
<file path=[Content_Types].xml><?xml version="1.0" encoding="utf-8"?>
<Types xmlns="http://schemas.openxmlformats.org/package/2006/content-types">
  <Override PartName="/ppt/slides/slide6.xml" ContentType="application/vnd.openxmlformats-officedocument.presentationml.slide+xml"/>
  <Override PartName="/ppt/slides/slide29.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s/slide36.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slides/slide34.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slides/slide4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handoutMasters/handoutMaster1.xml" ContentType="application/vnd.openxmlformats-officedocument.presentationml.handoutMaster+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Layouts/slideLayout7.xml" ContentType="application/vnd.openxmlformats-officedocument.presentationml.slideLayout+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Layouts/slideLayout3.xml" ContentType="application/vnd.openxmlformats-officedocument.presentationml.slideLayout+xml"/>
  <Default Extension="jpeg" ContentType="image/jpeg"/>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2"/>
  </p:notesMasterIdLst>
  <p:handoutMasterIdLst>
    <p:handoutMasterId r:id="rId43"/>
  </p:handoutMasterIdLst>
  <p:sldIdLst>
    <p:sldId id="302" r:id="rId2"/>
    <p:sldId id="258" r:id="rId3"/>
    <p:sldId id="261" r:id="rId4"/>
    <p:sldId id="259" r:id="rId5"/>
    <p:sldId id="257" r:id="rId6"/>
    <p:sldId id="256" r:id="rId7"/>
    <p:sldId id="260" r:id="rId8"/>
    <p:sldId id="262" r:id="rId9"/>
    <p:sldId id="263" r:id="rId10"/>
    <p:sldId id="286" r:id="rId11"/>
    <p:sldId id="287" r:id="rId12"/>
    <p:sldId id="288" r:id="rId13"/>
    <p:sldId id="289" r:id="rId14"/>
    <p:sldId id="290" r:id="rId15"/>
    <p:sldId id="298" r:id="rId16"/>
    <p:sldId id="291" r:id="rId17"/>
    <p:sldId id="272" r:id="rId18"/>
    <p:sldId id="273" r:id="rId19"/>
    <p:sldId id="293" r:id="rId20"/>
    <p:sldId id="299" r:id="rId21"/>
    <p:sldId id="300" r:id="rId22"/>
    <p:sldId id="301" r:id="rId23"/>
    <p:sldId id="294" r:id="rId24"/>
    <p:sldId id="295" r:id="rId25"/>
    <p:sldId id="296" r:id="rId26"/>
    <p:sldId id="264" r:id="rId27"/>
    <p:sldId id="265" r:id="rId28"/>
    <p:sldId id="266" r:id="rId29"/>
    <p:sldId id="267" r:id="rId30"/>
    <p:sldId id="268" r:id="rId31"/>
    <p:sldId id="269" r:id="rId32"/>
    <p:sldId id="270" r:id="rId33"/>
    <p:sldId id="271" r:id="rId34"/>
    <p:sldId id="285" r:id="rId35"/>
    <p:sldId id="276" r:id="rId36"/>
    <p:sldId id="277" r:id="rId37"/>
    <p:sldId id="279" r:id="rId38"/>
    <p:sldId id="280" r:id="rId39"/>
    <p:sldId id="281" r:id="rId40"/>
    <p:sldId id="282" r:id="rId41"/>
  </p:sldIdLst>
  <p:sldSz cx="9144000" cy="6858000" type="screen4x3"/>
  <p:notesSz cx="6858000" cy="9555163"/>
  <p:defaultTextStyle>
    <a:defPPr>
      <a:defRPr lang="en-US"/>
    </a:defPPr>
    <a:lvl1pPr algn="l" rtl="0" fontAlgn="base">
      <a:spcBef>
        <a:spcPct val="50000"/>
      </a:spcBef>
      <a:spcAft>
        <a:spcPct val="0"/>
      </a:spcAft>
      <a:defRPr sz="2400" b="1" i="1" kern="1200">
        <a:solidFill>
          <a:srgbClr val="FFFF00"/>
        </a:solidFill>
        <a:effectLst>
          <a:outerShdw blurRad="38100" dist="38100" dir="2700000" algn="tl">
            <a:srgbClr val="000000">
              <a:alpha val="43137"/>
            </a:srgbClr>
          </a:outerShdw>
        </a:effectLst>
        <a:latin typeface="Arial" pitchFamily="34" charset="0"/>
        <a:ea typeface="+mn-ea"/>
        <a:cs typeface="Arial" pitchFamily="34" charset="0"/>
      </a:defRPr>
    </a:lvl1pPr>
    <a:lvl2pPr marL="457200" algn="l" rtl="0" fontAlgn="base">
      <a:spcBef>
        <a:spcPct val="50000"/>
      </a:spcBef>
      <a:spcAft>
        <a:spcPct val="0"/>
      </a:spcAft>
      <a:defRPr sz="2400" b="1" i="1" kern="1200">
        <a:solidFill>
          <a:srgbClr val="FFFF00"/>
        </a:solidFill>
        <a:effectLst>
          <a:outerShdw blurRad="38100" dist="38100" dir="2700000" algn="tl">
            <a:srgbClr val="000000">
              <a:alpha val="43137"/>
            </a:srgbClr>
          </a:outerShdw>
        </a:effectLst>
        <a:latin typeface="Arial" pitchFamily="34" charset="0"/>
        <a:ea typeface="+mn-ea"/>
        <a:cs typeface="Arial" pitchFamily="34" charset="0"/>
      </a:defRPr>
    </a:lvl2pPr>
    <a:lvl3pPr marL="914400" algn="l" rtl="0" fontAlgn="base">
      <a:spcBef>
        <a:spcPct val="50000"/>
      </a:spcBef>
      <a:spcAft>
        <a:spcPct val="0"/>
      </a:spcAft>
      <a:defRPr sz="2400" b="1" i="1" kern="1200">
        <a:solidFill>
          <a:srgbClr val="FFFF00"/>
        </a:solidFill>
        <a:effectLst>
          <a:outerShdw blurRad="38100" dist="38100" dir="2700000" algn="tl">
            <a:srgbClr val="000000">
              <a:alpha val="43137"/>
            </a:srgbClr>
          </a:outerShdw>
        </a:effectLst>
        <a:latin typeface="Arial" pitchFamily="34" charset="0"/>
        <a:ea typeface="+mn-ea"/>
        <a:cs typeface="Arial" pitchFamily="34" charset="0"/>
      </a:defRPr>
    </a:lvl3pPr>
    <a:lvl4pPr marL="1371600" algn="l" rtl="0" fontAlgn="base">
      <a:spcBef>
        <a:spcPct val="50000"/>
      </a:spcBef>
      <a:spcAft>
        <a:spcPct val="0"/>
      </a:spcAft>
      <a:defRPr sz="2400" b="1" i="1" kern="1200">
        <a:solidFill>
          <a:srgbClr val="FFFF00"/>
        </a:solidFill>
        <a:effectLst>
          <a:outerShdw blurRad="38100" dist="38100" dir="2700000" algn="tl">
            <a:srgbClr val="000000">
              <a:alpha val="43137"/>
            </a:srgbClr>
          </a:outerShdw>
        </a:effectLst>
        <a:latin typeface="Arial" pitchFamily="34" charset="0"/>
        <a:ea typeface="+mn-ea"/>
        <a:cs typeface="Arial" pitchFamily="34" charset="0"/>
      </a:defRPr>
    </a:lvl4pPr>
    <a:lvl5pPr marL="1828800" algn="l" rtl="0" fontAlgn="base">
      <a:spcBef>
        <a:spcPct val="50000"/>
      </a:spcBef>
      <a:spcAft>
        <a:spcPct val="0"/>
      </a:spcAft>
      <a:defRPr sz="2400" b="1" i="1" kern="1200">
        <a:solidFill>
          <a:srgbClr val="FFFF00"/>
        </a:solidFill>
        <a:effectLst>
          <a:outerShdw blurRad="38100" dist="38100" dir="2700000" algn="tl">
            <a:srgbClr val="000000">
              <a:alpha val="43137"/>
            </a:srgbClr>
          </a:outerShdw>
        </a:effectLst>
        <a:latin typeface="Arial" pitchFamily="34" charset="0"/>
        <a:ea typeface="+mn-ea"/>
        <a:cs typeface="Arial" pitchFamily="34" charset="0"/>
      </a:defRPr>
    </a:lvl5pPr>
    <a:lvl6pPr marL="2286000" algn="l" defTabSz="914400" rtl="0" eaLnBrk="1" latinLnBrk="0" hangingPunct="1">
      <a:defRPr sz="2400" b="1" i="1" kern="1200">
        <a:solidFill>
          <a:srgbClr val="FFFF00"/>
        </a:solidFill>
        <a:effectLst>
          <a:outerShdw blurRad="38100" dist="38100" dir="2700000" algn="tl">
            <a:srgbClr val="000000">
              <a:alpha val="43137"/>
            </a:srgbClr>
          </a:outerShdw>
        </a:effectLst>
        <a:latin typeface="Arial" pitchFamily="34" charset="0"/>
        <a:ea typeface="+mn-ea"/>
        <a:cs typeface="Arial" pitchFamily="34" charset="0"/>
      </a:defRPr>
    </a:lvl6pPr>
    <a:lvl7pPr marL="2743200" algn="l" defTabSz="914400" rtl="0" eaLnBrk="1" latinLnBrk="0" hangingPunct="1">
      <a:defRPr sz="2400" b="1" i="1" kern="1200">
        <a:solidFill>
          <a:srgbClr val="FFFF00"/>
        </a:solidFill>
        <a:effectLst>
          <a:outerShdw blurRad="38100" dist="38100" dir="2700000" algn="tl">
            <a:srgbClr val="000000">
              <a:alpha val="43137"/>
            </a:srgbClr>
          </a:outerShdw>
        </a:effectLst>
        <a:latin typeface="Arial" pitchFamily="34" charset="0"/>
        <a:ea typeface="+mn-ea"/>
        <a:cs typeface="Arial" pitchFamily="34" charset="0"/>
      </a:defRPr>
    </a:lvl7pPr>
    <a:lvl8pPr marL="3200400" algn="l" defTabSz="914400" rtl="0" eaLnBrk="1" latinLnBrk="0" hangingPunct="1">
      <a:defRPr sz="2400" b="1" i="1" kern="1200">
        <a:solidFill>
          <a:srgbClr val="FFFF00"/>
        </a:solidFill>
        <a:effectLst>
          <a:outerShdw blurRad="38100" dist="38100" dir="2700000" algn="tl">
            <a:srgbClr val="000000">
              <a:alpha val="43137"/>
            </a:srgbClr>
          </a:outerShdw>
        </a:effectLst>
        <a:latin typeface="Arial" pitchFamily="34" charset="0"/>
        <a:ea typeface="+mn-ea"/>
        <a:cs typeface="Arial" pitchFamily="34" charset="0"/>
      </a:defRPr>
    </a:lvl8pPr>
    <a:lvl9pPr marL="3657600" algn="l" defTabSz="914400" rtl="0" eaLnBrk="1" latinLnBrk="0" hangingPunct="1">
      <a:defRPr sz="2400" b="1" i="1" kern="1200">
        <a:solidFill>
          <a:srgbClr val="FFFF00"/>
        </a:solidFill>
        <a:effectLst>
          <a:outerShdw blurRad="38100" dist="38100" dir="2700000" algn="tl">
            <a:srgbClr val="000000">
              <a:alpha val="43137"/>
            </a:srgbClr>
          </a:outerShdw>
        </a:effectLst>
        <a:latin typeface="Arial" pitchFamily="34" charset="0"/>
        <a:ea typeface="+mn-ea"/>
        <a:cs typeface="Arial" pitchFamily="34"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CC"/>
    <a:srgbClr val="FFFF00"/>
    <a:srgbClr val="00BA00"/>
    <a:srgbClr val="FF9900"/>
    <a:srgbClr val="FF0000"/>
    <a:srgbClr val="FFFF99"/>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vertBarState="minimized" horzBarState="maximized">
    <p:restoredLeft sz="15324" autoAdjust="0"/>
    <p:restoredTop sz="90929"/>
  </p:normalViewPr>
  <p:slideViewPr>
    <p:cSldViewPr>
      <p:cViewPr>
        <p:scale>
          <a:sx n="50" d="100"/>
          <a:sy n="50" d="100"/>
        </p:scale>
        <p:origin x="-1380" y="-594"/>
      </p:cViewPr>
      <p:guideLst>
        <p:guide orient="horz" pos="4032"/>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75" d="100"/>
        <a:sy n="75" d="100"/>
      </p:scale>
      <p:origin x="0" y="11106"/>
    </p:cViewPr>
  </p:sorter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handoutMaster" Target="handoutMasters/handoutMaster1.xml"/></Relationships>
</file>

<file path=ppt/_rels/viewProps.xml.rels><?xml version="1.0" encoding="UTF-8" standalone="yes"?>
<Relationships xmlns="http://schemas.openxmlformats.org/package/2006/relationships"><Relationship Id="rId1" Type="http://schemas.openxmlformats.org/officeDocument/2006/relationships/slide" Target="slides/slide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hdr" sz="quarter"/>
          </p:nvPr>
        </p:nvSpPr>
        <p:spPr bwMode="auto">
          <a:xfrm>
            <a:off x="0" y="0"/>
            <a:ext cx="2971800" cy="477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defRPr sz="1200" b="0" i="0">
                <a:solidFill>
                  <a:schemeClr val="tx1"/>
                </a:solidFill>
                <a:effectLst/>
                <a:latin typeface="Times New Roman" pitchFamily="18" charset="0"/>
              </a:defRPr>
            </a:lvl1pPr>
          </a:lstStyle>
          <a:p>
            <a:r>
              <a:rPr lang="en-GB"/>
              <a:t>ENGINEERING GRAPHICS</a:t>
            </a:r>
          </a:p>
        </p:txBody>
      </p:sp>
      <p:sp>
        <p:nvSpPr>
          <p:cNvPr id="7171" name="Rectangle 3"/>
          <p:cNvSpPr>
            <a:spLocks noGrp="1" noChangeArrowheads="1"/>
          </p:cNvSpPr>
          <p:nvPr>
            <p:ph type="dt" sz="quarter" idx="1"/>
          </p:nvPr>
        </p:nvSpPr>
        <p:spPr bwMode="auto">
          <a:xfrm>
            <a:off x="3886200" y="0"/>
            <a:ext cx="2971800" cy="477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spcBef>
                <a:spcPct val="0"/>
              </a:spcBef>
              <a:defRPr sz="1200" b="0" i="0">
                <a:solidFill>
                  <a:schemeClr val="tx1"/>
                </a:solidFill>
                <a:effectLst/>
                <a:latin typeface="Times New Roman" pitchFamily="18" charset="0"/>
              </a:defRPr>
            </a:lvl1pPr>
          </a:lstStyle>
          <a:p>
            <a:endParaRPr lang="en-GB"/>
          </a:p>
        </p:txBody>
      </p:sp>
      <p:sp>
        <p:nvSpPr>
          <p:cNvPr id="7172" name="Rectangle 4"/>
          <p:cNvSpPr>
            <a:spLocks noGrp="1" noChangeArrowheads="1"/>
          </p:cNvSpPr>
          <p:nvPr>
            <p:ph type="ftr" sz="quarter" idx="2"/>
          </p:nvPr>
        </p:nvSpPr>
        <p:spPr bwMode="auto">
          <a:xfrm>
            <a:off x="0" y="9077325"/>
            <a:ext cx="2971800" cy="477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spcBef>
                <a:spcPct val="0"/>
              </a:spcBef>
              <a:defRPr sz="1200" b="0" i="0">
                <a:solidFill>
                  <a:schemeClr val="tx1"/>
                </a:solidFill>
                <a:effectLst/>
                <a:latin typeface="Times New Roman" pitchFamily="18" charset="0"/>
              </a:defRPr>
            </a:lvl1pPr>
          </a:lstStyle>
          <a:p>
            <a:r>
              <a:rPr lang="en-GB"/>
              <a:t>PAGE NO: 06</a:t>
            </a:r>
          </a:p>
        </p:txBody>
      </p:sp>
      <p:sp>
        <p:nvSpPr>
          <p:cNvPr id="7173" name="Rectangle 5"/>
          <p:cNvSpPr>
            <a:spLocks noGrp="1" noChangeArrowheads="1"/>
          </p:cNvSpPr>
          <p:nvPr>
            <p:ph type="sldNum" sz="quarter" idx="3"/>
          </p:nvPr>
        </p:nvSpPr>
        <p:spPr bwMode="auto">
          <a:xfrm>
            <a:off x="3886200" y="9077325"/>
            <a:ext cx="2971800" cy="477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spcBef>
                <a:spcPct val="0"/>
              </a:spcBef>
              <a:defRPr sz="1200" b="0" i="0">
                <a:solidFill>
                  <a:schemeClr val="tx1"/>
                </a:solidFill>
                <a:effectLst/>
                <a:latin typeface="Times New Roman" pitchFamily="18" charset="0"/>
              </a:defRPr>
            </a:lvl1pPr>
          </a:lstStyle>
          <a:p>
            <a:fld id="{7D063503-5B75-4AE6-9B0B-2F4247F2F567}" type="slidenum">
              <a:rPr lang="en-GB"/>
              <a:pPr/>
              <a:t>‹#›</a:t>
            </a:fld>
            <a:endParaRPr lang="en-GB"/>
          </a:p>
        </p:txBody>
      </p:sp>
    </p:spTree>
    <p:extLst>
      <p:ext uri="{BB962C8B-B14F-4D97-AF65-F5344CB8AC3E}">
        <p14:creationId xmlns:p14="http://schemas.microsoft.com/office/powerpoint/2010/main" xmlns="" val="291188710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2971800" cy="477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defRPr sz="1200" b="0" i="0">
                <a:solidFill>
                  <a:schemeClr val="tx1"/>
                </a:solidFill>
                <a:effectLst/>
                <a:latin typeface="Times New Roman" pitchFamily="18" charset="0"/>
              </a:defRPr>
            </a:lvl1pPr>
          </a:lstStyle>
          <a:p>
            <a:r>
              <a:rPr lang="en-US"/>
              <a:t>ENGINEERING GRAPHICS</a:t>
            </a:r>
          </a:p>
        </p:txBody>
      </p:sp>
      <p:sp>
        <p:nvSpPr>
          <p:cNvPr id="49155" name="Rectangle 3"/>
          <p:cNvSpPr>
            <a:spLocks noGrp="1" noChangeArrowheads="1"/>
          </p:cNvSpPr>
          <p:nvPr>
            <p:ph type="dt" idx="1"/>
          </p:nvPr>
        </p:nvSpPr>
        <p:spPr bwMode="auto">
          <a:xfrm>
            <a:off x="3886200" y="0"/>
            <a:ext cx="2971800" cy="477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spcBef>
                <a:spcPct val="0"/>
              </a:spcBef>
              <a:defRPr sz="1200" b="0" i="0">
                <a:solidFill>
                  <a:schemeClr val="tx1"/>
                </a:solidFill>
                <a:effectLst/>
                <a:latin typeface="Times New Roman" pitchFamily="18" charset="0"/>
              </a:defRPr>
            </a:lvl1pPr>
          </a:lstStyle>
          <a:p>
            <a:endParaRPr lang="en-US"/>
          </a:p>
        </p:txBody>
      </p:sp>
      <p:sp>
        <p:nvSpPr>
          <p:cNvPr id="49156" name="Rectangle 4"/>
          <p:cNvSpPr>
            <a:spLocks noGrp="1" noRot="1" noChangeAspect="1" noChangeArrowheads="1" noTextEdit="1"/>
          </p:cNvSpPr>
          <p:nvPr>
            <p:ph type="sldImg" idx="2"/>
          </p:nvPr>
        </p:nvSpPr>
        <p:spPr bwMode="auto">
          <a:xfrm>
            <a:off x="1039813" y="715963"/>
            <a:ext cx="4779962" cy="3584575"/>
          </a:xfrm>
          <a:prstGeom prst="rect">
            <a:avLst/>
          </a:prstGeom>
          <a:no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rgbClr val="808080"/>
                  </a:outerShdw>
                </a:effectLst>
              </a14:hiddenEffects>
            </a:ext>
            <a:ext uri="{53640926-AAD7-44D8-BBD7-CCE9431645EC}">
              <a14:shadowObscured xmlns:a14="http://schemas.microsoft.com/office/drawing/2010/main" xmlns="" val="1"/>
            </a:ext>
          </a:extLst>
        </p:spPr>
      </p:sp>
      <p:sp>
        <p:nvSpPr>
          <p:cNvPr id="49157" name="Rectangle 5"/>
          <p:cNvSpPr>
            <a:spLocks noGrp="1" noChangeArrowheads="1"/>
          </p:cNvSpPr>
          <p:nvPr>
            <p:ph type="body" sz="quarter" idx="3"/>
          </p:nvPr>
        </p:nvSpPr>
        <p:spPr bwMode="auto">
          <a:xfrm>
            <a:off x="914400" y="4538663"/>
            <a:ext cx="5029200" cy="43005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9158" name="Rectangle 6"/>
          <p:cNvSpPr>
            <a:spLocks noGrp="1" noChangeArrowheads="1"/>
          </p:cNvSpPr>
          <p:nvPr>
            <p:ph type="ftr" sz="quarter" idx="4"/>
          </p:nvPr>
        </p:nvSpPr>
        <p:spPr bwMode="auto">
          <a:xfrm>
            <a:off x="0" y="9077325"/>
            <a:ext cx="2971800" cy="477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spcBef>
                <a:spcPct val="0"/>
              </a:spcBef>
              <a:defRPr sz="1200" b="0" i="0">
                <a:solidFill>
                  <a:schemeClr val="tx1"/>
                </a:solidFill>
                <a:effectLst/>
                <a:latin typeface="Times New Roman" pitchFamily="18" charset="0"/>
              </a:defRPr>
            </a:lvl1pPr>
          </a:lstStyle>
          <a:p>
            <a:r>
              <a:rPr lang="en-US"/>
              <a:t>PAGE NO: 06</a:t>
            </a:r>
          </a:p>
        </p:txBody>
      </p:sp>
      <p:sp>
        <p:nvSpPr>
          <p:cNvPr id="49159" name="Rectangle 7"/>
          <p:cNvSpPr>
            <a:spLocks noGrp="1" noChangeArrowheads="1"/>
          </p:cNvSpPr>
          <p:nvPr>
            <p:ph type="sldNum" sz="quarter" idx="5"/>
          </p:nvPr>
        </p:nvSpPr>
        <p:spPr bwMode="auto">
          <a:xfrm>
            <a:off x="3886200" y="9077325"/>
            <a:ext cx="2971800" cy="477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spcBef>
                <a:spcPct val="0"/>
              </a:spcBef>
              <a:defRPr sz="1200" b="0" i="0">
                <a:solidFill>
                  <a:schemeClr val="tx1"/>
                </a:solidFill>
                <a:effectLst/>
                <a:latin typeface="Times New Roman" pitchFamily="18" charset="0"/>
              </a:defRPr>
            </a:lvl1pPr>
          </a:lstStyle>
          <a:p>
            <a:fld id="{B433F955-3D0D-427F-9FE7-A5658ED01E65}" type="slidenum">
              <a:rPr lang="en-US"/>
              <a:pPr/>
              <a:t>‹#›</a:t>
            </a:fld>
            <a:endParaRPr lang="en-US"/>
          </a:p>
        </p:txBody>
      </p:sp>
    </p:spTree>
    <p:extLst>
      <p:ext uri="{BB962C8B-B14F-4D97-AF65-F5344CB8AC3E}">
        <p14:creationId xmlns:p14="http://schemas.microsoft.com/office/powerpoint/2010/main" xmlns="" val="3027603790"/>
      </p:ext>
    </p:extLst>
  </p:cSld>
  <p:clrMap bg1="lt1" tx1="dk1" bg2="lt2" tx2="dk2" accent1="accent1" accent2="accent2" accent3="accent3" accent4="accent4" accent5="accent5" accent6="accent6" hlink="hlink" folHlink="folHlink"/>
  <p:hf dt="0"/>
  <p:notesStyle>
    <a:lvl1pPr algn="l" rtl="0" fontAlgn="base">
      <a:spcBef>
        <a:spcPct val="30000"/>
      </a:spcBef>
      <a:spcAft>
        <a:spcPct val="0"/>
      </a:spcAft>
      <a:defRPr sz="1200" kern="1200">
        <a:solidFill>
          <a:schemeClr val="tx1"/>
        </a:solidFill>
        <a:latin typeface="Times New Roman" pitchFamily="18" charset="0"/>
        <a:ea typeface="+mn-ea"/>
        <a:cs typeface="+mn-cs"/>
      </a:defRPr>
    </a:lvl1pPr>
    <a:lvl2pPr marL="457200" algn="l" rtl="0" fontAlgn="base">
      <a:spcBef>
        <a:spcPct val="30000"/>
      </a:spcBef>
      <a:spcAft>
        <a:spcPct val="0"/>
      </a:spcAft>
      <a:defRPr sz="1200" kern="1200">
        <a:solidFill>
          <a:schemeClr val="tx1"/>
        </a:solidFill>
        <a:latin typeface="Times New Roman" pitchFamily="18" charset="0"/>
        <a:ea typeface="+mn-ea"/>
        <a:cs typeface="+mn-cs"/>
      </a:defRPr>
    </a:lvl2pPr>
    <a:lvl3pPr marL="914400" algn="l" rtl="0" fontAlgn="base">
      <a:spcBef>
        <a:spcPct val="30000"/>
      </a:spcBef>
      <a:spcAft>
        <a:spcPct val="0"/>
      </a:spcAft>
      <a:defRPr sz="1200" kern="1200">
        <a:solidFill>
          <a:schemeClr val="tx1"/>
        </a:solidFill>
        <a:latin typeface="Times New Roman" pitchFamily="18" charset="0"/>
        <a:ea typeface="+mn-ea"/>
        <a:cs typeface="+mn-cs"/>
      </a:defRPr>
    </a:lvl3pPr>
    <a:lvl4pPr marL="1371600" algn="l" rtl="0" fontAlgn="base">
      <a:spcBef>
        <a:spcPct val="30000"/>
      </a:spcBef>
      <a:spcAft>
        <a:spcPct val="0"/>
      </a:spcAft>
      <a:defRPr sz="1200" kern="1200">
        <a:solidFill>
          <a:schemeClr val="tx1"/>
        </a:solidFill>
        <a:latin typeface="Times New Roman" pitchFamily="18" charset="0"/>
        <a:ea typeface="+mn-ea"/>
        <a:cs typeface="+mn-cs"/>
      </a:defRPr>
    </a:lvl4pPr>
    <a:lvl5pPr marL="1828800" algn="l" rtl="0" fontAlgn="base">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IN"/>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IN"/>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486C7D7-11D0-4E1D-B1BA-E2754E6E4CB0}" type="slidenum">
              <a:rPr lang="en-US"/>
              <a:pPr/>
              <a:t>‹#›</a:t>
            </a:fld>
            <a:endParaRPr lang="en-US"/>
          </a:p>
        </p:txBody>
      </p:sp>
    </p:spTree>
    <p:extLst>
      <p:ext uri="{BB962C8B-B14F-4D97-AF65-F5344CB8AC3E}">
        <p14:creationId xmlns:p14="http://schemas.microsoft.com/office/powerpoint/2010/main" xmlns="" val="36477209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BBE4E9C-4F23-4389-9A63-9B4915A522A8}" type="slidenum">
              <a:rPr lang="en-US"/>
              <a:pPr/>
              <a:t>‹#›</a:t>
            </a:fld>
            <a:endParaRPr lang="en-US"/>
          </a:p>
        </p:txBody>
      </p:sp>
    </p:spTree>
    <p:extLst>
      <p:ext uri="{BB962C8B-B14F-4D97-AF65-F5344CB8AC3E}">
        <p14:creationId xmlns:p14="http://schemas.microsoft.com/office/powerpoint/2010/main" xmlns="" val="4801798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IN"/>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9BC792F-B5DA-45C0-92E9-5F9C98D4C0B9}" type="slidenum">
              <a:rPr lang="en-US"/>
              <a:pPr/>
              <a:t>‹#›</a:t>
            </a:fld>
            <a:endParaRPr lang="en-US"/>
          </a:p>
        </p:txBody>
      </p:sp>
    </p:spTree>
    <p:extLst>
      <p:ext uri="{BB962C8B-B14F-4D97-AF65-F5344CB8AC3E}">
        <p14:creationId xmlns:p14="http://schemas.microsoft.com/office/powerpoint/2010/main" xmlns="" val="14293214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E0339B4-0FDD-43E8-BAB8-DEE9C1B19E0E}" type="slidenum">
              <a:rPr lang="en-US"/>
              <a:pPr/>
              <a:t>‹#›</a:t>
            </a:fld>
            <a:endParaRPr lang="en-US"/>
          </a:p>
        </p:txBody>
      </p:sp>
    </p:spTree>
    <p:extLst>
      <p:ext uri="{BB962C8B-B14F-4D97-AF65-F5344CB8AC3E}">
        <p14:creationId xmlns:p14="http://schemas.microsoft.com/office/powerpoint/2010/main" xmlns="" val="2931101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IN"/>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D5F95820-2DDA-402D-86B7-613D9404F528}" type="slidenum">
              <a:rPr lang="en-US"/>
              <a:pPr/>
              <a:t>‹#›</a:t>
            </a:fld>
            <a:endParaRPr lang="en-US"/>
          </a:p>
        </p:txBody>
      </p:sp>
    </p:spTree>
    <p:extLst>
      <p:ext uri="{BB962C8B-B14F-4D97-AF65-F5344CB8AC3E}">
        <p14:creationId xmlns:p14="http://schemas.microsoft.com/office/powerpoint/2010/main" xmlns="" val="14161163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5691EDF-CD6E-427D-8DF1-ECDC667B002F}" type="slidenum">
              <a:rPr lang="en-US"/>
              <a:pPr/>
              <a:t>‹#›</a:t>
            </a:fld>
            <a:endParaRPr lang="en-US"/>
          </a:p>
        </p:txBody>
      </p:sp>
    </p:spTree>
    <p:extLst>
      <p:ext uri="{BB962C8B-B14F-4D97-AF65-F5344CB8AC3E}">
        <p14:creationId xmlns:p14="http://schemas.microsoft.com/office/powerpoint/2010/main" xmlns="" val="33437887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IN"/>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0B45CBC3-3A1B-4A9C-871B-CA03EE828DF4}" type="slidenum">
              <a:rPr lang="en-US"/>
              <a:pPr/>
              <a:t>‹#›</a:t>
            </a:fld>
            <a:endParaRPr lang="en-US"/>
          </a:p>
        </p:txBody>
      </p:sp>
    </p:spTree>
    <p:extLst>
      <p:ext uri="{BB962C8B-B14F-4D97-AF65-F5344CB8AC3E}">
        <p14:creationId xmlns:p14="http://schemas.microsoft.com/office/powerpoint/2010/main" xmlns="" val="32285256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952BD050-A86B-40B0-B38A-F13BB4582B20}" type="slidenum">
              <a:rPr lang="en-US"/>
              <a:pPr/>
              <a:t>‹#›</a:t>
            </a:fld>
            <a:endParaRPr lang="en-US"/>
          </a:p>
        </p:txBody>
      </p:sp>
    </p:spTree>
    <p:extLst>
      <p:ext uri="{BB962C8B-B14F-4D97-AF65-F5344CB8AC3E}">
        <p14:creationId xmlns:p14="http://schemas.microsoft.com/office/powerpoint/2010/main" xmlns="" val="19002725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8E0006C4-A946-41F0-AA2C-63647B52DF26}" type="slidenum">
              <a:rPr lang="en-US"/>
              <a:pPr/>
              <a:t>‹#›</a:t>
            </a:fld>
            <a:endParaRPr lang="en-US"/>
          </a:p>
        </p:txBody>
      </p:sp>
    </p:spTree>
    <p:extLst>
      <p:ext uri="{BB962C8B-B14F-4D97-AF65-F5344CB8AC3E}">
        <p14:creationId xmlns:p14="http://schemas.microsoft.com/office/powerpoint/2010/main" xmlns="" val="35651002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IN"/>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548D7D04-B0BC-4A9E-A3DB-536680938719}" type="slidenum">
              <a:rPr lang="en-US"/>
              <a:pPr/>
              <a:t>‹#›</a:t>
            </a:fld>
            <a:endParaRPr lang="en-US"/>
          </a:p>
        </p:txBody>
      </p:sp>
    </p:spTree>
    <p:extLst>
      <p:ext uri="{BB962C8B-B14F-4D97-AF65-F5344CB8AC3E}">
        <p14:creationId xmlns:p14="http://schemas.microsoft.com/office/powerpoint/2010/main" xmlns="" val="16781436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IN"/>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IN"/>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0E480FD6-E04F-4D46-9FD6-2673624AF750}" type="slidenum">
              <a:rPr lang="en-US"/>
              <a:pPr/>
              <a:t>‹#›</a:t>
            </a:fld>
            <a:endParaRPr lang="en-US"/>
          </a:p>
        </p:txBody>
      </p:sp>
    </p:spTree>
    <p:extLst>
      <p:ext uri="{BB962C8B-B14F-4D97-AF65-F5344CB8AC3E}">
        <p14:creationId xmlns:p14="http://schemas.microsoft.com/office/powerpoint/2010/main" xmlns="" val="59977128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endParaRPr lang="en-US" smtClean="0"/>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smtClean="0"/>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defRPr sz="1400" b="0" i="0">
                <a:solidFill>
                  <a:schemeClr val="tx1"/>
                </a:solidFill>
                <a:effectLst/>
                <a:latin typeface="+mn-lt"/>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spcBef>
                <a:spcPct val="0"/>
              </a:spcBef>
              <a:defRPr sz="1400" b="0" i="0">
                <a:solidFill>
                  <a:schemeClr val="tx1"/>
                </a:solidFill>
                <a:effectLst/>
                <a:latin typeface="+mn-lt"/>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spcBef>
                <a:spcPct val="0"/>
              </a:spcBef>
              <a:defRPr sz="1400" b="0" i="0">
                <a:solidFill>
                  <a:schemeClr val="tx1"/>
                </a:solidFill>
                <a:effectLst/>
                <a:latin typeface="+mn-lt"/>
              </a:defRPr>
            </a:lvl1pPr>
          </a:lstStyle>
          <a:p>
            <a:fld id="{27DC066D-80BE-4176-ADF5-41876523BAEE}"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pitchFamily="18" charset="0"/>
        </a:defRPr>
      </a:lvl2pPr>
      <a:lvl3pPr algn="ctr" rtl="0" eaLnBrk="1" fontAlgn="base" hangingPunct="1">
        <a:spcBef>
          <a:spcPct val="0"/>
        </a:spcBef>
        <a:spcAft>
          <a:spcPct val="0"/>
        </a:spcAft>
        <a:defRPr sz="4400">
          <a:solidFill>
            <a:schemeClr val="tx2"/>
          </a:solidFill>
          <a:latin typeface="Times New Roman" pitchFamily="18" charset="0"/>
        </a:defRPr>
      </a:lvl3pPr>
      <a:lvl4pPr algn="ctr" rtl="0" eaLnBrk="1" fontAlgn="base" hangingPunct="1">
        <a:spcBef>
          <a:spcPct val="0"/>
        </a:spcBef>
        <a:spcAft>
          <a:spcPct val="0"/>
        </a:spcAft>
        <a:defRPr sz="4400">
          <a:solidFill>
            <a:schemeClr val="tx2"/>
          </a:solidFill>
          <a:latin typeface="Times New Roman" pitchFamily="18" charset="0"/>
        </a:defRPr>
      </a:lvl4pPr>
      <a:lvl5pPr algn="ctr" rtl="0" eaLnBrk="1" fontAlgn="base" hangingPunct="1">
        <a:spcBef>
          <a:spcPct val="0"/>
        </a:spcBef>
        <a:spcAft>
          <a:spcPct val="0"/>
        </a:spcAft>
        <a:defRPr sz="4400">
          <a:solidFill>
            <a:schemeClr val="tx2"/>
          </a:solidFill>
          <a:latin typeface="Times New Roman" pitchFamily="18" charset="0"/>
        </a:defRPr>
      </a:lvl5pPr>
      <a:lvl6pPr marL="457200" algn="ctr" rtl="0" eaLnBrk="1" fontAlgn="base" hangingPunct="1">
        <a:spcBef>
          <a:spcPct val="0"/>
        </a:spcBef>
        <a:spcAft>
          <a:spcPct val="0"/>
        </a:spcAft>
        <a:defRPr sz="4400">
          <a:solidFill>
            <a:schemeClr val="tx2"/>
          </a:solidFill>
          <a:latin typeface="Times New Roman" pitchFamily="18" charset="0"/>
        </a:defRPr>
      </a:lvl6pPr>
      <a:lvl7pPr marL="914400" algn="ctr" rtl="0" eaLnBrk="1" fontAlgn="base" hangingPunct="1">
        <a:spcBef>
          <a:spcPct val="0"/>
        </a:spcBef>
        <a:spcAft>
          <a:spcPct val="0"/>
        </a:spcAft>
        <a:defRPr sz="4400">
          <a:solidFill>
            <a:schemeClr val="tx2"/>
          </a:solidFill>
          <a:latin typeface="Times New Roman" pitchFamily="18" charset="0"/>
        </a:defRPr>
      </a:lvl7pPr>
      <a:lvl8pPr marL="1371600" algn="ctr" rtl="0" eaLnBrk="1" fontAlgn="base" hangingPunct="1">
        <a:spcBef>
          <a:spcPct val="0"/>
        </a:spcBef>
        <a:spcAft>
          <a:spcPct val="0"/>
        </a:spcAft>
        <a:defRPr sz="4400">
          <a:solidFill>
            <a:schemeClr val="tx2"/>
          </a:solidFill>
          <a:latin typeface="Times New Roman" pitchFamily="18" charset="0"/>
        </a:defRPr>
      </a:lvl8pPr>
      <a:lvl9pPr marL="1828800" algn="ctr" rtl="0" eaLnBrk="1" fontAlgn="base" hangingPunct="1">
        <a:spcBef>
          <a:spcPct val="0"/>
        </a:spcBef>
        <a:spcAft>
          <a:spcPct val="0"/>
        </a:spcAft>
        <a:defRPr sz="4400">
          <a:solidFill>
            <a:schemeClr val="tx2"/>
          </a:solidFill>
          <a:latin typeface="Times New Roman" pitchFamily="18" charset="0"/>
        </a:defRPr>
      </a:lvl9pPr>
    </p:titleStyle>
    <p:bodyStyle>
      <a:lvl1pPr marL="342900" indent="-342900" algn="l" rtl="0" eaLnBrk="1" fontAlgn="base" hangingPunct="1">
        <a:spcBef>
          <a:spcPct val="20000"/>
        </a:spcBef>
        <a:spcAft>
          <a:spcPct val="0"/>
        </a:spcAft>
        <a:buChar char="•"/>
        <a:defRPr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latin typeface="+mn-lt"/>
        </a:defRPr>
      </a:lvl2pPr>
      <a:lvl3pPr marL="1143000" indent="-228600" algn="l" rtl="0" eaLnBrk="1" fontAlgn="base" hangingPunct="1">
        <a:spcBef>
          <a:spcPct val="20000"/>
        </a:spcBef>
        <a:spcAft>
          <a:spcPct val="0"/>
        </a:spcAft>
        <a:buChar char="•"/>
        <a:defRPr sz="2400">
          <a:solidFill>
            <a:schemeClr val="tx1"/>
          </a:solidFill>
          <a:latin typeface="+mn-lt"/>
        </a:defRPr>
      </a:lvl3pPr>
      <a:lvl4pPr marL="1600200" indent="-228600" algn="l" rtl="0" eaLnBrk="1" fontAlgn="base" hangingPunct="1">
        <a:spcBef>
          <a:spcPct val="20000"/>
        </a:spcBef>
        <a:spcAft>
          <a:spcPct val="0"/>
        </a:spcAft>
        <a:buChar char="–"/>
        <a:defRPr sz="2000">
          <a:solidFill>
            <a:schemeClr val="tx1"/>
          </a:solidFill>
          <a:latin typeface="+mn-lt"/>
        </a:defRPr>
      </a:lvl4pPr>
      <a:lvl5pPr marL="2057400" indent="-228600" algn="l" rtl="0" eaLnBrk="1" fontAlgn="base" hangingPunct="1">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chemeClr val="bg1"/>
                </a:solidFill>
              </a:rPr>
              <a:t>MACHINE DRAWING</a:t>
            </a:r>
            <a:endParaRPr lang="en-IN" dirty="0">
              <a:solidFill>
                <a:schemeClr val="bg1"/>
              </a:solidFill>
            </a:endParaRPr>
          </a:p>
        </p:txBody>
      </p:sp>
      <p:sp>
        <p:nvSpPr>
          <p:cNvPr id="3" name="Content Placeholder 2"/>
          <p:cNvSpPr>
            <a:spLocks noGrp="1"/>
          </p:cNvSpPr>
          <p:nvPr>
            <p:ph idx="1"/>
          </p:nvPr>
        </p:nvSpPr>
        <p:spPr/>
        <p:txBody>
          <a:bodyPr/>
          <a:lstStyle/>
          <a:p>
            <a:r>
              <a:rPr lang="en-US" dirty="0" smtClean="0">
                <a:solidFill>
                  <a:schemeClr val="bg1"/>
                </a:solidFill>
              </a:rPr>
              <a:t>NAME : SYED AMER UR RAHMAN</a:t>
            </a:r>
          </a:p>
          <a:p>
            <a:r>
              <a:rPr lang="en-US" dirty="0" smtClean="0">
                <a:solidFill>
                  <a:schemeClr val="bg1"/>
                </a:solidFill>
              </a:rPr>
              <a:t>B.TECH 2 </a:t>
            </a:r>
            <a:r>
              <a:rPr lang="en-US" baseline="30000" dirty="0" smtClean="0">
                <a:solidFill>
                  <a:schemeClr val="bg1"/>
                </a:solidFill>
              </a:rPr>
              <a:t>–</a:t>
            </a:r>
            <a:r>
              <a:rPr lang="en-US" dirty="0" smtClean="0">
                <a:solidFill>
                  <a:schemeClr val="bg1"/>
                </a:solidFill>
              </a:rPr>
              <a:t> 2</a:t>
            </a:r>
          </a:p>
          <a:p>
            <a:r>
              <a:rPr lang="en-US" dirty="0" smtClean="0">
                <a:solidFill>
                  <a:schemeClr val="bg1"/>
                </a:solidFill>
              </a:rPr>
              <a:t>TOPIC: SCREW FASTENERS</a:t>
            </a:r>
            <a:endParaRPr lang="en-US" dirty="0" smtClean="0">
              <a:solidFill>
                <a:schemeClr val="bg1"/>
              </a:solidFil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818" name="Text Box 2"/>
          <p:cNvSpPr txBox="1">
            <a:spLocks noChangeArrowheads="1"/>
          </p:cNvSpPr>
          <p:nvPr/>
        </p:nvSpPr>
        <p:spPr bwMode="auto">
          <a:xfrm>
            <a:off x="2760663" y="-57150"/>
            <a:ext cx="3525837"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3200" i="0">
                <a:solidFill>
                  <a:srgbClr val="FF0000"/>
                </a:solidFill>
                <a:effectLst>
                  <a:outerShdw blurRad="38100" dist="38100" dir="2700000" algn="tl">
                    <a:srgbClr val="FFFFFF"/>
                  </a:outerShdw>
                </a:effectLst>
              </a:rPr>
              <a:t>RIVETED JOINTS</a:t>
            </a:r>
          </a:p>
        </p:txBody>
      </p:sp>
      <p:sp>
        <p:nvSpPr>
          <p:cNvPr id="34819" name="Text Box 3"/>
          <p:cNvSpPr txBox="1">
            <a:spLocks noChangeArrowheads="1"/>
          </p:cNvSpPr>
          <p:nvPr/>
        </p:nvSpPr>
        <p:spPr bwMode="auto">
          <a:xfrm>
            <a:off x="11113" y="2984500"/>
            <a:ext cx="9132887" cy="1187450"/>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a:effectLst>
                  <a:outerShdw blurRad="38100" dist="38100" dir="2700000" algn="tl">
                    <a:srgbClr val="FFFFFF"/>
                  </a:outerShdw>
                </a:effectLst>
              </a:rPr>
              <a:t>Plates joined together by means of a riveted joint cannot be </a:t>
            </a:r>
          </a:p>
          <a:p>
            <a:pPr>
              <a:spcBef>
                <a:spcPct val="0"/>
              </a:spcBef>
            </a:pPr>
            <a:r>
              <a:rPr lang="en-US">
                <a:effectLst>
                  <a:outerShdw blurRad="38100" dist="38100" dir="2700000" algn="tl">
                    <a:srgbClr val="FFFFFF"/>
                  </a:outerShdw>
                </a:effectLst>
              </a:rPr>
              <a:t>disconnected without Chipping –off rivet heads from one side</a:t>
            </a:r>
          </a:p>
          <a:p>
            <a:pPr>
              <a:spcBef>
                <a:spcPct val="0"/>
              </a:spcBef>
            </a:pPr>
            <a:r>
              <a:rPr lang="en-US">
                <a:effectLst>
                  <a:outerShdw blurRad="38100" dist="38100" dir="2700000" algn="tl">
                    <a:srgbClr val="FFFFFF"/>
                  </a:outerShdw>
                </a:effectLst>
              </a:rPr>
              <a:t> of the joint</a:t>
            </a:r>
          </a:p>
        </p:txBody>
      </p:sp>
      <p:sp>
        <p:nvSpPr>
          <p:cNvPr id="34820" name="Text Box 4"/>
          <p:cNvSpPr txBox="1">
            <a:spLocks noChangeArrowheads="1"/>
          </p:cNvSpPr>
          <p:nvPr/>
        </p:nvSpPr>
        <p:spPr bwMode="auto">
          <a:xfrm>
            <a:off x="76200" y="5389563"/>
            <a:ext cx="9132888" cy="13731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2800" u="sng">
                <a:solidFill>
                  <a:srgbClr val="CC3300"/>
                </a:solidFill>
                <a:effectLst>
                  <a:outerShdw blurRad="38100" dist="38100" dir="2700000" algn="tl">
                    <a:srgbClr val="FFFFFF"/>
                  </a:outerShdw>
                </a:effectLst>
              </a:rPr>
              <a:t>Butt joint:-</a:t>
            </a:r>
            <a:r>
              <a:rPr lang="en-US" sz="2800">
                <a:solidFill>
                  <a:srgbClr val="CC3300"/>
                </a:solidFill>
                <a:effectLst>
                  <a:outerShdw blurRad="38100" dist="38100" dir="2700000" algn="tl">
                    <a:srgbClr val="FFFFFF"/>
                  </a:outerShdw>
                </a:effectLst>
              </a:rPr>
              <a:t> In a butt joint edges of the plates to be connected butt against each other and the joint between them is covered by butt –plates </a:t>
            </a:r>
          </a:p>
        </p:txBody>
      </p:sp>
      <p:sp>
        <p:nvSpPr>
          <p:cNvPr id="34821" name="Rectangle 5"/>
          <p:cNvSpPr>
            <a:spLocks noChangeArrowheads="1"/>
          </p:cNvSpPr>
          <p:nvPr/>
        </p:nvSpPr>
        <p:spPr bwMode="auto">
          <a:xfrm>
            <a:off x="76200" y="747713"/>
            <a:ext cx="9144000" cy="1004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nSpc>
                <a:spcPct val="50000"/>
              </a:lnSpc>
            </a:pPr>
            <a:r>
              <a:rPr lang="en-US">
                <a:effectLst>
                  <a:outerShdw blurRad="38100" dist="38100" dir="2700000" algn="tl">
                    <a:srgbClr val="FFFFFF"/>
                  </a:outerShdw>
                </a:effectLst>
              </a:rPr>
              <a:t>Rivets are used to fasten permanently two or more plates</a:t>
            </a:r>
          </a:p>
          <a:p>
            <a:pPr>
              <a:lnSpc>
                <a:spcPct val="50000"/>
              </a:lnSpc>
            </a:pPr>
            <a:r>
              <a:rPr lang="en-US">
                <a:effectLst>
                  <a:outerShdw blurRad="38100" dist="38100" dir="2700000" algn="tl">
                    <a:srgbClr val="FFFFFF"/>
                  </a:outerShdw>
                </a:effectLst>
              </a:rPr>
              <a:t> or pieces of metal .Joints made with rivets are called </a:t>
            </a:r>
          </a:p>
          <a:p>
            <a:pPr>
              <a:lnSpc>
                <a:spcPct val="50000"/>
              </a:lnSpc>
            </a:pPr>
            <a:r>
              <a:rPr lang="en-US">
                <a:effectLst>
                  <a:outerShdw blurRad="38100" dist="38100" dir="2700000" algn="tl">
                    <a:srgbClr val="FFFFFF"/>
                  </a:outerShdw>
                </a:effectLst>
              </a:rPr>
              <a:t> riveted joints.</a:t>
            </a:r>
          </a:p>
        </p:txBody>
      </p:sp>
      <p:sp>
        <p:nvSpPr>
          <p:cNvPr id="34822" name="Rectangle 6"/>
          <p:cNvSpPr>
            <a:spLocks noChangeArrowheads="1"/>
          </p:cNvSpPr>
          <p:nvPr/>
        </p:nvSpPr>
        <p:spPr bwMode="auto">
          <a:xfrm>
            <a:off x="95250" y="1849438"/>
            <a:ext cx="8839200" cy="1150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r>
              <a:rPr lang="en-US">
                <a:effectLst>
                  <a:outerShdw blurRad="38100" dist="38100" dir="2700000" algn="tl">
                    <a:srgbClr val="FFFFFF"/>
                  </a:outerShdw>
                </a:effectLst>
              </a:rPr>
              <a:t>They are commonly used in  ship building and for the </a:t>
            </a:r>
          </a:p>
          <a:p>
            <a:pPr>
              <a:lnSpc>
                <a:spcPct val="70000"/>
              </a:lnSpc>
            </a:pPr>
            <a:r>
              <a:rPr lang="en-US">
                <a:effectLst>
                  <a:outerShdw blurRad="38100" dist="38100" dir="2700000" algn="tl">
                    <a:srgbClr val="FFFFFF"/>
                  </a:outerShdw>
                </a:effectLst>
              </a:rPr>
              <a:t>Construction  of steel buildings ,bridges ,boilers ,tanks, etc.</a:t>
            </a:r>
          </a:p>
        </p:txBody>
      </p:sp>
      <p:sp>
        <p:nvSpPr>
          <p:cNvPr id="34823" name="Rectangle 7"/>
          <p:cNvSpPr>
            <a:spLocks noChangeArrowheads="1"/>
          </p:cNvSpPr>
          <p:nvPr/>
        </p:nvSpPr>
        <p:spPr bwMode="auto">
          <a:xfrm>
            <a:off x="2590800" y="3900488"/>
            <a:ext cx="3963988"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a:solidFill>
                  <a:srgbClr val="CC3300"/>
                </a:solidFill>
                <a:effectLst>
                  <a:outerShdw blurRad="38100" dist="38100" dir="2700000" algn="tl">
                    <a:srgbClr val="FFFFFF"/>
                  </a:outerShdw>
                </a:effectLst>
              </a:rPr>
              <a:t>Types of riveted joints</a:t>
            </a:r>
          </a:p>
        </p:txBody>
      </p:sp>
      <p:sp>
        <p:nvSpPr>
          <p:cNvPr id="34824" name="Rectangle 8"/>
          <p:cNvSpPr>
            <a:spLocks noChangeArrowheads="1"/>
          </p:cNvSpPr>
          <p:nvPr/>
        </p:nvSpPr>
        <p:spPr bwMode="auto">
          <a:xfrm>
            <a:off x="157163" y="4464050"/>
            <a:ext cx="9063037" cy="946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2800" u="sng">
                <a:solidFill>
                  <a:srgbClr val="CC3300"/>
                </a:solidFill>
                <a:effectLst>
                  <a:outerShdw blurRad="38100" dist="38100" dir="2700000" algn="tl">
                    <a:srgbClr val="FFFFFF"/>
                  </a:outerShdw>
                </a:effectLst>
              </a:rPr>
              <a:t>Lap joint:-</a:t>
            </a:r>
            <a:r>
              <a:rPr lang="en-US" sz="2800">
                <a:solidFill>
                  <a:srgbClr val="CC3300"/>
                </a:solidFill>
                <a:effectLst>
                  <a:outerShdw blurRad="38100" dist="38100" dir="2700000" algn="tl">
                    <a:srgbClr val="FFFFFF"/>
                  </a:outerShdw>
                </a:effectLst>
              </a:rPr>
              <a:t> In a lap joint the plates to be connected over lap each other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4818"/>
                                        </p:tgtEl>
                                        <p:attrNameLst>
                                          <p:attrName>style.visibility</p:attrName>
                                        </p:attrNameLst>
                                      </p:cBhvr>
                                      <p:to>
                                        <p:strVal val="visible"/>
                                      </p:to>
                                    </p:set>
                                    <p:animEffect transition="in" filter="dissolve">
                                      <p:cBhvr>
                                        <p:cTn id="7" dur="500"/>
                                        <p:tgtEl>
                                          <p:spTgt spid="348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4821"/>
                                        </p:tgtEl>
                                        <p:attrNameLst>
                                          <p:attrName>style.visibility</p:attrName>
                                        </p:attrNameLst>
                                      </p:cBhvr>
                                      <p:to>
                                        <p:strVal val="visible"/>
                                      </p:to>
                                    </p:set>
                                    <p:animEffect transition="in" filter="dissolve">
                                      <p:cBhvr>
                                        <p:cTn id="12" dur="500"/>
                                        <p:tgtEl>
                                          <p:spTgt spid="348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4822"/>
                                        </p:tgtEl>
                                        <p:attrNameLst>
                                          <p:attrName>style.visibility</p:attrName>
                                        </p:attrNameLst>
                                      </p:cBhvr>
                                      <p:to>
                                        <p:strVal val="visible"/>
                                      </p:to>
                                    </p:set>
                                    <p:animEffect transition="in" filter="dissolve">
                                      <p:cBhvr>
                                        <p:cTn id="17" dur="500"/>
                                        <p:tgtEl>
                                          <p:spTgt spid="348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4819"/>
                                        </p:tgtEl>
                                        <p:attrNameLst>
                                          <p:attrName>style.visibility</p:attrName>
                                        </p:attrNameLst>
                                      </p:cBhvr>
                                      <p:to>
                                        <p:strVal val="visible"/>
                                      </p:to>
                                    </p:set>
                                    <p:animEffect transition="in" filter="dissolve">
                                      <p:cBhvr>
                                        <p:cTn id="22" dur="500"/>
                                        <p:tgtEl>
                                          <p:spTgt spid="3481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4823"/>
                                        </p:tgtEl>
                                        <p:attrNameLst>
                                          <p:attrName>style.visibility</p:attrName>
                                        </p:attrNameLst>
                                      </p:cBhvr>
                                      <p:to>
                                        <p:strVal val="visible"/>
                                      </p:to>
                                    </p:set>
                                    <p:animEffect transition="in" filter="dissolve">
                                      <p:cBhvr>
                                        <p:cTn id="27" dur="500"/>
                                        <p:tgtEl>
                                          <p:spTgt spid="3482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34824"/>
                                        </p:tgtEl>
                                        <p:attrNameLst>
                                          <p:attrName>style.visibility</p:attrName>
                                        </p:attrNameLst>
                                      </p:cBhvr>
                                      <p:to>
                                        <p:strVal val="visible"/>
                                      </p:to>
                                    </p:set>
                                    <p:animEffect transition="in" filter="dissolve">
                                      <p:cBhvr>
                                        <p:cTn id="32" dur="500"/>
                                        <p:tgtEl>
                                          <p:spTgt spid="3482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4820"/>
                                        </p:tgtEl>
                                        <p:attrNameLst>
                                          <p:attrName>style.visibility</p:attrName>
                                        </p:attrNameLst>
                                      </p:cBhvr>
                                      <p:to>
                                        <p:strVal val="visible"/>
                                      </p:to>
                                    </p:set>
                                    <p:animEffect transition="in" filter="dissolve">
                                      <p:cBhvr>
                                        <p:cTn id="37" dur="500"/>
                                        <p:tgtEl>
                                          <p:spTgt spid="34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autoUpdateAnimBg="0"/>
      <p:bldP spid="34819" grpId="0" animBg="1" autoUpdateAnimBg="0"/>
      <p:bldP spid="34820" grpId="0" autoUpdateAnimBg="0"/>
      <p:bldP spid="34821" grpId="0" autoUpdateAnimBg="0"/>
      <p:bldP spid="34822" grpId="0" autoUpdateAnimBg="0"/>
      <p:bldP spid="34823" grpId="0" autoUpdateAnimBg="0"/>
      <p:bldP spid="34824"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36153" name="Group 313"/>
          <p:cNvGrpSpPr>
            <a:grpSpLocks/>
          </p:cNvGrpSpPr>
          <p:nvPr/>
        </p:nvGrpSpPr>
        <p:grpSpPr bwMode="auto">
          <a:xfrm>
            <a:off x="228600" y="166688"/>
            <a:ext cx="4437063" cy="6513512"/>
            <a:chOff x="144" y="105"/>
            <a:chExt cx="2795" cy="4103"/>
          </a:xfrm>
        </p:grpSpPr>
        <p:sp>
          <p:nvSpPr>
            <p:cNvPr id="35842" name="Freeform 2"/>
            <p:cNvSpPr>
              <a:spLocks/>
            </p:cNvSpPr>
            <p:nvPr/>
          </p:nvSpPr>
          <p:spPr bwMode="auto">
            <a:xfrm>
              <a:off x="2508" y="1840"/>
              <a:ext cx="2" cy="1804"/>
            </a:xfrm>
            <a:custGeom>
              <a:avLst/>
              <a:gdLst>
                <a:gd name="T0" fmla="*/ 0 w 1"/>
                <a:gd name="T1" fmla="*/ 0 h 8547"/>
                <a:gd name="T2" fmla="*/ 0 w 1"/>
                <a:gd name="T3" fmla="*/ 8547 h 8547"/>
                <a:gd name="T4" fmla="*/ 1 w 1"/>
                <a:gd name="T5" fmla="*/ 8547 h 8547"/>
              </a:gdLst>
              <a:ahLst/>
              <a:cxnLst>
                <a:cxn ang="0">
                  <a:pos x="T0" y="T1"/>
                </a:cxn>
                <a:cxn ang="0">
                  <a:pos x="T2" y="T3"/>
                </a:cxn>
                <a:cxn ang="0">
                  <a:pos x="T4" y="T5"/>
                </a:cxn>
              </a:cxnLst>
              <a:rect l="0" t="0" r="r" b="b"/>
              <a:pathLst>
                <a:path w="1" h="8547">
                  <a:moveTo>
                    <a:pt x="0" y="0"/>
                  </a:moveTo>
                  <a:lnTo>
                    <a:pt x="0" y="8547"/>
                  </a:lnTo>
                  <a:lnTo>
                    <a:pt x="1" y="854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43" name="Freeform 3"/>
            <p:cNvSpPr>
              <a:spLocks/>
            </p:cNvSpPr>
            <p:nvPr/>
          </p:nvSpPr>
          <p:spPr bwMode="auto">
            <a:xfrm>
              <a:off x="2508" y="1840"/>
              <a:ext cx="2" cy="1804"/>
            </a:xfrm>
            <a:custGeom>
              <a:avLst/>
              <a:gdLst>
                <a:gd name="T0" fmla="*/ 0 w 1"/>
                <a:gd name="T1" fmla="*/ 0 h 8547"/>
                <a:gd name="T2" fmla="*/ 0 w 1"/>
                <a:gd name="T3" fmla="*/ 8547 h 8547"/>
                <a:gd name="T4" fmla="*/ 1 w 1"/>
                <a:gd name="T5" fmla="*/ 8547 h 8547"/>
              </a:gdLst>
              <a:ahLst/>
              <a:cxnLst>
                <a:cxn ang="0">
                  <a:pos x="T0" y="T1"/>
                </a:cxn>
                <a:cxn ang="0">
                  <a:pos x="T2" y="T3"/>
                </a:cxn>
                <a:cxn ang="0">
                  <a:pos x="T4" y="T5"/>
                </a:cxn>
              </a:cxnLst>
              <a:rect l="0" t="0" r="r" b="b"/>
              <a:pathLst>
                <a:path w="1" h="8547">
                  <a:moveTo>
                    <a:pt x="0" y="0"/>
                  </a:moveTo>
                  <a:lnTo>
                    <a:pt x="0" y="8547"/>
                  </a:lnTo>
                  <a:lnTo>
                    <a:pt x="1" y="854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44" name="Freeform 4"/>
            <p:cNvSpPr>
              <a:spLocks/>
            </p:cNvSpPr>
            <p:nvPr/>
          </p:nvSpPr>
          <p:spPr bwMode="auto">
            <a:xfrm>
              <a:off x="2425" y="1840"/>
              <a:ext cx="2" cy="1804"/>
            </a:xfrm>
            <a:custGeom>
              <a:avLst/>
              <a:gdLst>
                <a:gd name="T0" fmla="*/ 0 w 1"/>
                <a:gd name="T1" fmla="*/ 0 h 8547"/>
                <a:gd name="T2" fmla="*/ 0 w 1"/>
                <a:gd name="T3" fmla="*/ 8547 h 8547"/>
                <a:gd name="T4" fmla="*/ 1 w 1"/>
                <a:gd name="T5" fmla="*/ 8547 h 8547"/>
              </a:gdLst>
              <a:ahLst/>
              <a:cxnLst>
                <a:cxn ang="0">
                  <a:pos x="T0" y="T1"/>
                </a:cxn>
                <a:cxn ang="0">
                  <a:pos x="T2" y="T3"/>
                </a:cxn>
                <a:cxn ang="0">
                  <a:pos x="T4" y="T5"/>
                </a:cxn>
              </a:cxnLst>
              <a:rect l="0" t="0" r="r" b="b"/>
              <a:pathLst>
                <a:path w="1" h="8547">
                  <a:moveTo>
                    <a:pt x="0" y="0"/>
                  </a:moveTo>
                  <a:lnTo>
                    <a:pt x="0" y="8547"/>
                  </a:lnTo>
                  <a:lnTo>
                    <a:pt x="1" y="854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45" name="Freeform 5"/>
            <p:cNvSpPr>
              <a:spLocks/>
            </p:cNvSpPr>
            <p:nvPr/>
          </p:nvSpPr>
          <p:spPr bwMode="auto">
            <a:xfrm>
              <a:off x="605" y="3621"/>
              <a:ext cx="1903" cy="44"/>
            </a:xfrm>
            <a:custGeom>
              <a:avLst/>
              <a:gdLst>
                <a:gd name="T0" fmla="*/ 9012 w 9012"/>
                <a:gd name="T1" fmla="*/ 112 h 211"/>
                <a:gd name="T2" fmla="*/ 8444 w 9012"/>
                <a:gd name="T3" fmla="*/ 101 h 211"/>
                <a:gd name="T4" fmla="*/ 7877 w 9012"/>
                <a:gd name="T5" fmla="*/ 31 h 211"/>
                <a:gd name="T6" fmla="*/ 7594 w 9012"/>
                <a:gd name="T7" fmla="*/ 3 h 211"/>
                <a:gd name="T8" fmla="*/ 7312 w 9012"/>
                <a:gd name="T9" fmla="*/ 0 h 211"/>
                <a:gd name="T10" fmla="*/ 7032 w 9012"/>
                <a:gd name="T11" fmla="*/ 34 h 211"/>
                <a:gd name="T12" fmla="*/ 6754 w 9012"/>
                <a:gd name="T13" fmla="*/ 99 h 211"/>
                <a:gd name="T14" fmla="*/ 6476 w 9012"/>
                <a:gd name="T15" fmla="*/ 167 h 211"/>
                <a:gd name="T16" fmla="*/ 6197 w 9012"/>
                <a:gd name="T17" fmla="*/ 209 h 211"/>
                <a:gd name="T18" fmla="*/ 5917 w 9012"/>
                <a:gd name="T19" fmla="*/ 200 h 211"/>
                <a:gd name="T20" fmla="*/ 5635 w 9012"/>
                <a:gd name="T21" fmla="*/ 157 h 211"/>
                <a:gd name="T22" fmla="*/ 5353 w 9012"/>
                <a:gd name="T23" fmla="*/ 114 h 211"/>
                <a:gd name="T24" fmla="*/ 5070 w 9012"/>
                <a:gd name="T25" fmla="*/ 102 h 211"/>
                <a:gd name="T26" fmla="*/ 4502 w 9012"/>
                <a:gd name="T27" fmla="*/ 112 h 211"/>
                <a:gd name="T28" fmla="*/ 3936 w 9012"/>
                <a:gd name="T29" fmla="*/ 116 h 211"/>
                <a:gd name="T30" fmla="*/ 3371 w 9012"/>
                <a:gd name="T31" fmla="*/ 200 h 211"/>
                <a:gd name="T32" fmla="*/ 3226 w 9012"/>
                <a:gd name="T33" fmla="*/ 209 h 211"/>
                <a:gd name="T34" fmla="*/ 3087 w 9012"/>
                <a:gd name="T35" fmla="*/ 190 h 211"/>
                <a:gd name="T36" fmla="*/ 2955 w 9012"/>
                <a:gd name="T37" fmla="*/ 140 h 211"/>
                <a:gd name="T38" fmla="*/ 2821 w 9012"/>
                <a:gd name="T39" fmla="*/ 102 h 211"/>
                <a:gd name="T40" fmla="*/ 2251 w 9012"/>
                <a:gd name="T41" fmla="*/ 112 h 211"/>
                <a:gd name="T42" fmla="*/ 1686 w 9012"/>
                <a:gd name="T43" fmla="*/ 157 h 211"/>
                <a:gd name="T44" fmla="*/ 1119 w 9012"/>
                <a:gd name="T45" fmla="*/ 211 h 211"/>
                <a:gd name="T46" fmla="*/ 838 w 9012"/>
                <a:gd name="T47" fmla="*/ 206 h 211"/>
                <a:gd name="T48" fmla="*/ 557 w 9012"/>
                <a:gd name="T49" fmla="*/ 170 h 211"/>
                <a:gd name="T50" fmla="*/ 0 w 9012"/>
                <a:gd name="T51" fmla="*/ 46 h 211"/>
                <a:gd name="T52" fmla="*/ 1 w 9012"/>
                <a:gd name="T53" fmla="*/ 4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12" h="211">
                  <a:moveTo>
                    <a:pt x="9012" y="112"/>
                  </a:moveTo>
                  <a:lnTo>
                    <a:pt x="8444" y="101"/>
                  </a:lnTo>
                  <a:lnTo>
                    <a:pt x="7877" y="31"/>
                  </a:lnTo>
                  <a:lnTo>
                    <a:pt x="7594" y="3"/>
                  </a:lnTo>
                  <a:lnTo>
                    <a:pt x="7312" y="0"/>
                  </a:lnTo>
                  <a:lnTo>
                    <a:pt x="7032" y="34"/>
                  </a:lnTo>
                  <a:lnTo>
                    <a:pt x="6754" y="99"/>
                  </a:lnTo>
                  <a:lnTo>
                    <a:pt x="6476" y="167"/>
                  </a:lnTo>
                  <a:lnTo>
                    <a:pt x="6197" y="209"/>
                  </a:lnTo>
                  <a:lnTo>
                    <a:pt x="5917" y="200"/>
                  </a:lnTo>
                  <a:lnTo>
                    <a:pt x="5635" y="157"/>
                  </a:lnTo>
                  <a:lnTo>
                    <a:pt x="5353" y="114"/>
                  </a:lnTo>
                  <a:lnTo>
                    <a:pt x="5070" y="102"/>
                  </a:lnTo>
                  <a:lnTo>
                    <a:pt x="4502" y="112"/>
                  </a:lnTo>
                  <a:lnTo>
                    <a:pt x="3936" y="116"/>
                  </a:lnTo>
                  <a:lnTo>
                    <a:pt x="3371" y="200"/>
                  </a:lnTo>
                  <a:lnTo>
                    <a:pt x="3226" y="209"/>
                  </a:lnTo>
                  <a:lnTo>
                    <a:pt x="3087" y="190"/>
                  </a:lnTo>
                  <a:lnTo>
                    <a:pt x="2955" y="140"/>
                  </a:lnTo>
                  <a:lnTo>
                    <a:pt x="2821" y="102"/>
                  </a:lnTo>
                  <a:lnTo>
                    <a:pt x="2251" y="112"/>
                  </a:lnTo>
                  <a:lnTo>
                    <a:pt x="1686" y="157"/>
                  </a:lnTo>
                  <a:lnTo>
                    <a:pt x="1119" y="211"/>
                  </a:lnTo>
                  <a:lnTo>
                    <a:pt x="838" y="206"/>
                  </a:lnTo>
                  <a:lnTo>
                    <a:pt x="557" y="170"/>
                  </a:lnTo>
                  <a:lnTo>
                    <a:pt x="0" y="46"/>
                  </a:lnTo>
                  <a:lnTo>
                    <a:pt x="1" y="4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46" name="Freeform 6"/>
            <p:cNvSpPr>
              <a:spLocks/>
            </p:cNvSpPr>
            <p:nvPr/>
          </p:nvSpPr>
          <p:spPr bwMode="auto">
            <a:xfrm>
              <a:off x="577" y="1823"/>
              <a:ext cx="64" cy="1808"/>
            </a:xfrm>
            <a:custGeom>
              <a:avLst/>
              <a:gdLst>
                <a:gd name="T0" fmla="*/ 133 w 306"/>
                <a:gd name="T1" fmla="*/ 8556 h 8556"/>
                <a:gd name="T2" fmla="*/ 88 w 306"/>
                <a:gd name="T3" fmla="*/ 8006 h 8556"/>
                <a:gd name="T4" fmla="*/ 106 w 306"/>
                <a:gd name="T5" fmla="*/ 7735 h 8556"/>
                <a:gd name="T6" fmla="*/ 169 w 306"/>
                <a:gd name="T7" fmla="*/ 7468 h 8556"/>
                <a:gd name="T8" fmla="*/ 254 w 306"/>
                <a:gd name="T9" fmla="*/ 7205 h 8556"/>
                <a:gd name="T10" fmla="*/ 286 w 306"/>
                <a:gd name="T11" fmla="*/ 7073 h 8556"/>
                <a:gd name="T12" fmla="*/ 298 w 306"/>
                <a:gd name="T13" fmla="*/ 6939 h 8556"/>
                <a:gd name="T14" fmla="*/ 287 w 306"/>
                <a:gd name="T15" fmla="*/ 6805 h 8556"/>
                <a:gd name="T16" fmla="*/ 255 w 306"/>
                <a:gd name="T17" fmla="*/ 6671 h 8556"/>
                <a:gd name="T18" fmla="*/ 161 w 306"/>
                <a:gd name="T19" fmla="*/ 6412 h 8556"/>
                <a:gd name="T20" fmla="*/ 129 w 306"/>
                <a:gd name="T21" fmla="*/ 6281 h 8556"/>
                <a:gd name="T22" fmla="*/ 123 w 306"/>
                <a:gd name="T23" fmla="*/ 6147 h 8556"/>
                <a:gd name="T24" fmla="*/ 160 w 306"/>
                <a:gd name="T25" fmla="*/ 5873 h 8556"/>
                <a:gd name="T26" fmla="*/ 199 w 306"/>
                <a:gd name="T27" fmla="*/ 5602 h 8556"/>
                <a:gd name="T28" fmla="*/ 173 w 306"/>
                <a:gd name="T29" fmla="*/ 5330 h 8556"/>
                <a:gd name="T30" fmla="*/ 156 w 306"/>
                <a:gd name="T31" fmla="*/ 5057 h 8556"/>
                <a:gd name="T32" fmla="*/ 176 w 306"/>
                <a:gd name="T33" fmla="*/ 4785 h 8556"/>
                <a:gd name="T34" fmla="*/ 199 w 306"/>
                <a:gd name="T35" fmla="*/ 4513 h 8556"/>
                <a:gd name="T36" fmla="*/ 178 w 306"/>
                <a:gd name="T37" fmla="*/ 4242 h 8556"/>
                <a:gd name="T38" fmla="*/ 50 w 306"/>
                <a:gd name="T39" fmla="*/ 3709 h 8556"/>
                <a:gd name="T40" fmla="*/ 29 w 306"/>
                <a:gd name="T41" fmla="*/ 3576 h 8556"/>
                <a:gd name="T42" fmla="*/ 34 w 306"/>
                <a:gd name="T43" fmla="*/ 3443 h 8556"/>
                <a:gd name="T44" fmla="*/ 86 w 306"/>
                <a:gd name="T45" fmla="*/ 3172 h 8556"/>
                <a:gd name="T46" fmla="*/ 135 w 306"/>
                <a:gd name="T47" fmla="*/ 2900 h 8556"/>
                <a:gd name="T48" fmla="*/ 136 w 306"/>
                <a:gd name="T49" fmla="*/ 2627 h 8556"/>
                <a:gd name="T50" fmla="*/ 133 w 306"/>
                <a:gd name="T51" fmla="*/ 2082 h 8556"/>
                <a:gd name="T52" fmla="*/ 127 w 306"/>
                <a:gd name="T53" fmla="*/ 1537 h 8556"/>
                <a:gd name="T54" fmla="*/ 74 w 306"/>
                <a:gd name="T55" fmla="*/ 1272 h 8556"/>
                <a:gd name="T56" fmla="*/ 19 w 306"/>
                <a:gd name="T57" fmla="*/ 1137 h 8556"/>
                <a:gd name="T58" fmla="*/ 0 w 306"/>
                <a:gd name="T59" fmla="*/ 1073 h 8556"/>
                <a:gd name="T60" fmla="*/ 20 w 306"/>
                <a:gd name="T61" fmla="*/ 1018 h 8556"/>
                <a:gd name="T62" fmla="*/ 124 w 306"/>
                <a:gd name="T63" fmla="*/ 913 h 8556"/>
                <a:gd name="T64" fmla="*/ 163 w 306"/>
                <a:gd name="T65" fmla="*/ 853 h 8556"/>
                <a:gd name="T66" fmla="*/ 185 w 306"/>
                <a:gd name="T67" fmla="*/ 785 h 8556"/>
                <a:gd name="T68" fmla="*/ 184 w 306"/>
                <a:gd name="T69" fmla="*/ 641 h 8556"/>
                <a:gd name="T70" fmla="*/ 146 w 306"/>
                <a:gd name="T71" fmla="*/ 518 h 8556"/>
                <a:gd name="T72" fmla="*/ 127 w 306"/>
                <a:gd name="T73" fmla="*/ 457 h 8556"/>
                <a:gd name="T74" fmla="*/ 125 w 306"/>
                <a:gd name="T75" fmla="*/ 386 h 8556"/>
                <a:gd name="T76" fmla="*/ 148 w 306"/>
                <a:gd name="T77" fmla="*/ 289 h 8556"/>
                <a:gd name="T78" fmla="*/ 194 w 306"/>
                <a:gd name="T79" fmla="*/ 177 h 8556"/>
                <a:gd name="T80" fmla="*/ 247 w 306"/>
                <a:gd name="T81" fmla="*/ 75 h 8556"/>
                <a:gd name="T82" fmla="*/ 290 w 306"/>
                <a:gd name="T83" fmla="*/ 10 h 8556"/>
                <a:gd name="T84" fmla="*/ 302 w 306"/>
                <a:gd name="T85" fmla="*/ 0 h 8556"/>
                <a:gd name="T86" fmla="*/ 306 w 306"/>
                <a:gd name="T87" fmla="*/ 9 h 8556"/>
                <a:gd name="T88" fmla="*/ 299 w 306"/>
                <a:gd name="T89" fmla="*/ 75 h 8556"/>
                <a:gd name="T90" fmla="*/ 300 w 306"/>
                <a:gd name="T91" fmla="*/ 75 h 8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6" h="8556">
                  <a:moveTo>
                    <a:pt x="133" y="8556"/>
                  </a:moveTo>
                  <a:lnTo>
                    <a:pt x="88" y="8006"/>
                  </a:lnTo>
                  <a:lnTo>
                    <a:pt x="106" y="7735"/>
                  </a:lnTo>
                  <a:lnTo>
                    <a:pt x="169" y="7468"/>
                  </a:lnTo>
                  <a:lnTo>
                    <a:pt x="254" y="7205"/>
                  </a:lnTo>
                  <a:lnTo>
                    <a:pt x="286" y="7073"/>
                  </a:lnTo>
                  <a:lnTo>
                    <a:pt x="298" y="6939"/>
                  </a:lnTo>
                  <a:lnTo>
                    <a:pt x="287" y="6805"/>
                  </a:lnTo>
                  <a:lnTo>
                    <a:pt x="255" y="6671"/>
                  </a:lnTo>
                  <a:lnTo>
                    <a:pt x="161" y="6412"/>
                  </a:lnTo>
                  <a:lnTo>
                    <a:pt x="129" y="6281"/>
                  </a:lnTo>
                  <a:lnTo>
                    <a:pt x="123" y="6147"/>
                  </a:lnTo>
                  <a:lnTo>
                    <a:pt x="160" y="5873"/>
                  </a:lnTo>
                  <a:lnTo>
                    <a:pt x="199" y="5602"/>
                  </a:lnTo>
                  <a:lnTo>
                    <a:pt x="173" y="5330"/>
                  </a:lnTo>
                  <a:lnTo>
                    <a:pt x="156" y="5057"/>
                  </a:lnTo>
                  <a:lnTo>
                    <a:pt x="176" y="4785"/>
                  </a:lnTo>
                  <a:lnTo>
                    <a:pt x="199" y="4513"/>
                  </a:lnTo>
                  <a:lnTo>
                    <a:pt x="178" y="4242"/>
                  </a:lnTo>
                  <a:lnTo>
                    <a:pt x="50" y="3709"/>
                  </a:lnTo>
                  <a:lnTo>
                    <a:pt x="29" y="3576"/>
                  </a:lnTo>
                  <a:lnTo>
                    <a:pt x="34" y="3443"/>
                  </a:lnTo>
                  <a:lnTo>
                    <a:pt x="86" y="3172"/>
                  </a:lnTo>
                  <a:lnTo>
                    <a:pt x="135" y="2900"/>
                  </a:lnTo>
                  <a:lnTo>
                    <a:pt x="136" y="2627"/>
                  </a:lnTo>
                  <a:lnTo>
                    <a:pt x="133" y="2082"/>
                  </a:lnTo>
                  <a:lnTo>
                    <a:pt x="127" y="1537"/>
                  </a:lnTo>
                  <a:lnTo>
                    <a:pt x="74" y="1272"/>
                  </a:lnTo>
                  <a:lnTo>
                    <a:pt x="19" y="1137"/>
                  </a:lnTo>
                  <a:lnTo>
                    <a:pt x="0" y="1073"/>
                  </a:lnTo>
                  <a:lnTo>
                    <a:pt x="20" y="1018"/>
                  </a:lnTo>
                  <a:lnTo>
                    <a:pt x="124" y="913"/>
                  </a:lnTo>
                  <a:lnTo>
                    <a:pt x="163" y="853"/>
                  </a:lnTo>
                  <a:lnTo>
                    <a:pt x="185" y="785"/>
                  </a:lnTo>
                  <a:lnTo>
                    <a:pt x="184" y="641"/>
                  </a:lnTo>
                  <a:lnTo>
                    <a:pt x="146" y="518"/>
                  </a:lnTo>
                  <a:lnTo>
                    <a:pt x="127" y="457"/>
                  </a:lnTo>
                  <a:lnTo>
                    <a:pt x="125" y="386"/>
                  </a:lnTo>
                  <a:lnTo>
                    <a:pt x="148" y="289"/>
                  </a:lnTo>
                  <a:lnTo>
                    <a:pt x="194" y="177"/>
                  </a:lnTo>
                  <a:lnTo>
                    <a:pt x="247" y="75"/>
                  </a:lnTo>
                  <a:lnTo>
                    <a:pt x="290" y="10"/>
                  </a:lnTo>
                  <a:lnTo>
                    <a:pt x="302" y="0"/>
                  </a:lnTo>
                  <a:lnTo>
                    <a:pt x="306" y="9"/>
                  </a:lnTo>
                  <a:lnTo>
                    <a:pt x="299" y="75"/>
                  </a:lnTo>
                  <a:lnTo>
                    <a:pt x="300" y="7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47" name="Freeform 7"/>
            <p:cNvSpPr>
              <a:spLocks/>
            </p:cNvSpPr>
            <p:nvPr/>
          </p:nvSpPr>
          <p:spPr bwMode="auto">
            <a:xfrm>
              <a:off x="639" y="1804"/>
              <a:ext cx="1869" cy="51"/>
            </a:xfrm>
            <a:custGeom>
              <a:avLst/>
              <a:gdLst>
                <a:gd name="T0" fmla="*/ 0 w 8847"/>
                <a:gd name="T1" fmla="*/ 169 h 247"/>
                <a:gd name="T2" fmla="*/ 280 w 8847"/>
                <a:gd name="T3" fmla="*/ 236 h 247"/>
                <a:gd name="T4" fmla="*/ 418 w 8847"/>
                <a:gd name="T5" fmla="*/ 247 h 247"/>
                <a:gd name="T6" fmla="*/ 552 w 8847"/>
                <a:gd name="T7" fmla="*/ 229 h 247"/>
                <a:gd name="T8" fmla="*/ 815 w 8847"/>
                <a:gd name="T9" fmla="*/ 138 h 247"/>
                <a:gd name="T10" fmla="*/ 1092 w 8847"/>
                <a:gd name="T11" fmla="*/ 107 h 247"/>
                <a:gd name="T12" fmla="*/ 1370 w 8847"/>
                <a:gd name="T13" fmla="*/ 74 h 247"/>
                <a:gd name="T14" fmla="*/ 1647 w 8847"/>
                <a:gd name="T15" fmla="*/ 69 h 247"/>
                <a:gd name="T16" fmla="*/ 1927 w 8847"/>
                <a:gd name="T17" fmla="*/ 66 h 247"/>
                <a:gd name="T18" fmla="*/ 2202 w 8847"/>
                <a:gd name="T19" fmla="*/ 105 h 247"/>
                <a:gd name="T20" fmla="*/ 2478 w 8847"/>
                <a:gd name="T21" fmla="*/ 139 h 247"/>
                <a:gd name="T22" fmla="*/ 2756 w 8847"/>
                <a:gd name="T23" fmla="*/ 116 h 247"/>
                <a:gd name="T24" fmla="*/ 3308 w 8847"/>
                <a:gd name="T25" fmla="*/ 32 h 247"/>
                <a:gd name="T26" fmla="*/ 3447 w 8847"/>
                <a:gd name="T27" fmla="*/ 37 h 247"/>
                <a:gd name="T28" fmla="*/ 3576 w 8847"/>
                <a:gd name="T29" fmla="*/ 87 h 247"/>
                <a:gd name="T30" fmla="*/ 3709 w 8847"/>
                <a:gd name="T31" fmla="*/ 128 h 247"/>
                <a:gd name="T32" fmla="*/ 3850 w 8847"/>
                <a:gd name="T33" fmla="*/ 136 h 247"/>
                <a:gd name="T34" fmla="*/ 4405 w 8847"/>
                <a:gd name="T35" fmla="*/ 72 h 247"/>
                <a:gd name="T36" fmla="*/ 4683 w 8847"/>
                <a:gd name="T37" fmla="*/ 70 h 247"/>
                <a:gd name="T38" fmla="*/ 4960 w 8847"/>
                <a:gd name="T39" fmla="*/ 40 h 247"/>
                <a:gd name="T40" fmla="*/ 5238 w 8847"/>
                <a:gd name="T41" fmla="*/ 32 h 247"/>
                <a:gd name="T42" fmla="*/ 5518 w 8847"/>
                <a:gd name="T43" fmla="*/ 40 h 247"/>
                <a:gd name="T44" fmla="*/ 6073 w 8847"/>
                <a:gd name="T45" fmla="*/ 0 h 247"/>
                <a:gd name="T46" fmla="*/ 6631 w 8847"/>
                <a:gd name="T47" fmla="*/ 16 h 247"/>
                <a:gd name="T48" fmla="*/ 7185 w 8847"/>
                <a:gd name="T49" fmla="*/ 73 h 247"/>
                <a:gd name="T50" fmla="*/ 7734 w 8847"/>
                <a:gd name="T51" fmla="*/ 172 h 247"/>
                <a:gd name="T52" fmla="*/ 8011 w 8847"/>
                <a:gd name="T53" fmla="*/ 206 h 247"/>
                <a:gd name="T54" fmla="*/ 8288 w 8847"/>
                <a:gd name="T55" fmla="*/ 211 h 247"/>
                <a:gd name="T56" fmla="*/ 8846 w 8847"/>
                <a:gd name="T57" fmla="*/ 169 h 247"/>
                <a:gd name="T58" fmla="*/ 8847 w 8847"/>
                <a:gd name="T59" fmla="*/ 16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47" h="247">
                  <a:moveTo>
                    <a:pt x="0" y="169"/>
                  </a:moveTo>
                  <a:lnTo>
                    <a:pt x="280" y="236"/>
                  </a:lnTo>
                  <a:lnTo>
                    <a:pt x="418" y="247"/>
                  </a:lnTo>
                  <a:lnTo>
                    <a:pt x="552" y="229"/>
                  </a:lnTo>
                  <a:lnTo>
                    <a:pt x="815" y="138"/>
                  </a:lnTo>
                  <a:lnTo>
                    <a:pt x="1092" y="107"/>
                  </a:lnTo>
                  <a:lnTo>
                    <a:pt x="1370" y="74"/>
                  </a:lnTo>
                  <a:lnTo>
                    <a:pt x="1647" y="69"/>
                  </a:lnTo>
                  <a:lnTo>
                    <a:pt x="1927" y="66"/>
                  </a:lnTo>
                  <a:lnTo>
                    <a:pt x="2202" y="105"/>
                  </a:lnTo>
                  <a:lnTo>
                    <a:pt x="2478" y="139"/>
                  </a:lnTo>
                  <a:lnTo>
                    <a:pt x="2756" y="116"/>
                  </a:lnTo>
                  <a:lnTo>
                    <a:pt x="3308" y="32"/>
                  </a:lnTo>
                  <a:lnTo>
                    <a:pt x="3447" y="37"/>
                  </a:lnTo>
                  <a:lnTo>
                    <a:pt x="3576" y="87"/>
                  </a:lnTo>
                  <a:lnTo>
                    <a:pt x="3709" y="128"/>
                  </a:lnTo>
                  <a:lnTo>
                    <a:pt x="3850" y="136"/>
                  </a:lnTo>
                  <a:lnTo>
                    <a:pt x="4405" y="72"/>
                  </a:lnTo>
                  <a:lnTo>
                    <a:pt x="4683" y="70"/>
                  </a:lnTo>
                  <a:lnTo>
                    <a:pt x="4960" y="40"/>
                  </a:lnTo>
                  <a:lnTo>
                    <a:pt x="5238" y="32"/>
                  </a:lnTo>
                  <a:lnTo>
                    <a:pt x="5518" y="40"/>
                  </a:lnTo>
                  <a:lnTo>
                    <a:pt x="6073" y="0"/>
                  </a:lnTo>
                  <a:lnTo>
                    <a:pt x="6631" y="16"/>
                  </a:lnTo>
                  <a:lnTo>
                    <a:pt x="7185" y="73"/>
                  </a:lnTo>
                  <a:lnTo>
                    <a:pt x="7734" y="172"/>
                  </a:lnTo>
                  <a:lnTo>
                    <a:pt x="8011" y="206"/>
                  </a:lnTo>
                  <a:lnTo>
                    <a:pt x="8288" y="211"/>
                  </a:lnTo>
                  <a:lnTo>
                    <a:pt x="8846" y="169"/>
                  </a:lnTo>
                  <a:lnTo>
                    <a:pt x="8847" y="16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48" name="Freeform 8"/>
            <p:cNvSpPr>
              <a:spLocks/>
            </p:cNvSpPr>
            <p:nvPr/>
          </p:nvSpPr>
          <p:spPr bwMode="auto">
            <a:xfrm>
              <a:off x="725" y="1612"/>
              <a:ext cx="2" cy="2249"/>
            </a:xfrm>
            <a:custGeom>
              <a:avLst/>
              <a:gdLst>
                <a:gd name="T0" fmla="*/ 0 w 2"/>
                <a:gd name="T1" fmla="*/ 0 h 10648"/>
                <a:gd name="T2" fmla="*/ 0 w 2"/>
                <a:gd name="T3" fmla="*/ 10648 h 10648"/>
                <a:gd name="T4" fmla="*/ 2 w 2"/>
                <a:gd name="T5" fmla="*/ 10648 h 10648"/>
              </a:gdLst>
              <a:ahLst/>
              <a:cxnLst>
                <a:cxn ang="0">
                  <a:pos x="T0" y="T1"/>
                </a:cxn>
                <a:cxn ang="0">
                  <a:pos x="T2" y="T3"/>
                </a:cxn>
                <a:cxn ang="0">
                  <a:pos x="T4" y="T5"/>
                </a:cxn>
              </a:cxnLst>
              <a:rect l="0" t="0" r="r" b="b"/>
              <a:pathLst>
                <a:path w="2" h="10648">
                  <a:moveTo>
                    <a:pt x="0" y="0"/>
                  </a:moveTo>
                  <a:lnTo>
                    <a:pt x="0" y="10648"/>
                  </a:lnTo>
                  <a:lnTo>
                    <a:pt x="2" y="1064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49" name="Freeform 9"/>
            <p:cNvSpPr>
              <a:spLocks/>
            </p:cNvSpPr>
            <p:nvPr/>
          </p:nvSpPr>
          <p:spPr bwMode="auto">
            <a:xfrm>
              <a:off x="725" y="1612"/>
              <a:ext cx="2" cy="1806"/>
            </a:xfrm>
            <a:custGeom>
              <a:avLst/>
              <a:gdLst>
                <a:gd name="T0" fmla="*/ 0 w 2"/>
                <a:gd name="T1" fmla="*/ 0 h 8549"/>
                <a:gd name="T2" fmla="*/ 0 w 2"/>
                <a:gd name="T3" fmla="*/ 8549 h 8549"/>
                <a:gd name="T4" fmla="*/ 2 w 2"/>
                <a:gd name="T5" fmla="*/ 8549 h 8549"/>
              </a:gdLst>
              <a:ahLst/>
              <a:cxnLst>
                <a:cxn ang="0">
                  <a:pos x="T0" y="T1"/>
                </a:cxn>
                <a:cxn ang="0">
                  <a:pos x="T2" y="T3"/>
                </a:cxn>
                <a:cxn ang="0">
                  <a:pos x="T4" y="T5"/>
                </a:cxn>
              </a:cxnLst>
              <a:rect l="0" t="0" r="r" b="b"/>
              <a:pathLst>
                <a:path w="2" h="8549">
                  <a:moveTo>
                    <a:pt x="0" y="0"/>
                  </a:moveTo>
                  <a:lnTo>
                    <a:pt x="0" y="8549"/>
                  </a:lnTo>
                  <a:lnTo>
                    <a:pt x="2" y="8549"/>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0" name="Freeform 10"/>
            <p:cNvSpPr>
              <a:spLocks/>
            </p:cNvSpPr>
            <p:nvPr/>
          </p:nvSpPr>
          <p:spPr bwMode="auto">
            <a:xfrm>
              <a:off x="810" y="1612"/>
              <a:ext cx="2" cy="2249"/>
            </a:xfrm>
            <a:custGeom>
              <a:avLst/>
              <a:gdLst>
                <a:gd name="T0" fmla="*/ 0 w 1"/>
                <a:gd name="T1" fmla="*/ 0 h 10648"/>
                <a:gd name="T2" fmla="*/ 0 w 1"/>
                <a:gd name="T3" fmla="*/ 10648 h 10648"/>
                <a:gd name="T4" fmla="*/ 1 w 1"/>
                <a:gd name="T5" fmla="*/ 10648 h 10648"/>
              </a:gdLst>
              <a:ahLst/>
              <a:cxnLst>
                <a:cxn ang="0">
                  <a:pos x="T0" y="T1"/>
                </a:cxn>
                <a:cxn ang="0">
                  <a:pos x="T2" y="T3"/>
                </a:cxn>
                <a:cxn ang="0">
                  <a:pos x="T4" y="T5"/>
                </a:cxn>
              </a:cxnLst>
              <a:rect l="0" t="0" r="r" b="b"/>
              <a:pathLst>
                <a:path w="1" h="10648">
                  <a:moveTo>
                    <a:pt x="0" y="0"/>
                  </a:moveTo>
                  <a:lnTo>
                    <a:pt x="0" y="10648"/>
                  </a:lnTo>
                  <a:lnTo>
                    <a:pt x="1" y="10648"/>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1" name="Freeform 11"/>
            <p:cNvSpPr>
              <a:spLocks/>
            </p:cNvSpPr>
            <p:nvPr/>
          </p:nvSpPr>
          <p:spPr bwMode="auto">
            <a:xfrm>
              <a:off x="2594" y="1596"/>
              <a:ext cx="74" cy="2252"/>
            </a:xfrm>
            <a:custGeom>
              <a:avLst/>
              <a:gdLst>
                <a:gd name="T0" fmla="*/ 173 w 354"/>
                <a:gd name="T1" fmla="*/ 10655 h 10655"/>
                <a:gd name="T2" fmla="*/ 275 w 354"/>
                <a:gd name="T3" fmla="*/ 9967 h 10655"/>
                <a:gd name="T4" fmla="*/ 346 w 354"/>
                <a:gd name="T5" fmla="*/ 9284 h 10655"/>
                <a:gd name="T6" fmla="*/ 354 w 354"/>
                <a:gd name="T7" fmla="*/ 8606 h 10655"/>
                <a:gd name="T8" fmla="*/ 324 w 354"/>
                <a:gd name="T9" fmla="*/ 8270 h 10655"/>
                <a:gd name="T10" fmla="*/ 267 w 354"/>
                <a:gd name="T11" fmla="*/ 7937 h 10655"/>
                <a:gd name="T12" fmla="*/ 177 w 354"/>
                <a:gd name="T13" fmla="*/ 7608 h 10655"/>
                <a:gd name="T14" fmla="*/ 66 w 354"/>
                <a:gd name="T15" fmla="*/ 7281 h 10655"/>
                <a:gd name="T16" fmla="*/ 24 w 354"/>
                <a:gd name="T17" fmla="*/ 7117 h 10655"/>
                <a:gd name="T18" fmla="*/ 8 w 354"/>
                <a:gd name="T19" fmla="*/ 6952 h 10655"/>
                <a:gd name="T20" fmla="*/ 23 w 354"/>
                <a:gd name="T21" fmla="*/ 6784 h 10655"/>
                <a:gd name="T22" fmla="*/ 67 w 354"/>
                <a:gd name="T23" fmla="*/ 6619 h 10655"/>
                <a:gd name="T24" fmla="*/ 174 w 354"/>
                <a:gd name="T25" fmla="*/ 6298 h 10655"/>
                <a:gd name="T26" fmla="*/ 183 w 354"/>
                <a:gd name="T27" fmla="*/ 6131 h 10655"/>
                <a:gd name="T28" fmla="*/ 162 w 354"/>
                <a:gd name="T29" fmla="*/ 5961 h 10655"/>
                <a:gd name="T30" fmla="*/ 108 w 354"/>
                <a:gd name="T31" fmla="*/ 5624 h 10655"/>
                <a:gd name="T32" fmla="*/ 139 w 354"/>
                <a:gd name="T33" fmla="*/ 5288 h 10655"/>
                <a:gd name="T34" fmla="*/ 145 w 354"/>
                <a:gd name="T35" fmla="*/ 4950 h 10655"/>
                <a:gd name="T36" fmla="*/ 112 w 354"/>
                <a:gd name="T37" fmla="*/ 4611 h 10655"/>
                <a:gd name="T38" fmla="*/ 122 w 354"/>
                <a:gd name="T39" fmla="*/ 4274 h 10655"/>
                <a:gd name="T40" fmla="*/ 191 w 354"/>
                <a:gd name="T41" fmla="*/ 3942 h 10655"/>
                <a:gd name="T42" fmla="*/ 273 w 354"/>
                <a:gd name="T43" fmla="*/ 3614 h 10655"/>
                <a:gd name="T44" fmla="*/ 272 w 354"/>
                <a:gd name="T45" fmla="*/ 3447 h 10655"/>
                <a:gd name="T46" fmla="*/ 245 w 354"/>
                <a:gd name="T47" fmla="*/ 3281 h 10655"/>
                <a:gd name="T48" fmla="*/ 175 w 354"/>
                <a:gd name="T49" fmla="*/ 2944 h 10655"/>
                <a:gd name="T50" fmla="*/ 171 w 354"/>
                <a:gd name="T51" fmla="*/ 2605 h 10655"/>
                <a:gd name="T52" fmla="*/ 173 w 354"/>
                <a:gd name="T53" fmla="*/ 1928 h 10655"/>
                <a:gd name="T54" fmla="*/ 175 w 354"/>
                <a:gd name="T55" fmla="*/ 1591 h 10655"/>
                <a:gd name="T56" fmla="*/ 193 w 354"/>
                <a:gd name="T57" fmla="*/ 1425 h 10655"/>
                <a:gd name="T58" fmla="*/ 235 w 354"/>
                <a:gd name="T59" fmla="*/ 1260 h 10655"/>
                <a:gd name="T60" fmla="*/ 302 w 354"/>
                <a:gd name="T61" fmla="*/ 1095 h 10655"/>
                <a:gd name="T62" fmla="*/ 290 w 354"/>
                <a:gd name="T63" fmla="*/ 1023 h 10655"/>
                <a:gd name="T64" fmla="*/ 230 w 354"/>
                <a:gd name="T65" fmla="*/ 960 h 10655"/>
                <a:gd name="T66" fmla="*/ 165 w 354"/>
                <a:gd name="T67" fmla="*/ 892 h 10655"/>
                <a:gd name="T68" fmla="*/ 128 w 354"/>
                <a:gd name="T69" fmla="*/ 811 h 10655"/>
                <a:gd name="T70" fmla="*/ 122 w 354"/>
                <a:gd name="T71" fmla="*/ 635 h 10655"/>
                <a:gd name="T72" fmla="*/ 172 w 354"/>
                <a:gd name="T73" fmla="*/ 484 h 10655"/>
                <a:gd name="T74" fmla="*/ 182 w 354"/>
                <a:gd name="T75" fmla="*/ 400 h 10655"/>
                <a:gd name="T76" fmla="*/ 156 w 354"/>
                <a:gd name="T77" fmla="*/ 283 h 10655"/>
                <a:gd name="T78" fmla="*/ 97 w 354"/>
                <a:gd name="T79" fmla="*/ 146 h 10655"/>
                <a:gd name="T80" fmla="*/ 34 w 354"/>
                <a:gd name="T81" fmla="*/ 33 h 10655"/>
                <a:gd name="T82" fmla="*/ 11 w 354"/>
                <a:gd name="T83" fmla="*/ 4 h 10655"/>
                <a:gd name="T84" fmla="*/ 0 w 354"/>
                <a:gd name="T85" fmla="*/ 0 h 10655"/>
                <a:gd name="T86" fmla="*/ 8 w 354"/>
                <a:gd name="T87" fmla="*/ 73 h 10655"/>
                <a:gd name="T88" fmla="*/ 9 w 354"/>
                <a:gd name="T89" fmla="*/ 73 h 10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4" h="10655">
                  <a:moveTo>
                    <a:pt x="173" y="10655"/>
                  </a:moveTo>
                  <a:lnTo>
                    <a:pt x="275" y="9967"/>
                  </a:lnTo>
                  <a:lnTo>
                    <a:pt x="346" y="9284"/>
                  </a:lnTo>
                  <a:lnTo>
                    <a:pt x="354" y="8606"/>
                  </a:lnTo>
                  <a:lnTo>
                    <a:pt x="324" y="8270"/>
                  </a:lnTo>
                  <a:lnTo>
                    <a:pt x="267" y="7937"/>
                  </a:lnTo>
                  <a:lnTo>
                    <a:pt x="177" y="7608"/>
                  </a:lnTo>
                  <a:lnTo>
                    <a:pt x="66" y="7281"/>
                  </a:lnTo>
                  <a:lnTo>
                    <a:pt x="24" y="7117"/>
                  </a:lnTo>
                  <a:lnTo>
                    <a:pt x="8" y="6952"/>
                  </a:lnTo>
                  <a:lnTo>
                    <a:pt x="23" y="6784"/>
                  </a:lnTo>
                  <a:lnTo>
                    <a:pt x="67" y="6619"/>
                  </a:lnTo>
                  <a:lnTo>
                    <a:pt x="174" y="6298"/>
                  </a:lnTo>
                  <a:lnTo>
                    <a:pt x="183" y="6131"/>
                  </a:lnTo>
                  <a:lnTo>
                    <a:pt x="162" y="5961"/>
                  </a:lnTo>
                  <a:lnTo>
                    <a:pt x="108" y="5624"/>
                  </a:lnTo>
                  <a:lnTo>
                    <a:pt x="139" y="5288"/>
                  </a:lnTo>
                  <a:lnTo>
                    <a:pt x="145" y="4950"/>
                  </a:lnTo>
                  <a:lnTo>
                    <a:pt x="112" y="4611"/>
                  </a:lnTo>
                  <a:lnTo>
                    <a:pt x="122" y="4274"/>
                  </a:lnTo>
                  <a:lnTo>
                    <a:pt x="191" y="3942"/>
                  </a:lnTo>
                  <a:lnTo>
                    <a:pt x="273" y="3614"/>
                  </a:lnTo>
                  <a:lnTo>
                    <a:pt x="272" y="3447"/>
                  </a:lnTo>
                  <a:lnTo>
                    <a:pt x="245" y="3281"/>
                  </a:lnTo>
                  <a:lnTo>
                    <a:pt x="175" y="2944"/>
                  </a:lnTo>
                  <a:lnTo>
                    <a:pt x="171" y="2605"/>
                  </a:lnTo>
                  <a:lnTo>
                    <a:pt x="173" y="1928"/>
                  </a:lnTo>
                  <a:lnTo>
                    <a:pt x="175" y="1591"/>
                  </a:lnTo>
                  <a:lnTo>
                    <a:pt x="193" y="1425"/>
                  </a:lnTo>
                  <a:lnTo>
                    <a:pt x="235" y="1260"/>
                  </a:lnTo>
                  <a:lnTo>
                    <a:pt x="302" y="1095"/>
                  </a:lnTo>
                  <a:lnTo>
                    <a:pt x="290" y="1023"/>
                  </a:lnTo>
                  <a:lnTo>
                    <a:pt x="230" y="960"/>
                  </a:lnTo>
                  <a:lnTo>
                    <a:pt x="165" y="892"/>
                  </a:lnTo>
                  <a:lnTo>
                    <a:pt x="128" y="811"/>
                  </a:lnTo>
                  <a:lnTo>
                    <a:pt x="122" y="635"/>
                  </a:lnTo>
                  <a:lnTo>
                    <a:pt x="172" y="484"/>
                  </a:lnTo>
                  <a:lnTo>
                    <a:pt x="182" y="400"/>
                  </a:lnTo>
                  <a:lnTo>
                    <a:pt x="156" y="283"/>
                  </a:lnTo>
                  <a:lnTo>
                    <a:pt x="97" y="146"/>
                  </a:lnTo>
                  <a:lnTo>
                    <a:pt x="34" y="33"/>
                  </a:lnTo>
                  <a:lnTo>
                    <a:pt x="11" y="4"/>
                  </a:lnTo>
                  <a:lnTo>
                    <a:pt x="0" y="0"/>
                  </a:lnTo>
                  <a:lnTo>
                    <a:pt x="8" y="73"/>
                  </a:lnTo>
                  <a:lnTo>
                    <a:pt x="9" y="7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2" name="Freeform 12"/>
            <p:cNvSpPr>
              <a:spLocks/>
            </p:cNvSpPr>
            <p:nvPr/>
          </p:nvSpPr>
          <p:spPr bwMode="auto">
            <a:xfrm>
              <a:off x="725" y="3838"/>
              <a:ext cx="1905" cy="44"/>
            </a:xfrm>
            <a:custGeom>
              <a:avLst/>
              <a:gdLst>
                <a:gd name="T0" fmla="*/ 0 w 9014"/>
                <a:gd name="T1" fmla="*/ 112 h 211"/>
                <a:gd name="T2" fmla="*/ 568 w 9014"/>
                <a:gd name="T3" fmla="*/ 100 h 211"/>
                <a:gd name="T4" fmla="*/ 1136 w 9014"/>
                <a:gd name="T5" fmla="*/ 30 h 211"/>
                <a:gd name="T6" fmla="*/ 1419 w 9014"/>
                <a:gd name="T7" fmla="*/ 3 h 211"/>
                <a:gd name="T8" fmla="*/ 1701 w 9014"/>
                <a:gd name="T9" fmla="*/ 0 h 211"/>
                <a:gd name="T10" fmla="*/ 1981 w 9014"/>
                <a:gd name="T11" fmla="*/ 33 h 211"/>
                <a:gd name="T12" fmla="*/ 2259 w 9014"/>
                <a:gd name="T13" fmla="*/ 98 h 211"/>
                <a:gd name="T14" fmla="*/ 2537 w 9014"/>
                <a:gd name="T15" fmla="*/ 166 h 211"/>
                <a:gd name="T16" fmla="*/ 2815 w 9014"/>
                <a:gd name="T17" fmla="*/ 209 h 211"/>
                <a:gd name="T18" fmla="*/ 3095 w 9014"/>
                <a:gd name="T19" fmla="*/ 200 h 211"/>
                <a:gd name="T20" fmla="*/ 3377 w 9014"/>
                <a:gd name="T21" fmla="*/ 157 h 211"/>
                <a:gd name="T22" fmla="*/ 3659 w 9014"/>
                <a:gd name="T23" fmla="*/ 114 h 211"/>
                <a:gd name="T24" fmla="*/ 3942 w 9014"/>
                <a:gd name="T25" fmla="*/ 100 h 211"/>
                <a:gd name="T26" fmla="*/ 4510 w 9014"/>
                <a:gd name="T27" fmla="*/ 112 h 211"/>
                <a:gd name="T28" fmla="*/ 5076 w 9014"/>
                <a:gd name="T29" fmla="*/ 115 h 211"/>
                <a:gd name="T30" fmla="*/ 5642 w 9014"/>
                <a:gd name="T31" fmla="*/ 200 h 211"/>
                <a:gd name="T32" fmla="*/ 5786 w 9014"/>
                <a:gd name="T33" fmla="*/ 208 h 211"/>
                <a:gd name="T34" fmla="*/ 5926 w 9014"/>
                <a:gd name="T35" fmla="*/ 190 h 211"/>
                <a:gd name="T36" fmla="*/ 6058 w 9014"/>
                <a:gd name="T37" fmla="*/ 138 h 211"/>
                <a:gd name="T38" fmla="*/ 6192 w 9014"/>
                <a:gd name="T39" fmla="*/ 101 h 211"/>
                <a:gd name="T40" fmla="*/ 6762 w 9014"/>
                <a:gd name="T41" fmla="*/ 112 h 211"/>
                <a:gd name="T42" fmla="*/ 7328 w 9014"/>
                <a:gd name="T43" fmla="*/ 156 h 211"/>
                <a:gd name="T44" fmla="*/ 7893 w 9014"/>
                <a:gd name="T45" fmla="*/ 211 h 211"/>
                <a:gd name="T46" fmla="*/ 8175 w 9014"/>
                <a:gd name="T47" fmla="*/ 204 h 211"/>
                <a:gd name="T48" fmla="*/ 8455 w 9014"/>
                <a:gd name="T49" fmla="*/ 169 h 211"/>
                <a:gd name="T50" fmla="*/ 9013 w 9014"/>
                <a:gd name="T51" fmla="*/ 46 h 211"/>
                <a:gd name="T52" fmla="*/ 9014 w 9014"/>
                <a:gd name="T53" fmla="*/ 4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14" h="211">
                  <a:moveTo>
                    <a:pt x="0" y="112"/>
                  </a:moveTo>
                  <a:lnTo>
                    <a:pt x="568" y="100"/>
                  </a:lnTo>
                  <a:lnTo>
                    <a:pt x="1136" y="30"/>
                  </a:lnTo>
                  <a:lnTo>
                    <a:pt x="1419" y="3"/>
                  </a:lnTo>
                  <a:lnTo>
                    <a:pt x="1701" y="0"/>
                  </a:lnTo>
                  <a:lnTo>
                    <a:pt x="1981" y="33"/>
                  </a:lnTo>
                  <a:lnTo>
                    <a:pt x="2259" y="98"/>
                  </a:lnTo>
                  <a:lnTo>
                    <a:pt x="2537" y="166"/>
                  </a:lnTo>
                  <a:lnTo>
                    <a:pt x="2815" y="209"/>
                  </a:lnTo>
                  <a:lnTo>
                    <a:pt x="3095" y="200"/>
                  </a:lnTo>
                  <a:lnTo>
                    <a:pt x="3377" y="157"/>
                  </a:lnTo>
                  <a:lnTo>
                    <a:pt x="3659" y="114"/>
                  </a:lnTo>
                  <a:lnTo>
                    <a:pt x="3942" y="100"/>
                  </a:lnTo>
                  <a:lnTo>
                    <a:pt x="4510" y="112"/>
                  </a:lnTo>
                  <a:lnTo>
                    <a:pt x="5076" y="115"/>
                  </a:lnTo>
                  <a:lnTo>
                    <a:pt x="5642" y="200"/>
                  </a:lnTo>
                  <a:lnTo>
                    <a:pt x="5786" y="208"/>
                  </a:lnTo>
                  <a:lnTo>
                    <a:pt x="5926" y="190"/>
                  </a:lnTo>
                  <a:lnTo>
                    <a:pt x="6058" y="138"/>
                  </a:lnTo>
                  <a:lnTo>
                    <a:pt x="6192" y="101"/>
                  </a:lnTo>
                  <a:lnTo>
                    <a:pt x="6762" y="112"/>
                  </a:lnTo>
                  <a:lnTo>
                    <a:pt x="7328" y="156"/>
                  </a:lnTo>
                  <a:lnTo>
                    <a:pt x="7893" y="211"/>
                  </a:lnTo>
                  <a:lnTo>
                    <a:pt x="8175" y="204"/>
                  </a:lnTo>
                  <a:lnTo>
                    <a:pt x="8455" y="169"/>
                  </a:lnTo>
                  <a:lnTo>
                    <a:pt x="9013" y="46"/>
                  </a:lnTo>
                  <a:lnTo>
                    <a:pt x="9014" y="4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3" name="Freeform 13"/>
            <p:cNvSpPr>
              <a:spLocks/>
            </p:cNvSpPr>
            <p:nvPr/>
          </p:nvSpPr>
          <p:spPr bwMode="auto">
            <a:xfrm>
              <a:off x="725" y="1575"/>
              <a:ext cx="1869" cy="54"/>
            </a:xfrm>
            <a:custGeom>
              <a:avLst/>
              <a:gdLst>
                <a:gd name="T0" fmla="*/ 8848 w 8848"/>
                <a:gd name="T1" fmla="*/ 168 h 247"/>
                <a:gd name="T2" fmla="*/ 8567 w 8848"/>
                <a:gd name="T3" fmla="*/ 236 h 247"/>
                <a:gd name="T4" fmla="*/ 8429 w 8848"/>
                <a:gd name="T5" fmla="*/ 247 h 247"/>
                <a:gd name="T6" fmla="*/ 8296 w 8848"/>
                <a:gd name="T7" fmla="*/ 230 h 247"/>
                <a:gd name="T8" fmla="*/ 8031 w 8848"/>
                <a:gd name="T9" fmla="*/ 138 h 247"/>
                <a:gd name="T10" fmla="*/ 7754 w 8848"/>
                <a:gd name="T11" fmla="*/ 107 h 247"/>
                <a:gd name="T12" fmla="*/ 7477 w 8848"/>
                <a:gd name="T13" fmla="*/ 74 h 247"/>
                <a:gd name="T14" fmla="*/ 7199 w 8848"/>
                <a:gd name="T15" fmla="*/ 69 h 247"/>
                <a:gd name="T16" fmla="*/ 6920 w 8848"/>
                <a:gd name="T17" fmla="*/ 67 h 247"/>
                <a:gd name="T18" fmla="*/ 6645 w 8848"/>
                <a:gd name="T19" fmla="*/ 105 h 247"/>
                <a:gd name="T20" fmla="*/ 6368 w 8848"/>
                <a:gd name="T21" fmla="*/ 139 h 247"/>
                <a:gd name="T22" fmla="*/ 6090 w 8848"/>
                <a:gd name="T23" fmla="*/ 116 h 247"/>
                <a:gd name="T24" fmla="*/ 5538 w 8848"/>
                <a:gd name="T25" fmla="*/ 32 h 247"/>
                <a:gd name="T26" fmla="*/ 5399 w 8848"/>
                <a:gd name="T27" fmla="*/ 36 h 247"/>
                <a:gd name="T28" fmla="*/ 5270 w 8848"/>
                <a:gd name="T29" fmla="*/ 88 h 247"/>
                <a:gd name="T30" fmla="*/ 5137 w 8848"/>
                <a:gd name="T31" fmla="*/ 127 h 247"/>
                <a:gd name="T32" fmla="*/ 4996 w 8848"/>
                <a:gd name="T33" fmla="*/ 136 h 247"/>
                <a:gd name="T34" fmla="*/ 4442 w 8848"/>
                <a:gd name="T35" fmla="*/ 72 h 247"/>
                <a:gd name="T36" fmla="*/ 4164 w 8848"/>
                <a:gd name="T37" fmla="*/ 70 h 247"/>
                <a:gd name="T38" fmla="*/ 3886 w 8848"/>
                <a:gd name="T39" fmla="*/ 40 h 247"/>
                <a:gd name="T40" fmla="*/ 3609 w 8848"/>
                <a:gd name="T41" fmla="*/ 32 h 247"/>
                <a:gd name="T42" fmla="*/ 3329 w 8848"/>
                <a:gd name="T43" fmla="*/ 40 h 247"/>
                <a:gd name="T44" fmla="*/ 2773 w 8848"/>
                <a:gd name="T45" fmla="*/ 0 h 247"/>
                <a:gd name="T46" fmla="*/ 2216 w 8848"/>
                <a:gd name="T47" fmla="*/ 16 h 247"/>
                <a:gd name="T48" fmla="*/ 1661 w 8848"/>
                <a:gd name="T49" fmla="*/ 73 h 247"/>
                <a:gd name="T50" fmla="*/ 1112 w 8848"/>
                <a:gd name="T51" fmla="*/ 172 h 247"/>
                <a:gd name="T52" fmla="*/ 836 w 8848"/>
                <a:gd name="T53" fmla="*/ 207 h 247"/>
                <a:gd name="T54" fmla="*/ 559 w 8848"/>
                <a:gd name="T55" fmla="*/ 211 h 247"/>
                <a:gd name="T56" fmla="*/ 0 w 8848"/>
                <a:gd name="T57" fmla="*/ 168 h 247"/>
                <a:gd name="T58" fmla="*/ 2 w 8848"/>
                <a:gd name="T59" fmla="*/ 16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48" h="247">
                  <a:moveTo>
                    <a:pt x="8848" y="168"/>
                  </a:moveTo>
                  <a:lnTo>
                    <a:pt x="8567" y="236"/>
                  </a:lnTo>
                  <a:lnTo>
                    <a:pt x="8429" y="247"/>
                  </a:lnTo>
                  <a:lnTo>
                    <a:pt x="8296" y="230"/>
                  </a:lnTo>
                  <a:lnTo>
                    <a:pt x="8031" y="138"/>
                  </a:lnTo>
                  <a:lnTo>
                    <a:pt x="7754" y="107"/>
                  </a:lnTo>
                  <a:lnTo>
                    <a:pt x="7477" y="74"/>
                  </a:lnTo>
                  <a:lnTo>
                    <a:pt x="7199" y="69"/>
                  </a:lnTo>
                  <a:lnTo>
                    <a:pt x="6920" y="67"/>
                  </a:lnTo>
                  <a:lnTo>
                    <a:pt x="6645" y="105"/>
                  </a:lnTo>
                  <a:lnTo>
                    <a:pt x="6368" y="139"/>
                  </a:lnTo>
                  <a:lnTo>
                    <a:pt x="6090" y="116"/>
                  </a:lnTo>
                  <a:lnTo>
                    <a:pt x="5538" y="32"/>
                  </a:lnTo>
                  <a:lnTo>
                    <a:pt x="5399" y="36"/>
                  </a:lnTo>
                  <a:lnTo>
                    <a:pt x="5270" y="88"/>
                  </a:lnTo>
                  <a:lnTo>
                    <a:pt x="5137" y="127"/>
                  </a:lnTo>
                  <a:lnTo>
                    <a:pt x="4996" y="136"/>
                  </a:lnTo>
                  <a:lnTo>
                    <a:pt x="4442" y="72"/>
                  </a:lnTo>
                  <a:lnTo>
                    <a:pt x="4164" y="70"/>
                  </a:lnTo>
                  <a:lnTo>
                    <a:pt x="3886" y="40"/>
                  </a:lnTo>
                  <a:lnTo>
                    <a:pt x="3609" y="32"/>
                  </a:lnTo>
                  <a:lnTo>
                    <a:pt x="3329" y="40"/>
                  </a:lnTo>
                  <a:lnTo>
                    <a:pt x="2773" y="0"/>
                  </a:lnTo>
                  <a:lnTo>
                    <a:pt x="2216" y="16"/>
                  </a:lnTo>
                  <a:lnTo>
                    <a:pt x="1661" y="73"/>
                  </a:lnTo>
                  <a:lnTo>
                    <a:pt x="1112" y="172"/>
                  </a:lnTo>
                  <a:lnTo>
                    <a:pt x="836" y="207"/>
                  </a:lnTo>
                  <a:lnTo>
                    <a:pt x="559" y="211"/>
                  </a:lnTo>
                  <a:lnTo>
                    <a:pt x="0" y="168"/>
                  </a:lnTo>
                  <a:lnTo>
                    <a:pt x="2" y="16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4" name="Freeform 14"/>
            <p:cNvSpPr>
              <a:spLocks/>
            </p:cNvSpPr>
            <p:nvPr/>
          </p:nvSpPr>
          <p:spPr bwMode="auto">
            <a:xfrm>
              <a:off x="1269" y="1575"/>
              <a:ext cx="2" cy="2299"/>
            </a:xfrm>
            <a:custGeom>
              <a:avLst/>
              <a:gdLst>
                <a:gd name="T0" fmla="*/ 0 w 5"/>
                <a:gd name="T1" fmla="*/ 10877 h 10877"/>
                <a:gd name="T2" fmla="*/ 4 w 5"/>
                <a:gd name="T3" fmla="*/ 0 h 10877"/>
                <a:gd name="T4" fmla="*/ 5 w 5"/>
                <a:gd name="T5" fmla="*/ 0 h 10877"/>
              </a:gdLst>
              <a:ahLst/>
              <a:cxnLst>
                <a:cxn ang="0">
                  <a:pos x="T0" y="T1"/>
                </a:cxn>
                <a:cxn ang="0">
                  <a:pos x="T2" y="T3"/>
                </a:cxn>
                <a:cxn ang="0">
                  <a:pos x="T4" y="T5"/>
                </a:cxn>
              </a:cxnLst>
              <a:rect l="0" t="0" r="r" b="b"/>
              <a:pathLst>
                <a:path w="5" h="10877">
                  <a:moveTo>
                    <a:pt x="0" y="10877"/>
                  </a:moveTo>
                  <a:lnTo>
                    <a:pt x="4" y="0"/>
                  </a:lnTo>
                  <a:lnTo>
                    <a:pt x="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5" name="Freeform 15"/>
            <p:cNvSpPr>
              <a:spLocks/>
            </p:cNvSpPr>
            <p:nvPr/>
          </p:nvSpPr>
          <p:spPr bwMode="auto">
            <a:xfrm>
              <a:off x="2062" y="1606"/>
              <a:ext cx="11" cy="2253"/>
            </a:xfrm>
            <a:custGeom>
              <a:avLst/>
              <a:gdLst>
                <a:gd name="T0" fmla="*/ 56 w 56"/>
                <a:gd name="T1" fmla="*/ 0 h 10668"/>
                <a:gd name="T2" fmla="*/ 0 w 56"/>
                <a:gd name="T3" fmla="*/ 10668 h 10668"/>
                <a:gd name="T4" fmla="*/ 1 w 56"/>
                <a:gd name="T5" fmla="*/ 10668 h 10668"/>
              </a:gdLst>
              <a:ahLst/>
              <a:cxnLst>
                <a:cxn ang="0">
                  <a:pos x="T0" y="T1"/>
                </a:cxn>
                <a:cxn ang="0">
                  <a:pos x="T2" y="T3"/>
                </a:cxn>
                <a:cxn ang="0">
                  <a:pos x="T4" y="T5"/>
                </a:cxn>
              </a:cxnLst>
              <a:rect l="0" t="0" r="r" b="b"/>
              <a:pathLst>
                <a:path w="56" h="10668">
                  <a:moveTo>
                    <a:pt x="56" y="0"/>
                  </a:moveTo>
                  <a:lnTo>
                    <a:pt x="0" y="10668"/>
                  </a:lnTo>
                  <a:lnTo>
                    <a:pt x="1" y="1066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6" name="Freeform 16"/>
            <p:cNvSpPr>
              <a:spLocks/>
            </p:cNvSpPr>
            <p:nvPr/>
          </p:nvSpPr>
          <p:spPr bwMode="auto">
            <a:xfrm>
              <a:off x="1029" y="2222"/>
              <a:ext cx="1282" cy="2"/>
            </a:xfrm>
            <a:custGeom>
              <a:avLst/>
              <a:gdLst>
                <a:gd name="T0" fmla="*/ 0 w 6072"/>
                <a:gd name="T1" fmla="*/ 6071 w 6072"/>
                <a:gd name="T2" fmla="*/ 6072 w 6072"/>
              </a:gdLst>
              <a:ahLst/>
              <a:cxnLst>
                <a:cxn ang="0">
                  <a:pos x="T0" y="0"/>
                </a:cxn>
                <a:cxn ang="0">
                  <a:pos x="T1" y="0"/>
                </a:cxn>
                <a:cxn ang="0">
                  <a:pos x="T2" y="0"/>
                </a:cxn>
              </a:cxnLst>
              <a:rect l="0" t="0" r="r" b="b"/>
              <a:pathLst>
                <a:path w="6072">
                  <a:moveTo>
                    <a:pt x="0" y="0"/>
                  </a:moveTo>
                  <a:lnTo>
                    <a:pt x="6071" y="0"/>
                  </a:lnTo>
                  <a:lnTo>
                    <a:pt x="60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7" name="Freeform 17"/>
            <p:cNvSpPr>
              <a:spLocks/>
            </p:cNvSpPr>
            <p:nvPr/>
          </p:nvSpPr>
          <p:spPr bwMode="auto">
            <a:xfrm>
              <a:off x="1029" y="2726"/>
              <a:ext cx="1282" cy="2"/>
            </a:xfrm>
            <a:custGeom>
              <a:avLst/>
              <a:gdLst>
                <a:gd name="T0" fmla="*/ 0 w 6071"/>
                <a:gd name="T1" fmla="*/ 6070 w 6071"/>
                <a:gd name="T2" fmla="*/ 6071 w 6071"/>
              </a:gdLst>
              <a:ahLst/>
              <a:cxnLst>
                <a:cxn ang="0">
                  <a:pos x="T0" y="0"/>
                </a:cxn>
                <a:cxn ang="0">
                  <a:pos x="T1" y="0"/>
                </a:cxn>
                <a:cxn ang="0">
                  <a:pos x="T2" y="0"/>
                </a:cxn>
              </a:cxnLst>
              <a:rect l="0" t="0" r="r" b="b"/>
              <a:pathLst>
                <a:path w="6071">
                  <a:moveTo>
                    <a:pt x="0" y="0"/>
                  </a:moveTo>
                  <a:lnTo>
                    <a:pt x="6070" y="0"/>
                  </a:lnTo>
                  <a:lnTo>
                    <a:pt x="60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8" name="Freeform 18"/>
            <p:cNvSpPr>
              <a:spLocks/>
            </p:cNvSpPr>
            <p:nvPr/>
          </p:nvSpPr>
          <p:spPr bwMode="auto">
            <a:xfrm>
              <a:off x="287" y="3237"/>
              <a:ext cx="2593" cy="2"/>
            </a:xfrm>
            <a:custGeom>
              <a:avLst/>
              <a:gdLst>
                <a:gd name="T0" fmla="*/ 0 w 12270"/>
                <a:gd name="T1" fmla="*/ 12269 w 12270"/>
                <a:gd name="T2" fmla="*/ 12270 w 12270"/>
              </a:gdLst>
              <a:ahLst/>
              <a:cxnLst>
                <a:cxn ang="0">
                  <a:pos x="T0" y="0"/>
                </a:cxn>
                <a:cxn ang="0">
                  <a:pos x="T1" y="0"/>
                </a:cxn>
                <a:cxn ang="0">
                  <a:pos x="T2" y="0"/>
                </a:cxn>
              </a:cxnLst>
              <a:rect l="0" t="0" r="r" b="b"/>
              <a:pathLst>
                <a:path w="12270">
                  <a:moveTo>
                    <a:pt x="0" y="0"/>
                  </a:moveTo>
                  <a:lnTo>
                    <a:pt x="12269" y="0"/>
                  </a:lnTo>
                  <a:lnTo>
                    <a:pt x="12270" y="0"/>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59" name="Freeform 19"/>
            <p:cNvSpPr>
              <a:spLocks/>
            </p:cNvSpPr>
            <p:nvPr/>
          </p:nvSpPr>
          <p:spPr bwMode="auto">
            <a:xfrm>
              <a:off x="1153" y="2106"/>
              <a:ext cx="232" cy="232"/>
            </a:xfrm>
            <a:custGeom>
              <a:avLst/>
              <a:gdLst>
                <a:gd name="T0" fmla="*/ 1094 w 1095"/>
                <a:gd name="T1" fmla="*/ 548 h 1095"/>
                <a:gd name="T2" fmla="*/ 934 w 1095"/>
                <a:gd name="T3" fmla="*/ 160 h 1095"/>
                <a:gd name="T4" fmla="*/ 547 w 1095"/>
                <a:gd name="T5" fmla="*/ 0 h 1095"/>
                <a:gd name="T6" fmla="*/ 161 w 1095"/>
                <a:gd name="T7" fmla="*/ 160 h 1095"/>
                <a:gd name="T8" fmla="*/ 0 w 1095"/>
                <a:gd name="T9" fmla="*/ 548 h 1095"/>
                <a:gd name="T10" fmla="*/ 161 w 1095"/>
                <a:gd name="T11" fmla="*/ 936 h 1095"/>
                <a:gd name="T12" fmla="*/ 547 w 1095"/>
                <a:gd name="T13" fmla="*/ 1095 h 1095"/>
                <a:gd name="T14" fmla="*/ 934 w 1095"/>
                <a:gd name="T15" fmla="*/ 936 h 1095"/>
                <a:gd name="T16" fmla="*/ 1094 w 1095"/>
                <a:gd name="T17" fmla="*/ 548 h 1095"/>
                <a:gd name="T18" fmla="*/ 1095 w 1095"/>
                <a:gd name="T19" fmla="*/ 548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5" h="1095">
                  <a:moveTo>
                    <a:pt x="1094" y="548"/>
                  </a:moveTo>
                  <a:lnTo>
                    <a:pt x="934" y="160"/>
                  </a:lnTo>
                  <a:lnTo>
                    <a:pt x="547" y="0"/>
                  </a:lnTo>
                  <a:lnTo>
                    <a:pt x="161" y="160"/>
                  </a:lnTo>
                  <a:lnTo>
                    <a:pt x="0" y="548"/>
                  </a:lnTo>
                  <a:lnTo>
                    <a:pt x="161" y="936"/>
                  </a:lnTo>
                  <a:lnTo>
                    <a:pt x="547" y="1095"/>
                  </a:lnTo>
                  <a:lnTo>
                    <a:pt x="934" y="936"/>
                  </a:lnTo>
                  <a:lnTo>
                    <a:pt x="1094" y="548"/>
                  </a:lnTo>
                  <a:lnTo>
                    <a:pt x="1095" y="548"/>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0" name="Freeform 20"/>
            <p:cNvSpPr>
              <a:spLocks/>
            </p:cNvSpPr>
            <p:nvPr/>
          </p:nvSpPr>
          <p:spPr bwMode="auto">
            <a:xfrm>
              <a:off x="1115" y="2070"/>
              <a:ext cx="308" cy="306"/>
            </a:xfrm>
            <a:custGeom>
              <a:avLst/>
              <a:gdLst>
                <a:gd name="T0" fmla="*/ 1448 w 1450"/>
                <a:gd name="T1" fmla="*/ 725 h 1450"/>
                <a:gd name="T2" fmla="*/ 1352 w 1450"/>
                <a:gd name="T3" fmla="*/ 362 h 1450"/>
                <a:gd name="T4" fmla="*/ 1086 w 1450"/>
                <a:gd name="T5" fmla="*/ 97 h 1450"/>
                <a:gd name="T6" fmla="*/ 724 w 1450"/>
                <a:gd name="T7" fmla="*/ 0 h 1450"/>
                <a:gd name="T8" fmla="*/ 362 w 1450"/>
                <a:gd name="T9" fmla="*/ 97 h 1450"/>
                <a:gd name="T10" fmla="*/ 97 w 1450"/>
                <a:gd name="T11" fmla="*/ 362 h 1450"/>
                <a:gd name="T12" fmla="*/ 0 w 1450"/>
                <a:gd name="T13" fmla="*/ 725 h 1450"/>
                <a:gd name="T14" fmla="*/ 97 w 1450"/>
                <a:gd name="T15" fmla="*/ 1087 h 1450"/>
                <a:gd name="T16" fmla="*/ 362 w 1450"/>
                <a:gd name="T17" fmla="*/ 1353 h 1450"/>
                <a:gd name="T18" fmla="*/ 724 w 1450"/>
                <a:gd name="T19" fmla="*/ 1450 h 1450"/>
                <a:gd name="T20" fmla="*/ 1086 w 1450"/>
                <a:gd name="T21" fmla="*/ 1353 h 1450"/>
                <a:gd name="T22" fmla="*/ 1352 w 1450"/>
                <a:gd name="T23" fmla="*/ 1087 h 1450"/>
                <a:gd name="T24" fmla="*/ 1448 w 1450"/>
                <a:gd name="T25" fmla="*/ 725 h 1450"/>
                <a:gd name="T26" fmla="*/ 1450 w 1450"/>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50" h="1450">
                  <a:moveTo>
                    <a:pt x="1448" y="725"/>
                  </a:moveTo>
                  <a:lnTo>
                    <a:pt x="1352" y="362"/>
                  </a:lnTo>
                  <a:lnTo>
                    <a:pt x="1086" y="97"/>
                  </a:lnTo>
                  <a:lnTo>
                    <a:pt x="724" y="0"/>
                  </a:lnTo>
                  <a:lnTo>
                    <a:pt x="362" y="97"/>
                  </a:lnTo>
                  <a:lnTo>
                    <a:pt x="97" y="362"/>
                  </a:lnTo>
                  <a:lnTo>
                    <a:pt x="0" y="725"/>
                  </a:lnTo>
                  <a:lnTo>
                    <a:pt x="97" y="1087"/>
                  </a:lnTo>
                  <a:lnTo>
                    <a:pt x="362" y="1353"/>
                  </a:lnTo>
                  <a:lnTo>
                    <a:pt x="724" y="1450"/>
                  </a:lnTo>
                  <a:lnTo>
                    <a:pt x="1086" y="1353"/>
                  </a:lnTo>
                  <a:lnTo>
                    <a:pt x="1352" y="1087"/>
                  </a:lnTo>
                  <a:lnTo>
                    <a:pt x="1448" y="725"/>
                  </a:lnTo>
                  <a:lnTo>
                    <a:pt x="1450"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1" name="Freeform 21"/>
            <p:cNvSpPr>
              <a:spLocks/>
            </p:cNvSpPr>
            <p:nvPr/>
          </p:nvSpPr>
          <p:spPr bwMode="auto">
            <a:xfrm>
              <a:off x="1917" y="2070"/>
              <a:ext cx="306" cy="306"/>
            </a:xfrm>
            <a:custGeom>
              <a:avLst/>
              <a:gdLst>
                <a:gd name="T0" fmla="*/ 1449 w 1450"/>
                <a:gd name="T1" fmla="*/ 725 h 1450"/>
                <a:gd name="T2" fmla="*/ 1352 w 1450"/>
                <a:gd name="T3" fmla="*/ 362 h 1450"/>
                <a:gd name="T4" fmla="*/ 1087 w 1450"/>
                <a:gd name="T5" fmla="*/ 97 h 1450"/>
                <a:gd name="T6" fmla="*/ 724 w 1450"/>
                <a:gd name="T7" fmla="*/ 0 h 1450"/>
                <a:gd name="T8" fmla="*/ 363 w 1450"/>
                <a:gd name="T9" fmla="*/ 97 h 1450"/>
                <a:gd name="T10" fmla="*/ 97 w 1450"/>
                <a:gd name="T11" fmla="*/ 362 h 1450"/>
                <a:gd name="T12" fmla="*/ 0 w 1450"/>
                <a:gd name="T13" fmla="*/ 725 h 1450"/>
                <a:gd name="T14" fmla="*/ 97 w 1450"/>
                <a:gd name="T15" fmla="*/ 1087 h 1450"/>
                <a:gd name="T16" fmla="*/ 363 w 1450"/>
                <a:gd name="T17" fmla="*/ 1353 h 1450"/>
                <a:gd name="T18" fmla="*/ 724 w 1450"/>
                <a:gd name="T19" fmla="*/ 1450 h 1450"/>
                <a:gd name="T20" fmla="*/ 1087 w 1450"/>
                <a:gd name="T21" fmla="*/ 1353 h 1450"/>
                <a:gd name="T22" fmla="*/ 1352 w 1450"/>
                <a:gd name="T23" fmla="*/ 1087 h 1450"/>
                <a:gd name="T24" fmla="*/ 1449 w 1450"/>
                <a:gd name="T25" fmla="*/ 725 h 1450"/>
                <a:gd name="T26" fmla="*/ 1450 w 1450"/>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50" h="1450">
                  <a:moveTo>
                    <a:pt x="1449" y="725"/>
                  </a:moveTo>
                  <a:lnTo>
                    <a:pt x="1352" y="362"/>
                  </a:lnTo>
                  <a:lnTo>
                    <a:pt x="1087" y="97"/>
                  </a:lnTo>
                  <a:lnTo>
                    <a:pt x="724" y="0"/>
                  </a:lnTo>
                  <a:lnTo>
                    <a:pt x="363" y="97"/>
                  </a:lnTo>
                  <a:lnTo>
                    <a:pt x="97" y="362"/>
                  </a:lnTo>
                  <a:lnTo>
                    <a:pt x="0" y="725"/>
                  </a:lnTo>
                  <a:lnTo>
                    <a:pt x="97" y="1087"/>
                  </a:lnTo>
                  <a:lnTo>
                    <a:pt x="363" y="1353"/>
                  </a:lnTo>
                  <a:lnTo>
                    <a:pt x="724" y="1450"/>
                  </a:lnTo>
                  <a:lnTo>
                    <a:pt x="1087" y="1353"/>
                  </a:lnTo>
                  <a:lnTo>
                    <a:pt x="1352" y="1087"/>
                  </a:lnTo>
                  <a:lnTo>
                    <a:pt x="1449" y="725"/>
                  </a:lnTo>
                  <a:lnTo>
                    <a:pt x="1450"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2" name="Freeform 22"/>
            <p:cNvSpPr>
              <a:spLocks/>
            </p:cNvSpPr>
            <p:nvPr/>
          </p:nvSpPr>
          <p:spPr bwMode="auto">
            <a:xfrm>
              <a:off x="1953" y="2106"/>
              <a:ext cx="232" cy="232"/>
            </a:xfrm>
            <a:custGeom>
              <a:avLst/>
              <a:gdLst>
                <a:gd name="T0" fmla="*/ 1094 w 1095"/>
                <a:gd name="T1" fmla="*/ 548 h 1095"/>
                <a:gd name="T2" fmla="*/ 933 w 1095"/>
                <a:gd name="T3" fmla="*/ 160 h 1095"/>
                <a:gd name="T4" fmla="*/ 546 w 1095"/>
                <a:gd name="T5" fmla="*/ 0 h 1095"/>
                <a:gd name="T6" fmla="*/ 160 w 1095"/>
                <a:gd name="T7" fmla="*/ 160 h 1095"/>
                <a:gd name="T8" fmla="*/ 0 w 1095"/>
                <a:gd name="T9" fmla="*/ 548 h 1095"/>
                <a:gd name="T10" fmla="*/ 160 w 1095"/>
                <a:gd name="T11" fmla="*/ 936 h 1095"/>
                <a:gd name="T12" fmla="*/ 546 w 1095"/>
                <a:gd name="T13" fmla="*/ 1095 h 1095"/>
                <a:gd name="T14" fmla="*/ 933 w 1095"/>
                <a:gd name="T15" fmla="*/ 936 h 1095"/>
                <a:gd name="T16" fmla="*/ 1094 w 1095"/>
                <a:gd name="T17" fmla="*/ 548 h 1095"/>
                <a:gd name="T18" fmla="*/ 1095 w 1095"/>
                <a:gd name="T19" fmla="*/ 548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5" h="1095">
                  <a:moveTo>
                    <a:pt x="1094" y="548"/>
                  </a:moveTo>
                  <a:lnTo>
                    <a:pt x="933" y="160"/>
                  </a:lnTo>
                  <a:lnTo>
                    <a:pt x="546" y="0"/>
                  </a:lnTo>
                  <a:lnTo>
                    <a:pt x="160" y="160"/>
                  </a:lnTo>
                  <a:lnTo>
                    <a:pt x="0" y="548"/>
                  </a:lnTo>
                  <a:lnTo>
                    <a:pt x="160" y="936"/>
                  </a:lnTo>
                  <a:lnTo>
                    <a:pt x="546" y="1095"/>
                  </a:lnTo>
                  <a:lnTo>
                    <a:pt x="933" y="936"/>
                  </a:lnTo>
                  <a:lnTo>
                    <a:pt x="1094" y="548"/>
                  </a:lnTo>
                  <a:lnTo>
                    <a:pt x="1095" y="548"/>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3" name="Freeform 23"/>
            <p:cNvSpPr>
              <a:spLocks/>
            </p:cNvSpPr>
            <p:nvPr/>
          </p:nvSpPr>
          <p:spPr bwMode="auto">
            <a:xfrm>
              <a:off x="1115" y="2572"/>
              <a:ext cx="308" cy="306"/>
            </a:xfrm>
            <a:custGeom>
              <a:avLst/>
              <a:gdLst>
                <a:gd name="T0" fmla="*/ 1448 w 1450"/>
                <a:gd name="T1" fmla="*/ 725 h 1450"/>
                <a:gd name="T2" fmla="*/ 1352 w 1450"/>
                <a:gd name="T3" fmla="*/ 362 h 1450"/>
                <a:gd name="T4" fmla="*/ 1086 w 1450"/>
                <a:gd name="T5" fmla="*/ 97 h 1450"/>
                <a:gd name="T6" fmla="*/ 724 w 1450"/>
                <a:gd name="T7" fmla="*/ 0 h 1450"/>
                <a:gd name="T8" fmla="*/ 362 w 1450"/>
                <a:gd name="T9" fmla="*/ 97 h 1450"/>
                <a:gd name="T10" fmla="*/ 97 w 1450"/>
                <a:gd name="T11" fmla="*/ 362 h 1450"/>
                <a:gd name="T12" fmla="*/ 0 w 1450"/>
                <a:gd name="T13" fmla="*/ 725 h 1450"/>
                <a:gd name="T14" fmla="*/ 97 w 1450"/>
                <a:gd name="T15" fmla="*/ 1088 h 1450"/>
                <a:gd name="T16" fmla="*/ 362 w 1450"/>
                <a:gd name="T17" fmla="*/ 1353 h 1450"/>
                <a:gd name="T18" fmla="*/ 724 w 1450"/>
                <a:gd name="T19" fmla="*/ 1450 h 1450"/>
                <a:gd name="T20" fmla="*/ 1086 w 1450"/>
                <a:gd name="T21" fmla="*/ 1353 h 1450"/>
                <a:gd name="T22" fmla="*/ 1352 w 1450"/>
                <a:gd name="T23" fmla="*/ 1088 h 1450"/>
                <a:gd name="T24" fmla="*/ 1448 w 1450"/>
                <a:gd name="T25" fmla="*/ 725 h 1450"/>
                <a:gd name="T26" fmla="*/ 1450 w 1450"/>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50" h="1450">
                  <a:moveTo>
                    <a:pt x="1448" y="725"/>
                  </a:moveTo>
                  <a:lnTo>
                    <a:pt x="1352" y="362"/>
                  </a:lnTo>
                  <a:lnTo>
                    <a:pt x="1086" y="97"/>
                  </a:lnTo>
                  <a:lnTo>
                    <a:pt x="724" y="0"/>
                  </a:lnTo>
                  <a:lnTo>
                    <a:pt x="362" y="97"/>
                  </a:lnTo>
                  <a:lnTo>
                    <a:pt x="97" y="362"/>
                  </a:lnTo>
                  <a:lnTo>
                    <a:pt x="0" y="725"/>
                  </a:lnTo>
                  <a:lnTo>
                    <a:pt x="97" y="1088"/>
                  </a:lnTo>
                  <a:lnTo>
                    <a:pt x="362" y="1353"/>
                  </a:lnTo>
                  <a:lnTo>
                    <a:pt x="724" y="1450"/>
                  </a:lnTo>
                  <a:lnTo>
                    <a:pt x="1086" y="1353"/>
                  </a:lnTo>
                  <a:lnTo>
                    <a:pt x="1352" y="1088"/>
                  </a:lnTo>
                  <a:lnTo>
                    <a:pt x="1448" y="725"/>
                  </a:lnTo>
                  <a:lnTo>
                    <a:pt x="1450"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4" name="Freeform 24"/>
            <p:cNvSpPr>
              <a:spLocks/>
            </p:cNvSpPr>
            <p:nvPr/>
          </p:nvSpPr>
          <p:spPr bwMode="auto">
            <a:xfrm>
              <a:off x="1153" y="2610"/>
              <a:ext cx="232" cy="232"/>
            </a:xfrm>
            <a:custGeom>
              <a:avLst/>
              <a:gdLst>
                <a:gd name="T0" fmla="*/ 1094 w 1095"/>
                <a:gd name="T1" fmla="*/ 548 h 1096"/>
                <a:gd name="T2" fmla="*/ 934 w 1095"/>
                <a:gd name="T3" fmla="*/ 160 h 1096"/>
                <a:gd name="T4" fmla="*/ 547 w 1095"/>
                <a:gd name="T5" fmla="*/ 0 h 1096"/>
                <a:gd name="T6" fmla="*/ 161 w 1095"/>
                <a:gd name="T7" fmla="*/ 160 h 1096"/>
                <a:gd name="T8" fmla="*/ 0 w 1095"/>
                <a:gd name="T9" fmla="*/ 548 h 1096"/>
                <a:gd name="T10" fmla="*/ 161 w 1095"/>
                <a:gd name="T11" fmla="*/ 936 h 1096"/>
                <a:gd name="T12" fmla="*/ 547 w 1095"/>
                <a:gd name="T13" fmla="*/ 1096 h 1096"/>
                <a:gd name="T14" fmla="*/ 934 w 1095"/>
                <a:gd name="T15" fmla="*/ 936 h 1096"/>
                <a:gd name="T16" fmla="*/ 1094 w 1095"/>
                <a:gd name="T17" fmla="*/ 548 h 1096"/>
                <a:gd name="T18" fmla="*/ 1095 w 1095"/>
                <a:gd name="T19" fmla="*/ 548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5" h="1096">
                  <a:moveTo>
                    <a:pt x="1094" y="548"/>
                  </a:moveTo>
                  <a:lnTo>
                    <a:pt x="934" y="160"/>
                  </a:lnTo>
                  <a:lnTo>
                    <a:pt x="547" y="0"/>
                  </a:lnTo>
                  <a:lnTo>
                    <a:pt x="161" y="160"/>
                  </a:lnTo>
                  <a:lnTo>
                    <a:pt x="0" y="548"/>
                  </a:lnTo>
                  <a:lnTo>
                    <a:pt x="161" y="936"/>
                  </a:lnTo>
                  <a:lnTo>
                    <a:pt x="547" y="1096"/>
                  </a:lnTo>
                  <a:lnTo>
                    <a:pt x="934" y="936"/>
                  </a:lnTo>
                  <a:lnTo>
                    <a:pt x="1094" y="548"/>
                  </a:lnTo>
                  <a:lnTo>
                    <a:pt x="1095" y="548"/>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5" name="Freeform 25"/>
            <p:cNvSpPr>
              <a:spLocks/>
            </p:cNvSpPr>
            <p:nvPr/>
          </p:nvSpPr>
          <p:spPr bwMode="auto">
            <a:xfrm>
              <a:off x="1913" y="2579"/>
              <a:ext cx="306" cy="307"/>
            </a:xfrm>
            <a:custGeom>
              <a:avLst/>
              <a:gdLst>
                <a:gd name="T0" fmla="*/ 1448 w 1449"/>
                <a:gd name="T1" fmla="*/ 725 h 1450"/>
                <a:gd name="T2" fmla="*/ 1351 w 1449"/>
                <a:gd name="T3" fmla="*/ 363 h 1450"/>
                <a:gd name="T4" fmla="*/ 1086 w 1449"/>
                <a:gd name="T5" fmla="*/ 97 h 1450"/>
                <a:gd name="T6" fmla="*/ 724 w 1449"/>
                <a:gd name="T7" fmla="*/ 0 h 1450"/>
                <a:gd name="T8" fmla="*/ 362 w 1449"/>
                <a:gd name="T9" fmla="*/ 97 h 1450"/>
                <a:gd name="T10" fmla="*/ 97 w 1449"/>
                <a:gd name="T11" fmla="*/ 363 h 1450"/>
                <a:gd name="T12" fmla="*/ 0 w 1449"/>
                <a:gd name="T13" fmla="*/ 725 h 1450"/>
                <a:gd name="T14" fmla="*/ 97 w 1449"/>
                <a:gd name="T15" fmla="*/ 1088 h 1450"/>
                <a:gd name="T16" fmla="*/ 362 w 1449"/>
                <a:gd name="T17" fmla="*/ 1353 h 1450"/>
                <a:gd name="T18" fmla="*/ 724 w 1449"/>
                <a:gd name="T19" fmla="*/ 1450 h 1450"/>
                <a:gd name="T20" fmla="*/ 1086 w 1449"/>
                <a:gd name="T21" fmla="*/ 1353 h 1450"/>
                <a:gd name="T22" fmla="*/ 1351 w 1449"/>
                <a:gd name="T23" fmla="*/ 1088 h 1450"/>
                <a:gd name="T24" fmla="*/ 1448 w 1449"/>
                <a:gd name="T25" fmla="*/ 725 h 1450"/>
                <a:gd name="T26" fmla="*/ 1449 w 1449"/>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50">
                  <a:moveTo>
                    <a:pt x="1448" y="725"/>
                  </a:moveTo>
                  <a:lnTo>
                    <a:pt x="1351" y="363"/>
                  </a:lnTo>
                  <a:lnTo>
                    <a:pt x="1086" y="97"/>
                  </a:lnTo>
                  <a:lnTo>
                    <a:pt x="724" y="0"/>
                  </a:lnTo>
                  <a:lnTo>
                    <a:pt x="362" y="97"/>
                  </a:lnTo>
                  <a:lnTo>
                    <a:pt x="97" y="363"/>
                  </a:lnTo>
                  <a:lnTo>
                    <a:pt x="0" y="725"/>
                  </a:lnTo>
                  <a:lnTo>
                    <a:pt x="97" y="1088"/>
                  </a:lnTo>
                  <a:lnTo>
                    <a:pt x="362" y="1353"/>
                  </a:lnTo>
                  <a:lnTo>
                    <a:pt x="724" y="1450"/>
                  </a:lnTo>
                  <a:lnTo>
                    <a:pt x="1086" y="1353"/>
                  </a:lnTo>
                  <a:lnTo>
                    <a:pt x="1351" y="1088"/>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6" name="Freeform 26"/>
            <p:cNvSpPr>
              <a:spLocks/>
            </p:cNvSpPr>
            <p:nvPr/>
          </p:nvSpPr>
          <p:spPr bwMode="auto">
            <a:xfrm>
              <a:off x="1951" y="2617"/>
              <a:ext cx="232" cy="231"/>
            </a:xfrm>
            <a:custGeom>
              <a:avLst/>
              <a:gdLst>
                <a:gd name="T0" fmla="*/ 1094 w 1095"/>
                <a:gd name="T1" fmla="*/ 547 h 1095"/>
                <a:gd name="T2" fmla="*/ 934 w 1095"/>
                <a:gd name="T3" fmla="*/ 159 h 1095"/>
                <a:gd name="T4" fmla="*/ 547 w 1095"/>
                <a:gd name="T5" fmla="*/ 0 h 1095"/>
                <a:gd name="T6" fmla="*/ 161 w 1095"/>
                <a:gd name="T7" fmla="*/ 159 h 1095"/>
                <a:gd name="T8" fmla="*/ 0 w 1095"/>
                <a:gd name="T9" fmla="*/ 547 h 1095"/>
                <a:gd name="T10" fmla="*/ 161 w 1095"/>
                <a:gd name="T11" fmla="*/ 934 h 1095"/>
                <a:gd name="T12" fmla="*/ 547 w 1095"/>
                <a:gd name="T13" fmla="*/ 1095 h 1095"/>
                <a:gd name="T14" fmla="*/ 934 w 1095"/>
                <a:gd name="T15" fmla="*/ 934 h 1095"/>
                <a:gd name="T16" fmla="*/ 1094 w 1095"/>
                <a:gd name="T17" fmla="*/ 547 h 1095"/>
                <a:gd name="T18" fmla="*/ 1095 w 1095"/>
                <a:gd name="T19" fmla="*/ 547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5" h="1095">
                  <a:moveTo>
                    <a:pt x="1094" y="547"/>
                  </a:moveTo>
                  <a:lnTo>
                    <a:pt x="934" y="159"/>
                  </a:lnTo>
                  <a:lnTo>
                    <a:pt x="547" y="0"/>
                  </a:lnTo>
                  <a:lnTo>
                    <a:pt x="161" y="159"/>
                  </a:lnTo>
                  <a:lnTo>
                    <a:pt x="0" y="547"/>
                  </a:lnTo>
                  <a:lnTo>
                    <a:pt x="161" y="934"/>
                  </a:lnTo>
                  <a:lnTo>
                    <a:pt x="547" y="1095"/>
                  </a:lnTo>
                  <a:lnTo>
                    <a:pt x="934" y="934"/>
                  </a:lnTo>
                  <a:lnTo>
                    <a:pt x="1094" y="547"/>
                  </a:lnTo>
                  <a:lnTo>
                    <a:pt x="1095" y="547"/>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7" name="Freeform 27"/>
            <p:cNvSpPr>
              <a:spLocks/>
            </p:cNvSpPr>
            <p:nvPr/>
          </p:nvSpPr>
          <p:spPr bwMode="auto">
            <a:xfrm>
              <a:off x="1115" y="3085"/>
              <a:ext cx="308" cy="306"/>
            </a:xfrm>
            <a:custGeom>
              <a:avLst/>
              <a:gdLst>
                <a:gd name="T0" fmla="*/ 1448 w 1450"/>
                <a:gd name="T1" fmla="*/ 725 h 1449"/>
                <a:gd name="T2" fmla="*/ 1352 w 1450"/>
                <a:gd name="T3" fmla="*/ 362 h 1449"/>
                <a:gd name="T4" fmla="*/ 1086 w 1450"/>
                <a:gd name="T5" fmla="*/ 97 h 1449"/>
                <a:gd name="T6" fmla="*/ 724 w 1450"/>
                <a:gd name="T7" fmla="*/ 0 h 1449"/>
                <a:gd name="T8" fmla="*/ 362 w 1450"/>
                <a:gd name="T9" fmla="*/ 97 h 1449"/>
                <a:gd name="T10" fmla="*/ 97 w 1450"/>
                <a:gd name="T11" fmla="*/ 362 h 1449"/>
                <a:gd name="T12" fmla="*/ 0 w 1450"/>
                <a:gd name="T13" fmla="*/ 725 h 1449"/>
                <a:gd name="T14" fmla="*/ 97 w 1450"/>
                <a:gd name="T15" fmla="*/ 1086 h 1449"/>
                <a:gd name="T16" fmla="*/ 362 w 1450"/>
                <a:gd name="T17" fmla="*/ 1352 h 1449"/>
                <a:gd name="T18" fmla="*/ 724 w 1450"/>
                <a:gd name="T19" fmla="*/ 1449 h 1449"/>
                <a:gd name="T20" fmla="*/ 1086 w 1450"/>
                <a:gd name="T21" fmla="*/ 1352 h 1449"/>
                <a:gd name="T22" fmla="*/ 1352 w 1450"/>
                <a:gd name="T23" fmla="*/ 1086 h 1449"/>
                <a:gd name="T24" fmla="*/ 1448 w 1450"/>
                <a:gd name="T25" fmla="*/ 725 h 1449"/>
                <a:gd name="T26" fmla="*/ 1450 w 1450"/>
                <a:gd name="T27" fmla="*/ 725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50" h="1449">
                  <a:moveTo>
                    <a:pt x="1448" y="725"/>
                  </a:moveTo>
                  <a:lnTo>
                    <a:pt x="1352" y="362"/>
                  </a:lnTo>
                  <a:lnTo>
                    <a:pt x="1086" y="97"/>
                  </a:lnTo>
                  <a:lnTo>
                    <a:pt x="724" y="0"/>
                  </a:lnTo>
                  <a:lnTo>
                    <a:pt x="362" y="97"/>
                  </a:lnTo>
                  <a:lnTo>
                    <a:pt x="97" y="362"/>
                  </a:lnTo>
                  <a:lnTo>
                    <a:pt x="0" y="725"/>
                  </a:lnTo>
                  <a:lnTo>
                    <a:pt x="97" y="1086"/>
                  </a:lnTo>
                  <a:lnTo>
                    <a:pt x="362" y="1352"/>
                  </a:lnTo>
                  <a:lnTo>
                    <a:pt x="724" y="1449"/>
                  </a:lnTo>
                  <a:lnTo>
                    <a:pt x="1086" y="1352"/>
                  </a:lnTo>
                  <a:lnTo>
                    <a:pt x="1352" y="1086"/>
                  </a:lnTo>
                  <a:lnTo>
                    <a:pt x="1448" y="725"/>
                  </a:lnTo>
                  <a:lnTo>
                    <a:pt x="1450"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8" name="Freeform 28"/>
            <p:cNvSpPr>
              <a:spLocks/>
            </p:cNvSpPr>
            <p:nvPr/>
          </p:nvSpPr>
          <p:spPr bwMode="auto">
            <a:xfrm>
              <a:off x="1153" y="3121"/>
              <a:ext cx="232" cy="232"/>
            </a:xfrm>
            <a:custGeom>
              <a:avLst/>
              <a:gdLst>
                <a:gd name="T0" fmla="*/ 1094 w 1095"/>
                <a:gd name="T1" fmla="*/ 549 h 1096"/>
                <a:gd name="T2" fmla="*/ 934 w 1095"/>
                <a:gd name="T3" fmla="*/ 161 h 1096"/>
                <a:gd name="T4" fmla="*/ 547 w 1095"/>
                <a:gd name="T5" fmla="*/ 0 h 1096"/>
                <a:gd name="T6" fmla="*/ 161 w 1095"/>
                <a:gd name="T7" fmla="*/ 161 h 1096"/>
                <a:gd name="T8" fmla="*/ 0 w 1095"/>
                <a:gd name="T9" fmla="*/ 549 h 1096"/>
                <a:gd name="T10" fmla="*/ 161 w 1095"/>
                <a:gd name="T11" fmla="*/ 936 h 1096"/>
                <a:gd name="T12" fmla="*/ 547 w 1095"/>
                <a:gd name="T13" fmla="*/ 1096 h 1096"/>
                <a:gd name="T14" fmla="*/ 934 w 1095"/>
                <a:gd name="T15" fmla="*/ 936 h 1096"/>
                <a:gd name="T16" fmla="*/ 1094 w 1095"/>
                <a:gd name="T17" fmla="*/ 549 h 1096"/>
                <a:gd name="T18" fmla="*/ 1095 w 1095"/>
                <a:gd name="T19" fmla="*/ 549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5" h="1096">
                  <a:moveTo>
                    <a:pt x="1094" y="549"/>
                  </a:moveTo>
                  <a:lnTo>
                    <a:pt x="934" y="161"/>
                  </a:lnTo>
                  <a:lnTo>
                    <a:pt x="547" y="0"/>
                  </a:lnTo>
                  <a:lnTo>
                    <a:pt x="161" y="161"/>
                  </a:lnTo>
                  <a:lnTo>
                    <a:pt x="0" y="549"/>
                  </a:lnTo>
                  <a:lnTo>
                    <a:pt x="161" y="936"/>
                  </a:lnTo>
                  <a:lnTo>
                    <a:pt x="547" y="1096"/>
                  </a:lnTo>
                  <a:lnTo>
                    <a:pt x="934" y="936"/>
                  </a:lnTo>
                  <a:lnTo>
                    <a:pt x="1094" y="549"/>
                  </a:lnTo>
                  <a:lnTo>
                    <a:pt x="1095" y="549"/>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69" name="Freeform 29"/>
            <p:cNvSpPr>
              <a:spLocks/>
            </p:cNvSpPr>
            <p:nvPr/>
          </p:nvSpPr>
          <p:spPr bwMode="auto">
            <a:xfrm>
              <a:off x="1911" y="3085"/>
              <a:ext cx="306" cy="306"/>
            </a:xfrm>
            <a:custGeom>
              <a:avLst/>
              <a:gdLst>
                <a:gd name="T0" fmla="*/ 1448 w 1449"/>
                <a:gd name="T1" fmla="*/ 725 h 1449"/>
                <a:gd name="T2" fmla="*/ 1351 w 1449"/>
                <a:gd name="T3" fmla="*/ 362 h 1449"/>
                <a:gd name="T4" fmla="*/ 1087 w 1449"/>
                <a:gd name="T5" fmla="*/ 97 h 1449"/>
                <a:gd name="T6" fmla="*/ 724 w 1449"/>
                <a:gd name="T7" fmla="*/ 0 h 1449"/>
                <a:gd name="T8" fmla="*/ 363 w 1449"/>
                <a:gd name="T9" fmla="*/ 97 h 1449"/>
                <a:gd name="T10" fmla="*/ 97 w 1449"/>
                <a:gd name="T11" fmla="*/ 362 h 1449"/>
                <a:gd name="T12" fmla="*/ 0 w 1449"/>
                <a:gd name="T13" fmla="*/ 725 h 1449"/>
                <a:gd name="T14" fmla="*/ 97 w 1449"/>
                <a:gd name="T15" fmla="*/ 1086 h 1449"/>
                <a:gd name="T16" fmla="*/ 363 w 1449"/>
                <a:gd name="T17" fmla="*/ 1352 h 1449"/>
                <a:gd name="T18" fmla="*/ 724 w 1449"/>
                <a:gd name="T19" fmla="*/ 1449 h 1449"/>
                <a:gd name="T20" fmla="*/ 1087 w 1449"/>
                <a:gd name="T21" fmla="*/ 1352 h 1449"/>
                <a:gd name="T22" fmla="*/ 1351 w 1449"/>
                <a:gd name="T23" fmla="*/ 1086 h 1449"/>
                <a:gd name="T24" fmla="*/ 1448 w 1449"/>
                <a:gd name="T25" fmla="*/ 725 h 1449"/>
                <a:gd name="T26" fmla="*/ 1449 w 1449"/>
                <a:gd name="T27" fmla="*/ 725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49">
                  <a:moveTo>
                    <a:pt x="1448" y="725"/>
                  </a:moveTo>
                  <a:lnTo>
                    <a:pt x="1351" y="362"/>
                  </a:lnTo>
                  <a:lnTo>
                    <a:pt x="1087" y="97"/>
                  </a:lnTo>
                  <a:lnTo>
                    <a:pt x="724" y="0"/>
                  </a:lnTo>
                  <a:lnTo>
                    <a:pt x="363" y="97"/>
                  </a:lnTo>
                  <a:lnTo>
                    <a:pt x="97" y="362"/>
                  </a:lnTo>
                  <a:lnTo>
                    <a:pt x="0" y="725"/>
                  </a:lnTo>
                  <a:lnTo>
                    <a:pt x="97" y="1086"/>
                  </a:lnTo>
                  <a:lnTo>
                    <a:pt x="363" y="1352"/>
                  </a:lnTo>
                  <a:lnTo>
                    <a:pt x="724" y="1449"/>
                  </a:lnTo>
                  <a:lnTo>
                    <a:pt x="1087" y="1352"/>
                  </a:lnTo>
                  <a:lnTo>
                    <a:pt x="1351" y="1086"/>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70" name="Freeform 30"/>
            <p:cNvSpPr>
              <a:spLocks/>
            </p:cNvSpPr>
            <p:nvPr/>
          </p:nvSpPr>
          <p:spPr bwMode="auto">
            <a:xfrm>
              <a:off x="1949" y="3121"/>
              <a:ext cx="230" cy="232"/>
            </a:xfrm>
            <a:custGeom>
              <a:avLst/>
              <a:gdLst>
                <a:gd name="T0" fmla="*/ 1094 w 1095"/>
                <a:gd name="T1" fmla="*/ 549 h 1096"/>
                <a:gd name="T2" fmla="*/ 933 w 1095"/>
                <a:gd name="T3" fmla="*/ 161 h 1096"/>
                <a:gd name="T4" fmla="*/ 546 w 1095"/>
                <a:gd name="T5" fmla="*/ 0 h 1096"/>
                <a:gd name="T6" fmla="*/ 159 w 1095"/>
                <a:gd name="T7" fmla="*/ 161 h 1096"/>
                <a:gd name="T8" fmla="*/ 0 w 1095"/>
                <a:gd name="T9" fmla="*/ 549 h 1096"/>
                <a:gd name="T10" fmla="*/ 159 w 1095"/>
                <a:gd name="T11" fmla="*/ 936 h 1096"/>
                <a:gd name="T12" fmla="*/ 546 w 1095"/>
                <a:gd name="T13" fmla="*/ 1096 h 1096"/>
                <a:gd name="T14" fmla="*/ 933 w 1095"/>
                <a:gd name="T15" fmla="*/ 936 h 1096"/>
                <a:gd name="T16" fmla="*/ 1094 w 1095"/>
                <a:gd name="T17" fmla="*/ 549 h 1096"/>
                <a:gd name="T18" fmla="*/ 1095 w 1095"/>
                <a:gd name="T19" fmla="*/ 549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5" h="1096">
                  <a:moveTo>
                    <a:pt x="1094" y="549"/>
                  </a:moveTo>
                  <a:lnTo>
                    <a:pt x="933" y="161"/>
                  </a:lnTo>
                  <a:lnTo>
                    <a:pt x="546" y="0"/>
                  </a:lnTo>
                  <a:lnTo>
                    <a:pt x="159" y="161"/>
                  </a:lnTo>
                  <a:lnTo>
                    <a:pt x="0" y="549"/>
                  </a:lnTo>
                  <a:lnTo>
                    <a:pt x="159" y="936"/>
                  </a:lnTo>
                  <a:lnTo>
                    <a:pt x="546" y="1096"/>
                  </a:lnTo>
                  <a:lnTo>
                    <a:pt x="933" y="936"/>
                  </a:lnTo>
                  <a:lnTo>
                    <a:pt x="1094" y="549"/>
                  </a:lnTo>
                  <a:lnTo>
                    <a:pt x="1095" y="549"/>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97" name="Freeform 57"/>
            <p:cNvSpPr>
              <a:spLocks/>
            </p:cNvSpPr>
            <p:nvPr/>
          </p:nvSpPr>
          <p:spPr bwMode="auto">
            <a:xfrm>
              <a:off x="951" y="1042"/>
              <a:ext cx="1643" cy="2"/>
            </a:xfrm>
            <a:custGeom>
              <a:avLst/>
              <a:gdLst>
                <a:gd name="T0" fmla="*/ 0 w 7770"/>
                <a:gd name="T1" fmla="*/ 7769 w 7770"/>
                <a:gd name="T2" fmla="*/ 7770 w 7770"/>
              </a:gdLst>
              <a:ahLst/>
              <a:cxnLst>
                <a:cxn ang="0">
                  <a:pos x="T0" y="0"/>
                </a:cxn>
                <a:cxn ang="0">
                  <a:pos x="T1" y="0"/>
                </a:cxn>
                <a:cxn ang="0">
                  <a:pos x="T2" y="0"/>
                </a:cxn>
              </a:cxnLst>
              <a:rect l="0" t="0" r="r" b="b"/>
              <a:pathLst>
                <a:path w="7770">
                  <a:moveTo>
                    <a:pt x="0" y="0"/>
                  </a:moveTo>
                  <a:lnTo>
                    <a:pt x="7769" y="0"/>
                  </a:lnTo>
                  <a:lnTo>
                    <a:pt x="77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98" name="Freeform 58"/>
            <p:cNvSpPr>
              <a:spLocks/>
            </p:cNvSpPr>
            <p:nvPr/>
          </p:nvSpPr>
          <p:spPr bwMode="auto">
            <a:xfrm>
              <a:off x="1153" y="702"/>
              <a:ext cx="2" cy="340"/>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99" name="Freeform 59"/>
            <p:cNvSpPr>
              <a:spLocks/>
            </p:cNvSpPr>
            <p:nvPr/>
          </p:nvSpPr>
          <p:spPr bwMode="auto">
            <a:xfrm>
              <a:off x="1385" y="702"/>
              <a:ext cx="2" cy="340"/>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0" name="Freeform 60"/>
            <p:cNvSpPr>
              <a:spLocks/>
            </p:cNvSpPr>
            <p:nvPr/>
          </p:nvSpPr>
          <p:spPr bwMode="auto">
            <a:xfrm>
              <a:off x="1953" y="702"/>
              <a:ext cx="2" cy="340"/>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1" name="Freeform 61"/>
            <p:cNvSpPr>
              <a:spLocks/>
            </p:cNvSpPr>
            <p:nvPr/>
          </p:nvSpPr>
          <p:spPr bwMode="auto">
            <a:xfrm>
              <a:off x="2185" y="702"/>
              <a:ext cx="2" cy="340"/>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2" name="Freeform 62"/>
            <p:cNvSpPr>
              <a:spLocks/>
            </p:cNvSpPr>
            <p:nvPr/>
          </p:nvSpPr>
          <p:spPr bwMode="auto">
            <a:xfrm>
              <a:off x="1115" y="1042"/>
              <a:ext cx="308" cy="154"/>
            </a:xfrm>
            <a:custGeom>
              <a:avLst/>
              <a:gdLst>
                <a:gd name="T0" fmla="*/ 0 w 1453"/>
                <a:gd name="T1" fmla="*/ 0 h 728"/>
                <a:gd name="T2" fmla="*/ 97 w 1453"/>
                <a:gd name="T3" fmla="*/ 364 h 728"/>
                <a:gd name="T4" fmla="*/ 363 w 1453"/>
                <a:gd name="T5" fmla="*/ 629 h 728"/>
                <a:gd name="T6" fmla="*/ 727 w 1453"/>
                <a:gd name="T7" fmla="*/ 728 h 728"/>
                <a:gd name="T8" fmla="*/ 1089 w 1453"/>
                <a:gd name="T9" fmla="*/ 629 h 728"/>
                <a:gd name="T10" fmla="*/ 1355 w 1453"/>
                <a:gd name="T11" fmla="*/ 364 h 728"/>
                <a:gd name="T12" fmla="*/ 1452 w 1453"/>
                <a:gd name="T13" fmla="*/ 0 h 728"/>
                <a:gd name="T14" fmla="*/ 1453 w 1453"/>
                <a:gd name="T15" fmla="*/ 0 h 7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3" h="728">
                  <a:moveTo>
                    <a:pt x="0" y="0"/>
                  </a:moveTo>
                  <a:lnTo>
                    <a:pt x="97" y="364"/>
                  </a:lnTo>
                  <a:lnTo>
                    <a:pt x="363" y="629"/>
                  </a:lnTo>
                  <a:lnTo>
                    <a:pt x="727" y="728"/>
                  </a:lnTo>
                  <a:lnTo>
                    <a:pt x="1089" y="629"/>
                  </a:lnTo>
                  <a:lnTo>
                    <a:pt x="1355" y="364"/>
                  </a:lnTo>
                  <a:lnTo>
                    <a:pt x="1452" y="0"/>
                  </a:lnTo>
                  <a:lnTo>
                    <a:pt x="145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3" name="Freeform 63"/>
            <p:cNvSpPr>
              <a:spLocks/>
            </p:cNvSpPr>
            <p:nvPr/>
          </p:nvSpPr>
          <p:spPr bwMode="auto">
            <a:xfrm>
              <a:off x="1925" y="1042"/>
              <a:ext cx="306" cy="158"/>
            </a:xfrm>
            <a:custGeom>
              <a:avLst/>
              <a:gdLst>
                <a:gd name="T0" fmla="*/ 0 w 1452"/>
                <a:gd name="T1" fmla="*/ 0 h 747"/>
                <a:gd name="T2" fmla="*/ 90 w 1452"/>
                <a:gd name="T3" fmla="*/ 373 h 747"/>
                <a:gd name="T4" fmla="*/ 357 w 1452"/>
                <a:gd name="T5" fmla="*/ 647 h 747"/>
                <a:gd name="T6" fmla="*/ 726 w 1452"/>
                <a:gd name="T7" fmla="*/ 747 h 747"/>
                <a:gd name="T8" fmla="*/ 1094 w 1452"/>
                <a:gd name="T9" fmla="*/ 647 h 747"/>
                <a:gd name="T10" fmla="*/ 1361 w 1452"/>
                <a:gd name="T11" fmla="*/ 373 h 747"/>
                <a:gd name="T12" fmla="*/ 1451 w 1452"/>
                <a:gd name="T13" fmla="*/ 0 h 747"/>
                <a:gd name="T14" fmla="*/ 1452 w 1452"/>
                <a:gd name="T15" fmla="*/ 0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2" h="747">
                  <a:moveTo>
                    <a:pt x="0" y="0"/>
                  </a:moveTo>
                  <a:lnTo>
                    <a:pt x="90" y="373"/>
                  </a:lnTo>
                  <a:lnTo>
                    <a:pt x="357" y="647"/>
                  </a:lnTo>
                  <a:lnTo>
                    <a:pt x="726" y="747"/>
                  </a:lnTo>
                  <a:lnTo>
                    <a:pt x="1094" y="647"/>
                  </a:lnTo>
                  <a:lnTo>
                    <a:pt x="1361" y="373"/>
                  </a:lnTo>
                  <a:lnTo>
                    <a:pt x="1451" y="0"/>
                  </a:lnTo>
                  <a:lnTo>
                    <a:pt x="145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4" name="Freeform 64"/>
            <p:cNvSpPr>
              <a:spLocks/>
            </p:cNvSpPr>
            <p:nvPr/>
          </p:nvSpPr>
          <p:spPr bwMode="auto">
            <a:xfrm>
              <a:off x="725" y="862"/>
              <a:ext cx="40" cy="1"/>
            </a:xfrm>
            <a:custGeom>
              <a:avLst/>
              <a:gdLst>
                <a:gd name="T0" fmla="*/ 186 w 186"/>
                <a:gd name="T1" fmla="*/ 0 w 186"/>
                <a:gd name="T2" fmla="*/ 2 w 186"/>
              </a:gdLst>
              <a:ahLst/>
              <a:cxnLst>
                <a:cxn ang="0">
                  <a:pos x="T0" y="0"/>
                </a:cxn>
                <a:cxn ang="0">
                  <a:pos x="T1" y="0"/>
                </a:cxn>
                <a:cxn ang="0">
                  <a:pos x="T2" y="0"/>
                </a:cxn>
              </a:cxnLst>
              <a:rect l="0" t="0" r="r" b="b"/>
              <a:pathLst>
                <a:path w="186">
                  <a:moveTo>
                    <a:pt x="186" y="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5" name="Freeform 65"/>
            <p:cNvSpPr>
              <a:spLocks/>
            </p:cNvSpPr>
            <p:nvPr/>
          </p:nvSpPr>
          <p:spPr bwMode="auto">
            <a:xfrm>
              <a:off x="725" y="702"/>
              <a:ext cx="1696" cy="2"/>
            </a:xfrm>
            <a:custGeom>
              <a:avLst/>
              <a:gdLst>
                <a:gd name="T0" fmla="*/ 0 w 8028"/>
                <a:gd name="T1" fmla="*/ 8027 w 8028"/>
                <a:gd name="T2" fmla="*/ 8028 w 8028"/>
              </a:gdLst>
              <a:ahLst/>
              <a:cxnLst>
                <a:cxn ang="0">
                  <a:pos x="T0" y="0"/>
                </a:cxn>
                <a:cxn ang="0">
                  <a:pos x="T1" y="0"/>
                </a:cxn>
                <a:cxn ang="0">
                  <a:pos x="T2" y="0"/>
                </a:cxn>
              </a:cxnLst>
              <a:rect l="0" t="0" r="r" b="b"/>
              <a:pathLst>
                <a:path w="8028">
                  <a:moveTo>
                    <a:pt x="0" y="0"/>
                  </a:moveTo>
                  <a:lnTo>
                    <a:pt x="8027" y="0"/>
                  </a:lnTo>
                  <a:lnTo>
                    <a:pt x="802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6" name="Freeform 66"/>
            <p:cNvSpPr>
              <a:spLocks/>
            </p:cNvSpPr>
            <p:nvPr/>
          </p:nvSpPr>
          <p:spPr bwMode="auto">
            <a:xfrm>
              <a:off x="765" y="862"/>
              <a:ext cx="388" cy="1"/>
            </a:xfrm>
            <a:custGeom>
              <a:avLst/>
              <a:gdLst>
                <a:gd name="T0" fmla="*/ 0 w 1838"/>
                <a:gd name="T1" fmla="*/ 1837 w 1838"/>
                <a:gd name="T2" fmla="*/ 1838 w 1838"/>
              </a:gdLst>
              <a:ahLst/>
              <a:cxnLst>
                <a:cxn ang="0">
                  <a:pos x="T0" y="0"/>
                </a:cxn>
                <a:cxn ang="0">
                  <a:pos x="T1" y="0"/>
                </a:cxn>
                <a:cxn ang="0">
                  <a:pos x="T2" y="0"/>
                </a:cxn>
              </a:cxnLst>
              <a:rect l="0" t="0" r="r" b="b"/>
              <a:pathLst>
                <a:path w="1838">
                  <a:moveTo>
                    <a:pt x="0" y="0"/>
                  </a:moveTo>
                  <a:lnTo>
                    <a:pt x="1837" y="0"/>
                  </a:lnTo>
                  <a:lnTo>
                    <a:pt x="183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7" name="Freeform 67"/>
            <p:cNvSpPr>
              <a:spLocks/>
            </p:cNvSpPr>
            <p:nvPr/>
          </p:nvSpPr>
          <p:spPr bwMode="auto">
            <a:xfrm>
              <a:off x="2421" y="702"/>
              <a:ext cx="2" cy="160"/>
            </a:xfrm>
            <a:custGeom>
              <a:avLst/>
              <a:gdLst>
                <a:gd name="T0" fmla="*/ 0 w 1"/>
                <a:gd name="T1" fmla="*/ 0 h 758"/>
                <a:gd name="T2" fmla="*/ 0 w 1"/>
                <a:gd name="T3" fmla="*/ 758 h 758"/>
                <a:gd name="T4" fmla="*/ 1 w 1"/>
                <a:gd name="T5" fmla="*/ 758 h 758"/>
              </a:gdLst>
              <a:ahLst/>
              <a:cxnLst>
                <a:cxn ang="0">
                  <a:pos x="T0" y="T1"/>
                </a:cxn>
                <a:cxn ang="0">
                  <a:pos x="T2" y="T3"/>
                </a:cxn>
                <a:cxn ang="0">
                  <a:pos x="T4" y="T5"/>
                </a:cxn>
              </a:cxnLst>
              <a:rect l="0" t="0" r="r" b="b"/>
              <a:pathLst>
                <a:path w="1" h="758">
                  <a:moveTo>
                    <a:pt x="0" y="0"/>
                  </a:moveTo>
                  <a:lnTo>
                    <a:pt x="0" y="758"/>
                  </a:lnTo>
                  <a:lnTo>
                    <a:pt x="1" y="75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8" name="Freeform 68"/>
            <p:cNvSpPr>
              <a:spLocks/>
            </p:cNvSpPr>
            <p:nvPr/>
          </p:nvSpPr>
          <p:spPr bwMode="auto">
            <a:xfrm>
              <a:off x="1925" y="544"/>
              <a:ext cx="306" cy="158"/>
            </a:xfrm>
            <a:custGeom>
              <a:avLst/>
              <a:gdLst>
                <a:gd name="T0" fmla="*/ 1451 w 1451"/>
                <a:gd name="T1" fmla="*/ 747 h 747"/>
                <a:gd name="T2" fmla="*/ 1361 w 1451"/>
                <a:gd name="T3" fmla="*/ 375 h 747"/>
                <a:gd name="T4" fmla="*/ 1094 w 1451"/>
                <a:gd name="T5" fmla="*/ 100 h 747"/>
                <a:gd name="T6" fmla="*/ 726 w 1451"/>
                <a:gd name="T7" fmla="*/ 0 h 747"/>
                <a:gd name="T8" fmla="*/ 357 w 1451"/>
                <a:gd name="T9" fmla="*/ 100 h 747"/>
                <a:gd name="T10" fmla="*/ 90 w 1451"/>
                <a:gd name="T11" fmla="*/ 375 h 747"/>
                <a:gd name="T12" fmla="*/ 0 w 1451"/>
                <a:gd name="T13" fmla="*/ 747 h 747"/>
                <a:gd name="T14" fmla="*/ 1 w 1451"/>
                <a:gd name="T15" fmla="*/ 747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1" h="747">
                  <a:moveTo>
                    <a:pt x="1451" y="747"/>
                  </a:moveTo>
                  <a:lnTo>
                    <a:pt x="1361" y="375"/>
                  </a:lnTo>
                  <a:lnTo>
                    <a:pt x="1094" y="100"/>
                  </a:lnTo>
                  <a:lnTo>
                    <a:pt x="726" y="0"/>
                  </a:lnTo>
                  <a:lnTo>
                    <a:pt x="357" y="100"/>
                  </a:lnTo>
                  <a:lnTo>
                    <a:pt x="90" y="375"/>
                  </a:lnTo>
                  <a:lnTo>
                    <a:pt x="0" y="747"/>
                  </a:lnTo>
                  <a:lnTo>
                    <a:pt x="1" y="74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09" name="Freeform 69"/>
            <p:cNvSpPr>
              <a:spLocks/>
            </p:cNvSpPr>
            <p:nvPr/>
          </p:nvSpPr>
          <p:spPr bwMode="auto">
            <a:xfrm>
              <a:off x="1115" y="548"/>
              <a:ext cx="308" cy="154"/>
            </a:xfrm>
            <a:custGeom>
              <a:avLst/>
              <a:gdLst>
                <a:gd name="T0" fmla="*/ 1452 w 1452"/>
                <a:gd name="T1" fmla="*/ 727 h 727"/>
                <a:gd name="T2" fmla="*/ 1355 w 1452"/>
                <a:gd name="T3" fmla="*/ 363 h 727"/>
                <a:gd name="T4" fmla="*/ 1089 w 1452"/>
                <a:gd name="T5" fmla="*/ 98 h 727"/>
                <a:gd name="T6" fmla="*/ 727 w 1452"/>
                <a:gd name="T7" fmla="*/ 0 h 727"/>
                <a:gd name="T8" fmla="*/ 363 w 1452"/>
                <a:gd name="T9" fmla="*/ 98 h 727"/>
                <a:gd name="T10" fmla="*/ 97 w 1452"/>
                <a:gd name="T11" fmla="*/ 363 h 727"/>
                <a:gd name="T12" fmla="*/ 0 w 1452"/>
                <a:gd name="T13" fmla="*/ 727 h 727"/>
                <a:gd name="T14" fmla="*/ 2 w 1452"/>
                <a:gd name="T15" fmla="*/ 727 h 7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2" h="727">
                  <a:moveTo>
                    <a:pt x="1452" y="727"/>
                  </a:moveTo>
                  <a:lnTo>
                    <a:pt x="1355" y="363"/>
                  </a:lnTo>
                  <a:lnTo>
                    <a:pt x="1089" y="98"/>
                  </a:lnTo>
                  <a:lnTo>
                    <a:pt x="727" y="0"/>
                  </a:lnTo>
                  <a:lnTo>
                    <a:pt x="363" y="98"/>
                  </a:lnTo>
                  <a:lnTo>
                    <a:pt x="97" y="363"/>
                  </a:lnTo>
                  <a:lnTo>
                    <a:pt x="0" y="727"/>
                  </a:lnTo>
                  <a:lnTo>
                    <a:pt x="2" y="72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0" name="Freeform 70"/>
            <p:cNvSpPr>
              <a:spLocks/>
            </p:cNvSpPr>
            <p:nvPr/>
          </p:nvSpPr>
          <p:spPr bwMode="auto">
            <a:xfrm>
              <a:off x="2185" y="862"/>
              <a:ext cx="409" cy="1"/>
            </a:xfrm>
            <a:custGeom>
              <a:avLst/>
              <a:gdLst>
                <a:gd name="T0" fmla="*/ 0 w 1932"/>
                <a:gd name="T1" fmla="*/ 1931 w 1932"/>
                <a:gd name="T2" fmla="*/ 1932 w 1932"/>
              </a:gdLst>
              <a:ahLst/>
              <a:cxnLst>
                <a:cxn ang="0">
                  <a:pos x="T0" y="0"/>
                </a:cxn>
                <a:cxn ang="0">
                  <a:pos x="T1" y="0"/>
                </a:cxn>
                <a:cxn ang="0">
                  <a:pos x="T2" y="0"/>
                </a:cxn>
              </a:cxnLst>
              <a:rect l="0" t="0" r="r" b="b"/>
              <a:pathLst>
                <a:path w="1932">
                  <a:moveTo>
                    <a:pt x="0" y="0"/>
                  </a:moveTo>
                  <a:lnTo>
                    <a:pt x="1931" y="0"/>
                  </a:lnTo>
                  <a:lnTo>
                    <a:pt x="193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1" name="Freeform 71"/>
            <p:cNvSpPr>
              <a:spLocks/>
            </p:cNvSpPr>
            <p:nvPr/>
          </p:nvSpPr>
          <p:spPr bwMode="auto">
            <a:xfrm>
              <a:off x="1385" y="862"/>
              <a:ext cx="570" cy="1"/>
            </a:xfrm>
            <a:custGeom>
              <a:avLst/>
              <a:gdLst>
                <a:gd name="T0" fmla="*/ 0 w 2699"/>
                <a:gd name="T1" fmla="*/ 2698 w 2699"/>
                <a:gd name="T2" fmla="*/ 2699 w 2699"/>
              </a:gdLst>
              <a:ahLst/>
              <a:cxnLst>
                <a:cxn ang="0">
                  <a:pos x="T0" y="0"/>
                </a:cxn>
                <a:cxn ang="0">
                  <a:pos x="T1" y="0"/>
                </a:cxn>
                <a:cxn ang="0">
                  <a:pos x="T2" y="0"/>
                </a:cxn>
              </a:cxnLst>
              <a:rect l="0" t="0" r="r" b="b"/>
              <a:pathLst>
                <a:path w="2699">
                  <a:moveTo>
                    <a:pt x="0" y="0"/>
                  </a:moveTo>
                  <a:lnTo>
                    <a:pt x="2698" y="0"/>
                  </a:lnTo>
                  <a:lnTo>
                    <a:pt x="269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2" name="Freeform 72"/>
            <p:cNvSpPr>
              <a:spLocks/>
            </p:cNvSpPr>
            <p:nvPr/>
          </p:nvSpPr>
          <p:spPr bwMode="auto">
            <a:xfrm>
              <a:off x="725" y="702"/>
              <a:ext cx="2" cy="160"/>
            </a:xfrm>
            <a:custGeom>
              <a:avLst/>
              <a:gdLst>
                <a:gd name="T0" fmla="*/ 0 w 2"/>
                <a:gd name="T1" fmla="*/ 758 h 758"/>
                <a:gd name="T2" fmla="*/ 0 w 2"/>
                <a:gd name="T3" fmla="*/ 0 h 758"/>
                <a:gd name="T4" fmla="*/ 2 w 2"/>
                <a:gd name="T5" fmla="*/ 0 h 758"/>
              </a:gdLst>
              <a:ahLst/>
              <a:cxnLst>
                <a:cxn ang="0">
                  <a:pos x="T0" y="T1"/>
                </a:cxn>
                <a:cxn ang="0">
                  <a:pos x="T2" y="T3"/>
                </a:cxn>
                <a:cxn ang="0">
                  <a:pos x="T4" y="T5"/>
                </a:cxn>
              </a:cxnLst>
              <a:rect l="0" t="0" r="r" b="b"/>
              <a:pathLst>
                <a:path w="2" h="758">
                  <a:moveTo>
                    <a:pt x="0" y="758"/>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3" name="Freeform 73"/>
            <p:cNvSpPr>
              <a:spLocks/>
            </p:cNvSpPr>
            <p:nvPr/>
          </p:nvSpPr>
          <p:spPr bwMode="auto">
            <a:xfrm>
              <a:off x="864" y="862"/>
              <a:ext cx="87" cy="180"/>
            </a:xfrm>
            <a:custGeom>
              <a:avLst/>
              <a:gdLst>
                <a:gd name="T0" fmla="*/ 0 w 422"/>
                <a:gd name="T1" fmla="*/ 0 h 852"/>
                <a:gd name="T2" fmla="*/ 421 w 422"/>
                <a:gd name="T3" fmla="*/ 852 h 852"/>
                <a:gd name="T4" fmla="*/ 422 w 422"/>
                <a:gd name="T5" fmla="*/ 852 h 852"/>
              </a:gdLst>
              <a:ahLst/>
              <a:cxnLst>
                <a:cxn ang="0">
                  <a:pos x="T0" y="T1"/>
                </a:cxn>
                <a:cxn ang="0">
                  <a:pos x="T2" y="T3"/>
                </a:cxn>
                <a:cxn ang="0">
                  <a:pos x="T4" y="T5"/>
                </a:cxn>
              </a:cxnLst>
              <a:rect l="0" t="0" r="r" b="b"/>
              <a:pathLst>
                <a:path w="422" h="852">
                  <a:moveTo>
                    <a:pt x="0" y="0"/>
                  </a:moveTo>
                  <a:lnTo>
                    <a:pt x="421" y="852"/>
                  </a:lnTo>
                  <a:lnTo>
                    <a:pt x="422" y="85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4" name="Freeform 74"/>
            <p:cNvSpPr>
              <a:spLocks/>
            </p:cNvSpPr>
            <p:nvPr/>
          </p:nvSpPr>
          <p:spPr bwMode="auto">
            <a:xfrm>
              <a:off x="2594" y="862"/>
              <a:ext cx="2" cy="180"/>
            </a:xfrm>
            <a:custGeom>
              <a:avLst/>
              <a:gdLst>
                <a:gd name="T0" fmla="*/ 0 w 1"/>
                <a:gd name="T1" fmla="*/ 852 h 852"/>
                <a:gd name="T2" fmla="*/ 0 w 1"/>
                <a:gd name="T3" fmla="*/ 0 h 852"/>
                <a:gd name="T4" fmla="*/ 1 w 1"/>
                <a:gd name="T5" fmla="*/ 0 h 852"/>
              </a:gdLst>
              <a:ahLst/>
              <a:cxnLst>
                <a:cxn ang="0">
                  <a:pos x="T0" y="T1"/>
                </a:cxn>
                <a:cxn ang="0">
                  <a:pos x="T2" y="T3"/>
                </a:cxn>
                <a:cxn ang="0">
                  <a:pos x="T4" y="T5"/>
                </a:cxn>
              </a:cxnLst>
              <a:rect l="0" t="0" r="r" b="b"/>
              <a:pathLst>
                <a:path w="1" h="852">
                  <a:moveTo>
                    <a:pt x="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8" name="Freeform 98"/>
            <p:cNvSpPr>
              <a:spLocks/>
            </p:cNvSpPr>
            <p:nvPr/>
          </p:nvSpPr>
          <p:spPr bwMode="auto">
            <a:xfrm>
              <a:off x="725" y="702"/>
              <a:ext cx="85" cy="85"/>
            </a:xfrm>
            <a:custGeom>
              <a:avLst/>
              <a:gdLst>
                <a:gd name="T0" fmla="*/ 0 w 403"/>
                <a:gd name="T1" fmla="*/ 402 h 402"/>
                <a:gd name="T2" fmla="*/ 402 w 403"/>
                <a:gd name="T3" fmla="*/ 0 h 402"/>
                <a:gd name="T4" fmla="*/ 403 w 403"/>
                <a:gd name="T5" fmla="*/ 0 h 402"/>
              </a:gdLst>
              <a:ahLst/>
              <a:cxnLst>
                <a:cxn ang="0">
                  <a:pos x="T0" y="T1"/>
                </a:cxn>
                <a:cxn ang="0">
                  <a:pos x="T2" y="T3"/>
                </a:cxn>
                <a:cxn ang="0">
                  <a:pos x="T4" y="T5"/>
                </a:cxn>
              </a:cxnLst>
              <a:rect l="0" t="0" r="r" b="b"/>
              <a:pathLst>
                <a:path w="403" h="402">
                  <a:moveTo>
                    <a:pt x="0" y="402"/>
                  </a:moveTo>
                  <a:lnTo>
                    <a:pt x="402" y="0"/>
                  </a:lnTo>
                  <a:lnTo>
                    <a:pt x="4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9" name="Freeform 99"/>
            <p:cNvSpPr>
              <a:spLocks/>
            </p:cNvSpPr>
            <p:nvPr/>
          </p:nvSpPr>
          <p:spPr bwMode="auto">
            <a:xfrm>
              <a:off x="738" y="702"/>
              <a:ext cx="160" cy="160"/>
            </a:xfrm>
            <a:custGeom>
              <a:avLst/>
              <a:gdLst>
                <a:gd name="T0" fmla="*/ 0 w 758"/>
                <a:gd name="T1" fmla="*/ 758 h 758"/>
                <a:gd name="T2" fmla="*/ 757 w 758"/>
                <a:gd name="T3" fmla="*/ 0 h 758"/>
                <a:gd name="T4" fmla="*/ 758 w 758"/>
                <a:gd name="T5" fmla="*/ 0 h 758"/>
              </a:gdLst>
              <a:ahLst/>
              <a:cxnLst>
                <a:cxn ang="0">
                  <a:pos x="T0" y="T1"/>
                </a:cxn>
                <a:cxn ang="0">
                  <a:pos x="T2" y="T3"/>
                </a:cxn>
                <a:cxn ang="0">
                  <a:pos x="T4" y="T5"/>
                </a:cxn>
              </a:cxnLst>
              <a:rect l="0" t="0" r="r" b="b"/>
              <a:pathLst>
                <a:path w="758" h="758">
                  <a:moveTo>
                    <a:pt x="0" y="758"/>
                  </a:moveTo>
                  <a:lnTo>
                    <a:pt x="757" y="0"/>
                  </a:lnTo>
                  <a:lnTo>
                    <a:pt x="75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0" name="Freeform 100"/>
            <p:cNvSpPr>
              <a:spLocks/>
            </p:cNvSpPr>
            <p:nvPr/>
          </p:nvSpPr>
          <p:spPr bwMode="auto">
            <a:xfrm>
              <a:off x="826" y="702"/>
              <a:ext cx="159"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1" name="Freeform 101"/>
            <p:cNvSpPr>
              <a:spLocks/>
            </p:cNvSpPr>
            <p:nvPr/>
          </p:nvSpPr>
          <p:spPr bwMode="auto">
            <a:xfrm>
              <a:off x="911" y="702"/>
              <a:ext cx="162" cy="160"/>
            </a:xfrm>
            <a:custGeom>
              <a:avLst/>
              <a:gdLst>
                <a:gd name="T0" fmla="*/ 0 w 760"/>
                <a:gd name="T1" fmla="*/ 758 h 758"/>
                <a:gd name="T2" fmla="*/ 758 w 760"/>
                <a:gd name="T3" fmla="*/ 0 h 758"/>
                <a:gd name="T4" fmla="*/ 760 w 760"/>
                <a:gd name="T5" fmla="*/ 0 h 758"/>
              </a:gdLst>
              <a:ahLst/>
              <a:cxnLst>
                <a:cxn ang="0">
                  <a:pos x="T0" y="T1"/>
                </a:cxn>
                <a:cxn ang="0">
                  <a:pos x="T2" y="T3"/>
                </a:cxn>
                <a:cxn ang="0">
                  <a:pos x="T4" y="T5"/>
                </a:cxn>
              </a:cxnLst>
              <a:rect l="0" t="0" r="r" b="b"/>
              <a:pathLst>
                <a:path w="760" h="758">
                  <a:moveTo>
                    <a:pt x="0" y="758"/>
                  </a:moveTo>
                  <a:lnTo>
                    <a:pt x="758" y="0"/>
                  </a:lnTo>
                  <a:lnTo>
                    <a:pt x="76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2" name="Freeform 102"/>
            <p:cNvSpPr>
              <a:spLocks/>
            </p:cNvSpPr>
            <p:nvPr/>
          </p:nvSpPr>
          <p:spPr bwMode="auto">
            <a:xfrm>
              <a:off x="999" y="708"/>
              <a:ext cx="154" cy="154"/>
            </a:xfrm>
            <a:custGeom>
              <a:avLst/>
              <a:gdLst>
                <a:gd name="T0" fmla="*/ 0 w 728"/>
                <a:gd name="T1" fmla="*/ 727 h 727"/>
                <a:gd name="T2" fmla="*/ 727 w 728"/>
                <a:gd name="T3" fmla="*/ 0 h 727"/>
                <a:gd name="T4" fmla="*/ 728 w 728"/>
                <a:gd name="T5" fmla="*/ 0 h 727"/>
              </a:gdLst>
              <a:ahLst/>
              <a:cxnLst>
                <a:cxn ang="0">
                  <a:pos x="T0" y="T1"/>
                </a:cxn>
                <a:cxn ang="0">
                  <a:pos x="T2" y="T3"/>
                </a:cxn>
                <a:cxn ang="0">
                  <a:pos x="T4" y="T5"/>
                </a:cxn>
              </a:cxnLst>
              <a:rect l="0" t="0" r="r" b="b"/>
              <a:pathLst>
                <a:path w="728" h="727">
                  <a:moveTo>
                    <a:pt x="0" y="727"/>
                  </a:moveTo>
                  <a:lnTo>
                    <a:pt x="727" y="0"/>
                  </a:lnTo>
                  <a:lnTo>
                    <a:pt x="72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3" name="Freeform 103"/>
            <p:cNvSpPr>
              <a:spLocks/>
            </p:cNvSpPr>
            <p:nvPr/>
          </p:nvSpPr>
          <p:spPr bwMode="auto">
            <a:xfrm>
              <a:off x="1086" y="795"/>
              <a:ext cx="67" cy="67"/>
            </a:xfrm>
            <a:custGeom>
              <a:avLst/>
              <a:gdLst>
                <a:gd name="T0" fmla="*/ 0 w 314"/>
                <a:gd name="T1" fmla="*/ 314 h 314"/>
                <a:gd name="T2" fmla="*/ 313 w 314"/>
                <a:gd name="T3" fmla="*/ 0 h 314"/>
                <a:gd name="T4" fmla="*/ 314 w 314"/>
                <a:gd name="T5" fmla="*/ 0 h 314"/>
              </a:gdLst>
              <a:ahLst/>
              <a:cxnLst>
                <a:cxn ang="0">
                  <a:pos x="T0" y="T1"/>
                </a:cxn>
                <a:cxn ang="0">
                  <a:pos x="T2" y="T3"/>
                </a:cxn>
                <a:cxn ang="0">
                  <a:pos x="T4" y="T5"/>
                </a:cxn>
              </a:cxnLst>
              <a:rect l="0" t="0" r="r" b="b"/>
              <a:pathLst>
                <a:path w="314" h="314">
                  <a:moveTo>
                    <a:pt x="0" y="314"/>
                  </a:moveTo>
                  <a:lnTo>
                    <a:pt x="313" y="0"/>
                  </a:lnTo>
                  <a:lnTo>
                    <a:pt x="31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4" name="Freeform 104"/>
            <p:cNvSpPr>
              <a:spLocks/>
            </p:cNvSpPr>
            <p:nvPr/>
          </p:nvSpPr>
          <p:spPr bwMode="auto">
            <a:xfrm>
              <a:off x="1385" y="702"/>
              <a:ext cx="36" cy="36"/>
            </a:xfrm>
            <a:custGeom>
              <a:avLst/>
              <a:gdLst>
                <a:gd name="T0" fmla="*/ 0 w 177"/>
                <a:gd name="T1" fmla="*/ 175 h 175"/>
                <a:gd name="T2" fmla="*/ 176 w 177"/>
                <a:gd name="T3" fmla="*/ 0 h 175"/>
                <a:gd name="T4" fmla="*/ 177 w 177"/>
                <a:gd name="T5" fmla="*/ 0 h 175"/>
              </a:gdLst>
              <a:ahLst/>
              <a:cxnLst>
                <a:cxn ang="0">
                  <a:pos x="T0" y="T1"/>
                </a:cxn>
                <a:cxn ang="0">
                  <a:pos x="T2" y="T3"/>
                </a:cxn>
                <a:cxn ang="0">
                  <a:pos x="T4" y="T5"/>
                </a:cxn>
              </a:cxnLst>
              <a:rect l="0" t="0" r="r" b="b"/>
              <a:pathLst>
                <a:path w="177" h="175">
                  <a:moveTo>
                    <a:pt x="0" y="175"/>
                  </a:moveTo>
                  <a:lnTo>
                    <a:pt x="176" y="0"/>
                  </a:lnTo>
                  <a:lnTo>
                    <a:pt x="17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5" name="Freeform 105"/>
            <p:cNvSpPr>
              <a:spLocks/>
            </p:cNvSpPr>
            <p:nvPr/>
          </p:nvSpPr>
          <p:spPr bwMode="auto">
            <a:xfrm>
              <a:off x="1385" y="702"/>
              <a:ext cx="123" cy="123"/>
            </a:xfrm>
            <a:custGeom>
              <a:avLst/>
              <a:gdLst>
                <a:gd name="T0" fmla="*/ 0 w 590"/>
                <a:gd name="T1" fmla="*/ 590 h 590"/>
                <a:gd name="T2" fmla="*/ 589 w 590"/>
                <a:gd name="T3" fmla="*/ 0 h 590"/>
                <a:gd name="T4" fmla="*/ 590 w 590"/>
                <a:gd name="T5" fmla="*/ 0 h 590"/>
              </a:gdLst>
              <a:ahLst/>
              <a:cxnLst>
                <a:cxn ang="0">
                  <a:pos x="T0" y="T1"/>
                </a:cxn>
                <a:cxn ang="0">
                  <a:pos x="T2" y="T3"/>
                </a:cxn>
                <a:cxn ang="0">
                  <a:pos x="T4" y="T5"/>
                </a:cxn>
              </a:cxnLst>
              <a:rect l="0" t="0" r="r" b="b"/>
              <a:pathLst>
                <a:path w="590" h="590">
                  <a:moveTo>
                    <a:pt x="0" y="590"/>
                  </a:moveTo>
                  <a:lnTo>
                    <a:pt x="589" y="0"/>
                  </a:lnTo>
                  <a:lnTo>
                    <a:pt x="59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6" name="Freeform 106"/>
            <p:cNvSpPr>
              <a:spLocks/>
            </p:cNvSpPr>
            <p:nvPr/>
          </p:nvSpPr>
          <p:spPr bwMode="auto">
            <a:xfrm>
              <a:off x="1436" y="702"/>
              <a:ext cx="160" cy="160"/>
            </a:xfrm>
            <a:custGeom>
              <a:avLst/>
              <a:gdLst>
                <a:gd name="T0" fmla="*/ 0 w 758"/>
                <a:gd name="T1" fmla="*/ 758 h 758"/>
                <a:gd name="T2" fmla="*/ 757 w 758"/>
                <a:gd name="T3" fmla="*/ 0 h 758"/>
                <a:gd name="T4" fmla="*/ 758 w 758"/>
                <a:gd name="T5" fmla="*/ 0 h 758"/>
              </a:gdLst>
              <a:ahLst/>
              <a:cxnLst>
                <a:cxn ang="0">
                  <a:pos x="T0" y="T1"/>
                </a:cxn>
                <a:cxn ang="0">
                  <a:pos x="T2" y="T3"/>
                </a:cxn>
                <a:cxn ang="0">
                  <a:pos x="T4" y="T5"/>
                </a:cxn>
              </a:cxnLst>
              <a:rect l="0" t="0" r="r" b="b"/>
              <a:pathLst>
                <a:path w="758" h="758">
                  <a:moveTo>
                    <a:pt x="0" y="758"/>
                  </a:moveTo>
                  <a:lnTo>
                    <a:pt x="757" y="0"/>
                  </a:lnTo>
                  <a:lnTo>
                    <a:pt x="75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7" name="Freeform 107"/>
            <p:cNvSpPr>
              <a:spLocks/>
            </p:cNvSpPr>
            <p:nvPr/>
          </p:nvSpPr>
          <p:spPr bwMode="auto">
            <a:xfrm>
              <a:off x="1523" y="702"/>
              <a:ext cx="160"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8" name="Freeform 108"/>
            <p:cNvSpPr>
              <a:spLocks/>
            </p:cNvSpPr>
            <p:nvPr/>
          </p:nvSpPr>
          <p:spPr bwMode="auto">
            <a:xfrm>
              <a:off x="1611" y="702"/>
              <a:ext cx="160"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49" name="Freeform 109"/>
            <p:cNvSpPr>
              <a:spLocks/>
            </p:cNvSpPr>
            <p:nvPr/>
          </p:nvSpPr>
          <p:spPr bwMode="auto">
            <a:xfrm>
              <a:off x="1696" y="702"/>
              <a:ext cx="162"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0" name="Freeform 110"/>
            <p:cNvSpPr>
              <a:spLocks/>
            </p:cNvSpPr>
            <p:nvPr/>
          </p:nvSpPr>
          <p:spPr bwMode="auto">
            <a:xfrm>
              <a:off x="1784" y="702"/>
              <a:ext cx="162" cy="160"/>
            </a:xfrm>
            <a:custGeom>
              <a:avLst/>
              <a:gdLst>
                <a:gd name="T0" fmla="*/ 0 w 758"/>
                <a:gd name="T1" fmla="*/ 758 h 758"/>
                <a:gd name="T2" fmla="*/ 757 w 758"/>
                <a:gd name="T3" fmla="*/ 0 h 758"/>
                <a:gd name="T4" fmla="*/ 758 w 758"/>
                <a:gd name="T5" fmla="*/ 0 h 758"/>
              </a:gdLst>
              <a:ahLst/>
              <a:cxnLst>
                <a:cxn ang="0">
                  <a:pos x="T0" y="T1"/>
                </a:cxn>
                <a:cxn ang="0">
                  <a:pos x="T2" y="T3"/>
                </a:cxn>
                <a:cxn ang="0">
                  <a:pos x="T4" y="T5"/>
                </a:cxn>
              </a:cxnLst>
              <a:rect l="0" t="0" r="r" b="b"/>
              <a:pathLst>
                <a:path w="758" h="758">
                  <a:moveTo>
                    <a:pt x="0" y="758"/>
                  </a:moveTo>
                  <a:lnTo>
                    <a:pt x="757" y="0"/>
                  </a:lnTo>
                  <a:lnTo>
                    <a:pt x="75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1" name="Freeform 111"/>
            <p:cNvSpPr>
              <a:spLocks/>
            </p:cNvSpPr>
            <p:nvPr/>
          </p:nvSpPr>
          <p:spPr bwMode="auto">
            <a:xfrm>
              <a:off x="1871" y="780"/>
              <a:ext cx="84" cy="82"/>
            </a:xfrm>
            <a:custGeom>
              <a:avLst/>
              <a:gdLst>
                <a:gd name="T0" fmla="*/ 0 w 390"/>
                <a:gd name="T1" fmla="*/ 388 h 388"/>
                <a:gd name="T2" fmla="*/ 389 w 390"/>
                <a:gd name="T3" fmla="*/ 0 h 388"/>
                <a:gd name="T4" fmla="*/ 390 w 390"/>
                <a:gd name="T5" fmla="*/ 0 h 388"/>
              </a:gdLst>
              <a:ahLst/>
              <a:cxnLst>
                <a:cxn ang="0">
                  <a:pos x="T0" y="T1"/>
                </a:cxn>
                <a:cxn ang="0">
                  <a:pos x="T2" y="T3"/>
                </a:cxn>
                <a:cxn ang="0">
                  <a:pos x="T4" y="T5"/>
                </a:cxn>
              </a:cxnLst>
              <a:rect l="0" t="0" r="r" b="b"/>
              <a:pathLst>
                <a:path w="390" h="388">
                  <a:moveTo>
                    <a:pt x="0" y="388"/>
                  </a:moveTo>
                  <a:lnTo>
                    <a:pt x="389" y="0"/>
                  </a:lnTo>
                  <a:lnTo>
                    <a:pt x="39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2" name="Freeform 112"/>
            <p:cNvSpPr>
              <a:spLocks/>
            </p:cNvSpPr>
            <p:nvPr/>
          </p:nvSpPr>
          <p:spPr bwMode="auto">
            <a:xfrm>
              <a:off x="2185" y="702"/>
              <a:ext cx="21" cy="21"/>
            </a:xfrm>
            <a:custGeom>
              <a:avLst/>
              <a:gdLst>
                <a:gd name="T0" fmla="*/ 0 w 102"/>
                <a:gd name="T1" fmla="*/ 101 h 101"/>
                <a:gd name="T2" fmla="*/ 100 w 102"/>
                <a:gd name="T3" fmla="*/ 0 h 101"/>
                <a:gd name="T4" fmla="*/ 102 w 102"/>
                <a:gd name="T5" fmla="*/ 0 h 101"/>
              </a:gdLst>
              <a:ahLst/>
              <a:cxnLst>
                <a:cxn ang="0">
                  <a:pos x="T0" y="T1"/>
                </a:cxn>
                <a:cxn ang="0">
                  <a:pos x="T2" y="T3"/>
                </a:cxn>
                <a:cxn ang="0">
                  <a:pos x="T4" y="T5"/>
                </a:cxn>
              </a:cxnLst>
              <a:rect l="0" t="0" r="r" b="b"/>
              <a:pathLst>
                <a:path w="102" h="101">
                  <a:moveTo>
                    <a:pt x="0" y="101"/>
                  </a:moveTo>
                  <a:lnTo>
                    <a:pt x="100" y="0"/>
                  </a:lnTo>
                  <a:lnTo>
                    <a:pt x="10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3" name="Freeform 113"/>
            <p:cNvSpPr>
              <a:spLocks/>
            </p:cNvSpPr>
            <p:nvPr/>
          </p:nvSpPr>
          <p:spPr bwMode="auto">
            <a:xfrm>
              <a:off x="2185" y="702"/>
              <a:ext cx="109" cy="108"/>
            </a:xfrm>
            <a:custGeom>
              <a:avLst/>
              <a:gdLst>
                <a:gd name="T0" fmla="*/ 0 w 515"/>
                <a:gd name="T1" fmla="*/ 515 h 515"/>
                <a:gd name="T2" fmla="*/ 514 w 515"/>
                <a:gd name="T3" fmla="*/ 0 h 515"/>
                <a:gd name="T4" fmla="*/ 515 w 515"/>
                <a:gd name="T5" fmla="*/ 0 h 515"/>
              </a:gdLst>
              <a:ahLst/>
              <a:cxnLst>
                <a:cxn ang="0">
                  <a:pos x="T0" y="T1"/>
                </a:cxn>
                <a:cxn ang="0">
                  <a:pos x="T2" y="T3"/>
                </a:cxn>
                <a:cxn ang="0">
                  <a:pos x="T4" y="T5"/>
                </a:cxn>
              </a:cxnLst>
              <a:rect l="0" t="0" r="r" b="b"/>
              <a:pathLst>
                <a:path w="515" h="515">
                  <a:moveTo>
                    <a:pt x="0" y="515"/>
                  </a:moveTo>
                  <a:lnTo>
                    <a:pt x="514" y="0"/>
                  </a:lnTo>
                  <a:lnTo>
                    <a:pt x="51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4" name="Freeform 114"/>
            <p:cNvSpPr>
              <a:spLocks/>
            </p:cNvSpPr>
            <p:nvPr/>
          </p:nvSpPr>
          <p:spPr bwMode="auto">
            <a:xfrm>
              <a:off x="2221" y="702"/>
              <a:ext cx="160"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5" name="Freeform 115"/>
            <p:cNvSpPr>
              <a:spLocks/>
            </p:cNvSpPr>
            <p:nvPr/>
          </p:nvSpPr>
          <p:spPr bwMode="auto">
            <a:xfrm>
              <a:off x="2309" y="749"/>
              <a:ext cx="112" cy="113"/>
            </a:xfrm>
            <a:custGeom>
              <a:avLst/>
              <a:gdLst>
                <a:gd name="T0" fmla="*/ 0 w 537"/>
                <a:gd name="T1" fmla="*/ 535 h 535"/>
                <a:gd name="T2" fmla="*/ 536 w 537"/>
                <a:gd name="T3" fmla="*/ 0 h 535"/>
                <a:gd name="T4" fmla="*/ 537 w 537"/>
                <a:gd name="T5" fmla="*/ 0 h 535"/>
              </a:gdLst>
              <a:ahLst/>
              <a:cxnLst>
                <a:cxn ang="0">
                  <a:pos x="T0" y="T1"/>
                </a:cxn>
                <a:cxn ang="0">
                  <a:pos x="T2" y="T3"/>
                </a:cxn>
                <a:cxn ang="0">
                  <a:pos x="T4" y="T5"/>
                </a:cxn>
              </a:cxnLst>
              <a:rect l="0" t="0" r="r" b="b"/>
              <a:pathLst>
                <a:path w="537" h="535">
                  <a:moveTo>
                    <a:pt x="0" y="535"/>
                  </a:moveTo>
                  <a:lnTo>
                    <a:pt x="536" y="0"/>
                  </a:lnTo>
                  <a:lnTo>
                    <a:pt x="53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6" name="Freeform 116"/>
            <p:cNvSpPr>
              <a:spLocks/>
            </p:cNvSpPr>
            <p:nvPr/>
          </p:nvSpPr>
          <p:spPr bwMode="auto">
            <a:xfrm>
              <a:off x="2396" y="837"/>
              <a:ext cx="25" cy="25"/>
            </a:xfrm>
            <a:custGeom>
              <a:avLst/>
              <a:gdLst>
                <a:gd name="T0" fmla="*/ 0 w 124"/>
                <a:gd name="T1" fmla="*/ 122 h 122"/>
                <a:gd name="T2" fmla="*/ 123 w 124"/>
                <a:gd name="T3" fmla="*/ 0 h 122"/>
                <a:gd name="T4" fmla="*/ 124 w 124"/>
                <a:gd name="T5" fmla="*/ 0 h 122"/>
              </a:gdLst>
              <a:ahLst/>
              <a:cxnLst>
                <a:cxn ang="0">
                  <a:pos x="T0" y="T1"/>
                </a:cxn>
                <a:cxn ang="0">
                  <a:pos x="T2" y="T3"/>
                </a:cxn>
                <a:cxn ang="0">
                  <a:pos x="T4" y="T5"/>
                </a:cxn>
              </a:cxnLst>
              <a:rect l="0" t="0" r="r" b="b"/>
              <a:pathLst>
                <a:path w="124" h="122">
                  <a:moveTo>
                    <a:pt x="0" y="122"/>
                  </a:moveTo>
                  <a:lnTo>
                    <a:pt x="123" y="0"/>
                  </a:lnTo>
                  <a:lnTo>
                    <a:pt x="12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9" name="Freeform 139"/>
            <p:cNvSpPr>
              <a:spLocks/>
            </p:cNvSpPr>
            <p:nvPr/>
          </p:nvSpPr>
          <p:spPr bwMode="auto">
            <a:xfrm>
              <a:off x="725" y="702"/>
              <a:ext cx="85" cy="85"/>
            </a:xfrm>
            <a:custGeom>
              <a:avLst/>
              <a:gdLst>
                <a:gd name="T0" fmla="*/ 0 w 403"/>
                <a:gd name="T1" fmla="*/ 402 h 402"/>
                <a:gd name="T2" fmla="*/ 402 w 403"/>
                <a:gd name="T3" fmla="*/ 0 h 402"/>
                <a:gd name="T4" fmla="*/ 403 w 403"/>
                <a:gd name="T5" fmla="*/ 0 h 402"/>
              </a:gdLst>
              <a:ahLst/>
              <a:cxnLst>
                <a:cxn ang="0">
                  <a:pos x="T0" y="T1"/>
                </a:cxn>
                <a:cxn ang="0">
                  <a:pos x="T2" y="T3"/>
                </a:cxn>
                <a:cxn ang="0">
                  <a:pos x="T4" y="T5"/>
                </a:cxn>
              </a:cxnLst>
              <a:rect l="0" t="0" r="r" b="b"/>
              <a:pathLst>
                <a:path w="403" h="402">
                  <a:moveTo>
                    <a:pt x="0" y="402"/>
                  </a:moveTo>
                  <a:lnTo>
                    <a:pt x="402" y="0"/>
                  </a:lnTo>
                  <a:lnTo>
                    <a:pt x="4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0" name="Freeform 140"/>
            <p:cNvSpPr>
              <a:spLocks/>
            </p:cNvSpPr>
            <p:nvPr/>
          </p:nvSpPr>
          <p:spPr bwMode="auto">
            <a:xfrm>
              <a:off x="738" y="702"/>
              <a:ext cx="160" cy="160"/>
            </a:xfrm>
            <a:custGeom>
              <a:avLst/>
              <a:gdLst>
                <a:gd name="T0" fmla="*/ 0 w 758"/>
                <a:gd name="T1" fmla="*/ 758 h 758"/>
                <a:gd name="T2" fmla="*/ 757 w 758"/>
                <a:gd name="T3" fmla="*/ 0 h 758"/>
                <a:gd name="T4" fmla="*/ 758 w 758"/>
                <a:gd name="T5" fmla="*/ 0 h 758"/>
              </a:gdLst>
              <a:ahLst/>
              <a:cxnLst>
                <a:cxn ang="0">
                  <a:pos x="T0" y="T1"/>
                </a:cxn>
                <a:cxn ang="0">
                  <a:pos x="T2" y="T3"/>
                </a:cxn>
                <a:cxn ang="0">
                  <a:pos x="T4" y="T5"/>
                </a:cxn>
              </a:cxnLst>
              <a:rect l="0" t="0" r="r" b="b"/>
              <a:pathLst>
                <a:path w="758" h="758">
                  <a:moveTo>
                    <a:pt x="0" y="758"/>
                  </a:moveTo>
                  <a:lnTo>
                    <a:pt x="757" y="0"/>
                  </a:lnTo>
                  <a:lnTo>
                    <a:pt x="75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1" name="Freeform 141"/>
            <p:cNvSpPr>
              <a:spLocks/>
            </p:cNvSpPr>
            <p:nvPr/>
          </p:nvSpPr>
          <p:spPr bwMode="auto">
            <a:xfrm>
              <a:off x="826" y="702"/>
              <a:ext cx="159"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2" name="Freeform 142"/>
            <p:cNvSpPr>
              <a:spLocks/>
            </p:cNvSpPr>
            <p:nvPr/>
          </p:nvSpPr>
          <p:spPr bwMode="auto">
            <a:xfrm>
              <a:off x="911" y="702"/>
              <a:ext cx="162" cy="160"/>
            </a:xfrm>
            <a:custGeom>
              <a:avLst/>
              <a:gdLst>
                <a:gd name="T0" fmla="*/ 0 w 760"/>
                <a:gd name="T1" fmla="*/ 758 h 758"/>
                <a:gd name="T2" fmla="*/ 758 w 760"/>
                <a:gd name="T3" fmla="*/ 0 h 758"/>
                <a:gd name="T4" fmla="*/ 760 w 760"/>
                <a:gd name="T5" fmla="*/ 0 h 758"/>
              </a:gdLst>
              <a:ahLst/>
              <a:cxnLst>
                <a:cxn ang="0">
                  <a:pos x="T0" y="T1"/>
                </a:cxn>
                <a:cxn ang="0">
                  <a:pos x="T2" y="T3"/>
                </a:cxn>
                <a:cxn ang="0">
                  <a:pos x="T4" y="T5"/>
                </a:cxn>
              </a:cxnLst>
              <a:rect l="0" t="0" r="r" b="b"/>
              <a:pathLst>
                <a:path w="760" h="758">
                  <a:moveTo>
                    <a:pt x="0" y="758"/>
                  </a:moveTo>
                  <a:lnTo>
                    <a:pt x="758" y="0"/>
                  </a:lnTo>
                  <a:lnTo>
                    <a:pt x="76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3" name="Freeform 143"/>
            <p:cNvSpPr>
              <a:spLocks/>
            </p:cNvSpPr>
            <p:nvPr/>
          </p:nvSpPr>
          <p:spPr bwMode="auto">
            <a:xfrm>
              <a:off x="999" y="708"/>
              <a:ext cx="154" cy="154"/>
            </a:xfrm>
            <a:custGeom>
              <a:avLst/>
              <a:gdLst>
                <a:gd name="T0" fmla="*/ 0 w 728"/>
                <a:gd name="T1" fmla="*/ 727 h 727"/>
                <a:gd name="T2" fmla="*/ 727 w 728"/>
                <a:gd name="T3" fmla="*/ 0 h 727"/>
                <a:gd name="T4" fmla="*/ 728 w 728"/>
                <a:gd name="T5" fmla="*/ 0 h 727"/>
              </a:gdLst>
              <a:ahLst/>
              <a:cxnLst>
                <a:cxn ang="0">
                  <a:pos x="T0" y="T1"/>
                </a:cxn>
                <a:cxn ang="0">
                  <a:pos x="T2" y="T3"/>
                </a:cxn>
                <a:cxn ang="0">
                  <a:pos x="T4" y="T5"/>
                </a:cxn>
              </a:cxnLst>
              <a:rect l="0" t="0" r="r" b="b"/>
              <a:pathLst>
                <a:path w="728" h="727">
                  <a:moveTo>
                    <a:pt x="0" y="727"/>
                  </a:moveTo>
                  <a:lnTo>
                    <a:pt x="727" y="0"/>
                  </a:lnTo>
                  <a:lnTo>
                    <a:pt x="72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4" name="Freeform 144"/>
            <p:cNvSpPr>
              <a:spLocks/>
            </p:cNvSpPr>
            <p:nvPr/>
          </p:nvSpPr>
          <p:spPr bwMode="auto">
            <a:xfrm>
              <a:off x="1086" y="795"/>
              <a:ext cx="67" cy="67"/>
            </a:xfrm>
            <a:custGeom>
              <a:avLst/>
              <a:gdLst>
                <a:gd name="T0" fmla="*/ 0 w 314"/>
                <a:gd name="T1" fmla="*/ 314 h 314"/>
                <a:gd name="T2" fmla="*/ 313 w 314"/>
                <a:gd name="T3" fmla="*/ 0 h 314"/>
                <a:gd name="T4" fmla="*/ 314 w 314"/>
                <a:gd name="T5" fmla="*/ 0 h 314"/>
              </a:gdLst>
              <a:ahLst/>
              <a:cxnLst>
                <a:cxn ang="0">
                  <a:pos x="T0" y="T1"/>
                </a:cxn>
                <a:cxn ang="0">
                  <a:pos x="T2" y="T3"/>
                </a:cxn>
                <a:cxn ang="0">
                  <a:pos x="T4" y="T5"/>
                </a:cxn>
              </a:cxnLst>
              <a:rect l="0" t="0" r="r" b="b"/>
              <a:pathLst>
                <a:path w="314" h="314">
                  <a:moveTo>
                    <a:pt x="0" y="314"/>
                  </a:moveTo>
                  <a:lnTo>
                    <a:pt x="313" y="0"/>
                  </a:lnTo>
                  <a:lnTo>
                    <a:pt x="31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5" name="Freeform 145"/>
            <p:cNvSpPr>
              <a:spLocks/>
            </p:cNvSpPr>
            <p:nvPr/>
          </p:nvSpPr>
          <p:spPr bwMode="auto">
            <a:xfrm>
              <a:off x="1385" y="702"/>
              <a:ext cx="36" cy="36"/>
            </a:xfrm>
            <a:custGeom>
              <a:avLst/>
              <a:gdLst>
                <a:gd name="T0" fmla="*/ 0 w 177"/>
                <a:gd name="T1" fmla="*/ 175 h 175"/>
                <a:gd name="T2" fmla="*/ 176 w 177"/>
                <a:gd name="T3" fmla="*/ 0 h 175"/>
                <a:gd name="T4" fmla="*/ 177 w 177"/>
                <a:gd name="T5" fmla="*/ 0 h 175"/>
              </a:gdLst>
              <a:ahLst/>
              <a:cxnLst>
                <a:cxn ang="0">
                  <a:pos x="T0" y="T1"/>
                </a:cxn>
                <a:cxn ang="0">
                  <a:pos x="T2" y="T3"/>
                </a:cxn>
                <a:cxn ang="0">
                  <a:pos x="T4" y="T5"/>
                </a:cxn>
              </a:cxnLst>
              <a:rect l="0" t="0" r="r" b="b"/>
              <a:pathLst>
                <a:path w="177" h="175">
                  <a:moveTo>
                    <a:pt x="0" y="175"/>
                  </a:moveTo>
                  <a:lnTo>
                    <a:pt x="176" y="0"/>
                  </a:lnTo>
                  <a:lnTo>
                    <a:pt x="17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6" name="Freeform 146"/>
            <p:cNvSpPr>
              <a:spLocks/>
            </p:cNvSpPr>
            <p:nvPr/>
          </p:nvSpPr>
          <p:spPr bwMode="auto">
            <a:xfrm>
              <a:off x="1385" y="702"/>
              <a:ext cx="123" cy="123"/>
            </a:xfrm>
            <a:custGeom>
              <a:avLst/>
              <a:gdLst>
                <a:gd name="T0" fmla="*/ 0 w 590"/>
                <a:gd name="T1" fmla="*/ 590 h 590"/>
                <a:gd name="T2" fmla="*/ 589 w 590"/>
                <a:gd name="T3" fmla="*/ 0 h 590"/>
                <a:gd name="T4" fmla="*/ 590 w 590"/>
                <a:gd name="T5" fmla="*/ 0 h 590"/>
              </a:gdLst>
              <a:ahLst/>
              <a:cxnLst>
                <a:cxn ang="0">
                  <a:pos x="T0" y="T1"/>
                </a:cxn>
                <a:cxn ang="0">
                  <a:pos x="T2" y="T3"/>
                </a:cxn>
                <a:cxn ang="0">
                  <a:pos x="T4" y="T5"/>
                </a:cxn>
              </a:cxnLst>
              <a:rect l="0" t="0" r="r" b="b"/>
              <a:pathLst>
                <a:path w="590" h="590">
                  <a:moveTo>
                    <a:pt x="0" y="590"/>
                  </a:moveTo>
                  <a:lnTo>
                    <a:pt x="589" y="0"/>
                  </a:lnTo>
                  <a:lnTo>
                    <a:pt x="59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7" name="Freeform 147"/>
            <p:cNvSpPr>
              <a:spLocks/>
            </p:cNvSpPr>
            <p:nvPr/>
          </p:nvSpPr>
          <p:spPr bwMode="auto">
            <a:xfrm>
              <a:off x="1436" y="702"/>
              <a:ext cx="160" cy="160"/>
            </a:xfrm>
            <a:custGeom>
              <a:avLst/>
              <a:gdLst>
                <a:gd name="T0" fmla="*/ 0 w 758"/>
                <a:gd name="T1" fmla="*/ 758 h 758"/>
                <a:gd name="T2" fmla="*/ 757 w 758"/>
                <a:gd name="T3" fmla="*/ 0 h 758"/>
                <a:gd name="T4" fmla="*/ 758 w 758"/>
                <a:gd name="T5" fmla="*/ 0 h 758"/>
              </a:gdLst>
              <a:ahLst/>
              <a:cxnLst>
                <a:cxn ang="0">
                  <a:pos x="T0" y="T1"/>
                </a:cxn>
                <a:cxn ang="0">
                  <a:pos x="T2" y="T3"/>
                </a:cxn>
                <a:cxn ang="0">
                  <a:pos x="T4" y="T5"/>
                </a:cxn>
              </a:cxnLst>
              <a:rect l="0" t="0" r="r" b="b"/>
              <a:pathLst>
                <a:path w="758" h="758">
                  <a:moveTo>
                    <a:pt x="0" y="758"/>
                  </a:moveTo>
                  <a:lnTo>
                    <a:pt x="757" y="0"/>
                  </a:lnTo>
                  <a:lnTo>
                    <a:pt x="75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8" name="Freeform 148"/>
            <p:cNvSpPr>
              <a:spLocks/>
            </p:cNvSpPr>
            <p:nvPr/>
          </p:nvSpPr>
          <p:spPr bwMode="auto">
            <a:xfrm>
              <a:off x="1523" y="702"/>
              <a:ext cx="160"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89" name="Freeform 149"/>
            <p:cNvSpPr>
              <a:spLocks/>
            </p:cNvSpPr>
            <p:nvPr/>
          </p:nvSpPr>
          <p:spPr bwMode="auto">
            <a:xfrm>
              <a:off x="1611" y="702"/>
              <a:ext cx="160"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0" name="Freeform 150"/>
            <p:cNvSpPr>
              <a:spLocks/>
            </p:cNvSpPr>
            <p:nvPr/>
          </p:nvSpPr>
          <p:spPr bwMode="auto">
            <a:xfrm>
              <a:off x="1696" y="702"/>
              <a:ext cx="162"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1" name="Freeform 151"/>
            <p:cNvSpPr>
              <a:spLocks/>
            </p:cNvSpPr>
            <p:nvPr/>
          </p:nvSpPr>
          <p:spPr bwMode="auto">
            <a:xfrm>
              <a:off x="1784" y="702"/>
              <a:ext cx="162" cy="160"/>
            </a:xfrm>
            <a:custGeom>
              <a:avLst/>
              <a:gdLst>
                <a:gd name="T0" fmla="*/ 0 w 758"/>
                <a:gd name="T1" fmla="*/ 758 h 758"/>
                <a:gd name="T2" fmla="*/ 757 w 758"/>
                <a:gd name="T3" fmla="*/ 0 h 758"/>
                <a:gd name="T4" fmla="*/ 758 w 758"/>
                <a:gd name="T5" fmla="*/ 0 h 758"/>
              </a:gdLst>
              <a:ahLst/>
              <a:cxnLst>
                <a:cxn ang="0">
                  <a:pos x="T0" y="T1"/>
                </a:cxn>
                <a:cxn ang="0">
                  <a:pos x="T2" y="T3"/>
                </a:cxn>
                <a:cxn ang="0">
                  <a:pos x="T4" y="T5"/>
                </a:cxn>
              </a:cxnLst>
              <a:rect l="0" t="0" r="r" b="b"/>
              <a:pathLst>
                <a:path w="758" h="758">
                  <a:moveTo>
                    <a:pt x="0" y="758"/>
                  </a:moveTo>
                  <a:lnTo>
                    <a:pt x="757" y="0"/>
                  </a:lnTo>
                  <a:lnTo>
                    <a:pt x="75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2" name="Freeform 152"/>
            <p:cNvSpPr>
              <a:spLocks/>
            </p:cNvSpPr>
            <p:nvPr/>
          </p:nvSpPr>
          <p:spPr bwMode="auto">
            <a:xfrm>
              <a:off x="1871" y="780"/>
              <a:ext cx="84" cy="82"/>
            </a:xfrm>
            <a:custGeom>
              <a:avLst/>
              <a:gdLst>
                <a:gd name="T0" fmla="*/ 0 w 390"/>
                <a:gd name="T1" fmla="*/ 388 h 388"/>
                <a:gd name="T2" fmla="*/ 389 w 390"/>
                <a:gd name="T3" fmla="*/ 0 h 388"/>
                <a:gd name="T4" fmla="*/ 390 w 390"/>
                <a:gd name="T5" fmla="*/ 0 h 388"/>
              </a:gdLst>
              <a:ahLst/>
              <a:cxnLst>
                <a:cxn ang="0">
                  <a:pos x="T0" y="T1"/>
                </a:cxn>
                <a:cxn ang="0">
                  <a:pos x="T2" y="T3"/>
                </a:cxn>
                <a:cxn ang="0">
                  <a:pos x="T4" y="T5"/>
                </a:cxn>
              </a:cxnLst>
              <a:rect l="0" t="0" r="r" b="b"/>
              <a:pathLst>
                <a:path w="390" h="388">
                  <a:moveTo>
                    <a:pt x="0" y="388"/>
                  </a:moveTo>
                  <a:lnTo>
                    <a:pt x="389" y="0"/>
                  </a:lnTo>
                  <a:lnTo>
                    <a:pt x="39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3" name="Freeform 153"/>
            <p:cNvSpPr>
              <a:spLocks/>
            </p:cNvSpPr>
            <p:nvPr/>
          </p:nvSpPr>
          <p:spPr bwMode="auto">
            <a:xfrm>
              <a:off x="2185" y="702"/>
              <a:ext cx="21" cy="21"/>
            </a:xfrm>
            <a:custGeom>
              <a:avLst/>
              <a:gdLst>
                <a:gd name="T0" fmla="*/ 0 w 102"/>
                <a:gd name="T1" fmla="*/ 101 h 101"/>
                <a:gd name="T2" fmla="*/ 100 w 102"/>
                <a:gd name="T3" fmla="*/ 0 h 101"/>
                <a:gd name="T4" fmla="*/ 102 w 102"/>
                <a:gd name="T5" fmla="*/ 0 h 101"/>
              </a:gdLst>
              <a:ahLst/>
              <a:cxnLst>
                <a:cxn ang="0">
                  <a:pos x="T0" y="T1"/>
                </a:cxn>
                <a:cxn ang="0">
                  <a:pos x="T2" y="T3"/>
                </a:cxn>
                <a:cxn ang="0">
                  <a:pos x="T4" y="T5"/>
                </a:cxn>
              </a:cxnLst>
              <a:rect l="0" t="0" r="r" b="b"/>
              <a:pathLst>
                <a:path w="102" h="101">
                  <a:moveTo>
                    <a:pt x="0" y="101"/>
                  </a:moveTo>
                  <a:lnTo>
                    <a:pt x="100" y="0"/>
                  </a:lnTo>
                  <a:lnTo>
                    <a:pt x="10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4" name="Freeform 154"/>
            <p:cNvSpPr>
              <a:spLocks/>
            </p:cNvSpPr>
            <p:nvPr/>
          </p:nvSpPr>
          <p:spPr bwMode="auto">
            <a:xfrm>
              <a:off x="2185" y="702"/>
              <a:ext cx="109" cy="108"/>
            </a:xfrm>
            <a:custGeom>
              <a:avLst/>
              <a:gdLst>
                <a:gd name="T0" fmla="*/ 0 w 515"/>
                <a:gd name="T1" fmla="*/ 515 h 515"/>
                <a:gd name="T2" fmla="*/ 514 w 515"/>
                <a:gd name="T3" fmla="*/ 0 h 515"/>
                <a:gd name="T4" fmla="*/ 515 w 515"/>
                <a:gd name="T5" fmla="*/ 0 h 515"/>
              </a:gdLst>
              <a:ahLst/>
              <a:cxnLst>
                <a:cxn ang="0">
                  <a:pos x="T0" y="T1"/>
                </a:cxn>
                <a:cxn ang="0">
                  <a:pos x="T2" y="T3"/>
                </a:cxn>
                <a:cxn ang="0">
                  <a:pos x="T4" y="T5"/>
                </a:cxn>
              </a:cxnLst>
              <a:rect l="0" t="0" r="r" b="b"/>
              <a:pathLst>
                <a:path w="515" h="515">
                  <a:moveTo>
                    <a:pt x="0" y="515"/>
                  </a:moveTo>
                  <a:lnTo>
                    <a:pt x="514" y="0"/>
                  </a:lnTo>
                  <a:lnTo>
                    <a:pt x="51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5" name="Freeform 155"/>
            <p:cNvSpPr>
              <a:spLocks/>
            </p:cNvSpPr>
            <p:nvPr/>
          </p:nvSpPr>
          <p:spPr bwMode="auto">
            <a:xfrm>
              <a:off x="2221" y="702"/>
              <a:ext cx="160" cy="160"/>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6" name="Freeform 156"/>
            <p:cNvSpPr>
              <a:spLocks/>
            </p:cNvSpPr>
            <p:nvPr/>
          </p:nvSpPr>
          <p:spPr bwMode="auto">
            <a:xfrm>
              <a:off x="2309" y="749"/>
              <a:ext cx="112" cy="113"/>
            </a:xfrm>
            <a:custGeom>
              <a:avLst/>
              <a:gdLst>
                <a:gd name="T0" fmla="*/ 0 w 537"/>
                <a:gd name="T1" fmla="*/ 535 h 535"/>
                <a:gd name="T2" fmla="*/ 536 w 537"/>
                <a:gd name="T3" fmla="*/ 0 h 535"/>
                <a:gd name="T4" fmla="*/ 537 w 537"/>
                <a:gd name="T5" fmla="*/ 0 h 535"/>
              </a:gdLst>
              <a:ahLst/>
              <a:cxnLst>
                <a:cxn ang="0">
                  <a:pos x="T0" y="T1"/>
                </a:cxn>
                <a:cxn ang="0">
                  <a:pos x="T2" y="T3"/>
                </a:cxn>
                <a:cxn ang="0">
                  <a:pos x="T4" y="T5"/>
                </a:cxn>
              </a:cxnLst>
              <a:rect l="0" t="0" r="r" b="b"/>
              <a:pathLst>
                <a:path w="537" h="535">
                  <a:moveTo>
                    <a:pt x="0" y="535"/>
                  </a:moveTo>
                  <a:lnTo>
                    <a:pt x="536" y="0"/>
                  </a:lnTo>
                  <a:lnTo>
                    <a:pt x="53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7" name="Freeform 157"/>
            <p:cNvSpPr>
              <a:spLocks/>
            </p:cNvSpPr>
            <p:nvPr/>
          </p:nvSpPr>
          <p:spPr bwMode="auto">
            <a:xfrm>
              <a:off x="2396" y="837"/>
              <a:ext cx="25" cy="25"/>
            </a:xfrm>
            <a:custGeom>
              <a:avLst/>
              <a:gdLst>
                <a:gd name="T0" fmla="*/ 0 w 124"/>
                <a:gd name="T1" fmla="*/ 122 h 122"/>
                <a:gd name="T2" fmla="*/ 123 w 124"/>
                <a:gd name="T3" fmla="*/ 0 h 122"/>
                <a:gd name="T4" fmla="*/ 124 w 124"/>
                <a:gd name="T5" fmla="*/ 0 h 122"/>
              </a:gdLst>
              <a:ahLst/>
              <a:cxnLst>
                <a:cxn ang="0">
                  <a:pos x="T0" y="T1"/>
                </a:cxn>
                <a:cxn ang="0">
                  <a:pos x="T2" y="T3"/>
                </a:cxn>
                <a:cxn ang="0">
                  <a:pos x="T4" y="T5"/>
                </a:cxn>
              </a:cxnLst>
              <a:rect l="0" t="0" r="r" b="b"/>
              <a:pathLst>
                <a:path w="124" h="122">
                  <a:moveTo>
                    <a:pt x="0" y="122"/>
                  </a:moveTo>
                  <a:lnTo>
                    <a:pt x="123" y="0"/>
                  </a:lnTo>
                  <a:lnTo>
                    <a:pt x="12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0" name="Freeform 180"/>
            <p:cNvSpPr>
              <a:spLocks/>
            </p:cNvSpPr>
            <p:nvPr/>
          </p:nvSpPr>
          <p:spPr bwMode="auto">
            <a:xfrm>
              <a:off x="867" y="869"/>
              <a:ext cx="172" cy="173"/>
            </a:xfrm>
            <a:custGeom>
              <a:avLst/>
              <a:gdLst>
                <a:gd name="T0" fmla="*/ 813 w 813"/>
                <a:gd name="T1" fmla="*/ 813 h 813"/>
                <a:gd name="T2" fmla="*/ 0 w 813"/>
                <a:gd name="T3" fmla="*/ 0 h 813"/>
                <a:gd name="T4" fmla="*/ 1 w 813"/>
                <a:gd name="T5" fmla="*/ 0 h 813"/>
              </a:gdLst>
              <a:ahLst/>
              <a:cxnLst>
                <a:cxn ang="0">
                  <a:pos x="T0" y="T1"/>
                </a:cxn>
                <a:cxn ang="0">
                  <a:pos x="T2" y="T3"/>
                </a:cxn>
                <a:cxn ang="0">
                  <a:pos x="T4" y="T5"/>
                </a:cxn>
              </a:cxnLst>
              <a:rect l="0" t="0" r="r" b="b"/>
              <a:pathLst>
                <a:path w="813" h="813">
                  <a:moveTo>
                    <a:pt x="813" y="81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1" name="Freeform 181"/>
            <p:cNvSpPr>
              <a:spLocks/>
            </p:cNvSpPr>
            <p:nvPr/>
          </p:nvSpPr>
          <p:spPr bwMode="auto">
            <a:xfrm>
              <a:off x="945" y="862"/>
              <a:ext cx="181" cy="180"/>
            </a:xfrm>
            <a:custGeom>
              <a:avLst/>
              <a:gdLst>
                <a:gd name="T0" fmla="*/ 851 w 851"/>
                <a:gd name="T1" fmla="*/ 852 h 852"/>
                <a:gd name="T2" fmla="*/ 0 w 851"/>
                <a:gd name="T3" fmla="*/ 0 h 852"/>
                <a:gd name="T4" fmla="*/ 1 w 851"/>
                <a:gd name="T5" fmla="*/ 0 h 852"/>
              </a:gdLst>
              <a:ahLst/>
              <a:cxnLst>
                <a:cxn ang="0">
                  <a:pos x="T0" y="T1"/>
                </a:cxn>
                <a:cxn ang="0">
                  <a:pos x="T2" y="T3"/>
                </a:cxn>
                <a:cxn ang="0">
                  <a:pos x="T4" y="T5"/>
                </a:cxn>
              </a:cxnLst>
              <a:rect l="0" t="0" r="r" b="b"/>
              <a:pathLst>
                <a:path w="851" h="852">
                  <a:moveTo>
                    <a:pt x="851"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2" name="Freeform 182"/>
            <p:cNvSpPr>
              <a:spLocks/>
            </p:cNvSpPr>
            <p:nvPr/>
          </p:nvSpPr>
          <p:spPr bwMode="auto">
            <a:xfrm>
              <a:off x="1033" y="862"/>
              <a:ext cx="120" cy="119"/>
            </a:xfrm>
            <a:custGeom>
              <a:avLst/>
              <a:gdLst>
                <a:gd name="T0" fmla="*/ 567 w 567"/>
                <a:gd name="T1" fmla="*/ 569 h 569"/>
                <a:gd name="T2" fmla="*/ 0 w 567"/>
                <a:gd name="T3" fmla="*/ 0 h 569"/>
                <a:gd name="T4" fmla="*/ 1 w 567"/>
                <a:gd name="T5" fmla="*/ 0 h 569"/>
              </a:gdLst>
              <a:ahLst/>
              <a:cxnLst>
                <a:cxn ang="0">
                  <a:pos x="T0" y="T1"/>
                </a:cxn>
                <a:cxn ang="0">
                  <a:pos x="T2" y="T3"/>
                </a:cxn>
                <a:cxn ang="0">
                  <a:pos x="T4" y="T5"/>
                </a:cxn>
              </a:cxnLst>
              <a:rect l="0" t="0" r="r" b="b"/>
              <a:pathLst>
                <a:path w="567" h="569">
                  <a:moveTo>
                    <a:pt x="567" y="5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3" name="Freeform 183"/>
            <p:cNvSpPr>
              <a:spLocks/>
            </p:cNvSpPr>
            <p:nvPr/>
          </p:nvSpPr>
          <p:spPr bwMode="auto">
            <a:xfrm>
              <a:off x="1120" y="862"/>
              <a:ext cx="33" cy="32"/>
            </a:xfrm>
            <a:custGeom>
              <a:avLst/>
              <a:gdLst>
                <a:gd name="T0" fmla="*/ 153 w 153"/>
                <a:gd name="T1" fmla="*/ 155 h 155"/>
                <a:gd name="T2" fmla="*/ 0 w 153"/>
                <a:gd name="T3" fmla="*/ 0 h 155"/>
                <a:gd name="T4" fmla="*/ 1 w 153"/>
                <a:gd name="T5" fmla="*/ 0 h 155"/>
              </a:gdLst>
              <a:ahLst/>
              <a:cxnLst>
                <a:cxn ang="0">
                  <a:pos x="T0" y="T1"/>
                </a:cxn>
                <a:cxn ang="0">
                  <a:pos x="T2" y="T3"/>
                </a:cxn>
                <a:cxn ang="0">
                  <a:pos x="T4" y="T5"/>
                </a:cxn>
              </a:cxnLst>
              <a:rect l="0" t="0" r="r" b="b"/>
              <a:pathLst>
                <a:path w="153" h="155">
                  <a:moveTo>
                    <a:pt x="153" y="15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4" name="Freeform 184"/>
            <p:cNvSpPr>
              <a:spLocks/>
            </p:cNvSpPr>
            <p:nvPr/>
          </p:nvSpPr>
          <p:spPr bwMode="auto">
            <a:xfrm>
              <a:off x="1385" y="1038"/>
              <a:ext cx="2" cy="4"/>
            </a:xfrm>
            <a:custGeom>
              <a:avLst/>
              <a:gdLst>
                <a:gd name="T0" fmla="*/ 15 w 15"/>
                <a:gd name="T1" fmla="*/ 14 h 14"/>
                <a:gd name="T2" fmla="*/ 0 w 15"/>
                <a:gd name="T3" fmla="*/ 0 h 14"/>
                <a:gd name="T4" fmla="*/ 1 w 15"/>
                <a:gd name="T5" fmla="*/ 0 h 14"/>
              </a:gdLst>
              <a:ahLst/>
              <a:cxnLst>
                <a:cxn ang="0">
                  <a:pos x="T0" y="T1"/>
                </a:cxn>
                <a:cxn ang="0">
                  <a:pos x="T2" y="T3"/>
                </a:cxn>
                <a:cxn ang="0">
                  <a:pos x="T4" y="T5"/>
                </a:cxn>
              </a:cxnLst>
              <a:rect l="0" t="0" r="r" b="b"/>
              <a:pathLst>
                <a:path w="15" h="14">
                  <a:moveTo>
                    <a:pt x="15" y="1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5" name="Freeform 185"/>
            <p:cNvSpPr>
              <a:spLocks/>
            </p:cNvSpPr>
            <p:nvPr/>
          </p:nvSpPr>
          <p:spPr bwMode="auto">
            <a:xfrm>
              <a:off x="1385" y="951"/>
              <a:ext cx="89" cy="91"/>
            </a:xfrm>
            <a:custGeom>
              <a:avLst/>
              <a:gdLst>
                <a:gd name="T0" fmla="*/ 429 w 429"/>
                <a:gd name="T1" fmla="*/ 429 h 429"/>
                <a:gd name="T2" fmla="*/ 0 w 429"/>
                <a:gd name="T3" fmla="*/ 0 h 429"/>
                <a:gd name="T4" fmla="*/ 1 w 429"/>
                <a:gd name="T5" fmla="*/ 0 h 429"/>
              </a:gdLst>
              <a:ahLst/>
              <a:cxnLst>
                <a:cxn ang="0">
                  <a:pos x="T0" y="T1"/>
                </a:cxn>
                <a:cxn ang="0">
                  <a:pos x="T2" y="T3"/>
                </a:cxn>
                <a:cxn ang="0">
                  <a:pos x="T4" y="T5"/>
                </a:cxn>
              </a:cxnLst>
              <a:rect l="0" t="0" r="r" b="b"/>
              <a:pathLst>
                <a:path w="429" h="429">
                  <a:moveTo>
                    <a:pt x="429" y="42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6" name="Freeform 186"/>
            <p:cNvSpPr>
              <a:spLocks/>
            </p:cNvSpPr>
            <p:nvPr/>
          </p:nvSpPr>
          <p:spPr bwMode="auto">
            <a:xfrm>
              <a:off x="1385" y="863"/>
              <a:ext cx="176" cy="179"/>
            </a:xfrm>
            <a:custGeom>
              <a:avLst/>
              <a:gdLst>
                <a:gd name="T0" fmla="*/ 841 w 841"/>
                <a:gd name="T1" fmla="*/ 842 h 842"/>
                <a:gd name="T2" fmla="*/ 0 w 841"/>
                <a:gd name="T3" fmla="*/ 0 h 842"/>
                <a:gd name="T4" fmla="*/ 1 w 841"/>
                <a:gd name="T5" fmla="*/ 0 h 842"/>
              </a:gdLst>
              <a:ahLst/>
              <a:cxnLst>
                <a:cxn ang="0">
                  <a:pos x="T0" y="T1"/>
                </a:cxn>
                <a:cxn ang="0">
                  <a:pos x="T2" y="T3"/>
                </a:cxn>
                <a:cxn ang="0">
                  <a:pos x="T4" y="T5"/>
                </a:cxn>
              </a:cxnLst>
              <a:rect l="0" t="0" r="r" b="b"/>
              <a:pathLst>
                <a:path w="841" h="842">
                  <a:moveTo>
                    <a:pt x="841" y="84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7" name="Freeform 187"/>
            <p:cNvSpPr>
              <a:spLocks/>
            </p:cNvSpPr>
            <p:nvPr/>
          </p:nvSpPr>
          <p:spPr bwMode="auto">
            <a:xfrm>
              <a:off x="1470" y="862"/>
              <a:ext cx="179" cy="180"/>
            </a:xfrm>
            <a:custGeom>
              <a:avLst/>
              <a:gdLst>
                <a:gd name="T0" fmla="*/ 849 w 849"/>
                <a:gd name="T1" fmla="*/ 852 h 852"/>
                <a:gd name="T2" fmla="*/ 0 w 849"/>
                <a:gd name="T3" fmla="*/ 0 h 852"/>
                <a:gd name="T4" fmla="*/ 1 w 849"/>
                <a:gd name="T5" fmla="*/ 0 h 852"/>
              </a:gdLst>
              <a:ahLst/>
              <a:cxnLst>
                <a:cxn ang="0">
                  <a:pos x="T0" y="T1"/>
                </a:cxn>
                <a:cxn ang="0">
                  <a:pos x="T2" y="T3"/>
                </a:cxn>
                <a:cxn ang="0">
                  <a:pos x="T4" y="T5"/>
                </a:cxn>
              </a:cxnLst>
              <a:rect l="0" t="0" r="r" b="b"/>
              <a:pathLst>
                <a:path w="849" h="852">
                  <a:moveTo>
                    <a:pt x="849"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8" name="Freeform 188"/>
            <p:cNvSpPr>
              <a:spLocks/>
            </p:cNvSpPr>
            <p:nvPr/>
          </p:nvSpPr>
          <p:spPr bwMode="auto">
            <a:xfrm>
              <a:off x="1556" y="862"/>
              <a:ext cx="180" cy="180"/>
            </a:xfrm>
            <a:custGeom>
              <a:avLst/>
              <a:gdLst>
                <a:gd name="T0" fmla="*/ 850 w 850"/>
                <a:gd name="T1" fmla="*/ 852 h 852"/>
                <a:gd name="T2" fmla="*/ 0 w 850"/>
                <a:gd name="T3" fmla="*/ 0 h 852"/>
                <a:gd name="T4" fmla="*/ 1 w 850"/>
                <a:gd name="T5" fmla="*/ 0 h 852"/>
              </a:gdLst>
              <a:ahLst/>
              <a:cxnLst>
                <a:cxn ang="0">
                  <a:pos x="T0" y="T1"/>
                </a:cxn>
                <a:cxn ang="0">
                  <a:pos x="T2" y="T3"/>
                </a:cxn>
                <a:cxn ang="0">
                  <a:pos x="T4" y="T5"/>
                </a:cxn>
              </a:cxnLst>
              <a:rect l="0" t="0" r="r" b="b"/>
              <a:pathLst>
                <a:path w="850" h="852">
                  <a:moveTo>
                    <a:pt x="85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29" name="Freeform 189"/>
            <p:cNvSpPr>
              <a:spLocks/>
            </p:cNvSpPr>
            <p:nvPr/>
          </p:nvSpPr>
          <p:spPr bwMode="auto">
            <a:xfrm>
              <a:off x="1643" y="862"/>
              <a:ext cx="181" cy="180"/>
            </a:xfrm>
            <a:custGeom>
              <a:avLst/>
              <a:gdLst>
                <a:gd name="T0" fmla="*/ 851 w 851"/>
                <a:gd name="T1" fmla="*/ 852 h 852"/>
                <a:gd name="T2" fmla="*/ 0 w 851"/>
                <a:gd name="T3" fmla="*/ 0 h 852"/>
                <a:gd name="T4" fmla="*/ 1 w 851"/>
                <a:gd name="T5" fmla="*/ 0 h 852"/>
              </a:gdLst>
              <a:ahLst/>
              <a:cxnLst>
                <a:cxn ang="0">
                  <a:pos x="T0" y="T1"/>
                </a:cxn>
                <a:cxn ang="0">
                  <a:pos x="T2" y="T3"/>
                </a:cxn>
                <a:cxn ang="0">
                  <a:pos x="T4" y="T5"/>
                </a:cxn>
              </a:cxnLst>
              <a:rect l="0" t="0" r="r" b="b"/>
              <a:pathLst>
                <a:path w="851" h="852">
                  <a:moveTo>
                    <a:pt x="851"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0" name="Freeform 190"/>
            <p:cNvSpPr>
              <a:spLocks/>
            </p:cNvSpPr>
            <p:nvPr/>
          </p:nvSpPr>
          <p:spPr bwMode="auto">
            <a:xfrm>
              <a:off x="1731" y="862"/>
              <a:ext cx="180" cy="180"/>
            </a:xfrm>
            <a:custGeom>
              <a:avLst/>
              <a:gdLst>
                <a:gd name="T0" fmla="*/ 850 w 850"/>
                <a:gd name="T1" fmla="*/ 852 h 852"/>
                <a:gd name="T2" fmla="*/ 0 w 850"/>
                <a:gd name="T3" fmla="*/ 0 h 852"/>
                <a:gd name="T4" fmla="*/ 1 w 850"/>
                <a:gd name="T5" fmla="*/ 0 h 852"/>
              </a:gdLst>
              <a:ahLst/>
              <a:cxnLst>
                <a:cxn ang="0">
                  <a:pos x="T0" y="T1"/>
                </a:cxn>
                <a:cxn ang="0">
                  <a:pos x="T2" y="T3"/>
                </a:cxn>
                <a:cxn ang="0">
                  <a:pos x="T4" y="T5"/>
                </a:cxn>
              </a:cxnLst>
              <a:rect l="0" t="0" r="r" b="b"/>
              <a:pathLst>
                <a:path w="850" h="852">
                  <a:moveTo>
                    <a:pt x="85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1" name="Freeform 191"/>
            <p:cNvSpPr>
              <a:spLocks/>
            </p:cNvSpPr>
            <p:nvPr/>
          </p:nvSpPr>
          <p:spPr bwMode="auto">
            <a:xfrm>
              <a:off x="1818" y="862"/>
              <a:ext cx="135" cy="136"/>
            </a:xfrm>
            <a:custGeom>
              <a:avLst/>
              <a:gdLst>
                <a:gd name="T0" fmla="*/ 642 w 642"/>
                <a:gd name="T1" fmla="*/ 643 h 643"/>
                <a:gd name="T2" fmla="*/ 0 w 642"/>
                <a:gd name="T3" fmla="*/ 0 h 643"/>
                <a:gd name="T4" fmla="*/ 2 w 642"/>
                <a:gd name="T5" fmla="*/ 0 h 643"/>
              </a:gdLst>
              <a:ahLst/>
              <a:cxnLst>
                <a:cxn ang="0">
                  <a:pos x="T0" y="T1"/>
                </a:cxn>
                <a:cxn ang="0">
                  <a:pos x="T2" y="T3"/>
                </a:cxn>
                <a:cxn ang="0">
                  <a:pos x="T4" y="T5"/>
                </a:cxn>
              </a:cxnLst>
              <a:rect l="0" t="0" r="r" b="b"/>
              <a:pathLst>
                <a:path w="642" h="643">
                  <a:moveTo>
                    <a:pt x="642" y="64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2" name="Freeform 192"/>
            <p:cNvSpPr>
              <a:spLocks/>
            </p:cNvSpPr>
            <p:nvPr/>
          </p:nvSpPr>
          <p:spPr bwMode="auto">
            <a:xfrm>
              <a:off x="1906" y="862"/>
              <a:ext cx="47" cy="49"/>
            </a:xfrm>
            <a:custGeom>
              <a:avLst/>
              <a:gdLst>
                <a:gd name="T0" fmla="*/ 229 w 229"/>
                <a:gd name="T1" fmla="*/ 230 h 230"/>
                <a:gd name="T2" fmla="*/ 0 w 229"/>
                <a:gd name="T3" fmla="*/ 0 h 230"/>
                <a:gd name="T4" fmla="*/ 1 w 229"/>
                <a:gd name="T5" fmla="*/ 0 h 230"/>
              </a:gdLst>
              <a:ahLst/>
              <a:cxnLst>
                <a:cxn ang="0">
                  <a:pos x="T0" y="T1"/>
                </a:cxn>
                <a:cxn ang="0">
                  <a:pos x="T2" y="T3"/>
                </a:cxn>
                <a:cxn ang="0">
                  <a:pos x="T4" y="T5"/>
                </a:cxn>
              </a:cxnLst>
              <a:rect l="0" t="0" r="r" b="b"/>
              <a:pathLst>
                <a:path w="229" h="230">
                  <a:moveTo>
                    <a:pt x="229" y="23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3" name="Freeform 193"/>
            <p:cNvSpPr>
              <a:spLocks/>
            </p:cNvSpPr>
            <p:nvPr/>
          </p:nvSpPr>
          <p:spPr bwMode="auto">
            <a:xfrm>
              <a:off x="2185" y="966"/>
              <a:ext cx="74" cy="76"/>
            </a:xfrm>
            <a:custGeom>
              <a:avLst/>
              <a:gdLst>
                <a:gd name="T0" fmla="*/ 353 w 353"/>
                <a:gd name="T1" fmla="*/ 354 h 354"/>
                <a:gd name="T2" fmla="*/ 0 w 353"/>
                <a:gd name="T3" fmla="*/ 0 h 354"/>
                <a:gd name="T4" fmla="*/ 1 w 353"/>
                <a:gd name="T5" fmla="*/ 0 h 354"/>
              </a:gdLst>
              <a:ahLst/>
              <a:cxnLst>
                <a:cxn ang="0">
                  <a:pos x="T0" y="T1"/>
                </a:cxn>
                <a:cxn ang="0">
                  <a:pos x="T2" y="T3"/>
                </a:cxn>
                <a:cxn ang="0">
                  <a:pos x="T4" y="T5"/>
                </a:cxn>
              </a:cxnLst>
              <a:rect l="0" t="0" r="r" b="b"/>
              <a:pathLst>
                <a:path w="353" h="354">
                  <a:moveTo>
                    <a:pt x="353" y="35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4" name="Freeform 194"/>
            <p:cNvSpPr>
              <a:spLocks/>
            </p:cNvSpPr>
            <p:nvPr/>
          </p:nvSpPr>
          <p:spPr bwMode="auto">
            <a:xfrm>
              <a:off x="2185" y="881"/>
              <a:ext cx="162" cy="161"/>
            </a:xfrm>
            <a:custGeom>
              <a:avLst/>
              <a:gdLst>
                <a:gd name="T0" fmla="*/ 766 w 766"/>
                <a:gd name="T1" fmla="*/ 767 h 767"/>
                <a:gd name="T2" fmla="*/ 0 w 766"/>
                <a:gd name="T3" fmla="*/ 0 h 767"/>
                <a:gd name="T4" fmla="*/ 1 w 766"/>
                <a:gd name="T5" fmla="*/ 0 h 767"/>
              </a:gdLst>
              <a:ahLst/>
              <a:cxnLst>
                <a:cxn ang="0">
                  <a:pos x="T0" y="T1"/>
                </a:cxn>
                <a:cxn ang="0">
                  <a:pos x="T2" y="T3"/>
                </a:cxn>
                <a:cxn ang="0">
                  <a:pos x="T4" y="T5"/>
                </a:cxn>
              </a:cxnLst>
              <a:rect l="0" t="0" r="r" b="b"/>
              <a:pathLst>
                <a:path w="766" h="767">
                  <a:moveTo>
                    <a:pt x="766" y="76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5" name="Freeform 195"/>
            <p:cNvSpPr>
              <a:spLocks/>
            </p:cNvSpPr>
            <p:nvPr/>
          </p:nvSpPr>
          <p:spPr bwMode="auto">
            <a:xfrm>
              <a:off x="2256" y="862"/>
              <a:ext cx="178" cy="180"/>
            </a:xfrm>
            <a:custGeom>
              <a:avLst/>
              <a:gdLst>
                <a:gd name="T0" fmla="*/ 850 w 850"/>
                <a:gd name="T1" fmla="*/ 852 h 852"/>
                <a:gd name="T2" fmla="*/ 0 w 850"/>
                <a:gd name="T3" fmla="*/ 0 h 852"/>
                <a:gd name="T4" fmla="*/ 1 w 850"/>
                <a:gd name="T5" fmla="*/ 0 h 852"/>
              </a:gdLst>
              <a:ahLst/>
              <a:cxnLst>
                <a:cxn ang="0">
                  <a:pos x="T0" y="T1"/>
                </a:cxn>
                <a:cxn ang="0">
                  <a:pos x="T2" y="T3"/>
                </a:cxn>
                <a:cxn ang="0">
                  <a:pos x="T4" y="T5"/>
                </a:cxn>
              </a:cxnLst>
              <a:rect l="0" t="0" r="r" b="b"/>
              <a:pathLst>
                <a:path w="850" h="852">
                  <a:moveTo>
                    <a:pt x="85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6" name="Freeform 196"/>
            <p:cNvSpPr>
              <a:spLocks/>
            </p:cNvSpPr>
            <p:nvPr/>
          </p:nvSpPr>
          <p:spPr bwMode="auto">
            <a:xfrm>
              <a:off x="2341" y="862"/>
              <a:ext cx="181" cy="180"/>
            </a:xfrm>
            <a:custGeom>
              <a:avLst/>
              <a:gdLst>
                <a:gd name="T0" fmla="*/ 851 w 851"/>
                <a:gd name="T1" fmla="*/ 852 h 852"/>
                <a:gd name="T2" fmla="*/ 0 w 851"/>
                <a:gd name="T3" fmla="*/ 0 h 852"/>
                <a:gd name="T4" fmla="*/ 1 w 851"/>
                <a:gd name="T5" fmla="*/ 0 h 852"/>
              </a:gdLst>
              <a:ahLst/>
              <a:cxnLst>
                <a:cxn ang="0">
                  <a:pos x="T0" y="T1"/>
                </a:cxn>
                <a:cxn ang="0">
                  <a:pos x="T2" y="T3"/>
                </a:cxn>
                <a:cxn ang="0">
                  <a:pos x="T4" y="T5"/>
                </a:cxn>
              </a:cxnLst>
              <a:rect l="0" t="0" r="r" b="b"/>
              <a:pathLst>
                <a:path w="851" h="852">
                  <a:moveTo>
                    <a:pt x="851"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7" name="Freeform 197"/>
            <p:cNvSpPr>
              <a:spLocks/>
            </p:cNvSpPr>
            <p:nvPr/>
          </p:nvSpPr>
          <p:spPr bwMode="auto">
            <a:xfrm>
              <a:off x="2429" y="862"/>
              <a:ext cx="165" cy="165"/>
            </a:xfrm>
            <a:custGeom>
              <a:avLst/>
              <a:gdLst>
                <a:gd name="T0" fmla="*/ 776 w 776"/>
                <a:gd name="T1" fmla="*/ 778 h 778"/>
                <a:gd name="T2" fmla="*/ 0 w 776"/>
                <a:gd name="T3" fmla="*/ 0 h 778"/>
                <a:gd name="T4" fmla="*/ 1 w 776"/>
                <a:gd name="T5" fmla="*/ 0 h 778"/>
              </a:gdLst>
              <a:ahLst/>
              <a:cxnLst>
                <a:cxn ang="0">
                  <a:pos x="T0" y="T1"/>
                </a:cxn>
                <a:cxn ang="0">
                  <a:pos x="T2" y="T3"/>
                </a:cxn>
                <a:cxn ang="0">
                  <a:pos x="T4" y="T5"/>
                </a:cxn>
              </a:cxnLst>
              <a:rect l="0" t="0" r="r" b="b"/>
              <a:pathLst>
                <a:path w="776" h="778">
                  <a:moveTo>
                    <a:pt x="776" y="77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8" name="Freeform 198"/>
            <p:cNvSpPr>
              <a:spLocks/>
            </p:cNvSpPr>
            <p:nvPr/>
          </p:nvSpPr>
          <p:spPr bwMode="auto">
            <a:xfrm>
              <a:off x="2516" y="862"/>
              <a:ext cx="78" cy="78"/>
            </a:xfrm>
            <a:custGeom>
              <a:avLst/>
              <a:gdLst>
                <a:gd name="T0" fmla="*/ 363 w 363"/>
                <a:gd name="T1" fmla="*/ 365 h 365"/>
                <a:gd name="T2" fmla="*/ 0 w 363"/>
                <a:gd name="T3" fmla="*/ 0 h 365"/>
                <a:gd name="T4" fmla="*/ 1 w 363"/>
                <a:gd name="T5" fmla="*/ 0 h 365"/>
              </a:gdLst>
              <a:ahLst/>
              <a:cxnLst>
                <a:cxn ang="0">
                  <a:pos x="T0" y="T1"/>
                </a:cxn>
                <a:cxn ang="0">
                  <a:pos x="T2" y="T3"/>
                </a:cxn>
                <a:cxn ang="0">
                  <a:pos x="T4" y="T5"/>
                </a:cxn>
              </a:cxnLst>
              <a:rect l="0" t="0" r="r" b="b"/>
              <a:pathLst>
                <a:path w="363" h="365">
                  <a:moveTo>
                    <a:pt x="363" y="36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6" name="Freeform 206"/>
            <p:cNvSpPr>
              <a:spLocks/>
            </p:cNvSpPr>
            <p:nvPr/>
          </p:nvSpPr>
          <p:spPr bwMode="auto">
            <a:xfrm>
              <a:off x="867" y="869"/>
              <a:ext cx="172" cy="173"/>
            </a:xfrm>
            <a:custGeom>
              <a:avLst/>
              <a:gdLst>
                <a:gd name="T0" fmla="*/ 813 w 813"/>
                <a:gd name="T1" fmla="*/ 813 h 813"/>
                <a:gd name="T2" fmla="*/ 0 w 813"/>
                <a:gd name="T3" fmla="*/ 0 h 813"/>
                <a:gd name="T4" fmla="*/ 1 w 813"/>
                <a:gd name="T5" fmla="*/ 0 h 813"/>
              </a:gdLst>
              <a:ahLst/>
              <a:cxnLst>
                <a:cxn ang="0">
                  <a:pos x="T0" y="T1"/>
                </a:cxn>
                <a:cxn ang="0">
                  <a:pos x="T2" y="T3"/>
                </a:cxn>
                <a:cxn ang="0">
                  <a:pos x="T4" y="T5"/>
                </a:cxn>
              </a:cxnLst>
              <a:rect l="0" t="0" r="r" b="b"/>
              <a:pathLst>
                <a:path w="813" h="813">
                  <a:moveTo>
                    <a:pt x="813" y="81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7" name="Freeform 207"/>
            <p:cNvSpPr>
              <a:spLocks/>
            </p:cNvSpPr>
            <p:nvPr/>
          </p:nvSpPr>
          <p:spPr bwMode="auto">
            <a:xfrm>
              <a:off x="945" y="862"/>
              <a:ext cx="181" cy="180"/>
            </a:xfrm>
            <a:custGeom>
              <a:avLst/>
              <a:gdLst>
                <a:gd name="T0" fmla="*/ 851 w 851"/>
                <a:gd name="T1" fmla="*/ 852 h 852"/>
                <a:gd name="T2" fmla="*/ 0 w 851"/>
                <a:gd name="T3" fmla="*/ 0 h 852"/>
                <a:gd name="T4" fmla="*/ 1 w 851"/>
                <a:gd name="T5" fmla="*/ 0 h 852"/>
              </a:gdLst>
              <a:ahLst/>
              <a:cxnLst>
                <a:cxn ang="0">
                  <a:pos x="T0" y="T1"/>
                </a:cxn>
                <a:cxn ang="0">
                  <a:pos x="T2" y="T3"/>
                </a:cxn>
                <a:cxn ang="0">
                  <a:pos x="T4" y="T5"/>
                </a:cxn>
              </a:cxnLst>
              <a:rect l="0" t="0" r="r" b="b"/>
              <a:pathLst>
                <a:path w="851" h="852">
                  <a:moveTo>
                    <a:pt x="851"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8" name="Freeform 208"/>
            <p:cNvSpPr>
              <a:spLocks/>
            </p:cNvSpPr>
            <p:nvPr/>
          </p:nvSpPr>
          <p:spPr bwMode="auto">
            <a:xfrm>
              <a:off x="1033" y="862"/>
              <a:ext cx="120" cy="119"/>
            </a:xfrm>
            <a:custGeom>
              <a:avLst/>
              <a:gdLst>
                <a:gd name="T0" fmla="*/ 567 w 567"/>
                <a:gd name="T1" fmla="*/ 569 h 569"/>
                <a:gd name="T2" fmla="*/ 0 w 567"/>
                <a:gd name="T3" fmla="*/ 0 h 569"/>
                <a:gd name="T4" fmla="*/ 1 w 567"/>
                <a:gd name="T5" fmla="*/ 0 h 569"/>
              </a:gdLst>
              <a:ahLst/>
              <a:cxnLst>
                <a:cxn ang="0">
                  <a:pos x="T0" y="T1"/>
                </a:cxn>
                <a:cxn ang="0">
                  <a:pos x="T2" y="T3"/>
                </a:cxn>
                <a:cxn ang="0">
                  <a:pos x="T4" y="T5"/>
                </a:cxn>
              </a:cxnLst>
              <a:rect l="0" t="0" r="r" b="b"/>
              <a:pathLst>
                <a:path w="567" h="569">
                  <a:moveTo>
                    <a:pt x="567" y="5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9" name="Freeform 209"/>
            <p:cNvSpPr>
              <a:spLocks/>
            </p:cNvSpPr>
            <p:nvPr/>
          </p:nvSpPr>
          <p:spPr bwMode="auto">
            <a:xfrm>
              <a:off x="1120" y="862"/>
              <a:ext cx="33" cy="32"/>
            </a:xfrm>
            <a:custGeom>
              <a:avLst/>
              <a:gdLst>
                <a:gd name="T0" fmla="*/ 153 w 153"/>
                <a:gd name="T1" fmla="*/ 155 h 155"/>
                <a:gd name="T2" fmla="*/ 0 w 153"/>
                <a:gd name="T3" fmla="*/ 0 h 155"/>
                <a:gd name="T4" fmla="*/ 1 w 153"/>
                <a:gd name="T5" fmla="*/ 0 h 155"/>
              </a:gdLst>
              <a:ahLst/>
              <a:cxnLst>
                <a:cxn ang="0">
                  <a:pos x="T0" y="T1"/>
                </a:cxn>
                <a:cxn ang="0">
                  <a:pos x="T2" y="T3"/>
                </a:cxn>
                <a:cxn ang="0">
                  <a:pos x="T4" y="T5"/>
                </a:cxn>
              </a:cxnLst>
              <a:rect l="0" t="0" r="r" b="b"/>
              <a:pathLst>
                <a:path w="153" h="155">
                  <a:moveTo>
                    <a:pt x="153" y="15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0" name="Freeform 210"/>
            <p:cNvSpPr>
              <a:spLocks/>
            </p:cNvSpPr>
            <p:nvPr/>
          </p:nvSpPr>
          <p:spPr bwMode="auto">
            <a:xfrm>
              <a:off x="1385" y="1038"/>
              <a:ext cx="2" cy="4"/>
            </a:xfrm>
            <a:custGeom>
              <a:avLst/>
              <a:gdLst>
                <a:gd name="T0" fmla="*/ 15 w 15"/>
                <a:gd name="T1" fmla="*/ 14 h 14"/>
                <a:gd name="T2" fmla="*/ 0 w 15"/>
                <a:gd name="T3" fmla="*/ 0 h 14"/>
                <a:gd name="T4" fmla="*/ 1 w 15"/>
                <a:gd name="T5" fmla="*/ 0 h 14"/>
              </a:gdLst>
              <a:ahLst/>
              <a:cxnLst>
                <a:cxn ang="0">
                  <a:pos x="T0" y="T1"/>
                </a:cxn>
                <a:cxn ang="0">
                  <a:pos x="T2" y="T3"/>
                </a:cxn>
                <a:cxn ang="0">
                  <a:pos x="T4" y="T5"/>
                </a:cxn>
              </a:cxnLst>
              <a:rect l="0" t="0" r="r" b="b"/>
              <a:pathLst>
                <a:path w="15" h="14">
                  <a:moveTo>
                    <a:pt x="15" y="1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1" name="Freeform 211"/>
            <p:cNvSpPr>
              <a:spLocks/>
            </p:cNvSpPr>
            <p:nvPr/>
          </p:nvSpPr>
          <p:spPr bwMode="auto">
            <a:xfrm>
              <a:off x="1385" y="951"/>
              <a:ext cx="89" cy="91"/>
            </a:xfrm>
            <a:custGeom>
              <a:avLst/>
              <a:gdLst>
                <a:gd name="T0" fmla="*/ 429 w 429"/>
                <a:gd name="T1" fmla="*/ 429 h 429"/>
                <a:gd name="T2" fmla="*/ 0 w 429"/>
                <a:gd name="T3" fmla="*/ 0 h 429"/>
                <a:gd name="T4" fmla="*/ 1 w 429"/>
                <a:gd name="T5" fmla="*/ 0 h 429"/>
              </a:gdLst>
              <a:ahLst/>
              <a:cxnLst>
                <a:cxn ang="0">
                  <a:pos x="T0" y="T1"/>
                </a:cxn>
                <a:cxn ang="0">
                  <a:pos x="T2" y="T3"/>
                </a:cxn>
                <a:cxn ang="0">
                  <a:pos x="T4" y="T5"/>
                </a:cxn>
              </a:cxnLst>
              <a:rect l="0" t="0" r="r" b="b"/>
              <a:pathLst>
                <a:path w="429" h="429">
                  <a:moveTo>
                    <a:pt x="429" y="42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2" name="Freeform 212"/>
            <p:cNvSpPr>
              <a:spLocks/>
            </p:cNvSpPr>
            <p:nvPr/>
          </p:nvSpPr>
          <p:spPr bwMode="auto">
            <a:xfrm>
              <a:off x="1385" y="863"/>
              <a:ext cx="176" cy="179"/>
            </a:xfrm>
            <a:custGeom>
              <a:avLst/>
              <a:gdLst>
                <a:gd name="T0" fmla="*/ 841 w 841"/>
                <a:gd name="T1" fmla="*/ 842 h 842"/>
                <a:gd name="T2" fmla="*/ 0 w 841"/>
                <a:gd name="T3" fmla="*/ 0 h 842"/>
                <a:gd name="T4" fmla="*/ 1 w 841"/>
                <a:gd name="T5" fmla="*/ 0 h 842"/>
              </a:gdLst>
              <a:ahLst/>
              <a:cxnLst>
                <a:cxn ang="0">
                  <a:pos x="T0" y="T1"/>
                </a:cxn>
                <a:cxn ang="0">
                  <a:pos x="T2" y="T3"/>
                </a:cxn>
                <a:cxn ang="0">
                  <a:pos x="T4" y="T5"/>
                </a:cxn>
              </a:cxnLst>
              <a:rect l="0" t="0" r="r" b="b"/>
              <a:pathLst>
                <a:path w="841" h="842">
                  <a:moveTo>
                    <a:pt x="841" y="84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3" name="Freeform 213"/>
            <p:cNvSpPr>
              <a:spLocks/>
            </p:cNvSpPr>
            <p:nvPr/>
          </p:nvSpPr>
          <p:spPr bwMode="auto">
            <a:xfrm>
              <a:off x="1470" y="862"/>
              <a:ext cx="179" cy="180"/>
            </a:xfrm>
            <a:custGeom>
              <a:avLst/>
              <a:gdLst>
                <a:gd name="T0" fmla="*/ 849 w 849"/>
                <a:gd name="T1" fmla="*/ 852 h 852"/>
                <a:gd name="T2" fmla="*/ 0 w 849"/>
                <a:gd name="T3" fmla="*/ 0 h 852"/>
                <a:gd name="T4" fmla="*/ 1 w 849"/>
                <a:gd name="T5" fmla="*/ 0 h 852"/>
              </a:gdLst>
              <a:ahLst/>
              <a:cxnLst>
                <a:cxn ang="0">
                  <a:pos x="T0" y="T1"/>
                </a:cxn>
                <a:cxn ang="0">
                  <a:pos x="T2" y="T3"/>
                </a:cxn>
                <a:cxn ang="0">
                  <a:pos x="T4" y="T5"/>
                </a:cxn>
              </a:cxnLst>
              <a:rect l="0" t="0" r="r" b="b"/>
              <a:pathLst>
                <a:path w="849" h="852">
                  <a:moveTo>
                    <a:pt x="849"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4" name="Freeform 214"/>
            <p:cNvSpPr>
              <a:spLocks/>
            </p:cNvSpPr>
            <p:nvPr/>
          </p:nvSpPr>
          <p:spPr bwMode="auto">
            <a:xfrm>
              <a:off x="1556" y="862"/>
              <a:ext cx="180" cy="180"/>
            </a:xfrm>
            <a:custGeom>
              <a:avLst/>
              <a:gdLst>
                <a:gd name="T0" fmla="*/ 850 w 850"/>
                <a:gd name="T1" fmla="*/ 852 h 852"/>
                <a:gd name="T2" fmla="*/ 0 w 850"/>
                <a:gd name="T3" fmla="*/ 0 h 852"/>
                <a:gd name="T4" fmla="*/ 1 w 850"/>
                <a:gd name="T5" fmla="*/ 0 h 852"/>
              </a:gdLst>
              <a:ahLst/>
              <a:cxnLst>
                <a:cxn ang="0">
                  <a:pos x="T0" y="T1"/>
                </a:cxn>
                <a:cxn ang="0">
                  <a:pos x="T2" y="T3"/>
                </a:cxn>
                <a:cxn ang="0">
                  <a:pos x="T4" y="T5"/>
                </a:cxn>
              </a:cxnLst>
              <a:rect l="0" t="0" r="r" b="b"/>
              <a:pathLst>
                <a:path w="850" h="852">
                  <a:moveTo>
                    <a:pt x="85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5" name="Freeform 215"/>
            <p:cNvSpPr>
              <a:spLocks/>
            </p:cNvSpPr>
            <p:nvPr/>
          </p:nvSpPr>
          <p:spPr bwMode="auto">
            <a:xfrm>
              <a:off x="1643" y="862"/>
              <a:ext cx="181" cy="180"/>
            </a:xfrm>
            <a:custGeom>
              <a:avLst/>
              <a:gdLst>
                <a:gd name="T0" fmla="*/ 851 w 851"/>
                <a:gd name="T1" fmla="*/ 852 h 852"/>
                <a:gd name="T2" fmla="*/ 0 w 851"/>
                <a:gd name="T3" fmla="*/ 0 h 852"/>
                <a:gd name="T4" fmla="*/ 1 w 851"/>
                <a:gd name="T5" fmla="*/ 0 h 852"/>
              </a:gdLst>
              <a:ahLst/>
              <a:cxnLst>
                <a:cxn ang="0">
                  <a:pos x="T0" y="T1"/>
                </a:cxn>
                <a:cxn ang="0">
                  <a:pos x="T2" y="T3"/>
                </a:cxn>
                <a:cxn ang="0">
                  <a:pos x="T4" y="T5"/>
                </a:cxn>
              </a:cxnLst>
              <a:rect l="0" t="0" r="r" b="b"/>
              <a:pathLst>
                <a:path w="851" h="852">
                  <a:moveTo>
                    <a:pt x="851"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6" name="Freeform 216"/>
            <p:cNvSpPr>
              <a:spLocks/>
            </p:cNvSpPr>
            <p:nvPr/>
          </p:nvSpPr>
          <p:spPr bwMode="auto">
            <a:xfrm>
              <a:off x="1731" y="862"/>
              <a:ext cx="180" cy="180"/>
            </a:xfrm>
            <a:custGeom>
              <a:avLst/>
              <a:gdLst>
                <a:gd name="T0" fmla="*/ 850 w 850"/>
                <a:gd name="T1" fmla="*/ 852 h 852"/>
                <a:gd name="T2" fmla="*/ 0 w 850"/>
                <a:gd name="T3" fmla="*/ 0 h 852"/>
                <a:gd name="T4" fmla="*/ 1 w 850"/>
                <a:gd name="T5" fmla="*/ 0 h 852"/>
              </a:gdLst>
              <a:ahLst/>
              <a:cxnLst>
                <a:cxn ang="0">
                  <a:pos x="T0" y="T1"/>
                </a:cxn>
                <a:cxn ang="0">
                  <a:pos x="T2" y="T3"/>
                </a:cxn>
                <a:cxn ang="0">
                  <a:pos x="T4" y="T5"/>
                </a:cxn>
              </a:cxnLst>
              <a:rect l="0" t="0" r="r" b="b"/>
              <a:pathLst>
                <a:path w="850" h="852">
                  <a:moveTo>
                    <a:pt x="85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7" name="Freeform 217"/>
            <p:cNvSpPr>
              <a:spLocks/>
            </p:cNvSpPr>
            <p:nvPr/>
          </p:nvSpPr>
          <p:spPr bwMode="auto">
            <a:xfrm>
              <a:off x="1818" y="862"/>
              <a:ext cx="135" cy="136"/>
            </a:xfrm>
            <a:custGeom>
              <a:avLst/>
              <a:gdLst>
                <a:gd name="T0" fmla="*/ 642 w 642"/>
                <a:gd name="T1" fmla="*/ 643 h 643"/>
                <a:gd name="T2" fmla="*/ 0 w 642"/>
                <a:gd name="T3" fmla="*/ 0 h 643"/>
                <a:gd name="T4" fmla="*/ 2 w 642"/>
                <a:gd name="T5" fmla="*/ 0 h 643"/>
              </a:gdLst>
              <a:ahLst/>
              <a:cxnLst>
                <a:cxn ang="0">
                  <a:pos x="T0" y="T1"/>
                </a:cxn>
                <a:cxn ang="0">
                  <a:pos x="T2" y="T3"/>
                </a:cxn>
                <a:cxn ang="0">
                  <a:pos x="T4" y="T5"/>
                </a:cxn>
              </a:cxnLst>
              <a:rect l="0" t="0" r="r" b="b"/>
              <a:pathLst>
                <a:path w="642" h="643">
                  <a:moveTo>
                    <a:pt x="642" y="64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8" name="Freeform 218"/>
            <p:cNvSpPr>
              <a:spLocks/>
            </p:cNvSpPr>
            <p:nvPr/>
          </p:nvSpPr>
          <p:spPr bwMode="auto">
            <a:xfrm>
              <a:off x="1906" y="862"/>
              <a:ext cx="47" cy="49"/>
            </a:xfrm>
            <a:custGeom>
              <a:avLst/>
              <a:gdLst>
                <a:gd name="T0" fmla="*/ 229 w 229"/>
                <a:gd name="T1" fmla="*/ 230 h 230"/>
                <a:gd name="T2" fmla="*/ 0 w 229"/>
                <a:gd name="T3" fmla="*/ 0 h 230"/>
                <a:gd name="T4" fmla="*/ 1 w 229"/>
                <a:gd name="T5" fmla="*/ 0 h 230"/>
              </a:gdLst>
              <a:ahLst/>
              <a:cxnLst>
                <a:cxn ang="0">
                  <a:pos x="T0" y="T1"/>
                </a:cxn>
                <a:cxn ang="0">
                  <a:pos x="T2" y="T3"/>
                </a:cxn>
                <a:cxn ang="0">
                  <a:pos x="T4" y="T5"/>
                </a:cxn>
              </a:cxnLst>
              <a:rect l="0" t="0" r="r" b="b"/>
              <a:pathLst>
                <a:path w="229" h="230">
                  <a:moveTo>
                    <a:pt x="229" y="23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59" name="Freeform 219"/>
            <p:cNvSpPr>
              <a:spLocks/>
            </p:cNvSpPr>
            <p:nvPr/>
          </p:nvSpPr>
          <p:spPr bwMode="auto">
            <a:xfrm>
              <a:off x="2185" y="966"/>
              <a:ext cx="74" cy="76"/>
            </a:xfrm>
            <a:custGeom>
              <a:avLst/>
              <a:gdLst>
                <a:gd name="T0" fmla="*/ 353 w 353"/>
                <a:gd name="T1" fmla="*/ 354 h 354"/>
                <a:gd name="T2" fmla="*/ 0 w 353"/>
                <a:gd name="T3" fmla="*/ 0 h 354"/>
                <a:gd name="T4" fmla="*/ 1 w 353"/>
                <a:gd name="T5" fmla="*/ 0 h 354"/>
              </a:gdLst>
              <a:ahLst/>
              <a:cxnLst>
                <a:cxn ang="0">
                  <a:pos x="T0" y="T1"/>
                </a:cxn>
                <a:cxn ang="0">
                  <a:pos x="T2" y="T3"/>
                </a:cxn>
                <a:cxn ang="0">
                  <a:pos x="T4" y="T5"/>
                </a:cxn>
              </a:cxnLst>
              <a:rect l="0" t="0" r="r" b="b"/>
              <a:pathLst>
                <a:path w="353" h="354">
                  <a:moveTo>
                    <a:pt x="353" y="35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0" name="Freeform 220"/>
            <p:cNvSpPr>
              <a:spLocks/>
            </p:cNvSpPr>
            <p:nvPr/>
          </p:nvSpPr>
          <p:spPr bwMode="auto">
            <a:xfrm>
              <a:off x="2185" y="881"/>
              <a:ext cx="162" cy="161"/>
            </a:xfrm>
            <a:custGeom>
              <a:avLst/>
              <a:gdLst>
                <a:gd name="T0" fmla="*/ 766 w 766"/>
                <a:gd name="T1" fmla="*/ 767 h 767"/>
                <a:gd name="T2" fmla="*/ 0 w 766"/>
                <a:gd name="T3" fmla="*/ 0 h 767"/>
                <a:gd name="T4" fmla="*/ 1 w 766"/>
                <a:gd name="T5" fmla="*/ 0 h 767"/>
              </a:gdLst>
              <a:ahLst/>
              <a:cxnLst>
                <a:cxn ang="0">
                  <a:pos x="T0" y="T1"/>
                </a:cxn>
                <a:cxn ang="0">
                  <a:pos x="T2" y="T3"/>
                </a:cxn>
                <a:cxn ang="0">
                  <a:pos x="T4" y="T5"/>
                </a:cxn>
              </a:cxnLst>
              <a:rect l="0" t="0" r="r" b="b"/>
              <a:pathLst>
                <a:path w="766" h="767">
                  <a:moveTo>
                    <a:pt x="766" y="76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1" name="Freeform 221"/>
            <p:cNvSpPr>
              <a:spLocks/>
            </p:cNvSpPr>
            <p:nvPr/>
          </p:nvSpPr>
          <p:spPr bwMode="auto">
            <a:xfrm>
              <a:off x="2256" y="862"/>
              <a:ext cx="178" cy="180"/>
            </a:xfrm>
            <a:custGeom>
              <a:avLst/>
              <a:gdLst>
                <a:gd name="T0" fmla="*/ 850 w 850"/>
                <a:gd name="T1" fmla="*/ 852 h 852"/>
                <a:gd name="T2" fmla="*/ 0 w 850"/>
                <a:gd name="T3" fmla="*/ 0 h 852"/>
                <a:gd name="T4" fmla="*/ 1 w 850"/>
                <a:gd name="T5" fmla="*/ 0 h 852"/>
              </a:gdLst>
              <a:ahLst/>
              <a:cxnLst>
                <a:cxn ang="0">
                  <a:pos x="T0" y="T1"/>
                </a:cxn>
                <a:cxn ang="0">
                  <a:pos x="T2" y="T3"/>
                </a:cxn>
                <a:cxn ang="0">
                  <a:pos x="T4" y="T5"/>
                </a:cxn>
              </a:cxnLst>
              <a:rect l="0" t="0" r="r" b="b"/>
              <a:pathLst>
                <a:path w="850" h="852">
                  <a:moveTo>
                    <a:pt x="85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2" name="Freeform 222"/>
            <p:cNvSpPr>
              <a:spLocks/>
            </p:cNvSpPr>
            <p:nvPr/>
          </p:nvSpPr>
          <p:spPr bwMode="auto">
            <a:xfrm>
              <a:off x="2341" y="862"/>
              <a:ext cx="181" cy="180"/>
            </a:xfrm>
            <a:custGeom>
              <a:avLst/>
              <a:gdLst>
                <a:gd name="T0" fmla="*/ 851 w 851"/>
                <a:gd name="T1" fmla="*/ 852 h 852"/>
                <a:gd name="T2" fmla="*/ 0 w 851"/>
                <a:gd name="T3" fmla="*/ 0 h 852"/>
                <a:gd name="T4" fmla="*/ 1 w 851"/>
                <a:gd name="T5" fmla="*/ 0 h 852"/>
              </a:gdLst>
              <a:ahLst/>
              <a:cxnLst>
                <a:cxn ang="0">
                  <a:pos x="T0" y="T1"/>
                </a:cxn>
                <a:cxn ang="0">
                  <a:pos x="T2" y="T3"/>
                </a:cxn>
                <a:cxn ang="0">
                  <a:pos x="T4" y="T5"/>
                </a:cxn>
              </a:cxnLst>
              <a:rect l="0" t="0" r="r" b="b"/>
              <a:pathLst>
                <a:path w="851" h="852">
                  <a:moveTo>
                    <a:pt x="851"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3" name="Freeform 223"/>
            <p:cNvSpPr>
              <a:spLocks/>
            </p:cNvSpPr>
            <p:nvPr/>
          </p:nvSpPr>
          <p:spPr bwMode="auto">
            <a:xfrm>
              <a:off x="2429" y="862"/>
              <a:ext cx="165" cy="165"/>
            </a:xfrm>
            <a:custGeom>
              <a:avLst/>
              <a:gdLst>
                <a:gd name="T0" fmla="*/ 776 w 776"/>
                <a:gd name="T1" fmla="*/ 778 h 778"/>
                <a:gd name="T2" fmla="*/ 0 w 776"/>
                <a:gd name="T3" fmla="*/ 0 h 778"/>
                <a:gd name="T4" fmla="*/ 1 w 776"/>
                <a:gd name="T5" fmla="*/ 0 h 778"/>
              </a:gdLst>
              <a:ahLst/>
              <a:cxnLst>
                <a:cxn ang="0">
                  <a:pos x="T0" y="T1"/>
                </a:cxn>
                <a:cxn ang="0">
                  <a:pos x="T2" y="T3"/>
                </a:cxn>
                <a:cxn ang="0">
                  <a:pos x="T4" y="T5"/>
                </a:cxn>
              </a:cxnLst>
              <a:rect l="0" t="0" r="r" b="b"/>
              <a:pathLst>
                <a:path w="776" h="778">
                  <a:moveTo>
                    <a:pt x="776" y="77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4" name="Freeform 224"/>
            <p:cNvSpPr>
              <a:spLocks/>
            </p:cNvSpPr>
            <p:nvPr/>
          </p:nvSpPr>
          <p:spPr bwMode="auto">
            <a:xfrm>
              <a:off x="2516" y="862"/>
              <a:ext cx="78" cy="78"/>
            </a:xfrm>
            <a:custGeom>
              <a:avLst/>
              <a:gdLst>
                <a:gd name="T0" fmla="*/ 363 w 363"/>
                <a:gd name="T1" fmla="*/ 365 h 365"/>
                <a:gd name="T2" fmla="*/ 0 w 363"/>
                <a:gd name="T3" fmla="*/ 0 h 365"/>
                <a:gd name="T4" fmla="*/ 1 w 363"/>
                <a:gd name="T5" fmla="*/ 0 h 365"/>
              </a:gdLst>
              <a:ahLst/>
              <a:cxnLst>
                <a:cxn ang="0">
                  <a:pos x="T0" y="T1"/>
                </a:cxn>
                <a:cxn ang="0">
                  <a:pos x="T2" y="T3"/>
                </a:cxn>
                <a:cxn ang="0">
                  <a:pos x="T4" y="T5"/>
                </a:cxn>
              </a:cxnLst>
              <a:rect l="0" t="0" r="r" b="b"/>
              <a:pathLst>
                <a:path w="363" h="365">
                  <a:moveTo>
                    <a:pt x="363" y="36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98" name="Text Box 258"/>
            <p:cNvSpPr txBox="1">
              <a:spLocks noChangeArrowheads="1"/>
            </p:cNvSpPr>
            <p:nvPr/>
          </p:nvSpPr>
          <p:spPr bwMode="auto">
            <a:xfrm>
              <a:off x="288" y="3881"/>
              <a:ext cx="2400"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b="0" i="0">
                  <a:solidFill>
                    <a:srgbClr val="CC3300"/>
                  </a:solidFill>
                  <a:effectLst/>
                </a:rPr>
                <a:t>Double</a:t>
              </a:r>
              <a:r>
                <a:rPr lang="en-US" sz="2800" b="0" i="0">
                  <a:effectLst/>
                </a:rPr>
                <a:t> </a:t>
              </a:r>
              <a:r>
                <a:rPr lang="en-US" sz="2800" b="0" i="0">
                  <a:solidFill>
                    <a:srgbClr val="CC3300"/>
                  </a:solidFill>
                  <a:effectLst/>
                </a:rPr>
                <a:t>riveted lap joint</a:t>
              </a:r>
            </a:p>
          </p:txBody>
        </p:sp>
        <p:sp>
          <p:nvSpPr>
            <p:cNvPr id="36100" name="Line 260"/>
            <p:cNvSpPr>
              <a:spLocks noChangeShapeType="1"/>
            </p:cNvSpPr>
            <p:nvPr/>
          </p:nvSpPr>
          <p:spPr bwMode="auto">
            <a:xfrm>
              <a:off x="1748" y="2208"/>
              <a:ext cx="0" cy="48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01" name="Text Box 261"/>
            <p:cNvSpPr txBox="1">
              <a:spLocks noChangeArrowheads="1"/>
            </p:cNvSpPr>
            <p:nvPr/>
          </p:nvSpPr>
          <p:spPr bwMode="auto">
            <a:xfrm rot="16200000">
              <a:off x="1546" y="2342"/>
              <a:ext cx="212"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P</a:t>
              </a:r>
            </a:p>
          </p:txBody>
        </p:sp>
        <p:sp>
          <p:nvSpPr>
            <p:cNvPr id="36102" name="Line 262"/>
            <p:cNvSpPr>
              <a:spLocks noChangeShapeType="1"/>
            </p:cNvSpPr>
            <p:nvPr/>
          </p:nvSpPr>
          <p:spPr bwMode="auto">
            <a:xfrm flipV="1">
              <a:off x="2784" y="3216"/>
              <a:ext cx="0" cy="432"/>
            </a:xfrm>
            <a:prstGeom prst="line">
              <a:avLst/>
            </a:prstGeom>
            <a:noFill/>
            <a:ln w="28575">
              <a:solidFill>
                <a:schemeClr val="bg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03" name="Line 263"/>
            <p:cNvSpPr>
              <a:spLocks noChangeShapeType="1"/>
            </p:cNvSpPr>
            <p:nvPr/>
          </p:nvSpPr>
          <p:spPr bwMode="auto">
            <a:xfrm flipV="1">
              <a:off x="432" y="3216"/>
              <a:ext cx="0" cy="432"/>
            </a:xfrm>
            <a:prstGeom prst="line">
              <a:avLst/>
            </a:prstGeom>
            <a:noFill/>
            <a:ln w="28575">
              <a:solidFill>
                <a:schemeClr val="bg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06" name="Text Box 266"/>
            <p:cNvSpPr txBox="1">
              <a:spLocks noChangeArrowheads="1"/>
            </p:cNvSpPr>
            <p:nvPr/>
          </p:nvSpPr>
          <p:spPr bwMode="auto">
            <a:xfrm>
              <a:off x="2640" y="3600"/>
              <a:ext cx="2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A</a:t>
              </a:r>
            </a:p>
          </p:txBody>
        </p:sp>
        <p:sp>
          <p:nvSpPr>
            <p:cNvPr id="36107" name="Text Box 267"/>
            <p:cNvSpPr txBox="1">
              <a:spLocks noChangeArrowheads="1"/>
            </p:cNvSpPr>
            <p:nvPr/>
          </p:nvSpPr>
          <p:spPr bwMode="auto">
            <a:xfrm>
              <a:off x="336" y="3648"/>
              <a:ext cx="2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A</a:t>
              </a:r>
            </a:p>
          </p:txBody>
        </p:sp>
        <p:sp>
          <p:nvSpPr>
            <p:cNvPr id="36108" name="Line 268"/>
            <p:cNvSpPr>
              <a:spLocks noChangeShapeType="1"/>
            </p:cNvSpPr>
            <p:nvPr/>
          </p:nvSpPr>
          <p:spPr bwMode="auto">
            <a:xfrm flipV="1">
              <a:off x="720" y="1248"/>
              <a:ext cx="0" cy="33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09" name="Line 269"/>
            <p:cNvSpPr>
              <a:spLocks noChangeShapeType="1"/>
            </p:cNvSpPr>
            <p:nvPr/>
          </p:nvSpPr>
          <p:spPr bwMode="auto">
            <a:xfrm flipV="1">
              <a:off x="1248" y="1248"/>
              <a:ext cx="0" cy="33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10" name="Line 270"/>
            <p:cNvSpPr>
              <a:spLocks noChangeShapeType="1"/>
            </p:cNvSpPr>
            <p:nvPr/>
          </p:nvSpPr>
          <p:spPr bwMode="auto">
            <a:xfrm>
              <a:off x="720" y="1440"/>
              <a:ext cx="528"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11" name="Text Box 271"/>
            <p:cNvSpPr txBox="1">
              <a:spLocks noChangeArrowheads="1"/>
            </p:cNvSpPr>
            <p:nvPr/>
          </p:nvSpPr>
          <p:spPr bwMode="auto">
            <a:xfrm>
              <a:off x="768" y="1257"/>
              <a:ext cx="4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1.5d</a:t>
              </a:r>
            </a:p>
          </p:txBody>
        </p:sp>
        <p:sp>
          <p:nvSpPr>
            <p:cNvPr id="36112" name="Line 272"/>
            <p:cNvSpPr>
              <a:spLocks noChangeShapeType="1"/>
            </p:cNvSpPr>
            <p:nvPr/>
          </p:nvSpPr>
          <p:spPr bwMode="auto">
            <a:xfrm>
              <a:off x="1152" y="864"/>
              <a:ext cx="240" cy="0"/>
            </a:xfrm>
            <a:prstGeom prst="line">
              <a:avLst/>
            </a:prstGeom>
            <a:noFill/>
            <a:ln w="28575">
              <a:solidFill>
                <a:schemeClr val="bg1"/>
              </a:solidFill>
              <a:round/>
              <a:headEnd type="triangle" w="sm" len="med"/>
              <a:tailEnd type="triangle" w="sm"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13" name="Text Box 273"/>
            <p:cNvSpPr txBox="1">
              <a:spLocks noChangeArrowheads="1"/>
            </p:cNvSpPr>
            <p:nvPr/>
          </p:nvSpPr>
          <p:spPr bwMode="auto">
            <a:xfrm>
              <a:off x="1148" y="672"/>
              <a:ext cx="19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b="0" i="0">
                  <a:solidFill>
                    <a:schemeClr val="bg1"/>
                  </a:solidFill>
                  <a:effectLst/>
                </a:rPr>
                <a:t>d</a:t>
              </a:r>
            </a:p>
          </p:txBody>
        </p:sp>
        <p:sp>
          <p:nvSpPr>
            <p:cNvPr id="36114" name="Line 274"/>
            <p:cNvSpPr>
              <a:spLocks noChangeShapeType="1"/>
            </p:cNvSpPr>
            <p:nvPr/>
          </p:nvSpPr>
          <p:spPr bwMode="auto">
            <a:xfrm flipH="1">
              <a:off x="384" y="695"/>
              <a:ext cx="33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15" name="Line 275"/>
            <p:cNvSpPr>
              <a:spLocks noChangeShapeType="1"/>
            </p:cNvSpPr>
            <p:nvPr/>
          </p:nvSpPr>
          <p:spPr bwMode="auto">
            <a:xfrm flipH="1">
              <a:off x="384" y="853"/>
              <a:ext cx="33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16" name="Line 276"/>
            <p:cNvSpPr>
              <a:spLocks noChangeShapeType="1"/>
            </p:cNvSpPr>
            <p:nvPr/>
          </p:nvSpPr>
          <p:spPr bwMode="auto">
            <a:xfrm>
              <a:off x="384" y="672"/>
              <a:ext cx="0" cy="181"/>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17" name="Text Box 277"/>
            <p:cNvSpPr txBox="1">
              <a:spLocks noChangeArrowheads="1"/>
            </p:cNvSpPr>
            <p:nvPr/>
          </p:nvSpPr>
          <p:spPr bwMode="auto">
            <a:xfrm rot="16200000">
              <a:off x="178" y="678"/>
              <a:ext cx="16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t</a:t>
              </a:r>
            </a:p>
          </p:txBody>
        </p:sp>
        <p:sp>
          <p:nvSpPr>
            <p:cNvPr id="36118" name="Line 278"/>
            <p:cNvSpPr>
              <a:spLocks noChangeShapeType="1"/>
            </p:cNvSpPr>
            <p:nvPr/>
          </p:nvSpPr>
          <p:spPr bwMode="auto">
            <a:xfrm flipH="1">
              <a:off x="2603" y="851"/>
              <a:ext cx="33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19" name="Line 279"/>
            <p:cNvSpPr>
              <a:spLocks noChangeShapeType="1"/>
            </p:cNvSpPr>
            <p:nvPr/>
          </p:nvSpPr>
          <p:spPr bwMode="auto">
            <a:xfrm flipH="1">
              <a:off x="2589" y="1043"/>
              <a:ext cx="33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20" name="Text Box 280"/>
            <p:cNvSpPr txBox="1">
              <a:spLocks noChangeArrowheads="1"/>
            </p:cNvSpPr>
            <p:nvPr/>
          </p:nvSpPr>
          <p:spPr bwMode="auto">
            <a:xfrm rot="16200000">
              <a:off x="2630" y="826"/>
              <a:ext cx="15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b="0" i="0">
                  <a:solidFill>
                    <a:schemeClr val="bg1"/>
                  </a:solidFill>
                  <a:effectLst/>
                </a:rPr>
                <a:t>t</a:t>
              </a:r>
            </a:p>
          </p:txBody>
        </p:sp>
        <p:sp>
          <p:nvSpPr>
            <p:cNvPr id="36121" name="Line 281"/>
            <p:cNvSpPr>
              <a:spLocks noChangeShapeType="1"/>
            </p:cNvSpPr>
            <p:nvPr/>
          </p:nvSpPr>
          <p:spPr bwMode="auto">
            <a:xfrm>
              <a:off x="2832" y="864"/>
              <a:ext cx="0" cy="181"/>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22" name="Line 282"/>
            <p:cNvSpPr>
              <a:spLocks noChangeShapeType="1"/>
            </p:cNvSpPr>
            <p:nvPr/>
          </p:nvSpPr>
          <p:spPr bwMode="auto">
            <a:xfrm flipV="1">
              <a:off x="1248" y="192"/>
              <a:ext cx="0" cy="86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23" name="Line 283"/>
            <p:cNvSpPr>
              <a:spLocks noChangeShapeType="1"/>
            </p:cNvSpPr>
            <p:nvPr/>
          </p:nvSpPr>
          <p:spPr bwMode="auto">
            <a:xfrm flipV="1">
              <a:off x="2064" y="192"/>
              <a:ext cx="0" cy="86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24" name="Line 284"/>
            <p:cNvSpPr>
              <a:spLocks noChangeShapeType="1"/>
            </p:cNvSpPr>
            <p:nvPr/>
          </p:nvSpPr>
          <p:spPr bwMode="auto">
            <a:xfrm flipV="1">
              <a:off x="2434" y="192"/>
              <a:ext cx="14" cy="66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25" name="Line 285"/>
            <p:cNvSpPr>
              <a:spLocks noChangeShapeType="1"/>
            </p:cNvSpPr>
            <p:nvPr/>
          </p:nvSpPr>
          <p:spPr bwMode="auto">
            <a:xfrm>
              <a:off x="1296" y="288"/>
              <a:ext cx="768" cy="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26" name="Line 286"/>
            <p:cNvSpPr>
              <a:spLocks noChangeShapeType="1"/>
            </p:cNvSpPr>
            <p:nvPr/>
          </p:nvSpPr>
          <p:spPr bwMode="auto">
            <a:xfrm>
              <a:off x="2064" y="288"/>
              <a:ext cx="384" cy="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27" name="Text Box 287"/>
            <p:cNvSpPr txBox="1">
              <a:spLocks noChangeArrowheads="1"/>
            </p:cNvSpPr>
            <p:nvPr/>
          </p:nvSpPr>
          <p:spPr bwMode="auto">
            <a:xfrm>
              <a:off x="1584" y="105"/>
              <a:ext cx="268"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Pr</a:t>
              </a:r>
            </a:p>
          </p:txBody>
        </p:sp>
        <p:sp>
          <p:nvSpPr>
            <p:cNvPr id="36128" name="Text Box 288"/>
            <p:cNvSpPr txBox="1">
              <a:spLocks noChangeArrowheads="1"/>
            </p:cNvSpPr>
            <p:nvPr/>
          </p:nvSpPr>
          <p:spPr bwMode="auto">
            <a:xfrm>
              <a:off x="2064" y="105"/>
              <a:ext cx="4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1.5d</a:t>
              </a:r>
            </a:p>
          </p:txBody>
        </p:sp>
        <p:sp>
          <p:nvSpPr>
            <p:cNvPr id="36131" name="Line 291"/>
            <p:cNvSpPr>
              <a:spLocks noChangeShapeType="1"/>
            </p:cNvSpPr>
            <p:nvPr/>
          </p:nvSpPr>
          <p:spPr bwMode="auto">
            <a:xfrm>
              <a:off x="720" y="3792"/>
              <a:ext cx="1776"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32" name="Line 292"/>
            <p:cNvSpPr>
              <a:spLocks noChangeShapeType="1"/>
            </p:cNvSpPr>
            <p:nvPr/>
          </p:nvSpPr>
          <p:spPr bwMode="auto">
            <a:xfrm>
              <a:off x="2508" y="3660"/>
              <a:ext cx="0" cy="19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33" name="Text Box 293"/>
            <p:cNvSpPr txBox="1">
              <a:spLocks noChangeArrowheads="1"/>
            </p:cNvSpPr>
            <p:nvPr/>
          </p:nvSpPr>
          <p:spPr bwMode="auto">
            <a:xfrm>
              <a:off x="1440" y="3600"/>
              <a:ext cx="2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L</a:t>
              </a:r>
            </a:p>
          </p:txBody>
        </p:sp>
      </p:grpSp>
      <p:grpSp>
        <p:nvGrpSpPr>
          <p:cNvPr id="36156" name="Group 316"/>
          <p:cNvGrpSpPr>
            <a:grpSpLocks/>
          </p:cNvGrpSpPr>
          <p:nvPr/>
        </p:nvGrpSpPr>
        <p:grpSpPr bwMode="auto">
          <a:xfrm>
            <a:off x="4876800" y="228600"/>
            <a:ext cx="4800600" cy="6610350"/>
            <a:chOff x="3072" y="144"/>
            <a:chExt cx="3024" cy="4164"/>
          </a:xfrm>
        </p:grpSpPr>
        <p:sp>
          <p:nvSpPr>
            <p:cNvPr id="36099" name="Text Box 259"/>
            <p:cNvSpPr txBox="1">
              <a:spLocks noChangeArrowheads="1"/>
            </p:cNvSpPr>
            <p:nvPr/>
          </p:nvSpPr>
          <p:spPr bwMode="auto">
            <a:xfrm>
              <a:off x="3216" y="3712"/>
              <a:ext cx="2880" cy="5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2800" b="0" i="0">
                  <a:solidFill>
                    <a:srgbClr val="CC3300"/>
                  </a:solidFill>
                  <a:effectLst/>
                </a:rPr>
                <a:t>Double</a:t>
              </a:r>
              <a:r>
                <a:rPr lang="en-US" sz="2800" b="0" i="0">
                  <a:effectLst/>
                </a:rPr>
                <a:t> </a:t>
              </a:r>
              <a:r>
                <a:rPr lang="en-US" sz="2800" b="0" i="0">
                  <a:solidFill>
                    <a:srgbClr val="CC3300"/>
                  </a:solidFill>
                  <a:effectLst/>
                </a:rPr>
                <a:t>riveted (zig zag)</a:t>
              </a:r>
            </a:p>
            <a:p>
              <a:pPr>
                <a:spcBef>
                  <a:spcPct val="0"/>
                </a:spcBef>
              </a:pPr>
              <a:r>
                <a:rPr lang="en-US" sz="2800" b="0" i="0">
                  <a:solidFill>
                    <a:srgbClr val="CC3300"/>
                  </a:solidFill>
                  <a:effectLst/>
                </a:rPr>
                <a:t>            lap joint</a:t>
              </a:r>
            </a:p>
          </p:txBody>
        </p:sp>
        <p:grpSp>
          <p:nvGrpSpPr>
            <p:cNvPr id="36155" name="Group 315"/>
            <p:cNvGrpSpPr>
              <a:grpSpLocks/>
            </p:cNvGrpSpPr>
            <p:nvPr/>
          </p:nvGrpSpPr>
          <p:grpSpPr bwMode="auto">
            <a:xfrm>
              <a:off x="3072" y="144"/>
              <a:ext cx="2760" cy="3639"/>
              <a:chOff x="3072" y="144"/>
              <a:chExt cx="2760" cy="3639"/>
            </a:xfrm>
          </p:grpSpPr>
          <p:sp>
            <p:nvSpPr>
              <p:cNvPr id="35896" name="Freeform 56"/>
              <p:cNvSpPr>
                <a:spLocks/>
              </p:cNvSpPr>
              <p:nvPr/>
            </p:nvSpPr>
            <p:spPr bwMode="auto">
              <a:xfrm>
                <a:off x="4208" y="3102"/>
                <a:ext cx="1624" cy="2"/>
              </a:xfrm>
              <a:custGeom>
                <a:avLst/>
                <a:gdLst>
                  <a:gd name="T0" fmla="*/ 0 w 7691"/>
                  <a:gd name="T1" fmla="*/ 7690 w 7691"/>
                  <a:gd name="T2" fmla="*/ 7691 w 7691"/>
                </a:gdLst>
                <a:ahLst/>
                <a:cxnLst>
                  <a:cxn ang="0">
                    <a:pos x="T0" y="0"/>
                  </a:cxn>
                  <a:cxn ang="0">
                    <a:pos x="T1" y="0"/>
                  </a:cxn>
                  <a:cxn ang="0">
                    <a:pos x="T2" y="0"/>
                  </a:cxn>
                </a:cxnLst>
                <a:rect l="0" t="0" r="r" b="b"/>
                <a:pathLst>
                  <a:path w="7691">
                    <a:moveTo>
                      <a:pt x="0" y="0"/>
                    </a:moveTo>
                    <a:lnTo>
                      <a:pt x="7690" y="0"/>
                    </a:lnTo>
                    <a:lnTo>
                      <a:pt x="7691"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36154" name="Group 314"/>
              <p:cNvGrpSpPr>
                <a:grpSpLocks/>
              </p:cNvGrpSpPr>
              <p:nvPr/>
            </p:nvGrpSpPr>
            <p:grpSpPr bwMode="auto">
              <a:xfrm>
                <a:off x="3072" y="144"/>
                <a:ext cx="2696" cy="3639"/>
                <a:chOff x="3072" y="144"/>
                <a:chExt cx="2696" cy="3639"/>
              </a:xfrm>
            </p:grpSpPr>
            <p:sp>
              <p:nvSpPr>
                <p:cNvPr id="35871" name="Freeform 31"/>
                <p:cNvSpPr>
                  <a:spLocks/>
                </p:cNvSpPr>
                <p:nvPr/>
              </p:nvSpPr>
              <p:spPr bwMode="auto">
                <a:xfrm>
                  <a:off x="4853" y="2199"/>
                  <a:ext cx="306" cy="306"/>
                </a:xfrm>
                <a:custGeom>
                  <a:avLst/>
                  <a:gdLst>
                    <a:gd name="T0" fmla="*/ 1448 w 1449"/>
                    <a:gd name="T1" fmla="*/ 725 h 1449"/>
                    <a:gd name="T2" fmla="*/ 1351 w 1449"/>
                    <a:gd name="T3" fmla="*/ 362 h 1449"/>
                    <a:gd name="T4" fmla="*/ 1085 w 1449"/>
                    <a:gd name="T5" fmla="*/ 97 h 1449"/>
                    <a:gd name="T6" fmla="*/ 724 w 1449"/>
                    <a:gd name="T7" fmla="*/ 0 h 1449"/>
                    <a:gd name="T8" fmla="*/ 362 w 1449"/>
                    <a:gd name="T9" fmla="*/ 97 h 1449"/>
                    <a:gd name="T10" fmla="*/ 97 w 1449"/>
                    <a:gd name="T11" fmla="*/ 362 h 1449"/>
                    <a:gd name="T12" fmla="*/ 0 w 1449"/>
                    <a:gd name="T13" fmla="*/ 725 h 1449"/>
                    <a:gd name="T14" fmla="*/ 97 w 1449"/>
                    <a:gd name="T15" fmla="*/ 1086 h 1449"/>
                    <a:gd name="T16" fmla="*/ 362 w 1449"/>
                    <a:gd name="T17" fmla="*/ 1352 h 1449"/>
                    <a:gd name="T18" fmla="*/ 724 w 1449"/>
                    <a:gd name="T19" fmla="*/ 1449 h 1449"/>
                    <a:gd name="T20" fmla="*/ 1085 w 1449"/>
                    <a:gd name="T21" fmla="*/ 1352 h 1449"/>
                    <a:gd name="T22" fmla="*/ 1351 w 1449"/>
                    <a:gd name="T23" fmla="*/ 1086 h 1449"/>
                    <a:gd name="T24" fmla="*/ 1448 w 1449"/>
                    <a:gd name="T25" fmla="*/ 725 h 1449"/>
                    <a:gd name="T26" fmla="*/ 1449 w 1449"/>
                    <a:gd name="T27" fmla="*/ 725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49">
                      <a:moveTo>
                        <a:pt x="1448" y="725"/>
                      </a:moveTo>
                      <a:lnTo>
                        <a:pt x="1351" y="362"/>
                      </a:lnTo>
                      <a:lnTo>
                        <a:pt x="1085" y="97"/>
                      </a:lnTo>
                      <a:lnTo>
                        <a:pt x="724" y="0"/>
                      </a:lnTo>
                      <a:lnTo>
                        <a:pt x="362" y="97"/>
                      </a:lnTo>
                      <a:lnTo>
                        <a:pt x="97" y="362"/>
                      </a:lnTo>
                      <a:lnTo>
                        <a:pt x="0" y="725"/>
                      </a:lnTo>
                      <a:lnTo>
                        <a:pt x="97" y="1086"/>
                      </a:lnTo>
                      <a:lnTo>
                        <a:pt x="362" y="1352"/>
                      </a:lnTo>
                      <a:lnTo>
                        <a:pt x="724" y="1449"/>
                      </a:lnTo>
                      <a:lnTo>
                        <a:pt x="1085" y="1352"/>
                      </a:lnTo>
                      <a:lnTo>
                        <a:pt x="1351" y="1086"/>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72" name="Freeform 32"/>
                <p:cNvSpPr>
                  <a:spLocks/>
                </p:cNvSpPr>
                <p:nvPr/>
              </p:nvSpPr>
              <p:spPr bwMode="auto">
                <a:xfrm>
                  <a:off x="4092" y="2474"/>
                  <a:ext cx="232" cy="232"/>
                </a:xfrm>
                <a:custGeom>
                  <a:avLst/>
                  <a:gdLst>
                    <a:gd name="T0" fmla="*/ 1094 w 1096"/>
                    <a:gd name="T1" fmla="*/ 548 h 1097"/>
                    <a:gd name="T2" fmla="*/ 934 w 1096"/>
                    <a:gd name="T3" fmla="*/ 161 h 1097"/>
                    <a:gd name="T4" fmla="*/ 547 w 1096"/>
                    <a:gd name="T5" fmla="*/ 0 h 1097"/>
                    <a:gd name="T6" fmla="*/ 160 w 1096"/>
                    <a:gd name="T7" fmla="*/ 161 h 1097"/>
                    <a:gd name="T8" fmla="*/ 0 w 1096"/>
                    <a:gd name="T9" fmla="*/ 548 h 1097"/>
                    <a:gd name="T10" fmla="*/ 160 w 1096"/>
                    <a:gd name="T11" fmla="*/ 936 h 1097"/>
                    <a:gd name="T12" fmla="*/ 547 w 1096"/>
                    <a:gd name="T13" fmla="*/ 1097 h 1097"/>
                    <a:gd name="T14" fmla="*/ 934 w 1096"/>
                    <a:gd name="T15" fmla="*/ 936 h 1097"/>
                    <a:gd name="T16" fmla="*/ 1094 w 1096"/>
                    <a:gd name="T17" fmla="*/ 548 h 1097"/>
                    <a:gd name="T18" fmla="*/ 1096 w 1096"/>
                    <a:gd name="T19" fmla="*/ 548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6" h="1097">
                      <a:moveTo>
                        <a:pt x="1094" y="548"/>
                      </a:moveTo>
                      <a:lnTo>
                        <a:pt x="934" y="161"/>
                      </a:lnTo>
                      <a:lnTo>
                        <a:pt x="547" y="0"/>
                      </a:lnTo>
                      <a:lnTo>
                        <a:pt x="160" y="161"/>
                      </a:lnTo>
                      <a:lnTo>
                        <a:pt x="0" y="548"/>
                      </a:lnTo>
                      <a:lnTo>
                        <a:pt x="160" y="936"/>
                      </a:lnTo>
                      <a:lnTo>
                        <a:pt x="547" y="1097"/>
                      </a:lnTo>
                      <a:lnTo>
                        <a:pt x="934" y="936"/>
                      </a:lnTo>
                      <a:lnTo>
                        <a:pt x="1094" y="548"/>
                      </a:lnTo>
                      <a:lnTo>
                        <a:pt x="1096" y="548"/>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73" name="Freeform 33"/>
                <p:cNvSpPr>
                  <a:spLocks/>
                </p:cNvSpPr>
                <p:nvPr/>
              </p:nvSpPr>
              <p:spPr bwMode="auto">
                <a:xfrm>
                  <a:off x="4054" y="2436"/>
                  <a:ext cx="306" cy="306"/>
                </a:xfrm>
                <a:custGeom>
                  <a:avLst/>
                  <a:gdLst>
                    <a:gd name="T0" fmla="*/ 1448 w 1449"/>
                    <a:gd name="T1" fmla="*/ 725 h 1450"/>
                    <a:gd name="T2" fmla="*/ 1351 w 1449"/>
                    <a:gd name="T3" fmla="*/ 362 h 1450"/>
                    <a:gd name="T4" fmla="*/ 1085 w 1449"/>
                    <a:gd name="T5" fmla="*/ 97 h 1450"/>
                    <a:gd name="T6" fmla="*/ 724 w 1449"/>
                    <a:gd name="T7" fmla="*/ 0 h 1450"/>
                    <a:gd name="T8" fmla="*/ 362 w 1449"/>
                    <a:gd name="T9" fmla="*/ 97 h 1450"/>
                    <a:gd name="T10" fmla="*/ 97 w 1449"/>
                    <a:gd name="T11" fmla="*/ 362 h 1450"/>
                    <a:gd name="T12" fmla="*/ 0 w 1449"/>
                    <a:gd name="T13" fmla="*/ 725 h 1450"/>
                    <a:gd name="T14" fmla="*/ 97 w 1449"/>
                    <a:gd name="T15" fmla="*/ 1087 h 1450"/>
                    <a:gd name="T16" fmla="*/ 362 w 1449"/>
                    <a:gd name="T17" fmla="*/ 1353 h 1450"/>
                    <a:gd name="T18" fmla="*/ 724 w 1449"/>
                    <a:gd name="T19" fmla="*/ 1450 h 1450"/>
                    <a:gd name="T20" fmla="*/ 1085 w 1449"/>
                    <a:gd name="T21" fmla="*/ 1353 h 1450"/>
                    <a:gd name="T22" fmla="*/ 1351 w 1449"/>
                    <a:gd name="T23" fmla="*/ 1087 h 1450"/>
                    <a:gd name="T24" fmla="*/ 1448 w 1449"/>
                    <a:gd name="T25" fmla="*/ 725 h 1450"/>
                    <a:gd name="T26" fmla="*/ 1449 w 1449"/>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50">
                      <a:moveTo>
                        <a:pt x="1448" y="725"/>
                      </a:moveTo>
                      <a:lnTo>
                        <a:pt x="1351" y="362"/>
                      </a:lnTo>
                      <a:lnTo>
                        <a:pt x="1085" y="97"/>
                      </a:lnTo>
                      <a:lnTo>
                        <a:pt x="724" y="0"/>
                      </a:lnTo>
                      <a:lnTo>
                        <a:pt x="362" y="97"/>
                      </a:lnTo>
                      <a:lnTo>
                        <a:pt x="97" y="362"/>
                      </a:lnTo>
                      <a:lnTo>
                        <a:pt x="0" y="725"/>
                      </a:lnTo>
                      <a:lnTo>
                        <a:pt x="97" y="1087"/>
                      </a:lnTo>
                      <a:lnTo>
                        <a:pt x="362" y="1353"/>
                      </a:lnTo>
                      <a:lnTo>
                        <a:pt x="724" y="1450"/>
                      </a:lnTo>
                      <a:lnTo>
                        <a:pt x="1085" y="1353"/>
                      </a:lnTo>
                      <a:lnTo>
                        <a:pt x="1351" y="1087"/>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74" name="Freeform 34"/>
                <p:cNvSpPr>
                  <a:spLocks/>
                </p:cNvSpPr>
                <p:nvPr/>
              </p:nvSpPr>
              <p:spPr bwMode="auto">
                <a:xfrm>
                  <a:off x="5003" y="1499"/>
                  <a:ext cx="8" cy="2120"/>
                </a:xfrm>
                <a:custGeom>
                  <a:avLst/>
                  <a:gdLst>
                    <a:gd name="T0" fmla="*/ 35 w 35"/>
                    <a:gd name="T1" fmla="*/ 0 h 10037"/>
                    <a:gd name="T2" fmla="*/ 0 w 35"/>
                    <a:gd name="T3" fmla="*/ 10037 h 10037"/>
                    <a:gd name="T4" fmla="*/ 2 w 35"/>
                    <a:gd name="T5" fmla="*/ 10037 h 10037"/>
                  </a:gdLst>
                  <a:ahLst/>
                  <a:cxnLst>
                    <a:cxn ang="0">
                      <a:pos x="T0" y="T1"/>
                    </a:cxn>
                    <a:cxn ang="0">
                      <a:pos x="T2" y="T3"/>
                    </a:cxn>
                    <a:cxn ang="0">
                      <a:pos x="T4" y="T5"/>
                    </a:cxn>
                  </a:cxnLst>
                  <a:rect l="0" t="0" r="r" b="b"/>
                  <a:pathLst>
                    <a:path w="35" h="10037">
                      <a:moveTo>
                        <a:pt x="35" y="0"/>
                      </a:moveTo>
                      <a:lnTo>
                        <a:pt x="0" y="10037"/>
                      </a:lnTo>
                      <a:lnTo>
                        <a:pt x="2" y="1003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75" name="Freeform 35"/>
                <p:cNvSpPr>
                  <a:spLocks/>
                </p:cNvSpPr>
                <p:nvPr/>
              </p:nvSpPr>
              <p:spPr bwMode="auto">
                <a:xfrm>
                  <a:off x="5448" y="1531"/>
                  <a:ext cx="4" cy="2097"/>
                </a:xfrm>
                <a:custGeom>
                  <a:avLst/>
                  <a:gdLst>
                    <a:gd name="T0" fmla="*/ 0 w 15"/>
                    <a:gd name="T1" fmla="*/ 0 h 9928"/>
                    <a:gd name="T2" fmla="*/ 14 w 15"/>
                    <a:gd name="T3" fmla="*/ 9928 h 9928"/>
                    <a:gd name="T4" fmla="*/ 15 w 15"/>
                    <a:gd name="T5" fmla="*/ 9928 h 9928"/>
                  </a:gdLst>
                  <a:ahLst/>
                  <a:cxnLst>
                    <a:cxn ang="0">
                      <a:pos x="T0" y="T1"/>
                    </a:cxn>
                    <a:cxn ang="0">
                      <a:pos x="T2" y="T3"/>
                    </a:cxn>
                    <a:cxn ang="0">
                      <a:pos x="T4" y="T5"/>
                    </a:cxn>
                  </a:cxnLst>
                  <a:rect l="0" t="0" r="r" b="b"/>
                  <a:pathLst>
                    <a:path w="15" h="9928">
                      <a:moveTo>
                        <a:pt x="0" y="0"/>
                      </a:moveTo>
                      <a:lnTo>
                        <a:pt x="14" y="9928"/>
                      </a:lnTo>
                      <a:lnTo>
                        <a:pt x="15" y="992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76" name="Freeform 36"/>
                <p:cNvSpPr>
                  <a:spLocks/>
                </p:cNvSpPr>
                <p:nvPr/>
              </p:nvSpPr>
              <p:spPr bwMode="auto">
                <a:xfrm>
                  <a:off x="5448" y="1704"/>
                  <a:ext cx="2" cy="1807"/>
                </a:xfrm>
                <a:custGeom>
                  <a:avLst/>
                  <a:gdLst>
                    <a:gd name="T0" fmla="*/ 0 w 1"/>
                    <a:gd name="T1" fmla="*/ 0 h 8549"/>
                    <a:gd name="T2" fmla="*/ 0 w 1"/>
                    <a:gd name="T3" fmla="*/ 8549 h 8549"/>
                    <a:gd name="T4" fmla="*/ 1 w 1"/>
                    <a:gd name="T5" fmla="*/ 8549 h 8549"/>
                  </a:gdLst>
                  <a:ahLst/>
                  <a:cxnLst>
                    <a:cxn ang="0">
                      <a:pos x="T0" y="T1"/>
                    </a:cxn>
                    <a:cxn ang="0">
                      <a:pos x="T2" y="T3"/>
                    </a:cxn>
                    <a:cxn ang="0">
                      <a:pos x="T4" y="T5"/>
                    </a:cxn>
                  </a:cxnLst>
                  <a:rect l="0" t="0" r="r" b="b"/>
                  <a:pathLst>
                    <a:path w="1" h="8549">
                      <a:moveTo>
                        <a:pt x="0" y="0"/>
                      </a:moveTo>
                      <a:lnTo>
                        <a:pt x="0" y="8549"/>
                      </a:lnTo>
                      <a:lnTo>
                        <a:pt x="1" y="854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77" name="Freeform 37"/>
                <p:cNvSpPr>
                  <a:spLocks/>
                </p:cNvSpPr>
                <p:nvPr/>
              </p:nvSpPr>
              <p:spPr bwMode="auto">
                <a:xfrm>
                  <a:off x="5364" y="1535"/>
                  <a:ext cx="2" cy="2093"/>
                </a:xfrm>
                <a:custGeom>
                  <a:avLst/>
                  <a:gdLst>
                    <a:gd name="T0" fmla="*/ 0 w 1"/>
                    <a:gd name="T1" fmla="*/ 0 h 9911"/>
                    <a:gd name="T2" fmla="*/ 0 w 1"/>
                    <a:gd name="T3" fmla="*/ 9911 h 9911"/>
                    <a:gd name="T4" fmla="*/ 1 w 1"/>
                    <a:gd name="T5" fmla="*/ 9911 h 9911"/>
                  </a:gdLst>
                  <a:ahLst/>
                  <a:cxnLst>
                    <a:cxn ang="0">
                      <a:pos x="T0" y="T1"/>
                    </a:cxn>
                    <a:cxn ang="0">
                      <a:pos x="T2" y="T3"/>
                    </a:cxn>
                    <a:cxn ang="0">
                      <a:pos x="T4" y="T5"/>
                    </a:cxn>
                  </a:cxnLst>
                  <a:rect l="0" t="0" r="r" b="b"/>
                  <a:pathLst>
                    <a:path w="1" h="9911">
                      <a:moveTo>
                        <a:pt x="0" y="0"/>
                      </a:moveTo>
                      <a:lnTo>
                        <a:pt x="0" y="9911"/>
                      </a:lnTo>
                      <a:lnTo>
                        <a:pt x="1" y="99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78" name="Freeform 38"/>
                <p:cNvSpPr>
                  <a:spLocks/>
                </p:cNvSpPr>
                <p:nvPr/>
              </p:nvSpPr>
              <p:spPr bwMode="auto">
                <a:xfrm>
                  <a:off x="3518" y="1512"/>
                  <a:ext cx="101" cy="2103"/>
                </a:xfrm>
                <a:custGeom>
                  <a:avLst/>
                  <a:gdLst>
                    <a:gd name="T0" fmla="*/ 124 w 474"/>
                    <a:gd name="T1" fmla="*/ 9954 h 9954"/>
                    <a:gd name="T2" fmla="*/ 49 w 474"/>
                    <a:gd name="T3" fmla="*/ 9257 h 9954"/>
                    <a:gd name="T4" fmla="*/ 48 w 474"/>
                    <a:gd name="T5" fmla="*/ 8912 h 9954"/>
                    <a:gd name="T6" fmla="*/ 90 w 474"/>
                    <a:gd name="T7" fmla="*/ 8573 h 9954"/>
                    <a:gd name="T8" fmla="*/ 279 w 474"/>
                    <a:gd name="T9" fmla="*/ 7905 h 9954"/>
                    <a:gd name="T10" fmla="*/ 263 w 474"/>
                    <a:gd name="T11" fmla="*/ 7567 h 9954"/>
                    <a:gd name="T12" fmla="*/ 150 w 474"/>
                    <a:gd name="T13" fmla="*/ 7237 h 9954"/>
                    <a:gd name="T14" fmla="*/ 120 w 474"/>
                    <a:gd name="T15" fmla="*/ 6900 h 9954"/>
                    <a:gd name="T16" fmla="*/ 179 w 474"/>
                    <a:gd name="T17" fmla="*/ 6555 h 9954"/>
                    <a:gd name="T18" fmla="*/ 148 w 474"/>
                    <a:gd name="T19" fmla="*/ 5870 h 9954"/>
                    <a:gd name="T20" fmla="*/ 183 w 474"/>
                    <a:gd name="T21" fmla="*/ 5183 h 9954"/>
                    <a:gd name="T22" fmla="*/ 33 w 474"/>
                    <a:gd name="T23" fmla="*/ 4510 h 9954"/>
                    <a:gd name="T24" fmla="*/ 42 w 474"/>
                    <a:gd name="T25" fmla="*/ 4171 h 9954"/>
                    <a:gd name="T26" fmla="*/ 115 w 474"/>
                    <a:gd name="T27" fmla="*/ 3829 h 9954"/>
                    <a:gd name="T28" fmla="*/ 124 w 474"/>
                    <a:gd name="T29" fmla="*/ 3141 h 9954"/>
                    <a:gd name="T30" fmla="*/ 124 w 474"/>
                    <a:gd name="T31" fmla="*/ 2452 h 9954"/>
                    <a:gd name="T32" fmla="*/ 69 w 474"/>
                    <a:gd name="T33" fmla="*/ 2116 h 9954"/>
                    <a:gd name="T34" fmla="*/ 0 w 474"/>
                    <a:gd name="T35" fmla="*/ 1948 h 9954"/>
                    <a:gd name="T36" fmla="*/ 0 w 474"/>
                    <a:gd name="T37" fmla="*/ 1872 h 9954"/>
                    <a:gd name="T38" fmla="*/ 55 w 474"/>
                    <a:gd name="T39" fmla="*/ 1806 h 9954"/>
                    <a:gd name="T40" fmla="*/ 163 w 474"/>
                    <a:gd name="T41" fmla="*/ 1662 h 9954"/>
                    <a:gd name="T42" fmla="*/ 171 w 474"/>
                    <a:gd name="T43" fmla="*/ 1485 h 9954"/>
                    <a:gd name="T44" fmla="*/ 125 w 474"/>
                    <a:gd name="T45" fmla="*/ 1138 h 9954"/>
                    <a:gd name="T46" fmla="*/ 223 w 474"/>
                    <a:gd name="T47" fmla="*/ 671 h 9954"/>
                    <a:gd name="T48" fmla="*/ 386 w 474"/>
                    <a:gd name="T49" fmla="*/ 220 h 9954"/>
                    <a:gd name="T50" fmla="*/ 448 w 474"/>
                    <a:gd name="T51" fmla="*/ 67 h 9954"/>
                    <a:gd name="T52" fmla="*/ 474 w 474"/>
                    <a:gd name="T53" fmla="*/ 0 h 9954"/>
                    <a:gd name="T54" fmla="*/ 446 w 474"/>
                    <a:gd name="T55" fmla="*/ 45 h 9954"/>
                    <a:gd name="T56" fmla="*/ 363 w 474"/>
                    <a:gd name="T57" fmla="*/ 205 h 9954"/>
                    <a:gd name="T58" fmla="*/ 192 w 474"/>
                    <a:gd name="T59" fmla="*/ 657 h 9954"/>
                    <a:gd name="T60" fmla="*/ 187 w 474"/>
                    <a:gd name="T61" fmla="*/ 837 h 9954"/>
                    <a:gd name="T62" fmla="*/ 222 w 474"/>
                    <a:gd name="T63" fmla="*/ 890 h 9954"/>
                    <a:gd name="T64" fmla="*/ 290 w 474"/>
                    <a:gd name="T65" fmla="*/ 909 h 9954"/>
                    <a:gd name="T66" fmla="*/ 291 w 474"/>
                    <a:gd name="T67" fmla="*/ 909 h 9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4" h="9954">
                      <a:moveTo>
                        <a:pt x="124" y="9954"/>
                      </a:moveTo>
                      <a:lnTo>
                        <a:pt x="49" y="9257"/>
                      </a:lnTo>
                      <a:lnTo>
                        <a:pt x="48" y="8912"/>
                      </a:lnTo>
                      <a:lnTo>
                        <a:pt x="90" y="8573"/>
                      </a:lnTo>
                      <a:lnTo>
                        <a:pt x="279" y="7905"/>
                      </a:lnTo>
                      <a:lnTo>
                        <a:pt x="263" y="7567"/>
                      </a:lnTo>
                      <a:lnTo>
                        <a:pt x="150" y="7237"/>
                      </a:lnTo>
                      <a:lnTo>
                        <a:pt x="120" y="6900"/>
                      </a:lnTo>
                      <a:lnTo>
                        <a:pt x="179" y="6555"/>
                      </a:lnTo>
                      <a:lnTo>
                        <a:pt x="148" y="5870"/>
                      </a:lnTo>
                      <a:lnTo>
                        <a:pt x="183" y="5183"/>
                      </a:lnTo>
                      <a:lnTo>
                        <a:pt x="33" y="4510"/>
                      </a:lnTo>
                      <a:lnTo>
                        <a:pt x="42" y="4171"/>
                      </a:lnTo>
                      <a:lnTo>
                        <a:pt x="115" y="3829"/>
                      </a:lnTo>
                      <a:lnTo>
                        <a:pt x="124" y="3141"/>
                      </a:lnTo>
                      <a:lnTo>
                        <a:pt x="124" y="2452"/>
                      </a:lnTo>
                      <a:lnTo>
                        <a:pt x="69" y="2116"/>
                      </a:lnTo>
                      <a:lnTo>
                        <a:pt x="0" y="1948"/>
                      </a:lnTo>
                      <a:lnTo>
                        <a:pt x="0" y="1872"/>
                      </a:lnTo>
                      <a:lnTo>
                        <a:pt x="55" y="1806"/>
                      </a:lnTo>
                      <a:lnTo>
                        <a:pt x="163" y="1662"/>
                      </a:lnTo>
                      <a:lnTo>
                        <a:pt x="171" y="1485"/>
                      </a:lnTo>
                      <a:lnTo>
                        <a:pt x="125" y="1138"/>
                      </a:lnTo>
                      <a:lnTo>
                        <a:pt x="223" y="671"/>
                      </a:lnTo>
                      <a:lnTo>
                        <a:pt x="386" y="220"/>
                      </a:lnTo>
                      <a:lnTo>
                        <a:pt x="448" y="67"/>
                      </a:lnTo>
                      <a:lnTo>
                        <a:pt x="474" y="0"/>
                      </a:lnTo>
                      <a:lnTo>
                        <a:pt x="446" y="45"/>
                      </a:lnTo>
                      <a:lnTo>
                        <a:pt x="363" y="205"/>
                      </a:lnTo>
                      <a:lnTo>
                        <a:pt x="192" y="657"/>
                      </a:lnTo>
                      <a:lnTo>
                        <a:pt x="187" y="837"/>
                      </a:lnTo>
                      <a:lnTo>
                        <a:pt x="222" y="890"/>
                      </a:lnTo>
                      <a:lnTo>
                        <a:pt x="290" y="909"/>
                      </a:lnTo>
                      <a:lnTo>
                        <a:pt x="291" y="90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79" name="Freeform 39"/>
                <p:cNvSpPr>
                  <a:spLocks/>
                </p:cNvSpPr>
                <p:nvPr/>
              </p:nvSpPr>
              <p:spPr bwMode="auto">
                <a:xfrm>
                  <a:off x="5532" y="1461"/>
                  <a:ext cx="78" cy="2171"/>
                </a:xfrm>
                <a:custGeom>
                  <a:avLst/>
                  <a:gdLst>
                    <a:gd name="T0" fmla="*/ 232 w 361"/>
                    <a:gd name="T1" fmla="*/ 10277 h 10277"/>
                    <a:gd name="T2" fmla="*/ 319 w 361"/>
                    <a:gd name="T3" fmla="*/ 9614 h 10277"/>
                    <a:gd name="T4" fmla="*/ 361 w 361"/>
                    <a:gd name="T5" fmla="*/ 8956 h 10277"/>
                    <a:gd name="T6" fmla="*/ 356 w 361"/>
                    <a:gd name="T7" fmla="*/ 8630 h 10277"/>
                    <a:gd name="T8" fmla="*/ 329 w 361"/>
                    <a:gd name="T9" fmla="*/ 8305 h 10277"/>
                    <a:gd name="T10" fmla="*/ 277 w 361"/>
                    <a:gd name="T11" fmla="*/ 7984 h 10277"/>
                    <a:gd name="T12" fmla="*/ 196 w 361"/>
                    <a:gd name="T13" fmla="*/ 7665 h 10277"/>
                    <a:gd name="T14" fmla="*/ 89 w 361"/>
                    <a:gd name="T15" fmla="*/ 7350 h 10277"/>
                    <a:gd name="T16" fmla="*/ 12 w 361"/>
                    <a:gd name="T17" fmla="*/ 7032 h 10277"/>
                    <a:gd name="T18" fmla="*/ 11 w 361"/>
                    <a:gd name="T19" fmla="*/ 6871 h 10277"/>
                    <a:gd name="T20" fmla="*/ 40 w 361"/>
                    <a:gd name="T21" fmla="*/ 6710 h 10277"/>
                    <a:gd name="T22" fmla="*/ 148 w 361"/>
                    <a:gd name="T23" fmla="*/ 6398 h 10277"/>
                    <a:gd name="T24" fmla="*/ 181 w 361"/>
                    <a:gd name="T25" fmla="*/ 6241 h 10277"/>
                    <a:gd name="T26" fmla="*/ 179 w 361"/>
                    <a:gd name="T27" fmla="*/ 6079 h 10277"/>
                    <a:gd name="T28" fmla="*/ 125 w 361"/>
                    <a:gd name="T29" fmla="*/ 5750 h 10277"/>
                    <a:gd name="T30" fmla="*/ 107 w 361"/>
                    <a:gd name="T31" fmla="*/ 5590 h 10277"/>
                    <a:gd name="T32" fmla="*/ 119 w 361"/>
                    <a:gd name="T33" fmla="*/ 5426 h 10277"/>
                    <a:gd name="T34" fmla="*/ 150 w 361"/>
                    <a:gd name="T35" fmla="*/ 5100 h 10277"/>
                    <a:gd name="T36" fmla="*/ 107 w 361"/>
                    <a:gd name="T37" fmla="*/ 4449 h 10277"/>
                    <a:gd name="T38" fmla="*/ 149 w 361"/>
                    <a:gd name="T39" fmla="*/ 4124 h 10277"/>
                    <a:gd name="T40" fmla="*/ 228 w 361"/>
                    <a:gd name="T41" fmla="*/ 3806 h 10277"/>
                    <a:gd name="T42" fmla="*/ 268 w 361"/>
                    <a:gd name="T43" fmla="*/ 3648 h 10277"/>
                    <a:gd name="T44" fmla="*/ 276 w 361"/>
                    <a:gd name="T45" fmla="*/ 3488 h 10277"/>
                    <a:gd name="T46" fmla="*/ 218 w 361"/>
                    <a:gd name="T47" fmla="*/ 3164 h 10277"/>
                    <a:gd name="T48" fmla="*/ 168 w 361"/>
                    <a:gd name="T49" fmla="*/ 2838 h 10277"/>
                    <a:gd name="T50" fmla="*/ 173 w 361"/>
                    <a:gd name="T51" fmla="*/ 2512 h 10277"/>
                    <a:gd name="T52" fmla="*/ 172 w 361"/>
                    <a:gd name="T53" fmla="*/ 1857 h 10277"/>
                    <a:gd name="T54" fmla="*/ 180 w 361"/>
                    <a:gd name="T55" fmla="*/ 1532 h 10277"/>
                    <a:gd name="T56" fmla="*/ 203 w 361"/>
                    <a:gd name="T57" fmla="*/ 1373 h 10277"/>
                    <a:gd name="T58" fmla="*/ 253 w 361"/>
                    <a:gd name="T59" fmla="*/ 1213 h 10277"/>
                    <a:gd name="T60" fmla="*/ 288 w 361"/>
                    <a:gd name="T61" fmla="*/ 1133 h 10277"/>
                    <a:gd name="T62" fmla="*/ 305 w 361"/>
                    <a:gd name="T63" fmla="*/ 1058 h 10277"/>
                    <a:gd name="T64" fmla="*/ 268 w 361"/>
                    <a:gd name="T65" fmla="*/ 994 h 10277"/>
                    <a:gd name="T66" fmla="*/ 203 w 361"/>
                    <a:gd name="T67" fmla="*/ 932 h 10277"/>
                    <a:gd name="T68" fmla="*/ 148 w 361"/>
                    <a:gd name="T69" fmla="*/ 862 h 10277"/>
                    <a:gd name="T70" fmla="*/ 121 w 361"/>
                    <a:gd name="T71" fmla="*/ 780 h 10277"/>
                    <a:gd name="T72" fmla="*/ 128 w 361"/>
                    <a:gd name="T73" fmla="*/ 612 h 10277"/>
                    <a:gd name="T74" fmla="*/ 177 w 361"/>
                    <a:gd name="T75" fmla="*/ 467 h 10277"/>
                    <a:gd name="T76" fmla="*/ 181 w 361"/>
                    <a:gd name="T77" fmla="*/ 382 h 10277"/>
                    <a:gd name="T78" fmla="*/ 150 w 361"/>
                    <a:gd name="T79" fmla="*/ 264 h 10277"/>
                    <a:gd name="T80" fmla="*/ 91 w 361"/>
                    <a:gd name="T81" fmla="*/ 131 h 10277"/>
                    <a:gd name="T82" fmla="*/ 31 w 361"/>
                    <a:gd name="T83" fmla="*/ 28 h 10277"/>
                    <a:gd name="T84" fmla="*/ 10 w 361"/>
                    <a:gd name="T85" fmla="*/ 1 h 10277"/>
                    <a:gd name="T86" fmla="*/ 0 w 361"/>
                    <a:gd name="T87" fmla="*/ 0 h 10277"/>
                    <a:gd name="T88" fmla="*/ 8 w 361"/>
                    <a:gd name="T89" fmla="*/ 73 h 10277"/>
                    <a:gd name="T90" fmla="*/ 9 w 361"/>
                    <a:gd name="T91" fmla="*/ 73 h 10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1" h="10277">
                      <a:moveTo>
                        <a:pt x="232" y="10277"/>
                      </a:moveTo>
                      <a:lnTo>
                        <a:pt x="319" y="9614"/>
                      </a:lnTo>
                      <a:lnTo>
                        <a:pt x="361" y="8956"/>
                      </a:lnTo>
                      <a:lnTo>
                        <a:pt x="356" y="8630"/>
                      </a:lnTo>
                      <a:lnTo>
                        <a:pt x="329" y="8305"/>
                      </a:lnTo>
                      <a:lnTo>
                        <a:pt x="277" y="7984"/>
                      </a:lnTo>
                      <a:lnTo>
                        <a:pt x="196" y="7665"/>
                      </a:lnTo>
                      <a:lnTo>
                        <a:pt x="89" y="7350"/>
                      </a:lnTo>
                      <a:lnTo>
                        <a:pt x="12" y="7032"/>
                      </a:lnTo>
                      <a:lnTo>
                        <a:pt x="11" y="6871"/>
                      </a:lnTo>
                      <a:lnTo>
                        <a:pt x="40" y="6710"/>
                      </a:lnTo>
                      <a:lnTo>
                        <a:pt x="148" y="6398"/>
                      </a:lnTo>
                      <a:lnTo>
                        <a:pt x="181" y="6241"/>
                      </a:lnTo>
                      <a:lnTo>
                        <a:pt x="179" y="6079"/>
                      </a:lnTo>
                      <a:lnTo>
                        <a:pt x="125" y="5750"/>
                      </a:lnTo>
                      <a:lnTo>
                        <a:pt x="107" y="5590"/>
                      </a:lnTo>
                      <a:lnTo>
                        <a:pt x="119" y="5426"/>
                      </a:lnTo>
                      <a:lnTo>
                        <a:pt x="150" y="5100"/>
                      </a:lnTo>
                      <a:lnTo>
                        <a:pt x="107" y="4449"/>
                      </a:lnTo>
                      <a:lnTo>
                        <a:pt x="149" y="4124"/>
                      </a:lnTo>
                      <a:lnTo>
                        <a:pt x="228" y="3806"/>
                      </a:lnTo>
                      <a:lnTo>
                        <a:pt x="268" y="3648"/>
                      </a:lnTo>
                      <a:lnTo>
                        <a:pt x="276" y="3488"/>
                      </a:lnTo>
                      <a:lnTo>
                        <a:pt x="218" y="3164"/>
                      </a:lnTo>
                      <a:lnTo>
                        <a:pt x="168" y="2838"/>
                      </a:lnTo>
                      <a:lnTo>
                        <a:pt x="173" y="2512"/>
                      </a:lnTo>
                      <a:lnTo>
                        <a:pt x="172" y="1857"/>
                      </a:lnTo>
                      <a:lnTo>
                        <a:pt x="180" y="1532"/>
                      </a:lnTo>
                      <a:lnTo>
                        <a:pt x="203" y="1373"/>
                      </a:lnTo>
                      <a:lnTo>
                        <a:pt x="253" y="1213"/>
                      </a:lnTo>
                      <a:lnTo>
                        <a:pt x="288" y="1133"/>
                      </a:lnTo>
                      <a:lnTo>
                        <a:pt x="305" y="1058"/>
                      </a:lnTo>
                      <a:lnTo>
                        <a:pt x="268" y="994"/>
                      </a:lnTo>
                      <a:lnTo>
                        <a:pt x="203" y="932"/>
                      </a:lnTo>
                      <a:lnTo>
                        <a:pt x="148" y="862"/>
                      </a:lnTo>
                      <a:lnTo>
                        <a:pt x="121" y="780"/>
                      </a:lnTo>
                      <a:lnTo>
                        <a:pt x="128" y="612"/>
                      </a:lnTo>
                      <a:lnTo>
                        <a:pt x="177" y="467"/>
                      </a:lnTo>
                      <a:lnTo>
                        <a:pt x="181" y="382"/>
                      </a:lnTo>
                      <a:lnTo>
                        <a:pt x="150" y="264"/>
                      </a:lnTo>
                      <a:lnTo>
                        <a:pt x="91" y="131"/>
                      </a:lnTo>
                      <a:lnTo>
                        <a:pt x="31" y="28"/>
                      </a:lnTo>
                      <a:lnTo>
                        <a:pt x="10" y="1"/>
                      </a:lnTo>
                      <a:lnTo>
                        <a:pt x="0" y="0"/>
                      </a:lnTo>
                      <a:lnTo>
                        <a:pt x="8" y="73"/>
                      </a:lnTo>
                      <a:lnTo>
                        <a:pt x="9" y="7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0" name="Freeform 40"/>
                <p:cNvSpPr>
                  <a:spLocks/>
                </p:cNvSpPr>
                <p:nvPr/>
              </p:nvSpPr>
              <p:spPr bwMode="auto">
                <a:xfrm>
                  <a:off x="3750" y="1476"/>
                  <a:ext cx="2" cy="2249"/>
                </a:xfrm>
                <a:custGeom>
                  <a:avLst/>
                  <a:gdLst>
                    <a:gd name="T0" fmla="*/ 0 w 1"/>
                    <a:gd name="T1" fmla="*/ 0 h 10647"/>
                    <a:gd name="T2" fmla="*/ 0 w 1"/>
                    <a:gd name="T3" fmla="*/ 10647 h 10647"/>
                    <a:gd name="T4" fmla="*/ 1 w 1"/>
                    <a:gd name="T5" fmla="*/ 10647 h 10647"/>
                  </a:gdLst>
                  <a:ahLst/>
                  <a:cxnLst>
                    <a:cxn ang="0">
                      <a:pos x="T0" y="T1"/>
                    </a:cxn>
                    <a:cxn ang="0">
                      <a:pos x="T2" y="T3"/>
                    </a:cxn>
                    <a:cxn ang="0">
                      <a:pos x="T4" y="T5"/>
                    </a:cxn>
                  </a:cxnLst>
                  <a:rect l="0" t="0" r="r" b="b"/>
                  <a:pathLst>
                    <a:path w="1" h="10647">
                      <a:moveTo>
                        <a:pt x="0" y="0"/>
                      </a:moveTo>
                      <a:lnTo>
                        <a:pt x="0" y="10647"/>
                      </a:lnTo>
                      <a:lnTo>
                        <a:pt x="1" y="10647"/>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1" name="Freeform 41"/>
                <p:cNvSpPr>
                  <a:spLocks/>
                </p:cNvSpPr>
                <p:nvPr/>
              </p:nvSpPr>
              <p:spPr bwMode="auto">
                <a:xfrm>
                  <a:off x="3664" y="1476"/>
                  <a:ext cx="2" cy="2236"/>
                </a:xfrm>
                <a:custGeom>
                  <a:avLst/>
                  <a:gdLst>
                    <a:gd name="T0" fmla="*/ 0 w 1"/>
                    <a:gd name="T1" fmla="*/ 0 h 10580"/>
                    <a:gd name="T2" fmla="*/ 0 w 1"/>
                    <a:gd name="T3" fmla="*/ 10580 h 10580"/>
                    <a:gd name="T4" fmla="*/ 1 w 1"/>
                    <a:gd name="T5" fmla="*/ 10580 h 10580"/>
                  </a:gdLst>
                  <a:ahLst/>
                  <a:cxnLst>
                    <a:cxn ang="0">
                      <a:pos x="T0" y="T1"/>
                    </a:cxn>
                    <a:cxn ang="0">
                      <a:pos x="T2" y="T3"/>
                    </a:cxn>
                    <a:cxn ang="0">
                      <a:pos x="T4" y="T5"/>
                    </a:cxn>
                  </a:cxnLst>
                  <a:rect l="0" t="0" r="r" b="b"/>
                  <a:pathLst>
                    <a:path w="1" h="10580">
                      <a:moveTo>
                        <a:pt x="0" y="0"/>
                      </a:moveTo>
                      <a:lnTo>
                        <a:pt x="0" y="10580"/>
                      </a:lnTo>
                      <a:lnTo>
                        <a:pt x="1" y="1058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2" name="Freeform 42"/>
                <p:cNvSpPr>
                  <a:spLocks/>
                </p:cNvSpPr>
                <p:nvPr/>
              </p:nvSpPr>
              <p:spPr bwMode="auto">
                <a:xfrm>
                  <a:off x="3664" y="1476"/>
                  <a:ext cx="2" cy="1806"/>
                </a:xfrm>
                <a:custGeom>
                  <a:avLst/>
                  <a:gdLst>
                    <a:gd name="T0" fmla="*/ 0 w 1"/>
                    <a:gd name="T1" fmla="*/ 0 h 8547"/>
                    <a:gd name="T2" fmla="*/ 0 w 1"/>
                    <a:gd name="T3" fmla="*/ 8547 h 8547"/>
                    <a:gd name="T4" fmla="*/ 1 w 1"/>
                    <a:gd name="T5" fmla="*/ 8547 h 8547"/>
                  </a:gdLst>
                  <a:ahLst/>
                  <a:cxnLst>
                    <a:cxn ang="0">
                      <a:pos x="T0" y="T1"/>
                    </a:cxn>
                    <a:cxn ang="0">
                      <a:pos x="T2" y="T3"/>
                    </a:cxn>
                    <a:cxn ang="0">
                      <a:pos x="T4" y="T5"/>
                    </a:cxn>
                  </a:cxnLst>
                  <a:rect l="0" t="0" r="r" b="b"/>
                  <a:pathLst>
                    <a:path w="1" h="8547">
                      <a:moveTo>
                        <a:pt x="0" y="0"/>
                      </a:moveTo>
                      <a:lnTo>
                        <a:pt x="0" y="8547"/>
                      </a:lnTo>
                      <a:lnTo>
                        <a:pt x="1" y="8547"/>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3" name="Freeform 43"/>
                <p:cNvSpPr>
                  <a:spLocks/>
                </p:cNvSpPr>
                <p:nvPr/>
              </p:nvSpPr>
              <p:spPr bwMode="auto">
                <a:xfrm>
                  <a:off x="3967" y="2590"/>
                  <a:ext cx="1283" cy="2"/>
                </a:xfrm>
                <a:custGeom>
                  <a:avLst/>
                  <a:gdLst>
                    <a:gd name="T0" fmla="*/ 0 w 6072"/>
                    <a:gd name="T1" fmla="*/ 6070 w 6072"/>
                    <a:gd name="T2" fmla="*/ 6072 w 6072"/>
                  </a:gdLst>
                  <a:ahLst/>
                  <a:cxnLst>
                    <a:cxn ang="0">
                      <a:pos x="T0" y="0"/>
                    </a:cxn>
                    <a:cxn ang="0">
                      <a:pos x="T1" y="0"/>
                    </a:cxn>
                    <a:cxn ang="0">
                      <a:pos x="T2" y="0"/>
                    </a:cxn>
                  </a:cxnLst>
                  <a:rect l="0" t="0" r="r" b="b"/>
                  <a:pathLst>
                    <a:path w="6072">
                      <a:moveTo>
                        <a:pt x="0" y="0"/>
                      </a:moveTo>
                      <a:lnTo>
                        <a:pt x="6070" y="0"/>
                      </a:lnTo>
                      <a:lnTo>
                        <a:pt x="60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4" name="Freeform 44"/>
                <p:cNvSpPr>
                  <a:spLocks/>
                </p:cNvSpPr>
                <p:nvPr/>
              </p:nvSpPr>
              <p:spPr bwMode="auto">
                <a:xfrm>
                  <a:off x="3545" y="3604"/>
                  <a:ext cx="1903" cy="45"/>
                </a:xfrm>
                <a:custGeom>
                  <a:avLst/>
                  <a:gdLst>
                    <a:gd name="T0" fmla="*/ 9013 w 9013"/>
                    <a:gd name="T1" fmla="*/ 114 h 212"/>
                    <a:gd name="T2" fmla="*/ 8446 w 9013"/>
                    <a:gd name="T3" fmla="*/ 102 h 212"/>
                    <a:gd name="T4" fmla="*/ 7877 w 9013"/>
                    <a:gd name="T5" fmla="*/ 31 h 212"/>
                    <a:gd name="T6" fmla="*/ 7594 w 9013"/>
                    <a:gd name="T7" fmla="*/ 5 h 212"/>
                    <a:gd name="T8" fmla="*/ 7313 w 9013"/>
                    <a:gd name="T9" fmla="*/ 0 h 212"/>
                    <a:gd name="T10" fmla="*/ 7033 w 9013"/>
                    <a:gd name="T11" fmla="*/ 35 h 212"/>
                    <a:gd name="T12" fmla="*/ 6754 w 9013"/>
                    <a:gd name="T13" fmla="*/ 100 h 212"/>
                    <a:gd name="T14" fmla="*/ 6476 w 9013"/>
                    <a:gd name="T15" fmla="*/ 168 h 212"/>
                    <a:gd name="T16" fmla="*/ 6198 w 9013"/>
                    <a:gd name="T17" fmla="*/ 210 h 212"/>
                    <a:gd name="T18" fmla="*/ 5918 w 9013"/>
                    <a:gd name="T19" fmla="*/ 201 h 212"/>
                    <a:gd name="T20" fmla="*/ 5637 w 9013"/>
                    <a:gd name="T21" fmla="*/ 158 h 212"/>
                    <a:gd name="T22" fmla="*/ 5354 w 9013"/>
                    <a:gd name="T23" fmla="*/ 115 h 212"/>
                    <a:gd name="T24" fmla="*/ 5071 w 9013"/>
                    <a:gd name="T25" fmla="*/ 103 h 212"/>
                    <a:gd name="T26" fmla="*/ 4503 w 9013"/>
                    <a:gd name="T27" fmla="*/ 113 h 212"/>
                    <a:gd name="T28" fmla="*/ 3936 w 9013"/>
                    <a:gd name="T29" fmla="*/ 117 h 212"/>
                    <a:gd name="T30" fmla="*/ 3371 w 9013"/>
                    <a:gd name="T31" fmla="*/ 201 h 212"/>
                    <a:gd name="T32" fmla="*/ 3227 w 9013"/>
                    <a:gd name="T33" fmla="*/ 210 h 212"/>
                    <a:gd name="T34" fmla="*/ 3088 w 9013"/>
                    <a:gd name="T35" fmla="*/ 192 h 212"/>
                    <a:gd name="T36" fmla="*/ 2955 w 9013"/>
                    <a:gd name="T37" fmla="*/ 140 h 212"/>
                    <a:gd name="T38" fmla="*/ 2821 w 9013"/>
                    <a:gd name="T39" fmla="*/ 103 h 212"/>
                    <a:gd name="T40" fmla="*/ 2251 w 9013"/>
                    <a:gd name="T41" fmla="*/ 114 h 212"/>
                    <a:gd name="T42" fmla="*/ 1686 w 9013"/>
                    <a:gd name="T43" fmla="*/ 158 h 212"/>
                    <a:gd name="T44" fmla="*/ 1119 w 9013"/>
                    <a:gd name="T45" fmla="*/ 212 h 212"/>
                    <a:gd name="T46" fmla="*/ 838 w 9013"/>
                    <a:gd name="T47" fmla="*/ 207 h 212"/>
                    <a:gd name="T48" fmla="*/ 559 w 9013"/>
                    <a:gd name="T49" fmla="*/ 170 h 212"/>
                    <a:gd name="T50" fmla="*/ 0 w 9013"/>
                    <a:gd name="T51" fmla="*/ 48 h 212"/>
                    <a:gd name="T52" fmla="*/ 1 w 9013"/>
                    <a:gd name="T53" fmla="*/ 4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13" h="212">
                      <a:moveTo>
                        <a:pt x="9013" y="114"/>
                      </a:moveTo>
                      <a:lnTo>
                        <a:pt x="8446" y="102"/>
                      </a:lnTo>
                      <a:lnTo>
                        <a:pt x="7877" y="31"/>
                      </a:lnTo>
                      <a:lnTo>
                        <a:pt x="7594" y="5"/>
                      </a:lnTo>
                      <a:lnTo>
                        <a:pt x="7313" y="0"/>
                      </a:lnTo>
                      <a:lnTo>
                        <a:pt x="7033" y="35"/>
                      </a:lnTo>
                      <a:lnTo>
                        <a:pt x="6754" y="100"/>
                      </a:lnTo>
                      <a:lnTo>
                        <a:pt x="6476" y="168"/>
                      </a:lnTo>
                      <a:lnTo>
                        <a:pt x="6198" y="210"/>
                      </a:lnTo>
                      <a:lnTo>
                        <a:pt x="5918" y="201"/>
                      </a:lnTo>
                      <a:lnTo>
                        <a:pt x="5637" y="158"/>
                      </a:lnTo>
                      <a:lnTo>
                        <a:pt x="5354" y="115"/>
                      </a:lnTo>
                      <a:lnTo>
                        <a:pt x="5071" y="103"/>
                      </a:lnTo>
                      <a:lnTo>
                        <a:pt x="4503" y="113"/>
                      </a:lnTo>
                      <a:lnTo>
                        <a:pt x="3936" y="117"/>
                      </a:lnTo>
                      <a:lnTo>
                        <a:pt x="3371" y="201"/>
                      </a:lnTo>
                      <a:lnTo>
                        <a:pt x="3227" y="210"/>
                      </a:lnTo>
                      <a:lnTo>
                        <a:pt x="3088" y="192"/>
                      </a:lnTo>
                      <a:lnTo>
                        <a:pt x="2955" y="140"/>
                      </a:lnTo>
                      <a:lnTo>
                        <a:pt x="2821" y="103"/>
                      </a:lnTo>
                      <a:lnTo>
                        <a:pt x="2251" y="114"/>
                      </a:lnTo>
                      <a:lnTo>
                        <a:pt x="1686" y="158"/>
                      </a:lnTo>
                      <a:lnTo>
                        <a:pt x="1119" y="212"/>
                      </a:lnTo>
                      <a:lnTo>
                        <a:pt x="838" y="207"/>
                      </a:lnTo>
                      <a:lnTo>
                        <a:pt x="559" y="170"/>
                      </a:lnTo>
                      <a:lnTo>
                        <a:pt x="0" y="48"/>
                      </a:lnTo>
                      <a:lnTo>
                        <a:pt x="1" y="4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5" name="Freeform 45"/>
                <p:cNvSpPr>
                  <a:spLocks/>
                </p:cNvSpPr>
                <p:nvPr/>
              </p:nvSpPr>
              <p:spPr bwMode="auto">
                <a:xfrm>
                  <a:off x="4092" y="2986"/>
                  <a:ext cx="232" cy="232"/>
                </a:xfrm>
                <a:custGeom>
                  <a:avLst/>
                  <a:gdLst>
                    <a:gd name="T0" fmla="*/ 1094 w 1096"/>
                    <a:gd name="T1" fmla="*/ 548 h 1096"/>
                    <a:gd name="T2" fmla="*/ 934 w 1096"/>
                    <a:gd name="T3" fmla="*/ 160 h 1096"/>
                    <a:gd name="T4" fmla="*/ 547 w 1096"/>
                    <a:gd name="T5" fmla="*/ 0 h 1096"/>
                    <a:gd name="T6" fmla="*/ 160 w 1096"/>
                    <a:gd name="T7" fmla="*/ 160 h 1096"/>
                    <a:gd name="T8" fmla="*/ 0 w 1096"/>
                    <a:gd name="T9" fmla="*/ 548 h 1096"/>
                    <a:gd name="T10" fmla="*/ 160 w 1096"/>
                    <a:gd name="T11" fmla="*/ 935 h 1096"/>
                    <a:gd name="T12" fmla="*/ 547 w 1096"/>
                    <a:gd name="T13" fmla="*/ 1096 h 1096"/>
                    <a:gd name="T14" fmla="*/ 934 w 1096"/>
                    <a:gd name="T15" fmla="*/ 935 h 1096"/>
                    <a:gd name="T16" fmla="*/ 1094 w 1096"/>
                    <a:gd name="T17" fmla="*/ 548 h 1096"/>
                    <a:gd name="T18" fmla="*/ 1096 w 1096"/>
                    <a:gd name="T19" fmla="*/ 548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6" h="1096">
                      <a:moveTo>
                        <a:pt x="1094" y="548"/>
                      </a:moveTo>
                      <a:lnTo>
                        <a:pt x="934" y="160"/>
                      </a:lnTo>
                      <a:lnTo>
                        <a:pt x="547" y="0"/>
                      </a:lnTo>
                      <a:lnTo>
                        <a:pt x="160" y="160"/>
                      </a:lnTo>
                      <a:lnTo>
                        <a:pt x="0" y="548"/>
                      </a:lnTo>
                      <a:lnTo>
                        <a:pt x="160" y="935"/>
                      </a:lnTo>
                      <a:lnTo>
                        <a:pt x="547" y="1096"/>
                      </a:lnTo>
                      <a:lnTo>
                        <a:pt x="934" y="935"/>
                      </a:lnTo>
                      <a:lnTo>
                        <a:pt x="1094" y="548"/>
                      </a:lnTo>
                      <a:lnTo>
                        <a:pt x="1096" y="548"/>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6" name="Freeform 46"/>
                <p:cNvSpPr>
                  <a:spLocks/>
                </p:cNvSpPr>
                <p:nvPr/>
              </p:nvSpPr>
              <p:spPr bwMode="auto">
                <a:xfrm>
                  <a:off x="4054" y="2950"/>
                  <a:ext cx="306" cy="306"/>
                </a:xfrm>
                <a:custGeom>
                  <a:avLst/>
                  <a:gdLst>
                    <a:gd name="T0" fmla="*/ 1448 w 1449"/>
                    <a:gd name="T1" fmla="*/ 725 h 1451"/>
                    <a:gd name="T2" fmla="*/ 1351 w 1449"/>
                    <a:gd name="T3" fmla="*/ 363 h 1451"/>
                    <a:gd name="T4" fmla="*/ 1085 w 1449"/>
                    <a:gd name="T5" fmla="*/ 97 h 1451"/>
                    <a:gd name="T6" fmla="*/ 724 w 1449"/>
                    <a:gd name="T7" fmla="*/ 0 h 1451"/>
                    <a:gd name="T8" fmla="*/ 362 w 1449"/>
                    <a:gd name="T9" fmla="*/ 97 h 1451"/>
                    <a:gd name="T10" fmla="*/ 97 w 1449"/>
                    <a:gd name="T11" fmla="*/ 363 h 1451"/>
                    <a:gd name="T12" fmla="*/ 0 w 1449"/>
                    <a:gd name="T13" fmla="*/ 725 h 1451"/>
                    <a:gd name="T14" fmla="*/ 97 w 1449"/>
                    <a:gd name="T15" fmla="*/ 1088 h 1451"/>
                    <a:gd name="T16" fmla="*/ 362 w 1449"/>
                    <a:gd name="T17" fmla="*/ 1354 h 1451"/>
                    <a:gd name="T18" fmla="*/ 724 w 1449"/>
                    <a:gd name="T19" fmla="*/ 1451 h 1451"/>
                    <a:gd name="T20" fmla="*/ 1085 w 1449"/>
                    <a:gd name="T21" fmla="*/ 1354 h 1451"/>
                    <a:gd name="T22" fmla="*/ 1351 w 1449"/>
                    <a:gd name="T23" fmla="*/ 1088 h 1451"/>
                    <a:gd name="T24" fmla="*/ 1448 w 1449"/>
                    <a:gd name="T25" fmla="*/ 725 h 1451"/>
                    <a:gd name="T26" fmla="*/ 1449 w 1449"/>
                    <a:gd name="T27" fmla="*/ 725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51">
                      <a:moveTo>
                        <a:pt x="1448" y="725"/>
                      </a:moveTo>
                      <a:lnTo>
                        <a:pt x="1351" y="363"/>
                      </a:lnTo>
                      <a:lnTo>
                        <a:pt x="1085" y="97"/>
                      </a:lnTo>
                      <a:lnTo>
                        <a:pt x="724" y="0"/>
                      </a:lnTo>
                      <a:lnTo>
                        <a:pt x="362" y="97"/>
                      </a:lnTo>
                      <a:lnTo>
                        <a:pt x="97" y="363"/>
                      </a:lnTo>
                      <a:lnTo>
                        <a:pt x="0" y="725"/>
                      </a:lnTo>
                      <a:lnTo>
                        <a:pt x="97" y="1088"/>
                      </a:lnTo>
                      <a:lnTo>
                        <a:pt x="362" y="1354"/>
                      </a:lnTo>
                      <a:lnTo>
                        <a:pt x="724" y="1451"/>
                      </a:lnTo>
                      <a:lnTo>
                        <a:pt x="1085" y="1354"/>
                      </a:lnTo>
                      <a:lnTo>
                        <a:pt x="1351" y="1088"/>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7" name="Freeform 47"/>
                <p:cNvSpPr>
                  <a:spLocks/>
                </p:cNvSpPr>
                <p:nvPr/>
              </p:nvSpPr>
              <p:spPr bwMode="auto">
                <a:xfrm>
                  <a:off x="4889" y="2718"/>
                  <a:ext cx="230" cy="232"/>
                </a:xfrm>
                <a:custGeom>
                  <a:avLst/>
                  <a:gdLst>
                    <a:gd name="T0" fmla="*/ 1094 w 1095"/>
                    <a:gd name="T1" fmla="*/ 549 h 1097"/>
                    <a:gd name="T2" fmla="*/ 934 w 1095"/>
                    <a:gd name="T3" fmla="*/ 161 h 1097"/>
                    <a:gd name="T4" fmla="*/ 546 w 1095"/>
                    <a:gd name="T5" fmla="*/ 0 h 1097"/>
                    <a:gd name="T6" fmla="*/ 160 w 1095"/>
                    <a:gd name="T7" fmla="*/ 161 h 1097"/>
                    <a:gd name="T8" fmla="*/ 0 w 1095"/>
                    <a:gd name="T9" fmla="*/ 549 h 1097"/>
                    <a:gd name="T10" fmla="*/ 160 w 1095"/>
                    <a:gd name="T11" fmla="*/ 936 h 1097"/>
                    <a:gd name="T12" fmla="*/ 546 w 1095"/>
                    <a:gd name="T13" fmla="*/ 1097 h 1097"/>
                    <a:gd name="T14" fmla="*/ 934 w 1095"/>
                    <a:gd name="T15" fmla="*/ 936 h 1097"/>
                    <a:gd name="T16" fmla="*/ 1094 w 1095"/>
                    <a:gd name="T17" fmla="*/ 549 h 1097"/>
                    <a:gd name="T18" fmla="*/ 1095 w 1095"/>
                    <a:gd name="T19" fmla="*/ 549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5" h="1097">
                      <a:moveTo>
                        <a:pt x="1094" y="549"/>
                      </a:moveTo>
                      <a:lnTo>
                        <a:pt x="934" y="161"/>
                      </a:lnTo>
                      <a:lnTo>
                        <a:pt x="546" y="0"/>
                      </a:lnTo>
                      <a:lnTo>
                        <a:pt x="160" y="161"/>
                      </a:lnTo>
                      <a:lnTo>
                        <a:pt x="0" y="549"/>
                      </a:lnTo>
                      <a:lnTo>
                        <a:pt x="160" y="936"/>
                      </a:lnTo>
                      <a:lnTo>
                        <a:pt x="546" y="1097"/>
                      </a:lnTo>
                      <a:lnTo>
                        <a:pt x="934" y="936"/>
                      </a:lnTo>
                      <a:lnTo>
                        <a:pt x="1094" y="549"/>
                      </a:lnTo>
                      <a:lnTo>
                        <a:pt x="1095" y="549"/>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8" name="Freeform 48"/>
                <p:cNvSpPr>
                  <a:spLocks/>
                </p:cNvSpPr>
                <p:nvPr/>
              </p:nvSpPr>
              <p:spPr bwMode="auto">
                <a:xfrm>
                  <a:off x="4851" y="2682"/>
                  <a:ext cx="306" cy="306"/>
                </a:xfrm>
                <a:custGeom>
                  <a:avLst/>
                  <a:gdLst>
                    <a:gd name="T0" fmla="*/ 1447 w 1449"/>
                    <a:gd name="T1" fmla="*/ 725 h 1450"/>
                    <a:gd name="T2" fmla="*/ 1350 w 1449"/>
                    <a:gd name="T3" fmla="*/ 362 h 1450"/>
                    <a:gd name="T4" fmla="*/ 1086 w 1449"/>
                    <a:gd name="T5" fmla="*/ 97 h 1450"/>
                    <a:gd name="T6" fmla="*/ 723 w 1449"/>
                    <a:gd name="T7" fmla="*/ 0 h 1450"/>
                    <a:gd name="T8" fmla="*/ 362 w 1449"/>
                    <a:gd name="T9" fmla="*/ 97 h 1450"/>
                    <a:gd name="T10" fmla="*/ 97 w 1449"/>
                    <a:gd name="T11" fmla="*/ 362 h 1450"/>
                    <a:gd name="T12" fmla="*/ 0 w 1449"/>
                    <a:gd name="T13" fmla="*/ 725 h 1450"/>
                    <a:gd name="T14" fmla="*/ 97 w 1449"/>
                    <a:gd name="T15" fmla="*/ 1088 h 1450"/>
                    <a:gd name="T16" fmla="*/ 362 w 1449"/>
                    <a:gd name="T17" fmla="*/ 1353 h 1450"/>
                    <a:gd name="T18" fmla="*/ 723 w 1449"/>
                    <a:gd name="T19" fmla="*/ 1450 h 1450"/>
                    <a:gd name="T20" fmla="*/ 1086 w 1449"/>
                    <a:gd name="T21" fmla="*/ 1353 h 1450"/>
                    <a:gd name="T22" fmla="*/ 1350 w 1449"/>
                    <a:gd name="T23" fmla="*/ 1088 h 1450"/>
                    <a:gd name="T24" fmla="*/ 1447 w 1449"/>
                    <a:gd name="T25" fmla="*/ 725 h 1450"/>
                    <a:gd name="T26" fmla="*/ 1449 w 1449"/>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50">
                      <a:moveTo>
                        <a:pt x="1447" y="725"/>
                      </a:moveTo>
                      <a:lnTo>
                        <a:pt x="1350" y="362"/>
                      </a:lnTo>
                      <a:lnTo>
                        <a:pt x="1086" y="97"/>
                      </a:lnTo>
                      <a:lnTo>
                        <a:pt x="723" y="0"/>
                      </a:lnTo>
                      <a:lnTo>
                        <a:pt x="362" y="97"/>
                      </a:lnTo>
                      <a:lnTo>
                        <a:pt x="97" y="362"/>
                      </a:lnTo>
                      <a:lnTo>
                        <a:pt x="0" y="725"/>
                      </a:lnTo>
                      <a:lnTo>
                        <a:pt x="97" y="1088"/>
                      </a:lnTo>
                      <a:lnTo>
                        <a:pt x="362" y="1353"/>
                      </a:lnTo>
                      <a:lnTo>
                        <a:pt x="723" y="1450"/>
                      </a:lnTo>
                      <a:lnTo>
                        <a:pt x="1086" y="1353"/>
                      </a:lnTo>
                      <a:lnTo>
                        <a:pt x="1350" y="1088"/>
                      </a:lnTo>
                      <a:lnTo>
                        <a:pt x="1447"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89" name="Freeform 49"/>
                <p:cNvSpPr>
                  <a:spLocks/>
                </p:cNvSpPr>
                <p:nvPr/>
              </p:nvSpPr>
              <p:spPr bwMode="auto">
                <a:xfrm>
                  <a:off x="4891" y="2237"/>
                  <a:ext cx="232" cy="232"/>
                </a:xfrm>
                <a:custGeom>
                  <a:avLst/>
                  <a:gdLst>
                    <a:gd name="T0" fmla="*/ 1094 w 1095"/>
                    <a:gd name="T1" fmla="*/ 549 h 1096"/>
                    <a:gd name="T2" fmla="*/ 934 w 1095"/>
                    <a:gd name="T3" fmla="*/ 161 h 1096"/>
                    <a:gd name="T4" fmla="*/ 548 w 1095"/>
                    <a:gd name="T5" fmla="*/ 0 h 1096"/>
                    <a:gd name="T6" fmla="*/ 161 w 1095"/>
                    <a:gd name="T7" fmla="*/ 161 h 1096"/>
                    <a:gd name="T8" fmla="*/ 0 w 1095"/>
                    <a:gd name="T9" fmla="*/ 549 h 1096"/>
                    <a:gd name="T10" fmla="*/ 161 w 1095"/>
                    <a:gd name="T11" fmla="*/ 936 h 1096"/>
                    <a:gd name="T12" fmla="*/ 548 w 1095"/>
                    <a:gd name="T13" fmla="*/ 1096 h 1096"/>
                    <a:gd name="T14" fmla="*/ 934 w 1095"/>
                    <a:gd name="T15" fmla="*/ 936 h 1096"/>
                    <a:gd name="T16" fmla="*/ 1094 w 1095"/>
                    <a:gd name="T17" fmla="*/ 549 h 1096"/>
                    <a:gd name="T18" fmla="*/ 1095 w 1095"/>
                    <a:gd name="T19" fmla="*/ 549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5" h="1096">
                      <a:moveTo>
                        <a:pt x="1094" y="549"/>
                      </a:moveTo>
                      <a:lnTo>
                        <a:pt x="934" y="161"/>
                      </a:lnTo>
                      <a:lnTo>
                        <a:pt x="548" y="0"/>
                      </a:lnTo>
                      <a:lnTo>
                        <a:pt x="161" y="161"/>
                      </a:lnTo>
                      <a:lnTo>
                        <a:pt x="0" y="549"/>
                      </a:lnTo>
                      <a:lnTo>
                        <a:pt x="161" y="936"/>
                      </a:lnTo>
                      <a:lnTo>
                        <a:pt x="548" y="1096"/>
                      </a:lnTo>
                      <a:lnTo>
                        <a:pt x="934" y="936"/>
                      </a:lnTo>
                      <a:lnTo>
                        <a:pt x="1094" y="549"/>
                      </a:lnTo>
                      <a:lnTo>
                        <a:pt x="1095" y="549"/>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90" name="Freeform 50"/>
                <p:cNvSpPr>
                  <a:spLocks/>
                </p:cNvSpPr>
                <p:nvPr/>
              </p:nvSpPr>
              <p:spPr bwMode="auto">
                <a:xfrm>
                  <a:off x="3969" y="2086"/>
                  <a:ext cx="492" cy="2"/>
                </a:xfrm>
                <a:custGeom>
                  <a:avLst/>
                  <a:gdLst>
                    <a:gd name="T0" fmla="*/ 0 w 2334"/>
                    <a:gd name="T1" fmla="*/ 2333 w 2334"/>
                    <a:gd name="T2" fmla="*/ 2334 w 2334"/>
                  </a:gdLst>
                  <a:ahLst/>
                  <a:cxnLst>
                    <a:cxn ang="0">
                      <a:pos x="T0" y="0"/>
                    </a:cxn>
                    <a:cxn ang="0">
                      <a:pos x="T1" y="0"/>
                    </a:cxn>
                    <a:cxn ang="0">
                      <a:pos x="T2" y="0"/>
                    </a:cxn>
                  </a:cxnLst>
                  <a:rect l="0" t="0" r="r" b="b"/>
                  <a:pathLst>
                    <a:path w="2334">
                      <a:moveTo>
                        <a:pt x="0" y="0"/>
                      </a:moveTo>
                      <a:lnTo>
                        <a:pt x="2333" y="0"/>
                      </a:lnTo>
                      <a:lnTo>
                        <a:pt x="233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91" name="Freeform 51"/>
                <p:cNvSpPr>
                  <a:spLocks/>
                </p:cNvSpPr>
                <p:nvPr/>
              </p:nvSpPr>
              <p:spPr bwMode="auto">
                <a:xfrm>
                  <a:off x="3632" y="1491"/>
                  <a:ext cx="1816" cy="50"/>
                </a:xfrm>
                <a:custGeom>
                  <a:avLst/>
                  <a:gdLst>
                    <a:gd name="T0" fmla="*/ 0 w 8594"/>
                    <a:gd name="T1" fmla="*/ 163 h 231"/>
                    <a:gd name="T2" fmla="*/ 272 w 8594"/>
                    <a:gd name="T3" fmla="*/ 231 h 231"/>
                    <a:gd name="T4" fmla="*/ 537 w 8594"/>
                    <a:gd name="T5" fmla="*/ 227 h 231"/>
                    <a:gd name="T6" fmla="*/ 793 w 8594"/>
                    <a:gd name="T7" fmla="*/ 139 h 231"/>
                    <a:gd name="T8" fmla="*/ 1061 w 8594"/>
                    <a:gd name="T9" fmla="*/ 104 h 231"/>
                    <a:gd name="T10" fmla="*/ 1601 w 8594"/>
                    <a:gd name="T11" fmla="*/ 62 h 231"/>
                    <a:gd name="T12" fmla="*/ 2141 w 8594"/>
                    <a:gd name="T13" fmla="*/ 86 h 231"/>
                    <a:gd name="T14" fmla="*/ 2408 w 8594"/>
                    <a:gd name="T15" fmla="*/ 131 h 231"/>
                    <a:gd name="T16" fmla="*/ 2679 w 8594"/>
                    <a:gd name="T17" fmla="*/ 121 h 231"/>
                    <a:gd name="T18" fmla="*/ 3213 w 8594"/>
                    <a:gd name="T19" fmla="*/ 39 h 231"/>
                    <a:gd name="T20" fmla="*/ 3482 w 8594"/>
                    <a:gd name="T21" fmla="*/ 41 h 231"/>
                    <a:gd name="T22" fmla="*/ 3739 w 8594"/>
                    <a:gd name="T23" fmla="*/ 126 h 231"/>
                    <a:gd name="T24" fmla="*/ 4280 w 8594"/>
                    <a:gd name="T25" fmla="*/ 81 h 231"/>
                    <a:gd name="T26" fmla="*/ 6441 w 8594"/>
                    <a:gd name="T27" fmla="*/ 0 h 231"/>
                    <a:gd name="T28" fmla="*/ 6982 w 8594"/>
                    <a:gd name="T29" fmla="*/ 41 h 231"/>
                    <a:gd name="T30" fmla="*/ 7517 w 8594"/>
                    <a:gd name="T31" fmla="*/ 127 h 231"/>
                    <a:gd name="T32" fmla="*/ 8052 w 8594"/>
                    <a:gd name="T33" fmla="*/ 203 h 231"/>
                    <a:gd name="T34" fmla="*/ 8593 w 8594"/>
                    <a:gd name="T35" fmla="*/ 188 h 231"/>
                    <a:gd name="T36" fmla="*/ 8594 w 8594"/>
                    <a:gd name="T37" fmla="*/ 18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94" h="231">
                      <a:moveTo>
                        <a:pt x="0" y="163"/>
                      </a:moveTo>
                      <a:lnTo>
                        <a:pt x="272" y="231"/>
                      </a:lnTo>
                      <a:lnTo>
                        <a:pt x="537" y="227"/>
                      </a:lnTo>
                      <a:lnTo>
                        <a:pt x="793" y="139"/>
                      </a:lnTo>
                      <a:lnTo>
                        <a:pt x="1061" y="104"/>
                      </a:lnTo>
                      <a:lnTo>
                        <a:pt x="1601" y="62"/>
                      </a:lnTo>
                      <a:lnTo>
                        <a:pt x="2141" y="86"/>
                      </a:lnTo>
                      <a:lnTo>
                        <a:pt x="2408" y="131"/>
                      </a:lnTo>
                      <a:lnTo>
                        <a:pt x="2679" y="121"/>
                      </a:lnTo>
                      <a:lnTo>
                        <a:pt x="3213" y="39"/>
                      </a:lnTo>
                      <a:lnTo>
                        <a:pt x="3482" y="41"/>
                      </a:lnTo>
                      <a:lnTo>
                        <a:pt x="3739" y="126"/>
                      </a:lnTo>
                      <a:lnTo>
                        <a:pt x="4280" y="81"/>
                      </a:lnTo>
                      <a:lnTo>
                        <a:pt x="6441" y="0"/>
                      </a:lnTo>
                      <a:lnTo>
                        <a:pt x="6982" y="41"/>
                      </a:lnTo>
                      <a:lnTo>
                        <a:pt x="7517" y="127"/>
                      </a:lnTo>
                      <a:lnTo>
                        <a:pt x="8052" y="203"/>
                      </a:lnTo>
                      <a:lnTo>
                        <a:pt x="8593" y="188"/>
                      </a:lnTo>
                      <a:lnTo>
                        <a:pt x="8594" y="18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92" name="Freeform 52"/>
                <p:cNvSpPr>
                  <a:spLocks/>
                </p:cNvSpPr>
                <p:nvPr/>
              </p:nvSpPr>
              <p:spPr bwMode="auto">
                <a:xfrm>
                  <a:off x="5119" y="1455"/>
                  <a:ext cx="414" cy="38"/>
                </a:xfrm>
                <a:custGeom>
                  <a:avLst/>
                  <a:gdLst>
                    <a:gd name="T0" fmla="*/ 1967 w 1967"/>
                    <a:gd name="T1" fmla="*/ 103 h 180"/>
                    <a:gd name="T2" fmla="*/ 1716 w 1967"/>
                    <a:gd name="T3" fmla="*/ 166 h 180"/>
                    <a:gd name="T4" fmla="*/ 1592 w 1967"/>
                    <a:gd name="T5" fmla="*/ 180 h 180"/>
                    <a:gd name="T6" fmla="*/ 1471 w 1967"/>
                    <a:gd name="T7" fmla="*/ 174 h 180"/>
                    <a:gd name="T8" fmla="*/ 1353 w 1967"/>
                    <a:gd name="T9" fmla="*/ 145 h 180"/>
                    <a:gd name="T10" fmla="*/ 1236 w 1967"/>
                    <a:gd name="T11" fmla="*/ 101 h 180"/>
                    <a:gd name="T12" fmla="*/ 1116 w 1967"/>
                    <a:gd name="T13" fmla="*/ 64 h 180"/>
                    <a:gd name="T14" fmla="*/ 994 w 1967"/>
                    <a:gd name="T15" fmla="*/ 48 h 180"/>
                    <a:gd name="T16" fmla="*/ 745 w 1967"/>
                    <a:gd name="T17" fmla="*/ 29 h 180"/>
                    <a:gd name="T18" fmla="*/ 498 w 1967"/>
                    <a:gd name="T19" fmla="*/ 0 h 180"/>
                    <a:gd name="T20" fmla="*/ 0 w 1967"/>
                    <a:gd name="T21" fmla="*/ 1 h 180"/>
                    <a:gd name="T22" fmla="*/ 1 w 1967"/>
                    <a:gd name="T23"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7" h="180">
                      <a:moveTo>
                        <a:pt x="1967" y="103"/>
                      </a:moveTo>
                      <a:lnTo>
                        <a:pt x="1716" y="166"/>
                      </a:lnTo>
                      <a:lnTo>
                        <a:pt x="1592" y="180"/>
                      </a:lnTo>
                      <a:lnTo>
                        <a:pt x="1471" y="174"/>
                      </a:lnTo>
                      <a:lnTo>
                        <a:pt x="1353" y="145"/>
                      </a:lnTo>
                      <a:lnTo>
                        <a:pt x="1236" y="101"/>
                      </a:lnTo>
                      <a:lnTo>
                        <a:pt x="1116" y="64"/>
                      </a:lnTo>
                      <a:lnTo>
                        <a:pt x="994" y="48"/>
                      </a:lnTo>
                      <a:lnTo>
                        <a:pt x="745" y="29"/>
                      </a:lnTo>
                      <a:lnTo>
                        <a:pt x="498" y="0"/>
                      </a:lnTo>
                      <a:lnTo>
                        <a:pt x="0" y="1"/>
                      </a:lnTo>
                      <a:lnTo>
                        <a:pt x="1" y="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93" name="Freeform 53"/>
                <p:cNvSpPr>
                  <a:spLocks/>
                </p:cNvSpPr>
                <p:nvPr/>
              </p:nvSpPr>
              <p:spPr bwMode="auto">
                <a:xfrm>
                  <a:off x="4054" y="1934"/>
                  <a:ext cx="306" cy="306"/>
                </a:xfrm>
                <a:custGeom>
                  <a:avLst/>
                  <a:gdLst>
                    <a:gd name="T0" fmla="*/ 1448 w 1449"/>
                    <a:gd name="T1" fmla="*/ 725 h 1451"/>
                    <a:gd name="T2" fmla="*/ 1351 w 1449"/>
                    <a:gd name="T3" fmla="*/ 363 h 1451"/>
                    <a:gd name="T4" fmla="*/ 1085 w 1449"/>
                    <a:gd name="T5" fmla="*/ 97 h 1451"/>
                    <a:gd name="T6" fmla="*/ 724 w 1449"/>
                    <a:gd name="T7" fmla="*/ 0 h 1451"/>
                    <a:gd name="T8" fmla="*/ 362 w 1449"/>
                    <a:gd name="T9" fmla="*/ 97 h 1451"/>
                    <a:gd name="T10" fmla="*/ 97 w 1449"/>
                    <a:gd name="T11" fmla="*/ 363 h 1451"/>
                    <a:gd name="T12" fmla="*/ 0 w 1449"/>
                    <a:gd name="T13" fmla="*/ 725 h 1451"/>
                    <a:gd name="T14" fmla="*/ 97 w 1449"/>
                    <a:gd name="T15" fmla="*/ 1088 h 1451"/>
                    <a:gd name="T16" fmla="*/ 362 w 1449"/>
                    <a:gd name="T17" fmla="*/ 1354 h 1451"/>
                    <a:gd name="T18" fmla="*/ 724 w 1449"/>
                    <a:gd name="T19" fmla="*/ 1451 h 1451"/>
                    <a:gd name="T20" fmla="*/ 1085 w 1449"/>
                    <a:gd name="T21" fmla="*/ 1354 h 1451"/>
                    <a:gd name="T22" fmla="*/ 1351 w 1449"/>
                    <a:gd name="T23" fmla="*/ 1088 h 1451"/>
                    <a:gd name="T24" fmla="*/ 1448 w 1449"/>
                    <a:gd name="T25" fmla="*/ 725 h 1451"/>
                    <a:gd name="T26" fmla="*/ 1449 w 1449"/>
                    <a:gd name="T27" fmla="*/ 725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51">
                      <a:moveTo>
                        <a:pt x="1448" y="725"/>
                      </a:moveTo>
                      <a:lnTo>
                        <a:pt x="1351" y="363"/>
                      </a:lnTo>
                      <a:lnTo>
                        <a:pt x="1085" y="97"/>
                      </a:lnTo>
                      <a:lnTo>
                        <a:pt x="724" y="0"/>
                      </a:lnTo>
                      <a:lnTo>
                        <a:pt x="362" y="97"/>
                      </a:lnTo>
                      <a:lnTo>
                        <a:pt x="97" y="363"/>
                      </a:lnTo>
                      <a:lnTo>
                        <a:pt x="0" y="725"/>
                      </a:lnTo>
                      <a:lnTo>
                        <a:pt x="97" y="1088"/>
                      </a:lnTo>
                      <a:lnTo>
                        <a:pt x="362" y="1354"/>
                      </a:lnTo>
                      <a:lnTo>
                        <a:pt x="724" y="1451"/>
                      </a:lnTo>
                      <a:lnTo>
                        <a:pt x="1085" y="1354"/>
                      </a:lnTo>
                      <a:lnTo>
                        <a:pt x="1351" y="1088"/>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94" name="Freeform 54"/>
                <p:cNvSpPr>
                  <a:spLocks/>
                </p:cNvSpPr>
                <p:nvPr/>
              </p:nvSpPr>
              <p:spPr bwMode="auto">
                <a:xfrm>
                  <a:off x="4092" y="1970"/>
                  <a:ext cx="232" cy="232"/>
                </a:xfrm>
                <a:custGeom>
                  <a:avLst/>
                  <a:gdLst>
                    <a:gd name="T0" fmla="*/ 1094 w 1096"/>
                    <a:gd name="T1" fmla="*/ 547 h 1096"/>
                    <a:gd name="T2" fmla="*/ 934 w 1096"/>
                    <a:gd name="T3" fmla="*/ 161 h 1096"/>
                    <a:gd name="T4" fmla="*/ 547 w 1096"/>
                    <a:gd name="T5" fmla="*/ 0 h 1096"/>
                    <a:gd name="T6" fmla="*/ 160 w 1096"/>
                    <a:gd name="T7" fmla="*/ 161 h 1096"/>
                    <a:gd name="T8" fmla="*/ 0 w 1096"/>
                    <a:gd name="T9" fmla="*/ 547 h 1096"/>
                    <a:gd name="T10" fmla="*/ 160 w 1096"/>
                    <a:gd name="T11" fmla="*/ 935 h 1096"/>
                    <a:gd name="T12" fmla="*/ 547 w 1096"/>
                    <a:gd name="T13" fmla="*/ 1096 h 1096"/>
                    <a:gd name="T14" fmla="*/ 934 w 1096"/>
                    <a:gd name="T15" fmla="*/ 935 h 1096"/>
                    <a:gd name="T16" fmla="*/ 1094 w 1096"/>
                    <a:gd name="T17" fmla="*/ 547 h 1096"/>
                    <a:gd name="T18" fmla="*/ 1096 w 1096"/>
                    <a:gd name="T19" fmla="*/ 547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6" h="1096">
                      <a:moveTo>
                        <a:pt x="1094" y="547"/>
                      </a:moveTo>
                      <a:lnTo>
                        <a:pt x="934" y="161"/>
                      </a:lnTo>
                      <a:lnTo>
                        <a:pt x="547" y="0"/>
                      </a:lnTo>
                      <a:lnTo>
                        <a:pt x="160" y="161"/>
                      </a:lnTo>
                      <a:lnTo>
                        <a:pt x="0" y="547"/>
                      </a:lnTo>
                      <a:lnTo>
                        <a:pt x="160" y="935"/>
                      </a:lnTo>
                      <a:lnTo>
                        <a:pt x="547" y="1096"/>
                      </a:lnTo>
                      <a:lnTo>
                        <a:pt x="934" y="935"/>
                      </a:lnTo>
                      <a:lnTo>
                        <a:pt x="1094" y="547"/>
                      </a:lnTo>
                      <a:lnTo>
                        <a:pt x="1096" y="547"/>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895" name="Freeform 55"/>
                <p:cNvSpPr>
                  <a:spLocks/>
                </p:cNvSpPr>
                <p:nvPr/>
              </p:nvSpPr>
              <p:spPr bwMode="auto">
                <a:xfrm>
                  <a:off x="3277" y="3102"/>
                  <a:ext cx="931" cy="2"/>
                </a:xfrm>
                <a:custGeom>
                  <a:avLst/>
                  <a:gdLst>
                    <a:gd name="T0" fmla="*/ 4411 w 4411"/>
                    <a:gd name="T1" fmla="*/ 0 w 4411"/>
                    <a:gd name="T2" fmla="*/ 1 w 4411"/>
                  </a:gdLst>
                  <a:ahLst/>
                  <a:cxnLst>
                    <a:cxn ang="0">
                      <a:pos x="T0" y="0"/>
                    </a:cxn>
                    <a:cxn ang="0">
                      <a:pos x="T1" y="0"/>
                    </a:cxn>
                    <a:cxn ang="0">
                      <a:pos x="T2" y="0"/>
                    </a:cxn>
                  </a:cxnLst>
                  <a:rect l="0" t="0" r="r" b="b"/>
                  <a:pathLst>
                    <a:path w="4411">
                      <a:moveTo>
                        <a:pt x="4411" y="0"/>
                      </a:moveTo>
                      <a:lnTo>
                        <a:pt x="0" y="0"/>
                      </a:lnTo>
                      <a:lnTo>
                        <a:pt x="1" y="0"/>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5" name="Freeform 75"/>
                <p:cNvSpPr>
                  <a:spLocks/>
                </p:cNvSpPr>
                <p:nvPr/>
              </p:nvSpPr>
              <p:spPr bwMode="auto">
                <a:xfrm>
                  <a:off x="3887" y="1009"/>
                  <a:ext cx="1643" cy="2"/>
                </a:xfrm>
                <a:custGeom>
                  <a:avLst/>
                  <a:gdLst>
                    <a:gd name="T0" fmla="*/ 0 w 7771"/>
                    <a:gd name="T1" fmla="*/ 7770 w 7771"/>
                    <a:gd name="T2" fmla="*/ 7771 w 7771"/>
                  </a:gdLst>
                  <a:ahLst/>
                  <a:cxnLst>
                    <a:cxn ang="0">
                      <a:pos x="T0" y="0"/>
                    </a:cxn>
                    <a:cxn ang="0">
                      <a:pos x="T1" y="0"/>
                    </a:cxn>
                    <a:cxn ang="0">
                      <a:pos x="T2" y="0"/>
                    </a:cxn>
                  </a:cxnLst>
                  <a:rect l="0" t="0" r="r" b="b"/>
                  <a:pathLst>
                    <a:path w="7771">
                      <a:moveTo>
                        <a:pt x="0" y="0"/>
                      </a:moveTo>
                      <a:lnTo>
                        <a:pt x="7770" y="0"/>
                      </a:lnTo>
                      <a:lnTo>
                        <a:pt x="77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6" name="Freeform 76"/>
                <p:cNvSpPr>
                  <a:spLocks/>
                </p:cNvSpPr>
                <p:nvPr/>
              </p:nvSpPr>
              <p:spPr bwMode="auto">
                <a:xfrm>
                  <a:off x="3661" y="668"/>
                  <a:ext cx="1696" cy="2"/>
                </a:xfrm>
                <a:custGeom>
                  <a:avLst/>
                  <a:gdLst>
                    <a:gd name="T0" fmla="*/ 0 w 8028"/>
                    <a:gd name="T1" fmla="*/ 8027 w 8028"/>
                    <a:gd name="T2" fmla="*/ 8028 w 8028"/>
                  </a:gdLst>
                  <a:ahLst/>
                  <a:cxnLst>
                    <a:cxn ang="0">
                      <a:pos x="T0" y="0"/>
                    </a:cxn>
                    <a:cxn ang="0">
                      <a:pos x="T1" y="0"/>
                    </a:cxn>
                    <a:cxn ang="0">
                      <a:pos x="T2" y="0"/>
                    </a:cxn>
                  </a:cxnLst>
                  <a:rect l="0" t="0" r="r" b="b"/>
                  <a:pathLst>
                    <a:path w="8028">
                      <a:moveTo>
                        <a:pt x="0" y="0"/>
                      </a:moveTo>
                      <a:lnTo>
                        <a:pt x="8027" y="0"/>
                      </a:lnTo>
                      <a:lnTo>
                        <a:pt x="802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7" name="Freeform 77"/>
                <p:cNvSpPr>
                  <a:spLocks/>
                </p:cNvSpPr>
                <p:nvPr/>
              </p:nvSpPr>
              <p:spPr bwMode="auto">
                <a:xfrm>
                  <a:off x="3701" y="828"/>
                  <a:ext cx="387" cy="2"/>
                </a:xfrm>
                <a:custGeom>
                  <a:avLst/>
                  <a:gdLst>
                    <a:gd name="T0" fmla="*/ 0 w 1838"/>
                    <a:gd name="T1" fmla="*/ 1837 w 1838"/>
                    <a:gd name="T2" fmla="*/ 1838 w 1838"/>
                  </a:gdLst>
                  <a:ahLst/>
                  <a:cxnLst>
                    <a:cxn ang="0">
                      <a:pos x="T0" y="0"/>
                    </a:cxn>
                    <a:cxn ang="0">
                      <a:pos x="T1" y="0"/>
                    </a:cxn>
                    <a:cxn ang="0">
                      <a:pos x="T2" y="0"/>
                    </a:cxn>
                  </a:cxnLst>
                  <a:rect l="0" t="0" r="r" b="b"/>
                  <a:pathLst>
                    <a:path w="1838">
                      <a:moveTo>
                        <a:pt x="0" y="0"/>
                      </a:moveTo>
                      <a:lnTo>
                        <a:pt x="1837" y="0"/>
                      </a:lnTo>
                      <a:lnTo>
                        <a:pt x="183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8" name="Freeform 78"/>
                <p:cNvSpPr>
                  <a:spLocks/>
                </p:cNvSpPr>
                <p:nvPr/>
              </p:nvSpPr>
              <p:spPr bwMode="auto">
                <a:xfrm>
                  <a:off x="3661" y="668"/>
                  <a:ext cx="2" cy="160"/>
                </a:xfrm>
                <a:custGeom>
                  <a:avLst/>
                  <a:gdLst>
                    <a:gd name="T0" fmla="*/ 0 w 1"/>
                    <a:gd name="T1" fmla="*/ 759 h 759"/>
                    <a:gd name="T2" fmla="*/ 0 w 1"/>
                    <a:gd name="T3" fmla="*/ 0 h 759"/>
                    <a:gd name="T4" fmla="*/ 1 w 1"/>
                    <a:gd name="T5" fmla="*/ 0 h 759"/>
                  </a:gdLst>
                  <a:ahLst/>
                  <a:cxnLst>
                    <a:cxn ang="0">
                      <a:pos x="T0" y="T1"/>
                    </a:cxn>
                    <a:cxn ang="0">
                      <a:pos x="T2" y="T3"/>
                    </a:cxn>
                    <a:cxn ang="0">
                      <a:pos x="T4" y="T5"/>
                    </a:cxn>
                  </a:cxnLst>
                  <a:rect l="0" t="0" r="r" b="b"/>
                  <a:pathLst>
                    <a:path w="1" h="759">
                      <a:moveTo>
                        <a:pt x="0" y="7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19" name="Freeform 79"/>
                <p:cNvSpPr>
                  <a:spLocks/>
                </p:cNvSpPr>
                <p:nvPr/>
              </p:nvSpPr>
              <p:spPr bwMode="auto">
                <a:xfrm>
                  <a:off x="3661" y="828"/>
                  <a:ext cx="40" cy="2"/>
                </a:xfrm>
                <a:custGeom>
                  <a:avLst/>
                  <a:gdLst>
                    <a:gd name="T0" fmla="*/ 186 w 186"/>
                    <a:gd name="T1" fmla="*/ 0 w 186"/>
                    <a:gd name="T2" fmla="*/ 1 w 186"/>
                  </a:gdLst>
                  <a:ahLst/>
                  <a:cxnLst>
                    <a:cxn ang="0">
                      <a:pos x="T0" y="0"/>
                    </a:cxn>
                    <a:cxn ang="0">
                      <a:pos x="T1" y="0"/>
                    </a:cxn>
                    <a:cxn ang="0">
                      <a:pos x="T2" y="0"/>
                    </a:cxn>
                  </a:cxnLst>
                  <a:rect l="0" t="0" r="r" b="b"/>
                  <a:pathLst>
                    <a:path w="186">
                      <a:moveTo>
                        <a:pt x="186"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0" name="Freeform 80"/>
                <p:cNvSpPr>
                  <a:spLocks/>
                </p:cNvSpPr>
                <p:nvPr/>
              </p:nvSpPr>
              <p:spPr bwMode="auto">
                <a:xfrm>
                  <a:off x="3798" y="828"/>
                  <a:ext cx="89" cy="181"/>
                </a:xfrm>
                <a:custGeom>
                  <a:avLst/>
                  <a:gdLst>
                    <a:gd name="T0" fmla="*/ 0 w 423"/>
                    <a:gd name="T1" fmla="*/ 0 h 851"/>
                    <a:gd name="T2" fmla="*/ 422 w 423"/>
                    <a:gd name="T3" fmla="*/ 851 h 851"/>
                    <a:gd name="T4" fmla="*/ 423 w 423"/>
                    <a:gd name="T5" fmla="*/ 851 h 851"/>
                  </a:gdLst>
                  <a:ahLst/>
                  <a:cxnLst>
                    <a:cxn ang="0">
                      <a:pos x="T0" y="T1"/>
                    </a:cxn>
                    <a:cxn ang="0">
                      <a:pos x="T2" y="T3"/>
                    </a:cxn>
                    <a:cxn ang="0">
                      <a:pos x="T4" y="T5"/>
                    </a:cxn>
                  </a:cxnLst>
                  <a:rect l="0" t="0" r="r" b="b"/>
                  <a:pathLst>
                    <a:path w="423" h="851">
                      <a:moveTo>
                        <a:pt x="0" y="0"/>
                      </a:moveTo>
                      <a:lnTo>
                        <a:pt x="422" y="851"/>
                      </a:lnTo>
                      <a:lnTo>
                        <a:pt x="423" y="85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1" name="Freeform 81"/>
                <p:cNvSpPr>
                  <a:spLocks/>
                </p:cNvSpPr>
                <p:nvPr/>
              </p:nvSpPr>
              <p:spPr bwMode="auto">
                <a:xfrm>
                  <a:off x="4320" y="668"/>
                  <a:ext cx="2" cy="341"/>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2" name="Freeform 82"/>
                <p:cNvSpPr>
                  <a:spLocks/>
                </p:cNvSpPr>
                <p:nvPr/>
              </p:nvSpPr>
              <p:spPr bwMode="auto">
                <a:xfrm>
                  <a:off x="4088" y="668"/>
                  <a:ext cx="2" cy="341"/>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3" name="Freeform 83"/>
                <p:cNvSpPr>
                  <a:spLocks/>
                </p:cNvSpPr>
                <p:nvPr/>
              </p:nvSpPr>
              <p:spPr bwMode="auto">
                <a:xfrm>
                  <a:off x="4050" y="1009"/>
                  <a:ext cx="308" cy="154"/>
                </a:xfrm>
                <a:custGeom>
                  <a:avLst/>
                  <a:gdLst>
                    <a:gd name="T0" fmla="*/ 0 w 1453"/>
                    <a:gd name="T1" fmla="*/ 0 h 727"/>
                    <a:gd name="T2" fmla="*/ 97 w 1453"/>
                    <a:gd name="T3" fmla="*/ 363 h 727"/>
                    <a:gd name="T4" fmla="*/ 363 w 1453"/>
                    <a:gd name="T5" fmla="*/ 630 h 727"/>
                    <a:gd name="T6" fmla="*/ 725 w 1453"/>
                    <a:gd name="T7" fmla="*/ 727 h 727"/>
                    <a:gd name="T8" fmla="*/ 1089 w 1453"/>
                    <a:gd name="T9" fmla="*/ 630 h 727"/>
                    <a:gd name="T10" fmla="*/ 1354 w 1453"/>
                    <a:gd name="T11" fmla="*/ 363 h 727"/>
                    <a:gd name="T12" fmla="*/ 1451 w 1453"/>
                    <a:gd name="T13" fmla="*/ 0 h 727"/>
                    <a:gd name="T14" fmla="*/ 1453 w 1453"/>
                    <a:gd name="T15" fmla="*/ 0 h 7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3" h="727">
                      <a:moveTo>
                        <a:pt x="0" y="0"/>
                      </a:moveTo>
                      <a:lnTo>
                        <a:pt x="97" y="363"/>
                      </a:lnTo>
                      <a:lnTo>
                        <a:pt x="363" y="630"/>
                      </a:lnTo>
                      <a:lnTo>
                        <a:pt x="725" y="727"/>
                      </a:lnTo>
                      <a:lnTo>
                        <a:pt x="1089" y="630"/>
                      </a:lnTo>
                      <a:lnTo>
                        <a:pt x="1354" y="363"/>
                      </a:lnTo>
                      <a:lnTo>
                        <a:pt x="1451" y="0"/>
                      </a:lnTo>
                      <a:lnTo>
                        <a:pt x="145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4" name="Freeform 84"/>
                <p:cNvSpPr>
                  <a:spLocks/>
                </p:cNvSpPr>
                <p:nvPr/>
              </p:nvSpPr>
              <p:spPr bwMode="auto">
                <a:xfrm>
                  <a:off x="4050" y="514"/>
                  <a:ext cx="308" cy="154"/>
                </a:xfrm>
                <a:custGeom>
                  <a:avLst/>
                  <a:gdLst>
                    <a:gd name="T0" fmla="*/ 1451 w 1451"/>
                    <a:gd name="T1" fmla="*/ 728 h 728"/>
                    <a:gd name="T2" fmla="*/ 1354 w 1451"/>
                    <a:gd name="T3" fmla="*/ 364 h 728"/>
                    <a:gd name="T4" fmla="*/ 1089 w 1451"/>
                    <a:gd name="T5" fmla="*/ 98 h 728"/>
                    <a:gd name="T6" fmla="*/ 725 w 1451"/>
                    <a:gd name="T7" fmla="*/ 0 h 728"/>
                    <a:gd name="T8" fmla="*/ 363 w 1451"/>
                    <a:gd name="T9" fmla="*/ 98 h 728"/>
                    <a:gd name="T10" fmla="*/ 97 w 1451"/>
                    <a:gd name="T11" fmla="*/ 364 h 728"/>
                    <a:gd name="T12" fmla="*/ 0 w 1451"/>
                    <a:gd name="T13" fmla="*/ 728 h 728"/>
                    <a:gd name="T14" fmla="*/ 1 w 1451"/>
                    <a:gd name="T15" fmla="*/ 728 h 7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1" h="728">
                      <a:moveTo>
                        <a:pt x="1451" y="728"/>
                      </a:moveTo>
                      <a:lnTo>
                        <a:pt x="1354" y="364"/>
                      </a:lnTo>
                      <a:lnTo>
                        <a:pt x="1089" y="98"/>
                      </a:lnTo>
                      <a:lnTo>
                        <a:pt x="725" y="0"/>
                      </a:lnTo>
                      <a:lnTo>
                        <a:pt x="363" y="98"/>
                      </a:lnTo>
                      <a:lnTo>
                        <a:pt x="97" y="364"/>
                      </a:lnTo>
                      <a:lnTo>
                        <a:pt x="0" y="728"/>
                      </a:lnTo>
                      <a:lnTo>
                        <a:pt x="1" y="72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5" name="Freeform 85"/>
                <p:cNvSpPr>
                  <a:spLocks/>
                </p:cNvSpPr>
                <p:nvPr/>
              </p:nvSpPr>
              <p:spPr bwMode="auto">
                <a:xfrm>
                  <a:off x="4858" y="510"/>
                  <a:ext cx="309" cy="158"/>
                </a:xfrm>
                <a:custGeom>
                  <a:avLst/>
                  <a:gdLst>
                    <a:gd name="T0" fmla="*/ 1452 w 1452"/>
                    <a:gd name="T1" fmla="*/ 748 h 748"/>
                    <a:gd name="T2" fmla="*/ 1361 w 1452"/>
                    <a:gd name="T3" fmla="*/ 376 h 748"/>
                    <a:gd name="T4" fmla="*/ 1095 w 1452"/>
                    <a:gd name="T5" fmla="*/ 102 h 748"/>
                    <a:gd name="T6" fmla="*/ 725 w 1452"/>
                    <a:gd name="T7" fmla="*/ 0 h 748"/>
                    <a:gd name="T8" fmla="*/ 357 w 1452"/>
                    <a:gd name="T9" fmla="*/ 102 h 748"/>
                    <a:gd name="T10" fmla="*/ 91 w 1452"/>
                    <a:gd name="T11" fmla="*/ 376 h 748"/>
                    <a:gd name="T12" fmla="*/ 0 w 1452"/>
                    <a:gd name="T13" fmla="*/ 748 h 748"/>
                    <a:gd name="T14" fmla="*/ 1 w 1452"/>
                    <a:gd name="T15" fmla="*/ 748 h 7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2" h="748">
                      <a:moveTo>
                        <a:pt x="1452" y="748"/>
                      </a:moveTo>
                      <a:lnTo>
                        <a:pt x="1361" y="376"/>
                      </a:lnTo>
                      <a:lnTo>
                        <a:pt x="1095" y="102"/>
                      </a:lnTo>
                      <a:lnTo>
                        <a:pt x="725" y="0"/>
                      </a:lnTo>
                      <a:lnTo>
                        <a:pt x="357" y="102"/>
                      </a:lnTo>
                      <a:lnTo>
                        <a:pt x="91" y="376"/>
                      </a:lnTo>
                      <a:lnTo>
                        <a:pt x="0" y="748"/>
                      </a:lnTo>
                      <a:lnTo>
                        <a:pt x="1" y="74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6" name="Freeform 86"/>
                <p:cNvSpPr>
                  <a:spLocks/>
                </p:cNvSpPr>
                <p:nvPr/>
              </p:nvSpPr>
              <p:spPr bwMode="auto">
                <a:xfrm>
                  <a:off x="5357" y="668"/>
                  <a:ext cx="2" cy="170"/>
                </a:xfrm>
                <a:custGeom>
                  <a:avLst/>
                  <a:gdLst>
                    <a:gd name="T0" fmla="*/ 0 w 1"/>
                    <a:gd name="T1" fmla="*/ 0 h 805"/>
                    <a:gd name="T2" fmla="*/ 0 w 1"/>
                    <a:gd name="T3" fmla="*/ 805 h 805"/>
                    <a:gd name="T4" fmla="*/ 1 w 1"/>
                    <a:gd name="T5" fmla="*/ 805 h 805"/>
                  </a:gdLst>
                  <a:ahLst/>
                  <a:cxnLst>
                    <a:cxn ang="0">
                      <a:pos x="T0" y="T1"/>
                    </a:cxn>
                    <a:cxn ang="0">
                      <a:pos x="T2" y="T3"/>
                    </a:cxn>
                    <a:cxn ang="0">
                      <a:pos x="T4" y="T5"/>
                    </a:cxn>
                  </a:cxnLst>
                  <a:rect l="0" t="0" r="r" b="b"/>
                  <a:pathLst>
                    <a:path w="1" h="805">
                      <a:moveTo>
                        <a:pt x="0" y="0"/>
                      </a:moveTo>
                      <a:lnTo>
                        <a:pt x="0" y="805"/>
                      </a:lnTo>
                      <a:lnTo>
                        <a:pt x="1" y="80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7" name="Freeform 87"/>
                <p:cNvSpPr>
                  <a:spLocks/>
                </p:cNvSpPr>
                <p:nvPr/>
              </p:nvSpPr>
              <p:spPr bwMode="auto">
                <a:xfrm>
                  <a:off x="4858" y="1009"/>
                  <a:ext cx="309" cy="158"/>
                </a:xfrm>
                <a:custGeom>
                  <a:avLst/>
                  <a:gdLst>
                    <a:gd name="T0" fmla="*/ 0 w 1453"/>
                    <a:gd name="T1" fmla="*/ 0 h 747"/>
                    <a:gd name="T2" fmla="*/ 91 w 1453"/>
                    <a:gd name="T3" fmla="*/ 372 h 747"/>
                    <a:gd name="T4" fmla="*/ 357 w 1453"/>
                    <a:gd name="T5" fmla="*/ 647 h 747"/>
                    <a:gd name="T6" fmla="*/ 725 w 1453"/>
                    <a:gd name="T7" fmla="*/ 747 h 747"/>
                    <a:gd name="T8" fmla="*/ 1095 w 1453"/>
                    <a:gd name="T9" fmla="*/ 647 h 747"/>
                    <a:gd name="T10" fmla="*/ 1361 w 1453"/>
                    <a:gd name="T11" fmla="*/ 372 h 747"/>
                    <a:gd name="T12" fmla="*/ 1452 w 1453"/>
                    <a:gd name="T13" fmla="*/ 0 h 747"/>
                    <a:gd name="T14" fmla="*/ 1453 w 1453"/>
                    <a:gd name="T15" fmla="*/ 0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3" h="747">
                      <a:moveTo>
                        <a:pt x="0" y="0"/>
                      </a:moveTo>
                      <a:lnTo>
                        <a:pt x="91" y="372"/>
                      </a:lnTo>
                      <a:lnTo>
                        <a:pt x="357" y="647"/>
                      </a:lnTo>
                      <a:lnTo>
                        <a:pt x="725" y="747"/>
                      </a:lnTo>
                      <a:lnTo>
                        <a:pt x="1095" y="647"/>
                      </a:lnTo>
                      <a:lnTo>
                        <a:pt x="1361" y="372"/>
                      </a:lnTo>
                      <a:lnTo>
                        <a:pt x="1452" y="0"/>
                      </a:lnTo>
                      <a:lnTo>
                        <a:pt x="145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8" name="Freeform 88"/>
                <p:cNvSpPr>
                  <a:spLocks/>
                </p:cNvSpPr>
                <p:nvPr/>
              </p:nvSpPr>
              <p:spPr bwMode="auto">
                <a:xfrm>
                  <a:off x="5530" y="828"/>
                  <a:ext cx="2" cy="181"/>
                </a:xfrm>
                <a:custGeom>
                  <a:avLst/>
                  <a:gdLst>
                    <a:gd name="T0" fmla="*/ 0 w 1"/>
                    <a:gd name="T1" fmla="*/ 851 h 851"/>
                    <a:gd name="T2" fmla="*/ 0 w 1"/>
                    <a:gd name="T3" fmla="*/ 0 h 851"/>
                    <a:gd name="T4" fmla="*/ 1 w 1"/>
                    <a:gd name="T5" fmla="*/ 0 h 851"/>
                  </a:gdLst>
                  <a:ahLst/>
                  <a:cxnLst>
                    <a:cxn ang="0">
                      <a:pos x="T0" y="T1"/>
                    </a:cxn>
                    <a:cxn ang="0">
                      <a:pos x="T2" y="T3"/>
                    </a:cxn>
                    <a:cxn ang="0">
                      <a:pos x="T4" y="T5"/>
                    </a:cxn>
                  </a:cxnLst>
                  <a:rect l="0" t="0" r="r" b="b"/>
                  <a:pathLst>
                    <a:path w="1" h="851">
                      <a:moveTo>
                        <a:pt x="0" y="85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29" name="Freeform 89"/>
                <p:cNvSpPr>
                  <a:spLocks/>
                </p:cNvSpPr>
                <p:nvPr/>
              </p:nvSpPr>
              <p:spPr bwMode="auto">
                <a:xfrm>
                  <a:off x="4184" y="1442"/>
                  <a:ext cx="22" cy="2251"/>
                </a:xfrm>
                <a:custGeom>
                  <a:avLst/>
                  <a:gdLst>
                    <a:gd name="T0" fmla="*/ 112 w 112"/>
                    <a:gd name="T1" fmla="*/ 10657 h 10657"/>
                    <a:gd name="T2" fmla="*/ 0 w 112"/>
                    <a:gd name="T3" fmla="*/ 0 h 10657"/>
                    <a:gd name="T4" fmla="*/ 1 w 112"/>
                    <a:gd name="T5" fmla="*/ 0 h 10657"/>
                  </a:gdLst>
                  <a:ahLst/>
                  <a:cxnLst>
                    <a:cxn ang="0">
                      <a:pos x="T0" y="T1"/>
                    </a:cxn>
                    <a:cxn ang="0">
                      <a:pos x="T2" y="T3"/>
                    </a:cxn>
                    <a:cxn ang="0">
                      <a:pos x="T4" y="T5"/>
                    </a:cxn>
                  </a:cxnLst>
                  <a:rect l="0" t="0" r="r" b="b"/>
                  <a:pathLst>
                    <a:path w="112" h="10657">
                      <a:moveTo>
                        <a:pt x="112" y="1065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0" name="Freeform 90"/>
                <p:cNvSpPr>
                  <a:spLocks/>
                </p:cNvSpPr>
                <p:nvPr/>
              </p:nvSpPr>
              <p:spPr bwMode="auto">
                <a:xfrm>
                  <a:off x="4746" y="2345"/>
                  <a:ext cx="489" cy="2"/>
                </a:xfrm>
                <a:custGeom>
                  <a:avLst/>
                  <a:gdLst>
                    <a:gd name="T0" fmla="*/ 0 w 2316"/>
                    <a:gd name="T1" fmla="*/ 2315 w 2316"/>
                    <a:gd name="T2" fmla="*/ 2316 w 2316"/>
                  </a:gdLst>
                  <a:ahLst/>
                  <a:cxnLst>
                    <a:cxn ang="0">
                      <a:pos x="T0" y="0"/>
                    </a:cxn>
                    <a:cxn ang="0">
                      <a:pos x="T1" y="0"/>
                    </a:cxn>
                    <a:cxn ang="0">
                      <a:pos x="T2" y="0"/>
                    </a:cxn>
                  </a:cxnLst>
                  <a:rect l="0" t="0" r="r" b="b"/>
                  <a:pathLst>
                    <a:path w="2316">
                      <a:moveTo>
                        <a:pt x="0" y="0"/>
                      </a:moveTo>
                      <a:lnTo>
                        <a:pt x="2315" y="0"/>
                      </a:lnTo>
                      <a:lnTo>
                        <a:pt x="231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1" name="Freeform 91"/>
                <p:cNvSpPr>
                  <a:spLocks/>
                </p:cNvSpPr>
                <p:nvPr/>
              </p:nvSpPr>
              <p:spPr bwMode="auto">
                <a:xfrm>
                  <a:off x="4746" y="2834"/>
                  <a:ext cx="489" cy="2"/>
                </a:xfrm>
                <a:custGeom>
                  <a:avLst/>
                  <a:gdLst>
                    <a:gd name="T0" fmla="*/ 0 w 2316"/>
                    <a:gd name="T1" fmla="*/ 2315 w 2316"/>
                    <a:gd name="T2" fmla="*/ 2316 w 2316"/>
                  </a:gdLst>
                  <a:ahLst/>
                  <a:cxnLst>
                    <a:cxn ang="0">
                      <a:pos x="T0" y="0"/>
                    </a:cxn>
                    <a:cxn ang="0">
                      <a:pos x="T1" y="0"/>
                    </a:cxn>
                    <a:cxn ang="0">
                      <a:pos x="T2" y="0"/>
                    </a:cxn>
                  </a:cxnLst>
                  <a:rect l="0" t="0" r="r" b="b"/>
                  <a:pathLst>
                    <a:path w="2316">
                      <a:moveTo>
                        <a:pt x="0" y="0"/>
                      </a:moveTo>
                      <a:lnTo>
                        <a:pt x="2315" y="0"/>
                      </a:lnTo>
                      <a:lnTo>
                        <a:pt x="231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2" name="Freeform 92"/>
                <p:cNvSpPr>
                  <a:spLocks/>
                </p:cNvSpPr>
                <p:nvPr/>
              </p:nvSpPr>
              <p:spPr bwMode="auto">
                <a:xfrm>
                  <a:off x="3664" y="3670"/>
                  <a:ext cx="1210" cy="54"/>
                </a:xfrm>
                <a:custGeom>
                  <a:avLst/>
                  <a:gdLst>
                    <a:gd name="T0" fmla="*/ 0 w 5723"/>
                    <a:gd name="T1" fmla="*/ 192 h 248"/>
                    <a:gd name="T2" fmla="*/ 361 w 5723"/>
                    <a:gd name="T3" fmla="*/ 190 h 248"/>
                    <a:gd name="T4" fmla="*/ 727 w 5723"/>
                    <a:gd name="T5" fmla="*/ 230 h 248"/>
                    <a:gd name="T6" fmla="*/ 909 w 5723"/>
                    <a:gd name="T7" fmla="*/ 248 h 248"/>
                    <a:gd name="T8" fmla="*/ 1090 w 5723"/>
                    <a:gd name="T9" fmla="*/ 248 h 248"/>
                    <a:gd name="T10" fmla="*/ 1265 w 5723"/>
                    <a:gd name="T11" fmla="*/ 219 h 248"/>
                    <a:gd name="T12" fmla="*/ 1435 w 5723"/>
                    <a:gd name="T13" fmla="*/ 155 h 248"/>
                    <a:gd name="T14" fmla="*/ 1601 w 5723"/>
                    <a:gd name="T15" fmla="*/ 77 h 248"/>
                    <a:gd name="T16" fmla="*/ 1770 w 5723"/>
                    <a:gd name="T17" fmla="*/ 15 h 248"/>
                    <a:gd name="T18" fmla="*/ 1856 w 5723"/>
                    <a:gd name="T19" fmla="*/ 1 h 248"/>
                    <a:gd name="T20" fmla="*/ 1943 w 5723"/>
                    <a:gd name="T21" fmla="*/ 0 h 248"/>
                    <a:gd name="T22" fmla="*/ 2121 w 5723"/>
                    <a:gd name="T23" fmla="*/ 26 h 248"/>
                    <a:gd name="T24" fmla="*/ 2302 w 5723"/>
                    <a:gd name="T25" fmla="*/ 67 h 248"/>
                    <a:gd name="T26" fmla="*/ 2484 w 5723"/>
                    <a:gd name="T27" fmla="*/ 97 h 248"/>
                    <a:gd name="T28" fmla="*/ 2664 w 5723"/>
                    <a:gd name="T29" fmla="*/ 105 h 248"/>
                    <a:gd name="T30" fmla="*/ 2844 w 5723"/>
                    <a:gd name="T31" fmla="*/ 100 h 248"/>
                    <a:gd name="T32" fmla="*/ 3206 w 5723"/>
                    <a:gd name="T33" fmla="*/ 88 h 248"/>
                    <a:gd name="T34" fmla="*/ 3567 w 5723"/>
                    <a:gd name="T35" fmla="*/ 88 h 248"/>
                    <a:gd name="T36" fmla="*/ 3927 w 5723"/>
                    <a:gd name="T37" fmla="*/ 88 h 248"/>
                    <a:gd name="T38" fmla="*/ 4109 w 5723"/>
                    <a:gd name="T39" fmla="*/ 93 h 248"/>
                    <a:gd name="T40" fmla="*/ 4199 w 5723"/>
                    <a:gd name="T41" fmla="*/ 88 h 248"/>
                    <a:gd name="T42" fmla="*/ 4288 w 5723"/>
                    <a:gd name="T43" fmla="*/ 72 h 248"/>
                    <a:gd name="T44" fmla="*/ 4464 w 5723"/>
                    <a:gd name="T45" fmla="*/ 29 h 248"/>
                    <a:gd name="T46" fmla="*/ 4642 w 5723"/>
                    <a:gd name="T47" fmla="*/ 2 h 248"/>
                    <a:gd name="T48" fmla="*/ 4821 w 5723"/>
                    <a:gd name="T49" fmla="*/ 13 h 248"/>
                    <a:gd name="T50" fmla="*/ 5001 w 5723"/>
                    <a:gd name="T51" fmla="*/ 41 h 248"/>
                    <a:gd name="T52" fmla="*/ 5360 w 5723"/>
                    <a:gd name="T53" fmla="*/ 84 h 248"/>
                    <a:gd name="T54" fmla="*/ 5541 w 5723"/>
                    <a:gd name="T55" fmla="*/ 95 h 248"/>
                    <a:gd name="T56" fmla="*/ 5722 w 5723"/>
                    <a:gd name="T57" fmla="*/ 94 h 248"/>
                    <a:gd name="T58" fmla="*/ 5723 w 5723"/>
                    <a:gd name="T59" fmla="*/ 9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23" h="248">
                      <a:moveTo>
                        <a:pt x="0" y="192"/>
                      </a:moveTo>
                      <a:lnTo>
                        <a:pt x="361" y="190"/>
                      </a:lnTo>
                      <a:lnTo>
                        <a:pt x="727" y="230"/>
                      </a:lnTo>
                      <a:lnTo>
                        <a:pt x="909" y="248"/>
                      </a:lnTo>
                      <a:lnTo>
                        <a:pt x="1090" y="248"/>
                      </a:lnTo>
                      <a:lnTo>
                        <a:pt x="1265" y="219"/>
                      </a:lnTo>
                      <a:lnTo>
                        <a:pt x="1435" y="155"/>
                      </a:lnTo>
                      <a:lnTo>
                        <a:pt x="1601" y="77"/>
                      </a:lnTo>
                      <a:lnTo>
                        <a:pt x="1770" y="15"/>
                      </a:lnTo>
                      <a:lnTo>
                        <a:pt x="1856" y="1"/>
                      </a:lnTo>
                      <a:lnTo>
                        <a:pt x="1943" y="0"/>
                      </a:lnTo>
                      <a:lnTo>
                        <a:pt x="2121" y="26"/>
                      </a:lnTo>
                      <a:lnTo>
                        <a:pt x="2302" y="67"/>
                      </a:lnTo>
                      <a:lnTo>
                        <a:pt x="2484" y="97"/>
                      </a:lnTo>
                      <a:lnTo>
                        <a:pt x="2664" y="105"/>
                      </a:lnTo>
                      <a:lnTo>
                        <a:pt x="2844" y="100"/>
                      </a:lnTo>
                      <a:lnTo>
                        <a:pt x="3206" y="88"/>
                      </a:lnTo>
                      <a:lnTo>
                        <a:pt x="3567" y="88"/>
                      </a:lnTo>
                      <a:lnTo>
                        <a:pt x="3927" y="88"/>
                      </a:lnTo>
                      <a:lnTo>
                        <a:pt x="4109" y="93"/>
                      </a:lnTo>
                      <a:lnTo>
                        <a:pt x="4199" y="88"/>
                      </a:lnTo>
                      <a:lnTo>
                        <a:pt x="4288" y="72"/>
                      </a:lnTo>
                      <a:lnTo>
                        <a:pt x="4464" y="29"/>
                      </a:lnTo>
                      <a:lnTo>
                        <a:pt x="4642" y="2"/>
                      </a:lnTo>
                      <a:lnTo>
                        <a:pt x="4821" y="13"/>
                      </a:lnTo>
                      <a:lnTo>
                        <a:pt x="5001" y="41"/>
                      </a:lnTo>
                      <a:lnTo>
                        <a:pt x="5360" y="84"/>
                      </a:lnTo>
                      <a:lnTo>
                        <a:pt x="5541" y="95"/>
                      </a:lnTo>
                      <a:lnTo>
                        <a:pt x="5722" y="94"/>
                      </a:lnTo>
                      <a:lnTo>
                        <a:pt x="5723" y="9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3" name="Freeform 93"/>
                <p:cNvSpPr>
                  <a:spLocks/>
                </p:cNvSpPr>
                <p:nvPr/>
              </p:nvSpPr>
              <p:spPr bwMode="auto">
                <a:xfrm>
                  <a:off x="4874" y="3619"/>
                  <a:ext cx="243" cy="72"/>
                </a:xfrm>
                <a:custGeom>
                  <a:avLst/>
                  <a:gdLst>
                    <a:gd name="T0" fmla="*/ 1150 w 1150"/>
                    <a:gd name="T1" fmla="*/ 235 h 338"/>
                    <a:gd name="T2" fmla="*/ 877 w 1150"/>
                    <a:gd name="T3" fmla="*/ 46 h 338"/>
                    <a:gd name="T4" fmla="*/ 549 w 1150"/>
                    <a:gd name="T5" fmla="*/ 0 h 338"/>
                    <a:gd name="T6" fmla="*/ 234 w 1150"/>
                    <a:gd name="T7" fmla="*/ 104 h 338"/>
                    <a:gd name="T8" fmla="*/ 0 w 1150"/>
                    <a:gd name="T9" fmla="*/ 338 h 338"/>
                    <a:gd name="T10" fmla="*/ 1 w 1150"/>
                    <a:gd name="T11" fmla="*/ 338 h 338"/>
                  </a:gdLst>
                  <a:ahLst/>
                  <a:cxnLst>
                    <a:cxn ang="0">
                      <a:pos x="T0" y="T1"/>
                    </a:cxn>
                    <a:cxn ang="0">
                      <a:pos x="T2" y="T3"/>
                    </a:cxn>
                    <a:cxn ang="0">
                      <a:pos x="T4" y="T5"/>
                    </a:cxn>
                    <a:cxn ang="0">
                      <a:pos x="T6" y="T7"/>
                    </a:cxn>
                    <a:cxn ang="0">
                      <a:pos x="T8" y="T9"/>
                    </a:cxn>
                    <a:cxn ang="0">
                      <a:pos x="T10" y="T11"/>
                    </a:cxn>
                  </a:cxnLst>
                  <a:rect l="0" t="0" r="r" b="b"/>
                  <a:pathLst>
                    <a:path w="1150" h="338">
                      <a:moveTo>
                        <a:pt x="1150" y="235"/>
                      </a:moveTo>
                      <a:lnTo>
                        <a:pt x="877" y="46"/>
                      </a:lnTo>
                      <a:lnTo>
                        <a:pt x="549" y="0"/>
                      </a:lnTo>
                      <a:lnTo>
                        <a:pt x="234" y="104"/>
                      </a:lnTo>
                      <a:lnTo>
                        <a:pt x="0" y="338"/>
                      </a:lnTo>
                      <a:lnTo>
                        <a:pt x="1" y="33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4" name="Freeform 94"/>
                <p:cNvSpPr>
                  <a:spLocks/>
                </p:cNvSpPr>
                <p:nvPr/>
              </p:nvSpPr>
              <p:spPr bwMode="auto">
                <a:xfrm>
                  <a:off x="5117" y="3632"/>
                  <a:ext cx="464" cy="40"/>
                </a:xfrm>
                <a:custGeom>
                  <a:avLst/>
                  <a:gdLst>
                    <a:gd name="T0" fmla="*/ 0 w 2200"/>
                    <a:gd name="T1" fmla="*/ 175 h 187"/>
                    <a:gd name="T2" fmla="*/ 281 w 2200"/>
                    <a:gd name="T3" fmla="*/ 135 h 187"/>
                    <a:gd name="T4" fmla="*/ 421 w 2200"/>
                    <a:gd name="T5" fmla="*/ 109 h 187"/>
                    <a:gd name="T6" fmla="*/ 561 w 2200"/>
                    <a:gd name="T7" fmla="*/ 108 h 187"/>
                    <a:gd name="T8" fmla="*/ 841 w 2200"/>
                    <a:gd name="T9" fmla="*/ 153 h 187"/>
                    <a:gd name="T10" fmla="*/ 1125 w 2200"/>
                    <a:gd name="T11" fmla="*/ 143 h 187"/>
                    <a:gd name="T12" fmla="*/ 1196 w 2200"/>
                    <a:gd name="T13" fmla="*/ 146 h 187"/>
                    <a:gd name="T14" fmla="*/ 1265 w 2200"/>
                    <a:gd name="T15" fmla="*/ 165 h 187"/>
                    <a:gd name="T16" fmla="*/ 1334 w 2200"/>
                    <a:gd name="T17" fmla="*/ 185 h 187"/>
                    <a:gd name="T18" fmla="*/ 1401 w 2200"/>
                    <a:gd name="T19" fmla="*/ 187 h 187"/>
                    <a:gd name="T20" fmla="*/ 1540 w 2200"/>
                    <a:gd name="T21" fmla="*/ 152 h 187"/>
                    <a:gd name="T22" fmla="*/ 1613 w 2200"/>
                    <a:gd name="T23" fmla="*/ 144 h 187"/>
                    <a:gd name="T24" fmla="*/ 1690 w 2200"/>
                    <a:gd name="T25" fmla="*/ 151 h 187"/>
                    <a:gd name="T26" fmla="*/ 1840 w 2200"/>
                    <a:gd name="T27" fmla="*/ 175 h 187"/>
                    <a:gd name="T28" fmla="*/ 1910 w 2200"/>
                    <a:gd name="T29" fmla="*/ 177 h 187"/>
                    <a:gd name="T30" fmla="*/ 1972 w 2200"/>
                    <a:gd name="T31" fmla="*/ 160 h 187"/>
                    <a:gd name="T32" fmla="*/ 2025 w 2200"/>
                    <a:gd name="T33" fmla="*/ 119 h 187"/>
                    <a:gd name="T34" fmla="*/ 2074 w 2200"/>
                    <a:gd name="T35" fmla="*/ 67 h 187"/>
                    <a:gd name="T36" fmla="*/ 2133 w 2200"/>
                    <a:gd name="T37" fmla="*/ 27 h 187"/>
                    <a:gd name="T38" fmla="*/ 2199 w 2200"/>
                    <a:gd name="T39" fmla="*/ 0 h 187"/>
                    <a:gd name="T40" fmla="*/ 2200 w 2200"/>
                    <a:gd name="T4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00" h="187">
                      <a:moveTo>
                        <a:pt x="0" y="175"/>
                      </a:moveTo>
                      <a:lnTo>
                        <a:pt x="281" y="135"/>
                      </a:lnTo>
                      <a:lnTo>
                        <a:pt x="421" y="109"/>
                      </a:lnTo>
                      <a:lnTo>
                        <a:pt x="561" y="108"/>
                      </a:lnTo>
                      <a:lnTo>
                        <a:pt x="841" y="153"/>
                      </a:lnTo>
                      <a:lnTo>
                        <a:pt x="1125" y="143"/>
                      </a:lnTo>
                      <a:lnTo>
                        <a:pt x="1196" y="146"/>
                      </a:lnTo>
                      <a:lnTo>
                        <a:pt x="1265" y="165"/>
                      </a:lnTo>
                      <a:lnTo>
                        <a:pt x="1334" y="185"/>
                      </a:lnTo>
                      <a:lnTo>
                        <a:pt x="1401" y="187"/>
                      </a:lnTo>
                      <a:lnTo>
                        <a:pt x="1540" y="152"/>
                      </a:lnTo>
                      <a:lnTo>
                        <a:pt x="1613" y="144"/>
                      </a:lnTo>
                      <a:lnTo>
                        <a:pt x="1690" y="151"/>
                      </a:lnTo>
                      <a:lnTo>
                        <a:pt x="1840" y="175"/>
                      </a:lnTo>
                      <a:lnTo>
                        <a:pt x="1910" y="177"/>
                      </a:lnTo>
                      <a:lnTo>
                        <a:pt x="1972" y="160"/>
                      </a:lnTo>
                      <a:lnTo>
                        <a:pt x="2025" y="119"/>
                      </a:lnTo>
                      <a:lnTo>
                        <a:pt x="2074" y="67"/>
                      </a:lnTo>
                      <a:lnTo>
                        <a:pt x="2133" y="27"/>
                      </a:lnTo>
                      <a:lnTo>
                        <a:pt x="2199" y="0"/>
                      </a:lnTo>
                      <a:lnTo>
                        <a:pt x="220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5" name="Freeform 95"/>
                <p:cNvSpPr>
                  <a:spLocks/>
                </p:cNvSpPr>
                <p:nvPr/>
              </p:nvSpPr>
              <p:spPr bwMode="auto">
                <a:xfrm>
                  <a:off x="4908" y="1455"/>
                  <a:ext cx="211" cy="42"/>
                </a:xfrm>
                <a:custGeom>
                  <a:avLst/>
                  <a:gdLst>
                    <a:gd name="T0" fmla="*/ 0 w 995"/>
                    <a:gd name="T1" fmla="*/ 17 h 203"/>
                    <a:gd name="T2" fmla="*/ 125 w 995"/>
                    <a:gd name="T3" fmla="*/ 109 h 203"/>
                    <a:gd name="T4" fmla="*/ 269 w 995"/>
                    <a:gd name="T5" fmla="*/ 172 h 203"/>
                    <a:gd name="T6" fmla="*/ 422 w 995"/>
                    <a:gd name="T7" fmla="*/ 203 h 203"/>
                    <a:gd name="T8" fmla="*/ 577 w 995"/>
                    <a:gd name="T9" fmla="*/ 201 h 203"/>
                    <a:gd name="T10" fmla="*/ 729 w 995"/>
                    <a:gd name="T11" fmla="*/ 165 h 203"/>
                    <a:gd name="T12" fmla="*/ 870 w 995"/>
                    <a:gd name="T13" fmla="*/ 97 h 203"/>
                    <a:gd name="T14" fmla="*/ 994 w 995"/>
                    <a:gd name="T15" fmla="*/ 0 h 203"/>
                    <a:gd name="T16" fmla="*/ 995 w 995"/>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203">
                      <a:moveTo>
                        <a:pt x="0" y="17"/>
                      </a:moveTo>
                      <a:lnTo>
                        <a:pt x="125" y="109"/>
                      </a:lnTo>
                      <a:lnTo>
                        <a:pt x="269" y="172"/>
                      </a:lnTo>
                      <a:lnTo>
                        <a:pt x="422" y="203"/>
                      </a:lnTo>
                      <a:lnTo>
                        <a:pt x="577" y="201"/>
                      </a:lnTo>
                      <a:lnTo>
                        <a:pt x="729" y="165"/>
                      </a:lnTo>
                      <a:lnTo>
                        <a:pt x="870" y="97"/>
                      </a:lnTo>
                      <a:lnTo>
                        <a:pt x="994" y="0"/>
                      </a:lnTo>
                      <a:lnTo>
                        <a:pt x="99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6" name="Freeform 96"/>
                <p:cNvSpPr>
                  <a:spLocks/>
                </p:cNvSpPr>
                <p:nvPr/>
              </p:nvSpPr>
              <p:spPr bwMode="auto">
                <a:xfrm>
                  <a:off x="3664" y="1440"/>
                  <a:ext cx="1244" cy="45"/>
                </a:xfrm>
                <a:custGeom>
                  <a:avLst/>
                  <a:gdLst>
                    <a:gd name="T0" fmla="*/ 5886 w 5886"/>
                    <a:gd name="T1" fmla="*/ 84 h 211"/>
                    <a:gd name="T2" fmla="*/ 5519 w 5886"/>
                    <a:gd name="T3" fmla="*/ 31 h 211"/>
                    <a:gd name="T4" fmla="*/ 5425 w 5886"/>
                    <a:gd name="T5" fmla="*/ 31 h 211"/>
                    <a:gd name="T6" fmla="*/ 5338 w 5886"/>
                    <a:gd name="T7" fmla="*/ 56 h 211"/>
                    <a:gd name="T8" fmla="*/ 5252 w 5886"/>
                    <a:gd name="T9" fmla="*/ 95 h 211"/>
                    <a:gd name="T10" fmla="*/ 5164 w 5886"/>
                    <a:gd name="T11" fmla="*/ 122 h 211"/>
                    <a:gd name="T12" fmla="*/ 5071 w 5886"/>
                    <a:gd name="T13" fmla="*/ 135 h 211"/>
                    <a:gd name="T14" fmla="*/ 4978 w 5886"/>
                    <a:gd name="T15" fmla="*/ 136 h 211"/>
                    <a:gd name="T16" fmla="*/ 4793 w 5886"/>
                    <a:gd name="T17" fmla="*/ 118 h 211"/>
                    <a:gd name="T18" fmla="*/ 4426 w 5886"/>
                    <a:gd name="T19" fmla="*/ 71 h 211"/>
                    <a:gd name="T20" fmla="*/ 4242 w 5886"/>
                    <a:gd name="T21" fmla="*/ 70 h 211"/>
                    <a:gd name="T22" fmla="*/ 4056 w 5886"/>
                    <a:gd name="T23" fmla="*/ 62 h 211"/>
                    <a:gd name="T24" fmla="*/ 3872 w 5886"/>
                    <a:gd name="T25" fmla="*/ 39 h 211"/>
                    <a:gd name="T26" fmla="*/ 3687 w 5886"/>
                    <a:gd name="T27" fmla="*/ 31 h 211"/>
                    <a:gd name="T28" fmla="*/ 3317 w 5886"/>
                    <a:gd name="T29" fmla="*/ 40 h 211"/>
                    <a:gd name="T30" fmla="*/ 3132 w 5886"/>
                    <a:gd name="T31" fmla="*/ 32 h 211"/>
                    <a:gd name="T32" fmla="*/ 2948 w 5886"/>
                    <a:gd name="T33" fmla="*/ 13 h 211"/>
                    <a:gd name="T34" fmla="*/ 2764 w 5886"/>
                    <a:gd name="T35" fmla="*/ 0 h 211"/>
                    <a:gd name="T36" fmla="*/ 2577 w 5886"/>
                    <a:gd name="T37" fmla="*/ 0 h 211"/>
                    <a:gd name="T38" fmla="*/ 2207 w 5886"/>
                    <a:gd name="T39" fmla="*/ 16 h 211"/>
                    <a:gd name="T40" fmla="*/ 1839 w 5886"/>
                    <a:gd name="T41" fmla="*/ 49 h 211"/>
                    <a:gd name="T42" fmla="*/ 1472 w 5886"/>
                    <a:gd name="T43" fmla="*/ 105 h 211"/>
                    <a:gd name="T44" fmla="*/ 1107 w 5886"/>
                    <a:gd name="T45" fmla="*/ 173 h 211"/>
                    <a:gd name="T46" fmla="*/ 924 w 5886"/>
                    <a:gd name="T47" fmla="*/ 198 h 211"/>
                    <a:gd name="T48" fmla="*/ 741 w 5886"/>
                    <a:gd name="T49" fmla="*/ 211 h 211"/>
                    <a:gd name="T50" fmla="*/ 371 w 5886"/>
                    <a:gd name="T51" fmla="*/ 202 h 211"/>
                    <a:gd name="T52" fmla="*/ 0 w 5886"/>
                    <a:gd name="T53" fmla="*/ 169 h 211"/>
                    <a:gd name="T54" fmla="*/ 1 w 5886"/>
                    <a:gd name="T55" fmla="*/ 16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86" h="211">
                      <a:moveTo>
                        <a:pt x="5886" y="84"/>
                      </a:moveTo>
                      <a:lnTo>
                        <a:pt x="5519" y="31"/>
                      </a:lnTo>
                      <a:lnTo>
                        <a:pt x="5425" y="31"/>
                      </a:lnTo>
                      <a:lnTo>
                        <a:pt x="5338" y="56"/>
                      </a:lnTo>
                      <a:lnTo>
                        <a:pt x="5252" y="95"/>
                      </a:lnTo>
                      <a:lnTo>
                        <a:pt x="5164" y="122"/>
                      </a:lnTo>
                      <a:lnTo>
                        <a:pt x="5071" y="135"/>
                      </a:lnTo>
                      <a:lnTo>
                        <a:pt x="4978" y="136"/>
                      </a:lnTo>
                      <a:lnTo>
                        <a:pt x="4793" y="118"/>
                      </a:lnTo>
                      <a:lnTo>
                        <a:pt x="4426" y="71"/>
                      </a:lnTo>
                      <a:lnTo>
                        <a:pt x="4242" y="70"/>
                      </a:lnTo>
                      <a:lnTo>
                        <a:pt x="4056" y="62"/>
                      </a:lnTo>
                      <a:lnTo>
                        <a:pt x="3872" y="39"/>
                      </a:lnTo>
                      <a:lnTo>
                        <a:pt x="3687" y="31"/>
                      </a:lnTo>
                      <a:lnTo>
                        <a:pt x="3317" y="40"/>
                      </a:lnTo>
                      <a:lnTo>
                        <a:pt x="3132" y="32"/>
                      </a:lnTo>
                      <a:lnTo>
                        <a:pt x="2948" y="13"/>
                      </a:lnTo>
                      <a:lnTo>
                        <a:pt x="2764" y="0"/>
                      </a:lnTo>
                      <a:lnTo>
                        <a:pt x="2577" y="0"/>
                      </a:lnTo>
                      <a:lnTo>
                        <a:pt x="2207" y="16"/>
                      </a:lnTo>
                      <a:lnTo>
                        <a:pt x="1839" y="49"/>
                      </a:lnTo>
                      <a:lnTo>
                        <a:pt x="1472" y="105"/>
                      </a:lnTo>
                      <a:lnTo>
                        <a:pt x="1107" y="173"/>
                      </a:lnTo>
                      <a:lnTo>
                        <a:pt x="924" y="198"/>
                      </a:lnTo>
                      <a:lnTo>
                        <a:pt x="741" y="211"/>
                      </a:lnTo>
                      <a:lnTo>
                        <a:pt x="371" y="202"/>
                      </a:lnTo>
                      <a:lnTo>
                        <a:pt x="0" y="169"/>
                      </a:lnTo>
                      <a:lnTo>
                        <a:pt x="1" y="16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37" name="Freeform 97"/>
                <p:cNvSpPr>
                  <a:spLocks/>
                </p:cNvSpPr>
                <p:nvPr/>
              </p:nvSpPr>
              <p:spPr bwMode="auto">
                <a:xfrm>
                  <a:off x="4320" y="838"/>
                  <a:ext cx="1210" cy="1"/>
                </a:xfrm>
                <a:custGeom>
                  <a:avLst/>
                  <a:gdLst>
                    <a:gd name="T0" fmla="*/ 0 w 5724"/>
                    <a:gd name="T1" fmla="*/ 5723 w 5724"/>
                    <a:gd name="T2" fmla="*/ 5724 w 5724"/>
                  </a:gdLst>
                  <a:ahLst/>
                  <a:cxnLst>
                    <a:cxn ang="0">
                      <a:pos x="T0" y="0"/>
                    </a:cxn>
                    <a:cxn ang="0">
                      <a:pos x="T1" y="0"/>
                    </a:cxn>
                    <a:cxn ang="0">
                      <a:pos x="T2" y="0"/>
                    </a:cxn>
                  </a:cxnLst>
                  <a:rect l="0" t="0" r="r" b="b"/>
                  <a:pathLst>
                    <a:path w="5724">
                      <a:moveTo>
                        <a:pt x="0" y="0"/>
                      </a:moveTo>
                      <a:lnTo>
                        <a:pt x="5723" y="0"/>
                      </a:lnTo>
                      <a:lnTo>
                        <a:pt x="572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7" name="Freeform 117"/>
                <p:cNvSpPr>
                  <a:spLocks/>
                </p:cNvSpPr>
                <p:nvPr/>
              </p:nvSpPr>
              <p:spPr bwMode="auto">
                <a:xfrm>
                  <a:off x="3809" y="828"/>
                  <a:ext cx="23" cy="23"/>
                </a:xfrm>
                <a:custGeom>
                  <a:avLst/>
                  <a:gdLst>
                    <a:gd name="T0" fmla="*/ 0 w 104"/>
                    <a:gd name="T1" fmla="*/ 102 h 102"/>
                    <a:gd name="T2" fmla="*/ 102 w 104"/>
                    <a:gd name="T3" fmla="*/ 0 h 102"/>
                    <a:gd name="T4" fmla="*/ 104 w 104"/>
                    <a:gd name="T5" fmla="*/ 0 h 102"/>
                  </a:gdLst>
                  <a:ahLst/>
                  <a:cxnLst>
                    <a:cxn ang="0">
                      <a:pos x="T0" y="T1"/>
                    </a:cxn>
                    <a:cxn ang="0">
                      <a:pos x="T2" y="T3"/>
                    </a:cxn>
                    <a:cxn ang="0">
                      <a:pos x="T4" y="T5"/>
                    </a:cxn>
                  </a:cxnLst>
                  <a:rect l="0" t="0" r="r" b="b"/>
                  <a:pathLst>
                    <a:path w="104" h="102">
                      <a:moveTo>
                        <a:pt x="0" y="102"/>
                      </a:moveTo>
                      <a:lnTo>
                        <a:pt x="102" y="0"/>
                      </a:lnTo>
                      <a:lnTo>
                        <a:pt x="1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8" name="Freeform 118"/>
                <p:cNvSpPr>
                  <a:spLocks/>
                </p:cNvSpPr>
                <p:nvPr/>
              </p:nvSpPr>
              <p:spPr bwMode="auto">
                <a:xfrm>
                  <a:off x="3837" y="828"/>
                  <a:ext cx="82" cy="80"/>
                </a:xfrm>
                <a:custGeom>
                  <a:avLst/>
                  <a:gdLst>
                    <a:gd name="T0" fmla="*/ 0 w 380"/>
                    <a:gd name="T1" fmla="*/ 379 h 379"/>
                    <a:gd name="T2" fmla="*/ 379 w 380"/>
                    <a:gd name="T3" fmla="*/ 0 h 379"/>
                    <a:gd name="T4" fmla="*/ 380 w 380"/>
                    <a:gd name="T5" fmla="*/ 0 h 379"/>
                  </a:gdLst>
                  <a:ahLst/>
                  <a:cxnLst>
                    <a:cxn ang="0">
                      <a:pos x="T0" y="T1"/>
                    </a:cxn>
                    <a:cxn ang="0">
                      <a:pos x="T2" y="T3"/>
                    </a:cxn>
                    <a:cxn ang="0">
                      <a:pos x="T4" y="T5"/>
                    </a:cxn>
                  </a:cxnLst>
                  <a:rect l="0" t="0" r="r" b="b"/>
                  <a:pathLst>
                    <a:path w="380" h="379">
                      <a:moveTo>
                        <a:pt x="0" y="379"/>
                      </a:moveTo>
                      <a:lnTo>
                        <a:pt x="379" y="0"/>
                      </a:lnTo>
                      <a:lnTo>
                        <a:pt x="38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59" name="Freeform 119"/>
                <p:cNvSpPr>
                  <a:spLocks/>
                </p:cNvSpPr>
                <p:nvPr/>
              </p:nvSpPr>
              <p:spPr bwMode="auto">
                <a:xfrm>
                  <a:off x="3866" y="828"/>
                  <a:ext cx="139" cy="139"/>
                </a:xfrm>
                <a:custGeom>
                  <a:avLst/>
                  <a:gdLst>
                    <a:gd name="T0" fmla="*/ 0 w 657"/>
                    <a:gd name="T1" fmla="*/ 656 h 656"/>
                    <a:gd name="T2" fmla="*/ 656 w 657"/>
                    <a:gd name="T3" fmla="*/ 0 h 656"/>
                    <a:gd name="T4" fmla="*/ 657 w 657"/>
                    <a:gd name="T5" fmla="*/ 0 h 656"/>
                  </a:gdLst>
                  <a:ahLst/>
                  <a:cxnLst>
                    <a:cxn ang="0">
                      <a:pos x="T0" y="T1"/>
                    </a:cxn>
                    <a:cxn ang="0">
                      <a:pos x="T2" y="T3"/>
                    </a:cxn>
                    <a:cxn ang="0">
                      <a:pos x="T4" y="T5"/>
                    </a:cxn>
                  </a:cxnLst>
                  <a:rect l="0" t="0" r="r" b="b"/>
                  <a:pathLst>
                    <a:path w="657" h="656">
                      <a:moveTo>
                        <a:pt x="0" y="656"/>
                      </a:moveTo>
                      <a:lnTo>
                        <a:pt x="656" y="0"/>
                      </a:lnTo>
                      <a:lnTo>
                        <a:pt x="65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0" name="Freeform 120"/>
                <p:cNvSpPr>
                  <a:spLocks/>
                </p:cNvSpPr>
                <p:nvPr/>
              </p:nvSpPr>
              <p:spPr bwMode="auto">
                <a:xfrm>
                  <a:off x="3914" y="832"/>
                  <a:ext cx="174" cy="177"/>
                </a:xfrm>
                <a:custGeom>
                  <a:avLst/>
                  <a:gdLst>
                    <a:gd name="T0" fmla="*/ 0 w 832"/>
                    <a:gd name="T1" fmla="*/ 832 h 832"/>
                    <a:gd name="T2" fmla="*/ 831 w 832"/>
                    <a:gd name="T3" fmla="*/ 0 h 832"/>
                    <a:gd name="T4" fmla="*/ 832 w 832"/>
                    <a:gd name="T5" fmla="*/ 0 h 832"/>
                  </a:gdLst>
                  <a:ahLst/>
                  <a:cxnLst>
                    <a:cxn ang="0">
                      <a:pos x="T0" y="T1"/>
                    </a:cxn>
                    <a:cxn ang="0">
                      <a:pos x="T2" y="T3"/>
                    </a:cxn>
                    <a:cxn ang="0">
                      <a:pos x="T4" y="T5"/>
                    </a:cxn>
                  </a:cxnLst>
                  <a:rect l="0" t="0" r="r" b="b"/>
                  <a:pathLst>
                    <a:path w="832" h="832">
                      <a:moveTo>
                        <a:pt x="0" y="832"/>
                      </a:moveTo>
                      <a:lnTo>
                        <a:pt x="831" y="0"/>
                      </a:lnTo>
                      <a:lnTo>
                        <a:pt x="83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1" name="Freeform 121"/>
                <p:cNvSpPr>
                  <a:spLocks/>
                </p:cNvSpPr>
                <p:nvPr/>
              </p:nvSpPr>
              <p:spPr bwMode="auto">
                <a:xfrm>
                  <a:off x="4001" y="919"/>
                  <a:ext cx="87" cy="90"/>
                </a:xfrm>
                <a:custGeom>
                  <a:avLst/>
                  <a:gdLst>
                    <a:gd name="T0" fmla="*/ 0 w 418"/>
                    <a:gd name="T1" fmla="*/ 418 h 418"/>
                    <a:gd name="T2" fmla="*/ 417 w 418"/>
                    <a:gd name="T3" fmla="*/ 0 h 418"/>
                    <a:gd name="T4" fmla="*/ 418 w 418"/>
                    <a:gd name="T5" fmla="*/ 0 h 418"/>
                  </a:gdLst>
                  <a:ahLst/>
                  <a:cxnLst>
                    <a:cxn ang="0">
                      <a:pos x="T0" y="T1"/>
                    </a:cxn>
                    <a:cxn ang="0">
                      <a:pos x="T2" y="T3"/>
                    </a:cxn>
                    <a:cxn ang="0">
                      <a:pos x="T4" y="T5"/>
                    </a:cxn>
                  </a:cxnLst>
                  <a:rect l="0" t="0" r="r" b="b"/>
                  <a:pathLst>
                    <a:path w="418" h="418">
                      <a:moveTo>
                        <a:pt x="0" y="418"/>
                      </a:moveTo>
                      <a:lnTo>
                        <a:pt x="417" y="0"/>
                      </a:lnTo>
                      <a:lnTo>
                        <a:pt x="41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2" name="Freeform 122"/>
                <p:cNvSpPr>
                  <a:spLocks/>
                </p:cNvSpPr>
                <p:nvPr/>
              </p:nvSpPr>
              <p:spPr bwMode="auto">
                <a:xfrm>
                  <a:off x="4088" y="1007"/>
                  <a:ext cx="2" cy="2"/>
                </a:xfrm>
                <a:custGeom>
                  <a:avLst/>
                  <a:gdLst>
                    <a:gd name="T0" fmla="*/ 0 w 5"/>
                    <a:gd name="T1" fmla="*/ 5 h 5"/>
                    <a:gd name="T2" fmla="*/ 4 w 5"/>
                    <a:gd name="T3" fmla="*/ 0 h 5"/>
                    <a:gd name="T4" fmla="*/ 5 w 5"/>
                    <a:gd name="T5" fmla="*/ 0 h 5"/>
                  </a:gdLst>
                  <a:ahLst/>
                  <a:cxnLst>
                    <a:cxn ang="0">
                      <a:pos x="T0" y="T1"/>
                    </a:cxn>
                    <a:cxn ang="0">
                      <a:pos x="T2" y="T3"/>
                    </a:cxn>
                    <a:cxn ang="0">
                      <a:pos x="T4" y="T5"/>
                    </a:cxn>
                  </a:cxnLst>
                  <a:rect l="0" t="0" r="r" b="b"/>
                  <a:pathLst>
                    <a:path w="5" h="5">
                      <a:moveTo>
                        <a:pt x="0" y="5"/>
                      </a:moveTo>
                      <a:lnTo>
                        <a:pt x="4" y="0"/>
                      </a:lnTo>
                      <a:lnTo>
                        <a:pt x="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3" name="Freeform 123"/>
                <p:cNvSpPr>
                  <a:spLocks/>
                </p:cNvSpPr>
                <p:nvPr/>
              </p:nvSpPr>
              <p:spPr bwMode="auto">
                <a:xfrm>
                  <a:off x="4320" y="838"/>
                  <a:ext cx="25" cy="26"/>
                </a:xfrm>
                <a:custGeom>
                  <a:avLst/>
                  <a:gdLst>
                    <a:gd name="T0" fmla="*/ 0 w 119"/>
                    <a:gd name="T1" fmla="*/ 118 h 118"/>
                    <a:gd name="T2" fmla="*/ 118 w 119"/>
                    <a:gd name="T3" fmla="*/ 0 h 118"/>
                    <a:gd name="T4" fmla="*/ 119 w 119"/>
                    <a:gd name="T5" fmla="*/ 0 h 118"/>
                  </a:gdLst>
                  <a:ahLst/>
                  <a:cxnLst>
                    <a:cxn ang="0">
                      <a:pos x="T0" y="T1"/>
                    </a:cxn>
                    <a:cxn ang="0">
                      <a:pos x="T2" y="T3"/>
                    </a:cxn>
                    <a:cxn ang="0">
                      <a:pos x="T4" y="T5"/>
                    </a:cxn>
                  </a:cxnLst>
                  <a:rect l="0" t="0" r="r" b="b"/>
                  <a:pathLst>
                    <a:path w="119" h="118">
                      <a:moveTo>
                        <a:pt x="0" y="118"/>
                      </a:moveTo>
                      <a:lnTo>
                        <a:pt x="118" y="0"/>
                      </a:lnTo>
                      <a:lnTo>
                        <a:pt x="11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4" name="Freeform 124"/>
                <p:cNvSpPr>
                  <a:spLocks/>
                </p:cNvSpPr>
                <p:nvPr/>
              </p:nvSpPr>
              <p:spPr bwMode="auto">
                <a:xfrm>
                  <a:off x="4320" y="838"/>
                  <a:ext cx="113" cy="112"/>
                </a:xfrm>
                <a:custGeom>
                  <a:avLst/>
                  <a:gdLst>
                    <a:gd name="T0" fmla="*/ 0 w 532"/>
                    <a:gd name="T1" fmla="*/ 531 h 531"/>
                    <a:gd name="T2" fmla="*/ 531 w 532"/>
                    <a:gd name="T3" fmla="*/ 0 h 531"/>
                    <a:gd name="T4" fmla="*/ 532 w 532"/>
                    <a:gd name="T5" fmla="*/ 0 h 531"/>
                  </a:gdLst>
                  <a:ahLst/>
                  <a:cxnLst>
                    <a:cxn ang="0">
                      <a:pos x="T0" y="T1"/>
                    </a:cxn>
                    <a:cxn ang="0">
                      <a:pos x="T2" y="T3"/>
                    </a:cxn>
                    <a:cxn ang="0">
                      <a:pos x="T4" y="T5"/>
                    </a:cxn>
                  </a:cxnLst>
                  <a:rect l="0" t="0" r="r" b="b"/>
                  <a:pathLst>
                    <a:path w="532" h="531">
                      <a:moveTo>
                        <a:pt x="0" y="531"/>
                      </a:moveTo>
                      <a:lnTo>
                        <a:pt x="531" y="0"/>
                      </a:lnTo>
                      <a:lnTo>
                        <a:pt x="53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5" name="Freeform 125"/>
                <p:cNvSpPr>
                  <a:spLocks/>
                </p:cNvSpPr>
                <p:nvPr/>
              </p:nvSpPr>
              <p:spPr bwMode="auto">
                <a:xfrm>
                  <a:off x="4349" y="838"/>
                  <a:ext cx="171"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6" name="Freeform 126"/>
                <p:cNvSpPr>
                  <a:spLocks/>
                </p:cNvSpPr>
                <p:nvPr/>
              </p:nvSpPr>
              <p:spPr bwMode="auto">
                <a:xfrm>
                  <a:off x="4436" y="838"/>
                  <a:ext cx="170"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7" name="Freeform 127"/>
                <p:cNvSpPr>
                  <a:spLocks/>
                </p:cNvSpPr>
                <p:nvPr/>
              </p:nvSpPr>
              <p:spPr bwMode="auto">
                <a:xfrm>
                  <a:off x="4524" y="838"/>
                  <a:ext cx="169"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8" name="Freeform 128"/>
                <p:cNvSpPr>
                  <a:spLocks/>
                </p:cNvSpPr>
                <p:nvPr/>
              </p:nvSpPr>
              <p:spPr bwMode="auto">
                <a:xfrm>
                  <a:off x="4611" y="838"/>
                  <a:ext cx="170"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69" name="Freeform 129"/>
                <p:cNvSpPr>
                  <a:spLocks/>
                </p:cNvSpPr>
                <p:nvPr/>
              </p:nvSpPr>
              <p:spPr bwMode="auto">
                <a:xfrm>
                  <a:off x="4699" y="838"/>
                  <a:ext cx="169"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0" name="Freeform 130"/>
                <p:cNvSpPr>
                  <a:spLocks/>
                </p:cNvSpPr>
                <p:nvPr/>
              </p:nvSpPr>
              <p:spPr bwMode="auto">
                <a:xfrm>
                  <a:off x="4786" y="838"/>
                  <a:ext cx="169"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1" name="Freeform 131"/>
                <p:cNvSpPr>
                  <a:spLocks/>
                </p:cNvSpPr>
                <p:nvPr/>
              </p:nvSpPr>
              <p:spPr bwMode="auto">
                <a:xfrm>
                  <a:off x="4872" y="838"/>
                  <a:ext cx="171"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2" name="Freeform 132"/>
                <p:cNvSpPr>
                  <a:spLocks/>
                </p:cNvSpPr>
                <p:nvPr/>
              </p:nvSpPr>
              <p:spPr bwMode="auto">
                <a:xfrm>
                  <a:off x="4959" y="838"/>
                  <a:ext cx="171"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3" name="Freeform 133"/>
                <p:cNvSpPr>
                  <a:spLocks/>
                </p:cNvSpPr>
                <p:nvPr/>
              </p:nvSpPr>
              <p:spPr bwMode="auto">
                <a:xfrm>
                  <a:off x="5047" y="838"/>
                  <a:ext cx="171"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4" name="Freeform 134"/>
                <p:cNvSpPr>
                  <a:spLocks/>
                </p:cNvSpPr>
                <p:nvPr/>
              </p:nvSpPr>
              <p:spPr bwMode="auto">
                <a:xfrm>
                  <a:off x="5134" y="838"/>
                  <a:ext cx="171"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5" name="Freeform 135"/>
                <p:cNvSpPr>
                  <a:spLocks/>
                </p:cNvSpPr>
                <p:nvPr/>
              </p:nvSpPr>
              <p:spPr bwMode="auto">
                <a:xfrm>
                  <a:off x="5222" y="838"/>
                  <a:ext cx="171" cy="171"/>
                </a:xfrm>
                <a:custGeom>
                  <a:avLst/>
                  <a:gdLst>
                    <a:gd name="T0" fmla="*/ 0 w 806"/>
                    <a:gd name="T1" fmla="*/ 805 h 805"/>
                    <a:gd name="T2" fmla="*/ 804 w 806"/>
                    <a:gd name="T3" fmla="*/ 0 h 805"/>
                    <a:gd name="T4" fmla="*/ 806 w 806"/>
                    <a:gd name="T5" fmla="*/ 0 h 805"/>
                  </a:gdLst>
                  <a:ahLst/>
                  <a:cxnLst>
                    <a:cxn ang="0">
                      <a:pos x="T0" y="T1"/>
                    </a:cxn>
                    <a:cxn ang="0">
                      <a:pos x="T2" y="T3"/>
                    </a:cxn>
                    <a:cxn ang="0">
                      <a:pos x="T4" y="T5"/>
                    </a:cxn>
                  </a:cxnLst>
                  <a:rect l="0" t="0" r="r" b="b"/>
                  <a:pathLst>
                    <a:path w="806" h="805">
                      <a:moveTo>
                        <a:pt x="0" y="805"/>
                      </a:moveTo>
                      <a:lnTo>
                        <a:pt x="804"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6" name="Freeform 136"/>
                <p:cNvSpPr>
                  <a:spLocks/>
                </p:cNvSpPr>
                <p:nvPr/>
              </p:nvSpPr>
              <p:spPr bwMode="auto">
                <a:xfrm>
                  <a:off x="5309" y="838"/>
                  <a:ext cx="169"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7" name="Freeform 137"/>
                <p:cNvSpPr>
                  <a:spLocks/>
                </p:cNvSpPr>
                <p:nvPr/>
              </p:nvSpPr>
              <p:spPr bwMode="auto">
                <a:xfrm>
                  <a:off x="5397" y="876"/>
                  <a:ext cx="133" cy="133"/>
                </a:xfrm>
                <a:custGeom>
                  <a:avLst/>
                  <a:gdLst>
                    <a:gd name="T0" fmla="*/ 0 w 628"/>
                    <a:gd name="T1" fmla="*/ 627 h 627"/>
                    <a:gd name="T2" fmla="*/ 627 w 628"/>
                    <a:gd name="T3" fmla="*/ 0 h 627"/>
                    <a:gd name="T4" fmla="*/ 628 w 628"/>
                    <a:gd name="T5" fmla="*/ 0 h 627"/>
                  </a:gdLst>
                  <a:ahLst/>
                  <a:cxnLst>
                    <a:cxn ang="0">
                      <a:pos x="T0" y="T1"/>
                    </a:cxn>
                    <a:cxn ang="0">
                      <a:pos x="T2" y="T3"/>
                    </a:cxn>
                    <a:cxn ang="0">
                      <a:pos x="T4" y="T5"/>
                    </a:cxn>
                  </a:cxnLst>
                  <a:rect l="0" t="0" r="r" b="b"/>
                  <a:pathLst>
                    <a:path w="628" h="627">
                      <a:moveTo>
                        <a:pt x="0" y="627"/>
                      </a:moveTo>
                      <a:lnTo>
                        <a:pt x="627" y="0"/>
                      </a:lnTo>
                      <a:lnTo>
                        <a:pt x="62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78" name="Freeform 138"/>
                <p:cNvSpPr>
                  <a:spLocks/>
                </p:cNvSpPr>
                <p:nvPr/>
              </p:nvSpPr>
              <p:spPr bwMode="auto">
                <a:xfrm>
                  <a:off x="5484" y="963"/>
                  <a:ext cx="46" cy="46"/>
                </a:xfrm>
                <a:custGeom>
                  <a:avLst/>
                  <a:gdLst>
                    <a:gd name="T0" fmla="*/ 0 w 215"/>
                    <a:gd name="T1" fmla="*/ 214 h 214"/>
                    <a:gd name="T2" fmla="*/ 214 w 215"/>
                    <a:gd name="T3" fmla="*/ 0 h 214"/>
                    <a:gd name="T4" fmla="*/ 215 w 215"/>
                    <a:gd name="T5" fmla="*/ 0 h 214"/>
                  </a:gdLst>
                  <a:ahLst/>
                  <a:cxnLst>
                    <a:cxn ang="0">
                      <a:pos x="T0" y="T1"/>
                    </a:cxn>
                    <a:cxn ang="0">
                      <a:pos x="T2" y="T3"/>
                    </a:cxn>
                    <a:cxn ang="0">
                      <a:pos x="T4" y="T5"/>
                    </a:cxn>
                  </a:cxnLst>
                  <a:rect l="0" t="0" r="r" b="b"/>
                  <a:pathLst>
                    <a:path w="215" h="214">
                      <a:moveTo>
                        <a:pt x="0" y="214"/>
                      </a:moveTo>
                      <a:lnTo>
                        <a:pt x="214" y="0"/>
                      </a:lnTo>
                      <a:lnTo>
                        <a:pt x="21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8" name="Freeform 158"/>
                <p:cNvSpPr>
                  <a:spLocks/>
                </p:cNvSpPr>
                <p:nvPr/>
              </p:nvSpPr>
              <p:spPr bwMode="auto">
                <a:xfrm>
                  <a:off x="3809" y="828"/>
                  <a:ext cx="23" cy="23"/>
                </a:xfrm>
                <a:custGeom>
                  <a:avLst/>
                  <a:gdLst>
                    <a:gd name="T0" fmla="*/ 0 w 104"/>
                    <a:gd name="T1" fmla="*/ 102 h 102"/>
                    <a:gd name="T2" fmla="*/ 102 w 104"/>
                    <a:gd name="T3" fmla="*/ 0 h 102"/>
                    <a:gd name="T4" fmla="*/ 104 w 104"/>
                    <a:gd name="T5" fmla="*/ 0 h 102"/>
                  </a:gdLst>
                  <a:ahLst/>
                  <a:cxnLst>
                    <a:cxn ang="0">
                      <a:pos x="T0" y="T1"/>
                    </a:cxn>
                    <a:cxn ang="0">
                      <a:pos x="T2" y="T3"/>
                    </a:cxn>
                    <a:cxn ang="0">
                      <a:pos x="T4" y="T5"/>
                    </a:cxn>
                  </a:cxnLst>
                  <a:rect l="0" t="0" r="r" b="b"/>
                  <a:pathLst>
                    <a:path w="104" h="102">
                      <a:moveTo>
                        <a:pt x="0" y="102"/>
                      </a:moveTo>
                      <a:lnTo>
                        <a:pt x="102" y="0"/>
                      </a:lnTo>
                      <a:lnTo>
                        <a:pt x="1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5999" name="Freeform 159"/>
                <p:cNvSpPr>
                  <a:spLocks/>
                </p:cNvSpPr>
                <p:nvPr/>
              </p:nvSpPr>
              <p:spPr bwMode="auto">
                <a:xfrm>
                  <a:off x="3837" y="828"/>
                  <a:ext cx="82" cy="80"/>
                </a:xfrm>
                <a:custGeom>
                  <a:avLst/>
                  <a:gdLst>
                    <a:gd name="T0" fmla="*/ 0 w 380"/>
                    <a:gd name="T1" fmla="*/ 379 h 379"/>
                    <a:gd name="T2" fmla="*/ 379 w 380"/>
                    <a:gd name="T3" fmla="*/ 0 h 379"/>
                    <a:gd name="T4" fmla="*/ 380 w 380"/>
                    <a:gd name="T5" fmla="*/ 0 h 379"/>
                  </a:gdLst>
                  <a:ahLst/>
                  <a:cxnLst>
                    <a:cxn ang="0">
                      <a:pos x="T0" y="T1"/>
                    </a:cxn>
                    <a:cxn ang="0">
                      <a:pos x="T2" y="T3"/>
                    </a:cxn>
                    <a:cxn ang="0">
                      <a:pos x="T4" y="T5"/>
                    </a:cxn>
                  </a:cxnLst>
                  <a:rect l="0" t="0" r="r" b="b"/>
                  <a:pathLst>
                    <a:path w="380" h="379">
                      <a:moveTo>
                        <a:pt x="0" y="379"/>
                      </a:moveTo>
                      <a:lnTo>
                        <a:pt x="379" y="0"/>
                      </a:lnTo>
                      <a:lnTo>
                        <a:pt x="38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0" name="Freeform 160"/>
                <p:cNvSpPr>
                  <a:spLocks/>
                </p:cNvSpPr>
                <p:nvPr/>
              </p:nvSpPr>
              <p:spPr bwMode="auto">
                <a:xfrm>
                  <a:off x="3866" y="828"/>
                  <a:ext cx="139" cy="139"/>
                </a:xfrm>
                <a:custGeom>
                  <a:avLst/>
                  <a:gdLst>
                    <a:gd name="T0" fmla="*/ 0 w 657"/>
                    <a:gd name="T1" fmla="*/ 656 h 656"/>
                    <a:gd name="T2" fmla="*/ 656 w 657"/>
                    <a:gd name="T3" fmla="*/ 0 h 656"/>
                    <a:gd name="T4" fmla="*/ 657 w 657"/>
                    <a:gd name="T5" fmla="*/ 0 h 656"/>
                  </a:gdLst>
                  <a:ahLst/>
                  <a:cxnLst>
                    <a:cxn ang="0">
                      <a:pos x="T0" y="T1"/>
                    </a:cxn>
                    <a:cxn ang="0">
                      <a:pos x="T2" y="T3"/>
                    </a:cxn>
                    <a:cxn ang="0">
                      <a:pos x="T4" y="T5"/>
                    </a:cxn>
                  </a:cxnLst>
                  <a:rect l="0" t="0" r="r" b="b"/>
                  <a:pathLst>
                    <a:path w="657" h="656">
                      <a:moveTo>
                        <a:pt x="0" y="656"/>
                      </a:moveTo>
                      <a:lnTo>
                        <a:pt x="656" y="0"/>
                      </a:lnTo>
                      <a:lnTo>
                        <a:pt x="65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1" name="Freeform 161"/>
                <p:cNvSpPr>
                  <a:spLocks/>
                </p:cNvSpPr>
                <p:nvPr/>
              </p:nvSpPr>
              <p:spPr bwMode="auto">
                <a:xfrm>
                  <a:off x="3914" y="832"/>
                  <a:ext cx="174" cy="177"/>
                </a:xfrm>
                <a:custGeom>
                  <a:avLst/>
                  <a:gdLst>
                    <a:gd name="T0" fmla="*/ 0 w 832"/>
                    <a:gd name="T1" fmla="*/ 832 h 832"/>
                    <a:gd name="T2" fmla="*/ 831 w 832"/>
                    <a:gd name="T3" fmla="*/ 0 h 832"/>
                    <a:gd name="T4" fmla="*/ 832 w 832"/>
                    <a:gd name="T5" fmla="*/ 0 h 832"/>
                  </a:gdLst>
                  <a:ahLst/>
                  <a:cxnLst>
                    <a:cxn ang="0">
                      <a:pos x="T0" y="T1"/>
                    </a:cxn>
                    <a:cxn ang="0">
                      <a:pos x="T2" y="T3"/>
                    </a:cxn>
                    <a:cxn ang="0">
                      <a:pos x="T4" y="T5"/>
                    </a:cxn>
                  </a:cxnLst>
                  <a:rect l="0" t="0" r="r" b="b"/>
                  <a:pathLst>
                    <a:path w="832" h="832">
                      <a:moveTo>
                        <a:pt x="0" y="832"/>
                      </a:moveTo>
                      <a:lnTo>
                        <a:pt x="831" y="0"/>
                      </a:lnTo>
                      <a:lnTo>
                        <a:pt x="83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2" name="Freeform 162"/>
                <p:cNvSpPr>
                  <a:spLocks/>
                </p:cNvSpPr>
                <p:nvPr/>
              </p:nvSpPr>
              <p:spPr bwMode="auto">
                <a:xfrm>
                  <a:off x="4001" y="919"/>
                  <a:ext cx="87" cy="90"/>
                </a:xfrm>
                <a:custGeom>
                  <a:avLst/>
                  <a:gdLst>
                    <a:gd name="T0" fmla="*/ 0 w 418"/>
                    <a:gd name="T1" fmla="*/ 418 h 418"/>
                    <a:gd name="T2" fmla="*/ 417 w 418"/>
                    <a:gd name="T3" fmla="*/ 0 h 418"/>
                    <a:gd name="T4" fmla="*/ 418 w 418"/>
                    <a:gd name="T5" fmla="*/ 0 h 418"/>
                  </a:gdLst>
                  <a:ahLst/>
                  <a:cxnLst>
                    <a:cxn ang="0">
                      <a:pos x="T0" y="T1"/>
                    </a:cxn>
                    <a:cxn ang="0">
                      <a:pos x="T2" y="T3"/>
                    </a:cxn>
                    <a:cxn ang="0">
                      <a:pos x="T4" y="T5"/>
                    </a:cxn>
                  </a:cxnLst>
                  <a:rect l="0" t="0" r="r" b="b"/>
                  <a:pathLst>
                    <a:path w="418" h="418">
                      <a:moveTo>
                        <a:pt x="0" y="418"/>
                      </a:moveTo>
                      <a:lnTo>
                        <a:pt x="417" y="0"/>
                      </a:lnTo>
                      <a:lnTo>
                        <a:pt x="41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3" name="Freeform 163"/>
                <p:cNvSpPr>
                  <a:spLocks/>
                </p:cNvSpPr>
                <p:nvPr/>
              </p:nvSpPr>
              <p:spPr bwMode="auto">
                <a:xfrm>
                  <a:off x="4088" y="1007"/>
                  <a:ext cx="2" cy="2"/>
                </a:xfrm>
                <a:custGeom>
                  <a:avLst/>
                  <a:gdLst>
                    <a:gd name="T0" fmla="*/ 0 w 5"/>
                    <a:gd name="T1" fmla="*/ 5 h 5"/>
                    <a:gd name="T2" fmla="*/ 4 w 5"/>
                    <a:gd name="T3" fmla="*/ 0 h 5"/>
                    <a:gd name="T4" fmla="*/ 5 w 5"/>
                    <a:gd name="T5" fmla="*/ 0 h 5"/>
                  </a:gdLst>
                  <a:ahLst/>
                  <a:cxnLst>
                    <a:cxn ang="0">
                      <a:pos x="T0" y="T1"/>
                    </a:cxn>
                    <a:cxn ang="0">
                      <a:pos x="T2" y="T3"/>
                    </a:cxn>
                    <a:cxn ang="0">
                      <a:pos x="T4" y="T5"/>
                    </a:cxn>
                  </a:cxnLst>
                  <a:rect l="0" t="0" r="r" b="b"/>
                  <a:pathLst>
                    <a:path w="5" h="5">
                      <a:moveTo>
                        <a:pt x="0" y="5"/>
                      </a:moveTo>
                      <a:lnTo>
                        <a:pt x="4" y="0"/>
                      </a:lnTo>
                      <a:lnTo>
                        <a:pt x="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4" name="Freeform 164"/>
                <p:cNvSpPr>
                  <a:spLocks/>
                </p:cNvSpPr>
                <p:nvPr/>
              </p:nvSpPr>
              <p:spPr bwMode="auto">
                <a:xfrm>
                  <a:off x="4320" y="838"/>
                  <a:ext cx="25" cy="26"/>
                </a:xfrm>
                <a:custGeom>
                  <a:avLst/>
                  <a:gdLst>
                    <a:gd name="T0" fmla="*/ 0 w 119"/>
                    <a:gd name="T1" fmla="*/ 118 h 118"/>
                    <a:gd name="T2" fmla="*/ 118 w 119"/>
                    <a:gd name="T3" fmla="*/ 0 h 118"/>
                    <a:gd name="T4" fmla="*/ 119 w 119"/>
                    <a:gd name="T5" fmla="*/ 0 h 118"/>
                  </a:gdLst>
                  <a:ahLst/>
                  <a:cxnLst>
                    <a:cxn ang="0">
                      <a:pos x="T0" y="T1"/>
                    </a:cxn>
                    <a:cxn ang="0">
                      <a:pos x="T2" y="T3"/>
                    </a:cxn>
                    <a:cxn ang="0">
                      <a:pos x="T4" y="T5"/>
                    </a:cxn>
                  </a:cxnLst>
                  <a:rect l="0" t="0" r="r" b="b"/>
                  <a:pathLst>
                    <a:path w="119" h="118">
                      <a:moveTo>
                        <a:pt x="0" y="118"/>
                      </a:moveTo>
                      <a:lnTo>
                        <a:pt x="118" y="0"/>
                      </a:lnTo>
                      <a:lnTo>
                        <a:pt x="11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5" name="Freeform 165"/>
                <p:cNvSpPr>
                  <a:spLocks/>
                </p:cNvSpPr>
                <p:nvPr/>
              </p:nvSpPr>
              <p:spPr bwMode="auto">
                <a:xfrm>
                  <a:off x="4320" y="838"/>
                  <a:ext cx="113" cy="112"/>
                </a:xfrm>
                <a:custGeom>
                  <a:avLst/>
                  <a:gdLst>
                    <a:gd name="T0" fmla="*/ 0 w 532"/>
                    <a:gd name="T1" fmla="*/ 531 h 531"/>
                    <a:gd name="T2" fmla="*/ 531 w 532"/>
                    <a:gd name="T3" fmla="*/ 0 h 531"/>
                    <a:gd name="T4" fmla="*/ 532 w 532"/>
                    <a:gd name="T5" fmla="*/ 0 h 531"/>
                  </a:gdLst>
                  <a:ahLst/>
                  <a:cxnLst>
                    <a:cxn ang="0">
                      <a:pos x="T0" y="T1"/>
                    </a:cxn>
                    <a:cxn ang="0">
                      <a:pos x="T2" y="T3"/>
                    </a:cxn>
                    <a:cxn ang="0">
                      <a:pos x="T4" y="T5"/>
                    </a:cxn>
                  </a:cxnLst>
                  <a:rect l="0" t="0" r="r" b="b"/>
                  <a:pathLst>
                    <a:path w="532" h="531">
                      <a:moveTo>
                        <a:pt x="0" y="531"/>
                      </a:moveTo>
                      <a:lnTo>
                        <a:pt x="531" y="0"/>
                      </a:lnTo>
                      <a:lnTo>
                        <a:pt x="53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6" name="Freeform 166"/>
                <p:cNvSpPr>
                  <a:spLocks/>
                </p:cNvSpPr>
                <p:nvPr/>
              </p:nvSpPr>
              <p:spPr bwMode="auto">
                <a:xfrm>
                  <a:off x="4349" y="838"/>
                  <a:ext cx="171"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7" name="Freeform 167"/>
                <p:cNvSpPr>
                  <a:spLocks/>
                </p:cNvSpPr>
                <p:nvPr/>
              </p:nvSpPr>
              <p:spPr bwMode="auto">
                <a:xfrm>
                  <a:off x="4436" y="838"/>
                  <a:ext cx="170"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8" name="Freeform 168"/>
                <p:cNvSpPr>
                  <a:spLocks/>
                </p:cNvSpPr>
                <p:nvPr/>
              </p:nvSpPr>
              <p:spPr bwMode="auto">
                <a:xfrm>
                  <a:off x="4524" y="838"/>
                  <a:ext cx="169"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09" name="Freeform 169"/>
                <p:cNvSpPr>
                  <a:spLocks/>
                </p:cNvSpPr>
                <p:nvPr/>
              </p:nvSpPr>
              <p:spPr bwMode="auto">
                <a:xfrm>
                  <a:off x="4611" y="838"/>
                  <a:ext cx="170"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0" name="Freeform 170"/>
                <p:cNvSpPr>
                  <a:spLocks/>
                </p:cNvSpPr>
                <p:nvPr/>
              </p:nvSpPr>
              <p:spPr bwMode="auto">
                <a:xfrm>
                  <a:off x="4699" y="838"/>
                  <a:ext cx="169"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1" name="Freeform 171"/>
                <p:cNvSpPr>
                  <a:spLocks/>
                </p:cNvSpPr>
                <p:nvPr/>
              </p:nvSpPr>
              <p:spPr bwMode="auto">
                <a:xfrm>
                  <a:off x="4786" y="838"/>
                  <a:ext cx="169"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2" name="Freeform 172"/>
                <p:cNvSpPr>
                  <a:spLocks/>
                </p:cNvSpPr>
                <p:nvPr/>
              </p:nvSpPr>
              <p:spPr bwMode="auto">
                <a:xfrm>
                  <a:off x="4872" y="838"/>
                  <a:ext cx="171"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3" name="Freeform 173"/>
                <p:cNvSpPr>
                  <a:spLocks/>
                </p:cNvSpPr>
                <p:nvPr/>
              </p:nvSpPr>
              <p:spPr bwMode="auto">
                <a:xfrm>
                  <a:off x="4959" y="838"/>
                  <a:ext cx="171"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4" name="Freeform 174"/>
                <p:cNvSpPr>
                  <a:spLocks/>
                </p:cNvSpPr>
                <p:nvPr/>
              </p:nvSpPr>
              <p:spPr bwMode="auto">
                <a:xfrm>
                  <a:off x="5047" y="838"/>
                  <a:ext cx="171"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5" name="Freeform 175"/>
                <p:cNvSpPr>
                  <a:spLocks/>
                </p:cNvSpPr>
                <p:nvPr/>
              </p:nvSpPr>
              <p:spPr bwMode="auto">
                <a:xfrm>
                  <a:off x="5134" y="838"/>
                  <a:ext cx="171" cy="171"/>
                </a:xfrm>
                <a:custGeom>
                  <a:avLst/>
                  <a:gdLst>
                    <a:gd name="T0" fmla="*/ 0 w 804"/>
                    <a:gd name="T1" fmla="*/ 805 h 805"/>
                    <a:gd name="T2" fmla="*/ 803 w 804"/>
                    <a:gd name="T3" fmla="*/ 0 h 805"/>
                    <a:gd name="T4" fmla="*/ 804 w 804"/>
                    <a:gd name="T5" fmla="*/ 0 h 805"/>
                  </a:gdLst>
                  <a:ahLst/>
                  <a:cxnLst>
                    <a:cxn ang="0">
                      <a:pos x="T0" y="T1"/>
                    </a:cxn>
                    <a:cxn ang="0">
                      <a:pos x="T2" y="T3"/>
                    </a:cxn>
                    <a:cxn ang="0">
                      <a:pos x="T4" y="T5"/>
                    </a:cxn>
                  </a:cxnLst>
                  <a:rect l="0" t="0" r="r" b="b"/>
                  <a:pathLst>
                    <a:path w="804" h="805">
                      <a:moveTo>
                        <a:pt x="0" y="805"/>
                      </a:moveTo>
                      <a:lnTo>
                        <a:pt x="803" y="0"/>
                      </a:lnTo>
                      <a:lnTo>
                        <a:pt x="8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6" name="Freeform 176"/>
                <p:cNvSpPr>
                  <a:spLocks/>
                </p:cNvSpPr>
                <p:nvPr/>
              </p:nvSpPr>
              <p:spPr bwMode="auto">
                <a:xfrm>
                  <a:off x="5222" y="838"/>
                  <a:ext cx="171" cy="171"/>
                </a:xfrm>
                <a:custGeom>
                  <a:avLst/>
                  <a:gdLst>
                    <a:gd name="T0" fmla="*/ 0 w 806"/>
                    <a:gd name="T1" fmla="*/ 805 h 805"/>
                    <a:gd name="T2" fmla="*/ 804 w 806"/>
                    <a:gd name="T3" fmla="*/ 0 h 805"/>
                    <a:gd name="T4" fmla="*/ 806 w 806"/>
                    <a:gd name="T5" fmla="*/ 0 h 805"/>
                  </a:gdLst>
                  <a:ahLst/>
                  <a:cxnLst>
                    <a:cxn ang="0">
                      <a:pos x="T0" y="T1"/>
                    </a:cxn>
                    <a:cxn ang="0">
                      <a:pos x="T2" y="T3"/>
                    </a:cxn>
                    <a:cxn ang="0">
                      <a:pos x="T4" y="T5"/>
                    </a:cxn>
                  </a:cxnLst>
                  <a:rect l="0" t="0" r="r" b="b"/>
                  <a:pathLst>
                    <a:path w="806" h="805">
                      <a:moveTo>
                        <a:pt x="0" y="805"/>
                      </a:moveTo>
                      <a:lnTo>
                        <a:pt x="804"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7" name="Freeform 177"/>
                <p:cNvSpPr>
                  <a:spLocks/>
                </p:cNvSpPr>
                <p:nvPr/>
              </p:nvSpPr>
              <p:spPr bwMode="auto">
                <a:xfrm>
                  <a:off x="5309" y="838"/>
                  <a:ext cx="169" cy="171"/>
                </a:xfrm>
                <a:custGeom>
                  <a:avLst/>
                  <a:gdLst>
                    <a:gd name="T0" fmla="*/ 0 w 806"/>
                    <a:gd name="T1" fmla="*/ 805 h 805"/>
                    <a:gd name="T2" fmla="*/ 805 w 806"/>
                    <a:gd name="T3" fmla="*/ 0 h 805"/>
                    <a:gd name="T4" fmla="*/ 806 w 806"/>
                    <a:gd name="T5" fmla="*/ 0 h 805"/>
                  </a:gdLst>
                  <a:ahLst/>
                  <a:cxnLst>
                    <a:cxn ang="0">
                      <a:pos x="T0" y="T1"/>
                    </a:cxn>
                    <a:cxn ang="0">
                      <a:pos x="T2" y="T3"/>
                    </a:cxn>
                    <a:cxn ang="0">
                      <a:pos x="T4" y="T5"/>
                    </a:cxn>
                  </a:cxnLst>
                  <a:rect l="0" t="0" r="r" b="b"/>
                  <a:pathLst>
                    <a:path w="806" h="805">
                      <a:moveTo>
                        <a:pt x="0" y="805"/>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8" name="Freeform 178"/>
                <p:cNvSpPr>
                  <a:spLocks/>
                </p:cNvSpPr>
                <p:nvPr/>
              </p:nvSpPr>
              <p:spPr bwMode="auto">
                <a:xfrm>
                  <a:off x="5397" y="876"/>
                  <a:ext cx="133" cy="133"/>
                </a:xfrm>
                <a:custGeom>
                  <a:avLst/>
                  <a:gdLst>
                    <a:gd name="T0" fmla="*/ 0 w 628"/>
                    <a:gd name="T1" fmla="*/ 627 h 627"/>
                    <a:gd name="T2" fmla="*/ 627 w 628"/>
                    <a:gd name="T3" fmla="*/ 0 h 627"/>
                    <a:gd name="T4" fmla="*/ 628 w 628"/>
                    <a:gd name="T5" fmla="*/ 0 h 627"/>
                  </a:gdLst>
                  <a:ahLst/>
                  <a:cxnLst>
                    <a:cxn ang="0">
                      <a:pos x="T0" y="T1"/>
                    </a:cxn>
                    <a:cxn ang="0">
                      <a:pos x="T2" y="T3"/>
                    </a:cxn>
                    <a:cxn ang="0">
                      <a:pos x="T4" y="T5"/>
                    </a:cxn>
                  </a:cxnLst>
                  <a:rect l="0" t="0" r="r" b="b"/>
                  <a:pathLst>
                    <a:path w="628" h="627">
                      <a:moveTo>
                        <a:pt x="0" y="627"/>
                      </a:moveTo>
                      <a:lnTo>
                        <a:pt x="627" y="0"/>
                      </a:lnTo>
                      <a:lnTo>
                        <a:pt x="62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19" name="Freeform 179"/>
                <p:cNvSpPr>
                  <a:spLocks/>
                </p:cNvSpPr>
                <p:nvPr/>
              </p:nvSpPr>
              <p:spPr bwMode="auto">
                <a:xfrm>
                  <a:off x="5484" y="963"/>
                  <a:ext cx="46" cy="46"/>
                </a:xfrm>
                <a:custGeom>
                  <a:avLst/>
                  <a:gdLst>
                    <a:gd name="T0" fmla="*/ 0 w 215"/>
                    <a:gd name="T1" fmla="*/ 214 h 214"/>
                    <a:gd name="T2" fmla="*/ 214 w 215"/>
                    <a:gd name="T3" fmla="*/ 0 h 214"/>
                    <a:gd name="T4" fmla="*/ 215 w 215"/>
                    <a:gd name="T5" fmla="*/ 0 h 214"/>
                  </a:gdLst>
                  <a:ahLst/>
                  <a:cxnLst>
                    <a:cxn ang="0">
                      <a:pos x="T0" y="T1"/>
                    </a:cxn>
                    <a:cxn ang="0">
                      <a:pos x="T2" y="T3"/>
                    </a:cxn>
                    <a:cxn ang="0">
                      <a:pos x="T4" y="T5"/>
                    </a:cxn>
                  </a:cxnLst>
                  <a:rect l="0" t="0" r="r" b="b"/>
                  <a:pathLst>
                    <a:path w="215" h="214">
                      <a:moveTo>
                        <a:pt x="0" y="214"/>
                      </a:moveTo>
                      <a:lnTo>
                        <a:pt x="214" y="0"/>
                      </a:lnTo>
                      <a:lnTo>
                        <a:pt x="21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39" name="Freeform 199"/>
                <p:cNvSpPr>
                  <a:spLocks/>
                </p:cNvSpPr>
                <p:nvPr/>
              </p:nvSpPr>
              <p:spPr bwMode="auto">
                <a:xfrm>
                  <a:off x="3661" y="792"/>
                  <a:ext cx="38" cy="36"/>
                </a:xfrm>
                <a:custGeom>
                  <a:avLst/>
                  <a:gdLst>
                    <a:gd name="T0" fmla="*/ 177 w 177"/>
                    <a:gd name="T1" fmla="*/ 177 h 177"/>
                    <a:gd name="T2" fmla="*/ 0 w 177"/>
                    <a:gd name="T3" fmla="*/ 0 h 177"/>
                    <a:gd name="T4" fmla="*/ 1 w 177"/>
                    <a:gd name="T5" fmla="*/ 0 h 177"/>
                  </a:gdLst>
                  <a:ahLst/>
                  <a:cxnLst>
                    <a:cxn ang="0">
                      <a:pos x="T0" y="T1"/>
                    </a:cxn>
                    <a:cxn ang="0">
                      <a:pos x="T2" y="T3"/>
                    </a:cxn>
                    <a:cxn ang="0">
                      <a:pos x="T4" y="T5"/>
                    </a:cxn>
                  </a:cxnLst>
                  <a:rect l="0" t="0" r="r" b="b"/>
                  <a:pathLst>
                    <a:path w="177" h="177">
                      <a:moveTo>
                        <a:pt x="177" y="17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0" name="Freeform 200"/>
                <p:cNvSpPr>
                  <a:spLocks/>
                </p:cNvSpPr>
                <p:nvPr/>
              </p:nvSpPr>
              <p:spPr bwMode="auto">
                <a:xfrm>
                  <a:off x="3661" y="704"/>
                  <a:ext cx="125" cy="124"/>
                </a:xfrm>
                <a:custGeom>
                  <a:avLst/>
                  <a:gdLst>
                    <a:gd name="T0" fmla="*/ 590 w 590"/>
                    <a:gd name="T1" fmla="*/ 591 h 591"/>
                    <a:gd name="T2" fmla="*/ 0 w 590"/>
                    <a:gd name="T3" fmla="*/ 0 h 591"/>
                    <a:gd name="T4" fmla="*/ 1 w 590"/>
                    <a:gd name="T5" fmla="*/ 0 h 591"/>
                  </a:gdLst>
                  <a:ahLst/>
                  <a:cxnLst>
                    <a:cxn ang="0">
                      <a:pos x="T0" y="T1"/>
                    </a:cxn>
                    <a:cxn ang="0">
                      <a:pos x="T2" y="T3"/>
                    </a:cxn>
                    <a:cxn ang="0">
                      <a:pos x="T4" y="T5"/>
                    </a:cxn>
                  </a:cxnLst>
                  <a:rect l="0" t="0" r="r" b="b"/>
                  <a:pathLst>
                    <a:path w="590" h="591">
                      <a:moveTo>
                        <a:pt x="590" y="59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1" name="Freeform 201"/>
                <p:cNvSpPr>
                  <a:spLocks/>
                </p:cNvSpPr>
                <p:nvPr/>
              </p:nvSpPr>
              <p:spPr bwMode="auto">
                <a:xfrm>
                  <a:off x="3714" y="668"/>
                  <a:ext cx="160" cy="160"/>
                </a:xfrm>
                <a:custGeom>
                  <a:avLst/>
                  <a:gdLst>
                    <a:gd name="T0" fmla="*/ 757 w 757"/>
                    <a:gd name="T1" fmla="*/ 759 h 759"/>
                    <a:gd name="T2" fmla="*/ 0 w 757"/>
                    <a:gd name="T3" fmla="*/ 0 h 759"/>
                    <a:gd name="T4" fmla="*/ 1 w 757"/>
                    <a:gd name="T5" fmla="*/ 0 h 759"/>
                  </a:gdLst>
                  <a:ahLst/>
                  <a:cxnLst>
                    <a:cxn ang="0">
                      <a:pos x="T0" y="T1"/>
                    </a:cxn>
                    <a:cxn ang="0">
                      <a:pos x="T2" y="T3"/>
                    </a:cxn>
                    <a:cxn ang="0">
                      <a:pos x="T4" y="T5"/>
                    </a:cxn>
                  </a:cxnLst>
                  <a:rect l="0" t="0" r="r" b="b"/>
                  <a:pathLst>
                    <a:path w="757" h="759">
                      <a:moveTo>
                        <a:pt x="757" y="7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2" name="Freeform 202"/>
                <p:cNvSpPr>
                  <a:spLocks/>
                </p:cNvSpPr>
                <p:nvPr/>
              </p:nvSpPr>
              <p:spPr bwMode="auto">
                <a:xfrm>
                  <a:off x="3799" y="668"/>
                  <a:ext cx="162" cy="160"/>
                </a:xfrm>
                <a:custGeom>
                  <a:avLst/>
                  <a:gdLst>
                    <a:gd name="T0" fmla="*/ 758 w 758"/>
                    <a:gd name="T1" fmla="*/ 759 h 759"/>
                    <a:gd name="T2" fmla="*/ 0 w 758"/>
                    <a:gd name="T3" fmla="*/ 0 h 759"/>
                    <a:gd name="T4" fmla="*/ 1 w 758"/>
                    <a:gd name="T5" fmla="*/ 0 h 759"/>
                  </a:gdLst>
                  <a:ahLst/>
                  <a:cxnLst>
                    <a:cxn ang="0">
                      <a:pos x="T0" y="T1"/>
                    </a:cxn>
                    <a:cxn ang="0">
                      <a:pos x="T2" y="T3"/>
                    </a:cxn>
                    <a:cxn ang="0">
                      <a:pos x="T4" y="T5"/>
                    </a:cxn>
                  </a:cxnLst>
                  <a:rect l="0" t="0" r="r" b="b"/>
                  <a:pathLst>
                    <a:path w="758" h="759">
                      <a:moveTo>
                        <a:pt x="758" y="7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3" name="Freeform 203"/>
                <p:cNvSpPr>
                  <a:spLocks/>
                </p:cNvSpPr>
                <p:nvPr/>
              </p:nvSpPr>
              <p:spPr bwMode="auto">
                <a:xfrm>
                  <a:off x="3887" y="668"/>
                  <a:ext cx="160" cy="160"/>
                </a:xfrm>
                <a:custGeom>
                  <a:avLst/>
                  <a:gdLst>
                    <a:gd name="T0" fmla="*/ 758 w 758"/>
                    <a:gd name="T1" fmla="*/ 759 h 759"/>
                    <a:gd name="T2" fmla="*/ 0 w 758"/>
                    <a:gd name="T3" fmla="*/ 0 h 759"/>
                    <a:gd name="T4" fmla="*/ 1 w 758"/>
                    <a:gd name="T5" fmla="*/ 0 h 759"/>
                  </a:gdLst>
                  <a:ahLst/>
                  <a:cxnLst>
                    <a:cxn ang="0">
                      <a:pos x="T0" y="T1"/>
                    </a:cxn>
                    <a:cxn ang="0">
                      <a:pos x="T2" y="T3"/>
                    </a:cxn>
                    <a:cxn ang="0">
                      <a:pos x="T4" y="T5"/>
                    </a:cxn>
                  </a:cxnLst>
                  <a:rect l="0" t="0" r="r" b="b"/>
                  <a:pathLst>
                    <a:path w="758" h="759">
                      <a:moveTo>
                        <a:pt x="758" y="7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4" name="Freeform 204"/>
                <p:cNvSpPr>
                  <a:spLocks/>
                </p:cNvSpPr>
                <p:nvPr/>
              </p:nvSpPr>
              <p:spPr bwMode="auto">
                <a:xfrm>
                  <a:off x="3974" y="668"/>
                  <a:ext cx="114" cy="114"/>
                </a:xfrm>
                <a:custGeom>
                  <a:avLst/>
                  <a:gdLst>
                    <a:gd name="T0" fmla="*/ 539 w 539"/>
                    <a:gd name="T1" fmla="*/ 540 h 540"/>
                    <a:gd name="T2" fmla="*/ 0 w 539"/>
                    <a:gd name="T3" fmla="*/ 0 h 540"/>
                    <a:gd name="T4" fmla="*/ 2 w 539"/>
                    <a:gd name="T5" fmla="*/ 0 h 540"/>
                  </a:gdLst>
                  <a:ahLst/>
                  <a:cxnLst>
                    <a:cxn ang="0">
                      <a:pos x="T0" y="T1"/>
                    </a:cxn>
                    <a:cxn ang="0">
                      <a:pos x="T2" y="T3"/>
                    </a:cxn>
                    <a:cxn ang="0">
                      <a:pos x="T4" y="T5"/>
                    </a:cxn>
                  </a:cxnLst>
                  <a:rect l="0" t="0" r="r" b="b"/>
                  <a:pathLst>
                    <a:path w="539" h="540">
                      <a:moveTo>
                        <a:pt x="539" y="54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45" name="Freeform 205"/>
                <p:cNvSpPr>
                  <a:spLocks/>
                </p:cNvSpPr>
                <p:nvPr/>
              </p:nvSpPr>
              <p:spPr bwMode="auto">
                <a:xfrm>
                  <a:off x="4062" y="668"/>
                  <a:ext cx="26" cy="27"/>
                </a:xfrm>
                <a:custGeom>
                  <a:avLst/>
                  <a:gdLst>
                    <a:gd name="T0" fmla="*/ 125 w 125"/>
                    <a:gd name="T1" fmla="*/ 126 h 126"/>
                    <a:gd name="T2" fmla="*/ 0 w 125"/>
                    <a:gd name="T3" fmla="*/ 0 h 126"/>
                    <a:gd name="T4" fmla="*/ 1 w 125"/>
                    <a:gd name="T5" fmla="*/ 0 h 126"/>
                  </a:gdLst>
                  <a:ahLst/>
                  <a:cxnLst>
                    <a:cxn ang="0">
                      <a:pos x="T0" y="T1"/>
                    </a:cxn>
                    <a:cxn ang="0">
                      <a:pos x="T2" y="T3"/>
                    </a:cxn>
                    <a:cxn ang="0">
                      <a:pos x="T4" y="T5"/>
                    </a:cxn>
                  </a:cxnLst>
                  <a:rect l="0" t="0" r="r" b="b"/>
                  <a:pathLst>
                    <a:path w="125" h="126">
                      <a:moveTo>
                        <a:pt x="125" y="12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5" name="Freeform 225"/>
                <p:cNvSpPr>
                  <a:spLocks/>
                </p:cNvSpPr>
                <p:nvPr/>
              </p:nvSpPr>
              <p:spPr bwMode="auto">
                <a:xfrm>
                  <a:off x="3661" y="792"/>
                  <a:ext cx="38" cy="36"/>
                </a:xfrm>
                <a:custGeom>
                  <a:avLst/>
                  <a:gdLst>
                    <a:gd name="T0" fmla="*/ 177 w 177"/>
                    <a:gd name="T1" fmla="*/ 177 h 177"/>
                    <a:gd name="T2" fmla="*/ 0 w 177"/>
                    <a:gd name="T3" fmla="*/ 0 h 177"/>
                    <a:gd name="T4" fmla="*/ 1 w 177"/>
                    <a:gd name="T5" fmla="*/ 0 h 177"/>
                  </a:gdLst>
                  <a:ahLst/>
                  <a:cxnLst>
                    <a:cxn ang="0">
                      <a:pos x="T0" y="T1"/>
                    </a:cxn>
                    <a:cxn ang="0">
                      <a:pos x="T2" y="T3"/>
                    </a:cxn>
                    <a:cxn ang="0">
                      <a:pos x="T4" y="T5"/>
                    </a:cxn>
                  </a:cxnLst>
                  <a:rect l="0" t="0" r="r" b="b"/>
                  <a:pathLst>
                    <a:path w="177" h="177">
                      <a:moveTo>
                        <a:pt x="177" y="17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6" name="Freeform 226"/>
                <p:cNvSpPr>
                  <a:spLocks/>
                </p:cNvSpPr>
                <p:nvPr/>
              </p:nvSpPr>
              <p:spPr bwMode="auto">
                <a:xfrm>
                  <a:off x="3661" y="704"/>
                  <a:ext cx="125" cy="124"/>
                </a:xfrm>
                <a:custGeom>
                  <a:avLst/>
                  <a:gdLst>
                    <a:gd name="T0" fmla="*/ 590 w 590"/>
                    <a:gd name="T1" fmla="*/ 591 h 591"/>
                    <a:gd name="T2" fmla="*/ 0 w 590"/>
                    <a:gd name="T3" fmla="*/ 0 h 591"/>
                    <a:gd name="T4" fmla="*/ 1 w 590"/>
                    <a:gd name="T5" fmla="*/ 0 h 591"/>
                  </a:gdLst>
                  <a:ahLst/>
                  <a:cxnLst>
                    <a:cxn ang="0">
                      <a:pos x="T0" y="T1"/>
                    </a:cxn>
                    <a:cxn ang="0">
                      <a:pos x="T2" y="T3"/>
                    </a:cxn>
                    <a:cxn ang="0">
                      <a:pos x="T4" y="T5"/>
                    </a:cxn>
                  </a:cxnLst>
                  <a:rect l="0" t="0" r="r" b="b"/>
                  <a:pathLst>
                    <a:path w="590" h="591">
                      <a:moveTo>
                        <a:pt x="590" y="59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7" name="Freeform 227"/>
                <p:cNvSpPr>
                  <a:spLocks/>
                </p:cNvSpPr>
                <p:nvPr/>
              </p:nvSpPr>
              <p:spPr bwMode="auto">
                <a:xfrm>
                  <a:off x="3714" y="668"/>
                  <a:ext cx="160" cy="160"/>
                </a:xfrm>
                <a:custGeom>
                  <a:avLst/>
                  <a:gdLst>
                    <a:gd name="T0" fmla="*/ 757 w 757"/>
                    <a:gd name="T1" fmla="*/ 759 h 759"/>
                    <a:gd name="T2" fmla="*/ 0 w 757"/>
                    <a:gd name="T3" fmla="*/ 0 h 759"/>
                    <a:gd name="T4" fmla="*/ 1 w 757"/>
                    <a:gd name="T5" fmla="*/ 0 h 759"/>
                  </a:gdLst>
                  <a:ahLst/>
                  <a:cxnLst>
                    <a:cxn ang="0">
                      <a:pos x="T0" y="T1"/>
                    </a:cxn>
                    <a:cxn ang="0">
                      <a:pos x="T2" y="T3"/>
                    </a:cxn>
                    <a:cxn ang="0">
                      <a:pos x="T4" y="T5"/>
                    </a:cxn>
                  </a:cxnLst>
                  <a:rect l="0" t="0" r="r" b="b"/>
                  <a:pathLst>
                    <a:path w="757" h="759">
                      <a:moveTo>
                        <a:pt x="757" y="7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8" name="Freeform 228"/>
                <p:cNvSpPr>
                  <a:spLocks/>
                </p:cNvSpPr>
                <p:nvPr/>
              </p:nvSpPr>
              <p:spPr bwMode="auto">
                <a:xfrm>
                  <a:off x="3799" y="668"/>
                  <a:ext cx="162" cy="160"/>
                </a:xfrm>
                <a:custGeom>
                  <a:avLst/>
                  <a:gdLst>
                    <a:gd name="T0" fmla="*/ 758 w 758"/>
                    <a:gd name="T1" fmla="*/ 759 h 759"/>
                    <a:gd name="T2" fmla="*/ 0 w 758"/>
                    <a:gd name="T3" fmla="*/ 0 h 759"/>
                    <a:gd name="T4" fmla="*/ 1 w 758"/>
                    <a:gd name="T5" fmla="*/ 0 h 759"/>
                  </a:gdLst>
                  <a:ahLst/>
                  <a:cxnLst>
                    <a:cxn ang="0">
                      <a:pos x="T0" y="T1"/>
                    </a:cxn>
                    <a:cxn ang="0">
                      <a:pos x="T2" y="T3"/>
                    </a:cxn>
                    <a:cxn ang="0">
                      <a:pos x="T4" y="T5"/>
                    </a:cxn>
                  </a:cxnLst>
                  <a:rect l="0" t="0" r="r" b="b"/>
                  <a:pathLst>
                    <a:path w="758" h="759">
                      <a:moveTo>
                        <a:pt x="758" y="7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69" name="Freeform 229"/>
                <p:cNvSpPr>
                  <a:spLocks/>
                </p:cNvSpPr>
                <p:nvPr/>
              </p:nvSpPr>
              <p:spPr bwMode="auto">
                <a:xfrm>
                  <a:off x="3887" y="668"/>
                  <a:ext cx="160" cy="160"/>
                </a:xfrm>
                <a:custGeom>
                  <a:avLst/>
                  <a:gdLst>
                    <a:gd name="T0" fmla="*/ 758 w 758"/>
                    <a:gd name="T1" fmla="*/ 759 h 759"/>
                    <a:gd name="T2" fmla="*/ 0 w 758"/>
                    <a:gd name="T3" fmla="*/ 0 h 759"/>
                    <a:gd name="T4" fmla="*/ 1 w 758"/>
                    <a:gd name="T5" fmla="*/ 0 h 759"/>
                  </a:gdLst>
                  <a:ahLst/>
                  <a:cxnLst>
                    <a:cxn ang="0">
                      <a:pos x="T0" y="T1"/>
                    </a:cxn>
                    <a:cxn ang="0">
                      <a:pos x="T2" y="T3"/>
                    </a:cxn>
                    <a:cxn ang="0">
                      <a:pos x="T4" y="T5"/>
                    </a:cxn>
                  </a:cxnLst>
                  <a:rect l="0" t="0" r="r" b="b"/>
                  <a:pathLst>
                    <a:path w="758" h="759">
                      <a:moveTo>
                        <a:pt x="758" y="7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0" name="Freeform 230"/>
                <p:cNvSpPr>
                  <a:spLocks/>
                </p:cNvSpPr>
                <p:nvPr/>
              </p:nvSpPr>
              <p:spPr bwMode="auto">
                <a:xfrm>
                  <a:off x="3974" y="668"/>
                  <a:ext cx="114" cy="114"/>
                </a:xfrm>
                <a:custGeom>
                  <a:avLst/>
                  <a:gdLst>
                    <a:gd name="T0" fmla="*/ 539 w 539"/>
                    <a:gd name="T1" fmla="*/ 540 h 540"/>
                    <a:gd name="T2" fmla="*/ 0 w 539"/>
                    <a:gd name="T3" fmla="*/ 0 h 540"/>
                    <a:gd name="T4" fmla="*/ 2 w 539"/>
                    <a:gd name="T5" fmla="*/ 0 h 540"/>
                  </a:gdLst>
                  <a:ahLst/>
                  <a:cxnLst>
                    <a:cxn ang="0">
                      <a:pos x="T0" y="T1"/>
                    </a:cxn>
                    <a:cxn ang="0">
                      <a:pos x="T2" y="T3"/>
                    </a:cxn>
                    <a:cxn ang="0">
                      <a:pos x="T4" y="T5"/>
                    </a:cxn>
                  </a:cxnLst>
                  <a:rect l="0" t="0" r="r" b="b"/>
                  <a:pathLst>
                    <a:path w="539" h="540">
                      <a:moveTo>
                        <a:pt x="539" y="54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1" name="Freeform 231"/>
                <p:cNvSpPr>
                  <a:spLocks/>
                </p:cNvSpPr>
                <p:nvPr/>
              </p:nvSpPr>
              <p:spPr bwMode="auto">
                <a:xfrm>
                  <a:off x="4062" y="668"/>
                  <a:ext cx="26" cy="27"/>
                </a:xfrm>
                <a:custGeom>
                  <a:avLst/>
                  <a:gdLst>
                    <a:gd name="T0" fmla="*/ 125 w 125"/>
                    <a:gd name="T1" fmla="*/ 126 h 126"/>
                    <a:gd name="T2" fmla="*/ 0 w 125"/>
                    <a:gd name="T3" fmla="*/ 0 h 126"/>
                    <a:gd name="T4" fmla="*/ 1 w 125"/>
                    <a:gd name="T5" fmla="*/ 0 h 126"/>
                  </a:gdLst>
                  <a:ahLst/>
                  <a:cxnLst>
                    <a:cxn ang="0">
                      <a:pos x="T0" y="T1"/>
                    </a:cxn>
                    <a:cxn ang="0">
                      <a:pos x="T2" y="T3"/>
                    </a:cxn>
                    <a:cxn ang="0">
                      <a:pos x="T4" y="T5"/>
                    </a:cxn>
                  </a:cxnLst>
                  <a:rect l="0" t="0" r="r" b="b"/>
                  <a:pathLst>
                    <a:path w="125" h="126">
                      <a:moveTo>
                        <a:pt x="125" y="12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2" name="Freeform 232"/>
                <p:cNvSpPr>
                  <a:spLocks/>
                </p:cNvSpPr>
                <p:nvPr/>
              </p:nvSpPr>
              <p:spPr bwMode="auto">
                <a:xfrm>
                  <a:off x="4320" y="752"/>
                  <a:ext cx="86" cy="86"/>
                </a:xfrm>
                <a:custGeom>
                  <a:avLst/>
                  <a:gdLst>
                    <a:gd name="T0" fmla="*/ 410 w 410"/>
                    <a:gd name="T1" fmla="*/ 411 h 411"/>
                    <a:gd name="T2" fmla="*/ 0 w 410"/>
                    <a:gd name="T3" fmla="*/ 0 h 411"/>
                    <a:gd name="T4" fmla="*/ 1 w 410"/>
                    <a:gd name="T5" fmla="*/ 0 h 411"/>
                  </a:gdLst>
                  <a:ahLst/>
                  <a:cxnLst>
                    <a:cxn ang="0">
                      <a:pos x="T0" y="T1"/>
                    </a:cxn>
                    <a:cxn ang="0">
                      <a:pos x="T2" y="T3"/>
                    </a:cxn>
                    <a:cxn ang="0">
                      <a:pos x="T4" y="T5"/>
                    </a:cxn>
                  </a:cxnLst>
                  <a:rect l="0" t="0" r="r" b="b"/>
                  <a:pathLst>
                    <a:path w="410" h="411">
                      <a:moveTo>
                        <a:pt x="410" y="41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3" name="Freeform 233"/>
                <p:cNvSpPr>
                  <a:spLocks/>
                </p:cNvSpPr>
                <p:nvPr/>
              </p:nvSpPr>
              <p:spPr bwMode="auto">
                <a:xfrm>
                  <a:off x="4324" y="668"/>
                  <a:ext cx="169" cy="170"/>
                </a:xfrm>
                <a:custGeom>
                  <a:avLst/>
                  <a:gdLst>
                    <a:gd name="T0" fmla="*/ 804 w 804"/>
                    <a:gd name="T1" fmla="*/ 805 h 805"/>
                    <a:gd name="T2" fmla="*/ 0 w 804"/>
                    <a:gd name="T3" fmla="*/ 0 h 805"/>
                    <a:gd name="T4" fmla="*/ 2 w 804"/>
                    <a:gd name="T5" fmla="*/ 0 h 805"/>
                  </a:gdLst>
                  <a:ahLst/>
                  <a:cxnLst>
                    <a:cxn ang="0">
                      <a:pos x="T0" y="T1"/>
                    </a:cxn>
                    <a:cxn ang="0">
                      <a:pos x="T2" y="T3"/>
                    </a:cxn>
                    <a:cxn ang="0">
                      <a:pos x="T4" y="T5"/>
                    </a:cxn>
                  </a:cxnLst>
                  <a:rect l="0" t="0" r="r" b="b"/>
                  <a:pathLst>
                    <a:path w="804" h="805">
                      <a:moveTo>
                        <a:pt x="804" y="805"/>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4" name="Freeform 234"/>
                <p:cNvSpPr>
                  <a:spLocks/>
                </p:cNvSpPr>
                <p:nvPr/>
              </p:nvSpPr>
              <p:spPr bwMode="auto">
                <a:xfrm>
                  <a:off x="4412" y="668"/>
                  <a:ext cx="169" cy="170"/>
                </a:xfrm>
                <a:custGeom>
                  <a:avLst/>
                  <a:gdLst>
                    <a:gd name="T0" fmla="*/ 803 w 803"/>
                    <a:gd name="T1" fmla="*/ 805 h 805"/>
                    <a:gd name="T2" fmla="*/ 0 w 803"/>
                    <a:gd name="T3" fmla="*/ 0 h 805"/>
                    <a:gd name="T4" fmla="*/ 1 w 803"/>
                    <a:gd name="T5" fmla="*/ 0 h 805"/>
                  </a:gdLst>
                  <a:ahLst/>
                  <a:cxnLst>
                    <a:cxn ang="0">
                      <a:pos x="T0" y="T1"/>
                    </a:cxn>
                    <a:cxn ang="0">
                      <a:pos x="T2" y="T3"/>
                    </a:cxn>
                    <a:cxn ang="0">
                      <a:pos x="T4" y="T5"/>
                    </a:cxn>
                  </a:cxnLst>
                  <a:rect l="0" t="0" r="r" b="b"/>
                  <a:pathLst>
                    <a:path w="803" h="805">
                      <a:moveTo>
                        <a:pt x="803"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5" name="Freeform 235"/>
                <p:cNvSpPr>
                  <a:spLocks/>
                </p:cNvSpPr>
                <p:nvPr/>
              </p:nvSpPr>
              <p:spPr bwMode="auto">
                <a:xfrm>
                  <a:off x="4497" y="668"/>
                  <a:ext cx="171" cy="170"/>
                </a:xfrm>
                <a:custGeom>
                  <a:avLst/>
                  <a:gdLst>
                    <a:gd name="T0" fmla="*/ 804 w 804"/>
                    <a:gd name="T1" fmla="*/ 805 h 805"/>
                    <a:gd name="T2" fmla="*/ 0 w 804"/>
                    <a:gd name="T3" fmla="*/ 0 h 805"/>
                    <a:gd name="T4" fmla="*/ 1 w 804"/>
                    <a:gd name="T5" fmla="*/ 0 h 805"/>
                  </a:gdLst>
                  <a:ahLst/>
                  <a:cxnLst>
                    <a:cxn ang="0">
                      <a:pos x="T0" y="T1"/>
                    </a:cxn>
                    <a:cxn ang="0">
                      <a:pos x="T2" y="T3"/>
                    </a:cxn>
                    <a:cxn ang="0">
                      <a:pos x="T4" y="T5"/>
                    </a:cxn>
                  </a:cxnLst>
                  <a:rect l="0" t="0" r="r" b="b"/>
                  <a:pathLst>
                    <a:path w="804" h="805">
                      <a:moveTo>
                        <a:pt x="804"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6" name="Freeform 236"/>
                <p:cNvSpPr>
                  <a:spLocks/>
                </p:cNvSpPr>
                <p:nvPr/>
              </p:nvSpPr>
              <p:spPr bwMode="auto">
                <a:xfrm>
                  <a:off x="4585" y="668"/>
                  <a:ext cx="171" cy="170"/>
                </a:xfrm>
                <a:custGeom>
                  <a:avLst/>
                  <a:gdLst>
                    <a:gd name="T0" fmla="*/ 805 w 805"/>
                    <a:gd name="T1" fmla="*/ 805 h 805"/>
                    <a:gd name="T2" fmla="*/ 0 w 805"/>
                    <a:gd name="T3" fmla="*/ 0 h 805"/>
                    <a:gd name="T4" fmla="*/ 1 w 805"/>
                    <a:gd name="T5" fmla="*/ 0 h 805"/>
                  </a:gdLst>
                  <a:ahLst/>
                  <a:cxnLst>
                    <a:cxn ang="0">
                      <a:pos x="T0" y="T1"/>
                    </a:cxn>
                    <a:cxn ang="0">
                      <a:pos x="T2" y="T3"/>
                    </a:cxn>
                    <a:cxn ang="0">
                      <a:pos x="T4" y="T5"/>
                    </a:cxn>
                  </a:cxnLst>
                  <a:rect l="0" t="0" r="r" b="b"/>
                  <a:pathLst>
                    <a:path w="805" h="805">
                      <a:moveTo>
                        <a:pt x="805"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7" name="Freeform 237"/>
                <p:cNvSpPr>
                  <a:spLocks/>
                </p:cNvSpPr>
                <p:nvPr/>
              </p:nvSpPr>
              <p:spPr bwMode="auto">
                <a:xfrm>
                  <a:off x="4672" y="668"/>
                  <a:ext cx="171" cy="170"/>
                </a:xfrm>
                <a:custGeom>
                  <a:avLst/>
                  <a:gdLst>
                    <a:gd name="T0" fmla="*/ 804 w 804"/>
                    <a:gd name="T1" fmla="*/ 805 h 805"/>
                    <a:gd name="T2" fmla="*/ 0 w 804"/>
                    <a:gd name="T3" fmla="*/ 0 h 805"/>
                    <a:gd name="T4" fmla="*/ 1 w 804"/>
                    <a:gd name="T5" fmla="*/ 0 h 805"/>
                  </a:gdLst>
                  <a:ahLst/>
                  <a:cxnLst>
                    <a:cxn ang="0">
                      <a:pos x="T0" y="T1"/>
                    </a:cxn>
                    <a:cxn ang="0">
                      <a:pos x="T2" y="T3"/>
                    </a:cxn>
                    <a:cxn ang="0">
                      <a:pos x="T4" y="T5"/>
                    </a:cxn>
                  </a:cxnLst>
                  <a:rect l="0" t="0" r="r" b="b"/>
                  <a:pathLst>
                    <a:path w="804" h="805">
                      <a:moveTo>
                        <a:pt x="804"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8" name="Freeform 238"/>
                <p:cNvSpPr>
                  <a:spLocks/>
                </p:cNvSpPr>
                <p:nvPr/>
              </p:nvSpPr>
              <p:spPr bwMode="auto">
                <a:xfrm>
                  <a:off x="4760" y="668"/>
                  <a:ext cx="169" cy="170"/>
                </a:xfrm>
                <a:custGeom>
                  <a:avLst/>
                  <a:gdLst>
                    <a:gd name="T0" fmla="*/ 803 w 803"/>
                    <a:gd name="T1" fmla="*/ 805 h 805"/>
                    <a:gd name="T2" fmla="*/ 0 w 803"/>
                    <a:gd name="T3" fmla="*/ 0 h 805"/>
                    <a:gd name="T4" fmla="*/ 1 w 803"/>
                    <a:gd name="T5" fmla="*/ 0 h 805"/>
                  </a:gdLst>
                  <a:ahLst/>
                  <a:cxnLst>
                    <a:cxn ang="0">
                      <a:pos x="T0" y="T1"/>
                    </a:cxn>
                    <a:cxn ang="0">
                      <a:pos x="T2" y="T3"/>
                    </a:cxn>
                    <a:cxn ang="0">
                      <a:pos x="T4" y="T5"/>
                    </a:cxn>
                  </a:cxnLst>
                  <a:rect l="0" t="0" r="r" b="b"/>
                  <a:pathLst>
                    <a:path w="803" h="805">
                      <a:moveTo>
                        <a:pt x="803"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79" name="Freeform 239"/>
                <p:cNvSpPr>
                  <a:spLocks/>
                </p:cNvSpPr>
                <p:nvPr/>
              </p:nvSpPr>
              <p:spPr bwMode="auto">
                <a:xfrm>
                  <a:off x="4847" y="668"/>
                  <a:ext cx="169" cy="170"/>
                </a:xfrm>
                <a:custGeom>
                  <a:avLst/>
                  <a:gdLst>
                    <a:gd name="T0" fmla="*/ 804 w 804"/>
                    <a:gd name="T1" fmla="*/ 805 h 805"/>
                    <a:gd name="T2" fmla="*/ 0 w 804"/>
                    <a:gd name="T3" fmla="*/ 0 h 805"/>
                    <a:gd name="T4" fmla="*/ 1 w 804"/>
                    <a:gd name="T5" fmla="*/ 0 h 805"/>
                  </a:gdLst>
                  <a:ahLst/>
                  <a:cxnLst>
                    <a:cxn ang="0">
                      <a:pos x="T0" y="T1"/>
                    </a:cxn>
                    <a:cxn ang="0">
                      <a:pos x="T2" y="T3"/>
                    </a:cxn>
                    <a:cxn ang="0">
                      <a:pos x="T4" y="T5"/>
                    </a:cxn>
                  </a:cxnLst>
                  <a:rect l="0" t="0" r="r" b="b"/>
                  <a:pathLst>
                    <a:path w="804" h="805">
                      <a:moveTo>
                        <a:pt x="804"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0" name="Freeform 240"/>
                <p:cNvSpPr>
                  <a:spLocks/>
                </p:cNvSpPr>
                <p:nvPr/>
              </p:nvSpPr>
              <p:spPr bwMode="auto">
                <a:xfrm>
                  <a:off x="4935" y="668"/>
                  <a:ext cx="169" cy="170"/>
                </a:xfrm>
                <a:custGeom>
                  <a:avLst/>
                  <a:gdLst>
                    <a:gd name="T0" fmla="*/ 805 w 805"/>
                    <a:gd name="T1" fmla="*/ 805 h 805"/>
                    <a:gd name="T2" fmla="*/ 0 w 805"/>
                    <a:gd name="T3" fmla="*/ 0 h 805"/>
                    <a:gd name="T4" fmla="*/ 1 w 805"/>
                    <a:gd name="T5" fmla="*/ 0 h 805"/>
                  </a:gdLst>
                  <a:ahLst/>
                  <a:cxnLst>
                    <a:cxn ang="0">
                      <a:pos x="T0" y="T1"/>
                    </a:cxn>
                    <a:cxn ang="0">
                      <a:pos x="T2" y="T3"/>
                    </a:cxn>
                    <a:cxn ang="0">
                      <a:pos x="T4" y="T5"/>
                    </a:cxn>
                  </a:cxnLst>
                  <a:rect l="0" t="0" r="r" b="b"/>
                  <a:pathLst>
                    <a:path w="805" h="805">
                      <a:moveTo>
                        <a:pt x="805"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1" name="Freeform 241"/>
                <p:cNvSpPr>
                  <a:spLocks/>
                </p:cNvSpPr>
                <p:nvPr/>
              </p:nvSpPr>
              <p:spPr bwMode="auto">
                <a:xfrm>
                  <a:off x="5022" y="668"/>
                  <a:ext cx="169" cy="170"/>
                </a:xfrm>
                <a:custGeom>
                  <a:avLst/>
                  <a:gdLst>
                    <a:gd name="T0" fmla="*/ 804 w 804"/>
                    <a:gd name="T1" fmla="*/ 805 h 805"/>
                    <a:gd name="T2" fmla="*/ 0 w 804"/>
                    <a:gd name="T3" fmla="*/ 0 h 805"/>
                    <a:gd name="T4" fmla="*/ 1 w 804"/>
                    <a:gd name="T5" fmla="*/ 0 h 805"/>
                  </a:gdLst>
                  <a:ahLst/>
                  <a:cxnLst>
                    <a:cxn ang="0">
                      <a:pos x="T0" y="T1"/>
                    </a:cxn>
                    <a:cxn ang="0">
                      <a:pos x="T2" y="T3"/>
                    </a:cxn>
                    <a:cxn ang="0">
                      <a:pos x="T4" y="T5"/>
                    </a:cxn>
                  </a:cxnLst>
                  <a:rect l="0" t="0" r="r" b="b"/>
                  <a:pathLst>
                    <a:path w="804" h="805">
                      <a:moveTo>
                        <a:pt x="804"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2" name="Freeform 242"/>
                <p:cNvSpPr>
                  <a:spLocks/>
                </p:cNvSpPr>
                <p:nvPr/>
              </p:nvSpPr>
              <p:spPr bwMode="auto">
                <a:xfrm>
                  <a:off x="5109" y="668"/>
                  <a:ext cx="170" cy="170"/>
                </a:xfrm>
                <a:custGeom>
                  <a:avLst/>
                  <a:gdLst>
                    <a:gd name="T0" fmla="*/ 803 w 803"/>
                    <a:gd name="T1" fmla="*/ 805 h 805"/>
                    <a:gd name="T2" fmla="*/ 0 w 803"/>
                    <a:gd name="T3" fmla="*/ 0 h 805"/>
                    <a:gd name="T4" fmla="*/ 1 w 803"/>
                    <a:gd name="T5" fmla="*/ 0 h 805"/>
                  </a:gdLst>
                  <a:ahLst/>
                  <a:cxnLst>
                    <a:cxn ang="0">
                      <a:pos x="T0" y="T1"/>
                    </a:cxn>
                    <a:cxn ang="0">
                      <a:pos x="T2" y="T3"/>
                    </a:cxn>
                    <a:cxn ang="0">
                      <a:pos x="T4" y="T5"/>
                    </a:cxn>
                  </a:cxnLst>
                  <a:rect l="0" t="0" r="r" b="b"/>
                  <a:pathLst>
                    <a:path w="803" h="805">
                      <a:moveTo>
                        <a:pt x="803"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3" name="Freeform 243"/>
                <p:cNvSpPr>
                  <a:spLocks/>
                </p:cNvSpPr>
                <p:nvPr/>
              </p:nvSpPr>
              <p:spPr bwMode="auto">
                <a:xfrm>
                  <a:off x="5197" y="668"/>
                  <a:ext cx="160" cy="162"/>
                </a:xfrm>
                <a:custGeom>
                  <a:avLst/>
                  <a:gdLst>
                    <a:gd name="T0" fmla="*/ 761 w 761"/>
                    <a:gd name="T1" fmla="*/ 761 h 761"/>
                    <a:gd name="T2" fmla="*/ 0 w 761"/>
                    <a:gd name="T3" fmla="*/ 0 h 761"/>
                    <a:gd name="T4" fmla="*/ 1 w 761"/>
                    <a:gd name="T5" fmla="*/ 0 h 761"/>
                  </a:gdLst>
                  <a:ahLst/>
                  <a:cxnLst>
                    <a:cxn ang="0">
                      <a:pos x="T0" y="T1"/>
                    </a:cxn>
                    <a:cxn ang="0">
                      <a:pos x="T2" y="T3"/>
                    </a:cxn>
                    <a:cxn ang="0">
                      <a:pos x="T4" y="T5"/>
                    </a:cxn>
                  </a:cxnLst>
                  <a:rect l="0" t="0" r="r" b="b"/>
                  <a:pathLst>
                    <a:path w="761" h="761">
                      <a:moveTo>
                        <a:pt x="761" y="7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4" name="Freeform 244"/>
                <p:cNvSpPr>
                  <a:spLocks/>
                </p:cNvSpPr>
                <p:nvPr/>
              </p:nvSpPr>
              <p:spPr bwMode="auto">
                <a:xfrm>
                  <a:off x="5283" y="668"/>
                  <a:ext cx="74" cy="74"/>
                </a:xfrm>
                <a:custGeom>
                  <a:avLst/>
                  <a:gdLst>
                    <a:gd name="T0" fmla="*/ 348 w 348"/>
                    <a:gd name="T1" fmla="*/ 348 h 348"/>
                    <a:gd name="T2" fmla="*/ 0 w 348"/>
                    <a:gd name="T3" fmla="*/ 0 h 348"/>
                    <a:gd name="T4" fmla="*/ 1 w 348"/>
                    <a:gd name="T5" fmla="*/ 0 h 348"/>
                  </a:gdLst>
                  <a:ahLst/>
                  <a:cxnLst>
                    <a:cxn ang="0">
                      <a:pos x="T0" y="T1"/>
                    </a:cxn>
                    <a:cxn ang="0">
                      <a:pos x="T2" y="T3"/>
                    </a:cxn>
                    <a:cxn ang="0">
                      <a:pos x="T4" y="T5"/>
                    </a:cxn>
                  </a:cxnLst>
                  <a:rect l="0" t="0" r="r" b="b"/>
                  <a:pathLst>
                    <a:path w="348" h="348">
                      <a:moveTo>
                        <a:pt x="348" y="34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5" name="Freeform 245"/>
                <p:cNvSpPr>
                  <a:spLocks/>
                </p:cNvSpPr>
                <p:nvPr/>
              </p:nvSpPr>
              <p:spPr bwMode="auto">
                <a:xfrm>
                  <a:off x="4320" y="752"/>
                  <a:ext cx="86" cy="86"/>
                </a:xfrm>
                <a:custGeom>
                  <a:avLst/>
                  <a:gdLst>
                    <a:gd name="T0" fmla="*/ 410 w 410"/>
                    <a:gd name="T1" fmla="*/ 411 h 411"/>
                    <a:gd name="T2" fmla="*/ 0 w 410"/>
                    <a:gd name="T3" fmla="*/ 0 h 411"/>
                    <a:gd name="T4" fmla="*/ 1 w 410"/>
                    <a:gd name="T5" fmla="*/ 0 h 411"/>
                  </a:gdLst>
                  <a:ahLst/>
                  <a:cxnLst>
                    <a:cxn ang="0">
                      <a:pos x="T0" y="T1"/>
                    </a:cxn>
                    <a:cxn ang="0">
                      <a:pos x="T2" y="T3"/>
                    </a:cxn>
                    <a:cxn ang="0">
                      <a:pos x="T4" y="T5"/>
                    </a:cxn>
                  </a:cxnLst>
                  <a:rect l="0" t="0" r="r" b="b"/>
                  <a:pathLst>
                    <a:path w="410" h="411">
                      <a:moveTo>
                        <a:pt x="410" y="41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6" name="Freeform 246"/>
                <p:cNvSpPr>
                  <a:spLocks/>
                </p:cNvSpPr>
                <p:nvPr/>
              </p:nvSpPr>
              <p:spPr bwMode="auto">
                <a:xfrm>
                  <a:off x="4324" y="668"/>
                  <a:ext cx="169" cy="170"/>
                </a:xfrm>
                <a:custGeom>
                  <a:avLst/>
                  <a:gdLst>
                    <a:gd name="T0" fmla="*/ 804 w 804"/>
                    <a:gd name="T1" fmla="*/ 805 h 805"/>
                    <a:gd name="T2" fmla="*/ 0 w 804"/>
                    <a:gd name="T3" fmla="*/ 0 h 805"/>
                    <a:gd name="T4" fmla="*/ 2 w 804"/>
                    <a:gd name="T5" fmla="*/ 0 h 805"/>
                  </a:gdLst>
                  <a:ahLst/>
                  <a:cxnLst>
                    <a:cxn ang="0">
                      <a:pos x="T0" y="T1"/>
                    </a:cxn>
                    <a:cxn ang="0">
                      <a:pos x="T2" y="T3"/>
                    </a:cxn>
                    <a:cxn ang="0">
                      <a:pos x="T4" y="T5"/>
                    </a:cxn>
                  </a:cxnLst>
                  <a:rect l="0" t="0" r="r" b="b"/>
                  <a:pathLst>
                    <a:path w="804" h="805">
                      <a:moveTo>
                        <a:pt x="804" y="805"/>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7" name="Freeform 247"/>
                <p:cNvSpPr>
                  <a:spLocks/>
                </p:cNvSpPr>
                <p:nvPr/>
              </p:nvSpPr>
              <p:spPr bwMode="auto">
                <a:xfrm>
                  <a:off x="4412" y="668"/>
                  <a:ext cx="169" cy="170"/>
                </a:xfrm>
                <a:custGeom>
                  <a:avLst/>
                  <a:gdLst>
                    <a:gd name="T0" fmla="*/ 803 w 803"/>
                    <a:gd name="T1" fmla="*/ 805 h 805"/>
                    <a:gd name="T2" fmla="*/ 0 w 803"/>
                    <a:gd name="T3" fmla="*/ 0 h 805"/>
                    <a:gd name="T4" fmla="*/ 1 w 803"/>
                    <a:gd name="T5" fmla="*/ 0 h 805"/>
                  </a:gdLst>
                  <a:ahLst/>
                  <a:cxnLst>
                    <a:cxn ang="0">
                      <a:pos x="T0" y="T1"/>
                    </a:cxn>
                    <a:cxn ang="0">
                      <a:pos x="T2" y="T3"/>
                    </a:cxn>
                    <a:cxn ang="0">
                      <a:pos x="T4" y="T5"/>
                    </a:cxn>
                  </a:cxnLst>
                  <a:rect l="0" t="0" r="r" b="b"/>
                  <a:pathLst>
                    <a:path w="803" h="805">
                      <a:moveTo>
                        <a:pt x="803"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8" name="Freeform 248"/>
                <p:cNvSpPr>
                  <a:spLocks/>
                </p:cNvSpPr>
                <p:nvPr/>
              </p:nvSpPr>
              <p:spPr bwMode="auto">
                <a:xfrm>
                  <a:off x="4497" y="668"/>
                  <a:ext cx="171" cy="170"/>
                </a:xfrm>
                <a:custGeom>
                  <a:avLst/>
                  <a:gdLst>
                    <a:gd name="T0" fmla="*/ 804 w 804"/>
                    <a:gd name="T1" fmla="*/ 805 h 805"/>
                    <a:gd name="T2" fmla="*/ 0 w 804"/>
                    <a:gd name="T3" fmla="*/ 0 h 805"/>
                    <a:gd name="T4" fmla="*/ 1 w 804"/>
                    <a:gd name="T5" fmla="*/ 0 h 805"/>
                  </a:gdLst>
                  <a:ahLst/>
                  <a:cxnLst>
                    <a:cxn ang="0">
                      <a:pos x="T0" y="T1"/>
                    </a:cxn>
                    <a:cxn ang="0">
                      <a:pos x="T2" y="T3"/>
                    </a:cxn>
                    <a:cxn ang="0">
                      <a:pos x="T4" y="T5"/>
                    </a:cxn>
                  </a:cxnLst>
                  <a:rect l="0" t="0" r="r" b="b"/>
                  <a:pathLst>
                    <a:path w="804" h="805">
                      <a:moveTo>
                        <a:pt x="804"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89" name="Freeform 249"/>
                <p:cNvSpPr>
                  <a:spLocks/>
                </p:cNvSpPr>
                <p:nvPr/>
              </p:nvSpPr>
              <p:spPr bwMode="auto">
                <a:xfrm>
                  <a:off x="4585" y="668"/>
                  <a:ext cx="171" cy="170"/>
                </a:xfrm>
                <a:custGeom>
                  <a:avLst/>
                  <a:gdLst>
                    <a:gd name="T0" fmla="*/ 805 w 805"/>
                    <a:gd name="T1" fmla="*/ 805 h 805"/>
                    <a:gd name="T2" fmla="*/ 0 w 805"/>
                    <a:gd name="T3" fmla="*/ 0 h 805"/>
                    <a:gd name="T4" fmla="*/ 1 w 805"/>
                    <a:gd name="T5" fmla="*/ 0 h 805"/>
                  </a:gdLst>
                  <a:ahLst/>
                  <a:cxnLst>
                    <a:cxn ang="0">
                      <a:pos x="T0" y="T1"/>
                    </a:cxn>
                    <a:cxn ang="0">
                      <a:pos x="T2" y="T3"/>
                    </a:cxn>
                    <a:cxn ang="0">
                      <a:pos x="T4" y="T5"/>
                    </a:cxn>
                  </a:cxnLst>
                  <a:rect l="0" t="0" r="r" b="b"/>
                  <a:pathLst>
                    <a:path w="805" h="805">
                      <a:moveTo>
                        <a:pt x="805"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90" name="Freeform 250"/>
                <p:cNvSpPr>
                  <a:spLocks/>
                </p:cNvSpPr>
                <p:nvPr/>
              </p:nvSpPr>
              <p:spPr bwMode="auto">
                <a:xfrm>
                  <a:off x="4672" y="668"/>
                  <a:ext cx="171" cy="170"/>
                </a:xfrm>
                <a:custGeom>
                  <a:avLst/>
                  <a:gdLst>
                    <a:gd name="T0" fmla="*/ 804 w 804"/>
                    <a:gd name="T1" fmla="*/ 805 h 805"/>
                    <a:gd name="T2" fmla="*/ 0 w 804"/>
                    <a:gd name="T3" fmla="*/ 0 h 805"/>
                    <a:gd name="T4" fmla="*/ 1 w 804"/>
                    <a:gd name="T5" fmla="*/ 0 h 805"/>
                  </a:gdLst>
                  <a:ahLst/>
                  <a:cxnLst>
                    <a:cxn ang="0">
                      <a:pos x="T0" y="T1"/>
                    </a:cxn>
                    <a:cxn ang="0">
                      <a:pos x="T2" y="T3"/>
                    </a:cxn>
                    <a:cxn ang="0">
                      <a:pos x="T4" y="T5"/>
                    </a:cxn>
                  </a:cxnLst>
                  <a:rect l="0" t="0" r="r" b="b"/>
                  <a:pathLst>
                    <a:path w="804" h="805">
                      <a:moveTo>
                        <a:pt x="804"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91" name="Freeform 251"/>
                <p:cNvSpPr>
                  <a:spLocks/>
                </p:cNvSpPr>
                <p:nvPr/>
              </p:nvSpPr>
              <p:spPr bwMode="auto">
                <a:xfrm>
                  <a:off x="4760" y="668"/>
                  <a:ext cx="169" cy="170"/>
                </a:xfrm>
                <a:custGeom>
                  <a:avLst/>
                  <a:gdLst>
                    <a:gd name="T0" fmla="*/ 803 w 803"/>
                    <a:gd name="T1" fmla="*/ 805 h 805"/>
                    <a:gd name="T2" fmla="*/ 0 w 803"/>
                    <a:gd name="T3" fmla="*/ 0 h 805"/>
                    <a:gd name="T4" fmla="*/ 1 w 803"/>
                    <a:gd name="T5" fmla="*/ 0 h 805"/>
                  </a:gdLst>
                  <a:ahLst/>
                  <a:cxnLst>
                    <a:cxn ang="0">
                      <a:pos x="T0" y="T1"/>
                    </a:cxn>
                    <a:cxn ang="0">
                      <a:pos x="T2" y="T3"/>
                    </a:cxn>
                    <a:cxn ang="0">
                      <a:pos x="T4" y="T5"/>
                    </a:cxn>
                  </a:cxnLst>
                  <a:rect l="0" t="0" r="r" b="b"/>
                  <a:pathLst>
                    <a:path w="803" h="805">
                      <a:moveTo>
                        <a:pt x="803"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92" name="Freeform 252"/>
                <p:cNvSpPr>
                  <a:spLocks/>
                </p:cNvSpPr>
                <p:nvPr/>
              </p:nvSpPr>
              <p:spPr bwMode="auto">
                <a:xfrm>
                  <a:off x="4847" y="668"/>
                  <a:ext cx="169" cy="170"/>
                </a:xfrm>
                <a:custGeom>
                  <a:avLst/>
                  <a:gdLst>
                    <a:gd name="T0" fmla="*/ 804 w 804"/>
                    <a:gd name="T1" fmla="*/ 805 h 805"/>
                    <a:gd name="T2" fmla="*/ 0 w 804"/>
                    <a:gd name="T3" fmla="*/ 0 h 805"/>
                    <a:gd name="T4" fmla="*/ 1 w 804"/>
                    <a:gd name="T5" fmla="*/ 0 h 805"/>
                  </a:gdLst>
                  <a:ahLst/>
                  <a:cxnLst>
                    <a:cxn ang="0">
                      <a:pos x="T0" y="T1"/>
                    </a:cxn>
                    <a:cxn ang="0">
                      <a:pos x="T2" y="T3"/>
                    </a:cxn>
                    <a:cxn ang="0">
                      <a:pos x="T4" y="T5"/>
                    </a:cxn>
                  </a:cxnLst>
                  <a:rect l="0" t="0" r="r" b="b"/>
                  <a:pathLst>
                    <a:path w="804" h="805">
                      <a:moveTo>
                        <a:pt x="804"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93" name="Freeform 253"/>
                <p:cNvSpPr>
                  <a:spLocks/>
                </p:cNvSpPr>
                <p:nvPr/>
              </p:nvSpPr>
              <p:spPr bwMode="auto">
                <a:xfrm>
                  <a:off x="4935" y="668"/>
                  <a:ext cx="169" cy="170"/>
                </a:xfrm>
                <a:custGeom>
                  <a:avLst/>
                  <a:gdLst>
                    <a:gd name="T0" fmla="*/ 805 w 805"/>
                    <a:gd name="T1" fmla="*/ 805 h 805"/>
                    <a:gd name="T2" fmla="*/ 0 w 805"/>
                    <a:gd name="T3" fmla="*/ 0 h 805"/>
                    <a:gd name="T4" fmla="*/ 1 w 805"/>
                    <a:gd name="T5" fmla="*/ 0 h 805"/>
                  </a:gdLst>
                  <a:ahLst/>
                  <a:cxnLst>
                    <a:cxn ang="0">
                      <a:pos x="T0" y="T1"/>
                    </a:cxn>
                    <a:cxn ang="0">
                      <a:pos x="T2" y="T3"/>
                    </a:cxn>
                    <a:cxn ang="0">
                      <a:pos x="T4" y="T5"/>
                    </a:cxn>
                  </a:cxnLst>
                  <a:rect l="0" t="0" r="r" b="b"/>
                  <a:pathLst>
                    <a:path w="805" h="805">
                      <a:moveTo>
                        <a:pt x="805"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94" name="Freeform 254"/>
                <p:cNvSpPr>
                  <a:spLocks/>
                </p:cNvSpPr>
                <p:nvPr/>
              </p:nvSpPr>
              <p:spPr bwMode="auto">
                <a:xfrm>
                  <a:off x="5022" y="668"/>
                  <a:ext cx="169" cy="170"/>
                </a:xfrm>
                <a:custGeom>
                  <a:avLst/>
                  <a:gdLst>
                    <a:gd name="T0" fmla="*/ 804 w 804"/>
                    <a:gd name="T1" fmla="*/ 805 h 805"/>
                    <a:gd name="T2" fmla="*/ 0 w 804"/>
                    <a:gd name="T3" fmla="*/ 0 h 805"/>
                    <a:gd name="T4" fmla="*/ 1 w 804"/>
                    <a:gd name="T5" fmla="*/ 0 h 805"/>
                  </a:gdLst>
                  <a:ahLst/>
                  <a:cxnLst>
                    <a:cxn ang="0">
                      <a:pos x="T0" y="T1"/>
                    </a:cxn>
                    <a:cxn ang="0">
                      <a:pos x="T2" y="T3"/>
                    </a:cxn>
                    <a:cxn ang="0">
                      <a:pos x="T4" y="T5"/>
                    </a:cxn>
                  </a:cxnLst>
                  <a:rect l="0" t="0" r="r" b="b"/>
                  <a:pathLst>
                    <a:path w="804" h="805">
                      <a:moveTo>
                        <a:pt x="804"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95" name="Freeform 255"/>
                <p:cNvSpPr>
                  <a:spLocks/>
                </p:cNvSpPr>
                <p:nvPr/>
              </p:nvSpPr>
              <p:spPr bwMode="auto">
                <a:xfrm>
                  <a:off x="5109" y="668"/>
                  <a:ext cx="170" cy="170"/>
                </a:xfrm>
                <a:custGeom>
                  <a:avLst/>
                  <a:gdLst>
                    <a:gd name="T0" fmla="*/ 803 w 803"/>
                    <a:gd name="T1" fmla="*/ 805 h 805"/>
                    <a:gd name="T2" fmla="*/ 0 w 803"/>
                    <a:gd name="T3" fmla="*/ 0 h 805"/>
                    <a:gd name="T4" fmla="*/ 1 w 803"/>
                    <a:gd name="T5" fmla="*/ 0 h 805"/>
                  </a:gdLst>
                  <a:ahLst/>
                  <a:cxnLst>
                    <a:cxn ang="0">
                      <a:pos x="T0" y="T1"/>
                    </a:cxn>
                    <a:cxn ang="0">
                      <a:pos x="T2" y="T3"/>
                    </a:cxn>
                    <a:cxn ang="0">
                      <a:pos x="T4" y="T5"/>
                    </a:cxn>
                  </a:cxnLst>
                  <a:rect l="0" t="0" r="r" b="b"/>
                  <a:pathLst>
                    <a:path w="803" h="805">
                      <a:moveTo>
                        <a:pt x="803" y="8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96" name="Freeform 256"/>
                <p:cNvSpPr>
                  <a:spLocks/>
                </p:cNvSpPr>
                <p:nvPr/>
              </p:nvSpPr>
              <p:spPr bwMode="auto">
                <a:xfrm>
                  <a:off x="5197" y="668"/>
                  <a:ext cx="160" cy="162"/>
                </a:xfrm>
                <a:custGeom>
                  <a:avLst/>
                  <a:gdLst>
                    <a:gd name="T0" fmla="*/ 761 w 761"/>
                    <a:gd name="T1" fmla="*/ 761 h 761"/>
                    <a:gd name="T2" fmla="*/ 0 w 761"/>
                    <a:gd name="T3" fmla="*/ 0 h 761"/>
                    <a:gd name="T4" fmla="*/ 1 w 761"/>
                    <a:gd name="T5" fmla="*/ 0 h 761"/>
                  </a:gdLst>
                  <a:ahLst/>
                  <a:cxnLst>
                    <a:cxn ang="0">
                      <a:pos x="T0" y="T1"/>
                    </a:cxn>
                    <a:cxn ang="0">
                      <a:pos x="T2" y="T3"/>
                    </a:cxn>
                    <a:cxn ang="0">
                      <a:pos x="T4" y="T5"/>
                    </a:cxn>
                  </a:cxnLst>
                  <a:rect l="0" t="0" r="r" b="b"/>
                  <a:pathLst>
                    <a:path w="761" h="761">
                      <a:moveTo>
                        <a:pt x="761" y="7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097" name="Freeform 257"/>
                <p:cNvSpPr>
                  <a:spLocks/>
                </p:cNvSpPr>
                <p:nvPr/>
              </p:nvSpPr>
              <p:spPr bwMode="auto">
                <a:xfrm>
                  <a:off x="5283" y="668"/>
                  <a:ext cx="74" cy="74"/>
                </a:xfrm>
                <a:custGeom>
                  <a:avLst/>
                  <a:gdLst>
                    <a:gd name="T0" fmla="*/ 348 w 348"/>
                    <a:gd name="T1" fmla="*/ 348 h 348"/>
                    <a:gd name="T2" fmla="*/ 0 w 348"/>
                    <a:gd name="T3" fmla="*/ 0 h 348"/>
                    <a:gd name="T4" fmla="*/ 1 w 348"/>
                    <a:gd name="T5" fmla="*/ 0 h 348"/>
                  </a:gdLst>
                  <a:ahLst/>
                  <a:cxnLst>
                    <a:cxn ang="0">
                      <a:pos x="T0" y="T1"/>
                    </a:cxn>
                    <a:cxn ang="0">
                      <a:pos x="T2" y="T3"/>
                    </a:cxn>
                    <a:cxn ang="0">
                      <a:pos x="T4" y="T5"/>
                    </a:cxn>
                  </a:cxnLst>
                  <a:rect l="0" t="0" r="r" b="b"/>
                  <a:pathLst>
                    <a:path w="348" h="348">
                      <a:moveTo>
                        <a:pt x="348" y="34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104" name="Line 264"/>
                <p:cNvSpPr>
                  <a:spLocks noChangeShapeType="1"/>
                </p:cNvSpPr>
                <p:nvPr/>
              </p:nvSpPr>
              <p:spPr bwMode="auto">
                <a:xfrm flipV="1">
                  <a:off x="3312" y="3120"/>
                  <a:ext cx="0" cy="432"/>
                </a:xfrm>
                <a:prstGeom prst="line">
                  <a:avLst/>
                </a:prstGeom>
                <a:noFill/>
                <a:ln w="28575">
                  <a:solidFill>
                    <a:schemeClr val="bg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05" name="Line 265"/>
                <p:cNvSpPr>
                  <a:spLocks noChangeShapeType="1"/>
                </p:cNvSpPr>
                <p:nvPr/>
              </p:nvSpPr>
              <p:spPr bwMode="auto">
                <a:xfrm flipV="1">
                  <a:off x="5680" y="3120"/>
                  <a:ext cx="0" cy="432"/>
                </a:xfrm>
                <a:prstGeom prst="line">
                  <a:avLst/>
                </a:prstGeom>
                <a:noFill/>
                <a:ln w="28575">
                  <a:solidFill>
                    <a:schemeClr val="bg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29" name="Text Box 289"/>
                <p:cNvSpPr txBox="1">
                  <a:spLocks noChangeArrowheads="1"/>
                </p:cNvSpPr>
                <p:nvPr/>
              </p:nvSpPr>
              <p:spPr bwMode="auto">
                <a:xfrm>
                  <a:off x="3216" y="3504"/>
                  <a:ext cx="2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A</a:t>
                  </a:r>
                </a:p>
              </p:txBody>
            </p:sp>
            <p:sp>
              <p:nvSpPr>
                <p:cNvPr id="36130" name="Text Box 290"/>
                <p:cNvSpPr txBox="1">
                  <a:spLocks noChangeArrowheads="1"/>
                </p:cNvSpPr>
                <p:nvPr/>
              </p:nvSpPr>
              <p:spPr bwMode="auto">
                <a:xfrm>
                  <a:off x="5548" y="3552"/>
                  <a:ext cx="2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A</a:t>
                  </a:r>
                </a:p>
              </p:txBody>
            </p:sp>
            <p:sp>
              <p:nvSpPr>
                <p:cNvPr id="36134" name="Line 294"/>
                <p:cNvSpPr>
                  <a:spLocks noChangeShapeType="1"/>
                </p:cNvSpPr>
                <p:nvPr/>
              </p:nvSpPr>
              <p:spPr bwMode="auto">
                <a:xfrm flipV="1">
                  <a:off x="4176" y="2352"/>
                  <a:ext cx="816" cy="24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35" name="Text Box 295"/>
                <p:cNvSpPr txBox="1">
                  <a:spLocks noChangeArrowheads="1"/>
                </p:cNvSpPr>
                <p:nvPr/>
              </p:nvSpPr>
              <p:spPr bwMode="auto">
                <a:xfrm rot="-1736392">
                  <a:off x="4416" y="2254"/>
                  <a:ext cx="3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Pd</a:t>
                  </a:r>
                </a:p>
              </p:txBody>
            </p:sp>
            <p:sp>
              <p:nvSpPr>
                <p:cNvPr id="36136" name="Line 296"/>
                <p:cNvSpPr>
                  <a:spLocks noChangeShapeType="1"/>
                </p:cNvSpPr>
                <p:nvPr/>
              </p:nvSpPr>
              <p:spPr bwMode="auto">
                <a:xfrm>
                  <a:off x="4580" y="2592"/>
                  <a:ext cx="0" cy="48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37" name="Text Box 297"/>
                <p:cNvSpPr txBox="1">
                  <a:spLocks noChangeArrowheads="1"/>
                </p:cNvSpPr>
                <p:nvPr/>
              </p:nvSpPr>
              <p:spPr bwMode="auto">
                <a:xfrm rot="16200000">
                  <a:off x="4378" y="2726"/>
                  <a:ext cx="212"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P</a:t>
                  </a:r>
                </a:p>
              </p:txBody>
            </p:sp>
            <p:sp>
              <p:nvSpPr>
                <p:cNvPr id="36138" name="Line 298"/>
                <p:cNvSpPr>
                  <a:spLocks noChangeShapeType="1"/>
                </p:cNvSpPr>
                <p:nvPr/>
              </p:nvSpPr>
              <p:spPr bwMode="auto">
                <a:xfrm flipV="1">
                  <a:off x="3648" y="1143"/>
                  <a:ext cx="0" cy="33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39" name="Line 299"/>
                <p:cNvSpPr>
                  <a:spLocks noChangeShapeType="1"/>
                </p:cNvSpPr>
                <p:nvPr/>
              </p:nvSpPr>
              <p:spPr bwMode="auto">
                <a:xfrm>
                  <a:off x="3648" y="1335"/>
                  <a:ext cx="528"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40" name="Text Box 300"/>
                <p:cNvSpPr txBox="1">
                  <a:spLocks noChangeArrowheads="1"/>
                </p:cNvSpPr>
                <p:nvPr/>
              </p:nvSpPr>
              <p:spPr bwMode="auto">
                <a:xfrm>
                  <a:off x="3696" y="1152"/>
                  <a:ext cx="4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1.5d</a:t>
                  </a:r>
                </a:p>
              </p:txBody>
            </p:sp>
            <p:sp>
              <p:nvSpPr>
                <p:cNvPr id="36141" name="Line 301"/>
                <p:cNvSpPr>
                  <a:spLocks noChangeShapeType="1"/>
                </p:cNvSpPr>
                <p:nvPr/>
              </p:nvSpPr>
              <p:spPr bwMode="auto">
                <a:xfrm flipH="1" flipV="1">
                  <a:off x="4176" y="1200"/>
                  <a:ext cx="12" cy="24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42" name="Line 302"/>
                <p:cNvSpPr>
                  <a:spLocks noChangeShapeType="1"/>
                </p:cNvSpPr>
                <p:nvPr/>
              </p:nvSpPr>
              <p:spPr bwMode="auto">
                <a:xfrm flipV="1">
                  <a:off x="4224" y="192"/>
                  <a:ext cx="0" cy="67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43" name="Line 303"/>
                <p:cNvSpPr>
                  <a:spLocks noChangeShapeType="1"/>
                </p:cNvSpPr>
                <p:nvPr/>
              </p:nvSpPr>
              <p:spPr bwMode="auto">
                <a:xfrm flipV="1">
                  <a:off x="5040" y="192"/>
                  <a:ext cx="0" cy="67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44" name="Line 304"/>
                <p:cNvSpPr>
                  <a:spLocks noChangeShapeType="1"/>
                </p:cNvSpPr>
                <p:nvPr/>
              </p:nvSpPr>
              <p:spPr bwMode="auto">
                <a:xfrm>
                  <a:off x="4224" y="336"/>
                  <a:ext cx="768" cy="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45" name="Line 305"/>
                <p:cNvSpPr>
                  <a:spLocks noChangeShapeType="1"/>
                </p:cNvSpPr>
                <p:nvPr/>
              </p:nvSpPr>
              <p:spPr bwMode="auto">
                <a:xfrm flipV="1">
                  <a:off x="5376" y="144"/>
                  <a:ext cx="0" cy="51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46" name="Text Box 306"/>
                <p:cNvSpPr txBox="1">
                  <a:spLocks noChangeArrowheads="1"/>
                </p:cNvSpPr>
                <p:nvPr/>
              </p:nvSpPr>
              <p:spPr bwMode="auto">
                <a:xfrm>
                  <a:off x="4464" y="144"/>
                  <a:ext cx="268"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Pr</a:t>
                  </a:r>
                </a:p>
              </p:txBody>
            </p:sp>
            <p:sp>
              <p:nvSpPr>
                <p:cNvPr id="36147" name="Text Box 307"/>
                <p:cNvSpPr txBox="1">
                  <a:spLocks noChangeArrowheads="1"/>
                </p:cNvSpPr>
                <p:nvPr/>
              </p:nvSpPr>
              <p:spPr bwMode="auto">
                <a:xfrm>
                  <a:off x="4992" y="144"/>
                  <a:ext cx="4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1.5d</a:t>
                  </a:r>
                </a:p>
              </p:txBody>
            </p:sp>
            <p:sp>
              <p:nvSpPr>
                <p:cNvPr id="36148" name="Line 308"/>
                <p:cNvSpPr>
                  <a:spLocks noChangeShapeType="1"/>
                </p:cNvSpPr>
                <p:nvPr/>
              </p:nvSpPr>
              <p:spPr bwMode="auto">
                <a:xfrm>
                  <a:off x="5040" y="336"/>
                  <a:ext cx="384" cy="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49" name="Line 309"/>
                <p:cNvSpPr>
                  <a:spLocks noChangeShapeType="1"/>
                </p:cNvSpPr>
                <p:nvPr/>
              </p:nvSpPr>
              <p:spPr bwMode="auto">
                <a:xfrm flipH="1">
                  <a:off x="3312" y="670"/>
                  <a:ext cx="33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50" name="Line 310"/>
                <p:cNvSpPr>
                  <a:spLocks noChangeShapeType="1"/>
                </p:cNvSpPr>
                <p:nvPr/>
              </p:nvSpPr>
              <p:spPr bwMode="auto">
                <a:xfrm flipH="1">
                  <a:off x="3323" y="839"/>
                  <a:ext cx="33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51" name="Line 311"/>
                <p:cNvSpPr>
                  <a:spLocks noChangeShapeType="1"/>
                </p:cNvSpPr>
                <p:nvPr/>
              </p:nvSpPr>
              <p:spPr bwMode="auto">
                <a:xfrm>
                  <a:off x="3312" y="659"/>
                  <a:ext cx="0" cy="181"/>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152" name="Text Box 312"/>
                <p:cNvSpPr txBox="1">
                  <a:spLocks noChangeArrowheads="1"/>
                </p:cNvSpPr>
                <p:nvPr/>
              </p:nvSpPr>
              <p:spPr bwMode="auto">
                <a:xfrm rot="16200000">
                  <a:off x="3110" y="634"/>
                  <a:ext cx="15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b="0" i="0">
                      <a:solidFill>
                        <a:schemeClr val="bg1"/>
                      </a:solidFill>
                      <a:effectLst/>
                    </a:rPr>
                    <a:t>t</a:t>
                  </a:r>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6153"/>
                                        </p:tgtEl>
                                        <p:attrNameLst>
                                          <p:attrName>style.visibility</p:attrName>
                                        </p:attrNameLst>
                                      </p:cBhvr>
                                      <p:to>
                                        <p:strVal val="visible"/>
                                      </p:to>
                                    </p:set>
                                    <p:animEffect transition="in" filter="dissolve">
                                      <p:cBhvr>
                                        <p:cTn id="7" dur="500"/>
                                        <p:tgtEl>
                                          <p:spTgt spid="3615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6156"/>
                                        </p:tgtEl>
                                        <p:attrNameLst>
                                          <p:attrName>style.visibility</p:attrName>
                                        </p:attrNameLst>
                                      </p:cBhvr>
                                      <p:to>
                                        <p:strVal val="visible"/>
                                      </p:to>
                                    </p:set>
                                    <p:animEffect transition="in" filter="dissolve">
                                      <p:cBhvr>
                                        <p:cTn id="12" dur="500"/>
                                        <p:tgtEl>
                                          <p:spTgt spid="36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6866" name="Freeform 2"/>
          <p:cNvSpPr>
            <a:spLocks/>
          </p:cNvSpPr>
          <p:nvPr/>
        </p:nvSpPr>
        <p:spPr bwMode="auto">
          <a:xfrm>
            <a:off x="5103813" y="3100388"/>
            <a:ext cx="406400" cy="409575"/>
          </a:xfrm>
          <a:custGeom>
            <a:avLst/>
            <a:gdLst>
              <a:gd name="T0" fmla="*/ 1094 w 1095"/>
              <a:gd name="T1" fmla="*/ 548 h 1095"/>
              <a:gd name="T2" fmla="*/ 1022 w 1095"/>
              <a:gd name="T3" fmla="*/ 273 h 1095"/>
              <a:gd name="T4" fmla="*/ 821 w 1095"/>
              <a:gd name="T5" fmla="*/ 73 h 1095"/>
              <a:gd name="T6" fmla="*/ 548 w 1095"/>
              <a:gd name="T7" fmla="*/ 0 h 1095"/>
              <a:gd name="T8" fmla="*/ 273 w 1095"/>
              <a:gd name="T9" fmla="*/ 73 h 1095"/>
              <a:gd name="T10" fmla="*/ 74 w 1095"/>
              <a:gd name="T11" fmla="*/ 273 h 1095"/>
              <a:gd name="T12" fmla="*/ 0 w 1095"/>
              <a:gd name="T13" fmla="*/ 548 h 1095"/>
              <a:gd name="T14" fmla="*/ 74 w 1095"/>
              <a:gd name="T15" fmla="*/ 822 h 1095"/>
              <a:gd name="T16" fmla="*/ 273 w 1095"/>
              <a:gd name="T17" fmla="*/ 1023 h 1095"/>
              <a:gd name="T18" fmla="*/ 548 w 1095"/>
              <a:gd name="T19" fmla="*/ 1095 h 1095"/>
              <a:gd name="T20" fmla="*/ 821 w 1095"/>
              <a:gd name="T21" fmla="*/ 1023 h 1095"/>
              <a:gd name="T22" fmla="*/ 1022 w 1095"/>
              <a:gd name="T23" fmla="*/ 822 h 1095"/>
              <a:gd name="T24" fmla="*/ 1094 w 1095"/>
              <a:gd name="T25" fmla="*/ 548 h 1095"/>
              <a:gd name="T26" fmla="*/ 1095 w 1095"/>
              <a:gd name="T27" fmla="*/ 548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5" h="1095">
                <a:moveTo>
                  <a:pt x="1094" y="548"/>
                </a:moveTo>
                <a:lnTo>
                  <a:pt x="1022" y="273"/>
                </a:lnTo>
                <a:lnTo>
                  <a:pt x="821" y="73"/>
                </a:lnTo>
                <a:lnTo>
                  <a:pt x="548" y="0"/>
                </a:lnTo>
                <a:lnTo>
                  <a:pt x="273" y="73"/>
                </a:lnTo>
                <a:lnTo>
                  <a:pt x="74" y="273"/>
                </a:lnTo>
                <a:lnTo>
                  <a:pt x="0" y="548"/>
                </a:lnTo>
                <a:lnTo>
                  <a:pt x="74" y="822"/>
                </a:lnTo>
                <a:lnTo>
                  <a:pt x="273" y="1023"/>
                </a:lnTo>
                <a:lnTo>
                  <a:pt x="548" y="1095"/>
                </a:lnTo>
                <a:lnTo>
                  <a:pt x="821" y="1023"/>
                </a:lnTo>
                <a:lnTo>
                  <a:pt x="1022" y="822"/>
                </a:lnTo>
                <a:lnTo>
                  <a:pt x="1094" y="548"/>
                </a:lnTo>
                <a:lnTo>
                  <a:pt x="1095" y="548"/>
                </a:lnTo>
              </a:path>
            </a:pathLst>
          </a:custGeom>
          <a:noFill/>
          <a:ln w="28575" cap="flat" cmpd="sng">
            <a:solidFill>
              <a:srgbClr val="FFFFFF"/>
            </a:solidFill>
            <a:prstDash val="sys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67" name="Freeform 3"/>
          <p:cNvSpPr>
            <a:spLocks/>
          </p:cNvSpPr>
          <p:nvPr/>
        </p:nvSpPr>
        <p:spPr bwMode="auto">
          <a:xfrm>
            <a:off x="5037138" y="3036888"/>
            <a:ext cx="539750" cy="539750"/>
          </a:xfrm>
          <a:custGeom>
            <a:avLst/>
            <a:gdLst>
              <a:gd name="T0" fmla="*/ 1448 w 1449"/>
              <a:gd name="T1" fmla="*/ 725 h 1450"/>
              <a:gd name="T2" fmla="*/ 1351 w 1449"/>
              <a:gd name="T3" fmla="*/ 362 h 1450"/>
              <a:gd name="T4" fmla="*/ 1085 w 1449"/>
              <a:gd name="T5" fmla="*/ 97 h 1450"/>
              <a:gd name="T6" fmla="*/ 724 w 1449"/>
              <a:gd name="T7" fmla="*/ 0 h 1450"/>
              <a:gd name="T8" fmla="*/ 361 w 1449"/>
              <a:gd name="T9" fmla="*/ 97 h 1450"/>
              <a:gd name="T10" fmla="*/ 97 w 1449"/>
              <a:gd name="T11" fmla="*/ 362 h 1450"/>
              <a:gd name="T12" fmla="*/ 0 w 1449"/>
              <a:gd name="T13" fmla="*/ 725 h 1450"/>
              <a:gd name="T14" fmla="*/ 97 w 1449"/>
              <a:gd name="T15" fmla="*/ 1087 h 1450"/>
              <a:gd name="T16" fmla="*/ 361 w 1449"/>
              <a:gd name="T17" fmla="*/ 1353 h 1450"/>
              <a:gd name="T18" fmla="*/ 724 w 1449"/>
              <a:gd name="T19" fmla="*/ 1450 h 1450"/>
              <a:gd name="T20" fmla="*/ 1085 w 1449"/>
              <a:gd name="T21" fmla="*/ 1353 h 1450"/>
              <a:gd name="T22" fmla="*/ 1351 w 1449"/>
              <a:gd name="T23" fmla="*/ 1087 h 1450"/>
              <a:gd name="T24" fmla="*/ 1448 w 1449"/>
              <a:gd name="T25" fmla="*/ 725 h 1450"/>
              <a:gd name="T26" fmla="*/ 1449 w 1449"/>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50">
                <a:moveTo>
                  <a:pt x="1448" y="725"/>
                </a:moveTo>
                <a:lnTo>
                  <a:pt x="1351" y="362"/>
                </a:lnTo>
                <a:lnTo>
                  <a:pt x="1085" y="97"/>
                </a:lnTo>
                <a:lnTo>
                  <a:pt x="724" y="0"/>
                </a:lnTo>
                <a:lnTo>
                  <a:pt x="361" y="97"/>
                </a:lnTo>
                <a:lnTo>
                  <a:pt x="97" y="362"/>
                </a:lnTo>
                <a:lnTo>
                  <a:pt x="0" y="725"/>
                </a:lnTo>
                <a:lnTo>
                  <a:pt x="97" y="1087"/>
                </a:lnTo>
                <a:lnTo>
                  <a:pt x="361" y="1353"/>
                </a:lnTo>
                <a:lnTo>
                  <a:pt x="724" y="1450"/>
                </a:lnTo>
                <a:lnTo>
                  <a:pt x="1085" y="1353"/>
                </a:lnTo>
                <a:lnTo>
                  <a:pt x="1351" y="1087"/>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68" name="Freeform 4"/>
          <p:cNvSpPr>
            <a:spLocks/>
          </p:cNvSpPr>
          <p:nvPr/>
        </p:nvSpPr>
        <p:spPr bwMode="auto">
          <a:xfrm>
            <a:off x="3625850" y="3036888"/>
            <a:ext cx="539750" cy="539750"/>
          </a:xfrm>
          <a:custGeom>
            <a:avLst/>
            <a:gdLst>
              <a:gd name="T0" fmla="*/ 1448 w 1449"/>
              <a:gd name="T1" fmla="*/ 725 h 1450"/>
              <a:gd name="T2" fmla="*/ 1351 w 1449"/>
              <a:gd name="T3" fmla="*/ 362 h 1450"/>
              <a:gd name="T4" fmla="*/ 1086 w 1449"/>
              <a:gd name="T5" fmla="*/ 97 h 1450"/>
              <a:gd name="T6" fmla="*/ 724 w 1449"/>
              <a:gd name="T7" fmla="*/ 0 h 1450"/>
              <a:gd name="T8" fmla="*/ 362 w 1449"/>
              <a:gd name="T9" fmla="*/ 97 h 1450"/>
              <a:gd name="T10" fmla="*/ 96 w 1449"/>
              <a:gd name="T11" fmla="*/ 362 h 1450"/>
              <a:gd name="T12" fmla="*/ 0 w 1449"/>
              <a:gd name="T13" fmla="*/ 725 h 1450"/>
              <a:gd name="T14" fmla="*/ 96 w 1449"/>
              <a:gd name="T15" fmla="*/ 1087 h 1450"/>
              <a:gd name="T16" fmla="*/ 362 w 1449"/>
              <a:gd name="T17" fmla="*/ 1353 h 1450"/>
              <a:gd name="T18" fmla="*/ 724 w 1449"/>
              <a:gd name="T19" fmla="*/ 1450 h 1450"/>
              <a:gd name="T20" fmla="*/ 1086 w 1449"/>
              <a:gd name="T21" fmla="*/ 1353 h 1450"/>
              <a:gd name="T22" fmla="*/ 1351 w 1449"/>
              <a:gd name="T23" fmla="*/ 1087 h 1450"/>
              <a:gd name="T24" fmla="*/ 1448 w 1449"/>
              <a:gd name="T25" fmla="*/ 725 h 1450"/>
              <a:gd name="T26" fmla="*/ 1449 w 1449"/>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50">
                <a:moveTo>
                  <a:pt x="1448" y="725"/>
                </a:moveTo>
                <a:lnTo>
                  <a:pt x="1351" y="362"/>
                </a:lnTo>
                <a:lnTo>
                  <a:pt x="1086" y="97"/>
                </a:lnTo>
                <a:lnTo>
                  <a:pt x="724" y="0"/>
                </a:lnTo>
                <a:lnTo>
                  <a:pt x="362" y="97"/>
                </a:lnTo>
                <a:lnTo>
                  <a:pt x="96" y="362"/>
                </a:lnTo>
                <a:lnTo>
                  <a:pt x="0" y="725"/>
                </a:lnTo>
                <a:lnTo>
                  <a:pt x="96" y="1087"/>
                </a:lnTo>
                <a:lnTo>
                  <a:pt x="362" y="1353"/>
                </a:lnTo>
                <a:lnTo>
                  <a:pt x="724" y="1450"/>
                </a:lnTo>
                <a:lnTo>
                  <a:pt x="1086" y="1353"/>
                </a:lnTo>
                <a:lnTo>
                  <a:pt x="1351" y="1087"/>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69" name="Freeform 5"/>
          <p:cNvSpPr>
            <a:spLocks/>
          </p:cNvSpPr>
          <p:nvPr/>
        </p:nvSpPr>
        <p:spPr bwMode="auto">
          <a:xfrm>
            <a:off x="3689350" y="3100388"/>
            <a:ext cx="409575" cy="409575"/>
          </a:xfrm>
          <a:custGeom>
            <a:avLst/>
            <a:gdLst>
              <a:gd name="T0" fmla="*/ 1094 w 1095"/>
              <a:gd name="T1" fmla="*/ 548 h 1095"/>
              <a:gd name="T2" fmla="*/ 1020 w 1095"/>
              <a:gd name="T3" fmla="*/ 273 h 1095"/>
              <a:gd name="T4" fmla="*/ 821 w 1095"/>
              <a:gd name="T5" fmla="*/ 73 h 1095"/>
              <a:gd name="T6" fmla="*/ 547 w 1095"/>
              <a:gd name="T7" fmla="*/ 0 h 1095"/>
              <a:gd name="T8" fmla="*/ 273 w 1095"/>
              <a:gd name="T9" fmla="*/ 73 h 1095"/>
              <a:gd name="T10" fmla="*/ 73 w 1095"/>
              <a:gd name="T11" fmla="*/ 273 h 1095"/>
              <a:gd name="T12" fmla="*/ 0 w 1095"/>
              <a:gd name="T13" fmla="*/ 548 h 1095"/>
              <a:gd name="T14" fmla="*/ 73 w 1095"/>
              <a:gd name="T15" fmla="*/ 822 h 1095"/>
              <a:gd name="T16" fmla="*/ 273 w 1095"/>
              <a:gd name="T17" fmla="*/ 1023 h 1095"/>
              <a:gd name="T18" fmla="*/ 547 w 1095"/>
              <a:gd name="T19" fmla="*/ 1095 h 1095"/>
              <a:gd name="T20" fmla="*/ 821 w 1095"/>
              <a:gd name="T21" fmla="*/ 1023 h 1095"/>
              <a:gd name="T22" fmla="*/ 1020 w 1095"/>
              <a:gd name="T23" fmla="*/ 822 h 1095"/>
              <a:gd name="T24" fmla="*/ 1094 w 1095"/>
              <a:gd name="T25" fmla="*/ 548 h 1095"/>
              <a:gd name="T26" fmla="*/ 1095 w 1095"/>
              <a:gd name="T27" fmla="*/ 548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5" h="1095">
                <a:moveTo>
                  <a:pt x="1094" y="548"/>
                </a:moveTo>
                <a:lnTo>
                  <a:pt x="1020" y="273"/>
                </a:lnTo>
                <a:lnTo>
                  <a:pt x="821" y="73"/>
                </a:lnTo>
                <a:lnTo>
                  <a:pt x="547" y="0"/>
                </a:lnTo>
                <a:lnTo>
                  <a:pt x="273" y="73"/>
                </a:lnTo>
                <a:lnTo>
                  <a:pt x="73" y="273"/>
                </a:lnTo>
                <a:lnTo>
                  <a:pt x="0" y="548"/>
                </a:lnTo>
                <a:lnTo>
                  <a:pt x="73" y="822"/>
                </a:lnTo>
                <a:lnTo>
                  <a:pt x="273" y="1023"/>
                </a:lnTo>
                <a:lnTo>
                  <a:pt x="547" y="1095"/>
                </a:lnTo>
                <a:lnTo>
                  <a:pt x="821" y="1023"/>
                </a:lnTo>
                <a:lnTo>
                  <a:pt x="1020" y="822"/>
                </a:lnTo>
                <a:lnTo>
                  <a:pt x="1094" y="548"/>
                </a:lnTo>
                <a:lnTo>
                  <a:pt x="1095" y="548"/>
                </a:lnTo>
              </a:path>
            </a:pathLst>
          </a:custGeom>
          <a:noFill/>
          <a:ln w="28575" cap="flat" cmpd="sng">
            <a:solidFill>
              <a:srgbClr val="FFFFFF"/>
            </a:solidFill>
            <a:prstDash val="sys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0" name="Freeform 6"/>
          <p:cNvSpPr>
            <a:spLocks/>
          </p:cNvSpPr>
          <p:nvPr/>
        </p:nvSpPr>
        <p:spPr bwMode="auto">
          <a:xfrm>
            <a:off x="2938463" y="2657475"/>
            <a:ext cx="3175" cy="3179763"/>
          </a:xfrm>
          <a:custGeom>
            <a:avLst/>
            <a:gdLst>
              <a:gd name="T0" fmla="*/ 0 w 1"/>
              <a:gd name="T1" fmla="*/ 0 h 8529"/>
              <a:gd name="T2" fmla="*/ 0 w 1"/>
              <a:gd name="T3" fmla="*/ 8529 h 8529"/>
              <a:gd name="T4" fmla="*/ 1 w 1"/>
              <a:gd name="T5" fmla="*/ 8529 h 8529"/>
            </a:gdLst>
            <a:ahLst/>
            <a:cxnLst>
              <a:cxn ang="0">
                <a:pos x="T0" y="T1"/>
              </a:cxn>
              <a:cxn ang="0">
                <a:pos x="T2" y="T3"/>
              </a:cxn>
              <a:cxn ang="0">
                <a:pos x="T4" y="T5"/>
              </a:cxn>
            </a:cxnLst>
            <a:rect l="0" t="0" r="r" b="b"/>
            <a:pathLst>
              <a:path w="1" h="8529">
                <a:moveTo>
                  <a:pt x="0" y="0"/>
                </a:moveTo>
                <a:lnTo>
                  <a:pt x="0" y="8529"/>
                </a:lnTo>
                <a:lnTo>
                  <a:pt x="1" y="852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1" name="Freeform 7"/>
          <p:cNvSpPr>
            <a:spLocks/>
          </p:cNvSpPr>
          <p:nvPr/>
        </p:nvSpPr>
        <p:spPr bwMode="auto">
          <a:xfrm>
            <a:off x="6230938" y="2201863"/>
            <a:ext cx="130175" cy="3970337"/>
          </a:xfrm>
          <a:custGeom>
            <a:avLst/>
            <a:gdLst>
              <a:gd name="T0" fmla="*/ 172 w 354"/>
              <a:gd name="T1" fmla="*/ 10655 h 10655"/>
              <a:gd name="T2" fmla="*/ 346 w 354"/>
              <a:gd name="T3" fmla="*/ 9284 h 10655"/>
              <a:gd name="T4" fmla="*/ 354 w 354"/>
              <a:gd name="T5" fmla="*/ 8606 h 10655"/>
              <a:gd name="T6" fmla="*/ 266 w 354"/>
              <a:gd name="T7" fmla="*/ 7937 h 10655"/>
              <a:gd name="T8" fmla="*/ 66 w 354"/>
              <a:gd name="T9" fmla="*/ 7281 h 10655"/>
              <a:gd name="T10" fmla="*/ 7 w 354"/>
              <a:gd name="T11" fmla="*/ 6952 h 10655"/>
              <a:gd name="T12" fmla="*/ 66 w 354"/>
              <a:gd name="T13" fmla="*/ 6619 h 10655"/>
              <a:gd name="T14" fmla="*/ 173 w 354"/>
              <a:gd name="T15" fmla="*/ 6298 h 10655"/>
              <a:gd name="T16" fmla="*/ 162 w 354"/>
              <a:gd name="T17" fmla="*/ 5961 h 10655"/>
              <a:gd name="T18" fmla="*/ 108 w 354"/>
              <a:gd name="T19" fmla="*/ 5624 h 10655"/>
              <a:gd name="T20" fmla="*/ 138 w 354"/>
              <a:gd name="T21" fmla="*/ 5288 h 10655"/>
              <a:gd name="T22" fmla="*/ 111 w 354"/>
              <a:gd name="T23" fmla="*/ 4611 h 10655"/>
              <a:gd name="T24" fmla="*/ 122 w 354"/>
              <a:gd name="T25" fmla="*/ 4274 h 10655"/>
              <a:gd name="T26" fmla="*/ 191 w 354"/>
              <a:gd name="T27" fmla="*/ 3942 h 10655"/>
              <a:gd name="T28" fmla="*/ 272 w 354"/>
              <a:gd name="T29" fmla="*/ 3614 h 10655"/>
              <a:gd name="T30" fmla="*/ 244 w 354"/>
              <a:gd name="T31" fmla="*/ 3281 h 10655"/>
              <a:gd name="T32" fmla="*/ 175 w 354"/>
              <a:gd name="T33" fmla="*/ 2944 h 10655"/>
              <a:gd name="T34" fmla="*/ 170 w 354"/>
              <a:gd name="T35" fmla="*/ 2605 h 10655"/>
              <a:gd name="T36" fmla="*/ 172 w 354"/>
              <a:gd name="T37" fmla="*/ 1928 h 10655"/>
              <a:gd name="T38" fmla="*/ 174 w 354"/>
              <a:gd name="T39" fmla="*/ 1591 h 10655"/>
              <a:gd name="T40" fmla="*/ 235 w 354"/>
              <a:gd name="T41" fmla="*/ 1260 h 10655"/>
              <a:gd name="T42" fmla="*/ 301 w 354"/>
              <a:gd name="T43" fmla="*/ 1095 h 10655"/>
              <a:gd name="T44" fmla="*/ 230 w 354"/>
              <a:gd name="T45" fmla="*/ 960 h 10655"/>
              <a:gd name="T46" fmla="*/ 127 w 354"/>
              <a:gd name="T47" fmla="*/ 811 h 10655"/>
              <a:gd name="T48" fmla="*/ 122 w 354"/>
              <a:gd name="T49" fmla="*/ 635 h 10655"/>
              <a:gd name="T50" fmla="*/ 171 w 354"/>
              <a:gd name="T51" fmla="*/ 484 h 10655"/>
              <a:gd name="T52" fmla="*/ 157 w 354"/>
              <a:gd name="T53" fmla="*/ 283 h 10655"/>
              <a:gd name="T54" fmla="*/ 33 w 354"/>
              <a:gd name="T55" fmla="*/ 33 h 10655"/>
              <a:gd name="T56" fmla="*/ 0 w 354"/>
              <a:gd name="T57" fmla="*/ 0 h 10655"/>
              <a:gd name="T58" fmla="*/ 7 w 354"/>
              <a:gd name="T59" fmla="*/ 73 h 10655"/>
              <a:gd name="T60" fmla="*/ 8 w 354"/>
              <a:gd name="T61" fmla="*/ 73 h 10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4" h="10655">
                <a:moveTo>
                  <a:pt x="172" y="10655"/>
                </a:moveTo>
                <a:lnTo>
                  <a:pt x="346" y="9284"/>
                </a:lnTo>
                <a:lnTo>
                  <a:pt x="354" y="8606"/>
                </a:lnTo>
                <a:lnTo>
                  <a:pt x="266" y="7937"/>
                </a:lnTo>
                <a:lnTo>
                  <a:pt x="66" y="7281"/>
                </a:lnTo>
                <a:lnTo>
                  <a:pt x="7" y="6952"/>
                </a:lnTo>
                <a:lnTo>
                  <a:pt x="66" y="6619"/>
                </a:lnTo>
                <a:lnTo>
                  <a:pt x="173" y="6298"/>
                </a:lnTo>
                <a:lnTo>
                  <a:pt x="162" y="5961"/>
                </a:lnTo>
                <a:lnTo>
                  <a:pt x="108" y="5624"/>
                </a:lnTo>
                <a:lnTo>
                  <a:pt x="138" y="5288"/>
                </a:lnTo>
                <a:lnTo>
                  <a:pt x="111" y="4611"/>
                </a:lnTo>
                <a:lnTo>
                  <a:pt x="122" y="4274"/>
                </a:lnTo>
                <a:lnTo>
                  <a:pt x="191" y="3942"/>
                </a:lnTo>
                <a:lnTo>
                  <a:pt x="272" y="3614"/>
                </a:lnTo>
                <a:lnTo>
                  <a:pt x="244" y="3281"/>
                </a:lnTo>
                <a:lnTo>
                  <a:pt x="175" y="2944"/>
                </a:lnTo>
                <a:lnTo>
                  <a:pt x="170" y="2605"/>
                </a:lnTo>
                <a:lnTo>
                  <a:pt x="172" y="1928"/>
                </a:lnTo>
                <a:lnTo>
                  <a:pt x="174" y="1591"/>
                </a:lnTo>
                <a:lnTo>
                  <a:pt x="235" y="1260"/>
                </a:lnTo>
                <a:lnTo>
                  <a:pt x="301" y="1095"/>
                </a:lnTo>
                <a:lnTo>
                  <a:pt x="230" y="960"/>
                </a:lnTo>
                <a:lnTo>
                  <a:pt x="127" y="811"/>
                </a:lnTo>
                <a:lnTo>
                  <a:pt x="122" y="635"/>
                </a:lnTo>
                <a:lnTo>
                  <a:pt x="171" y="484"/>
                </a:lnTo>
                <a:lnTo>
                  <a:pt x="157" y="283"/>
                </a:lnTo>
                <a:lnTo>
                  <a:pt x="33" y="33"/>
                </a:lnTo>
                <a:lnTo>
                  <a:pt x="0" y="0"/>
                </a:lnTo>
                <a:lnTo>
                  <a:pt x="7" y="73"/>
                </a:lnTo>
                <a:lnTo>
                  <a:pt x="8" y="7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2" name="Freeform 8"/>
          <p:cNvSpPr>
            <a:spLocks/>
          </p:cNvSpPr>
          <p:nvPr/>
        </p:nvSpPr>
        <p:spPr bwMode="auto">
          <a:xfrm>
            <a:off x="3894138" y="2597150"/>
            <a:ext cx="3175" cy="3065463"/>
          </a:xfrm>
          <a:custGeom>
            <a:avLst/>
            <a:gdLst>
              <a:gd name="T0" fmla="*/ 3 w 3"/>
              <a:gd name="T1" fmla="*/ 8226 h 8226"/>
              <a:gd name="T2" fmla="*/ 0 w 3"/>
              <a:gd name="T3" fmla="*/ 0 h 8226"/>
              <a:gd name="T4" fmla="*/ 1 w 3"/>
              <a:gd name="T5" fmla="*/ 0 h 8226"/>
            </a:gdLst>
            <a:ahLst/>
            <a:cxnLst>
              <a:cxn ang="0">
                <a:pos x="T0" y="T1"/>
              </a:cxn>
              <a:cxn ang="0">
                <a:pos x="T2" y="T3"/>
              </a:cxn>
              <a:cxn ang="0">
                <a:pos x="T4" y="T5"/>
              </a:cxn>
            </a:cxnLst>
            <a:rect l="0" t="0" r="r" b="b"/>
            <a:pathLst>
              <a:path w="3" h="8226">
                <a:moveTo>
                  <a:pt x="3" y="822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3" name="Freeform 9"/>
          <p:cNvSpPr>
            <a:spLocks/>
          </p:cNvSpPr>
          <p:nvPr/>
        </p:nvSpPr>
        <p:spPr bwMode="auto">
          <a:xfrm>
            <a:off x="5292725" y="2578100"/>
            <a:ext cx="19050" cy="3105150"/>
          </a:xfrm>
          <a:custGeom>
            <a:avLst/>
            <a:gdLst>
              <a:gd name="T0" fmla="*/ 51 w 51"/>
              <a:gd name="T1" fmla="*/ 0 h 8334"/>
              <a:gd name="T2" fmla="*/ 0 w 51"/>
              <a:gd name="T3" fmla="*/ 8334 h 8334"/>
              <a:gd name="T4" fmla="*/ 1 w 51"/>
              <a:gd name="T5" fmla="*/ 8334 h 8334"/>
            </a:gdLst>
            <a:ahLst/>
            <a:cxnLst>
              <a:cxn ang="0">
                <a:pos x="T0" y="T1"/>
              </a:cxn>
              <a:cxn ang="0">
                <a:pos x="T2" y="T3"/>
              </a:cxn>
              <a:cxn ang="0">
                <a:pos x="T4" y="T5"/>
              </a:cxn>
            </a:cxnLst>
            <a:rect l="0" t="0" r="r" b="b"/>
            <a:pathLst>
              <a:path w="51" h="8334">
                <a:moveTo>
                  <a:pt x="51" y="0"/>
                </a:moveTo>
                <a:lnTo>
                  <a:pt x="0" y="8334"/>
                </a:lnTo>
                <a:lnTo>
                  <a:pt x="1" y="83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4" name="Freeform 10"/>
          <p:cNvSpPr>
            <a:spLocks/>
          </p:cNvSpPr>
          <p:nvPr/>
        </p:nvSpPr>
        <p:spPr bwMode="auto">
          <a:xfrm>
            <a:off x="6080125" y="2632075"/>
            <a:ext cx="3175" cy="3181350"/>
          </a:xfrm>
          <a:custGeom>
            <a:avLst/>
            <a:gdLst>
              <a:gd name="T0" fmla="*/ 0 w 1"/>
              <a:gd name="T1" fmla="*/ 0 h 8547"/>
              <a:gd name="T2" fmla="*/ 0 w 1"/>
              <a:gd name="T3" fmla="*/ 8547 h 8547"/>
              <a:gd name="T4" fmla="*/ 1 w 1"/>
              <a:gd name="T5" fmla="*/ 8547 h 8547"/>
            </a:gdLst>
            <a:ahLst/>
            <a:cxnLst>
              <a:cxn ang="0">
                <a:pos x="T0" y="T1"/>
              </a:cxn>
              <a:cxn ang="0">
                <a:pos x="T2" y="T3"/>
              </a:cxn>
              <a:cxn ang="0">
                <a:pos x="T4" y="T5"/>
              </a:cxn>
            </a:cxnLst>
            <a:rect l="0" t="0" r="r" b="b"/>
            <a:pathLst>
              <a:path w="1" h="8547">
                <a:moveTo>
                  <a:pt x="0" y="0"/>
                </a:moveTo>
                <a:lnTo>
                  <a:pt x="0" y="8547"/>
                </a:lnTo>
                <a:lnTo>
                  <a:pt x="1" y="854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5" name="Freeform 11"/>
          <p:cNvSpPr>
            <a:spLocks/>
          </p:cNvSpPr>
          <p:nvPr/>
        </p:nvSpPr>
        <p:spPr bwMode="auto">
          <a:xfrm>
            <a:off x="6080125" y="2632075"/>
            <a:ext cx="3175" cy="3181350"/>
          </a:xfrm>
          <a:custGeom>
            <a:avLst/>
            <a:gdLst>
              <a:gd name="T0" fmla="*/ 0 w 1"/>
              <a:gd name="T1" fmla="*/ 0 h 8547"/>
              <a:gd name="T2" fmla="*/ 0 w 1"/>
              <a:gd name="T3" fmla="*/ 8547 h 8547"/>
              <a:gd name="T4" fmla="*/ 1 w 1"/>
              <a:gd name="T5" fmla="*/ 8547 h 8547"/>
            </a:gdLst>
            <a:ahLst/>
            <a:cxnLst>
              <a:cxn ang="0">
                <a:pos x="T0" y="T1"/>
              </a:cxn>
              <a:cxn ang="0">
                <a:pos x="T2" y="T3"/>
              </a:cxn>
              <a:cxn ang="0">
                <a:pos x="T4" y="T5"/>
              </a:cxn>
            </a:cxnLst>
            <a:rect l="0" t="0" r="r" b="b"/>
            <a:pathLst>
              <a:path w="1" h="8547">
                <a:moveTo>
                  <a:pt x="0" y="0"/>
                </a:moveTo>
                <a:lnTo>
                  <a:pt x="0" y="8547"/>
                </a:lnTo>
                <a:lnTo>
                  <a:pt x="1" y="854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6" name="Freeform 12"/>
          <p:cNvSpPr>
            <a:spLocks/>
          </p:cNvSpPr>
          <p:nvPr/>
        </p:nvSpPr>
        <p:spPr bwMode="auto">
          <a:xfrm>
            <a:off x="5932488" y="2632075"/>
            <a:ext cx="3175" cy="3181350"/>
          </a:xfrm>
          <a:custGeom>
            <a:avLst/>
            <a:gdLst>
              <a:gd name="T0" fmla="*/ 0 w 1"/>
              <a:gd name="T1" fmla="*/ 0 h 8547"/>
              <a:gd name="T2" fmla="*/ 0 w 1"/>
              <a:gd name="T3" fmla="*/ 8547 h 8547"/>
              <a:gd name="T4" fmla="*/ 1 w 1"/>
              <a:gd name="T5" fmla="*/ 8547 h 8547"/>
            </a:gdLst>
            <a:ahLst/>
            <a:cxnLst>
              <a:cxn ang="0">
                <a:pos x="T0" y="T1"/>
              </a:cxn>
              <a:cxn ang="0">
                <a:pos x="T2" y="T3"/>
              </a:cxn>
              <a:cxn ang="0">
                <a:pos x="T4" y="T5"/>
              </a:cxn>
            </a:cxnLst>
            <a:rect l="0" t="0" r="r" b="b"/>
            <a:pathLst>
              <a:path w="1" h="8547">
                <a:moveTo>
                  <a:pt x="0" y="0"/>
                </a:moveTo>
                <a:lnTo>
                  <a:pt x="0" y="8547"/>
                </a:lnTo>
                <a:lnTo>
                  <a:pt x="1" y="854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7" name="Freeform 13"/>
          <p:cNvSpPr>
            <a:spLocks/>
          </p:cNvSpPr>
          <p:nvPr/>
        </p:nvSpPr>
        <p:spPr bwMode="auto">
          <a:xfrm>
            <a:off x="2678113" y="2319338"/>
            <a:ext cx="109537" cy="3744912"/>
          </a:xfrm>
          <a:custGeom>
            <a:avLst/>
            <a:gdLst>
              <a:gd name="T0" fmla="*/ 89 w 296"/>
              <a:gd name="T1" fmla="*/ 10054 h 10054"/>
              <a:gd name="T2" fmla="*/ 28 w 296"/>
              <a:gd name="T3" fmla="*/ 9356 h 10054"/>
              <a:gd name="T4" fmla="*/ 59 w 296"/>
              <a:gd name="T5" fmla="*/ 8667 h 10054"/>
              <a:gd name="T6" fmla="*/ 247 w 296"/>
              <a:gd name="T7" fmla="*/ 7996 h 10054"/>
              <a:gd name="T8" fmla="*/ 294 w 296"/>
              <a:gd name="T9" fmla="*/ 7659 h 10054"/>
              <a:gd name="T10" fmla="*/ 213 w 296"/>
              <a:gd name="T11" fmla="*/ 7321 h 10054"/>
              <a:gd name="T12" fmla="*/ 120 w 296"/>
              <a:gd name="T13" fmla="*/ 6993 h 10054"/>
              <a:gd name="T14" fmla="*/ 154 w 296"/>
              <a:gd name="T15" fmla="*/ 6647 h 10054"/>
              <a:gd name="T16" fmla="*/ 195 w 296"/>
              <a:gd name="T17" fmla="*/ 6303 h 10054"/>
              <a:gd name="T18" fmla="*/ 155 w 296"/>
              <a:gd name="T19" fmla="*/ 5960 h 10054"/>
              <a:gd name="T20" fmla="*/ 195 w 296"/>
              <a:gd name="T21" fmla="*/ 5270 h 10054"/>
              <a:gd name="T22" fmla="*/ 80 w 296"/>
              <a:gd name="T23" fmla="*/ 4590 h 10054"/>
              <a:gd name="T24" fmla="*/ 26 w 296"/>
              <a:gd name="T25" fmla="*/ 4254 h 10054"/>
              <a:gd name="T26" fmla="*/ 88 w 296"/>
              <a:gd name="T27" fmla="*/ 3913 h 10054"/>
              <a:gd name="T28" fmla="*/ 136 w 296"/>
              <a:gd name="T29" fmla="*/ 3568 h 10054"/>
              <a:gd name="T30" fmla="*/ 129 w 296"/>
              <a:gd name="T31" fmla="*/ 3223 h 10054"/>
              <a:gd name="T32" fmla="*/ 131 w 296"/>
              <a:gd name="T33" fmla="*/ 2532 h 10054"/>
              <a:gd name="T34" fmla="*/ 110 w 296"/>
              <a:gd name="T35" fmla="*/ 2191 h 10054"/>
              <a:gd name="T36" fmla="*/ 0 w 296"/>
              <a:gd name="T37" fmla="*/ 1854 h 10054"/>
              <a:gd name="T38" fmla="*/ 173 w 296"/>
              <a:gd name="T39" fmla="*/ 1566 h 10054"/>
              <a:gd name="T40" fmla="*/ 144 w 296"/>
              <a:gd name="T41" fmla="*/ 1220 h 10054"/>
              <a:gd name="T42" fmla="*/ 112 w 296"/>
              <a:gd name="T43" fmla="*/ 803 h 10054"/>
              <a:gd name="T44" fmla="*/ 104 w 296"/>
              <a:gd name="T45" fmla="*/ 311 h 10054"/>
              <a:gd name="T46" fmla="*/ 103 w 296"/>
              <a:gd name="T47" fmla="*/ 117 h 10054"/>
              <a:gd name="T48" fmla="*/ 99 w 296"/>
              <a:gd name="T49" fmla="*/ 4 h 10054"/>
              <a:gd name="T50" fmla="*/ 89 w 296"/>
              <a:gd name="T51" fmla="*/ 0 h 10054"/>
              <a:gd name="T52" fmla="*/ 75 w 296"/>
              <a:gd name="T53" fmla="*/ 129 h 10054"/>
              <a:gd name="T54" fmla="*/ 92 w 296"/>
              <a:gd name="T55" fmla="*/ 572 h 10054"/>
              <a:gd name="T56" fmla="*/ 161 w 296"/>
              <a:gd name="T57" fmla="*/ 759 h 10054"/>
              <a:gd name="T58" fmla="*/ 295 w 296"/>
              <a:gd name="T59" fmla="*/ 836 h 10054"/>
              <a:gd name="T60" fmla="*/ 296 w 296"/>
              <a:gd name="T61" fmla="*/ 836 h 10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6" h="10054">
                <a:moveTo>
                  <a:pt x="89" y="10054"/>
                </a:moveTo>
                <a:lnTo>
                  <a:pt x="28" y="9356"/>
                </a:lnTo>
                <a:lnTo>
                  <a:pt x="59" y="8667"/>
                </a:lnTo>
                <a:lnTo>
                  <a:pt x="247" y="7996"/>
                </a:lnTo>
                <a:lnTo>
                  <a:pt x="294" y="7659"/>
                </a:lnTo>
                <a:lnTo>
                  <a:pt x="213" y="7321"/>
                </a:lnTo>
                <a:lnTo>
                  <a:pt x="120" y="6993"/>
                </a:lnTo>
                <a:lnTo>
                  <a:pt x="154" y="6647"/>
                </a:lnTo>
                <a:lnTo>
                  <a:pt x="195" y="6303"/>
                </a:lnTo>
                <a:lnTo>
                  <a:pt x="155" y="5960"/>
                </a:lnTo>
                <a:lnTo>
                  <a:pt x="195" y="5270"/>
                </a:lnTo>
                <a:lnTo>
                  <a:pt x="80" y="4590"/>
                </a:lnTo>
                <a:lnTo>
                  <a:pt x="26" y="4254"/>
                </a:lnTo>
                <a:lnTo>
                  <a:pt x="88" y="3913"/>
                </a:lnTo>
                <a:lnTo>
                  <a:pt x="136" y="3568"/>
                </a:lnTo>
                <a:lnTo>
                  <a:pt x="129" y="3223"/>
                </a:lnTo>
                <a:lnTo>
                  <a:pt x="131" y="2532"/>
                </a:lnTo>
                <a:lnTo>
                  <a:pt x="110" y="2191"/>
                </a:lnTo>
                <a:lnTo>
                  <a:pt x="0" y="1854"/>
                </a:lnTo>
                <a:lnTo>
                  <a:pt x="173" y="1566"/>
                </a:lnTo>
                <a:lnTo>
                  <a:pt x="144" y="1220"/>
                </a:lnTo>
                <a:lnTo>
                  <a:pt x="112" y="803"/>
                </a:lnTo>
                <a:lnTo>
                  <a:pt x="104" y="311"/>
                </a:lnTo>
                <a:lnTo>
                  <a:pt x="103" y="117"/>
                </a:lnTo>
                <a:lnTo>
                  <a:pt x="99" y="4"/>
                </a:lnTo>
                <a:lnTo>
                  <a:pt x="89" y="0"/>
                </a:lnTo>
                <a:lnTo>
                  <a:pt x="75" y="129"/>
                </a:lnTo>
                <a:lnTo>
                  <a:pt x="92" y="572"/>
                </a:lnTo>
                <a:lnTo>
                  <a:pt x="161" y="759"/>
                </a:lnTo>
                <a:lnTo>
                  <a:pt x="295" y="836"/>
                </a:lnTo>
                <a:lnTo>
                  <a:pt x="296" y="83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8" name="Freeform 14"/>
          <p:cNvSpPr>
            <a:spLocks/>
          </p:cNvSpPr>
          <p:nvPr/>
        </p:nvSpPr>
        <p:spPr bwMode="auto">
          <a:xfrm>
            <a:off x="3086100" y="2620963"/>
            <a:ext cx="3175" cy="3232150"/>
          </a:xfrm>
          <a:custGeom>
            <a:avLst/>
            <a:gdLst>
              <a:gd name="T0" fmla="*/ 0 w 2"/>
              <a:gd name="T1" fmla="*/ 0 h 8675"/>
              <a:gd name="T2" fmla="*/ 0 w 2"/>
              <a:gd name="T3" fmla="*/ 8675 h 8675"/>
              <a:gd name="T4" fmla="*/ 2 w 2"/>
              <a:gd name="T5" fmla="*/ 8675 h 8675"/>
            </a:gdLst>
            <a:ahLst/>
            <a:cxnLst>
              <a:cxn ang="0">
                <a:pos x="T0" y="T1"/>
              </a:cxn>
              <a:cxn ang="0">
                <a:pos x="T2" y="T3"/>
              </a:cxn>
              <a:cxn ang="0">
                <a:pos x="T4" y="T5"/>
              </a:cxn>
            </a:cxnLst>
            <a:rect l="0" t="0" r="r" b="b"/>
            <a:pathLst>
              <a:path w="2" h="8675">
                <a:moveTo>
                  <a:pt x="0" y="0"/>
                </a:moveTo>
                <a:lnTo>
                  <a:pt x="0" y="8675"/>
                </a:lnTo>
                <a:lnTo>
                  <a:pt x="2" y="867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79" name="Freeform 15"/>
          <p:cNvSpPr>
            <a:spLocks/>
          </p:cNvSpPr>
          <p:nvPr/>
        </p:nvSpPr>
        <p:spPr bwMode="auto">
          <a:xfrm>
            <a:off x="2938463" y="2657475"/>
            <a:ext cx="3175" cy="2757488"/>
          </a:xfrm>
          <a:custGeom>
            <a:avLst/>
            <a:gdLst>
              <a:gd name="T0" fmla="*/ 0 w 1"/>
              <a:gd name="T1" fmla="*/ 0 h 7393"/>
              <a:gd name="T2" fmla="*/ 0 w 1"/>
              <a:gd name="T3" fmla="*/ 7393 h 7393"/>
              <a:gd name="T4" fmla="*/ 1 w 1"/>
              <a:gd name="T5" fmla="*/ 7393 h 7393"/>
            </a:gdLst>
            <a:ahLst/>
            <a:cxnLst>
              <a:cxn ang="0">
                <a:pos x="T0" y="T1"/>
              </a:cxn>
              <a:cxn ang="0">
                <a:pos x="T2" y="T3"/>
              </a:cxn>
              <a:cxn ang="0">
                <a:pos x="T4" y="T5"/>
              </a:cxn>
            </a:cxnLst>
            <a:rect l="0" t="0" r="r" b="b"/>
            <a:pathLst>
              <a:path w="1" h="7393">
                <a:moveTo>
                  <a:pt x="0" y="0"/>
                </a:moveTo>
                <a:lnTo>
                  <a:pt x="0" y="7393"/>
                </a:lnTo>
                <a:lnTo>
                  <a:pt x="1" y="739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0" name="Freeform 16"/>
          <p:cNvSpPr>
            <a:spLocks/>
          </p:cNvSpPr>
          <p:nvPr/>
        </p:nvSpPr>
        <p:spPr bwMode="auto">
          <a:xfrm>
            <a:off x="3471863" y="3305175"/>
            <a:ext cx="2259012" cy="3175"/>
          </a:xfrm>
          <a:custGeom>
            <a:avLst/>
            <a:gdLst>
              <a:gd name="T0" fmla="*/ 0 w 6071"/>
              <a:gd name="T1" fmla="*/ 6070 w 6071"/>
              <a:gd name="T2" fmla="*/ 6071 w 6071"/>
            </a:gdLst>
            <a:ahLst/>
            <a:cxnLst>
              <a:cxn ang="0">
                <a:pos x="T0" y="0"/>
              </a:cxn>
              <a:cxn ang="0">
                <a:pos x="T1" y="0"/>
              </a:cxn>
              <a:cxn ang="0">
                <a:pos x="T2" y="0"/>
              </a:cxn>
            </a:cxnLst>
            <a:rect l="0" t="0" r="r" b="b"/>
            <a:pathLst>
              <a:path w="6071">
                <a:moveTo>
                  <a:pt x="0" y="0"/>
                </a:moveTo>
                <a:lnTo>
                  <a:pt x="6070" y="0"/>
                </a:lnTo>
                <a:lnTo>
                  <a:pt x="60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1" name="Freeform 17"/>
          <p:cNvSpPr>
            <a:spLocks/>
          </p:cNvSpPr>
          <p:nvPr/>
        </p:nvSpPr>
        <p:spPr bwMode="auto">
          <a:xfrm>
            <a:off x="2268538" y="4194175"/>
            <a:ext cx="4686300" cy="3175"/>
          </a:xfrm>
          <a:custGeom>
            <a:avLst/>
            <a:gdLst>
              <a:gd name="T0" fmla="*/ 0 w 12583"/>
              <a:gd name="T1" fmla="*/ 12582 w 12583"/>
              <a:gd name="T2" fmla="*/ 12583 w 12583"/>
            </a:gdLst>
            <a:ahLst/>
            <a:cxnLst>
              <a:cxn ang="0">
                <a:pos x="T0" y="0"/>
              </a:cxn>
              <a:cxn ang="0">
                <a:pos x="T1" y="0"/>
              </a:cxn>
              <a:cxn ang="0">
                <a:pos x="T2" y="0"/>
              </a:cxn>
            </a:cxnLst>
            <a:rect l="0" t="0" r="r" b="b"/>
            <a:pathLst>
              <a:path w="12583">
                <a:moveTo>
                  <a:pt x="0" y="0"/>
                </a:moveTo>
                <a:lnTo>
                  <a:pt x="12582" y="0"/>
                </a:lnTo>
                <a:lnTo>
                  <a:pt x="12583" y="0"/>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2" name="Freeform 18"/>
          <p:cNvSpPr>
            <a:spLocks/>
          </p:cNvSpPr>
          <p:nvPr/>
        </p:nvSpPr>
        <p:spPr bwMode="auto">
          <a:xfrm>
            <a:off x="2938463" y="5773738"/>
            <a:ext cx="3141662" cy="79375"/>
          </a:xfrm>
          <a:custGeom>
            <a:avLst/>
            <a:gdLst>
              <a:gd name="T0" fmla="*/ 8441 w 8441"/>
              <a:gd name="T1" fmla="*/ 114 h 215"/>
              <a:gd name="T2" fmla="*/ 7910 w 8441"/>
              <a:gd name="T3" fmla="*/ 107 h 215"/>
              <a:gd name="T4" fmla="*/ 7378 w 8441"/>
              <a:gd name="T5" fmla="*/ 43 h 215"/>
              <a:gd name="T6" fmla="*/ 6849 w 8441"/>
              <a:gd name="T7" fmla="*/ 0 h 215"/>
              <a:gd name="T8" fmla="*/ 6324 w 8441"/>
              <a:gd name="T9" fmla="*/ 65 h 215"/>
              <a:gd name="T10" fmla="*/ 5804 w 8441"/>
              <a:gd name="T11" fmla="*/ 189 h 215"/>
              <a:gd name="T12" fmla="*/ 5281 w 8441"/>
              <a:gd name="T13" fmla="*/ 195 h 215"/>
              <a:gd name="T14" fmla="*/ 4753 w 8441"/>
              <a:gd name="T15" fmla="*/ 114 h 215"/>
              <a:gd name="T16" fmla="*/ 4223 w 8441"/>
              <a:gd name="T17" fmla="*/ 110 h 215"/>
              <a:gd name="T18" fmla="*/ 3164 w 8441"/>
              <a:gd name="T19" fmla="*/ 144 h 215"/>
              <a:gd name="T20" fmla="*/ 2629 w 8441"/>
              <a:gd name="T21" fmla="*/ 210 h 215"/>
              <a:gd name="T22" fmla="*/ 2377 w 8441"/>
              <a:gd name="T23" fmla="*/ 138 h 215"/>
              <a:gd name="T24" fmla="*/ 2118 w 8441"/>
              <a:gd name="T25" fmla="*/ 105 h 215"/>
              <a:gd name="T26" fmla="*/ 1055 w 8441"/>
              <a:gd name="T27" fmla="*/ 166 h 215"/>
              <a:gd name="T28" fmla="*/ 525 w 8441"/>
              <a:gd name="T29" fmla="*/ 215 h 215"/>
              <a:gd name="T30" fmla="*/ 0 w 8441"/>
              <a:gd name="T31" fmla="*/ 174 h 215"/>
              <a:gd name="T32" fmla="*/ 1 w 8441"/>
              <a:gd name="T33" fmla="*/ 17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41" h="215">
                <a:moveTo>
                  <a:pt x="8441" y="114"/>
                </a:moveTo>
                <a:lnTo>
                  <a:pt x="7910" y="107"/>
                </a:lnTo>
                <a:lnTo>
                  <a:pt x="7378" y="43"/>
                </a:lnTo>
                <a:lnTo>
                  <a:pt x="6849" y="0"/>
                </a:lnTo>
                <a:lnTo>
                  <a:pt x="6324" y="65"/>
                </a:lnTo>
                <a:lnTo>
                  <a:pt x="5804" y="189"/>
                </a:lnTo>
                <a:lnTo>
                  <a:pt x="5281" y="195"/>
                </a:lnTo>
                <a:lnTo>
                  <a:pt x="4753" y="114"/>
                </a:lnTo>
                <a:lnTo>
                  <a:pt x="4223" y="110"/>
                </a:lnTo>
                <a:lnTo>
                  <a:pt x="3164" y="144"/>
                </a:lnTo>
                <a:lnTo>
                  <a:pt x="2629" y="210"/>
                </a:lnTo>
                <a:lnTo>
                  <a:pt x="2377" y="138"/>
                </a:lnTo>
                <a:lnTo>
                  <a:pt x="2118" y="105"/>
                </a:lnTo>
                <a:lnTo>
                  <a:pt x="1055" y="166"/>
                </a:lnTo>
                <a:lnTo>
                  <a:pt x="525" y="215"/>
                </a:lnTo>
                <a:lnTo>
                  <a:pt x="0" y="174"/>
                </a:lnTo>
                <a:lnTo>
                  <a:pt x="1" y="17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3" name="Freeform 19"/>
          <p:cNvSpPr>
            <a:spLocks/>
          </p:cNvSpPr>
          <p:nvPr/>
        </p:nvSpPr>
        <p:spPr bwMode="auto">
          <a:xfrm>
            <a:off x="3689350" y="4891088"/>
            <a:ext cx="409575" cy="409575"/>
          </a:xfrm>
          <a:custGeom>
            <a:avLst/>
            <a:gdLst>
              <a:gd name="T0" fmla="*/ 1094 w 1095"/>
              <a:gd name="T1" fmla="*/ 549 h 1096"/>
              <a:gd name="T2" fmla="*/ 1020 w 1095"/>
              <a:gd name="T3" fmla="*/ 274 h 1096"/>
              <a:gd name="T4" fmla="*/ 821 w 1095"/>
              <a:gd name="T5" fmla="*/ 74 h 1096"/>
              <a:gd name="T6" fmla="*/ 547 w 1095"/>
              <a:gd name="T7" fmla="*/ 0 h 1096"/>
              <a:gd name="T8" fmla="*/ 273 w 1095"/>
              <a:gd name="T9" fmla="*/ 74 h 1096"/>
              <a:gd name="T10" fmla="*/ 73 w 1095"/>
              <a:gd name="T11" fmla="*/ 274 h 1096"/>
              <a:gd name="T12" fmla="*/ 0 w 1095"/>
              <a:gd name="T13" fmla="*/ 549 h 1096"/>
              <a:gd name="T14" fmla="*/ 73 w 1095"/>
              <a:gd name="T15" fmla="*/ 822 h 1096"/>
              <a:gd name="T16" fmla="*/ 273 w 1095"/>
              <a:gd name="T17" fmla="*/ 1023 h 1096"/>
              <a:gd name="T18" fmla="*/ 547 w 1095"/>
              <a:gd name="T19" fmla="*/ 1096 h 1096"/>
              <a:gd name="T20" fmla="*/ 821 w 1095"/>
              <a:gd name="T21" fmla="*/ 1023 h 1096"/>
              <a:gd name="T22" fmla="*/ 1020 w 1095"/>
              <a:gd name="T23" fmla="*/ 822 h 1096"/>
              <a:gd name="T24" fmla="*/ 1094 w 1095"/>
              <a:gd name="T25" fmla="*/ 549 h 1096"/>
              <a:gd name="T26" fmla="*/ 1095 w 1095"/>
              <a:gd name="T27" fmla="*/ 549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5" h="1096">
                <a:moveTo>
                  <a:pt x="1094" y="549"/>
                </a:moveTo>
                <a:lnTo>
                  <a:pt x="1020" y="274"/>
                </a:lnTo>
                <a:lnTo>
                  <a:pt x="821" y="74"/>
                </a:lnTo>
                <a:lnTo>
                  <a:pt x="547" y="0"/>
                </a:lnTo>
                <a:lnTo>
                  <a:pt x="273" y="74"/>
                </a:lnTo>
                <a:lnTo>
                  <a:pt x="73" y="274"/>
                </a:lnTo>
                <a:lnTo>
                  <a:pt x="0" y="549"/>
                </a:lnTo>
                <a:lnTo>
                  <a:pt x="73" y="822"/>
                </a:lnTo>
                <a:lnTo>
                  <a:pt x="273" y="1023"/>
                </a:lnTo>
                <a:lnTo>
                  <a:pt x="547" y="1096"/>
                </a:lnTo>
                <a:lnTo>
                  <a:pt x="821" y="1023"/>
                </a:lnTo>
                <a:lnTo>
                  <a:pt x="1020" y="822"/>
                </a:lnTo>
                <a:lnTo>
                  <a:pt x="1094" y="549"/>
                </a:lnTo>
                <a:lnTo>
                  <a:pt x="1095" y="549"/>
                </a:lnTo>
              </a:path>
            </a:pathLst>
          </a:custGeom>
          <a:noFill/>
          <a:ln w="28575" cap="flat" cmpd="sng">
            <a:solidFill>
              <a:srgbClr val="FFFFFF"/>
            </a:solidFill>
            <a:prstDash val="sys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4" name="Freeform 20"/>
          <p:cNvSpPr>
            <a:spLocks/>
          </p:cNvSpPr>
          <p:nvPr/>
        </p:nvSpPr>
        <p:spPr bwMode="auto">
          <a:xfrm>
            <a:off x="3625850" y="4827588"/>
            <a:ext cx="539750" cy="539750"/>
          </a:xfrm>
          <a:custGeom>
            <a:avLst/>
            <a:gdLst>
              <a:gd name="T0" fmla="*/ 1448 w 1449"/>
              <a:gd name="T1" fmla="*/ 725 h 1449"/>
              <a:gd name="T2" fmla="*/ 1351 w 1449"/>
              <a:gd name="T3" fmla="*/ 362 h 1449"/>
              <a:gd name="T4" fmla="*/ 1086 w 1449"/>
              <a:gd name="T5" fmla="*/ 97 h 1449"/>
              <a:gd name="T6" fmla="*/ 724 w 1449"/>
              <a:gd name="T7" fmla="*/ 0 h 1449"/>
              <a:gd name="T8" fmla="*/ 362 w 1449"/>
              <a:gd name="T9" fmla="*/ 97 h 1449"/>
              <a:gd name="T10" fmla="*/ 96 w 1449"/>
              <a:gd name="T11" fmla="*/ 362 h 1449"/>
              <a:gd name="T12" fmla="*/ 0 w 1449"/>
              <a:gd name="T13" fmla="*/ 725 h 1449"/>
              <a:gd name="T14" fmla="*/ 96 w 1449"/>
              <a:gd name="T15" fmla="*/ 1086 h 1449"/>
              <a:gd name="T16" fmla="*/ 362 w 1449"/>
              <a:gd name="T17" fmla="*/ 1352 h 1449"/>
              <a:gd name="T18" fmla="*/ 724 w 1449"/>
              <a:gd name="T19" fmla="*/ 1449 h 1449"/>
              <a:gd name="T20" fmla="*/ 1086 w 1449"/>
              <a:gd name="T21" fmla="*/ 1352 h 1449"/>
              <a:gd name="T22" fmla="*/ 1351 w 1449"/>
              <a:gd name="T23" fmla="*/ 1086 h 1449"/>
              <a:gd name="T24" fmla="*/ 1448 w 1449"/>
              <a:gd name="T25" fmla="*/ 725 h 1449"/>
              <a:gd name="T26" fmla="*/ 1449 w 1449"/>
              <a:gd name="T27" fmla="*/ 725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49">
                <a:moveTo>
                  <a:pt x="1448" y="725"/>
                </a:moveTo>
                <a:lnTo>
                  <a:pt x="1351" y="362"/>
                </a:lnTo>
                <a:lnTo>
                  <a:pt x="1086" y="97"/>
                </a:lnTo>
                <a:lnTo>
                  <a:pt x="724" y="0"/>
                </a:lnTo>
                <a:lnTo>
                  <a:pt x="362" y="97"/>
                </a:lnTo>
                <a:lnTo>
                  <a:pt x="96" y="362"/>
                </a:lnTo>
                <a:lnTo>
                  <a:pt x="0" y="725"/>
                </a:lnTo>
                <a:lnTo>
                  <a:pt x="96" y="1086"/>
                </a:lnTo>
                <a:lnTo>
                  <a:pt x="362" y="1352"/>
                </a:lnTo>
                <a:lnTo>
                  <a:pt x="724" y="1449"/>
                </a:lnTo>
                <a:lnTo>
                  <a:pt x="1086" y="1352"/>
                </a:lnTo>
                <a:lnTo>
                  <a:pt x="1351" y="1086"/>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5" name="Freeform 21"/>
          <p:cNvSpPr>
            <a:spLocks/>
          </p:cNvSpPr>
          <p:nvPr/>
        </p:nvSpPr>
        <p:spPr bwMode="auto">
          <a:xfrm>
            <a:off x="3625850" y="3922713"/>
            <a:ext cx="539750" cy="539750"/>
          </a:xfrm>
          <a:custGeom>
            <a:avLst/>
            <a:gdLst>
              <a:gd name="T0" fmla="*/ 1448 w 1449"/>
              <a:gd name="T1" fmla="*/ 725 h 1450"/>
              <a:gd name="T2" fmla="*/ 1351 w 1449"/>
              <a:gd name="T3" fmla="*/ 362 h 1450"/>
              <a:gd name="T4" fmla="*/ 1086 w 1449"/>
              <a:gd name="T5" fmla="*/ 97 h 1450"/>
              <a:gd name="T6" fmla="*/ 724 w 1449"/>
              <a:gd name="T7" fmla="*/ 0 h 1450"/>
              <a:gd name="T8" fmla="*/ 362 w 1449"/>
              <a:gd name="T9" fmla="*/ 97 h 1450"/>
              <a:gd name="T10" fmla="*/ 96 w 1449"/>
              <a:gd name="T11" fmla="*/ 362 h 1450"/>
              <a:gd name="T12" fmla="*/ 0 w 1449"/>
              <a:gd name="T13" fmla="*/ 725 h 1450"/>
              <a:gd name="T14" fmla="*/ 96 w 1449"/>
              <a:gd name="T15" fmla="*/ 1088 h 1450"/>
              <a:gd name="T16" fmla="*/ 362 w 1449"/>
              <a:gd name="T17" fmla="*/ 1353 h 1450"/>
              <a:gd name="T18" fmla="*/ 724 w 1449"/>
              <a:gd name="T19" fmla="*/ 1450 h 1450"/>
              <a:gd name="T20" fmla="*/ 1086 w 1449"/>
              <a:gd name="T21" fmla="*/ 1353 h 1450"/>
              <a:gd name="T22" fmla="*/ 1351 w 1449"/>
              <a:gd name="T23" fmla="*/ 1088 h 1450"/>
              <a:gd name="T24" fmla="*/ 1448 w 1449"/>
              <a:gd name="T25" fmla="*/ 725 h 1450"/>
              <a:gd name="T26" fmla="*/ 1449 w 1449"/>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50">
                <a:moveTo>
                  <a:pt x="1448" y="725"/>
                </a:moveTo>
                <a:lnTo>
                  <a:pt x="1351" y="362"/>
                </a:lnTo>
                <a:lnTo>
                  <a:pt x="1086" y="97"/>
                </a:lnTo>
                <a:lnTo>
                  <a:pt x="724" y="0"/>
                </a:lnTo>
                <a:lnTo>
                  <a:pt x="362" y="97"/>
                </a:lnTo>
                <a:lnTo>
                  <a:pt x="96" y="362"/>
                </a:lnTo>
                <a:lnTo>
                  <a:pt x="0" y="725"/>
                </a:lnTo>
                <a:lnTo>
                  <a:pt x="96" y="1088"/>
                </a:lnTo>
                <a:lnTo>
                  <a:pt x="362" y="1353"/>
                </a:lnTo>
                <a:lnTo>
                  <a:pt x="724" y="1450"/>
                </a:lnTo>
                <a:lnTo>
                  <a:pt x="1086" y="1353"/>
                </a:lnTo>
                <a:lnTo>
                  <a:pt x="1351" y="1088"/>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6" name="Freeform 22"/>
          <p:cNvSpPr>
            <a:spLocks/>
          </p:cNvSpPr>
          <p:nvPr/>
        </p:nvSpPr>
        <p:spPr bwMode="auto">
          <a:xfrm>
            <a:off x="3689350" y="3989388"/>
            <a:ext cx="409575" cy="409575"/>
          </a:xfrm>
          <a:custGeom>
            <a:avLst/>
            <a:gdLst>
              <a:gd name="T0" fmla="*/ 1094 w 1095"/>
              <a:gd name="T1" fmla="*/ 548 h 1096"/>
              <a:gd name="T2" fmla="*/ 1020 w 1095"/>
              <a:gd name="T3" fmla="*/ 274 h 1096"/>
              <a:gd name="T4" fmla="*/ 821 w 1095"/>
              <a:gd name="T5" fmla="*/ 73 h 1096"/>
              <a:gd name="T6" fmla="*/ 547 w 1095"/>
              <a:gd name="T7" fmla="*/ 0 h 1096"/>
              <a:gd name="T8" fmla="*/ 273 w 1095"/>
              <a:gd name="T9" fmla="*/ 73 h 1096"/>
              <a:gd name="T10" fmla="*/ 73 w 1095"/>
              <a:gd name="T11" fmla="*/ 274 h 1096"/>
              <a:gd name="T12" fmla="*/ 0 w 1095"/>
              <a:gd name="T13" fmla="*/ 548 h 1096"/>
              <a:gd name="T14" fmla="*/ 73 w 1095"/>
              <a:gd name="T15" fmla="*/ 822 h 1096"/>
              <a:gd name="T16" fmla="*/ 273 w 1095"/>
              <a:gd name="T17" fmla="*/ 1023 h 1096"/>
              <a:gd name="T18" fmla="*/ 547 w 1095"/>
              <a:gd name="T19" fmla="*/ 1096 h 1096"/>
              <a:gd name="T20" fmla="*/ 821 w 1095"/>
              <a:gd name="T21" fmla="*/ 1023 h 1096"/>
              <a:gd name="T22" fmla="*/ 1020 w 1095"/>
              <a:gd name="T23" fmla="*/ 822 h 1096"/>
              <a:gd name="T24" fmla="*/ 1094 w 1095"/>
              <a:gd name="T25" fmla="*/ 548 h 1096"/>
              <a:gd name="T26" fmla="*/ 1095 w 1095"/>
              <a:gd name="T27" fmla="*/ 548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5" h="1096">
                <a:moveTo>
                  <a:pt x="1094" y="548"/>
                </a:moveTo>
                <a:lnTo>
                  <a:pt x="1020" y="274"/>
                </a:lnTo>
                <a:lnTo>
                  <a:pt x="821" y="73"/>
                </a:lnTo>
                <a:lnTo>
                  <a:pt x="547" y="0"/>
                </a:lnTo>
                <a:lnTo>
                  <a:pt x="273" y="73"/>
                </a:lnTo>
                <a:lnTo>
                  <a:pt x="73" y="274"/>
                </a:lnTo>
                <a:lnTo>
                  <a:pt x="0" y="548"/>
                </a:lnTo>
                <a:lnTo>
                  <a:pt x="73" y="822"/>
                </a:lnTo>
                <a:lnTo>
                  <a:pt x="273" y="1023"/>
                </a:lnTo>
                <a:lnTo>
                  <a:pt x="547" y="1096"/>
                </a:lnTo>
                <a:lnTo>
                  <a:pt x="821" y="1023"/>
                </a:lnTo>
                <a:lnTo>
                  <a:pt x="1020" y="822"/>
                </a:lnTo>
                <a:lnTo>
                  <a:pt x="1094" y="548"/>
                </a:lnTo>
                <a:lnTo>
                  <a:pt x="1095" y="548"/>
                </a:lnTo>
              </a:path>
            </a:pathLst>
          </a:custGeom>
          <a:noFill/>
          <a:ln w="28575" cap="flat" cmpd="sng">
            <a:solidFill>
              <a:srgbClr val="FFFFFF"/>
            </a:solidFill>
            <a:prstDash val="sys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7" name="Freeform 23"/>
          <p:cNvSpPr>
            <a:spLocks/>
          </p:cNvSpPr>
          <p:nvPr/>
        </p:nvSpPr>
        <p:spPr bwMode="auto">
          <a:xfrm>
            <a:off x="5094288" y="4891088"/>
            <a:ext cx="406400" cy="409575"/>
          </a:xfrm>
          <a:custGeom>
            <a:avLst/>
            <a:gdLst>
              <a:gd name="T0" fmla="*/ 1094 w 1095"/>
              <a:gd name="T1" fmla="*/ 549 h 1096"/>
              <a:gd name="T2" fmla="*/ 1021 w 1095"/>
              <a:gd name="T3" fmla="*/ 274 h 1096"/>
              <a:gd name="T4" fmla="*/ 821 w 1095"/>
              <a:gd name="T5" fmla="*/ 74 h 1096"/>
              <a:gd name="T6" fmla="*/ 547 w 1095"/>
              <a:gd name="T7" fmla="*/ 0 h 1096"/>
              <a:gd name="T8" fmla="*/ 273 w 1095"/>
              <a:gd name="T9" fmla="*/ 74 h 1096"/>
              <a:gd name="T10" fmla="*/ 73 w 1095"/>
              <a:gd name="T11" fmla="*/ 274 h 1096"/>
              <a:gd name="T12" fmla="*/ 0 w 1095"/>
              <a:gd name="T13" fmla="*/ 549 h 1096"/>
              <a:gd name="T14" fmla="*/ 73 w 1095"/>
              <a:gd name="T15" fmla="*/ 822 h 1096"/>
              <a:gd name="T16" fmla="*/ 273 w 1095"/>
              <a:gd name="T17" fmla="*/ 1023 h 1096"/>
              <a:gd name="T18" fmla="*/ 547 w 1095"/>
              <a:gd name="T19" fmla="*/ 1096 h 1096"/>
              <a:gd name="T20" fmla="*/ 821 w 1095"/>
              <a:gd name="T21" fmla="*/ 1023 h 1096"/>
              <a:gd name="T22" fmla="*/ 1021 w 1095"/>
              <a:gd name="T23" fmla="*/ 822 h 1096"/>
              <a:gd name="T24" fmla="*/ 1094 w 1095"/>
              <a:gd name="T25" fmla="*/ 549 h 1096"/>
              <a:gd name="T26" fmla="*/ 1095 w 1095"/>
              <a:gd name="T27" fmla="*/ 549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5" h="1096">
                <a:moveTo>
                  <a:pt x="1094" y="549"/>
                </a:moveTo>
                <a:lnTo>
                  <a:pt x="1021" y="274"/>
                </a:lnTo>
                <a:lnTo>
                  <a:pt x="821" y="74"/>
                </a:lnTo>
                <a:lnTo>
                  <a:pt x="547" y="0"/>
                </a:lnTo>
                <a:lnTo>
                  <a:pt x="273" y="74"/>
                </a:lnTo>
                <a:lnTo>
                  <a:pt x="73" y="274"/>
                </a:lnTo>
                <a:lnTo>
                  <a:pt x="0" y="549"/>
                </a:lnTo>
                <a:lnTo>
                  <a:pt x="73" y="822"/>
                </a:lnTo>
                <a:lnTo>
                  <a:pt x="273" y="1023"/>
                </a:lnTo>
                <a:lnTo>
                  <a:pt x="547" y="1096"/>
                </a:lnTo>
                <a:lnTo>
                  <a:pt x="821" y="1023"/>
                </a:lnTo>
                <a:lnTo>
                  <a:pt x="1021" y="822"/>
                </a:lnTo>
                <a:lnTo>
                  <a:pt x="1094" y="549"/>
                </a:lnTo>
                <a:lnTo>
                  <a:pt x="1095" y="549"/>
                </a:lnTo>
              </a:path>
            </a:pathLst>
          </a:custGeom>
          <a:noFill/>
          <a:ln w="28575" cap="flat" cmpd="sng">
            <a:solidFill>
              <a:srgbClr val="FFFFFF"/>
            </a:solidFill>
            <a:prstDash val="sys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8" name="Freeform 24"/>
          <p:cNvSpPr>
            <a:spLocks/>
          </p:cNvSpPr>
          <p:nvPr/>
        </p:nvSpPr>
        <p:spPr bwMode="auto">
          <a:xfrm>
            <a:off x="5027613" y="4827588"/>
            <a:ext cx="539750" cy="539750"/>
          </a:xfrm>
          <a:custGeom>
            <a:avLst/>
            <a:gdLst>
              <a:gd name="T0" fmla="*/ 1448 w 1449"/>
              <a:gd name="T1" fmla="*/ 725 h 1449"/>
              <a:gd name="T2" fmla="*/ 1351 w 1449"/>
              <a:gd name="T3" fmla="*/ 362 h 1449"/>
              <a:gd name="T4" fmla="*/ 1086 w 1449"/>
              <a:gd name="T5" fmla="*/ 97 h 1449"/>
              <a:gd name="T6" fmla="*/ 724 w 1449"/>
              <a:gd name="T7" fmla="*/ 0 h 1449"/>
              <a:gd name="T8" fmla="*/ 362 w 1449"/>
              <a:gd name="T9" fmla="*/ 97 h 1449"/>
              <a:gd name="T10" fmla="*/ 97 w 1449"/>
              <a:gd name="T11" fmla="*/ 362 h 1449"/>
              <a:gd name="T12" fmla="*/ 0 w 1449"/>
              <a:gd name="T13" fmla="*/ 725 h 1449"/>
              <a:gd name="T14" fmla="*/ 97 w 1449"/>
              <a:gd name="T15" fmla="*/ 1086 h 1449"/>
              <a:gd name="T16" fmla="*/ 362 w 1449"/>
              <a:gd name="T17" fmla="*/ 1352 h 1449"/>
              <a:gd name="T18" fmla="*/ 724 w 1449"/>
              <a:gd name="T19" fmla="*/ 1449 h 1449"/>
              <a:gd name="T20" fmla="*/ 1086 w 1449"/>
              <a:gd name="T21" fmla="*/ 1352 h 1449"/>
              <a:gd name="T22" fmla="*/ 1351 w 1449"/>
              <a:gd name="T23" fmla="*/ 1086 h 1449"/>
              <a:gd name="T24" fmla="*/ 1448 w 1449"/>
              <a:gd name="T25" fmla="*/ 725 h 1449"/>
              <a:gd name="T26" fmla="*/ 1449 w 1449"/>
              <a:gd name="T27" fmla="*/ 725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9" h="1449">
                <a:moveTo>
                  <a:pt x="1448" y="725"/>
                </a:moveTo>
                <a:lnTo>
                  <a:pt x="1351" y="362"/>
                </a:lnTo>
                <a:lnTo>
                  <a:pt x="1086" y="97"/>
                </a:lnTo>
                <a:lnTo>
                  <a:pt x="724" y="0"/>
                </a:lnTo>
                <a:lnTo>
                  <a:pt x="362" y="97"/>
                </a:lnTo>
                <a:lnTo>
                  <a:pt x="97" y="362"/>
                </a:lnTo>
                <a:lnTo>
                  <a:pt x="0" y="725"/>
                </a:lnTo>
                <a:lnTo>
                  <a:pt x="97" y="1086"/>
                </a:lnTo>
                <a:lnTo>
                  <a:pt x="362" y="1352"/>
                </a:lnTo>
                <a:lnTo>
                  <a:pt x="724" y="1449"/>
                </a:lnTo>
                <a:lnTo>
                  <a:pt x="1086" y="1352"/>
                </a:lnTo>
                <a:lnTo>
                  <a:pt x="1351" y="1086"/>
                </a:lnTo>
                <a:lnTo>
                  <a:pt x="1448" y="725"/>
                </a:lnTo>
                <a:lnTo>
                  <a:pt x="1449"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89" name="Freeform 25"/>
          <p:cNvSpPr>
            <a:spLocks/>
          </p:cNvSpPr>
          <p:nvPr/>
        </p:nvSpPr>
        <p:spPr bwMode="auto">
          <a:xfrm>
            <a:off x="5097463" y="4002088"/>
            <a:ext cx="409575" cy="406400"/>
          </a:xfrm>
          <a:custGeom>
            <a:avLst/>
            <a:gdLst>
              <a:gd name="T0" fmla="*/ 1094 w 1095"/>
              <a:gd name="T1" fmla="*/ 547 h 1095"/>
              <a:gd name="T2" fmla="*/ 1020 w 1095"/>
              <a:gd name="T3" fmla="*/ 273 h 1095"/>
              <a:gd name="T4" fmla="*/ 820 w 1095"/>
              <a:gd name="T5" fmla="*/ 72 h 1095"/>
              <a:gd name="T6" fmla="*/ 546 w 1095"/>
              <a:gd name="T7" fmla="*/ 0 h 1095"/>
              <a:gd name="T8" fmla="*/ 273 w 1095"/>
              <a:gd name="T9" fmla="*/ 72 h 1095"/>
              <a:gd name="T10" fmla="*/ 73 w 1095"/>
              <a:gd name="T11" fmla="*/ 273 h 1095"/>
              <a:gd name="T12" fmla="*/ 0 w 1095"/>
              <a:gd name="T13" fmla="*/ 547 h 1095"/>
              <a:gd name="T14" fmla="*/ 73 w 1095"/>
              <a:gd name="T15" fmla="*/ 821 h 1095"/>
              <a:gd name="T16" fmla="*/ 273 w 1095"/>
              <a:gd name="T17" fmla="*/ 1022 h 1095"/>
              <a:gd name="T18" fmla="*/ 546 w 1095"/>
              <a:gd name="T19" fmla="*/ 1095 h 1095"/>
              <a:gd name="T20" fmla="*/ 820 w 1095"/>
              <a:gd name="T21" fmla="*/ 1022 h 1095"/>
              <a:gd name="T22" fmla="*/ 1020 w 1095"/>
              <a:gd name="T23" fmla="*/ 821 h 1095"/>
              <a:gd name="T24" fmla="*/ 1094 w 1095"/>
              <a:gd name="T25" fmla="*/ 547 h 1095"/>
              <a:gd name="T26" fmla="*/ 1095 w 1095"/>
              <a:gd name="T27" fmla="*/ 547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5" h="1095">
                <a:moveTo>
                  <a:pt x="1094" y="547"/>
                </a:moveTo>
                <a:lnTo>
                  <a:pt x="1020" y="273"/>
                </a:lnTo>
                <a:lnTo>
                  <a:pt x="820" y="72"/>
                </a:lnTo>
                <a:lnTo>
                  <a:pt x="546" y="0"/>
                </a:lnTo>
                <a:lnTo>
                  <a:pt x="273" y="72"/>
                </a:lnTo>
                <a:lnTo>
                  <a:pt x="73" y="273"/>
                </a:lnTo>
                <a:lnTo>
                  <a:pt x="0" y="547"/>
                </a:lnTo>
                <a:lnTo>
                  <a:pt x="73" y="821"/>
                </a:lnTo>
                <a:lnTo>
                  <a:pt x="273" y="1022"/>
                </a:lnTo>
                <a:lnTo>
                  <a:pt x="546" y="1095"/>
                </a:lnTo>
                <a:lnTo>
                  <a:pt x="820" y="1022"/>
                </a:lnTo>
                <a:lnTo>
                  <a:pt x="1020" y="821"/>
                </a:lnTo>
                <a:lnTo>
                  <a:pt x="1094" y="547"/>
                </a:lnTo>
                <a:lnTo>
                  <a:pt x="1095" y="547"/>
                </a:lnTo>
              </a:path>
            </a:pathLst>
          </a:custGeom>
          <a:noFill/>
          <a:ln w="28575" cap="flat" cmpd="sng">
            <a:solidFill>
              <a:srgbClr val="FFFFFF"/>
            </a:solidFill>
            <a:prstDash val="sys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0" name="Freeform 26"/>
          <p:cNvSpPr>
            <a:spLocks/>
          </p:cNvSpPr>
          <p:nvPr/>
        </p:nvSpPr>
        <p:spPr bwMode="auto">
          <a:xfrm>
            <a:off x="5030788" y="3935413"/>
            <a:ext cx="542925" cy="539750"/>
          </a:xfrm>
          <a:custGeom>
            <a:avLst/>
            <a:gdLst>
              <a:gd name="T0" fmla="*/ 1448 w 1450"/>
              <a:gd name="T1" fmla="*/ 725 h 1450"/>
              <a:gd name="T2" fmla="*/ 1352 w 1450"/>
              <a:gd name="T3" fmla="*/ 363 h 1450"/>
              <a:gd name="T4" fmla="*/ 1087 w 1450"/>
              <a:gd name="T5" fmla="*/ 97 h 1450"/>
              <a:gd name="T6" fmla="*/ 724 w 1450"/>
              <a:gd name="T7" fmla="*/ 0 h 1450"/>
              <a:gd name="T8" fmla="*/ 363 w 1450"/>
              <a:gd name="T9" fmla="*/ 97 h 1450"/>
              <a:gd name="T10" fmla="*/ 97 w 1450"/>
              <a:gd name="T11" fmla="*/ 363 h 1450"/>
              <a:gd name="T12" fmla="*/ 0 w 1450"/>
              <a:gd name="T13" fmla="*/ 725 h 1450"/>
              <a:gd name="T14" fmla="*/ 97 w 1450"/>
              <a:gd name="T15" fmla="*/ 1088 h 1450"/>
              <a:gd name="T16" fmla="*/ 363 w 1450"/>
              <a:gd name="T17" fmla="*/ 1353 h 1450"/>
              <a:gd name="T18" fmla="*/ 724 w 1450"/>
              <a:gd name="T19" fmla="*/ 1450 h 1450"/>
              <a:gd name="T20" fmla="*/ 1087 w 1450"/>
              <a:gd name="T21" fmla="*/ 1353 h 1450"/>
              <a:gd name="T22" fmla="*/ 1352 w 1450"/>
              <a:gd name="T23" fmla="*/ 1088 h 1450"/>
              <a:gd name="T24" fmla="*/ 1448 w 1450"/>
              <a:gd name="T25" fmla="*/ 725 h 1450"/>
              <a:gd name="T26" fmla="*/ 1450 w 1450"/>
              <a:gd name="T27" fmla="*/ 725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50" h="1450">
                <a:moveTo>
                  <a:pt x="1448" y="725"/>
                </a:moveTo>
                <a:lnTo>
                  <a:pt x="1352" y="363"/>
                </a:lnTo>
                <a:lnTo>
                  <a:pt x="1087" y="97"/>
                </a:lnTo>
                <a:lnTo>
                  <a:pt x="724" y="0"/>
                </a:lnTo>
                <a:lnTo>
                  <a:pt x="363" y="97"/>
                </a:lnTo>
                <a:lnTo>
                  <a:pt x="97" y="363"/>
                </a:lnTo>
                <a:lnTo>
                  <a:pt x="0" y="725"/>
                </a:lnTo>
                <a:lnTo>
                  <a:pt x="97" y="1088"/>
                </a:lnTo>
                <a:lnTo>
                  <a:pt x="363" y="1353"/>
                </a:lnTo>
                <a:lnTo>
                  <a:pt x="724" y="1450"/>
                </a:lnTo>
                <a:lnTo>
                  <a:pt x="1087" y="1353"/>
                </a:lnTo>
                <a:lnTo>
                  <a:pt x="1352" y="1088"/>
                </a:lnTo>
                <a:lnTo>
                  <a:pt x="1448" y="725"/>
                </a:lnTo>
                <a:lnTo>
                  <a:pt x="1450" y="7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1" name="Freeform 27"/>
          <p:cNvSpPr>
            <a:spLocks/>
          </p:cNvSpPr>
          <p:nvPr/>
        </p:nvSpPr>
        <p:spPr bwMode="auto">
          <a:xfrm>
            <a:off x="2938463" y="2566988"/>
            <a:ext cx="3144837" cy="90487"/>
          </a:xfrm>
          <a:custGeom>
            <a:avLst/>
            <a:gdLst>
              <a:gd name="T0" fmla="*/ 0 w 8442"/>
              <a:gd name="T1" fmla="*/ 248 h 248"/>
              <a:gd name="T2" fmla="*/ 510 w 8442"/>
              <a:gd name="T3" fmla="*/ 120 h 248"/>
              <a:gd name="T4" fmla="*/ 1040 w 8442"/>
              <a:gd name="T5" fmla="*/ 68 h 248"/>
              <a:gd name="T6" fmla="*/ 1572 w 8442"/>
              <a:gd name="T7" fmla="*/ 70 h 248"/>
              <a:gd name="T8" fmla="*/ 2099 w 8442"/>
              <a:gd name="T9" fmla="*/ 140 h 248"/>
              <a:gd name="T10" fmla="*/ 2627 w 8442"/>
              <a:gd name="T11" fmla="*/ 73 h 248"/>
              <a:gd name="T12" fmla="*/ 2890 w 8442"/>
              <a:gd name="T13" fmla="*/ 35 h 248"/>
              <a:gd name="T14" fmla="*/ 3148 w 8442"/>
              <a:gd name="T15" fmla="*/ 78 h 248"/>
              <a:gd name="T16" fmla="*/ 3406 w 8442"/>
              <a:gd name="T17" fmla="*/ 137 h 248"/>
              <a:gd name="T18" fmla="*/ 3674 w 8442"/>
              <a:gd name="T19" fmla="*/ 116 h 248"/>
              <a:gd name="T20" fmla="*/ 4202 w 8442"/>
              <a:gd name="T21" fmla="*/ 71 h 248"/>
              <a:gd name="T22" fmla="*/ 5264 w 8442"/>
              <a:gd name="T23" fmla="*/ 36 h 248"/>
              <a:gd name="T24" fmla="*/ 5794 w 8442"/>
              <a:gd name="T25" fmla="*/ 0 h 248"/>
              <a:gd name="T26" fmla="*/ 6326 w 8442"/>
              <a:gd name="T27" fmla="*/ 23 h 248"/>
              <a:gd name="T28" fmla="*/ 7379 w 8442"/>
              <a:gd name="T29" fmla="*/ 182 h 248"/>
              <a:gd name="T30" fmla="*/ 7908 w 8442"/>
              <a:gd name="T31" fmla="*/ 211 h 248"/>
              <a:gd name="T32" fmla="*/ 8441 w 8442"/>
              <a:gd name="T33" fmla="*/ 170 h 248"/>
              <a:gd name="T34" fmla="*/ 8442 w 8442"/>
              <a:gd name="T35" fmla="*/ 17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42" h="248">
                <a:moveTo>
                  <a:pt x="0" y="248"/>
                </a:moveTo>
                <a:lnTo>
                  <a:pt x="510" y="120"/>
                </a:lnTo>
                <a:lnTo>
                  <a:pt x="1040" y="68"/>
                </a:lnTo>
                <a:lnTo>
                  <a:pt x="1572" y="70"/>
                </a:lnTo>
                <a:lnTo>
                  <a:pt x="2099" y="140"/>
                </a:lnTo>
                <a:lnTo>
                  <a:pt x="2627" y="73"/>
                </a:lnTo>
                <a:lnTo>
                  <a:pt x="2890" y="35"/>
                </a:lnTo>
                <a:lnTo>
                  <a:pt x="3148" y="78"/>
                </a:lnTo>
                <a:lnTo>
                  <a:pt x="3406" y="137"/>
                </a:lnTo>
                <a:lnTo>
                  <a:pt x="3674" y="116"/>
                </a:lnTo>
                <a:lnTo>
                  <a:pt x="4202" y="71"/>
                </a:lnTo>
                <a:lnTo>
                  <a:pt x="5264" y="36"/>
                </a:lnTo>
                <a:lnTo>
                  <a:pt x="5794" y="0"/>
                </a:lnTo>
                <a:lnTo>
                  <a:pt x="6326" y="23"/>
                </a:lnTo>
                <a:lnTo>
                  <a:pt x="7379" y="182"/>
                </a:lnTo>
                <a:lnTo>
                  <a:pt x="7908" y="211"/>
                </a:lnTo>
                <a:lnTo>
                  <a:pt x="8441" y="170"/>
                </a:lnTo>
                <a:lnTo>
                  <a:pt x="8442" y="17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2" name="Freeform 28"/>
          <p:cNvSpPr>
            <a:spLocks/>
          </p:cNvSpPr>
          <p:nvPr/>
        </p:nvSpPr>
        <p:spPr bwMode="auto">
          <a:xfrm>
            <a:off x="3179763" y="1460500"/>
            <a:ext cx="158750" cy="317500"/>
          </a:xfrm>
          <a:custGeom>
            <a:avLst/>
            <a:gdLst>
              <a:gd name="T0" fmla="*/ 0 w 423"/>
              <a:gd name="T1" fmla="*/ 0 h 852"/>
              <a:gd name="T2" fmla="*/ 422 w 423"/>
              <a:gd name="T3" fmla="*/ 852 h 852"/>
              <a:gd name="T4" fmla="*/ 423 w 423"/>
              <a:gd name="T5" fmla="*/ 852 h 852"/>
            </a:gdLst>
            <a:ahLst/>
            <a:cxnLst>
              <a:cxn ang="0">
                <a:pos x="T0" y="T1"/>
              </a:cxn>
              <a:cxn ang="0">
                <a:pos x="T2" y="T3"/>
              </a:cxn>
              <a:cxn ang="0">
                <a:pos x="T4" y="T5"/>
              </a:cxn>
            </a:cxnLst>
            <a:rect l="0" t="0" r="r" b="b"/>
            <a:pathLst>
              <a:path w="423" h="852">
                <a:moveTo>
                  <a:pt x="0" y="0"/>
                </a:moveTo>
                <a:lnTo>
                  <a:pt x="422" y="852"/>
                </a:lnTo>
                <a:lnTo>
                  <a:pt x="423" y="85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3" name="Freeform 29"/>
          <p:cNvSpPr>
            <a:spLocks/>
          </p:cNvSpPr>
          <p:nvPr/>
        </p:nvSpPr>
        <p:spPr bwMode="auto">
          <a:xfrm>
            <a:off x="3689350" y="1177925"/>
            <a:ext cx="3175" cy="600075"/>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4" name="Freeform 30"/>
          <p:cNvSpPr>
            <a:spLocks/>
          </p:cNvSpPr>
          <p:nvPr/>
        </p:nvSpPr>
        <p:spPr bwMode="auto">
          <a:xfrm>
            <a:off x="4098925" y="1177925"/>
            <a:ext cx="3175" cy="600075"/>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5" name="Freeform 31"/>
          <p:cNvSpPr>
            <a:spLocks/>
          </p:cNvSpPr>
          <p:nvPr/>
        </p:nvSpPr>
        <p:spPr bwMode="auto">
          <a:xfrm>
            <a:off x="5103813" y="1177925"/>
            <a:ext cx="4762" cy="600075"/>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6" name="Freeform 32"/>
          <p:cNvSpPr>
            <a:spLocks/>
          </p:cNvSpPr>
          <p:nvPr/>
        </p:nvSpPr>
        <p:spPr bwMode="auto">
          <a:xfrm>
            <a:off x="5510213" y="1177925"/>
            <a:ext cx="3175" cy="600075"/>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7" name="Freeform 33"/>
          <p:cNvSpPr>
            <a:spLocks/>
          </p:cNvSpPr>
          <p:nvPr/>
        </p:nvSpPr>
        <p:spPr bwMode="auto">
          <a:xfrm>
            <a:off x="6230938" y="1460500"/>
            <a:ext cx="3175" cy="317500"/>
          </a:xfrm>
          <a:custGeom>
            <a:avLst/>
            <a:gdLst>
              <a:gd name="T0" fmla="*/ 0 w 1"/>
              <a:gd name="T1" fmla="*/ 852 h 852"/>
              <a:gd name="T2" fmla="*/ 0 w 1"/>
              <a:gd name="T3" fmla="*/ 0 h 852"/>
              <a:gd name="T4" fmla="*/ 1 w 1"/>
              <a:gd name="T5" fmla="*/ 0 h 852"/>
            </a:gdLst>
            <a:ahLst/>
            <a:cxnLst>
              <a:cxn ang="0">
                <a:pos x="T0" y="T1"/>
              </a:cxn>
              <a:cxn ang="0">
                <a:pos x="T2" y="T3"/>
              </a:cxn>
              <a:cxn ang="0">
                <a:pos x="T4" y="T5"/>
              </a:cxn>
            </a:cxnLst>
            <a:rect l="0" t="0" r="r" b="b"/>
            <a:pathLst>
              <a:path w="1" h="852">
                <a:moveTo>
                  <a:pt x="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8" name="Freeform 34"/>
          <p:cNvSpPr>
            <a:spLocks/>
          </p:cNvSpPr>
          <p:nvPr/>
        </p:nvSpPr>
        <p:spPr bwMode="auto">
          <a:xfrm>
            <a:off x="3338513" y="1778000"/>
            <a:ext cx="2892425" cy="4763"/>
          </a:xfrm>
          <a:custGeom>
            <a:avLst/>
            <a:gdLst>
              <a:gd name="T0" fmla="*/ 0 w 7770"/>
              <a:gd name="T1" fmla="*/ 7769 w 7770"/>
              <a:gd name="T2" fmla="*/ 7770 w 7770"/>
            </a:gdLst>
            <a:ahLst/>
            <a:cxnLst>
              <a:cxn ang="0">
                <a:pos x="T0" y="0"/>
              </a:cxn>
              <a:cxn ang="0">
                <a:pos x="T1" y="0"/>
              </a:cxn>
              <a:cxn ang="0">
                <a:pos x="T2" y="0"/>
              </a:cxn>
            </a:cxnLst>
            <a:rect l="0" t="0" r="r" b="b"/>
            <a:pathLst>
              <a:path w="7770">
                <a:moveTo>
                  <a:pt x="0" y="0"/>
                </a:moveTo>
                <a:lnTo>
                  <a:pt x="7769" y="0"/>
                </a:lnTo>
                <a:lnTo>
                  <a:pt x="77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899" name="Freeform 35"/>
          <p:cNvSpPr>
            <a:spLocks/>
          </p:cNvSpPr>
          <p:nvPr/>
        </p:nvSpPr>
        <p:spPr bwMode="auto">
          <a:xfrm>
            <a:off x="3625850" y="1778000"/>
            <a:ext cx="539750" cy="271463"/>
          </a:xfrm>
          <a:custGeom>
            <a:avLst/>
            <a:gdLst>
              <a:gd name="T0" fmla="*/ 0 w 1453"/>
              <a:gd name="T1" fmla="*/ 0 h 728"/>
              <a:gd name="T2" fmla="*/ 98 w 1453"/>
              <a:gd name="T3" fmla="*/ 364 h 728"/>
              <a:gd name="T4" fmla="*/ 363 w 1453"/>
              <a:gd name="T5" fmla="*/ 629 h 728"/>
              <a:gd name="T6" fmla="*/ 726 w 1453"/>
              <a:gd name="T7" fmla="*/ 728 h 728"/>
              <a:gd name="T8" fmla="*/ 1088 w 1453"/>
              <a:gd name="T9" fmla="*/ 629 h 728"/>
              <a:gd name="T10" fmla="*/ 1354 w 1453"/>
              <a:gd name="T11" fmla="*/ 364 h 728"/>
              <a:gd name="T12" fmla="*/ 1452 w 1453"/>
              <a:gd name="T13" fmla="*/ 0 h 728"/>
              <a:gd name="T14" fmla="*/ 1453 w 1453"/>
              <a:gd name="T15" fmla="*/ 0 h 7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3" h="728">
                <a:moveTo>
                  <a:pt x="0" y="0"/>
                </a:moveTo>
                <a:lnTo>
                  <a:pt x="98" y="364"/>
                </a:lnTo>
                <a:lnTo>
                  <a:pt x="363" y="629"/>
                </a:lnTo>
                <a:lnTo>
                  <a:pt x="726" y="728"/>
                </a:lnTo>
                <a:lnTo>
                  <a:pt x="1088" y="629"/>
                </a:lnTo>
                <a:lnTo>
                  <a:pt x="1354" y="364"/>
                </a:lnTo>
                <a:lnTo>
                  <a:pt x="1452" y="0"/>
                </a:lnTo>
                <a:lnTo>
                  <a:pt x="145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0" name="Freeform 36"/>
          <p:cNvSpPr>
            <a:spLocks/>
          </p:cNvSpPr>
          <p:nvPr/>
        </p:nvSpPr>
        <p:spPr bwMode="auto">
          <a:xfrm>
            <a:off x="5051425" y="1778000"/>
            <a:ext cx="539750" cy="279400"/>
          </a:xfrm>
          <a:custGeom>
            <a:avLst/>
            <a:gdLst>
              <a:gd name="T0" fmla="*/ 0 w 1451"/>
              <a:gd name="T1" fmla="*/ 0 h 747"/>
              <a:gd name="T2" fmla="*/ 90 w 1451"/>
              <a:gd name="T3" fmla="*/ 373 h 747"/>
              <a:gd name="T4" fmla="*/ 356 w 1451"/>
              <a:gd name="T5" fmla="*/ 647 h 747"/>
              <a:gd name="T6" fmla="*/ 725 w 1451"/>
              <a:gd name="T7" fmla="*/ 747 h 747"/>
              <a:gd name="T8" fmla="*/ 1094 w 1451"/>
              <a:gd name="T9" fmla="*/ 647 h 747"/>
              <a:gd name="T10" fmla="*/ 1360 w 1451"/>
              <a:gd name="T11" fmla="*/ 373 h 747"/>
              <a:gd name="T12" fmla="*/ 1450 w 1451"/>
              <a:gd name="T13" fmla="*/ 0 h 747"/>
              <a:gd name="T14" fmla="*/ 1451 w 1451"/>
              <a:gd name="T15" fmla="*/ 0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1" h="747">
                <a:moveTo>
                  <a:pt x="0" y="0"/>
                </a:moveTo>
                <a:lnTo>
                  <a:pt x="90" y="373"/>
                </a:lnTo>
                <a:lnTo>
                  <a:pt x="356" y="647"/>
                </a:lnTo>
                <a:lnTo>
                  <a:pt x="725" y="747"/>
                </a:lnTo>
                <a:lnTo>
                  <a:pt x="1094" y="647"/>
                </a:lnTo>
                <a:lnTo>
                  <a:pt x="1360" y="373"/>
                </a:lnTo>
                <a:lnTo>
                  <a:pt x="1450" y="0"/>
                </a:lnTo>
                <a:lnTo>
                  <a:pt x="14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1" name="Freeform 37"/>
          <p:cNvSpPr>
            <a:spLocks/>
          </p:cNvSpPr>
          <p:nvPr/>
        </p:nvSpPr>
        <p:spPr bwMode="auto">
          <a:xfrm>
            <a:off x="4098925" y="1460500"/>
            <a:ext cx="1004888" cy="3175"/>
          </a:xfrm>
          <a:custGeom>
            <a:avLst/>
            <a:gdLst>
              <a:gd name="T0" fmla="*/ 0 w 2698"/>
              <a:gd name="T1" fmla="*/ 2697 w 2698"/>
              <a:gd name="T2" fmla="*/ 2698 w 2698"/>
            </a:gdLst>
            <a:ahLst/>
            <a:cxnLst>
              <a:cxn ang="0">
                <a:pos x="T0" y="0"/>
              </a:cxn>
              <a:cxn ang="0">
                <a:pos x="T1" y="0"/>
              </a:cxn>
              <a:cxn ang="0">
                <a:pos x="T2" y="0"/>
              </a:cxn>
            </a:cxnLst>
            <a:rect l="0" t="0" r="r" b="b"/>
            <a:pathLst>
              <a:path w="2698">
                <a:moveTo>
                  <a:pt x="0" y="0"/>
                </a:moveTo>
                <a:lnTo>
                  <a:pt x="2697" y="0"/>
                </a:lnTo>
                <a:lnTo>
                  <a:pt x="269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2" name="Freeform 38"/>
          <p:cNvSpPr>
            <a:spLocks/>
          </p:cNvSpPr>
          <p:nvPr/>
        </p:nvSpPr>
        <p:spPr bwMode="auto">
          <a:xfrm>
            <a:off x="2670175" y="1177925"/>
            <a:ext cx="3255963" cy="3175"/>
          </a:xfrm>
          <a:custGeom>
            <a:avLst/>
            <a:gdLst>
              <a:gd name="T0" fmla="*/ 0 w 8747"/>
              <a:gd name="T1" fmla="*/ 8746 w 8747"/>
              <a:gd name="T2" fmla="*/ 8747 w 8747"/>
            </a:gdLst>
            <a:ahLst/>
            <a:cxnLst>
              <a:cxn ang="0">
                <a:pos x="T0" y="0"/>
              </a:cxn>
              <a:cxn ang="0">
                <a:pos x="T1" y="0"/>
              </a:cxn>
              <a:cxn ang="0">
                <a:pos x="T2" y="0"/>
              </a:cxn>
            </a:cxnLst>
            <a:rect l="0" t="0" r="r" b="b"/>
            <a:pathLst>
              <a:path w="8747">
                <a:moveTo>
                  <a:pt x="0" y="0"/>
                </a:moveTo>
                <a:lnTo>
                  <a:pt x="8746" y="0"/>
                </a:lnTo>
                <a:lnTo>
                  <a:pt x="874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3" name="Freeform 39"/>
          <p:cNvSpPr>
            <a:spLocks/>
          </p:cNvSpPr>
          <p:nvPr/>
        </p:nvSpPr>
        <p:spPr bwMode="auto">
          <a:xfrm>
            <a:off x="3006725" y="1460500"/>
            <a:ext cx="682625" cy="3175"/>
          </a:xfrm>
          <a:custGeom>
            <a:avLst/>
            <a:gdLst>
              <a:gd name="T0" fmla="*/ 0 w 1838"/>
              <a:gd name="T1" fmla="*/ 1837 w 1838"/>
              <a:gd name="T2" fmla="*/ 1838 w 1838"/>
            </a:gdLst>
            <a:ahLst/>
            <a:cxnLst>
              <a:cxn ang="0">
                <a:pos x="T0" y="0"/>
              </a:cxn>
              <a:cxn ang="0">
                <a:pos x="T1" y="0"/>
              </a:cxn>
              <a:cxn ang="0">
                <a:pos x="T2" y="0"/>
              </a:cxn>
            </a:cxnLst>
            <a:rect l="0" t="0" r="r" b="b"/>
            <a:pathLst>
              <a:path w="1838">
                <a:moveTo>
                  <a:pt x="0" y="0"/>
                </a:moveTo>
                <a:lnTo>
                  <a:pt x="1837" y="0"/>
                </a:lnTo>
                <a:lnTo>
                  <a:pt x="183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4" name="Freeform 40"/>
          <p:cNvSpPr>
            <a:spLocks/>
          </p:cNvSpPr>
          <p:nvPr/>
        </p:nvSpPr>
        <p:spPr bwMode="auto">
          <a:xfrm>
            <a:off x="2670175" y="1177925"/>
            <a:ext cx="4763" cy="282575"/>
          </a:xfrm>
          <a:custGeom>
            <a:avLst/>
            <a:gdLst>
              <a:gd name="T0" fmla="*/ 0 w 1"/>
              <a:gd name="T1" fmla="*/ 758 h 758"/>
              <a:gd name="T2" fmla="*/ 0 w 1"/>
              <a:gd name="T3" fmla="*/ 0 h 758"/>
              <a:gd name="T4" fmla="*/ 1 w 1"/>
              <a:gd name="T5" fmla="*/ 0 h 758"/>
            </a:gdLst>
            <a:ahLst/>
            <a:cxnLst>
              <a:cxn ang="0">
                <a:pos x="T0" y="T1"/>
              </a:cxn>
              <a:cxn ang="0">
                <a:pos x="T2" y="T3"/>
              </a:cxn>
              <a:cxn ang="0">
                <a:pos x="T4" y="T5"/>
              </a:cxn>
            </a:cxnLst>
            <a:rect l="0" t="0" r="r" b="b"/>
            <a:pathLst>
              <a:path w="1" h="758">
                <a:moveTo>
                  <a:pt x="0" y="75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5" name="Freeform 41"/>
          <p:cNvSpPr>
            <a:spLocks/>
          </p:cNvSpPr>
          <p:nvPr/>
        </p:nvSpPr>
        <p:spPr bwMode="auto">
          <a:xfrm>
            <a:off x="2670175" y="1460500"/>
            <a:ext cx="336550" cy="3175"/>
          </a:xfrm>
          <a:custGeom>
            <a:avLst/>
            <a:gdLst>
              <a:gd name="T0" fmla="*/ 906 w 906"/>
              <a:gd name="T1" fmla="*/ 0 w 906"/>
              <a:gd name="T2" fmla="*/ 1 w 906"/>
            </a:gdLst>
            <a:ahLst/>
            <a:cxnLst>
              <a:cxn ang="0">
                <a:pos x="T0" y="0"/>
              </a:cxn>
              <a:cxn ang="0">
                <a:pos x="T1" y="0"/>
              </a:cxn>
              <a:cxn ang="0">
                <a:pos x="T2" y="0"/>
              </a:cxn>
            </a:cxnLst>
            <a:rect l="0" t="0" r="r" b="b"/>
            <a:pathLst>
              <a:path w="906">
                <a:moveTo>
                  <a:pt x="906"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6" name="Freeform 42"/>
          <p:cNvSpPr>
            <a:spLocks/>
          </p:cNvSpPr>
          <p:nvPr/>
        </p:nvSpPr>
        <p:spPr bwMode="auto">
          <a:xfrm>
            <a:off x="3625850" y="906463"/>
            <a:ext cx="539750" cy="271462"/>
          </a:xfrm>
          <a:custGeom>
            <a:avLst/>
            <a:gdLst>
              <a:gd name="T0" fmla="*/ 1452 w 1452"/>
              <a:gd name="T1" fmla="*/ 727 h 727"/>
              <a:gd name="T2" fmla="*/ 1354 w 1452"/>
              <a:gd name="T3" fmla="*/ 363 h 727"/>
              <a:gd name="T4" fmla="*/ 1088 w 1452"/>
              <a:gd name="T5" fmla="*/ 98 h 727"/>
              <a:gd name="T6" fmla="*/ 726 w 1452"/>
              <a:gd name="T7" fmla="*/ 0 h 727"/>
              <a:gd name="T8" fmla="*/ 363 w 1452"/>
              <a:gd name="T9" fmla="*/ 98 h 727"/>
              <a:gd name="T10" fmla="*/ 98 w 1452"/>
              <a:gd name="T11" fmla="*/ 363 h 727"/>
              <a:gd name="T12" fmla="*/ 0 w 1452"/>
              <a:gd name="T13" fmla="*/ 727 h 727"/>
              <a:gd name="T14" fmla="*/ 1 w 1452"/>
              <a:gd name="T15" fmla="*/ 727 h 7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2" h="727">
                <a:moveTo>
                  <a:pt x="1452" y="727"/>
                </a:moveTo>
                <a:lnTo>
                  <a:pt x="1354" y="363"/>
                </a:lnTo>
                <a:lnTo>
                  <a:pt x="1088" y="98"/>
                </a:lnTo>
                <a:lnTo>
                  <a:pt x="726" y="0"/>
                </a:lnTo>
                <a:lnTo>
                  <a:pt x="363" y="98"/>
                </a:lnTo>
                <a:lnTo>
                  <a:pt x="98" y="363"/>
                </a:lnTo>
                <a:lnTo>
                  <a:pt x="0" y="727"/>
                </a:lnTo>
                <a:lnTo>
                  <a:pt x="1" y="72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7" name="Freeform 43"/>
          <p:cNvSpPr>
            <a:spLocks/>
          </p:cNvSpPr>
          <p:nvPr/>
        </p:nvSpPr>
        <p:spPr bwMode="auto">
          <a:xfrm>
            <a:off x="5051425" y="900113"/>
            <a:ext cx="539750" cy="277812"/>
          </a:xfrm>
          <a:custGeom>
            <a:avLst/>
            <a:gdLst>
              <a:gd name="T0" fmla="*/ 1450 w 1450"/>
              <a:gd name="T1" fmla="*/ 747 h 747"/>
              <a:gd name="T2" fmla="*/ 1360 w 1450"/>
              <a:gd name="T3" fmla="*/ 375 h 747"/>
              <a:gd name="T4" fmla="*/ 1094 w 1450"/>
              <a:gd name="T5" fmla="*/ 100 h 747"/>
              <a:gd name="T6" fmla="*/ 725 w 1450"/>
              <a:gd name="T7" fmla="*/ 0 h 747"/>
              <a:gd name="T8" fmla="*/ 356 w 1450"/>
              <a:gd name="T9" fmla="*/ 100 h 747"/>
              <a:gd name="T10" fmla="*/ 90 w 1450"/>
              <a:gd name="T11" fmla="*/ 375 h 747"/>
              <a:gd name="T12" fmla="*/ 0 w 1450"/>
              <a:gd name="T13" fmla="*/ 747 h 747"/>
              <a:gd name="T14" fmla="*/ 1 w 1450"/>
              <a:gd name="T15" fmla="*/ 747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0" h="747">
                <a:moveTo>
                  <a:pt x="1450" y="747"/>
                </a:moveTo>
                <a:lnTo>
                  <a:pt x="1360" y="375"/>
                </a:lnTo>
                <a:lnTo>
                  <a:pt x="1094" y="100"/>
                </a:lnTo>
                <a:lnTo>
                  <a:pt x="725" y="0"/>
                </a:lnTo>
                <a:lnTo>
                  <a:pt x="356" y="100"/>
                </a:lnTo>
                <a:lnTo>
                  <a:pt x="90" y="375"/>
                </a:lnTo>
                <a:lnTo>
                  <a:pt x="0" y="747"/>
                </a:lnTo>
                <a:lnTo>
                  <a:pt x="1" y="74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8" name="Freeform 44"/>
          <p:cNvSpPr>
            <a:spLocks/>
          </p:cNvSpPr>
          <p:nvPr/>
        </p:nvSpPr>
        <p:spPr bwMode="auto">
          <a:xfrm>
            <a:off x="5510213" y="1460500"/>
            <a:ext cx="720725" cy="3175"/>
          </a:xfrm>
          <a:custGeom>
            <a:avLst/>
            <a:gdLst>
              <a:gd name="T0" fmla="*/ 0 w 1933"/>
              <a:gd name="T1" fmla="*/ 1932 w 1933"/>
              <a:gd name="T2" fmla="*/ 1933 w 1933"/>
            </a:gdLst>
            <a:ahLst/>
            <a:cxnLst>
              <a:cxn ang="0">
                <a:pos x="T0" y="0"/>
              </a:cxn>
              <a:cxn ang="0">
                <a:pos x="T1" y="0"/>
              </a:cxn>
              <a:cxn ang="0">
                <a:pos x="T2" y="0"/>
              </a:cxn>
            </a:cxnLst>
            <a:rect l="0" t="0" r="r" b="b"/>
            <a:pathLst>
              <a:path w="1933">
                <a:moveTo>
                  <a:pt x="0" y="0"/>
                </a:moveTo>
                <a:lnTo>
                  <a:pt x="1932" y="0"/>
                </a:lnTo>
                <a:lnTo>
                  <a:pt x="193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09" name="Freeform 45"/>
          <p:cNvSpPr>
            <a:spLocks/>
          </p:cNvSpPr>
          <p:nvPr/>
        </p:nvSpPr>
        <p:spPr bwMode="auto">
          <a:xfrm>
            <a:off x="5926138" y="1177925"/>
            <a:ext cx="3175" cy="282575"/>
          </a:xfrm>
          <a:custGeom>
            <a:avLst/>
            <a:gdLst>
              <a:gd name="T0" fmla="*/ 0 w 1"/>
              <a:gd name="T1" fmla="*/ 0 h 758"/>
              <a:gd name="T2" fmla="*/ 0 w 1"/>
              <a:gd name="T3" fmla="*/ 758 h 758"/>
              <a:gd name="T4" fmla="*/ 1 w 1"/>
              <a:gd name="T5" fmla="*/ 758 h 758"/>
            </a:gdLst>
            <a:ahLst/>
            <a:cxnLst>
              <a:cxn ang="0">
                <a:pos x="T0" y="T1"/>
              </a:cxn>
              <a:cxn ang="0">
                <a:pos x="T2" y="T3"/>
              </a:cxn>
              <a:cxn ang="0">
                <a:pos x="T4" y="T5"/>
              </a:cxn>
            </a:cxnLst>
            <a:rect l="0" t="0" r="r" b="b"/>
            <a:pathLst>
              <a:path w="1" h="758">
                <a:moveTo>
                  <a:pt x="0" y="0"/>
                </a:moveTo>
                <a:lnTo>
                  <a:pt x="0" y="758"/>
                </a:lnTo>
                <a:lnTo>
                  <a:pt x="1" y="75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0" name="Freeform 46"/>
          <p:cNvSpPr>
            <a:spLocks/>
          </p:cNvSpPr>
          <p:nvPr/>
        </p:nvSpPr>
        <p:spPr bwMode="auto">
          <a:xfrm>
            <a:off x="4560888" y="2182813"/>
            <a:ext cx="3175" cy="3941762"/>
          </a:xfrm>
          <a:custGeom>
            <a:avLst/>
            <a:gdLst>
              <a:gd name="T0" fmla="*/ 0 w 1"/>
              <a:gd name="T1" fmla="*/ 10583 h 10583"/>
              <a:gd name="T2" fmla="*/ 0 w 1"/>
              <a:gd name="T3" fmla="*/ 0 h 10583"/>
              <a:gd name="T4" fmla="*/ 1 w 1"/>
              <a:gd name="T5" fmla="*/ 0 h 10583"/>
            </a:gdLst>
            <a:ahLst/>
            <a:cxnLst>
              <a:cxn ang="0">
                <a:pos x="T0" y="T1"/>
              </a:cxn>
              <a:cxn ang="0">
                <a:pos x="T2" y="T3"/>
              </a:cxn>
              <a:cxn ang="0">
                <a:pos x="T4" y="T5"/>
              </a:cxn>
            </a:cxnLst>
            <a:rect l="0" t="0" r="r" b="b"/>
            <a:pathLst>
              <a:path w="1" h="10583">
                <a:moveTo>
                  <a:pt x="0" y="1058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1" name="Freeform 47"/>
          <p:cNvSpPr>
            <a:spLocks/>
          </p:cNvSpPr>
          <p:nvPr/>
        </p:nvSpPr>
        <p:spPr bwMode="auto">
          <a:xfrm>
            <a:off x="4560888" y="1177925"/>
            <a:ext cx="3175" cy="600075"/>
          </a:xfrm>
          <a:custGeom>
            <a:avLst/>
            <a:gdLst>
              <a:gd name="T0" fmla="*/ 0 w 1"/>
              <a:gd name="T1" fmla="*/ 1610 h 1610"/>
              <a:gd name="T2" fmla="*/ 0 w 1"/>
              <a:gd name="T3" fmla="*/ 0 h 1610"/>
              <a:gd name="T4" fmla="*/ 1 w 1"/>
              <a:gd name="T5" fmla="*/ 0 h 1610"/>
            </a:gdLst>
            <a:ahLst/>
            <a:cxnLst>
              <a:cxn ang="0">
                <a:pos x="T0" y="T1"/>
              </a:cxn>
              <a:cxn ang="0">
                <a:pos x="T2" y="T3"/>
              </a:cxn>
              <a:cxn ang="0">
                <a:pos x="T4" y="T5"/>
              </a:cxn>
            </a:cxnLst>
            <a:rect l="0" t="0" r="r" b="b"/>
            <a:pathLst>
              <a:path w="1" h="1610">
                <a:moveTo>
                  <a:pt x="0" y="16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2" name="Freeform 48"/>
          <p:cNvSpPr>
            <a:spLocks/>
          </p:cNvSpPr>
          <p:nvPr/>
        </p:nvSpPr>
        <p:spPr bwMode="auto">
          <a:xfrm>
            <a:off x="4560888" y="6075363"/>
            <a:ext cx="1733550" cy="96837"/>
          </a:xfrm>
          <a:custGeom>
            <a:avLst/>
            <a:gdLst>
              <a:gd name="T0" fmla="*/ 4656 w 4656"/>
              <a:gd name="T1" fmla="*/ 262 h 262"/>
              <a:gd name="T2" fmla="*/ 4068 w 4656"/>
              <a:gd name="T3" fmla="*/ 52 h 262"/>
              <a:gd name="T4" fmla="*/ 3778 w 4656"/>
              <a:gd name="T5" fmla="*/ 0 h 262"/>
              <a:gd name="T6" fmla="*/ 3495 w 4656"/>
              <a:gd name="T7" fmla="*/ 9 h 262"/>
              <a:gd name="T8" fmla="*/ 2942 w 4656"/>
              <a:gd name="T9" fmla="*/ 200 h 262"/>
              <a:gd name="T10" fmla="*/ 2358 w 4656"/>
              <a:gd name="T11" fmla="*/ 231 h 262"/>
              <a:gd name="T12" fmla="*/ 1176 w 4656"/>
              <a:gd name="T13" fmla="*/ 141 h 262"/>
              <a:gd name="T14" fmla="*/ 0 w 4656"/>
              <a:gd name="T15" fmla="*/ 138 h 262"/>
              <a:gd name="T16" fmla="*/ 1 w 4656"/>
              <a:gd name="T17" fmla="*/ 13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56" h="262">
                <a:moveTo>
                  <a:pt x="4656" y="262"/>
                </a:moveTo>
                <a:lnTo>
                  <a:pt x="4068" y="52"/>
                </a:lnTo>
                <a:lnTo>
                  <a:pt x="3778" y="0"/>
                </a:lnTo>
                <a:lnTo>
                  <a:pt x="3495" y="9"/>
                </a:lnTo>
                <a:lnTo>
                  <a:pt x="2942" y="200"/>
                </a:lnTo>
                <a:lnTo>
                  <a:pt x="2358" y="231"/>
                </a:lnTo>
                <a:lnTo>
                  <a:pt x="1176" y="141"/>
                </a:lnTo>
                <a:lnTo>
                  <a:pt x="0" y="138"/>
                </a:lnTo>
                <a:lnTo>
                  <a:pt x="1" y="13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3" name="Freeform 49"/>
          <p:cNvSpPr>
            <a:spLocks/>
          </p:cNvSpPr>
          <p:nvPr/>
        </p:nvSpPr>
        <p:spPr bwMode="auto">
          <a:xfrm>
            <a:off x="2693988" y="5951538"/>
            <a:ext cx="1866900" cy="117475"/>
          </a:xfrm>
          <a:custGeom>
            <a:avLst/>
            <a:gdLst>
              <a:gd name="T0" fmla="*/ 45 w 5014"/>
              <a:gd name="T1" fmla="*/ 306 h 316"/>
              <a:gd name="T2" fmla="*/ 0 w 5014"/>
              <a:gd name="T3" fmla="*/ 310 h 316"/>
              <a:gd name="T4" fmla="*/ 16 w 5014"/>
              <a:gd name="T5" fmla="*/ 311 h 316"/>
              <a:gd name="T6" fmla="*/ 183 w 5014"/>
              <a:gd name="T7" fmla="*/ 307 h 316"/>
              <a:gd name="T8" fmla="*/ 695 w 5014"/>
              <a:gd name="T9" fmla="*/ 309 h 316"/>
              <a:gd name="T10" fmla="*/ 1014 w 5014"/>
              <a:gd name="T11" fmla="*/ 316 h 316"/>
              <a:gd name="T12" fmla="*/ 1285 w 5014"/>
              <a:gd name="T13" fmla="*/ 194 h 316"/>
              <a:gd name="T14" fmla="*/ 1582 w 5014"/>
              <a:gd name="T15" fmla="*/ 44 h 316"/>
              <a:gd name="T16" fmla="*/ 1896 w 5014"/>
              <a:gd name="T17" fmla="*/ 35 h 316"/>
              <a:gd name="T18" fmla="*/ 2217 w 5014"/>
              <a:gd name="T19" fmla="*/ 87 h 316"/>
              <a:gd name="T20" fmla="*/ 2539 w 5014"/>
              <a:gd name="T21" fmla="*/ 62 h 316"/>
              <a:gd name="T22" fmla="*/ 2854 w 5014"/>
              <a:gd name="T23" fmla="*/ 37 h 316"/>
              <a:gd name="T24" fmla="*/ 3162 w 5014"/>
              <a:gd name="T25" fmla="*/ 147 h 316"/>
              <a:gd name="T26" fmla="*/ 3461 w 5014"/>
              <a:gd name="T27" fmla="*/ 250 h 316"/>
              <a:gd name="T28" fmla="*/ 3760 w 5014"/>
              <a:gd name="T29" fmla="*/ 185 h 316"/>
              <a:gd name="T30" fmla="*/ 4062 w 5014"/>
              <a:gd name="T31" fmla="*/ 48 h 316"/>
              <a:gd name="T32" fmla="*/ 4373 w 5014"/>
              <a:gd name="T33" fmla="*/ 0 h 316"/>
              <a:gd name="T34" fmla="*/ 5013 w 5014"/>
              <a:gd name="T35" fmla="*/ 144 h 316"/>
              <a:gd name="T36" fmla="*/ 5014 w 5014"/>
              <a:gd name="T37" fmla="*/ 14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14" h="316">
                <a:moveTo>
                  <a:pt x="45" y="306"/>
                </a:moveTo>
                <a:lnTo>
                  <a:pt x="0" y="310"/>
                </a:lnTo>
                <a:lnTo>
                  <a:pt x="16" y="311"/>
                </a:lnTo>
                <a:lnTo>
                  <a:pt x="183" y="307"/>
                </a:lnTo>
                <a:lnTo>
                  <a:pt x="695" y="309"/>
                </a:lnTo>
                <a:lnTo>
                  <a:pt x="1014" y="316"/>
                </a:lnTo>
                <a:lnTo>
                  <a:pt x="1285" y="194"/>
                </a:lnTo>
                <a:lnTo>
                  <a:pt x="1582" y="44"/>
                </a:lnTo>
                <a:lnTo>
                  <a:pt x="1896" y="35"/>
                </a:lnTo>
                <a:lnTo>
                  <a:pt x="2217" y="87"/>
                </a:lnTo>
                <a:lnTo>
                  <a:pt x="2539" y="62"/>
                </a:lnTo>
                <a:lnTo>
                  <a:pt x="2854" y="37"/>
                </a:lnTo>
                <a:lnTo>
                  <a:pt x="3162" y="147"/>
                </a:lnTo>
                <a:lnTo>
                  <a:pt x="3461" y="250"/>
                </a:lnTo>
                <a:lnTo>
                  <a:pt x="3760" y="185"/>
                </a:lnTo>
                <a:lnTo>
                  <a:pt x="4062" y="48"/>
                </a:lnTo>
                <a:lnTo>
                  <a:pt x="4373" y="0"/>
                </a:lnTo>
                <a:lnTo>
                  <a:pt x="5013" y="144"/>
                </a:lnTo>
                <a:lnTo>
                  <a:pt x="5014" y="14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4" name="Freeform 50"/>
          <p:cNvSpPr>
            <a:spLocks/>
          </p:cNvSpPr>
          <p:nvPr/>
        </p:nvSpPr>
        <p:spPr bwMode="auto">
          <a:xfrm>
            <a:off x="2693988" y="2316163"/>
            <a:ext cx="1866900" cy="117475"/>
          </a:xfrm>
          <a:custGeom>
            <a:avLst/>
            <a:gdLst>
              <a:gd name="T0" fmla="*/ 45 w 5014"/>
              <a:gd name="T1" fmla="*/ 10 h 316"/>
              <a:gd name="T2" fmla="*/ 0 w 5014"/>
              <a:gd name="T3" fmla="*/ 6 h 316"/>
              <a:gd name="T4" fmla="*/ 16 w 5014"/>
              <a:gd name="T5" fmla="*/ 5 h 316"/>
              <a:gd name="T6" fmla="*/ 183 w 5014"/>
              <a:gd name="T7" fmla="*/ 9 h 316"/>
              <a:gd name="T8" fmla="*/ 695 w 5014"/>
              <a:gd name="T9" fmla="*/ 8 h 316"/>
              <a:gd name="T10" fmla="*/ 1014 w 5014"/>
              <a:gd name="T11" fmla="*/ 0 h 316"/>
              <a:gd name="T12" fmla="*/ 1285 w 5014"/>
              <a:gd name="T13" fmla="*/ 122 h 316"/>
              <a:gd name="T14" fmla="*/ 1582 w 5014"/>
              <a:gd name="T15" fmla="*/ 272 h 316"/>
              <a:gd name="T16" fmla="*/ 1896 w 5014"/>
              <a:gd name="T17" fmla="*/ 281 h 316"/>
              <a:gd name="T18" fmla="*/ 2217 w 5014"/>
              <a:gd name="T19" fmla="*/ 229 h 316"/>
              <a:gd name="T20" fmla="*/ 2539 w 5014"/>
              <a:gd name="T21" fmla="*/ 254 h 316"/>
              <a:gd name="T22" fmla="*/ 2854 w 5014"/>
              <a:gd name="T23" fmla="*/ 279 h 316"/>
              <a:gd name="T24" fmla="*/ 3162 w 5014"/>
              <a:gd name="T25" fmla="*/ 170 h 316"/>
              <a:gd name="T26" fmla="*/ 3461 w 5014"/>
              <a:gd name="T27" fmla="*/ 66 h 316"/>
              <a:gd name="T28" fmla="*/ 3760 w 5014"/>
              <a:gd name="T29" fmla="*/ 130 h 316"/>
              <a:gd name="T30" fmla="*/ 4062 w 5014"/>
              <a:gd name="T31" fmla="*/ 268 h 316"/>
              <a:gd name="T32" fmla="*/ 4373 w 5014"/>
              <a:gd name="T33" fmla="*/ 316 h 316"/>
              <a:gd name="T34" fmla="*/ 5013 w 5014"/>
              <a:gd name="T35" fmla="*/ 172 h 316"/>
              <a:gd name="T36" fmla="*/ 5014 w 5014"/>
              <a:gd name="T37" fmla="*/ 17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14" h="316">
                <a:moveTo>
                  <a:pt x="45" y="10"/>
                </a:moveTo>
                <a:lnTo>
                  <a:pt x="0" y="6"/>
                </a:lnTo>
                <a:lnTo>
                  <a:pt x="16" y="5"/>
                </a:lnTo>
                <a:lnTo>
                  <a:pt x="183" y="9"/>
                </a:lnTo>
                <a:lnTo>
                  <a:pt x="695" y="8"/>
                </a:lnTo>
                <a:lnTo>
                  <a:pt x="1014" y="0"/>
                </a:lnTo>
                <a:lnTo>
                  <a:pt x="1285" y="122"/>
                </a:lnTo>
                <a:lnTo>
                  <a:pt x="1582" y="272"/>
                </a:lnTo>
                <a:lnTo>
                  <a:pt x="1896" y="281"/>
                </a:lnTo>
                <a:lnTo>
                  <a:pt x="2217" y="229"/>
                </a:lnTo>
                <a:lnTo>
                  <a:pt x="2539" y="254"/>
                </a:lnTo>
                <a:lnTo>
                  <a:pt x="2854" y="279"/>
                </a:lnTo>
                <a:lnTo>
                  <a:pt x="3162" y="170"/>
                </a:lnTo>
                <a:lnTo>
                  <a:pt x="3461" y="66"/>
                </a:lnTo>
                <a:lnTo>
                  <a:pt x="3760" y="130"/>
                </a:lnTo>
                <a:lnTo>
                  <a:pt x="4062" y="268"/>
                </a:lnTo>
                <a:lnTo>
                  <a:pt x="4373" y="316"/>
                </a:lnTo>
                <a:lnTo>
                  <a:pt x="5013" y="172"/>
                </a:lnTo>
                <a:lnTo>
                  <a:pt x="5014" y="1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5" name="Freeform 51"/>
          <p:cNvSpPr>
            <a:spLocks/>
          </p:cNvSpPr>
          <p:nvPr/>
        </p:nvSpPr>
        <p:spPr bwMode="auto">
          <a:xfrm>
            <a:off x="4560888" y="2216150"/>
            <a:ext cx="1733550" cy="96838"/>
          </a:xfrm>
          <a:custGeom>
            <a:avLst/>
            <a:gdLst>
              <a:gd name="T0" fmla="*/ 4656 w 4656"/>
              <a:gd name="T1" fmla="*/ 0 h 263"/>
              <a:gd name="T2" fmla="*/ 4068 w 4656"/>
              <a:gd name="T3" fmla="*/ 210 h 263"/>
              <a:gd name="T4" fmla="*/ 3778 w 4656"/>
              <a:gd name="T5" fmla="*/ 263 h 263"/>
              <a:gd name="T6" fmla="*/ 3495 w 4656"/>
              <a:gd name="T7" fmla="*/ 253 h 263"/>
              <a:gd name="T8" fmla="*/ 2942 w 4656"/>
              <a:gd name="T9" fmla="*/ 62 h 263"/>
              <a:gd name="T10" fmla="*/ 2358 w 4656"/>
              <a:gd name="T11" fmla="*/ 30 h 263"/>
              <a:gd name="T12" fmla="*/ 1176 w 4656"/>
              <a:gd name="T13" fmla="*/ 122 h 263"/>
              <a:gd name="T14" fmla="*/ 0 w 4656"/>
              <a:gd name="T15" fmla="*/ 124 h 263"/>
              <a:gd name="T16" fmla="*/ 1 w 4656"/>
              <a:gd name="T17" fmla="*/ 12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56" h="263">
                <a:moveTo>
                  <a:pt x="4656" y="0"/>
                </a:moveTo>
                <a:lnTo>
                  <a:pt x="4068" y="210"/>
                </a:lnTo>
                <a:lnTo>
                  <a:pt x="3778" y="263"/>
                </a:lnTo>
                <a:lnTo>
                  <a:pt x="3495" y="253"/>
                </a:lnTo>
                <a:lnTo>
                  <a:pt x="2942" y="62"/>
                </a:lnTo>
                <a:lnTo>
                  <a:pt x="2358" y="30"/>
                </a:lnTo>
                <a:lnTo>
                  <a:pt x="1176" y="122"/>
                </a:lnTo>
                <a:lnTo>
                  <a:pt x="0" y="124"/>
                </a:lnTo>
                <a:lnTo>
                  <a:pt x="1" y="12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6" name="Freeform 52"/>
          <p:cNvSpPr>
            <a:spLocks/>
          </p:cNvSpPr>
          <p:nvPr/>
        </p:nvSpPr>
        <p:spPr bwMode="auto">
          <a:xfrm>
            <a:off x="3200400" y="1500188"/>
            <a:ext cx="274638" cy="277812"/>
          </a:xfrm>
          <a:custGeom>
            <a:avLst/>
            <a:gdLst>
              <a:gd name="T0" fmla="*/ 742 w 742"/>
              <a:gd name="T1" fmla="*/ 744 h 744"/>
              <a:gd name="T2" fmla="*/ 0 w 742"/>
              <a:gd name="T3" fmla="*/ 0 h 744"/>
              <a:gd name="T4" fmla="*/ 1 w 742"/>
              <a:gd name="T5" fmla="*/ 0 h 744"/>
            </a:gdLst>
            <a:ahLst/>
            <a:cxnLst>
              <a:cxn ang="0">
                <a:pos x="T0" y="T1"/>
              </a:cxn>
              <a:cxn ang="0">
                <a:pos x="T2" y="T3"/>
              </a:cxn>
              <a:cxn ang="0">
                <a:pos x="T4" y="T5"/>
              </a:cxn>
            </a:cxnLst>
            <a:rect l="0" t="0" r="r" b="b"/>
            <a:pathLst>
              <a:path w="742" h="744">
                <a:moveTo>
                  <a:pt x="742" y="74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7" name="Freeform 53"/>
          <p:cNvSpPr>
            <a:spLocks/>
          </p:cNvSpPr>
          <p:nvPr/>
        </p:nvSpPr>
        <p:spPr bwMode="auto">
          <a:xfrm>
            <a:off x="3314700" y="1460500"/>
            <a:ext cx="314325" cy="317500"/>
          </a:xfrm>
          <a:custGeom>
            <a:avLst/>
            <a:gdLst>
              <a:gd name="T0" fmla="*/ 850 w 850"/>
              <a:gd name="T1" fmla="*/ 852 h 852"/>
              <a:gd name="T2" fmla="*/ 0 w 850"/>
              <a:gd name="T3" fmla="*/ 0 h 852"/>
              <a:gd name="T4" fmla="*/ 1 w 850"/>
              <a:gd name="T5" fmla="*/ 0 h 852"/>
            </a:gdLst>
            <a:ahLst/>
            <a:cxnLst>
              <a:cxn ang="0">
                <a:pos x="T0" y="T1"/>
              </a:cxn>
              <a:cxn ang="0">
                <a:pos x="T2" y="T3"/>
              </a:cxn>
              <a:cxn ang="0">
                <a:pos x="T4" y="T5"/>
              </a:cxn>
            </a:cxnLst>
            <a:rect l="0" t="0" r="r" b="b"/>
            <a:pathLst>
              <a:path w="850" h="852">
                <a:moveTo>
                  <a:pt x="85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8" name="Freeform 54"/>
          <p:cNvSpPr>
            <a:spLocks/>
          </p:cNvSpPr>
          <p:nvPr/>
        </p:nvSpPr>
        <p:spPr bwMode="auto">
          <a:xfrm>
            <a:off x="3465513" y="1460500"/>
            <a:ext cx="223837" cy="223838"/>
          </a:xfrm>
          <a:custGeom>
            <a:avLst/>
            <a:gdLst>
              <a:gd name="T0" fmla="*/ 602 w 602"/>
              <a:gd name="T1" fmla="*/ 603 h 603"/>
              <a:gd name="T2" fmla="*/ 0 w 602"/>
              <a:gd name="T3" fmla="*/ 0 h 603"/>
              <a:gd name="T4" fmla="*/ 1 w 602"/>
              <a:gd name="T5" fmla="*/ 0 h 603"/>
            </a:gdLst>
            <a:ahLst/>
            <a:cxnLst>
              <a:cxn ang="0">
                <a:pos x="T0" y="T1"/>
              </a:cxn>
              <a:cxn ang="0">
                <a:pos x="T2" y="T3"/>
              </a:cxn>
              <a:cxn ang="0">
                <a:pos x="T4" y="T5"/>
              </a:cxn>
            </a:cxnLst>
            <a:rect l="0" t="0" r="r" b="b"/>
            <a:pathLst>
              <a:path w="602" h="603">
                <a:moveTo>
                  <a:pt x="602" y="60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19" name="Freeform 55"/>
          <p:cNvSpPr>
            <a:spLocks/>
          </p:cNvSpPr>
          <p:nvPr/>
        </p:nvSpPr>
        <p:spPr bwMode="auto">
          <a:xfrm>
            <a:off x="3619500" y="1460500"/>
            <a:ext cx="69850" cy="69850"/>
          </a:xfrm>
          <a:custGeom>
            <a:avLst/>
            <a:gdLst>
              <a:gd name="T0" fmla="*/ 190 w 190"/>
              <a:gd name="T1" fmla="*/ 190 h 190"/>
              <a:gd name="T2" fmla="*/ 0 w 190"/>
              <a:gd name="T3" fmla="*/ 0 h 190"/>
              <a:gd name="T4" fmla="*/ 1 w 190"/>
              <a:gd name="T5" fmla="*/ 0 h 190"/>
            </a:gdLst>
            <a:ahLst/>
            <a:cxnLst>
              <a:cxn ang="0">
                <a:pos x="T0" y="T1"/>
              </a:cxn>
              <a:cxn ang="0">
                <a:pos x="T2" y="T3"/>
              </a:cxn>
              <a:cxn ang="0">
                <a:pos x="T4" y="T5"/>
              </a:cxn>
            </a:cxnLst>
            <a:rect l="0" t="0" r="r" b="b"/>
            <a:pathLst>
              <a:path w="190" h="190">
                <a:moveTo>
                  <a:pt x="190" y="19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0" name="Freeform 56"/>
          <p:cNvSpPr>
            <a:spLocks/>
          </p:cNvSpPr>
          <p:nvPr/>
        </p:nvSpPr>
        <p:spPr bwMode="auto">
          <a:xfrm>
            <a:off x="4098925" y="1630363"/>
            <a:ext cx="147638" cy="147637"/>
          </a:xfrm>
          <a:custGeom>
            <a:avLst/>
            <a:gdLst>
              <a:gd name="T0" fmla="*/ 393 w 393"/>
              <a:gd name="T1" fmla="*/ 393 h 393"/>
              <a:gd name="T2" fmla="*/ 0 w 393"/>
              <a:gd name="T3" fmla="*/ 0 h 393"/>
              <a:gd name="T4" fmla="*/ 1 w 393"/>
              <a:gd name="T5" fmla="*/ 0 h 393"/>
            </a:gdLst>
            <a:ahLst/>
            <a:cxnLst>
              <a:cxn ang="0">
                <a:pos x="T0" y="T1"/>
              </a:cxn>
              <a:cxn ang="0">
                <a:pos x="T2" y="T3"/>
              </a:cxn>
              <a:cxn ang="0">
                <a:pos x="T4" y="T5"/>
              </a:cxn>
            </a:cxnLst>
            <a:rect l="0" t="0" r="r" b="b"/>
            <a:pathLst>
              <a:path w="393" h="393">
                <a:moveTo>
                  <a:pt x="393" y="39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1" name="Freeform 57"/>
          <p:cNvSpPr>
            <a:spLocks/>
          </p:cNvSpPr>
          <p:nvPr/>
        </p:nvSpPr>
        <p:spPr bwMode="auto">
          <a:xfrm>
            <a:off x="4098925" y="1476375"/>
            <a:ext cx="298450" cy="301625"/>
          </a:xfrm>
          <a:custGeom>
            <a:avLst/>
            <a:gdLst>
              <a:gd name="T0" fmla="*/ 806 w 806"/>
              <a:gd name="T1" fmla="*/ 807 h 807"/>
              <a:gd name="T2" fmla="*/ 0 w 806"/>
              <a:gd name="T3" fmla="*/ 0 h 807"/>
              <a:gd name="T4" fmla="*/ 1 w 806"/>
              <a:gd name="T5" fmla="*/ 0 h 807"/>
            </a:gdLst>
            <a:ahLst/>
            <a:cxnLst>
              <a:cxn ang="0">
                <a:pos x="T0" y="T1"/>
              </a:cxn>
              <a:cxn ang="0">
                <a:pos x="T2" y="T3"/>
              </a:cxn>
              <a:cxn ang="0">
                <a:pos x="T4" y="T5"/>
              </a:cxn>
            </a:cxnLst>
            <a:rect l="0" t="0" r="r" b="b"/>
            <a:pathLst>
              <a:path w="806" h="807">
                <a:moveTo>
                  <a:pt x="806" y="80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2" name="Freeform 58"/>
          <p:cNvSpPr>
            <a:spLocks/>
          </p:cNvSpPr>
          <p:nvPr/>
        </p:nvSpPr>
        <p:spPr bwMode="auto">
          <a:xfrm>
            <a:off x="4237038" y="1460500"/>
            <a:ext cx="314325" cy="317500"/>
          </a:xfrm>
          <a:custGeom>
            <a:avLst/>
            <a:gdLst>
              <a:gd name="T0" fmla="*/ 851 w 851"/>
              <a:gd name="T1" fmla="*/ 852 h 852"/>
              <a:gd name="T2" fmla="*/ 0 w 851"/>
              <a:gd name="T3" fmla="*/ 0 h 852"/>
              <a:gd name="T4" fmla="*/ 1 w 851"/>
              <a:gd name="T5" fmla="*/ 0 h 852"/>
            </a:gdLst>
            <a:ahLst/>
            <a:cxnLst>
              <a:cxn ang="0">
                <a:pos x="T0" y="T1"/>
              </a:cxn>
              <a:cxn ang="0">
                <a:pos x="T2" y="T3"/>
              </a:cxn>
              <a:cxn ang="0">
                <a:pos x="T4" y="T5"/>
              </a:cxn>
            </a:cxnLst>
            <a:rect l="0" t="0" r="r" b="b"/>
            <a:pathLst>
              <a:path w="851" h="852">
                <a:moveTo>
                  <a:pt x="851"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3" name="Freeform 59"/>
          <p:cNvSpPr>
            <a:spLocks/>
          </p:cNvSpPr>
          <p:nvPr/>
        </p:nvSpPr>
        <p:spPr bwMode="auto">
          <a:xfrm>
            <a:off x="4391025" y="1460500"/>
            <a:ext cx="169863" cy="169863"/>
          </a:xfrm>
          <a:custGeom>
            <a:avLst/>
            <a:gdLst>
              <a:gd name="T0" fmla="*/ 457 w 457"/>
              <a:gd name="T1" fmla="*/ 459 h 459"/>
              <a:gd name="T2" fmla="*/ 0 w 457"/>
              <a:gd name="T3" fmla="*/ 0 h 459"/>
              <a:gd name="T4" fmla="*/ 1 w 457"/>
              <a:gd name="T5" fmla="*/ 0 h 459"/>
            </a:gdLst>
            <a:ahLst/>
            <a:cxnLst>
              <a:cxn ang="0">
                <a:pos x="T0" y="T1"/>
              </a:cxn>
              <a:cxn ang="0">
                <a:pos x="T2" y="T3"/>
              </a:cxn>
              <a:cxn ang="0">
                <a:pos x="T4" y="T5"/>
              </a:cxn>
            </a:cxnLst>
            <a:rect l="0" t="0" r="r" b="b"/>
            <a:pathLst>
              <a:path w="457" h="459">
                <a:moveTo>
                  <a:pt x="457" y="4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4" name="Freeform 60"/>
          <p:cNvSpPr>
            <a:spLocks/>
          </p:cNvSpPr>
          <p:nvPr/>
        </p:nvSpPr>
        <p:spPr bwMode="auto">
          <a:xfrm>
            <a:off x="4545013" y="1460500"/>
            <a:ext cx="15875" cy="15875"/>
          </a:xfrm>
          <a:custGeom>
            <a:avLst/>
            <a:gdLst>
              <a:gd name="T0" fmla="*/ 44 w 44"/>
              <a:gd name="T1" fmla="*/ 44 h 44"/>
              <a:gd name="T2" fmla="*/ 0 w 44"/>
              <a:gd name="T3" fmla="*/ 0 h 44"/>
              <a:gd name="T4" fmla="*/ 1 w 44"/>
              <a:gd name="T5" fmla="*/ 0 h 44"/>
            </a:gdLst>
            <a:ahLst/>
            <a:cxnLst>
              <a:cxn ang="0">
                <a:pos x="T0" y="T1"/>
              </a:cxn>
              <a:cxn ang="0">
                <a:pos x="T2" y="T3"/>
              </a:cxn>
              <a:cxn ang="0">
                <a:pos x="T4" y="T5"/>
              </a:cxn>
            </a:cxnLst>
            <a:rect l="0" t="0" r="r" b="b"/>
            <a:pathLst>
              <a:path w="44" h="44">
                <a:moveTo>
                  <a:pt x="44" y="4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5" name="Freeform 61"/>
          <p:cNvSpPr>
            <a:spLocks/>
          </p:cNvSpPr>
          <p:nvPr/>
        </p:nvSpPr>
        <p:spPr bwMode="auto">
          <a:xfrm>
            <a:off x="3200400" y="1500188"/>
            <a:ext cx="274638" cy="277812"/>
          </a:xfrm>
          <a:custGeom>
            <a:avLst/>
            <a:gdLst>
              <a:gd name="T0" fmla="*/ 742 w 742"/>
              <a:gd name="T1" fmla="*/ 744 h 744"/>
              <a:gd name="T2" fmla="*/ 0 w 742"/>
              <a:gd name="T3" fmla="*/ 0 h 744"/>
              <a:gd name="T4" fmla="*/ 1 w 742"/>
              <a:gd name="T5" fmla="*/ 0 h 744"/>
            </a:gdLst>
            <a:ahLst/>
            <a:cxnLst>
              <a:cxn ang="0">
                <a:pos x="T0" y="T1"/>
              </a:cxn>
              <a:cxn ang="0">
                <a:pos x="T2" y="T3"/>
              </a:cxn>
              <a:cxn ang="0">
                <a:pos x="T4" y="T5"/>
              </a:cxn>
            </a:cxnLst>
            <a:rect l="0" t="0" r="r" b="b"/>
            <a:pathLst>
              <a:path w="742" h="744">
                <a:moveTo>
                  <a:pt x="742" y="74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6" name="Freeform 62"/>
          <p:cNvSpPr>
            <a:spLocks/>
          </p:cNvSpPr>
          <p:nvPr/>
        </p:nvSpPr>
        <p:spPr bwMode="auto">
          <a:xfrm>
            <a:off x="3314700" y="1460500"/>
            <a:ext cx="314325" cy="317500"/>
          </a:xfrm>
          <a:custGeom>
            <a:avLst/>
            <a:gdLst>
              <a:gd name="T0" fmla="*/ 850 w 850"/>
              <a:gd name="T1" fmla="*/ 852 h 852"/>
              <a:gd name="T2" fmla="*/ 0 w 850"/>
              <a:gd name="T3" fmla="*/ 0 h 852"/>
              <a:gd name="T4" fmla="*/ 1 w 850"/>
              <a:gd name="T5" fmla="*/ 0 h 852"/>
            </a:gdLst>
            <a:ahLst/>
            <a:cxnLst>
              <a:cxn ang="0">
                <a:pos x="T0" y="T1"/>
              </a:cxn>
              <a:cxn ang="0">
                <a:pos x="T2" y="T3"/>
              </a:cxn>
              <a:cxn ang="0">
                <a:pos x="T4" y="T5"/>
              </a:cxn>
            </a:cxnLst>
            <a:rect l="0" t="0" r="r" b="b"/>
            <a:pathLst>
              <a:path w="850" h="852">
                <a:moveTo>
                  <a:pt x="850"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7" name="Freeform 63"/>
          <p:cNvSpPr>
            <a:spLocks/>
          </p:cNvSpPr>
          <p:nvPr/>
        </p:nvSpPr>
        <p:spPr bwMode="auto">
          <a:xfrm>
            <a:off x="3465513" y="1460500"/>
            <a:ext cx="223837" cy="223838"/>
          </a:xfrm>
          <a:custGeom>
            <a:avLst/>
            <a:gdLst>
              <a:gd name="T0" fmla="*/ 602 w 602"/>
              <a:gd name="T1" fmla="*/ 603 h 603"/>
              <a:gd name="T2" fmla="*/ 0 w 602"/>
              <a:gd name="T3" fmla="*/ 0 h 603"/>
              <a:gd name="T4" fmla="*/ 1 w 602"/>
              <a:gd name="T5" fmla="*/ 0 h 603"/>
            </a:gdLst>
            <a:ahLst/>
            <a:cxnLst>
              <a:cxn ang="0">
                <a:pos x="T0" y="T1"/>
              </a:cxn>
              <a:cxn ang="0">
                <a:pos x="T2" y="T3"/>
              </a:cxn>
              <a:cxn ang="0">
                <a:pos x="T4" y="T5"/>
              </a:cxn>
            </a:cxnLst>
            <a:rect l="0" t="0" r="r" b="b"/>
            <a:pathLst>
              <a:path w="602" h="603">
                <a:moveTo>
                  <a:pt x="602" y="60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8" name="Freeform 64"/>
          <p:cNvSpPr>
            <a:spLocks/>
          </p:cNvSpPr>
          <p:nvPr/>
        </p:nvSpPr>
        <p:spPr bwMode="auto">
          <a:xfrm>
            <a:off x="3619500" y="1460500"/>
            <a:ext cx="69850" cy="69850"/>
          </a:xfrm>
          <a:custGeom>
            <a:avLst/>
            <a:gdLst>
              <a:gd name="T0" fmla="*/ 190 w 190"/>
              <a:gd name="T1" fmla="*/ 190 h 190"/>
              <a:gd name="T2" fmla="*/ 0 w 190"/>
              <a:gd name="T3" fmla="*/ 0 h 190"/>
              <a:gd name="T4" fmla="*/ 1 w 190"/>
              <a:gd name="T5" fmla="*/ 0 h 190"/>
            </a:gdLst>
            <a:ahLst/>
            <a:cxnLst>
              <a:cxn ang="0">
                <a:pos x="T0" y="T1"/>
              </a:cxn>
              <a:cxn ang="0">
                <a:pos x="T2" y="T3"/>
              </a:cxn>
              <a:cxn ang="0">
                <a:pos x="T4" y="T5"/>
              </a:cxn>
            </a:cxnLst>
            <a:rect l="0" t="0" r="r" b="b"/>
            <a:pathLst>
              <a:path w="190" h="190">
                <a:moveTo>
                  <a:pt x="190" y="19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29" name="Freeform 65"/>
          <p:cNvSpPr>
            <a:spLocks/>
          </p:cNvSpPr>
          <p:nvPr/>
        </p:nvSpPr>
        <p:spPr bwMode="auto">
          <a:xfrm>
            <a:off x="4098925" y="1630363"/>
            <a:ext cx="147638" cy="147637"/>
          </a:xfrm>
          <a:custGeom>
            <a:avLst/>
            <a:gdLst>
              <a:gd name="T0" fmla="*/ 393 w 393"/>
              <a:gd name="T1" fmla="*/ 393 h 393"/>
              <a:gd name="T2" fmla="*/ 0 w 393"/>
              <a:gd name="T3" fmla="*/ 0 h 393"/>
              <a:gd name="T4" fmla="*/ 1 w 393"/>
              <a:gd name="T5" fmla="*/ 0 h 393"/>
            </a:gdLst>
            <a:ahLst/>
            <a:cxnLst>
              <a:cxn ang="0">
                <a:pos x="T0" y="T1"/>
              </a:cxn>
              <a:cxn ang="0">
                <a:pos x="T2" y="T3"/>
              </a:cxn>
              <a:cxn ang="0">
                <a:pos x="T4" y="T5"/>
              </a:cxn>
            </a:cxnLst>
            <a:rect l="0" t="0" r="r" b="b"/>
            <a:pathLst>
              <a:path w="393" h="393">
                <a:moveTo>
                  <a:pt x="393" y="39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0" name="Freeform 66"/>
          <p:cNvSpPr>
            <a:spLocks/>
          </p:cNvSpPr>
          <p:nvPr/>
        </p:nvSpPr>
        <p:spPr bwMode="auto">
          <a:xfrm>
            <a:off x="4098925" y="1476375"/>
            <a:ext cx="298450" cy="301625"/>
          </a:xfrm>
          <a:custGeom>
            <a:avLst/>
            <a:gdLst>
              <a:gd name="T0" fmla="*/ 806 w 806"/>
              <a:gd name="T1" fmla="*/ 807 h 807"/>
              <a:gd name="T2" fmla="*/ 0 w 806"/>
              <a:gd name="T3" fmla="*/ 0 h 807"/>
              <a:gd name="T4" fmla="*/ 1 w 806"/>
              <a:gd name="T5" fmla="*/ 0 h 807"/>
            </a:gdLst>
            <a:ahLst/>
            <a:cxnLst>
              <a:cxn ang="0">
                <a:pos x="T0" y="T1"/>
              </a:cxn>
              <a:cxn ang="0">
                <a:pos x="T2" y="T3"/>
              </a:cxn>
              <a:cxn ang="0">
                <a:pos x="T4" y="T5"/>
              </a:cxn>
            </a:cxnLst>
            <a:rect l="0" t="0" r="r" b="b"/>
            <a:pathLst>
              <a:path w="806" h="807">
                <a:moveTo>
                  <a:pt x="806" y="80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1" name="Freeform 67"/>
          <p:cNvSpPr>
            <a:spLocks/>
          </p:cNvSpPr>
          <p:nvPr/>
        </p:nvSpPr>
        <p:spPr bwMode="auto">
          <a:xfrm>
            <a:off x="4237038" y="1460500"/>
            <a:ext cx="314325" cy="317500"/>
          </a:xfrm>
          <a:custGeom>
            <a:avLst/>
            <a:gdLst>
              <a:gd name="T0" fmla="*/ 851 w 851"/>
              <a:gd name="T1" fmla="*/ 852 h 852"/>
              <a:gd name="T2" fmla="*/ 0 w 851"/>
              <a:gd name="T3" fmla="*/ 0 h 852"/>
              <a:gd name="T4" fmla="*/ 1 w 851"/>
              <a:gd name="T5" fmla="*/ 0 h 852"/>
            </a:gdLst>
            <a:ahLst/>
            <a:cxnLst>
              <a:cxn ang="0">
                <a:pos x="T0" y="T1"/>
              </a:cxn>
              <a:cxn ang="0">
                <a:pos x="T2" y="T3"/>
              </a:cxn>
              <a:cxn ang="0">
                <a:pos x="T4" y="T5"/>
              </a:cxn>
            </a:cxnLst>
            <a:rect l="0" t="0" r="r" b="b"/>
            <a:pathLst>
              <a:path w="851" h="852">
                <a:moveTo>
                  <a:pt x="851" y="8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2" name="Freeform 68"/>
          <p:cNvSpPr>
            <a:spLocks/>
          </p:cNvSpPr>
          <p:nvPr/>
        </p:nvSpPr>
        <p:spPr bwMode="auto">
          <a:xfrm>
            <a:off x="4391025" y="1460500"/>
            <a:ext cx="169863" cy="169863"/>
          </a:xfrm>
          <a:custGeom>
            <a:avLst/>
            <a:gdLst>
              <a:gd name="T0" fmla="*/ 457 w 457"/>
              <a:gd name="T1" fmla="*/ 459 h 459"/>
              <a:gd name="T2" fmla="*/ 0 w 457"/>
              <a:gd name="T3" fmla="*/ 0 h 459"/>
              <a:gd name="T4" fmla="*/ 1 w 457"/>
              <a:gd name="T5" fmla="*/ 0 h 459"/>
            </a:gdLst>
            <a:ahLst/>
            <a:cxnLst>
              <a:cxn ang="0">
                <a:pos x="T0" y="T1"/>
              </a:cxn>
              <a:cxn ang="0">
                <a:pos x="T2" y="T3"/>
              </a:cxn>
              <a:cxn ang="0">
                <a:pos x="T4" y="T5"/>
              </a:cxn>
            </a:cxnLst>
            <a:rect l="0" t="0" r="r" b="b"/>
            <a:pathLst>
              <a:path w="457" h="459">
                <a:moveTo>
                  <a:pt x="457" y="4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3" name="Freeform 69"/>
          <p:cNvSpPr>
            <a:spLocks/>
          </p:cNvSpPr>
          <p:nvPr/>
        </p:nvSpPr>
        <p:spPr bwMode="auto">
          <a:xfrm>
            <a:off x="4545013" y="1460500"/>
            <a:ext cx="15875" cy="15875"/>
          </a:xfrm>
          <a:custGeom>
            <a:avLst/>
            <a:gdLst>
              <a:gd name="T0" fmla="*/ 44 w 44"/>
              <a:gd name="T1" fmla="*/ 44 h 44"/>
              <a:gd name="T2" fmla="*/ 0 w 44"/>
              <a:gd name="T3" fmla="*/ 0 h 44"/>
              <a:gd name="T4" fmla="*/ 1 w 44"/>
              <a:gd name="T5" fmla="*/ 0 h 44"/>
            </a:gdLst>
            <a:ahLst/>
            <a:cxnLst>
              <a:cxn ang="0">
                <a:pos x="T0" y="T1"/>
              </a:cxn>
              <a:cxn ang="0">
                <a:pos x="T2" y="T3"/>
              </a:cxn>
              <a:cxn ang="0">
                <a:pos x="T4" y="T5"/>
              </a:cxn>
            </a:cxnLst>
            <a:rect l="0" t="0" r="r" b="b"/>
            <a:pathLst>
              <a:path w="44" h="44">
                <a:moveTo>
                  <a:pt x="44" y="4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4" name="Freeform 70"/>
          <p:cNvSpPr>
            <a:spLocks/>
          </p:cNvSpPr>
          <p:nvPr/>
        </p:nvSpPr>
        <p:spPr bwMode="auto">
          <a:xfrm>
            <a:off x="2670175" y="1177925"/>
            <a:ext cx="98425" cy="98425"/>
          </a:xfrm>
          <a:custGeom>
            <a:avLst/>
            <a:gdLst>
              <a:gd name="T0" fmla="*/ 0 w 262"/>
              <a:gd name="T1" fmla="*/ 261 h 261"/>
              <a:gd name="T2" fmla="*/ 261 w 262"/>
              <a:gd name="T3" fmla="*/ 0 h 261"/>
              <a:gd name="T4" fmla="*/ 262 w 262"/>
              <a:gd name="T5" fmla="*/ 0 h 261"/>
            </a:gdLst>
            <a:ahLst/>
            <a:cxnLst>
              <a:cxn ang="0">
                <a:pos x="T0" y="T1"/>
              </a:cxn>
              <a:cxn ang="0">
                <a:pos x="T2" y="T3"/>
              </a:cxn>
              <a:cxn ang="0">
                <a:pos x="T4" y="T5"/>
              </a:cxn>
            </a:cxnLst>
            <a:rect l="0" t="0" r="r" b="b"/>
            <a:pathLst>
              <a:path w="262" h="261">
                <a:moveTo>
                  <a:pt x="0" y="261"/>
                </a:moveTo>
                <a:lnTo>
                  <a:pt x="261" y="0"/>
                </a:lnTo>
                <a:lnTo>
                  <a:pt x="26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5" name="Freeform 71"/>
          <p:cNvSpPr>
            <a:spLocks/>
          </p:cNvSpPr>
          <p:nvPr/>
        </p:nvSpPr>
        <p:spPr bwMode="auto">
          <a:xfrm>
            <a:off x="2670175" y="1177925"/>
            <a:ext cx="249238" cy="252413"/>
          </a:xfrm>
          <a:custGeom>
            <a:avLst/>
            <a:gdLst>
              <a:gd name="T0" fmla="*/ 0 w 674"/>
              <a:gd name="T1" fmla="*/ 675 h 675"/>
              <a:gd name="T2" fmla="*/ 673 w 674"/>
              <a:gd name="T3" fmla="*/ 0 h 675"/>
              <a:gd name="T4" fmla="*/ 674 w 674"/>
              <a:gd name="T5" fmla="*/ 0 h 675"/>
            </a:gdLst>
            <a:ahLst/>
            <a:cxnLst>
              <a:cxn ang="0">
                <a:pos x="T0" y="T1"/>
              </a:cxn>
              <a:cxn ang="0">
                <a:pos x="T2" y="T3"/>
              </a:cxn>
              <a:cxn ang="0">
                <a:pos x="T4" y="T5"/>
              </a:cxn>
            </a:cxnLst>
            <a:rect l="0" t="0" r="r" b="b"/>
            <a:pathLst>
              <a:path w="674" h="675">
                <a:moveTo>
                  <a:pt x="0" y="675"/>
                </a:moveTo>
                <a:lnTo>
                  <a:pt x="673" y="0"/>
                </a:lnTo>
                <a:lnTo>
                  <a:pt x="67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6" name="Freeform 72"/>
          <p:cNvSpPr>
            <a:spLocks/>
          </p:cNvSpPr>
          <p:nvPr/>
        </p:nvSpPr>
        <p:spPr bwMode="auto">
          <a:xfrm>
            <a:off x="2790825" y="1177925"/>
            <a:ext cx="282575" cy="282575"/>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7" name="Freeform 73"/>
          <p:cNvSpPr>
            <a:spLocks/>
          </p:cNvSpPr>
          <p:nvPr/>
        </p:nvSpPr>
        <p:spPr bwMode="auto">
          <a:xfrm>
            <a:off x="2946400" y="1177925"/>
            <a:ext cx="280988" cy="282575"/>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8" name="Freeform 74"/>
          <p:cNvSpPr>
            <a:spLocks/>
          </p:cNvSpPr>
          <p:nvPr/>
        </p:nvSpPr>
        <p:spPr bwMode="auto">
          <a:xfrm>
            <a:off x="3100388" y="1177925"/>
            <a:ext cx="280987" cy="282575"/>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39" name="Freeform 75"/>
          <p:cNvSpPr>
            <a:spLocks/>
          </p:cNvSpPr>
          <p:nvPr/>
        </p:nvSpPr>
        <p:spPr bwMode="auto">
          <a:xfrm>
            <a:off x="3254375" y="1177925"/>
            <a:ext cx="280988" cy="282575"/>
          </a:xfrm>
          <a:custGeom>
            <a:avLst/>
            <a:gdLst>
              <a:gd name="T0" fmla="*/ 0 w 758"/>
              <a:gd name="T1" fmla="*/ 758 h 758"/>
              <a:gd name="T2" fmla="*/ 757 w 758"/>
              <a:gd name="T3" fmla="*/ 0 h 758"/>
              <a:gd name="T4" fmla="*/ 758 w 758"/>
              <a:gd name="T5" fmla="*/ 0 h 758"/>
            </a:gdLst>
            <a:ahLst/>
            <a:cxnLst>
              <a:cxn ang="0">
                <a:pos x="T0" y="T1"/>
              </a:cxn>
              <a:cxn ang="0">
                <a:pos x="T2" y="T3"/>
              </a:cxn>
              <a:cxn ang="0">
                <a:pos x="T4" y="T5"/>
              </a:cxn>
            </a:cxnLst>
            <a:rect l="0" t="0" r="r" b="b"/>
            <a:pathLst>
              <a:path w="758" h="758">
                <a:moveTo>
                  <a:pt x="0" y="758"/>
                </a:moveTo>
                <a:lnTo>
                  <a:pt x="757" y="0"/>
                </a:lnTo>
                <a:lnTo>
                  <a:pt x="75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0" name="Freeform 76"/>
          <p:cNvSpPr>
            <a:spLocks/>
          </p:cNvSpPr>
          <p:nvPr/>
        </p:nvSpPr>
        <p:spPr bwMode="auto">
          <a:xfrm>
            <a:off x="3408363" y="1177925"/>
            <a:ext cx="280987" cy="282575"/>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1" name="Freeform 77"/>
          <p:cNvSpPr>
            <a:spLocks/>
          </p:cNvSpPr>
          <p:nvPr/>
        </p:nvSpPr>
        <p:spPr bwMode="auto">
          <a:xfrm>
            <a:off x="3562350" y="1328738"/>
            <a:ext cx="127000" cy="131762"/>
          </a:xfrm>
          <a:custGeom>
            <a:avLst/>
            <a:gdLst>
              <a:gd name="T0" fmla="*/ 0 w 350"/>
              <a:gd name="T1" fmla="*/ 348 h 348"/>
              <a:gd name="T2" fmla="*/ 349 w 350"/>
              <a:gd name="T3" fmla="*/ 0 h 348"/>
              <a:gd name="T4" fmla="*/ 350 w 350"/>
              <a:gd name="T5" fmla="*/ 0 h 348"/>
            </a:gdLst>
            <a:ahLst/>
            <a:cxnLst>
              <a:cxn ang="0">
                <a:pos x="T0" y="T1"/>
              </a:cxn>
              <a:cxn ang="0">
                <a:pos x="T2" y="T3"/>
              </a:cxn>
              <a:cxn ang="0">
                <a:pos x="T4" y="T5"/>
              </a:cxn>
            </a:cxnLst>
            <a:rect l="0" t="0" r="r" b="b"/>
            <a:pathLst>
              <a:path w="350" h="348">
                <a:moveTo>
                  <a:pt x="0" y="348"/>
                </a:moveTo>
                <a:lnTo>
                  <a:pt x="349" y="0"/>
                </a:lnTo>
                <a:lnTo>
                  <a:pt x="3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2" name="Freeform 78"/>
          <p:cNvSpPr>
            <a:spLocks/>
          </p:cNvSpPr>
          <p:nvPr/>
        </p:nvSpPr>
        <p:spPr bwMode="auto">
          <a:xfrm>
            <a:off x="4098925" y="1177925"/>
            <a:ext cx="53975" cy="53975"/>
          </a:xfrm>
          <a:custGeom>
            <a:avLst/>
            <a:gdLst>
              <a:gd name="T0" fmla="*/ 0 w 141"/>
              <a:gd name="T1" fmla="*/ 141 h 141"/>
              <a:gd name="T2" fmla="*/ 140 w 141"/>
              <a:gd name="T3" fmla="*/ 0 h 141"/>
              <a:gd name="T4" fmla="*/ 141 w 141"/>
              <a:gd name="T5" fmla="*/ 0 h 141"/>
            </a:gdLst>
            <a:ahLst/>
            <a:cxnLst>
              <a:cxn ang="0">
                <a:pos x="T0" y="T1"/>
              </a:cxn>
              <a:cxn ang="0">
                <a:pos x="T2" y="T3"/>
              </a:cxn>
              <a:cxn ang="0">
                <a:pos x="T4" y="T5"/>
              </a:cxn>
            </a:cxnLst>
            <a:rect l="0" t="0" r="r" b="b"/>
            <a:pathLst>
              <a:path w="141" h="141">
                <a:moveTo>
                  <a:pt x="0" y="141"/>
                </a:moveTo>
                <a:lnTo>
                  <a:pt x="140" y="0"/>
                </a:lnTo>
                <a:lnTo>
                  <a:pt x="14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3" name="Freeform 79"/>
          <p:cNvSpPr>
            <a:spLocks/>
          </p:cNvSpPr>
          <p:nvPr/>
        </p:nvSpPr>
        <p:spPr bwMode="auto">
          <a:xfrm>
            <a:off x="4098925" y="1177925"/>
            <a:ext cx="207963" cy="204788"/>
          </a:xfrm>
          <a:custGeom>
            <a:avLst/>
            <a:gdLst>
              <a:gd name="T0" fmla="*/ 0 w 555"/>
              <a:gd name="T1" fmla="*/ 554 h 554"/>
              <a:gd name="T2" fmla="*/ 553 w 555"/>
              <a:gd name="T3" fmla="*/ 0 h 554"/>
              <a:gd name="T4" fmla="*/ 555 w 555"/>
              <a:gd name="T5" fmla="*/ 0 h 554"/>
            </a:gdLst>
            <a:ahLst/>
            <a:cxnLst>
              <a:cxn ang="0">
                <a:pos x="T0" y="T1"/>
              </a:cxn>
              <a:cxn ang="0">
                <a:pos x="T2" y="T3"/>
              </a:cxn>
              <a:cxn ang="0">
                <a:pos x="T4" y="T5"/>
              </a:cxn>
            </a:cxnLst>
            <a:rect l="0" t="0" r="r" b="b"/>
            <a:pathLst>
              <a:path w="555" h="554">
                <a:moveTo>
                  <a:pt x="0" y="554"/>
                </a:moveTo>
                <a:lnTo>
                  <a:pt x="553" y="0"/>
                </a:lnTo>
                <a:lnTo>
                  <a:pt x="55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4" name="Freeform 80"/>
          <p:cNvSpPr>
            <a:spLocks/>
          </p:cNvSpPr>
          <p:nvPr/>
        </p:nvSpPr>
        <p:spPr bwMode="auto">
          <a:xfrm>
            <a:off x="4175125" y="1177925"/>
            <a:ext cx="282575" cy="282575"/>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5" name="Freeform 81"/>
          <p:cNvSpPr>
            <a:spLocks/>
          </p:cNvSpPr>
          <p:nvPr/>
        </p:nvSpPr>
        <p:spPr bwMode="auto">
          <a:xfrm>
            <a:off x="4330700" y="1231900"/>
            <a:ext cx="230188" cy="228600"/>
          </a:xfrm>
          <a:custGeom>
            <a:avLst/>
            <a:gdLst>
              <a:gd name="T0" fmla="*/ 0 w 618"/>
              <a:gd name="T1" fmla="*/ 617 h 617"/>
              <a:gd name="T2" fmla="*/ 617 w 618"/>
              <a:gd name="T3" fmla="*/ 0 h 617"/>
              <a:gd name="T4" fmla="*/ 618 w 618"/>
              <a:gd name="T5" fmla="*/ 0 h 617"/>
            </a:gdLst>
            <a:ahLst/>
            <a:cxnLst>
              <a:cxn ang="0">
                <a:pos x="T0" y="T1"/>
              </a:cxn>
              <a:cxn ang="0">
                <a:pos x="T2" y="T3"/>
              </a:cxn>
              <a:cxn ang="0">
                <a:pos x="T4" y="T5"/>
              </a:cxn>
            </a:cxnLst>
            <a:rect l="0" t="0" r="r" b="b"/>
            <a:pathLst>
              <a:path w="618" h="617">
                <a:moveTo>
                  <a:pt x="0" y="617"/>
                </a:moveTo>
                <a:lnTo>
                  <a:pt x="617" y="0"/>
                </a:lnTo>
                <a:lnTo>
                  <a:pt x="61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6" name="Freeform 82"/>
          <p:cNvSpPr>
            <a:spLocks/>
          </p:cNvSpPr>
          <p:nvPr/>
        </p:nvSpPr>
        <p:spPr bwMode="auto">
          <a:xfrm>
            <a:off x="4484688" y="1382713"/>
            <a:ext cx="76200" cy="77787"/>
          </a:xfrm>
          <a:custGeom>
            <a:avLst/>
            <a:gdLst>
              <a:gd name="T0" fmla="*/ 0 w 205"/>
              <a:gd name="T1" fmla="*/ 204 h 204"/>
              <a:gd name="T2" fmla="*/ 204 w 205"/>
              <a:gd name="T3" fmla="*/ 0 h 204"/>
              <a:gd name="T4" fmla="*/ 205 w 205"/>
              <a:gd name="T5" fmla="*/ 0 h 204"/>
            </a:gdLst>
            <a:ahLst/>
            <a:cxnLst>
              <a:cxn ang="0">
                <a:pos x="T0" y="T1"/>
              </a:cxn>
              <a:cxn ang="0">
                <a:pos x="T2" y="T3"/>
              </a:cxn>
              <a:cxn ang="0">
                <a:pos x="T4" y="T5"/>
              </a:cxn>
            </a:cxnLst>
            <a:rect l="0" t="0" r="r" b="b"/>
            <a:pathLst>
              <a:path w="205" h="204">
                <a:moveTo>
                  <a:pt x="0" y="204"/>
                </a:moveTo>
                <a:lnTo>
                  <a:pt x="204" y="0"/>
                </a:lnTo>
                <a:lnTo>
                  <a:pt x="2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7" name="Freeform 83"/>
          <p:cNvSpPr>
            <a:spLocks/>
          </p:cNvSpPr>
          <p:nvPr/>
        </p:nvSpPr>
        <p:spPr bwMode="auto">
          <a:xfrm>
            <a:off x="4560888" y="1177925"/>
            <a:ext cx="50800" cy="53975"/>
          </a:xfrm>
          <a:custGeom>
            <a:avLst/>
            <a:gdLst>
              <a:gd name="T0" fmla="*/ 0 w 142"/>
              <a:gd name="T1" fmla="*/ 141 h 141"/>
              <a:gd name="T2" fmla="*/ 141 w 142"/>
              <a:gd name="T3" fmla="*/ 0 h 141"/>
              <a:gd name="T4" fmla="*/ 142 w 142"/>
              <a:gd name="T5" fmla="*/ 0 h 141"/>
            </a:gdLst>
            <a:ahLst/>
            <a:cxnLst>
              <a:cxn ang="0">
                <a:pos x="T0" y="T1"/>
              </a:cxn>
              <a:cxn ang="0">
                <a:pos x="T2" y="T3"/>
              </a:cxn>
              <a:cxn ang="0">
                <a:pos x="T4" y="T5"/>
              </a:cxn>
            </a:cxnLst>
            <a:rect l="0" t="0" r="r" b="b"/>
            <a:pathLst>
              <a:path w="142" h="141">
                <a:moveTo>
                  <a:pt x="0" y="141"/>
                </a:moveTo>
                <a:lnTo>
                  <a:pt x="141" y="0"/>
                </a:lnTo>
                <a:lnTo>
                  <a:pt x="1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8" name="Freeform 84"/>
          <p:cNvSpPr>
            <a:spLocks/>
          </p:cNvSpPr>
          <p:nvPr/>
        </p:nvSpPr>
        <p:spPr bwMode="auto">
          <a:xfrm>
            <a:off x="4560888" y="1177925"/>
            <a:ext cx="204787" cy="204788"/>
          </a:xfrm>
          <a:custGeom>
            <a:avLst/>
            <a:gdLst>
              <a:gd name="T0" fmla="*/ 0 w 554"/>
              <a:gd name="T1" fmla="*/ 554 h 554"/>
              <a:gd name="T2" fmla="*/ 553 w 554"/>
              <a:gd name="T3" fmla="*/ 0 h 554"/>
              <a:gd name="T4" fmla="*/ 554 w 554"/>
              <a:gd name="T5" fmla="*/ 0 h 554"/>
            </a:gdLst>
            <a:ahLst/>
            <a:cxnLst>
              <a:cxn ang="0">
                <a:pos x="T0" y="T1"/>
              </a:cxn>
              <a:cxn ang="0">
                <a:pos x="T2" y="T3"/>
              </a:cxn>
              <a:cxn ang="0">
                <a:pos x="T4" y="T5"/>
              </a:cxn>
            </a:cxnLst>
            <a:rect l="0" t="0" r="r" b="b"/>
            <a:pathLst>
              <a:path w="554" h="554">
                <a:moveTo>
                  <a:pt x="0" y="554"/>
                </a:moveTo>
                <a:lnTo>
                  <a:pt x="553" y="0"/>
                </a:lnTo>
                <a:lnTo>
                  <a:pt x="55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49" name="Freeform 85"/>
          <p:cNvSpPr>
            <a:spLocks/>
          </p:cNvSpPr>
          <p:nvPr/>
        </p:nvSpPr>
        <p:spPr bwMode="auto">
          <a:xfrm>
            <a:off x="4638675" y="1177925"/>
            <a:ext cx="280988" cy="282575"/>
          </a:xfrm>
          <a:custGeom>
            <a:avLst/>
            <a:gdLst>
              <a:gd name="T0" fmla="*/ 0 w 759"/>
              <a:gd name="T1" fmla="*/ 758 h 758"/>
              <a:gd name="T2" fmla="*/ 757 w 759"/>
              <a:gd name="T3" fmla="*/ 0 h 758"/>
              <a:gd name="T4" fmla="*/ 759 w 759"/>
              <a:gd name="T5" fmla="*/ 0 h 758"/>
            </a:gdLst>
            <a:ahLst/>
            <a:cxnLst>
              <a:cxn ang="0">
                <a:pos x="T0" y="T1"/>
              </a:cxn>
              <a:cxn ang="0">
                <a:pos x="T2" y="T3"/>
              </a:cxn>
              <a:cxn ang="0">
                <a:pos x="T4" y="T5"/>
              </a:cxn>
            </a:cxnLst>
            <a:rect l="0" t="0" r="r" b="b"/>
            <a:pathLst>
              <a:path w="759" h="758">
                <a:moveTo>
                  <a:pt x="0" y="758"/>
                </a:moveTo>
                <a:lnTo>
                  <a:pt x="757"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0" name="Freeform 86"/>
          <p:cNvSpPr>
            <a:spLocks/>
          </p:cNvSpPr>
          <p:nvPr/>
        </p:nvSpPr>
        <p:spPr bwMode="auto">
          <a:xfrm>
            <a:off x="4792663" y="1177925"/>
            <a:ext cx="280987" cy="282575"/>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1" name="Freeform 87"/>
          <p:cNvSpPr>
            <a:spLocks/>
          </p:cNvSpPr>
          <p:nvPr/>
        </p:nvSpPr>
        <p:spPr bwMode="auto">
          <a:xfrm>
            <a:off x="4946650" y="1301750"/>
            <a:ext cx="157163" cy="158750"/>
          </a:xfrm>
          <a:custGeom>
            <a:avLst/>
            <a:gdLst>
              <a:gd name="T0" fmla="*/ 0 w 424"/>
              <a:gd name="T1" fmla="*/ 423 h 423"/>
              <a:gd name="T2" fmla="*/ 423 w 424"/>
              <a:gd name="T3" fmla="*/ 0 h 423"/>
              <a:gd name="T4" fmla="*/ 424 w 424"/>
              <a:gd name="T5" fmla="*/ 0 h 423"/>
            </a:gdLst>
            <a:ahLst/>
            <a:cxnLst>
              <a:cxn ang="0">
                <a:pos x="T0" y="T1"/>
              </a:cxn>
              <a:cxn ang="0">
                <a:pos x="T2" y="T3"/>
              </a:cxn>
              <a:cxn ang="0">
                <a:pos x="T4" y="T5"/>
              </a:cxn>
            </a:cxnLst>
            <a:rect l="0" t="0" r="r" b="b"/>
            <a:pathLst>
              <a:path w="424" h="423">
                <a:moveTo>
                  <a:pt x="0" y="423"/>
                </a:moveTo>
                <a:lnTo>
                  <a:pt x="423" y="0"/>
                </a:lnTo>
                <a:lnTo>
                  <a:pt x="42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2" name="Freeform 88"/>
          <p:cNvSpPr>
            <a:spLocks/>
          </p:cNvSpPr>
          <p:nvPr/>
        </p:nvSpPr>
        <p:spPr bwMode="auto">
          <a:xfrm>
            <a:off x="5097463" y="1457325"/>
            <a:ext cx="6350" cy="3175"/>
          </a:xfrm>
          <a:custGeom>
            <a:avLst/>
            <a:gdLst>
              <a:gd name="T0" fmla="*/ 0 w 11"/>
              <a:gd name="T1" fmla="*/ 10 h 10"/>
              <a:gd name="T2" fmla="*/ 10 w 11"/>
              <a:gd name="T3" fmla="*/ 0 h 10"/>
              <a:gd name="T4" fmla="*/ 11 w 11"/>
              <a:gd name="T5" fmla="*/ 0 h 10"/>
            </a:gdLst>
            <a:ahLst/>
            <a:cxnLst>
              <a:cxn ang="0">
                <a:pos x="T0" y="T1"/>
              </a:cxn>
              <a:cxn ang="0">
                <a:pos x="T2" y="T3"/>
              </a:cxn>
              <a:cxn ang="0">
                <a:pos x="T4" y="T5"/>
              </a:cxn>
            </a:cxnLst>
            <a:rect l="0" t="0" r="r" b="b"/>
            <a:pathLst>
              <a:path w="11" h="10">
                <a:moveTo>
                  <a:pt x="0" y="10"/>
                </a:moveTo>
                <a:lnTo>
                  <a:pt x="10" y="0"/>
                </a:lnTo>
                <a:lnTo>
                  <a:pt x="1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3" name="Freeform 89"/>
          <p:cNvSpPr>
            <a:spLocks/>
          </p:cNvSpPr>
          <p:nvPr/>
        </p:nvSpPr>
        <p:spPr bwMode="auto">
          <a:xfrm>
            <a:off x="5510213" y="1177925"/>
            <a:ext cx="26987" cy="23813"/>
          </a:xfrm>
          <a:custGeom>
            <a:avLst/>
            <a:gdLst>
              <a:gd name="T0" fmla="*/ 0 w 68"/>
              <a:gd name="T1" fmla="*/ 66 h 66"/>
              <a:gd name="T2" fmla="*/ 66 w 68"/>
              <a:gd name="T3" fmla="*/ 0 h 66"/>
              <a:gd name="T4" fmla="*/ 68 w 68"/>
              <a:gd name="T5" fmla="*/ 0 h 66"/>
            </a:gdLst>
            <a:ahLst/>
            <a:cxnLst>
              <a:cxn ang="0">
                <a:pos x="T0" y="T1"/>
              </a:cxn>
              <a:cxn ang="0">
                <a:pos x="T2" y="T3"/>
              </a:cxn>
              <a:cxn ang="0">
                <a:pos x="T4" y="T5"/>
              </a:cxn>
            </a:cxnLst>
            <a:rect l="0" t="0" r="r" b="b"/>
            <a:pathLst>
              <a:path w="68" h="66">
                <a:moveTo>
                  <a:pt x="0" y="66"/>
                </a:moveTo>
                <a:lnTo>
                  <a:pt x="66" y="0"/>
                </a:lnTo>
                <a:lnTo>
                  <a:pt x="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4" name="Freeform 90"/>
          <p:cNvSpPr>
            <a:spLocks/>
          </p:cNvSpPr>
          <p:nvPr/>
        </p:nvSpPr>
        <p:spPr bwMode="auto">
          <a:xfrm>
            <a:off x="5510213" y="1177925"/>
            <a:ext cx="180975" cy="177800"/>
          </a:xfrm>
          <a:custGeom>
            <a:avLst/>
            <a:gdLst>
              <a:gd name="T0" fmla="*/ 0 w 481"/>
              <a:gd name="T1" fmla="*/ 479 h 479"/>
              <a:gd name="T2" fmla="*/ 480 w 481"/>
              <a:gd name="T3" fmla="*/ 0 h 479"/>
              <a:gd name="T4" fmla="*/ 481 w 481"/>
              <a:gd name="T5" fmla="*/ 0 h 479"/>
            </a:gdLst>
            <a:ahLst/>
            <a:cxnLst>
              <a:cxn ang="0">
                <a:pos x="T0" y="T1"/>
              </a:cxn>
              <a:cxn ang="0">
                <a:pos x="T2" y="T3"/>
              </a:cxn>
              <a:cxn ang="0">
                <a:pos x="T4" y="T5"/>
              </a:cxn>
            </a:cxnLst>
            <a:rect l="0" t="0" r="r" b="b"/>
            <a:pathLst>
              <a:path w="481" h="479">
                <a:moveTo>
                  <a:pt x="0" y="479"/>
                </a:moveTo>
                <a:lnTo>
                  <a:pt x="480" y="0"/>
                </a:lnTo>
                <a:lnTo>
                  <a:pt x="48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5" name="Freeform 91"/>
          <p:cNvSpPr>
            <a:spLocks/>
          </p:cNvSpPr>
          <p:nvPr/>
        </p:nvSpPr>
        <p:spPr bwMode="auto">
          <a:xfrm>
            <a:off x="5561013" y="1177925"/>
            <a:ext cx="280987" cy="282575"/>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6" name="Freeform 92"/>
          <p:cNvSpPr>
            <a:spLocks/>
          </p:cNvSpPr>
          <p:nvPr/>
        </p:nvSpPr>
        <p:spPr bwMode="auto">
          <a:xfrm>
            <a:off x="5715000" y="1249363"/>
            <a:ext cx="211138" cy="211137"/>
          </a:xfrm>
          <a:custGeom>
            <a:avLst/>
            <a:gdLst>
              <a:gd name="T0" fmla="*/ 0 w 571"/>
              <a:gd name="T1" fmla="*/ 571 h 571"/>
              <a:gd name="T2" fmla="*/ 570 w 571"/>
              <a:gd name="T3" fmla="*/ 0 h 571"/>
              <a:gd name="T4" fmla="*/ 571 w 571"/>
              <a:gd name="T5" fmla="*/ 0 h 571"/>
            </a:gdLst>
            <a:ahLst/>
            <a:cxnLst>
              <a:cxn ang="0">
                <a:pos x="T0" y="T1"/>
              </a:cxn>
              <a:cxn ang="0">
                <a:pos x="T2" y="T3"/>
              </a:cxn>
              <a:cxn ang="0">
                <a:pos x="T4" y="T5"/>
              </a:cxn>
            </a:cxnLst>
            <a:rect l="0" t="0" r="r" b="b"/>
            <a:pathLst>
              <a:path w="571" h="571">
                <a:moveTo>
                  <a:pt x="0" y="571"/>
                </a:moveTo>
                <a:lnTo>
                  <a:pt x="570" y="0"/>
                </a:lnTo>
                <a:lnTo>
                  <a:pt x="5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7" name="Freeform 93"/>
          <p:cNvSpPr>
            <a:spLocks/>
          </p:cNvSpPr>
          <p:nvPr/>
        </p:nvSpPr>
        <p:spPr bwMode="auto">
          <a:xfrm>
            <a:off x="5868988" y="1403350"/>
            <a:ext cx="57150" cy="57150"/>
          </a:xfrm>
          <a:custGeom>
            <a:avLst/>
            <a:gdLst>
              <a:gd name="T0" fmla="*/ 0 w 158"/>
              <a:gd name="T1" fmla="*/ 157 h 157"/>
              <a:gd name="T2" fmla="*/ 157 w 158"/>
              <a:gd name="T3" fmla="*/ 0 h 157"/>
              <a:gd name="T4" fmla="*/ 158 w 158"/>
              <a:gd name="T5" fmla="*/ 0 h 157"/>
            </a:gdLst>
            <a:ahLst/>
            <a:cxnLst>
              <a:cxn ang="0">
                <a:pos x="T0" y="T1"/>
              </a:cxn>
              <a:cxn ang="0">
                <a:pos x="T2" y="T3"/>
              </a:cxn>
              <a:cxn ang="0">
                <a:pos x="T4" y="T5"/>
              </a:cxn>
            </a:cxnLst>
            <a:rect l="0" t="0" r="r" b="b"/>
            <a:pathLst>
              <a:path w="158" h="157">
                <a:moveTo>
                  <a:pt x="0" y="157"/>
                </a:moveTo>
                <a:lnTo>
                  <a:pt x="157" y="0"/>
                </a:lnTo>
                <a:lnTo>
                  <a:pt x="15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8" name="Freeform 94"/>
          <p:cNvSpPr>
            <a:spLocks/>
          </p:cNvSpPr>
          <p:nvPr/>
        </p:nvSpPr>
        <p:spPr bwMode="auto">
          <a:xfrm>
            <a:off x="4560888" y="1177925"/>
            <a:ext cx="50800" cy="53975"/>
          </a:xfrm>
          <a:custGeom>
            <a:avLst/>
            <a:gdLst>
              <a:gd name="T0" fmla="*/ 0 w 142"/>
              <a:gd name="T1" fmla="*/ 141 h 141"/>
              <a:gd name="T2" fmla="*/ 141 w 142"/>
              <a:gd name="T3" fmla="*/ 0 h 141"/>
              <a:gd name="T4" fmla="*/ 142 w 142"/>
              <a:gd name="T5" fmla="*/ 0 h 141"/>
            </a:gdLst>
            <a:ahLst/>
            <a:cxnLst>
              <a:cxn ang="0">
                <a:pos x="T0" y="T1"/>
              </a:cxn>
              <a:cxn ang="0">
                <a:pos x="T2" y="T3"/>
              </a:cxn>
              <a:cxn ang="0">
                <a:pos x="T4" y="T5"/>
              </a:cxn>
            </a:cxnLst>
            <a:rect l="0" t="0" r="r" b="b"/>
            <a:pathLst>
              <a:path w="142" h="141">
                <a:moveTo>
                  <a:pt x="0" y="141"/>
                </a:moveTo>
                <a:lnTo>
                  <a:pt x="141" y="0"/>
                </a:lnTo>
                <a:lnTo>
                  <a:pt x="1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59" name="Freeform 95"/>
          <p:cNvSpPr>
            <a:spLocks/>
          </p:cNvSpPr>
          <p:nvPr/>
        </p:nvSpPr>
        <p:spPr bwMode="auto">
          <a:xfrm>
            <a:off x="4560888" y="1177925"/>
            <a:ext cx="204787" cy="204788"/>
          </a:xfrm>
          <a:custGeom>
            <a:avLst/>
            <a:gdLst>
              <a:gd name="T0" fmla="*/ 0 w 554"/>
              <a:gd name="T1" fmla="*/ 554 h 554"/>
              <a:gd name="T2" fmla="*/ 553 w 554"/>
              <a:gd name="T3" fmla="*/ 0 h 554"/>
              <a:gd name="T4" fmla="*/ 554 w 554"/>
              <a:gd name="T5" fmla="*/ 0 h 554"/>
            </a:gdLst>
            <a:ahLst/>
            <a:cxnLst>
              <a:cxn ang="0">
                <a:pos x="T0" y="T1"/>
              </a:cxn>
              <a:cxn ang="0">
                <a:pos x="T2" y="T3"/>
              </a:cxn>
              <a:cxn ang="0">
                <a:pos x="T4" y="T5"/>
              </a:cxn>
            </a:cxnLst>
            <a:rect l="0" t="0" r="r" b="b"/>
            <a:pathLst>
              <a:path w="554" h="554">
                <a:moveTo>
                  <a:pt x="0" y="554"/>
                </a:moveTo>
                <a:lnTo>
                  <a:pt x="553" y="0"/>
                </a:lnTo>
                <a:lnTo>
                  <a:pt x="55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0" name="Freeform 96"/>
          <p:cNvSpPr>
            <a:spLocks/>
          </p:cNvSpPr>
          <p:nvPr/>
        </p:nvSpPr>
        <p:spPr bwMode="auto">
          <a:xfrm>
            <a:off x="4638675" y="1177925"/>
            <a:ext cx="280988" cy="282575"/>
          </a:xfrm>
          <a:custGeom>
            <a:avLst/>
            <a:gdLst>
              <a:gd name="T0" fmla="*/ 0 w 759"/>
              <a:gd name="T1" fmla="*/ 758 h 758"/>
              <a:gd name="T2" fmla="*/ 757 w 759"/>
              <a:gd name="T3" fmla="*/ 0 h 758"/>
              <a:gd name="T4" fmla="*/ 759 w 759"/>
              <a:gd name="T5" fmla="*/ 0 h 758"/>
            </a:gdLst>
            <a:ahLst/>
            <a:cxnLst>
              <a:cxn ang="0">
                <a:pos x="T0" y="T1"/>
              </a:cxn>
              <a:cxn ang="0">
                <a:pos x="T2" y="T3"/>
              </a:cxn>
              <a:cxn ang="0">
                <a:pos x="T4" y="T5"/>
              </a:cxn>
            </a:cxnLst>
            <a:rect l="0" t="0" r="r" b="b"/>
            <a:pathLst>
              <a:path w="759" h="758">
                <a:moveTo>
                  <a:pt x="0" y="758"/>
                </a:moveTo>
                <a:lnTo>
                  <a:pt x="757"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1" name="Freeform 97"/>
          <p:cNvSpPr>
            <a:spLocks/>
          </p:cNvSpPr>
          <p:nvPr/>
        </p:nvSpPr>
        <p:spPr bwMode="auto">
          <a:xfrm>
            <a:off x="4792663" y="1177925"/>
            <a:ext cx="280987" cy="282575"/>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2" name="Freeform 98"/>
          <p:cNvSpPr>
            <a:spLocks/>
          </p:cNvSpPr>
          <p:nvPr/>
        </p:nvSpPr>
        <p:spPr bwMode="auto">
          <a:xfrm>
            <a:off x="4946650" y="1301750"/>
            <a:ext cx="157163" cy="158750"/>
          </a:xfrm>
          <a:custGeom>
            <a:avLst/>
            <a:gdLst>
              <a:gd name="T0" fmla="*/ 0 w 424"/>
              <a:gd name="T1" fmla="*/ 423 h 423"/>
              <a:gd name="T2" fmla="*/ 423 w 424"/>
              <a:gd name="T3" fmla="*/ 0 h 423"/>
              <a:gd name="T4" fmla="*/ 424 w 424"/>
              <a:gd name="T5" fmla="*/ 0 h 423"/>
            </a:gdLst>
            <a:ahLst/>
            <a:cxnLst>
              <a:cxn ang="0">
                <a:pos x="T0" y="T1"/>
              </a:cxn>
              <a:cxn ang="0">
                <a:pos x="T2" y="T3"/>
              </a:cxn>
              <a:cxn ang="0">
                <a:pos x="T4" y="T5"/>
              </a:cxn>
            </a:cxnLst>
            <a:rect l="0" t="0" r="r" b="b"/>
            <a:pathLst>
              <a:path w="424" h="423">
                <a:moveTo>
                  <a:pt x="0" y="423"/>
                </a:moveTo>
                <a:lnTo>
                  <a:pt x="423" y="0"/>
                </a:lnTo>
                <a:lnTo>
                  <a:pt x="42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3" name="Freeform 99"/>
          <p:cNvSpPr>
            <a:spLocks/>
          </p:cNvSpPr>
          <p:nvPr/>
        </p:nvSpPr>
        <p:spPr bwMode="auto">
          <a:xfrm>
            <a:off x="5097463" y="1457325"/>
            <a:ext cx="6350" cy="3175"/>
          </a:xfrm>
          <a:custGeom>
            <a:avLst/>
            <a:gdLst>
              <a:gd name="T0" fmla="*/ 0 w 11"/>
              <a:gd name="T1" fmla="*/ 10 h 10"/>
              <a:gd name="T2" fmla="*/ 10 w 11"/>
              <a:gd name="T3" fmla="*/ 0 h 10"/>
              <a:gd name="T4" fmla="*/ 11 w 11"/>
              <a:gd name="T5" fmla="*/ 0 h 10"/>
            </a:gdLst>
            <a:ahLst/>
            <a:cxnLst>
              <a:cxn ang="0">
                <a:pos x="T0" y="T1"/>
              </a:cxn>
              <a:cxn ang="0">
                <a:pos x="T2" y="T3"/>
              </a:cxn>
              <a:cxn ang="0">
                <a:pos x="T4" y="T5"/>
              </a:cxn>
            </a:cxnLst>
            <a:rect l="0" t="0" r="r" b="b"/>
            <a:pathLst>
              <a:path w="11" h="10">
                <a:moveTo>
                  <a:pt x="0" y="10"/>
                </a:moveTo>
                <a:lnTo>
                  <a:pt x="10" y="0"/>
                </a:lnTo>
                <a:lnTo>
                  <a:pt x="1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4" name="Freeform 100"/>
          <p:cNvSpPr>
            <a:spLocks/>
          </p:cNvSpPr>
          <p:nvPr/>
        </p:nvSpPr>
        <p:spPr bwMode="auto">
          <a:xfrm>
            <a:off x="5510213" y="1177925"/>
            <a:ext cx="26987" cy="23813"/>
          </a:xfrm>
          <a:custGeom>
            <a:avLst/>
            <a:gdLst>
              <a:gd name="T0" fmla="*/ 0 w 68"/>
              <a:gd name="T1" fmla="*/ 66 h 66"/>
              <a:gd name="T2" fmla="*/ 66 w 68"/>
              <a:gd name="T3" fmla="*/ 0 h 66"/>
              <a:gd name="T4" fmla="*/ 68 w 68"/>
              <a:gd name="T5" fmla="*/ 0 h 66"/>
            </a:gdLst>
            <a:ahLst/>
            <a:cxnLst>
              <a:cxn ang="0">
                <a:pos x="T0" y="T1"/>
              </a:cxn>
              <a:cxn ang="0">
                <a:pos x="T2" y="T3"/>
              </a:cxn>
              <a:cxn ang="0">
                <a:pos x="T4" y="T5"/>
              </a:cxn>
            </a:cxnLst>
            <a:rect l="0" t="0" r="r" b="b"/>
            <a:pathLst>
              <a:path w="68" h="66">
                <a:moveTo>
                  <a:pt x="0" y="66"/>
                </a:moveTo>
                <a:lnTo>
                  <a:pt x="66" y="0"/>
                </a:lnTo>
                <a:lnTo>
                  <a:pt x="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5" name="Freeform 101"/>
          <p:cNvSpPr>
            <a:spLocks/>
          </p:cNvSpPr>
          <p:nvPr/>
        </p:nvSpPr>
        <p:spPr bwMode="auto">
          <a:xfrm>
            <a:off x="5510213" y="1177925"/>
            <a:ext cx="180975" cy="177800"/>
          </a:xfrm>
          <a:custGeom>
            <a:avLst/>
            <a:gdLst>
              <a:gd name="T0" fmla="*/ 0 w 481"/>
              <a:gd name="T1" fmla="*/ 479 h 479"/>
              <a:gd name="T2" fmla="*/ 480 w 481"/>
              <a:gd name="T3" fmla="*/ 0 h 479"/>
              <a:gd name="T4" fmla="*/ 481 w 481"/>
              <a:gd name="T5" fmla="*/ 0 h 479"/>
            </a:gdLst>
            <a:ahLst/>
            <a:cxnLst>
              <a:cxn ang="0">
                <a:pos x="T0" y="T1"/>
              </a:cxn>
              <a:cxn ang="0">
                <a:pos x="T2" y="T3"/>
              </a:cxn>
              <a:cxn ang="0">
                <a:pos x="T4" y="T5"/>
              </a:cxn>
            </a:cxnLst>
            <a:rect l="0" t="0" r="r" b="b"/>
            <a:pathLst>
              <a:path w="481" h="479">
                <a:moveTo>
                  <a:pt x="0" y="479"/>
                </a:moveTo>
                <a:lnTo>
                  <a:pt x="480" y="0"/>
                </a:lnTo>
                <a:lnTo>
                  <a:pt x="48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6" name="Freeform 102"/>
          <p:cNvSpPr>
            <a:spLocks/>
          </p:cNvSpPr>
          <p:nvPr/>
        </p:nvSpPr>
        <p:spPr bwMode="auto">
          <a:xfrm>
            <a:off x="5561013" y="1177925"/>
            <a:ext cx="280987" cy="282575"/>
          </a:xfrm>
          <a:custGeom>
            <a:avLst/>
            <a:gdLst>
              <a:gd name="T0" fmla="*/ 0 w 759"/>
              <a:gd name="T1" fmla="*/ 758 h 758"/>
              <a:gd name="T2" fmla="*/ 758 w 759"/>
              <a:gd name="T3" fmla="*/ 0 h 758"/>
              <a:gd name="T4" fmla="*/ 759 w 759"/>
              <a:gd name="T5" fmla="*/ 0 h 758"/>
            </a:gdLst>
            <a:ahLst/>
            <a:cxnLst>
              <a:cxn ang="0">
                <a:pos x="T0" y="T1"/>
              </a:cxn>
              <a:cxn ang="0">
                <a:pos x="T2" y="T3"/>
              </a:cxn>
              <a:cxn ang="0">
                <a:pos x="T4" y="T5"/>
              </a:cxn>
            </a:cxnLst>
            <a:rect l="0" t="0" r="r" b="b"/>
            <a:pathLst>
              <a:path w="759" h="758">
                <a:moveTo>
                  <a:pt x="0" y="758"/>
                </a:moveTo>
                <a:lnTo>
                  <a:pt x="758" y="0"/>
                </a:lnTo>
                <a:lnTo>
                  <a:pt x="7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7" name="Freeform 103"/>
          <p:cNvSpPr>
            <a:spLocks/>
          </p:cNvSpPr>
          <p:nvPr/>
        </p:nvSpPr>
        <p:spPr bwMode="auto">
          <a:xfrm>
            <a:off x="5715000" y="1249363"/>
            <a:ext cx="211138" cy="211137"/>
          </a:xfrm>
          <a:custGeom>
            <a:avLst/>
            <a:gdLst>
              <a:gd name="T0" fmla="*/ 0 w 571"/>
              <a:gd name="T1" fmla="*/ 571 h 571"/>
              <a:gd name="T2" fmla="*/ 570 w 571"/>
              <a:gd name="T3" fmla="*/ 0 h 571"/>
              <a:gd name="T4" fmla="*/ 571 w 571"/>
              <a:gd name="T5" fmla="*/ 0 h 571"/>
            </a:gdLst>
            <a:ahLst/>
            <a:cxnLst>
              <a:cxn ang="0">
                <a:pos x="T0" y="T1"/>
              </a:cxn>
              <a:cxn ang="0">
                <a:pos x="T2" y="T3"/>
              </a:cxn>
              <a:cxn ang="0">
                <a:pos x="T4" y="T5"/>
              </a:cxn>
            </a:cxnLst>
            <a:rect l="0" t="0" r="r" b="b"/>
            <a:pathLst>
              <a:path w="571" h="571">
                <a:moveTo>
                  <a:pt x="0" y="571"/>
                </a:moveTo>
                <a:lnTo>
                  <a:pt x="570" y="0"/>
                </a:lnTo>
                <a:lnTo>
                  <a:pt x="5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8" name="Freeform 104"/>
          <p:cNvSpPr>
            <a:spLocks/>
          </p:cNvSpPr>
          <p:nvPr/>
        </p:nvSpPr>
        <p:spPr bwMode="auto">
          <a:xfrm>
            <a:off x="5868988" y="1403350"/>
            <a:ext cx="57150" cy="57150"/>
          </a:xfrm>
          <a:custGeom>
            <a:avLst/>
            <a:gdLst>
              <a:gd name="T0" fmla="*/ 0 w 158"/>
              <a:gd name="T1" fmla="*/ 157 h 157"/>
              <a:gd name="T2" fmla="*/ 157 w 158"/>
              <a:gd name="T3" fmla="*/ 0 h 157"/>
              <a:gd name="T4" fmla="*/ 158 w 158"/>
              <a:gd name="T5" fmla="*/ 0 h 157"/>
            </a:gdLst>
            <a:ahLst/>
            <a:cxnLst>
              <a:cxn ang="0">
                <a:pos x="T0" y="T1"/>
              </a:cxn>
              <a:cxn ang="0">
                <a:pos x="T2" y="T3"/>
              </a:cxn>
              <a:cxn ang="0">
                <a:pos x="T4" y="T5"/>
              </a:cxn>
            </a:cxnLst>
            <a:rect l="0" t="0" r="r" b="b"/>
            <a:pathLst>
              <a:path w="158" h="157">
                <a:moveTo>
                  <a:pt x="0" y="157"/>
                </a:moveTo>
                <a:lnTo>
                  <a:pt x="157" y="0"/>
                </a:lnTo>
                <a:lnTo>
                  <a:pt x="15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69" name="Freeform 105"/>
          <p:cNvSpPr>
            <a:spLocks/>
          </p:cNvSpPr>
          <p:nvPr/>
        </p:nvSpPr>
        <p:spPr bwMode="auto">
          <a:xfrm>
            <a:off x="4560888" y="1460500"/>
            <a:ext cx="77787" cy="79375"/>
          </a:xfrm>
          <a:custGeom>
            <a:avLst/>
            <a:gdLst>
              <a:gd name="T0" fmla="*/ 0 w 210"/>
              <a:gd name="T1" fmla="*/ 211 h 211"/>
              <a:gd name="T2" fmla="*/ 209 w 210"/>
              <a:gd name="T3" fmla="*/ 0 h 211"/>
              <a:gd name="T4" fmla="*/ 210 w 210"/>
              <a:gd name="T5" fmla="*/ 0 h 211"/>
            </a:gdLst>
            <a:ahLst/>
            <a:cxnLst>
              <a:cxn ang="0">
                <a:pos x="T0" y="T1"/>
              </a:cxn>
              <a:cxn ang="0">
                <a:pos x="T2" y="T3"/>
              </a:cxn>
              <a:cxn ang="0">
                <a:pos x="T4" y="T5"/>
              </a:cxn>
            </a:cxnLst>
            <a:rect l="0" t="0" r="r" b="b"/>
            <a:pathLst>
              <a:path w="210" h="211">
                <a:moveTo>
                  <a:pt x="0" y="211"/>
                </a:moveTo>
                <a:lnTo>
                  <a:pt x="209" y="0"/>
                </a:lnTo>
                <a:lnTo>
                  <a:pt x="21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0" name="Freeform 106"/>
          <p:cNvSpPr>
            <a:spLocks/>
          </p:cNvSpPr>
          <p:nvPr/>
        </p:nvSpPr>
        <p:spPr bwMode="auto">
          <a:xfrm>
            <a:off x="4560888" y="1460500"/>
            <a:ext cx="231775" cy="230188"/>
          </a:xfrm>
          <a:custGeom>
            <a:avLst/>
            <a:gdLst>
              <a:gd name="T0" fmla="*/ 0 w 623"/>
              <a:gd name="T1" fmla="*/ 624 h 624"/>
              <a:gd name="T2" fmla="*/ 622 w 623"/>
              <a:gd name="T3" fmla="*/ 0 h 624"/>
              <a:gd name="T4" fmla="*/ 623 w 623"/>
              <a:gd name="T5" fmla="*/ 0 h 624"/>
            </a:gdLst>
            <a:ahLst/>
            <a:cxnLst>
              <a:cxn ang="0">
                <a:pos x="T0" y="T1"/>
              </a:cxn>
              <a:cxn ang="0">
                <a:pos x="T2" y="T3"/>
              </a:cxn>
              <a:cxn ang="0">
                <a:pos x="T4" y="T5"/>
              </a:cxn>
            </a:cxnLst>
            <a:rect l="0" t="0" r="r" b="b"/>
            <a:pathLst>
              <a:path w="623" h="624">
                <a:moveTo>
                  <a:pt x="0" y="624"/>
                </a:moveTo>
                <a:lnTo>
                  <a:pt x="622" y="0"/>
                </a:lnTo>
                <a:lnTo>
                  <a:pt x="62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1" name="Freeform 107"/>
          <p:cNvSpPr>
            <a:spLocks/>
          </p:cNvSpPr>
          <p:nvPr/>
        </p:nvSpPr>
        <p:spPr bwMode="auto">
          <a:xfrm>
            <a:off x="4629150" y="1460500"/>
            <a:ext cx="317500" cy="317500"/>
          </a:xfrm>
          <a:custGeom>
            <a:avLst/>
            <a:gdLst>
              <a:gd name="T0" fmla="*/ 0 w 851"/>
              <a:gd name="T1" fmla="*/ 852 h 852"/>
              <a:gd name="T2" fmla="*/ 850 w 851"/>
              <a:gd name="T3" fmla="*/ 0 h 852"/>
              <a:gd name="T4" fmla="*/ 851 w 851"/>
              <a:gd name="T5" fmla="*/ 0 h 852"/>
            </a:gdLst>
            <a:ahLst/>
            <a:cxnLst>
              <a:cxn ang="0">
                <a:pos x="T0" y="T1"/>
              </a:cxn>
              <a:cxn ang="0">
                <a:pos x="T2" y="T3"/>
              </a:cxn>
              <a:cxn ang="0">
                <a:pos x="T4" y="T5"/>
              </a:cxn>
            </a:cxnLst>
            <a:rect l="0" t="0" r="r" b="b"/>
            <a:pathLst>
              <a:path w="851" h="852">
                <a:moveTo>
                  <a:pt x="0" y="852"/>
                </a:moveTo>
                <a:lnTo>
                  <a:pt x="850" y="0"/>
                </a:lnTo>
                <a:lnTo>
                  <a:pt x="8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2" name="Freeform 108"/>
          <p:cNvSpPr>
            <a:spLocks/>
          </p:cNvSpPr>
          <p:nvPr/>
        </p:nvSpPr>
        <p:spPr bwMode="auto">
          <a:xfrm>
            <a:off x="4783138" y="1460500"/>
            <a:ext cx="317500" cy="317500"/>
          </a:xfrm>
          <a:custGeom>
            <a:avLst/>
            <a:gdLst>
              <a:gd name="T0" fmla="*/ 0 w 852"/>
              <a:gd name="T1" fmla="*/ 852 h 852"/>
              <a:gd name="T2" fmla="*/ 851 w 852"/>
              <a:gd name="T3" fmla="*/ 0 h 852"/>
              <a:gd name="T4" fmla="*/ 852 w 852"/>
              <a:gd name="T5" fmla="*/ 0 h 852"/>
            </a:gdLst>
            <a:ahLst/>
            <a:cxnLst>
              <a:cxn ang="0">
                <a:pos x="T0" y="T1"/>
              </a:cxn>
              <a:cxn ang="0">
                <a:pos x="T2" y="T3"/>
              </a:cxn>
              <a:cxn ang="0">
                <a:pos x="T4" y="T5"/>
              </a:cxn>
            </a:cxnLst>
            <a:rect l="0" t="0" r="r" b="b"/>
            <a:pathLst>
              <a:path w="852" h="852">
                <a:moveTo>
                  <a:pt x="0" y="852"/>
                </a:moveTo>
                <a:lnTo>
                  <a:pt x="851" y="0"/>
                </a:lnTo>
                <a:lnTo>
                  <a:pt x="85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3" name="Freeform 109"/>
          <p:cNvSpPr>
            <a:spLocks/>
          </p:cNvSpPr>
          <p:nvPr/>
        </p:nvSpPr>
        <p:spPr bwMode="auto">
          <a:xfrm>
            <a:off x="4937125" y="1611313"/>
            <a:ext cx="166688" cy="166687"/>
          </a:xfrm>
          <a:custGeom>
            <a:avLst/>
            <a:gdLst>
              <a:gd name="T0" fmla="*/ 0 w 448"/>
              <a:gd name="T1" fmla="*/ 448 h 448"/>
              <a:gd name="T2" fmla="*/ 447 w 448"/>
              <a:gd name="T3" fmla="*/ 0 h 448"/>
              <a:gd name="T4" fmla="*/ 448 w 448"/>
              <a:gd name="T5" fmla="*/ 0 h 448"/>
            </a:gdLst>
            <a:ahLst/>
            <a:cxnLst>
              <a:cxn ang="0">
                <a:pos x="T0" y="T1"/>
              </a:cxn>
              <a:cxn ang="0">
                <a:pos x="T2" y="T3"/>
              </a:cxn>
              <a:cxn ang="0">
                <a:pos x="T4" y="T5"/>
              </a:cxn>
            </a:cxnLst>
            <a:rect l="0" t="0" r="r" b="b"/>
            <a:pathLst>
              <a:path w="448" h="448">
                <a:moveTo>
                  <a:pt x="0" y="448"/>
                </a:moveTo>
                <a:lnTo>
                  <a:pt x="447" y="0"/>
                </a:lnTo>
                <a:lnTo>
                  <a:pt x="4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4" name="Freeform 110"/>
          <p:cNvSpPr>
            <a:spLocks/>
          </p:cNvSpPr>
          <p:nvPr/>
        </p:nvSpPr>
        <p:spPr bwMode="auto">
          <a:xfrm>
            <a:off x="5091113" y="1765300"/>
            <a:ext cx="12700" cy="12700"/>
          </a:xfrm>
          <a:custGeom>
            <a:avLst/>
            <a:gdLst>
              <a:gd name="T0" fmla="*/ 0 w 35"/>
              <a:gd name="T1" fmla="*/ 34 h 34"/>
              <a:gd name="T2" fmla="*/ 34 w 35"/>
              <a:gd name="T3" fmla="*/ 0 h 34"/>
              <a:gd name="T4" fmla="*/ 35 w 35"/>
              <a:gd name="T5" fmla="*/ 0 h 34"/>
            </a:gdLst>
            <a:ahLst/>
            <a:cxnLst>
              <a:cxn ang="0">
                <a:pos x="T0" y="T1"/>
              </a:cxn>
              <a:cxn ang="0">
                <a:pos x="T2" y="T3"/>
              </a:cxn>
              <a:cxn ang="0">
                <a:pos x="T4" y="T5"/>
              </a:cxn>
            </a:cxnLst>
            <a:rect l="0" t="0" r="r" b="b"/>
            <a:pathLst>
              <a:path w="35" h="34">
                <a:moveTo>
                  <a:pt x="0" y="34"/>
                </a:moveTo>
                <a:lnTo>
                  <a:pt x="34" y="0"/>
                </a:lnTo>
                <a:lnTo>
                  <a:pt x="3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5" name="Freeform 111"/>
          <p:cNvSpPr>
            <a:spLocks/>
          </p:cNvSpPr>
          <p:nvPr/>
        </p:nvSpPr>
        <p:spPr bwMode="auto">
          <a:xfrm>
            <a:off x="5510213" y="1460500"/>
            <a:ext cx="50800" cy="49213"/>
          </a:xfrm>
          <a:custGeom>
            <a:avLst/>
            <a:gdLst>
              <a:gd name="T0" fmla="*/ 0 w 136"/>
              <a:gd name="T1" fmla="*/ 136 h 136"/>
              <a:gd name="T2" fmla="*/ 135 w 136"/>
              <a:gd name="T3" fmla="*/ 0 h 136"/>
              <a:gd name="T4" fmla="*/ 136 w 136"/>
              <a:gd name="T5" fmla="*/ 0 h 136"/>
            </a:gdLst>
            <a:ahLst/>
            <a:cxnLst>
              <a:cxn ang="0">
                <a:pos x="T0" y="T1"/>
              </a:cxn>
              <a:cxn ang="0">
                <a:pos x="T2" y="T3"/>
              </a:cxn>
              <a:cxn ang="0">
                <a:pos x="T4" y="T5"/>
              </a:cxn>
            </a:cxnLst>
            <a:rect l="0" t="0" r="r" b="b"/>
            <a:pathLst>
              <a:path w="136" h="136">
                <a:moveTo>
                  <a:pt x="0" y="136"/>
                </a:moveTo>
                <a:lnTo>
                  <a:pt x="135" y="0"/>
                </a:lnTo>
                <a:lnTo>
                  <a:pt x="13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6" name="Freeform 112"/>
          <p:cNvSpPr>
            <a:spLocks/>
          </p:cNvSpPr>
          <p:nvPr/>
        </p:nvSpPr>
        <p:spPr bwMode="auto">
          <a:xfrm>
            <a:off x="5510213" y="1460500"/>
            <a:ext cx="204787" cy="204788"/>
          </a:xfrm>
          <a:custGeom>
            <a:avLst/>
            <a:gdLst>
              <a:gd name="T0" fmla="*/ 0 w 549"/>
              <a:gd name="T1" fmla="*/ 549 h 549"/>
              <a:gd name="T2" fmla="*/ 548 w 549"/>
              <a:gd name="T3" fmla="*/ 0 h 549"/>
              <a:gd name="T4" fmla="*/ 549 w 549"/>
              <a:gd name="T5" fmla="*/ 0 h 549"/>
            </a:gdLst>
            <a:ahLst/>
            <a:cxnLst>
              <a:cxn ang="0">
                <a:pos x="T0" y="T1"/>
              </a:cxn>
              <a:cxn ang="0">
                <a:pos x="T2" y="T3"/>
              </a:cxn>
              <a:cxn ang="0">
                <a:pos x="T4" y="T5"/>
              </a:cxn>
            </a:cxnLst>
            <a:rect l="0" t="0" r="r" b="b"/>
            <a:pathLst>
              <a:path w="549" h="549">
                <a:moveTo>
                  <a:pt x="0" y="549"/>
                </a:moveTo>
                <a:lnTo>
                  <a:pt x="548" y="0"/>
                </a:lnTo>
                <a:lnTo>
                  <a:pt x="5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7" name="Freeform 113"/>
          <p:cNvSpPr>
            <a:spLocks/>
          </p:cNvSpPr>
          <p:nvPr/>
        </p:nvSpPr>
        <p:spPr bwMode="auto">
          <a:xfrm>
            <a:off x="5549900" y="1460500"/>
            <a:ext cx="319088" cy="317500"/>
          </a:xfrm>
          <a:custGeom>
            <a:avLst/>
            <a:gdLst>
              <a:gd name="T0" fmla="*/ 0 w 852"/>
              <a:gd name="T1" fmla="*/ 852 h 852"/>
              <a:gd name="T2" fmla="*/ 851 w 852"/>
              <a:gd name="T3" fmla="*/ 0 h 852"/>
              <a:gd name="T4" fmla="*/ 852 w 852"/>
              <a:gd name="T5" fmla="*/ 0 h 852"/>
            </a:gdLst>
            <a:ahLst/>
            <a:cxnLst>
              <a:cxn ang="0">
                <a:pos x="T0" y="T1"/>
              </a:cxn>
              <a:cxn ang="0">
                <a:pos x="T2" y="T3"/>
              </a:cxn>
              <a:cxn ang="0">
                <a:pos x="T4" y="T5"/>
              </a:cxn>
            </a:cxnLst>
            <a:rect l="0" t="0" r="r" b="b"/>
            <a:pathLst>
              <a:path w="852" h="852">
                <a:moveTo>
                  <a:pt x="0" y="852"/>
                </a:moveTo>
                <a:lnTo>
                  <a:pt x="851" y="0"/>
                </a:lnTo>
                <a:lnTo>
                  <a:pt x="85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8" name="Freeform 114"/>
          <p:cNvSpPr>
            <a:spLocks/>
          </p:cNvSpPr>
          <p:nvPr/>
        </p:nvSpPr>
        <p:spPr bwMode="auto">
          <a:xfrm>
            <a:off x="5703888" y="1460500"/>
            <a:ext cx="319087" cy="317500"/>
          </a:xfrm>
          <a:custGeom>
            <a:avLst/>
            <a:gdLst>
              <a:gd name="T0" fmla="*/ 0 w 851"/>
              <a:gd name="T1" fmla="*/ 852 h 852"/>
              <a:gd name="T2" fmla="*/ 849 w 851"/>
              <a:gd name="T3" fmla="*/ 0 h 852"/>
              <a:gd name="T4" fmla="*/ 851 w 851"/>
              <a:gd name="T5" fmla="*/ 0 h 852"/>
            </a:gdLst>
            <a:ahLst/>
            <a:cxnLst>
              <a:cxn ang="0">
                <a:pos x="T0" y="T1"/>
              </a:cxn>
              <a:cxn ang="0">
                <a:pos x="T2" y="T3"/>
              </a:cxn>
              <a:cxn ang="0">
                <a:pos x="T4" y="T5"/>
              </a:cxn>
            </a:cxnLst>
            <a:rect l="0" t="0" r="r" b="b"/>
            <a:pathLst>
              <a:path w="851" h="852">
                <a:moveTo>
                  <a:pt x="0" y="852"/>
                </a:moveTo>
                <a:lnTo>
                  <a:pt x="849" y="0"/>
                </a:lnTo>
                <a:lnTo>
                  <a:pt x="8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79" name="Freeform 115"/>
          <p:cNvSpPr>
            <a:spLocks/>
          </p:cNvSpPr>
          <p:nvPr/>
        </p:nvSpPr>
        <p:spPr bwMode="auto">
          <a:xfrm>
            <a:off x="5859463" y="1460500"/>
            <a:ext cx="317500" cy="317500"/>
          </a:xfrm>
          <a:custGeom>
            <a:avLst/>
            <a:gdLst>
              <a:gd name="T0" fmla="*/ 0 w 851"/>
              <a:gd name="T1" fmla="*/ 852 h 852"/>
              <a:gd name="T2" fmla="*/ 850 w 851"/>
              <a:gd name="T3" fmla="*/ 0 h 852"/>
              <a:gd name="T4" fmla="*/ 851 w 851"/>
              <a:gd name="T5" fmla="*/ 0 h 852"/>
            </a:gdLst>
            <a:ahLst/>
            <a:cxnLst>
              <a:cxn ang="0">
                <a:pos x="T0" y="T1"/>
              </a:cxn>
              <a:cxn ang="0">
                <a:pos x="T2" y="T3"/>
              </a:cxn>
              <a:cxn ang="0">
                <a:pos x="T4" y="T5"/>
              </a:cxn>
            </a:cxnLst>
            <a:rect l="0" t="0" r="r" b="b"/>
            <a:pathLst>
              <a:path w="851" h="852">
                <a:moveTo>
                  <a:pt x="0" y="852"/>
                </a:moveTo>
                <a:lnTo>
                  <a:pt x="850" y="0"/>
                </a:lnTo>
                <a:lnTo>
                  <a:pt x="8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0" name="Freeform 116"/>
          <p:cNvSpPr>
            <a:spLocks/>
          </p:cNvSpPr>
          <p:nvPr/>
        </p:nvSpPr>
        <p:spPr bwMode="auto">
          <a:xfrm>
            <a:off x="6013450" y="1560513"/>
            <a:ext cx="217488" cy="217487"/>
          </a:xfrm>
          <a:custGeom>
            <a:avLst/>
            <a:gdLst>
              <a:gd name="T0" fmla="*/ 0 w 584"/>
              <a:gd name="T1" fmla="*/ 583 h 583"/>
              <a:gd name="T2" fmla="*/ 583 w 584"/>
              <a:gd name="T3" fmla="*/ 0 h 583"/>
              <a:gd name="T4" fmla="*/ 584 w 584"/>
              <a:gd name="T5" fmla="*/ 0 h 583"/>
            </a:gdLst>
            <a:ahLst/>
            <a:cxnLst>
              <a:cxn ang="0">
                <a:pos x="T0" y="T1"/>
              </a:cxn>
              <a:cxn ang="0">
                <a:pos x="T2" y="T3"/>
              </a:cxn>
              <a:cxn ang="0">
                <a:pos x="T4" y="T5"/>
              </a:cxn>
            </a:cxnLst>
            <a:rect l="0" t="0" r="r" b="b"/>
            <a:pathLst>
              <a:path w="584" h="583">
                <a:moveTo>
                  <a:pt x="0" y="583"/>
                </a:moveTo>
                <a:lnTo>
                  <a:pt x="583" y="0"/>
                </a:lnTo>
                <a:lnTo>
                  <a:pt x="58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1" name="Freeform 117"/>
          <p:cNvSpPr>
            <a:spLocks/>
          </p:cNvSpPr>
          <p:nvPr/>
        </p:nvSpPr>
        <p:spPr bwMode="auto">
          <a:xfrm>
            <a:off x="6167438" y="1714500"/>
            <a:ext cx="63500" cy="63500"/>
          </a:xfrm>
          <a:custGeom>
            <a:avLst/>
            <a:gdLst>
              <a:gd name="T0" fmla="*/ 0 w 171"/>
              <a:gd name="T1" fmla="*/ 170 h 170"/>
              <a:gd name="T2" fmla="*/ 170 w 171"/>
              <a:gd name="T3" fmla="*/ 0 h 170"/>
              <a:gd name="T4" fmla="*/ 171 w 171"/>
              <a:gd name="T5" fmla="*/ 0 h 170"/>
            </a:gdLst>
            <a:ahLst/>
            <a:cxnLst>
              <a:cxn ang="0">
                <a:pos x="T0" y="T1"/>
              </a:cxn>
              <a:cxn ang="0">
                <a:pos x="T2" y="T3"/>
              </a:cxn>
              <a:cxn ang="0">
                <a:pos x="T4" y="T5"/>
              </a:cxn>
            </a:cxnLst>
            <a:rect l="0" t="0" r="r" b="b"/>
            <a:pathLst>
              <a:path w="171" h="170">
                <a:moveTo>
                  <a:pt x="0" y="170"/>
                </a:moveTo>
                <a:lnTo>
                  <a:pt x="170" y="0"/>
                </a:lnTo>
                <a:lnTo>
                  <a:pt x="1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2" name="Freeform 118"/>
          <p:cNvSpPr>
            <a:spLocks/>
          </p:cNvSpPr>
          <p:nvPr/>
        </p:nvSpPr>
        <p:spPr bwMode="auto">
          <a:xfrm>
            <a:off x="4560888" y="1460500"/>
            <a:ext cx="77787" cy="79375"/>
          </a:xfrm>
          <a:custGeom>
            <a:avLst/>
            <a:gdLst>
              <a:gd name="T0" fmla="*/ 0 w 210"/>
              <a:gd name="T1" fmla="*/ 211 h 211"/>
              <a:gd name="T2" fmla="*/ 209 w 210"/>
              <a:gd name="T3" fmla="*/ 0 h 211"/>
              <a:gd name="T4" fmla="*/ 210 w 210"/>
              <a:gd name="T5" fmla="*/ 0 h 211"/>
            </a:gdLst>
            <a:ahLst/>
            <a:cxnLst>
              <a:cxn ang="0">
                <a:pos x="T0" y="T1"/>
              </a:cxn>
              <a:cxn ang="0">
                <a:pos x="T2" y="T3"/>
              </a:cxn>
              <a:cxn ang="0">
                <a:pos x="T4" y="T5"/>
              </a:cxn>
            </a:cxnLst>
            <a:rect l="0" t="0" r="r" b="b"/>
            <a:pathLst>
              <a:path w="210" h="211">
                <a:moveTo>
                  <a:pt x="0" y="211"/>
                </a:moveTo>
                <a:lnTo>
                  <a:pt x="209" y="0"/>
                </a:lnTo>
                <a:lnTo>
                  <a:pt x="21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3" name="Freeform 119"/>
          <p:cNvSpPr>
            <a:spLocks/>
          </p:cNvSpPr>
          <p:nvPr/>
        </p:nvSpPr>
        <p:spPr bwMode="auto">
          <a:xfrm>
            <a:off x="4560888" y="1460500"/>
            <a:ext cx="231775" cy="230188"/>
          </a:xfrm>
          <a:custGeom>
            <a:avLst/>
            <a:gdLst>
              <a:gd name="T0" fmla="*/ 0 w 623"/>
              <a:gd name="T1" fmla="*/ 624 h 624"/>
              <a:gd name="T2" fmla="*/ 622 w 623"/>
              <a:gd name="T3" fmla="*/ 0 h 624"/>
              <a:gd name="T4" fmla="*/ 623 w 623"/>
              <a:gd name="T5" fmla="*/ 0 h 624"/>
            </a:gdLst>
            <a:ahLst/>
            <a:cxnLst>
              <a:cxn ang="0">
                <a:pos x="T0" y="T1"/>
              </a:cxn>
              <a:cxn ang="0">
                <a:pos x="T2" y="T3"/>
              </a:cxn>
              <a:cxn ang="0">
                <a:pos x="T4" y="T5"/>
              </a:cxn>
            </a:cxnLst>
            <a:rect l="0" t="0" r="r" b="b"/>
            <a:pathLst>
              <a:path w="623" h="624">
                <a:moveTo>
                  <a:pt x="0" y="624"/>
                </a:moveTo>
                <a:lnTo>
                  <a:pt x="622" y="0"/>
                </a:lnTo>
                <a:lnTo>
                  <a:pt x="62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4" name="Freeform 120"/>
          <p:cNvSpPr>
            <a:spLocks/>
          </p:cNvSpPr>
          <p:nvPr/>
        </p:nvSpPr>
        <p:spPr bwMode="auto">
          <a:xfrm>
            <a:off x="4629150" y="1460500"/>
            <a:ext cx="317500" cy="317500"/>
          </a:xfrm>
          <a:custGeom>
            <a:avLst/>
            <a:gdLst>
              <a:gd name="T0" fmla="*/ 0 w 851"/>
              <a:gd name="T1" fmla="*/ 852 h 852"/>
              <a:gd name="T2" fmla="*/ 850 w 851"/>
              <a:gd name="T3" fmla="*/ 0 h 852"/>
              <a:gd name="T4" fmla="*/ 851 w 851"/>
              <a:gd name="T5" fmla="*/ 0 h 852"/>
            </a:gdLst>
            <a:ahLst/>
            <a:cxnLst>
              <a:cxn ang="0">
                <a:pos x="T0" y="T1"/>
              </a:cxn>
              <a:cxn ang="0">
                <a:pos x="T2" y="T3"/>
              </a:cxn>
              <a:cxn ang="0">
                <a:pos x="T4" y="T5"/>
              </a:cxn>
            </a:cxnLst>
            <a:rect l="0" t="0" r="r" b="b"/>
            <a:pathLst>
              <a:path w="851" h="852">
                <a:moveTo>
                  <a:pt x="0" y="852"/>
                </a:moveTo>
                <a:lnTo>
                  <a:pt x="850" y="0"/>
                </a:lnTo>
                <a:lnTo>
                  <a:pt x="8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5" name="Freeform 121"/>
          <p:cNvSpPr>
            <a:spLocks/>
          </p:cNvSpPr>
          <p:nvPr/>
        </p:nvSpPr>
        <p:spPr bwMode="auto">
          <a:xfrm>
            <a:off x="4783138" y="1460500"/>
            <a:ext cx="317500" cy="317500"/>
          </a:xfrm>
          <a:custGeom>
            <a:avLst/>
            <a:gdLst>
              <a:gd name="T0" fmla="*/ 0 w 852"/>
              <a:gd name="T1" fmla="*/ 852 h 852"/>
              <a:gd name="T2" fmla="*/ 851 w 852"/>
              <a:gd name="T3" fmla="*/ 0 h 852"/>
              <a:gd name="T4" fmla="*/ 852 w 852"/>
              <a:gd name="T5" fmla="*/ 0 h 852"/>
            </a:gdLst>
            <a:ahLst/>
            <a:cxnLst>
              <a:cxn ang="0">
                <a:pos x="T0" y="T1"/>
              </a:cxn>
              <a:cxn ang="0">
                <a:pos x="T2" y="T3"/>
              </a:cxn>
              <a:cxn ang="0">
                <a:pos x="T4" y="T5"/>
              </a:cxn>
            </a:cxnLst>
            <a:rect l="0" t="0" r="r" b="b"/>
            <a:pathLst>
              <a:path w="852" h="852">
                <a:moveTo>
                  <a:pt x="0" y="852"/>
                </a:moveTo>
                <a:lnTo>
                  <a:pt x="851" y="0"/>
                </a:lnTo>
                <a:lnTo>
                  <a:pt x="85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6" name="Freeform 122"/>
          <p:cNvSpPr>
            <a:spLocks/>
          </p:cNvSpPr>
          <p:nvPr/>
        </p:nvSpPr>
        <p:spPr bwMode="auto">
          <a:xfrm>
            <a:off x="4937125" y="1611313"/>
            <a:ext cx="166688" cy="166687"/>
          </a:xfrm>
          <a:custGeom>
            <a:avLst/>
            <a:gdLst>
              <a:gd name="T0" fmla="*/ 0 w 448"/>
              <a:gd name="T1" fmla="*/ 448 h 448"/>
              <a:gd name="T2" fmla="*/ 447 w 448"/>
              <a:gd name="T3" fmla="*/ 0 h 448"/>
              <a:gd name="T4" fmla="*/ 448 w 448"/>
              <a:gd name="T5" fmla="*/ 0 h 448"/>
            </a:gdLst>
            <a:ahLst/>
            <a:cxnLst>
              <a:cxn ang="0">
                <a:pos x="T0" y="T1"/>
              </a:cxn>
              <a:cxn ang="0">
                <a:pos x="T2" y="T3"/>
              </a:cxn>
              <a:cxn ang="0">
                <a:pos x="T4" y="T5"/>
              </a:cxn>
            </a:cxnLst>
            <a:rect l="0" t="0" r="r" b="b"/>
            <a:pathLst>
              <a:path w="448" h="448">
                <a:moveTo>
                  <a:pt x="0" y="448"/>
                </a:moveTo>
                <a:lnTo>
                  <a:pt x="447" y="0"/>
                </a:lnTo>
                <a:lnTo>
                  <a:pt x="4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7" name="Freeform 123"/>
          <p:cNvSpPr>
            <a:spLocks/>
          </p:cNvSpPr>
          <p:nvPr/>
        </p:nvSpPr>
        <p:spPr bwMode="auto">
          <a:xfrm>
            <a:off x="5091113" y="1765300"/>
            <a:ext cx="12700" cy="12700"/>
          </a:xfrm>
          <a:custGeom>
            <a:avLst/>
            <a:gdLst>
              <a:gd name="T0" fmla="*/ 0 w 35"/>
              <a:gd name="T1" fmla="*/ 34 h 34"/>
              <a:gd name="T2" fmla="*/ 34 w 35"/>
              <a:gd name="T3" fmla="*/ 0 h 34"/>
              <a:gd name="T4" fmla="*/ 35 w 35"/>
              <a:gd name="T5" fmla="*/ 0 h 34"/>
            </a:gdLst>
            <a:ahLst/>
            <a:cxnLst>
              <a:cxn ang="0">
                <a:pos x="T0" y="T1"/>
              </a:cxn>
              <a:cxn ang="0">
                <a:pos x="T2" y="T3"/>
              </a:cxn>
              <a:cxn ang="0">
                <a:pos x="T4" y="T5"/>
              </a:cxn>
            </a:cxnLst>
            <a:rect l="0" t="0" r="r" b="b"/>
            <a:pathLst>
              <a:path w="35" h="34">
                <a:moveTo>
                  <a:pt x="0" y="34"/>
                </a:moveTo>
                <a:lnTo>
                  <a:pt x="34" y="0"/>
                </a:lnTo>
                <a:lnTo>
                  <a:pt x="3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8" name="Freeform 124"/>
          <p:cNvSpPr>
            <a:spLocks/>
          </p:cNvSpPr>
          <p:nvPr/>
        </p:nvSpPr>
        <p:spPr bwMode="auto">
          <a:xfrm>
            <a:off x="5510213" y="1460500"/>
            <a:ext cx="50800" cy="49213"/>
          </a:xfrm>
          <a:custGeom>
            <a:avLst/>
            <a:gdLst>
              <a:gd name="T0" fmla="*/ 0 w 136"/>
              <a:gd name="T1" fmla="*/ 136 h 136"/>
              <a:gd name="T2" fmla="*/ 135 w 136"/>
              <a:gd name="T3" fmla="*/ 0 h 136"/>
              <a:gd name="T4" fmla="*/ 136 w 136"/>
              <a:gd name="T5" fmla="*/ 0 h 136"/>
            </a:gdLst>
            <a:ahLst/>
            <a:cxnLst>
              <a:cxn ang="0">
                <a:pos x="T0" y="T1"/>
              </a:cxn>
              <a:cxn ang="0">
                <a:pos x="T2" y="T3"/>
              </a:cxn>
              <a:cxn ang="0">
                <a:pos x="T4" y="T5"/>
              </a:cxn>
            </a:cxnLst>
            <a:rect l="0" t="0" r="r" b="b"/>
            <a:pathLst>
              <a:path w="136" h="136">
                <a:moveTo>
                  <a:pt x="0" y="136"/>
                </a:moveTo>
                <a:lnTo>
                  <a:pt x="135" y="0"/>
                </a:lnTo>
                <a:lnTo>
                  <a:pt x="13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89" name="Freeform 125"/>
          <p:cNvSpPr>
            <a:spLocks/>
          </p:cNvSpPr>
          <p:nvPr/>
        </p:nvSpPr>
        <p:spPr bwMode="auto">
          <a:xfrm>
            <a:off x="5510213" y="1460500"/>
            <a:ext cx="204787" cy="204788"/>
          </a:xfrm>
          <a:custGeom>
            <a:avLst/>
            <a:gdLst>
              <a:gd name="T0" fmla="*/ 0 w 549"/>
              <a:gd name="T1" fmla="*/ 549 h 549"/>
              <a:gd name="T2" fmla="*/ 548 w 549"/>
              <a:gd name="T3" fmla="*/ 0 h 549"/>
              <a:gd name="T4" fmla="*/ 549 w 549"/>
              <a:gd name="T5" fmla="*/ 0 h 549"/>
            </a:gdLst>
            <a:ahLst/>
            <a:cxnLst>
              <a:cxn ang="0">
                <a:pos x="T0" y="T1"/>
              </a:cxn>
              <a:cxn ang="0">
                <a:pos x="T2" y="T3"/>
              </a:cxn>
              <a:cxn ang="0">
                <a:pos x="T4" y="T5"/>
              </a:cxn>
            </a:cxnLst>
            <a:rect l="0" t="0" r="r" b="b"/>
            <a:pathLst>
              <a:path w="549" h="549">
                <a:moveTo>
                  <a:pt x="0" y="549"/>
                </a:moveTo>
                <a:lnTo>
                  <a:pt x="548" y="0"/>
                </a:lnTo>
                <a:lnTo>
                  <a:pt x="5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90" name="Freeform 126"/>
          <p:cNvSpPr>
            <a:spLocks/>
          </p:cNvSpPr>
          <p:nvPr/>
        </p:nvSpPr>
        <p:spPr bwMode="auto">
          <a:xfrm>
            <a:off x="5549900" y="1460500"/>
            <a:ext cx="319088" cy="317500"/>
          </a:xfrm>
          <a:custGeom>
            <a:avLst/>
            <a:gdLst>
              <a:gd name="T0" fmla="*/ 0 w 852"/>
              <a:gd name="T1" fmla="*/ 852 h 852"/>
              <a:gd name="T2" fmla="*/ 851 w 852"/>
              <a:gd name="T3" fmla="*/ 0 h 852"/>
              <a:gd name="T4" fmla="*/ 852 w 852"/>
              <a:gd name="T5" fmla="*/ 0 h 852"/>
            </a:gdLst>
            <a:ahLst/>
            <a:cxnLst>
              <a:cxn ang="0">
                <a:pos x="T0" y="T1"/>
              </a:cxn>
              <a:cxn ang="0">
                <a:pos x="T2" y="T3"/>
              </a:cxn>
              <a:cxn ang="0">
                <a:pos x="T4" y="T5"/>
              </a:cxn>
            </a:cxnLst>
            <a:rect l="0" t="0" r="r" b="b"/>
            <a:pathLst>
              <a:path w="852" h="852">
                <a:moveTo>
                  <a:pt x="0" y="852"/>
                </a:moveTo>
                <a:lnTo>
                  <a:pt x="851" y="0"/>
                </a:lnTo>
                <a:lnTo>
                  <a:pt x="85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91" name="Freeform 127"/>
          <p:cNvSpPr>
            <a:spLocks/>
          </p:cNvSpPr>
          <p:nvPr/>
        </p:nvSpPr>
        <p:spPr bwMode="auto">
          <a:xfrm>
            <a:off x="5703888" y="1460500"/>
            <a:ext cx="319087" cy="317500"/>
          </a:xfrm>
          <a:custGeom>
            <a:avLst/>
            <a:gdLst>
              <a:gd name="T0" fmla="*/ 0 w 851"/>
              <a:gd name="T1" fmla="*/ 852 h 852"/>
              <a:gd name="T2" fmla="*/ 849 w 851"/>
              <a:gd name="T3" fmla="*/ 0 h 852"/>
              <a:gd name="T4" fmla="*/ 851 w 851"/>
              <a:gd name="T5" fmla="*/ 0 h 852"/>
            </a:gdLst>
            <a:ahLst/>
            <a:cxnLst>
              <a:cxn ang="0">
                <a:pos x="T0" y="T1"/>
              </a:cxn>
              <a:cxn ang="0">
                <a:pos x="T2" y="T3"/>
              </a:cxn>
              <a:cxn ang="0">
                <a:pos x="T4" y="T5"/>
              </a:cxn>
            </a:cxnLst>
            <a:rect l="0" t="0" r="r" b="b"/>
            <a:pathLst>
              <a:path w="851" h="852">
                <a:moveTo>
                  <a:pt x="0" y="852"/>
                </a:moveTo>
                <a:lnTo>
                  <a:pt x="849" y="0"/>
                </a:lnTo>
                <a:lnTo>
                  <a:pt x="8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92" name="Freeform 128"/>
          <p:cNvSpPr>
            <a:spLocks/>
          </p:cNvSpPr>
          <p:nvPr/>
        </p:nvSpPr>
        <p:spPr bwMode="auto">
          <a:xfrm>
            <a:off x="5859463" y="1460500"/>
            <a:ext cx="317500" cy="317500"/>
          </a:xfrm>
          <a:custGeom>
            <a:avLst/>
            <a:gdLst>
              <a:gd name="T0" fmla="*/ 0 w 851"/>
              <a:gd name="T1" fmla="*/ 852 h 852"/>
              <a:gd name="T2" fmla="*/ 850 w 851"/>
              <a:gd name="T3" fmla="*/ 0 h 852"/>
              <a:gd name="T4" fmla="*/ 851 w 851"/>
              <a:gd name="T5" fmla="*/ 0 h 852"/>
            </a:gdLst>
            <a:ahLst/>
            <a:cxnLst>
              <a:cxn ang="0">
                <a:pos x="T0" y="T1"/>
              </a:cxn>
              <a:cxn ang="0">
                <a:pos x="T2" y="T3"/>
              </a:cxn>
              <a:cxn ang="0">
                <a:pos x="T4" y="T5"/>
              </a:cxn>
            </a:cxnLst>
            <a:rect l="0" t="0" r="r" b="b"/>
            <a:pathLst>
              <a:path w="851" h="852">
                <a:moveTo>
                  <a:pt x="0" y="852"/>
                </a:moveTo>
                <a:lnTo>
                  <a:pt x="850" y="0"/>
                </a:lnTo>
                <a:lnTo>
                  <a:pt x="8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93" name="Freeform 129"/>
          <p:cNvSpPr>
            <a:spLocks/>
          </p:cNvSpPr>
          <p:nvPr/>
        </p:nvSpPr>
        <p:spPr bwMode="auto">
          <a:xfrm>
            <a:off x="6013450" y="1560513"/>
            <a:ext cx="217488" cy="217487"/>
          </a:xfrm>
          <a:custGeom>
            <a:avLst/>
            <a:gdLst>
              <a:gd name="T0" fmla="*/ 0 w 584"/>
              <a:gd name="T1" fmla="*/ 583 h 583"/>
              <a:gd name="T2" fmla="*/ 583 w 584"/>
              <a:gd name="T3" fmla="*/ 0 h 583"/>
              <a:gd name="T4" fmla="*/ 584 w 584"/>
              <a:gd name="T5" fmla="*/ 0 h 583"/>
            </a:gdLst>
            <a:ahLst/>
            <a:cxnLst>
              <a:cxn ang="0">
                <a:pos x="T0" y="T1"/>
              </a:cxn>
              <a:cxn ang="0">
                <a:pos x="T2" y="T3"/>
              </a:cxn>
              <a:cxn ang="0">
                <a:pos x="T4" y="T5"/>
              </a:cxn>
            </a:cxnLst>
            <a:rect l="0" t="0" r="r" b="b"/>
            <a:pathLst>
              <a:path w="584" h="583">
                <a:moveTo>
                  <a:pt x="0" y="583"/>
                </a:moveTo>
                <a:lnTo>
                  <a:pt x="583" y="0"/>
                </a:lnTo>
                <a:lnTo>
                  <a:pt x="58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94" name="Freeform 130"/>
          <p:cNvSpPr>
            <a:spLocks/>
          </p:cNvSpPr>
          <p:nvPr/>
        </p:nvSpPr>
        <p:spPr bwMode="auto">
          <a:xfrm>
            <a:off x="6167438" y="1714500"/>
            <a:ext cx="63500" cy="63500"/>
          </a:xfrm>
          <a:custGeom>
            <a:avLst/>
            <a:gdLst>
              <a:gd name="T0" fmla="*/ 0 w 171"/>
              <a:gd name="T1" fmla="*/ 170 h 170"/>
              <a:gd name="T2" fmla="*/ 170 w 171"/>
              <a:gd name="T3" fmla="*/ 0 h 170"/>
              <a:gd name="T4" fmla="*/ 171 w 171"/>
              <a:gd name="T5" fmla="*/ 0 h 170"/>
            </a:gdLst>
            <a:ahLst/>
            <a:cxnLst>
              <a:cxn ang="0">
                <a:pos x="T0" y="T1"/>
              </a:cxn>
              <a:cxn ang="0">
                <a:pos x="T2" y="T3"/>
              </a:cxn>
              <a:cxn ang="0">
                <a:pos x="T4" y="T5"/>
              </a:cxn>
            </a:cxnLst>
            <a:rect l="0" t="0" r="r" b="b"/>
            <a:pathLst>
              <a:path w="171" h="170">
                <a:moveTo>
                  <a:pt x="0" y="170"/>
                </a:moveTo>
                <a:lnTo>
                  <a:pt x="170" y="0"/>
                </a:lnTo>
                <a:lnTo>
                  <a:pt x="1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6995" name="Line 131"/>
          <p:cNvSpPr>
            <a:spLocks noChangeShapeType="1"/>
          </p:cNvSpPr>
          <p:nvPr/>
        </p:nvSpPr>
        <p:spPr bwMode="auto">
          <a:xfrm>
            <a:off x="4419600" y="3248025"/>
            <a:ext cx="0" cy="99060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996" name="Text Box 132"/>
          <p:cNvSpPr txBox="1">
            <a:spLocks noChangeArrowheads="1"/>
          </p:cNvSpPr>
          <p:nvPr/>
        </p:nvSpPr>
        <p:spPr bwMode="auto">
          <a:xfrm rot="16200000">
            <a:off x="4098132" y="3461543"/>
            <a:ext cx="3365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P</a:t>
            </a:r>
          </a:p>
        </p:txBody>
      </p:sp>
      <p:sp>
        <p:nvSpPr>
          <p:cNvPr id="36997" name="Line 133"/>
          <p:cNvSpPr>
            <a:spLocks noChangeShapeType="1"/>
          </p:cNvSpPr>
          <p:nvPr/>
        </p:nvSpPr>
        <p:spPr bwMode="auto">
          <a:xfrm flipV="1">
            <a:off x="2514600" y="4162425"/>
            <a:ext cx="0" cy="685800"/>
          </a:xfrm>
          <a:prstGeom prst="line">
            <a:avLst/>
          </a:prstGeom>
          <a:noFill/>
          <a:ln w="28575">
            <a:solidFill>
              <a:schemeClr val="bg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6998" name="Text Box 134"/>
          <p:cNvSpPr txBox="1">
            <a:spLocks noChangeArrowheads="1"/>
          </p:cNvSpPr>
          <p:nvPr/>
        </p:nvSpPr>
        <p:spPr bwMode="auto">
          <a:xfrm>
            <a:off x="2286000" y="4772025"/>
            <a:ext cx="349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A</a:t>
            </a:r>
          </a:p>
        </p:txBody>
      </p:sp>
      <p:sp>
        <p:nvSpPr>
          <p:cNvPr id="36999" name="Line 135"/>
          <p:cNvSpPr>
            <a:spLocks noChangeShapeType="1"/>
          </p:cNvSpPr>
          <p:nvPr/>
        </p:nvSpPr>
        <p:spPr bwMode="auto">
          <a:xfrm>
            <a:off x="3886200" y="685800"/>
            <a:ext cx="762000"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7000" name="Line 136"/>
          <p:cNvSpPr>
            <a:spLocks noChangeShapeType="1"/>
          </p:cNvSpPr>
          <p:nvPr/>
        </p:nvSpPr>
        <p:spPr bwMode="auto">
          <a:xfrm flipV="1">
            <a:off x="4572000" y="304800"/>
            <a:ext cx="0" cy="137160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7001" name="Text Box 137"/>
          <p:cNvSpPr txBox="1">
            <a:spLocks noChangeArrowheads="1"/>
          </p:cNvSpPr>
          <p:nvPr/>
        </p:nvSpPr>
        <p:spPr bwMode="auto">
          <a:xfrm>
            <a:off x="3886200" y="304800"/>
            <a:ext cx="641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1.5d</a:t>
            </a:r>
          </a:p>
        </p:txBody>
      </p:sp>
      <p:sp>
        <p:nvSpPr>
          <p:cNvPr id="37002" name="Line 138"/>
          <p:cNvSpPr>
            <a:spLocks noChangeShapeType="1"/>
          </p:cNvSpPr>
          <p:nvPr/>
        </p:nvSpPr>
        <p:spPr bwMode="auto">
          <a:xfrm flipV="1">
            <a:off x="6597650" y="4162425"/>
            <a:ext cx="0" cy="685800"/>
          </a:xfrm>
          <a:prstGeom prst="line">
            <a:avLst/>
          </a:prstGeom>
          <a:noFill/>
          <a:ln w="28575">
            <a:solidFill>
              <a:schemeClr val="bg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7003" name="Text Box 139"/>
          <p:cNvSpPr txBox="1">
            <a:spLocks noChangeArrowheads="1"/>
          </p:cNvSpPr>
          <p:nvPr/>
        </p:nvSpPr>
        <p:spPr bwMode="auto">
          <a:xfrm>
            <a:off x="6369050" y="4772025"/>
            <a:ext cx="349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A</a:t>
            </a:r>
          </a:p>
        </p:txBody>
      </p:sp>
      <p:sp>
        <p:nvSpPr>
          <p:cNvPr id="37004" name="Line 140"/>
          <p:cNvSpPr>
            <a:spLocks noChangeShapeType="1"/>
          </p:cNvSpPr>
          <p:nvPr/>
        </p:nvSpPr>
        <p:spPr bwMode="auto">
          <a:xfrm>
            <a:off x="3124200" y="2943225"/>
            <a:ext cx="2819400"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7005" name="Text Box 141"/>
          <p:cNvSpPr txBox="1">
            <a:spLocks noChangeArrowheads="1"/>
          </p:cNvSpPr>
          <p:nvPr/>
        </p:nvSpPr>
        <p:spPr bwMode="auto">
          <a:xfrm>
            <a:off x="4565650" y="2638425"/>
            <a:ext cx="3238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L</a:t>
            </a:r>
          </a:p>
        </p:txBody>
      </p:sp>
      <p:sp>
        <p:nvSpPr>
          <p:cNvPr id="37006" name="Line 142"/>
          <p:cNvSpPr>
            <a:spLocks noChangeShapeType="1"/>
          </p:cNvSpPr>
          <p:nvPr/>
        </p:nvSpPr>
        <p:spPr bwMode="auto">
          <a:xfrm flipV="1">
            <a:off x="5257800" y="304800"/>
            <a:ext cx="0" cy="137160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7007" name="Line 143"/>
          <p:cNvSpPr>
            <a:spLocks noChangeShapeType="1"/>
          </p:cNvSpPr>
          <p:nvPr/>
        </p:nvSpPr>
        <p:spPr bwMode="auto">
          <a:xfrm flipV="1">
            <a:off x="3886200" y="304800"/>
            <a:ext cx="0" cy="137160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7008" name="Line 144"/>
          <p:cNvSpPr>
            <a:spLocks noChangeShapeType="1"/>
          </p:cNvSpPr>
          <p:nvPr/>
        </p:nvSpPr>
        <p:spPr bwMode="auto">
          <a:xfrm>
            <a:off x="4572000" y="685800"/>
            <a:ext cx="762000"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7009" name="Text Box 145"/>
          <p:cNvSpPr txBox="1">
            <a:spLocks noChangeArrowheads="1"/>
          </p:cNvSpPr>
          <p:nvPr/>
        </p:nvSpPr>
        <p:spPr bwMode="auto">
          <a:xfrm>
            <a:off x="4648200" y="304800"/>
            <a:ext cx="641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b="0" i="0">
                <a:effectLst/>
              </a:rPr>
              <a:t>1.</a:t>
            </a:r>
            <a:r>
              <a:rPr lang="en-US" sz="1800" i="0">
                <a:effectLst/>
              </a:rPr>
              <a:t>5d</a:t>
            </a:r>
          </a:p>
        </p:txBody>
      </p:sp>
      <p:sp>
        <p:nvSpPr>
          <p:cNvPr id="37010" name="Text Box 146"/>
          <p:cNvSpPr txBox="1">
            <a:spLocks noChangeArrowheads="1"/>
          </p:cNvSpPr>
          <p:nvPr/>
        </p:nvSpPr>
        <p:spPr bwMode="auto">
          <a:xfrm>
            <a:off x="2514600" y="6161088"/>
            <a:ext cx="3787775"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b="0" i="0">
                <a:solidFill>
                  <a:srgbClr val="CC3300"/>
                </a:solidFill>
                <a:effectLst/>
              </a:rPr>
              <a:t>Single</a:t>
            </a:r>
            <a:r>
              <a:rPr lang="en-US" sz="2800" b="0" i="0">
                <a:effectLst/>
              </a:rPr>
              <a:t> </a:t>
            </a:r>
            <a:r>
              <a:rPr lang="en-US" sz="2800" b="0" i="0">
                <a:solidFill>
                  <a:srgbClr val="CC3300"/>
                </a:solidFill>
                <a:effectLst/>
              </a:rPr>
              <a:t>riveted butt joint</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3810000"/>
            <a:ext cx="9132888" cy="180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2800">
                <a:solidFill>
                  <a:srgbClr val="CC3300"/>
                </a:solidFill>
                <a:effectLst>
                  <a:outerShdw blurRad="38100" dist="38100" dir="2700000" algn="tl">
                    <a:srgbClr val="C0C0C0"/>
                  </a:outerShdw>
                </a:effectLst>
              </a:rPr>
              <a:t>Simple forms of these bolts can quickly forged from mild steel  or wrought iron bar .These bolts are suspended in hole and cement grout is then poured to fill  up the space around them</a:t>
            </a:r>
          </a:p>
        </p:txBody>
      </p:sp>
      <p:sp>
        <p:nvSpPr>
          <p:cNvPr id="37891" name="Text Box 3"/>
          <p:cNvSpPr txBox="1">
            <a:spLocks noChangeArrowheads="1"/>
          </p:cNvSpPr>
          <p:nvPr/>
        </p:nvSpPr>
        <p:spPr bwMode="auto">
          <a:xfrm>
            <a:off x="1676400" y="76200"/>
            <a:ext cx="5957888"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4400" i="0">
                <a:solidFill>
                  <a:srgbClr val="FF0000"/>
                </a:solidFill>
                <a:effectLst>
                  <a:outerShdw blurRad="38100" dist="38100" dir="2700000" algn="tl">
                    <a:srgbClr val="C0C0C0"/>
                  </a:outerShdw>
                </a:effectLst>
              </a:rPr>
              <a:t>FOUNDATION BOLTS</a:t>
            </a:r>
          </a:p>
        </p:txBody>
      </p:sp>
      <p:sp>
        <p:nvSpPr>
          <p:cNvPr id="37892" name="Rectangle 4"/>
          <p:cNvSpPr>
            <a:spLocks noChangeArrowheads="1"/>
          </p:cNvSpPr>
          <p:nvPr/>
        </p:nvSpPr>
        <p:spPr bwMode="auto">
          <a:xfrm>
            <a:off x="19050" y="1797050"/>
            <a:ext cx="9201150" cy="946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2800">
                <a:solidFill>
                  <a:srgbClr val="CC3300"/>
                </a:solidFill>
                <a:effectLst>
                  <a:outerShdw blurRad="38100" dist="38100" dir="2700000" algn="tl">
                    <a:srgbClr val="C0C0C0"/>
                  </a:outerShdw>
                </a:effectLst>
              </a:rPr>
              <a:t>These bolts are used for fixing machines to their foundations.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91"/>
                                        </p:tgtEl>
                                        <p:attrNameLst>
                                          <p:attrName>style.visibility</p:attrName>
                                        </p:attrNameLst>
                                      </p:cBhvr>
                                      <p:to>
                                        <p:strVal val="visible"/>
                                      </p:to>
                                    </p:set>
                                    <p:animEffect transition="in" filter="dissolve">
                                      <p:cBhvr>
                                        <p:cTn id="7" dur="500"/>
                                        <p:tgtEl>
                                          <p:spTgt spid="378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892"/>
                                        </p:tgtEl>
                                        <p:attrNameLst>
                                          <p:attrName>style.visibility</p:attrName>
                                        </p:attrNameLst>
                                      </p:cBhvr>
                                      <p:to>
                                        <p:strVal val="visible"/>
                                      </p:to>
                                    </p:set>
                                    <p:animEffect transition="in" filter="dissolve">
                                      <p:cBhvr>
                                        <p:cTn id="12" dur="500"/>
                                        <p:tgtEl>
                                          <p:spTgt spid="378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7890"/>
                                        </p:tgtEl>
                                        <p:attrNameLst>
                                          <p:attrName>style.visibility</p:attrName>
                                        </p:attrNameLst>
                                      </p:cBhvr>
                                      <p:to>
                                        <p:strVal val="visible"/>
                                      </p:to>
                                    </p:set>
                                    <p:animEffect transition="in" filter="dissolve">
                                      <p:cBhvr>
                                        <p:cTn id="17" dur="500"/>
                                        <p:tgtEl>
                                          <p:spTgt spid="37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0" grpId="0" autoUpdateAnimBg="0"/>
      <p:bldP spid="37891" grpId="0" autoUpdateAnimBg="0"/>
      <p:bldP spid="37892"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Freeform 2"/>
          <p:cNvSpPr>
            <a:spLocks/>
          </p:cNvSpPr>
          <p:nvPr/>
        </p:nvSpPr>
        <p:spPr bwMode="auto">
          <a:xfrm>
            <a:off x="4329113" y="1006475"/>
            <a:ext cx="85725" cy="5394325"/>
          </a:xfrm>
          <a:custGeom>
            <a:avLst/>
            <a:gdLst>
              <a:gd name="T0" fmla="*/ 0 w 1"/>
              <a:gd name="T1" fmla="*/ 0 h 13485"/>
              <a:gd name="T2" fmla="*/ 0 w 1"/>
              <a:gd name="T3" fmla="*/ 13485 h 13485"/>
              <a:gd name="T4" fmla="*/ 1 w 1"/>
              <a:gd name="T5" fmla="*/ 13485 h 13485"/>
            </a:gdLst>
            <a:ahLst/>
            <a:cxnLst>
              <a:cxn ang="0">
                <a:pos x="T0" y="T1"/>
              </a:cxn>
              <a:cxn ang="0">
                <a:pos x="T2" y="T3"/>
              </a:cxn>
              <a:cxn ang="0">
                <a:pos x="T4" y="T5"/>
              </a:cxn>
            </a:cxnLst>
            <a:rect l="0" t="0" r="r" b="b"/>
            <a:pathLst>
              <a:path w="1" h="13485">
                <a:moveTo>
                  <a:pt x="0" y="0"/>
                </a:moveTo>
                <a:lnTo>
                  <a:pt x="0" y="13485"/>
                </a:lnTo>
                <a:lnTo>
                  <a:pt x="1" y="13485"/>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15" name="Freeform 3"/>
          <p:cNvSpPr>
            <a:spLocks/>
          </p:cNvSpPr>
          <p:nvPr/>
        </p:nvSpPr>
        <p:spPr bwMode="auto">
          <a:xfrm>
            <a:off x="3970338" y="1006475"/>
            <a:ext cx="350837" cy="3175"/>
          </a:xfrm>
          <a:custGeom>
            <a:avLst/>
            <a:gdLst>
              <a:gd name="T0" fmla="*/ 1042 w 1042"/>
              <a:gd name="T1" fmla="*/ 0 w 1042"/>
              <a:gd name="T2" fmla="*/ 1 w 1042"/>
            </a:gdLst>
            <a:ahLst/>
            <a:cxnLst>
              <a:cxn ang="0">
                <a:pos x="T0" y="0"/>
              </a:cxn>
              <a:cxn ang="0">
                <a:pos x="T1" y="0"/>
              </a:cxn>
              <a:cxn ang="0">
                <a:pos x="T2" y="0"/>
              </a:cxn>
            </a:cxnLst>
            <a:rect l="0" t="0" r="r" b="b"/>
            <a:pathLst>
              <a:path w="1042">
                <a:moveTo>
                  <a:pt x="1042"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16" name="Freeform 4"/>
          <p:cNvSpPr>
            <a:spLocks/>
          </p:cNvSpPr>
          <p:nvPr/>
        </p:nvSpPr>
        <p:spPr bwMode="auto">
          <a:xfrm>
            <a:off x="3970338" y="1093788"/>
            <a:ext cx="1587" cy="520700"/>
          </a:xfrm>
          <a:custGeom>
            <a:avLst/>
            <a:gdLst>
              <a:gd name="T0" fmla="*/ 0 w 1"/>
              <a:gd name="T1" fmla="*/ 0 h 1550"/>
              <a:gd name="T2" fmla="*/ 0 w 1"/>
              <a:gd name="T3" fmla="*/ 1550 h 1550"/>
              <a:gd name="T4" fmla="*/ 1 w 1"/>
              <a:gd name="T5" fmla="*/ 1550 h 1550"/>
            </a:gdLst>
            <a:ahLst/>
            <a:cxnLst>
              <a:cxn ang="0">
                <a:pos x="T0" y="T1"/>
              </a:cxn>
              <a:cxn ang="0">
                <a:pos x="T2" y="T3"/>
              </a:cxn>
              <a:cxn ang="0">
                <a:pos x="T4" y="T5"/>
              </a:cxn>
            </a:cxnLst>
            <a:rect l="0" t="0" r="r" b="b"/>
            <a:pathLst>
              <a:path w="1" h="1550">
                <a:moveTo>
                  <a:pt x="0" y="0"/>
                </a:moveTo>
                <a:lnTo>
                  <a:pt x="0" y="1550"/>
                </a:lnTo>
                <a:lnTo>
                  <a:pt x="1" y="155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17" name="Freeform 5"/>
          <p:cNvSpPr>
            <a:spLocks/>
          </p:cNvSpPr>
          <p:nvPr/>
        </p:nvSpPr>
        <p:spPr bwMode="auto">
          <a:xfrm>
            <a:off x="3970338" y="1614488"/>
            <a:ext cx="350837" cy="3175"/>
          </a:xfrm>
          <a:custGeom>
            <a:avLst/>
            <a:gdLst>
              <a:gd name="T0" fmla="*/ 0 w 1043"/>
              <a:gd name="T1" fmla="*/ 1042 w 1043"/>
              <a:gd name="T2" fmla="*/ 1043 w 1043"/>
            </a:gdLst>
            <a:ahLst/>
            <a:cxnLst>
              <a:cxn ang="0">
                <a:pos x="T0" y="0"/>
              </a:cxn>
              <a:cxn ang="0">
                <a:pos x="T1" y="0"/>
              </a:cxn>
              <a:cxn ang="0">
                <a:pos x="T2" y="0"/>
              </a:cxn>
            </a:cxnLst>
            <a:rect l="0" t="0" r="r" b="b"/>
            <a:pathLst>
              <a:path w="1043">
                <a:moveTo>
                  <a:pt x="0" y="0"/>
                </a:moveTo>
                <a:lnTo>
                  <a:pt x="1042" y="0"/>
                </a:lnTo>
                <a:lnTo>
                  <a:pt x="104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18" name="Freeform 6"/>
          <p:cNvSpPr>
            <a:spLocks/>
          </p:cNvSpPr>
          <p:nvPr/>
        </p:nvSpPr>
        <p:spPr bwMode="auto">
          <a:xfrm>
            <a:off x="3700463" y="1093788"/>
            <a:ext cx="3175" cy="520700"/>
          </a:xfrm>
          <a:custGeom>
            <a:avLst/>
            <a:gdLst>
              <a:gd name="T0" fmla="*/ 0 w 1"/>
              <a:gd name="T1" fmla="*/ 0 h 1550"/>
              <a:gd name="T2" fmla="*/ 0 w 1"/>
              <a:gd name="T3" fmla="*/ 1550 h 1550"/>
              <a:gd name="T4" fmla="*/ 1 w 1"/>
              <a:gd name="T5" fmla="*/ 1550 h 1550"/>
            </a:gdLst>
            <a:ahLst/>
            <a:cxnLst>
              <a:cxn ang="0">
                <a:pos x="T0" y="T1"/>
              </a:cxn>
              <a:cxn ang="0">
                <a:pos x="T2" y="T3"/>
              </a:cxn>
              <a:cxn ang="0">
                <a:pos x="T4" y="T5"/>
              </a:cxn>
            </a:cxnLst>
            <a:rect l="0" t="0" r="r" b="b"/>
            <a:pathLst>
              <a:path w="1" h="1550">
                <a:moveTo>
                  <a:pt x="0" y="0"/>
                </a:moveTo>
                <a:lnTo>
                  <a:pt x="0" y="1550"/>
                </a:lnTo>
                <a:lnTo>
                  <a:pt x="1" y="155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19" name="Freeform 7"/>
          <p:cNvSpPr>
            <a:spLocks/>
          </p:cNvSpPr>
          <p:nvPr/>
        </p:nvSpPr>
        <p:spPr bwMode="auto">
          <a:xfrm>
            <a:off x="3700463" y="1614488"/>
            <a:ext cx="269875" cy="3175"/>
          </a:xfrm>
          <a:custGeom>
            <a:avLst/>
            <a:gdLst>
              <a:gd name="T0" fmla="*/ 0 w 803"/>
              <a:gd name="T1" fmla="*/ 802 w 803"/>
              <a:gd name="T2" fmla="*/ 803 w 803"/>
            </a:gdLst>
            <a:ahLst/>
            <a:cxnLst>
              <a:cxn ang="0">
                <a:pos x="T0" y="0"/>
              </a:cxn>
              <a:cxn ang="0">
                <a:pos x="T1" y="0"/>
              </a:cxn>
              <a:cxn ang="0">
                <a:pos x="T2" y="0"/>
              </a:cxn>
            </a:cxnLst>
            <a:rect l="0" t="0" r="r" b="b"/>
            <a:pathLst>
              <a:path w="803">
                <a:moveTo>
                  <a:pt x="0" y="0"/>
                </a:moveTo>
                <a:lnTo>
                  <a:pt x="802" y="0"/>
                </a:lnTo>
                <a:lnTo>
                  <a:pt x="8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0" name="Freeform 8"/>
          <p:cNvSpPr>
            <a:spLocks/>
          </p:cNvSpPr>
          <p:nvPr/>
        </p:nvSpPr>
        <p:spPr bwMode="auto">
          <a:xfrm>
            <a:off x="3836988" y="1006475"/>
            <a:ext cx="133350" cy="3175"/>
          </a:xfrm>
          <a:custGeom>
            <a:avLst/>
            <a:gdLst>
              <a:gd name="T0" fmla="*/ 0 w 402"/>
              <a:gd name="T1" fmla="*/ 401 w 402"/>
              <a:gd name="T2" fmla="*/ 402 w 402"/>
            </a:gdLst>
            <a:ahLst/>
            <a:cxnLst>
              <a:cxn ang="0">
                <a:pos x="T0" y="0"/>
              </a:cxn>
              <a:cxn ang="0">
                <a:pos x="T1" y="0"/>
              </a:cxn>
              <a:cxn ang="0">
                <a:pos x="T2" y="0"/>
              </a:cxn>
            </a:cxnLst>
            <a:rect l="0" t="0" r="r" b="b"/>
            <a:pathLst>
              <a:path w="402">
                <a:moveTo>
                  <a:pt x="0" y="0"/>
                </a:moveTo>
                <a:lnTo>
                  <a:pt x="401" y="0"/>
                </a:lnTo>
                <a:lnTo>
                  <a:pt x="40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1" name="Freeform 9"/>
          <p:cNvSpPr>
            <a:spLocks/>
          </p:cNvSpPr>
          <p:nvPr/>
        </p:nvSpPr>
        <p:spPr bwMode="auto">
          <a:xfrm>
            <a:off x="3549650" y="1614488"/>
            <a:ext cx="150813" cy="3175"/>
          </a:xfrm>
          <a:custGeom>
            <a:avLst/>
            <a:gdLst>
              <a:gd name="T0" fmla="*/ 454 w 454"/>
              <a:gd name="T1" fmla="*/ 0 w 454"/>
              <a:gd name="T2" fmla="*/ 1 w 454"/>
            </a:gdLst>
            <a:ahLst/>
            <a:cxnLst>
              <a:cxn ang="0">
                <a:pos x="T0" y="0"/>
              </a:cxn>
              <a:cxn ang="0">
                <a:pos x="T1" y="0"/>
              </a:cxn>
              <a:cxn ang="0">
                <a:pos x="T2" y="0"/>
              </a:cxn>
            </a:cxnLst>
            <a:rect l="0" t="0" r="r" b="b"/>
            <a:pathLst>
              <a:path w="454">
                <a:moveTo>
                  <a:pt x="454"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2" name="Freeform 10"/>
          <p:cNvSpPr>
            <a:spLocks/>
          </p:cNvSpPr>
          <p:nvPr/>
        </p:nvSpPr>
        <p:spPr bwMode="auto">
          <a:xfrm>
            <a:off x="3549650" y="1614488"/>
            <a:ext cx="3175" cy="90487"/>
          </a:xfrm>
          <a:custGeom>
            <a:avLst/>
            <a:gdLst>
              <a:gd name="T0" fmla="*/ 0 w 1"/>
              <a:gd name="T1" fmla="*/ 0 h 267"/>
              <a:gd name="T2" fmla="*/ 0 w 1"/>
              <a:gd name="T3" fmla="*/ 267 h 267"/>
              <a:gd name="T4" fmla="*/ 1 w 1"/>
              <a:gd name="T5" fmla="*/ 267 h 267"/>
            </a:gdLst>
            <a:ahLst/>
            <a:cxnLst>
              <a:cxn ang="0">
                <a:pos x="T0" y="T1"/>
              </a:cxn>
              <a:cxn ang="0">
                <a:pos x="T2" y="T3"/>
              </a:cxn>
              <a:cxn ang="0">
                <a:pos x="T4" y="T5"/>
              </a:cxn>
            </a:cxnLst>
            <a:rect l="0" t="0" r="r" b="b"/>
            <a:pathLst>
              <a:path w="1" h="267">
                <a:moveTo>
                  <a:pt x="0" y="0"/>
                </a:moveTo>
                <a:lnTo>
                  <a:pt x="0" y="267"/>
                </a:lnTo>
                <a:lnTo>
                  <a:pt x="1" y="26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3" name="Freeform 11"/>
          <p:cNvSpPr>
            <a:spLocks/>
          </p:cNvSpPr>
          <p:nvPr/>
        </p:nvSpPr>
        <p:spPr bwMode="auto">
          <a:xfrm>
            <a:off x="3549650" y="1704975"/>
            <a:ext cx="771525" cy="3175"/>
          </a:xfrm>
          <a:custGeom>
            <a:avLst/>
            <a:gdLst>
              <a:gd name="T0" fmla="*/ 0 w 2299"/>
              <a:gd name="T1" fmla="*/ 2298 w 2299"/>
              <a:gd name="T2" fmla="*/ 2299 w 2299"/>
            </a:gdLst>
            <a:ahLst/>
            <a:cxnLst>
              <a:cxn ang="0">
                <a:pos x="T0" y="0"/>
              </a:cxn>
              <a:cxn ang="0">
                <a:pos x="T1" y="0"/>
              </a:cxn>
              <a:cxn ang="0">
                <a:pos x="T2" y="0"/>
              </a:cxn>
            </a:cxnLst>
            <a:rect l="0" t="0" r="r" b="b"/>
            <a:pathLst>
              <a:path w="2299">
                <a:moveTo>
                  <a:pt x="0" y="0"/>
                </a:moveTo>
                <a:lnTo>
                  <a:pt x="2298" y="0"/>
                </a:lnTo>
                <a:lnTo>
                  <a:pt x="229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4" name="Freeform 12"/>
          <p:cNvSpPr>
            <a:spLocks/>
          </p:cNvSpPr>
          <p:nvPr/>
        </p:nvSpPr>
        <p:spPr bwMode="auto">
          <a:xfrm>
            <a:off x="3970338" y="1704975"/>
            <a:ext cx="1587" cy="781050"/>
          </a:xfrm>
          <a:custGeom>
            <a:avLst/>
            <a:gdLst>
              <a:gd name="T0" fmla="*/ 0 w 1"/>
              <a:gd name="T1" fmla="*/ 0 h 2324"/>
              <a:gd name="T2" fmla="*/ 0 w 1"/>
              <a:gd name="T3" fmla="*/ 2324 h 2324"/>
              <a:gd name="T4" fmla="*/ 1 w 1"/>
              <a:gd name="T5" fmla="*/ 2324 h 2324"/>
            </a:gdLst>
            <a:ahLst/>
            <a:cxnLst>
              <a:cxn ang="0">
                <a:pos x="T0" y="T1"/>
              </a:cxn>
              <a:cxn ang="0">
                <a:pos x="T2" y="T3"/>
              </a:cxn>
              <a:cxn ang="0">
                <a:pos x="T4" y="T5"/>
              </a:cxn>
            </a:cxnLst>
            <a:rect l="0" t="0" r="r" b="b"/>
            <a:pathLst>
              <a:path w="1" h="2324">
                <a:moveTo>
                  <a:pt x="0" y="0"/>
                </a:moveTo>
                <a:lnTo>
                  <a:pt x="0" y="2324"/>
                </a:lnTo>
                <a:lnTo>
                  <a:pt x="1" y="232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5" name="Freeform 13"/>
          <p:cNvSpPr>
            <a:spLocks/>
          </p:cNvSpPr>
          <p:nvPr/>
        </p:nvSpPr>
        <p:spPr bwMode="auto">
          <a:xfrm>
            <a:off x="3270250" y="2262188"/>
            <a:ext cx="700088" cy="3175"/>
          </a:xfrm>
          <a:custGeom>
            <a:avLst/>
            <a:gdLst>
              <a:gd name="T0" fmla="*/ 2084 w 2084"/>
              <a:gd name="T1" fmla="*/ 0 w 2084"/>
              <a:gd name="T2" fmla="*/ 1 w 2084"/>
            </a:gdLst>
            <a:ahLst/>
            <a:cxnLst>
              <a:cxn ang="0">
                <a:pos x="T0" y="0"/>
              </a:cxn>
              <a:cxn ang="0">
                <a:pos x="T1" y="0"/>
              </a:cxn>
              <a:cxn ang="0">
                <a:pos x="T2" y="0"/>
              </a:cxn>
            </a:cxnLst>
            <a:rect l="0" t="0" r="r" b="b"/>
            <a:pathLst>
              <a:path w="2084">
                <a:moveTo>
                  <a:pt x="2084"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6" name="Freeform 14"/>
          <p:cNvSpPr>
            <a:spLocks/>
          </p:cNvSpPr>
          <p:nvPr/>
        </p:nvSpPr>
        <p:spPr bwMode="auto">
          <a:xfrm>
            <a:off x="3881438" y="1704975"/>
            <a:ext cx="3175" cy="557213"/>
          </a:xfrm>
          <a:custGeom>
            <a:avLst/>
            <a:gdLst>
              <a:gd name="T0" fmla="*/ 0 w 1"/>
              <a:gd name="T1" fmla="*/ 1656 h 1656"/>
              <a:gd name="T2" fmla="*/ 0 w 1"/>
              <a:gd name="T3" fmla="*/ 0 h 1656"/>
              <a:gd name="T4" fmla="*/ 1 w 1"/>
              <a:gd name="T5" fmla="*/ 0 h 1656"/>
            </a:gdLst>
            <a:ahLst/>
            <a:cxnLst>
              <a:cxn ang="0">
                <a:pos x="T0" y="T1"/>
              </a:cxn>
              <a:cxn ang="0">
                <a:pos x="T2" y="T3"/>
              </a:cxn>
              <a:cxn ang="0">
                <a:pos x="T4" y="T5"/>
              </a:cxn>
            </a:cxnLst>
            <a:rect l="0" t="0" r="r" b="b"/>
            <a:pathLst>
              <a:path w="1" h="1656">
                <a:moveTo>
                  <a:pt x="0" y="165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7" name="Freeform 15"/>
          <p:cNvSpPr>
            <a:spLocks/>
          </p:cNvSpPr>
          <p:nvPr/>
        </p:nvSpPr>
        <p:spPr bwMode="auto">
          <a:xfrm>
            <a:off x="3430588" y="1704975"/>
            <a:ext cx="119062" cy="3175"/>
          </a:xfrm>
          <a:custGeom>
            <a:avLst/>
            <a:gdLst>
              <a:gd name="T0" fmla="*/ 347 w 347"/>
              <a:gd name="T1" fmla="*/ 0 w 347"/>
              <a:gd name="T2" fmla="*/ 1 w 347"/>
            </a:gdLst>
            <a:ahLst/>
            <a:cxnLst>
              <a:cxn ang="0">
                <a:pos x="T0" y="0"/>
              </a:cxn>
              <a:cxn ang="0">
                <a:pos x="T1" y="0"/>
              </a:cxn>
              <a:cxn ang="0">
                <a:pos x="T2" y="0"/>
              </a:cxn>
            </a:cxnLst>
            <a:rect l="0" t="0" r="r" b="b"/>
            <a:pathLst>
              <a:path w="347">
                <a:moveTo>
                  <a:pt x="347"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8" name="Freeform 16"/>
          <p:cNvSpPr>
            <a:spLocks/>
          </p:cNvSpPr>
          <p:nvPr/>
        </p:nvSpPr>
        <p:spPr bwMode="auto">
          <a:xfrm>
            <a:off x="3700463" y="1016000"/>
            <a:ext cx="269875" cy="77788"/>
          </a:xfrm>
          <a:custGeom>
            <a:avLst/>
            <a:gdLst>
              <a:gd name="T0" fmla="*/ 802 w 802"/>
              <a:gd name="T1" fmla="*/ 234 h 234"/>
              <a:gd name="T2" fmla="*/ 566 w 802"/>
              <a:gd name="T3" fmla="*/ 0 h 234"/>
              <a:gd name="T4" fmla="*/ 236 w 802"/>
              <a:gd name="T5" fmla="*/ 0 h 234"/>
              <a:gd name="T6" fmla="*/ 0 w 802"/>
              <a:gd name="T7" fmla="*/ 234 h 234"/>
              <a:gd name="T8" fmla="*/ 1 w 802"/>
              <a:gd name="T9" fmla="*/ 234 h 234"/>
            </a:gdLst>
            <a:ahLst/>
            <a:cxnLst>
              <a:cxn ang="0">
                <a:pos x="T0" y="T1"/>
              </a:cxn>
              <a:cxn ang="0">
                <a:pos x="T2" y="T3"/>
              </a:cxn>
              <a:cxn ang="0">
                <a:pos x="T4" y="T5"/>
              </a:cxn>
              <a:cxn ang="0">
                <a:pos x="T6" y="T7"/>
              </a:cxn>
              <a:cxn ang="0">
                <a:pos x="T8" y="T9"/>
              </a:cxn>
            </a:cxnLst>
            <a:rect l="0" t="0" r="r" b="b"/>
            <a:pathLst>
              <a:path w="802" h="234">
                <a:moveTo>
                  <a:pt x="802" y="234"/>
                </a:moveTo>
                <a:lnTo>
                  <a:pt x="566" y="0"/>
                </a:lnTo>
                <a:lnTo>
                  <a:pt x="236" y="0"/>
                </a:lnTo>
                <a:lnTo>
                  <a:pt x="0" y="234"/>
                </a:lnTo>
                <a:lnTo>
                  <a:pt x="1" y="2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29" name="Freeform 17"/>
          <p:cNvSpPr>
            <a:spLocks/>
          </p:cNvSpPr>
          <p:nvPr/>
        </p:nvSpPr>
        <p:spPr bwMode="auto">
          <a:xfrm>
            <a:off x="3970338" y="1006475"/>
            <a:ext cx="350837" cy="87313"/>
          </a:xfrm>
          <a:custGeom>
            <a:avLst/>
            <a:gdLst>
              <a:gd name="T0" fmla="*/ 1042 w 1042"/>
              <a:gd name="T1" fmla="*/ 0 h 267"/>
              <a:gd name="T2" fmla="*/ 506 w 1042"/>
              <a:gd name="T3" fmla="*/ 76 h 267"/>
              <a:gd name="T4" fmla="*/ 0 w 1042"/>
              <a:gd name="T5" fmla="*/ 267 h 267"/>
              <a:gd name="T6" fmla="*/ 1 w 1042"/>
              <a:gd name="T7" fmla="*/ 267 h 267"/>
            </a:gdLst>
            <a:ahLst/>
            <a:cxnLst>
              <a:cxn ang="0">
                <a:pos x="T0" y="T1"/>
              </a:cxn>
              <a:cxn ang="0">
                <a:pos x="T2" y="T3"/>
              </a:cxn>
              <a:cxn ang="0">
                <a:pos x="T4" y="T5"/>
              </a:cxn>
              <a:cxn ang="0">
                <a:pos x="T6" y="T7"/>
              </a:cxn>
            </a:cxnLst>
            <a:rect l="0" t="0" r="r" b="b"/>
            <a:pathLst>
              <a:path w="1042" h="267">
                <a:moveTo>
                  <a:pt x="1042" y="0"/>
                </a:moveTo>
                <a:lnTo>
                  <a:pt x="506" y="76"/>
                </a:lnTo>
                <a:lnTo>
                  <a:pt x="0" y="267"/>
                </a:lnTo>
                <a:lnTo>
                  <a:pt x="1" y="26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0" name="Freeform 18"/>
          <p:cNvSpPr>
            <a:spLocks/>
          </p:cNvSpPr>
          <p:nvPr/>
        </p:nvSpPr>
        <p:spPr bwMode="auto">
          <a:xfrm>
            <a:off x="3140075" y="1704975"/>
            <a:ext cx="290513" cy="557213"/>
          </a:xfrm>
          <a:custGeom>
            <a:avLst/>
            <a:gdLst>
              <a:gd name="T0" fmla="*/ 869 w 869"/>
              <a:gd name="T1" fmla="*/ 0 h 1656"/>
              <a:gd name="T2" fmla="*/ 808 w 869"/>
              <a:gd name="T3" fmla="*/ 160 h 1656"/>
              <a:gd name="T4" fmla="*/ 771 w 869"/>
              <a:gd name="T5" fmla="*/ 231 h 1656"/>
              <a:gd name="T6" fmla="*/ 724 w 869"/>
              <a:gd name="T7" fmla="*/ 293 h 1656"/>
              <a:gd name="T8" fmla="*/ 697 w 869"/>
              <a:gd name="T9" fmla="*/ 318 h 1656"/>
              <a:gd name="T10" fmla="*/ 667 w 869"/>
              <a:gd name="T11" fmla="*/ 340 h 1656"/>
              <a:gd name="T12" fmla="*/ 634 w 869"/>
              <a:gd name="T13" fmla="*/ 358 h 1656"/>
              <a:gd name="T14" fmla="*/ 597 w 869"/>
              <a:gd name="T15" fmla="*/ 371 h 1656"/>
              <a:gd name="T16" fmla="*/ 515 w 869"/>
              <a:gd name="T17" fmla="*/ 389 h 1656"/>
              <a:gd name="T18" fmla="*/ 428 w 869"/>
              <a:gd name="T19" fmla="*/ 398 h 1656"/>
              <a:gd name="T20" fmla="*/ 251 w 869"/>
              <a:gd name="T21" fmla="*/ 407 h 1656"/>
              <a:gd name="T22" fmla="*/ 170 w 869"/>
              <a:gd name="T23" fmla="*/ 416 h 1656"/>
              <a:gd name="T24" fmla="*/ 102 w 869"/>
              <a:gd name="T25" fmla="*/ 437 h 1656"/>
              <a:gd name="T26" fmla="*/ 73 w 869"/>
              <a:gd name="T27" fmla="*/ 453 h 1656"/>
              <a:gd name="T28" fmla="*/ 49 w 869"/>
              <a:gd name="T29" fmla="*/ 472 h 1656"/>
              <a:gd name="T30" fmla="*/ 29 w 869"/>
              <a:gd name="T31" fmla="*/ 497 h 1656"/>
              <a:gd name="T32" fmla="*/ 15 w 869"/>
              <a:gd name="T33" fmla="*/ 526 h 1656"/>
              <a:gd name="T34" fmla="*/ 6 w 869"/>
              <a:gd name="T35" fmla="*/ 560 h 1656"/>
              <a:gd name="T36" fmla="*/ 0 w 869"/>
              <a:gd name="T37" fmla="*/ 596 h 1656"/>
              <a:gd name="T38" fmla="*/ 3 w 869"/>
              <a:gd name="T39" fmla="*/ 678 h 1656"/>
              <a:gd name="T40" fmla="*/ 19 w 869"/>
              <a:gd name="T41" fmla="*/ 765 h 1656"/>
              <a:gd name="T42" fmla="*/ 46 w 869"/>
              <a:gd name="T43" fmla="*/ 854 h 1656"/>
              <a:gd name="T44" fmla="*/ 81 w 869"/>
              <a:gd name="T45" fmla="*/ 939 h 1656"/>
              <a:gd name="T46" fmla="*/ 121 w 869"/>
              <a:gd name="T47" fmla="*/ 1017 h 1656"/>
              <a:gd name="T48" fmla="*/ 156 w 869"/>
              <a:gd name="T49" fmla="*/ 1092 h 1656"/>
              <a:gd name="T50" fmla="*/ 179 w 869"/>
              <a:gd name="T51" fmla="*/ 1166 h 1656"/>
              <a:gd name="T52" fmla="*/ 184 w 869"/>
              <a:gd name="T53" fmla="*/ 1202 h 1656"/>
              <a:gd name="T54" fmla="*/ 183 w 869"/>
              <a:gd name="T55" fmla="*/ 1239 h 1656"/>
              <a:gd name="T56" fmla="*/ 176 w 869"/>
              <a:gd name="T57" fmla="*/ 1276 h 1656"/>
              <a:gd name="T58" fmla="*/ 161 w 869"/>
              <a:gd name="T59" fmla="*/ 1315 h 1656"/>
              <a:gd name="T60" fmla="*/ 117 w 869"/>
              <a:gd name="T61" fmla="*/ 1393 h 1656"/>
              <a:gd name="T62" fmla="*/ 71 w 869"/>
              <a:gd name="T63" fmla="*/ 1466 h 1656"/>
              <a:gd name="T64" fmla="*/ 53 w 869"/>
              <a:gd name="T65" fmla="*/ 1499 h 1656"/>
              <a:gd name="T66" fmla="*/ 42 w 869"/>
              <a:gd name="T67" fmla="*/ 1530 h 1656"/>
              <a:gd name="T68" fmla="*/ 41 w 869"/>
              <a:gd name="T69" fmla="*/ 1556 h 1656"/>
              <a:gd name="T70" fmla="*/ 51 w 869"/>
              <a:gd name="T71" fmla="*/ 1578 h 1656"/>
              <a:gd name="T72" fmla="*/ 72 w 869"/>
              <a:gd name="T73" fmla="*/ 1596 h 1656"/>
              <a:gd name="T74" fmla="*/ 101 w 869"/>
              <a:gd name="T75" fmla="*/ 1611 h 1656"/>
              <a:gd name="T76" fmla="*/ 137 w 869"/>
              <a:gd name="T77" fmla="*/ 1623 h 1656"/>
              <a:gd name="T78" fmla="*/ 180 w 869"/>
              <a:gd name="T79" fmla="*/ 1632 h 1656"/>
              <a:gd name="T80" fmla="*/ 279 w 869"/>
              <a:gd name="T81" fmla="*/ 1646 h 1656"/>
              <a:gd name="T82" fmla="*/ 388 w 869"/>
              <a:gd name="T83" fmla="*/ 1656 h 1656"/>
              <a:gd name="T84" fmla="*/ 389 w 869"/>
              <a:gd name="T85" fmla="*/ 1656 h 1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9" h="1656">
                <a:moveTo>
                  <a:pt x="869" y="0"/>
                </a:moveTo>
                <a:lnTo>
                  <a:pt x="808" y="160"/>
                </a:lnTo>
                <a:lnTo>
                  <a:pt x="771" y="231"/>
                </a:lnTo>
                <a:lnTo>
                  <a:pt x="724" y="293"/>
                </a:lnTo>
                <a:lnTo>
                  <a:pt x="697" y="318"/>
                </a:lnTo>
                <a:lnTo>
                  <a:pt x="667" y="340"/>
                </a:lnTo>
                <a:lnTo>
                  <a:pt x="634" y="358"/>
                </a:lnTo>
                <a:lnTo>
                  <a:pt x="597" y="371"/>
                </a:lnTo>
                <a:lnTo>
                  <a:pt x="515" y="389"/>
                </a:lnTo>
                <a:lnTo>
                  <a:pt x="428" y="398"/>
                </a:lnTo>
                <a:lnTo>
                  <a:pt x="251" y="407"/>
                </a:lnTo>
                <a:lnTo>
                  <a:pt x="170" y="416"/>
                </a:lnTo>
                <a:lnTo>
                  <a:pt x="102" y="437"/>
                </a:lnTo>
                <a:lnTo>
                  <a:pt x="73" y="453"/>
                </a:lnTo>
                <a:lnTo>
                  <a:pt x="49" y="472"/>
                </a:lnTo>
                <a:lnTo>
                  <a:pt x="29" y="497"/>
                </a:lnTo>
                <a:lnTo>
                  <a:pt x="15" y="526"/>
                </a:lnTo>
                <a:lnTo>
                  <a:pt x="6" y="560"/>
                </a:lnTo>
                <a:lnTo>
                  <a:pt x="0" y="596"/>
                </a:lnTo>
                <a:lnTo>
                  <a:pt x="3" y="678"/>
                </a:lnTo>
                <a:lnTo>
                  <a:pt x="19" y="765"/>
                </a:lnTo>
                <a:lnTo>
                  <a:pt x="46" y="854"/>
                </a:lnTo>
                <a:lnTo>
                  <a:pt x="81" y="939"/>
                </a:lnTo>
                <a:lnTo>
                  <a:pt x="121" y="1017"/>
                </a:lnTo>
                <a:lnTo>
                  <a:pt x="156" y="1092"/>
                </a:lnTo>
                <a:lnTo>
                  <a:pt x="179" y="1166"/>
                </a:lnTo>
                <a:lnTo>
                  <a:pt x="184" y="1202"/>
                </a:lnTo>
                <a:lnTo>
                  <a:pt x="183" y="1239"/>
                </a:lnTo>
                <a:lnTo>
                  <a:pt x="176" y="1276"/>
                </a:lnTo>
                <a:lnTo>
                  <a:pt x="161" y="1315"/>
                </a:lnTo>
                <a:lnTo>
                  <a:pt x="117" y="1393"/>
                </a:lnTo>
                <a:lnTo>
                  <a:pt x="71" y="1466"/>
                </a:lnTo>
                <a:lnTo>
                  <a:pt x="53" y="1499"/>
                </a:lnTo>
                <a:lnTo>
                  <a:pt x="42" y="1530"/>
                </a:lnTo>
                <a:lnTo>
                  <a:pt x="41" y="1556"/>
                </a:lnTo>
                <a:lnTo>
                  <a:pt x="51" y="1578"/>
                </a:lnTo>
                <a:lnTo>
                  <a:pt x="72" y="1596"/>
                </a:lnTo>
                <a:lnTo>
                  <a:pt x="101" y="1611"/>
                </a:lnTo>
                <a:lnTo>
                  <a:pt x="137" y="1623"/>
                </a:lnTo>
                <a:lnTo>
                  <a:pt x="180" y="1632"/>
                </a:lnTo>
                <a:lnTo>
                  <a:pt x="279" y="1646"/>
                </a:lnTo>
                <a:lnTo>
                  <a:pt x="388" y="1656"/>
                </a:lnTo>
                <a:lnTo>
                  <a:pt x="389" y="165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1" name="Freeform 19"/>
          <p:cNvSpPr>
            <a:spLocks/>
          </p:cNvSpPr>
          <p:nvPr/>
        </p:nvSpPr>
        <p:spPr bwMode="auto">
          <a:xfrm>
            <a:off x="2965450" y="2262188"/>
            <a:ext cx="304800" cy="9525"/>
          </a:xfrm>
          <a:custGeom>
            <a:avLst/>
            <a:gdLst>
              <a:gd name="T0" fmla="*/ 909 w 909"/>
              <a:gd name="T1" fmla="*/ 0 h 27"/>
              <a:gd name="T2" fmla="*/ 0 w 909"/>
              <a:gd name="T3" fmla="*/ 27 h 27"/>
              <a:gd name="T4" fmla="*/ 1 w 909"/>
              <a:gd name="T5" fmla="*/ 27 h 27"/>
            </a:gdLst>
            <a:ahLst/>
            <a:cxnLst>
              <a:cxn ang="0">
                <a:pos x="T0" y="T1"/>
              </a:cxn>
              <a:cxn ang="0">
                <a:pos x="T2" y="T3"/>
              </a:cxn>
              <a:cxn ang="0">
                <a:pos x="T4" y="T5"/>
              </a:cxn>
            </a:cxnLst>
            <a:rect l="0" t="0" r="r" b="b"/>
            <a:pathLst>
              <a:path w="909" h="27">
                <a:moveTo>
                  <a:pt x="909" y="0"/>
                </a:moveTo>
                <a:lnTo>
                  <a:pt x="0" y="27"/>
                </a:lnTo>
                <a:lnTo>
                  <a:pt x="1" y="2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2" name="Freeform 20"/>
          <p:cNvSpPr>
            <a:spLocks/>
          </p:cNvSpPr>
          <p:nvPr/>
        </p:nvSpPr>
        <p:spPr bwMode="auto">
          <a:xfrm>
            <a:off x="2901950" y="2271713"/>
            <a:ext cx="1068388" cy="263525"/>
          </a:xfrm>
          <a:custGeom>
            <a:avLst/>
            <a:gdLst>
              <a:gd name="T0" fmla="*/ 186 w 3180"/>
              <a:gd name="T1" fmla="*/ 0 h 781"/>
              <a:gd name="T2" fmla="*/ 90 w 3180"/>
              <a:gd name="T3" fmla="*/ 97 h 781"/>
              <a:gd name="T4" fmla="*/ 51 w 3180"/>
              <a:gd name="T5" fmla="*/ 145 h 781"/>
              <a:gd name="T6" fmla="*/ 20 w 3180"/>
              <a:gd name="T7" fmla="*/ 196 h 781"/>
              <a:gd name="T8" fmla="*/ 2 w 3180"/>
              <a:gd name="T9" fmla="*/ 248 h 781"/>
              <a:gd name="T10" fmla="*/ 0 w 3180"/>
              <a:gd name="T11" fmla="*/ 301 h 781"/>
              <a:gd name="T12" fmla="*/ 12 w 3180"/>
              <a:gd name="T13" fmla="*/ 356 h 781"/>
              <a:gd name="T14" fmla="*/ 32 w 3180"/>
              <a:gd name="T15" fmla="*/ 412 h 781"/>
              <a:gd name="T16" fmla="*/ 74 w 3180"/>
              <a:gd name="T17" fmla="*/ 534 h 781"/>
              <a:gd name="T18" fmla="*/ 92 w 3180"/>
              <a:gd name="T19" fmla="*/ 664 h 781"/>
              <a:gd name="T20" fmla="*/ 105 w 3180"/>
              <a:gd name="T21" fmla="*/ 717 h 781"/>
              <a:gd name="T22" fmla="*/ 132 w 3180"/>
              <a:gd name="T23" fmla="*/ 755 h 781"/>
              <a:gd name="T24" fmla="*/ 174 w 3180"/>
              <a:gd name="T25" fmla="*/ 774 h 781"/>
              <a:gd name="T26" fmla="*/ 228 w 3180"/>
              <a:gd name="T27" fmla="*/ 781 h 781"/>
              <a:gd name="T28" fmla="*/ 292 w 3180"/>
              <a:gd name="T29" fmla="*/ 778 h 781"/>
              <a:gd name="T30" fmla="*/ 362 w 3180"/>
              <a:gd name="T31" fmla="*/ 768 h 781"/>
              <a:gd name="T32" fmla="*/ 511 w 3180"/>
              <a:gd name="T33" fmla="*/ 736 h 781"/>
              <a:gd name="T34" fmla="*/ 655 w 3180"/>
              <a:gd name="T35" fmla="*/ 712 h 781"/>
              <a:gd name="T36" fmla="*/ 782 w 3180"/>
              <a:gd name="T37" fmla="*/ 704 h 781"/>
              <a:gd name="T38" fmla="*/ 899 w 3180"/>
              <a:gd name="T39" fmla="*/ 706 h 781"/>
              <a:gd name="T40" fmla="*/ 1013 w 3180"/>
              <a:gd name="T41" fmla="*/ 716 h 781"/>
              <a:gd name="T42" fmla="*/ 1244 w 3180"/>
              <a:gd name="T43" fmla="*/ 735 h 781"/>
              <a:gd name="T44" fmla="*/ 1485 w 3180"/>
              <a:gd name="T45" fmla="*/ 743 h 781"/>
              <a:gd name="T46" fmla="*/ 1732 w 3180"/>
              <a:gd name="T47" fmla="*/ 736 h 781"/>
              <a:gd name="T48" fmla="*/ 1977 w 3180"/>
              <a:gd name="T49" fmla="*/ 708 h 781"/>
              <a:gd name="T50" fmla="*/ 2216 w 3180"/>
              <a:gd name="T51" fmla="*/ 660 h 781"/>
              <a:gd name="T52" fmla="*/ 2452 w 3180"/>
              <a:gd name="T53" fmla="*/ 611 h 781"/>
              <a:gd name="T54" fmla="*/ 2572 w 3180"/>
              <a:gd name="T55" fmla="*/ 598 h 781"/>
              <a:gd name="T56" fmla="*/ 2692 w 3180"/>
              <a:gd name="T57" fmla="*/ 593 h 781"/>
              <a:gd name="T58" fmla="*/ 2935 w 3180"/>
              <a:gd name="T59" fmla="*/ 597 h 781"/>
              <a:gd name="T60" fmla="*/ 3179 w 3180"/>
              <a:gd name="T61" fmla="*/ 615 h 781"/>
              <a:gd name="T62" fmla="*/ 3180 w 3180"/>
              <a:gd name="T63" fmla="*/ 615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80" h="781">
                <a:moveTo>
                  <a:pt x="186" y="0"/>
                </a:moveTo>
                <a:lnTo>
                  <a:pt x="90" y="97"/>
                </a:lnTo>
                <a:lnTo>
                  <a:pt x="51" y="145"/>
                </a:lnTo>
                <a:lnTo>
                  <a:pt x="20" y="196"/>
                </a:lnTo>
                <a:lnTo>
                  <a:pt x="2" y="248"/>
                </a:lnTo>
                <a:lnTo>
                  <a:pt x="0" y="301"/>
                </a:lnTo>
                <a:lnTo>
                  <a:pt x="12" y="356"/>
                </a:lnTo>
                <a:lnTo>
                  <a:pt x="32" y="412"/>
                </a:lnTo>
                <a:lnTo>
                  <a:pt x="74" y="534"/>
                </a:lnTo>
                <a:lnTo>
                  <a:pt x="92" y="664"/>
                </a:lnTo>
                <a:lnTo>
                  <a:pt x="105" y="717"/>
                </a:lnTo>
                <a:lnTo>
                  <a:pt x="132" y="755"/>
                </a:lnTo>
                <a:lnTo>
                  <a:pt x="174" y="774"/>
                </a:lnTo>
                <a:lnTo>
                  <a:pt x="228" y="781"/>
                </a:lnTo>
                <a:lnTo>
                  <a:pt x="292" y="778"/>
                </a:lnTo>
                <a:lnTo>
                  <a:pt x="362" y="768"/>
                </a:lnTo>
                <a:lnTo>
                  <a:pt x="511" y="736"/>
                </a:lnTo>
                <a:lnTo>
                  <a:pt x="655" y="712"/>
                </a:lnTo>
                <a:lnTo>
                  <a:pt x="782" y="704"/>
                </a:lnTo>
                <a:lnTo>
                  <a:pt x="899" y="706"/>
                </a:lnTo>
                <a:lnTo>
                  <a:pt x="1013" y="716"/>
                </a:lnTo>
                <a:lnTo>
                  <a:pt x="1244" y="735"/>
                </a:lnTo>
                <a:lnTo>
                  <a:pt x="1485" y="743"/>
                </a:lnTo>
                <a:lnTo>
                  <a:pt x="1732" y="736"/>
                </a:lnTo>
                <a:lnTo>
                  <a:pt x="1977" y="708"/>
                </a:lnTo>
                <a:lnTo>
                  <a:pt x="2216" y="660"/>
                </a:lnTo>
                <a:lnTo>
                  <a:pt x="2452" y="611"/>
                </a:lnTo>
                <a:lnTo>
                  <a:pt x="2572" y="598"/>
                </a:lnTo>
                <a:lnTo>
                  <a:pt x="2692" y="593"/>
                </a:lnTo>
                <a:lnTo>
                  <a:pt x="2935" y="597"/>
                </a:lnTo>
                <a:lnTo>
                  <a:pt x="3179" y="615"/>
                </a:lnTo>
                <a:lnTo>
                  <a:pt x="3180" y="6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3" name="Freeform 21"/>
          <p:cNvSpPr>
            <a:spLocks/>
          </p:cNvSpPr>
          <p:nvPr/>
        </p:nvSpPr>
        <p:spPr bwMode="auto">
          <a:xfrm>
            <a:off x="3143250" y="1854200"/>
            <a:ext cx="30163" cy="26988"/>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4" name="Freeform 22"/>
          <p:cNvSpPr>
            <a:spLocks/>
          </p:cNvSpPr>
          <p:nvPr/>
        </p:nvSpPr>
        <p:spPr bwMode="auto">
          <a:xfrm>
            <a:off x="3143250" y="1841500"/>
            <a:ext cx="119063" cy="117475"/>
          </a:xfrm>
          <a:custGeom>
            <a:avLst/>
            <a:gdLst>
              <a:gd name="T0" fmla="*/ 0 w 351"/>
              <a:gd name="T1" fmla="*/ 351 h 351"/>
              <a:gd name="T2" fmla="*/ 350 w 351"/>
              <a:gd name="T3" fmla="*/ 0 h 351"/>
              <a:gd name="T4" fmla="*/ 351 w 351"/>
              <a:gd name="T5" fmla="*/ 0 h 351"/>
            </a:gdLst>
            <a:ahLst/>
            <a:cxnLst>
              <a:cxn ang="0">
                <a:pos x="T0" y="T1"/>
              </a:cxn>
              <a:cxn ang="0">
                <a:pos x="T2" y="T3"/>
              </a:cxn>
              <a:cxn ang="0">
                <a:pos x="T4" y="T5"/>
              </a:cxn>
            </a:cxnLst>
            <a:rect l="0" t="0" r="r" b="b"/>
            <a:pathLst>
              <a:path w="351" h="351">
                <a:moveTo>
                  <a:pt x="0" y="351"/>
                </a:moveTo>
                <a:lnTo>
                  <a:pt x="350" y="0"/>
                </a:lnTo>
                <a:lnTo>
                  <a:pt x="3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5" name="Freeform 23"/>
          <p:cNvSpPr>
            <a:spLocks/>
          </p:cNvSpPr>
          <p:nvPr/>
        </p:nvSpPr>
        <p:spPr bwMode="auto">
          <a:xfrm>
            <a:off x="3165475" y="1827213"/>
            <a:ext cx="190500" cy="187325"/>
          </a:xfrm>
          <a:custGeom>
            <a:avLst/>
            <a:gdLst>
              <a:gd name="T0" fmla="*/ 0 w 566"/>
              <a:gd name="T1" fmla="*/ 565 h 565"/>
              <a:gd name="T2" fmla="*/ 564 w 566"/>
              <a:gd name="T3" fmla="*/ 0 h 565"/>
              <a:gd name="T4" fmla="*/ 566 w 566"/>
              <a:gd name="T5" fmla="*/ 0 h 565"/>
            </a:gdLst>
            <a:ahLst/>
            <a:cxnLst>
              <a:cxn ang="0">
                <a:pos x="T0" y="T1"/>
              </a:cxn>
              <a:cxn ang="0">
                <a:pos x="T2" y="T3"/>
              </a:cxn>
              <a:cxn ang="0">
                <a:pos x="T4" y="T5"/>
              </a:cxn>
            </a:cxnLst>
            <a:rect l="0" t="0" r="r" b="b"/>
            <a:pathLst>
              <a:path w="566" h="565">
                <a:moveTo>
                  <a:pt x="0" y="565"/>
                </a:moveTo>
                <a:lnTo>
                  <a:pt x="564" y="0"/>
                </a:lnTo>
                <a:lnTo>
                  <a:pt x="56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6" name="Freeform 24"/>
          <p:cNvSpPr>
            <a:spLocks/>
          </p:cNvSpPr>
          <p:nvPr/>
        </p:nvSpPr>
        <p:spPr bwMode="auto">
          <a:xfrm>
            <a:off x="3403600" y="1704975"/>
            <a:ext cx="69850" cy="73025"/>
          </a:xfrm>
          <a:custGeom>
            <a:avLst/>
            <a:gdLst>
              <a:gd name="T0" fmla="*/ 0 w 212"/>
              <a:gd name="T1" fmla="*/ 212 h 212"/>
              <a:gd name="T2" fmla="*/ 211 w 212"/>
              <a:gd name="T3" fmla="*/ 0 h 212"/>
              <a:gd name="T4" fmla="*/ 212 w 212"/>
              <a:gd name="T5" fmla="*/ 0 h 212"/>
            </a:gdLst>
            <a:ahLst/>
            <a:cxnLst>
              <a:cxn ang="0">
                <a:pos x="T0" y="T1"/>
              </a:cxn>
              <a:cxn ang="0">
                <a:pos x="T2" y="T3"/>
              </a:cxn>
              <a:cxn ang="0">
                <a:pos x="T4" y="T5"/>
              </a:cxn>
            </a:cxnLst>
            <a:rect l="0" t="0" r="r" b="b"/>
            <a:pathLst>
              <a:path w="212" h="212">
                <a:moveTo>
                  <a:pt x="0" y="212"/>
                </a:moveTo>
                <a:lnTo>
                  <a:pt x="211" y="0"/>
                </a:lnTo>
                <a:lnTo>
                  <a:pt x="21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7" name="Freeform 25"/>
          <p:cNvSpPr>
            <a:spLocks/>
          </p:cNvSpPr>
          <p:nvPr/>
        </p:nvSpPr>
        <p:spPr bwMode="auto">
          <a:xfrm>
            <a:off x="3189288" y="1704975"/>
            <a:ext cx="360362" cy="360363"/>
          </a:xfrm>
          <a:custGeom>
            <a:avLst/>
            <a:gdLst>
              <a:gd name="T0" fmla="*/ 0 w 1073"/>
              <a:gd name="T1" fmla="*/ 1074 h 1074"/>
              <a:gd name="T2" fmla="*/ 1072 w 1073"/>
              <a:gd name="T3" fmla="*/ 0 h 1074"/>
              <a:gd name="T4" fmla="*/ 1073 w 1073"/>
              <a:gd name="T5" fmla="*/ 0 h 1074"/>
            </a:gdLst>
            <a:ahLst/>
            <a:cxnLst>
              <a:cxn ang="0">
                <a:pos x="T0" y="T1"/>
              </a:cxn>
              <a:cxn ang="0">
                <a:pos x="T2" y="T3"/>
              </a:cxn>
              <a:cxn ang="0">
                <a:pos x="T4" y="T5"/>
              </a:cxn>
            </a:cxnLst>
            <a:rect l="0" t="0" r="r" b="b"/>
            <a:pathLst>
              <a:path w="1073" h="1074">
                <a:moveTo>
                  <a:pt x="0" y="1074"/>
                </a:moveTo>
                <a:lnTo>
                  <a:pt x="1072" y="0"/>
                </a:lnTo>
                <a:lnTo>
                  <a:pt x="107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8" name="Freeform 26"/>
          <p:cNvSpPr>
            <a:spLocks/>
          </p:cNvSpPr>
          <p:nvPr/>
        </p:nvSpPr>
        <p:spPr bwMode="auto">
          <a:xfrm>
            <a:off x="3198813" y="1704975"/>
            <a:ext cx="428625" cy="427038"/>
          </a:xfrm>
          <a:custGeom>
            <a:avLst/>
            <a:gdLst>
              <a:gd name="T0" fmla="*/ 0 w 1271"/>
              <a:gd name="T1" fmla="*/ 1272 h 1272"/>
              <a:gd name="T2" fmla="*/ 1269 w 1271"/>
              <a:gd name="T3" fmla="*/ 0 h 1272"/>
              <a:gd name="T4" fmla="*/ 1271 w 1271"/>
              <a:gd name="T5" fmla="*/ 0 h 1272"/>
            </a:gdLst>
            <a:ahLst/>
            <a:cxnLst>
              <a:cxn ang="0">
                <a:pos x="T0" y="T1"/>
              </a:cxn>
              <a:cxn ang="0">
                <a:pos x="T2" y="T3"/>
              </a:cxn>
              <a:cxn ang="0">
                <a:pos x="T4" y="T5"/>
              </a:cxn>
            </a:cxnLst>
            <a:rect l="0" t="0" r="r" b="b"/>
            <a:pathLst>
              <a:path w="1271" h="1272">
                <a:moveTo>
                  <a:pt x="0" y="1272"/>
                </a:moveTo>
                <a:lnTo>
                  <a:pt x="1269" y="0"/>
                </a:lnTo>
                <a:lnTo>
                  <a:pt x="12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39" name="Freeform 27"/>
          <p:cNvSpPr>
            <a:spLocks/>
          </p:cNvSpPr>
          <p:nvPr/>
        </p:nvSpPr>
        <p:spPr bwMode="auto">
          <a:xfrm>
            <a:off x="3165475" y="1704975"/>
            <a:ext cx="538163" cy="539750"/>
          </a:xfrm>
          <a:custGeom>
            <a:avLst/>
            <a:gdLst>
              <a:gd name="T0" fmla="*/ 0 w 1598"/>
              <a:gd name="T1" fmla="*/ 1599 h 1599"/>
              <a:gd name="T2" fmla="*/ 1596 w 1598"/>
              <a:gd name="T3" fmla="*/ 0 h 1599"/>
              <a:gd name="T4" fmla="*/ 1598 w 1598"/>
              <a:gd name="T5" fmla="*/ 0 h 1599"/>
            </a:gdLst>
            <a:ahLst/>
            <a:cxnLst>
              <a:cxn ang="0">
                <a:pos x="T0" y="T1"/>
              </a:cxn>
              <a:cxn ang="0">
                <a:pos x="T2" y="T3"/>
              </a:cxn>
              <a:cxn ang="0">
                <a:pos x="T4" y="T5"/>
              </a:cxn>
            </a:cxnLst>
            <a:rect l="0" t="0" r="r" b="b"/>
            <a:pathLst>
              <a:path w="1598" h="1599">
                <a:moveTo>
                  <a:pt x="0" y="1599"/>
                </a:moveTo>
                <a:lnTo>
                  <a:pt x="1596" y="0"/>
                </a:lnTo>
                <a:lnTo>
                  <a:pt x="159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0" name="Freeform 28"/>
          <p:cNvSpPr>
            <a:spLocks/>
          </p:cNvSpPr>
          <p:nvPr/>
        </p:nvSpPr>
        <p:spPr bwMode="auto">
          <a:xfrm>
            <a:off x="3225800" y="1704975"/>
            <a:ext cx="552450" cy="554038"/>
          </a:xfrm>
          <a:custGeom>
            <a:avLst/>
            <a:gdLst>
              <a:gd name="T0" fmla="*/ 0 w 1644"/>
              <a:gd name="T1" fmla="*/ 1644 h 1644"/>
              <a:gd name="T2" fmla="*/ 1642 w 1644"/>
              <a:gd name="T3" fmla="*/ 0 h 1644"/>
              <a:gd name="T4" fmla="*/ 1644 w 1644"/>
              <a:gd name="T5" fmla="*/ 0 h 1644"/>
            </a:gdLst>
            <a:ahLst/>
            <a:cxnLst>
              <a:cxn ang="0">
                <a:pos x="T0" y="T1"/>
              </a:cxn>
              <a:cxn ang="0">
                <a:pos x="T2" y="T3"/>
              </a:cxn>
              <a:cxn ang="0">
                <a:pos x="T4" y="T5"/>
              </a:cxn>
            </a:cxnLst>
            <a:rect l="0" t="0" r="r" b="b"/>
            <a:pathLst>
              <a:path w="1644" h="1644">
                <a:moveTo>
                  <a:pt x="0" y="1644"/>
                </a:moveTo>
                <a:lnTo>
                  <a:pt x="1642" y="0"/>
                </a:lnTo>
                <a:lnTo>
                  <a:pt x="16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1" name="Freeform 29"/>
          <p:cNvSpPr>
            <a:spLocks/>
          </p:cNvSpPr>
          <p:nvPr/>
        </p:nvSpPr>
        <p:spPr bwMode="auto">
          <a:xfrm>
            <a:off x="3297238" y="1704975"/>
            <a:ext cx="557212" cy="557213"/>
          </a:xfrm>
          <a:custGeom>
            <a:avLst/>
            <a:gdLst>
              <a:gd name="T0" fmla="*/ 0 w 1656"/>
              <a:gd name="T1" fmla="*/ 1656 h 1656"/>
              <a:gd name="T2" fmla="*/ 1654 w 1656"/>
              <a:gd name="T3" fmla="*/ 0 h 1656"/>
              <a:gd name="T4" fmla="*/ 1656 w 1656"/>
              <a:gd name="T5" fmla="*/ 0 h 1656"/>
            </a:gdLst>
            <a:ahLst/>
            <a:cxnLst>
              <a:cxn ang="0">
                <a:pos x="T0" y="T1"/>
              </a:cxn>
              <a:cxn ang="0">
                <a:pos x="T2" y="T3"/>
              </a:cxn>
              <a:cxn ang="0">
                <a:pos x="T4" y="T5"/>
              </a:cxn>
            </a:cxnLst>
            <a:rect l="0" t="0" r="r" b="b"/>
            <a:pathLst>
              <a:path w="1656" h="1656">
                <a:moveTo>
                  <a:pt x="0" y="1656"/>
                </a:moveTo>
                <a:lnTo>
                  <a:pt x="1654" y="0"/>
                </a:lnTo>
                <a:lnTo>
                  <a:pt x="16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2" name="Freeform 30"/>
          <p:cNvSpPr>
            <a:spLocks/>
          </p:cNvSpPr>
          <p:nvPr/>
        </p:nvSpPr>
        <p:spPr bwMode="auto">
          <a:xfrm>
            <a:off x="3376613" y="1757363"/>
            <a:ext cx="504825" cy="504825"/>
          </a:xfrm>
          <a:custGeom>
            <a:avLst/>
            <a:gdLst>
              <a:gd name="T0" fmla="*/ 0 w 1505"/>
              <a:gd name="T1" fmla="*/ 1505 h 1505"/>
              <a:gd name="T2" fmla="*/ 1504 w 1505"/>
              <a:gd name="T3" fmla="*/ 0 h 1505"/>
              <a:gd name="T4" fmla="*/ 1505 w 1505"/>
              <a:gd name="T5" fmla="*/ 0 h 1505"/>
            </a:gdLst>
            <a:ahLst/>
            <a:cxnLst>
              <a:cxn ang="0">
                <a:pos x="T0" y="T1"/>
              </a:cxn>
              <a:cxn ang="0">
                <a:pos x="T2" y="T3"/>
              </a:cxn>
              <a:cxn ang="0">
                <a:pos x="T4" y="T5"/>
              </a:cxn>
            </a:cxnLst>
            <a:rect l="0" t="0" r="r" b="b"/>
            <a:pathLst>
              <a:path w="1505" h="1505">
                <a:moveTo>
                  <a:pt x="0" y="1505"/>
                </a:moveTo>
                <a:lnTo>
                  <a:pt x="1504" y="0"/>
                </a:lnTo>
                <a:lnTo>
                  <a:pt x="15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3" name="Freeform 31"/>
          <p:cNvSpPr>
            <a:spLocks/>
          </p:cNvSpPr>
          <p:nvPr/>
        </p:nvSpPr>
        <p:spPr bwMode="auto">
          <a:xfrm>
            <a:off x="3452813" y="1831975"/>
            <a:ext cx="428625" cy="430213"/>
          </a:xfrm>
          <a:custGeom>
            <a:avLst/>
            <a:gdLst>
              <a:gd name="T0" fmla="*/ 0 w 1278"/>
              <a:gd name="T1" fmla="*/ 1278 h 1278"/>
              <a:gd name="T2" fmla="*/ 1277 w 1278"/>
              <a:gd name="T3" fmla="*/ 0 h 1278"/>
              <a:gd name="T4" fmla="*/ 1278 w 1278"/>
              <a:gd name="T5" fmla="*/ 0 h 1278"/>
            </a:gdLst>
            <a:ahLst/>
            <a:cxnLst>
              <a:cxn ang="0">
                <a:pos x="T0" y="T1"/>
              </a:cxn>
              <a:cxn ang="0">
                <a:pos x="T2" y="T3"/>
              </a:cxn>
              <a:cxn ang="0">
                <a:pos x="T4" y="T5"/>
              </a:cxn>
            </a:cxnLst>
            <a:rect l="0" t="0" r="r" b="b"/>
            <a:pathLst>
              <a:path w="1278" h="1278">
                <a:moveTo>
                  <a:pt x="0" y="1278"/>
                </a:moveTo>
                <a:lnTo>
                  <a:pt x="1277" y="0"/>
                </a:lnTo>
                <a:lnTo>
                  <a:pt x="12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4" name="Freeform 32"/>
          <p:cNvSpPr>
            <a:spLocks/>
          </p:cNvSpPr>
          <p:nvPr/>
        </p:nvSpPr>
        <p:spPr bwMode="auto">
          <a:xfrm>
            <a:off x="3527425" y="1908175"/>
            <a:ext cx="354013" cy="354013"/>
          </a:xfrm>
          <a:custGeom>
            <a:avLst/>
            <a:gdLst>
              <a:gd name="T0" fmla="*/ 0 w 1051"/>
              <a:gd name="T1" fmla="*/ 1050 h 1050"/>
              <a:gd name="T2" fmla="*/ 1050 w 1051"/>
              <a:gd name="T3" fmla="*/ 0 h 1050"/>
              <a:gd name="T4" fmla="*/ 1051 w 1051"/>
              <a:gd name="T5" fmla="*/ 0 h 1050"/>
            </a:gdLst>
            <a:ahLst/>
            <a:cxnLst>
              <a:cxn ang="0">
                <a:pos x="T0" y="T1"/>
              </a:cxn>
              <a:cxn ang="0">
                <a:pos x="T2" y="T3"/>
              </a:cxn>
              <a:cxn ang="0">
                <a:pos x="T4" y="T5"/>
              </a:cxn>
            </a:cxnLst>
            <a:rect l="0" t="0" r="r" b="b"/>
            <a:pathLst>
              <a:path w="1051" h="1050">
                <a:moveTo>
                  <a:pt x="0" y="1050"/>
                </a:moveTo>
                <a:lnTo>
                  <a:pt x="1050" y="0"/>
                </a:lnTo>
                <a:lnTo>
                  <a:pt x="10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5" name="Freeform 33"/>
          <p:cNvSpPr>
            <a:spLocks/>
          </p:cNvSpPr>
          <p:nvPr/>
        </p:nvSpPr>
        <p:spPr bwMode="auto">
          <a:xfrm>
            <a:off x="3603625" y="1987550"/>
            <a:ext cx="277813" cy="274638"/>
          </a:xfrm>
          <a:custGeom>
            <a:avLst/>
            <a:gdLst>
              <a:gd name="T0" fmla="*/ 0 w 824"/>
              <a:gd name="T1" fmla="*/ 823 h 823"/>
              <a:gd name="T2" fmla="*/ 823 w 824"/>
              <a:gd name="T3" fmla="*/ 0 h 823"/>
              <a:gd name="T4" fmla="*/ 824 w 824"/>
              <a:gd name="T5" fmla="*/ 0 h 823"/>
            </a:gdLst>
            <a:ahLst/>
            <a:cxnLst>
              <a:cxn ang="0">
                <a:pos x="T0" y="T1"/>
              </a:cxn>
              <a:cxn ang="0">
                <a:pos x="T2" y="T3"/>
              </a:cxn>
              <a:cxn ang="0">
                <a:pos x="T4" y="T5"/>
              </a:cxn>
            </a:cxnLst>
            <a:rect l="0" t="0" r="r" b="b"/>
            <a:pathLst>
              <a:path w="824" h="823">
                <a:moveTo>
                  <a:pt x="0" y="823"/>
                </a:moveTo>
                <a:lnTo>
                  <a:pt x="823" y="0"/>
                </a:lnTo>
                <a:lnTo>
                  <a:pt x="82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6" name="Freeform 34"/>
          <p:cNvSpPr>
            <a:spLocks/>
          </p:cNvSpPr>
          <p:nvPr/>
        </p:nvSpPr>
        <p:spPr bwMode="auto">
          <a:xfrm>
            <a:off x="3683000" y="2062163"/>
            <a:ext cx="198438" cy="200025"/>
          </a:xfrm>
          <a:custGeom>
            <a:avLst/>
            <a:gdLst>
              <a:gd name="T0" fmla="*/ 0 w 595"/>
              <a:gd name="T1" fmla="*/ 596 h 596"/>
              <a:gd name="T2" fmla="*/ 594 w 595"/>
              <a:gd name="T3" fmla="*/ 0 h 596"/>
              <a:gd name="T4" fmla="*/ 595 w 595"/>
              <a:gd name="T5" fmla="*/ 0 h 596"/>
            </a:gdLst>
            <a:ahLst/>
            <a:cxnLst>
              <a:cxn ang="0">
                <a:pos x="T0" y="T1"/>
              </a:cxn>
              <a:cxn ang="0">
                <a:pos x="T2" y="T3"/>
              </a:cxn>
              <a:cxn ang="0">
                <a:pos x="T4" y="T5"/>
              </a:cxn>
            </a:cxnLst>
            <a:rect l="0" t="0" r="r" b="b"/>
            <a:pathLst>
              <a:path w="595" h="596">
                <a:moveTo>
                  <a:pt x="0" y="596"/>
                </a:moveTo>
                <a:lnTo>
                  <a:pt x="594" y="0"/>
                </a:lnTo>
                <a:lnTo>
                  <a:pt x="59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7" name="Freeform 35"/>
          <p:cNvSpPr>
            <a:spLocks/>
          </p:cNvSpPr>
          <p:nvPr/>
        </p:nvSpPr>
        <p:spPr bwMode="auto">
          <a:xfrm>
            <a:off x="3757613" y="2138363"/>
            <a:ext cx="123825" cy="123825"/>
          </a:xfrm>
          <a:custGeom>
            <a:avLst/>
            <a:gdLst>
              <a:gd name="T0" fmla="*/ 0 w 368"/>
              <a:gd name="T1" fmla="*/ 368 h 368"/>
              <a:gd name="T2" fmla="*/ 367 w 368"/>
              <a:gd name="T3" fmla="*/ 0 h 368"/>
              <a:gd name="T4" fmla="*/ 368 w 368"/>
              <a:gd name="T5" fmla="*/ 0 h 368"/>
            </a:gdLst>
            <a:ahLst/>
            <a:cxnLst>
              <a:cxn ang="0">
                <a:pos x="T0" y="T1"/>
              </a:cxn>
              <a:cxn ang="0">
                <a:pos x="T2" y="T3"/>
              </a:cxn>
              <a:cxn ang="0">
                <a:pos x="T4" y="T5"/>
              </a:cxn>
            </a:cxnLst>
            <a:rect l="0" t="0" r="r" b="b"/>
            <a:pathLst>
              <a:path w="368" h="368">
                <a:moveTo>
                  <a:pt x="0" y="368"/>
                </a:moveTo>
                <a:lnTo>
                  <a:pt x="367" y="0"/>
                </a:lnTo>
                <a:lnTo>
                  <a:pt x="3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8" name="Freeform 36"/>
          <p:cNvSpPr>
            <a:spLocks/>
          </p:cNvSpPr>
          <p:nvPr/>
        </p:nvSpPr>
        <p:spPr bwMode="auto">
          <a:xfrm>
            <a:off x="3833813" y="2214563"/>
            <a:ext cx="47625" cy="47625"/>
          </a:xfrm>
          <a:custGeom>
            <a:avLst/>
            <a:gdLst>
              <a:gd name="T0" fmla="*/ 0 w 141"/>
              <a:gd name="T1" fmla="*/ 141 h 141"/>
              <a:gd name="T2" fmla="*/ 140 w 141"/>
              <a:gd name="T3" fmla="*/ 0 h 141"/>
              <a:gd name="T4" fmla="*/ 141 w 141"/>
              <a:gd name="T5" fmla="*/ 0 h 141"/>
            </a:gdLst>
            <a:ahLst/>
            <a:cxnLst>
              <a:cxn ang="0">
                <a:pos x="T0" y="T1"/>
              </a:cxn>
              <a:cxn ang="0">
                <a:pos x="T2" y="T3"/>
              </a:cxn>
              <a:cxn ang="0">
                <a:pos x="T4" y="T5"/>
              </a:cxn>
            </a:cxnLst>
            <a:rect l="0" t="0" r="r" b="b"/>
            <a:pathLst>
              <a:path w="141" h="141">
                <a:moveTo>
                  <a:pt x="0" y="141"/>
                </a:moveTo>
                <a:lnTo>
                  <a:pt x="140" y="0"/>
                </a:lnTo>
                <a:lnTo>
                  <a:pt x="14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49" name="Freeform 37"/>
          <p:cNvSpPr>
            <a:spLocks/>
          </p:cNvSpPr>
          <p:nvPr/>
        </p:nvSpPr>
        <p:spPr bwMode="auto">
          <a:xfrm>
            <a:off x="4762500" y="2214563"/>
            <a:ext cx="44450" cy="47625"/>
          </a:xfrm>
          <a:custGeom>
            <a:avLst/>
            <a:gdLst>
              <a:gd name="T0" fmla="*/ 141 w 141"/>
              <a:gd name="T1" fmla="*/ 141 h 141"/>
              <a:gd name="T2" fmla="*/ 0 w 141"/>
              <a:gd name="T3" fmla="*/ 0 h 141"/>
              <a:gd name="T4" fmla="*/ 1 w 141"/>
              <a:gd name="T5" fmla="*/ 0 h 141"/>
            </a:gdLst>
            <a:ahLst/>
            <a:cxnLst>
              <a:cxn ang="0">
                <a:pos x="T0" y="T1"/>
              </a:cxn>
              <a:cxn ang="0">
                <a:pos x="T2" y="T3"/>
              </a:cxn>
              <a:cxn ang="0">
                <a:pos x="T4" y="T5"/>
              </a:cxn>
            </a:cxnLst>
            <a:rect l="0" t="0" r="r" b="b"/>
            <a:pathLst>
              <a:path w="141" h="141">
                <a:moveTo>
                  <a:pt x="141" y="14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0" name="Freeform 38"/>
          <p:cNvSpPr>
            <a:spLocks/>
          </p:cNvSpPr>
          <p:nvPr/>
        </p:nvSpPr>
        <p:spPr bwMode="auto">
          <a:xfrm>
            <a:off x="4762500" y="2138363"/>
            <a:ext cx="120650" cy="123825"/>
          </a:xfrm>
          <a:custGeom>
            <a:avLst/>
            <a:gdLst>
              <a:gd name="T0" fmla="*/ 368 w 368"/>
              <a:gd name="T1" fmla="*/ 368 h 368"/>
              <a:gd name="T2" fmla="*/ 0 w 368"/>
              <a:gd name="T3" fmla="*/ 0 h 368"/>
              <a:gd name="T4" fmla="*/ 1 w 368"/>
              <a:gd name="T5" fmla="*/ 0 h 368"/>
            </a:gdLst>
            <a:ahLst/>
            <a:cxnLst>
              <a:cxn ang="0">
                <a:pos x="T0" y="T1"/>
              </a:cxn>
              <a:cxn ang="0">
                <a:pos x="T2" y="T3"/>
              </a:cxn>
              <a:cxn ang="0">
                <a:pos x="T4" y="T5"/>
              </a:cxn>
            </a:cxnLst>
            <a:rect l="0" t="0" r="r" b="b"/>
            <a:pathLst>
              <a:path w="368" h="368">
                <a:moveTo>
                  <a:pt x="368" y="36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1" name="Freeform 39"/>
          <p:cNvSpPr>
            <a:spLocks/>
          </p:cNvSpPr>
          <p:nvPr/>
        </p:nvSpPr>
        <p:spPr bwMode="auto">
          <a:xfrm>
            <a:off x="4762500" y="2062163"/>
            <a:ext cx="200025" cy="200025"/>
          </a:xfrm>
          <a:custGeom>
            <a:avLst/>
            <a:gdLst>
              <a:gd name="T0" fmla="*/ 595 w 595"/>
              <a:gd name="T1" fmla="*/ 596 h 596"/>
              <a:gd name="T2" fmla="*/ 0 w 595"/>
              <a:gd name="T3" fmla="*/ 0 h 596"/>
              <a:gd name="T4" fmla="*/ 1 w 595"/>
              <a:gd name="T5" fmla="*/ 0 h 596"/>
            </a:gdLst>
            <a:ahLst/>
            <a:cxnLst>
              <a:cxn ang="0">
                <a:pos x="T0" y="T1"/>
              </a:cxn>
              <a:cxn ang="0">
                <a:pos x="T2" y="T3"/>
              </a:cxn>
              <a:cxn ang="0">
                <a:pos x="T4" y="T5"/>
              </a:cxn>
            </a:cxnLst>
            <a:rect l="0" t="0" r="r" b="b"/>
            <a:pathLst>
              <a:path w="595" h="596">
                <a:moveTo>
                  <a:pt x="595" y="59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2" name="Freeform 40"/>
          <p:cNvSpPr>
            <a:spLocks/>
          </p:cNvSpPr>
          <p:nvPr/>
        </p:nvSpPr>
        <p:spPr bwMode="auto">
          <a:xfrm>
            <a:off x="4762500" y="1987550"/>
            <a:ext cx="274638" cy="274638"/>
          </a:xfrm>
          <a:custGeom>
            <a:avLst/>
            <a:gdLst>
              <a:gd name="T0" fmla="*/ 822 w 822"/>
              <a:gd name="T1" fmla="*/ 823 h 823"/>
              <a:gd name="T2" fmla="*/ 0 w 822"/>
              <a:gd name="T3" fmla="*/ 0 h 823"/>
              <a:gd name="T4" fmla="*/ 1 w 822"/>
              <a:gd name="T5" fmla="*/ 0 h 823"/>
            </a:gdLst>
            <a:ahLst/>
            <a:cxnLst>
              <a:cxn ang="0">
                <a:pos x="T0" y="T1"/>
              </a:cxn>
              <a:cxn ang="0">
                <a:pos x="T2" y="T3"/>
              </a:cxn>
              <a:cxn ang="0">
                <a:pos x="T4" y="T5"/>
              </a:cxn>
            </a:cxnLst>
            <a:rect l="0" t="0" r="r" b="b"/>
            <a:pathLst>
              <a:path w="822" h="823">
                <a:moveTo>
                  <a:pt x="822" y="82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3" name="Freeform 41"/>
          <p:cNvSpPr>
            <a:spLocks/>
          </p:cNvSpPr>
          <p:nvPr/>
        </p:nvSpPr>
        <p:spPr bwMode="auto">
          <a:xfrm>
            <a:off x="4762500" y="1908175"/>
            <a:ext cx="350838" cy="354013"/>
          </a:xfrm>
          <a:custGeom>
            <a:avLst/>
            <a:gdLst>
              <a:gd name="T0" fmla="*/ 1049 w 1049"/>
              <a:gd name="T1" fmla="*/ 1050 h 1050"/>
              <a:gd name="T2" fmla="*/ 0 w 1049"/>
              <a:gd name="T3" fmla="*/ 0 h 1050"/>
              <a:gd name="T4" fmla="*/ 1 w 1049"/>
              <a:gd name="T5" fmla="*/ 0 h 1050"/>
            </a:gdLst>
            <a:ahLst/>
            <a:cxnLst>
              <a:cxn ang="0">
                <a:pos x="T0" y="T1"/>
              </a:cxn>
              <a:cxn ang="0">
                <a:pos x="T2" y="T3"/>
              </a:cxn>
              <a:cxn ang="0">
                <a:pos x="T4" y="T5"/>
              </a:cxn>
            </a:cxnLst>
            <a:rect l="0" t="0" r="r" b="b"/>
            <a:pathLst>
              <a:path w="1049" h="1050">
                <a:moveTo>
                  <a:pt x="1049" y="105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4" name="Freeform 42"/>
          <p:cNvSpPr>
            <a:spLocks/>
          </p:cNvSpPr>
          <p:nvPr/>
        </p:nvSpPr>
        <p:spPr bwMode="auto">
          <a:xfrm>
            <a:off x="4762500" y="1831975"/>
            <a:ext cx="427038" cy="430213"/>
          </a:xfrm>
          <a:custGeom>
            <a:avLst/>
            <a:gdLst>
              <a:gd name="T0" fmla="*/ 1276 w 1276"/>
              <a:gd name="T1" fmla="*/ 1278 h 1278"/>
              <a:gd name="T2" fmla="*/ 0 w 1276"/>
              <a:gd name="T3" fmla="*/ 0 h 1278"/>
              <a:gd name="T4" fmla="*/ 1 w 1276"/>
              <a:gd name="T5" fmla="*/ 0 h 1278"/>
            </a:gdLst>
            <a:ahLst/>
            <a:cxnLst>
              <a:cxn ang="0">
                <a:pos x="T0" y="T1"/>
              </a:cxn>
              <a:cxn ang="0">
                <a:pos x="T2" y="T3"/>
              </a:cxn>
              <a:cxn ang="0">
                <a:pos x="T4" y="T5"/>
              </a:cxn>
            </a:cxnLst>
            <a:rect l="0" t="0" r="r" b="b"/>
            <a:pathLst>
              <a:path w="1276" h="1278">
                <a:moveTo>
                  <a:pt x="1276" y="127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5" name="Freeform 43"/>
          <p:cNvSpPr>
            <a:spLocks/>
          </p:cNvSpPr>
          <p:nvPr/>
        </p:nvSpPr>
        <p:spPr bwMode="auto">
          <a:xfrm>
            <a:off x="4762500" y="1757363"/>
            <a:ext cx="504825" cy="504825"/>
          </a:xfrm>
          <a:custGeom>
            <a:avLst/>
            <a:gdLst>
              <a:gd name="T0" fmla="*/ 1503 w 1503"/>
              <a:gd name="T1" fmla="*/ 1505 h 1505"/>
              <a:gd name="T2" fmla="*/ 0 w 1503"/>
              <a:gd name="T3" fmla="*/ 0 h 1505"/>
              <a:gd name="T4" fmla="*/ 1 w 1503"/>
              <a:gd name="T5" fmla="*/ 0 h 1505"/>
            </a:gdLst>
            <a:ahLst/>
            <a:cxnLst>
              <a:cxn ang="0">
                <a:pos x="T0" y="T1"/>
              </a:cxn>
              <a:cxn ang="0">
                <a:pos x="T2" y="T3"/>
              </a:cxn>
              <a:cxn ang="0">
                <a:pos x="T4" y="T5"/>
              </a:cxn>
            </a:cxnLst>
            <a:rect l="0" t="0" r="r" b="b"/>
            <a:pathLst>
              <a:path w="1503" h="1505">
                <a:moveTo>
                  <a:pt x="1503" y="150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6" name="Freeform 44"/>
          <p:cNvSpPr>
            <a:spLocks/>
          </p:cNvSpPr>
          <p:nvPr/>
        </p:nvSpPr>
        <p:spPr bwMode="auto">
          <a:xfrm>
            <a:off x="4786313" y="1704975"/>
            <a:ext cx="557212" cy="557213"/>
          </a:xfrm>
          <a:custGeom>
            <a:avLst/>
            <a:gdLst>
              <a:gd name="T0" fmla="*/ 1654 w 1654"/>
              <a:gd name="T1" fmla="*/ 1656 h 1656"/>
              <a:gd name="T2" fmla="*/ 0 w 1654"/>
              <a:gd name="T3" fmla="*/ 0 h 1656"/>
              <a:gd name="T4" fmla="*/ 1 w 1654"/>
              <a:gd name="T5" fmla="*/ 0 h 1656"/>
            </a:gdLst>
            <a:ahLst/>
            <a:cxnLst>
              <a:cxn ang="0">
                <a:pos x="T0" y="T1"/>
              </a:cxn>
              <a:cxn ang="0">
                <a:pos x="T2" y="T3"/>
              </a:cxn>
              <a:cxn ang="0">
                <a:pos x="T4" y="T5"/>
              </a:cxn>
            </a:cxnLst>
            <a:rect l="0" t="0" r="r" b="b"/>
            <a:pathLst>
              <a:path w="1654" h="1656">
                <a:moveTo>
                  <a:pt x="1654" y="165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7" name="Freeform 45"/>
          <p:cNvSpPr>
            <a:spLocks/>
          </p:cNvSpPr>
          <p:nvPr/>
        </p:nvSpPr>
        <p:spPr bwMode="auto">
          <a:xfrm>
            <a:off x="4862513" y="1704975"/>
            <a:ext cx="554037" cy="554038"/>
          </a:xfrm>
          <a:custGeom>
            <a:avLst/>
            <a:gdLst>
              <a:gd name="T0" fmla="*/ 1642 w 1642"/>
              <a:gd name="T1" fmla="*/ 1644 h 1644"/>
              <a:gd name="T2" fmla="*/ 0 w 1642"/>
              <a:gd name="T3" fmla="*/ 0 h 1644"/>
              <a:gd name="T4" fmla="*/ 1 w 1642"/>
              <a:gd name="T5" fmla="*/ 0 h 1644"/>
            </a:gdLst>
            <a:ahLst/>
            <a:cxnLst>
              <a:cxn ang="0">
                <a:pos x="T0" y="T1"/>
              </a:cxn>
              <a:cxn ang="0">
                <a:pos x="T2" y="T3"/>
              </a:cxn>
              <a:cxn ang="0">
                <a:pos x="T4" y="T5"/>
              </a:cxn>
            </a:cxnLst>
            <a:rect l="0" t="0" r="r" b="b"/>
            <a:pathLst>
              <a:path w="1642" h="1644">
                <a:moveTo>
                  <a:pt x="1642" y="164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8" name="Freeform 46"/>
          <p:cNvSpPr>
            <a:spLocks/>
          </p:cNvSpPr>
          <p:nvPr/>
        </p:nvSpPr>
        <p:spPr bwMode="auto">
          <a:xfrm>
            <a:off x="4937125" y="1704975"/>
            <a:ext cx="539750" cy="539750"/>
          </a:xfrm>
          <a:custGeom>
            <a:avLst/>
            <a:gdLst>
              <a:gd name="T0" fmla="*/ 1598 w 1598"/>
              <a:gd name="T1" fmla="*/ 1599 h 1599"/>
              <a:gd name="T2" fmla="*/ 0 w 1598"/>
              <a:gd name="T3" fmla="*/ 0 h 1599"/>
              <a:gd name="T4" fmla="*/ 1 w 1598"/>
              <a:gd name="T5" fmla="*/ 0 h 1599"/>
            </a:gdLst>
            <a:ahLst/>
            <a:cxnLst>
              <a:cxn ang="0">
                <a:pos x="T0" y="T1"/>
              </a:cxn>
              <a:cxn ang="0">
                <a:pos x="T2" y="T3"/>
              </a:cxn>
              <a:cxn ang="0">
                <a:pos x="T4" y="T5"/>
              </a:cxn>
            </a:cxnLst>
            <a:rect l="0" t="0" r="r" b="b"/>
            <a:pathLst>
              <a:path w="1598" h="1599">
                <a:moveTo>
                  <a:pt x="1598" y="159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59" name="Freeform 47"/>
          <p:cNvSpPr>
            <a:spLocks/>
          </p:cNvSpPr>
          <p:nvPr/>
        </p:nvSpPr>
        <p:spPr bwMode="auto">
          <a:xfrm>
            <a:off x="5016500" y="1704975"/>
            <a:ext cx="427038" cy="427038"/>
          </a:xfrm>
          <a:custGeom>
            <a:avLst/>
            <a:gdLst>
              <a:gd name="T0" fmla="*/ 1271 w 1271"/>
              <a:gd name="T1" fmla="*/ 1272 h 1272"/>
              <a:gd name="T2" fmla="*/ 0 w 1271"/>
              <a:gd name="T3" fmla="*/ 0 h 1272"/>
              <a:gd name="T4" fmla="*/ 1 w 1271"/>
              <a:gd name="T5" fmla="*/ 0 h 1272"/>
            </a:gdLst>
            <a:ahLst/>
            <a:cxnLst>
              <a:cxn ang="0">
                <a:pos x="T0" y="T1"/>
              </a:cxn>
              <a:cxn ang="0">
                <a:pos x="T2" y="T3"/>
              </a:cxn>
              <a:cxn ang="0">
                <a:pos x="T4" y="T5"/>
              </a:cxn>
            </a:cxnLst>
            <a:rect l="0" t="0" r="r" b="b"/>
            <a:pathLst>
              <a:path w="1271" h="1272">
                <a:moveTo>
                  <a:pt x="1271" y="127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0" name="Freeform 48"/>
          <p:cNvSpPr>
            <a:spLocks/>
          </p:cNvSpPr>
          <p:nvPr/>
        </p:nvSpPr>
        <p:spPr bwMode="auto">
          <a:xfrm>
            <a:off x="5092700" y="1704975"/>
            <a:ext cx="358775" cy="360363"/>
          </a:xfrm>
          <a:custGeom>
            <a:avLst/>
            <a:gdLst>
              <a:gd name="T0" fmla="*/ 1073 w 1073"/>
              <a:gd name="T1" fmla="*/ 1074 h 1074"/>
              <a:gd name="T2" fmla="*/ 0 w 1073"/>
              <a:gd name="T3" fmla="*/ 0 h 1074"/>
              <a:gd name="T4" fmla="*/ 1 w 1073"/>
              <a:gd name="T5" fmla="*/ 0 h 1074"/>
            </a:gdLst>
            <a:ahLst/>
            <a:cxnLst>
              <a:cxn ang="0">
                <a:pos x="T0" y="T1"/>
              </a:cxn>
              <a:cxn ang="0">
                <a:pos x="T2" y="T3"/>
              </a:cxn>
              <a:cxn ang="0">
                <a:pos x="T4" y="T5"/>
              </a:cxn>
            </a:cxnLst>
            <a:rect l="0" t="0" r="r" b="b"/>
            <a:pathLst>
              <a:path w="1073" h="1074">
                <a:moveTo>
                  <a:pt x="1073" y="107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1" name="Freeform 49"/>
          <p:cNvSpPr>
            <a:spLocks/>
          </p:cNvSpPr>
          <p:nvPr/>
        </p:nvSpPr>
        <p:spPr bwMode="auto">
          <a:xfrm>
            <a:off x="5287963" y="1827213"/>
            <a:ext cx="188912" cy="187325"/>
          </a:xfrm>
          <a:custGeom>
            <a:avLst/>
            <a:gdLst>
              <a:gd name="T0" fmla="*/ 564 w 564"/>
              <a:gd name="T1" fmla="*/ 565 h 565"/>
              <a:gd name="T2" fmla="*/ 0 w 564"/>
              <a:gd name="T3" fmla="*/ 0 h 565"/>
              <a:gd name="T4" fmla="*/ 1 w 564"/>
              <a:gd name="T5" fmla="*/ 0 h 565"/>
            </a:gdLst>
            <a:ahLst/>
            <a:cxnLst>
              <a:cxn ang="0">
                <a:pos x="T0" y="T1"/>
              </a:cxn>
              <a:cxn ang="0">
                <a:pos x="T2" y="T3"/>
              </a:cxn>
              <a:cxn ang="0">
                <a:pos x="T4" y="T5"/>
              </a:cxn>
            </a:cxnLst>
            <a:rect l="0" t="0" r="r" b="b"/>
            <a:pathLst>
              <a:path w="564" h="565">
                <a:moveTo>
                  <a:pt x="564" y="56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2" name="Freeform 50"/>
          <p:cNvSpPr>
            <a:spLocks/>
          </p:cNvSpPr>
          <p:nvPr/>
        </p:nvSpPr>
        <p:spPr bwMode="auto">
          <a:xfrm>
            <a:off x="5167313" y="1704975"/>
            <a:ext cx="73025" cy="73025"/>
          </a:xfrm>
          <a:custGeom>
            <a:avLst/>
            <a:gdLst>
              <a:gd name="T0" fmla="*/ 212 w 212"/>
              <a:gd name="T1" fmla="*/ 212 h 212"/>
              <a:gd name="T2" fmla="*/ 0 w 212"/>
              <a:gd name="T3" fmla="*/ 0 h 212"/>
              <a:gd name="T4" fmla="*/ 1 w 212"/>
              <a:gd name="T5" fmla="*/ 0 h 212"/>
            </a:gdLst>
            <a:ahLst/>
            <a:cxnLst>
              <a:cxn ang="0">
                <a:pos x="T0" y="T1"/>
              </a:cxn>
              <a:cxn ang="0">
                <a:pos x="T2" y="T3"/>
              </a:cxn>
              <a:cxn ang="0">
                <a:pos x="T4" y="T5"/>
              </a:cxn>
            </a:cxnLst>
            <a:rect l="0" t="0" r="r" b="b"/>
            <a:pathLst>
              <a:path w="212" h="212">
                <a:moveTo>
                  <a:pt x="212" y="21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3" name="Freeform 51"/>
          <p:cNvSpPr>
            <a:spLocks/>
          </p:cNvSpPr>
          <p:nvPr/>
        </p:nvSpPr>
        <p:spPr bwMode="auto">
          <a:xfrm>
            <a:off x="5380038" y="1841500"/>
            <a:ext cx="117475" cy="117475"/>
          </a:xfrm>
          <a:custGeom>
            <a:avLst/>
            <a:gdLst>
              <a:gd name="T0" fmla="*/ 351 w 351"/>
              <a:gd name="T1" fmla="*/ 351 h 351"/>
              <a:gd name="T2" fmla="*/ 0 w 351"/>
              <a:gd name="T3" fmla="*/ 0 h 351"/>
              <a:gd name="T4" fmla="*/ 1 w 351"/>
              <a:gd name="T5" fmla="*/ 0 h 351"/>
            </a:gdLst>
            <a:ahLst/>
            <a:cxnLst>
              <a:cxn ang="0">
                <a:pos x="T0" y="T1"/>
              </a:cxn>
              <a:cxn ang="0">
                <a:pos x="T2" y="T3"/>
              </a:cxn>
              <a:cxn ang="0">
                <a:pos x="T4" y="T5"/>
              </a:cxn>
            </a:cxnLst>
            <a:rect l="0" t="0" r="r" b="b"/>
            <a:pathLst>
              <a:path w="351" h="351">
                <a:moveTo>
                  <a:pt x="351" y="35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4" name="Freeform 52"/>
          <p:cNvSpPr>
            <a:spLocks/>
          </p:cNvSpPr>
          <p:nvPr/>
        </p:nvSpPr>
        <p:spPr bwMode="auto">
          <a:xfrm>
            <a:off x="5467350" y="1854200"/>
            <a:ext cx="30163" cy="26988"/>
          </a:xfrm>
          <a:custGeom>
            <a:avLst/>
            <a:gdLst>
              <a:gd name="T0" fmla="*/ 87 w 87"/>
              <a:gd name="T1" fmla="*/ 88 h 88"/>
              <a:gd name="T2" fmla="*/ 0 w 87"/>
              <a:gd name="T3" fmla="*/ 0 h 88"/>
              <a:gd name="T4" fmla="*/ 1 w 87"/>
              <a:gd name="T5" fmla="*/ 0 h 88"/>
            </a:gdLst>
            <a:ahLst/>
            <a:cxnLst>
              <a:cxn ang="0">
                <a:pos x="T0" y="T1"/>
              </a:cxn>
              <a:cxn ang="0">
                <a:pos x="T2" y="T3"/>
              </a:cxn>
              <a:cxn ang="0">
                <a:pos x="T4" y="T5"/>
              </a:cxn>
            </a:cxnLst>
            <a:rect l="0" t="0" r="r" b="b"/>
            <a:pathLst>
              <a:path w="87" h="88">
                <a:moveTo>
                  <a:pt x="87" y="8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5" name="Freeform 53"/>
          <p:cNvSpPr>
            <a:spLocks/>
          </p:cNvSpPr>
          <p:nvPr/>
        </p:nvSpPr>
        <p:spPr bwMode="auto">
          <a:xfrm>
            <a:off x="5092700" y="1704975"/>
            <a:ext cx="117475" cy="3175"/>
          </a:xfrm>
          <a:custGeom>
            <a:avLst/>
            <a:gdLst>
              <a:gd name="T0" fmla="*/ 0 w 349"/>
              <a:gd name="T1" fmla="*/ 348 w 349"/>
              <a:gd name="T2" fmla="*/ 349 w 349"/>
            </a:gdLst>
            <a:ahLst/>
            <a:cxnLst>
              <a:cxn ang="0">
                <a:pos x="T0" y="0"/>
              </a:cxn>
              <a:cxn ang="0">
                <a:pos x="T1" y="0"/>
              </a:cxn>
              <a:cxn ang="0">
                <a:pos x="T2" y="0"/>
              </a:cxn>
            </a:cxnLst>
            <a:rect l="0" t="0" r="r" b="b"/>
            <a:pathLst>
              <a:path w="349">
                <a:moveTo>
                  <a:pt x="0" y="0"/>
                </a:moveTo>
                <a:lnTo>
                  <a:pt x="348" y="0"/>
                </a:lnTo>
                <a:lnTo>
                  <a:pt x="3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6" name="Freeform 54"/>
          <p:cNvSpPr>
            <a:spLocks/>
          </p:cNvSpPr>
          <p:nvPr/>
        </p:nvSpPr>
        <p:spPr bwMode="auto">
          <a:xfrm>
            <a:off x="4672013" y="2262188"/>
            <a:ext cx="701675" cy="3175"/>
          </a:xfrm>
          <a:custGeom>
            <a:avLst/>
            <a:gdLst>
              <a:gd name="T0" fmla="*/ 0 w 2085"/>
              <a:gd name="T1" fmla="*/ 2084 w 2085"/>
              <a:gd name="T2" fmla="*/ 2085 w 2085"/>
            </a:gdLst>
            <a:ahLst/>
            <a:cxnLst>
              <a:cxn ang="0">
                <a:pos x="T0" y="0"/>
              </a:cxn>
              <a:cxn ang="0">
                <a:pos x="T1" y="0"/>
              </a:cxn>
              <a:cxn ang="0">
                <a:pos x="T2" y="0"/>
              </a:cxn>
            </a:cxnLst>
            <a:rect l="0" t="0" r="r" b="b"/>
            <a:pathLst>
              <a:path w="2085">
                <a:moveTo>
                  <a:pt x="0" y="0"/>
                </a:moveTo>
                <a:lnTo>
                  <a:pt x="2084" y="0"/>
                </a:lnTo>
                <a:lnTo>
                  <a:pt x="20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7" name="Freeform 55"/>
          <p:cNvSpPr>
            <a:spLocks/>
          </p:cNvSpPr>
          <p:nvPr/>
        </p:nvSpPr>
        <p:spPr bwMode="auto">
          <a:xfrm>
            <a:off x="4672013" y="2271713"/>
            <a:ext cx="1066800" cy="263525"/>
          </a:xfrm>
          <a:custGeom>
            <a:avLst/>
            <a:gdLst>
              <a:gd name="T0" fmla="*/ 2992 w 3179"/>
              <a:gd name="T1" fmla="*/ 0 h 781"/>
              <a:gd name="T2" fmla="*/ 3088 w 3179"/>
              <a:gd name="T3" fmla="*/ 97 h 781"/>
              <a:gd name="T4" fmla="*/ 3129 w 3179"/>
              <a:gd name="T5" fmla="*/ 145 h 781"/>
              <a:gd name="T6" fmla="*/ 3159 w 3179"/>
              <a:gd name="T7" fmla="*/ 196 h 781"/>
              <a:gd name="T8" fmla="*/ 3176 w 3179"/>
              <a:gd name="T9" fmla="*/ 248 h 781"/>
              <a:gd name="T10" fmla="*/ 3179 w 3179"/>
              <a:gd name="T11" fmla="*/ 301 h 781"/>
              <a:gd name="T12" fmla="*/ 3166 w 3179"/>
              <a:gd name="T13" fmla="*/ 356 h 781"/>
              <a:gd name="T14" fmla="*/ 3147 w 3179"/>
              <a:gd name="T15" fmla="*/ 412 h 781"/>
              <a:gd name="T16" fmla="*/ 3105 w 3179"/>
              <a:gd name="T17" fmla="*/ 534 h 781"/>
              <a:gd name="T18" fmla="*/ 3087 w 3179"/>
              <a:gd name="T19" fmla="*/ 664 h 781"/>
              <a:gd name="T20" fmla="*/ 3074 w 3179"/>
              <a:gd name="T21" fmla="*/ 717 h 781"/>
              <a:gd name="T22" fmla="*/ 3047 w 3179"/>
              <a:gd name="T23" fmla="*/ 755 h 781"/>
              <a:gd name="T24" fmla="*/ 3004 w 3179"/>
              <a:gd name="T25" fmla="*/ 774 h 781"/>
              <a:gd name="T26" fmla="*/ 2950 w 3179"/>
              <a:gd name="T27" fmla="*/ 781 h 781"/>
              <a:gd name="T28" fmla="*/ 2887 w 3179"/>
              <a:gd name="T29" fmla="*/ 778 h 781"/>
              <a:gd name="T30" fmla="*/ 2817 w 3179"/>
              <a:gd name="T31" fmla="*/ 768 h 781"/>
              <a:gd name="T32" fmla="*/ 2667 w 3179"/>
              <a:gd name="T33" fmla="*/ 736 h 781"/>
              <a:gd name="T34" fmla="*/ 2525 w 3179"/>
              <a:gd name="T35" fmla="*/ 712 h 781"/>
              <a:gd name="T36" fmla="*/ 2397 w 3179"/>
              <a:gd name="T37" fmla="*/ 704 h 781"/>
              <a:gd name="T38" fmla="*/ 2279 w 3179"/>
              <a:gd name="T39" fmla="*/ 706 h 781"/>
              <a:gd name="T40" fmla="*/ 2166 w 3179"/>
              <a:gd name="T41" fmla="*/ 716 h 781"/>
              <a:gd name="T42" fmla="*/ 1935 w 3179"/>
              <a:gd name="T43" fmla="*/ 735 h 781"/>
              <a:gd name="T44" fmla="*/ 1693 w 3179"/>
              <a:gd name="T45" fmla="*/ 743 h 781"/>
              <a:gd name="T46" fmla="*/ 1447 w 3179"/>
              <a:gd name="T47" fmla="*/ 736 h 781"/>
              <a:gd name="T48" fmla="*/ 1201 w 3179"/>
              <a:gd name="T49" fmla="*/ 708 h 781"/>
              <a:gd name="T50" fmla="*/ 962 w 3179"/>
              <a:gd name="T51" fmla="*/ 660 h 781"/>
              <a:gd name="T52" fmla="*/ 727 w 3179"/>
              <a:gd name="T53" fmla="*/ 611 h 781"/>
              <a:gd name="T54" fmla="*/ 607 w 3179"/>
              <a:gd name="T55" fmla="*/ 598 h 781"/>
              <a:gd name="T56" fmla="*/ 487 w 3179"/>
              <a:gd name="T57" fmla="*/ 593 h 781"/>
              <a:gd name="T58" fmla="*/ 244 w 3179"/>
              <a:gd name="T59" fmla="*/ 597 h 781"/>
              <a:gd name="T60" fmla="*/ 0 w 3179"/>
              <a:gd name="T61" fmla="*/ 615 h 781"/>
              <a:gd name="T62" fmla="*/ 1 w 3179"/>
              <a:gd name="T63" fmla="*/ 615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79" h="781">
                <a:moveTo>
                  <a:pt x="2992" y="0"/>
                </a:moveTo>
                <a:lnTo>
                  <a:pt x="3088" y="97"/>
                </a:lnTo>
                <a:lnTo>
                  <a:pt x="3129" y="145"/>
                </a:lnTo>
                <a:lnTo>
                  <a:pt x="3159" y="196"/>
                </a:lnTo>
                <a:lnTo>
                  <a:pt x="3176" y="248"/>
                </a:lnTo>
                <a:lnTo>
                  <a:pt x="3179" y="301"/>
                </a:lnTo>
                <a:lnTo>
                  <a:pt x="3166" y="356"/>
                </a:lnTo>
                <a:lnTo>
                  <a:pt x="3147" y="412"/>
                </a:lnTo>
                <a:lnTo>
                  <a:pt x="3105" y="534"/>
                </a:lnTo>
                <a:lnTo>
                  <a:pt x="3087" y="664"/>
                </a:lnTo>
                <a:lnTo>
                  <a:pt x="3074" y="717"/>
                </a:lnTo>
                <a:lnTo>
                  <a:pt x="3047" y="755"/>
                </a:lnTo>
                <a:lnTo>
                  <a:pt x="3004" y="774"/>
                </a:lnTo>
                <a:lnTo>
                  <a:pt x="2950" y="781"/>
                </a:lnTo>
                <a:lnTo>
                  <a:pt x="2887" y="778"/>
                </a:lnTo>
                <a:lnTo>
                  <a:pt x="2817" y="768"/>
                </a:lnTo>
                <a:lnTo>
                  <a:pt x="2667" y="736"/>
                </a:lnTo>
                <a:lnTo>
                  <a:pt x="2525" y="712"/>
                </a:lnTo>
                <a:lnTo>
                  <a:pt x="2397" y="704"/>
                </a:lnTo>
                <a:lnTo>
                  <a:pt x="2279" y="706"/>
                </a:lnTo>
                <a:lnTo>
                  <a:pt x="2166" y="716"/>
                </a:lnTo>
                <a:lnTo>
                  <a:pt x="1935" y="735"/>
                </a:lnTo>
                <a:lnTo>
                  <a:pt x="1693" y="743"/>
                </a:lnTo>
                <a:lnTo>
                  <a:pt x="1447" y="736"/>
                </a:lnTo>
                <a:lnTo>
                  <a:pt x="1201" y="708"/>
                </a:lnTo>
                <a:lnTo>
                  <a:pt x="962" y="660"/>
                </a:lnTo>
                <a:lnTo>
                  <a:pt x="727" y="611"/>
                </a:lnTo>
                <a:lnTo>
                  <a:pt x="607" y="598"/>
                </a:lnTo>
                <a:lnTo>
                  <a:pt x="487" y="593"/>
                </a:lnTo>
                <a:lnTo>
                  <a:pt x="244" y="597"/>
                </a:lnTo>
                <a:lnTo>
                  <a:pt x="0" y="615"/>
                </a:lnTo>
                <a:lnTo>
                  <a:pt x="1" y="6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8" name="Freeform 56"/>
          <p:cNvSpPr>
            <a:spLocks/>
          </p:cNvSpPr>
          <p:nvPr/>
        </p:nvSpPr>
        <p:spPr bwMode="auto">
          <a:xfrm>
            <a:off x="5370513" y="2262188"/>
            <a:ext cx="304800" cy="9525"/>
          </a:xfrm>
          <a:custGeom>
            <a:avLst/>
            <a:gdLst>
              <a:gd name="T0" fmla="*/ 0 w 909"/>
              <a:gd name="T1" fmla="*/ 0 h 27"/>
              <a:gd name="T2" fmla="*/ 908 w 909"/>
              <a:gd name="T3" fmla="*/ 27 h 27"/>
              <a:gd name="T4" fmla="*/ 909 w 909"/>
              <a:gd name="T5" fmla="*/ 27 h 27"/>
            </a:gdLst>
            <a:ahLst/>
            <a:cxnLst>
              <a:cxn ang="0">
                <a:pos x="T0" y="T1"/>
              </a:cxn>
              <a:cxn ang="0">
                <a:pos x="T2" y="T3"/>
              </a:cxn>
              <a:cxn ang="0">
                <a:pos x="T4" y="T5"/>
              </a:cxn>
            </a:cxnLst>
            <a:rect l="0" t="0" r="r" b="b"/>
            <a:pathLst>
              <a:path w="909" h="27">
                <a:moveTo>
                  <a:pt x="0" y="0"/>
                </a:moveTo>
                <a:lnTo>
                  <a:pt x="908" y="27"/>
                </a:lnTo>
                <a:lnTo>
                  <a:pt x="909" y="2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69" name="Freeform 57"/>
          <p:cNvSpPr>
            <a:spLocks/>
          </p:cNvSpPr>
          <p:nvPr/>
        </p:nvSpPr>
        <p:spPr bwMode="auto">
          <a:xfrm>
            <a:off x="5210175" y="1704975"/>
            <a:ext cx="290513" cy="557213"/>
          </a:xfrm>
          <a:custGeom>
            <a:avLst/>
            <a:gdLst>
              <a:gd name="T0" fmla="*/ 0 w 866"/>
              <a:gd name="T1" fmla="*/ 0 h 1656"/>
              <a:gd name="T2" fmla="*/ 61 w 866"/>
              <a:gd name="T3" fmla="*/ 160 h 1656"/>
              <a:gd name="T4" fmla="*/ 145 w 866"/>
              <a:gd name="T5" fmla="*/ 293 h 1656"/>
              <a:gd name="T6" fmla="*/ 272 w 866"/>
              <a:gd name="T7" fmla="*/ 371 h 1656"/>
              <a:gd name="T8" fmla="*/ 442 w 866"/>
              <a:gd name="T9" fmla="*/ 398 h 1656"/>
              <a:gd name="T10" fmla="*/ 618 w 866"/>
              <a:gd name="T11" fmla="*/ 407 h 1656"/>
              <a:gd name="T12" fmla="*/ 768 w 866"/>
              <a:gd name="T13" fmla="*/ 437 h 1656"/>
              <a:gd name="T14" fmla="*/ 821 w 866"/>
              <a:gd name="T15" fmla="*/ 472 h 1656"/>
              <a:gd name="T16" fmla="*/ 854 w 866"/>
              <a:gd name="T17" fmla="*/ 526 h 1656"/>
              <a:gd name="T18" fmla="*/ 866 w 866"/>
              <a:gd name="T19" fmla="*/ 678 h 1656"/>
              <a:gd name="T20" fmla="*/ 823 w 866"/>
              <a:gd name="T21" fmla="*/ 854 h 1656"/>
              <a:gd name="T22" fmla="*/ 749 w 866"/>
              <a:gd name="T23" fmla="*/ 1017 h 1656"/>
              <a:gd name="T24" fmla="*/ 690 w 866"/>
              <a:gd name="T25" fmla="*/ 1166 h 1656"/>
              <a:gd name="T26" fmla="*/ 685 w 866"/>
              <a:gd name="T27" fmla="*/ 1239 h 1656"/>
              <a:gd name="T28" fmla="*/ 708 w 866"/>
              <a:gd name="T29" fmla="*/ 1315 h 1656"/>
              <a:gd name="T30" fmla="*/ 799 w 866"/>
              <a:gd name="T31" fmla="*/ 1466 h 1656"/>
              <a:gd name="T32" fmla="*/ 826 w 866"/>
              <a:gd name="T33" fmla="*/ 1530 h 1656"/>
              <a:gd name="T34" fmla="*/ 817 w 866"/>
              <a:gd name="T35" fmla="*/ 1578 h 1656"/>
              <a:gd name="T36" fmla="*/ 769 w 866"/>
              <a:gd name="T37" fmla="*/ 1611 h 1656"/>
              <a:gd name="T38" fmla="*/ 690 w 866"/>
              <a:gd name="T39" fmla="*/ 1632 h 1656"/>
              <a:gd name="T40" fmla="*/ 481 w 866"/>
              <a:gd name="T41" fmla="*/ 1656 h 1656"/>
              <a:gd name="T42" fmla="*/ 482 w 866"/>
              <a:gd name="T43" fmla="*/ 1656 h 1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6" h="1656">
                <a:moveTo>
                  <a:pt x="0" y="0"/>
                </a:moveTo>
                <a:lnTo>
                  <a:pt x="61" y="160"/>
                </a:lnTo>
                <a:lnTo>
                  <a:pt x="145" y="293"/>
                </a:lnTo>
                <a:lnTo>
                  <a:pt x="272" y="371"/>
                </a:lnTo>
                <a:lnTo>
                  <a:pt x="442" y="398"/>
                </a:lnTo>
                <a:lnTo>
                  <a:pt x="618" y="407"/>
                </a:lnTo>
                <a:lnTo>
                  <a:pt x="768" y="437"/>
                </a:lnTo>
                <a:lnTo>
                  <a:pt x="821" y="472"/>
                </a:lnTo>
                <a:lnTo>
                  <a:pt x="854" y="526"/>
                </a:lnTo>
                <a:lnTo>
                  <a:pt x="866" y="678"/>
                </a:lnTo>
                <a:lnTo>
                  <a:pt x="823" y="854"/>
                </a:lnTo>
                <a:lnTo>
                  <a:pt x="749" y="1017"/>
                </a:lnTo>
                <a:lnTo>
                  <a:pt x="690" y="1166"/>
                </a:lnTo>
                <a:lnTo>
                  <a:pt x="685" y="1239"/>
                </a:lnTo>
                <a:lnTo>
                  <a:pt x="708" y="1315"/>
                </a:lnTo>
                <a:lnTo>
                  <a:pt x="799" y="1466"/>
                </a:lnTo>
                <a:lnTo>
                  <a:pt x="826" y="1530"/>
                </a:lnTo>
                <a:lnTo>
                  <a:pt x="817" y="1578"/>
                </a:lnTo>
                <a:lnTo>
                  <a:pt x="769" y="1611"/>
                </a:lnTo>
                <a:lnTo>
                  <a:pt x="690" y="1632"/>
                </a:lnTo>
                <a:lnTo>
                  <a:pt x="481" y="1656"/>
                </a:lnTo>
                <a:lnTo>
                  <a:pt x="482" y="165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0" name="Freeform 58"/>
          <p:cNvSpPr>
            <a:spLocks/>
          </p:cNvSpPr>
          <p:nvPr/>
        </p:nvSpPr>
        <p:spPr bwMode="auto">
          <a:xfrm>
            <a:off x="4672013" y="1704975"/>
            <a:ext cx="3175" cy="781050"/>
          </a:xfrm>
          <a:custGeom>
            <a:avLst/>
            <a:gdLst>
              <a:gd name="T0" fmla="*/ 0 w 1"/>
              <a:gd name="T1" fmla="*/ 0 h 2324"/>
              <a:gd name="T2" fmla="*/ 0 w 1"/>
              <a:gd name="T3" fmla="*/ 2324 h 2324"/>
              <a:gd name="T4" fmla="*/ 1 w 1"/>
              <a:gd name="T5" fmla="*/ 2324 h 2324"/>
            </a:gdLst>
            <a:ahLst/>
            <a:cxnLst>
              <a:cxn ang="0">
                <a:pos x="T0" y="T1"/>
              </a:cxn>
              <a:cxn ang="0">
                <a:pos x="T2" y="T3"/>
              </a:cxn>
              <a:cxn ang="0">
                <a:pos x="T4" y="T5"/>
              </a:cxn>
            </a:cxnLst>
            <a:rect l="0" t="0" r="r" b="b"/>
            <a:pathLst>
              <a:path w="1" h="2324">
                <a:moveTo>
                  <a:pt x="0" y="0"/>
                </a:moveTo>
                <a:lnTo>
                  <a:pt x="0" y="2324"/>
                </a:lnTo>
                <a:lnTo>
                  <a:pt x="1" y="232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1" name="Freeform 59"/>
          <p:cNvSpPr>
            <a:spLocks/>
          </p:cNvSpPr>
          <p:nvPr/>
        </p:nvSpPr>
        <p:spPr bwMode="auto">
          <a:xfrm>
            <a:off x="4672013" y="1093788"/>
            <a:ext cx="3175" cy="520700"/>
          </a:xfrm>
          <a:custGeom>
            <a:avLst/>
            <a:gdLst>
              <a:gd name="T0" fmla="*/ 0 w 1"/>
              <a:gd name="T1" fmla="*/ 0 h 1550"/>
              <a:gd name="T2" fmla="*/ 0 w 1"/>
              <a:gd name="T3" fmla="*/ 1550 h 1550"/>
              <a:gd name="T4" fmla="*/ 1 w 1"/>
              <a:gd name="T5" fmla="*/ 1550 h 1550"/>
            </a:gdLst>
            <a:ahLst/>
            <a:cxnLst>
              <a:cxn ang="0">
                <a:pos x="T0" y="T1"/>
              </a:cxn>
              <a:cxn ang="0">
                <a:pos x="T2" y="T3"/>
              </a:cxn>
              <a:cxn ang="0">
                <a:pos x="T4" y="T5"/>
              </a:cxn>
            </a:cxnLst>
            <a:rect l="0" t="0" r="r" b="b"/>
            <a:pathLst>
              <a:path w="1" h="1550">
                <a:moveTo>
                  <a:pt x="0" y="0"/>
                </a:moveTo>
                <a:lnTo>
                  <a:pt x="0" y="1550"/>
                </a:lnTo>
                <a:lnTo>
                  <a:pt x="1" y="155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2" name="Freeform 60"/>
          <p:cNvSpPr>
            <a:spLocks/>
          </p:cNvSpPr>
          <p:nvPr/>
        </p:nvSpPr>
        <p:spPr bwMode="auto">
          <a:xfrm>
            <a:off x="4940300" y="1093788"/>
            <a:ext cx="3175" cy="520700"/>
          </a:xfrm>
          <a:custGeom>
            <a:avLst/>
            <a:gdLst>
              <a:gd name="T0" fmla="*/ 0 w 2"/>
              <a:gd name="T1" fmla="*/ 0 h 1550"/>
              <a:gd name="T2" fmla="*/ 0 w 2"/>
              <a:gd name="T3" fmla="*/ 1550 h 1550"/>
              <a:gd name="T4" fmla="*/ 2 w 2"/>
              <a:gd name="T5" fmla="*/ 1550 h 1550"/>
            </a:gdLst>
            <a:ahLst/>
            <a:cxnLst>
              <a:cxn ang="0">
                <a:pos x="T0" y="T1"/>
              </a:cxn>
              <a:cxn ang="0">
                <a:pos x="T2" y="T3"/>
              </a:cxn>
              <a:cxn ang="0">
                <a:pos x="T4" y="T5"/>
              </a:cxn>
            </a:cxnLst>
            <a:rect l="0" t="0" r="r" b="b"/>
            <a:pathLst>
              <a:path w="2" h="1550">
                <a:moveTo>
                  <a:pt x="0" y="0"/>
                </a:moveTo>
                <a:lnTo>
                  <a:pt x="0" y="1550"/>
                </a:lnTo>
                <a:lnTo>
                  <a:pt x="2" y="155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3" name="Freeform 61"/>
          <p:cNvSpPr>
            <a:spLocks/>
          </p:cNvSpPr>
          <p:nvPr/>
        </p:nvSpPr>
        <p:spPr bwMode="auto">
          <a:xfrm>
            <a:off x="4321175" y="1704975"/>
            <a:ext cx="771525" cy="3175"/>
          </a:xfrm>
          <a:custGeom>
            <a:avLst/>
            <a:gdLst>
              <a:gd name="T0" fmla="*/ 2297 w 2297"/>
              <a:gd name="T1" fmla="*/ 0 w 2297"/>
              <a:gd name="T2" fmla="*/ 1 w 2297"/>
            </a:gdLst>
            <a:ahLst/>
            <a:cxnLst>
              <a:cxn ang="0">
                <a:pos x="T0" y="0"/>
              </a:cxn>
              <a:cxn ang="0">
                <a:pos x="T1" y="0"/>
              </a:cxn>
              <a:cxn ang="0">
                <a:pos x="T2" y="0"/>
              </a:cxn>
            </a:cxnLst>
            <a:rect l="0" t="0" r="r" b="b"/>
            <a:pathLst>
              <a:path w="2297">
                <a:moveTo>
                  <a:pt x="2297"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4" name="Freeform 62"/>
          <p:cNvSpPr>
            <a:spLocks/>
          </p:cNvSpPr>
          <p:nvPr/>
        </p:nvSpPr>
        <p:spPr bwMode="auto">
          <a:xfrm>
            <a:off x="4672013" y="1614488"/>
            <a:ext cx="268287" cy="3175"/>
          </a:xfrm>
          <a:custGeom>
            <a:avLst/>
            <a:gdLst>
              <a:gd name="T0" fmla="*/ 801 w 801"/>
              <a:gd name="T1" fmla="*/ 0 w 801"/>
              <a:gd name="T2" fmla="*/ 1 w 801"/>
            </a:gdLst>
            <a:ahLst/>
            <a:cxnLst>
              <a:cxn ang="0">
                <a:pos x="T0" y="0"/>
              </a:cxn>
              <a:cxn ang="0">
                <a:pos x="T1" y="0"/>
              </a:cxn>
              <a:cxn ang="0">
                <a:pos x="T2" y="0"/>
              </a:cxn>
            </a:cxnLst>
            <a:rect l="0" t="0" r="r" b="b"/>
            <a:pathLst>
              <a:path w="801">
                <a:moveTo>
                  <a:pt x="801"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5" name="Freeform 63"/>
          <p:cNvSpPr>
            <a:spLocks/>
          </p:cNvSpPr>
          <p:nvPr/>
        </p:nvSpPr>
        <p:spPr bwMode="auto">
          <a:xfrm>
            <a:off x="4762500" y="1704975"/>
            <a:ext cx="3175" cy="557213"/>
          </a:xfrm>
          <a:custGeom>
            <a:avLst/>
            <a:gdLst>
              <a:gd name="T0" fmla="*/ 0 w 1"/>
              <a:gd name="T1" fmla="*/ 1656 h 1656"/>
              <a:gd name="T2" fmla="*/ 0 w 1"/>
              <a:gd name="T3" fmla="*/ 0 h 1656"/>
              <a:gd name="T4" fmla="*/ 1 w 1"/>
              <a:gd name="T5" fmla="*/ 0 h 1656"/>
            </a:gdLst>
            <a:ahLst/>
            <a:cxnLst>
              <a:cxn ang="0">
                <a:pos x="T0" y="T1"/>
              </a:cxn>
              <a:cxn ang="0">
                <a:pos x="T2" y="T3"/>
              </a:cxn>
              <a:cxn ang="0">
                <a:pos x="T4" y="T5"/>
              </a:cxn>
            </a:cxnLst>
            <a:rect l="0" t="0" r="r" b="b"/>
            <a:pathLst>
              <a:path w="1" h="1656">
                <a:moveTo>
                  <a:pt x="0" y="165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6" name="Freeform 64"/>
          <p:cNvSpPr>
            <a:spLocks/>
          </p:cNvSpPr>
          <p:nvPr/>
        </p:nvSpPr>
        <p:spPr bwMode="auto">
          <a:xfrm>
            <a:off x="4940300" y="1614488"/>
            <a:ext cx="155575" cy="3175"/>
          </a:xfrm>
          <a:custGeom>
            <a:avLst/>
            <a:gdLst>
              <a:gd name="T0" fmla="*/ 0 w 456"/>
              <a:gd name="T1" fmla="*/ 454 w 456"/>
              <a:gd name="T2" fmla="*/ 456 w 456"/>
            </a:gdLst>
            <a:ahLst/>
            <a:cxnLst>
              <a:cxn ang="0">
                <a:pos x="T0" y="0"/>
              </a:cxn>
              <a:cxn ang="0">
                <a:pos x="T1" y="0"/>
              </a:cxn>
              <a:cxn ang="0">
                <a:pos x="T2" y="0"/>
              </a:cxn>
            </a:cxnLst>
            <a:rect l="0" t="0" r="r" b="b"/>
            <a:pathLst>
              <a:path w="456">
                <a:moveTo>
                  <a:pt x="0" y="0"/>
                </a:moveTo>
                <a:lnTo>
                  <a:pt x="454" y="0"/>
                </a:lnTo>
                <a:lnTo>
                  <a:pt x="4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7" name="Freeform 65"/>
          <p:cNvSpPr>
            <a:spLocks/>
          </p:cNvSpPr>
          <p:nvPr/>
        </p:nvSpPr>
        <p:spPr bwMode="auto">
          <a:xfrm>
            <a:off x="5092700" y="1614488"/>
            <a:ext cx="3175" cy="90487"/>
          </a:xfrm>
          <a:custGeom>
            <a:avLst/>
            <a:gdLst>
              <a:gd name="T0" fmla="*/ 0 w 2"/>
              <a:gd name="T1" fmla="*/ 0 h 267"/>
              <a:gd name="T2" fmla="*/ 0 w 2"/>
              <a:gd name="T3" fmla="*/ 267 h 267"/>
              <a:gd name="T4" fmla="*/ 2 w 2"/>
              <a:gd name="T5" fmla="*/ 267 h 267"/>
            </a:gdLst>
            <a:ahLst/>
            <a:cxnLst>
              <a:cxn ang="0">
                <a:pos x="T0" y="T1"/>
              </a:cxn>
              <a:cxn ang="0">
                <a:pos x="T2" y="T3"/>
              </a:cxn>
              <a:cxn ang="0">
                <a:pos x="T4" y="T5"/>
              </a:cxn>
            </a:cxnLst>
            <a:rect l="0" t="0" r="r" b="b"/>
            <a:pathLst>
              <a:path w="2" h="267">
                <a:moveTo>
                  <a:pt x="0" y="0"/>
                </a:moveTo>
                <a:lnTo>
                  <a:pt x="0" y="267"/>
                </a:lnTo>
                <a:lnTo>
                  <a:pt x="2" y="26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8" name="Freeform 66"/>
          <p:cNvSpPr>
            <a:spLocks/>
          </p:cNvSpPr>
          <p:nvPr/>
        </p:nvSpPr>
        <p:spPr bwMode="auto">
          <a:xfrm>
            <a:off x="4321175" y="1614488"/>
            <a:ext cx="350838" cy="3175"/>
          </a:xfrm>
          <a:custGeom>
            <a:avLst/>
            <a:gdLst>
              <a:gd name="T0" fmla="*/ 1042 w 1042"/>
              <a:gd name="T1" fmla="*/ 0 w 1042"/>
              <a:gd name="T2" fmla="*/ 1 w 1042"/>
            </a:gdLst>
            <a:ahLst/>
            <a:cxnLst>
              <a:cxn ang="0">
                <a:pos x="T0" y="0"/>
              </a:cxn>
              <a:cxn ang="0">
                <a:pos x="T1" y="0"/>
              </a:cxn>
              <a:cxn ang="0">
                <a:pos x="T2" y="0"/>
              </a:cxn>
            </a:cxnLst>
            <a:rect l="0" t="0" r="r" b="b"/>
            <a:pathLst>
              <a:path w="1042">
                <a:moveTo>
                  <a:pt x="1042"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79" name="Freeform 67"/>
          <p:cNvSpPr>
            <a:spLocks/>
          </p:cNvSpPr>
          <p:nvPr/>
        </p:nvSpPr>
        <p:spPr bwMode="auto">
          <a:xfrm>
            <a:off x="4321175" y="1006475"/>
            <a:ext cx="350838" cy="87313"/>
          </a:xfrm>
          <a:custGeom>
            <a:avLst/>
            <a:gdLst>
              <a:gd name="T0" fmla="*/ 1042 w 1042"/>
              <a:gd name="T1" fmla="*/ 267 h 267"/>
              <a:gd name="T2" fmla="*/ 535 w 1042"/>
              <a:gd name="T3" fmla="*/ 76 h 267"/>
              <a:gd name="T4" fmla="*/ 0 w 1042"/>
              <a:gd name="T5" fmla="*/ 0 h 267"/>
              <a:gd name="T6" fmla="*/ 1 w 1042"/>
              <a:gd name="T7" fmla="*/ 0 h 267"/>
            </a:gdLst>
            <a:ahLst/>
            <a:cxnLst>
              <a:cxn ang="0">
                <a:pos x="T0" y="T1"/>
              </a:cxn>
              <a:cxn ang="0">
                <a:pos x="T2" y="T3"/>
              </a:cxn>
              <a:cxn ang="0">
                <a:pos x="T4" y="T5"/>
              </a:cxn>
              <a:cxn ang="0">
                <a:pos x="T6" y="T7"/>
              </a:cxn>
            </a:cxnLst>
            <a:rect l="0" t="0" r="r" b="b"/>
            <a:pathLst>
              <a:path w="1042" h="267">
                <a:moveTo>
                  <a:pt x="1042" y="267"/>
                </a:moveTo>
                <a:lnTo>
                  <a:pt x="535" y="76"/>
                </a:ln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0" name="Freeform 68"/>
          <p:cNvSpPr>
            <a:spLocks/>
          </p:cNvSpPr>
          <p:nvPr/>
        </p:nvSpPr>
        <p:spPr bwMode="auto">
          <a:xfrm>
            <a:off x="4672013" y="1006475"/>
            <a:ext cx="133350" cy="3175"/>
          </a:xfrm>
          <a:custGeom>
            <a:avLst/>
            <a:gdLst>
              <a:gd name="T0" fmla="*/ 400 w 400"/>
              <a:gd name="T1" fmla="*/ 0 w 400"/>
              <a:gd name="T2" fmla="*/ 1 w 400"/>
            </a:gdLst>
            <a:ahLst/>
            <a:cxnLst>
              <a:cxn ang="0">
                <a:pos x="T0" y="0"/>
              </a:cxn>
              <a:cxn ang="0">
                <a:pos x="T1" y="0"/>
              </a:cxn>
              <a:cxn ang="0">
                <a:pos x="T2" y="0"/>
              </a:cxn>
            </a:cxnLst>
            <a:rect l="0" t="0" r="r" b="b"/>
            <a:pathLst>
              <a:path w="400">
                <a:moveTo>
                  <a:pt x="400"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1" name="Freeform 69"/>
          <p:cNvSpPr>
            <a:spLocks/>
          </p:cNvSpPr>
          <p:nvPr/>
        </p:nvSpPr>
        <p:spPr bwMode="auto">
          <a:xfrm>
            <a:off x="4672013" y="1016000"/>
            <a:ext cx="268287" cy="77788"/>
          </a:xfrm>
          <a:custGeom>
            <a:avLst/>
            <a:gdLst>
              <a:gd name="T0" fmla="*/ 801 w 801"/>
              <a:gd name="T1" fmla="*/ 234 h 234"/>
              <a:gd name="T2" fmla="*/ 567 w 801"/>
              <a:gd name="T3" fmla="*/ 0 h 234"/>
              <a:gd name="T4" fmla="*/ 235 w 801"/>
              <a:gd name="T5" fmla="*/ 0 h 234"/>
              <a:gd name="T6" fmla="*/ 0 w 801"/>
              <a:gd name="T7" fmla="*/ 234 h 234"/>
              <a:gd name="T8" fmla="*/ 1 w 801"/>
              <a:gd name="T9" fmla="*/ 234 h 234"/>
            </a:gdLst>
            <a:ahLst/>
            <a:cxnLst>
              <a:cxn ang="0">
                <a:pos x="T0" y="T1"/>
              </a:cxn>
              <a:cxn ang="0">
                <a:pos x="T2" y="T3"/>
              </a:cxn>
              <a:cxn ang="0">
                <a:pos x="T4" y="T5"/>
              </a:cxn>
              <a:cxn ang="0">
                <a:pos x="T6" y="T7"/>
              </a:cxn>
              <a:cxn ang="0">
                <a:pos x="T8" y="T9"/>
              </a:cxn>
            </a:cxnLst>
            <a:rect l="0" t="0" r="r" b="b"/>
            <a:pathLst>
              <a:path w="801" h="234">
                <a:moveTo>
                  <a:pt x="801" y="234"/>
                </a:moveTo>
                <a:lnTo>
                  <a:pt x="567" y="0"/>
                </a:lnTo>
                <a:lnTo>
                  <a:pt x="235" y="0"/>
                </a:lnTo>
                <a:lnTo>
                  <a:pt x="0" y="234"/>
                </a:lnTo>
                <a:lnTo>
                  <a:pt x="1" y="2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2" name="Freeform 70"/>
          <p:cNvSpPr>
            <a:spLocks/>
          </p:cNvSpPr>
          <p:nvPr/>
        </p:nvSpPr>
        <p:spPr bwMode="auto">
          <a:xfrm>
            <a:off x="4321175" y="1006475"/>
            <a:ext cx="350838" cy="3175"/>
          </a:xfrm>
          <a:custGeom>
            <a:avLst/>
            <a:gdLst>
              <a:gd name="T0" fmla="*/ 0 w 1043"/>
              <a:gd name="T1" fmla="*/ 1042 w 1043"/>
              <a:gd name="T2" fmla="*/ 1043 w 1043"/>
            </a:gdLst>
            <a:ahLst/>
            <a:cxnLst>
              <a:cxn ang="0">
                <a:pos x="T0" y="0"/>
              </a:cxn>
              <a:cxn ang="0">
                <a:pos x="T1" y="0"/>
              </a:cxn>
              <a:cxn ang="0">
                <a:pos x="T2" y="0"/>
              </a:cxn>
            </a:cxnLst>
            <a:rect l="0" t="0" r="r" b="b"/>
            <a:pathLst>
              <a:path w="1043">
                <a:moveTo>
                  <a:pt x="0" y="0"/>
                </a:moveTo>
                <a:lnTo>
                  <a:pt x="1042" y="0"/>
                </a:lnTo>
                <a:lnTo>
                  <a:pt x="104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3" name="Freeform 71"/>
          <p:cNvSpPr>
            <a:spLocks/>
          </p:cNvSpPr>
          <p:nvPr/>
        </p:nvSpPr>
        <p:spPr bwMode="auto">
          <a:xfrm>
            <a:off x="3970338" y="1824038"/>
            <a:ext cx="701675" cy="3175"/>
          </a:xfrm>
          <a:custGeom>
            <a:avLst/>
            <a:gdLst>
              <a:gd name="T0" fmla="*/ 0 w 2085"/>
              <a:gd name="T1" fmla="*/ 2084 w 2085"/>
              <a:gd name="T2" fmla="*/ 2085 w 2085"/>
            </a:gdLst>
            <a:ahLst/>
            <a:cxnLst>
              <a:cxn ang="0">
                <a:pos x="T0" y="0"/>
              </a:cxn>
              <a:cxn ang="0">
                <a:pos x="T1" y="0"/>
              </a:cxn>
              <a:cxn ang="0">
                <a:pos x="T2" y="0"/>
              </a:cxn>
            </a:cxnLst>
            <a:rect l="0" t="0" r="r" b="b"/>
            <a:pathLst>
              <a:path w="2085">
                <a:moveTo>
                  <a:pt x="0" y="0"/>
                </a:moveTo>
                <a:lnTo>
                  <a:pt x="2084" y="0"/>
                </a:lnTo>
                <a:lnTo>
                  <a:pt x="20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4" name="Freeform 72"/>
          <p:cNvSpPr>
            <a:spLocks/>
          </p:cNvSpPr>
          <p:nvPr/>
        </p:nvSpPr>
        <p:spPr bwMode="auto">
          <a:xfrm>
            <a:off x="4087813" y="1704975"/>
            <a:ext cx="3175" cy="119063"/>
          </a:xfrm>
          <a:custGeom>
            <a:avLst/>
            <a:gdLst>
              <a:gd name="T0" fmla="*/ 0 w 2"/>
              <a:gd name="T1" fmla="*/ 347 h 347"/>
              <a:gd name="T2" fmla="*/ 0 w 2"/>
              <a:gd name="T3" fmla="*/ 0 h 347"/>
              <a:gd name="T4" fmla="*/ 2 w 2"/>
              <a:gd name="T5" fmla="*/ 0 h 347"/>
            </a:gdLst>
            <a:ahLst/>
            <a:cxnLst>
              <a:cxn ang="0">
                <a:pos x="T0" y="T1"/>
              </a:cxn>
              <a:cxn ang="0">
                <a:pos x="T2" y="T3"/>
              </a:cxn>
              <a:cxn ang="0">
                <a:pos x="T4" y="T5"/>
              </a:cxn>
            </a:cxnLst>
            <a:rect l="0" t="0" r="r" b="b"/>
            <a:pathLst>
              <a:path w="2" h="347">
                <a:moveTo>
                  <a:pt x="0" y="347"/>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5" name="Freeform 73"/>
          <p:cNvSpPr>
            <a:spLocks/>
          </p:cNvSpPr>
          <p:nvPr/>
        </p:nvSpPr>
        <p:spPr bwMode="auto">
          <a:xfrm>
            <a:off x="4552950" y="1704975"/>
            <a:ext cx="3175" cy="119063"/>
          </a:xfrm>
          <a:custGeom>
            <a:avLst/>
            <a:gdLst>
              <a:gd name="T0" fmla="*/ 0 w 1"/>
              <a:gd name="T1" fmla="*/ 347 h 347"/>
              <a:gd name="T2" fmla="*/ 0 w 1"/>
              <a:gd name="T3" fmla="*/ 0 h 347"/>
              <a:gd name="T4" fmla="*/ 1 w 1"/>
              <a:gd name="T5" fmla="*/ 0 h 347"/>
            </a:gdLst>
            <a:ahLst/>
            <a:cxnLst>
              <a:cxn ang="0">
                <a:pos x="T0" y="T1"/>
              </a:cxn>
              <a:cxn ang="0">
                <a:pos x="T2" y="T3"/>
              </a:cxn>
              <a:cxn ang="0">
                <a:pos x="T4" y="T5"/>
              </a:cxn>
            </a:cxnLst>
            <a:rect l="0" t="0" r="r" b="b"/>
            <a:pathLst>
              <a:path w="1" h="347">
                <a:moveTo>
                  <a:pt x="0" y="34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6" name="Freeform 74"/>
          <p:cNvSpPr>
            <a:spLocks/>
          </p:cNvSpPr>
          <p:nvPr/>
        </p:nvSpPr>
        <p:spPr bwMode="auto">
          <a:xfrm>
            <a:off x="3970338" y="2486025"/>
            <a:ext cx="1587" cy="209550"/>
          </a:xfrm>
          <a:custGeom>
            <a:avLst/>
            <a:gdLst>
              <a:gd name="T0" fmla="*/ 0 w 1"/>
              <a:gd name="T1" fmla="*/ 0 h 615"/>
              <a:gd name="T2" fmla="*/ 0 w 1"/>
              <a:gd name="T3" fmla="*/ 615 h 615"/>
              <a:gd name="T4" fmla="*/ 1 w 1"/>
              <a:gd name="T5" fmla="*/ 615 h 615"/>
            </a:gdLst>
            <a:ahLst/>
            <a:cxnLst>
              <a:cxn ang="0">
                <a:pos x="T0" y="T1"/>
              </a:cxn>
              <a:cxn ang="0">
                <a:pos x="T2" y="T3"/>
              </a:cxn>
              <a:cxn ang="0">
                <a:pos x="T4" y="T5"/>
              </a:cxn>
            </a:cxnLst>
            <a:rect l="0" t="0" r="r" b="b"/>
            <a:pathLst>
              <a:path w="1" h="615">
                <a:moveTo>
                  <a:pt x="0" y="0"/>
                </a:moveTo>
                <a:lnTo>
                  <a:pt x="0" y="615"/>
                </a:lnTo>
                <a:lnTo>
                  <a:pt x="1" y="6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7" name="Freeform 75"/>
          <p:cNvSpPr>
            <a:spLocks/>
          </p:cNvSpPr>
          <p:nvPr/>
        </p:nvSpPr>
        <p:spPr bwMode="auto">
          <a:xfrm>
            <a:off x="4672013" y="2486025"/>
            <a:ext cx="3175" cy="209550"/>
          </a:xfrm>
          <a:custGeom>
            <a:avLst/>
            <a:gdLst>
              <a:gd name="T0" fmla="*/ 0 w 1"/>
              <a:gd name="T1" fmla="*/ 0 h 615"/>
              <a:gd name="T2" fmla="*/ 0 w 1"/>
              <a:gd name="T3" fmla="*/ 615 h 615"/>
              <a:gd name="T4" fmla="*/ 1 w 1"/>
              <a:gd name="T5" fmla="*/ 615 h 615"/>
            </a:gdLst>
            <a:ahLst/>
            <a:cxnLst>
              <a:cxn ang="0">
                <a:pos x="T0" y="T1"/>
              </a:cxn>
              <a:cxn ang="0">
                <a:pos x="T2" y="T3"/>
              </a:cxn>
              <a:cxn ang="0">
                <a:pos x="T4" y="T5"/>
              </a:cxn>
            </a:cxnLst>
            <a:rect l="0" t="0" r="r" b="b"/>
            <a:pathLst>
              <a:path w="1" h="615">
                <a:moveTo>
                  <a:pt x="0" y="0"/>
                </a:moveTo>
                <a:lnTo>
                  <a:pt x="0" y="615"/>
                </a:lnTo>
                <a:lnTo>
                  <a:pt x="1" y="6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8" name="Freeform 76"/>
          <p:cNvSpPr>
            <a:spLocks/>
          </p:cNvSpPr>
          <p:nvPr/>
        </p:nvSpPr>
        <p:spPr bwMode="auto">
          <a:xfrm>
            <a:off x="3970338" y="2568575"/>
            <a:ext cx="712787" cy="214313"/>
          </a:xfrm>
          <a:custGeom>
            <a:avLst/>
            <a:gdLst>
              <a:gd name="T0" fmla="*/ 0 w 2117"/>
              <a:gd name="T1" fmla="*/ 377 h 637"/>
              <a:gd name="T2" fmla="*/ 219 w 2117"/>
              <a:gd name="T3" fmla="*/ 373 h 637"/>
              <a:gd name="T4" fmla="*/ 328 w 2117"/>
              <a:gd name="T5" fmla="*/ 376 h 637"/>
              <a:gd name="T6" fmla="*/ 437 w 2117"/>
              <a:gd name="T7" fmla="*/ 385 h 637"/>
              <a:gd name="T8" fmla="*/ 654 w 2117"/>
              <a:gd name="T9" fmla="*/ 417 h 637"/>
              <a:gd name="T10" fmla="*/ 761 w 2117"/>
              <a:gd name="T11" fmla="*/ 432 h 637"/>
              <a:gd name="T12" fmla="*/ 868 w 2117"/>
              <a:gd name="T13" fmla="*/ 443 h 637"/>
              <a:gd name="T14" fmla="*/ 978 w 2117"/>
              <a:gd name="T15" fmla="*/ 441 h 637"/>
              <a:gd name="T16" fmla="*/ 1034 w 2117"/>
              <a:gd name="T17" fmla="*/ 432 h 637"/>
              <a:gd name="T18" fmla="*/ 1092 w 2117"/>
              <a:gd name="T19" fmla="*/ 417 h 637"/>
              <a:gd name="T20" fmla="*/ 1152 w 2117"/>
              <a:gd name="T21" fmla="*/ 396 h 637"/>
              <a:gd name="T22" fmla="*/ 1214 w 2117"/>
              <a:gd name="T23" fmla="*/ 370 h 637"/>
              <a:gd name="T24" fmla="*/ 1337 w 2117"/>
              <a:gd name="T25" fmla="*/ 308 h 637"/>
              <a:gd name="T26" fmla="*/ 1583 w 2117"/>
              <a:gd name="T27" fmla="*/ 164 h 637"/>
              <a:gd name="T28" fmla="*/ 1700 w 2117"/>
              <a:gd name="T29" fmla="*/ 96 h 637"/>
              <a:gd name="T30" fmla="*/ 1808 w 2117"/>
              <a:gd name="T31" fmla="*/ 42 h 637"/>
              <a:gd name="T32" fmla="*/ 1857 w 2117"/>
              <a:gd name="T33" fmla="*/ 22 h 637"/>
              <a:gd name="T34" fmla="*/ 1904 w 2117"/>
              <a:gd name="T35" fmla="*/ 8 h 637"/>
              <a:gd name="T36" fmla="*/ 1948 w 2117"/>
              <a:gd name="T37" fmla="*/ 0 h 637"/>
              <a:gd name="T38" fmla="*/ 1986 w 2117"/>
              <a:gd name="T39" fmla="*/ 1 h 637"/>
              <a:gd name="T40" fmla="*/ 2021 w 2117"/>
              <a:gd name="T41" fmla="*/ 10 h 637"/>
              <a:gd name="T42" fmla="*/ 2051 w 2117"/>
              <a:gd name="T43" fmla="*/ 29 h 637"/>
              <a:gd name="T44" fmla="*/ 2077 w 2117"/>
              <a:gd name="T45" fmla="*/ 59 h 637"/>
              <a:gd name="T46" fmla="*/ 2097 w 2117"/>
              <a:gd name="T47" fmla="*/ 98 h 637"/>
              <a:gd name="T48" fmla="*/ 2111 w 2117"/>
              <a:gd name="T49" fmla="*/ 148 h 637"/>
              <a:gd name="T50" fmla="*/ 2117 w 2117"/>
              <a:gd name="T51" fmla="*/ 204 h 637"/>
              <a:gd name="T52" fmla="*/ 2115 w 2117"/>
              <a:gd name="T53" fmla="*/ 264 h 637"/>
              <a:gd name="T54" fmla="*/ 2104 w 2117"/>
              <a:gd name="T55" fmla="*/ 324 h 637"/>
              <a:gd name="T56" fmla="*/ 2082 w 2117"/>
              <a:gd name="T57" fmla="*/ 380 h 637"/>
              <a:gd name="T58" fmla="*/ 2049 w 2117"/>
              <a:gd name="T59" fmla="*/ 432 h 637"/>
              <a:gd name="T60" fmla="*/ 2006 w 2117"/>
              <a:gd name="T61" fmla="*/ 478 h 637"/>
              <a:gd name="T62" fmla="*/ 1954 w 2117"/>
              <a:gd name="T63" fmla="*/ 518 h 637"/>
              <a:gd name="T64" fmla="*/ 1895 w 2117"/>
              <a:gd name="T65" fmla="*/ 552 h 637"/>
              <a:gd name="T66" fmla="*/ 1829 w 2117"/>
              <a:gd name="T67" fmla="*/ 581 h 637"/>
              <a:gd name="T68" fmla="*/ 1759 w 2117"/>
              <a:gd name="T69" fmla="*/ 604 h 637"/>
              <a:gd name="T70" fmla="*/ 1685 w 2117"/>
              <a:gd name="T71" fmla="*/ 621 h 637"/>
              <a:gd name="T72" fmla="*/ 1610 w 2117"/>
              <a:gd name="T73" fmla="*/ 632 h 637"/>
              <a:gd name="T74" fmla="*/ 1534 w 2117"/>
              <a:gd name="T75" fmla="*/ 637 h 637"/>
              <a:gd name="T76" fmla="*/ 1459 w 2117"/>
              <a:gd name="T77" fmla="*/ 637 h 637"/>
              <a:gd name="T78" fmla="*/ 1386 w 2117"/>
              <a:gd name="T79" fmla="*/ 632 h 637"/>
              <a:gd name="T80" fmla="*/ 1316 w 2117"/>
              <a:gd name="T81" fmla="*/ 620 h 637"/>
              <a:gd name="T82" fmla="*/ 1252 w 2117"/>
              <a:gd name="T83" fmla="*/ 602 h 637"/>
              <a:gd name="T84" fmla="*/ 1194 w 2117"/>
              <a:gd name="T85" fmla="*/ 579 h 637"/>
              <a:gd name="T86" fmla="*/ 1142 w 2117"/>
              <a:gd name="T87" fmla="*/ 550 h 637"/>
              <a:gd name="T88" fmla="*/ 1100 w 2117"/>
              <a:gd name="T89" fmla="*/ 515 h 637"/>
              <a:gd name="T90" fmla="*/ 1069 w 2117"/>
              <a:gd name="T91" fmla="*/ 475 h 637"/>
              <a:gd name="T92" fmla="*/ 1049 w 2117"/>
              <a:gd name="T93" fmla="*/ 429 h 637"/>
              <a:gd name="T94" fmla="*/ 1042 w 2117"/>
              <a:gd name="T95" fmla="*/ 377 h 637"/>
              <a:gd name="T96" fmla="*/ 1043 w 2117"/>
              <a:gd name="T97" fmla="*/ 37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17" h="637">
                <a:moveTo>
                  <a:pt x="0" y="377"/>
                </a:moveTo>
                <a:lnTo>
                  <a:pt x="219" y="373"/>
                </a:lnTo>
                <a:lnTo>
                  <a:pt x="328" y="376"/>
                </a:lnTo>
                <a:lnTo>
                  <a:pt x="437" y="385"/>
                </a:lnTo>
                <a:lnTo>
                  <a:pt x="654" y="417"/>
                </a:lnTo>
                <a:lnTo>
                  <a:pt x="761" y="432"/>
                </a:lnTo>
                <a:lnTo>
                  <a:pt x="868" y="443"/>
                </a:lnTo>
                <a:lnTo>
                  <a:pt x="978" y="441"/>
                </a:lnTo>
                <a:lnTo>
                  <a:pt x="1034" y="432"/>
                </a:lnTo>
                <a:lnTo>
                  <a:pt x="1092" y="417"/>
                </a:lnTo>
                <a:lnTo>
                  <a:pt x="1152" y="396"/>
                </a:lnTo>
                <a:lnTo>
                  <a:pt x="1214" y="370"/>
                </a:lnTo>
                <a:lnTo>
                  <a:pt x="1337" y="308"/>
                </a:lnTo>
                <a:lnTo>
                  <a:pt x="1583" y="164"/>
                </a:lnTo>
                <a:lnTo>
                  <a:pt x="1700" y="96"/>
                </a:lnTo>
                <a:lnTo>
                  <a:pt x="1808" y="42"/>
                </a:lnTo>
                <a:lnTo>
                  <a:pt x="1857" y="22"/>
                </a:lnTo>
                <a:lnTo>
                  <a:pt x="1904" y="8"/>
                </a:lnTo>
                <a:lnTo>
                  <a:pt x="1948" y="0"/>
                </a:lnTo>
                <a:lnTo>
                  <a:pt x="1986" y="1"/>
                </a:lnTo>
                <a:lnTo>
                  <a:pt x="2021" y="10"/>
                </a:lnTo>
                <a:lnTo>
                  <a:pt x="2051" y="29"/>
                </a:lnTo>
                <a:lnTo>
                  <a:pt x="2077" y="59"/>
                </a:lnTo>
                <a:lnTo>
                  <a:pt x="2097" y="98"/>
                </a:lnTo>
                <a:lnTo>
                  <a:pt x="2111" y="148"/>
                </a:lnTo>
                <a:lnTo>
                  <a:pt x="2117" y="204"/>
                </a:lnTo>
                <a:lnTo>
                  <a:pt x="2115" y="264"/>
                </a:lnTo>
                <a:lnTo>
                  <a:pt x="2104" y="324"/>
                </a:lnTo>
                <a:lnTo>
                  <a:pt x="2082" y="380"/>
                </a:lnTo>
                <a:lnTo>
                  <a:pt x="2049" y="432"/>
                </a:lnTo>
                <a:lnTo>
                  <a:pt x="2006" y="478"/>
                </a:lnTo>
                <a:lnTo>
                  <a:pt x="1954" y="518"/>
                </a:lnTo>
                <a:lnTo>
                  <a:pt x="1895" y="552"/>
                </a:lnTo>
                <a:lnTo>
                  <a:pt x="1829" y="581"/>
                </a:lnTo>
                <a:lnTo>
                  <a:pt x="1759" y="604"/>
                </a:lnTo>
                <a:lnTo>
                  <a:pt x="1685" y="621"/>
                </a:lnTo>
                <a:lnTo>
                  <a:pt x="1610" y="632"/>
                </a:lnTo>
                <a:lnTo>
                  <a:pt x="1534" y="637"/>
                </a:lnTo>
                <a:lnTo>
                  <a:pt x="1459" y="637"/>
                </a:lnTo>
                <a:lnTo>
                  <a:pt x="1386" y="632"/>
                </a:lnTo>
                <a:lnTo>
                  <a:pt x="1316" y="620"/>
                </a:lnTo>
                <a:lnTo>
                  <a:pt x="1252" y="602"/>
                </a:lnTo>
                <a:lnTo>
                  <a:pt x="1194" y="579"/>
                </a:lnTo>
                <a:lnTo>
                  <a:pt x="1142" y="550"/>
                </a:lnTo>
                <a:lnTo>
                  <a:pt x="1100" y="515"/>
                </a:lnTo>
                <a:lnTo>
                  <a:pt x="1069" y="475"/>
                </a:lnTo>
                <a:lnTo>
                  <a:pt x="1049" y="429"/>
                </a:lnTo>
                <a:lnTo>
                  <a:pt x="1042" y="377"/>
                </a:lnTo>
                <a:lnTo>
                  <a:pt x="1043" y="37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89" name="Freeform 77"/>
          <p:cNvSpPr>
            <a:spLocks/>
          </p:cNvSpPr>
          <p:nvPr/>
        </p:nvSpPr>
        <p:spPr bwMode="auto">
          <a:xfrm>
            <a:off x="4344988" y="2673350"/>
            <a:ext cx="73025" cy="69850"/>
          </a:xfrm>
          <a:custGeom>
            <a:avLst/>
            <a:gdLst>
              <a:gd name="T0" fmla="*/ 0 w 214"/>
              <a:gd name="T1" fmla="*/ 213 h 213"/>
              <a:gd name="T2" fmla="*/ 213 w 214"/>
              <a:gd name="T3" fmla="*/ 0 h 213"/>
              <a:gd name="T4" fmla="*/ 214 w 214"/>
              <a:gd name="T5" fmla="*/ 0 h 213"/>
            </a:gdLst>
            <a:ahLst/>
            <a:cxnLst>
              <a:cxn ang="0">
                <a:pos x="T0" y="T1"/>
              </a:cxn>
              <a:cxn ang="0">
                <a:pos x="T2" y="T3"/>
              </a:cxn>
              <a:cxn ang="0">
                <a:pos x="T4" y="T5"/>
              </a:cxn>
            </a:cxnLst>
            <a:rect l="0" t="0" r="r" b="b"/>
            <a:pathLst>
              <a:path w="214" h="213">
                <a:moveTo>
                  <a:pt x="0" y="213"/>
                </a:moveTo>
                <a:lnTo>
                  <a:pt x="213" y="0"/>
                </a:lnTo>
                <a:lnTo>
                  <a:pt x="21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0" name="Freeform 78"/>
          <p:cNvSpPr>
            <a:spLocks/>
          </p:cNvSpPr>
          <p:nvPr/>
        </p:nvSpPr>
        <p:spPr bwMode="auto">
          <a:xfrm>
            <a:off x="4395788" y="2576513"/>
            <a:ext cx="190500" cy="193675"/>
          </a:xfrm>
          <a:custGeom>
            <a:avLst/>
            <a:gdLst>
              <a:gd name="T0" fmla="*/ 0 w 575"/>
              <a:gd name="T1" fmla="*/ 575 h 575"/>
              <a:gd name="T2" fmla="*/ 574 w 575"/>
              <a:gd name="T3" fmla="*/ 0 h 575"/>
              <a:gd name="T4" fmla="*/ 575 w 575"/>
              <a:gd name="T5" fmla="*/ 0 h 575"/>
            </a:gdLst>
            <a:ahLst/>
            <a:cxnLst>
              <a:cxn ang="0">
                <a:pos x="T0" y="T1"/>
              </a:cxn>
              <a:cxn ang="0">
                <a:pos x="T2" y="T3"/>
              </a:cxn>
              <a:cxn ang="0">
                <a:pos x="T4" y="T5"/>
              </a:cxn>
            </a:cxnLst>
            <a:rect l="0" t="0" r="r" b="b"/>
            <a:pathLst>
              <a:path w="575" h="575">
                <a:moveTo>
                  <a:pt x="0" y="575"/>
                </a:moveTo>
                <a:lnTo>
                  <a:pt x="574" y="0"/>
                </a:lnTo>
                <a:lnTo>
                  <a:pt x="57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1" name="Freeform 79"/>
          <p:cNvSpPr>
            <a:spLocks/>
          </p:cNvSpPr>
          <p:nvPr/>
        </p:nvSpPr>
        <p:spPr bwMode="auto">
          <a:xfrm>
            <a:off x="4459288" y="2579688"/>
            <a:ext cx="203200" cy="203200"/>
          </a:xfrm>
          <a:custGeom>
            <a:avLst/>
            <a:gdLst>
              <a:gd name="T0" fmla="*/ 0 w 603"/>
              <a:gd name="T1" fmla="*/ 602 h 602"/>
              <a:gd name="T2" fmla="*/ 602 w 603"/>
              <a:gd name="T3" fmla="*/ 0 h 602"/>
              <a:gd name="T4" fmla="*/ 603 w 603"/>
              <a:gd name="T5" fmla="*/ 0 h 602"/>
            </a:gdLst>
            <a:ahLst/>
            <a:cxnLst>
              <a:cxn ang="0">
                <a:pos x="T0" y="T1"/>
              </a:cxn>
              <a:cxn ang="0">
                <a:pos x="T2" y="T3"/>
              </a:cxn>
              <a:cxn ang="0">
                <a:pos x="T4" y="T5"/>
              </a:cxn>
            </a:cxnLst>
            <a:rect l="0" t="0" r="r" b="b"/>
            <a:pathLst>
              <a:path w="603" h="602">
                <a:moveTo>
                  <a:pt x="0" y="602"/>
                </a:moveTo>
                <a:lnTo>
                  <a:pt x="602" y="0"/>
                </a:lnTo>
                <a:lnTo>
                  <a:pt x="6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2" name="Freeform 80"/>
          <p:cNvSpPr>
            <a:spLocks/>
          </p:cNvSpPr>
          <p:nvPr/>
        </p:nvSpPr>
        <p:spPr bwMode="auto">
          <a:xfrm>
            <a:off x="4545013" y="2646363"/>
            <a:ext cx="127000" cy="127000"/>
          </a:xfrm>
          <a:custGeom>
            <a:avLst/>
            <a:gdLst>
              <a:gd name="T0" fmla="*/ 0 w 380"/>
              <a:gd name="T1" fmla="*/ 379 h 379"/>
              <a:gd name="T2" fmla="*/ 379 w 380"/>
              <a:gd name="T3" fmla="*/ 0 h 379"/>
              <a:gd name="T4" fmla="*/ 380 w 380"/>
              <a:gd name="T5" fmla="*/ 0 h 379"/>
            </a:gdLst>
            <a:ahLst/>
            <a:cxnLst>
              <a:cxn ang="0">
                <a:pos x="T0" y="T1"/>
              </a:cxn>
              <a:cxn ang="0">
                <a:pos x="T2" y="T3"/>
              </a:cxn>
              <a:cxn ang="0">
                <a:pos x="T4" y="T5"/>
              </a:cxn>
            </a:cxnLst>
            <a:rect l="0" t="0" r="r" b="b"/>
            <a:pathLst>
              <a:path w="380" h="379">
                <a:moveTo>
                  <a:pt x="0" y="379"/>
                </a:moveTo>
                <a:lnTo>
                  <a:pt x="379" y="0"/>
                </a:lnTo>
                <a:lnTo>
                  <a:pt x="38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3" name="Freeform 81"/>
          <p:cNvSpPr>
            <a:spLocks/>
          </p:cNvSpPr>
          <p:nvPr/>
        </p:nvSpPr>
        <p:spPr bwMode="auto">
          <a:xfrm>
            <a:off x="3970338" y="2970213"/>
            <a:ext cx="1587" cy="784225"/>
          </a:xfrm>
          <a:custGeom>
            <a:avLst/>
            <a:gdLst>
              <a:gd name="T0" fmla="*/ 0 w 1"/>
              <a:gd name="T1" fmla="*/ 0 h 2324"/>
              <a:gd name="T2" fmla="*/ 0 w 1"/>
              <a:gd name="T3" fmla="*/ 2324 h 2324"/>
              <a:gd name="T4" fmla="*/ 1 w 1"/>
              <a:gd name="T5" fmla="*/ 2324 h 2324"/>
            </a:gdLst>
            <a:ahLst/>
            <a:cxnLst>
              <a:cxn ang="0">
                <a:pos x="T0" y="T1"/>
              </a:cxn>
              <a:cxn ang="0">
                <a:pos x="T2" y="T3"/>
              </a:cxn>
              <a:cxn ang="0">
                <a:pos x="T4" y="T5"/>
              </a:cxn>
            </a:cxnLst>
            <a:rect l="0" t="0" r="r" b="b"/>
            <a:pathLst>
              <a:path w="1" h="2324">
                <a:moveTo>
                  <a:pt x="0" y="0"/>
                </a:moveTo>
                <a:lnTo>
                  <a:pt x="0" y="2324"/>
                </a:lnTo>
                <a:lnTo>
                  <a:pt x="1" y="232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4" name="Freeform 82"/>
          <p:cNvSpPr>
            <a:spLocks/>
          </p:cNvSpPr>
          <p:nvPr/>
        </p:nvSpPr>
        <p:spPr bwMode="auto">
          <a:xfrm>
            <a:off x="4672013" y="2970213"/>
            <a:ext cx="3175" cy="784225"/>
          </a:xfrm>
          <a:custGeom>
            <a:avLst/>
            <a:gdLst>
              <a:gd name="T0" fmla="*/ 0 w 1"/>
              <a:gd name="T1" fmla="*/ 0 h 2324"/>
              <a:gd name="T2" fmla="*/ 0 w 1"/>
              <a:gd name="T3" fmla="*/ 2324 h 2324"/>
              <a:gd name="T4" fmla="*/ 1 w 1"/>
              <a:gd name="T5" fmla="*/ 2324 h 2324"/>
            </a:gdLst>
            <a:ahLst/>
            <a:cxnLst>
              <a:cxn ang="0">
                <a:pos x="T0" y="T1"/>
              </a:cxn>
              <a:cxn ang="0">
                <a:pos x="T2" y="T3"/>
              </a:cxn>
              <a:cxn ang="0">
                <a:pos x="T4" y="T5"/>
              </a:cxn>
            </a:cxnLst>
            <a:rect l="0" t="0" r="r" b="b"/>
            <a:pathLst>
              <a:path w="1" h="2324">
                <a:moveTo>
                  <a:pt x="0" y="0"/>
                </a:moveTo>
                <a:lnTo>
                  <a:pt x="0" y="2324"/>
                </a:lnTo>
                <a:lnTo>
                  <a:pt x="1" y="232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5" name="Freeform 83"/>
          <p:cNvSpPr>
            <a:spLocks/>
          </p:cNvSpPr>
          <p:nvPr/>
        </p:nvSpPr>
        <p:spPr bwMode="auto">
          <a:xfrm>
            <a:off x="3970338" y="3754438"/>
            <a:ext cx="1587" cy="220662"/>
          </a:xfrm>
          <a:custGeom>
            <a:avLst/>
            <a:gdLst>
              <a:gd name="T0" fmla="*/ 0 w 1"/>
              <a:gd name="T1" fmla="*/ 0 h 663"/>
              <a:gd name="T2" fmla="*/ 0 w 1"/>
              <a:gd name="T3" fmla="*/ 663 h 663"/>
              <a:gd name="T4" fmla="*/ 1 w 1"/>
              <a:gd name="T5" fmla="*/ 663 h 663"/>
            </a:gdLst>
            <a:ahLst/>
            <a:cxnLst>
              <a:cxn ang="0">
                <a:pos x="T0" y="T1"/>
              </a:cxn>
              <a:cxn ang="0">
                <a:pos x="T2" y="T3"/>
              </a:cxn>
              <a:cxn ang="0">
                <a:pos x="T4" y="T5"/>
              </a:cxn>
            </a:cxnLst>
            <a:rect l="0" t="0" r="r" b="b"/>
            <a:pathLst>
              <a:path w="1" h="663">
                <a:moveTo>
                  <a:pt x="0" y="0"/>
                </a:moveTo>
                <a:lnTo>
                  <a:pt x="0" y="663"/>
                </a:lnTo>
                <a:lnTo>
                  <a:pt x="1" y="66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6" name="Freeform 84"/>
          <p:cNvSpPr>
            <a:spLocks/>
          </p:cNvSpPr>
          <p:nvPr/>
        </p:nvSpPr>
        <p:spPr bwMode="auto">
          <a:xfrm>
            <a:off x="4672013" y="3754438"/>
            <a:ext cx="3175" cy="206375"/>
          </a:xfrm>
          <a:custGeom>
            <a:avLst/>
            <a:gdLst>
              <a:gd name="T0" fmla="*/ 0 w 1"/>
              <a:gd name="T1" fmla="*/ 0 h 614"/>
              <a:gd name="T2" fmla="*/ 0 w 1"/>
              <a:gd name="T3" fmla="*/ 614 h 614"/>
              <a:gd name="T4" fmla="*/ 1 w 1"/>
              <a:gd name="T5" fmla="*/ 614 h 614"/>
            </a:gdLst>
            <a:ahLst/>
            <a:cxnLst>
              <a:cxn ang="0">
                <a:pos x="T0" y="T1"/>
              </a:cxn>
              <a:cxn ang="0">
                <a:pos x="T2" y="T3"/>
              </a:cxn>
              <a:cxn ang="0">
                <a:pos x="T4" y="T5"/>
              </a:cxn>
            </a:cxnLst>
            <a:rect l="0" t="0" r="r" b="b"/>
            <a:pathLst>
              <a:path w="1" h="614">
                <a:moveTo>
                  <a:pt x="0" y="0"/>
                </a:moveTo>
                <a:lnTo>
                  <a:pt x="0" y="614"/>
                </a:lnTo>
                <a:lnTo>
                  <a:pt x="1" y="6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7" name="Freeform 85"/>
          <p:cNvSpPr>
            <a:spLocks/>
          </p:cNvSpPr>
          <p:nvPr/>
        </p:nvSpPr>
        <p:spPr bwMode="auto">
          <a:xfrm>
            <a:off x="3970338" y="2895600"/>
            <a:ext cx="701675" cy="133350"/>
          </a:xfrm>
          <a:custGeom>
            <a:avLst/>
            <a:gdLst>
              <a:gd name="T0" fmla="*/ 1049 w 2092"/>
              <a:gd name="T1" fmla="*/ 145 h 398"/>
              <a:gd name="T2" fmla="*/ 861 w 2092"/>
              <a:gd name="T3" fmla="*/ 132 h 398"/>
              <a:gd name="T4" fmla="*/ 760 w 2092"/>
              <a:gd name="T5" fmla="*/ 119 h 398"/>
              <a:gd name="T6" fmla="*/ 649 w 2092"/>
              <a:gd name="T7" fmla="*/ 98 h 398"/>
              <a:gd name="T8" fmla="*/ 525 w 2092"/>
              <a:gd name="T9" fmla="*/ 68 h 398"/>
              <a:gd name="T10" fmla="*/ 396 w 2092"/>
              <a:gd name="T11" fmla="*/ 35 h 398"/>
              <a:gd name="T12" fmla="*/ 271 w 2092"/>
              <a:gd name="T13" fmla="*/ 9 h 398"/>
              <a:gd name="T14" fmla="*/ 213 w 2092"/>
              <a:gd name="T15" fmla="*/ 2 h 398"/>
              <a:gd name="T16" fmla="*/ 159 w 2092"/>
              <a:gd name="T17" fmla="*/ 0 h 398"/>
              <a:gd name="T18" fmla="*/ 112 w 2092"/>
              <a:gd name="T19" fmla="*/ 4 h 398"/>
              <a:gd name="T20" fmla="*/ 71 w 2092"/>
              <a:gd name="T21" fmla="*/ 17 h 398"/>
              <a:gd name="T22" fmla="*/ 38 w 2092"/>
              <a:gd name="T23" fmla="*/ 38 h 398"/>
              <a:gd name="T24" fmla="*/ 15 w 2092"/>
              <a:gd name="T25" fmla="*/ 71 h 398"/>
              <a:gd name="T26" fmla="*/ 2 w 2092"/>
              <a:gd name="T27" fmla="*/ 116 h 398"/>
              <a:gd name="T28" fmla="*/ 0 w 2092"/>
              <a:gd name="T29" fmla="*/ 167 h 398"/>
              <a:gd name="T30" fmla="*/ 6 w 2092"/>
              <a:gd name="T31" fmla="*/ 219 h 398"/>
              <a:gd name="T32" fmla="*/ 19 w 2092"/>
              <a:gd name="T33" fmla="*/ 265 h 398"/>
              <a:gd name="T34" fmla="*/ 38 w 2092"/>
              <a:gd name="T35" fmla="*/ 304 h 398"/>
              <a:gd name="T36" fmla="*/ 65 w 2092"/>
              <a:gd name="T37" fmla="*/ 335 h 398"/>
              <a:gd name="T38" fmla="*/ 95 w 2092"/>
              <a:gd name="T39" fmla="*/ 359 h 398"/>
              <a:gd name="T40" fmla="*/ 132 w 2092"/>
              <a:gd name="T41" fmla="*/ 377 h 398"/>
              <a:gd name="T42" fmla="*/ 173 w 2092"/>
              <a:gd name="T43" fmla="*/ 389 h 398"/>
              <a:gd name="T44" fmla="*/ 218 w 2092"/>
              <a:gd name="T45" fmla="*/ 397 h 398"/>
              <a:gd name="T46" fmla="*/ 267 w 2092"/>
              <a:gd name="T47" fmla="*/ 398 h 398"/>
              <a:gd name="T48" fmla="*/ 320 w 2092"/>
              <a:gd name="T49" fmla="*/ 395 h 398"/>
              <a:gd name="T50" fmla="*/ 435 w 2092"/>
              <a:gd name="T51" fmla="*/ 381 h 398"/>
              <a:gd name="T52" fmla="*/ 558 w 2092"/>
              <a:gd name="T53" fmla="*/ 355 h 398"/>
              <a:gd name="T54" fmla="*/ 820 w 2092"/>
              <a:gd name="T55" fmla="*/ 285 h 398"/>
              <a:gd name="T56" fmla="*/ 950 w 2092"/>
              <a:gd name="T57" fmla="*/ 250 h 398"/>
              <a:gd name="T58" fmla="*/ 1076 w 2092"/>
              <a:gd name="T59" fmla="*/ 219 h 398"/>
              <a:gd name="T60" fmla="*/ 1196 w 2092"/>
              <a:gd name="T61" fmla="*/ 197 h 398"/>
              <a:gd name="T62" fmla="*/ 1311 w 2092"/>
              <a:gd name="T63" fmla="*/ 182 h 398"/>
              <a:gd name="T64" fmla="*/ 1420 w 2092"/>
              <a:gd name="T65" fmla="*/ 173 h 398"/>
              <a:gd name="T66" fmla="*/ 1525 w 2092"/>
              <a:gd name="T67" fmla="*/ 171 h 398"/>
              <a:gd name="T68" fmla="*/ 1625 w 2092"/>
              <a:gd name="T69" fmla="*/ 172 h 398"/>
              <a:gd name="T70" fmla="*/ 1722 w 2092"/>
              <a:gd name="T71" fmla="*/ 178 h 398"/>
              <a:gd name="T72" fmla="*/ 1909 w 2092"/>
              <a:gd name="T73" fmla="*/ 198 h 398"/>
              <a:gd name="T74" fmla="*/ 2091 w 2092"/>
              <a:gd name="T75" fmla="*/ 226 h 398"/>
              <a:gd name="T76" fmla="*/ 2092 w 2092"/>
              <a:gd name="T77" fmla="*/ 22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92" h="398">
                <a:moveTo>
                  <a:pt x="1049" y="145"/>
                </a:moveTo>
                <a:lnTo>
                  <a:pt x="861" y="132"/>
                </a:lnTo>
                <a:lnTo>
                  <a:pt x="760" y="119"/>
                </a:lnTo>
                <a:lnTo>
                  <a:pt x="649" y="98"/>
                </a:lnTo>
                <a:lnTo>
                  <a:pt x="525" y="68"/>
                </a:lnTo>
                <a:lnTo>
                  <a:pt x="396" y="35"/>
                </a:lnTo>
                <a:lnTo>
                  <a:pt x="271" y="9"/>
                </a:lnTo>
                <a:lnTo>
                  <a:pt x="213" y="2"/>
                </a:lnTo>
                <a:lnTo>
                  <a:pt x="159" y="0"/>
                </a:lnTo>
                <a:lnTo>
                  <a:pt x="112" y="4"/>
                </a:lnTo>
                <a:lnTo>
                  <a:pt x="71" y="17"/>
                </a:lnTo>
                <a:lnTo>
                  <a:pt x="38" y="38"/>
                </a:lnTo>
                <a:lnTo>
                  <a:pt x="15" y="71"/>
                </a:lnTo>
                <a:lnTo>
                  <a:pt x="2" y="116"/>
                </a:lnTo>
                <a:lnTo>
                  <a:pt x="0" y="167"/>
                </a:lnTo>
                <a:lnTo>
                  <a:pt x="6" y="219"/>
                </a:lnTo>
                <a:lnTo>
                  <a:pt x="19" y="265"/>
                </a:lnTo>
                <a:lnTo>
                  <a:pt x="38" y="304"/>
                </a:lnTo>
                <a:lnTo>
                  <a:pt x="65" y="335"/>
                </a:lnTo>
                <a:lnTo>
                  <a:pt x="95" y="359"/>
                </a:lnTo>
                <a:lnTo>
                  <a:pt x="132" y="377"/>
                </a:lnTo>
                <a:lnTo>
                  <a:pt x="173" y="389"/>
                </a:lnTo>
                <a:lnTo>
                  <a:pt x="218" y="397"/>
                </a:lnTo>
                <a:lnTo>
                  <a:pt x="267" y="398"/>
                </a:lnTo>
                <a:lnTo>
                  <a:pt x="320" y="395"/>
                </a:lnTo>
                <a:lnTo>
                  <a:pt x="435" y="381"/>
                </a:lnTo>
                <a:lnTo>
                  <a:pt x="558" y="355"/>
                </a:lnTo>
                <a:lnTo>
                  <a:pt x="820" y="285"/>
                </a:lnTo>
                <a:lnTo>
                  <a:pt x="950" y="250"/>
                </a:lnTo>
                <a:lnTo>
                  <a:pt x="1076" y="219"/>
                </a:lnTo>
                <a:lnTo>
                  <a:pt x="1196" y="197"/>
                </a:lnTo>
                <a:lnTo>
                  <a:pt x="1311" y="182"/>
                </a:lnTo>
                <a:lnTo>
                  <a:pt x="1420" y="173"/>
                </a:lnTo>
                <a:lnTo>
                  <a:pt x="1525" y="171"/>
                </a:lnTo>
                <a:lnTo>
                  <a:pt x="1625" y="172"/>
                </a:lnTo>
                <a:lnTo>
                  <a:pt x="1722" y="178"/>
                </a:lnTo>
                <a:lnTo>
                  <a:pt x="1909" y="198"/>
                </a:lnTo>
                <a:lnTo>
                  <a:pt x="2091" y="226"/>
                </a:lnTo>
                <a:lnTo>
                  <a:pt x="2092" y="22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8" name="Freeform 86"/>
          <p:cNvSpPr>
            <a:spLocks/>
          </p:cNvSpPr>
          <p:nvPr/>
        </p:nvSpPr>
        <p:spPr bwMode="auto">
          <a:xfrm>
            <a:off x="3970338" y="2895600"/>
            <a:ext cx="63500" cy="66675"/>
          </a:xfrm>
          <a:custGeom>
            <a:avLst/>
            <a:gdLst>
              <a:gd name="T0" fmla="*/ 0 w 193"/>
              <a:gd name="T1" fmla="*/ 193 h 193"/>
              <a:gd name="T2" fmla="*/ 192 w 193"/>
              <a:gd name="T3" fmla="*/ 0 h 193"/>
              <a:gd name="T4" fmla="*/ 193 w 193"/>
              <a:gd name="T5" fmla="*/ 0 h 193"/>
            </a:gdLst>
            <a:ahLst/>
            <a:cxnLst>
              <a:cxn ang="0">
                <a:pos x="T0" y="T1"/>
              </a:cxn>
              <a:cxn ang="0">
                <a:pos x="T2" y="T3"/>
              </a:cxn>
              <a:cxn ang="0">
                <a:pos x="T4" y="T5"/>
              </a:cxn>
            </a:cxnLst>
            <a:rect l="0" t="0" r="r" b="b"/>
            <a:pathLst>
              <a:path w="193" h="193">
                <a:moveTo>
                  <a:pt x="0" y="193"/>
                </a:moveTo>
                <a:lnTo>
                  <a:pt x="192" y="0"/>
                </a:lnTo>
                <a:lnTo>
                  <a:pt x="19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8999" name="Freeform 87"/>
          <p:cNvSpPr>
            <a:spLocks/>
          </p:cNvSpPr>
          <p:nvPr/>
        </p:nvSpPr>
        <p:spPr bwMode="auto">
          <a:xfrm>
            <a:off x="3994150" y="2906713"/>
            <a:ext cx="106363" cy="106362"/>
          </a:xfrm>
          <a:custGeom>
            <a:avLst/>
            <a:gdLst>
              <a:gd name="T0" fmla="*/ 0 w 313"/>
              <a:gd name="T1" fmla="*/ 312 h 312"/>
              <a:gd name="T2" fmla="*/ 312 w 313"/>
              <a:gd name="T3" fmla="*/ 0 h 312"/>
              <a:gd name="T4" fmla="*/ 313 w 313"/>
              <a:gd name="T5" fmla="*/ 0 h 312"/>
            </a:gdLst>
            <a:ahLst/>
            <a:cxnLst>
              <a:cxn ang="0">
                <a:pos x="T0" y="T1"/>
              </a:cxn>
              <a:cxn ang="0">
                <a:pos x="T2" y="T3"/>
              </a:cxn>
              <a:cxn ang="0">
                <a:pos x="T4" y="T5"/>
              </a:cxn>
            </a:cxnLst>
            <a:rect l="0" t="0" r="r" b="b"/>
            <a:pathLst>
              <a:path w="313" h="312">
                <a:moveTo>
                  <a:pt x="0" y="312"/>
                </a:moveTo>
                <a:lnTo>
                  <a:pt x="312" y="0"/>
                </a:lnTo>
                <a:lnTo>
                  <a:pt x="31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0" name="Freeform 88"/>
          <p:cNvSpPr>
            <a:spLocks/>
          </p:cNvSpPr>
          <p:nvPr/>
        </p:nvSpPr>
        <p:spPr bwMode="auto">
          <a:xfrm>
            <a:off x="4051300" y="2922588"/>
            <a:ext cx="109538" cy="106362"/>
          </a:xfrm>
          <a:custGeom>
            <a:avLst/>
            <a:gdLst>
              <a:gd name="T0" fmla="*/ 0 w 319"/>
              <a:gd name="T1" fmla="*/ 319 h 319"/>
              <a:gd name="T2" fmla="*/ 318 w 319"/>
              <a:gd name="T3" fmla="*/ 0 h 319"/>
              <a:gd name="T4" fmla="*/ 319 w 319"/>
              <a:gd name="T5" fmla="*/ 0 h 319"/>
            </a:gdLst>
            <a:ahLst/>
            <a:cxnLst>
              <a:cxn ang="0">
                <a:pos x="T0" y="T1"/>
              </a:cxn>
              <a:cxn ang="0">
                <a:pos x="T2" y="T3"/>
              </a:cxn>
              <a:cxn ang="0">
                <a:pos x="T4" y="T5"/>
              </a:cxn>
            </a:cxnLst>
            <a:rect l="0" t="0" r="r" b="b"/>
            <a:pathLst>
              <a:path w="319" h="319">
                <a:moveTo>
                  <a:pt x="0" y="319"/>
                </a:moveTo>
                <a:lnTo>
                  <a:pt x="318" y="0"/>
                </a:lnTo>
                <a:lnTo>
                  <a:pt x="31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1" name="Freeform 89"/>
          <p:cNvSpPr>
            <a:spLocks/>
          </p:cNvSpPr>
          <p:nvPr/>
        </p:nvSpPr>
        <p:spPr bwMode="auto">
          <a:xfrm>
            <a:off x="4138613" y="2935288"/>
            <a:ext cx="85725" cy="84137"/>
          </a:xfrm>
          <a:custGeom>
            <a:avLst/>
            <a:gdLst>
              <a:gd name="T0" fmla="*/ 0 w 248"/>
              <a:gd name="T1" fmla="*/ 248 h 248"/>
              <a:gd name="T2" fmla="*/ 247 w 248"/>
              <a:gd name="T3" fmla="*/ 0 h 248"/>
              <a:gd name="T4" fmla="*/ 248 w 248"/>
              <a:gd name="T5" fmla="*/ 0 h 248"/>
            </a:gdLst>
            <a:ahLst/>
            <a:cxnLst>
              <a:cxn ang="0">
                <a:pos x="T0" y="T1"/>
              </a:cxn>
              <a:cxn ang="0">
                <a:pos x="T2" y="T3"/>
              </a:cxn>
              <a:cxn ang="0">
                <a:pos x="T4" y="T5"/>
              </a:cxn>
            </a:cxnLst>
            <a:rect l="0" t="0" r="r" b="b"/>
            <a:pathLst>
              <a:path w="248" h="248">
                <a:moveTo>
                  <a:pt x="0" y="248"/>
                </a:moveTo>
                <a:lnTo>
                  <a:pt x="247" y="0"/>
                </a:lnTo>
                <a:lnTo>
                  <a:pt x="2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2" name="Freeform 90"/>
          <p:cNvSpPr>
            <a:spLocks/>
          </p:cNvSpPr>
          <p:nvPr/>
        </p:nvSpPr>
        <p:spPr bwMode="auto">
          <a:xfrm>
            <a:off x="4241800" y="2943225"/>
            <a:ext cx="50800" cy="49213"/>
          </a:xfrm>
          <a:custGeom>
            <a:avLst/>
            <a:gdLst>
              <a:gd name="T0" fmla="*/ 0 w 147"/>
              <a:gd name="T1" fmla="*/ 145 h 145"/>
              <a:gd name="T2" fmla="*/ 146 w 147"/>
              <a:gd name="T3" fmla="*/ 0 h 145"/>
              <a:gd name="T4" fmla="*/ 147 w 147"/>
              <a:gd name="T5" fmla="*/ 0 h 145"/>
            </a:gdLst>
            <a:ahLst/>
            <a:cxnLst>
              <a:cxn ang="0">
                <a:pos x="T0" y="T1"/>
              </a:cxn>
              <a:cxn ang="0">
                <a:pos x="T2" y="T3"/>
              </a:cxn>
              <a:cxn ang="0">
                <a:pos x="T4" y="T5"/>
              </a:cxn>
            </a:cxnLst>
            <a:rect l="0" t="0" r="r" b="b"/>
            <a:pathLst>
              <a:path w="147" h="145">
                <a:moveTo>
                  <a:pt x="0" y="145"/>
                </a:moveTo>
                <a:lnTo>
                  <a:pt x="146" y="0"/>
                </a:lnTo>
                <a:lnTo>
                  <a:pt x="14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3" name="Freeform 91"/>
          <p:cNvSpPr>
            <a:spLocks/>
          </p:cNvSpPr>
          <p:nvPr/>
        </p:nvSpPr>
        <p:spPr bwMode="auto">
          <a:xfrm>
            <a:off x="3970338" y="4625975"/>
            <a:ext cx="701675" cy="704850"/>
          </a:xfrm>
          <a:custGeom>
            <a:avLst/>
            <a:gdLst>
              <a:gd name="T0" fmla="*/ 2088 w 2090"/>
              <a:gd name="T1" fmla="*/ 1046 h 2091"/>
              <a:gd name="T2" fmla="*/ 2009 w 2090"/>
              <a:gd name="T3" fmla="*/ 645 h 2091"/>
              <a:gd name="T4" fmla="*/ 1782 w 2090"/>
              <a:gd name="T5" fmla="*/ 306 h 2091"/>
              <a:gd name="T6" fmla="*/ 1444 w 2090"/>
              <a:gd name="T7" fmla="*/ 79 h 2091"/>
              <a:gd name="T8" fmla="*/ 1044 w 2090"/>
              <a:gd name="T9" fmla="*/ 0 h 2091"/>
              <a:gd name="T10" fmla="*/ 645 w 2090"/>
              <a:gd name="T11" fmla="*/ 79 h 2091"/>
              <a:gd name="T12" fmla="*/ 305 w 2090"/>
              <a:gd name="T13" fmla="*/ 306 h 2091"/>
              <a:gd name="T14" fmla="*/ 79 w 2090"/>
              <a:gd name="T15" fmla="*/ 645 h 2091"/>
              <a:gd name="T16" fmla="*/ 0 w 2090"/>
              <a:gd name="T17" fmla="*/ 1046 h 2091"/>
              <a:gd name="T18" fmla="*/ 79 w 2090"/>
              <a:gd name="T19" fmla="*/ 1446 h 2091"/>
              <a:gd name="T20" fmla="*/ 305 w 2090"/>
              <a:gd name="T21" fmla="*/ 1785 h 2091"/>
              <a:gd name="T22" fmla="*/ 645 w 2090"/>
              <a:gd name="T23" fmla="*/ 2012 h 2091"/>
              <a:gd name="T24" fmla="*/ 1044 w 2090"/>
              <a:gd name="T25" fmla="*/ 2091 h 2091"/>
              <a:gd name="T26" fmla="*/ 1444 w 2090"/>
              <a:gd name="T27" fmla="*/ 2012 h 2091"/>
              <a:gd name="T28" fmla="*/ 1782 w 2090"/>
              <a:gd name="T29" fmla="*/ 1785 h 2091"/>
              <a:gd name="T30" fmla="*/ 2009 w 2090"/>
              <a:gd name="T31" fmla="*/ 1446 h 2091"/>
              <a:gd name="T32" fmla="*/ 2088 w 2090"/>
              <a:gd name="T33" fmla="*/ 1046 h 2091"/>
              <a:gd name="T34" fmla="*/ 2090 w 2090"/>
              <a:gd name="T35" fmla="*/ 1046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0" h="2091">
                <a:moveTo>
                  <a:pt x="2088" y="1046"/>
                </a:moveTo>
                <a:lnTo>
                  <a:pt x="2009" y="645"/>
                </a:lnTo>
                <a:lnTo>
                  <a:pt x="1782" y="306"/>
                </a:lnTo>
                <a:lnTo>
                  <a:pt x="1444" y="79"/>
                </a:lnTo>
                <a:lnTo>
                  <a:pt x="1044" y="0"/>
                </a:lnTo>
                <a:lnTo>
                  <a:pt x="645" y="79"/>
                </a:lnTo>
                <a:lnTo>
                  <a:pt x="305" y="306"/>
                </a:lnTo>
                <a:lnTo>
                  <a:pt x="79" y="645"/>
                </a:lnTo>
                <a:lnTo>
                  <a:pt x="0" y="1046"/>
                </a:lnTo>
                <a:lnTo>
                  <a:pt x="79" y="1446"/>
                </a:lnTo>
                <a:lnTo>
                  <a:pt x="305" y="1785"/>
                </a:lnTo>
                <a:lnTo>
                  <a:pt x="645" y="2012"/>
                </a:lnTo>
                <a:lnTo>
                  <a:pt x="1044" y="2091"/>
                </a:lnTo>
                <a:lnTo>
                  <a:pt x="1444" y="2012"/>
                </a:lnTo>
                <a:lnTo>
                  <a:pt x="1782" y="1785"/>
                </a:lnTo>
                <a:lnTo>
                  <a:pt x="2009" y="1446"/>
                </a:lnTo>
                <a:lnTo>
                  <a:pt x="2088" y="1046"/>
                </a:lnTo>
                <a:lnTo>
                  <a:pt x="2090" y="104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4" name="Freeform 92"/>
          <p:cNvSpPr>
            <a:spLocks/>
          </p:cNvSpPr>
          <p:nvPr/>
        </p:nvSpPr>
        <p:spPr bwMode="auto">
          <a:xfrm>
            <a:off x="3316288" y="3975100"/>
            <a:ext cx="2008187" cy="1955800"/>
          </a:xfrm>
          <a:custGeom>
            <a:avLst/>
            <a:gdLst>
              <a:gd name="T0" fmla="*/ 1948 w 5973"/>
              <a:gd name="T1" fmla="*/ 0 h 5815"/>
              <a:gd name="T2" fmla="*/ 1251 w 5973"/>
              <a:gd name="T3" fmla="*/ 370 h 5815"/>
              <a:gd name="T4" fmla="*/ 672 w 5973"/>
              <a:gd name="T5" fmla="*/ 908 h 5815"/>
              <a:gd name="T6" fmla="*/ 254 w 5973"/>
              <a:gd name="T7" fmla="*/ 1579 h 5815"/>
              <a:gd name="T8" fmla="*/ 25 w 5973"/>
              <a:gd name="T9" fmla="*/ 2335 h 5815"/>
              <a:gd name="T10" fmla="*/ 0 w 5973"/>
              <a:gd name="T11" fmla="*/ 3125 h 5815"/>
              <a:gd name="T12" fmla="*/ 182 w 5973"/>
              <a:gd name="T13" fmla="*/ 3894 h 5815"/>
              <a:gd name="T14" fmla="*/ 556 w 5973"/>
              <a:gd name="T15" fmla="*/ 4589 h 5815"/>
              <a:gd name="T16" fmla="*/ 1100 w 5973"/>
              <a:gd name="T17" fmla="*/ 5162 h 5815"/>
              <a:gd name="T18" fmla="*/ 1773 w 5973"/>
              <a:gd name="T19" fmla="*/ 5575 h 5815"/>
              <a:gd name="T20" fmla="*/ 2530 w 5973"/>
              <a:gd name="T21" fmla="*/ 5797 h 5815"/>
              <a:gd name="T22" fmla="*/ 3319 w 5973"/>
              <a:gd name="T23" fmla="*/ 5815 h 5815"/>
              <a:gd name="T24" fmla="*/ 4085 w 5973"/>
              <a:gd name="T25" fmla="*/ 5626 h 5815"/>
              <a:gd name="T26" fmla="*/ 4776 w 5973"/>
              <a:gd name="T27" fmla="*/ 5244 h 5815"/>
              <a:gd name="T28" fmla="*/ 5344 w 5973"/>
              <a:gd name="T29" fmla="*/ 4694 h 5815"/>
              <a:gd name="T30" fmla="*/ 5749 w 5973"/>
              <a:gd name="T31" fmla="*/ 4016 h 5815"/>
              <a:gd name="T32" fmla="*/ 5964 w 5973"/>
              <a:gd name="T33" fmla="*/ 3256 h 5815"/>
              <a:gd name="T34" fmla="*/ 5973 w 5973"/>
              <a:gd name="T35" fmla="*/ 2466 h 5815"/>
              <a:gd name="T36" fmla="*/ 5778 w 5973"/>
              <a:gd name="T37" fmla="*/ 1700 h 5815"/>
              <a:gd name="T38" fmla="*/ 5389 w 5973"/>
              <a:gd name="T39" fmla="*/ 1012 h 5815"/>
              <a:gd name="T40" fmla="*/ 4836 w 5973"/>
              <a:gd name="T41" fmla="*/ 449 h 5815"/>
              <a:gd name="T42" fmla="*/ 4837 w 5973"/>
              <a:gd name="T43" fmla="*/ 449 h 5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73" h="5815">
                <a:moveTo>
                  <a:pt x="1948" y="0"/>
                </a:moveTo>
                <a:lnTo>
                  <a:pt x="1251" y="370"/>
                </a:lnTo>
                <a:lnTo>
                  <a:pt x="672" y="908"/>
                </a:lnTo>
                <a:lnTo>
                  <a:pt x="254" y="1579"/>
                </a:lnTo>
                <a:lnTo>
                  <a:pt x="25" y="2335"/>
                </a:lnTo>
                <a:lnTo>
                  <a:pt x="0" y="3125"/>
                </a:lnTo>
                <a:lnTo>
                  <a:pt x="182" y="3894"/>
                </a:lnTo>
                <a:lnTo>
                  <a:pt x="556" y="4589"/>
                </a:lnTo>
                <a:lnTo>
                  <a:pt x="1100" y="5162"/>
                </a:lnTo>
                <a:lnTo>
                  <a:pt x="1773" y="5575"/>
                </a:lnTo>
                <a:lnTo>
                  <a:pt x="2530" y="5797"/>
                </a:lnTo>
                <a:lnTo>
                  <a:pt x="3319" y="5815"/>
                </a:lnTo>
                <a:lnTo>
                  <a:pt x="4085" y="5626"/>
                </a:lnTo>
                <a:lnTo>
                  <a:pt x="4776" y="5244"/>
                </a:lnTo>
                <a:lnTo>
                  <a:pt x="5344" y="4694"/>
                </a:lnTo>
                <a:lnTo>
                  <a:pt x="5749" y="4016"/>
                </a:lnTo>
                <a:lnTo>
                  <a:pt x="5964" y="3256"/>
                </a:lnTo>
                <a:lnTo>
                  <a:pt x="5973" y="2466"/>
                </a:lnTo>
                <a:lnTo>
                  <a:pt x="5778" y="1700"/>
                </a:lnTo>
                <a:lnTo>
                  <a:pt x="5389" y="1012"/>
                </a:lnTo>
                <a:lnTo>
                  <a:pt x="4836" y="449"/>
                </a:lnTo>
                <a:lnTo>
                  <a:pt x="4837" y="44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5" name="Freeform 93"/>
          <p:cNvSpPr>
            <a:spLocks/>
          </p:cNvSpPr>
          <p:nvPr/>
        </p:nvSpPr>
        <p:spPr bwMode="auto">
          <a:xfrm>
            <a:off x="4321175" y="4486275"/>
            <a:ext cx="444500" cy="844550"/>
          </a:xfrm>
          <a:custGeom>
            <a:avLst/>
            <a:gdLst>
              <a:gd name="T0" fmla="*/ 0 w 1322"/>
              <a:gd name="T1" fmla="*/ 2511 h 2511"/>
              <a:gd name="T2" fmla="*/ 611 w 1322"/>
              <a:gd name="T3" fmla="*/ 2290 h 2511"/>
              <a:gd name="T4" fmla="*/ 1079 w 1322"/>
              <a:gd name="T5" fmla="*/ 1838 h 2511"/>
              <a:gd name="T6" fmla="*/ 1322 w 1322"/>
              <a:gd name="T7" fmla="*/ 1235 h 2511"/>
              <a:gd name="T8" fmla="*/ 1300 w 1322"/>
              <a:gd name="T9" fmla="*/ 585 h 2511"/>
              <a:gd name="T10" fmla="*/ 1016 w 1322"/>
              <a:gd name="T11" fmla="*/ 0 h 2511"/>
              <a:gd name="T12" fmla="*/ 1017 w 1322"/>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1322" h="2511">
                <a:moveTo>
                  <a:pt x="0" y="2511"/>
                </a:moveTo>
                <a:lnTo>
                  <a:pt x="611" y="2290"/>
                </a:lnTo>
                <a:lnTo>
                  <a:pt x="1079" y="1838"/>
                </a:lnTo>
                <a:lnTo>
                  <a:pt x="1322" y="1235"/>
                </a:lnTo>
                <a:lnTo>
                  <a:pt x="1300" y="585"/>
                </a:lnTo>
                <a:lnTo>
                  <a:pt x="1016" y="0"/>
                </a:lnTo>
                <a:lnTo>
                  <a:pt x="101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6" name="Freeform 94"/>
          <p:cNvSpPr>
            <a:spLocks/>
          </p:cNvSpPr>
          <p:nvPr/>
        </p:nvSpPr>
        <p:spPr bwMode="auto">
          <a:xfrm>
            <a:off x="4662488" y="4127500"/>
            <a:ext cx="277812" cy="358775"/>
          </a:xfrm>
          <a:custGeom>
            <a:avLst/>
            <a:gdLst>
              <a:gd name="T0" fmla="*/ 0 w 831"/>
              <a:gd name="T1" fmla="*/ 1068 h 1068"/>
              <a:gd name="T2" fmla="*/ 830 w 831"/>
              <a:gd name="T3" fmla="*/ 0 h 1068"/>
              <a:gd name="T4" fmla="*/ 831 w 831"/>
              <a:gd name="T5" fmla="*/ 0 h 1068"/>
            </a:gdLst>
            <a:ahLst/>
            <a:cxnLst>
              <a:cxn ang="0">
                <a:pos x="T0" y="T1"/>
              </a:cxn>
              <a:cxn ang="0">
                <a:pos x="T2" y="T3"/>
              </a:cxn>
              <a:cxn ang="0">
                <a:pos x="T4" y="T5"/>
              </a:cxn>
            </a:cxnLst>
            <a:rect l="0" t="0" r="r" b="b"/>
            <a:pathLst>
              <a:path w="831" h="1068">
                <a:moveTo>
                  <a:pt x="0" y="1068"/>
                </a:moveTo>
                <a:lnTo>
                  <a:pt x="830" y="0"/>
                </a:lnTo>
                <a:lnTo>
                  <a:pt x="83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7" name="Freeform 95"/>
          <p:cNvSpPr>
            <a:spLocks/>
          </p:cNvSpPr>
          <p:nvPr/>
        </p:nvSpPr>
        <p:spPr bwMode="auto">
          <a:xfrm>
            <a:off x="3987800" y="3960813"/>
            <a:ext cx="684213" cy="622300"/>
          </a:xfrm>
          <a:custGeom>
            <a:avLst/>
            <a:gdLst>
              <a:gd name="T0" fmla="*/ 0 w 2032"/>
              <a:gd name="T1" fmla="*/ 1860 h 1860"/>
              <a:gd name="T2" fmla="*/ 685 w 2032"/>
              <a:gd name="T3" fmla="*/ 1630 h 1860"/>
              <a:gd name="T4" fmla="*/ 1280 w 2032"/>
              <a:gd name="T5" fmla="*/ 1220 h 1860"/>
              <a:gd name="T6" fmla="*/ 1740 w 2032"/>
              <a:gd name="T7" fmla="*/ 662 h 1860"/>
              <a:gd name="T8" fmla="*/ 2031 w 2032"/>
              <a:gd name="T9" fmla="*/ 0 h 1860"/>
              <a:gd name="T10" fmla="*/ 2032 w 2032"/>
              <a:gd name="T11" fmla="*/ 0 h 1860"/>
            </a:gdLst>
            <a:ahLst/>
            <a:cxnLst>
              <a:cxn ang="0">
                <a:pos x="T0" y="T1"/>
              </a:cxn>
              <a:cxn ang="0">
                <a:pos x="T2" y="T3"/>
              </a:cxn>
              <a:cxn ang="0">
                <a:pos x="T4" y="T5"/>
              </a:cxn>
              <a:cxn ang="0">
                <a:pos x="T6" y="T7"/>
              </a:cxn>
              <a:cxn ang="0">
                <a:pos x="T8" y="T9"/>
              </a:cxn>
              <a:cxn ang="0">
                <a:pos x="T10" y="T11"/>
              </a:cxn>
            </a:cxnLst>
            <a:rect l="0" t="0" r="r" b="b"/>
            <a:pathLst>
              <a:path w="2032" h="1860">
                <a:moveTo>
                  <a:pt x="0" y="1860"/>
                </a:moveTo>
                <a:lnTo>
                  <a:pt x="685" y="1630"/>
                </a:lnTo>
                <a:lnTo>
                  <a:pt x="1280" y="1220"/>
                </a:lnTo>
                <a:lnTo>
                  <a:pt x="1740" y="662"/>
                </a:lnTo>
                <a:lnTo>
                  <a:pt x="2031" y="0"/>
                </a:lnTo>
                <a:lnTo>
                  <a:pt x="203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8" name="Freeform 96"/>
          <p:cNvSpPr>
            <a:spLocks/>
          </p:cNvSpPr>
          <p:nvPr/>
        </p:nvSpPr>
        <p:spPr bwMode="auto">
          <a:xfrm>
            <a:off x="3821113" y="4583113"/>
            <a:ext cx="500062" cy="750887"/>
          </a:xfrm>
          <a:custGeom>
            <a:avLst/>
            <a:gdLst>
              <a:gd name="T0" fmla="*/ 495 w 1485"/>
              <a:gd name="T1" fmla="*/ 0 h 2226"/>
              <a:gd name="T2" fmla="*/ 169 w 1485"/>
              <a:gd name="T3" fmla="*/ 352 h 2226"/>
              <a:gd name="T4" fmla="*/ 0 w 1485"/>
              <a:gd name="T5" fmla="*/ 801 h 2226"/>
              <a:gd name="T6" fmla="*/ 15 w 1485"/>
              <a:gd name="T7" fmla="*/ 1282 h 2226"/>
              <a:gd name="T8" fmla="*/ 210 w 1485"/>
              <a:gd name="T9" fmla="*/ 1720 h 2226"/>
              <a:gd name="T10" fmla="*/ 558 w 1485"/>
              <a:gd name="T11" fmla="*/ 2052 h 2226"/>
              <a:gd name="T12" fmla="*/ 1004 w 1485"/>
              <a:gd name="T13" fmla="*/ 2226 h 2226"/>
              <a:gd name="T14" fmla="*/ 1484 w 1485"/>
              <a:gd name="T15" fmla="*/ 2217 h 2226"/>
              <a:gd name="T16" fmla="*/ 1485 w 1485"/>
              <a:gd name="T17" fmla="*/ 2217 h 2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5" h="2226">
                <a:moveTo>
                  <a:pt x="495" y="0"/>
                </a:moveTo>
                <a:lnTo>
                  <a:pt x="169" y="352"/>
                </a:lnTo>
                <a:lnTo>
                  <a:pt x="0" y="801"/>
                </a:lnTo>
                <a:lnTo>
                  <a:pt x="15" y="1282"/>
                </a:lnTo>
                <a:lnTo>
                  <a:pt x="210" y="1720"/>
                </a:lnTo>
                <a:lnTo>
                  <a:pt x="558" y="2052"/>
                </a:lnTo>
                <a:lnTo>
                  <a:pt x="1004" y="2226"/>
                </a:lnTo>
                <a:lnTo>
                  <a:pt x="1484" y="2217"/>
                </a:lnTo>
                <a:lnTo>
                  <a:pt x="1485" y="221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09" name="Freeform 97"/>
          <p:cNvSpPr>
            <a:spLocks/>
          </p:cNvSpPr>
          <p:nvPr/>
        </p:nvSpPr>
        <p:spPr bwMode="auto">
          <a:xfrm>
            <a:off x="2895600" y="2970213"/>
            <a:ext cx="1074738" cy="3175"/>
          </a:xfrm>
          <a:custGeom>
            <a:avLst/>
            <a:gdLst>
              <a:gd name="T0" fmla="*/ 3200 w 3200"/>
              <a:gd name="T1" fmla="*/ 0 w 3200"/>
              <a:gd name="T2" fmla="*/ 1 w 3200"/>
            </a:gdLst>
            <a:ahLst/>
            <a:cxnLst>
              <a:cxn ang="0">
                <a:pos x="T0" y="0"/>
              </a:cxn>
              <a:cxn ang="0">
                <a:pos x="T1" y="0"/>
              </a:cxn>
              <a:cxn ang="0">
                <a:pos x="T2" y="0"/>
              </a:cxn>
            </a:cxnLst>
            <a:rect l="0" t="0" r="r" b="b"/>
            <a:pathLst>
              <a:path w="3200">
                <a:moveTo>
                  <a:pt x="3200"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0" name="Freeform 98"/>
          <p:cNvSpPr>
            <a:spLocks/>
          </p:cNvSpPr>
          <p:nvPr/>
        </p:nvSpPr>
        <p:spPr bwMode="auto">
          <a:xfrm>
            <a:off x="2895600" y="2970213"/>
            <a:ext cx="3175" cy="3495675"/>
          </a:xfrm>
          <a:custGeom>
            <a:avLst/>
            <a:gdLst>
              <a:gd name="T0" fmla="*/ 0 w 1"/>
              <a:gd name="T1" fmla="*/ 0 h 10393"/>
              <a:gd name="T2" fmla="*/ 0 w 1"/>
              <a:gd name="T3" fmla="*/ 10393 h 10393"/>
              <a:gd name="T4" fmla="*/ 1 w 1"/>
              <a:gd name="T5" fmla="*/ 10393 h 10393"/>
            </a:gdLst>
            <a:ahLst/>
            <a:cxnLst>
              <a:cxn ang="0">
                <a:pos x="T0" y="T1"/>
              </a:cxn>
              <a:cxn ang="0">
                <a:pos x="T2" y="T3"/>
              </a:cxn>
              <a:cxn ang="0">
                <a:pos x="T4" y="T5"/>
              </a:cxn>
            </a:cxnLst>
            <a:rect l="0" t="0" r="r" b="b"/>
            <a:pathLst>
              <a:path w="1" h="10393">
                <a:moveTo>
                  <a:pt x="0" y="0"/>
                </a:moveTo>
                <a:lnTo>
                  <a:pt x="0" y="10393"/>
                </a:lnTo>
                <a:lnTo>
                  <a:pt x="1" y="1039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1" name="Freeform 99"/>
          <p:cNvSpPr>
            <a:spLocks/>
          </p:cNvSpPr>
          <p:nvPr/>
        </p:nvSpPr>
        <p:spPr bwMode="auto">
          <a:xfrm>
            <a:off x="2895600" y="6465888"/>
            <a:ext cx="3016250" cy="3175"/>
          </a:xfrm>
          <a:custGeom>
            <a:avLst/>
            <a:gdLst>
              <a:gd name="T0" fmla="*/ 0 w 8978"/>
              <a:gd name="T1" fmla="*/ 8977 w 8978"/>
              <a:gd name="T2" fmla="*/ 8978 w 8978"/>
            </a:gdLst>
            <a:ahLst/>
            <a:cxnLst>
              <a:cxn ang="0">
                <a:pos x="T0" y="0"/>
              </a:cxn>
              <a:cxn ang="0">
                <a:pos x="T1" y="0"/>
              </a:cxn>
              <a:cxn ang="0">
                <a:pos x="T2" y="0"/>
              </a:cxn>
            </a:cxnLst>
            <a:rect l="0" t="0" r="r" b="b"/>
            <a:pathLst>
              <a:path w="8978">
                <a:moveTo>
                  <a:pt x="0" y="0"/>
                </a:moveTo>
                <a:lnTo>
                  <a:pt x="8977" y="0"/>
                </a:lnTo>
                <a:lnTo>
                  <a:pt x="89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2" name="Freeform 100"/>
          <p:cNvSpPr>
            <a:spLocks/>
          </p:cNvSpPr>
          <p:nvPr/>
        </p:nvSpPr>
        <p:spPr bwMode="auto">
          <a:xfrm>
            <a:off x="5911850" y="2998788"/>
            <a:ext cx="3175" cy="3467100"/>
          </a:xfrm>
          <a:custGeom>
            <a:avLst/>
            <a:gdLst>
              <a:gd name="T0" fmla="*/ 0 w 1"/>
              <a:gd name="T1" fmla="*/ 10319 h 10319"/>
              <a:gd name="T2" fmla="*/ 0 w 1"/>
              <a:gd name="T3" fmla="*/ 0 h 10319"/>
              <a:gd name="T4" fmla="*/ 1 w 1"/>
              <a:gd name="T5" fmla="*/ 0 h 10319"/>
            </a:gdLst>
            <a:ahLst/>
            <a:cxnLst>
              <a:cxn ang="0">
                <a:pos x="T0" y="T1"/>
              </a:cxn>
              <a:cxn ang="0">
                <a:pos x="T2" y="T3"/>
              </a:cxn>
              <a:cxn ang="0">
                <a:pos x="T4" y="T5"/>
              </a:cxn>
            </a:cxnLst>
            <a:rect l="0" t="0" r="r" b="b"/>
            <a:pathLst>
              <a:path w="1" h="10319">
                <a:moveTo>
                  <a:pt x="0" y="1031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3" name="Freeform 101"/>
          <p:cNvSpPr>
            <a:spLocks/>
          </p:cNvSpPr>
          <p:nvPr/>
        </p:nvSpPr>
        <p:spPr bwMode="auto">
          <a:xfrm>
            <a:off x="4672013" y="2970213"/>
            <a:ext cx="1239837" cy="28575"/>
          </a:xfrm>
          <a:custGeom>
            <a:avLst/>
            <a:gdLst>
              <a:gd name="T0" fmla="*/ 3693 w 3693"/>
              <a:gd name="T1" fmla="*/ 74 h 74"/>
              <a:gd name="T2" fmla="*/ 0 w 3693"/>
              <a:gd name="T3" fmla="*/ 0 h 74"/>
              <a:gd name="T4" fmla="*/ 1 w 3693"/>
              <a:gd name="T5" fmla="*/ 0 h 74"/>
            </a:gdLst>
            <a:ahLst/>
            <a:cxnLst>
              <a:cxn ang="0">
                <a:pos x="T0" y="T1"/>
              </a:cxn>
              <a:cxn ang="0">
                <a:pos x="T2" y="T3"/>
              </a:cxn>
              <a:cxn ang="0">
                <a:pos x="T4" y="T5"/>
              </a:cxn>
            </a:cxnLst>
            <a:rect l="0" t="0" r="r" b="b"/>
            <a:pathLst>
              <a:path w="3693" h="74">
                <a:moveTo>
                  <a:pt x="3693" y="7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4" name="Freeform 102"/>
          <p:cNvSpPr>
            <a:spLocks/>
          </p:cNvSpPr>
          <p:nvPr/>
        </p:nvSpPr>
        <p:spPr bwMode="auto">
          <a:xfrm>
            <a:off x="3013075" y="3136900"/>
            <a:ext cx="33338" cy="39688"/>
          </a:xfrm>
          <a:custGeom>
            <a:avLst/>
            <a:gdLst>
              <a:gd name="T0" fmla="*/ 0 w 105"/>
              <a:gd name="T1" fmla="*/ 123 h 123"/>
              <a:gd name="T2" fmla="*/ 104 w 105"/>
              <a:gd name="T3" fmla="*/ 0 h 123"/>
              <a:gd name="T4" fmla="*/ 105 w 105"/>
              <a:gd name="T5" fmla="*/ 0 h 123"/>
            </a:gdLst>
            <a:ahLst/>
            <a:cxnLst>
              <a:cxn ang="0">
                <a:pos x="T0" y="T1"/>
              </a:cxn>
              <a:cxn ang="0">
                <a:pos x="T2" y="T3"/>
              </a:cxn>
              <a:cxn ang="0">
                <a:pos x="T4" y="T5"/>
              </a:cxn>
            </a:cxnLst>
            <a:rect l="0" t="0" r="r" b="b"/>
            <a:pathLst>
              <a:path w="105" h="123">
                <a:moveTo>
                  <a:pt x="0" y="123"/>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5" name="Freeform 103"/>
          <p:cNvSpPr>
            <a:spLocks/>
          </p:cNvSpPr>
          <p:nvPr/>
        </p:nvSpPr>
        <p:spPr bwMode="auto">
          <a:xfrm>
            <a:off x="3113088" y="3679825"/>
            <a:ext cx="33337" cy="41275"/>
          </a:xfrm>
          <a:custGeom>
            <a:avLst/>
            <a:gdLst>
              <a:gd name="T0" fmla="*/ 0 w 103"/>
              <a:gd name="T1" fmla="*/ 124 h 124"/>
              <a:gd name="T2" fmla="*/ 102 w 103"/>
              <a:gd name="T3" fmla="*/ 0 h 124"/>
              <a:gd name="T4" fmla="*/ 103 w 103"/>
              <a:gd name="T5" fmla="*/ 0 h 124"/>
            </a:gdLst>
            <a:ahLst/>
            <a:cxnLst>
              <a:cxn ang="0">
                <a:pos x="T0" y="T1"/>
              </a:cxn>
              <a:cxn ang="0">
                <a:pos x="T2" y="T3"/>
              </a:cxn>
              <a:cxn ang="0">
                <a:pos x="T4" y="T5"/>
              </a:cxn>
            </a:cxnLst>
            <a:rect l="0" t="0" r="r" b="b"/>
            <a:pathLst>
              <a:path w="103" h="124">
                <a:moveTo>
                  <a:pt x="0" y="124"/>
                </a:moveTo>
                <a:lnTo>
                  <a:pt x="102" y="0"/>
                </a:lnTo>
                <a:lnTo>
                  <a:pt x="1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6" name="Freeform 104"/>
          <p:cNvSpPr>
            <a:spLocks/>
          </p:cNvSpPr>
          <p:nvPr/>
        </p:nvSpPr>
        <p:spPr bwMode="auto">
          <a:xfrm>
            <a:off x="3527425" y="3179763"/>
            <a:ext cx="36513" cy="42862"/>
          </a:xfrm>
          <a:custGeom>
            <a:avLst/>
            <a:gdLst>
              <a:gd name="T0" fmla="*/ 0 w 103"/>
              <a:gd name="T1" fmla="*/ 124 h 124"/>
              <a:gd name="T2" fmla="*/ 102 w 103"/>
              <a:gd name="T3" fmla="*/ 0 h 124"/>
              <a:gd name="T4" fmla="*/ 103 w 103"/>
              <a:gd name="T5" fmla="*/ 0 h 124"/>
            </a:gdLst>
            <a:ahLst/>
            <a:cxnLst>
              <a:cxn ang="0">
                <a:pos x="T0" y="T1"/>
              </a:cxn>
              <a:cxn ang="0">
                <a:pos x="T2" y="T3"/>
              </a:cxn>
              <a:cxn ang="0">
                <a:pos x="T4" y="T5"/>
              </a:cxn>
            </a:cxnLst>
            <a:rect l="0" t="0" r="r" b="b"/>
            <a:pathLst>
              <a:path w="103" h="124">
                <a:moveTo>
                  <a:pt x="0" y="124"/>
                </a:moveTo>
                <a:lnTo>
                  <a:pt x="102" y="0"/>
                </a:lnTo>
                <a:lnTo>
                  <a:pt x="1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7" name="Freeform 105"/>
          <p:cNvSpPr>
            <a:spLocks/>
          </p:cNvSpPr>
          <p:nvPr/>
        </p:nvSpPr>
        <p:spPr bwMode="auto">
          <a:xfrm>
            <a:off x="3213100" y="4221163"/>
            <a:ext cx="33338" cy="41275"/>
          </a:xfrm>
          <a:custGeom>
            <a:avLst/>
            <a:gdLst>
              <a:gd name="T0" fmla="*/ 0 w 105"/>
              <a:gd name="T1" fmla="*/ 123 h 123"/>
              <a:gd name="T2" fmla="*/ 104 w 105"/>
              <a:gd name="T3" fmla="*/ 0 h 123"/>
              <a:gd name="T4" fmla="*/ 105 w 105"/>
              <a:gd name="T5" fmla="*/ 0 h 123"/>
            </a:gdLst>
            <a:ahLst/>
            <a:cxnLst>
              <a:cxn ang="0">
                <a:pos x="T0" y="T1"/>
              </a:cxn>
              <a:cxn ang="0">
                <a:pos x="T2" y="T3"/>
              </a:cxn>
              <a:cxn ang="0">
                <a:pos x="T4" y="T5"/>
              </a:cxn>
            </a:cxnLst>
            <a:rect l="0" t="0" r="r" b="b"/>
            <a:pathLst>
              <a:path w="105" h="123">
                <a:moveTo>
                  <a:pt x="0" y="123"/>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8" name="Freeform 106"/>
          <p:cNvSpPr>
            <a:spLocks/>
          </p:cNvSpPr>
          <p:nvPr/>
        </p:nvSpPr>
        <p:spPr bwMode="auto">
          <a:xfrm>
            <a:off x="3627438" y="3724275"/>
            <a:ext cx="36512" cy="39688"/>
          </a:xfrm>
          <a:custGeom>
            <a:avLst/>
            <a:gdLst>
              <a:gd name="T0" fmla="*/ 0 w 105"/>
              <a:gd name="T1" fmla="*/ 123 h 123"/>
              <a:gd name="T2" fmla="*/ 104 w 105"/>
              <a:gd name="T3" fmla="*/ 0 h 123"/>
              <a:gd name="T4" fmla="*/ 105 w 105"/>
              <a:gd name="T5" fmla="*/ 0 h 123"/>
            </a:gdLst>
            <a:ahLst/>
            <a:cxnLst>
              <a:cxn ang="0">
                <a:pos x="T0" y="T1"/>
              </a:cxn>
              <a:cxn ang="0">
                <a:pos x="T2" y="T3"/>
              </a:cxn>
              <a:cxn ang="0">
                <a:pos x="T4" y="T5"/>
              </a:cxn>
            </a:cxnLst>
            <a:rect l="0" t="0" r="r" b="b"/>
            <a:pathLst>
              <a:path w="105" h="123">
                <a:moveTo>
                  <a:pt x="0" y="123"/>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19" name="Freeform 107"/>
          <p:cNvSpPr>
            <a:spLocks/>
          </p:cNvSpPr>
          <p:nvPr/>
        </p:nvSpPr>
        <p:spPr bwMode="auto">
          <a:xfrm>
            <a:off x="2895600" y="5259388"/>
            <a:ext cx="36513" cy="41275"/>
          </a:xfrm>
          <a:custGeom>
            <a:avLst/>
            <a:gdLst>
              <a:gd name="T0" fmla="*/ 0 w 105"/>
              <a:gd name="T1" fmla="*/ 123 h 123"/>
              <a:gd name="T2" fmla="*/ 104 w 105"/>
              <a:gd name="T3" fmla="*/ 0 h 123"/>
              <a:gd name="T4" fmla="*/ 105 w 105"/>
              <a:gd name="T5" fmla="*/ 0 h 123"/>
            </a:gdLst>
            <a:ahLst/>
            <a:cxnLst>
              <a:cxn ang="0">
                <a:pos x="T0" y="T1"/>
              </a:cxn>
              <a:cxn ang="0">
                <a:pos x="T2" y="T3"/>
              </a:cxn>
              <a:cxn ang="0">
                <a:pos x="T4" y="T5"/>
              </a:cxn>
            </a:cxnLst>
            <a:rect l="0" t="0" r="r" b="b"/>
            <a:pathLst>
              <a:path w="105" h="123">
                <a:moveTo>
                  <a:pt x="0" y="123"/>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0" name="Freeform 108"/>
          <p:cNvSpPr>
            <a:spLocks/>
          </p:cNvSpPr>
          <p:nvPr/>
        </p:nvSpPr>
        <p:spPr bwMode="auto">
          <a:xfrm>
            <a:off x="3313113" y="4795838"/>
            <a:ext cx="6350" cy="9525"/>
          </a:xfrm>
          <a:custGeom>
            <a:avLst/>
            <a:gdLst>
              <a:gd name="T0" fmla="*/ 0 w 22"/>
              <a:gd name="T1" fmla="*/ 25 h 25"/>
              <a:gd name="T2" fmla="*/ 21 w 22"/>
              <a:gd name="T3" fmla="*/ 0 h 25"/>
              <a:gd name="T4" fmla="*/ 22 w 22"/>
              <a:gd name="T5" fmla="*/ 0 h 25"/>
            </a:gdLst>
            <a:ahLst/>
            <a:cxnLst>
              <a:cxn ang="0">
                <a:pos x="T0" y="T1"/>
              </a:cxn>
              <a:cxn ang="0">
                <a:pos x="T2" y="T3"/>
              </a:cxn>
              <a:cxn ang="0">
                <a:pos x="T4" y="T5"/>
              </a:cxn>
            </a:cxnLst>
            <a:rect l="0" t="0" r="r" b="b"/>
            <a:pathLst>
              <a:path w="22" h="25">
                <a:moveTo>
                  <a:pt x="0" y="25"/>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1" name="Freeform 109"/>
          <p:cNvSpPr>
            <a:spLocks/>
          </p:cNvSpPr>
          <p:nvPr/>
        </p:nvSpPr>
        <p:spPr bwMode="auto">
          <a:xfrm>
            <a:off x="2995613" y="5803900"/>
            <a:ext cx="36512" cy="38100"/>
          </a:xfrm>
          <a:custGeom>
            <a:avLst/>
            <a:gdLst>
              <a:gd name="T0" fmla="*/ 0 w 103"/>
              <a:gd name="T1" fmla="*/ 124 h 124"/>
              <a:gd name="T2" fmla="*/ 102 w 103"/>
              <a:gd name="T3" fmla="*/ 0 h 124"/>
              <a:gd name="T4" fmla="*/ 103 w 103"/>
              <a:gd name="T5" fmla="*/ 0 h 124"/>
            </a:gdLst>
            <a:ahLst/>
            <a:cxnLst>
              <a:cxn ang="0">
                <a:pos x="T0" y="T1"/>
              </a:cxn>
              <a:cxn ang="0">
                <a:pos x="T2" y="T3"/>
              </a:cxn>
              <a:cxn ang="0">
                <a:pos x="T4" y="T5"/>
              </a:cxn>
            </a:cxnLst>
            <a:rect l="0" t="0" r="r" b="b"/>
            <a:pathLst>
              <a:path w="103" h="124">
                <a:moveTo>
                  <a:pt x="0" y="124"/>
                </a:moveTo>
                <a:lnTo>
                  <a:pt x="102" y="0"/>
                </a:lnTo>
                <a:lnTo>
                  <a:pt x="1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2" name="Freeform 110"/>
          <p:cNvSpPr>
            <a:spLocks/>
          </p:cNvSpPr>
          <p:nvPr/>
        </p:nvSpPr>
        <p:spPr bwMode="auto">
          <a:xfrm>
            <a:off x="4672013" y="3814763"/>
            <a:ext cx="23812" cy="26987"/>
          </a:xfrm>
          <a:custGeom>
            <a:avLst/>
            <a:gdLst>
              <a:gd name="T0" fmla="*/ 0 w 73"/>
              <a:gd name="T1" fmla="*/ 86 h 86"/>
              <a:gd name="T2" fmla="*/ 72 w 73"/>
              <a:gd name="T3" fmla="*/ 0 h 86"/>
              <a:gd name="T4" fmla="*/ 73 w 73"/>
              <a:gd name="T5" fmla="*/ 0 h 86"/>
            </a:gdLst>
            <a:ahLst/>
            <a:cxnLst>
              <a:cxn ang="0">
                <a:pos x="T0" y="T1"/>
              </a:cxn>
              <a:cxn ang="0">
                <a:pos x="T2" y="T3"/>
              </a:cxn>
              <a:cxn ang="0">
                <a:pos x="T4" y="T5"/>
              </a:cxn>
            </a:cxnLst>
            <a:rect l="0" t="0" r="r" b="b"/>
            <a:pathLst>
              <a:path w="73" h="86">
                <a:moveTo>
                  <a:pt x="0" y="86"/>
                </a:moveTo>
                <a:lnTo>
                  <a:pt x="72" y="0"/>
                </a:lnTo>
                <a:lnTo>
                  <a:pt x="7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3" name="Freeform 111"/>
          <p:cNvSpPr>
            <a:spLocks/>
          </p:cNvSpPr>
          <p:nvPr/>
        </p:nvSpPr>
        <p:spPr bwMode="auto">
          <a:xfrm>
            <a:off x="5076825" y="3316288"/>
            <a:ext cx="36513" cy="41275"/>
          </a:xfrm>
          <a:custGeom>
            <a:avLst/>
            <a:gdLst>
              <a:gd name="T0" fmla="*/ 0 w 105"/>
              <a:gd name="T1" fmla="*/ 122 h 122"/>
              <a:gd name="T2" fmla="*/ 104 w 105"/>
              <a:gd name="T3" fmla="*/ 0 h 122"/>
              <a:gd name="T4" fmla="*/ 105 w 105"/>
              <a:gd name="T5" fmla="*/ 0 h 122"/>
            </a:gdLst>
            <a:ahLst/>
            <a:cxnLst>
              <a:cxn ang="0">
                <a:pos x="T0" y="T1"/>
              </a:cxn>
              <a:cxn ang="0">
                <a:pos x="T2" y="T3"/>
              </a:cxn>
              <a:cxn ang="0">
                <a:pos x="T4" y="T5"/>
              </a:cxn>
            </a:cxnLst>
            <a:rect l="0" t="0" r="r" b="b"/>
            <a:pathLst>
              <a:path w="105" h="122">
                <a:moveTo>
                  <a:pt x="0" y="122"/>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4" name="Freeform 112"/>
          <p:cNvSpPr>
            <a:spLocks/>
          </p:cNvSpPr>
          <p:nvPr/>
        </p:nvSpPr>
        <p:spPr bwMode="auto">
          <a:xfrm>
            <a:off x="3095625" y="6345238"/>
            <a:ext cx="36513" cy="39687"/>
          </a:xfrm>
          <a:custGeom>
            <a:avLst/>
            <a:gdLst>
              <a:gd name="T0" fmla="*/ 0 w 105"/>
              <a:gd name="T1" fmla="*/ 122 h 122"/>
              <a:gd name="T2" fmla="*/ 104 w 105"/>
              <a:gd name="T3" fmla="*/ 0 h 122"/>
              <a:gd name="T4" fmla="*/ 105 w 105"/>
              <a:gd name="T5" fmla="*/ 0 h 122"/>
            </a:gdLst>
            <a:ahLst/>
            <a:cxnLst>
              <a:cxn ang="0">
                <a:pos x="T0" y="T1"/>
              </a:cxn>
              <a:cxn ang="0">
                <a:pos x="T2" y="T3"/>
              </a:cxn>
              <a:cxn ang="0">
                <a:pos x="T4" y="T5"/>
              </a:cxn>
            </a:cxnLst>
            <a:rect l="0" t="0" r="r" b="b"/>
            <a:pathLst>
              <a:path w="105" h="122">
                <a:moveTo>
                  <a:pt x="0" y="122"/>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5" name="Freeform 113"/>
          <p:cNvSpPr>
            <a:spLocks/>
          </p:cNvSpPr>
          <p:nvPr/>
        </p:nvSpPr>
        <p:spPr bwMode="auto">
          <a:xfrm>
            <a:off x="3513138" y="5848350"/>
            <a:ext cx="33337" cy="39688"/>
          </a:xfrm>
          <a:custGeom>
            <a:avLst/>
            <a:gdLst>
              <a:gd name="T0" fmla="*/ 0 w 105"/>
              <a:gd name="T1" fmla="*/ 123 h 123"/>
              <a:gd name="T2" fmla="*/ 103 w 105"/>
              <a:gd name="T3" fmla="*/ 0 h 123"/>
              <a:gd name="T4" fmla="*/ 105 w 105"/>
              <a:gd name="T5" fmla="*/ 0 h 123"/>
            </a:gdLst>
            <a:ahLst/>
            <a:cxnLst>
              <a:cxn ang="0">
                <a:pos x="T0" y="T1"/>
              </a:cxn>
              <a:cxn ang="0">
                <a:pos x="T2" y="T3"/>
              </a:cxn>
              <a:cxn ang="0">
                <a:pos x="T4" y="T5"/>
              </a:cxn>
            </a:cxnLst>
            <a:rect l="0" t="0" r="r" b="b"/>
            <a:pathLst>
              <a:path w="105" h="123">
                <a:moveTo>
                  <a:pt x="0" y="123"/>
                </a:moveTo>
                <a:lnTo>
                  <a:pt x="103"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6" name="Freeform 114"/>
          <p:cNvSpPr>
            <a:spLocks/>
          </p:cNvSpPr>
          <p:nvPr/>
        </p:nvSpPr>
        <p:spPr bwMode="auto">
          <a:xfrm>
            <a:off x="5176838" y="3860800"/>
            <a:ext cx="36512" cy="39688"/>
          </a:xfrm>
          <a:custGeom>
            <a:avLst/>
            <a:gdLst>
              <a:gd name="T0" fmla="*/ 0 w 103"/>
              <a:gd name="T1" fmla="*/ 124 h 124"/>
              <a:gd name="T2" fmla="*/ 102 w 103"/>
              <a:gd name="T3" fmla="*/ 0 h 124"/>
              <a:gd name="T4" fmla="*/ 103 w 103"/>
              <a:gd name="T5" fmla="*/ 0 h 124"/>
            </a:gdLst>
            <a:ahLst/>
            <a:cxnLst>
              <a:cxn ang="0">
                <a:pos x="T0" y="T1"/>
              </a:cxn>
              <a:cxn ang="0">
                <a:pos x="T2" y="T3"/>
              </a:cxn>
              <a:cxn ang="0">
                <a:pos x="T4" y="T5"/>
              </a:cxn>
            </a:cxnLst>
            <a:rect l="0" t="0" r="r" b="b"/>
            <a:pathLst>
              <a:path w="103" h="124">
                <a:moveTo>
                  <a:pt x="0" y="124"/>
                </a:moveTo>
                <a:lnTo>
                  <a:pt x="102" y="0"/>
                </a:lnTo>
                <a:lnTo>
                  <a:pt x="1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7" name="Freeform 115"/>
          <p:cNvSpPr>
            <a:spLocks/>
          </p:cNvSpPr>
          <p:nvPr/>
        </p:nvSpPr>
        <p:spPr bwMode="auto">
          <a:xfrm>
            <a:off x="5594350" y="3360738"/>
            <a:ext cx="33338" cy="42862"/>
          </a:xfrm>
          <a:custGeom>
            <a:avLst/>
            <a:gdLst>
              <a:gd name="T0" fmla="*/ 0 w 104"/>
              <a:gd name="T1" fmla="*/ 124 h 124"/>
              <a:gd name="T2" fmla="*/ 103 w 104"/>
              <a:gd name="T3" fmla="*/ 0 h 124"/>
              <a:gd name="T4" fmla="*/ 104 w 104"/>
              <a:gd name="T5" fmla="*/ 0 h 124"/>
            </a:gdLst>
            <a:ahLst/>
            <a:cxnLst>
              <a:cxn ang="0">
                <a:pos x="T0" y="T1"/>
              </a:cxn>
              <a:cxn ang="0">
                <a:pos x="T2" y="T3"/>
              </a:cxn>
              <a:cxn ang="0">
                <a:pos x="T4" y="T5"/>
              </a:cxn>
            </a:cxnLst>
            <a:rect l="0" t="0" r="r" b="b"/>
            <a:pathLst>
              <a:path w="104" h="124">
                <a:moveTo>
                  <a:pt x="0" y="124"/>
                </a:moveTo>
                <a:lnTo>
                  <a:pt x="103" y="0"/>
                </a:lnTo>
                <a:lnTo>
                  <a:pt x="1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8" name="Freeform 116"/>
          <p:cNvSpPr>
            <a:spLocks/>
          </p:cNvSpPr>
          <p:nvPr/>
        </p:nvSpPr>
        <p:spPr bwMode="auto">
          <a:xfrm>
            <a:off x="3613150" y="6389688"/>
            <a:ext cx="33338" cy="39687"/>
          </a:xfrm>
          <a:custGeom>
            <a:avLst/>
            <a:gdLst>
              <a:gd name="T0" fmla="*/ 0 w 105"/>
              <a:gd name="T1" fmla="*/ 123 h 123"/>
              <a:gd name="T2" fmla="*/ 104 w 105"/>
              <a:gd name="T3" fmla="*/ 0 h 123"/>
              <a:gd name="T4" fmla="*/ 105 w 105"/>
              <a:gd name="T5" fmla="*/ 0 h 123"/>
            </a:gdLst>
            <a:ahLst/>
            <a:cxnLst>
              <a:cxn ang="0">
                <a:pos x="T0" y="T1"/>
              </a:cxn>
              <a:cxn ang="0">
                <a:pos x="T2" y="T3"/>
              </a:cxn>
              <a:cxn ang="0">
                <a:pos x="T4" y="T5"/>
              </a:cxn>
            </a:cxnLst>
            <a:rect l="0" t="0" r="r" b="b"/>
            <a:pathLst>
              <a:path w="105" h="123">
                <a:moveTo>
                  <a:pt x="0" y="123"/>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29" name="Freeform 117"/>
          <p:cNvSpPr>
            <a:spLocks/>
          </p:cNvSpPr>
          <p:nvPr/>
        </p:nvSpPr>
        <p:spPr bwMode="auto">
          <a:xfrm>
            <a:off x="4027488" y="5903913"/>
            <a:ext cx="26987" cy="30162"/>
          </a:xfrm>
          <a:custGeom>
            <a:avLst/>
            <a:gdLst>
              <a:gd name="T0" fmla="*/ 0 w 82"/>
              <a:gd name="T1" fmla="*/ 95 h 95"/>
              <a:gd name="T2" fmla="*/ 80 w 82"/>
              <a:gd name="T3" fmla="*/ 0 h 95"/>
              <a:gd name="T4" fmla="*/ 82 w 82"/>
              <a:gd name="T5" fmla="*/ 0 h 95"/>
            </a:gdLst>
            <a:ahLst/>
            <a:cxnLst>
              <a:cxn ang="0">
                <a:pos x="T0" y="T1"/>
              </a:cxn>
              <a:cxn ang="0">
                <a:pos x="T2" y="T3"/>
              </a:cxn>
              <a:cxn ang="0">
                <a:pos x="T4" y="T5"/>
              </a:cxn>
            </a:cxnLst>
            <a:rect l="0" t="0" r="r" b="b"/>
            <a:pathLst>
              <a:path w="82" h="95">
                <a:moveTo>
                  <a:pt x="0" y="95"/>
                </a:moveTo>
                <a:lnTo>
                  <a:pt x="80" y="0"/>
                </a:lnTo>
                <a:lnTo>
                  <a:pt x="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0" name="Freeform 118"/>
          <p:cNvSpPr>
            <a:spLocks/>
          </p:cNvSpPr>
          <p:nvPr/>
        </p:nvSpPr>
        <p:spPr bwMode="auto">
          <a:xfrm>
            <a:off x="5276850" y="4402138"/>
            <a:ext cx="36513" cy="39687"/>
          </a:xfrm>
          <a:custGeom>
            <a:avLst/>
            <a:gdLst>
              <a:gd name="T0" fmla="*/ 0 w 105"/>
              <a:gd name="T1" fmla="*/ 124 h 124"/>
              <a:gd name="T2" fmla="*/ 104 w 105"/>
              <a:gd name="T3" fmla="*/ 0 h 124"/>
              <a:gd name="T4" fmla="*/ 105 w 105"/>
              <a:gd name="T5" fmla="*/ 0 h 124"/>
            </a:gdLst>
            <a:ahLst/>
            <a:cxnLst>
              <a:cxn ang="0">
                <a:pos x="T0" y="T1"/>
              </a:cxn>
              <a:cxn ang="0">
                <a:pos x="T2" y="T3"/>
              </a:cxn>
              <a:cxn ang="0">
                <a:pos x="T4" y="T5"/>
              </a:cxn>
            </a:cxnLst>
            <a:rect l="0" t="0" r="r" b="b"/>
            <a:pathLst>
              <a:path w="105" h="124">
                <a:moveTo>
                  <a:pt x="0" y="124"/>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1" name="Freeform 119"/>
          <p:cNvSpPr>
            <a:spLocks/>
          </p:cNvSpPr>
          <p:nvPr/>
        </p:nvSpPr>
        <p:spPr bwMode="auto">
          <a:xfrm>
            <a:off x="5694363" y="3905250"/>
            <a:ext cx="33337" cy="39688"/>
          </a:xfrm>
          <a:custGeom>
            <a:avLst/>
            <a:gdLst>
              <a:gd name="T0" fmla="*/ 0 w 104"/>
              <a:gd name="T1" fmla="*/ 123 h 123"/>
              <a:gd name="T2" fmla="*/ 103 w 104"/>
              <a:gd name="T3" fmla="*/ 0 h 123"/>
              <a:gd name="T4" fmla="*/ 104 w 104"/>
              <a:gd name="T5" fmla="*/ 0 h 123"/>
            </a:gdLst>
            <a:ahLst/>
            <a:cxnLst>
              <a:cxn ang="0">
                <a:pos x="T0" y="T1"/>
              </a:cxn>
              <a:cxn ang="0">
                <a:pos x="T2" y="T3"/>
              </a:cxn>
              <a:cxn ang="0">
                <a:pos x="T4" y="T5"/>
              </a:cxn>
            </a:cxnLst>
            <a:rect l="0" t="0" r="r" b="b"/>
            <a:pathLst>
              <a:path w="104" h="123">
                <a:moveTo>
                  <a:pt x="0" y="123"/>
                </a:moveTo>
                <a:lnTo>
                  <a:pt x="103" y="0"/>
                </a:lnTo>
                <a:lnTo>
                  <a:pt x="1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2" name="Freeform 120"/>
          <p:cNvSpPr>
            <a:spLocks/>
          </p:cNvSpPr>
          <p:nvPr/>
        </p:nvSpPr>
        <p:spPr bwMode="auto">
          <a:xfrm>
            <a:off x="4135438" y="6435725"/>
            <a:ext cx="28575" cy="30163"/>
          </a:xfrm>
          <a:custGeom>
            <a:avLst/>
            <a:gdLst>
              <a:gd name="T0" fmla="*/ 0 w 79"/>
              <a:gd name="T1" fmla="*/ 94 h 94"/>
              <a:gd name="T2" fmla="*/ 78 w 79"/>
              <a:gd name="T3" fmla="*/ 0 h 94"/>
              <a:gd name="T4" fmla="*/ 79 w 79"/>
              <a:gd name="T5" fmla="*/ 0 h 94"/>
            </a:gdLst>
            <a:ahLst/>
            <a:cxnLst>
              <a:cxn ang="0">
                <a:pos x="T0" y="T1"/>
              </a:cxn>
              <a:cxn ang="0">
                <a:pos x="T2" y="T3"/>
              </a:cxn>
              <a:cxn ang="0">
                <a:pos x="T4" y="T5"/>
              </a:cxn>
            </a:cxnLst>
            <a:rect l="0" t="0" r="r" b="b"/>
            <a:pathLst>
              <a:path w="79" h="94">
                <a:moveTo>
                  <a:pt x="0" y="94"/>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3" name="Freeform 121"/>
          <p:cNvSpPr>
            <a:spLocks/>
          </p:cNvSpPr>
          <p:nvPr/>
        </p:nvSpPr>
        <p:spPr bwMode="auto">
          <a:xfrm>
            <a:off x="4545013" y="5938838"/>
            <a:ext cx="33337" cy="39687"/>
          </a:xfrm>
          <a:custGeom>
            <a:avLst/>
            <a:gdLst>
              <a:gd name="T0" fmla="*/ 0 w 105"/>
              <a:gd name="T1" fmla="*/ 122 h 122"/>
              <a:gd name="T2" fmla="*/ 104 w 105"/>
              <a:gd name="T3" fmla="*/ 0 h 122"/>
              <a:gd name="T4" fmla="*/ 105 w 105"/>
              <a:gd name="T5" fmla="*/ 0 h 122"/>
            </a:gdLst>
            <a:ahLst/>
            <a:cxnLst>
              <a:cxn ang="0">
                <a:pos x="T0" y="T1"/>
              </a:cxn>
              <a:cxn ang="0">
                <a:pos x="T2" y="T3"/>
              </a:cxn>
              <a:cxn ang="0">
                <a:pos x="T4" y="T5"/>
              </a:cxn>
            </a:cxnLst>
            <a:rect l="0" t="0" r="r" b="b"/>
            <a:pathLst>
              <a:path w="105" h="122">
                <a:moveTo>
                  <a:pt x="0" y="122"/>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4" name="Freeform 122"/>
          <p:cNvSpPr>
            <a:spLocks/>
          </p:cNvSpPr>
          <p:nvPr/>
        </p:nvSpPr>
        <p:spPr bwMode="auto">
          <a:xfrm>
            <a:off x="5376863" y="4943475"/>
            <a:ext cx="36512" cy="42863"/>
          </a:xfrm>
          <a:custGeom>
            <a:avLst/>
            <a:gdLst>
              <a:gd name="T0" fmla="*/ 0 w 103"/>
              <a:gd name="T1" fmla="*/ 123 h 123"/>
              <a:gd name="T2" fmla="*/ 102 w 103"/>
              <a:gd name="T3" fmla="*/ 0 h 123"/>
              <a:gd name="T4" fmla="*/ 103 w 103"/>
              <a:gd name="T5" fmla="*/ 0 h 123"/>
            </a:gdLst>
            <a:ahLst/>
            <a:cxnLst>
              <a:cxn ang="0">
                <a:pos x="T0" y="T1"/>
              </a:cxn>
              <a:cxn ang="0">
                <a:pos x="T2" y="T3"/>
              </a:cxn>
              <a:cxn ang="0">
                <a:pos x="T4" y="T5"/>
              </a:cxn>
            </a:cxnLst>
            <a:rect l="0" t="0" r="r" b="b"/>
            <a:pathLst>
              <a:path w="103" h="123">
                <a:moveTo>
                  <a:pt x="0" y="123"/>
                </a:moveTo>
                <a:lnTo>
                  <a:pt x="102" y="0"/>
                </a:lnTo>
                <a:lnTo>
                  <a:pt x="1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5" name="Freeform 123"/>
          <p:cNvSpPr>
            <a:spLocks/>
          </p:cNvSpPr>
          <p:nvPr/>
        </p:nvSpPr>
        <p:spPr bwMode="auto">
          <a:xfrm>
            <a:off x="5794375" y="4448175"/>
            <a:ext cx="33338" cy="38100"/>
          </a:xfrm>
          <a:custGeom>
            <a:avLst/>
            <a:gdLst>
              <a:gd name="T0" fmla="*/ 0 w 104"/>
              <a:gd name="T1" fmla="*/ 122 h 122"/>
              <a:gd name="T2" fmla="*/ 103 w 104"/>
              <a:gd name="T3" fmla="*/ 0 h 122"/>
              <a:gd name="T4" fmla="*/ 104 w 104"/>
              <a:gd name="T5" fmla="*/ 0 h 122"/>
            </a:gdLst>
            <a:ahLst/>
            <a:cxnLst>
              <a:cxn ang="0">
                <a:pos x="T0" y="T1"/>
              </a:cxn>
              <a:cxn ang="0">
                <a:pos x="T2" y="T3"/>
              </a:cxn>
              <a:cxn ang="0">
                <a:pos x="T4" y="T5"/>
              </a:cxn>
            </a:cxnLst>
            <a:rect l="0" t="0" r="r" b="b"/>
            <a:pathLst>
              <a:path w="104" h="122">
                <a:moveTo>
                  <a:pt x="0" y="122"/>
                </a:moveTo>
                <a:lnTo>
                  <a:pt x="103" y="0"/>
                </a:lnTo>
                <a:lnTo>
                  <a:pt x="1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6" name="Freeform 124"/>
          <p:cNvSpPr>
            <a:spLocks/>
          </p:cNvSpPr>
          <p:nvPr/>
        </p:nvSpPr>
        <p:spPr bwMode="auto">
          <a:xfrm>
            <a:off x="5059363" y="5981700"/>
            <a:ext cx="36512" cy="42863"/>
          </a:xfrm>
          <a:custGeom>
            <a:avLst/>
            <a:gdLst>
              <a:gd name="T0" fmla="*/ 0 w 104"/>
              <a:gd name="T1" fmla="*/ 122 h 122"/>
              <a:gd name="T2" fmla="*/ 103 w 104"/>
              <a:gd name="T3" fmla="*/ 0 h 122"/>
              <a:gd name="T4" fmla="*/ 104 w 104"/>
              <a:gd name="T5" fmla="*/ 0 h 122"/>
            </a:gdLst>
            <a:ahLst/>
            <a:cxnLst>
              <a:cxn ang="0">
                <a:pos x="T0" y="T1"/>
              </a:cxn>
              <a:cxn ang="0">
                <a:pos x="T2" y="T3"/>
              </a:cxn>
              <a:cxn ang="0">
                <a:pos x="T4" y="T5"/>
              </a:cxn>
            </a:cxnLst>
            <a:rect l="0" t="0" r="r" b="b"/>
            <a:pathLst>
              <a:path w="104" h="122">
                <a:moveTo>
                  <a:pt x="0" y="122"/>
                </a:moveTo>
                <a:lnTo>
                  <a:pt x="103" y="0"/>
                </a:lnTo>
                <a:lnTo>
                  <a:pt x="1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7" name="Freeform 125"/>
          <p:cNvSpPr>
            <a:spLocks/>
          </p:cNvSpPr>
          <p:nvPr/>
        </p:nvSpPr>
        <p:spPr bwMode="auto">
          <a:xfrm>
            <a:off x="5476875" y="5484813"/>
            <a:ext cx="36513" cy="42862"/>
          </a:xfrm>
          <a:custGeom>
            <a:avLst/>
            <a:gdLst>
              <a:gd name="T0" fmla="*/ 0 w 105"/>
              <a:gd name="T1" fmla="*/ 124 h 124"/>
              <a:gd name="T2" fmla="*/ 104 w 105"/>
              <a:gd name="T3" fmla="*/ 0 h 124"/>
              <a:gd name="T4" fmla="*/ 105 w 105"/>
              <a:gd name="T5" fmla="*/ 0 h 124"/>
            </a:gdLst>
            <a:ahLst/>
            <a:cxnLst>
              <a:cxn ang="0">
                <a:pos x="T0" y="T1"/>
              </a:cxn>
              <a:cxn ang="0">
                <a:pos x="T2" y="T3"/>
              </a:cxn>
              <a:cxn ang="0">
                <a:pos x="T4" y="T5"/>
              </a:cxn>
            </a:cxnLst>
            <a:rect l="0" t="0" r="r" b="b"/>
            <a:pathLst>
              <a:path w="105" h="124">
                <a:moveTo>
                  <a:pt x="0" y="124"/>
                </a:moveTo>
                <a:lnTo>
                  <a:pt x="104" y="0"/>
                </a:lnTo>
                <a:lnTo>
                  <a:pt x="1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8" name="Freeform 126"/>
          <p:cNvSpPr>
            <a:spLocks/>
          </p:cNvSpPr>
          <p:nvPr/>
        </p:nvSpPr>
        <p:spPr bwMode="auto">
          <a:xfrm>
            <a:off x="5894388" y="5006975"/>
            <a:ext cx="17462" cy="25400"/>
          </a:xfrm>
          <a:custGeom>
            <a:avLst/>
            <a:gdLst>
              <a:gd name="T0" fmla="*/ 0 w 60"/>
              <a:gd name="T1" fmla="*/ 72 h 72"/>
              <a:gd name="T2" fmla="*/ 59 w 60"/>
              <a:gd name="T3" fmla="*/ 0 h 72"/>
              <a:gd name="T4" fmla="*/ 60 w 60"/>
              <a:gd name="T5" fmla="*/ 0 h 72"/>
            </a:gdLst>
            <a:ahLst/>
            <a:cxnLst>
              <a:cxn ang="0">
                <a:pos x="T0" y="T1"/>
              </a:cxn>
              <a:cxn ang="0">
                <a:pos x="T2" y="T3"/>
              </a:cxn>
              <a:cxn ang="0">
                <a:pos x="T4" y="T5"/>
              </a:cxn>
            </a:cxnLst>
            <a:rect l="0" t="0" r="r" b="b"/>
            <a:pathLst>
              <a:path w="60" h="72">
                <a:moveTo>
                  <a:pt x="0" y="72"/>
                </a:moveTo>
                <a:lnTo>
                  <a:pt x="59" y="0"/>
                </a:lnTo>
                <a:lnTo>
                  <a:pt x="6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39" name="Freeform 127"/>
          <p:cNvSpPr>
            <a:spLocks/>
          </p:cNvSpPr>
          <p:nvPr/>
        </p:nvSpPr>
        <p:spPr bwMode="auto">
          <a:xfrm>
            <a:off x="5576888" y="6027738"/>
            <a:ext cx="34925" cy="41275"/>
          </a:xfrm>
          <a:custGeom>
            <a:avLst/>
            <a:gdLst>
              <a:gd name="T0" fmla="*/ 0 w 104"/>
              <a:gd name="T1" fmla="*/ 123 h 123"/>
              <a:gd name="T2" fmla="*/ 103 w 104"/>
              <a:gd name="T3" fmla="*/ 0 h 123"/>
              <a:gd name="T4" fmla="*/ 104 w 104"/>
              <a:gd name="T5" fmla="*/ 0 h 123"/>
            </a:gdLst>
            <a:ahLst/>
            <a:cxnLst>
              <a:cxn ang="0">
                <a:pos x="T0" y="T1"/>
              </a:cxn>
              <a:cxn ang="0">
                <a:pos x="T2" y="T3"/>
              </a:cxn>
              <a:cxn ang="0">
                <a:pos x="T4" y="T5"/>
              </a:cxn>
            </a:cxnLst>
            <a:rect l="0" t="0" r="r" b="b"/>
            <a:pathLst>
              <a:path w="104" h="123">
                <a:moveTo>
                  <a:pt x="0" y="123"/>
                </a:moveTo>
                <a:lnTo>
                  <a:pt x="103" y="0"/>
                </a:lnTo>
                <a:lnTo>
                  <a:pt x="1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0" name="Freeform 128"/>
          <p:cNvSpPr>
            <a:spLocks/>
          </p:cNvSpPr>
          <p:nvPr/>
        </p:nvSpPr>
        <p:spPr bwMode="auto">
          <a:xfrm>
            <a:off x="3013075" y="3176588"/>
            <a:ext cx="42863" cy="3175"/>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1" name="Freeform 129"/>
          <p:cNvSpPr>
            <a:spLocks/>
          </p:cNvSpPr>
          <p:nvPr/>
        </p:nvSpPr>
        <p:spPr bwMode="auto">
          <a:xfrm>
            <a:off x="3527425" y="3222625"/>
            <a:ext cx="46038" cy="3175"/>
          </a:xfrm>
          <a:custGeom>
            <a:avLst/>
            <a:gdLst>
              <a:gd name="T0" fmla="*/ 0 w 129"/>
              <a:gd name="T1" fmla="*/ 0 h 11"/>
              <a:gd name="T2" fmla="*/ 127 w 129"/>
              <a:gd name="T3" fmla="*/ 11 h 11"/>
              <a:gd name="T4" fmla="*/ 129 w 129"/>
              <a:gd name="T5" fmla="*/ 11 h 11"/>
            </a:gdLst>
            <a:ahLst/>
            <a:cxnLst>
              <a:cxn ang="0">
                <a:pos x="T0" y="T1"/>
              </a:cxn>
              <a:cxn ang="0">
                <a:pos x="T2" y="T3"/>
              </a:cxn>
              <a:cxn ang="0">
                <a:pos x="T4" y="T5"/>
              </a:cxn>
            </a:cxnLst>
            <a:rect l="0" t="0" r="r" b="b"/>
            <a:pathLst>
              <a:path w="129" h="11">
                <a:moveTo>
                  <a:pt x="0" y="0"/>
                </a:moveTo>
                <a:lnTo>
                  <a:pt x="127"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2" name="Freeform 130"/>
          <p:cNvSpPr>
            <a:spLocks/>
          </p:cNvSpPr>
          <p:nvPr/>
        </p:nvSpPr>
        <p:spPr bwMode="auto">
          <a:xfrm>
            <a:off x="5076825" y="3357563"/>
            <a:ext cx="42863" cy="3175"/>
          </a:xfrm>
          <a:custGeom>
            <a:avLst/>
            <a:gdLst>
              <a:gd name="T0" fmla="*/ 0 w 129"/>
              <a:gd name="T1" fmla="*/ 0 h 12"/>
              <a:gd name="T2" fmla="*/ 128 w 129"/>
              <a:gd name="T3" fmla="*/ 12 h 12"/>
              <a:gd name="T4" fmla="*/ 129 w 129"/>
              <a:gd name="T5" fmla="*/ 12 h 12"/>
            </a:gdLst>
            <a:ahLst/>
            <a:cxnLst>
              <a:cxn ang="0">
                <a:pos x="T0" y="T1"/>
              </a:cxn>
              <a:cxn ang="0">
                <a:pos x="T2" y="T3"/>
              </a:cxn>
              <a:cxn ang="0">
                <a:pos x="T4" y="T5"/>
              </a:cxn>
            </a:cxnLst>
            <a:rect l="0" t="0" r="r" b="b"/>
            <a:pathLst>
              <a:path w="129" h="12">
                <a:moveTo>
                  <a:pt x="0" y="0"/>
                </a:moveTo>
                <a:lnTo>
                  <a:pt x="128" y="12"/>
                </a:lnTo>
                <a:lnTo>
                  <a:pt x="129" y="1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3" name="Freeform 131"/>
          <p:cNvSpPr>
            <a:spLocks/>
          </p:cNvSpPr>
          <p:nvPr/>
        </p:nvSpPr>
        <p:spPr bwMode="auto">
          <a:xfrm>
            <a:off x="5594350" y="3403600"/>
            <a:ext cx="42863" cy="3175"/>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4" name="Freeform 132"/>
          <p:cNvSpPr>
            <a:spLocks/>
          </p:cNvSpPr>
          <p:nvPr/>
        </p:nvSpPr>
        <p:spPr bwMode="auto">
          <a:xfrm>
            <a:off x="3113088" y="3721100"/>
            <a:ext cx="42862" cy="3175"/>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5" name="Freeform 133"/>
          <p:cNvSpPr>
            <a:spLocks/>
          </p:cNvSpPr>
          <p:nvPr/>
        </p:nvSpPr>
        <p:spPr bwMode="auto">
          <a:xfrm>
            <a:off x="3627438" y="3763963"/>
            <a:ext cx="46037" cy="6350"/>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6" name="Freeform 134"/>
          <p:cNvSpPr>
            <a:spLocks/>
          </p:cNvSpPr>
          <p:nvPr/>
        </p:nvSpPr>
        <p:spPr bwMode="auto">
          <a:xfrm>
            <a:off x="4672013" y="3857625"/>
            <a:ext cx="33337" cy="3175"/>
          </a:xfrm>
          <a:custGeom>
            <a:avLst/>
            <a:gdLst>
              <a:gd name="T0" fmla="*/ 0 w 98"/>
              <a:gd name="T1" fmla="*/ 0 h 9"/>
              <a:gd name="T2" fmla="*/ 97 w 98"/>
              <a:gd name="T3" fmla="*/ 9 h 9"/>
              <a:gd name="T4" fmla="*/ 98 w 98"/>
              <a:gd name="T5" fmla="*/ 9 h 9"/>
            </a:gdLst>
            <a:ahLst/>
            <a:cxnLst>
              <a:cxn ang="0">
                <a:pos x="T0" y="T1"/>
              </a:cxn>
              <a:cxn ang="0">
                <a:pos x="T2" y="T3"/>
              </a:cxn>
              <a:cxn ang="0">
                <a:pos x="T4" y="T5"/>
              </a:cxn>
            </a:cxnLst>
            <a:rect l="0" t="0" r="r" b="b"/>
            <a:pathLst>
              <a:path w="98" h="9">
                <a:moveTo>
                  <a:pt x="0" y="0"/>
                </a:moveTo>
                <a:lnTo>
                  <a:pt x="97" y="9"/>
                </a:lnTo>
                <a:lnTo>
                  <a:pt x="98" y="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7" name="Freeform 135"/>
          <p:cNvSpPr>
            <a:spLocks/>
          </p:cNvSpPr>
          <p:nvPr/>
        </p:nvSpPr>
        <p:spPr bwMode="auto">
          <a:xfrm>
            <a:off x="5176838" y="3900488"/>
            <a:ext cx="42862" cy="4762"/>
          </a:xfrm>
          <a:custGeom>
            <a:avLst/>
            <a:gdLst>
              <a:gd name="T0" fmla="*/ 0 w 128"/>
              <a:gd name="T1" fmla="*/ 0 h 11"/>
              <a:gd name="T2" fmla="*/ 127 w 128"/>
              <a:gd name="T3" fmla="*/ 11 h 11"/>
              <a:gd name="T4" fmla="*/ 128 w 128"/>
              <a:gd name="T5" fmla="*/ 11 h 11"/>
            </a:gdLst>
            <a:ahLst/>
            <a:cxnLst>
              <a:cxn ang="0">
                <a:pos x="T0" y="T1"/>
              </a:cxn>
              <a:cxn ang="0">
                <a:pos x="T2" y="T3"/>
              </a:cxn>
              <a:cxn ang="0">
                <a:pos x="T4" y="T5"/>
              </a:cxn>
            </a:cxnLst>
            <a:rect l="0" t="0" r="r" b="b"/>
            <a:pathLst>
              <a:path w="128" h="11">
                <a:moveTo>
                  <a:pt x="0" y="0"/>
                </a:moveTo>
                <a:lnTo>
                  <a:pt x="127" y="11"/>
                </a:lnTo>
                <a:lnTo>
                  <a:pt x="128"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8" name="Freeform 136"/>
          <p:cNvSpPr>
            <a:spLocks/>
          </p:cNvSpPr>
          <p:nvPr/>
        </p:nvSpPr>
        <p:spPr bwMode="auto">
          <a:xfrm>
            <a:off x="5694363" y="3944938"/>
            <a:ext cx="42862" cy="3175"/>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49" name="Freeform 137"/>
          <p:cNvSpPr>
            <a:spLocks/>
          </p:cNvSpPr>
          <p:nvPr/>
        </p:nvSpPr>
        <p:spPr bwMode="auto">
          <a:xfrm>
            <a:off x="3213100" y="4262438"/>
            <a:ext cx="42863" cy="3175"/>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0" name="Freeform 138"/>
          <p:cNvSpPr>
            <a:spLocks/>
          </p:cNvSpPr>
          <p:nvPr/>
        </p:nvSpPr>
        <p:spPr bwMode="auto">
          <a:xfrm>
            <a:off x="5276850" y="4441825"/>
            <a:ext cx="42863" cy="6350"/>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1" name="Freeform 139"/>
          <p:cNvSpPr>
            <a:spLocks/>
          </p:cNvSpPr>
          <p:nvPr/>
        </p:nvSpPr>
        <p:spPr bwMode="auto">
          <a:xfrm>
            <a:off x="5794375" y="4486275"/>
            <a:ext cx="41275" cy="6350"/>
          </a:xfrm>
          <a:custGeom>
            <a:avLst/>
            <a:gdLst>
              <a:gd name="T0" fmla="*/ 0 w 129"/>
              <a:gd name="T1" fmla="*/ 0 h 12"/>
              <a:gd name="T2" fmla="*/ 128 w 129"/>
              <a:gd name="T3" fmla="*/ 12 h 12"/>
              <a:gd name="T4" fmla="*/ 129 w 129"/>
              <a:gd name="T5" fmla="*/ 12 h 12"/>
            </a:gdLst>
            <a:ahLst/>
            <a:cxnLst>
              <a:cxn ang="0">
                <a:pos x="T0" y="T1"/>
              </a:cxn>
              <a:cxn ang="0">
                <a:pos x="T2" y="T3"/>
              </a:cxn>
              <a:cxn ang="0">
                <a:pos x="T4" y="T5"/>
              </a:cxn>
            </a:cxnLst>
            <a:rect l="0" t="0" r="r" b="b"/>
            <a:pathLst>
              <a:path w="129" h="12">
                <a:moveTo>
                  <a:pt x="0" y="0"/>
                </a:moveTo>
                <a:lnTo>
                  <a:pt x="128" y="12"/>
                </a:lnTo>
                <a:lnTo>
                  <a:pt x="129" y="1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2" name="Freeform 140"/>
          <p:cNvSpPr>
            <a:spLocks/>
          </p:cNvSpPr>
          <p:nvPr/>
        </p:nvSpPr>
        <p:spPr bwMode="auto">
          <a:xfrm>
            <a:off x="3313113" y="4805363"/>
            <a:ext cx="6350" cy="3175"/>
          </a:xfrm>
          <a:custGeom>
            <a:avLst/>
            <a:gdLst>
              <a:gd name="T0" fmla="*/ 0 w 19"/>
              <a:gd name="T1" fmla="*/ 0 h 3"/>
              <a:gd name="T2" fmla="*/ 18 w 19"/>
              <a:gd name="T3" fmla="*/ 3 h 3"/>
              <a:gd name="T4" fmla="*/ 19 w 19"/>
              <a:gd name="T5" fmla="*/ 3 h 3"/>
            </a:gdLst>
            <a:ahLst/>
            <a:cxnLst>
              <a:cxn ang="0">
                <a:pos x="T0" y="T1"/>
              </a:cxn>
              <a:cxn ang="0">
                <a:pos x="T2" y="T3"/>
              </a:cxn>
              <a:cxn ang="0">
                <a:pos x="T4" y="T5"/>
              </a:cxn>
            </a:cxnLst>
            <a:rect l="0" t="0" r="r" b="b"/>
            <a:pathLst>
              <a:path w="19" h="3">
                <a:moveTo>
                  <a:pt x="0" y="0"/>
                </a:moveTo>
                <a:lnTo>
                  <a:pt x="18" y="3"/>
                </a:lnTo>
                <a:lnTo>
                  <a:pt x="19" y="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3" name="Freeform 141"/>
          <p:cNvSpPr>
            <a:spLocks/>
          </p:cNvSpPr>
          <p:nvPr/>
        </p:nvSpPr>
        <p:spPr bwMode="auto">
          <a:xfrm>
            <a:off x="5376863" y="4986338"/>
            <a:ext cx="41275" cy="3175"/>
          </a:xfrm>
          <a:custGeom>
            <a:avLst/>
            <a:gdLst>
              <a:gd name="T0" fmla="*/ 0 w 128"/>
              <a:gd name="T1" fmla="*/ 0 h 11"/>
              <a:gd name="T2" fmla="*/ 127 w 128"/>
              <a:gd name="T3" fmla="*/ 11 h 11"/>
              <a:gd name="T4" fmla="*/ 128 w 128"/>
              <a:gd name="T5" fmla="*/ 11 h 11"/>
            </a:gdLst>
            <a:ahLst/>
            <a:cxnLst>
              <a:cxn ang="0">
                <a:pos x="T0" y="T1"/>
              </a:cxn>
              <a:cxn ang="0">
                <a:pos x="T2" y="T3"/>
              </a:cxn>
              <a:cxn ang="0">
                <a:pos x="T4" y="T5"/>
              </a:cxn>
            </a:cxnLst>
            <a:rect l="0" t="0" r="r" b="b"/>
            <a:pathLst>
              <a:path w="128" h="11">
                <a:moveTo>
                  <a:pt x="0" y="0"/>
                </a:moveTo>
                <a:lnTo>
                  <a:pt x="127" y="11"/>
                </a:lnTo>
                <a:lnTo>
                  <a:pt x="128"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4" name="Freeform 142"/>
          <p:cNvSpPr>
            <a:spLocks/>
          </p:cNvSpPr>
          <p:nvPr/>
        </p:nvSpPr>
        <p:spPr bwMode="auto">
          <a:xfrm>
            <a:off x="5894388" y="5032375"/>
            <a:ext cx="17462" cy="1588"/>
          </a:xfrm>
          <a:custGeom>
            <a:avLst/>
            <a:gdLst>
              <a:gd name="T0" fmla="*/ 0 w 60"/>
              <a:gd name="T1" fmla="*/ 0 h 4"/>
              <a:gd name="T2" fmla="*/ 59 w 60"/>
              <a:gd name="T3" fmla="*/ 4 h 4"/>
              <a:gd name="T4" fmla="*/ 60 w 60"/>
              <a:gd name="T5" fmla="*/ 4 h 4"/>
            </a:gdLst>
            <a:ahLst/>
            <a:cxnLst>
              <a:cxn ang="0">
                <a:pos x="T0" y="T1"/>
              </a:cxn>
              <a:cxn ang="0">
                <a:pos x="T2" y="T3"/>
              </a:cxn>
              <a:cxn ang="0">
                <a:pos x="T4" y="T5"/>
              </a:cxn>
            </a:cxnLst>
            <a:rect l="0" t="0" r="r" b="b"/>
            <a:pathLst>
              <a:path w="60" h="4">
                <a:moveTo>
                  <a:pt x="0" y="0"/>
                </a:moveTo>
                <a:lnTo>
                  <a:pt x="59" y="4"/>
                </a:lnTo>
                <a:lnTo>
                  <a:pt x="60"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5" name="Freeform 143"/>
          <p:cNvSpPr>
            <a:spLocks/>
          </p:cNvSpPr>
          <p:nvPr/>
        </p:nvSpPr>
        <p:spPr bwMode="auto">
          <a:xfrm>
            <a:off x="2895600" y="5300663"/>
            <a:ext cx="42863" cy="3175"/>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6" name="Freeform 144"/>
          <p:cNvSpPr>
            <a:spLocks/>
          </p:cNvSpPr>
          <p:nvPr/>
        </p:nvSpPr>
        <p:spPr bwMode="auto">
          <a:xfrm>
            <a:off x="5476875" y="5527675"/>
            <a:ext cx="41275" cy="3175"/>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7" name="Freeform 145"/>
          <p:cNvSpPr>
            <a:spLocks/>
          </p:cNvSpPr>
          <p:nvPr/>
        </p:nvSpPr>
        <p:spPr bwMode="auto">
          <a:xfrm>
            <a:off x="2995613" y="5842000"/>
            <a:ext cx="42862" cy="6350"/>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8" name="Freeform 146"/>
          <p:cNvSpPr>
            <a:spLocks/>
          </p:cNvSpPr>
          <p:nvPr/>
        </p:nvSpPr>
        <p:spPr bwMode="auto">
          <a:xfrm>
            <a:off x="3513138" y="5888038"/>
            <a:ext cx="41275" cy="3175"/>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59" name="Freeform 147"/>
          <p:cNvSpPr>
            <a:spLocks/>
          </p:cNvSpPr>
          <p:nvPr/>
        </p:nvSpPr>
        <p:spPr bwMode="auto">
          <a:xfrm>
            <a:off x="4027488" y="5934075"/>
            <a:ext cx="44450" cy="3175"/>
          </a:xfrm>
          <a:custGeom>
            <a:avLst/>
            <a:gdLst>
              <a:gd name="T0" fmla="*/ 0 w 129"/>
              <a:gd name="T1" fmla="*/ 0 h 11"/>
              <a:gd name="T2" fmla="*/ 128 w 129"/>
              <a:gd name="T3" fmla="*/ 11 h 11"/>
              <a:gd name="T4" fmla="*/ 129 w 129"/>
              <a:gd name="T5" fmla="*/ 11 h 11"/>
            </a:gdLst>
            <a:ahLst/>
            <a:cxnLst>
              <a:cxn ang="0">
                <a:pos x="T0" y="T1"/>
              </a:cxn>
              <a:cxn ang="0">
                <a:pos x="T2" y="T3"/>
              </a:cxn>
              <a:cxn ang="0">
                <a:pos x="T4" y="T5"/>
              </a:cxn>
            </a:cxnLst>
            <a:rect l="0" t="0" r="r" b="b"/>
            <a:pathLst>
              <a:path w="129" h="11">
                <a:moveTo>
                  <a:pt x="0" y="0"/>
                </a:moveTo>
                <a:lnTo>
                  <a:pt x="128" y="11"/>
                </a:lnTo>
                <a:lnTo>
                  <a:pt x="129"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0" name="Freeform 148"/>
          <p:cNvSpPr>
            <a:spLocks/>
          </p:cNvSpPr>
          <p:nvPr/>
        </p:nvSpPr>
        <p:spPr bwMode="auto">
          <a:xfrm>
            <a:off x="4545013" y="5978525"/>
            <a:ext cx="41275" cy="3175"/>
          </a:xfrm>
          <a:custGeom>
            <a:avLst/>
            <a:gdLst>
              <a:gd name="T0" fmla="*/ 0 w 130"/>
              <a:gd name="T1" fmla="*/ 0 h 11"/>
              <a:gd name="T2" fmla="*/ 129 w 130"/>
              <a:gd name="T3" fmla="*/ 11 h 11"/>
              <a:gd name="T4" fmla="*/ 130 w 130"/>
              <a:gd name="T5" fmla="*/ 11 h 11"/>
            </a:gdLst>
            <a:ahLst/>
            <a:cxnLst>
              <a:cxn ang="0">
                <a:pos x="T0" y="T1"/>
              </a:cxn>
              <a:cxn ang="0">
                <a:pos x="T2" y="T3"/>
              </a:cxn>
              <a:cxn ang="0">
                <a:pos x="T4" y="T5"/>
              </a:cxn>
            </a:cxnLst>
            <a:rect l="0" t="0" r="r" b="b"/>
            <a:pathLst>
              <a:path w="130" h="11">
                <a:moveTo>
                  <a:pt x="0" y="0"/>
                </a:moveTo>
                <a:lnTo>
                  <a:pt x="129" y="11"/>
                </a:lnTo>
                <a:lnTo>
                  <a:pt x="130"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1" name="Freeform 149"/>
          <p:cNvSpPr>
            <a:spLocks/>
          </p:cNvSpPr>
          <p:nvPr/>
        </p:nvSpPr>
        <p:spPr bwMode="auto">
          <a:xfrm>
            <a:off x="5059363" y="6024563"/>
            <a:ext cx="44450" cy="3175"/>
          </a:xfrm>
          <a:custGeom>
            <a:avLst/>
            <a:gdLst>
              <a:gd name="T0" fmla="*/ 0 w 129"/>
              <a:gd name="T1" fmla="*/ 0 h 12"/>
              <a:gd name="T2" fmla="*/ 128 w 129"/>
              <a:gd name="T3" fmla="*/ 12 h 12"/>
              <a:gd name="T4" fmla="*/ 129 w 129"/>
              <a:gd name="T5" fmla="*/ 12 h 12"/>
            </a:gdLst>
            <a:ahLst/>
            <a:cxnLst>
              <a:cxn ang="0">
                <a:pos x="T0" y="T1"/>
              </a:cxn>
              <a:cxn ang="0">
                <a:pos x="T2" y="T3"/>
              </a:cxn>
              <a:cxn ang="0">
                <a:pos x="T4" y="T5"/>
              </a:cxn>
            </a:cxnLst>
            <a:rect l="0" t="0" r="r" b="b"/>
            <a:pathLst>
              <a:path w="129" h="12">
                <a:moveTo>
                  <a:pt x="0" y="0"/>
                </a:moveTo>
                <a:lnTo>
                  <a:pt x="128" y="12"/>
                </a:lnTo>
                <a:lnTo>
                  <a:pt x="129" y="1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2" name="Freeform 150"/>
          <p:cNvSpPr>
            <a:spLocks/>
          </p:cNvSpPr>
          <p:nvPr/>
        </p:nvSpPr>
        <p:spPr bwMode="auto">
          <a:xfrm>
            <a:off x="5576888" y="6069013"/>
            <a:ext cx="41275" cy="3175"/>
          </a:xfrm>
          <a:custGeom>
            <a:avLst/>
            <a:gdLst>
              <a:gd name="T0" fmla="*/ 0 w 128"/>
              <a:gd name="T1" fmla="*/ 0 h 12"/>
              <a:gd name="T2" fmla="*/ 127 w 128"/>
              <a:gd name="T3" fmla="*/ 12 h 12"/>
              <a:gd name="T4" fmla="*/ 128 w 128"/>
              <a:gd name="T5" fmla="*/ 12 h 12"/>
            </a:gdLst>
            <a:ahLst/>
            <a:cxnLst>
              <a:cxn ang="0">
                <a:pos x="T0" y="T1"/>
              </a:cxn>
              <a:cxn ang="0">
                <a:pos x="T2" y="T3"/>
              </a:cxn>
              <a:cxn ang="0">
                <a:pos x="T4" y="T5"/>
              </a:cxn>
            </a:cxnLst>
            <a:rect l="0" t="0" r="r" b="b"/>
            <a:pathLst>
              <a:path w="128" h="12">
                <a:moveTo>
                  <a:pt x="0" y="0"/>
                </a:moveTo>
                <a:lnTo>
                  <a:pt x="127" y="12"/>
                </a:lnTo>
                <a:lnTo>
                  <a:pt x="128" y="1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3" name="Freeform 151"/>
          <p:cNvSpPr>
            <a:spLocks/>
          </p:cNvSpPr>
          <p:nvPr/>
        </p:nvSpPr>
        <p:spPr bwMode="auto">
          <a:xfrm>
            <a:off x="3095625" y="6384925"/>
            <a:ext cx="41275" cy="4763"/>
          </a:xfrm>
          <a:custGeom>
            <a:avLst/>
            <a:gdLst>
              <a:gd name="T0" fmla="*/ 0 w 129"/>
              <a:gd name="T1" fmla="*/ 0 h 12"/>
              <a:gd name="T2" fmla="*/ 128 w 129"/>
              <a:gd name="T3" fmla="*/ 12 h 12"/>
              <a:gd name="T4" fmla="*/ 129 w 129"/>
              <a:gd name="T5" fmla="*/ 12 h 12"/>
            </a:gdLst>
            <a:ahLst/>
            <a:cxnLst>
              <a:cxn ang="0">
                <a:pos x="T0" y="T1"/>
              </a:cxn>
              <a:cxn ang="0">
                <a:pos x="T2" y="T3"/>
              </a:cxn>
              <a:cxn ang="0">
                <a:pos x="T4" y="T5"/>
              </a:cxn>
            </a:cxnLst>
            <a:rect l="0" t="0" r="r" b="b"/>
            <a:pathLst>
              <a:path w="129" h="12">
                <a:moveTo>
                  <a:pt x="0" y="0"/>
                </a:moveTo>
                <a:lnTo>
                  <a:pt x="128" y="12"/>
                </a:lnTo>
                <a:lnTo>
                  <a:pt x="129" y="1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4" name="Freeform 152"/>
          <p:cNvSpPr>
            <a:spLocks/>
          </p:cNvSpPr>
          <p:nvPr/>
        </p:nvSpPr>
        <p:spPr bwMode="auto">
          <a:xfrm>
            <a:off x="3613150" y="6429375"/>
            <a:ext cx="41275" cy="6350"/>
          </a:xfrm>
          <a:custGeom>
            <a:avLst/>
            <a:gdLst>
              <a:gd name="T0" fmla="*/ 0 w 130"/>
              <a:gd name="T1" fmla="*/ 0 h 11"/>
              <a:gd name="T2" fmla="*/ 129 w 130"/>
              <a:gd name="T3" fmla="*/ 11 h 11"/>
              <a:gd name="T4" fmla="*/ 130 w 130"/>
              <a:gd name="T5" fmla="*/ 11 h 11"/>
            </a:gdLst>
            <a:ahLst/>
            <a:cxnLst>
              <a:cxn ang="0">
                <a:pos x="T0" y="T1"/>
              </a:cxn>
              <a:cxn ang="0">
                <a:pos x="T2" y="T3"/>
              </a:cxn>
              <a:cxn ang="0">
                <a:pos x="T4" y="T5"/>
              </a:cxn>
            </a:cxnLst>
            <a:rect l="0" t="0" r="r" b="b"/>
            <a:pathLst>
              <a:path w="130" h="11">
                <a:moveTo>
                  <a:pt x="0" y="0"/>
                </a:moveTo>
                <a:lnTo>
                  <a:pt x="129" y="11"/>
                </a:lnTo>
                <a:lnTo>
                  <a:pt x="130" y="1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5" name="Freeform 153"/>
          <p:cNvSpPr>
            <a:spLocks/>
          </p:cNvSpPr>
          <p:nvPr/>
        </p:nvSpPr>
        <p:spPr bwMode="auto">
          <a:xfrm>
            <a:off x="3132138" y="6345238"/>
            <a:ext cx="4762" cy="44450"/>
          </a:xfrm>
          <a:custGeom>
            <a:avLst/>
            <a:gdLst>
              <a:gd name="T0" fmla="*/ 24 w 24"/>
              <a:gd name="T1" fmla="*/ 134 h 134"/>
              <a:gd name="T2" fmla="*/ 0 w 24"/>
              <a:gd name="T3" fmla="*/ 0 h 134"/>
              <a:gd name="T4" fmla="*/ 1 w 24"/>
              <a:gd name="T5" fmla="*/ 0 h 134"/>
            </a:gdLst>
            <a:ahLst/>
            <a:cxnLst>
              <a:cxn ang="0">
                <a:pos x="T0" y="T1"/>
              </a:cxn>
              <a:cxn ang="0">
                <a:pos x="T2" y="T3"/>
              </a:cxn>
              <a:cxn ang="0">
                <a:pos x="T4" y="T5"/>
              </a:cxn>
            </a:cxnLst>
            <a:rect l="0" t="0" r="r" b="b"/>
            <a:pathLst>
              <a:path w="24" h="134">
                <a:moveTo>
                  <a:pt x="24"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6" name="Freeform 154"/>
          <p:cNvSpPr>
            <a:spLocks/>
          </p:cNvSpPr>
          <p:nvPr/>
        </p:nvSpPr>
        <p:spPr bwMode="auto">
          <a:xfrm>
            <a:off x="3028950" y="5803900"/>
            <a:ext cx="9525" cy="44450"/>
          </a:xfrm>
          <a:custGeom>
            <a:avLst/>
            <a:gdLst>
              <a:gd name="T0" fmla="*/ 26 w 26"/>
              <a:gd name="T1" fmla="*/ 135 h 135"/>
              <a:gd name="T2" fmla="*/ 0 w 26"/>
              <a:gd name="T3" fmla="*/ 0 h 135"/>
              <a:gd name="T4" fmla="*/ 1 w 26"/>
              <a:gd name="T5" fmla="*/ 0 h 135"/>
            </a:gdLst>
            <a:ahLst/>
            <a:cxnLst>
              <a:cxn ang="0">
                <a:pos x="T0" y="T1"/>
              </a:cxn>
              <a:cxn ang="0">
                <a:pos x="T2" y="T3"/>
              </a:cxn>
              <a:cxn ang="0">
                <a:pos x="T4" y="T5"/>
              </a:cxn>
            </a:cxnLst>
            <a:rect l="0" t="0" r="r" b="b"/>
            <a:pathLst>
              <a:path w="26" h="135">
                <a:moveTo>
                  <a:pt x="26" y="13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7" name="Freeform 155"/>
          <p:cNvSpPr>
            <a:spLocks/>
          </p:cNvSpPr>
          <p:nvPr/>
        </p:nvSpPr>
        <p:spPr bwMode="auto">
          <a:xfrm>
            <a:off x="2932113" y="5259388"/>
            <a:ext cx="6350" cy="44450"/>
          </a:xfrm>
          <a:custGeom>
            <a:avLst/>
            <a:gdLst>
              <a:gd name="T0" fmla="*/ 24 w 24"/>
              <a:gd name="T1" fmla="*/ 134 h 134"/>
              <a:gd name="T2" fmla="*/ 0 w 24"/>
              <a:gd name="T3" fmla="*/ 0 h 134"/>
              <a:gd name="T4" fmla="*/ 1 w 24"/>
              <a:gd name="T5" fmla="*/ 0 h 134"/>
            </a:gdLst>
            <a:ahLst/>
            <a:cxnLst>
              <a:cxn ang="0">
                <a:pos x="T0" y="T1"/>
              </a:cxn>
              <a:cxn ang="0">
                <a:pos x="T2" y="T3"/>
              </a:cxn>
              <a:cxn ang="0">
                <a:pos x="T4" y="T5"/>
              </a:cxn>
            </a:cxnLst>
            <a:rect l="0" t="0" r="r" b="b"/>
            <a:pathLst>
              <a:path w="24" h="134">
                <a:moveTo>
                  <a:pt x="24"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8" name="Freeform 156"/>
          <p:cNvSpPr>
            <a:spLocks/>
          </p:cNvSpPr>
          <p:nvPr/>
        </p:nvSpPr>
        <p:spPr bwMode="auto">
          <a:xfrm>
            <a:off x="3646488" y="6389688"/>
            <a:ext cx="7937" cy="46037"/>
          </a:xfrm>
          <a:custGeom>
            <a:avLst/>
            <a:gdLst>
              <a:gd name="T0" fmla="*/ 25 w 25"/>
              <a:gd name="T1" fmla="*/ 134 h 134"/>
              <a:gd name="T2" fmla="*/ 0 w 25"/>
              <a:gd name="T3" fmla="*/ 0 h 134"/>
              <a:gd name="T4" fmla="*/ 1 w 25"/>
              <a:gd name="T5" fmla="*/ 0 h 134"/>
            </a:gdLst>
            <a:ahLst/>
            <a:cxnLst>
              <a:cxn ang="0">
                <a:pos x="T0" y="T1"/>
              </a:cxn>
              <a:cxn ang="0">
                <a:pos x="T2" y="T3"/>
              </a:cxn>
              <a:cxn ang="0">
                <a:pos x="T4" y="T5"/>
              </a:cxn>
            </a:cxnLst>
            <a:rect l="0" t="0" r="r" b="b"/>
            <a:pathLst>
              <a:path w="25" h="134">
                <a:moveTo>
                  <a:pt x="25"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69" name="Freeform 157"/>
          <p:cNvSpPr>
            <a:spLocks/>
          </p:cNvSpPr>
          <p:nvPr/>
        </p:nvSpPr>
        <p:spPr bwMode="auto">
          <a:xfrm>
            <a:off x="3546475" y="5848350"/>
            <a:ext cx="7938" cy="42863"/>
          </a:xfrm>
          <a:custGeom>
            <a:avLst/>
            <a:gdLst>
              <a:gd name="T0" fmla="*/ 25 w 25"/>
              <a:gd name="T1" fmla="*/ 134 h 134"/>
              <a:gd name="T2" fmla="*/ 0 w 25"/>
              <a:gd name="T3" fmla="*/ 0 h 134"/>
              <a:gd name="T4" fmla="*/ 2 w 25"/>
              <a:gd name="T5" fmla="*/ 0 h 134"/>
            </a:gdLst>
            <a:ahLst/>
            <a:cxnLst>
              <a:cxn ang="0">
                <a:pos x="T0" y="T1"/>
              </a:cxn>
              <a:cxn ang="0">
                <a:pos x="T2" y="T3"/>
              </a:cxn>
              <a:cxn ang="0">
                <a:pos x="T4" y="T5"/>
              </a:cxn>
            </a:cxnLst>
            <a:rect l="0" t="0" r="r" b="b"/>
            <a:pathLst>
              <a:path w="25" h="134">
                <a:moveTo>
                  <a:pt x="25" y="134"/>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0" name="Freeform 158"/>
          <p:cNvSpPr>
            <a:spLocks/>
          </p:cNvSpPr>
          <p:nvPr/>
        </p:nvSpPr>
        <p:spPr bwMode="auto">
          <a:xfrm>
            <a:off x="3246438" y="4221163"/>
            <a:ext cx="9525" cy="44450"/>
          </a:xfrm>
          <a:custGeom>
            <a:avLst/>
            <a:gdLst>
              <a:gd name="T0" fmla="*/ 24 w 24"/>
              <a:gd name="T1" fmla="*/ 134 h 134"/>
              <a:gd name="T2" fmla="*/ 0 w 24"/>
              <a:gd name="T3" fmla="*/ 0 h 134"/>
              <a:gd name="T4" fmla="*/ 1 w 24"/>
              <a:gd name="T5" fmla="*/ 0 h 134"/>
            </a:gdLst>
            <a:ahLst/>
            <a:cxnLst>
              <a:cxn ang="0">
                <a:pos x="T0" y="T1"/>
              </a:cxn>
              <a:cxn ang="0">
                <a:pos x="T2" y="T3"/>
              </a:cxn>
              <a:cxn ang="0">
                <a:pos x="T4" y="T5"/>
              </a:cxn>
            </a:cxnLst>
            <a:rect l="0" t="0" r="r" b="b"/>
            <a:pathLst>
              <a:path w="24" h="134">
                <a:moveTo>
                  <a:pt x="24"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1" name="Freeform 159"/>
          <p:cNvSpPr>
            <a:spLocks/>
          </p:cNvSpPr>
          <p:nvPr/>
        </p:nvSpPr>
        <p:spPr bwMode="auto">
          <a:xfrm>
            <a:off x="3146425" y="3679825"/>
            <a:ext cx="9525" cy="44450"/>
          </a:xfrm>
          <a:custGeom>
            <a:avLst/>
            <a:gdLst>
              <a:gd name="T0" fmla="*/ 26 w 26"/>
              <a:gd name="T1" fmla="*/ 135 h 135"/>
              <a:gd name="T2" fmla="*/ 0 w 26"/>
              <a:gd name="T3" fmla="*/ 0 h 135"/>
              <a:gd name="T4" fmla="*/ 1 w 26"/>
              <a:gd name="T5" fmla="*/ 0 h 135"/>
            </a:gdLst>
            <a:ahLst/>
            <a:cxnLst>
              <a:cxn ang="0">
                <a:pos x="T0" y="T1"/>
              </a:cxn>
              <a:cxn ang="0">
                <a:pos x="T2" y="T3"/>
              </a:cxn>
              <a:cxn ang="0">
                <a:pos x="T4" y="T5"/>
              </a:cxn>
            </a:cxnLst>
            <a:rect l="0" t="0" r="r" b="b"/>
            <a:pathLst>
              <a:path w="26" h="135">
                <a:moveTo>
                  <a:pt x="26" y="13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2" name="Freeform 160"/>
          <p:cNvSpPr>
            <a:spLocks/>
          </p:cNvSpPr>
          <p:nvPr/>
        </p:nvSpPr>
        <p:spPr bwMode="auto">
          <a:xfrm>
            <a:off x="3046413" y="3136900"/>
            <a:ext cx="9525" cy="42863"/>
          </a:xfrm>
          <a:custGeom>
            <a:avLst/>
            <a:gdLst>
              <a:gd name="T0" fmla="*/ 24 w 24"/>
              <a:gd name="T1" fmla="*/ 134 h 134"/>
              <a:gd name="T2" fmla="*/ 0 w 24"/>
              <a:gd name="T3" fmla="*/ 0 h 134"/>
              <a:gd name="T4" fmla="*/ 1 w 24"/>
              <a:gd name="T5" fmla="*/ 0 h 134"/>
            </a:gdLst>
            <a:ahLst/>
            <a:cxnLst>
              <a:cxn ang="0">
                <a:pos x="T0" y="T1"/>
              </a:cxn>
              <a:cxn ang="0">
                <a:pos x="T2" y="T3"/>
              </a:cxn>
              <a:cxn ang="0">
                <a:pos x="T4" y="T5"/>
              </a:cxn>
            </a:cxnLst>
            <a:rect l="0" t="0" r="r" b="b"/>
            <a:pathLst>
              <a:path w="24" h="134">
                <a:moveTo>
                  <a:pt x="24"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3" name="Freeform 161"/>
          <p:cNvSpPr>
            <a:spLocks/>
          </p:cNvSpPr>
          <p:nvPr/>
        </p:nvSpPr>
        <p:spPr bwMode="auto">
          <a:xfrm>
            <a:off x="4164013" y="6435725"/>
            <a:ext cx="4762" cy="30163"/>
          </a:xfrm>
          <a:custGeom>
            <a:avLst/>
            <a:gdLst>
              <a:gd name="T0" fmla="*/ 18 w 18"/>
              <a:gd name="T1" fmla="*/ 94 h 94"/>
              <a:gd name="T2" fmla="*/ 0 w 18"/>
              <a:gd name="T3" fmla="*/ 0 h 94"/>
              <a:gd name="T4" fmla="*/ 1 w 18"/>
              <a:gd name="T5" fmla="*/ 0 h 94"/>
            </a:gdLst>
            <a:ahLst/>
            <a:cxnLst>
              <a:cxn ang="0">
                <a:pos x="T0" y="T1"/>
              </a:cxn>
              <a:cxn ang="0">
                <a:pos x="T2" y="T3"/>
              </a:cxn>
              <a:cxn ang="0">
                <a:pos x="T4" y="T5"/>
              </a:cxn>
            </a:cxnLst>
            <a:rect l="0" t="0" r="r" b="b"/>
            <a:pathLst>
              <a:path w="18" h="94">
                <a:moveTo>
                  <a:pt x="18" y="9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4" name="Freeform 162"/>
          <p:cNvSpPr>
            <a:spLocks/>
          </p:cNvSpPr>
          <p:nvPr/>
        </p:nvSpPr>
        <p:spPr bwMode="auto">
          <a:xfrm>
            <a:off x="4064000" y="5903913"/>
            <a:ext cx="4763" cy="33337"/>
          </a:xfrm>
          <a:custGeom>
            <a:avLst/>
            <a:gdLst>
              <a:gd name="T0" fmla="*/ 18 w 18"/>
              <a:gd name="T1" fmla="*/ 99 h 99"/>
              <a:gd name="T2" fmla="*/ 0 w 18"/>
              <a:gd name="T3" fmla="*/ 0 h 99"/>
              <a:gd name="T4" fmla="*/ 1 w 18"/>
              <a:gd name="T5" fmla="*/ 0 h 99"/>
            </a:gdLst>
            <a:ahLst/>
            <a:cxnLst>
              <a:cxn ang="0">
                <a:pos x="T0" y="T1"/>
              </a:cxn>
              <a:cxn ang="0">
                <a:pos x="T2" y="T3"/>
              </a:cxn>
              <a:cxn ang="0">
                <a:pos x="T4" y="T5"/>
              </a:cxn>
            </a:cxnLst>
            <a:rect l="0" t="0" r="r" b="b"/>
            <a:pathLst>
              <a:path w="18" h="99">
                <a:moveTo>
                  <a:pt x="18" y="9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5" name="Freeform 163"/>
          <p:cNvSpPr>
            <a:spLocks/>
          </p:cNvSpPr>
          <p:nvPr/>
        </p:nvSpPr>
        <p:spPr bwMode="auto">
          <a:xfrm>
            <a:off x="3663950" y="3724275"/>
            <a:ext cx="6350" cy="46038"/>
          </a:xfrm>
          <a:custGeom>
            <a:avLst/>
            <a:gdLst>
              <a:gd name="T0" fmla="*/ 24 w 24"/>
              <a:gd name="T1" fmla="*/ 134 h 134"/>
              <a:gd name="T2" fmla="*/ 0 w 24"/>
              <a:gd name="T3" fmla="*/ 0 h 134"/>
              <a:gd name="T4" fmla="*/ 1 w 24"/>
              <a:gd name="T5" fmla="*/ 0 h 134"/>
            </a:gdLst>
            <a:ahLst/>
            <a:cxnLst>
              <a:cxn ang="0">
                <a:pos x="T0" y="T1"/>
              </a:cxn>
              <a:cxn ang="0">
                <a:pos x="T2" y="T3"/>
              </a:cxn>
              <a:cxn ang="0">
                <a:pos x="T4" y="T5"/>
              </a:cxn>
            </a:cxnLst>
            <a:rect l="0" t="0" r="r" b="b"/>
            <a:pathLst>
              <a:path w="24" h="134">
                <a:moveTo>
                  <a:pt x="24"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6" name="Freeform 164"/>
          <p:cNvSpPr>
            <a:spLocks/>
          </p:cNvSpPr>
          <p:nvPr/>
        </p:nvSpPr>
        <p:spPr bwMode="auto">
          <a:xfrm>
            <a:off x="3563938" y="3179763"/>
            <a:ext cx="6350" cy="46037"/>
          </a:xfrm>
          <a:custGeom>
            <a:avLst/>
            <a:gdLst>
              <a:gd name="T0" fmla="*/ 25 w 25"/>
              <a:gd name="T1" fmla="*/ 135 h 135"/>
              <a:gd name="T2" fmla="*/ 0 w 25"/>
              <a:gd name="T3" fmla="*/ 0 h 135"/>
              <a:gd name="T4" fmla="*/ 1 w 25"/>
              <a:gd name="T5" fmla="*/ 0 h 135"/>
            </a:gdLst>
            <a:ahLst/>
            <a:cxnLst>
              <a:cxn ang="0">
                <a:pos x="T0" y="T1"/>
              </a:cxn>
              <a:cxn ang="0">
                <a:pos x="T2" y="T3"/>
              </a:cxn>
              <a:cxn ang="0">
                <a:pos x="T4" y="T5"/>
              </a:cxn>
            </a:cxnLst>
            <a:rect l="0" t="0" r="r" b="b"/>
            <a:pathLst>
              <a:path w="25" h="135">
                <a:moveTo>
                  <a:pt x="25" y="13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7" name="Freeform 165"/>
          <p:cNvSpPr>
            <a:spLocks/>
          </p:cNvSpPr>
          <p:nvPr/>
        </p:nvSpPr>
        <p:spPr bwMode="auto">
          <a:xfrm>
            <a:off x="4578350" y="5938838"/>
            <a:ext cx="7938" cy="42862"/>
          </a:xfrm>
          <a:custGeom>
            <a:avLst/>
            <a:gdLst>
              <a:gd name="T0" fmla="*/ 25 w 25"/>
              <a:gd name="T1" fmla="*/ 133 h 133"/>
              <a:gd name="T2" fmla="*/ 0 w 25"/>
              <a:gd name="T3" fmla="*/ 0 h 133"/>
              <a:gd name="T4" fmla="*/ 1 w 25"/>
              <a:gd name="T5" fmla="*/ 0 h 133"/>
            </a:gdLst>
            <a:ahLst/>
            <a:cxnLst>
              <a:cxn ang="0">
                <a:pos x="T0" y="T1"/>
              </a:cxn>
              <a:cxn ang="0">
                <a:pos x="T2" y="T3"/>
              </a:cxn>
              <a:cxn ang="0">
                <a:pos x="T4" y="T5"/>
              </a:cxn>
            </a:cxnLst>
            <a:rect l="0" t="0" r="r" b="b"/>
            <a:pathLst>
              <a:path w="25" h="133">
                <a:moveTo>
                  <a:pt x="25" y="13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8" name="Freeform 166"/>
          <p:cNvSpPr>
            <a:spLocks/>
          </p:cNvSpPr>
          <p:nvPr/>
        </p:nvSpPr>
        <p:spPr bwMode="auto">
          <a:xfrm>
            <a:off x="5095875" y="5981700"/>
            <a:ext cx="7938" cy="46038"/>
          </a:xfrm>
          <a:custGeom>
            <a:avLst/>
            <a:gdLst>
              <a:gd name="T0" fmla="*/ 25 w 25"/>
              <a:gd name="T1" fmla="*/ 134 h 134"/>
              <a:gd name="T2" fmla="*/ 0 w 25"/>
              <a:gd name="T3" fmla="*/ 0 h 134"/>
              <a:gd name="T4" fmla="*/ 1 w 25"/>
              <a:gd name="T5" fmla="*/ 0 h 134"/>
            </a:gdLst>
            <a:ahLst/>
            <a:cxnLst>
              <a:cxn ang="0">
                <a:pos x="T0" y="T1"/>
              </a:cxn>
              <a:cxn ang="0">
                <a:pos x="T2" y="T3"/>
              </a:cxn>
              <a:cxn ang="0">
                <a:pos x="T4" y="T5"/>
              </a:cxn>
            </a:cxnLst>
            <a:rect l="0" t="0" r="r" b="b"/>
            <a:pathLst>
              <a:path w="25" h="134">
                <a:moveTo>
                  <a:pt x="25"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79" name="Freeform 167"/>
          <p:cNvSpPr>
            <a:spLocks/>
          </p:cNvSpPr>
          <p:nvPr/>
        </p:nvSpPr>
        <p:spPr bwMode="auto">
          <a:xfrm>
            <a:off x="4695825" y="3814763"/>
            <a:ext cx="9525" cy="46037"/>
          </a:xfrm>
          <a:custGeom>
            <a:avLst/>
            <a:gdLst>
              <a:gd name="T0" fmla="*/ 25 w 25"/>
              <a:gd name="T1" fmla="*/ 134 h 134"/>
              <a:gd name="T2" fmla="*/ 0 w 25"/>
              <a:gd name="T3" fmla="*/ 0 h 134"/>
              <a:gd name="T4" fmla="*/ 1 w 25"/>
              <a:gd name="T5" fmla="*/ 0 h 134"/>
            </a:gdLst>
            <a:ahLst/>
            <a:cxnLst>
              <a:cxn ang="0">
                <a:pos x="T0" y="T1"/>
              </a:cxn>
              <a:cxn ang="0">
                <a:pos x="T2" y="T3"/>
              </a:cxn>
              <a:cxn ang="0">
                <a:pos x="T4" y="T5"/>
              </a:cxn>
            </a:cxnLst>
            <a:rect l="0" t="0" r="r" b="b"/>
            <a:pathLst>
              <a:path w="25" h="134">
                <a:moveTo>
                  <a:pt x="25"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0" name="Freeform 168"/>
          <p:cNvSpPr>
            <a:spLocks/>
          </p:cNvSpPr>
          <p:nvPr/>
        </p:nvSpPr>
        <p:spPr bwMode="auto">
          <a:xfrm>
            <a:off x="5611813" y="6027738"/>
            <a:ext cx="6350" cy="44450"/>
          </a:xfrm>
          <a:custGeom>
            <a:avLst/>
            <a:gdLst>
              <a:gd name="T0" fmla="*/ 24 w 24"/>
              <a:gd name="T1" fmla="*/ 135 h 135"/>
              <a:gd name="T2" fmla="*/ 0 w 24"/>
              <a:gd name="T3" fmla="*/ 0 h 135"/>
              <a:gd name="T4" fmla="*/ 1 w 24"/>
              <a:gd name="T5" fmla="*/ 0 h 135"/>
            </a:gdLst>
            <a:ahLst/>
            <a:cxnLst>
              <a:cxn ang="0">
                <a:pos x="T0" y="T1"/>
              </a:cxn>
              <a:cxn ang="0">
                <a:pos x="T2" y="T3"/>
              </a:cxn>
              <a:cxn ang="0">
                <a:pos x="T4" y="T5"/>
              </a:cxn>
            </a:cxnLst>
            <a:rect l="0" t="0" r="r" b="b"/>
            <a:pathLst>
              <a:path w="24" h="135">
                <a:moveTo>
                  <a:pt x="24" y="13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1" name="Freeform 169"/>
          <p:cNvSpPr>
            <a:spLocks/>
          </p:cNvSpPr>
          <p:nvPr/>
        </p:nvSpPr>
        <p:spPr bwMode="auto">
          <a:xfrm>
            <a:off x="5513388" y="5484813"/>
            <a:ext cx="4762" cy="46037"/>
          </a:xfrm>
          <a:custGeom>
            <a:avLst/>
            <a:gdLst>
              <a:gd name="T0" fmla="*/ 24 w 24"/>
              <a:gd name="T1" fmla="*/ 135 h 135"/>
              <a:gd name="T2" fmla="*/ 0 w 24"/>
              <a:gd name="T3" fmla="*/ 0 h 135"/>
              <a:gd name="T4" fmla="*/ 1 w 24"/>
              <a:gd name="T5" fmla="*/ 0 h 135"/>
            </a:gdLst>
            <a:ahLst/>
            <a:cxnLst>
              <a:cxn ang="0">
                <a:pos x="T0" y="T1"/>
              </a:cxn>
              <a:cxn ang="0">
                <a:pos x="T2" y="T3"/>
              </a:cxn>
              <a:cxn ang="0">
                <a:pos x="T4" y="T5"/>
              </a:cxn>
            </a:cxnLst>
            <a:rect l="0" t="0" r="r" b="b"/>
            <a:pathLst>
              <a:path w="24" h="135">
                <a:moveTo>
                  <a:pt x="24" y="13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2" name="Freeform 170"/>
          <p:cNvSpPr>
            <a:spLocks/>
          </p:cNvSpPr>
          <p:nvPr/>
        </p:nvSpPr>
        <p:spPr bwMode="auto">
          <a:xfrm>
            <a:off x="5410200" y="4943475"/>
            <a:ext cx="7938" cy="46038"/>
          </a:xfrm>
          <a:custGeom>
            <a:avLst/>
            <a:gdLst>
              <a:gd name="T0" fmla="*/ 25 w 25"/>
              <a:gd name="T1" fmla="*/ 134 h 134"/>
              <a:gd name="T2" fmla="*/ 0 w 25"/>
              <a:gd name="T3" fmla="*/ 0 h 134"/>
              <a:gd name="T4" fmla="*/ 1 w 25"/>
              <a:gd name="T5" fmla="*/ 0 h 134"/>
            </a:gdLst>
            <a:ahLst/>
            <a:cxnLst>
              <a:cxn ang="0">
                <a:pos x="T0" y="T1"/>
              </a:cxn>
              <a:cxn ang="0">
                <a:pos x="T2" y="T3"/>
              </a:cxn>
              <a:cxn ang="0">
                <a:pos x="T4" y="T5"/>
              </a:cxn>
            </a:cxnLst>
            <a:rect l="0" t="0" r="r" b="b"/>
            <a:pathLst>
              <a:path w="25" h="134">
                <a:moveTo>
                  <a:pt x="25"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3" name="Freeform 171"/>
          <p:cNvSpPr>
            <a:spLocks/>
          </p:cNvSpPr>
          <p:nvPr/>
        </p:nvSpPr>
        <p:spPr bwMode="auto">
          <a:xfrm>
            <a:off x="5313363" y="4402138"/>
            <a:ext cx="6350" cy="46037"/>
          </a:xfrm>
          <a:custGeom>
            <a:avLst/>
            <a:gdLst>
              <a:gd name="T0" fmla="*/ 24 w 24"/>
              <a:gd name="T1" fmla="*/ 135 h 135"/>
              <a:gd name="T2" fmla="*/ 0 w 24"/>
              <a:gd name="T3" fmla="*/ 0 h 135"/>
              <a:gd name="T4" fmla="*/ 1 w 24"/>
              <a:gd name="T5" fmla="*/ 0 h 135"/>
            </a:gdLst>
            <a:ahLst/>
            <a:cxnLst>
              <a:cxn ang="0">
                <a:pos x="T0" y="T1"/>
              </a:cxn>
              <a:cxn ang="0">
                <a:pos x="T2" y="T3"/>
              </a:cxn>
              <a:cxn ang="0">
                <a:pos x="T4" y="T5"/>
              </a:cxn>
            </a:cxnLst>
            <a:rect l="0" t="0" r="r" b="b"/>
            <a:pathLst>
              <a:path w="24" h="135">
                <a:moveTo>
                  <a:pt x="24" y="13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4" name="Freeform 172"/>
          <p:cNvSpPr>
            <a:spLocks/>
          </p:cNvSpPr>
          <p:nvPr/>
        </p:nvSpPr>
        <p:spPr bwMode="auto">
          <a:xfrm>
            <a:off x="5210175" y="3860800"/>
            <a:ext cx="9525" cy="44450"/>
          </a:xfrm>
          <a:custGeom>
            <a:avLst/>
            <a:gdLst>
              <a:gd name="T0" fmla="*/ 25 w 25"/>
              <a:gd name="T1" fmla="*/ 135 h 135"/>
              <a:gd name="T2" fmla="*/ 0 w 25"/>
              <a:gd name="T3" fmla="*/ 0 h 135"/>
              <a:gd name="T4" fmla="*/ 1 w 25"/>
              <a:gd name="T5" fmla="*/ 0 h 135"/>
            </a:gdLst>
            <a:ahLst/>
            <a:cxnLst>
              <a:cxn ang="0">
                <a:pos x="T0" y="T1"/>
              </a:cxn>
              <a:cxn ang="0">
                <a:pos x="T2" y="T3"/>
              </a:cxn>
              <a:cxn ang="0">
                <a:pos x="T4" y="T5"/>
              </a:cxn>
            </a:cxnLst>
            <a:rect l="0" t="0" r="r" b="b"/>
            <a:pathLst>
              <a:path w="25" h="135">
                <a:moveTo>
                  <a:pt x="25" y="13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5" name="Freeform 173"/>
          <p:cNvSpPr>
            <a:spLocks/>
          </p:cNvSpPr>
          <p:nvPr/>
        </p:nvSpPr>
        <p:spPr bwMode="auto">
          <a:xfrm>
            <a:off x="5113338" y="3316288"/>
            <a:ext cx="6350" cy="44450"/>
          </a:xfrm>
          <a:custGeom>
            <a:avLst/>
            <a:gdLst>
              <a:gd name="T0" fmla="*/ 24 w 24"/>
              <a:gd name="T1" fmla="*/ 134 h 134"/>
              <a:gd name="T2" fmla="*/ 0 w 24"/>
              <a:gd name="T3" fmla="*/ 0 h 134"/>
              <a:gd name="T4" fmla="*/ 1 w 24"/>
              <a:gd name="T5" fmla="*/ 0 h 134"/>
            </a:gdLst>
            <a:ahLst/>
            <a:cxnLst>
              <a:cxn ang="0">
                <a:pos x="T0" y="T1"/>
              </a:cxn>
              <a:cxn ang="0">
                <a:pos x="T2" y="T3"/>
              </a:cxn>
              <a:cxn ang="0">
                <a:pos x="T4" y="T5"/>
              </a:cxn>
            </a:cxnLst>
            <a:rect l="0" t="0" r="r" b="b"/>
            <a:pathLst>
              <a:path w="24" h="134">
                <a:moveTo>
                  <a:pt x="24"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6" name="Freeform 174"/>
          <p:cNvSpPr>
            <a:spLocks/>
          </p:cNvSpPr>
          <p:nvPr/>
        </p:nvSpPr>
        <p:spPr bwMode="auto">
          <a:xfrm>
            <a:off x="5827713" y="4448175"/>
            <a:ext cx="7937" cy="44450"/>
          </a:xfrm>
          <a:custGeom>
            <a:avLst/>
            <a:gdLst>
              <a:gd name="T0" fmla="*/ 25 w 25"/>
              <a:gd name="T1" fmla="*/ 134 h 134"/>
              <a:gd name="T2" fmla="*/ 0 w 25"/>
              <a:gd name="T3" fmla="*/ 0 h 134"/>
              <a:gd name="T4" fmla="*/ 1 w 25"/>
              <a:gd name="T5" fmla="*/ 0 h 134"/>
            </a:gdLst>
            <a:ahLst/>
            <a:cxnLst>
              <a:cxn ang="0">
                <a:pos x="T0" y="T1"/>
              </a:cxn>
              <a:cxn ang="0">
                <a:pos x="T2" y="T3"/>
              </a:cxn>
              <a:cxn ang="0">
                <a:pos x="T4" y="T5"/>
              </a:cxn>
            </a:cxnLst>
            <a:rect l="0" t="0" r="r" b="b"/>
            <a:pathLst>
              <a:path w="25" h="134">
                <a:moveTo>
                  <a:pt x="25"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7" name="Freeform 175"/>
          <p:cNvSpPr>
            <a:spLocks/>
          </p:cNvSpPr>
          <p:nvPr/>
        </p:nvSpPr>
        <p:spPr bwMode="auto">
          <a:xfrm>
            <a:off x="5727700" y="3905250"/>
            <a:ext cx="9525" cy="42863"/>
          </a:xfrm>
          <a:custGeom>
            <a:avLst/>
            <a:gdLst>
              <a:gd name="T0" fmla="*/ 25 w 25"/>
              <a:gd name="T1" fmla="*/ 134 h 134"/>
              <a:gd name="T2" fmla="*/ 0 w 25"/>
              <a:gd name="T3" fmla="*/ 0 h 134"/>
              <a:gd name="T4" fmla="*/ 1 w 25"/>
              <a:gd name="T5" fmla="*/ 0 h 134"/>
            </a:gdLst>
            <a:ahLst/>
            <a:cxnLst>
              <a:cxn ang="0">
                <a:pos x="T0" y="T1"/>
              </a:cxn>
              <a:cxn ang="0">
                <a:pos x="T2" y="T3"/>
              </a:cxn>
              <a:cxn ang="0">
                <a:pos x="T4" y="T5"/>
              </a:cxn>
            </a:cxnLst>
            <a:rect l="0" t="0" r="r" b="b"/>
            <a:pathLst>
              <a:path w="25" h="134">
                <a:moveTo>
                  <a:pt x="25" y="1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8" name="Freeform 176"/>
          <p:cNvSpPr>
            <a:spLocks/>
          </p:cNvSpPr>
          <p:nvPr/>
        </p:nvSpPr>
        <p:spPr bwMode="auto">
          <a:xfrm>
            <a:off x="5627688" y="3360738"/>
            <a:ext cx="9525" cy="46037"/>
          </a:xfrm>
          <a:custGeom>
            <a:avLst/>
            <a:gdLst>
              <a:gd name="T0" fmla="*/ 25 w 25"/>
              <a:gd name="T1" fmla="*/ 135 h 135"/>
              <a:gd name="T2" fmla="*/ 0 w 25"/>
              <a:gd name="T3" fmla="*/ 0 h 135"/>
              <a:gd name="T4" fmla="*/ 1 w 25"/>
              <a:gd name="T5" fmla="*/ 0 h 135"/>
            </a:gdLst>
            <a:ahLst/>
            <a:cxnLst>
              <a:cxn ang="0">
                <a:pos x="T0" y="T1"/>
              </a:cxn>
              <a:cxn ang="0">
                <a:pos x="T2" y="T3"/>
              </a:cxn>
              <a:cxn ang="0">
                <a:pos x="T4" y="T5"/>
              </a:cxn>
            </a:cxnLst>
            <a:rect l="0" t="0" r="r" b="b"/>
            <a:pathLst>
              <a:path w="25" h="135">
                <a:moveTo>
                  <a:pt x="25" y="13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89" name="Freeform 177"/>
          <p:cNvSpPr>
            <a:spLocks/>
          </p:cNvSpPr>
          <p:nvPr/>
        </p:nvSpPr>
        <p:spPr bwMode="auto">
          <a:xfrm>
            <a:off x="2895600" y="3546475"/>
            <a:ext cx="9525" cy="7938"/>
          </a:xfrm>
          <a:custGeom>
            <a:avLst/>
            <a:gdLst>
              <a:gd name="T0" fmla="*/ 0 w 29"/>
              <a:gd name="T1" fmla="*/ 30 h 30"/>
              <a:gd name="T2" fmla="*/ 28 w 29"/>
              <a:gd name="T3" fmla="*/ 0 h 30"/>
              <a:gd name="T4" fmla="*/ 29 w 29"/>
              <a:gd name="T5" fmla="*/ 0 h 30"/>
            </a:gdLst>
            <a:ahLst/>
            <a:cxnLst>
              <a:cxn ang="0">
                <a:pos x="T0" y="T1"/>
              </a:cxn>
              <a:cxn ang="0">
                <a:pos x="T2" y="T3"/>
              </a:cxn>
              <a:cxn ang="0">
                <a:pos x="T4" y="T5"/>
              </a:cxn>
            </a:cxnLst>
            <a:rect l="0" t="0" r="r" b="b"/>
            <a:pathLst>
              <a:path w="29" h="30">
                <a:moveTo>
                  <a:pt x="0" y="30"/>
                </a:moveTo>
                <a:lnTo>
                  <a:pt x="28" y="0"/>
                </a:lnTo>
                <a:lnTo>
                  <a:pt x="2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0" name="Freeform 178"/>
          <p:cNvSpPr>
            <a:spLocks/>
          </p:cNvSpPr>
          <p:nvPr/>
        </p:nvSpPr>
        <p:spPr bwMode="auto">
          <a:xfrm>
            <a:off x="2943225" y="4368800"/>
            <a:ext cx="55563" cy="57150"/>
          </a:xfrm>
          <a:custGeom>
            <a:avLst/>
            <a:gdLst>
              <a:gd name="T0" fmla="*/ 0 w 168"/>
              <a:gd name="T1" fmla="*/ 173 h 173"/>
              <a:gd name="T2" fmla="*/ 167 w 168"/>
              <a:gd name="T3" fmla="*/ 0 h 173"/>
              <a:gd name="T4" fmla="*/ 168 w 168"/>
              <a:gd name="T5" fmla="*/ 0 h 173"/>
            </a:gdLst>
            <a:ahLst/>
            <a:cxnLst>
              <a:cxn ang="0">
                <a:pos x="T0" y="T1"/>
              </a:cxn>
              <a:cxn ang="0">
                <a:pos x="T2" y="T3"/>
              </a:cxn>
              <a:cxn ang="0">
                <a:pos x="T4" y="T5"/>
              </a:cxn>
            </a:cxnLst>
            <a:rect l="0" t="0" r="r" b="b"/>
            <a:pathLst>
              <a:path w="168" h="173">
                <a:moveTo>
                  <a:pt x="0" y="173"/>
                </a:moveTo>
                <a:lnTo>
                  <a:pt x="167" y="0"/>
                </a:lnTo>
                <a:lnTo>
                  <a:pt x="1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1" name="Freeform 179"/>
          <p:cNvSpPr>
            <a:spLocks/>
          </p:cNvSpPr>
          <p:nvPr/>
        </p:nvSpPr>
        <p:spPr bwMode="auto">
          <a:xfrm>
            <a:off x="3616325" y="3663950"/>
            <a:ext cx="57150" cy="60325"/>
          </a:xfrm>
          <a:custGeom>
            <a:avLst/>
            <a:gdLst>
              <a:gd name="T0" fmla="*/ 0 w 168"/>
              <a:gd name="T1" fmla="*/ 174 h 174"/>
              <a:gd name="T2" fmla="*/ 167 w 168"/>
              <a:gd name="T3" fmla="*/ 0 h 174"/>
              <a:gd name="T4" fmla="*/ 168 w 168"/>
              <a:gd name="T5" fmla="*/ 0 h 174"/>
            </a:gdLst>
            <a:ahLst/>
            <a:cxnLst>
              <a:cxn ang="0">
                <a:pos x="T0" y="T1"/>
              </a:cxn>
              <a:cxn ang="0">
                <a:pos x="T2" y="T3"/>
              </a:cxn>
              <a:cxn ang="0">
                <a:pos x="T4" y="T5"/>
              </a:cxn>
            </a:cxnLst>
            <a:rect l="0" t="0" r="r" b="b"/>
            <a:pathLst>
              <a:path w="168" h="174">
                <a:moveTo>
                  <a:pt x="0" y="174"/>
                </a:moveTo>
                <a:lnTo>
                  <a:pt x="167" y="0"/>
                </a:lnTo>
                <a:lnTo>
                  <a:pt x="1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2" name="Freeform 180"/>
          <p:cNvSpPr>
            <a:spLocks/>
          </p:cNvSpPr>
          <p:nvPr/>
        </p:nvSpPr>
        <p:spPr bwMode="auto">
          <a:xfrm>
            <a:off x="3038475" y="5189538"/>
            <a:ext cx="57150" cy="57150"/>
          </a:xfrm>
          <a:custGeom>
            <a:avLst/>
            <a:gdLst>
              <a:gd name="T0" fmla="*/ 0 w 168"/>
              <a:gd name="T1" fmla="*/ 174 h 174"/>
              <a:gd name="T2" fmla="*/ 167 w 168"/>
              <a:gd name="T3" fmla="*/ 0 h 174"/>
              <a:gd name="T4" fmla="*/ 168 w 168"/>
              <a:gd name="T5" fmla="*/ 0 h 174"/>
            </a:gdLst>
            <a:ahLst/>
            <a:cxnLst>
              <a:cxn ang="0">
                <a:pos x="T0" y="T1"/>
              </a:cxn>
              <a:cxn ang="0">
                <a:pos x="T2" y="T3"/>
              </a:cxn>
              <a:cxn ang="0">
                <a:pos x="T4" y="T5"/>
              </a:cxn>
            </a:cxnLst>
            <a:rect l="0" t="0" r="r" b="b"/>
            <a:pathLst>
              <a:path w="168" h="174">
                <a:moveTo>
                  <a:pt x="0" y="174"/>
                </a:moveTo>
                <a:lnTo>
                  <a:pt x="167" y="0"/>
                </a:lnTo>
                <a:lnTo>
                  <a:pt x="1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3" name="Freeform 181"/>
          <p:cNvSpPr>
            <a:spLocks/>
          </p:cNvSpPr>
          <p:nvPr/>
        </p:nvSpPr>
        <p:spPr bwMode="auto">
          <a:xfrm>
            <a:off x="5056188" y="3082925"/>
            <a:ext cx="57150" cy="57150"/>
          </a:xfrm>
          <a:custGeom>
            <a:avLst/>
            <a:gdLst>
              <a:gd name="T0" fmla="*/ 0 w 168"/>
              <a:gd name="T1" fmla="*/ 174 h 174"/>
              <a:gd name="T2" fmla="*/ 167 w 168"/>
              <a:gd name="T3" fmla="*/ 0 h 174"/>
              <a:gd name="T4" fmla="*/ 168 w 168"/>
              <a:gd name="T5" fmla="*/ 0 h 174"/>
            </a:gdLst>
            <a:ahLst/>
            <a:cxnLst>
              <a:cxn ang="0">
                <a:pos x="T0" y="T1"/>
              </a:cxn>
              <a:cxn ang="0">
                <a:pos x="T2" y="T3"/>
              </a:cxn>
              <a:cxn ang="0">
                <a:pos x="T4" y="T5"/>
              </a:cxn>
            </a:cxnLst>
            <a:rect l="0" t="0" r="r" b="b"/>
            <a:pathLst>
              <a:path w="168" h="174">
                <a:moveTo>
                  <a:pt x="0" y="174"/>
                </a:moveTo>
                <a:lnTo>
                  <a:pt x="167" y="0"/>
                </a:lnTo>
                <a:lnTo>
                  <a:pt x="1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4" name="Freeform 182"/>
          <p:cNvSpPr>
            <a:spLocks/>
          </p:cNvSpPr>
          <p:nvPr/>
        </p:nvSpPr>
        <p:spPr bwMode="auto">
          <a:xfrm>
            <a:off x="3135313" y="6011863"/>
            <a:ext cx="53975" cy="57150"/>
          </a:xfrm>
          <a:custGeom>
            <a:avLst/>
            <a:gdLst>
              <a:gd name="T0" fmla="*/ 0 w 167"/>
              <a:gd name="T1" fmla="*/ 174 h 174"/>
              <a:gd name="T2" fmla="*/ 166 w 167"/>
              <a:gd name="T3" fmla="*/ 0 h 174"/>
              <a:gd name="T4" fmla="*/ 167 w 167"/>
              <a:gd name="T5" fmla="*/ 0 h 174"/>
            </a:gdLst>
            <a:ahLst/>
            <a:cxnLst>
              <a:cxn ang="0">
                <a:pos x="T0" y="T1"/>
              </a:cxn>
              <a:cxn ang="0">
                <a:pos x="T2" y="T3"/>
              </a:cxn>
              <a:cxn ang="0">
                <a:pos x="T4" y="T5"/>
              </a:cxn>
            </a:cxnLst>
            <a:rect l="0" t="0" r="r" b="b"/>
            <a:pathLst>
              <a:path w="167" h="174">
                <a:moveTo>
                  <a:pt x="0" y="174"/>
                </a:moveTo>
                <a:lnTo>
                  <a:pt x="166" y="0"/>
                </a:lnTo>
                <a:lnTo>
                  <a:pt x="16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5" name="Freeform 183"/>
          <p:cNvSpPr>
            <a:spLocks/>
          </p:cNvSpPr>
          <p:nvPr/>
        </p:nvSpPr>
        <p:spPr bwMode="auto">
          <a:xfrm>
            <a:off x="5153025" y="3903663"/>
            <a:ext cx="53975" cy="60325"/>
          </a:xfrm>
          <a:custGeom>
            <a:avLst/>
            <a:gdLst>
              <a:gd name="T0" fmla="*/ 0 w 167"/>
              <a:gd name="T1" fmla="*/ 175 h 175"/>
              <a:gd name="T2" fmla="*/ 166 w 167"/>
              <a:gd name="T3" fmla="*/ 0 h 175"/>
              <a:gd name="T4" fmla="*/ 167 w 167"/>
              <a:gd name="T5" fmla="*/ 0 h 175"/>
            </a:gdLst>
            <a:ahLst/>
            <a:cxnLst>
              <a:cxn ang="0">
                <a:pos x="T0" y="T1"/>
              </a:cxn>
              <a:cxn ang="0">
                <a:pos x="T2" y="T3"/>
              </a:cxn>
              <a:cxn ang="0">
                <a:pos x="T4" y="T5"/>
              </a:cxn>
            </a:cxnLst>
            <a:rect l="0" t="0" r="r" b="b"/>
            <a:pathLst>
              <a:path w="167" h="175">
                <a:moveTo>
                  <a:pt x="0" y="175"/>
                </a:moveTo>
                <a:lnTo>
                  <a:pt x="166" y="0"/>
                </a:lnTo>
                <a:lnTo>
                  <a:pt x="16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6" name="Freeform 184"/>
          <p:cNvSpPr>
            <a:spLocks/>
          </p:cNvSpPr>
          <p:nvPr/>
        </p:nvSpPr>
        <p:spPr bwMode="auto">
          <a:xfrm>
            <a:off x="5824538" y="3200400"/>
            <a:ext cx="57150" cy="60325"/>
          </a:xfrm>
          <a:custGeom>
            <a:avLst/>
            <a:gdLst>
              <a:gd name="T0" fmla="*/ 0 w 167"/>
              <a:gd name="T1" fmla="*/ 174 h 174"/>
              <a:gd name="T2" fmla="*/ 166 w 167"/>
              <a:gd name="T3" fmla="*/ 0 h 174"/>
              <a:gd name="T4" fmla="*/ 167 w 167"/>
              <a:gd name="T5" fmla="*/ 0 h 174"/>
            </a:gdLst>
            <a:ahLst/>
            <a:cxnLst>
              <a:cxn ang="0">
                <a:pos x="T0" y="T1"/>
              </a:cxn>
              <a:cxn ang="0">
                <a:pos x="T2" y="T3"/>
              </a:cxn>
              <a:cxn ang="0">
                <a:pos x="T4" y="T5"/>
              </a:cxn>
            </a:cxnLst>
            <a:rect l="0" t="0" r="r" b="b"/>
            <a:pathLst>
              <a:path w="167" h="174">
                <a:moveTo>
                  <a:pt x="0" y="174"/>
                </a:moveTo>
                <a:lnTo>
                  <a:pt x="166" y="0"/>
                </a:lnTo>
                <a:lnTo>
                  <a:pt x="16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7" name="Freeform 185"/>
          <p:cNvSpPr>
            <a:spLocks/>
          </p:cNvSpPr>
          <p:nvPr/>
        </p:nvSpPr>
        <p:spPr bwMode="auto">
          <a:xfrm>
            <a:off x="4478338" y="4605338"/>
            <a:ext cx="57150" cy="60325"/>
          </a:xfrm>
          <a:custGeom>
            <a:avLst/>
            <a:gdLst>
              <a:gd name="T0" fmla="*/ 0 w 168"/>
              <a:gd name="T1" fmla="*/ 173 h 173"/>
              <a:gd name="T2" fmla="*/ 167 w 168"/>
              <a:gd name="T3" fmla="*/ 0 h 173"/>
              <a:gd name="T4" fmla="*/ 168 w 168"/>
              <a:gd name="T5" fmla="*/ 0 h 173"/>
            </a:gdLst>
            <a:ahLst/>
            <a:cxnLst>
              <a:cxn ang="0">
                <a:pos x="T0" y="T1"/>
              </a:cxn>
              <a:cxn ang="0">
                <a:pos x="T2" y="T3"/>
              </a:cxn>
              <a:cxn ang="0">
                <a:pos x="T4" y="T5"/>
              </a:cxn>
            </a:cxnLst>
            <a:rect l="0" t="0" r="r" b="b"/>
            <a:pathLst>
              <a:path w="168" h="173">
                <a:moveTo>
                  <a:pt x="0" y="173"/>
                </a:moveTo>
                <a:lnTo>
                  <a:pt x="167" y="0"/>
                </a:lnTo>
                <a:lnTo>
                  <a:pt x="1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8" name="Freeform 186"/>
          <p:cNvSpPr>
            <a:spLocks/>
          </p:cNvSpPr>
          <p:nvPr/>
        </p:nvSpPr>
        <p:spPr bwMode="auto">
          <a:xfrm>
            <a:off x="3903663" y="6130925"/>
            <a:ext cx="53975" cy="57150"/>
          </a:xfrm>
          <a:custGeom>
            <a:avLst/>
            <a:gdLst>
              <a:gd name="T0" fmla="*/ 0 w 168"/>
              <a:gd name="T1" fmla="*/ 175 h 175"/>
              <a:gd name="T2" fmla="*/ 167 w 168"/>
              <a:gd name="T3" fmla="*/ 0 h 175"/>
              <a:gd name="T4" fmla="*/ 168 w 168"/>
              <a:gd name="T5" fmla="*/ 0 h 175"/>
            </a:gdLst>
            <a:ahLst/>
            <a:cxnLst>
              <a:cxn ang="0">
                <a:pos x="T0" y="T1"/>
              </a:cxn>
              <a:cxn ang="0">
                <a:pos x="T2" y="T3"/>
              </a:cxn>
              <a:cxn ang="0">
                <a:pos x="T4" y="T5"/>
              </a:cxn>
            </a:cxnLst>
            <a:rect l="0" t="0" r="r" b="b"/>
            <a:pathLst>
              <a:path w="168" h="175">
                <a:moveTo>
                  <a:pt x="0" y="175"/>
                </a:moveTo>
                <a:lnTo>
                  <a:pt x="167" y="0"/>
                </a:lnTo>
                <a:lnTo>
                  <a:pt x="1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099" name="Freeform 187"/>
          <p:cNvSpPr>
            <a:spLocks/>
          </p:cNvSpPr>
          <p:nvPr/>
        </p:nvSpPr>
        <p:spPr bwMode="auto">
          <a:xfrm>
            <a:off x="4672013" y="6248400"/>
            <a:ext cx="53975" cy="60325"/>
          </a:xfrm>
          <a:custGeom>
            <a:avLst/>
            <a:gdLst>
              <a:gd name="T0" fmla="*/ 0 w 167"/>
              <a:gd name="T1" fmla="*/ 174 h 174"/>
              <a:gd name="T2" fmla="*/ 166 w 167"/>
              <a:gd name="T3" fmla="*/ 0 h 174"/>
              <a:gd name="T4" fmla="*/ 167 w 167"/>
              <a:gd name="T5" fmla="*/ 0 h 174"/>
            </a:gdLst>
            <a:ahLst/>
            <a:cxnLst>
              <a:cxn ang="0">
                <a:pos x="T0" y="T1"/>
              </a:cxn>
              <a:cxn ang="0">
                <a:pos x="T2" y="T3"/>
              </a:cxn>
              <a:cxn ang="0">
                <a:pos x="T4" y="T5"/>
              </a:cxn>
            </a:cxnLst>
            <a:rect l="0" t="0" r="r" b="b"/>
            <a:pathLst>
              <a:path w="167" h="174">
                <a:moveTo>
                  <a:pt x="0" y="174"/>
                </a:moveTo>
                <a:lnTo>
                  <a:pt x="166" y="0"/>
                </a:lnTo>
                <a:lnTo>
                  <a:pt x="16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0" name="Freeform 188"/>
          <p:cNvSpPr>
            <a:spLocks/>
          </p:cNvSpPr>
          <p:nvPr/>
        </p:nvSpPr>
        <p:spPr bwMode="auto">
          <a:xfrm>
            <a:off x="5343525" y="5546725"/>
            <a:ext cx="57150" cy="60325"/>
          </a:xfrm>
          <a:custGeom>
            <a:avLst/>
            <a:gdLst>
              <a:gd name="T0" fmla="*/ 0 w 168"/>
              <a:gd name="T1" fmla="*/ 174 h 174"/>
              <a:gd name="T2" fmla="*/ 167 w 168"/>
              <a:gd name="T3" fmla="*/ 0 h 174"/>
              <a:gd name="T4" fmla="*/ 168 w 168"/>
              <a:gd name="T5" fmla="*/ 0 h 174"/>
            </a:gdLst>
            <a:ahLst/>
            <a:cxnLst>
              <a:cxn ang="0">
                <a:pos x="T0" y="T1"/>
              </a:cxn>
              <a:cxn ang="0">
                <a:pos x="T2" y="T3"/>
              </a:cxn>
              <a:cxn ang="0">
                <a:pos x="T4" y="T5"/>
              </a:cxn>
            </a:cxnLst>
            <a:rect l="0" t="0" r="r" b="b"/>
            <a:pathLst>
              <a:path w="168" h="174">
                <a:moveTo>
                  <a:pt x="0" y="174"/>
                </a:moveTo>
                <a:lnTo>
                  <a:pt x="167" y="0"/>
                </a:lnTo>
                <a:lnTo>
                  <a:pt x="1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1" name="Freeform 189"/>
          <p:cNvSpPr>
            <a:spLocks/>
          </p:cNvSpPr>
          <p:nvPr/>
        </p:nvSpPr>
        <p:spPr bwMode="auto">
          <a:xfrm>
            <a:off x="5437188" y="6369050"/>
            <a:ext cx="57150" cy="57150"/>
          </a:xfrm>
          <a:custGeom>
            <a:avLst/>
            <a:gdLst>
              <a:gd name="T0" fmla="*/ 0 w 168"/>
              <a:gd name="T1" fmla="*/ 174 h 174"/>
              <a:gd name="T2" fmla="*/ 167 w 168"/>
              <a:gd name="T3" fmla="*/ 0 h 174"/>
              <a:gd name="T4" fmla="*/ 168 w 168"/>
              <a:gd name="T5" fmla="*/ 0 h 174"/>
            </a:gdLst>
            <a:ahLst/>
            <a:cxnLst>
              <a:cxn ang="0">
                <a:pos x="T0" y="T1"/>
              </a:cxn>
              <a:cxn ang="0">
                <a:pos x="T2" y="T3"/>
              </a:cxn>
              <a:cxn ang="0">
                <a:pos x="T4" y="T5"/>
              </a:cxn>
            </a:cxnLst>
            <a:rect l="0" t="0" r="r" b="b"/>
            <a:pathLst>
              <a:path w="168" h="174">
                <a:moveTo>
                  <a:pt x="0" y="174"/>
                </a:moveTo>
                <a:lnTo>
                  <a:pt x="167" y="0"/>
                </a:lnTo>
                <a:lnTo>
                  <a:pt x="1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2" name="Freeform 190"/>
          <p:cNvSpPr>
            <a:spLocks/>
          </p:cNvSpPr>
          <p:nvPr/>
        </p:nvSpPr>
        <p:spPr bwMode="auto">
          <a:xfrm>
            <a:off x="3189288" y="6011863"/>
            <a:ext cx="9525" cy="66675"/>
          </a:xfrm>
          <a:custGeom>
            <a:avLst/>
            <a:gdLst>
              <a:gd name="T0" fmla="*/ 25 w 25"/>
              <a:gd name="T1" fmla="*/ 203 h 203"/>
              <a:gd name="T2" fmla="*/ 0 w 25"/>
              <a:gd name="T3" fmla="*/ 0 h 203"/>
              <a:gd name="T4" fmla="*/ 1 w 25"/>
              <a:gd name="T5" fmla="*/ 0 h 203"/>
            </a:gdLst>
            <a:ahLst/>
            <a:cxnLst>
              <a:cxn ang="0">
                <a:pos x="T0" y="T1"/>
              </a:cxn>
              <a:cxn ang="0">
                <a:pos x="T2" y="T3"/>
              </a:cxn>
              <a:cxn ang="0">
                <a:pos x="T4" y="T5"/>
              </a:cxn>
            </a:cxnLst>
            <a:rect l="0" t="0" r="r" b="b"/>
            <a:pathLst>
              <a:path w="25" h="203">
                <a:moveTo>
                  <a:pt x="25" y="20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3" name="Freeform 191"/>
          <p:cNvSpPr>
            <a:spLocks/>
          </p:cNvSpPr>
          <p:nvPr/>
        </p:nvSpPr>
        <p:spPr bwMode="auto">
          <a:xfrm>
            <a:off x="3095625" y="5189538"/>
            <a:ext cx="6350" cy="69850"/>
          </a:xfrm>
          <a:custGeom>
            <a:avLst/>
            <a:gdLst>
              <a:gd name="T0" fmla="*/ 23 w 23"/>
              <a:gd name="T1" fmla="*/ 203 h 203"/>
              <a:gd name="T2" fmla="*/ 0 w 23"/>
              <a:gd name="T3" fmla="*/ 0 h 203"/>
              <a:gd name="T4" fmla="*/ 1 w 23"/>
              <a:gd name="T5" fmla="*/ 0 h 203"/>
            </a:gdLst>
            <a:ahLst/>
            <a:cxnLst>
              <a:cxn ang="0">
                <a:pos x="T0" y="T1"/>
              </a:cxn>
              <a:cxn ang="0">
                <a:pos x="T2" y="T3"/>
              </a:cxn>
              <a:cxn ang="0">
                <a:pos x="T4" y="T5"/>
              </a:cxn>
            </a:cxnLst>
            <a:rect l="0" t="0" r="r" b="b"/>
            <a:pathLst>
              <a:path w="23" h="203">
                <a:moveTo>
                  <a:pt x="23" y="20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4" name="Freeform 192"/>
          <p:cNvSpPr>
            <a:spLocks/>
          </p:cNvSpPr>
          <p:nvPr/>
        </p:nvSpPr>
        <p:spPr bwMode="auto">
          <a:xfrm>
            <a:off x="2998788" y="4368800"/>
            <a:ext cx="9525" cy="66675"/>
          </a:xfrm>
          <a:custGeom>
            <a:avLst/>
            <a:gdLst>
              <a:gd name="T0" fmla="*/ 24 w 24"/>
              <a:gd name="T1" fmla="*/ 203 h 203"/>
              <a:gd name="T2" fmla="*/ 0 w 24"/>
              <a:gd name="T3" fmla="*/ 0 h 203"/>
              <a:gd name="T4" fmla="*/ 1 w 24"/>
              <a:gd name="T5" fmla="*/ 0 h 203"/>
            </a:gdLst>
            <a:ahLst/>
            <a:cxnLst>
              <a:cxn ang="0">
                <a:pos x="T0" y="T1"/>
              </a:cxn>
              <a:cxn ang="0">
                <a:pos x="T2" y="T3"/>
              </a:cxn>
              <a:cxn ang="0">
                <a:pos x="T4" y="T5"/>
              </a:cxn>
            </a:cxnLst>
            <a:rect l="0" t="0" r="r" b="b"/>
            <a:pathLst>
              <a:path w="24" h="203">
                <a:moveTo>
                  <a:pt x="24" y="20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5" name="Freeform 193"/>
          <p:cNvSpPr>
            <a:spLocks/>
          </p:cNvSpPr>
          <p:nvPr/>
        </p:nvSpPr>
        <p:spPr bwMode="auto">
          <a:xfrm>
            <a:off x="2905125" y="3546475"/>
            <a:ext cx="6350" cy="68263"/>
          </a:xfrm>
          <a:custGeom>
            <a:avLst/>
            <a:gdLst>
              <a:gd name="T0" fmla="*/ 23 w 23"/>
              <a:gd name="T1" fmla="*/ 204 h 204"/>
              <a:gd name="T2" fmla="*/ 0 w 23"/>
              <a:gd name="T3" fmla="*/ 0 h 204"/>
              <a:gd name="T4" fmla="*/ 1 w 23"/>
              <a:gd name="T5" fmla="*/ 0 h 204"/>
            </a:gdLst>
            <a:ahLst/>
            <a:cxnLst>
              <a:cxn ang="0">
                <a:pos x="T0" y="T1"/>
              </a:cxn>
              <a:cxn ang="0">
                <a:pos x="T2" y="T3"/>
              </a:cxn>
              <a:cxn ang="0">
                <a:pos x="T4" y="T5"/>
              </a:cxn>
            </a:cxnLst>
            <a:rect l="0" t="0" r="r" b="b"/>
            <a:pathLst>
              <a:path w="23" h="204">
                <a:moveTo>
                  <a:pt x="23" y="2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6" name="Freeform 194"/>
          <p:cNvSpPr>
            <a:spLocks/>
          </p:cNvSpPr>
          <p:nvPr/>
        </p:nvSpPr>
        <p:spPr bwMode="auto">
          <a:xfrm>
            <a:off x="3957638" y="6130925"/>
            <a:ext cx="9525" cy="68263"/>
          </a:xfrm>
          <a:custGeom>
            <a:avLst/>
            <a:gdLst>
              <a:gd name="T0" fmla="*/ 24 w 24"/>
              <a:gd name="T1" fmla="*/ 204 h 204"/>
              <a:gd name="T2" fmla="*/ 0 w 24"/>
              <a:gd name="T3" fmla="*/ 0 h 204"/>
              <a:gd name="T4" fmla="*/ 1 w 24"/>
              <a:gd name="T5" fmla="*/ 0 h 204"/>
            </a:gdLst>
            <a:ahLst/>
            <a:cxnLst>
              <a:cxn ang="0">
                <a:pos x="T0" y="T1"/>
              </a:cxn>
              <a:cxn ang="0">
                <a:pos x="T2" y="T3"/>
              </a:cxn>
              <a:cxn ang="0">
                <a:pos x="T4" y="T5"/>
              </a:cxn>
            </a:cxnLst>
            <a:rect l="0" t="0" r="r" b="b"/>
            <a:pathLst>
              <a:path w="24" h="204">
                <a:moveTo>
                  <a:pt x="24" y="2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7" name="Freeform 195"/>
          <p:cNvSpPr>
            <a:spLocks/>
          </p:cNvSpPr>
          <p:nvPr/>
        </p:nvSpPr>
        <p:spPr bwMode="auto">
          <a:xfrm>
            <a:off x="3673475" y="3663950"/>
            <a:ext cx="6350" cy="69850"/>
          </a:xfrm>
          <a:custGeom>
            <a:avLst/>
            <a:gdLst>
              <a:gd name="T0" fmla="*/ 23 w 23"/>
              <a:gd name="T1" fmla="*/ 204 h 204"/>
              <a:gd name="T2" fmla="*/ 0 w 23"/>
              <a:gd name="T3" fmla="*/ 0 h 204"/>
              <a:gd name="T4" fmla="*/ 1 w 23"/>
              <a:gd name="T5" fmla="*/ 0 h 204"/>
            </a:gdLst>
            <a:ahLst/>
            <a:cxnLst>
              <a:cxn ang="0">
                <a:pos x="T0" y="T1"/>
              </a:cxn>
              <a:cxn ang="0">
                <a:pos x="T2" y="T3"/>
              </a:cxn>
              <a:cxn ang="0">
                <a:pos x="T4" y="T5"/>
              </a:cxn>
            </a:cxnLst>
            <a:rect l="0" t="0" r="r" b="b"/>
            <a:pathLst>
              <a:path w="23" h="204">
                <a:moveTo>
                  <a:pt x="23" y="2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8" name="Freeform 196"/>
          <p:cNvSpPr>
            <a:spLocks/>
          </p:cNvSpPr>
          <p:nvPr/>
        </p:nvSpPr>
        <p:spPr bwMode="auto">
          <a:xfrm>
            <a:off x="4725988" y="6248400"/>
            <a:ext cx="9525" cy="69850"/>
          </a:xfrm>
          <a:custGeom>
            <a:avLst/>
            <a:gdLst>
              <a:gd name="T0" fmla="*/ 25 w 25"/>
              <a:gd name="T1" fmla="*/ 204 h 204"/>
              <a:gd name="T2" fmla="*/ 0 w 25"/>
              <a:gd name="T3" fmla="*/ 0 h 204"/>
              <a:gd name="T4" fmla="*/ 1 w 25"/>
              <a:gd name="T5" fmla="*/ 0 h 204"/>
            </a:gdLst>
            <a:ahLst/>
            <a:cxnLst>
              <a:cxn ang="0">
                <a:pos x="T0" y="T1"/>
              </a:cxn>
              <a:cxn ang="0">
                <a:pos x="T2" y="T3"/>
              </a:cxn>
              <a:cxn ang="0">
                <a:pos x="T4" y="T5"/>
              </a:cxn>
            </a:cxnLst>
            <a:rect l="0" t="0" r="r" b="b"/>
            <a:pathLst>
              <a:path w="25" h="204">
                <a:moveTo>
                  <a:pt x="25" y="2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09" name="Freeform 197"/>
          <p:cNvSpPr>
            <a:spLocks/>
          </p:cNvSpPr>
          <p:nvPr/>
        </p:nvSpPr>
        <p:spPr bwMode="auto">
          <a:xfrm>
            <a:off x="4535488" y="4605338"/>
            <a:ext cx="9525" cy="69850"/>
          </a:xfrm>
          <a:custGeom>
            <a:avLst/>
            <a:gdLst>
              <a:gd name="T0" fmla="*/ 24 w 24"/>
              <a:gd name="T1" fmla="*/ 203 h 203"/>
              <a:gd name="T2" fmla="*/ 0 w 24"/>
              <a:gd name="T3" fmla="*/ 0 h 203"/>
              <a:gd name="T4" fmla="*/ 1 w 24"/>
              <a:gd name="T5" fmla="*/ 0 h 203"/>
            </a:gdLst>
            <a:ahLst/>
            <a:cxnLst>
              <a:cxn ang="0">
                <a:pos x="T0" y="T1"/>
              </a:cxn>
              <a:cxn ang="0">
                <a:pos x="T2" y="T3"/>
              </a:cxn>
              <a:cxn ang="0">
                <a:pos x="T4" y="T5"/>
              </a:cxn>
            </a:cxnLst>
            <a:rect l="0" t="0" r="r" b="b"/>
            <a:pathLst>
              <a:path w="24" h="203">
                <a:moveTo>
                  <a:pt x="24" y="20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0" name="Freeform 198"/>
          <p:cNvSpPr>
            <a:spLocks/>
          </p:cNvSpPr>
          <p:nvPr/>
        </p:nvSpPr>
        <p:spPr bwMode="auto">
          <a:xfrm>
            <a:off x="5494338" y="6369050"/>
            <a:ext cx="9525" cy="66675"/>
          </a:xfrm>
          <a:custGeom>
            <a:avLst/>
            <a:gdLst>
              <a:gd name="T0" fmla="*/ 24 w 24"/>
              <a:gd name="T1" fmla="*/ 204 h 204"/>
              <a:gd name="T2" fmla="*/ 0 w 24"/>
              <a:gd name="T3" fmla="*/ 0 h 204"/>
              <a:gd name="T4" fmla="*/ 1 w 24"/>
              <a:gd name="T5" fmla="*/ 0 h 204"/>
            </a:gdLst>
            <a:ahLst/>
            <a:cxnLst>
              <a:cxn ang="0">
                <a:pos x="T0" y="T1"/>
              </a:cxn>
              <a:cxn ang="0">
                <a:pos x="T2" y="T3"/>
              </a:cxn>
              <a:cxn ang="0">
                <a:pos x="T4" y="T5"/>
              </a:cxn>
            </a:cxnLst>
            <a:rect l="0" t="0" r="r" b="b"/>
            <a:pathLst>
              <a:path w="24" h="204">
                <a:moveTo>
                  <a:pt x="24" y="2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1" name="Freeform 199"/>
          <p:cNvSpPr>
            <a:spLocks/>
          </p:cNvSpPr>
          <p:nvPr/>
        </p:nvSpPr>
        <p:spPr bwMode="auto">
          <a:xfrm>
            <a:off x="5397500" y="5546725"/>
            <a:ext cx="9525" cy="68263"/>
          </a:xfrm>
          <a:custGeom>
            <a:avLst/>
            <a:gdLst>
              <a:gd name="T0" fmla="*/ 23 w 23"/>
              <a:gd name="T1" fmla="*/ 204 h 204"/>
              <a:gd name="T2" fmla="*/ 0 w 23"/>
              <a:gd name="T3" fmla="*/ 0 h 204"/>
              <a:gd name="T4" fmla="*/ 1 w 23"/>
              <a:gd name="T5" fmla="*/ 0 h 204"/>
            </a:gdLst>
            <a:ahLst/>
            <a:cxnLst>
              <a:cxn ang="0">
                <a:pos x="T0" y="T1"/>
              </a:cxn>
              <a:cxn ang="0">
                <a:pos x="T2" y="T3"/>
              </a:cxn>
              <a:cxn ang="0">
                <a:pos x="T4" y="T5"/>
              </a:cxn>
            </a:cxnLst>
            <a:rect l="0" t="0" r="r" b="b"/>
            <a:pathLst>
              <a:path w="23" h="204">
                <a:moveTo>
                  <a:pt x="23" y="2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2" name="Freeform 200"/>
          <p:cNvSpPr>
            <a:spLocks/>
          </p:cNvSpPr>
          <p:nvPr/>
        </p:nvSpPr>
        <p:spPr bwMode="auto">
          <a:xfrm>
            <a:off x="5207000" y="3903663"/>
            <a:ext cx="9525" cy="68262"/>
          </a:xfrm>
          <a:custGeom>
            <a:avLst/>
            <a:gdLst>
              <a:gd name="T0" fmla="*/ 23 w 23"/>
              <a:gd name="T1" fmla="*/ 204 h 204"/>
              <a:gd name="T2" fmla="*/ 0 w 23"/>
              <a:gd name="T3" fmla="*/ 0 h 204"/>
              <a:gd name="T4" fmla="*/ 1 w 23"/>
              <a:gd name="T5" fmla="*/ 0 h 204"/>
            </a:gdLst>
            <a:ahLst/>
            <a:cxnLst>
              <a:cxn ang="0">
                <a:pos x="T0" y="T1"/>
              </a:cxn>
              <a:cxn ang="0">
                <a:pos x="T2" y="T3"/>
              </a:cxn>
              <a:cxn ang="0">
                <a:pos x="T4" y="T5"/>
              </a:cxn>
            </a:cxnLst>
            <a:rect l="0" t="0" r="r" b="b"/>
            <a:pathLst>
              <a:path w="23" h="204">
                <a:moveTo>
                  <a:pt x="23" y="2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3" name="Freeform 201"/>
          <p:cNvSpPr>
            <a:spLocks/>
          </p:cNvSpPr>
          <p:nvPr/>
        </p:nvSpPr>
        <p:spPr bwMode="auto">
          <a:xfrm>
            <a:off x="5113338" y="3082925"/>
            <a:ext cx="6350" cy="66675"/>
          </a:xfrm>
          <a:custGeom>
            <a:avLst/>
            <a:gdLst>
              <a:gd name="T0" fmla="*/ 24 w 24"/>
              <a:gd name="T1" fmla="*/ 204 h 204"/>
              <a:gd name="T2" fmla="*/ 0 w 24"/>
              <a:gd name="T3" fmla="*/ 0 h 204"/>
              <a:gd name="T4" fmla="*/ 1 w 24"/>
              <a:gd name="T5" fmla="*/ 0 h 204"/>
            </a:gdLst>
            <a:ahLst/>
            <a:cxnLst>
              <a:cxn ang="0">
                <a:pos x="T0" y="T1"/>
              </a:cxn>
              <a:cxn ang="0">
                <a:pos x="T2" y="T3"/>
              </a:cxn>
              <a:cxn ang="0">
                <a:pos x="T4" y="T5"/>
              </a:cxn>
            </a:cxnLst>
            <a:rect l="0" t="0" r="r" b="b"/>
            <a:pathLst>
              <a:path w="24" h="204">
                <a:moveTo>
                  <a:pt x="24" y="2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4" name="Freeform 202"/>
          <p:cNvSpPr>
            <a:spLocks/>
          </p:cNvSpPr>
          <p:nvPr/>
        </p:nvSpPr>
        <p:spPr bwMode="auto">
          <a:xfrm>
            <a:off x="5881688" y="3200400"/>
            <a:ext cx="6350" cy="69850"/>
          </a:xfrm>
          <a:custGeom>
            <a:avLst/>
            <a:gdLst>
              <a:gd name="T0" fmla="*/ 25 w 25"/>
              <a:gd name="T1" fmla="*/ 204 h 204"/>
              <a:gd name="T2" fmla="*/ 0 w 25"/>
              <a:gd name="T3" fmla="*/ 0 h 204"/>
              <a:gd name="T4" fmla="*/ 1 w 25"/>
              <a:gd name="T5" fmla="*/ 0 h 204"/>
            </a:gdLst>
            <a:ahLst/>
            <a:cxnLst>
              <a:cxn ang="0">
                <a:pos x="T0" y="T1"/>
              </a:cxn>
              <a:cxn ang="0">
                <a:pos x="T2" y="T3"/>
              </a:cxn>
              <a:cxn ang="0">
                <a:pos x="T4" y="T5"/>
              </a:cxn>
            </a:cxnLst>
            <a:rect l="0" t="0" r="r" b="b"/>
            <a:pathLst>
              <a:path w="25" h="204">
                <a:moveTo>
                  <a:pt x="25" y="2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5" name="Freeform 203"/>
          <p:cNvSpPr>
            <a:spLocks/>
          </p:cNvSpPr>
          <p:nvPr/>
        </p:nvSpPr>
        <p:spPr bwMode="auto">
          <a:xfrm>
            <a:off x="5056188" y="3140075"/>
            <a:ext cx="66675" cy="9525"/>
          </a:xfrm>
          <a:custGeom>
            <a:avLst/>
            <a:gdLst>
              <a:gd name="T0" fmla="*/ 0 w 192"/>
              <a:gd name="T1" fmla="*/ 0 h 30"/>
              <a:gd name="T2" fmla="*/ 191 w 192"/>
              <a:gd name="T3" fmla="*/ 30 h 30"/>
              <a:gd name="T4" fmla="*/ 192 w 192"/>
              <a:gd name="T5" fmla="*/ 30 h 30"/>
            </a:gdLst>
            <a:ahLst/>
            <a:cxnLst>
              <a:cxn ang="0">
                <a:pos x="T0" y="T1"/>
              </a:cxn>
              <a:cxn ang="0">
                <a:pos x="T2" y="T3"/>
              </a:cxn>
              <a:cxn ang="0">
                <a:pos x="T4" y="T5"/>
              </a:cxn>
            </a:cxnLst>
            <a:rect l="0" t="0" r="r" b="b"/>
            <a:pathLst>
              <a:path w="192" h="30">
                <a:moveTo>
                  <a:pt x="0" y="0"/>
                </a:moveTo>
                <a:lnTo>
                  <a:pt x="191" y="30"/>
                </a:lnTo>
                <a:lnTo>
                  <a:pt x="192" y="3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6" name="Freeform 204"/>
          <p:cNvSpPr>
            <a:spLocks/>
          </p:cNvSpPr>
          <p:nvPr/>
        </p:nvSpPr>
        <p:spPr bwMode="auto">
          <a:xfrm>
            <a:off x="5824538" y="3260725"/>
            <a:ext cx="63500" cy="9525"/>
          </a:xfrm>
          <a:custGeom>
            <a:avLst/>
            <a:gdLst>
              <a:gd name="T0" fmla="*/ 0 w 192"/>
              <a:gd name="T1" fmla="*/ 0 h 30"/>
              <a:gd name="T2" fmla="*/ 191 w 192"/>
              <a:gd name="T3" fmla="*/ 30 h 30"/>
              <a:gd name="T4" fmla="*/ 192 w 192"/>
              <a:gd name="T5" fmla="*/ 30 h 30"/>
            </a:gdLst>
            <a:ahLst/>
            <a:cxnLst>
              <a:cxn ang="0">
                <a:pos x="T0" y="T1"/>
              </a:cxn>
              <a:cxn ang="0">
                <a:pos x="T2" y="T3"/>
              </a:cxn>
              <a:cxn ang="0">
                <a:pos x="T4" y="T5"/>
              </a:cxn>
            </a:cxnLst>
            <a:rect l="0" t="0" r="r" b="b"/>
            <a:pathLst>
              <a:path w="192" h="30">
                <a:moveTo>
                  <a:pt x="0" y="0"/>
                </a:moveTo>
                <a:lnTo>
                  <a:pt x="191" y="30"/>
                </a:lnTo>
                <a:lnTo>
                  <a:pt x="192" y="3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7" name="Freeform 205"/>
          <p:cNvSpPr>
            <a:spLocks/>
          </p:cNvSpPr>
          <p:nvPr/>
        </p:nvSpPr>
        <p:spPr bwMode="auto">
          <a:xfrm>
            <a:off x="2895600" y="3613150"/>
            <a:ext cx="17463" cy="1588"/>
          </a:xfrm>
          <a:custGeom>
            <a:avLst/>
            <a:gdLst>
              <a:gd name="T0" fmla="*/ 0 w 52"/>
              <a:gd name="T1" fmla="*/ 0 h 8"/>
              <a:gd name="T2" fmla="*/ 51 w 52"/>
              <a:gd name="T3" fmla="*/ 8 h 8"/>
              <a:gd name="T4" fmla="*/ 52 w 52"/>
              <a:gd name="T5" fmla="*/ 8 h 8"/>
            </a:gdLst>
            <a:ahLst/>
            <a:cxnLst>
              <a:cxn ang="0">
                <a:pos x="T0" y="T1"/>
              </a:cxn>
              <a:cxn ang="0">
                <a:pos x="T2" y="T3"/>
              </a:cxn>
              <a:cxn ang="0">
                <a:pos x="T4" y="T5"/>
              </a:cxn>
            </a:cxnLst>
            <a:rect l="0" t="0" r="r" b="b"/>
            <a:pathLst>
              <a:path w="52" h="8">
                <a:moveTo>
                  <a:pt x="0" y="0"/>
                </a:moveTo>
                <a:lnTo>
                  <a:pt x="51" y="8"/>
                </a:lnTo>
                <a:lnTo>
                  <a:pt x="52" y="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8" name="Freeform 206"/>
          <p:cNvSpPr>
            <a:spLocks/>
          </p:cNvSpPr>
          <p:nvPr/>
        </p:nvSpPr>
        <p:spPr bwMode="auto">
          <a:xfrm>
            <a:off x="3616325" y="3724275"/>
            <a:ext cx="63500" cy="9525"/>
          </a:xfrm>
          <a:custGeom>
            <a:avLst/>
            <a:gdLst>
              <a:gd name="T0" fmla="*/ 0 w 191"/>
              <a:gd name="T1" fmla="*/ 0 h 30"/>
              <a:gd name="T2" fmla="*/ 190 w 191"/>
              <a:gd name="T3" fmla="*/ 30 h 30"/>
              <a:gd name="T4" fmla="*/ 191 w 191"/>
              <a:gd name="T5" fmla="*/ 30 h 30"/>
            </a:gdLst>
            <a:ahLst/>
            <a:cxnLst>
              <a:cxn ang="0">
                <a:pos x="T0" y="T1"/>
              </a:cxn>
              <a:cxn ang="0">
                <a:pos x="T2" y="T3"/>
              </a:cxn>
              <a:cxn ang="0">
                <a:pos x="T4" y="T5"/>
              </a:cxn>
            </a:cxnLst>
            <a:rect l="0" t="0" r="r" b="b"/>
            <a:pathLst>
              <a:path w="191" h="30">
                <a:moveTo>
                  <a:pt x="0" y="0"/>
                </a:moveTo>
                <a:lnTo>
                  <a:pt x="190" y="30"/>
                </a:lnTo>
                <a:lnTo>
                  <a:pt x="191" y="3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19" name="Freeform 207"/>
          <p:cNvSpPr>
            <a:spLocks/>
          </p:cNvSpPr>
          <p:nvPr/>
        </p:nvSpPr>
        <p:spPr bwMode="auto">
          <a:xfrm>
            <a:off x="5153025" y="3963988"/>
            <a:ext cx="63500" cy="7937"/>
          </a:xfrm>
          <a:custGeom>
            <a:avLst/>
            <a:gdLst>
              <a:gd name="T0" fmla="*/ 0 w 190"/>
              <a:gd name="T1" fmla="*/ 0 h 29"/>
              <a:gd name="T2" fmla="*/ 189 w 190"/>
              <a:gd name="T3" fmla="*/ 29 h 29"/>
              <a:gd name="T4" fmla="*/ 190 w 190"/>
              <a:gd name="T5" fmla="*/ 29 h 29"/>
            </a:gdLst>
            <a:ahLst/>
            <a:cxnLst>
              <a:cxn ang="0">
                <a:pos x="T0" y="T1"/>
              </a:cxn>
              <a:cxn ang="0">
                <a:pos x="T2" y="T3"/>
              </a:cxn>
              <a:cxn ang="0">
                <a:pos x="T4" y="T5"/>
              </a:cxn>
            </a:cxnLst>
            <a:rect l="0" t="0" r="r" b="b"/>
            <a:pathLst>
              <a:path w="190" h="29">
                <a:moveTo>
                  <a:pt x="0" y="0"/>
                </a:moveTo>
                <a:lnTo>
                  <a:pt x="189" y="29"/>
                </a:lnTo>
                <a:lnTo>
                  <a:pt x="190" y="2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0" name="Freeform 208"/>
          <p:cNvSpPr>
            <a:spLocks/>
          </p:cNvSpPr>
          <p:nvPr/>
        </p:nvSpPr>
        <p:spPr bwMode="auto">
          <a:xfrm>
            <a:off x="2943225" y="4425950"/>
            <a:ext cx="65088" cy="9525"/>
          </a:xfrm>
          <a:custGeom>
            <a:avLst/>
            <a:gdLst>
              <a:gd name="T0" fmla="*/ 0 w 192"/>
              <a:gd name="T1" fmla="*/ 0 h 30"/>
              <a:gd name="T2" fmla="*/ 191 w 192"/>
              <a:gd name="T3" fmla="*/ 30 h 30"/>
              <a:gd name="T4" fmla="*/ 192 w 192"/>
              <a:gd name="T5" fmla="*/ 30 h 30"/>
            </a:gdLst>
            <a:ahLst/>
            <a:cxnLst>
              <a:cxn ang="0">
                <a:pos x="T0" y="T1"/>
              </a:cxn>
              <a:cxn ang="0">
                <a:pos x="T2" y="T3"/>
              </a:cxn>
              <a:cxn ang="0">
                <a:pos x="T4" y="T5"/>
              </a:cxn>
            </a:cxnLst>
            <a:rect l="0" t="0" r="r" b="b"/>
            <a:pathLst>
              <a:path w="192" h="30">
                <a:moveTo>
                  <a:pt x="0" y="0"/>
                </a:moveTo>
                <a:lnTo>
                  <a:pt x="191" y="30"/>
                </a:lnTo>
                <a:lnTo>
                  <a:pt x="192" y="3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1" name="Freeform 209"/>
          <p:cNvSpPr>
            <a:spLocks/>
          </p:cNvSpPr>
          <p:nvPr/>
        </p:nvSpPr>
        <p:spPr bwMode="auto">
          <a:xfrm>
            <a:off x="4478338" y="4665663"/>
            <a:ext cx="66675" cy="9525"/>
          </a:xfrm>
          <a:custGeom>
            <a:avLst/>
            <a:gdLst>
              <a:gd name="T0" fmla="*/ 0 w 192"/>
              <a:gd name="T1" fmla="*/ 0 h 30"/>
              <a:gd name="T2" fmla="*/ 191 w 192"/>
              <a:gd name="T3" fmla="*/ 30 h 30"/>
              <a:gd name="T4" fmla="*/ 192 w 192"/>
              <a:gd name="T5" fmla="*/ 30 h 30"/>
            </a:gdLst>
            <a:ahLst/>
            <a:cxnLst>
              <a:cxn ang="0">
                <a:pos x="T0" y="T1"/>
              </a:cxn>
              <a:cxn ang="0">
                <a:pos x="T2" y="T3"/>
              </a:cxn>
              <a:cxn ang="0">
                <a:pos x="T4" y="T5"/>
              </a:cxn>
            </a:cxnLst>
            <a:rect l="0" t="0" r="r" b="b"/>
            <a:pathLst>
              <a:path w="192" h="30">
                <a:moveTo>
                  <a:pt x="0" y="0"/>
                </a:moveTo>
                <a:lnTo>
                  <a:pt x="191" y="30"/>
                </a:lnTo>
                <a:lnTo>
                  <a:pt x="192" y="3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2" name="Freeform 210"/>
          <p:cNvSpPr>
            <a:spLocks/>
          </p:cNvSpPr>
          <p:nvPr/>
        </p:nvSpPr>
        <p:spPr bwMode="auto">
          <a:xfrm>
            <a:off x="3038475" y="5246688"/>
            <a:ext cx="66675" cy="12700"/>
          </a:xfrm>
          <a:custGeom>
            <a:avLst/>
            <a:gdLst>
              <a:gd name="T0" fmla="*/ 0 w 191"/>
              <a:gd name="T1" fmla="*/ 0 h 29"/>
              <a:gd name="T2" fmla="*/ 190 w 191"/>
              <a:gd name="T3" fmla="*/ 29 h 29"/>
              <a:gd name="T4" fmla="*/ 191 w 191"/>
              <a:gd name="T5" fmla="*/ 29 h 29"/>
            </a:gdLst>
            <a:ahLst/>
            <a:cxnLst>
              <a:cxn ang="0">
                <a:pos x="T0" y="T1"/>
              </a:cxn>
              <a:cxn ang="0">
                <a:pos x="T2" y="T3"/>
              </a:cxn>
              <a:cxn ang="0">
                <a:pos x="T4" y="T5"/>
              </a:cxn>
            </a:cxnLst>
            <a:rect l="0" t="0" r="r" b="b"/>
            <a:pathLst>
              <a:path w="191" h="29">
                <a:moveTo>
                  <a:pt x="0" y="0"/>
                </a:moveTo>
                <a:lnTo>
                  <a:pt x="190" y="29"/>
                </a:lnTo>
                <a:lnTo>
                  <a:pt x="191" y="2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3" name="Freeform 211"/>
          <p:cNvSpPr>
            <a:spLocks/>
          </p:cNvSpPr>
          <p:nvPr/>
        </p:nvSpPr>
        <p:spPr bwMode="auto">
          <a:xfrm>
            <a:off x="5343525" y="5607050"/>
            <a:ext cx="63500" cy="7938"/>
          </a:xfrm>
          <a:custGeom>
            <a:avLst/>
            <a:gdLst>
              <a:gd name="T0" fmla="*/ 0 w 191"/>
              <a:gd name="T1" fmla="*/ 0 h 30"/>
              <a:gd name="T2" fmla="*/ 190 w 191"/>
              <a:gd name="T3" fmla="*/ 30 h 30"/>
              <a:gd name="T4" fmla="*/ 191 w 191"/>
              <a:gd name="T5" fmla="*/ 30 h 30"/>
            </a:gdLst>
            <a:ahLst/>
            <a:cxnLst>
              <a:cxn ang="0">
                <a:pos x="T0" y="T1"/>
              </a:cxn>
              <a:cxn ang="0">
                <a:pos x="T2" y="T3"/>
              </a:cxn>
              <a:cxn ang="0">
                <a:pos x="T4" y="T5"/>
              </a:cxn>
            </a:cxnLst>
            <a:rect l="0" t="0" r="r" b="b"/>
            <a:pathLst>
              <a:path w="191" h="30">
                <a:moveTo>
                  <a:pt x="0" y="0"/>
                </a:moveTo>
                <a:lnTo>
                  <a:pt x="190" y="30"/>
                </a:lnTo>
                <a:lnTo>
                  <a:pt x="191" y="3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4" name="Freeform 212"/>
          <p:cNvSpPr>
            <a:spLocks/>
          </p:cNvSpPr>
          <p:nvPr/>
        </p:nvSpPr>
        <p:spPr bwMode="auto">
          <a:xfrm>
            <a:off x="3135313" y="6069013"/>
            <a:ext cx="63500" cy="9525"/>
          </a:xfrm>
          <a:custGeom>
            <a:avLst/>
            <a:gdLst>
              <a:gd name="T0" fmla="*/ 0 w 192"/>
              <a:gd name="T1" fmla="*/ 0 h 29"/>
              <a:gd name="T2" fmla="*/ 191 w 192"/>
              <a:gd name="T3" fmla="*/ 29 h 29"/>
              <a:gd name="T4" fmla="*/ 192 w 192"/>
              <a:gd name="T5" fmla="*/ 29 h 29"/>
            </a:gdLst>
            <a:ahLst/>
            <a:cxnLst>
              <a:cxn ang="0">
                <a:pos x="T0" y="T1"/>
              </a:cxn>
              <a:cxn ang="0">
                <a:pos x="T2" y="T3"/>
              </a:cxn>
              <a:cxn ang="0">
                <a:pos x="T4" y="T5"/>
              </a:cxn>
            </a:cxnLst>
            <a:rect l="0" t="0" r="r" b="b"/>
            <a:pathLst>
              <a:path w="192" h="29">
                <a:moveTo>
                  <a:pt x="0" y="0"/>
                </a:moveTo>
                <a:lnTo>
                  <a:pt x="191" y="29"/>
                </a:lnTo>
                <a:lnTo>
                  <a:pt x="192" y="2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5" name="Freeform 213"/>
          <p:cNvSpPr>
            <a:spLocks/>
          </p:cNvSpPr>
          <p:nvPr/>
        </p:nvSpPr>
        <p:spPr bwMode="auto">
          <a:xfrm>
            <a:off x="3903663" y="6188075"/>
            <a:ext cx="63500" cy="11113"/>
          </a:xfrm>
          <a:custGeom>
            <a:avLst/>
            <a:gdLst>
              <a:gd name="T0" fmla="*/ 0 w 192"/>
              <a:gd name="T1" fmla="*/ 0 h 29"/>
              <a:gd name="T2" fmla="*/ 191 w 192"/>
              <a:gd name="T3" fmla="*/ 29 h 29"/>
              <a:gd name="T4" fmla="*/ 192 w 192"/>
              <a:gd name="T5" fmla="*/ 29 h 29"/>
            </a:gdLst>
            <a:ahLst/>
            <a:cxnLst>
              <a:cxn ang="0">
                <a:pos x="T0" y="T1"/>
              </a:cxn>
              <a:cxn ang="0">
                <a:pos x="T2" y="T3"/>
              </a:cxn>
              <a:cxn ang="0">
                <a:pos x="T4" y="T5"/>
              </a:cxn>
            </a:cxnLst>
            <a:rect l="0" t="0" r="r" b="b"/>
            <a:pathLst>
              <a:path w="192" h="29">
                <a:moveTo>
                  <a:pt x="0" y="0"/>
                </a:moveTo>
                <a:lnTo>
                  <a:pt x="191" y="29"/>
                </a:lnTo>
                <a:lnTo>
                  <a:pt x="192" y="2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6" name="Freeform 214"/>
          <p:cNvSpPr>
            <a:spLocks/>
          </p:cNvSpPr>
          <p:nvPr/>
        </p:nvSpPr>
        <p:spPr bwMode="auto">
          <a:xfrm>
            <a:off x="4672013" y="6308725"/>
            <a:ext cx="63500" cy="9525"/>
          </a:xfrm>
          <a:custGeom>
            <a:avLst/>
            <a:gdLst>
              <a:gd name="T0" fmla="*/ 0 w 192"/>
              <a:gd name="T1" fmla="*/ 0 h 30"/>
              <a:gd name="T2" fmla="*/ 191 w 192"/>
              <a:gd name="T3" fmla="*/ 30 h 30"/>
              <a:gd name="T4" fmla="*/ 192 w 192"/>
              <a:gd name="T5" fmla="*/ 30 h 30"/>
            </a:gdLst>
            <a:ahLst/>
            <a:cxnLst>
              <a:cxn ang="0">
                <a:pos x="T0" y="T1"/>
              </a:cxn>
              <a:cxn ang="0">
                <a:pos x="T2" y="T3"/>
              </a:cxn>
              <a:cxn ang="0">
                <a:pos x="T4" y="T5"/>
              </a:cxn>
            </a:cxnLst>
            <a:rect l="0" t="0" r="r" b="b"/>
            <a:pathLst>
              <a:path w="192" h="30">
                <a:moveTo>
                  <a:pt x="0" y="0"/>
                </a:moveTo>
                <a:lnTo>
                  <a:pt x="191" y="30"/>
                </a:lnTo>
                <a:lnTo>
                  <a:pt x="192" y="3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7" name="Freeform 215"/>
          <p:cNvSpPr>
            <a:spLocks/>
          </p:cNvSpPr>
          <p:nvPr/>
        </p:nvSpPr>
        <p:spPr bwMode="auto">
          <a:xfrm>
            <a:off x="5437188" y="6426200"/>
            <a:ext cx="66675" cy="9525"/>
          </a:xfrm>
          <a:custGeom>
            <a:avLst/>
            <a:gdLst>
              <a:gd name="T0" fmla="*/ 0 w 192"/>
              <a:gd name="T1" fmla="*/ 0 h 30"/>
              <a:gd name="T2" fmla="*/ 191 w 192"/>
              <a:gd name="T3" fmla="*/ 30 h 30"/>
              <a:gd name="T4" fmla="*/ 192 w 192"/>
              <a:gd name="T5" fmla="*/ 30 h 30"/>
            </a:gdLst>
            <a:ahLst/>
            <a:cxnLst>
              <a:cxn ang="0">
                <a:pos x="T0" y="T1"/>
              </a:cxn>
              <a:cxn ang="0">
                <a:pos x="T2" y="T3"/>
              </a:cxn>
              <a:cxn ang="0">
                <a:pos x="T4" y="T5"/>
              </a:cxn>
            </a:cxnLst>
            <a:rect l="0" t="0" r="r" b="b"/>
            <a:pathLst>
              <a:path w="192" h="30">
                <a:moveTo>
                  <a:pt x="0" y="0"/>
                </a:moveTo>
                <a:lnTo>
                  <a:pt x="191" y="30"/>
                </a:lnTo>
                <a:lnTo>
                  <a:pt x="192" y="3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8" name="Freeform 216"/>
          <p:cNvSpPr>
            <a:spLocks/>
          </p:cNvSpPr>
          <p:nvPr/>
        </p:nvSpPr>
        <p:spPr bwMode="auto">
          <a:xfrm>
            <a:off x="3360738" y="3036888"/>
            <a:ext cx="52387" cy="19050"/>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29" name="Freeform 217"/>
          <p:cNvSpPr>
            <a:spLocks/>
          </p:cNvSpPr>
          <p:nvPr/>
        </p:nvSpPr>
        <p:spPr bwMode="auto">
          <a:xfrm>
            <a:off x="3186113" y="3560763"/>
            <a:ext cx="50800" cy="19050"/>
          </a:xfrm>
          <a:custGeom>
            <a:avLst/>
            <a:gdLst>
              <a:gd name="T0" fmla="*/ 0 w 151"/>
              <a:gd name="T1" fmla="*/ 57 h 57"/>
              <a:gd name="T2" fmla="*/ 150 w 151"/>
              <a:gd name="T3" fmla="*/ 0 h 57"/>
              <a:gd name="T4" fmla="*/ 151 w 151"/>
              <a:gd name="T5" fmla="*/ 0 h 57"/>
            </a:gdLst>
            <a:ahLst/>
            <a:cxnLst>
              <a:cxn ang="0">
                <a:pos x="T0" y="T1"/>
              </a:cxn>
              <a:cxn ang="0">
                <a:pos x="T2" y="T3"/>
              </a:cxn>
              <a:cxn ang="0">
                <a:pos x="T4" y="T5"/>
              </a:cxn>
            </a:cxnLst>
            <a:rect l="0" t="0" r="r" b="b"/>
            <a:pathLst>
              <a:path w="151" h="57">
                <a:moveTo>
                  <a:pt x="0" y="57"/>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0" name="Freeform 218"/>
          <p:cNvSpPr>
            <a:spLocks/>
          </p:cNvSpPr>
          <p:nvPr/>
        </p:nvSpPr>
        <p:spPr bwMode="auto">
          <a:xfrm>
            <a:off x="3790950" y="3327400"/>
            <a:ext cx="52388" cy="19050"/>
          </a:xfrm>
          <a:custGeom>
            <a:avLst/>
            <a:gdLst>
              <a:gd name="T0" fmla="*/ 0 w 151"/>
              <a:gd name="T1" fmla="*/ 57 h 57"/>
              <a:gd name="T2" fmla="*/ 150 w 151"/>
              <a:gd name="T3" fmla="*/ 0 h 57"/>
              <a:gd name="T4" fmla="*/ 151 w 151"/>
              <a:gd name="T5" fmla="*/ 0 h 57"/>
            </a:gdLst>
            <a:ahLst/>
            <a:cxnLst>
              <a:cxn ang="0">
                <a:pos x="T0" y="T1"/>
              </a:cxn>
              <a:cxn ang="0">
                <a:pos x="T2" y="T3"/>
              </a:cxn>
              <a:cxn ang="0">
                <a:pos x="T4" y="T5"/>
              </a:cxn>
            </a:cxnLst>
            <a:rect l="0" t="0" r="r" b="b"/>
            <a:pathLst>
              <a:path w="151" h="57">
                <a:moveTo>
                  <a:pt x="0" y="57"/>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1" name="Freeform 219"/>
          <p:cNvSpPr>
            <a:spLocks/>
          </p:cNvSpPr>
          <p:nvPr/>
        </p:nvSpPr>
        <p:spPr bwMode="auto">
          <a:xfrm>
            <a:off x="3009900" y="4081463"/>
            <a:ext cx="52388" cy="20637"/>
          </a:xfrm>
          <a:custGeom>
            <a:avLst/>
            <a:gdLst>
              <a:gd name="T0" fmla="*/ 0 w 151"/>
              <a:gd name="T1" fmla="*/ 57 h 57"/>
              <a:gd name="T2" fmla="*/ 150 w 151"/>
              <a:gd name="T3" fmla="*/ 0 h 57"/>
              <a:gd name="T4" fmla="*/ 151 w 151"/>
              <a:gd name="T5" fmla="*/ 0 h 57"/>
            </a:gdLst>
            <a:ahLst/>
            <a:cxnLst>
              <a:cxn ang="0">
                <a:pos x="T0" y="T1"/>
              </a:cxn>
              <a:cxn ang="0">
                <a:pos x="T2" y="T3"/>
              </a:cxn>
              <a:cxn ang="0">
                <a:pos x="T4" y="T5"/>
              </a:cxn>
            </a:cxnLst>
            <a:rect l="0" t="0" r="r" b="b"/>
            <a:pathLst>
              <a:path w="151" h="57">
                <a:moveTo>
                  <a:pt x="0" y="57"/>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2" name="Freeform 220"/>
          <p:cNvSpPr>
            <a:spLocks/>
          </p:cNvSpPr>
          <p:nvPr/>
        </p:nvSpPr>
        <p:spPr bwMode="auto">
          <a:xfrm>
            <a:off x="3616325" y="3848100"/>
            <a:ext cx="50800" cy="22225"/>
          </a:xfrm>
          <a:custGeom>
            <a:avLst/>
            <a:gdLst>
              <a:gd name="T0" fmla="*/ 0 w 151"/>
              <a:gd name="T1" fmla="*/ 59 h 59"/>
              <a:gd name="T2" fmla="*/ 149 w 151"/>
              <a:gd name="T3" fmla="*/ 0 h 59"/>
              <a:gd name="T4" fmla="*/ 151 w 151"/>
              <a:gd name="T5" fmla="*/ 0 h 59"/>
            </a:gdLst>
            <a:ahLst/>
            <a:cxnLst>
              <a:cxn ang="0">
                <a:pos x="T0" y="T1"/>
              </a:cxn>
              <a:cxn ang="0">
                <a:pos x="T2" y="T3"/>
              </a:cxn>
              <a:cxn ang="0">
                <a:pos x="T4" y="T5"/>
              </a:cxn>
            </a:cxnLst>
            <a:rect l="0" t="0" r="r" b="b"/>
            <a:pathLst>
              <a:path w="151" h="59">
                <a:moveTo>
                  <a:pt x="0" y="59"/>
                </a:moveTo>
                <a:lnTo>
                  <a:pt x="149"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3" name="Freeform 221"/>
          <p:cNvSpPr>
            <a:spLocks/>
          </p:cNvSpPr>
          <p:nvPr/>
        </p:nvSpPr>
        <p:spPr bwMode="auto">
          <a:xfrm>
            <a:off x="4826000" y="3386138"/>
            <a:ext cx="50800" cy="17462"/>
          </a:xfrm>
          <a:custGeom>
            <a:avLst/>
            <a:gdLst>
              <a:gd name="T0" fmla="*/ 0 w 151"/>
              <a:gd name="T1" fmla="*/ 59 h 59"/>
              <a:gd name="T2" fmla="*/ 149 w 151"/>
              <a:gd name="T3" fmla="*/ 0 h 59"/>
              <a:gd name="T4" fmla="*/ 151 w 151"/>
              <a:gd name="T5" fmla="*/ 0 h 59"/>
            </a:gdLst>
            <a:ahLst/>
            <a:cxnLst>
              <a:cxn ang="0">
                <a:pos x="T0" y="T1"/>
              </a:cxn>
              <a:cxn ang="0">
                <a:pos x="T2" y="T3"/>
              </a:cxn>
              <a:cxn ang="0">
                <a:pos x="T4" y="T5"/>
              </a:cxn>
            </a:cxnLst>
            <a:rect l="0" t="0" r="r" b="b"/>
            <a:pathLst>
              <a:path w="151" h="59">
                <a:moveTo>
                  <a:pt x="0" y="59"/>
                </a:moveTo>
                <a:lnTo>
                  <a:pt x="149"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4" name="Freeform 222"/>
          <p:cNvSpPr>
            <a:spLocks/>
          </p:cNvSpPr>
          <p:nvPr/>
        </p:nvSpPr>
        <p:spPr bwMode="auto">
          <a:xfrm>
            <a:off x="5430838" y="3152775"/>
            <a:ext cx="49212" cy="17463"/>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5" name="Freeform 223"/>
          <p:cNvSpPr>
            <a:spLocks/>
          </p:cNvSpPr>
          <p:nvPr/>
        </p:nvSpPr>
        <p:spPr bwMode="auto">
          <a:xfrm>
            <a:off x="3440113" y="4381500"/>
            <a:ext cx="30162" cy="11113"/>
          </a:xfrm>
          <a:custGeom>
            <a:avLst/>
            <a:gdLst>
              <a:gd name="T0" fmla="*/ 0 w 88"/>
              <a:gd name="T1" fmla="*/ 33 h 33"/>
              <a:gd name="T2" fmla="*/ 87 w 88"/>
              <a:gd name="T3" fmla="*/ 0 h 33"/>
              <a:gd name="T4" fmla="*/ 88 w 88"/>
              <a:gd name="T5" fmla="*/ 0 h 33"/>
            </a:gdLst>
            <a:ahLst/>
            <a:cxnLst>
              <a:cxn ang="0">
                <a:pos x="T0" y="T1"/>
              </a:cxn>
              <a:cxn ang="0">
                <a:pos x="T2" y="T3"/>
              </a:cxn>
              <a:cxn ang="0">
                <a:pos x="T4" y="T5"/>
              </a:cxn>
            </a:cxnLst>
            <a:rect l="0" t="0" r="r" b="b"/>
            <a:pathLst>
              <a:path w="88" h="33">
                <a:moveTo>
                  <a:pt x="0" y="33"/>
                </a:moveTo>
                <a:lnTo>
                  <a:pt x="87" y="0"/>
                </a:lnTo>
                <a:lnTo>
                  <a:pt x="8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6" name="Freeform 224"/>
          <p:cNvSpPr>
            <a:spLocks/>
          </p:cNvSpPr>
          <p:nvPr/>
        </p:nvSpPr>
        <p:spPr bwMode="auto">
          <a:xfrm>
            <a:off x="4672013" y="3905250"/>
            <a:ext cx="30162" cy="12700"/>
          </a:xfrm>
          <a:custGeom>
            <a:avLst/>
            <a:gdLst>
              <a:gd name="T0" fmla="*/ 0 w 87"/>
              <a:gd name="T1" fmla="*/ 33 h 33"/>
              <a:gd name="T2" fmla="*/ 86 w 87"/>
              <a:gd name="T3" fmla="*/ 0 h 33"/>
              <a:gd name="T4" fmla="*/ 87 w 87"/>
              <a:gd name="T5" fmla="*/ 0 h 33"/>
            </a:gdLst>
            <a:ahLst/>
            <a:cxnLst>
              <a:cxn ang="0">
                <a:pos x="T0" y="T1"/>
              </a:cxn>
              <a:cxn ang="0">
                <a:pos x="T2" y="T3"/>
              </a:cxn>
              <a:cxn ang="0">
                <a:pos x="T4" y="T5"/>
              </a:cxn>
            </a:cxnLst>
            <a:rect l="0" t="0" r="r" b="b"/>
            <a:pathLst>
              <a:path w="87" h="33">
                <a:moveTo>
                  <a:pt x="0" y="33"/>
                </a:moveTo>
                <a:lnTo>
                  <a:pt x="86" y="0"/>
                </a:lnTo>
                <a:lnTo>
                  <a:pt x="8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7" name="Freeform 225"/>
          <p:cNvSpPr>
            <a:spLocks/>
          </p:cNvSpPr>
          <p:nvPr/>
        </p:nvSpPr>
        <p:spPr bwMode="auto">
          <a:xfrm>
            <a:off x="5256213" y="3676650"/>
            <a:ext cx="47625" cy="17463"/>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8" name="Freeform 226"/>
          <p:cNvSpPr>
            <a:spLocks/>
          </p:cNvSpPr>
          <p:nvPr/>
        </p:nvSpPr>
        <p:spPr bwMode="auto">
          <a:xfrm>
            <a:off x="5857875" y="3443288"/>
            <a:ext cx="50800" cy="17462"/>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39" name="Freeform 227"/>
          <p:cNvSpPr>
            <a:spLocks/>
          </p:cNvSpPr>
          <p:nvPr/>
        </p:nvSpPr>
        <p:spPr bwMode="auto">
          <a:xfrm>
            <a:off x="3265488" y="4899025"/>
            <a:ext cx="47625" cy="14288"/>
          </a:xfrm>
          <a:custGeom>
            <a:avLst/>
            <a:gdLst>
              <a:gd name="T0" fmla="*/ 0 w 138"/>
              <a:gd name="T1" fmla="*/ 52 h 52"/>
              <a:gd name="T2" fmla="*/ 137 w 138"/>
              <a:gd name="T3" fmla="*/ 0 h 52"/>
              <a:gd name="T4" fmla="*/ 138 w 138"/>
              <a:gd name="T5" fmla="*/ 0 h 52"/>
            </a:gdLst>
            <a:ahLst/>
            <a:cxnLst>
              <a:cxn ang="0">
                <a:pos x="T0" y="T1"/>
              </a:cxn>
              <a:cxn ang="0">
                <a:pos x="T2" y="T3"/>
              </a:cxn>
              <a:cxn ang="0">
                <a:pos x="T4" y="T5"/>
              </a:cxn>
            </a:cxnLst>
            <a:rect l="0" t="0" r="r" b="b"/>
            <a:pathLst>
              <a:path w="138" h="52">
                <a:moveTo>
                  <a:pt x="0" y="52"/>
                </a:moveTo>
                <a:lnTo>
                  <a:pt x="137" y="0"/>
                </a:lnTo>
                <a:lnTo>
                  <a:pt x="13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0" name="Freeform 228"/>
          <p:cNvSpPr>
            <a:spLocks/>
          </p:cNvSpPr>
          <p:nvPr/>
        </p:nvSpPr>
        <p:spPr bwMode="auto">
          <a:xfrm>
            <a:off x="5080000" y="4195763"/>
            <a:ext cx="50800" cy="22225"/>
          </a:xfrm>
          <a:custGeom>
            <a:avLst/>
            <a:gdLst>
              <a:gd name="T0" fmla="*/ 0 w 151"/>
              <a:gd name="T1" fmla="*/ 59 h 59"/>
              <a:gd name="T2" fmla="*/ 150 w 151"/>
              <a:gd name="T3" fmla="*/ 0 h 59"/>
              <a:gd name="T4" fmla="*/ 151 w 151"/>
              <a:gd name="T5" fmla="*/ 0 h 59"/>
            </a:gdLst>
            <a:ahLst/>
            <a:cxnLst>
              <a:cxn ang="0">
                <a:pos x="T0" y="T1"/>
              </a:cxn>
              <a:cxn ang="0">
                <a:pos x="T2" y="T3"/>
              </a:cxn>
              <a:cxn ang="0">
                <a:pos x="T4" y="T5"/>
              </a:cxn>
            </a:cxnLst>
            <a:rect l="0" t="0" r="r" b="b"/>
            <a:pathLst>
              <a:path w="151" h="59">
                <a:moveTo>
                  <a:pt x="0" y="59"/>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1" name="Freeform 229"/>
          <p:cNvSpPr>
            <a:spLocks/>
          </p:cNvSpPr>
          <p:nvPr/>
        </p:nvSpPr>
        <p:spPr bwMode="auto">
          <a:xfrm>
            <a:off x="5684838" y="3967163"/>
            <a:ext cx="49212" cy="17462"/>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2" name="Freeform 230"/>
          <p:cNvSpPr>
            <a:spLocks/>
          </p:cNvSpPr>
          <p:nvPr/>
        </p:nvSpPr>
        <p:spPr bwMode="auto">
          <a:xfrm>
            <a:off x="4475163" y="4429125"/>
            <a:ext cx="50800" cy="22225"/>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3" name="Freeform 231"/>
          <p:cNvSpPr>
            <a:spLocks/>
          </p:cNvSpPr>
          <p:nvPr/>
        </p:nvSpPr>
        <p:spPr bwMode="auto">
          <a:xfrm>
            <a:off x="3089275" y="5419725"/>
            <a:ext cx="50800" cy="17463"/>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4" name="Freeform 232"/>
          <p:cNvSpPr>
            <a:spLocks/>
          </p:cNvSpPr>
          <p:nvPr/>
        </p:nvSpPr>
        <p:spPr bwMode="auto">
          <a:xfrm>
            <a:off x="5510213" y="4486275"/>
            <a:ext cx="50800" cy="22225"/>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5" name="Freeform 233"/>
          <p:cNvSpPr>
            <a:spLocks/>
          </p:cNvSpPr>
          <p:nvPr/>
        </p:nvSpPr>
        <p:spPr bwMode="auto">
          <a:xfrm>
            <a:off x="2916238" y="5938838"/>
            <a:ext cx="49212" cy="22225"/>
          </a:xfrm>
          <a:custGeom>
            <a:avLst/>
            <a:gdLst>
              <a:gd name="T0" fmla="*/ 0 w 151"/>
              <a:gd name="T1" fmla="*/ 59 h 59"/>
              <a:gd name="T2" fmla="*/ 149 w 151"/>
              <a:gd name="T3" fmla="*/ 0 h 59"/>
              <a:gd name="T4" fmla="*/ 151 w 151"/>
              <a:gd name="T5" fmla="*/ 0 h 59"/>
            </a:gdLst>
            <a:ahLst/>
            <a:cxnLst>
              <a:cxn ang="0">
                <a:pos x="T0" y="T1"/>
              </a:cxn>
              <a:cxn ang="0">
                <a:pos x="T2" y="T3"/>
              </a:cxn>
              <a:cxn ang="0">
                <a:pos x="T4" y="T5"/>
              </a:cxn>
            </a:cxnLst>
            <a:rect l="0" t="0" r="r" b="b"/>
            <a:pathLst>
              <a:path w="151" h="59">
                <a:moveTo>
                  <a:pt x="0" y="59"/>
                </a:moveTo>
                <a:lnTo>
                  <a:pt x="149"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6" name="Freeform 234"/>
          <p:cNvSpPr>
            <a:spLocks/>
          </p:cNvSpPr>
          <p:nvPr/>
        </p:nvSpPr>
        <p:spPr bwMode="auto">
          <a:xfrm>
            <a:off x="3519488" y="5710238"/>
            <a:ext cx="50800" cy="17462"/>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7" name="Freeform 235"/>
          <p:cNvSpPr>
            <a:spLocks/>
          </p:cNvSpPr>
          <p:nvPr/>
        </p:nvSpPr>
        <p:spPr bwMode="auto">
          <a:xfrm>
            <a:off x="5334000" y="5010150"/>
            <a:ext cx="50800" cy="22225"/>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8" name="Freeform 236"/>
          <p:cNvSpPr>
            <a:spLocks/>
          </p:cNvSpPr>
          <p:nvPr/>
        </p:nvSpPr>
        <p:spPr bwMode="auto">
          <a:xfrm>
            <a:off x="3346450" y="6229350"/>
            <a:ext cx="47625" cy="22225"/>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49" name="Freeform 237"/>
          <p:cNvSpPr>
            <a:spLocks/>
          </p:cNvSpPr>
          <p:nvPr/>
        </p:nvSpPr>
        <p:spPr bwMode="auto">
          <a:xfrm>
            <a:off x="3948113" y="5997575"/>
            <a:ext cx="52387" cy="20638"/>
          </a:xfrm>
          <a:custGeom>
            <a:avLst/>
            <a:gdLst>
              <a:gd name="T0" fmla="*/ 0 w 151"/>
              <a:gd name="T1" fmla="*/ 59 h 59"/>
              <a:gd name="T2" fmla="*/ 150 w 151"/>
              <a:gd name="T3" fmla="*/ 0 h 59"/>
              <a:gd name="T4" fmla="*/ 151 w 151"/>
              <a:gd name="T5" fmla="*/ 0 h 59"/>
            </a:gdLst>
            <a:ahLst/>
            <a:cxnLst>
              <a:cxn ang="0">
                <a:pos x="T0" y="T1"/>
              </a:cxn>
              <a:cxn ang="0">
                <a:pos x="T2" y="T3"/>
              </a:cxn>
              <a:cxn ang="0">
                <a:pos x="T4" y="T5"/>
              </a:cxn>
            </a:cxnLst>
            <a:rect l="0" t="0" r="r" b="b"/>
            <a:pathLst>
              <a:path w="151" h="59">
                <a:moveTo>
                  <a:pt x="0" y="59"/>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0" name="Freeform 238"/>
          <p:cNvSpPr>
            <a:spLocks/>
          </p:cNvSpPr>
          <p:nvPr/>
        </p:nvSpPr>
        <p:spPr bwMode="auto">
          <a:xfrm>
            <a:off x="5159375" y="5534025"/>
            <a:ext cx="50800" cy="17463"/>
          </a:xfrm>
          <a:custGeom>
            <a:avLst/>
            <a:gdLst>
              <a:gd name="T0" fmla="*/ 0 w 151"/>
              <a:gd name="T1" fmla="*/ 59 h 59"/>
              <a:gd name="T2" fmla="*/ 149 w 151"/>
              <a:gd name="T3" fmla="*/ 0 h 59"/>
              <a:gd name="T4" fmla="*/ 151 w 151"/>
              <a:gd name="T5" fmla="*/ 0 h 59"/>
            </a:gdLst>
            <a:ahLst/>
            <a:cxnLst>
              <a:cxn ang="0">
                <a:pos x="T0" y="T1"/>
              </a:cxn>
              <a:cxn ang="0">
                <a:pos x="T2" y="T3"/>
              </a:cxn>
              <a:cxn ang="0">
                <a:pos x="T4" y="T5"/>
              </a:cxn>
            </a:cxnLst>
            <a:rect l="0" t="0" r="r" b="b"/>
            <a:pathLst>
              <a:path w="151" h="59">
                <a:moveTo>
                  <a:pt x="0" y="59"/>
                </a:moveTo>
                <a:lnTo>
                  <a:pt x="149"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1" name="Freeform 239"/>
          <p:cNvSpPr>
            <a:spLocks/>
          </p:cNvSpPr>
          <p:nvPr/>
        </p:nvSpPr>
        <p:spPr bwMode="auto">
          <a:xfrm>
            <a:off x="5764213" y="5300663"/>
            <a:ext cx="50800" cy="19050"/>
          </a:xfrm>
          <a:custGeom>
            <a:avLst/>
            <a:gdLst>
              <a:gd name="T0" fmla="*/ 0 w 151"/>
              <a:gd name="T1" fmla="*/ 57 h 57"/>
              <a:gd name="T2" fmla="*/ 150 w 151"/>
              <a:gd name="T3" fmla="*/ 0 h 57"/>
              <a:gd name="T4" fmla="*/ 151 w 151"/>
              <a:gd name="T5" fmla="*/ 0 h 57"/>
            </a:gdLst>
            <a:ahLst/>
            <a:cxnLst>
              <a:cxn ang="0">
                <a:pos x="T0" y="T1"/>
              </a:cxn>
              <a:cxn ang="0">
                <a:pos x="T2" y="T3"/>
              </a:cxn>
              <a:cxn ang="0">
                <a:pos x="T4" y="T5"/>
              </a:cxn>
            </a:cxnLst>
            <a:rect l="0" t="0" r="r" b="b"/>
            <a:pathLst>
              <a:path w="151" h="57">
                <a:moveTo>
                  <a:pt x="0" y="57"/>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2" name="Freeform 240"/>
          <p:cNvSpPr>
            <a:spLocks/>
          </p:cNvSpPr>
          <p:nvPr/>
        </p:nvSpPr>
        <p:spPr bwMode="auto">
          <a:xfrm>
            <a:off x="4378325" y="6288088"/>
            <a:ext cx="50800" cy="20637"/>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3" name="Freeform 241"/>
          <p:cNvSpPr>
            <a:spLocks/>
          </p:cNvSpPr>
          <p:nvPr/>
        </p:nvSpPr>
        <p:spPr bwMode="auto">
          <a:xfrm>
            <a:off x="4983163" y="6057900"/>
            <a:ext cx="50800" cy="17463"/>
          </a:xfrm>
          <a:custGeom>
            <a:avLst/>
            <a:gdLst>
              <a:gd name="T0" fmla="*/ 0 w 151"/>
              <a:gd name="T1" fmla="*/ 57 h 57"/>
              <a:gd name="T2" fmla="*/ 150 w 151"/>
              <a:gd name="T3" fmla="*/ 0 h 57"/>
              <a:gd name="T4" fmla="*/ 151 w 151"/>
              <a:gd name="T5" fmla="*/ 0 h 57"/>
            </a:gdLst>
            <a:ahLst/>
            <a:cxnLst>
              <a:cxn ang="0">
                <a:pos x="T0" y="T1"/>
              </a:cxn>
              <a:cxn ang="0">
                <a:pos x="T2" y="T3"/>
              </a:cxn>
              <a:cxn ang="0">
                <a:pos x="T4" y="T5"/>
              </a:cxn>
            </a:cxnLst>
            <a:rect l="0" t="0" r="r" b="b"/>
            <a:pathLst>
              <a:path w="151" h="57">
                <a:moveTo>
                  <a:pt x="0" y="57"/>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4" name="Freeform 242"/>
          <p:cNvSpPr>
            <a:spLocks/>
          </p:cNvSpPr>
          <p:nvPr/>
        </p:nvSpPr>
        <p:spPr bwMode="auto">
          <a:xfrm>
            <a:off x="5588000" y="5824538"/>
            <a:ext cx="52388" cy="17462"/>
          </a:xfrm>
          <a:custGeom>
            <a:avLst/>
            <a:gdLst>
              <a:gd name="T0" fmla="*/ 0 w 151"/>
              <a:gd name="T1" fmla="*/ 57 h 57"/>
              <a:gd name="T2" fmla="*/ 150 w 151"/>
              <a:gd name="T3" fmla="*/ 0 h 57"/>
              <a:gd name="T4" fmla="*/ 151 w 151"/>
              <a:gd name="T5" fmla="*/ 0 h 57"/>
            </a:gdLst>
            <a:ahLst/>
            <a:cxnLst>
              <a:cxn ang="0">
                <a:pos x="T0" y="T1"/>
              </a:cxn>
              <a:cxn ang="0">
                <a:pos x="T2" y="T3"/>
              </a:cxn>
              <a:cxn ang="0">
                <a:pos x="T4" y="T5"/>
              </a:cxn>
            </a:cxnLst>
            <a:rect l="0" t="0" r="r" b="b"/>
            <a:pathLst>
              <a:path w="151" h="57">
                <a:moveTo>
                  <a:pt x="0" y="57"/>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5" name="Freeform 243"/>
          <p:cNvSpPr>
            <a:spLocks/>
          </p:cNvSpPr>
          <p:nvPr/>
        </p:nvSpPr>
        <p:spPr bwMode="auto">
          <a:xfrm>
            <a:off x="5413375" y="6345238"/>
            <a:ext cx="50800" cy="20637"/>
          </a:xfrm>
          <a:custGeom>
            <a:avLst/>
            <a:gdLst>
              <a:gd name="T0" fmla="*/ 0 w 151"/>
              <a:gd name="T1" fmla="*/ 58 h 58"/>
              <a:gd name="T2" fmla="*/ 150 w 151"/>
              <a:gd name="T3" fmla="*/ 0 h 58"/>
              <a:gd name="T4" fmla="*/ 151 w 151"/>
              <a:gd name="T5" fmla="*/ 0 h 58"/>
            </a:gdLst>
            <a:ahLst/>
            <a:cxnLst>
              <a:cxn ang="0">
                <a:pos x="T0" y="T1"/>
              </a:cxn>
              <a:cxn ang="0">
                <a:pos x="T2" y="T3"/>
              </a:cxn>
              <a:cxn ang="0">
                <a:pos x="T4" y="T5"/>
              </a:cxn>
            </a:cxnLst>
            <a:rect l="0" t="0" r="r" b="b"/>
            <a:pathLst>
              <a:path w="151" h="58">
                <a:moveTo>
                  <a:pt x="0" y="58"/>
                </a:moveTo>
                <a:lnTo>
                  <a:pt x="150" y="0"/>
                </a:lnTo>
                <a:lnTo>
                  <a:pt x="1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6" name="Freeform 244"/>
          <p:cNvSpPr>
            <a:spLocks/>
          </p:cNvSpPr>
          <p:nvPr/>
        </p:nvSpPr>
        <p:spPr bwMode="auto">
          <a:xfrm>
            <a:off x="5430838" y="3170238"/>
            <a:ext cx="36512" cy="25400"/>
          </a:xfrm>
          <a:custGeom>
            <a:avLst/>
            <a:gdLst>
              <a:gd name="T0" fmla="*/ 0 w 108"/>
              <a:gd name="T1" fmla="*/ 0 h 71"/>
              <a:gd name="T2" fmla="*/ 107 w 108"/>
              <a:gd name="T3" fmla="*/ 71 h 71"/>
              <a:gd name="T4" fmla="*/ 108 w 108"/>
              <a:gd name="T5" fmla="*/ 71 h 71"/>
            </a:gdLst>
            <a:ahLst/>
            <a:cxnLst>
              <a:cxn ang="0">
                <a:pos x="T0" y="T1"/>
              </a:cxn>
              <a:cxn ang="0">
                <a:pos x="T2" y="T3"/>
              </a:cxn>
              <a:cxn ang="0">
                <a:pos x="T4" y="T5"/>
              </a:cxn>
            </a:cxnLst>
            <a:rect l="0" t="0" r="r" b="b"/>
            <a:pathLst>
              <a:path w="108" h="71">
                <a:moveTo>
                  <a:pt x="0" y="0"/>
                </a:moveTo>
                <a:lnTo>
                  <a:pt x="107" y="71"/>
                </a:lnTo>
                <a:lnTo>
                  <a:pt x="108"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7" name="Freeform 245"/>
          <p:cNvSpPr>
            <a:spLocks/>
          </p:cNvSpPr>
          <p:nvPr/>
        </p:nvSpPr>
        <p:spPr bwMode="auto">
          <a:xfrm>
            <a:off x="5857875" y="3460750"/>
            <a:ext cx="36513" cy="25400"/>
          </a:xfrm>
          <a:custGeom>
            <a:avLst/>
            <a:gdLst>
              <a:gd name="T0" fmla="*/ 0 w 108"/>
              <a:gd name="T1" fmla="*/ 0 h 72"/>
              <a:gd name="T2" fmla="*/ 107 w 108"/>
              <a:gd name="T3" fmla="*/ 72 h 72"/>
              <a:gd name="T4" fmla="*/ 108 w 108"/>
              <a:gd name="T5" fmla="*/ 72 h 72"/>
            </a:gdLst>
            <a:ahLst/>
            <a:cxnLst>
              <a:cxn ang="0">
                <a:pos x="T0" y="T1"/>
              </a:cxn>
              <a:cxn ang="0">
                <a:pos x="T2" y="T3"/>
              </a:cxn>
              <a:cxn ang="0">
                <a:pos x="T4" y="T5"/>
              </a:cxn>
            </a:cxnLst>
            <a:rect l="0" t="0" r="r" b="b"/>
            <a:pathLst>
              <a:path w="108" h="72">
                <a:moveTo>
                  <a:pt x="0" y="0"/>
                </a:moveTo>
                <a:lnTo>
                  <a:pt x="107" y="72"/>
                </a:lnTo>
                <a:lnTo>
                  <a:pt x="108"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8" name="Freeform 246"/>
          <p:cNvSpPr>
            <a:spLocks/>
          </p:cNvSpPr>
          <p:nvPr/>
        </p:nvSpPr>
        <p:spPr bwMode="auto">
          <a:xfrm>
            <a:off x="4826000" y="3403600"/>
            <a:ext cx="36513" cy="23813"/>
          </a:xfrm>
          <a:custGeom>
            <a:avLst/>
            <a:gdLst>
              <a:gd name="T0" fmla="*/ 0 w 107"/>
              <a:gd name="T1" fmla="*/ 0 h 71"/>
              <a:gd name="T2" fmla="*/ 105 w 107"/>
              <a:gd name="T3" fmla="*/ 71 h 71"/>
              <a:gd name="T4" fmla="*/ 107 w 107"/>
              <a:gd name="T5" fmla="*/ 71 h 71"/>
            </a:gdLst>
            <a:ahLst/>
            <a:cxnLst>
              <a:cxn ang="0">
                <a:pos x="T0" y="T1"/>
              </a:cxn>
              <a:cxn ang="0">
                <a:pos x="T2" y="T3"/>
              </a:cxn>
              <a:cxn ang="0">
                <a:pos x="T4" y="T5"/>
              </a:cxn>
            </a:cxnLst>
            <a:rect l="0" t="0" r="r" b="b"/>
            <a:pathLst>
              <a:path w="107" h="71">
                <a:moveTo>
                  <a:pt x="0" y="0"/>
                </a:moveTo>
                <a:lnTo>
                  <a:pt x="105" y="71"/>
                </a:lnTo>
                <a:lnTo>
                  <a:pt x="107"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59" name="Freeform 247"/>
          <p:cNvSpPr>
            <a:spLocks/>
          </p:cNvSpPr>
          <p:nvPr/>
        </p:nvSpPr>
        <p:spPr bwMode="auto">
          <a:xfrm>
            <a:off x="5256213" y="3694113"/>
            <a:ext cx="34925" cy="23812"/>
          </a:xfrm>
          <a:custGeom>
            <a:avLst/>
            <a:gdLst>
              <a:gd name="T0" fmla="*/ 0 w 108"/>
              <a:gd name="T1" fmla="*/ 0 h 71"/>
              <a:gd name="T2" fmla="*/ 107 w 108"/>
              <a:gd name="T3" fmla="*/ 71 h 71"/>
              <a:gd name="T4" fmla="*/ 108 w 108"/>
              <a:gd name="T5" fmla="*/ 71 h 71"/>
            </a:gdLst>
            <a:ahLst/>
            <a:cxnLst>
              <a:cxn ang="0">
                <a:pos x="T0" y="T1"/>
              </a:cxn>
              <a:cxn ang="0">
                <a:pos x="T2" y="T3"/>
              </a:cxn>
              <a:cxn ang="0">
                <a:pos x="T4" y="T5"/>
              </a:cxn>
            </a:cxnLst>
            <a:rect l="0" t="0" r="r" b="b"/>
            <a:pathLst>
              <a:path w="108" h="71">
                <a:moveTo>
                  <a:pt x="0" y="0"/>
                </a:moveTo>
                <a:lnTo>
                  <a:pt x="107" y="71"/>
                </a:lnTo>
                <a:lnTo>
                  <a:pt x="108"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0" name="Freeform 248"/>
          <p:cNvSpPr>
            <a:spLocks/>
          </p:cNvSpPr>
          <p:nvPr/>
        </p:nvSpPr>
        <p:spPr bwMode="auto">
          <a:xfrm>
            <a:off x="5684838" y="3984625"/>
            <a:ext cx="36512" cy="23813"/>
          </a:xfrm>
          <a:custGeom>
            <a:avLst/>
            <a:gdLst>
              <a:gd name="T0" fmla="*/ 0 w 107"/>
              <a:gd name="T1" fmla="*/ 0 h 72"/>
              <a:gd name="T2" fmla="*/ 106 w 107"/>
              <a:gd name="T3" fmla="*/ 72 h 72"/>
              <a:gd name="T4" fmla="*/ 107 w 107"/>
              <a:gd name="T5" fmla="*/ 72 h 72"/>
            </a:gdLst>
            <a:ahLst/>
            <a:cxnLst>
              <a:cxn ang="0">
                <a:pos x="T0" y="T1"/>
              </a:cxn>
              <a:cxn ang="0">
                <a:pos x="T2" y="T3"/>
              </a:cxn>
              <a:cxn ang="0">
                <a:pos x="T4" y="T5"/>
              </a:cxn>
            </a:cxnLst>
            <a:rect l="0" t="0" r="r" b="b"/>
            <a:pathLst>
              <a:path w="107" h="72">
                <a:moveTo>
                  <a:pt x="0" y="0"/>
                </a:moveTo>
                <a:lnTo>
                  <a:pt x="106" y="72"/>
                </a:lnTo>
                <a:lnTo>
                  <a:pt x="107"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1" name="Freeform 249"/>
          <p:cNvSpPr>
            <a:spLocks/>
          </p:cNvSpPr>
          <p:nvPr/>
        </p:nvSpPr>
        <p:spPr bwMode="auto">
          <a:xfrm>
            <a:off x="3360738" y="3055938"/>
            <a:ext cx="36512" cy="23812"/>
          </a:xfrm>
          <a:custGeom>
            <a:avLst/>
            <a:gdLst>
              <a:gd name="T0" fmla="*/ 0 w 107"/>
              <a:gd name="T1" fmla="*/ 0 h 72"/>
              <a:gd name="T2" fmla="*/ 106 w 107"/>
              <a:gd name="T3" fmla="*/ 72 h 72"/>
              <a:gd name="T4" fmla="*/ 107 w 107"/>
              <a:gd name="T5" fmla="*/ 72 h 72"/>
            </a:gdLst>
            <a:ahLst/>
            <a:cxnLst>
              <a:cxn ang="0">
                <a:pos x="T0" y="T1"/>
              </a:cxn>
              <a:cxn ang="0">
                <a:pos x="T2" y="T3"/>
              </a:cxn>
              <a:cxn ang="0">
                <a:pos x="T4" y="T5"/>
              </a:cxn>
            </a:cxnLst>
            <a:rect l="0" t="0" r="r" b="b"/>
            <a:pathLst>
              <a:path w="107" h="72">
                <a:moveTo>
                  <a:pt x="0" y="0"/>
                </a:moveTo>
                <a:lnTo>
                  <a:pt x="106" y="72"/>
                </a:lnTo>
                <a:lnTo>
                  <a:pt x="107"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2" name="Freeform 250"/>
          <p:cNvSpPr>
            <a:spLocks/>
          </p:cNvSpPr>
          <p:nvPr/>
        </p:nvSpPr>
        <p:spPr bwMode="auto">
          <a:xfrm>
            <a:off x="3790950" y="3346450"/>
            <a:ext cx="36513" cy="23813"/>
          </a:xfrm>
          <a:custGeom>
            <a:avLst/>
            <a:gdLst>
              <a:gd name="T0" fmla="*/ 0 w 108"/>
              <a:gd name="T1" fmla="*/ 0 h 72"/>
              <a:gd name="T2" fmla="*/ 107 w 108"/>
              <a:gd name="T3" fmla="*/ 72 h 72"/>
              <a:gd name="T4" fmla="*/ 108 w 108"/>
              <a:gd name="T5" fmla="*/ 72 h 72"/>
            </a:gdLst>
            <a:ahLst/>
            <a:cxnLst>
              <a:cxn ang="0">
                <a:pos x="T0" y="T1"/>
              </a:cxn>
              <a:cxn ang="0">
                <a:pos x="T2" y="T3"/>
              </a:cxn>
              <a:cxn ang="0">
                <a:pos x="T4" y="T5"/>
              </a:cxn>
            </a:cxnLst>
            <a:rect l="0" t="0" r="r" b="b"/>
            <a:pathLst>
              <a:path w="108" h="72">
                <a:moveTo>
                  <a:pt x="0" y="0"/>
                </a:moveTo>
                <a:lnTo>
                  <a:pt x="107" y="72"/>
                </a:lnTo>
                <a:lnTo>
                  <a:pt x="108"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3" name="Freeform 251"/>
          <p:cNvSpPr>
            <a:spLocks/>
          </p:cNvSpPr>
          <p:nvPr/>
        </p:nvSpPr>
        <p:spPr bwMode="auto">
          <a:xfrm>
            <a:off x="4672013" y="3941763"/>
            <a:ext cx="14287" cy="9525"/>
          </a:xfrm>
          <a:custGeom>
            <a:avLst/>
            <a:gdLst>
              <a:gd name="T0" fmla="*/ 0 w 44"/>
              <a:gd name="T1" fmla="*/ 0 h 29"/>
              <a:gd name="T2" fmla="*/ 43 w 44"/>
              <a:gd name="T3" fmla="*/ 29 h 29"/>
              <a:gd name="T4" fmla="*/ 44 w 44"/>
              <a:gd name="T5" fmla="*/ 29 h 29"/>
            </a:gdLst>
            <a:ahLst/>
            <a:cxnLst>
              <a:cxn ang="0">
                <a:pos x="T0" y="T1"/>
              </a:cxn>
              <a:cxn ang="0">
                <a:pos x="T2" y="T3"/>
              </a:cxn>
              <a:cxn ang="0">
                <a:pos x="T4" y="T5"/>
              </a:cxn>
            </a:cxnLst>
            <a:rect l="0" t="0" r="r" b="b"/>
            <a:pathLst>
              <a:path w="44" h="29">
                <a:moveTo>
                  <a:pt x="0" y="0"/>
                </a:moveTo>
                <a:lnTo>
                  <a:pt x="43" y="29"/>
                </a:lnTo>
                <a:lnTo>
                  <a:pt x="44" y="2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4" name="Freeform 252"/>
          <p:cNvSpPr>
            <a:spLocks/>
          </p:cNvSpPr>
          <p:nvPr/>
        </p:nvSpPr>
        <p:spPr bwMode="auto">
          <a:xfrm>
            <a:off x="5080000" y="4217988"/>
            <a:ext cx="36513" cy="23812"/>
          </a:xfrm>
          <a:custGeom>
            <a:avLst/>
            <a:gdLst>
              <a:gd name="T0" fmla="*/ 0 w 107"/>
              <a:gd name="T1" fmla="*/ 0 h 71"/>
              <a:gd name="T2" fmla="*/ 106 w 107"/>
              <a:gd name="T3" fmla="*/ 71 h 71"/>
              <a:gd name="T4" fmla="*/ 107 w 107"/>
              <a:gd name="T5" fmla="*/ 71 h 71"/>
            </a:gdLst>
            <a:ahLst/>
            <a:cxnLst>
              <a:cxn ang="0">
                <a:pos x="T0" y="T1"/>
              </a:cxn>
              <a:cxn ang="0">
                <a:pos x="T2" y="T3"/>
              </a:cxn>
              <a:cxn ang="0">
                <a:pos x="T4" y="T5"/>
              </a:cxn>
            </a:cxnLst>
            <a:rect l="0" t="0" r="r" b="b"/>
            <a:pathLst>
              <a:path w="107" h="71">
                <a:moveTo>
                  <a:pt x="0" y="0"/>
                </a:moveTo>
                <a:lnTo>
                  <a:pt x="106" y="71"/>
                </a:lnTo>
                <a:lnTo>
                  <a:pt x="107"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5" name="Freeform 253"/>
          <p:cNvSpPr>
            <a:spLocks/>
          </p:cNvSpPr>
          <p:nvPr/>
        </p:nvSpPr>
        <p:spPr bwMode="auto">
          <a:xfrm>
            <a:off x="5510213" y="4508500"/>
            <a:ext cx="34925" cy="23813"/>
          </a:xfrm>
          <a:custGeom>
            <a:avLst/>
            <a:gdLst>
              <a:gd name="T0" fmla="*/ 0 w 108"/>
              <a:gd name="T1" fmla="*/ 0 h 71"/>
              <a:gd name="T2" fmla="*/ 107 w 108"/>
              <a:gd name="T3" fmla="*/ 71 h 71"/>
              <a:gd name="T4" fmla="*/ 108 w 108"/>
              <a:gd name="T5" fmla="*/ 71 h 71"/>
            </a:gdLst>
            <a:ahLst/>
            <a:cxnLst>
              <a:cxn ang="0">
                <a:pos x="T0" y="T1"/>
              </a:cxn>
              <a:cxn ang="0">
                <a:pos x="T2" y="T3"/>
              </a:cxn>
              <a:cxn ang="0">
                <a:pos x="T4" y="T5"/>
              </a:cxn>
            </a:cxnLst>
            <a:rect l="0" t="0" r="r" b="b"/>
            <a:pathLst>
              <a:path w="108" h="71">
                <a:moveTo>
                  <a:pt x="0" y="0"/>
                </a:moveTo>
                <a:lnTo>
                  <a:pt x="107" y="71"/>
                </a:lnTo>
                <a:lnTo>
                  <a:pt x="108"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6" name="Freeform 254"/>
          <p:cNvSpPr>
            <a:spLocks/>
          </p:cNvSpPr>
          <p:nvPr/>
        </p:nvSpPr>
        <p:spPr bwMode="auto">
          <a:xfrm>
            <a:off x="3186113" y="3579813"/>
            <a:ext cx="36512" cy="23812"/>
          </a:xfrm>
          <a:custGeom>
            <a:avLst/>
            <a:gdLst>
              <a:gd name="T0" fmla="*/ 0 w 108"/>
              <a:gd name="T1" fmla="*/ 0 h 73"/>
              <a:gd name="T2" fmla="*/ 107 w 108"/>
              <a:gd name="T3" fmla="*/ 73 h 73"/>
              <a:gd name="T4" fmla="*/ 108 w 108"/>
              <a:gd name="T5" fmla="*/ 73 h 73"/>
            </a:gdLst>
            <a:ahLst/>
            <a:cxnLst>
              <a:cxn ang="0">
                <a:pos x="T0" y="T1"/>
              </a:cxn>
              <a:cxn ang="0">
                <a:pos x="T2" y="T3"/>
              </a:cxn>
              <a:cxn ang="0">
                <a:pos x="T4" y="T5"/>
              </a:cxn>
            </a:cxnLst>
            <a:rect l="0" t="0" r="r" b="b"/>
            <a:pathLst>
              <a:path w="108" h="73">
                <a:moveTo>
                  <a:pt x="0" y="0"/>
                </a:moveTo>
                <a:lnTo>
                  <a:pt x="107" y="73"/>
                </a:lnTo>
                <a:lnTo>
                  <a:pt x="108" y="7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7" name="Freeform 255"/>
          <p:cNvSpPr>
            <a:spLocks/>
          </p:cNvSpPr>
          <p:nvPr/>
        </p:nvSpPr>
        <p:spPr bwMode="auto">
          <a:xfrm>
            <a:off x="3616325" y="3870325"/>
            <a:ext cx="34925" cy="23813"/>
          </a:xfrm>
          <a:custGeom>
            <a:avLst/>
            <a:gdLst>
              <a:gd name="T0" fmla="*/ 0 w 106"/>
              <a:gd name="T1" fmla="*/ 0 h 72"/>
              <a:gd name="T2" fmla="*/ 105 w 106"/>
              <a:gd name="T3" fmla="*/ 72 h 72"/>
              <a:gd name="T4" fmla="*/ 106 w 106"/>
              <a:gd name="T5" fmla="*/ 72 h 72"/>
            </a:gdLst>
            <a:ahLst/>
            <a:cxnLst>
              <a:cxn ang="0">
                <a:pos x="T0" y="T1"/>
              </a:cxn>
              <a:cxn ang="0">
                <a:pos x="T2" y="T3"/>
              </a:cxn>
              <a:cxn ang="0">
                <a:pos x="T4" y="T5"/>
              </a:cxn>
            </a:cxnLst>
            <a:rect l="0" t="0" r="r" b="b"/>
            <a:pathLst>
              <a:path w="106" h="72">
                <a:moveTo>
                  <a:pt x="0" y="0"/>
                </a:moveTo>
                <a:lnTo>
                  <a:pt x="105" y="72"/>
                </a:lnTo>
                <a:lnTo>
                  <a:pt x="106"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8" name="Freeform 256"/>
          <p:cNvSpPr>
            <a:spLocks/>
          </p:cNvSpPr>
          <p:nvPr/>
        </p:nvSpPr>
        <p:spPr bwMode="auto">
          <a:xfrm>
            <a:off x="5334000" y="5032375"/>
            <a:ext cx="36513" cy="20638"/>
          </a:xfrm>
          <a:custGeom>
            <a:avLst/>
            <a:gdLst>
              <a:gd name="T0" fmla="*/ 0 w 108"/>
              <a:gd name="T1" fmla="*/ 0 h 71"/>
              <a:gd name="T2" fmla="*/ 107 w 108"/>
              <a:gd name="T3" fmla="*/ 71 h 71"/>
              <a:gd name="T4" fmla="*/ 108 w 108"/>
              <a:gd name="T5" fmla="*/ 71 h 71"/>
            </a:gdLst>
            <a:ahLst/>
            <a:cxnLst>
              <a:cxn ang="0">
                <a:pos x="T0" y="T1"/>
              </a:cxn>
              <a:cxn ang="0">
                <a:pos x="T2" y="T3"/>
              </a:cxn>
              <a:cxn ang="0">
                <a:pos x="T4" y="T5"/>
              </a:cxn>
            </a:cxnLst>
            <a:rect l="0" t="0" r="r" b="b"/>
            <a:pathLst>
              <a:path w="108" h="71">
                <a:moveTo>
                  <a:pt x="0" y="0"/>
                </a:moveTo>
                <a:lnTo>
                  <a:pt x="107" y="71"/>
                </a:lnTo>
                <a:lnTo>
                  <a:pt x="108"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69" name="Freeform 257"/>
          <p:cNvSpPr>
            <a:spLocks/>
          </p:cNvSpPr>
          <p:nvPr/>
        </p:nvSpPr>
        <p:spPr bwMode="auto">
          <a:xfrm>
            <a:off x="5764213" y="5319713"/>
            <a:ext cx="36512" cy="23812"/>
          </a:xfrm>
          <a:custGeom>
            <a:avLst/>
            <a:gdLst>
              <a:gd name="T0" fmla="*/ 0 w 108"/>
              <a:gd name="T1" fmla="*/ 0 h 72"/>
              <a:gd name="T2" fmla="*/ 107 w 108"/>
              <a:gd name="T3" fmla="*/ 72 h 72"/>
              <a:gd name="T4" fmla="*/ 108 w 108"/>
              <a:gd name="T5" fmla="*/ 72 h 72"/>
            </a:gdLst>
            <a:ahLst/>
            <a:cxnLst>
              <a:cxn ang="0">
                <a:pos x="T0" y="T1"/>
              </a:cxn>
              <a:cxn ang="0">
                <a:pos x="T2" y="T3"/>
              </a:cxn>
              <a:cxn ang="0">
                <a:pos x="T4" y="T5"/>
              </a:cxn>
            </a:cxnLst>
            <a:rect l="0" t="0" r="r" b="b"/>
            <a:pathLst>
              <a:path w="108" h="72">
                <a:moveTo>
                  <a:pt x="0" y="0"/>
                </a:moveTo>
                <a:lnTo>
                  <a:pt x="107" y="72"/>
                </a:lnTo>
                <a:lnTo>
                  <a:pt x="108"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0" name="Freeform 258"/>
          <p:cNvSpPr>
            <a:spLocks/>
          </p:cNvSpPr>
          <p:nvPr/>
        </p:nvSpPr>
        <p:spPr bwMode="auto">
          <a:xfrm>
            <a:off x="4475163" y="4451350"/>
            <a:ext cx="36512" cy="23813"/>
          </a:xfrm>
          <a:custGeom>
            <a:avLst/>
            <a:gdLst>
              <a:gd name="T0" fmla="*/ 0 w 107"/>
              <a:gd name="T1" fmla="*/ 0 h 72"/>
              <a:gd name="T2" fmla="*/ 106 w 107"/>
              <a:gd name="T3" fmla="*/ 72 h 72"/>
              <a:gd name="T4" fmla="*/ 107 w 107"/>
              <a:gd name="T5" fmla="*/ 72 h 72"/>
            </a:gdLst>
            <a:ahLst/>
            <a:cxnLst>
              <a:cxn ang="0">
                <a:pos x="T0" y="T1"/>
              </a:cxn>
              <a:cxn ang="0">
                <a:pos x="T2" y="T3"/>
              </a:cxn>
              <a:cxn ang="0">
                <a:pos x="T4" y="T5"/>
              </a:cxn>
            </a:cxnLst>
            <a:rect l="0" t="0" r="r" b="b"/>
            <a:pathLst>
              <a:path w="107" h="72">
                <a:moveTo>
                  <a:pt x="0" y="0"/>
                </a:moveTo>
                <a:lnTo>
                  <a:pt x="106" y="72"/>
                </a:lnTo>
                <a:lnTo>
                  <a:pt x="107"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1" name="Freeform 259"/>
          <p:cNvSpPr>
            <a:spLocks/>
          </p:cNvSpPr>
          <p:nvPr/>
        </p:nvSpPr>
        <p:spPr bwMode="auto">
          <a:xfrm>
            <a:off x="3009900" y="4102100"/>
            <a:ext cx="36513" cy="25400"/>
          </a:xfrm>
          <a:custGeom>
            <a:avLst/>
            <a:gdLst>
              <a:gd name="T0" fmla="*/ 0 w 107"/>
              <a:gd name="T1" fmla="*/ 0 h 72"/>
              <a:gd name="T2" fmla="*/ 106 w 107"/>
              <a:gd name="T3" fmla="*/ 72 h 72"/>
              <a:gd name="T4" fmla="*/ 107 w 107"/>
              <a:gd name="T5" fmla="*/ 72 h 72"/>
            </a:gdLst>
            <a:ahLst/>
            <a:cxnLst>
              <a:cxn ang="0">
                <a:pos x="T0" y="T1"/>
              </a:cxn>
              <a:cxn ang="0">
                <a:pos x="T2" y="T3"/>
              </a:cxn>
              <a:cxn ang="0">
                <a:pos x="T4" y="T5"/>
              </a:cxn>
            </a:cxnLst>
            <a:rect l="0" t="0" r="r" b="b"/>
            <a:pathLst>
              <a:path w="107" h="72">
                <a:moveTo>
                  <a:pt x="0" y="0"/>
                </a:moveTo>
                <a:lnTo>
                  <a:pt x="106" y="72"/>
                </a:lnTo>
                <a:lnTo>
                  <a:pt x="107"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2" name="Freeform 260"/>
          <p:cNvSpPr>
            <a:spLocks/>
          </p:cNvSpPr>
          <p:nvPr/>
        </p:nvSpPr>
        <p:spPr bwMode="auto">
          <a:xfrm>
            <a:off x="3440113" y="4392613"/>
            <a:ext cx="15875" cy="9525"/>
          </a:xfrm>
          <a:custGeom>
            <a:avLst/>
            <a:gdLst>
              <a:gd name="T0" fmla="*/ 0 w 48"/>
              <a:gd name="T1" fmla="*/ 0 h 32"/>
              <a:gd name="T2" fmla="*/ 47 w 48"/>
              <a:gd name="T3" fmla="*/ 32 h 32"/>
              <a:gd name="T4" fmla="*/ 48 w 48"/>
              <a:gd name="T5" fmla="*/ 32 h 32"/>
            </a:gdLst>
            <a:ahLst/>
            <a:cxnLst>
              <a:cxn ang="0">
                <a:pos x="T0" y="T1"/>
              </a:cxn>
              <a:cxn ang="0">
                <a:pos x="T2" y="T3"/>
              </a:cxn>
              <a:cxn ang="0">
                <a:pos x="T4" y="T5"/>
              </a:cxn>
            </a:cxnLst>
            <a:rect l="0" t="0" r="r" b="b"/>
            <a:pathLst>
              <a:path w="48" h="32">
                <a:moveTo>
                  <a:pt x="0" y="0"/>
                </a:moveTo>
                <a:lnTo>
                  <a:pt x="47" y="32"/>
                </a:lnTo>
                <a:lnTo>
                  <a:pt x="48" y="3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3" name="Freeform 261"/>
          <p:cNvSpPr>
            <a:spLocks/>
          </p:cNvSpPr>
          <p:nvPr/>
        </p:nvSpPr>
        <p:spPr bwMode="auto">
          <a:xfrm>
            <a:off x="5159375" y="5551488"/>
            <a:ext cx="34925" cy="25400"/>
          </a:xfrm>
          <a:custGeom>
            <a:avLst/>
            <a:gdLst>
              <a:gd name="T0" fmla="*/ 0 w 106"/>
              <a:gd name="T1" fmla="*/ 0 h 71"/>
              <a:gd name="T2" fmla="*/ 105 w 106"/>
              <a:gd name="T3" fmla="*/ 71 h 71"/>
              <a:gd name="T4" fmla="*/ 106 w 106"/>
              <a:gd name="T5" fmla="*/ 71 h 71"/>
            </a:gdLst>
            <a:ahLst/>
            <a:cxnLst>
              <a:cxn ang="0">
                <a:pos x="T0" y="T1"/>
              </a:cxn>
              <a:cxn ang="0">
                <a:pos x="T2" y="T3"/>
              </a:cxn>
              <a:cxn ang="0">
                <a:pos x="T4" y="T5"/>
              </a:cxn>
            </a:cxnLst>
            <a:rect l="0" t="0" r="r" b="b"/>
            <a:pathLst>
              <a:path w="106" h="71">
                <a:moveTo>
                  <a:pt x="0" y="0"/>
                </a:moveTo>
                <a:lnTo>
                  <a:pt x="105" y="71"/>
                </a:lnTo>
                <a:lnTo>
                  <a:pt x="106"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4" name="Freeform 262"/>
          <p:cNvSpPr>
            <a:spLocks/>
          </p:cNvSpPr>
          <p:nvPr/>
        </p:nvSpPr>
        <p:spPr bwMode="auto">
          <a:xfrm>
            <a:off x="5588000" y="5842000"/>
            <a:ext cx="36513" cy="25400"/>
          </a:xfrm>
          <a:custGeom>
            <a:avLst/>
            <a:gdLst>
              <a:gd name="T0" fmla="*/ 0 w 108"/>
              <a:gd name="T1" fmla="*/ 0 h 72"/>
              <a:gd name="T2" fmla="*/ 107 w 108"/>
              <a:gd name="T3" fmla="*/ 72 h 72"/>
              <a:gd name="T4" fmla="*/ 108 w 108"/>
              <a:gd name="T5" fmla="*/ 72 h 72"/>
            </a:gdLst>
            <a:ahLst/>
            <a:cxnLst>
              <a:cxn ang="0">
                <a:pos x="T0" y="T1"/>
              </a:cxn>
              <a:cxn ang="0">
                <a:pos x="T2" y="T3"/>
              </a:cxn>
              <a:cxn ang="0">
                <a:pos x="T4" y="T5"/>
              </a:cxn>
            </a:cxnLst>
            <a:rect l="0" t="0" r="r" b="b"/>
            <a:pathLst>
              <a:path w="108" h="72">
                <a:moveTo>
                  <a:pt x="0" y="0"/>
                </a:moveTo>
                <a:lnTo>
                  <a:pt x="107" y="72"/>
                </a:lnTo>
                <a:lnTo>
                  <a:pt x="108"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5" name="Freeform 263"/>
          <p:cNvSpPr>
            <a:spLocks/>
          </p:cNvSpPr>
          <p:nvPr/>
        </p:nvSpPr>
        <p:spPr bwMode="auto">
          <a:xfrm>
            <a:off x="3265488" y="4913313"/>
            <a:ext cx="34925" cy="23812"/>
          </a:xfrm>
          <a:custGeom>
            <a:avLst/>
            <a:gdLst>
              <a:gd name="T0" fmla="*/ 0 w 108"/>
              <a:gd name="T1" fmla="*/ 0 h 71"/>
              <a:gd name="T2" fmla="*/ 107 w 108"/>
              <a:gd name="T3" fmla="*/ 71 h 71"/>
              <a:gd name="T4" fmla="*/ 108 w 108"/>
              <a:gd name="T5" fmla="*/ 71 h 71"/>
            </a:gdLst>
            <a:ahLst/>
            <a:cxnLst>
              <a:cxn ang="0">
                <a:pos x="T0" y="T1"/>
              </a:cxn>
              <a:cxn ang="0">
                <a:pos x="T2" y="T3"/>
              </a:cxn>
              <a:cxn ang="0">
                <a:pos x="T4" y="T5"/>
              </a:cxn>
            </a:cxnLst>
            <a:rect l="0" t="0" r="r" b="b"/>
            <a:pathLst>
              <a:path w="108" h="71">
                <a:moveTo>
                  <a:pt x="0" y="0"/>
                </a:moveTo>
                <a:lnTo>
                  <a:pt x="107" y="71"/>
                </a:lnTo>
                <a:lnTo>
                  <a:pt x="108"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6" name="Freeform 264"/>
          <p:cNvSpPr>
            <a:spLocks/>
          </p:cNvSpPr>
          <p:nvPr/>
        </p:nvSpPr>
        <p:spPr bwMode="auto">
          <a:xfrm>
            <a:off x="4983163" y="6075363"/>
            <a:ext cx="36512" cy="23812"/>
          </a:xfrm>
          <a:custGeom>
            <a:avLst/>
            <a:gdLst>
              <a:gd name="T0" fmla="*/ 0 w 108"/>
              <a:gd name="T1" fmla="*/ 0 h 73"/>
              <a:gd name="T2" fmla="*/ 107 w 108"/>
              <a:gd name="T3" fmla="*/ 73 h 73"/>
              <a:gd name="T4" fmla="*/ 108 w 108"/>
              <a:gd name="T5" fmla="*/ 73 h 73"/>
            </a:gdLst>
            <a:ahLst/>
            <a:cxnLst>
              <a:cxn ang="0">
                <a:pos x="T0" y="T1"/>
              </a:cxn>
              <a:cxn ang="0">
                <a:pos x="T2" y="T3"/>
              </a:cxn>
              <a:cxn ang="0">
                <a:pos x="T4" y="T5"/>
              </a:cxn>
            </a:cxnLst>
            <a:rect l="0" t="0" r="r" b="b"/>
            <a:pathLst>
              <a:path w="108" h="73">
                <a:moveTo>
                  <a:pt x="0" y="0"/>
                </a:moveTo>
                <a:lnTo>
                  <a:pt x="107" y="73"/>
                </a:lnTo>
                <a:lnTo>
                  <a:pt x="108" y="7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7" name="Freeform 265"/>
          <p:cNvSpPr>
            <a:spLocks/>
          </p:cNvSpPr>
          <p:nvPr/>
        </p:nvSpPr>
        <p:spPr bwMode="auto">
          <a:xfrm>
            <a:off x="5413375" y="6365875"/>
            <a:ext cx="36513" cy="23813"/>
          </a:xfrm>
          <a:custGeom>
            <a:avLst/>
            <a:gdLst>
              <a:gd name="T0" fmla="*/ 0 w 107"/>
              <a:gd name="T1" fmla="*/ 0 h 72"/>
              <a:gd name="T2" fmla="*/ 105 w 107"/>
              <a:gd name="T3" fmla="*/ 72 h 72"/>
              <a:gd name="T4" fmla="*/ 107 w 107"/>
              <a:gd name="T5" fmla="*/ 72 h 72"/>
            </a:gdLst>
            <a:ahLst/>
            <a:cxnLst>
              <a:cxn ang="0">
                <a:pos x="T0" y="T1"/>
              </a:cxn>
              <a:cxn ang="0">
                <a:pos x="T2" y="T3"/>
              </a:cxn>
              <a:cxn ang="0">
                <a:pos x="T4" y="T5"/>
              </a:cxn>
            </a:cxnLst>
            <a:rect l="0" t="0" r="r" b="b"/>
            <a:pathLst>
              <a:path w="107" h="72">
                <a:moveTo>
                  <a:pt x="0" y="0"/>
                </a:moveTo>
                <a:lnTo>
                  <a:pt x="105" y="72"/>
                </a:lnTo>
                <a:lnTo>
                  <a:pt x="107"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8" name="Freeform 266"/>
          <p:cNvSpPr>
            <a:spLocks/>
          </p:cNvSpPr>
          <p:nvPr/>
        </p:nvSpPr>
        <p:spPr bwMode="auto">
          <a:xfrm>
            <a:off x="3089275" y="5437188"/>
            <a:ext cx="36513" cy="23812"/>
          </a:xfrm>
          <a:custGeom>
            <a:avLst/>
            <a:gdLst>
              <a:gd name="T0" fmla="*/ 0 w 107"/>
              <a:gd name="T1" fmla="*/ 0 h 71"/>
              <a:gd name="T2" fmla="*/ 106 w 107"/>
              <a:gd name="T3" fmla="*/ 71 h 71"/>
              <a:gd name="T4" fmla="*/ 107 w 107"/>
              <a:gd name="T5" fmla="*/ 71 h 71"/>
            </a:gdLst>
            <a:ahLst/>
            <a:cxnLst>
              <a:cxn ang="0">
                <a:pos x="T0" y="T1"/>
              </a:cxn>
              <a:cxn ang="0">
                <a:pos x="T2" y="T3"/>
              </a:cxn>
              <a:cxn ang="0">
                <a:pos x="T4" y="T5"/>
              </a:cxn>
            </a:cxnLst>
            <a:rect l="0" t="0" r="r" b="b"/>
            <a:pathLst>
              <a:path w="107" h="71">
                <a:moveTo>
                  <a:pt x="0" y="0"/>
                </a:moveTo>
                <a:lnTo>
                  <a:pt x="106" y="71"/>
                </a:lnTo>
                <a:lnTo>
                  <a:pt x="107"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79" name="Freeform 267"/>
          <p:cNvSpPr>
            <a:spLocks/>
          </p:cNvSpPr>
          <p:nvPr/>
        </p:nvSpPr>
        <p:spPr bwMode="auto">
          <a:xfrm>
            <a:off x="3519488" y="5727700"/>
            <a:ext cx="34925" cy="23813"/>
          </a:xfrm>
          <a:custGeom>
            <a:avLst/>
            <a:gdLst>
              <a:gd name="T0" fmla="*/ 0 w 108"/>
              <a:gd name="T1" fmla="*/ 0 h 72"/>
              <a:gd name="T2" fmla="*/ 107 w 108"/>
              <a:gd name="T3" fmla="*/ 72 h 72"/>
              <a:gd name="T4" fmla="*/ 108 w 108"/>
              <a:gd name="T5" fmla="*/ 72 h 72"/>
            </a:gdLst>
            <a:ahLst/>
            <a:cxnLst>
              <a:cxn ang="0">
                <a:pos x="T0" y="T1"/>
              </a:cxn>
              <a:cxn ang="0">
                <a:pos x="T2" y="T3"/>
              </a:cxn>
              <a:cxn ang="0">
                <a:pos x="T4" y="T5"/>
              </a:cxn>
            </a:cxnLst>
            <a:rect l="0" t="0" r="r" b="b"/>
            <a:pathLst>
              <a:path w="108" h="72">
                <a:moveTo>
                  <a:pt x="0" y="0"/>
                </a:moveTo>
                <a:lnTo>
                  <a:pt x="107" y="72"/>
                </a:lnTo>
                <a:lnTo>
                  <a:pt x="108" y="7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0" name="Freeform 268"/>
          <p:cNvSpPr>
            <a:spLocks/>
          </p:cNvSpPr>
          <p:nvPr/>
        </p:nvSpPr>
        <p:spPr bwMode="auto">
          <a:xfrm>
            <a:off x="3948113" y="6018213"/>
            <a:ext cx="36512" cy="23812"/>
          </a:xfrm>
          <a:custGeom>
            <a:avLst/>
            <a:gdLst>
              <a:gd name="T0" fmla="*/ 0 w 107"/>
              <a:gd name="T1" fmla="*/ 0 h 71"/>
              <a:gd name="T2" fmla="*/ 106 w 107"/>
              <a:gd name="T3" fmla="*/ 71 h 71"/>
              <a:gd name="T4" fmla="*/ 107 w 107"/>
              <a:gd name="T5" fmla="*/ 71 h 71"/>
            </a:gdLst>
            <a:ahLst/>
            <a:cxnLst>
              <a:cxn ang="0">
                <a:pos x="T0" y="T1"/>
              </a:cxn>
              <a:cxn ang="0">
                <a:pos x="T2" y="T3"/>
              </a:cxn>
              <a:cxn ang="0">
                <a:pos x="T4" y="T5"/>
              </a:cxn>
            </a:cxnLst>
            <a:rect l="0" t="0" r="r" b="b"/>
            <a:pathLst>
              <a:path w="107" h="71">
                <a:moveTo>
                  <a:pt x="0" y="0"/>
                </a:moveTo>
                <a:lnTo>
                  <a:pt x="106" y="71"/>
                </a:lnTo>
                <a:lnTo>
                  <a:pt x="107"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1" name="Freeform 269"/>
          <p:cNvSpPr>
            <a:spLocks/>
          </p:cNvSpPr>
          <p:nvPr/>
        </p:nvSpPr>
        <p:spPr bwMode="auto">
          <a:xfrm>
            <a:off x="4378325" y="6308725"/>
            <a:ext cx="36513" cy="23813"/>
          </a:xfrm>
          <a:custGeom>
            <a:avLst/>
            <a:gdLst>
              <a:gd name="T0" fmla="*/ 0 w 108"/>
              <a:gd name="T1" fmla="*/ 0 h 71"/>
              <a:gd name="T2" fmla="*/ 107 w 108"/>
              <a:gd name="T3" fmla="*/ 71 h 71"/>
              <a:gd name="T4" fmla="*/ 108 w 108"/>
              <a:gd name="T5" fmla="*/ 71 h 71"/>
            </a:gdLst>
            <a:ahLst/>
            <a:cxnLst>
              <a:cxn ang="0">
                <a:pos x="T0" y="T1"/>
              </a:cxn>
              <a:cxn ang="0">
                <a:pos x="T2" y="T3"/>
              </a:cxn>
              <a:cxn ang="0">
                <a:pos x="T4" y="T5"/>
              </a:cxn>
            </a:cxnLst>
            <a:rect l="0" t="0" r="r" b="b"/>
            <a:pathLst>
              <a:path w="108" h="71">
                <a:moveTo>
                  <a:pt x="0" y="0"/>
                </a:moveTo>
                <a:lnTo>
                  <a:pt x="107" y="71"/>
                </a:lnTo>
                <a:lnTo>
                  <a:pt x="108"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2" name="Freeform 270"/>
          <p:cNvSpPr>
            <a:spLocks/>
          </p:cNvSpPr>
          <p:nvPr/>
        </p:nvSpPr>
        <p:spPr bwMode="auto">
          <a:xfrm>
            <a:off x="2916238" y="5961063"/>
            <a:ext cx="36512" cy="23812"/>
          </a:xfrm>
          <a:custGeom>
            <a:avLst/>
            <a:gdLst>
              <a:gd name="T0" fmla="*/ 0 w 108"/>
              <a:gd name="T1" fmla="*/ 0 h 71"/>
              <a:gd name="T2" fmla="*/ 106 w 108"/>
              <a:gd name="T3" fmla="*/ 71 h 71"/>
              <a:gd name="T4" fmla="*/ 108 w 108"/>
              <a:gd name="T5" fmla="*/ 71 h 71"/>
            </a:gdLst>
            <a:ahLst/>
            <a:cxnLst>
              <a:cxn ang="0">
                <a:pos x="T0" y="T1"/>
              </a:cxn>
              <a:cxn ang="0">
                <a:pos x="T2" y="T3"/>
              </a:cxn>
              <a:cxn ang="0">
                <a:pos x="T4" y="T5"/>
              </a:cxn>
            </a:cxnLst>
            <a:rect l="0" t="0" r="r" b="b"/>
            <a:pathLst>
              <a:path w="108" h="71">
                <a:moveTo>
                  <a:pt x="0" y="0"/>
                </a:moveTo>
                <a:lnTo>
                  <a:pt x="106" y="71"/>
                </a:lnTo>
                <a:lnTo>
                  <a:pt x="108"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3" name="Freeform 271"/>
          <p:cNvSpPr>
            <a:spLocks/>
          </p:cNvSpPr>
          <p:nvPr/>
        </p:nvSpPr>
        <p:spPr bwMode="auto">
          <a:xfrm>
            <a:off x="3346450" y="6251575"/>
            <a:ext cx="33338" cy="23813"/>
          </a:xfrm>
          <a:custGeom>
            <a:avLst/>
            <a:gdLst>
              <a:gd name="T0" fmla="*/ 0 w 107"/>
              <a:gd name="T1" fmla="*/ 0 h 71"/>
              <a:gd name="T2" fmla="*/ 106 w 107"/>
              <a:gd name="T3" fmla="*/ 71 h 71"/>
              <a:gd name="T4" fmla="*/ 107 w 107"/>
              <a:gd name="T5" fmla="*/ 71 h 71"/>
            </a:gdLst>
            <a:ahLst/>
            <a:cxnLst>
              <a:cxn ang="0">
                <a:pos x="T0" y="T1"/>
              </a:cxn>
              <a:cxn ang="0">
                <a:pos x="T2" y="T3"/>
              </a:cxn>
              <a:cxn ang="0">
                <a:pos x="T4" y="T5"/>
              </a:cxn>
            </a:cxnLst>
            <a:rect l="0" t="0" r="r" b="b"/>
            <a:pathLst>
              <a:path w="107" h="71">
                <a:moveTo>
                  <a:pt x="0" y="0"/>
                </a:moveTo>
                <a:lnTo>
                  <a:pt x="106" y="71"/>
                </a:lnTo>
                <a:lnTo>
                  <a:pt x="107" y="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4" name="Freeform 272"/>
          <p:cNvSpPr>
            <a:spLocks/>
          </p:cNvSpPr>
          <p:nvPr/>
        </p:nvSpPr>
        <p:spPr bwMode="auto">
          <a:xfrm>
            <a:off x="3046413" y="4081463"/>
            <a:ext cx="15875" cy="46037"/>
          </a:xfrm>
          <a:custGeom>
            <a:avLst/>
            <a:gdLst>
              <a:gd name="T0" fmla="*/ 0 w 45"/>
              <a:gd name="T1" fmla="*/ 129 h 129"/>
              <a:gd name="T2" fmla="*/ 44 w 45"/>
              <a:gd name="T3" fmla="*/ 0 h 129"/>
              <a:gd name="T4" fmla="*/ 45 w 45"/>
              <a:gd name="T5" fmla="*/ 0 h 129"/>
            </a:gdLst>
            <a:ahLst/>
            <a:cxnLst>
              <a:cxn ang="0">
                <a:pos x="T0" y="T1"/>
              </a:cxn>
              <a:cxn ang="0">
                <a:pos x="T2" y="T3"/>
              </a:cxn>
              <a:cxn ang="0">
                <a:pos x="T4" y="T5"/>
              </a:cxn>
            </a:cxnLst>
            <a:rect l="0" t="0" r="r" b="b"/>
            <a:pathLst>
              <a:path w="45" h="129">
                <a:moveTo>
                  <a:pt x="0" y="129"/>
                </a:moveTo>
                <a:lnTo>
                  <a:pt x="44" y="0"/>
                </a:lnTo>
                <a:lnTo>
                  <a:pt x="4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5" name="Freeform 273"/>
          <p:cNvSpPr>
            <a:spLocks/>
          </p:cNvSpPr>
          <p:nvPr/>
        </p:nvSpPr>
        <p:spPr bwMode="auto">
          <a:xfrm>
            <a:off x="3222625" y="3560763"/>
            <a:ext cx="14288" cy="42862"/>
          </a:xfrm>
          <a:custGeom>
            <a:avLst/>
            <a:gdLst>
              <a:gd name="T0" fmla="*/ 0 w 44"/>
              <a:gd name="T1" fmla="*/ 130 h 130"/>
              <a:gd name="T2" fmla="*/ 43 w 44"/>
              <a:gd name="T3" fmla="*/ 0 h 130"/>
              <a:gd name="T4" fmla="*/ 44 w 44"/>
              <a:gd name="T5" fmla="*/ 0 h 130"/>
            </a:gdLst>
            <a:ahLst/>
            <a:cxnLst>
              <a:cxn ang="0">
                <a:pos x="T0" y="T1"/>
              </a:cxn>
              <a:cxn ang="0">
                <a:pos x="T2" y="T3"/>
              </a:cxn>
              <a:cxn ang="0">
                <a:pos x="T4" y="T5"/>
              </a:cxn>
            </a:cxnLst>
            <a:rect l="0" t="0" r="r" b="b"/>
            <a:pathLst>
              <a:path w="44" h="130">
                <a:moveTo>
                  <a:pt x="0" y="130"/>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6" name="Freeform 274"/>
          <p:cNvSpPr>
            <a:spLocks/>
          </p:cNvSpPr>
          <p:nvPr/>
        </p:nvSpPr>
        <p:spPr bwMode="auto">
          <a:xfrm>
            <a:off x="3397250" y="3036888"/>
            <a:ext cx="15875" cy="42862"/>
          </a:xfrm>
          <a:custGeom>
            <a:avLst/>
            <a:gdLst>
              <a:gd name="T0" fmla="*/ 0 w 45"/>
              <a:gd name="T1" fmla="*/ 130 h 130"/>
              <a:gd name="T2" fmla="*/ 44 w 45"/>
              <a:gd name="T3" fmla="*/ 0 h 130"/>
              <a:gd name="T4" fmla="*/ 45 w 45"/>
              <a:gd name="T5" fmla="*/ 0 h 130"/>
            </a:gdLst>
            <a:ahLst/>
            <a:cxnLst>
              <a:cxn ang="0">
                <a:pos x="T0" y="T1"/>
              </a:cxn>
              <a:cxn ang="0">
                <a:pos x="T2" y="T3"/>
              </a:cxn>
              <a:cxn ang="0">
                <a:pos x="T4" y="T5"/>
              </a:cxn>
            </a:cxnLst>
            <a:rect l="0" t="0" r="r" b="b"/>
            <a:pathLst>
              <a:path w="45" h="130">
                <a:moveTo>
                  <a:pt x="0" y="130"/>
                </a:moveTo>
                <a:lnTo>
                  <a:pt x="44" y="0"/>
                </a:lnTo>
                <a:lnTo>
                  <a:pt x="4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7" name="Freeform 275"/>
          <p:cNvSpPr>
            <a:spLocks/>
          </p:cNvSpPr>
          <p:nvPr/>
        </p:nvSpPr>
        <p:spPr bwMode="auto">
          <a:xfrm>
            <a:off x="2949575" y="5938838"/>
            <a:ext cx="15875" cy="46037"/>
          </a:xfrm>
          <a:custGeom>
            <a:avLst/>
            <a:gdLst>
              <a:gd name="T0" fmla="*/ 0 w 45"/>
              <a:gd name="T1" fmla="*/ 130 h 130"/>
              <a:gd name="T2" fmla="*/ 43 w 45"/>
              <a:gd name="T3" fmla="*/ 0 h 130"/>
              <a:gd name="T4" fmla="*/ 45 w 45"/>
              <a:gd name="T5" fmla="*/ 0 h 130"/>
            </a:gdLst>
            <a:ahLst/>
            <a:cxnLst>
              <a:cxn ang="0">
                <a:pos x="T0" y="T1"/>
              </a:cxn>
              <a:cxn ang="0">
                <a:pos x="T2" y="T3"/>
              </a:cxn>
              <a:cxn ang="0">
                <a:pos x="T4" y="T5"/>
              </a:cxn>
            </a:cxnLst>
            <a:rect l="0" t="0" r="r" b="b"/>
            <a:pathLst>
              <a:path w="45" h="130">
                <a:moveTo>
                  <a:pt x="0" y="130"/>
                </a:moveTo>
                <a:lnTo>
                  <a:pt x="43" y="0"/>
                </a:lnTo>
                <a:lnTo>
                  <a:pt x="4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8" name="Freeform 276"/>
          <p:cNvSpPr>
            <a:spLocks/>
          </p:cNvSpPr>
          <p:nvPr/>
        </p:nvSpPr>
        <p:spPr bwMode="auto">
          <a:xfrm>
            <a:off x="3125788" y="5419725"/>
            <a:ext cx="14287" cy="41275"/>
          </a:xfrm>
          <a:custGeom>
            <a:avLst/>
            <a:gdLst>
              <a:gd name="T0" fmla="*/ 0 w 45"/>
              <a:gd name="T1" fmla="*/ 129 h 129"/>
              <a:gd name="T2" fmla="*/ 44 w 45"/>
              <a:gd name="T3" fmla="*/ 0 h 129"/>
              <a:gd name="T4" fmla="*/ 45 w 45"/>
              <a:gd name="T5" fmla="*/ 0 h 129"/>
            </a:gdLst>
            <a:ahLst/>
            <a:cxnLst>
              <a:cxn ang="0">
                <a:pos x="T0" y="T1"/>
              </a:cxn>
              <a:cxn ang="0">
                <a:pos x="T2" y="T3"/>
              </a:cxn>
              <a:cxn ang="0">
                <a:pos x="T4" y="T5"/>
              </a:cxn>
            </a:cxnLst>
            <a:rect l="0" t="0" r="r" b="b"/>
            <a:pathLst>
              <a:path w="45" h="129">
                <a:moveTo>
                  <a:pt x="0" y="129"/>
                </a:moveTo>
                <a:lnTo>
                  <a:pt x="44" y="0"/>
                </a:lnTo>
                <a:lnTo>
                  <a:pt x="4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89" name="Freeform 277"/>
          <p:cNvSpPr>
            <a:spLocks/>
          </p:cNvSpPr>
          <p:nvPr/>
        </p:nvSpPr>
        <p:spPr bwMode="auto">
          <a:xfrm>
            <a:off x="3300413" y="4910138"/>
            <a:ext cx="9525" cy="26987"/>
          </a:xfrm>
          <a:custGeom>
            <a:avLst/>
            <a:gdLst>
              <a:gd name="T0" fmla="*/ 0 w 30"/>
              <a:gd name="T1" fmla="*/ 84 h 84"/>
              <a:gd name="T2" fmla="*/ 29 w 30"/>
              <a:gd name="T3" fmla="*/ 0 h 84"/>
              <a:gd name="T4" fmla="*/ 30 w 30"/>
              <a:gd name="T5" fmla="*/ 0 h 84"/>
            </a:gdLst>
            <a:ahLst/>
            <a:cxnLst>
              <a:cxn ang="0">
                <a:pos x="T0" y="T1"/>
              </a:cxn>
              <a:cxn ang="0">
                <a:pos x="T2" y="T3"/>
              </a:cxn>
              <a:cxn ang="0">
                <a:pos x="T4" y="T5"/>
              </a:cxn>
            </a:cxnLst>
            <a:rect l="0" t="0" r="r" b="b"/>
            <a:pathLst>
              <a:path w="30" h="84">
                <a:moveTo>
                  <a:pt x="0" y="84"/>
                </a:moveTo>
                <a:lnTo>
                  <a:pt x="29" y="0"/>
                </a:lnTo>
                <a:lnTo>
                  <a:pt x="3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0" name="Freeform 278"/>
          <p:cNvSpPr>
            <a:spLocks/>
          </p:cNvSpPr>
          <p:nvPr/>
        </p:nvSpPr>
        <p:spPr bwMode="auto">
          <a:xfrm>
            <a:off x="3651250" y="3848100"/>
            <a:ext cx="15875" cy="46038"/>
          </a:xfrm>
          <a:custGeom>
            <a:avLst/>
            <a:gdLst>
              <a:gd name="T0" fmla="*/ 0 w 46"/>
              <a:gd name="T1" fmla="*/ 131 h 131"/>
              <a:gd name="T2" fmla="*/ 44 w 46"/>
              <a:gd name="T3" fmla="*/ 0 h 131"/>
              <a:gd name="T4" fmla="*/ 46 w 46"/>
              <a:gd name="T5" fmla="*/ 0 h 131"/>
            </a:gdLst>
            <a:ahLst/>
            <a:cxnLst>
              <a:cxn ang="0">
                <a:pos x="T0" y="T1"/>
              </a:cxn>
              <a:cxn ang="0">
                <a:pos x="T2" y="T3"/>
              </a:cxn>
              <a:cxn ang="0">
                <a:pos x="T4" y="T5"/>
              </a:cxn>
            </a:cxnLst>
            <a:rect l="0" t="0" r="r" b="b"/>
            <a:pathLst>
              <a:path w="46" h="131">
                <a:moveTo>
                  <a:pt x="0" y="131"/>
                </a:moveTo>
                <a:lnTo>
                  <a:pt x="44" y="0"/>
                </a:lnTo>
                <a:lnTo>
                  <a:pt x="4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1" name="Freeform 279"/>
          <p:cNvSpPr>
            <a:spLocks/>
          </p:cNvSpPr>
          <p:nvPr/>
        </p:nvSpPr>
        <p:spPr bwMode="auto">
          <a:xfrm>
            <a:off x="3827463" y="3327400"/>
            <a:ext cx="15875" cy="42863"/>
          </a:xfrm>
          <a:custGeom>
            <a:avLst/>
            <a:gdLst>
              <a:gd name="T0" fmla="*/ 0 w 44"/>
              <a:gd name="T1" fmla="*/ 129 h 129"/>
              <a:gd name="T2" fmla="*/ 43 w 44"/>
              <a:gd name="T3" fmla="*/ 0 h 129"/>
              <a:gd name="T4" fmla="*/ 44 w 44"/>
              <a:gd name="T5" fmla="*/ 0 h 129"/>
            </a:gdLst>
            <a:ahLst/>
            <a:cxnLst>
              <a:cxn ang="0">
                <a:pos x="T0" y="T1"/>
              </a:cxn>
              <a:cxn ang="0">
                <a:pos x="T2" y="T3"/>
              </a:cxn>
              <a:cxn ang="0">
                <a:pos x="T4" y="T5"/>
              </a:cxn>
            </a:cxnLst>
            <a:rect l="0" t="0" r="r" b="b"/>
            <a:pathLst>
              <a:path w="44" h="129">
                <a:moveTo>
                  <a:pt x="0" y="129"/>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2" name="Freeform 280"/>
          <p:cNvSpPr>
            <a:spLocks/>
          </p:cNvSpPr>
          <p:nvPr/>
        </p:nvSpPr>
        <p:spPr bwMode="auto">
          <a:xfrm>
            <a:off x="3379788" y="6229350"/>
            <a:ext cx="14287" cy="46038"/>
          </a:xfrm>
          <a:custGeom>
            <a:avLst/>
            <a:gdLst>
              <a:gd name="T0" fmla="*/ 0 w 45"/>
              <a:gd name="T1" fmla="*/ 129 h 129"/>
              <a:gd name="T2" fmla="*/ 44 w 45"/>
              <a:gd name="T3" fmla="*/ 0 h 129"/>
              <a:gd name="T4" fmla="*/ 45 w 45"/>
              <a:gd name="T5" fmla="*/ 0 h 129"/>
            </a:gdLst>
            <a:ahLst/>
            <a:cxnLst>
              <a:cxn ang="0">
                <a:pos x="T0" y="T1"/>
              </a:cxn>
              <a:cxn ang="0">
                <a:pos x="T2" y="T3"/>
              </a:cxn>
              <a:cxn ang="0">
                <a:pos x="T4" y="T5"/>
              </a:cxn>
            </a:cxnLst>
            <a:rect l="0" t="0" r="r" b="b"/>
            <a:pathLst>
              <a:path w="45" h="129">
                <a:moveTo>
                  <a:pt x="0" y="129"/>
                </a:moveTo>
                <a:lnTo>
                  <a:pt x="44" y="0"/>
                </a:lnTo>
                <a:lnTo>
                  <a:pt x="4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3" name="Freeform 281"/>
          <p:cNvSpPr>
            <a:spLocks/>
          </p:cNvSpPr>
          <p:nvPr/>
        </p:nvSpPr>
        <p:spPr bwMode="auto">
          <a:xfrm>
            <a:off x="3554413" y="5710238"/>
            <a:ext cx="15875" cy="41275"/>
          </a:xfrm>
          <a:custGeom>
            <a:avLst/>
            <a:gdLst>
              <a:gd name="T0" fmla="*/ 0 w 44"/>
              <a:gd name="T1" fmla="*/ 130 h 130"/>
              <a:gd name="T2" fmla="*/ 43 w 44"/>
              <a:gd name="T3" fmla="*/ 0 h 130"/>
              <a:gd name="T4" fmla="*/ 44 w 44"/>
              <a:gd name="T5" fmla="*/ 0 h 130"/>
            </a:gdLst>
            <a:ahLst/>
            <a:cxnLst>
              <a:cxn ang="0">
                <a:pos x="T0" y="T1"/>
              </a:cxn>
              <a:cxn ang="0">
                <a:pos x="T2" y="T3"/>
              </a:cxn>
              <a:cxn ang="0">
                <a:pos x="T4" y="T5"/>
              </a:cxn>
            </a:cxnLst>
            <a:rect l="0" t="0" r="r" b="b"/>
            <a:pathLst>
              <a:path w="44" h="130">
                <a:moveTo>
                  <a:pt x="0" y="130"/>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4" name="Freeform 282"/>
          <p:cNvSpPr>
            <a:spLocks/>
          </p:cNvSpPr>
          <p:nvPr/>
        </p:nvSpPr>
        <p:spPr bwMode="auto">
          <a:xfrm>
            <a:off x="3984625" y="5997575"/>
            <a:ext cx="15875" cy="44450"/>
          </a:xfrm>
          <a:custGeom>
            <a:avLst/>
            <a:gdLst>
              <a:gd name="T0" fmla="*/ 0 w 45"/>
              <a:gd name="T1" fmla="*/ 130 h 130"/>
              <a:gd name="T2" fmla="*/ 44 w 45"/>
              <a:gd name="T3" fmla="*/ 0 h 130"/>
              <a:gd name="T4" fmla="*/ 45 w 45"/>
              <a:gd name="T5" fmla="*/ 0 h 130"/>
            </a:gdLst>
            <a:ahLst/>
            <a:cxnLst>
              <a:cxn ang="0">
                <a:pos x="T0" y="T1"/>
              </a:cxn>
              <a:cxn ang="0">
                <a:pos x="T2" y="T3"/>
              </a:cxn>
              <a:cxn ang="0">
                <a:pos x="T4" y="T5"/>
              </a:cxn>
            </a:cxnLst>
            <a:rect l="0" t="0" r="r" b="b"/>
            <a:pathLst>
              <a:path w="45" h="130">
                <a:moveTo>
                  <a:pt x="0" y="130"/>
                </a:moveTo>
                <a:lnTo>
                  <a:pt x="44" y="0"/>
                </a:lnTo>
                <a:lnTo>
                  <a:pt x="4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5" name="Freeform 283"/>
          <p:cNvSpPr>
            <a:spLocks/>
          </p:cNvSpPr>
          <p:nvPr/>
        </p:nvSpPr>
        <p:spPr bwMode="auto">
          <a:xfrm>
            <a:off x="4511675" y="4429125"/>
            <a:ext cx="14288" cy="46038"/>
          </a:xfrm>
          <a:custGeom>
            <a:avLst/>
            <a:gdLst>
              <a:gd name="T0" fmla="*/ 0 w 45"/>
              <a:gd name="T1" fmla="*/ 130 h 130"/>
              <a:gd name="T2" fmla="*/ 44 w 45"/>
              <a:gd name="T3" fmla="*/ 0 h 130"/>
              <a:gd name="T4" fmla="*/ 45 w 45"/>
              <a:gd name="T5" fmla="*/ 0 h 130"/>
            </a:gdLst>
            <a:ahLst/>
            <a:cxnLst>
              <a:cxn ang="0">
                <a:pos x="T0" y="T1"/>
              </a:cxn>
              <a:cxn ang="0">
                <a:pos x="T2" y="T3"/>
              </a:cxn>
              <a:cxn ang="0">
                <a:pos x="T4" y="T5"/>
              </a:cxn>
            </a:cxnLst>
            <a:rect l="0" t="0" r="r" b="b"/>
            <a:pathLst>
              <a:path w="45" h="130">
                <a:moveTo>
                  <a:pt x="0" y="130"/>
                </a:moveTo>
                <a:lnTo>
                  <a:pt x="44" y="0"/>
                </a:lnTo>
                <a:lnTo>
                  <a:pt x="4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6" name="Freeform 284"/>
          <p:cNvSpPr>
            <a:spLocks/>
          </p:cNvSpPr>
          <p:nvPr/>
        </p:nvSpPr>
        <p:spPr bwMode="auto">
          <a:xfrm>
            <a:off x="4686300" y="3905250"/>
            <a:ext cx="15875" cy="46038"/>
          </a:xfrm>
          <a:custGeom>
            <a:avLst/>
            <a:gdLst>
              <a:gd name="T0" fmla="*/ 0 w 44"/>
              <a:gd name="T1" fmla="*/ 130 h 130"/>
              <a:gd name="T2" fmla="*/ 43 w 44"/>
              <a:gd name="T3" fmla="*/ 0 h 130"/>
              <a:gd name="T4" fmla="*/ 44 w 44"/>
              <a:gd name="T5" fmla="*/ 0 h 130"/>
            </a:gdLst>
            <a:ahLst/>
            <a:cxnLst>
              <a:cxn ang="0">
                <a:pos x="T0" y="T1"/>
              </a:cxn>
              <a:cxn ang="0">
                <a:pos x="T2" y="T3"/>
              </a:cxn>
              <a:cxn ang="0">
                <a:pos x="T4" y="T5"/>
              </a:cxn>
            </a:cxnLst>
            <a:rect l="0" t="0" r="r" b="b"/>
            <a:pathLst>
              <a:path w="44" h="130">
                <a:moveTo>
                  <a:pt x="0" y="130"/>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7" name="Freeform 285"/>
          <p:cNvSpPr>
            <a:spLocks/>
          </p:cNvSpPr>
          <p:nvPr/>
        </p:nvSpPr>
        <p:spPr bwMode="auto">
          <a:xfrm>
            <a:off x="4859338" y="3386138"/>
            <a:ext cx="17462" cy="41275"/>
          </a:xfrm>
          <a:custGeom>
            <a:avLst/>
            <a:gdLst>
              <a:gd name="T0" fmla="*/ 0 w 46"/>
              <a:gd name="T1" fmla="*/ 130 h 130"/>
              <a:gd name="T2" fmla="*/ 44 w 46"/>
              <a:gd name="T3" fmla="*/ 0 h 130"/>
              <a:gd name="T4" fmla="*/ 46 w 46"/>
              <a:gd name="T5" fmla="*/ 0 h 130"/>
            </a:gdLst>
            <a:ahLst/>
            <a:cxnLst>
              <a:cxn ang="0">
                <a:pos x="T0" y="T1"/>
              </a:cxn>
              <a:cxn ang="0">
                <a:pos x="T2" y="T3"/>
              </a:cxn>
              <a:cxn ang="0">
                <a:pos x="T4" y="T5"/>
              </a:cxn>
            </a:cxnLst>
            <a:rect l="0" t="0" r="r" b="b"/>
            <a:pathLst>
              <a:path w="46" h="130">
                <a:moveTo>
                  <a:pt x="0" y="130"/>
                </a:moveTo>
                <a:lnTo>
                  <a:pt x="44" y="0"/>
                </a:lnTo>
                <a:lnTo>
                  <a:pt x="4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8" name="Freeform 286"/>
          <p:cNvSpPr>
            <a:spLocks/>
          </p:cNvSpPr>
          <p:nvPr/>
        </p:nvSpPr>
        <p:spPr bwMode="auto">
          <a:xfrm>
            <a:off x="4414838" y="6288088"/>
            <a:ext cx="14287" cy="44450"/>
          </a:xfrm>
          <a:custGeom>
            <a:avLst/>
            <a:gdLst>
              <a:gd name="T0" fmla="*/ 0 w 44"/>
              <a:gd name="T1" fmla="*/ 129 h 129"/>
              <a:gd name="T2" fmla="*/ 43 w 44"/>
              <a:gd name="T3" fmla="*/ 0 h 129"/>
              <a:gd name="T4" fmla="*/ 44 w 44"/>
              <a:gd name="T5" fmla="*/ 0 h 129"/>
            </a:gdLst>
            <a:ahLst/>
            <a:cxnLst>
              <a:cxn ang="0">
                <a:pos x="T0" y="T1"/>
              </a:cxn>
              <a:cxn ang="0">
                <a:pos x="T2" y="T3"/>
              </a:cxn>
              <a:cxn ang="0">
                <a:pos x="T4" y="T5"/>
              </a:cxn>
            </a:cxnLst>
            <a:rect l="0" t="0" r="r" b="b"/>
            <a:pathLst>
              <a:path w="44" h="129">
                <a:moveTo>
                  <a:pt x="0" y="129"/>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199" name="Freeform 287"/>
          <p:cNvSpPr>
            <a:spLocks/>
          </p:cNvSpPr>
          <p:nvPr/>
        </p:nvSpPr>
        <p:spPr bwMode="auto">
          <a:xfrm>
            <a:off x="5116513" y="4195763"/>
            <a:ext cx="14287" cy="46037"/>
          </a:xfrm>
          <a:custGeom>
            <a:avLst/>
            <a:gdLst>
              <a:gd name="T0" fmla="*/ 0 w 45"/>
              <a:gd name="T1" fmla="*/ 130 h 130"/>
              <a:gd name="T2" fmla="*/ 44 w 45"/>
              <a:gd name="T3" fmla="*/ 0 h 130"/>
              <a:gd name="T4" fmla="*/ 45 w 45"/>
              <a:gd name="T5" fmla="*/ 0 h 130"/>
            </a:gdLst>
            <a:ahLst/>
            <a:cxnLst>
              <a:cxn ang="0">
                <a:pos x="T0" y="T1"/>
              </a:cxn>
              <a:cxn ang="0">
                <a:pos x="T2" y="T3"/>
              </a:cxn>
              <a:cxn ang="0">
                <a:pos x="T4" y="T5"/>
              </a:cxn>
            </a:cxnLst>
            <a:rect l="0" t="0" r="r" b="b"/>
            <a:pathLst>
              <a:path w="45" h="130">
                <a:moveTo>
                  <a:pt x="0" y="130"/>
                </a:moveTo>
                <a:lnTo>
                  <a:pt x="44" y="0"/>
                </a:lnTo>
                <a:lnTo>
                  <a:pt x="4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0" name="Freeform 288"/>
          <p:cNvSpPr>
            <a:spLocks/>
          </p:cNvSpPr>
          <p:nvPr/>
        </p:nvSpPr>
        <p:spPr bwMode="auto">
          <a:xfrm>
            <a:off x="5291138" y="3676650"/>
            <a:ext cx="12700" cy="41275"/>
          </a:xfrm>
          <a:custGeom>
            <a:avLst/>
            <a:gdLst>
              <a:gd name="T0" fmla="*/ 0 w 44"/>
              <a:gd name="T1" fmla="*/ 129 h 129"/>
              <a:gd name="T2" fmla="*/ 43 w 44"/>
              <a:gd name="T3" fmla="*/ 0 h 129"/>
              <a:gd name="T4" fmla="*/ 44 w 44"/>
              <a:gd name="T5" fmla="*/ 0 h 129"/>
            </a:gdLst>
            <a:ahLst/>
            <a:cxnLst>
              <a:cxn ang="0">
                <a:pos x="T0" y="T1"/>
              </a:cxn>
              <a:cxn ang="0">
                <a:pos x="T2" y="T3"/>
              </a:cxn>
              <a:cxn ang="0">
                <a:pos x="T4" y="T5"/>
              </a:cxn>
            </a:cxnLst>
            <a:rect l="0" t="0" r="r" b="b"/>
            <a:pathLst>
              <a:path w="44" h="129">
                <a:moveTo>
                  <a:pt x="0" y="129"/>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1" name="Freeform 289"/>
          <p:cNvSpPr>
            <a:spLocks/>
          </p:cNvSpPr>
          <p:nvPr/>
        </p:nvSpPr>
        <p:spPr bwMode="auto">
          <a:xfrm>
            <a:off x="5464175" y="3152775"/>
            <a:ext cx="15875" cy="42863"/>
          </a:xfrm>
          <a:custGeom>
            <a:avLst/>
            <a:gdLst>
              <a:gd name="T0" fmla="*/ 0 w 44"/>
              <a:gd name="T1" fmla="*/ 129 h 129"/>
              <a:gd name="T2" fmla="*/ 43 w 44"/>
              <a:gd name="T3" fmla="*/ 0 h 129"/>
              <a:gd name="T4" fmla="*/ 44 w 44"/>
              <a:gd name="T5" fmla="*/ 0 h 129"/>
            </a:gdLst>
            <a:ahLst/>
            <a:cxnLst>
              <a:cxn ang="0">
                <a:pos x="T0" y="T1"/>
              </a:cxn>
              <a:cxn ang="0">
                <a:pos x="T2" y="T3"/>
              </a:cxn>
              <a:cxn ang="0">
                <a:pos x="T4" y="T5"/>
              </a:cxn>
            </a:cxnLst>
            <a:rect l="0" t="0" r="r" b="b"/>
            <a:pathLst>
              <a:path w="44" h="129">
                <a:moveTo>
                  <a:pt x="0" y="129"/>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2" name="Freeform 290"/>
          <p:cNvSpPr>
            <a:spLocks/>
          </p:cNvSpPr>
          <p:nvPr/>
        </p:nvSpPr>
        <p:spPr bwMode="auto">
          <a:xfrm>
            <a:off x="5019675" y="6057900"/>
            <a:ext cx="14288" cy="41275"/>
          </a:xfrm>
          <a:custGeom>
            <a:avLst/>
            <a:gdLst>
              <a:gd name="T0" fmla="*/ 0 w 44"/>
              <a:gd name="T1" fmla="*/ 130 h 130"/>
              <a:gd name="T2" fmla="*/ 43 w 44"/>
              <a:gd name="T3" fmla="*/ 0 h 130"/>
              <a:gd name="T4" fmla="*/ 44 w 44"/>
              <a:gd name="T5" fmla="*/ 0 h 130"/>
            </a:gdLst>
            <a:ahLst/>
            <a:cxnLst>
              <a:cxn ang="0">
                <a:pos x="T0" y="T1"/>
              </a:cxn>
              <a:cxn ang="0">
                <a:pos x="T2" y="T3"/>
              </a:cxn>
              <a:cxn ang="0">
                <a:pos x="T4" y="T5"/>
              </a:cxn>
            </a:cxnLst>
            <a:rect l="0" t="0" r="r" b="b"/>
            <a:pathLst>
              <a:path w="44" h="130">
                <a:moveTo>
                  <a:pt x="0" y="130"/>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3" name="Freeform 291"/>
          <p:cNvSpPr>
            <a:spLocks/>
          </p:cNvSpPr>
          <p:nvPr/>
        </p:nvSpPr>
        <p:spPr bwMode="auto">
          <a:xfrm>
            <a:off x="5194300" y="5534025"/>
            <a:ext cx="15875" cy="42863"/>
          </a:xfrm>
          <a:custGeom>
            <a:avLst/>
            <a:gdLst>
              <a:gd name="T0" fmla="*/ 0 w 46"/>
              <a:gd name="T1" fmla="*/ 130 h 130"/>
              <a:gd name="T2" fmla="*/ 44 w 46"/>
              <a:gd name="T3" fmla="*/ 0 h 130"/>
              <a:gd name="T4" fmla="*/ 46 w 46"/>
              <a:gd name="T5" fmla="*/ 0 h 130"/>
            </a:gdLst>
            <a:ahLst/>
            <a:cxnLst>
              <a:cxn ang="0">
                <a:pos x="T0" y="T1"/>
              </a:cxn>
              <a:cxn ang="0">
                <a:pos x="T2" y="T3"/>
              </a:cxn>
              <a:cxn ang="0">
                <a:pos x="T4" y="T5"/>
              </a:cxn>
            </a:cxnLst>
            <a:rect l="0" t="0" r="r" b="b"/>
            <a:pathLst>
              <a:path w="46" h="130">
                <a:moveTo>
                  <a:pt x="0" y="130"/>
                </a:moveTo>
                <a:lnTo>
                  <a:pt x="44" y="0"/>
                </a:lnTo>
                <a:lnTo>
                  <a:pt x="4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4" name="Freeform 292"/>
          <p:cNvSpPr>
            <a:spLocks/>
          </p:cNvSpPr>
          <p:nvPr/>
        </p:nvSpPr>
        <p:spPr bwMode="auto">
          <a:xfrm>
            <a:off x="5370513" y="5010150"/>
            <a:ext cx="14287" cy="42863"/>
          </a:xfrm>
          <a:custGeom>
            <a:avLst/>
            <a:gdLst>
              <a:gd name="T0" fmla="*/ 0 w 44"/>
              <a:gd name="T1" fmla="*/ 129 h 129"/>
              <a:gd name="T2" fmla="*/ 43 w 44"/>
              <a:gd name="T3" fmla="*/ 0 h 129"/>
              <a:gd name="T4" fmla="*/ 44 w 44"/>
              <a:gd name="T5" fmla="*/ 0 h 129"/>
            </a:gdLst>
            <a:ahLst/>
            <a:cxnLst>
              <a:cxn ang="0">
                <a:pos x="T0" y="T1"/>
              </a:cxn>
              <a:cxn ang="0">
                <a:pos x="T2" y="T3"/>
              </a:cxn>
              <a:cxn ang="0">
                <a:pos x="T4" y="T5"/>
              </a:cxn>
            </a:cxnLst>
            <a:rect l="0" t="0" r="r" b="b"/>
            <a:pathLst>
              <a:path w="44" h="129">
                <a:moveTo>
                  <a:pt x="0" y="129"/>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5" name="Freeform 293"/>
          <p:cNvSpPr>
            <a:spLocks/>
          </p:cNvSpPr>
          <p:nvPr/>
        </p:nvSpPr>
        <p:spPr bwMode="auto">
          <a:xfrm>
            <a:off x="5545138" y="4486275"/>
            <a:ext cx="15875" cy="46038"/>
          </a:xfrm>
          <a:custGeom>
            <a:avLst/>
            <a:gdLst>
              <a:gd name="T0" fmla="*/ 0 w 44"/>
              <a:gd name="T1" fmla="*/ 129 h 129"/>
              <a:gd name="T2" fmla="*/ 43 w 44"/>
              <a:gd name="T3" fmla="*/ 0 h 129"/>
              <a:gd name="T4" fmla="*/ 44 w 44"/>
              <a:gd name="T5" fmla="*/ 0 h 129"/>
            </a:gdLst>
            <a:ahLst/>
            <a:cxnLst>
              <a:cxn ang="0">
                <a:pos x="T0" y="T1"/>
              </a:cxn>
              <a:cxn ang="0">
                <a:pos x="T2" y="T3"/>
              </a:cxn>
              <a:cxn ang="0">
                <a:pos x="T4" y="T5"/>
              </a:cxn>
            </a:cxnLst>
            <a:rect l="0" t="0" r="r" b="b"/>
            <a:pathLst>
              <a:path w="44" h="129">
                <a:moveTo>
                  <a:pt x="0" y="129"/>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6" name="Freeform 294"/>
          <p:cNvSpPr>
            <a:spLocks/>
          </p:cNvSpPr>
          <p:nvPr/>
        </p:nvSpPr>
        <p:spPr bwMode="auto">
          <a:xfrm>
            <a:off x="5718175" y="3967163"/>
            <a:ext cx="15875" cy="41275"/>
          </a:xfrm>
          <a:custGeom>
            <a:avLst/>
            <a:gdLst>
              <a:gd name="T0" fmla="*/ 0 w 45"/>
              <a:gd name="T1" fmla="*/ 130 h 130"/>
              <a:gd name="T2" fmla="*/ 44 w 45"/>
              <a:gd name="T3" fmla="*/ 0 h 130"/>
              <a:gd name="T4" fmla="*/ 45 w 45"/>
              <a:gd name="T5" fmla="*/ 0 h 130"/>
            </a:gdLst>
            <a:ahLst/>
            <a:cxnLst>
              <a:cxn ang="0">
                <a:pos x="T0" y="T1"/>
              </a:cxn>
              <a:cxn ang="0">
                <a:pos x="T2" y="T3"/>
              </a:cxn>
              <a:cxn ang="0">
                <a:pos x="T4" y="T5"/>
              </a:cxn>
            </a:cxnLst>
            <a:rect l="0" t="0" r="r" b="b"/>
            <a:pathLst>
              <a:path w="45" h="130">
                <a:moveTo>
                  <a:pt x="0" y="130"/>
                </a:moveTo>
                <a:lnTo>
                  <a:pt x="44" y="0"/>
                </a:lnTo>
                <a:lnTo>
                  <a:pt x="4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7" name="Freeform 295"/>
          <p:cNvSpPr>
            <a:spLocks/>
          </p:cNvSpPr>
          <p:nvPr/>
        </p:nvSpPr>
        <p:spPr bwMode="auto">
          <a:xfrm>
            <a:off x="5894388" y="3443288"/>
            <a:ext cx="14287" cy="42862"/>
          </a:xfrm>
          <a:custGeom>
            <a:avLst/>
            <a:gdLst>
              <a:gd name="T0" fmla="*/ 0 w 44"/>
              <a:gd name="T1" fmla="*/ 130 h 130"/>
              <a:gd name="T2" fmla="*/ 43 w 44"/>
              <a:gd name="T3" fmla="*/ 0 h 130"/>
              <a:gd name="T4" fmla="*/ 44 w 44"/>
              <a:gd name="T5" fmla="*/ 0 h 130"/>
            </a:gdLst>
            <a:ahLst/>
            <a:cxnLst>
              <a:cxn ang="0">
                <a:pos x="T0" y="T1"/>
              </a:cxn>
              <a:cxn ang="0">
                <a:pos x="T2" y="T3"/>
              </a:cxn>
              <a:cxn ang="0">
                <a:pos x="T4" y="T5"/>
              </a:cxn>
            </a:cxnLst>
            <a:rect l="0" t="0" r="r" b="b"/>
            <a:pathLst>
              <a:path w="44" h="130">
                <a:moveTo>
                  <a:pt x="0" y="130"/>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8" name="Freeform 296"/>
          <p:cNvSpPr>
            <a:spLocks/>
          </p:cNvSpPr>
          <p:nvPr/>
        </p:nvSpPr>
        <p:spPr bwMode="auto">
          <a:xfrm>
            <a:off x="5449888" y="6345238"/>
            <a:ext cx="14287" cy="44450"/>
          </a:xfrm>
          <a:custGeom>
            <a:avLst/>
            <a:gdLst>
              <a:gd name="T0" fmla="*/ 0 w 46"/>
              <a:gd name="T1" fmla="*/ 130 h 130"/>
              <a:gd name="T2" fmla="*/ 45 w 46"/>
              <a:gd name="T3" fmla="*/ 0 h 130"/>
              <a:gd name="T4" fmla="*/ 46 w 46"/>
              <a:gd name="T5" fmla="*/ 0 h 130"/>
            </a:gdLst>
            <a:ahLst/>
            <a:cxnLst>
              <a:cxn ang="0">
                <a:pos x="T0" y="T1"/>
              </a:cxn>
              <a:cxn ang="0">
                <a:pos x="T2" y="T3"/>
              </a:cxn>
              <a:cxn ang="0">
                <a:pos x="T4" y="T5"/>
              </a:cxn>
            </a:cxnLst>
            <a:rect l="0" t="0" r="r" b="b"/>
            <a:pathLst>
              <a:path w="46" h="130">
                <a:moveTo>
                  <a:pt x="0" y="130"/>
                </a:moveTo>
                <a:lnTo>
                  <a:pt x="45" y="0"/>
                </a:lnTo>
                <a:lnTo>
                  <a:pt x="4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09" name="Freeform 297"/>
          <p:cNvSpPr>
            <a:spLocks/>
          </p:cNvSpPr>
          <p:nvPr/>
        </p:nvSpPr>
        <p:spPr bwMode="auto">
          <a:xfrm>
            <a:off x="5624513" y="5824538"/>
            <a:ext cx="15875" cy="42862"/>
          </a:xfrm>
          <a:custGeom>
            <a:avLst/>
            <a:gdLst>
              <a:gd name="T0" fmla="*/ 0 w 44"/>
              <a:gd name="T1" fmla="*/ 129 h 129"/>
              <a:gd name="T2" fmla="*/ 43 w 44"/>
              <a:gd name="T3" fmla="*/ 0 h 129"/>
              <a:gd name="T4" fmla="*/ 44 w 44"/>
              <a:gd name="T5" fmla="*/ 0 h 129"/>
            </a:gdLst>
            <a:ahLst/>
            <a:cxnLst>
              <a:cxn ang="0">
                <a:pos x="T0" y="T1"/>
              </a:cxn>
              <a:cxn ang="0">
                <a:pos x="T2" y="T3"/>
              </a:cxn>
              <a:cxn ang="0">
                <a:pos x="T4" y="T5"/>
              </a:cxn>
            </a:cxnLst>
            <a:rect l="0" t="0" r="r" b="b"/>
            <a:pathLst>
              <a:path w="44" h="129">
                <a:moveTo>
                  <a:pt x="0" y="129"/>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10" name="Freeform 298"/>
          <p:cNvSpPr>
            <a:spLocks/>
          </p:cNvSpPr>
          <p:nvPr/>
        </p:nvSpPr>
        <p:spPr bwMode="auto">
          <a:xfrm>
            <a:off x="5800725" y="5300663"/>
            <a:ext cx="14288" cy="42862"/>
          </a:xfrm>
          <a:custGeom>
            <a:avLst/>
            <a:gdLst>
              <a:gd name="T0" fmla="*/ 0 w 44"/>
              <a:gd name="T1" fmla="*/ 129 h 129"/>
              <a:gd name="T2" fmla="*/ 43 w 44"/>
              <a:gd name="T3" fmla="*/ 0 h 129"/>
              <a:gd name="T4" fmla="*/ 44 w 44"/>
              <a:gd name="T5" fmla="*/ 0 h 129"/>
            </a:gdLst>
            <a:ahLst/>
            <a:cxnLst>
              <a:cxn ang="0">
                <a:pos x="T0" y="T1"/>
              </a:cxn>
              <a:cxn ang="0">
                <a:pos x="T2" y="T3"/>
              </a:cxn>
              <a:cxn ang="0">
                <a:pos x="T4" y="T5"/>
              </a:cxn>
            </a:cxnLst>
            <a:rect l="0" t="0" r="r" b="b"/>
            <a:pathLst>
              <a:path w="44" h="129">
                <a:moveTo>
                  <a:pt x="0" y="129"/>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9211" name="Line 299"/>
          <p:cNvSpPr>
            <a:spLocks noChangeShapeType="1"/>
          </p:cNvSpPr>
          <p:nvPr/>
        </p:nvSpPr>
        <p:spPr bwMode="auto">
          <a:xfrm>
            <a:off x="3203575" y="299878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12" name="Line 300"/>
          <p:cNvSpPr>
            <a:spLocks noChangeShapeType="1"/>
          </p:cNvSpPr>
          <p:nvPr/>
        </p:nvSpPr>
        <p:spPr bwMode="auto">
          <a:xfrm>
            <a:off x="3195638" y="32369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13" name="Line 301"/>
          <p:cNvSpPr>
            <a:spLocks noChangeShapeType="1"/>
          </p:cNvSpPr>
          <p:nvPr/>
        </p:nvSpPr>
        <p:spPr bwMode="auto">
          <a:xfrm>
            <a:off x="3186113" y="347980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14" name="Line 302"/>
          <p:cNvSpPr>
            <a:spLocks noChangeShapeType="1"/>
          </p:cNvSpPr>
          <p:nvPr/>
        </p:nvSpPr>
        <p:spPr bwMode="auto">
          <a:xfrm>
            <a:off x="3557588" y="319246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15" name="Line 303"/>
          <p:cNvSpPr>
            <a:spLocks noChangeShapeType="1"/>
          </p:cNvSpPr>
          <p:nvPr/>
        </p:nvSpPr>
        <p:spPr bwMode="auto">
          <a:xfrm>
            <a:off x="3176588" y="371792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16" name="Line 304"/>
          <p:cNvSpPr>
            <a:spLocks noChangeShapeType="1"/>
          </p:cNvSpPr>
          <p:nvPr/>
        </p:nvSpPr>
        <p:spPr bwMode="auto">
          <a:xfrm>
            <a:off x="3549650" y="343058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17" name="Line 305"/>
          <p:cNvSpPr>
            <a:spLocks noChangeShapeType="1"/>
          </p:cNvSpPr>
          <p:nvPr/>
        </p:nvSpPr>
        <p:spPr bwMode="auto">
          <a:xfrm>
            <a:off x="3933825" y="313690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18" name="Line 306"/>
          <p:cNvSpPr>
            <a:spLocks noChangeShapeType="1"/>
          </p:cNvSpPr>
          <p:nvPr/>
        </p:nvSpPr>
        <p:spPr bwMode="auto">
          <a:xfrm>
            <a:off x="3168650" y="3957638"/>
            <a:ext cx="1588"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19" name="Line 307"/>
          <p:cNvSpPr>
            <a:spLocks noChangeShapeType="1"/>
          </p:cNvSpPr>
          <p:nvPr/>
        </p:nvSpPr>
        <p:spPr bwMode="auto">
          <a:xfrm>
            <a:off x="3540125" y="367347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0" name="Line 308"/>
          <p:cNvSpPr>
            <a:spLocks noChangeShapeType="1"/>
          </p:cNvSpPr>
          <p:nvPr/>
        </p:nvSpPr>
        <p:spPr bwMode="auto">
          <a:xfrm>
            <a:off x="3924300" y="337978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1" name="Line 309"/>
          <p:cNvSpPr>
            <a:spLocks noChangeShapeType="1"/>
          </p:cNvSpPr>
          <p:nvPr/>
        </p:nvSpPr>
        <p:spPr bwMode="auto">
          <a:xfrm>
            <a:off x="3162300" y="419893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2" name="Line 310"/>
          <p:cNvSpPr>
            <a:spLocks noChangeShapeType="1"/>
          </p:cNvSpPr>
          <p:nvPr/>
        </p:nvSpPr>
        <p:spPr bwMode="auto">
          <a:xfrm>
            <a:off x="3533775" y="391160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3" name="Line 311"/>
          <p:cNvSpPr>
            <a:spLocks noChangeShapeType="1"/>
          </p:cNvSpPr>
          <p:nvPr/>
        </p:nvSpPr>
        <p:spPr bwMode="auto">
          <a:xfrm>
            <a:off x="3914775" y="36179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4" name="Line 312"/>
          <p:cNvSpPr>
            <a:spLocks noChangeShapeType="1"/>
          </p:cNvSpPr>
          <p:nvPr/>
        </p:nvSpPr>
        <p:spPr bwMode="auto">
          <a:xfrm>
            <a:off x="3152775" y="443865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5" name="Line 313"/>
          <p:cNvSpPr>
            <a:spLocks noChangeShapeType="1"/>
          </p:cNvSpPr>
          <p:nvPr/>
        </p:nvSpPr>
        <p:spPr bwMode="auto">
          <a:xfrm>
            <a:off x="3524250" y="41513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6" name="Line 314"/>
          <p:cNvSpPr>
            <a:spLocks noChangeShapeType="1"/>
          </p:cNvSpPr>
          <p:nvPr/>
        </p:nvSpPr>
        <p:spPr bwMode="auto">
          <a:xfrm>
            <a:off x="3906838" y="3857625"/>
            <a:ext cx="1587"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7" name="Line 315"/>
          <p:cNvSpPr>
            <a:spLocks noChangeShapeType="1"/>
          </p:cNvSpPr>
          <p:nvPr/>
        </p:nvSpPr>
        <p:spPr bwMode="auto">
          <a:xfrm>
            <a:off x="5040313" y="298608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8" name="Line 316"/>
          <p:cNvSpPr>
            <a:spLocks noChangeShapeType="1"/>
          </p:cNvSpPr>
          <p:nvPr/>
        </p:nvSpPr>
        <p:spPr bwMode="auto">
          <a:xfrm>
            <a:off x="3143250" y="4678363"/>
            <a:ext cx="3175" cy="1587"/>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29" name="Line 317"/>
          <p:cNvSpPr>
            <a:spLocks noChangeShapeType="1"/>
          </p:cNvSpPr>
          <p:nvPr/>
        </p:nvSpPr>
        <p:spPr bwMode="auto">
          <a:xfrm>
            <a:off x="5032375" y="3227388"/>
            <a:ext cx="1588"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0" name="Line 318"/>
          <p:cNvSpPr>
            <a:spLocks noChangeShapeType="1"/>
          </p:cNvSpPr>
          <p:nvPr/>
        </p:nvSpPr>
        <p:spPr bwMode="auto">
          <a:xfrm>
            <a:off x="3135313" y="4919663"/>
            <a:ext cx="1587"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1" name="Line 319"/>
          <p:cNvSpPr>
            <a:spLocks noChangeShapeType="1"/>
          </p:cNvSpPr>
          <p:nvPr/>
        </p:nvSpPr>
        <p:spPr bwMode="auto">
          <a:xfrm>
            <a:off x="5022850" y="346710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2" name="Line 320"/>
          <p:cNvSpPr>
            <a:spLocks noChangeShapeType="1"/>
          </p:cNvSpPr>
          <p:nvPr/>
        </p:nvSpPr>
        <p:spPr bwMode="auto">
          <a:xfrm>
            <a:off x="5400675" y="317658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3" name="Line 321"/>
          <p:cNvSpPr>
            <a:spLocks noChangeShapeType="1"/>
          </p:cNvSpPr>
          <p:nvPr/>
        </p:nvSpPr>
        <p:spPr bwMode="auto">
          <a:xfrm>
            <a:off x="3125788" y="515937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4" name="Line 322"/>
          <p:cNvSpPr>
            <a:spLocks noChangeShapeType="1"/>
          </p:cNvSpPr>
          <p:nvPr/>
        </p:nvSpPr>
        <p:spPr bwMode="auto">
          <a:xfrm>
            <a:off x="5013325" y="37068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5" name="Line 323"/>
          <p:cNvSpPr>
            <a:spLocks noChangeShapeType="1"/>
          </p:cNvSpPr>
          <p:nvPr/>
        </p:nvSpPr>
        <p:spPr bwMode="auto">
          <a:xfrm>
            <a:off x="5391150" y="341630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6" name="Line 324"/>
          <p:cNvSpPr>
            <a:spLocks noChangeShapeType="1"/>
          </p:cNvSpPr>
          <p:nvPr/>
        </p:nvSpPr>
        <p:spPr bwMode="auto">
          <a:xfrm>
            <a:off x="5764213" y="3132138"/>
            <a:ext cx="3175" cy="1587"/>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7" name="Line 325"/>
          <p:cNvSpPr>
            <a:spLocks noChangeShapeType="1"/>
          </p:cNvSpPr>
          <p:nvPr/>
        </p:nvSpPr>
        <p:spPr bwMode="auto">
          <a:xfrm>
            <a:off x="3116263" y="539750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8" name="Line 326"/>
          <p:cNvSpPr>
            <a:spLocks noChangeShapeType="1"/>
          </p:cNvSpPr>
          <p:nvPr/>
        </p:nvSpPr>
        <p:spPr bwMode="auto">
          <a:xfrm>
            <a:off x="4622800" y="424180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39" name="Line 327"/>
          <p:cNvSpPr>
            <a:spLocks noChangeShapeType="1"/>
          </p:cNvSpPr>
          <p:nvPr/>
        </p:nvSpPr>
        <p:spPr bwMode="auto">
          <a:xfrm>
            <a:off x="5003800" y="39481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0" name="Line 328"/>
          <p:cNvSpPr>
            <a:spLocks noChangeShapeType="1"/>
          </p:cNvSpPr>
          <p:nvPr/>
        </p:nvSpPr>
        <p:spPr bwMode="auto">
          <a:xfrm>
            <a:off x="5383213" y="3654425"/>
            <a:ext cx="1587"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1" name="Line 329"/>
          <p:cNvSpPr>
            <a:spLocks noChangeShapeType="1"/>
          </p:cNvSpPr>
          <p:nvPr/>
        </p:nvSpPr>
        <p:spPr bwMode="auto">
          <a:xfrm>
            <a:off x="5754688" y="337026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2" name="Line 330"/>
          <p:cNvSpPr>
            <a:spLocks noChangeShapeType="1"/>
          </p:cNvSpPr>
          <p:nvPr/>
        </p:nvSpPr>
        <p:spPr bwMode="auto">
          <a:xfrm>
            <a:off x="3106738" y="56372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3" name="Line 331"/>
          <p:cNvSpPr>
            <a:spLocks noChangeShapeType="1"/>
          </p:cNvSpPr>
          <p:nvPr/>
        </p:nvSpPr>
        <p:spPr bwMode="auto">
          <a:xfrm>
            <a:off x="5373688" y="38973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4" name="Line 332"/>
          <p:cNvSpPr>
            <a:spLocks noChangeShapeType="1"/>
          </p:cNvSpPr>
          <p:nvPr/>
        </p:nvSpPr>
        <p:spPr bwMode="auto">
          <a:xfrm>
            <a:off x="5745163" y="360997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5" name="Line 333"/>
          <p:cNvSpPr>
            <a:spLocks noChangeShapeType="1"/>
          </p:cNvSpPr>
          <p:nvPr/>
        </p:nvSpPr>
        <p:spPr bwMode="auto">
          <a:xfrm>
            <a:off x="4614863" y="4481513"/>
            <a:ext cx="1587"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6" name="Line 334"/>
          <p:cNvSpPr>
            <a:spLocks noChangeShapeType="1"/>
          </p:cNvSpPr>
          <p:nvPr/>
        </p:nvSpPr>
        <p:spPr bwMode="auto">
          <a:xfrm>
            <a:off x="3098800" y="58785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7" name="Line 335"/>
          <p:cNvSpPr>
            <a:spLocks noChangeShapeType="1"/>
          </p:cNvSpPr>
          <p:nvPr/>
        </p:nvSpPr>
        <p:spPr bwMode="auto">
          <a:xfrm>
            <a:off x="3470275" y="559117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8" name="Line 336"/>
          <p:cNvSpPr>
            <a:spLocks noChangeShapeType="1"/>
          </p:cNvSpPr>
          <p:nvPr/>
        </p:nvSpPr>
        <p:spPr bwMode="auto">
          <a:xfrm>
            <a:off x="5364163" y="413543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49" name="Line 337"/>
          <p:cNvSpPr>
            <a:spLocks noChangeShapeType="1"/>
          </p:cNvSpPr>
          <p:nvPr/>
        </p:nvSpPr>
        <p:spPr bwMode="auto">
          <a:xfrm>
            <a:off x="5737225" y="3851275"/>
            <a:ext cx="1588"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0" name="Line 338"/>
          <p:cNvSpPr>
            <a:spLocks noChangeShapeType="1"/>
          </p:cNvSpPr>
          <p:nvPr/>
        </p:nvSpPr>
        <p:spPr bwMode="auto">
          <a:xfrm>
            <a:off x="4605338" y="471963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1" name="Line 339"/>
          <p:cNvSpPr>
            <a:spLocks noChangeShapeType="1"/>
          </p:cNvSpPr>
          <p:nvPr/>
        </p:nvSpPr>
        <p:spPr bwMode="auto">
          <a:xfrm>
            <a:off x="3089275" y="611822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2" name="Line 340"/>
          <p:cNvSpPr>
            <a:spLocks noChangeShapeType="1"/>
          </p:cNvSpPr>
          <p:nvPr/>
        </p:nvSpPr>
        <p:spPr bwMode="auto">
          <a:xfrm>
            <a:off x="3460750" y="583088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3" name="Line 341"/>
          <p:cNvSpPr>
            <a:spLocks noChangeShapeType="1"/>
          </p:cNvSpPr>
          <p:nvPr/>
        </p:nvSpPr>
        <p:spPr bwMode="auto">
          <a:xfrm>
            <a:off x="5354638" y="437515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4" name="Line 342"/>
          <p:cNvSpPr>
            <a:spLocks noChangeShapeType="1"/>
          </p:cNvSpPr>
          <p:nvPr/>
        </p:nvSpPr>
        <p:spPr bwMode="auto">
          <a:xfrm>
            <a:off x="5727700" y="409098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5" name="Line 343"/>
          <p:cNvSpPr>
            <a:spLocks noChangeShapeType="1"/>
          </p:cNvSpPr>
          <p:nvPr/>
        </p:nvSpPr>
        <p:spPr bwMode="auto">
          <a:xfrm>
            <a:off x="3079750" y="635635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6" name="Line 344"/>
          <p:cNvSpPr>
            <a:spLocks noChangeShapeType="1"/>
          </p:cNvSpPr>
          <p:nvPr/>
        </p:nvSpPr>
        <p:spPr bwMode="auto">
          <a:xfrm>
            <a:off x="3455988" y="6072188"/>
            <a:ext cx="1587"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7" name="Line 345"/>
          <p:cNvSpPr>
            <a:spLocks noChangeShapeType="1"/>
          </p:cNvSpPr>
          <p:nvPr/>
        </p:nvSpPr>
        <p:spPr bwMode="auto">
          <a:xfrm>
            <a:off x="5349875" y="461645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8" name="Line 346"/>
          <p:cNvSpPr>
            <a:spLocks noChangeShapeType="1"/>
          </p:cNvSpPr>
          <p:nvPr/>
        </p:nvSpPr>
        <p:spPr bwMode="auto">
          <a:xfrm>
            <a:off x="5718175" y="43291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59" name="Line 347"/>
          <p:cNvSpPr>
            <a:spLocks noChangeShapeType="1"/>
          </p:cNvSpPr>
          <p:nvPr/>
        </p:nvSpPr>
        <p:spPr bwMode="auto">
          <a:xfrm>
            <a:off x="3446463" y="6311900"/>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0" name="Line 348"/>
          <p:cNvSpPr>
            <a:spLocks noChangeShapeType="1"/>
          </p:cNvSpPr>
          <p:nvPr/>
        </p:nvSpPr>
        <p:spPr bwMode="auto">
          <a:xfrm>
            <a:off x="3827463" y="601821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1" name="Line 349"/>
          <p:cNvSpPr>
            <a:spLocks noChangeShapeType="1"/>
          </p:cNvSpPr>
          <p:nvPr/>
        </p:nvSpPr>
        <p:spPr bwMode="auto">
          <a:xfrm>
            <a:off x="5340350" y="4856163"/>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2" name="Line 350"/>
          <p:cNvSpPr>
            <a:spLocks noChangeShapeType="1"/>
          </p:cNvSpPr>
          <p:nvPr/>
        </p:nvSpPr>
        <p:spPr bwMode="auto">
          <a:xfrm>
            <a:off x="5711825" y="456882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3" name="Line 351"/>
          <p:cNvSpPr>
            <a:spLocks noChangeShapeType="1"/>
          </p:cNvSpPr>
          <p:nvPr/>
        </p:nvSpPr>
        <p:spPr bwMode="auto">
          <a:xfrm>
            <a:off x="3817938" y="6257925"/>
            <a:ext cx="3175" cy="1588"/>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4" name="Line 352"/>
          <p:cNvSpPr>
            <a:spLocks noChangeShapeType="1"/>
          </p:cNvSpPr>
          <p:nvPr/>
        </p:nvSpPr>
        <p:spPr bwMode="auto">
          <a:xfrm>
            <a:off x="4195763" y="5967413"/>
            <a:ext cx="3175" cy="1587"/>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5" name="Line 353"/>
          <p:cNvSpPr>
            <a:spLocks noChangeShapeType="1"/>
          </p:cNvSpPr>
          <p:nvPr/>
        </p:nvSpPr>
        <p:spPr bwMode="auto">
          <a:xfrm>
            <a:off x="5330825" y="509587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6" name="Line 354"/>
          <p:cNvSpPr>
            <a:spLocks noChangeShapeType="1"/>
          </p:cNvSpPr>
          <p:nvPr/>
        </p:nvSpPr>
        <p:spPr bwMode="auto">
          <a:xfrm>
            <a:off x="5703888" y="4810125"/>
            <a:ext cx="1587"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7" name="Line 355"/>
          <p:cNvSpPr>
            <a:spLocks noChangeShapeType="1"/>
          </p:cNvSpPr>
          <p:nvPr/>
        </p:nvSpPr>
        <p:spPr bwMode="auto">
          <a:xfrm>
            <a:off x="4187825" y="6205538"/>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8" name="Line 356"/>
          <p:cNvSpPr>
            <a:spLocks noChangeShapeType="1"/>
          </p:cNvSpPr>
          <p:nvPr/>
        </p:nvSpPr>
        <p:spPr bwMode="auto">
          <a:xfrm>
            <a:off x="4559300" y="592137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69" name="Line 357"/>
          <p:cNvSpPr>
            <a:spLocks noChangeShapeType="1"/>
          </p:cNvSpPr>
          <p:nvPr/>
        </p:nvSpPr>
        <p:spPr bwMode="auto">
          <a:xfrm>
            <a:off x="5321300" y="5337175"/>
            <a:ext cx="3175" cy="3175"/>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9270" name="Line 358"/>
          <p:cNvSpPr>
            <a:spLocks noChangeShapeType="1"/>
          </p:cNvSpPr>
          <p:nvPr/>
        </p:nvSpPr>
        <p:spPr bwMode="auto">
          <a:xfrm>
            <a:off x="4010025" y="2362200"/>
            <a:ext cx="685800" cy="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9271" name="Text Box 359"/>
          <p:cNvSpPr txBox="1">
            <a:spLocks noChangeArrowheads="1"/>
          </p:cNvSpPr>
          <p:nvPr/>
        </p:nvSpPr>
        <p:spPr bwMode="auto">
          <a:xfrm>
            <a:off x="4191000" y="2071688"/>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sp>
        <p:nvSpPr>
          <p:cNvPr id="39272" name="Text Box 360"/>
          <p:cNvSpPr txBox="1">
            <a:spLocks noChangeArrowheads="1"/>
          </p:cNvSpPr>
          <p:nvPr/>
        </p:nvSpPr>
        <p:spPr bwMode="auto">
          <a:xfrm>
            <a:off x="1905000" y="182563"/>
            <a:ext cx="5037138"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rPr>
              <a:t>EYE FOUNDATION BOLT</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nvGrpSpPr>
        <p:grpSpPr bwMode="auto">
          <a:xfrm>
            <a:off x="1524000" y="106363"/>
            <a:ext cx="5238750" cy="6370637"/>
            <a:chOff x="1200" y="115"/>
            <a:chExt cx="3300" cy="4013"/>
          </a:xfrm>
        </p:grpSpPr>
        <p:sp>
          <p:nvSpPr>
            <p:cNvPr id="51203" name="Freeform 3"/>
            <p:cNvSpPr>
              <a:spLocks/>
            </p:cNvSpPr>
            <p:nvPr/>
          </p:nvSpPr>
          <p:spPr bwMode="auto">
            <a:xfrm>
              <a:off x="2735" y="698"/>
              <a:ext cx="4" cy="3054"/>
            </a:xfrm>
            <a:custGeom>
              <a:avLst/>
              <a:gdLst>
                <a:gd name="T0" fmla="*/ 0 w 2"/>
                <a:gd name="T1" fmla="*/ 0 h 7373"/>
                <a:gd name="T2" fmla="*/ 0 w 2"/>
                <a:gd name="T3" fmla="*/ 7373 h 7373"/>
                <a:gd name="T4" fmla="*/ 2 w 2"/>
                <a:gd name="T5" fmla="*/ 7373 h 7373"/>
              </a:gdLst>
              <a:ahLst/>
              <a:cxnLst>
                <a:cxn ang="0">
                  <a:pos x="T0" y="T1"/>
                </a:cxn>
                <a:cxn ang="0">
                  <a:pos x="T2" y="T3"/>
                </a:cxn>
                <a:cxn ang="0">
                  <a:pos x="T4" y="T5"/>
                </a:cxn>
              </a:cxnLst>
              <a:rect l="0" t="0" r="r" b="b"/>
              <a:pathLst>
                <a:path w="2" h="7373">
                  <a:moveTo>
                    <a:pt x="0" y="0"/>
                  </a:moveTo>
                  <a:lnTo>
                    <a:pt x="0" y="7373"/>
                  </a:lnTo>
                  <a:lnTo>
                    <a:pt x="2" y="7373"/>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04" name="Freeform 4"/>
            <p:cNvSpPr>
              <a:spLocks/>
            </p:cNvSpPr>
            <p:nvPr/>
          </p:nvSpPr>
          <p:spPr bwMode="auto">
            <a:xfrm>
              <a:off x="2066" y="1312"/>
              <a:ext cx="15" cy="15"/>
            </a:xfrm>
            <a:custGeom>
              <a:avLst/>
              <a:gdLst>
                <a:gd name="T0" fmla="*/ 0 w 42"/>
                <a:gd name="T1" fmla="*/ 41 h 41"/>
                <a:gd name="T2" fmla="*/ 41 w 42"/>
                <a:gd name="T3" fmla="*/ 0 h 41"/>
                <a:gd name="T4" fmla="*/ 42 w 42"/>
                <a:gd name="T5" fmla="*/ 0 h 41"/>
              </a:gdLst>
              <a:ahLst/>
              <a:cxnLst>
                <a:cxn ang="0">
                  <a:pos x="T0" y="T1"/>
                </a:cxn>
                <a:cxn ang="0">
                  <a:pos x="T2" y="T3"/>
                </a:cxn>
                <a:cxn ang="0">
                  <a:pos x="T4" y="T5"/>
                </a:cxn>
              </a:cxnLst>
              <a:rect l="0" t="0" r="r" b="b"/>
              <a:pathLst>
                <a:path w="42" h="41">
                  <a:moveTo>
                    <a:pt x="0" y="41"/>
                  </a:moveTo>
                  <a:lnTo>
                    <a:pt x="41" y="0"/>
                  </a:lnTo>
                  <a:lnTo>
                    <a:pt x="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05" name="Freeform 5"/>
            <p:cNvSpPr>
              <a:spLocks/>
            </p:cNvSpPr>
            <p:nvPr/>
          </p:nvSpPr>
          <p:spPr bwMode="auto">
            <a:xfrm>
              <a:off x="2066" y="1305"/>
              <a:ext cx="67" cy="67"/>
            </a:xfrm>
            <a:custGeom>
              <a:avLst/>
              <a:gdLst>
                <a:gd name="T0" fmla="*/ 0 w 164"/>
                <a:gd name="T1" fmla="*/ 163 h 163"/>
                <a:gd name="T2" fmla="*/ 163 w 164"/>
                <a:gd name="T3" fmla="*/ 0 h 163"/>
                <a:gd name="T4" fmla="*/ 164 w 164"/>
                <a:gd name="T5" fmla="*/ 0 h 163"/>
              </a:gdLst>
              <a:ahLst/>
              <a:cxnLst>
                <a:cxn ang="0">
                  <a:pos x="T0" y="T1"/>
                </a:cxn>
                <a:cxn ang="0">
                  <a:pos x="T2" y="T3"/>
                </a:cxn>
                <a:cxn ang="0">
                  <a:pos x="T4" y="T5"/>
                </a:cxn>
              </a:cxnLst>
              <a:rect l="0" t="0" r="r" b="b"/>
              <a:pathLst>
                <a:path w="164" h="163">
                  <a:moveTo>
                    <a:pt x="0" y="163"/>
                  </a:moveTo>
                  <a:lnTo>
                    <a:pt x="163" y="0"/>
                  </a:lnTo>
                  <a:lnTo>
                    <a:pt x="16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06" name="Freeform 6"/>
            <p:cNvSpPr>
              <a:spLocks/>
            </p:cNvSpPr>
            <p:nvPr/>
          </p:nvSpPr>
          <p:spPr bwMode="auto">
            <a:xfrm>
              <a:off x="2077" y="1298"/>
              <a:ext cx="108" cy="108"/>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07" name="Freeform 7"/>
            <p:cNvSpPr>
              <a:spLocks/>
            </p:cNvSpPr>
            <p:nvPr/>
          </p:nvSpPr>
          <p:spPr bwMode="auto">
            <a:xfrm>
              <a:off x="2211" y="1227"/>
              <a:ext cx="41" cy="41"/>
            </a:xfrm>
            <a:custGeom>
              <a:avLst/>
              <a:gdLst>
                <a:gd name="T0" fmla="*/ 0 w 99"/>
                <a:gd name="T1" fmla="*/ 99 h 99"/>
                <a:gd name="T2" fmla="*/ 98 w 99"/>
                <a:gd name="T3" fmla="*/ 0 h 99"/>
                <a:gd name="T4" fmla="*/ 99 w 99"/>
                <a:gd name="T5" fmla="*/ 0 h 99"/>
              </a:gdLst>
              <a:ahLst/>
              <a:cxnLst>
                <a:cxn ang="0">
                  <a:pos x="T0" y="T1"/>
                </a:cxn>
                <a:cxn ang="0">
                  <a:pos x="T2" y="T3"/>
                </a:cxn>
                <a:cxn ang="0">
                  <a:pos x="T4" y="T5"/>
                </a:cxn>
              </a:cxnLst>
              <a:rect l="0" t="0" r="r" b="b"/>
              <a:pathLst>
                <a:path w="99" h="99">
                  <a:moveTo>
                    <a:pt x="0" y="99"/>
                  </a:moveTo>
                  <a:lnTo>
                    <a:pt x="98" y="0"/>
                  </a:lnTo>
                  <a:lnTo>
                    <a:pt x="9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08" name="Freeform 8"/>
            <p:cNvSpPr>
              <a:spLocks/>
            </p:cNvSpPr>
            <p:nvPr/>
          </p:nvSpPr>
          <p:spPr bwMode="auto">
            <a:xfrm>
              <a:off x="2088" y="1227"/>
              <a:ext cx="208" cy="208"/>
            </a:xfrm>
            <a:custGeom>
              <a:avLst/>
              <a:gdLst>
                <a:gd name="T0" fmla="*/ 0 w 500"/>
                <a:gd name="T1" fmla="*/ 499 h 499"/>
                <a:gd name="T2" fmla="*/ 499 w 500"/>
                <a:gd name="T3" fmla="*/ 0 h 499"/>
                <a:gd name="T4" fmla="*/ 500 w 500"/>
                <a:gd name="T5" fmla="*/ 0 h 499"/>
              </a:gdLst>
              <a:ahLst/>
              <a:cxnLst>
                <a:cxn ang="0">
                  <a:pos x="T0" y="T1"/>
                </a:cxn>
                <a:cxn ang="0">
                  <a:pos x="T2" y="T3"/>
                </a:cxn>
                <a:cxn ang="0">
                  <a:pos x="T4" y="T5"/>
                </a:cxn>
              </a:cxnLst>
              <a:rect l="0" t="0" r="r" b="b"/>
              <a:pathLst>
                <a:path w="500" h="499">
                  <a:moveTo>
                    <a:pt x="0" y="499"/>
                  </a:moveTo>
                  <a:lnTo>
                    <a:pt x="499" y="0"/>
                  </a:lnTo>
                  <a:lnTo>
                    <a:pt x="50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09" name="Freeform 9"/>
            <p:cNvSpPr>
              <a:spLocks/>
            </p:cNvSpPr>
            <p:nvPr/>
          </p:nvSpPr>
          <p:spPr bwMode="auto">
            <a:xfrm>
              <a:off x="2096" y="1227"/>
              <a:ext cx="245" cy="246"/>
            </a:xfrm>
            <a:custGeom>
              <a:avLst/>
              <a:gdLst>
                <a:gd name="T0" fmla="*/ 0 w 591"/>
                <a:gd name="T1" fmla="*/ 590 h 590"/>
                <a:gd name="T2" fmla="*/ 590 w 591"/>
                <a:gd name="T3" fmla="*/ 0 h 590"/>
                <a:gd name="T4" fmla="*/ 591 w 591"/>
                <a:gd name="T5" fmla="*/ 0 h 590"/>
              </a:gdLst>
              <a:ahLst/>
              <a:cxnLst>
                <a:cxn ang="0">
                  <a:pos x="T0" y="T1"/>
                </a:cxn>
                <a:cxn ang="0">
                  <a:pos x="T2" y="T3"/>
                </a:cxn>
                <a:cxn ang="0">
                  <a:pos x="T4" y="T5"/>
                </a:cxn>
              </a:cxnLst>
              <a:rect l="0" t="0" r="r" b="b"/>
              <a:pathLst>
                <a:path w="591" h="590">
                  <a:moveTo>
                    <a:pt x="0" y="590"/>
                  </a:moveTo>
                  <a:lnTo>
                    <a:pt x="590" y="0"/>
                  </a:lnTo>
                  <a:lnTo>
                    <a:pt x="59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0" name="Freeform 10"/>
            <p:cNvSpPr>
              <a:spLocks/>
            </p:cNvSpPr>
            <p:nvPr/>
          </p:nvSpPr>
          <p:spPr bwMode="auto">
            <a:xfrm>
              <a:off x="2077" y="1227"/>
              <a:ext cx="305" cy="309"/>
            </a:xfrm>
            <a:custGeom>
              <a:avLst/>
              <a:gdLst>
                <a:gd name="T0" fmla="*/ 0 w 742"/>
                <a:gd name="T1" fmla="*/ 742 h 742"/>
                <a:gd name="T2" fmla="*/ 741 w 742"/>
                <a:gd name="T3" fmla="*/ 0 h 742"/>
                <a:gd name="T4" fmla="*/ 742 w 742"/>
                <a:gd name="T5" fmla="*/ 0 h 742"/>
              </a:gdLst>
              <a:ahLst/>
              <a:cxnLst>
                <a:cxn ang="0">
                  <a:pos x="T0" y="T1"/>
                </a:cxn>
                <a:cxn ang="0">
                  <a:pos x="T2" y="T3"/>
                </a:cxn>
                <a:cxn ang="0">
                  <a:pos x="T4" y="T5"/>
                </a:cxn>
              </a:cxnLst>
              <a:rect l="0" t="0" r="r" b="b"/>
              <a:pathLst>
                <a:path w="742" h="742">
                  <a:moveTo>
                    <a:pt x="0" y="742"/>
                  </a:moveTo>
                  <a:lnTo>
                    <a:pt x="741" y="0"/>
                  </a:lnTo>
                  <a:lnTo>
                    <a:pt x="7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1" name="Freeform 11"/>
            <p:cNvSpPr>
              <a:spLocks/>
            </p:cNvSpPr>
            <p:nvPr/>
          </p:nvSpPr>
          <p:spPr bwMode="auto">
            <a:xfrm>
              <a:off x="2110" y="1227"/>
              <a:ext cx="317" cy="316"/>
            </a:xfrm>
            <a:custGeom>
              <a:avLst/>
              <a:gdLst>
                <a:gd name="T0" fmla="*/ 0 w 763"/>
                <a:gd name="T1" fmla="*/ 763 h 763"/>
                <a:gd name="T2" fmla="*/ 762 w 763"/>
                <a:gd name="T3" fmla="*/ 0 h 763"/>
                <a:gd name="T4" fmla="*/ 763 w 763"/>
                <a:gd name="T5" fmla="*/ 0 h 763"/>
              </a:gdLst>
              <a:ahLst/>
              <a:cxnLst>
                <a:cxn ang="0">
                  <a:pos x="T0" y="T1"/>
                </a:cxn>
                <a:cxn ang="0">
                  <a:pos x="T2" y="T3"/>
                </a:cxn>
                <a:cxn ang="0">
                  <a:pos x="T4" y="T5"/>
                </a:cxn>
              </a:cxnLst>
              <a:rect l="0" t="0" r="r" b="b"/>
              <a:pathLst>
                <a:path w="763" h="763">
                  <a:moveTo>
                    <a:pt x="0" y="763"/>
                  </a:moveTo>
                  <a:lnTo>
                    <a:pt x="762" y="0"/>
                  </a:lnTo>
                  <a:lnTo>
                    <a:pt x="76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2" name="Freeform 12"/>
            <p:cNvSpPr>
              <a:spLocks/>
            </p:cNvSpPr>
            <p:nvPr/>
          </p:nvSpPr>
          <p:spPr bwMode="auto">
            <a:xfrm>
              <a:off x="2151" y="1227"/>
              <a:ext cx="320" cy="320"/>
            </a:xfrm>
            <a:custGeom>
              <a:avLst/>
              <a:gdLst>
                <a:gd name="T0" fmla="*/ 0 w 769"/>
                <a:gd name="T1" fmla="*/ 769 h 769"/>
                <a:gd name="T2" fmla="*/ 768 w 769"/>
                <a:gd name="T3" fmla="*/ 0 h 769"/>
                <a:gd name="T4" fmla="*/ 769 w 769"/>
                <a:gd name="T5" fmla="*/ 0 h 769"/>
              </a:gdLst>
              <a:ahLst/>
              <a:cxnLst>
                <a:cxn ang="0">
                  <a:pos x="T0" y="T1"/>
                </a:cxn>
                <a:cxn ang="0">
                  <a:pos x="T2" y="T3"/>
                </a:cxn>
                <a:cxn ang="0">
                  <a:pos x="T4" y="T5"/>
                </a:cxn>
              </a:cxnLst>
              <a:rect l="0" t="0" r="r" b="b"/>
              <a:pathLst>
                <a:path w="769" h="769">
                  <a:moveTo>
                    <a:pt x="0" y="769"/>
                  </a:moveTo>
                  <a:lnTo>
                    <a:pt x="768" y="0"/>
                  </a:lnTo>
                  <a:lnTo>
                    <a:pt x="76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3" name="Freeform 13"/>
            <p:cNvSpPr>
              <a:spLocks/>
            </p:cNvSpPr>
            <p:nvPr/>
          </p:nvSpPr>
          <p:spPr bwMode="auto">
            <a:xfrm>
              <a:off x="2196" y="1257"/>
              <a:ext cx="290" cy="290"/>
            </a:xfrm>
            <a:custGeom>
              <a:avLst/>
              <a:gdLst>
                <a:gd name="T0" fmla="*/ 0 w 698"/>
                <a:gd name="T1" fmla="*/ 699 h 699"/>
                <a:gd name="T2" fmla="*/ 697 w 698"/>
                <a:gd name="T3" fmla="*/ 0 h 699"/>
                <a:gd name="T4" fmla="*/ 698 w 698"/>
                <a:gd name="T5" fmla="*/ 0 h 699"/>
              </a:gdLst>
              <a:ahLst/>
              <a:cxnLst>
                <a:cxn ang="0">
                  <a:pos x="T0" y="T1"/>
                </a:cxn>
                <a:cxn ang="0">
                  <a:pos x="T2" y="T3"/>
                </a:cxn>
                <a:cxn ang="0">
                  <a:pos x="T4" y="T5"/>
                </a:cxn>
              </a:cxnLst>
              <a:rect l="0" t="0" r="r" b="b"/>
              <a:pathLst>
                <a:path w="698" h="699">
                  <a:moveTo>
                    <a:pt x="0" y="699"/>
                  </a:moveTo>
                  <a:lnTo>
                    <a:pt x="697" y="0"/>
                  </a:lnTo>
                  <a:lnTo>
                    <a:pt x="69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4" name="Freeform 14"/>
            <p:cNvSpPr>
              <a:spLocks/>
            </p:cNvSpPr>
            <p:nvPr/>
          </p:nvSpPr>
          <p:spPr bwMode="auto">
            <a:xfrm>
              <a:off x="2241" y="1301"/>
              <a:ext cx="245" cy="246"/>
            </a:xfrm>
            <a:custGeom>
              <a:avLst/>
              <a:gdLst>
                <a:gd name="T0" fmla="*/ 0 w 593"/>
                <a:gd name="T1" fmla="*/ 593 h 593"/>
                <a:gd name="T2" fmla="*/ 592 w 593"/>
                <a:gd name="T3" fmla="*/ 0 h 593"/>
                <a:gd name="T4" fmla="*/ 593 w 593"/>
                <a:gd name="T5" fmla="*/ 0 h 593"/>
              </a:gdLst>
              <a:ahLst/>
              <a:cxnLst>
                <a:cxn ang="0">
                  <a:pos x="T0" y="T1"/>
                </a:cxn>
                <a:cxn ang="0">
                  <a:pos x="T2" y="T3"/>
                </a:cxn>
                <a:cxn ang="0">
                  <a:pos x="T4" y="T5"/>
                </a:cxn>
              </a:cxnLst>
              <a:rect l="0" t="0" r="r" b="b"/>
              <a:pathLst>
                <a:path w="593" h="593">
                  <a:moveTo>
                    <a:pt x="0" y="593"/>
                  </a:moveTo>
                  <a:lnTo>
                    <a:pt x="592" y="0"/>
                  </a:lnTo>
                  <a:lnTo>
                    <a:pt x="59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5" name="Freeform 15"/>
            <p:cNvSpPr>
              <a:spLocks/>
            </p:cNvSpPr>
            <p:nvPr/>
          </p:nvSpPr>
          <p:spPr bwMode="auto">
            <a:xfrm>
              <a:off x="2281" y="1346"/>
              <a:ext cx="205" cy="201"/>
            </a:xfrm>
            <a:custGeom>
              <a:avLst/>
              <a:gdLst>
                <a:gd name="T0" fmla="*/ 0 w 488"/>
                <a:gd name="T1" fmla="*/ 487 h 487"/>
                <a:gd name="T2" fmla="*/ 487 w 488"/>
                <a:gd name="T3" fmla="*/ 0 h 487"/>
                <a:gd name="T4" fmla="*/ 488 w 488"/>
                <a:gd name="T5" fmla="*/ 0 h 487"/>
              </a:gdLst>
              <a:ahLst/>
              <a:cxnLst>
                <a:cxn ang="0">
                  <a:pos x="T0" y="T1"/>
                </a:cxn>
                <a:cxn ang="0">
                  <a:pos x="T2" y="T3"/>
                </a:cxn>
                <a:cxn ang="0">
                  <a:pos x="T4" y="T5"/>
                </a:cxn>
              </a:cxnLst>
              <a:rect l="0" t="0" r="r" b="b"/>
              <a:pathLst>
                <a:path w="488" h="487">
                  <a:moveTo>
                    <a:pt x="0" y="487"/>
                  </a:moveTo>
                  <a:lnTo>
                    <a:pt x="487" y="0"/>
                  </a:lnTo>
                  <a:lnTo>
                    <a:pt x="48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6" name="Freeform 16"/>
            <p:cNvSpPr>
              <a:spLocks/>
            </p:cNvSpPr>
            <p:nvPr/>
          </p:nvSpPr>
          <p:spPr bwMode="auto">
            <a:xfrm>
              <a:off x="2326" y="1387"/>
              <a:ext cx="160" cy="160"/>
            </a:xfrm>
            <a:custGeom>
              <a:avLst/>
              <a:gdLst>
                <a:gd name="T0" fmla="*/ 0 w 382"/>
                <a:gd name="T1" fmla="*/ 383 h 383"/>
                <a:gd name="T2" fmla="*/ 381 w 382"/>
                <a:gd name="T3" fmla="*/ 0 h 383"/>
                <a:gd name="T4" fmla="*/ 382 w 382"/>
                <a:gd name="T5" fmla="*/ 0 h 383"/>
              </a:gdLst>
              <a:ahLst/>
              <a:cxnLst>
                <a:cxn ang="0">
                  <a:pos x="T0" y="T1"/>
                </a:cxn>
                <a:cxn ang="0">
                  <a:pos x="T2" y="T3"/>
                </a:cxn>
                <a:cxn ang="0">
                  <a:pos x="T4" y="T5"/>
                </a:cxn>
              </a:cxnLst>
              <a:rect l="0" t="0" r="r" b="b"/>
              <a:pathLst>
                <a:path w="382" h="383">
                  <a:moveTo>
                    <a:pt x="0" y="383"/>
                  </a:moveTo>
                  <a:lnTo>
                    <a:pt x="381" y="0"/>
                  </a:lnTo>
                  <a:lnTo>
                    <a:pt x="3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7" name="Freeform 17"/>
            <p:cNvSpPr>
              <a:spLocks/>
            </p:cNvSpPr>
            <p:nvPr/>
          </p:nvSpPr>
          <p:spPr bwMode="auto">
            <a:xfrm>
              <a:off x="2371" y="1432"/>
              <a:ext cx="115" cy="115"/>
            </a:xfrm>
            <a:custGeom>
              <a:avLst/>
              <a:gdLst>
                <a:gd name="T0" fmla="*/ 0 w 276"/>
                <a:gd name="T1" fmla="*/ 277 h 277"/>
                <a:gd name="T2" fmla="*/ 275 w 276"/>
                <a:gd name="T3" fmla="*/ 0 h 277"/>
                <a:gd name="T4" fmla="*/ 276 w 276"/>
                <a:gd name="T5" fmla="*/ 0 h 277"/>
              </a:gdLst>
              <a:ahLst/>
              <a:cxnLst>
                <a:cxn ang="0">
                  <a:pos x="T0" y="T1"/>
                </a:cxn>
                <a:cxn ang="0">
                  <a:pos x="T2" y="T3"/>
                </a:cxn>
                <a:cxn ang="0">
                  <a:pos x="T4" y="T5"/>
                </a:cxn>
              </a:cxnLst>
              <a:rect l="0" t="0" r="r" b="b"/>
              <a:pathLst>
                <a:path w="276" h="277">
                  <a:moveTo>
                    <a:pt x="0" y="277"/>
                  </a:moveTo>
                  <a:lnTo>
                    <a:pt x="275" y="0"/>
                  </a:lnTo>
                  <a:lnTo>
                    <a:pt x="27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8" name="Freeform 18"/>
            <p:cNvSpPr>
              <a:spLocks/>
            </p:cNvSpPr>
            <p:nvPr/>
          </p:nvSpPr>
          <p:spPr bwMode="auto">
            <a:xfrm>
              <a:off x="2415" y="1476"/>
              <a:ext cx="71" cy="71"/>
            </a:xfrm>
            <a:custGeom>
              <a:avLst/>
              <a:gdLst>
                <a:gd name="T0" fmla="*/ 0 w 172"/>
                <a:gd name="T1" fmla="*/ 171 h 171"/>
                <a:gd name="T2" fmla="*/ 171 w 172"/>
                <a:gd name="T3" fmla="*/ 0 h 171"/>
                <a:gd name="T4" fmla="*/ 172 w 172"/>
                <a:gd name="T5" fmla="*/ 0 h 171"/>
              </a:gdLst>
              <a:ahLst/>
              <a:cxnLst>
                <a:cxn ang="0">
                  <a:pos x="T0" y="T1"/>
                </a:cxn>
                <a:cxn ang="0">
                  <a:pos x="T2" y="T3"/>
                </a:cxn>
                <a:cxn ang="0">
                  <a:pos x="T4" y="T5"/>
                </a:cxn>
              </a:cxnLst>
              <a:rect l="0" t="0" r="r" b="b"/>
              <a:pathLst>
                <a:path w="172" h="171">
                  <a:moveTo>
                    <a:pt x="0" y="171"/>
                  </a:moveTo>
                  <a:lnTo>
                    <a:pt x="171" y="0"/>
                  </a:lnTo>
                  <a:lnTo>
                    <a:pt x="1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19" name="Freeform 19"/>
            <p:cNvSpPr>
              <a:spLocks/>
            </p:cNvSpPr>
            <p:nvPr/>
          </p:nvSpPr>
          <p:spPr bwMode="auto">
            <a:xfrm>
              <a:off x="2456" y="1521"/>
              <a:ext cx="30" cy="26"/>
            </a:xfrm>
            <a:custGeom>
              <a:avLst/>
              <a:gdLst>
                <a:gd name="T0" fmla="*/ 0 w 66"/>
                <a:gd name="T1" fmla="*/ 65 h 65"/>
                <a:gd name="T2" fmla="*/ 65 w 66"/>
                <a:gd name="T3" fmla="*/ 0 h 65"/>
                <a:gd name="T4" fmla="*/ 66 w 66"/>
                <a:gd name="T5" fmla="*/ 0 h 65"/>
              </a:gdLst>
              <a:ahLst/>
              <a:cxnLst>
                <a:cxn ang="0">
                  <a:pos x="T0" y="T1"/>
                </a:cxn>
                <a:cxn ang="0">
                  <a:pos x="T2" y="T3"/>
                </a:cxn>
                <a:cxn ang="0">
                  <a:pos x="T4" y="T5"/>
                </a:cxn>
              </a:cxnLst>
              <a:rect l="0" t="0" r="r" b="b"/>
              <a:pathLst>
                <a:path w="66" h="65">
                  <a:moveTo>
                    <a:pt x="0" y="65"/>
                  </a:moveTo>
                  <a:lnTo>
                    <a:pt x="65" y="0"/>
                  </a:lnTo>
                  <a:lnTo>
                    <a:pt x="6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0" name="Freeform 20"/>
            <p:cNvSpPr>
              <a:spLocks/>
            </p:cNvSpPr>
            <p:nvPr/>
          </p:nvSpPr>
          <p:spPr bwMode="auto">
            <a:xfrm>
              <a:off x="2136" y="1547"/>
              <a:ext cx="398" cy="4"/>
            </a:xfrm>
            <a:custGeom>
              <a:avLst/>
              <a:gdLst>
                <a:gd name="T0" fmla="*/ 968 w 968"/>
                <a:gd name="T1" fmla="*/ 0 w 968"/>
                <a:gd name="T2" fmla="*/ 1 w 968"/>
              </a:gdLst>
              <a:ahLst/>
              <a:cxnLst>
                <a:cxn ang="0">
                  <a:pos x="T0" y="0"/>
                </a:cxn>
                <a:cxn ang="0">
                  <a:pos x="T1" y="0"/>
                </a:cxn>
                <a:cxn ang="0">
                  <a:pos x="T2" y="0"/>
                </a:cxn>
              </a:cxnLst>
              <a:rect l="0" t="0" r="r" b="b"/>
              <a:pathLst>
                <a:path w="968">
                  <a:moveTo>
                    <a:pt x="968"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1" name="Freeform 21"/>
            <p:cNvSpPr>
              <a:spLocks/>
            </p:cNvSpPr>
            <p:nvPr/>
          </p:nvSpPr>
          <p:spPr bwMode="auto">
            <a:xfrm>
              <a:off x="2229" y="1227"/>
              <a:ext cx="67" cy="4"/>
            </a:xfrm>
            <a:custGeom>
              <a:avLst/>
              <a:gdLst>
                <a:gd name="T0" fmla="*/ 162 w 162"/>
                <a:gd name="T1" fmla="*/ 0 w 162"/>
                <a:gd name="T2" fmla="*/ 1 w 162"/>
              </a:gdLst>
              <a:ahLst/>
              <a:cxnLst>
                <a:cxn ang="0">
                  <a:pos x="T0" y="0"/>
                </a:cxn>
                <a:cxn ang="0">
                  <a:pos x="T1" y="0"/>
                </a:cxn>
                <a:cxn ang="0">
                  <a:pos x="T2" y="0"/>
                </a:cxn>
              </a:cxnLst>
              <a:rect l="0" t="0" r="r" b="b"/>
              <a:pathLst>
                <a:path w="162">
                  <a:moveTo>
                    <a:pt x="162"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2" name="Freeform 22"/>
            <p:cNvSpPr>
              <a:spLocks/>
            </p:cNvSpPr>
            <p:nvPr/>
          </p:nvSpPr>
          <p:spPr bwMode="auto">
            <a:xfrm>
              <a:off x="2062" y="1227"/>
              <a:ext cx="167" cy="320"/>
            </a:xfrm>
            <a:custGeom>
              <a:avLst/>
              <a:gdLst>
                <a:gd name="T0" fmla="*/ 403 w 403"/>
                <a:gd name="T1" fmla="*/ 0 h 769"/>
                <a:gd name="T2" fmla="*/ 375 w 403"/>
                <a:gd name="T3" fmla="*/ 75 h 769"/>
                <a:gd name="T4" fmla="*/ 358 w 403"/>
                <a:gd name="T5" fmla="*/ 108 h 769"/>
                <a:gd name="T6" fmla="*/ 337 w 403"/>
                <a:gd name="T7" fmla="*/ 136 h 769"/>
                <a:gd name="T8" fmla="*/ 323 w 403"/>
                <a:gd name="T9" fmla="*/ 147 h 769"/>
                <a:gd name="T10" fmla="*/ 309 w 403"/>
                <a:gd name="T11" fmla="*/ 158 h 769"/>
                <a:gd name="T12" fmla="*/ 294 w 403"/>
                <a:gd name="T13" fmla="*/ 166 h 769"/>
                <a:gd name="T14" fmla="*/ 277 w 403"/>
                <a:gd name="T15" fmla="*/ 173 h 769"/>
                <a:gd name="T16" fmla="*/ 238 w 403"/>
                <a:gd name="T17" fmla="*/ 180 h 769"/>
                <a:gd name="T18" fmla="*/ 198 w 403"/>
                <a:gd name="T19" fmla="*/ 185 h 769"/>
                <a:gd name="T20" fmla="*/ 116 w 403"/>
                <a:gd name="T21" fmla="*/ 189 h 769"/>
                <a:gd name="T22" fmla="*/ 79 w 403"/>
                <a:gd name="T23" fmla="*/ 194 h 769"/>
                <a:gd name="T24" fmla="*/ 47 w 403"/>
                <a:gd name="T25" fmla="*/ 204 h 769"/>
                <a:gd name="T26" fmla="*/ 34 w 403"/>
                <a:gd name="T27" fmla="*/ 210 h 769"/>
                <a:gd name="T28" fmla="*/ 22 w 403"/>
                <a:gd name="T29" fmla="*/ 219 h 769"/>
                <a:gd name="T30" fmla="*/ 14 w 403"/>
                <a:gd name="T31" fmla="*/ 231 h 769"/>
                <a:gd name="T32" fmla="*/ 7 w 403"/>
                <a:gd name="T33" fmla="*/ 244 h 769"/>
                <a:gd name="T34" fmla="*/ 3 w 403"/>
                <a:gd name="T35" fmla="*/ 260 h 769"/>
                <a:gd name="T36" fmla="*/ 0 w 403"/>
                <a:gd name="T37" fmla="*/ 276 h 769"/>
                <a:gd name="T38" fmla="*/ 2 w 403"/>
                <a:gd name="T39" fmla="*/ 315 h 769"/>
                <a:gd name="T40" fmla="*/ 8 w 403"/>
                <a:gd name="T41" fmla="*/ 356 h 769"/>
                <a:gd name="T42" fmla="*/ 21 w 403"/>
                <a:gd name="T43" fmla="*/ 396 h 769"/>
                <a:gd name="T44" fmla="*/ 37 w 403"/>
                <a:gd name="T45" fmla="*/ 436 h 769"/>
                <a:gd name="T46" fmla="*/ 56 w 403"/>
                <a:gd name="T47" fmla="*/ 472 h 769"/>
                <a:gd name="T48" fmla="*/ 72 w 403"/>
                <a:gd name="T49" fmla="*/ 508 h 769"/>
                <a:gd name="T50" fmla="*/ 83 w 403"/>
                <a:gd name="T51" fmla="*/ 541 h 769"/>
                <a:gd name="T52" fmla="*/ 85 w 403"/>
                <a:gd name="T53" fmla="*/ 558 h 769"/>
                <a:gd name="T54" fmla="*/ 85 w 403"/>
                <a:gd name="T55" fmla="*/ 575 h 769"/>
                <a:gd name="T56" fmla="*/ 81 w 403"/>
                <a:gd name="T57" fmla="*/ 593 h 769"/>
                <a:gd name="T58" fmla="*/ 74 w 403"/>
                <a:gd name="T59" fmla="*/ 610 h 769"/>
                <a:gd name="T60" fmla="*/ 54 w 403"/>
                <a:gd name="T61" fmla="*/ 647 h 769"/>
                <a:gd name="T62" fmla="*/ 32 w 403"/>
                <a:gd name="T63" fmla="*/ 681 h 769"/>
                <a:gd name="T64" fmla="*/ 25 w 403"/>
                <a:gd name="T65" fmla="*/ 696 h 769"/>
                <a:gd name="T66" fmla="*/ 19 w 403"/>
                <a:gd name="T67" fmla="*/ 710 h 769"/>
                <a:gd name="T68" fmla="*/ 19 w 403"/>
                <a:gd name="T69" fmla="*/ 723 h 769"/>
                <a:gd name="T70" fmla="*/ 24 w 403"/>
                <a:gd name="T71" fmla="*/ 733 h 769"/>
                <a:gd name="T72" fmla="*/ 32 w 403"/>
                <a:gd name="T73" fmla="*/ 741 h 769"/>
                <a:gd name="T74" fmla="*/ 47 w 403"/>
                <a:gd name="T75" fmla="*/ 748 h 769"/>
                <a:gd name="T76" fmla="*/ 63 w 403"/>
                <a:gd name="T77" fmla="*/ 753 h 769"/>
                <a:gd name="T78" fmla="*/ 83 w 403"/>
                <a:gd name="T79" fmla="*/ 758 h 769"/>
                <a:gd name="T80" fmla="*/ 129 w 403"/>
                <a:gd name="T81" fmla="*/ 764 h 769"/>
                <a:gd name="T82" fmla="*/ 180 w 403"/>
                <a:gd name="T83" fmla="*/ 769 h 769"/>
                <a:gd name="T84" fmla="*/ 181 w 403"/>
                <a:gd name="T85" fmla="*/ 7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3" h="769">
                  <a:moveTo>
                    <a:pt x="403" y="0"/>
                  </a:moveTo>
                  <a:lnTo>
                    <a:pt x="375" y="75"/>
                  </a:lnTo>
                  <a:lnTo>
                    <a:pt x="358" y="108"/>
                  </a:lnTo>
                  <a:lnTo>
                    <a:pt x="337" y="136"/>
                  </a:lnTo>
                  <a:lnTo>
                    <a:pt x="323" y="147"/>
                  </a:lnTo>
                  <a:lnTo>
                    <a:pt x="309" y="158"/>
                  </a:lnTo>
                  <a:lnTo>
                    <a:pt x="294" y="166"/>
                  </a:lnTo>
                  <a:lnTo>
                    <a:pt x="277" y="173"/>
                  </a:lnTo>
                  <a:lnTo>
                    <a:pt x="238" y="180"/>
                  </a:lnTo>
                  <a:lnTo>
                    <a:pt x="198" y="185"/>
                  </a:lnTo>
                  <a:lnTo>
                    <a:pt x="116" y="189"/>
                  </a:lnTo>
                  <a:lnTo>
                    <a:pt x="79" y="194"/>
                  </a:lnTo>
                  <a:lnTo>
                    <a:pt x="47" y="204"/>
                  </a:lnTo>
                  <a:lnTo>
                    <a:pt x="34" y="210"/>
                  </a:lnTo>
                  <a:lnTo>
                    <a:pt x="22" y="219"/>
                  </a:lnTo>
                  <a:lnTo>
                    <a:pt x="14" y="231"/>
                  </a:lnTo>
                  <a:lnTo>
                    <a:pt x="7" y="244"/>
                  </a:lnTo>
                  <a:lnTo>
                    <a:pt x="3" y="260"/>
                  </a:lnTo>
                  <a:lnTo>
                    <a:pt x="0" y="276"/>
                  </a:lnTo>
                  <a:lnTo>
                    <a:pt x="2" y="315"/>
                  </a:lnTo>
                  <a:lnTo>
                    <a:pt x="8" y="356"/>
                  </a:lnTo>
                  <a:lnTo>
                    <a:pt x="21" y="396"/>
                  </a:lnTo>
                  <a:lnTo>
                    <a:pt x="37" y="436"/>
                  </a:lnTo>
                  <a:lnTo>
                    <a:pt x="56" y="472"/>
                  </a:lnTo>
                  <a:lnTo>
                    <a:pt x="72" y="508"/>
                  </a:lnTo>
                  <a:lnTo>
                    <a:pt x="83" y="541"/>
                  </a:lnTo>
                  <a:lnTo>
                    <a:pt x="85" y="558"/>
                  </a:lnTo>
                  <a:lnTo>
                    <a:pt x="85" y="575"/>
                  </a:lnTo>
                  <a:lnTo>
                    <a:pt x="81" y="593"/>
                  </a:lnTo>
                  <a:lnTo>
                    <a:pt x="74" y="610"/>
                  </a:lnTo>
                  <a:lnTo>
                    <a:pt x="54" y="647"/>
                  </a:lnTo>
                  <a:lnTo>
                    <a:pt x="32" y="681"/>
                  </a:lnTo>
                  <a:lnTo>
                    <a:pt x="25" y="696"/>
                  </a:lnTo>
                  <a:lnTo>
                    <a:pt x="19" y="710"/>
                  </a:lnTo>
                  <a:lnTo>
                    <a:pt x="19" y="723"/>
                  </a:lnTo>
                  <a:lnTo>
                    <a:pt x="24" y="733"/>
                  </a:lnTo>
                  <a:lnTo>
                    <a:pt x="32" y="741"/>
                  </a:lnTo>
                  <a:lnTo>
                    <a:pt x="47" y="748"/>
                  </a:lnTo>
                  <a:lnTo>
                    <a:pt x="63" y="753"/>
                  </a:lnTo>
                  <a:lnTo>
                    <a:pt x="83" y="758"/>
                  </a:lnTo>
                  <a:lnTo>
                    <a:pt x="129" y="764"/>
                  </a:lnTo>
                  <a:lnTo>
                    <a:pt x="180" y="769"/>
                  </a:lnTo>
                  <a:lnTo>
                    <a:pt x="181" y="76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3" name="Freeform 23"/>
            <p:cNvSpPr>
              <a:spLocks/>
            </p:cNvSpPr>
            <p:nvPr/>
          </p:nvSpPr>
          <p:spPr bwMode="auto">
            <a:xfrm>
              <a:off x="2936" y="1100"/>
              <a:ext cx="4" cy="447"/>
            </a:xfrm>
            <a:custGeom>
              <a:avLst/>
              <a:gdLst>
                <a:gd name="T0" fmla="*/ 0 w 1"/>
                <a:gd name="T1" fmla="*/ 0 h 1079"/>
                <a:gd name="T2" fmla="*/ 0 w 1"/>
                <a:gd name="T3" fmla="*/ 1079 h 1079"/>
                <a:gd name="T4" fmla="*/ 1 w 1"/>
                <a:gd name="T5" fmla="*/ 1079 h 1079"/>
              </a:gdLst>
              <a:ahLst/>
              <a:cxnLst>
                <a:cxn ang="0">
                  <a:pos x="T0" y="T1"/>
                </a:cxn>
                <a:cxn ang="0">
                  <a:pos x="T2" y="T3"/>
                </a:cxn>
                <a:cxn ang="0">
                  <a:pos x="T4" y="T5"/>
                </a:cxn>
              </a:cxnLst>
              <a:rect l="0" t="0" r="r" b="b"/>
              <a:pathLst>
                <a:path w="1" h="1079">
                  <a:moveTo>
                    <a:pt x="0" y="0"/>
                  </a:moveTo>
                  <a:lnTo>
                    <a:pt x="0" y="1079"/>
                  </a:lnTo>
                  <a:lnTo>
                    <a:pt x="1" y="107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4" name="Freeform 24"/>
            <p:cNvSpPr>
              <a:spLocks/>
            </p:cNvSpPr>
            <p:nvPr/>
          </p:nvSpPr>
          <p:spPr bwMode="auto">
            <a:xfrm>
              <a:off x="2534" y="1100"/>
              <a:ext cx="4" cy="447"/>
            </a:xfrm>
            <a:custGeom>
              <a:avLst/>
              <a:gdLst>
                <a:gd name="T0" fmla="*/ 0 w 1"/>
                <a:gd name="T1" fmla="*/ 0 h 1079"/>
                <a:gd name="T2" fmla="*/ 0 w 1"/>
                <a:gd name="T3" fmla="*/ 1079 h 1079"/>
                <a:gd name="T4" fmla="*/ 1 w 1"/>
                <a:gd name="T5" fmla="*/ 1079 h 1079"/>
              </a:gdLst>
              <a:ahLst/>
              <a:cxnLst>
                <a:cxn ang="0">
                  <a:pos x="T0" y="T1"/>
                </a:cxn>
                <a:cxn ang="0">
                  <a:pos x="T2" y="T3"/>
                </a:cxn>
                <a:cxn ang="0">
                  <a:pos x="T4" y="T5"/>
                </a:cxn>
              </a:cxnLst>
              <a:rect l="0" t="0" r="r" b="b"/>
              <a:pathLst>
                <a:path w="1" h="1079">
                  <a:moveTo>
                    <a:pt x="0" y="0"/>
                  </a:moveTo>
                  <a:lnTo>
                    <a:pt x="0" y="1079"/>
                  </a:lnTo>
                  <a:lnTo>
                    <a:pt x="1" y="107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5" name="Freeform 25"/>
            <p:cNvSpPr>
              <a:spLocks/>
            </p:cNvSpPr>
            <p:nvPr/>
          </p:nvSpPr>
          <p:spPr bwMode="auto">
            <a:xfrm>
              <a:off x="2534" y="1547"/>
              <a:ext cx="4" cy="119"/>
            </a:xfrm>
            <a:custGeom>
              <a:avLst/>
              <a:gdLst>
                <a:gd name="T0" fmla="*/ 0 w 1"/>
                <a:gd name="T1" fmla="*/ 0 h 285"/>
                <a:gd name="T2" fmla="*/ 0 w 1"/>
                <a:gd name="T3" fmla="*/ 285 h 285"/>
                <a:gd name="T4" fmla="*/ 1 w 1"/>
                <a:gd name="T5" fmla="*/ 285 h 285"/>
              </a:gdLst>
              <a:ahLst/>
              <a:cxnLst>
                <a:cxn ang="0">
                  <a:pos x="T0" y="T1"/>
                </a:cxn>
                <a:cxn ang="0">
                  <a:pos x="T2" y="T3"/>
                </a:cxn>
                <a:cxn ang="0">
                  <a:pos x="T4" y="T5"/>
                </a:cxn>
              </a:cxnLst>
              <a:rect l="0" t="0" r="r" b="b"/>
              <a:pathLst>
                <a:path w="1" h="285">
                  <a:moveTo>
                    <a:pt x="0" y="0"/>
                  </a:moveTo>
                  <a:lnTo>
                    <a:pt x="0" y="285"/>
                  </a:lnTo>
                  <a:lnTo>
                    <a:pt x="1" y="28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6" name="Freeform 26"/>
            <p:cNvSpPr>
              <a:spLocks/>
            </p:cNvSpPr>
            <p:nvPr/>
          </p:nvSpPr>
          <p:spPr bwMode="auto">
            <a:xfrm>
              <a:off x="2936" y="1547"/>
              <a:ext cx="4" cy="119"/>
            </a:xfrm>
            <a:custGeom>
              <a:avLst/>
              <a:gdLst>
                <a:gd name="T0" fmla="*/ 0 w 1"/>
                <a:gd name="T1" fmla="*/ 0 h 285"/>
                <a:gd name="T2" fmla="*/ 0 w 1"/>
                <a:gd name="T3" fmla="*/ 285 h 285"/>
                <a:gd name="T4" fmla="*/ 1 w 1"/>
                <a:gd name="T5" fmla="*/ 285 h 285"/>
              </a:gdLst>
              <a:ahLst/>
              <a:cxnLst>
                <a:cxn ang="0">
                  <a:pos x="T0" y="T1"/>
                </a:cxn>
                <a:cxn ang="0">
                  <a:pos x="T2" y="T3"/>
                </a:cxn>
                <a:cxn ang="0">
                  <a:pos x="T4" y="T5"/>
                </a:cxn>
              </a:cxnLst>
              <a:rect l="0" t="0" r="r" b="b"/>
              <a:pathLst>
                <a:path w="1" h="285">
                  <a:moveTo>
                    <a:pt x="0" y="0"/>
                  </a:moveTo>
                  <a:lnTo>
                    <a:pt x="0" y="285"/>
                  </a:lnTo>
                  <a:lnTo>
                    <a:pt x="1" y="28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7" name="Freeform 27"/>
            <p:cNvSpPr>
              <a:spLocks/>
            </p:cNvSpPr>
            <p:nvPr/>
          </p:nvSpPr>
          <p:spPr bwMode="auto">
            <a:xfrm>
              <a:off x="3245" y="1227"/>
              <a:ext cx="167" cy="320"/>
            </a:xfrm>
            <a:custGeom>
              <a:avLst/>
              <a:gdLst>
                <a:gd name="T0" fmla="*/ 0 w 404"/>
                <a:gd name="T1" fmla="*/ 0 h 769"/>
                <a:gd name="T2" fmla="*/ 29 w 404"/>
                <a:gd name="T3" fmla="*/ 75 h 769"/>
                <a:gd name="T4" fmla="*/ 47 w 404"/>
                <a:gd name="T5" fmla="*/ 108 h 769"/>
                <a:gd name="T6" fmla="*/ 67 w 404"/>
                <a:gd name="T7" fmla="*/ 136 h 769"/>
                <a:gd name="T8" fmla="*/ 80 w 404"/>
                <a:gd name="T9" fmla="*/ 147 h 769"/>
                <a:gd name="T10" fmla="*/ 94 w 404"/>
                <a:gd name="T11" fmla="*/ 158 h 769"/>
                <a:gd name="T12" fmla="*/ 109 w 404"/>
                <a:gd name="T13" fmla="*/ 166 h 769"/>
                <a:gd name="T14" fmla="*/ 127 w 404"/>
                <a:gd name="T15" fmla="*/ 173 h 769"/>
                <a:gd name="T16" fmla="*/ 164 w 404"/>
                <a:gd name="T17" fmla="*/ 180 h 769"/>
                <a:gd name="T18" fmla="*/ 205 w 404"/>
                <a:gd name="T19" fmla="*/ 185 h 769"/>
                <a:gd name="T20" fmla="*/ 287 w 404"/>
                <a:gd name="T21" fmla="*/ 189 h 769"/>
                <a:gd name="T22" fmla="*/ 324 w 404"/>
                <a:gd name="T23" fmla="*/ 194 h 769"/>
                <a:gd name="T24" fmla="*/ 356 w 404"/>
                <a:gd name="T25" fmla="*/ 204 h 769"/>
                <a:gd name="T26" fmla="*/ 369 w 404"/>
                <a:gd name="T27" fmla="*/ 210 h 769"/>
                <a:gd name="T28" fmla="*/ 382 w 404"/>
                <a:gd name="T29" fmla="*/ 219 h 769"/>
                <a:gd name="T30" fmla="*/ 390 w 404"/>
                <a:gd name="T31" fmla="*/ 231 h 769"/>
                <a:gd name="T32" fmla="*/ 397 w 404"/>
                <a:gd name="T33" fmla="*/ 244 h 769"/>
                <a:gd name="T34" fmla="*/ 401 w 404"/>
                <a:gd name="T35" fmla="*/ 260 h 769"/>
                <a:gd name="T36" fmla="*/ 404 w 404"/>
                <a:gd name="T37" fmla="*/ 276 h 769"/>
                <a:gd name="T38" fmla="*/ 402 w 404"/>
                <a:gd name="T39" fmla="*/ 315 h 769"/>
                <a:gd name="T40" fmla="*/ 395 w 404"/>
                <a:gd name="T41" fmla="*/ 356 h 769"/>
                <a:gd name="T42" fmla="*/ 383 w 404"/>
                <a:gd name="T43" fmla="*/ 396 h 769"/>
                <a:gd name="T44" fmla="*/ 366 w 404"/>
                <a:gd name="T45" fmla="*/ 436 h 769"/>
                <a:gd name="T46" fmla="*/ 347 w 404"/>
                <a:gd name="T47" fmla="*/ 472 h 769"/>
                <a:gd name="T48" fmla="*/ 332 w 404"/>
                <a:gd name="T49" fmla="*/ 508 h 769"/>
                <a:gd name="T50" fmla="*/ 321 w 404"/>
                <a:gd name="T51" fmla="*/ 541 h 769"/>
                <a:gd name="T52" fmla="*/ 319 w 404"/>
                <a:gd name="T53" fmla="*/ 558 h 769"/>
                <a:gd name="T54" fmla="*/ 319 w 404"/>
                <a:gd name="T55" fmla="*/ 575 h 769"/>
                <a:gd name="T56" fmla="*/ 322 w 404"/>
                <a:gd name="T57" fmla="*/ 593 h 769"/>
                <a:gd name="T58" fmla="*/ 329 w 404"/>
                <a:gd name="T59" fmla="*/ 610 h 769"/>
                <a:gd name="T60" fmla="*/ 350 w 404"/>
                <a:gd name="T61" fmla="*/ 647 h 769"/>
                <a:gd name="T62" fmla="*/ 371 w 404"/>
                <a:gd name="T63" fmla="*/ 681 h 769"/>
                <a:gd name="T64" fmla="*/ 379 w 404"/>
                <a:gd name="T65" fmla="*/ 696 h 769"/>
                <a:gd name="T66" fmla="*/ 384 w 404"/>
                <a:gd name="T67" fmla="*/ 710 h 769"/>
                <a:gd name="T68" fmla="*/ 385 w 404"/>
                <a:gd name="T69" fmla="*/ 723 h 769"/>
                <a:gd name="T70" fmla="*/ 379 w 404"/>
                <a:gd name="T71" fmla="*/ 733 h 769"/>
                <a:gd name="T72" fmla="*/ 371 w 404"/>
                <a:gd name="T73" fmla="*/ 741 h 769"/>
                <a:gd name="T74" fmla="*/ 357 w 404"/>
                <a:gd name="T75" fmla="*/ 748 h 769"/>
                <a:gd name="T76" fmla="*/ 340 w 404"/>
                <a:gd name="T77" fmla="*/ 753 h 769"/>
                <a:gd name="T78" fmla="*/ 320 w 404"/>
                <a:gd name="T79" fmla="*/ 758 h 769"/>
                <a:gd name="T80" fmla="*/ 275 w 404"/>
                <a:gd name="T81" fmla="*/ 764 h 769"/>
                <a:gd name="T82" fmla="*/ 224 w 404"/>
                <a:gd name="T83" fmla="*/ 769 h 769"/>
                <a:gd name="T84" fmla="*/ 225 w 404"/>
                <a:gd name="T85" fmla="*/ 7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4" h="769">
                  <a:moveTo>
                    <a:pt x="0" y="0"/>
                  </a:moveTo>
                  <a:lnTo>
                    <a:pt x="29" y="75"/>
                  </a:lnTo>
                  <a:lnTo>
                    <a:pt x="47" y="108"/>
                  </a:lnTo>
                  <a:lnTo>
                    <a:pt x="67" y="136"/>
                  </a:lnTo>
                  <a:lnTo>
                    <a:pt x="80" y="147"/>
                  </a:lnTo>
                  <a:lnTo>
                    <a:pt x="94" y="158"/>
                  </a:lnTo>
                  <a:lnTo>
                    <a:pt x="109" y="166"/>
                  </a:lnTo>
                  <a:lnTo>
                    <a:pt x="127" y="173"/>
                  </a:lnTo>
                  <a:lnTo>
                    <a:pt x="164" y="180"/>
                  </a:lnTo>
                  <a:lnTo>
                    <a:pt x="205" y="185"/>
                  </a:lnTo>
                  <a:lnTo>
                    <a:pt x="287" y="189"/>
                  </a:lnTo>
                  <a:lnTo>
                    <a:pt x="324" y="194"/>
                  </a:lnTo>
                  <a:lnTo>
                    <a:pt x="356" y="204"/>
                  </a:lnTo>
                  <a:lnTo>
                    <a:pt x="369" y="210"/>
                  </a:lnTo>
                  <a:lnTo>
                    <a:pt x="382" y="219"/>
                  </a:lnTo>
                  <a:lnTo>
                    <a:pt x="390" y="231"/>
                  </a:lnTo>
                  <a:lnTo>
                    <a:pt x="397" y="244"/>
                  </a:lnTo>
                  <a:lnTo>
                    <a:pt x="401" y="260"/>
                  </a:lnTo>
                  <a:lnTo>
                    <a:pt x="404" y="276"/>
                  </a:lnTo>
                  <a:lnTo>
                    <a:pt x="402" y="315"/>
                  </a:lnTo>
                  <a:lnTo>
                    <a:pt x="395" y="356"/>
                  </a:lnTo>
                  <a:lnTo>
                    <a:pt x="383" y="396"/>
                  </a:lnTo>
                  <a:lnTo>
                    <a:pt x="366" y="436"/>
                  </a:lnTo>
                  <a:lnTo>
                    <a:pt x="347" y="472"/>
                  </a:lnTo>
                  <a:lnTo>
                    <a:pt x="332" y="508"/>
                  </a:lnTo>
                  <a:lnTo>
                    <a:pt x="321" y="541"/>
                  </a:lnTo>
                  <a:lnTo>
                    <a:pt x="319" y="558"/>
                  </a:lnTo>
                  <a:lnTo>
                    <a:pt x="319" y="575"/>
                  </a:lnTo>
                  <a:lnTo>
                    <a:pt x="322" y="593"/>
                  </a:lnTo>
                  <a:lnTo>
                    <a:pt x="329" y="610"/>
                  </a:lnTo>
                  <a:lnTo>
                    <a:pt x="350" y="647"/>
                  </a:lnTo>
                  <a:lnTo>
                    <a:pt x="371" y="681"/>
                  </a:lnTo>
                  <a:lnTo>
                    <a:pt x="379" y="696"/>
                  </a:lnTo>
                  <a:lnTo>
                    <a:pt x="384" y="710"/>
                  </a:lnTo>
                  <a:lnTo>
                    <a:pt x="385" y="723"/>
                  </a:lnTo>
                  <a:lnTo>
                    <a:pt x="379" y="733"/>
                  </a:lnTo>
                  <a:lnTo>
                    <a:pt x="371" y="741"/>
                  </a:lnTo>
                  <a:lnTo>
                    <a:pt x="357" y="748"/>
                  </a:lnTo>
                  <a:lnTo>
                    <a:pt x="340" y="753"/>
                  </a:lnTo>
                  <a:lnTo>
                    <a:pt x="320" y="758"/>
                  </a:lnTo>
                  <a:lnTo>
                    <a:pt x="275" y="764"/>
                  </a:lnTo>
                  <a:lnTo>
                    <a:pt x="224" y="769"/>
                  </a:lnTo>
                  <a:lnTo>
                    <a:pt x="225" y="76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8" name="Freeform 28"/>
            <p:cNvSpPr>
              <a:spLocks/>
            </p:cNvSpPr>
            <p:nvPr/>
          </p:nvSpPr>
          <p:spPr bwMode="auto">
            <a:xfrm>
              <a:off x="2936" y="1547"/>
              <a:ext cx="402" cy="4"/>
            </a:xfrm>
            <a:custGeom>
              <a:avLst/>
              <a:gdLst>
                <a:gd name="T0" fmla="*/ 0 w 970"/>
                <a:gd name="T1" fmla="*/ 969 w 970"/>
                <a:gd name="T2" fmla="*/ 970 w 970"/>
              </a:gdLst>
              <a:ahLst/>
              <a:cxnLst>
                <a:cxn ang="0">
                  <a:pos x="T0" y="0"/>
                </a:cxn>
                <a:cxn ang="0">
                  <a:pos x="T1" y="0"/>
                </a:cxn>
                <a:cxn ang="0">
                  <a:pos x="T2" y="0"/>
                </a:cxn>
              </a:cxnLst>
              <a:rect l="0" t="0" r="r" b="b"/>
              <a:pathLst>
                <a:path w="970">
                  <a:moveTo>
                    <a:pt x="0" y="0"/>
                  </a:moveTo>
                  <a:lnTo>
                    <a:pt x="969" y="0"/>
                  </a:lnTo>
                  <a:lnTo>
                    <a:pt x="9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29" name="Freeform 29"/>
            <p:cNvSpPr>
              <a:spLocks/>
            </p:cNvSpPr>
            <p:nvPr/>
          </p:nvSpPr>
          <p:spPr bwMode="auto">
            <a:xfrm>
              <a:off x="2988" y="1521"/>
              <a:ext cx="26" cy="26"/>
            </a:xfrm>
            <a:custGeom>
              <a:avLst/>
              <a:gdLst>
                <a:gd name="T0" fmla="*/ 65 w 65"/>
                <a:gd name="T1" fmla="*/ 65 h 65"/>
                <a:gd name="T2" fmla="*/ 0 w 65"/>
                <a:gd name="T3" fmla="*/ 0 h 65"/>
                <a:gd name="T4" fmla="*/ 1 w 65"/>
                <a:gd name="T5" fmla="*/ 0 h 65"/>
              </a:gdLst>
              <a:ahLst/>
              <a:cxnLst>
                <a:cxn ang="0">
                  <a:pos x="T0" y="T1"/>
                </a:cxn>
                <a:cxn ang="0">
                  <a:pos x="T2" y="T3"/>
                </a:cxn>
                <a:cxn ang="0">
                  <a:pos x="T4" y="T5"/>
                </a:cxn>
              </a:cxnLst>
              <a:rect l="0" t="0" r="r" b="b"/>
              <a:pathLst>
                <a:path w="65" h="65">
                  <a:moveTo>
                    <a:pt x="65" y="6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0" name="Freeform 30"/>
            <p:cNvSpPr>
              <a:spLocks/>
            </p:cNvSpPr>
            <p:nvPr/>
          </p:nvSpPr>
          <p:spPr bwMode="auto">
            <a:xfrm>
              <a:off x="2988" y="1476"/>
              <a:ext cx="71" cy="71"/>
            </a:xfrm>
            <a:custGeom>
              <a:avLst/>
              <a:gdLst>
                <a:gd name="T0" fmla="*/ 171 w 171"/>
                <a:gd name="T1" fmla="*/ 171 h 171"/>
                <a:gd name="T2" fmla="*/ 0 w 171"/>
                <a:gd name="T3" fmla="*/ 0 h 171"/>
                <a:gd name="T4" fmla="*/ 1 w 171"/>
                <a:gd name="T5" fmla="*/ 0 h 171"/>
              </a:gdLst>
              <a:ahLst/>
              <a:cxnLst>
                <a:cxn ang="0">
                  <a:pos x="T0" y="T1"/>
                </a:cxn>
                <a:cxn ang="0">
                  <a:pos x="T2" y="T3"/>
                </a:cxn>
                <a:cxn ang="0">
                  <a:pos x="T4" y="T5"/>
                </a:cxn>
              </a:cxnLst>
              <a:rect l="0" t="0" r="r" b="b"/>
              <a:pathLst>
                <a:path w="171" h="171">
                  <a:moveTo>
                    <a:pt x="171" y="17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1" name="Freeform 31"/>
            <p:cNvSpPr>
              <a:spLocks/>
            </p:cNvSpPr>
            <p:nvPr/>
          </p:nvSpPr>
          <p:spPr bwMode="auto">
            <a:xfrm>
              <a:off x="2988" y="1432"/>
              <a:ext cx="112" cy="115"/>
            </a:xfrm>
            <a:custGeom>
              <a:avLst/>
              <a:gdLst>
                <a:gd name="T0" fmla="*/ 276 w 276"/>
                <a:gd name="T1" fmla="*/ 277 h 277"/>
                <a:gd name="T2" fmla="*/ 0 w 276"/>
                <a:gd name="T3" fmla="*/ 0 h 277"/>
                <a:gd name="T4" fmla="*/ 1 w 276"/>
                <a:gd name="T5" fmla="*/ 0 h 277"/>
              </a:gdLst>
              <a:ahLst/>
              <a:cxnLst>
                <a:cxn ang="0">
                  <a:pos x="T0" y="T1"/>
                </a:cxn>
                <a:cxn ang="0">
                  <a:pos x="T2" y="T3"/>
                </a:cxn>
                <a:cxn ang="0">
                  <a:pos x="T4" y="T5"/>
                </a:cxn>
              </a:cxnLst>
              <a:rect l="0" t="0" r="r" b="b"/>
              <a:pathLst>
                <a:path w="276" h="277">
                  <a:moveTo>
                    <a:pt x="276" y="27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2" name="Freeform 32"/>
            <p:cNvSpPr>
              <a:spLocks/>
            </p:cNvSpPr>
            <p:nvPr/>
          </p:nvSpPr>
          <p:spPr bwMode="auto">
            <a:xfrm>
              <a:off x="2988" y="1387"/>
              <a:ext cx="156" cy="160"/>
            </a:xfrm>
            <a:custGeom>
              <a:avLst/>
              <a:gdLst>
                <a:gd name="T0" fmla="*/ 381 w 381"/>
                <a:gd name="T1" fmla="*/ 383 h 383"/>
                <a:gd name="T2" fmla="*/ 0 w 381"/>
                <a:gd name="T3" fmla="*/ 0 h 383"/>
                <a:gd name="T4" fmla="*/ 1 w 381"/>
                <a:gd name="T5" fmla="*/ 0 h 383"/>
              </a:gdLst>
              <a:ahLst/>
              <a:cxnLst>
                <a:cxn ang="0">
                  <a:pos x="T0" y="T1"/>
                </a:cxn>
                <a:cxn ang="0">
                  <a:pos x="T2" y="T3"/>
                </a:cxn>
                <a:cxn ang="0">
                  <a:pos x="T4" y="T5"/>
                </a:cxn>
              </a:cxnLst>
              <a:rect l="0" t="0" r="r" b="b"/>
              <a:pathLst>
                <a:path w="381" h="383">
                  <a:moveTo>
                    <a:pt x="381" y="38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3" name="Freeform 33"/>
            <p:cNvSpPr>
              <a:spLocks/>
            </p:cNvSpPr>
            <p:nvPr/>
          </p:nvSpPr>
          <p:spPr bwMode="auto">
            <a:xfrm>
              <a:off x="2988" y="1346"/>
              <a:ext cx="201" cy="201"/>
            </a:xfrm>
            <a:custGeom>
              <a:avLst/>
              <a:gdLst>
                <a:gd name="T0" fmla="*/ 487 w 487"/>
                <a:gd name="T1" fmla="*/ 487 h 487"/>
                <a:gd name="T2" fmla="*/ 0 w 487"/>
                <a:gd name="T3" fmla="*/ 0 h 487"/>
                <a:gd name="T4" fmla="*/ 1 w 487"/>
                <a:gd name="T5" fmla="*/ 0 h 487"/>
              </a:gdLst>
              <a:ahLst/>
              <a:cxnLst>
                <a:cxn ang="0">
                  <a:pos x="T0" y="T1"/>
                </a:cxn>
                <a:cxn ang="0">
                  <a:pos x="T2" y="T3"/>
                </a:cxn>
                <a:cxn ang="0">
                  <a:pos x="T4" y="T5"/>
                </a:cxn>
              </a:cxnLst>
              <a:rect l="0" t="0" r="r" b="b"/>
              <a:pathLst>
                <a:path w="487" h="487">
                  <a:moveTo>
                    <a:pt x="487" y="48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4" name="Freeform 34"/>
            <p:cNvSpPr>
              <a:spLocks/>
            </p:cNvSpPr>
            <p:nvPr/>
          </p:nvSpPr>
          <p:spPr bwMode="auto">
            <a:xfrm>
              <a:off x="2988" y="1301"/>
              <a:ext cx="246" cy="246"/>
            </a:xfrm>
            <a:custGeom>
              <a:avLst/>
              <a:gdLst>
                <a:gd name="T0" fmla="*/ 593 w 593"/>
                <a:gd name="T1" fmla="*/ 593 h 593"/>
                <a:gd name="T2" fmla="*/ 0 w 593"/>
                <a:gd name="T3" fmla="*/ 0 h 593"/>
                <a:gd name="T4" fmla="*/ 1 w 593"/>
                <a:gd name="T5" fmla="*/ 0 h 593"/>
              </a:gdLst>
              <a:ahLst/>
              <a:cxnLst>
                <a:cxn ang="0">
                  <a:pos x="T0" y="T1"/>
                </a:cxn>
                <a:cxn ang="0">
                  <a:pos x="T2" y="T3"/>
                </a:cxn>
                <a:cxn ang="0">
                  <a:pos x="T4" y="T5"/>
                </a:cxn>
              </a:cxnLst>
              <a:rect l="0" t="0" r="r" b="b"/>
              <a:pathLst>
                <a:path w="593" h="593">
                  <a:moveTo>
                    <a:pt x="593" y="59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5" name="Freeform 35"/>
            <p:cNvSpPr>
              <a:spLocks/>
            </p:cNvSpPr>
            <p:nvPr/>
          </p:nvSpPr>
          <p:spPr bwMode="auto">
            <a:xfrm>
              <a:off x="2988" y="1257"/>
              <a:ext cx="287" cy="290"/>
            </a:xfrm>
            <a:custGeom>
              <a:avLst/>
              <a:gdLst>
                <a:gd name="T0" fmla="*/ 697 w 697"/>
                <a:gd name="T1" fmla="*/ 699 h 699"/>
                <a:gd name="T2" fmla="*/ 0 w 697"/>
                <a:gd name="T3" fmla="*/ 0 h 699"/>
                <a:gd name="T4" fmla="*/ 1 w 697"/>
                <a:gd name="T5" fmla="*/ 0 h 699"/>
              </a:gdLst>
              <a:ahLst/>
              <a:cxnLst>
                <a:cxn ang="0">
                  <a:pos x="T0" y="T1"/>
                </a:cxn>
                <a:cxn ang="0">
                  <a:pos x="T2" y="T3"/>
                </a:cxn>
                <a:cxn ang="0">
                  <a:pos x="T4" y="T5"/>
                </a:cxn>
              </a:cxnLst>
              <a:rect l="0" t="0" r="r" b="b"/>
              <a:pathLst>
                <a:path w="697" h="699">
                  <a:moveTo>
                    <a:pt x="697" y="69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6" name="Freeform 36"/>
            <p:cNvSpPr>
              <a:spLocks/>
            </p:cNvSpPr>
            <p:nvPr/>
          </p:nvSpPr>
          <p:spPr bwMode="auto">
            <a:xfrm>
              <a:off x="3003" y="1227"/>
              <a:ext cx="316" cy="320"/>
            </a:xfrm>
            <a:custGeom>
              <a:avLst/>
              <a:gdLst>
                <a:gd name="T0" fmla="*/ 768 w 768"/>
                <a:gd name="T1" fmla="*/ 769 h 769"/>
                <a:gd name="T2" fmla="*/ 0 w 768"/>
                <a:gd name="T3" fmla="*/ 0 h 769"/>
                <a:gd name="T4" fmla="*/ 1 w 768"/>
                <a:gd name="T5" fmla="*/ 0 h 769"/>
              </a:gdLst>
              <a:ahLst/>
              <a:cxnLst>
                <a:cxn ang="0">
                  <a:pos x="T0" y="T1"/>
                </a:cxn>
                <a:cxn ang="0">
                  <a:pos x="T2" y="T3"/>
                </a:cxn>
                <a:cxn ang="0">
                  <a:pos x="T4" y="T5"/>
                </a:cxn>
              </a:cxnLst>
              <a:rect l="0" t="0" r="r" b="b"/>
              <a:pathLst>
                <a:path w="768" h="769">
                  <a:moveTo>
                    <a:pt x="768" y="7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7" name="Freeform 37"/>
            <p:cNvSpPr>
              <a:spLocks/>
            </p:cNvSpPr>
            <p:nvPr/>
          </p:nvSpPr>
          <p:spPr bwMode="auto">
            <a:xfrm>
              <a:off x="3044" y="1227"/>
              <a:ext cx="316" cy="316"/>
            </a:xfrm>
            <a:custGeom>
              <a:avLst/>
              <a:gdLst>
                <a:gd name="T0" fmla="*/ 762 w 762"/>
                <a:gd name="T1" fmla="*/ 763 h 763"/>
                <a:gd name="T2" fmla="*/ 0 w 762"/>
                <a:gd name="T3" fmla="*/ 0 h 763"/>
                <a:gd name="T4" fmla="*/ 1 w 762"/>
                <a:gd name="T5" fmla="*/ 0 h 763"/>
              </a:gdLst>
              <a:ahLst/>
              <a:cxnLst>
                <a:cxn ang="0">
                  <a:pos x="T0" y="T1"/>
                </a:cxn>
                <a:cxn ang="0">
                  <a:pos x="T2" y="T3"/>
                </a:cxn>
                <a:cxn ang="0">
                  <a:pos x="T4" y="T5"/>
                </a:cxn>
              </a:cxnLst>
              <a:rect l="0" t="0" r="r" b="b"/>
              <a:pathLst>
                <a:path w="762" h="763">
                  <a:moveTo>
                    <a:pt x="762" y="7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8" name="Freeform 38"/>
            <p:cNvSpPr>
              <a:spLocks/>
            </p:cNvSpPr>
            <p:nvPr/>
          </p:nvSpPr>
          <p:spPr bwMode="auto">
            <a:xfrm>
              <a:off x="3089" y="1227"/>
              <a:ext cx="308" cy="309"/>
            </a:xfrm>
            <a:custGeom>
              <a:avLst/>
              <a:gdLst>
                <a:gd name="T0" fmla="*/ 742 w 742"/>
                <a:gd name="T1" fmla="*/ 742 h 742"/>
                <a:gd name="T2" fmla="*/ 0 w 742"/>
                <a:gd name="T3" fmla="*/ 0 h 742"/>
                <a:gd name="T4" fmla="*/ 1 w 742"/>
                <a:gd name="T5" fmla="*/ 0 h 742"/>
              </a:gdLst>
              <a:ahLst/>
              <a:cxnLst>
                <a:cxn ang="0">
                  <a:pos x="T0" y="T1"/>
                </a:cxn>
                <a:cxn ang="0">
                  <a:pos x="T2" y="T3"/>
                </a:cxn>
                <a:cxn ang="0">
                  <a:pos x="T4" y="T5"/>
                </a:cxn>
              </a:cxnLst>
              <a:rect l="0" t="0" r="r" b="b"/>
              <a:pathLst>
                <a:path w="742" h="742">
                  <a:moveTo>
                    <a:pt x="742" y="74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39" name="Freeform 39"/>
            <p:cNvSpPr>
              <a:spLocks/>
            </p:cNvSpPr>
            <p:nvPr/>
          </p:nvSpPr>
          <p:spPr bwMode="auto">
            <a:xfrm>
              <a:off x="3133" y="1227"/>
              <a:ext cx="242" cy="246"/>
            </a:xfrm>
            <a:custGeom>
              <a:avLst/>
              <a:gdLst>
                <a:gd name="T0" fmla="*/ 590 w 590"/>
                <a:gd name="T1" fmla="*/ 590 h 590"/>
                <a:gd name="T2" fmla="*/ 0 w 590"/>
                <a:gd name="T3" fmla="*/ 0 h 590"/>
                <a:gd name="T4" fmla="*/ 1 w 590"/>
                <a:gd name="T5" fmla="*/ 0 h 590"/>
              </a:gdLst>
              <a:ahLst/>
              <a:cxnLst>
                <a:cxn ang="0">
                  <a:pos x="T0" y="T1"/>
                </a:cxn>
                <a:cxn ang="0">
                  <a:pos x="T2" y="T3"/>
                </a:cxn>
                <a:cxn ang="0">
                  <a:pos x="T4" y="T5"/>
                </a:cxn>
              </a:cxnLst>
              <a:rect l="0" t="0" r="r" b="b"/>
              <a:pathLst>
                <a:path w="590" h="590">
                  <a:moveTo>
                    <a:pt x="590" y="59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0" name="Freeform 40"/>
            <p:cNvSpPr>
              <a:spLocks/>
            </p:cNvSpPr>
            <p:nvPr/>
          </p:nvSpPr>
          <p:spPr bwMode="auto">
            <a:xfrm>
              <a:off x="3178" y="1227"/>
              <a:ext cx="204" cy="208"/>
            </a:xfrm>
            <a:custGeom>
              <a:avLst/>
              <a:gdLst>
                <a:gd name="T0" fmla="*/ 498 w 498"/>
                <a:gd name="T1" fmla="*/ 499 h 499"/>
                <a:gd name="T2" fmla="*/ 0 w 498"/>
                <a:gd name="T3" fmla="*/ 0 h 499"/>
                <a:gd name="T4" fmla="*/ 1 w 498"/>
                <a:gd name="T5" fmla="*/ 0 h 499"/>
              </a:gdLst>
              <a:ahLst/>
              <a:cxnLst>
                <a:cxn ang="0">
                  <a:pos x="T0" y="T1"/>
                </a:cxn>
                <a:cxn ang="0">
                  <a:pos x="T2" y="T3"/>
                </a:cxn>
                <a:cxn ang="0">
                  <a:pos x="T4" y="T5"/>
                </a:cxn>
              </a:cxnLst>
              <a:rect l="0" t="0" r="r" b="b"/>
              <a:pathLst>
                <a:path w="498" h="499">
                  <a:moveTo>
                    <a:pt x="498" y="49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1" name="Freeform 41"/>
            <p:cNvSpPr>
              <a:spLocks/>
            </p:cNvSpPr>
            <p:nvPr/>
          </p:nvSpPr>
          <p:spPr bwMode="auto">
            <a:xfrm>
              <a:off x="3290" y="1298"/>
              <a:ext cx="107" cy="108"/>
            </a:xfrm>
            <a:custGeom>
              <a:avLst/>
              <a:gdLst>
                <a:gd name="T0" fmla="*/ 262 w 262"/>
                <a:gd name="T1" fmla="*/ 263 h 263"/>
                <a:gd name="T2" fmla="*/ 0 w 262"/>
                <a:gd name="T3" fmla="*/ 0 h 263"/>
                <a:gd name="T4" fmla="*/ 1 w 262"/>
                <a:gd name="T5" fmla="*/ 0 h 263"/>
              </a:gdLst>
              <a:ahLst/>
              <a:cxnLst>
                <a:cxn ang="0">
                  <a:pos x="T0" y="T1"/>
                </a:cxn>
                <a:cxn ang="0">
                  <a:pos x="T2" y="T3"/>
                </a:cxn>
                <a:cxn ang="0">
                  <a:pos x="T4" y="T5"/>
                </a:cxn>
              </a:cxnLst>
              <a:rect l="0" t="0" r="r" b="b"/>
              <a:pathLst>
                <a:path w="262" h="263">
                  <a:moveTo>
                    <a:pt x="262" y="2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2" name="Freeform 42"/>
            <p:cNvSpPr>
              <a:spLocks/>
            </p:cNvSpPr>
            <p:nvPr/>
          </p:nvSpPr>
          <p:spPr bwMode="auto">
            <a:xfrm>
              <a:off x="3219" y="1227"/>
              <a:ext cx="41" cy="41"/>
            </a:xfrm>
            <a:custGeom>
              <a:avLst/>
              <a:gdLst>
                <a:gd name="T0" fmla="*/ 98 w 98"/>
                <a:gd name="T1" fmla="*/ 99 h 99"/>
                <a:gd name="T2" fmla="*/ 0 w 98"/>
                <a:gd name="T3" fmla="*/ 0 h 99"/>
                <a:gd name="T4" fmla="*/ 1 w 98"/>
                <a:gd name="T5" fmla="*/ 0 h 99"/>
              </a:gdLst>
              <a:ahLst/>
              <a:cxnLst>
                <a:cxn ang="0">
                  <a:pos x="T0" y="T1"/>
                </a:cxn>
                <a:cxn ang="0">
                  <a:pos x="T2" y="T3"/>
                </a:cxn>
                <a:cxn ang="0">
                  <a:pos x="T4" y="T5"/>
                </a:cxn>
              </a:cxnLst>
              <a:rect l="0" t="0" r="r" b="b"/>
              <a:pathLst>
                <a:path w="98" h="99">
                  <a:moveTo>
                    <a:pt x="98" y="9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3" name="Freeform 43"/>
            <p:cNvSpPr>
              <a:spLocks/>
            </p:cNvSpPr>
            <p:nvPr/>
          </p:nvSpPr>
          <p:spPr bwMode="auto">
            <a:xfrm>
              <a:off x="3342" y="1305"/>
              <a:ext cx="67" cy="67"/>
            </a:xfrm>
            <a:custGeom>
              <a:avLst/>
              <a:gdLst>
                <a:gd name="T0" fmla="*/ 163 w 163"/>
                <a:gd name="T1" fmla="*/ 163 h 163"/>
                <a:gd name="T2" fmla="*/ 0 w 163"/>
                <a:gd name="T3" fmla="*/ 0 h 163"/>
                <a:gd name="T4" fmla="*/ 1 w 163"/>
                <a:gd name="T5" fmla="*/ 0 h 163"/>
              </a:gdLst>
              <a:ahLst/>
              <a:cxnLst>
                <a:cxn ang="0">
                  <a:pos x="T0" y="T1"/>
                </a:cxn>
                <a:cxn ang="0">
                  <a:pos x="T2" y="T3"/>
                </a:cxn>
                <a:cxn ang="0">
                  <a:pos x="T4" y="T5"/>
                </a:cxn>
              </a:cxnLst>
              <a:rect l="0" t="0" r="r" b="b"/>
              <a:pathLst>
                <a:path w="163" h="163">
                  <a:moveTo>
                    <a:pt x="163" y="1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4" name="Freeform 44"/>
            <p:cNvSpPr>
              <a:spLocks/>
            </p:cNvSpPr>
            <p:nvPr/>
          </p:nvSpPr>
          <p:spPr bwMode="auto">
            <a:xfrm>
              <a:off x="3390" y="1312"/>
              <a:ext cx="19" cy="15"/>
            </a:xfrm>
            <a:custGeom>
              <a:avLst/>
              <a:gdLst>
                <a:gd name="T0" fmla="*/ 41 w 41"/>
                <a:gd name="T1" fmla="*/ 41 h 41"/>
                <a:gd name="T2" fmla="*/ 0 w 41"/>
                <a:gd name="T3" fmla="*/ 0 h 41"/>
                <a:gd name="T4" fmla="*/ 1 w 41"/>
                <a:gd name="T5" fmla="*/ 0 h 41"/>
              </a:gdLst>
              <a:ahLst/>
              <a:cxnLst>
                <a:cxn ang="0">
                  <a:pos x="T0" y="T1"/>
                </a:cxn>
                <a:cxn ang="0">
                  <a:pos x="T2" y="T3"/>
                </a:cxn>
                <a:cxn ang="0">
                  <a:pos x="T4" y="T5"/>
                </a:cxn>
              </a:cxnLst>
              <a:rect l="0" t="0" r="r" b="b"/>
              <a:pathLst>
                <a:path w="41" h="41">
                  <a:moveTo>
                    <a:pt x="41" y="4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5" name="Freeform 45"/>
            <p:cNvSpPr>
              <a:spLocks/>
            </p:cNvSpPr>
            <p:nvPr/>
          </p:nvSpPr>
          <p:spPr bwMode="auto">
            <a:xfrm>
              <a:off x="2534" y="1294"/>
              <a:ext cx="402" cy="4"/>
            </a:xfrm>
            <a:custGeom>
              <a:avLst/>
              <a:gdLst>
                <a:gd name="T0" fmla="*/ 0 w 968"/>
                <a:gd name="T1" fmla="*/ 967 w 968"/>
                <a:gd name="T2" fmla="*/ 968 w 968"/>
              </a:gdLst>
              <a:ahLst/>
              <a:cxnLst>
                <a:cxn ang="0">
                  <a:pos x="T0" y="0"/>
                </a:cxn>
                <a:cxn ang="0">
                  <a:pos x="T1" y="0"/>
                </a:cxn>
                <a:cxn ang="0">
                  <a:pos x="T2" y="0"/>
                </a:cxn>
              </a:cxnLst>
              <a:rect l="0" t="0" r="r" b="b"/>
              <a:pathLst>
                <a:path w="968">
                  <a:moveTo>
                    <a:pt x="0" y="0"/>
                  </a:moveTo>
                  <a:lnTo>
                    <a:pt x="967" y="0"/>
                  </a:lnTo>
                  <a:lnTo>
                    <a:pt x="9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6" name="Freeform 46"/>
            <p:cNvSpPr>
              <a:spLocks/>
            </p:cNvSpPr>
            <p:nvPr/>
          </p:nvSpPr>
          <p:spPr bwMode="auto">
            <a:xfrm>
              <a:off x="2735" y="828"/>
              <a:ext cx="201" cy="4"/>
            </a:xfrm>
            <a:custGeom>
              <a:avLst/>
              <a:gdLst>
                <a:gd name="T0" fmla="*/ 0 w 485"/>
                <a:gd name="T1" fmla="*/ 484 w 485"/>
                <a:gd name="T2" fmla="*/ 485 w 485"/>
              </a:gdLst>
              <a:ahLst/>
              <a:cxnLst>
                <a:cxn ang="0">
                  <a:pos x="T0" y="0"/>
                </a:cxn>
                <a:cxn ang="0">
                  <a:pos x="T1" y="0"/>
                </a:cxn>
                <a:cxn ang="0">
                  <a:pos x="T2" y="0"/>
                </a:cxn>
              </a:cxnLst>
              <a:rect l="0" t="0" r="r" b="b"/>
              <a:pathLst>
                <a:path w="485">
                  <a:moveTo>
                    <a:pt x="0" y="0"/>
                  </a:moveTo>
                  <a:lnTo>
                    <a:pt x="484" y="0"/>
                  </a:lnTo>
                  <a:lnTo>
                    <a:pt x="4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7" name="Freeform 47"/>
            <p:cNvSpPr>
              <a:spLocks/>
            </p:cNvSpPr>
            <p:nvPr/>
          </p:nvSpPr>
          <p:spPr bwMode="auto">
            <a:xfrm>
              <a:off x="2735" y="828"/>
              <a:ext cx="201" cy="52"/>
            </a:xfrm>
            <a:custGeom>
              <a:avLst/>
              <a:gdLst>
                <a:gd name="T0" fmla="*/ 484 w 484"/>
                <a:gd name="T1" fmla="*/ 125 h 125"/>
                <a:gd name="T2" fmla="*/ 250 w 484"/>
                <a:gd name="T3" fmla="*/ 35 h 125"/>
                <a:gd name="T4" fmla="*/ 0 w 484"/>
                <a:gd name="T5" fmla="*/ 0 h 125"/>
                <a:gd name="T6" fmla="*/ 2 w 484"/>
                <a:gd name="T7" fmla="*/ 0 h 125"/>
              </a:gdLst>
              <a:ahLst/>
              <a:cxnLst>
                <a:cxn ang="0">
                  <a:pos x="T0" y="T1"/>
                </a:cxn>
                <a:cxn ang="0">
                  <a:pos x="T2" y="T3"/>
                </a:cxn>
                <a:cxn ang="0">
                  <a:pos x="T4" y="T5"/>
                </a:cxn>
                <a:cxn ang="0">
                  <a:pos x="T6" y="T7"/>
                </a:cxn>
              </a:cxnLst>
              <a:rect l="0" t="0" r="r" b="b"/>
              <a:pathLst>
                <a:path w="484" h="125">
                  <a:moveTo>
                    <a:pt x="484" y="125"/>
                  </a:moveTo>
                  <a:lnTo>
                    <a:pt x="250" y="35"/>
                  </a:ln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8" name="Freeform 48"/>
            <p:cNvSpPr>
              <a:spLocks/>
            </p:cNvSpPr>
            <p:nvPr/>
          </p:nvSpPr>
          <p:spPr bwMode="auto">
            <a:xfrm>
              <a:off x="2735" y="1178"/>
              <a:ext cx="201" cy="4"/>
            </a:xfrm>
            <a:custGeom>
              <a:avLst/>
              <a:gdLst>
                <a:gd name="T0" fmla="*/ 484 w 484"/>
                <a:gd name="T1" fmla="*/ 0 w 484"/>
                <a:gd name="T2" fmla="*/ 2 w 484"/>
              </a:gdLst>
              <a:ahLst/>
              <a:cxnLst>
                <a:cxn ang="0">
                  <a:pos x="T0" y="0"/>
                </a:cxn>
                <a:cxn ang="0">
                  <a:pos x="T1" y="0"/>
                </a:cxn>
                <a:cxn ang="0">
                  <a:pos x="T2" y="0"/>
                </a:cxn>
              </a:cxnLst>
              <a:rect l="0" t="0" r="r" b="b"/>
              <a:pathLst>
                <a:path w="484">
                  <a:moveTo>
                    <a:pt x="484" y="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49" name="Freeform 49"/>
            <p:cNvSpPr>
              <a:spLocks/>
            </p:cNvSpPr>
            <p:nvPr/>
          </p:nvSpPr>
          <p:spPr bwMode="auto">
            <a:xfrm>
              <a:off x="2735" y="1227"/>
              <a:ext cx="443" cy="4"/>
            </a:xfrm>
            <a:custGeom>
              <a:avLst/>
              <a:gdLst>
                <a:gd name="T0" fmla="*/ 1068 w 1068"/>
                <a:gd name="T1" fmla="*/ 0 w 1068"/>
                <a:gd name="T2" fmla="*/ 2 w 1068"/>
              </a:gdLst>
              <a:ahLst/>
              <a:cxnLst>
                <a:cxn ang="0">
                  <a:pos x="T0" y="0"/>
                </a:cxn>
                <a:cxn ang="0">
                  <a:pos x="T1" y="0"/>
                </a:cxn>
                <a:cxn ang="0">
                  <a:pos x="T2" y="0"/>
                </a:cxn>
              </a:cxnLst>
              <a:rect l="0" t="0" r="r" b="b"/>
              <a:pathLst>
                <a:path w="1068">
                  <a:moveTo>
                    <a:pt x="1068" y="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0" name="Freeform 50"/>
            <p:cNvSpPr>
              <a:spLocks/>
            </p:cNvSpPr>
            <p:nvPr/>
          </p:nvSpPr>
          <p:spPr bwMode="auto">
            <a:xfrm>
              <a:off x="2534" y="880"/>
              <a:ext cx="4" cy="298"/>
            </a:xfrm>
            <a:custGeom>
              <a:avLst/>
              <a:gdLst>
                <a:gd name="T0" fmla="*/ 0 w 1"/>
                <a:gd name="T1" fmla="*/ 0 h 719"/>
                <a:gd name="T2" fmla="*/ 0 w 1"/>
                <a:gd name="T3" fmla="*/ 719 h 719"/>
                <a:gd name="T4" fmla="*/ 1 w 1"/>
                <a:gd name="T5" fmla="*/ 719 h 719"/>
              </a:gdLst>
              <a:ahLst/>
              <a:cxnLst>
                <a:cxn ang="0">
                  <a:pos x="T0" y="T1"/>
                </a:cxn>
                <a:cxn ang="0">
                  <a:pos x="T2" y="T3"/>
                </a:cxn>
                <a:cxn ang="0">
                  <a:pos x="T4" y="T5"/>
                </a:cxn>
              </a:cxnLst>
              <a:rect l="0" t="0" r="r" b="b"/>
              <a:pathLst>
                <a:path w="1" h="719">
                  <a:moveTo>
                    <a:pt x="0" y="0"/>
                  </a:moveTo>
                  <a:lnTo>
                    <a:pt x="0" y="719"/>
                  </a:lnTo>
                  <a:lnTo>
                    <a:pt x="1" y="71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1" name="Freeform 51"/>
            <p:cNvSpPr>
              <a:spLocks/>
            </p:cNvSpPr>
            <p:nvPr/>
          </p:nvSpPr>
          <p:spPr bwMode="auto">
            <a:xfrm>
              <a:off x="2382" y="880"/>
              <a:ext cx="4" cy="298"/>
            </a:xfrm>
            <a:custGeom>
              <a:avLst/>
              <a:gdLst>
                <a:gd name="T0" fmla="*/ 0 w 1"/>
                <a:gd name="T1" fmla="*/ 0 h 719"/>
                <a:gd name="T2" fmla="*/ 0 w 1"/>
                <a:gd name="T3" fmla="*/ 719 h 719"/>
                <a:gd name="T4" fmla="*/ 1 w 1"/>
                <a:gd name="T5" fmla="*/ 719 h 719"/>
              </a:gdLst>
              <a:ahLst/>
              <a:cxnLst>
                <a:cxn ang="0">
                  <a:pos x="T0" y="T1"/>
                </a:cxn>
                <a:cxn ang="0">
                  <a:pos x="T2" y="T3"/>
                </a:cxn>
                <a:cxn ang="0">
                  <a:pos x="T4" y="T5"/>
                </a:cxn>
              </a:cxnLst>
              <a:rect l="0" t="0" r="r" b="b"/>
              <a:pathLst>
                <a:path w="1" h="719">
                  <a:moveTo>
                    <a:pt x="0" y="0"/>
                  </a:moveTo>
                  <a:lnTo>
                    <a:pt x="0" y="719"/>
                  </a:lnTo>
                  <a:lnTo>
                    <a:pt x="1" y="71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2" name="Freeform 52"/>
            <p:cNvSpPr>
              <a:spLocks/>
            </p:cNvSpPr>
            <p:nvPr/>
          </p:nvSpPr>
          <p:spPr bwMode="auto">
            <a:xfrm>
              <a:off x="2296" y="1227"/>
              <a:ext cx="439" cy="4"/>
            </a:xfrm>
            <a:custGeom>
              <a:avLst/>
              <a:gdLst>
                <a:gd name="T0" fmla="*/ 0 w 1068"/>
                <a:gd name="T1" fmla="*/ 1066 w 1068"/>
                <a:gd name="T2" fmla="*/ 1068 w 1068"/>
              </a:gdLst>
              <a:ahLst/>
              <a:cxnLst>
                <a:cxn ang="0">
                  <a:pos x="T0" y="0"/>
                </a:cxn>
                <a:cxn ang="0">
                  <a:pos x="T1" y="0"/>
                </a:cxn>
                <a:cxn ang="0">
                  <a:pos x="T2" y="0"/>
                </a:cxn>
              </a:cxnLst>
              <a:rect l="0" t="0" r="r" b="b"/>
              <a:pathLst>
                <a:path w="1068">
                  <a:moveTo>
                    <a:pt x="0" y="0"/>
                  </a:moveTo>
                  <a:lnTo>
                    <a:pt x="1066" y="0"/>
                  </a:lnTo>
                  <a:lnTo>
                    <a:pt x="106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3" name="Freeform 53"/>
            <p:cNvSpPr>
              <a:spLocks/>
            </p:cNvSpPr>
            <p:nvPr/>
          </p:nvSpPr>
          <p:spPr bwMode="auto">
            <a:xfrm>
              <a:off x="2382" y="1178"/>
              <a:ext cx="156" cy="4"/>
            </a:xfrm>
            <a:custGeom>
              <a:avLst/>
              <a:gdLst>
                <a:gd name="T0" fmla="*/ 0 w 374"/>
                <a:gd name="T1" fmla="*/ 373 w 374"/>
                <a:gd name="T2" fmla="*/ 374 w 374"/>
              </a:gdLst>
              <a:ahLst/>
              <a:cxnLst>
                <a:cxn ang="0">
                  <a:pos x="T0" y="0"/>
                </a:cxn>
                <a:cxn ang="0">
                  <a:pos x="T1" y="0"/>
                </a:cxn>
                <a:cxn ang="0">
                  <a:pos x="T2" y="0"/>
                </a:cxn>
              </a:cxnLst>
              <a:rect l="0" t="0" r="r" b="b"/>
              <a:pathLst>
                <a:path w="374">
                  <a:moveTo>
                    <a:pt x="0" y="0"/>
                  </a:moveTo>
                  <a:lnTo>
                    <a:pt x="373" y="0"/>
                  </a:lnTo>
                  <a:lnTo>
                    <a:pt x="37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4" name="Freeform 54"/>
            <p:cNvSpPr>
              <a:spLocks/>
            </p:cNvSpPr>
            <p:nvPr/>
          </p:nvSpPr>
          <p:spPr bwMode="auto">
            <a:xfrm>
              <a:off x="2486" y="1227"/>
              <a:ext cx="4" cy="320"/>
            </a:xfrm>
            <a:custGeom>
              <a:avLst/>
              <a:gdLst>
                <a:gd name="T0" fmla="*/ 0 w 1"/>
                <a:gd name="T1" fmla="*/ 769 h 769"/>
                <a:gd name="T2" fmla="*/ 0 w 1"/>
                <a:gd name="T3" fmla="*/ 0 h 769"/>
                <a:gd name="T4" fmla="*/ 1 w 1"/>
                <a:gd name="T5" fmla="*/ 0 h 769"/>
              </a:gdLst>
              <a:ahLst/>
              <a:cxnLst>
                <a:cxn ang="0">
                  <a:pos x="T0" y="T1"/>
                </a:cxn>
                <a:cxn ang="0">
                  <a:pos x="T2" y="T3"/>
                </a:cxn>
                <a:cxn ang="0">
                  <a:pos x="T4" y="T5"/>
                </a:cxn>
              </a:cxnLst>
              <a:rect l="0" t="0" r="r" b="b"/>
              <a:pathLst>
                <a:path w="1" h="769">
                  <a:moveTo>
                    <a:pt x="0" y="7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5" name="Freeform 55"/>
            <p:cNvSpPr>
              <a:spLocks/>
            </p:cNvSpPr>
            <p:nvPr/>
          </p:nvSpPr>
          <p:spPr bwMode="auto">
            <a:xfrm>
              <a:off x="2296" y="1178"/>
              <a:ext cx="86" cy="4"/>
            </a:xfrm>
            <a:custGeom>
              <a:avLst/>
              <a:gdLst>
                <a:gd name="T0" fmla="*/ 210 w 210"/>
                <a:gd name="T1" fmla="*/ 0 w 210"/>
                <a:gd name="T2" fmla="*/ 1 w 210"/>
              </a:gdLst>
              <a:ahLst/>
              <a:cxnLst>
                <a:cxn ang="0">
                  <a:pos x="T0" y="0"/>
                </a:cxn>
                <a:cxn ang="0">
                  <a:pos x="T1" y="0"/>
                </a:cxn>
                <a:cxn ang="0">
                  <a:pos x="T2" y="0"/>
                </a:cxn>
              </a:cxnLst>
              <a:rect l="0" t="0" r="r" b="b"/>
              <a:pathLst>
                <a:path w="210">
                  <a:moveTo>
                    <a:pt x="210"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6" name="Freeform 56"/>
            <p:cNvSpPr>
              <a:spLocks/>
            </p:cNvSpPr>
            <p:nvPr/>
          </p:nvSpPr>
          <p:spPr bwMode="auto">
            <a:xfrm>
              <a:off x="2296" y="1178"/>
              <a:ext cx="4" cy="49"/>
            </a:xfrm>
            <a:custGeom>
              <a:avLst/>
              <a:gdLst>
                <a:gd name="T0" fmla="*/ 0 w 1"/>
                <a:gd name="T1" fmla="*/ 0 h 124"/>
                <a:gd name="T2" fmla="*/ 0 w 1"/>
                <a:gd name="T3" fmla="*/ 124 h 124"/>
                <a:gd name="T4" fmla="*/ 1 w 1"/>
                <a:gd name="T5" fmla="*/ 124 h 124"/>
              </a:gdLst>
              <a:ahLst/>
              <a:cxnLst>
                <a:cxn ang="0">
                  <a:pos x="T0" y="T1"/>
                </a:cxn>
                <a:cxn ang="0">
                  <a:pos x="T2" y="T3"/>
                </a:cxn>
                <a:cxn ang="0">
                  <a:pos x="T4" y="T5"/>
                </a:cxn>
              </a:cxnLst>
              <a:rect l="0" t="0" r="r" b="b"/>
              <a:pathLst>
                <a:path w="1" h="124">
                  <a:moveTo>
                    <a:pt x="0" y="0"/>
                  </a:moveTo>
                  <a:lnTo>
                    <a:pt x="0" y="124"/>
                  </a:lnTo>
                  <a:lnTo>
                    <a:pt x="1" y="12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7" name="Freeform 57"/>
            <p:cNvSpPr>
              <a:spLocks/>
            </p:cNvSpPr>
            <p:nvPr/>
          </p:nvSpPr>
          <p:spPr bwMode="auto">
            <a:xfrm>
              <a:off x="2601" y="1227"/>
              <a:ext cx="4" cy="67"/>
            </a:xfrm>
            <a:custGeom>
              <a:avLst/>
              <a:gdLst>
                <a:gd name="T0" fmla="*/ 0 w 1"/>
                <a:gd name="T1" fmla="*/ 162 h 162"/>
                <a:gd name="T2" fmla="*/ 0 w 1"/>
                <a:gd name="T3" fmla="*/ 0 h 162"/>
                <a:gd name="T4" fmla="*/ 1 w 1"/>
                <a:gd name="T5" fmla="*/ 0 h 162"/>
              </a:gdLst>
              <a:ahLst/>
              <a:cxnLst>
                <a:cxn ang="0">
                  <a:pos x="T0" y="T1"/>
                </a:cxn>
                <a:cxn ang="0">
                  <a:pos x="T2" y="T3"/>
                </a:cxn>
                <a:cxn ang="0">
                  <a:pos x="T4" y="T5"/>
                </a:cxn>
              </a:cxnLst>
              <a:rect l="0" t="0" r="r" b="b"/>
              <a:pathLst>
                <a:path w="1" h="162">
                  <a:moveTo>
                    <a:pt x="0" y="1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8" name="Freeform 58"/>
            <p:cNvSpPr>
              <a:spLocks/>
            </p:cNvSpPr>
            <p:nvPr/>
          </p:nvSpPr>
          <p:spPr bwMode="auto">
            <a:xfrm>
              <a:off x="2534" y="1178"/>
              <a:ext cx="201" cy="4"/>
            </a:xfrm>
            <a:custGeom>
              <a:avLst/>
              <a:gdLst>
                <a:gd name="T0" fmla="*/ 0 w 485"/>
                <a:gd name="T1" fmla="*/ 483 w 485"/>
                <a:gd name="T2" fmla="*/ 485 w 485"/>
              </a:gdLst>
              <a:ahLst/>
              <a:cxnLst>
                <a:cxn ang="0">
                  <a:pos x="T0" y="0"/>
                </a:cxn>
                <a:cxn ang="0">
                  <a:pos x="T1" y="0"/>
                </a:cxn>
                <a:cxn ang="0">
                  <a:pos x="T2" y="0"/>
                </a:cxn>
              </a:cxnLst>
              <a:rect l="0" t="0" r="r" b="b"/>
              <a:pathLst>
                <a:path w="485">
                  <a:moveTo>
                    <a:pt x="0" y="0"/>
                  </a:moveTo>
                  <a:lnTo>
                    <a:pt x="483" y="0"/>
                  </a:lnTo>
                  <a:lnTo>
                    <a:pt x="4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9" name="Freeform 59"/>
            <p:cNvSpPr>
              <a:spLocks/>
            </p:cNvSpPr>
            <p:nvPr/>
          </p:nvSpPr>
          <p:spPr bwMode="auto">
            <a:xfrm>
              <a:off x="2534" y="828"/>
              <a:ext cx="201" cy="52"/>
            </a:xfrm>
            <a:custGeom>
              <a:avLst/>
              <a:gdLst>
                <a:gd name="T0" fmla="*/ 483 w 483"/>
                <a:gd name="T1" fmla="*/ 0 h 125"/>
                <a:gd name="T2" fmla="*/ 234 w 483"/>
                <a:gd name="T3" fmla="*/ 35 h 125"/>
                <a:gd name="T4" fmla="*/ 0 w 483"/>
                <a:gd name="T5" fmla="*/ 125 h 125"/>
                <a:gd name="T6" fmla="*/ 1 w 483"/>
                <a:gd name="T7" fmla="*/ 125 h 125"/>
              </a:gdLst>
              <a:ahLst/>
              <a:cxnLst>
                <a:cxn ang="0">
                  <a:pos x="T0" y="T1"/>
                </a:cxn>
                <a:cxn ang="0">
                  <a:pos x="T2" y="T3"/>
                </a:cxn>
                <a:cxn ang="0">
                  <a:pos x="T4" y="T5"/>
                </a:cxn>
                <a:cxn ang="0">
                  <a:pos x="T6" y="T7"/>
                </a:cxn>
              </a:cxnLst>
              <a:rect l="0" t="0" r="r" b="b"/>
              <a:pathLst>
                <a:path w="483" h="125">
                  <a:moveTo>
                    <a:pt x="483" y="0"/>
                  </a:moveTo>
                  <a:lnTo>
                    <a:pt x="234" y="35"/>
                  </a:lnTo>
                  <a:lnTo>
                    <a:pt x="0" y="125"/>
                  </a:lnTo>
                  <a:lnTo>
                    <a:pt x="1" y="1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0" name="Freeform 60"/>
            <p:cNvSpPr>
              <a:spLocks/>
            </p:cNvSpPr>
            <p:nvPr/>
          </p:nvSpPr>
          <p:spPr bwMode="auto">
            <a:xfrm>
              <a:off x="2460" y="828"/>
              <a:ext cx="78" cy="4"/>
            </a:xfrm>
            <a:custGeom>
              <a:avLst/>
              <a:gdLst>
                <a:gd name="T0" fmla="*/ 0 w 188"/>
                <a:gd name="T1" fmla="*/ 187 w 188"/>
                <a:gd name="T2" fmla="*/ 188 w 188"/>
              </a:gdLst>
              <a:ahLst/>
              <a:cxnLst>
                <a:cxn ang="0">
                  <a:pos x="T0" y="0"/>
                </a:cxn>
                <a:cxn ang="0">
                  <a:pos x="T1" y="0"/>
                </a:cxn>
                <a:cxn ang="0">
                  <a:pos x="T2" y="0"/>
                </a:cxn>
              </a:cxnLst>
              <a:rect l="0" t="0" r="r" b="b"/>
              <a:pathLst>
                <a:path w="188">
                  <a:moveTo>
                    <a:pt x="0" y="0"/>
                  </a:moveTo>
                  <a:lnTo>
                    <a:pt x="187" y="0"/>
                  </a:lnTo>
                  <a:lnTo>
                    <a:pt x="18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1" name="Freeform 61"/>
            <p:cNvSpPr>
              <a:spLocks/>
            </p:cNvSpPr>
            <p:nvPr/>
          </p:nvSpPr>
          <p:spPr bwMode="auto">
            <a:xfrm>
              <a:off x="2382" y="836"/>
              <a:ext cx="152" cy="44"/>
            </a:xfrm>
            <a:custGeom>
              <a:avLst/>
              <a:gdLst>
                <a:gd name="T0" fmla="*/ 373 w 373"/>
                <a:gd name="T1" fmla="*/ 109 h 109"/>
                <a:gd name="T2" fmla="*/ 264 w 373"/>
                <a:gd name="T3" fmla="*/ 0 h 109"/>
                <a:gd name="T4" fmla="*/ 109 w 373"/>
                <a:gd name="T5" fmla="*/ 0 h 109"/>
                <a:gd name="T6" fmla="*/ 0 w 373"/>
                <a:gd name="T7" fmla="*/ 109 h 109"/>
                <a:gd name="T8" fmla="*/ 1 w 373"/>
                <a:gd name="T9" fmla="*/ 109 h 109"/>
              </a:gdLst>
              <a:ahLst/>
              <a:cxnLst>
                <a:cxn ang="0">
                  <a:pos x="T0" y="T1"/>
                </a:cxn>
                <a:cxn ang="0">
                  <a:pos x="T2" y="T3"/>
                </a:cxn>
                <a:cxn ang="0">
                  <a:pos x="T4" y="T5"/>
                </a:cxn>
                <a:cxn ang="0">
                  <a:pos x="T6" y="T7"/>
                </a:cxn>
                <a:cxn ang="0">
                  <a:pos x="T8" y="T9"/>
                </a:cxn>
              </a:cxnLst>
              <a:rect l="0" t="0" r="r" b="b"/>
              <a:pathLst>
                <a:path w="373" h="109">
                  <a:moveTo>
                    <a:pt x="373" y="109"/>
                  </a:moveTo>
                  <a:lnTo>
                    <a:pt x="264" y="0"/>
                  </a:lnTo>
                  <a:lnTo>
                    <a:pt x="109" y="0"/>
                  </a:lnTo>
                  <a:lnTo>
                    <a:pt x="0" y="109"/>
                  </a:lnTo>
                  <a:lnTo>
                    <a:pt x="1" y="10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2" name="Freeform 62"/>
            <p:cNvSpPr>
              <a:spLocks/>
            </p:cNvSpPr>
            <p:nvPr/>
          </p:nvSpPr>
          <p:spPr bwMode="auto">
            <a:xfrm>
              <a:off x="2534" y="828"/>
              <a:ext cx="201" cy="4"/>
            </a:xfrm>
            <a:custGeom>
              <a:avLst/>
              <a:gdLst>
                <a:gd name="T0" fmla="*/ 483 w 483"/>
                <a:gd name="T1" fmla="*/ 0 w 483"/>
                <a:gd name="T2" fmla="*/ 1 w 483"/>
              </a:gdLst>
              <a:ahLst/>
              <a:cxnLst>
                <a:cxn ang="0">
                  <a:pos x="T0" y="0"/>
                </a:cxn>
                <a:cxn ang="0">
                  <a:pos x="T1" y="0"/>
                </a:cxn>
                <a:cxn ang="0">
                  <a:pos x="T2" y="0"/>
                </a:cxn>
              </a:cxnLst>
              <a:rect l="0" t="0" r="r" b="b"/>
              <a:pathLst>
                <a:path w="483">
                  <a:moveTo>
                    <a:pt x="483"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3" name="Freeform 63"/>
            <p:cNvSpPr>
              <a:spLocks/>
            </p:cNvSpPr>
            <p:nvPr/>
          </p:nvSpPr>
          <p:spPr bwMode="auto">
            <a:xfrm>
              <a:off x="3089" y="880"/>
              <a:ext cx="3" cy="298"/>
            </a:xfrm>
            <a:custGeom>
              <a:avLst/>
              <a:gdLst>
                <a:gd name="T0" fmla="*/ 0 w 1"/>
                <a:gd name="T1" fmla="*/ 0 h 719"/>
                <a:gd name="T2" fmla="*/ 0 w 1"/>
                <a:gd name="T3" fmla="*/ 719 h 719"/>
                <a:gd name="T4" fmla="*/ 1 w 1"/>
                <a:gd name="T5" fmla="*/ 719 h 719"/>
              </a:gdLst>
              <a:ahLst/>
              <a:cxnLst>
                <a:cxn ang="0">
                  <a:pos x="T0" y="T1"/>
                </a:cxn>
                <a:cxn ang="0">
                  <a:pos x="T2" y="T3"/>
                </a:cxn>
                <a:cxn ang="0">
                  <a:pos x="T4" y="T5"/>
                </a:cxn>
              </a:cxnLst>
              <a:rect l="0" t="0" r="r" b="b"/>
              <a:pathLst>
                <a:path w="1" h="719">
                  <a:moveTo>
                    <a:pt x="0" y="0"/>
                  </a:moveTo>
                  <a:lnTo>
                    <a:pt x="0" y="719"/>
                  </a:lnTo>
                  <a:lnTo>
                    <a:pt x="1" y="71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4" name="Freeform 64"/>
            <p:cNvSpPr>
              <a:spLocks/>
            </p:cNvSpPr>
            <p:nvPr/>
          </p:nvSpPr>
          <p:spPr bwMode="auto">
            <a:xfrm>
              <a:off x="2936" y="880"/>
              <a:ext cx="4" cy="298"/>
            </a:xfrm>
            <a:custGeom>
              <a:avLst/>
              <a:gdLst>
                <a:gd name="T0" fmla="*/ 0 w 1"/>
                <a:gd name="T1" fmla="*/ 0 h 719"/>
                <a:gd name="T2" fmla="*/ 0 w 1"/>
                <a:gd name="T3" fmla="*/ 719 h 719"/>
                <a:gd name="T4" fmla="*/ 1 w 1"/>
                <a:gd name="T5" fmla="*/ 719 h 719"/>
              </a:gdLst>
              <a:ahLst/>
              <a:cxnLst>
                <a:cxn ang="0">
                  <a:pos x="T0" y="T1"/>
                </a:cxn>
                <a:cxn ang="0">
                  <a:pos x="T2" y="T3"/>
                </a:cxn>
                <a:cxn ang="0">
                  <a:pos x="T4" y="T5"/>
                </a:cxn>
              </a:cxnLst>
              <a:rect l="0" t="0" r="r" b="b"/>
              <a:pathLst>
                <a:path w="1" h="719">
                  <a:moveTo>
                    <a:pt x="0" y="0"/>
                  </a:moveTo>
                  <a:lnTo>
                    <a:pt x="0" y="719"/>
                  </a:lnTo>
                  <a:lnTo>
                    <a:pt x="1" y="71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5" name="Freeform 65"/>
            <p:cNvSpPr>
              <a:spLocks/>
            </p:cNvSpPr>
            <p:nvPr/>
          </p:nvSpPr>
          <p:spPr bwMode="auto">
            <a:xfrm>
              <a:off x="2936" y="1178"/>
              <a:ext cx="153" cy="4"/>
            </a:xfrm>
            <a:custGeom>
              <a:avLst/>
              <a:gdLst>
                <a:gd name="T0" fmla="*/ 373 w 373"/>
                <a:gd name="T1" fmla="*/ 0 w 373"/>
                <a:gd name="T2" fmla="*/ 1 w 373"/>
              </a:gdLst>
              <a:ahLst/>
              <a:cxnLst>
                <a:cxn ang="0">
                  <a:pos x="T0" y="0"/>
                </a:cxn>
                <a:cxn ang="0">
                  <a:pos x="T1" y="0"/>
                </a:cxn>
                <a:cxn ang="0">
                  <a:pos x="T2" y="0"/>
                </a:cxn>
              </a:cxnLst>
              <a:rect l="0" t="0" r="r" b="b"/>
              <a:pathLst>
                <a:path w="373">
                  <a:moveTo>
                    <a:pt x="373"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6" name="Freeform 66"/>
            <p:cNvSpPr>
              <a:spLocks/>
            </p:cNvSpPr>
            <p:nvPr/>
          </p:nvSpPr>
          <p:spPr bwMode="auto">
            <a:xfrm>
              <a:off x="2988" y="1227"/>
              <a:ext cx="4" cy="320"/>
            </a:xfrm>
            <a:custGeom>
              <a:avLst/>
              <a:gdLst>
                <a:gd name="T0" fmla="*/ 0 w 1"/>
                <a:gd name="T1" fmla="*/ 769 h 769"/>
                <a:gd name="T2" fmla="*/ 0 w 1"/>
                <a:gd name="T3" fmla="*/ 0 h 769"/>
                <a:gd name="T4" fmla="*/ 1 w 1"/>
                <a:gd name="T5" fmla="*/ 0 h 769"/>
              </a:gdLst>
              <a:ahLst/>
              <a:cxnLst>
                <a:cxn ang="0">
                  <a:pos x="T0" y="T1"/>
                </a:cxn>
                <a:cxn ang="0">
                  <a:pos x="T2" y="T3"/>
                </a:cxn>
                <a:cxn ang="0">
                  <a:pos x="T4" y="T5"/>
                </a:cxn>
              </a:cxnLst>
              <a:rect l="0" t="0" r="r" b="b"/>
              <a:pathLst>
                <a:path w="1" h="769">
                  <a:moveTo>
                    <a:pt x="0" y="7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7" name="Freeform 67"/>
            <p:cNvSpPr>
              <a:spLocks/>
            </p:cNvSpPr>
            <p:nvPr/>
          </p:nvSpPr>
          <p:spPr bwMode="auto">
            <a:xfrm>
              <a:off x="2869" y="1227"/>
              <a:ext cx="4" cy="67"/>
            </a:xfrm>
            <a:custGeom>
              <a:avLst/>
              <a:gdLst>
                <a:gd name="T0" fmla="*/ 0 w 1"/>
                <a:gd name="T1" fmla="*/ 162 h 162"/>
                <a:gd name="T2" fmla="*/ 0 w 1"/>
                <a:gd name="T3" fmla="*/ 0 h 162"/>
                <a:gd name="T4" fmla="*/ 1 w 1"/>
                <a:gd name="T5" fmla="*/ 0 h 162"/>
              </a:gdLst>
              <a:ahLst/>
              <a:cxnLst>
                <a:cxn ang="0">
                  <a:pos x="T0" y="T1"/>
                </a:cxn>
                <a:cxn ang="0">
                  <a:pos x="T2" y="T3"/>
                </a:cxn>
                <a:cxn ang="0">
                  <a:pos x="T4" y="T5"/>
                </a:cxn>
              </a:cxnLst>
              <a:rect l="0" t="0" r="r" b="b"/>
              <a:pathLst>
                <a:path w="1" h="162">
                  <a:moveTo>
                    <a:pt x="0" y="1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8" name="Freeform 68"/>
            <p:cNvSpPr>
              <a:spLocks/>
            </p:cNvSpPr>
            <p:nvPr/>
          </p:nvSpPr>
          <p:spPr bwMode="auto">
            <a:xfrm>
              <a:off x="3178" y="1227"/>
              <a:ext cx="67" cy="4"/>
            </a:xfrm>
            <a:custGeom>
              <a:avLst/>
              <a:gdLst>
                <a:gd name="T0" fmla="*/ 0 w 162"/>
                <a:gd name="T1" fmla="*/ 161 w 162"/>
                <a:gd name="T2" fmla="*/ 162 w 162"/>
              </a:gdLst>
              <a:ahLst/>
              <a:cxnLst>
                <a:cxn ang="0">
                  <a:pos x="T0" y="0"/>
                </a:cxn>
                <a:cxn ang="0">
                  <a:pos x="T1" y="0"/>
                </a:cxn>
                <a:cxn ang="0">
                  <a:pos x="T2" y="0"/>
                </a:cxn>
              </a:cxnLst>
              <a:rect l="0" t="0" r="r" b="b"/>
              <a:pathLst>
                <a:path w="162">
                  <a:moveTo>
                    <a:pt x="0" y="0"/>
                  </a:moveTo>
                  <a:lnTo>
                    <a:pt x="161" y="0"/>
                  </a:lnTo>
                  <a:lnTo>
                    <a:pt x="16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9" name="Freeform 69"/>
            <p:cNvSpPr>
              <a:spLocks/>
            </p:cNvSpPr>
            <p:nvPr/>
          </p:nvSpPr>
          <p:spPr bwMode="auto">
            <a:xfrm>
              <a:off x="3089" y="1178"/>
              <a:ext cx="89" cy="4"/>
            </a:xfrm>
            <a:custGeom>
              <a:avLst/>
              <a:gdLst>
                <a:gd name="T0" fmla="*/ 0 w 212"/>
                <a:gd name="T1" fmla="*/ 211 w 212"/>
                <a:gd name="T2" fmla="*/ 212 w 212"/>
              </a:gdLst>
              <a:ahLst/>
              <a:cxnLst>
                <a:cxn ang="0">
                  <a:pos x="T0" y="0"/>
                </a:cxn>
                <a:cxn ang="0">
                  <a:pos x="T1" y="0"/>
                </a:cxn>
                <a:cxn ang="0">
                  <a:pos x="T2" y="0"/>
                </a:cxn>
              </a:cxnLst>
              <a:rect l="0" t="0" r="r" b="b"/>
              <a:pathLst>
                <a:path w="212">
                  <a:moveTo>
                    <a:pt x="0" y="0"/>
                  </a:moveTo>
                  <a:lnTo>
                    <a:pt x="211" y="0"/>
                  </a:lnTo>
                  <a:lnTo>
                    <a:pt x="21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0" name="Freeform 70"/>
            <p:cNvSpPr>
              <a:spLocks/>
            </p:cNvSpPr>
            <p:nvPr/>
          </p:nvSpPr>
          <p:spPr bwMode="auto">
            <a:xfrm>
              <a:off x="3178" y="1178"/>
              <a:ext cx="4" cy="49"/>
            </a:xfrm>
            <a:custGeom>
              <a:avLst/>
              <a:gdLst>
                <a:gd name="T0" fmla="*/ 0 w 1"/>
                <a:gd name="T1" fmla="*/ 0 h 124"/>
                <a:gd name="T2" fmla="*/ 0 w 1"/>
                <a:gd name="T3" fmla="*/ 124 h 124"/>
                <a:gd name="T4" fmla="*/ 1 w 1"/>
                <a:gd name="T5" fmla="*/ 124 h 124"/>
              </a:gdLst>
              <a:ahLst/>
              <a:cxnLst>
                <a:cxn ang="0">
                  <a:pos x="T0" y="T1"/>
                </a:cxn>
                <a:cxn ang="0">
                  <a:pos x="T2" y="T3"/>
                </a:cxn>
                <a:cxn ang="0">
                  <a:pos x="T4" y="T5"/>
                </a:cxn>
              </a:cxnLst>
              <a:rect l="0" t="0" r="r" b="b"/>
              <a:pathLst>
                <a:path w="1" h="124">
                  <a:moveTo>
                    <a:pt x="0" y="0"/>
                  </a:moveTo>
                  <a:lnTo>
                    <a:pt x="0" y="124"/>
                  </a:lnTo>
                  <a:lnTo>
                    <a:pt x="1" y="12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1" name="Freeform 71"/>
            <p:cNvSpPr>
              <a:spLocks/>
            </p:cNvSpPr>
            <p:nvPr/>
          </p:nvSpPr>
          <p:spPr bwMode="auto">
            <a:xfrm>
              <a:off x="2936" y="836"/>
              <a:ext cx="153" cy="44"/>
            </a:xfrm>
            <a:custGeom>
              <a:avLst/>
              <a:gdLst>
                <a:gd name="T0" fmla="*/ 373 w 373"/>
                <a:gd name="T1" fmla="*/ 109 h 109"/>
                <a:gd name="T2" fmla="*/ 264 w 373"/>
                <a:gd name="T3" fmla="*/ 0 h 109"/>
                <a:gd name="T4" fmla="*/ 109 w 373"/>
                <a:gd name="T5" fmla="*/ 0 h 109"/>
                <a:gd name="T6" fmla="*/ 0 w 373"/>
                <a:gd name="T7" fmla="*/ 109 h 109"/>
                <a:gd name="T8" fmla="*/ 1 w 373"/>
                <a:gd name="T9" fmla="*/ 109 h 109"/>
              </a:gdLst>
              <a:ahLst/>
              <a:cxnLst>
                <a:cxn ang="0">
                  <a:pos x="T0" y="T1"/>
                </a:cxn>
                <a:cxn ang="0">
                  <a:pos x="T2" y="T3"/>
                </a:cxn>
                <a:cxn ang="0">
                  <a:pos x="T4" y="T5"/>
                </a:cxn>
                <a:cxn ang="0">
                  <a:pos x="T6" y="T7"/>
                </a:cxn>
                <a:cxn ang="0">
                  <a:pos x="T8" y="T9"/>
                </a:cxn>
              </a:cxnLst>
              <a:rect l="0" t="0" r="r" b="b"/>
              <a:pathLst>
                <a:path w="373" h="109">
                  <a:moveTo>
                    <a:pt x="373" y="109"/>
                  </a:moveTo>
                  <a:lnTo>
                    <a:pt x="264" y="0"/>
                  </a:lnTo>
                  <a:lnTo>
                    <a:pt x="109" y="0"/>
                  </a:lnTo>
                  <a:lnTo>
                    <a:pt x="0" y="109"/>
                  </a:lnTo>
                  <a:lnTo>
                    <a:pt x="1" y="10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2" name="Freeform 72"/>
            <p:cNvSpPr>
              <a:spLocks/>
            </p:cNvSpPr>
            <p:nvPr/>
          </p:nvSpPr>
          <p:spPr bwMode="auto">
            <a:xfrm>
              <a:off x="2936" y="828"/>
              <a:ext cx="78" cy="4"/>
            </a:xfrm>
            <a:custGeom>
              <a:avLst/>
              <a:gdLst>
                <a:gd name="T0" fmla="*/ 187 w 187"/>
                <a:gd name="T1" fmla="*/ 0 w 187"/>
                <a:gd name="T2" fmla="*/ 1 w 187"/>
              </a:gdLst>
              <a:ahLst/>
              <a:cxnLst>
                <a:cxn ang="0">
                  <a:pos x="T0" y="0"/>
                </a:cxn>
                <a:cxn ang="0">
                  <a:pos x="T1" y="0"/>
                </a:cxn>
                <a:cxn ang="0">
                  <a:pos x="T2" y="0"/>
                </a:cxn>
              </a:cxnLst>
              <a:rect l="0" t="0" r="r" b="b"/>
              <a:pathLst>
                <a:path w="187">
                  <a:moveTo>
                    <a:pt x="187"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3" name="Freeform 73"/>
            <p:cNvSpPr>
              <a:spLocks/>
            </p:cNvSpPr>
            <p:nvPr/>
          </p:nvSpPr>
          <p:spPr bwMode="auto">
            <a:xfrm>
              <a:off x="2415" y="1666"/>
              <a:ext cx="119" cy="391"/>
            </a:xfrm>
            <a:custGeom>
              <a:avLst/>
              <a:gdLst>
                <a:gd name="T0" fmla="*/ 293 w 293"/>
                <a:gd name="T1" fmla="*/ 0 h 948"/>
                <a:gd name="T2" fmla="*/ 0 w 293"/>
                <a:gd name="T3" fmla="*/ 948 h 948"/>
                <a:gd name="T4" fmla="*/ 1 w 293"/>
                <a:gd name="T5" fmla="*/ 948 h 948"/>
              </a:gdLst>
              <a:ahLst/>
              <a:cxnLst>
                <a:cxn ang="0">
                  <a:pos x="T0" y="T1"/>
                </a:cxn>
                <a:cxn ang="0">
                  <a:pos x="T2" y="T3"/>
                </a:cxn>
                <a:cxn ang="0">
                  <a:pos x="T4" y="T5"/>
                </a:cxn>
              </a:cxnLst>
              <a:rect l="0" t="0" r="r" b="b"/>
              <a:pathLst>
                <a:path w="293" h="948">
                  <a:moveTo>
                    <a:pt x="293" y="0"/>
                  </a:moveTo>
                  <a:lnTo>
                    <a:pt x="0" y="948"/>
                  </a:lnTo>
                  <a:lnTo>
                    <a:pt x="1" y="94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4" name="Freeform 74"/>
            <p:cNvSpPr>
              <a:spLocks/>
            </p:cNvSpPr>
            <p:nvPr/>
          </p:nvSpPr>
          <p:spPr bwMode="auto">
            <a:xfrm>
              <a:off x="2352" y="1942"/>
              <a:ext cx="63" cy="115"/>
            </a:xfrm>
            <a:custGeom>
              <a:avLst/>
              <a:gdLst>
                <a:gd name="T0" fmla="*/ 151 w 151"/>
                <a:gd name="T1" fmla="*/ 275 h 275"/>
                <a:gd name="T2" fmla="*/ 0 w 151"/>
                <a:gd name="T3" fmla="*/ 0 h 275"/>
                <a:gd name="T4" fmla="*/ 1 w 151"/>
                <a:gd name="T5" fmla="*/ 0 h 275"/>
              </a:gdLst>
              <a:ahLst/>
              <a:cxnLst>
                <a:cxn ang="0">
                  <a:pos x="T0" y="T1"/>
                </a:cxn>
                <a:cxn ang="0">
                  <a:pos x="T2" y="T3"/>
                </a:cxn>
                <a:cxn ang="0">
                  <a:pos x="T4" y="T5"/>
                </a:cxn>
              </a:cxnLst>
              <a:rect l="0" t="0" r="r" b="b"/>
              <a:pathLst>
                <a:path w="151" h="275">
                  <a:moveTo>
                    <a:pt x="151" y="27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5" name="Freeform 75"/>
            <p:cNvSpPr>
              <a:spLocks/>
            </p:cNvSpPr>
            <p:nvPr/>
          </p:nvSpPr>
          <p:spPr bwMode="auto">
            <a:xfrm>
              <a:off x="2352" y="1942"/>
              <a:ext cx="93" cy="488"/>
            </a:xfrm>
            <a:custGeom>
              <a:avLst/>
              <a:gdLst>
                <a:gd name="T0" fmla="*/ 0 w 227"/>
                <a:gd name="T1" fmla="*/ 0 h 1178"/>
                <a:gd name="T2" fmla="*/ 225 w 227"/>
                <a:gd name="T3" fmla="*/ 1178 h 1178"/>
                <a:gd name="T4" fmla="*/ 227 w 227"/>
                <a:gd name="T5" fmla="*/ 1178 h 1178"/>
              </a:gdLst>
              <a:ahLst/>
              <a:cxnLst>
                <a:cxn ang="0">
                  <a:pos x="T0" y="T1"/>
                </a:cxn>
                <a:cxn ang="0">
                  <a:pos x="T2" y="T3"/>
                </a:cxn>
                <a:cxn ang="0">
                  <a:pos x="T4" y="T5"/>
                </a:cxn>
              </a:cxnLst>
              <a:rect l="0" t="0" r="r" b="b"/>
              <a:pathLst>
                <a:path w="227" h="1178">
                  <a:moveTo>
                    <a:pt x="0" y="0"/>
                  </a:moveTo>
                  <a:lnTo>
                    <a:pt x="225" y="1178"/>
                  </a:lnTo>
                  <a:lnTo>
                    <a:pt x="227" y="117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6" name="Freeform 76"/>
            <p:cNvSpPr>
              <a:spLocks/>
            </p:cNvSpPr>
            <p:nvPr/>
          </p:nvSpPr>
          <p:spPr bwMode="auto">
            <a:xfrm>
              <a:off x="2352" y="2318"/>
              <a:ext cx="93" cy="112"/>
            </a:xfrm>
            <a:custGeom>
              <a:avLst/>
              <a:gdLst>
                <a:gd name="T0" fmla="*/ 225 w 225"/>
                <a:gd name="T1" fmla="*/ 276 h 276"/>
                <a:gd name="T2" fmla="*/ 0 w 225"/>
                <a:gd name="T3" fmla="*/ 0 h 276"/>
                <a:gd name="T4" fmla="*/ 1 w 225"/>
                <a:gd name="T5" fmla="*/ 0 h 276"/>
              </a:gdLst>
              <a:ahLst/>
              <a:cxnLst>
                <a:cxn ang="0">
                  <a:pos x="T0" y="T1"/>
                </a:cxn>
                <a:cxn ang="0">
                  <a:pos x="T2" y="T3"/>
                </a:cxn>
                <a:cxn ang="0">
                  <a:pos x="T4" y="T5"/>
                </a:cxn>
              </a:cxnLst>
              <a:rect l="0" t="0" r="r" b="b"/>
              <a:pathLst>
                <a:path w="225" h="276">
                  <a:moveTo>
                    <a:pt x="225" y="27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7" name="Freeform 77"/>
            <p:cNvSpPr>
              <a:spLocks/>
            </p:cNvSpPr>
            <p:nvPr/>
          </p:nvSpPr>
          <p:spPr bwMode="auto">
            <a:xfrm>
              <a:off x="2352" y="2318"/>
              <a:ext cx="75" cy="384"/>
            </a:xfrm>
            <a:custGeom>
              <a:avLst/>
              <a:gdLst>
                <a:gd name="T0" fmla="*/ 0 w 177"/>
                <a:gd name="T1" fmla="*/ 0 h 928"/>
                <a:gd name="T2" fmla="*/ 176 w 177"/>
                <a:gd name="T3" fmla="*/ 928 h 928"/>
                <a:gd name="T4" fmla="*/ 177 w 177"/>
                <a:gd name="T5" fmla="*/ 928 h 928"/>
              </a:gdLst>
              <a:ahLst/>
              <a:cxnLst>
                <a:cxn ang="0">
                  <a:pos x="T0" y="T1"/>
                </a:cxn>
                <a:cxn ang="0">
                  <a:pos x="T2" y="T3"/>
                </a:cxn>
                <a:cxn ang="0">
                  <a:pos x="T4" y="T5"/>
                </a:cxn>
              </a:cxnLst>
              <a:rect l="0" t="0" r="r" b="b"/>
              <a:pathLst>
                <a:path w="177" h="928">
                  <a:moveTo>
                    <a:pt x="0" y="0"/>
                  </a:moveTo>
                  <a:lnTo>
                    <a:pt x="176" y="928"/>
                  </a:lnTo>
                  <a:lnTo>
                    <a:pt x="177" y="92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8" name="Freeform 78"/>
            <p:cNvSpPr>
              <a:spLocks/>
            </p:cNvSpPr>
            <p:nvPr/>
          </p:nvSpPr>
          <p:spPr bwMode="auto">
            <a:xfrm>
              <a:off x="2311" y="2575"/>
              <a:ext cx="116" cy="127"/>
            </a:xfrm>
            <a:custGeom>
              <a:avLst/>
              <a:gdLst>
                <a:gd name="T0" fmla="*/ 277 w 277"/>
                <a:gd name="T1" fmla="*/ 301 h 301"/>
                <a:gd name="T2" fmla="*/ 0 w 277"/>
                <a:gd name="T3" fmla="*/ 0 h 301"/>
                <a:gd name="T4" fmla="*/ 1 w 277"/>
                <a:gd name="T5" fmla="*/ 0 h 301"/>
              </a:gdLst>
              <a:ahLst/>
              <a:cxnLst>
                <a:cxn ang="0">
                  <a:pos x="T0" y="T1"/>
                </a:cxn>
                <a:cxn ang="0">
                  <a:pos x="T2" y="T3"/>
                </a:cxn>
                <a:cxn ang="0">
                  <a:pos x="T4" y="T5"/>
                </a:cxn>
              </a:cxnLst>
              <a:rect l="0" t="0" r="r" b="b"/>
              <a:pathLst>
                <a:path w="277" h="301">
                  <a:moveTo>
                    <a:pt x="277" y="30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9" name="Freeform 79"/>
            <p:cNvSpPr>
              <a:spLocks/>
            </p:cNvSpPr>
            <p:nvPr/>
          </p:nvSpPr>
          <p:spPr bwMode="auto">
            <a:xfrm>
              <a:off x="2311" y="2575"/>
              <a:ext cx="93" cy="458"/>
            </a:xfrm>
            <a:custGeom>
              <a:avLst/>
              <a:gdLst>
                <a:gd name="T0" fmla="*/ 0 w 227"/>
                <a:gd name="T1" fmla="*/ 0 h 1103"/>
                <a:gd name="T2" fmla="*/ 226 w 227"/>
                <a:gd name="T3" fmla="*/ 1103 h 1103"/>
                <a:gd name="T4" fmla="*/ 227 w 227"/>
                <a:gd name="T5" fmla="*/ 1103 h 1103"/>
              </a:gdLst>
              <a:ahLst/>
              <a:cxnLst>
                <a:cxn ang="0">
                  <a:pos x="T0" y="T1"/>
                </a:cxn>
                <a:cxn ang="0">
                  <a:pos x="T2" y="T3"/>
                </a:cxn>
                <a:cxn ang="0">
                  <a:pos x="T4" y="T5"/>
                </a:cxn>
              </a:cxnLst>
              <a:rect l="0" t="0" r="r" b="b"/>
              <a:pathLst>
                <a:path w="227" h="1103">
                  <a:moveTo>
                    <a:pt x="0" y="0"/>
                  </a:moveTo>
                  <a:lnTo>
                    <a:pt x="226" y="1103"/>
                  </a:lnTo>
                  <a:lnTo>
                    <a:pt x="227" y="110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0" name="Freeform 80"/>
            <p:cNvSpPr>
              <a:spLocks/>
            </p:cNvSpPr>
            <p:nvPr/>
          </p:nvSpPr>
          <p:spPr bwMode="auto">
            <a:xfrm>
              <a:off x="2311" y="2940"/>
              <a:ext cx="93" cy="93"/>
            </a:xfrm>
            <a:custGeom>
              <a:avLst/>
              <a:gdLst>
                <a:gd name="T0" fmla="*/ 226 w 226"/>
                <a:gd name="T1" fmla="*/ 226 h 226"/>
                <a:gd name="T2" fmla="*/ 0 w 226"/>
                <a:gd name="T3" fmla="*/ 0 h 226"/>
                <a:gd name="T4" fmla="*/ 1 w 226"/>
                <a:gd name="T5" fmla="*/ 0 h 226"/>
              </a:gdLst>
              <a:ahLst/>
              <a:cxnLst>
                <a:cxn ang="0">
                  <a:pos x="T0" y="T1"/>
                </a:cxn>
                <a:cxn ang="0">
                  <a:pos x="T2" y="T3"/>
                </a:cxn>
                <a:cxn ang="0">
                  <a:pos x="T4" y="T5"/>
                </a:cxn>
              </a:cxnLst>
              <a:rect l="0" t="0" r="r" b="b"/>
              <a:pathLst>
                <a:path w="226" h="226">
                  <a:moveTo>
                    <a:pt x="226" y="22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1" name="Freeform 81"/>
            <p:cNvSpPr>
              <a:spLocks/>
            </p:cNvSpPr>
            <p:nvPr/>
          </p:nvSpPr>
          <p:spPr bwMode="auto">
            <a:xfrm>
              <a:off x="2311" y="2940"/>
              <a:ext cx="82" cy="302"/>
            </a:xfrm>
            <a:custGeom>
              <a:avLst/>
              <a:gdLst>
                <a:gd name="T0" fmla="*/ 0 w 202"/>
                <a:gd name="T1" fmla="*/ 0 h 728"/>
                <a:gd name="T2" fmla="*/ 201 w 202"/>
                <a:gd name="T3" fmla="*/ 728 h 728"/>
                <a:gd name="T4" fmla="*/ 202 w 202"/>
                <a:gd name="T5" fmla="*/ 728 h 728"/>
              </a:gdLst>
              <a:ahLst/>
              <a:cxnLst>
                <a:cxn ang="0">
                  <a:pos x="T0" y="T1"/>
                </a:cxn>
                <a:cxn ang="0">
                  <a:pos x="T2" y="T3"/>
                </a:cxn>
                <a:cxn ang="0">
                  <a:pos x="T4" y="T5"/>
                </a:cxn>
              </a:cxnLst>
              <a:rect l="0" t="0" r="r" b="b"/>
              <a:pathLst>
                <a:path w="202" h="728">
                  <a:moveTo>
                    <a:pt x="0" y="0"/>
                  </a:moveTo>
                  <a:lnTo>
                    <a:pt x="201" y="728"/>
                  </a:lnTo>
                  <a:lnTo>
                    <a:pt x="202" y="72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2" name="Freeform 82"/>
            <p:cNvSpPr>
              <a:spLocks/>
            </p:cNvSpPr>
            <p:nvPr/>
          </p:nvSpPr>
          <p:spPr bwMode="auto">
            <a:xfrm>
              <a:off x="2311" y="3115"/>
              <a:ext cx="82" cy="127"/>
            </a:xfrm>
            <a:custGeom>
              <a:avLst/>
              <a:gdLst>
                <a:gd name="T0" fmla="*/ 201 w 201"/>
                <a:gd name="T1" fmla="*/ 301 h 301"/>
                <a:gd name="T2" fmla="*/ 0 w 201"/>
                <a:gd name="T3" fmla="*/ 0 h 301"/>
                <a:gd name="T4" fmla="*/ 1 w 201"/>
                <a:gd name="T5" fmla="*/ 0 h 301"/>
              </a:gdLst>
              <a:ahLst/>
              <a:cxnLst>
                <a:cxn ang="0">
                  <a:pos x="T0" y="T1"/>
                </a:cxn>
                <a:cxn ang="0">
                  <a:pos x="T2" y="T3"/>
                </a:cxn>
                <a:cxn ang="0">
                  <a:pos x="T4" y="T5"/>
                </a:cxn>
              </a:cxnLst>
              <a:rect l="0" t="0" r="r" b="b"/>
              <a:pathLst>
                <a:path w="201" h="301">
                  <a:moveTo>
                    <a:pt x="201" y="30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3" name="Freeform 83"/>
            <p:cNvSpPr>
              <a:spLocks/>
            </p:cNvSpPr>
            <p:nvPr/>
          </p:nvSpPr>
          <p:spPr bwMode="auto">
            <a:xfrm>
              <a:off x="2311" y="3115"/>
              <a:ext cx="52" cy="313"/>
            </a:xfrm>
            <a:custGeom>
              <a:avLst/>
              <a:gdLst>
                <a:gd name="T0" fmla="*/ 0 w 127"/>
                <a:gd name="T1" fmla="*/ 0 h 753"/>
                <a:gd name="T2" fmla="*/ 126 w 127"/>
                <a:gd name="T3" fmla="*/ 753 h 753"/>
                <a:gd name="T4" fmla="*/ 127 w 127"/>
                <a:gd name="T5" fmla="*/ 753 h 753"/>
              </a:gdLst>
              <a:ahLst/>
              <a:cxnLst>
                <a:cxn ang="0">
                  <a:pos x="T0" y="T1"/>
                </a:cxn>
                <a:cxn ang="0">
                  <a:pos x="T2" y="T3"/>
                </a:cxn>
                <a:cxn ang="0">
                  <a:pos x="T4" y="T5"/>
                </a:cxn>
              </a:cxnLst>
              <a:rect l="0" t="0" r="r" b="b"/>
              <a:pathLst>
                <a:path w="127" h="753">
                  <a:moveTo>
                    <a:pt x="0" y="0"/>
                  </a:moveTo>
                  <a:lnTo>
                    <a:pt x="126" y="753"/>
                  </a:lnTo>
                  <a:lnTo>
                    <a:pt x="127" y="75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4" name="Freeform 84"/>
            <p:cNvSpPr>
              <a:spLocks/>
            </p:cNvSpPr>
            <p:nvPr/>
          </p:nvSpPr>
          <p:spPr bwMode="auto">
            <a:xfrm>
              <a:off x="2363" y="3428"/>
              <a:ext cx="372" cy="4"/>
            </a:xfrm>
            <a:custGeom>
              <a:avLst/>
              <a:gdLst>
                <a:gd name="T0" fmla="*/ 0 w 904"/>
                <a:gd name="T1" fmla="*/ 902 w 904"/>
                <a:gd name="T2" fmla="*/ 904 w 904"/>
              </a:gdLst>
              <a:ahLst/>
              <a:cxnLst>
                <a:cxn ang="0">
                  <a:pos x="T0" y="0"/>
                </a:cxn>
                <a:cxn ang="0">
                  <a:pos x="T1" y="0"/>
                </a:cxn>
                <a:cxn ang="0">
                  <a:pos x="T2" y="0"/>
                </a:cxn>
              </a:cxnLst>
              <a:rect l="0" t="0" r="r" b="b"/>
              <a:pathLst>
                <a:path w="904">
                  <a:moveTo>
                    <a:pt x="0" y="0"/>
                  </a:moveTo>
                  <a:lnTo>
                    <a:pt x="902" y="0"/>
                  </a:lnTo>
                  <a:lnTo>
                    <a:pt x="9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5" name="Freeform 85"/>
            <p:cNvSpPr>
              <a:spLocks/>
            </p:cNvSpPr>
            <p:nvPr/>
          </p:nvSpPr>
          <p:spPr bwMode="auto">
            <a:xfrm>
              <a:off x="1969" y="1562"/>
              <a:ext cx="312" cy="2190"/>
            </a:xfrm>
            <a:custGeom>
              <a:avLst/>
              <a:gdLst>
                <a:gd name="T0" fmla="*/ 753 w 753"/>
                <a:gd name="T1" fmla="*/ 0 h 5286"/>
                <a:gd name="T2" fmla="*/ 0 w 753"/>
                <a:gd name="T3" fmla="*/ 5286 h 5286"/>
                <a:gd name="T4" fmla="*/ 1 w 753"/>
                <a:gd name="T5" fmla="*/ 5286 h 5286"/>
              </a:gdLst>
              <a:ahLst/>
              <a:cxnLst>
                <a:cxn ang="0">
                  <a:pos x="T0" y="T1"/>
                </a:cxn>
                <a:cxn ang="0">
                  <a:pos x="T2" y="T3"/>
                </a:cxn>
                <a:cxn ang="0">
                  <a:pos x="T4" y="T5"/>
                </a:cxn>
              </a:cxnLst>
              <a:rect l="0" t="0" r="r" b="b"/>
              <a:pathLst>
                <a:path w="753" h="5286">
                  <a:moveTo>
                    <a:pt x="753" y="0"/>
                  </a:moveTo>
                  <a:lnTo>
                    <a:pt x="0" y="5286"/>
                  </a:lnTo>
                  <a:lnTo>
                    <a:pt x="1" y="528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6" name="Freeform 86"/>
            <p:cNvSpPr>
              <a:spLocks/>
            </p:cNvSpPr>
            <p:nvPr/>
          </p:nvSpPr>
          <p:spPr bwMode="auto">
            <a:xfrm>
              <a:off x="1969" y="3752"/>
              <a:ext cx="882" cy="4"/>
            </a:xfrm>
            <a:custGeom>
              <a:avLst/>
              <a:gdLst>
                <a:gd name="T0" fmla="*/ 0 w 2133"/>
                <a:gd name="T1" fmla="*/ 2132 w 2133"/>
                <a:gd name="T2" fmla="*/ 2133 w 2133"/>
              </a:gdLst>
              <a:ahLst/>
              <a:cxnLst>
                <a:cxn ang="0">
                  <a:pos x="T0" y="0"/>
                </a:cxn>
                <a:cxn ang="0">
                  <a:pos x="T1" y="0"/>
                </a:cxn>
                <a:cxn ang="0">
                  <a:pos x="T2" y="0"/>
                </a:cxn>
              </a:cxnLst>
              <a:rect l="0" t="0" r="r" b="b"/>
              <a:pathLst>
                <a:path w="2133">
                  <a:moveTo>
                    <a:pt x="0" y="0"/>
                  </a:moveTo>
                  <a:lnTo>
                    <a:pt x="2132" y="0"/>
                  </a:lnTo>
                  <a:lnTo>
                    <a:pt x="213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7" name="Freeform 87"/>
            <p:cNvSpPr>
              <a:spLocks/>
            </p:cNvSpPr>
            <p:nvPr/>
          </p:nvSpPr>
          <p:spPr bwMode="auto">
            <a:xfrm>
              <a:off x="3193" y="1562"/>
              <a:ext cx="309" cy="2190"/>
            </a:xfrm>
            <a:custGeom>
              <a:avLst/>
              <a:gdLst>
                <a:gd name="T0" fmla="*/ 0 w 753"/>
                <a:gd name="T1" fmla="*/ 0 h 5286"/>
                <a:gd name="T2" fmla="*/ 752 w 753"/>
                <a:gd name="T3" fmla="*/ 5286 h 5286"/>
                <a:gd name="T4" fmla="*/ 753 w 753"/>
                <a:gd name="T5" fmla="*/ 5286 h 5286"/>
              </a:gdLst>
              <a:ahLst/>
              <a:cxnLst>
                <a:cxn ang="0">
                  <a:pos x="T0" y="T1"/>
                </a:cxn>
                <a:cxn ang="0">
                  <a:pos x="T2" y="T3"/>
                </a:cxn>
                <a:cxn ang="0">
                  <a:pos x="T4" y="T5"/>
                </a:cxn>
              </a:cxnLst>
              <a:rect l="0" t="0" r="r" b="b"/>
              <a:pathLst>
                <a:path w="753" h="5286">
                  <a:moveTo>
                    <a:pt x="0" y="0"/>
                  </a:moveTo>
                  <a:lnTo>
                    <a:pt x="752" y="5286"/>
                  </a:lnTo>
                  <a:lnTo>
                    <a:pt x="753" y="528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8" name="Freeform 88"/>
            <p:cNvSpPr>
              <a:spLocks/>
            </p:cNvSpPr>
            <p:nvPr/>
          </p:nvSpPr>
          <p:spPr bwMode="auto">
            <a:xfrm>
              <a:off x="2624" y="3752"/>
              <a:ext cx="878" cy="4"/>
            </a:xfrm>
            <a:custGeom>
              <a:avLst/>
              <a:gdLst>
                <a:gd name="T0" fmla="*/ 2131 w 2131"/>
                <a:gd name="T1" fmla="*/ 0 w 2131"/>
                <a:gd name="T2" fmla="*/ 1 w 2131"/>
              </a:gdLst>
              <a:ahLst/>
              <a:cxnLst>
                <a:cxn ang="0">
                  <a:pos x="T0" y="0"/>
                </a:cxn>
                <a:cxn ang="0">
                  <a:pos x="T1" y="0"/>
                </a:cxn>
                <a:cxn ang="0">
                  <a:pos x="T2" y="0"/>
                </a:cxn>
              </a:cxnLst>
              <a:rect l="0" t="0" r="r" b="b"/>
              <a:pathLst>
                <a:path w="2131">
                  <a:moveTo>
                    <a:pt x="2131"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9" name="Freeform 89"/>
            <p:cNvSpPr>
              <a:spLocks/>
            </p:cNvSpPr>
            <p:nvPr/>
          </p:nvSpPr>
          <p:spPr bwMode="auto">
            <a:xfrm>
              <a:off x="2735" y="3428"/>
              <a:ext cx="372" cy="4"/>
            </a:xfrm>
            <a:custGeom>
              <a:avLst/>
              <a:gdLst>
                <a:gd name="T0" fmla="*/ 903 w 903"/>
                <a:gd name="T1" fmla="*/ 0 w 903"/>
                <a:gd name="T2" fmla="*/ 2 w 903"/>
              </a:gdLst>
              <a:ahLst/>
              <a:cxnLst>
                <a:cxn ang="0">
                  <a:pos x="T0" y="0"/>
                </a:cxn>
                <a:cxn ang="0">
                  <a:pos x="T1" y="0"/>
                </a:cxn>
                <a:cxn ang="0">
                  <a:pos x="T2" y="0"/>
                </a:cxn>
              </a:cxnLst>
              <a:rect l="0" t="0" r="r" b="b"/>
              <a:pathLst>
                <a:path w="903">
                  <a:moveTo>
                    <a:pt x="903" y="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0" name="Freeform 90"/>
            <p:cNvSpPr>
              <a:spLocks/>
            </p:cNvSpPr>
            <p:nvPr/>
          </p:nvSpPr>
          <p:spPr bwMode="auto">
            <a:xfrm>
              <a:off x="3107" y="3115"/>
              <a:ext cx="52" cy="313"/>
            </a:xfrm>
            <a:custGeom>
              <a:avLst/>
              <a:gdLst>
                <a:gd name="T0" fmla="*/ 126 w 126"/>
                <a:gd name="T1" fmla="*/ 0 h 753"/>
                <a:gd name="T2" fmla="*/ 0 w 126"/>
                <a:gd name="T3" fmla="*/ 753 h 753"/>
                <a:gd name="T4" fmla="*/ 1 w 126"/>
                <a:gd name="T5" fmla="*/ 753 h 753"/>
              </a:gdLst>
              <a:ahLst/>
              <a:cxnLst>
                <a:cxn ang="0">
                  <a:pos x="T0" y="T1"/>
                </a:cxn>
                <a:cxn ang="0">
                  <a:pos x="T2" y="T3"/>
                </a:cxn>
                <a:cxn ang="0">
                  <a:pos x="T4" y="T5"/>
                </a:cxn>
              </a:cxnLst>
              <a:rect l="0" t="0" r="r" b="b"/>
              <a:pathLst>
                <a:path w="126" h="753">
                  <a:moveTo>
                    <a:pt x="126" y="0"/>
                  </a:moveTo>
                  <a:lnTo>
                    <a:pt x="0" y="753"/>
                  </a:lnTo>
                  <a:lnTo>
                    <a:pt x="1" y="75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1" name="Freeform 91"/>
            <p:cNvSpPr>
              <a:spLocks/>
            </p:cNvSpPr>
            <p:nvPr/>
          </p:nvSpPr>
          <p:spPr bwMode="auto">
            <a:xfrm>
              <a:off x="3077" y="2940"/>
              <a:ext cx="82" cy="302"/>
            </a:xfrm>
            <a:custGeom>
              <a:avLst/>
              <a:gdLst>
                <a:gd name="T0" fmla="*/ 201 w 201"/>
                <a:gd name="T1" fmla="*/ 0 h 728"/>
                <a:gd name="T2" fmla="*/ 0 w 201"/>
                <a:gd name="T3" fmla="*/ 728 h 728"/>
                <a:gd name="T4" fmla="*/ 1 w 201"/>
                <a:gd name="T5" fmla="*/ 728 h 728"/>
              </a:gdLst>
              <a:ahLst/>
              <a:cxnLst>
                <a:cxn ang="0">
                  <a:pos x="T0" y="T1"/>
                </a:cxn>
                <a:cxn ang="0">
                  <a:pos x="T2" y="T3"/>
                </a:cxn>
                <a:cxn ang="0">
                  <a:pos x="T4" y="T5"/>
                </a:cxn>
              </a:cxnLst>
              <a:rect l="0" t="0" r="r" b="b"/>
              <a:pathLst>
                <a:path w="201" h="728">
                  <a:moveTo>
                    <a:pt x="201" y="0"/>
                  </a:moveTo>
                  <a:lnTo>
                    <a:pt x="0" y="728"/>
                  </a:lnTo>
                  <a:lnTo>
                    <a:pt x="1" y="72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2" name="Freeform 92"/>
            <p:cNvSpPr>
              <a:spLocks/>
            </p:cNvSpPr>
            <p:nvPr/>
          </p:nvSpPr>
          <p:spPr bwMode="auto">
            <a:xfrm>
              <a:off x="3066" y="2940"/>
              <a:ext cx="97" cy="93"/>
            </a:xfrm>
            <a:custGeom>
              <a:avLst/>
              <a:gdLst>
                <a:gd name="T0" fmla="*/ 0 w 227"/>
                <a:gd name="T1" fmla="*/ 226 h 226"/>
                <a:gd name="T2" fmla="*/ 226 w 227"/>
                <a:gd name="T3" fmla="*/ 0 h 226"/>
                <a:gd name="T4" fmla="*/ 227 w 227"/>
                <a:gd name="T5" fmla="*/ 0 h 226"/>
              </a:gdLst>
              <a:ahLst/>
              <a:cxnLst>
                <a:cxn ang="0">
                  <a:pos x="T0" y="T1"/>
                </a:cxn>
                <a:cxn ang="0">
                  <a:pos x="T2" y="T3"/>
                </a:cxn>
                <a:cxn ang="0">
                  <a:pos x="T4" y="T5"/>
                </a:cxn>
              </a:cxnLst>
              <a:rect l="0" t="0" r="r" b="b"/>
              <a:pathLst>
                <a:path w="227" h="226">
                  <a:moveTo>
                    <a:pt x="0" y="226"/>
                  </a:moveTo>
                  <a:lnTo>
                    <a:pt x="226" y="0"/>
                  </a:lnTo>
                  <a:lnTo>
                    <a:pt x="22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3" name="Freeform 93"/>
            <p:cNvSpPr>
              <a:spLocks/>
            </p:cNvSpPr>
            <p:nvPr/>
          </p:nvSpPr>
          <p:spPr bwMode="auto">
            <a:xfrm>
              <a:off x="3066" y="2575"/>
              <a:ext cx="93" cy="458"/>
            </a:xfrm>
            <a:custGeom>
              <a:avLst/>
              <a:gdLst>
                <a:gd name="T0" fmla="*/ 226 w 226"/>
                <a:gd name="T1" fmla="*/ 0 h 1103"/>
                <a:gd name="T2" fmla="*/ 0 w 226"/>
                <a:gd name="T3" fmla="*/ 1103 h 1103"/>
                <a:gd name="T4" fmla="*/ 1 w 226"/>
                <a:gd name="T5" fmla="*/ 1103 h 1103"/>
              </a:gdLst>
              <a:ahLst/>
              <a:cxnLst>
                <a:cxn ang="0">
                  <a:pos x="T0" y="T1"/>
                </a:cxn>
                <a:cxn ang="0">
                  <a:pos x="T2" y="T3"/>
                </a:cxn>
                <a:cxn ang="0">
                  <a:pos x="T4" y="T5"/>
                </a:cxn>
              </a:cxnLst>
              <a:rect l="0" t="0" r="r" b="b"/>
              <a:pathLst>
                <a:path w="226" h="1103">
                  <a:moveTo>
                    <a:pt x="226" y="0"/>
                  </a:moveTo>
                  <a:lnTo>
                    <a:pt x="0" y="1103"/>
                  </a:lnTo>
                  <a:lnTo>
                    <a:pt x="1" y="110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4" name="Freeform 94"/>
            <p:cNvSpPr>
              <a:spLocks/>
            </p:cNvSpPr>
            <p:nvPr/>
          </p:nvSpPr>
          <p:spPr bwMode="auto">
            <a:xfrm>
              <a:off x="3048" y="2318"/>
              <a:ext cx="70" cy="384"/>
            </a:xfrm>
            <a:custGeom>
              <a:avLst/>
              <a:gdLst>
                <a:gd name="T0" fmla="*/ 175 w 175"/>
                <a:gd name="T1" fmla="*/ 0 h 928"/>
                <a:gd name="T2" fmla="*/ 0 w 175"/>
                <a:gd name="T3" fmla="*/ 928 h 928"/>
                <a:gd name="T4" fmla="*/ 1 w 175"/>
                <a:gd name="T5" fmla="*/ 928 h 928"/>
              </a:gdLst>
              <a:ahLst/>
              <a:cxnLst>
                <a:cxn ang="0">
                  <a:pos x="T0" y="T1"/>
                </a:cxn>
                <a:cxn ang="0">
                  <a:pos x="T2" y="T3"/>
                </a:cxn>
                <a:cxn ang="0">
                  <a:pos x="T4" y="T5"/>
                </a:cxn>
              </a:cxnLst>
              <a:rect l="0" t="0" r="r" b="b"/>
              <a:pathLst>
                <a:path w="175" h="928">
                  <a:moveTo>
                    <a:pt x="175" y="0"/>
                  </a:moveTo>
                  <a:lnTo>
                    <a:pt x="0" y="928"/>
                  </a:lnTo>
                  <a:lnTo>
                    <a:pt x="1" y="92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5" name="Freeform 95"/>
            <p:cNvSpPr>
              <a:spLocks/>
            </p:cNvSpPr>
            <p:nvPr/>
          </p:nvSpPr>
          <p:spPr bwMode="auto">
            <a:xfrm>
              <a:off x="3025" y="2318"/>
              <a:ext cx="93" cy="112"/>
            </a:xfrm>
            <a:custGeom>
              <a:avLst/>
              <a:gdLst>
                <a:gd name="T0" fmla="*/ 0 w 227"/>
                <a:gd name="T1" fmla="*/ 276 h 276"/>
                <a:gd name="T2" fmla="*/ 226 w 227"/>
                <a:gd name="T3" fmla="*/ 0 h 276"/>
                <a:gd name="T4" fmla="*/ 227 w 227"/>
                <a:gd name="T5" fmla="*/ 0 h 276"/>
              </a:gdLst>
              <a:ahLst/>
              <a:cxnLst>
                <a:cxn ang="0">
                  <a:pos x="T0" y="T1"/>
                </a:cxn>
                <a:cxn ang="0">
                  <a:pos x="T2" y="T3"/>
                </a:cxn>
                <a:cxn ang="0">
                  <a:pos x="T4" y="T5"/>
                </a:cxn>
              </a:cxnLst>
              <a:rect l="0" t="0" r="r" b="b"/>
              <a:pathLst>
                <a:path w="227" h="276">
                  <a:moveTo>
                    <a:pt x="0" y="276"/>
                  </a:moveTo>
                  <a:lnTo>
                    <a:pt x="226" y="0"/>
                  </a:lnTo>
                  <a:lnTo>
                    <a:pt x="22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6" name="Freeform 96"/>
            <p:cNvSpPr>
              <a:spLocks/>
            </p:cNvSpPr>
            <p:nvPr/>
          </p:nvSpPr>
          <p:spPr bwMode="auto">
            <a:xfrm>
              <a:off x="3048" y="2575"/>
              <a:ext cx="115" cy="127"/>
            </a:xfrm>
            <a:custGeom>
              <a:avLst/>
              <a:gdLst>
                <a:gd name="T0" fmla="*/ 0 w 277"/>
                <a:gd name="T1" fmla="*/ 301 h 301"/>
                <a:gd name="T2" fmla="*/ 276 w 277"/>
                <a:gd name="T3" fmla="*/ 0 h 301"/>
                <a:gd name="T4" fmla="*/ 277 w 277"/>
                <a:gd name="T5" fmla="*/ 0 h 301"/>
              </a:gdLst>
              <a:ahLst/>
              <a:cxnLst>
                <a:cxn ang="0">
                  <a:pos x="T0" y="T1"/>
                </a:cxn>
                <a:cxn ang="0">
                  <a:pos x="T2" y="T3"/>
                </a:cxn>
                <a:cxn ang="0">
                  <a:pos x="T4" y="T5"/>
                </a:cxn>
              </a:cxnLst>
              <a:rect l="0" t="0" r="r" b="b"/>
              <a:pathLst>
                <a:path w="277" h="301">
                  <a:moveTo>
                    <a:pt x="0" y="301"/>
                  </a:moveTo>
                  <a:lnTo>
                    <a:pt x="276" y="0"/>
                  </a:lnTo>
                  <a:lnTo>
                    <a:pt x="27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7" name="Freeform 97"/>
            <p:cNvSpPr>
              <a:spLocks/>
            </p:cNvSpPr>
            <p:nvPr/>
          </p:nvSpPr>
          <p:spPr bwMode="auto">
            <a:xfrm>
              <a:off x="3025" y="1942"/>
              <a:ext cx="93" cy="488"/>
            </a:xfrm>
            <a:custGeom>
              <a:avLst/>
              <a:gdLst>
                <a:gd name="T0" fmla="*/ 226 w 226"/>
                <a:gd name="T1" fmla="*/ 0 h 1178"/>
                <a:gd name="T2" fmla="*/ 0 w 226"/>
                <a:gd name="T3" fmla="*/ 1178 h 1178"/>
                <a:gd name="T4" fmla="*/ 2 w 226"/>
                <a:gd name="T5" fmla="*/ 1178 h 1178"/>
              </a:gdLst>
              <a:ahLst/>
              <a:cxnLst>
                <a:cxn ang="0">
                  <a:pos x="T0" y="T1"/>
                </a:cxn>
                <a:cxn ang="0">
                  <a:pos x="T2" y="T3"/>
                </a:cxn>
                <a:cxn ang="0">
                  <a:pos x="T4" y="T5"/>
                </a:cxn>
              </a:cxnLst>
              <a:rect l="0" t="0" r="r" b="b"/>
              <a:pathLst>
                <a:path w="226" h="1178">
                  <a:moveTo>
                    <a:pt x="226" y="0"/>
                  </a:moveTo>
                  <a:lnTo>
                    <a:pt x="0" y="1178"/>
                  </a:lnTo>
                  <a:lnTo>
                    <a:pt x="2" y="117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8" name="Freeform 98"/>
            <p:cNvSpPr>
              <a:spLocks/>
            </p:cNvSpPr>
            <p:nvPr/>
          </p:nvSpPr>
          <p:spPr bwMode="auto">
            <a:xfrm>
              <a:off x="2936" y="1666"/>
              <a:ext cx="123" cy="391"/>
            </a:xfrm>
            <a:custGeom>
              <a:avLst/>
              <a:gdLst>
                <a:gd name="T0" fmla="*/ 0 w 296"/>
                <a:gd name="T1" fmla="*/ 0 h 948"/>
                <a:gd name="T2" fmla="*/ 295 w 296"/>
                <a:gd name="T3" fmla="*/ 948 h 948"/>
                <a:gd name="T4" fmla="*/ 296 w 296"/>
                <a:gd name="T5" fmla="*/ 948 h 948"/>
              </a:gdLst>
              <a:ahLst/>
              <a:cxnLst>
                <a:cxn ang="0">
                  <a:pos x="T0" y="T1"/>
                </a:cxn>
                <a:cxn ang="0">
                  <a:pos x="T2" y="T3"/>
                </a:cxn>
                <a:cxn ang="0">
                  <a:pos x="T4" y="T5"/>
                </a:cxn>
              </a:cxnLst>
              <a:rect l="0" t="0" r="r" b="b"/>
              <a:pathLst>
                <a:path w="296" h="948">
                  <a:moveTo>
                    <a:pt x="0" y="0"/>
                  </a:moveTo>
                  <a:lnTo>
                    <a:pt x="295" y="948"/>
                  </a:lnTo>
                  <a:lnTo>
                    <a:pt x="296" y="94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9" name="Freeform 99"/>
            <p:cNvSpPr>
              <a:spLocks/>
            </p:cNvSpPr>
            <p:nvPr/>
          </p:nvSpPr>
          <p:spPr bwMode="auto">
            <a:xfrm>
              <a:off x="3059" y="1942"/>
              <a:ext cx="59" cy="115"/>
            </a:xfrm>
            <a:custGeom>
              <a:avLst/>
              <a:gdLst>
                <a:gd name="T0" fmla="*/ 0 w 150"/>
                <a:gd name="T1" fmla="*/ 275 h 275"/>
                <a:gd name="T2" fmla="*/ 149 w 150"/>
                <a:gd name="T3" fmla="*/ 0 h 275"/>
                <a:gd name="T4" fmla="*/ 150 w 150"/>
                <a:gd name="T5" fmla="*/ 0 h 275"/>
              </a:gdLst>
              <a:ahLst/>
              <a:cxnLst>
                <a:cxn ang="0">
                  <a:pos x="T0" y="T1"/>
                </a:cxn>
                <a:cxn ang="0">
                  <a:pos x="T2" y="T3"/>
                </a:cxn>
                <a:cxn ang="0">
                  <a:pos x="T4" y="T5"/>
                </a:cxn>
              </a:cxnLst>
              <a:rect l="0" t="0" r="r" b="b"/>
              <a:pathLst>
                <a:path w="150" h="275">
                  <a:moveTo>
                    <a:pt x="0" y="275"/>
                  </a:moveTo>
                  <a:lnTo>
                    <a:pt x="149" y="0"/>
                  </a:lnTo>
                  <a:lnTo>
                    <a:pt x="1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0" name="Freeform 100"/>
            <p:cNvSpPr>
              <a:spLocks/>
            </p:cNvSpPr>
            <p:nvPr/>
          </p:nvSpPr>
          <p:spPr bwMode="auto">
            <a:xfrm>
              <a:off x="3077" y="3115"/>
              <a:ext cx="86" cy="127"/>
            </a:xfrm>
            <a:custGeom>
              <a:avLst/>
              <a:gdLst>
                <a:gd name="T0" fmla="*/ 0 w 202"/>
                <a:gd name="T1" fmla="*/ 301 h 301"/>
                <a:gd name="T2" fmla="*/ 201 w 202"/>
                <a:gd name="T3" fmla="*/ 0 h 301"/>
                <a:gd name="T4" fmla="*/ 202 w 202"/>
                <a:gd name="T5" fmla="*/ 0 h 301"/>
              </a:gdLst>
              <a:ahLst/>
              <a:cxnLst>
                <a:cxn ang="0">
                  <a:pos x="T0" y="T1"/>
                </a:cxn>
                <a:cxn ang="0">
                  <a:pos x="T2" y="T3"/>
                </a:cxn>
                <a:cxn ang="0">
                  <a:pos x="T4" y="T5"/>
                </a:cxn>
              </a:cxnLst>
              <a:rect l="0" t="0" r="r" b="b"/>
              <a:pathLst>
                <a:path w="202" h="301">
                  <a:moveTo>
                    <a:pt x="0" y="301"/>
                  </a:moveTo>
                  <a:lnTo>
                    <a:pt x="201" y="0"/>
                  </a:lnTo>
                  <a:lnTo>
                    <a:pt x="20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1" name="Freeform 101"/>
            <p:cNvSpPr>
              <a:spLocks/>
            </p:cNvSpPr>
            <p:nvPr/>
          </p:nvSpPr>
          <p:spPr bwMode="auto">
            <a:xfrm>
              <a:off x="1638" y="1543"/>
              <a:ext cx="4" cy="2581"/>
            </a:xfrm>
            <a:custGeom>
              <a:avLst/>
              <a:gdLst>
                <a:gd name="T0" fmla="*/ 0 w 1"/>
                <a:gd name="T1" fmla="*/ 0 h 6238"/>
                <a:gd name="T2" fmla="*/ 0 w 1"/>
                <a:gd name="T3" fmla="*/ 6238 h 6238"/>
                <a:gd name="T4" fmla="*/ 1 w 1"/>
                <a:gd name="T5" fmla="*/ 6238 h 6238"/>
              </a:gdLst>
              <a:ahLst/>
              <a:cxnLst>
                <a:cxn ang="0">
                  <a:pos x="T0" y="T1"/>
                </a:cxn>
                <a:cxn ang="0">
                  <a:pos x="T2" y="T3"/>
                </a:cxn>
                <a:cxn ang="0">
                  <a:pos x="T4" y="T5"/>
                </a:cxn>
              </a:cxnLst>
              <a:rect l="0" t="0" r="r" b="b"/>
              <a:pathLst>
                <a:path w="1" h="6238">
                  <a:moveTo>
                    <a:pt x="0" y="0"/>
                  </a:moveTo>
                  <a:lnTo>
                    <a:pt x="0" y="6238"/>
                  </a:lnTo>
                  <a:lnTo>
                    <a:pt x="1" y="623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2" name="Freeform 102"/>
            <p:cNvSpPr>
              <a:spLocks/>
            </p:cNvSpPr>
            <p:nvPr/>
          </p:nvSpPr>
          <p:spPr bwMode="auto">
            <a:xfrm>
              <a:off x="1638" y="4124"/>
              <a:ext cx="2198" cy="4"/>
            </a:xfrm>
            <a:custGeom>
              <a:avLst/>
              <a:gdLst>
                <a:gd name="T0" fmla="*/ 0 w 5318"/>
                <a:gd name="T1" fmla="*/ 5317 w 5318"/>
                <a:gd name="T2" fmla="*/ 5318 w 5318"/>
              </a:gdLst>
              <a:ahLst/>
              <a:cxnLst>
                <a:cxn ang="0">
                  <a:pos x="T0" y="0"/>
                </a:cxn>
                <a:cxn ang="0">
                  <a:pos x="T1" y="0"/>
                </a:cxn>
                <a:cxn ang="0">
                  <a:pos x="T2" y="0"/>
                </a:cxn>
              </a:cxnLst>
              <a:rect l="0" t="0" r="r" b="b"/>
              <a:pathLst>
                <a:path w="5318">
                  <a:moveTo>
                    <a:pt x="0" y="0"/>
                  </a:moveTo>
                  <a:lnTo>
                    <a:pt x="5317" y="0"/>
                  </a:lnTo>
                  <a:lnTo>
                    <a:pt x="531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3" name="Freeform 103"/>
            <p:cNvSpPr>
              <a:spLocks/>
            </p:cNvSpPr>
            <p:nvPr/>
          </p:nvSpPr>
          <p:spPr bwMode="auto">
            <a:xfrm>
              <a:off x="3836" y="1543"/>
              <a:ext cx="4" cy="2581"/>
            </a:xfrm>
            <a:custGeom>
              <a:avLst/>
              <a:gdLst>
                <a:gd name="T0" fmla="*/ 0 w 1"/>
                <a:gd name="T1" fmla="*/ 6238 h 6238"/>
                <a:gd name="T2" fmla="*/ 0 w 1"/>
                <a:gd name="T3" fmla="*/ 0 h 6238"/>
                <a:gd name="T4" fmla="*/ 1 w 1"/>
                <a:gd name="T5" fmla="*/ 0 h 6238"/>
              </a:gdLst>
              <a:ahLst/>
              <a:cxnLst>
                <a:cxn ang="0">
                  <a:pos x="T0" y="T1"/>
                </a:cxn>
                <a:cxn ang="0">
                  <a:pos x="T2" y="T3"/>
                </a:cxn>
                <a:cxn ang="0">
                  <a:pos x="T4" y="T5"/>
                </a:cxn>
              </a:cxnLst>
              <a:rect l="0" t="0" r="r" b="b"/>
              <a:pathLst>
                <a:path w="1" h="6238">
                  <a:moveTo>
                    <a:pt x="0" y="623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4" name="Freeform 104"/>
            <p:cNvSpPr>
              <a:spLocks/>
            </p:cNvSpPr>
            <p:nvPr/>
          </p:nvSpPr>
          <p:spPr bwMode="auto">
            <a:xfrm>
              <a:off x="1653" y="1890"/>
              <a:ext cx="18" cy="22"/>
            </a:xfrm>
            <a:custGeom>
              <a:avLst/>
              <a:gdLst>
                <a:gd name="T0" fmla="*/ 0 w 49"/>
                <a:gd name="T1" fmla="*/ 58 h 58"/>
                <a:gd name="T2" fmla="*/ 48 w 49"/>
                <a:gd name="T3" fmla="*/ 0 h 58"/>
                <a:gd name="T4" fmla="*/ 49 w 49"/>
                <a:gd name="T5" fmla="*/ 0 h 58"/>
              </a:gdLst>
              <a:ahLst/>
              <a:cxnLst>
                <a:cxn ang="0">
                  <a:pos x="T0" y="T1"/>
                </a:cxn>
                <a:cxn ang="0">
                  <a:pos x="T2" y="T3"/>
                </a:cxn>
                <a:cxn ang="0">
                  <a:pos x="T4" y="T5"/>
                </a:cxn>
              </a:cxnLst>
              <a:rect l="0" t="0" r="r" b="b"/>
              <a:pathLst>
                <a:path w="49" h="58">
                  <a:moveTo>
                    <a:pt x="0" y="58"/>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5" name="Freeform 105"/>
            <p:cNvSpPr>
              <a:spLocks/>
            </p:cNvSpPr>
            <p:nvPr/>
          </p:nvSpPr>
          <p:spPr bwMode="auto">
            <a:xfrm>
              <a:off x="1891" y="1603"/>
              <a:ext cx="19" cy="26"/>
            </a:xfrm>
            <a:custGeom>
              <a:avLst/>
              <a:gdLst>
                <a:gd name="T0" fmla="*/ 0 w 48"/>
                <a:gd name="T1" fmla="*/ 57 h 57"/>
                <a:gd name="T2" fmla="*/ 47 w 48"/>
                <a:gd name="T3" fmla="*/ 0 h 57"/>
                <a:gd name="T4" fmla="*/ 48 w 48"/>
                <a:gd name="T5" fmla="*/ 0 h 57"/>
              </a:gdLst>
              <a:ahLst/>
              <a:cxnLst>
                <a:cxn ang="0">
                  <a:pos x="T0" y="T1"/>
                </a:cxn>
                <a:cxn ang="0">
                  <a:pos x="T2" y="T3"/>
                </a:cxn>
                <a:cxn ang="0">
                  <a:pos x="T4" y="T5"/>
                </a:cxn>
              </a:cxnLst>
              <a:rect l="0" t="0" r="r" b="b"/>
              <a:pathLst>
                <a:path w="48" h="57">
                  <a:moveTo>
                    <a:pt x="0" y="57"/>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6" name="Freeform 106"/>
            <p:cNvSpPr>
              <a:spLocks/>
            </p:cNvSpPr>
            <p:nvPr/>
          </p:nvSpPr>
          <p:spPr bwMode="auto">
            <a:xfrm>
              <a:off x="1709" y="2199"/>
              <a:ext cx="22" cy="22"/>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7" name="Freeform 107"/>
            <p:cNvSpPr>
              <a:spLocks/>
            </p:cNvSpPr>
            <p:nvPr/>
          </p:nvSpPr>
          <p:spPr bwMode="auto">
            <a:xfrm>
              <a:off x="1947" y="1916"/>
              <a:ext cx="18" cy="22"/>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8" name="Freeform 108"/>
            <p:cNvSpPr>
              <a:spLocks/>
            </p:cNvSpPr>
            <p:nvPr/>
          </p:nvSpPr>
          <p:spPr bwMode="auto">
            <a:xfrm>
              <a:off x="2185" y="1629"/>
              <a:ext cx="18" cy="26"/>
            </a:xfrm>
            <a:custGeom>
              <a:avLst/>
              <a:gdLst>
                <a:gd name="T0" fmla="*/ 0 w 48"/>
                <a:gd name="T1" fmla="*/ 56 h 56"/>
                <a:gd name="T2" fmla="*/ 47 w 48"/>
                <a:gd name="T3" fmla="*/ 0 h 56"/>
                <a:gd name="T4" fmla="*/ 48 w 48"/>
                <a:gd name="T5" fmla="*/ 0 h 56"/>
              </a:gdLst>
              <a:ahLst/>
              <a:cxnLst>
                <a:cxn ang="0">
                  <a:pos x="T0" y="T1"/>
                </a:cxn>
                <a:cxn ang="0">
                  <a:pos x="T2" y="T3"/>
                </a:cxn>
                <a:cxn ang="0">
                  <a:pos x="T4" y="T5"/>
                </a:cxn>
              </a:cxnLst>
              <a:rect l="0" t="0" r="r" b="b"/>
              <a:pathLst>
                <a:path w="48" h="56">
                  <a:moveTo>
                    <a:pt x="0" y="56"/>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9" name="Freeform 109"/>
            <p:cNvSpPr>
              <a:spLocks/>
            </p:cNvSpPr>
            <p:nvPr/>
          </p:nvSpPr>
          <p:spPr bwMode="auto">
            <a:xfrm>
              <a:off x="1764" y="2508"/>
              <a:ext cx="23" cy="22"/>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0" name="Freeform 110"/>
            <p:cNvSpPr>
              <a:spLocks/>
            </p:cNvSpPr>
            <p:nvPr/>
          </p:nvSpPr>
          <p:spPr bwMode="auto">
            <a:xfrm>
              <a:off x="2003" y="2225"/>
              <a:ext cx="22" cy="22"/>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1" name="Freeform 111"/>
            <p:cNvSpPr>
              <a:spLocks/>
            </p:cNvSpPr>
            <p:nvPr/>
          </p:nvSpPr>
          <p:spPr bwMode="auto">
            <a:xfrm>
              <a:off x="1824" y="2817"/>
              <a:ext cx="19" cy="26"/>
            </a:xfrm>
            <a:custGeom>
              <a:avLst/>
              <a:gdLst>
                <a:gd name="T0" fmla="*/ 0 w 48"/>
                <a:gd name="T1" fmla="*/ 58 h 58"/>
                <a:gd name="T2" fmla="*/ 47 w 48"/>
                <a:gd name="T3" fmla="*/ 0 h 58"/>
                <a:gd name="T4" fmla="*/ 48 w 48"/>
                <a:gd name="T5" fmla="*/ 0 h 58"/>
              </a:gdLst>
              <a:ahLst/>
              <a:cxnLst>
                <a:cxn ang="0">
                  <a:pos x="T0" y="T1"/>
                </a:cxn>
                <a:cxn ang="0">
                  <a:pos x="T2" y="T3"/>
                </a:cxn>
                <a:cxn ang="0">
                  <a:pos x="T4" y="T5"/>
                </a:cxn>
              </a:cxnLst>
              <a:rect l="0" t="0" r="r" b="b"/>
              <a:pathLst>
                <a:path w="48" h="58">
                  <a:moveTo>
                    <a:pt x="0" y="58"/>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2" name="Freeform 112"/>
            <p:cNvSpPr>
              <a:spLocks/>
            </p:cNvSpPr>
            <p:nvPr/>
          </p:nvSpPr>
          <p:spPr bwMode="auto">
            <a:xfrm>
              <a:off x="2062" y="2534"/>
              <a:ext cx="19" cy="22"/>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3" name="Freeform 113"/>
            <p:cNvSpPr>
              <a:spLocks/>
            </p:cNvSpPr>
            <p:nvPr/>
          </p:nvSpPr>
          <p:spPr bwMode="auto">
            <a:xfrm>
              <a:off x="1642" y="3413"/>
              <a:ext cx="22" cy="22"/>
            </a:xfrm>
            <a:custGeom>
              <a:avLst/>
              <a:gdLst>
                <a:gd name="T0" fmla="*/ 0 w 49"/>
                <a:gd name="T1" fmla="*/ 58 h 58"/>
                <a:gd name="T2" fmla="*/ 48 w 49"/>
                <a:gd name="T3" fmla="*/ 0 h 58"/>
                <a:gd name="T4" fmla="*/ 49 w 49"/>
                <a:gd name="T5" fmla="*/ 0 h 58"/>
              </a:gdLst>
              <a:ahLst/>
              <a:cxnLst>
                <a:cxn ang="0">
                  <a:pos x="T0" y="T1"/>
                </a:cxn>
                <a:cxn ang="0">
                  <a:pos x="T2" y="T3"/>
                </a:cxn>
                <a:cxn ang="0">
                  <a:pos x="T4" y="T5"/>
                </a:cxn>
              </a:cxnLst>
              <a:rect l="0" t="0" r="r" b="b"/>
              <a:pathLst>
                <a:path w="49" h="58">
                  <a:moveTo>
                    <a:pt x="0" y="58"/>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4" name="Freeform 114"/>
            <p:cNvSpPr>
              <a:spLocks/>
            </p:cNvSpPr>
            <p:nvPr/>
          </p:nvSpPr>
          <p:spPr bwMode="auto">
            <a:xfrm>
              <a:off x="1880" y="3130"/>
              <a:ext cx="18" cy="22"/>
            </a:xfrm>
            <a:custGeom>
              <a:avLst/>
              <a:gdLst>
                <a:gd name="T0" fmla="*/ 0 w 48"/>
                <a:gd name="T1" fmla="*/ 57 h 57"/>
                <a:gd name="T2" fmla="*/ 47 w 48"/>
                <a:gd name="T3" fmla="*/ 0 h 57"/>
                <a:gd name="T4" fmla="*/ 48 w 48"/>
                <a:gd name="T5" fmla="*/ 0 h 57"/>
              </a:gdLst>
              <a:ahLst/>
              <a:cxnLst>
                <a:cxn ang="0">
                  <a:pos x="T0" y="T1"/>
                </a:cxn>
                <a:cxn ang="0">
                  <a:pos x="T2" y="T3"/>
                </a:cxn>
                <a:cxn ang="0">
                  <a:pos x="T4" y="T5"/>
                </a:cxn>
              </a:cxnLst>
              <a:rect l="0" t="0" r="r" b="b"/>
              <a:pathLst>
                <a:path w="48" h="57">
                  <a:moveTo>
                    <a:pt x="0" y="57"/>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5" name="Freeform 115"/>
            <p:cNvSpPr>
              <a:spLocks/>
            </p:cNvSpPr>
            <p:nvPr/>
          </p:nvSpPr>
          <p:spPr bwMode="auto">
            <a:xfrm>
              <a:off x="1698" y="3722"/>
              <a:ext cx="22" cy="22"/>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6" name="Freeform 116"/>
            <p:cNvSpPr>
              <a:spLocks/>
            </p:cNvSpPr>
            <p:nvPr/>
          </p:nvSpPr>
          <p:spPr bwMode="auto">
            <a:xfrm>
              <a:off x="1936" y="3439"/>
              <a:ext cx="22" cy="22"/>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7" name="Freeform 117"/>
            <p:cNvSpPr>
              <a:spLocks/>
            </p:cNvSpPr>
            <p:nvPr/>
          </p:nvSpPr>
          <p:spPr bwMode="auto">
            <a:xfrm>
              <a:off x="3364" y="1733"/>
              <a:ext cx="18" cy="23"/>
            </a:xfrm>
            <a:custGeom>
              <a:avLst/>
              <a:gdLst>
                <a:gd name="T0" fmla="*/ 0 w 50"/>
                <a:gd name="T1" fmla="*/ 57 h 57"/>
                <a:gd name="T2" fmla="*/ 48 w 50"/>
                <a:gd name="T3" fmla="*/ 0 h 57"/>
                <a:gd name="T4" fmla="*/ 50 w 50"/>
                <a:gd name="T5" fmla="*/ 0 h 57"/>
              </a:gdLst>
              <a:ahLst/>
              <a:cxnLst>
                <a:cxn ang="0">
                  <a:pos x="T0" y="T1"/>
                </a:cxn>
                <a:cxn ang="0">
                  <a:pos x="T2" y="T3"/>
                </a:cxn>
                <a:cxn ang="0">
                  <a:pos x="T4" y="T5"/>
                </a:cxn>
              </a:cxnLst>
              <a:rect l="0" t="0" r="r" b="b"/>
              <a:pathLst>
                <a:path w="50" h="57">
                  <a:moveTo>
                    <a:pt x="0" y="57"/>
                  </a:moveTo>
                  <a:lnTo>
                    <a:pt x="48"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8" name="Freeform 118"/>
            <p:cNvSpPr>
              <a:spLocks/>
            </p:cNvSpPr>
            <p:nvPr/>
          </p:nvSpPr>
          <p:spPr bwMode="auto">
            <a:xfrm>
              <a:off x="1757" y="4031"/>
              <a:ext cx="19" cy="26"/>
            </a:xfrm>
            <a:custGeom>
              <a:avLst/>
              <a:gdLst>
                <a:gd name="T0" fmla="*/ 0 w 50"/>
                <a:gd name="T1" fmla="*/ 57 h 57"/>
                <a:gd name="T2" fmla="*/ 48 w 50"/>
                <a:gd name="T3" fmla="*/ 0 h 57"/>
                <a:gd name="T4" fmla="*/ 50 w 50"/>
                <a:gd name="T5" fmla="*/ 0 h 57"/>
              </a:gdLst>
              <a:ahLst/>
              <a:cxnLst>
                <a:cxn ang="0">
                  <a:pos x="T0" y="T1"/>
                </a:cxn>
                <a:cxn ang="0">
                  <a:pos x="T2" y="T3"/>
                </a:cxn>
                <a:cxn ang="0">
                  <a:pos x="T4" y="T5"/>
                </a:cxn>
              </a:cxnLst>
              <a:rect l="0" t="0" r="r" b="b"/>
              <a:pathLst>
                <a:path w="50" h="57">
                  <a:moveTo>
                    <a:pt x="0" y="57"/>
                  </a:moveTo>
                  <a:lnTo>
                    <a:pt x="48"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9" name="Freeform 119"/>
            <p:cNvSpPr>
              <a:spLocks/>
            </p:cNvSpPr>
            <p:nvPr/>
          </p:nvSpPr>
          <p:spPr bwMode="auto">
            <a:xfrm>
              <a:off x="1995" y="3752"/>
              <a:ext cx="19" cy="18"/>
            </a:xfrm>
            <a:custGeom>
              <a:avLst/>
              <a:gdLst>
                <a:gd name="T0" fmla="*/ 0 w 44"/>
                <a:gd name="T1" fmla="*/ 52 h 52"/>
                <a:gd name="T2" fmla="*/ 43 w 44"/>
                <a:gd name="T3" fmla="*/ 0 h 52"/>
                <a:gd name="T4" fmla="*/ 44 w 44"/>
                <a:gd name="T5" fmla="*/ 0 h 52"/>
              </a:gdLst>
              <a:ahLst/>
              <a:cxnLst>
                <a:cxn ang="0">
                  <a:pos x="T0" y="T1"/>
                </a:cxn>
                <a:cxn ang="0">
                  <a:pos x="T2" y="T3"/>
                </a:cxn>
                <a:cxn ang="0">
                  <a:pos x="T4" y="T5"/>
                </a:cxn>
              </a:cxnLst>
              <a:rect l="0" t="0" r="r" b="b"/>
              <a:pathLst>
                <a:path w="44" h="52">
                  <a:moveTo>
                    <a:pt x="0" y="52"/>
                  </a:moveTo>
                  <a:lnTo>
                    <a:pt x="43" y="0"/>
                  </a:lnTo>
                  <a:lnTo>
                    <a:pt x="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0" name="Freeform 120"/>
            <p:cNvSpPr>
              <a:spLocks/>
            </p:cNvSpPr>
            <p:nvPr/>
          </p:nvSpPr>
          <p:spPr bwMode="auto">
            <a:xfrm>
              <a:off x="3420" y="2042"/>
              <a:ext cx="22" cy="27"/>
            </a:xfrm>
            <a:custGeom>
              <a:avLst/>
              <a:gdLst>
                <a:gd name="T0" fmla="*/ 0 w 48"/>
                <a:gd name="T1" fmla="*/ 57 h 57"/>
                <a:gd name="T2" fmla="*/ 47 w 48"/>
                <a:gd name="T3" fmla="*/ 0 h 57"/>
                <a:gd name="T4" fmla="*/ 48 w 48"/>
                <a:gd name="T5" fmla="*/ 0 h 57"/>
              </a:gdLst>
              <a:ahLst/>
              <a:cxnLst>
                <a:cxn ang="0">
                  <a:pos x="T0" y="T1"/>
                </a:cxn>
                <a:cxn ang="0">
                  <a:pos x="T2" y="T3"/>
                </a:cxn>
                <a:cxn ang="0">
                  <a:pos x="T4" y="T5"/>
                </a:cxn>
              </a:cxnLst>
              <a:rect l="0" t="0" r="r" b="b"/>
              <a:pathLst>
                <a:path w="48" h="57">
                  <a:moveTo>
                    <a:pt x="0" y="57"/>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1" name="Freeform 121"/>
            <p:cNvSpPr>
              <a:spLocks/>
            </p:cNvSpPr>
            <p:nvPr/>
          </p:nvSpPr>
          <p:spPr bwMode="auto">
            <a:xfrm>
              <a:off x="3658" y="1759"/>
              <a:ext cx="22" cy="23"/>
            </a:xfrm>
            <a:custGeom>
              <a:avLst/>
              <a:gdLst>
                <a:gd name="T0" fmla="*/ 0 w 50"/>
                <a:gd name="T1" fmla="*/ 57 h 57"/>
                <a:gd name="T2" fmla="*/ 48 w 50"/>
                <a:gd name="T3" fmla="*/ 0 h 57"/>
                <a:gd name="T4" fmla="*/ 50 w 50"/>
                <a:gd name="T5" fmla="*/ 0 h 57"/>
              </a:gdLst>
              <a:ahLst/>
              <a:cxnLst>
                <a:cxn ang="0">
                  <a:pos x="T0" y="T1"/>
                </a:cxn>
                <a:cxn ang="0">
                  <a:pos x="T2" y="T3"/>
                </a:cxn>
                <a:cxn ang="0">
                  <a:pos x="T4" y="T5"/>
                </a:cxn>
              </a:cxnLst>
              <a:rect l="0" t="0" r="r" b="b"/>
              <a:pathLst>
                <a:path w="50" h="57">
                  <a:moveTo>
                    <a:pt x="0" y="57"/>
                  </a:moveTo>
                  <a:lnTo>
                    <a:pt x="48"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2" name="Freeform 122"/>
            <p:cNvSpPr>
              <a:spLocks/>
            </p:cNvSpPr>
            <p:nvPr/>
          </p:nvSpPr>
          <p:spPr bwMode="auto">
            <a:xfrm>
              <a:off x="2051" y="4057"/>
              <a:ext cx="22" cy="26"/>
            </a:xfrm>
            <a:custGeom>
              <a:avLst/>
              <a:gdLst>
                <a:gd name="T0" fmla="*/ 0 w 50"/>
                <a:gd name="T1" fmla="*/ 57 h 57"/>
                <a:gd name="T2" fmla="*/ 48 w 50"/>
                <a:gd name="T3" fmla="*/ 0 h 57"/>
                <a:gd name="T4" fmla="*/ 50 w 50"/>
                <a:gd name="T5" fmla="*/ 0 h 57"/>
              </a:gdLst>
              <a:ahLst/>
              <a:cxnLst>
                <a:cxn ang="0">
                  <a:pos x="T0" y="T1"/>
                </a:cxn>
                <a:cxn ang="0">
                  <a:pos x="T2" y="T3"/>
                </a:cxn>
                <a:cxn ang="0">
                  <a:pos x="T4" y="T5"/>
                </a:cxn>
              </a:cxnLst>
              <a:rect l="0" t="0" r="r" b="b"/>
              <a:pathLst>
                <a:path w="50" h="57">
                  <a:moveTo>
                    <a:pt x="0" y="57"/>
                  </a:moveTo>
                  <a:lnTo>
                    <a:pt x="48"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3" name="Freeform 123"/>
            <p:cNvSpPr>
              <a:spLocks/>
            </p:cNvSpPr>
            <p:nvPr/>
          </p:nvSpPr>
          <p:spPr bwMode="auto">
            <a:xfrm>
              <a:off x="2289" y="3774"/>
              <a:ext cx="19" cy="23"/>
            </a:xfrm>
            <a:custGeom>
              <a:avLst/>
              <a:gdLst>
                <a:gd name="T0" fmla="*/ 0 w 50"/>
                <a:gd name="T1" fmla="*/ 58 h 58"/>
                <a:gd name="T2" fmla="*/ 49 w 50"/>
                <a:gd name="T3" fmla="*/ 0 h 58"/>
                <a:gd name="T4" fmla="*/ 50 w 50"/>
                <a:gd name="T5" fmla="*/ 0 h 58"/>
              </a:gdLst>
              <a:ahLst/>
              <a:cxnLst>
                <a:cxn ang="0">
                  <a:pos x="T0" y="T1"/>
                </a:cxn>
                <a:cxn ang="0">
                  <a:pos x="T2" y="T3"/>
                </a:cxn>
                <a:cxn ang="0">
                  <a:pos x="T4" y="T5"/>
                </a:cxn>
              </a:cxnLst>
              <a:rect l="0" t="0" r="r" b="b"/>
              <a:pathLst>
                <a:path w="50" h="58">
                  <a:moveTo>
                    <a:pt x="0" y="58"/>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4" name="Freeform 124"/>
            <p:cNvSpPr>
              <a:spLocks/>
            </p:cNvSpPr>
            <p:nvPr/>
          </p:nvSpPr>
          <p:spPr bwMode="auto">
            <a:xfrm>
              <a:off x="3479" y="2355"/>
              <a:ext cx="19" cy="23"/>
            </a:xfrm>
            <a:custGeom>
              <a:avLst/>
              <a:gdLst>
                <a:gd name="T0" fmla="*/ 0 w 48"/>
                <a:gd name="T1" fmla="*/ 57 h 57"/>
                <a:gd name="T2" fmla="*/ 47 w 48"/>
                <a:gd name="T3" fmla="*/ 0 h 57"/>
                <a:gd name="T4" fmla="*/ 48 w 48"/>
                <a:gd name="T5" fmla="*/ 0 h 57"/>
              </a:gdLst>
              <a:ahLst/>
              <a:cxnLst>
                <a:cxn ang="0">
                  <a:pos x="T0" y="T1"/>
                </a:cxn>
                <a:cxn ang="0">
                  <a:pos x="T2" y="T3"/>
                </a:cxn>
                <a:cxn ang="0">
                  <a:pos x="T4" y="T5"/>
                </a:cxn>
              </a:cxnLst>
              <a:rect l="0" t="0" r="r" b="b"/>
              <a:pathLst>
                <a:path w="48" h="57">
                  <a:moveTo>
                    <a:pt x="0" y="57"/>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5" name="Freeform 125"/>
            <p:cNvSpPr>
              <a:spLocks/>
            </p:cNvSpPr>
            <p:nvPr/>
          </p:nvSpPr>
          <p:spPr bwMode="auto">
            <a:xfrm>
              <a:off x="3714" y="2069"/>
              <a:ext cx="22" cy="26"/>
            </a:xfrm>
            <a:custGeom>
              <a:avLst/>
              <a:gdLst>
                <a:gd name="T0" fmla="*/ 0 w 48"/>
                <a:gd name="T1" fmla="*/ 57 h 57"/>
                <a:gd name="T2" fmla="*/ 47 w 48"/>
                <a:gd name="T3" fmla="*/ 0 h 57"/>
                <a:gd name="T4" fmla="*/ 48 w 48"/>
                <a:gd name="T5" fmla="*/ 0 h 57"/>
              </a:gdLst>
              <a:ahLst/>
              <a:cxnLst>
                <a:cxn ang="0">
                  <a:pos x="T0" y="T1"/>
                </a:cxn>
                <a:cxn ang="0">
                  <a:pos x="T2" y="T3"/>
                </a:cxn>
                <a:cxn ang="0">
                  <a:pos x="T4" y="T5"/>
                </a:cxn>
              </a:cxnLst>
              <a:rect l="0" t="0" r="r" b="b"/>
              <a:pathLst>
                <a:path w="48" h="57">
                  <a:moveTo>
                    <a:pt x="0" y="57"/>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6" name="Freeform 126"/>
            <p:cNvSpPr>
              <a:spLocks/>
            </p:cNvSpPr>
            <p:nvPr/>
          </p:nvSpPr>
          <p:spPr bwMode="auto">
            <a:xfrm>
              <a:off x="2345" y="4083"/>
              <a:ext cx="22" cy="26"/>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7" name="Freeform 127"/>
            <p:cNvSpPr>
              <a:spLocks/>
            </p:cNvSpPr>
            <p:nvPr/>
          </p:nvSpPr>
          <p:spPr bwMode="auto">
            <a:xfrm>
              <a:off x="2583" y="3800"/>
              <a:ext cx="22" cy="23"/>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8" name="Freeform 128"/>
            <p:cNvSpPr>
              <a:spLocks/>
            </p:cNvSpPr>
            <p:nvPr/>
          </p:nvSpPr>
          <p:spPr bwMode="auto">
            <a:xfrm>
              <a:off x="3535" y="2664"/>
              <a:ext cx="19" cy="23"/>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9" name="Freeform 129"/>
            <p:cNvSpPr>
              <a:spLocks/>
            </p:cNvSpPr>
            <p:nvPr/>
          </p:nvSpPr>
          <p:spPr bwMode="auto">
            <a:xfrm>
              <a:off x="3773" y="2378"/>
              <a:ext cx="19" cy="26"/>
            </a:xfrm>
            <a:custGeom>
              <a:avLst/>
              <a:gdLst>
                <a:gd name="T0" fmla="*/ 0 w 48"/>
                <a:gd name="T1" fmla="*/ 58 h 58"/>
                <a:gd name="T2" fmla="*/ 47 w 48"/>
                <a:gd name="T3" fmla="*/ 0 h 58"/>
                <a:gd name="T4" fmla="*/ 48 w 48"/>
                <a:gd name="T5" fmla="*/ 0 h 58"/>
              </a:gdLst>
              <a:ahLst/>
              <a:cxnLst>
                <a:cxn ang="0">
                  <a:pos x="T0" y="T1"/>
                </a:cxn>
                <a:cxn ang="0">
                  <a:pos x="T2" y="T3"/>
                </a:cxn>
                <a:cxn ang="0">
                  <a:pos x="T4" y="T5"/>
                </a:cxn>
              </a:cxnLst>
              <a:rect l="0" t="0" r="r" b="b"/>
              <a:pathLst>
                <a:path w="48" h="58">
                  <a:moveTo>
                    <a:pt x="0" y="58"/>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0" name="Freeform 130"/>
            <p:cNvSpPr>
              <a:spLocks/>
            </p:cNvSpPr>
            <p:nvPr/>
          </p:nvSpPr>
          <p:spPr bwMode="auto">
            <a:xfrm>
              <a:off x="2646" y="4109"/>
              <a:ext cx="15" cy="15"/>
            </a:xfrm>
            <a:custGeom>
              <a:avLst/>
              <a:gdLst>
                <a:gd name="T0" fmla="*/ 0 w 32"/>
                <a:gd name="T1" fmla="*/ 38 h 38"/>
                <a:gd name="T2" fmla="*/ 31 w 32"/>
                <a:gd name="T3" fmla="*/ 0 h 38"/>
                <a:gd name="T4" fmla="*/ 32 w 32"/>
                <a:gd name="T5" fmla="*/ 0 h 38"/>
              </a:gdLst>
              <a:ahLst/>
              <a:cxnLst>
                <a:cxn ang="0">
                  <a:pos x="T0" y="T1"/>
                </a:cxn>
                <a:cxn ang="0">
                  <a:pos x="T2" y="T3"/>
                </a:cxn>
                <a:cxn ang="0">
                  <a:pos x="T4" y="T5"/>
                </a:cxn>
              </a:cxnLst>
              <a:rect l="0" t="0" r="r" b="b"/>
              <a:pathLst>
                <a:path w="32" h="38">
                  <a:moveTo>
                    <a:pt x="0" y="38"/>
                  </a:moveTo>
                  <a:lnTo>
                    <a:pt x="31" y="0"/>
                  </a:lnTo>
                  <a:lnTo>
                    <a:pt x="3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1" name="Freeform 131"/>
            <p:cNvSpPr>
              <a:spLocks/>
            </p:cNvSpPr>
            <p:nvPr/>
          </p:nvSpPr>
          <p:spPr bwMode="auto">
            <a:xfrm>
              <a:off x="2877" y="3826"/>
              <a:ext cx="22" cy="23"/>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2" name="Freeform 132"/>
            <p:cNvSpPr>
              <a:spLocks/>
            </p:cNvSpPr>
            <p:nvPr/>
          </p:nvSpPr>
          <p:spPr bwMode="auto">
            <a:xfrm>
              <a:off x="3591" y="2973"/>
              <a:ext cx="22" cy="23"/>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3" name="Freeform 133"/>
            <p:cNvSpPr>
              <a:spLocks/>
            </p:cNvSpPr>
            <p:nvPr/>
          </p:nvSpPr>
          <p:spPr bwMode="auto">
            <a:xfrm>
              <a:off x="3829" y="2705"/>
              <a:ext cx="7" cy="8"/>
            </a:xfrm>
            <a:custGeom>
              <a:avLst/>
              <a:gdLst>
                <a:gd name="T0" fmla="*/ 0 w 21"/>
                <a:gd name="T1" fmla="*/ 23 h 23"/>
                <a:gd name="T2" fmla="*/ 20 w 21"/>
                <a:gd name="T3" fmla="*/ 0 h 23"/>
                <a:gd name="T4" fmla="*/ 21 w 21"/>
                <a:gd name="T5" fmla="*/ 0 h 23"/>
              </a:gdLst>
              <a:ahLst/>
              <a:cxnLst>
                <a:cxn ang="0">
                  <a:pos x="T0" y="T1"/>
                </a:cxn>
                <a:cxn ang="0">
                  <a:pos x="T2" y="T3"/>
                </a:cxn>
                <a:cxn ang="0">
                  <a:pos x="T4" y="T5"/>
                </a:cxn>
              </a:cxnLst>
              <a:rect l="0" t="0" r="r" b="b"/>
              <a:pathLst>
                <a:path w="21" h="23">
                  <a:moveTo>
                    <a:pt x="0" y="23"/>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4" name="Freeform 134"/>
            <p:cNvSpPr>
              <a:spLocks/>
            </p:cNvSpPr>
            <p:nvPr/>
          </p:nvSpPr>
          <p:spPr bwMode="auto">
            <a:xfrm>
              <a:off x="3174" y="3852"/>
              <a:ext cx="19" cy="23"/>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5" name="Freeform 135"/>
            <p:cNvSpPr>
              <a:spLocks/>
            </p:cNvSpPr>
            <p:nvPr/>
          </p:nvSpPr>
          <p:spPr bwMode="auto">
            <a:xfrm>
              <a:off x="3647" y="3283"/>
              <a:ext cx="22" cy="26"/>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6" name="Freeform 136"/>
            <p:cNvSpPr>
              <a:spLocks/>
            </p:cNvSpPr>
            <p:nvPr/>
          </p:nvSpPr>
          <p:spPr bwMode="auto">
            <a:xfrm>
              <a:off x="3468" y="3878"/>
              <a:ext cx="19" cy="23"/>
            </a:xfrm>
            <a:custGeom>
              <a:avLst/>
              <a:gdLst>
                <a:gd name="T0" fmla="*/ 0 w 50"/>
                <a:gd name="T1" fmla="*/ 58 h 58"/>
                <a:gd name="T2" fmla="*/ 49 w 50"/>
                <a:gd name="T3" fmla="*/ 0 h 58"/>
                <a:gd name="T4" fmla="*/ 50 w 50"/>
                <a:gd name="T5" fmla="*/ 0 h 58"/>
              </a:gdLst>
              <a:ahLst/>
              <a:cxnLst>
                <a:cxn ang="0">
                  <a:pos x="T0" y="T1"/>
                </a:cxn>
                <a:cxn ang="0">
                  <a:pos x="T2" y="T3"/>
                </a:cxn>
                <a:cxn ang="0">
                  <a:pos x="T4" y="T5"/>
                </a:cxn>
              </a:cxnLst>
              <a:rect l="0" t="0" r="r" b="b"/>
              <a:pathLst>
                <a:path w="50" h="58">
                  <a:moveTo>
                    <a:pt x="0" y="58"/>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7" name="Freeform 137"/>
            <p:cNvSpPr>
              <a:spLocks/>
            </p:cNvSpPr>
            <p:nvPr/>
          </p:nvSpPr>
          <p:spPr bwMode="auto">
            <a:xfrm>
              <a:off x="3706" y="3592"/>
              <a:ext cx="19" cy="26"/>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8" name="Freeform 138"/>
            <p:cNvSpPr>
              <a:spLocks/>
            </p:cNvSpPr>
            <p:nvPr/>
          </p:nvSpPr>
          <p:spPr bwMode="auto">
            <a:xfrm>
              <a:off x="3762" y="3905"/>
              <a:ext cx="22" cy="22"/>
            </a:xfrm>
            <a:custGeom>
              <a:avLst/>
              <a:gdLst>
                <a:gd name="T0" fmla="*/ 0 w 49"/>
                <a:gd name="T1" fmla="*/ 58 h 58"/>
                <a:gd name="T2" fmla="*/ 48 w 49"/>
                <a:gd name="T3" fmla="*/ 0 h 58"/>
                <a:gd name="T4" fmla="*/ 49 w 49"/>
                <a:gd name="T5" fmla="*/ 0 h 58"/>
              </a:gdLst>
              <a:ahLst/>
              <a:cxnLst>
                <a:cxn ang="0">
                  <a:pos x="T0" y="T1"/>
                </a:cxn>
                <a:cxn ang="0">
                  <a:pos x="T2" y="T3"/>
                </a:cxn>
                <a:cxn ang="0">
                  <a:pos x="T4" y="T5"/>
                </a:cxn>
              </a:cxnLst>
              <a:rect l="0" t="0" r="r" b="b"/>
              <a:pathLst>
                <a:path w="49" h="58">
                  <a:moveTo>
                    <a:pt x="0" y="58"/>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9" name="Freeform 139"/>
            <p:cNvSpPr>
              <a:spLocks/>
            </p:cNvSpPr>
            <p:nvPr/>
          </p:nvSpPr>
          <p:spPr bwMode="auto">
            <a:xfrm>
              <a:off x="1891" y="1629"/>
              <a:ext cx="22" cy="4"/>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0" name="Freeform 140"/>
            <p:cNvSpPr>
              <a:spLocks/>
            </p:cNvSpPr>
            <p:nvPr/>
          </p:nvSpPr>
          <p:spPr bwMode="auto">
            <a:xfrm>
              <a:off x="2185" y="1655"/>
              <a:ext cx="26" cy="4"/>
            </a:xfrm>
            <a:custGeom>
              <a:avLst/>
              <a:gdLst>
                <a:gd name="T0" fmla="*/ 0 w 61"/>
                <a:gd name="T1" fmla="*/ 0 h 5"/>
                <a:gd name="T2" fmla="*/ 59 w 61"/>
                <a:gd name="T3" fmla="*/ 5 h 5"/>
                <a:gd name="T4" fmla="*/ 61 w 61"/>
                <a:gd name="T5" fmla="*/ 5 h 5"/>
              </a:gdLst>
              <a:ahLst/>
              <a:cxnLst>
                <a:cxn ang="0">
                  <a:pos x="T0" y="T1"/>
                </a:cxn>
                <a:cxn ang="0">
                  <a:pos x="T2" y="T3"/>
                </a:cxn>
                <a:cxn ang="0">
                  <a:pos x="T4" y="T5"/>
                </a:cxn>
              </a:cxnLst>
              <a:rect l="0" t="0" r="r" b="b"/>
              <a:pathLst>
                <a:path w="61" h="5">
                  <a:moveTo>
                    <a:pt x="0" y="0"/>
                  </a:moveTo>
                  <a:lnTo>
                    <a:pt x="59"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1" name="Freeform 141"/>
            <p:cNvSpPr>
              <a:spLocks/>
            </p:cNvSpPr>
            <p:nvPr/>
          </p:nvSpPr>
          <p:spPr bwMode="auto">
            <a:xfrm>
              <a:off x="3364" y="1756"/>
              <a:ext cx="26" cy="3"/>
            </a:xfrm>
            <a:custGeom>
              <a:avLst/>
              <a:gdLst>
                <a:gd name="T0" fmla="*/ 0 w 61"/>
                <a:gd name="T1" fmla="*/ 0 h 6"/>
                <a:gd name="T2" fmla="*/ 59 w 61"/>
                <a:gd name="T3" fmla="*/ 6 h 6"/>
                <a:gd name="T4" fmla="*/ 61 w 61"/>
                <a:gd name="T5" fmla="*/ 6 h 6"/>
              </a:gdLst>
              <a:ahLst/>
              <a:cxnLst>
                <a:cxn ang="0">
                  <a:pos x="T0" y="T1"/>
                </a:cxn>
                <a:cxn ang="0">
                  <a:pos x="T2" y="T3"/>
                </a:cxn>
                <a:cxn ang="0">
                  <a:pos x="T4" y="T5"/>
                </a:cxn>
              </a:cxnLst>
              <a:rect l="0" t="0" r="r" b="b"/>
              <a:pathLst>
                <a:path w="61" h="6">
                  <a:moveTo>
                    <a:pt x="0" y="0"/>
                  </a:moveTo>
                  <a:lnTo>
                    <a:pt x="59"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2" name="Freeform 142"/>
            <p:cNvSpPr>
              <a:spLocks/>
            </p:cNvSpPr>
            <p:nvPr/>
          </p:nvSpPr>
          <p:spPr bwMode="auto">
            <a:xfrm>
              <a:off x="3658" y="1782"/>
              <a:ext cx="26" cy="3"/>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3" name="Freeform 143"/>
            <p:cNvSpPr>
              <a:spLocks/>
            </p:cNvSpPr>
            <p:nvPr/>
          </p:nvSpPr>
          <p:spPr bwMode="auto">
            <a:xfrm>
              <a:off x="1653" y="1912"/>
              <a:ext cx="22" cy="4"/>
            </a:xfrm>
            <a:custGeom>
              <a:avLst/>
              <a:gdLst>
                <a:gd name="T0" fmla="*/ 0 w 60"/>
                <a:gd name="T1" fmla="*/ 0 h 4"/>
                <a:gd name="T2" fmla="*/ 59 w 60"/>
                <a:gd name="T3" fmla="*/ 4 h 4"/>
                <a:gd name="T4" fmla="*/ 60 w 60"/>
                <a:gd name="T5" fmla="*/ 4 h 4"/>
              </a:gdLst>
              <a:ahLst/>
              <a:cxnLst>
                <a:cxn ang="0">
                  <a:pos x="T0" y="T1"/>
                </a:cxn>
                <a:cxn ang="0">
                  <a:pos x="T2" y="T3"/>
                </a:cxn>
                <a:cxn ang="0">
                  <a:pos x="T4" y="T5"/>
                </a:cxn>
              </a:cxnLst>
              <a:rect l="0" t="0" r="r" b="b"/>
              <a:pathLst>
                <a:path w="60" h="4">
                  <a:moveTo>
                    <a:pt x="0" y="0"/>
                  </a:moveTo>
                  <a:lnTo>
                    <a:pt x="59" y="4"/>
                  </a:lnTo>
                  <a:lnTo>
                    <a:pt x="60"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4" name="Freeform 144"/>
            <p:cNvSpPr>
              <a:spLocks/>
            </p:cNvSpPr>
            <p:nvPr/>
          </p:nvSpPr>
          <p:spPr bwMode="auto">
            <a:xfrm>
              <a:off x="1947" y="1938"/>
              <a:ext cx="26" cy="4"/>
            </a:xfrm>
            <a:custGeom>
              <a:avLst/>
              <a:gdLst>
                <a:gd name="T0" fmla="*/ 0 w 60"/>
                <a:gd name="T1" fmla="*/ 0 h 6"/>
                <a:gd name="T2" fmla="*/ 59 w 60"/>
                <a:gd name="T3" fmla="*/ 6 h 6"/>
                <a:gd name="T4" fmla="*/ 60 w 60"/>
                <a:gd name="T5" fmla="*/ 6 h 6"/>
              </a:gdLst>
              <a:ahLst/>
              <a:cxnLst>
                <a:cxn ang="0">
                  <a:pos x="T0" y="T1"/>
                </a:cxn>
                <a:cxn ang="0">
                  <a:pos x="T2" y="T3"/>
                </a:cxn>
                <a:cxn ang="0">
                  <a:pos x="T4" y="T5"/>
                </a:cxn>
              </a:cxnLst>
              <a:rect l="0" t="0" r="r" b="b"/>
              <a:pathLst>
                <a:path w="60" h="6">
                  <a:moveTo>
                    <a:pt x="0" y="0"/>
                  </a:moveTo>
                  <a:lnTo>
                    <a:pt x="59" y="6"/>
                  </a:lnTo>
                  <a:lnTo>
                    <a:pt x="60"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5" name="Freeform 145"/>
            <p:cNvSpPr>
              <a:spLocks/>
            </p:cNvSpPr>
            <p:nvPr/>
          </p:nvSpPr>
          <p:spPr bwMode="auto">
            <a:xfrm>
              <a:off x="3420" y="2069"/>
              <a:ext cx="26" cy="3"/>
            </a:xfrm>
            <a:custGeom>
              <a:avLst/>
              <a:gdLst>
                <a:gd name="T0" fmla="*/ 0 w 59"/>
                <a:gd name="T1" fmla="*/ 0 h 6"/>
                <a:gd name="T2" fmla="*/ 58 w 59"/>
                <a:gd name="T3" fmla="*/ 6 h 6"/>
                <a:gd name="T4" fmla="*/ 59 w 59"/>
                <a:gd name="T5" fmla="*/ 6 h 6"/>
              </a:gdLst>
              <a:ahLst/>
              <a:cxnLst>
                <a:cxn ang="0">
                  <a:pos x="T0" y="T1"/>
                </a:cxn>
                <a:cxn ang="0">
                  <a:pos x="T2" y="T3"/>
                </a:cxn>
                <a:cxn ang="0">
                  <a:pos x="T4" y="T5"/>
                </a:cxn>
              </a:cxnLst>
              <a:rect l="0" t="0" r="r" b="b"/>
              <a:pathLst>
                <a:path w="59" h="6">
                  <a:moveTo>
                    <a:pt x="0" y="0"/>
                  </a:moveTo>
                  <a:lnTo>
                    <a:pt x="58" y="6"/>
                  </a:lnTo>
                  <a:lnTo>
                    <a:pt x="59"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6" name="Freeform 146"/>
            <p:cNvSpPr>
              <a:spLocks/>
            </p:cNvSpPr>
            <p:nvPr/>
          </p:nvSpPr>
          <p:spPr bwMode="auto">
            <a:xfrm>
              <a:off x="3714" y="2095"/>
              <a:ext cx="26" cy="3"/>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7" name="Freeform 147"/>
            <p:cNvSpPr>
              <a:spLocks/>
            </p:cNvSpPr>
            <p:nvPr/>
          </p:nvSpPr>
          <p:spPr bwMode="auto">
            <a:xfrm>
              <a:off x="1709" y="2221"/>
              <a:ext cx="26" cy="4"/>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8" name="Freeform 148"/>
            <p:cNvSpPr>
              <a:spLocks/>
            </p:cNvSpPr>
            <p:nvPr/>
          </p:nvSpPr>
          <p:spPr bwMode="auto">
            <a:xfrm>
              <a:off x="2003" y="2247"/>
              <a:ext cx="26" cy="4"/>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9" name="Freeform 149"/>
            <p:cNvSpPr>
              <a:spLocks/>
            </p:cNvSpPr>
            <p:nvPr/>
          </p:nvSpPr>
          <p:spPr bwMode="auto">
            <a:xfrm>
              <a:off x="3479" y="2378"/>
              <a:ext cx="23" cy="3"/>
            </a:xfrm>
            <a:custGeom>
              <a:avLst/>
              <a:gdLst>
                <a:gd name="T0" fmla="*/ 0 w 60"/>
                <a:gd name="T1" fmla="*/ 0 h 4"/>
                <a:gd name="T2" fmla="*/ 59 w 60"/>
                <a:gd name="T3" fmla="*/ 4 h 4"/>
                <a:gd name="T4" fmla="*/ 60 w 60"/>
                <a:gd name="T5" fmla="*/ 4 h 4"/>
              </a:gdLst>
              <a:ahLst/>
              <a:cxnLst>
                <a:cxn ang="0">
                  <a:pos x="T0" y="T1"/>
                </a:cxn>
                <a:cxn ang="0">
                  <a:pos x="T2" y="T3"/>
                </a:cxn>
                <a:cxn ang="0">
                  <a:pos x="T4" y="T5"/>
                </a:cxn>
              </a:cxnLst>
              <a:rect l="0" t="0" r="r" b="b"/>
              <a:pathLst>
                <a:path w="60" h="4">
                  <a:moveTo>
                    <a:pt x="0" y="0"/>
                  </a:moveTo>
                  <a:lnTo>
                    <a:pt x="59" y="4"/>
                  </a:lnTo>
                  <a:lnTo>
                    <a:pt x="60"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0" name="Freeform 150"/>
            <p:cNvSpPr>
              <a:spLocks/>
            </p:cNvSpPr>
            <p:nvPr/>
          </p:nvSpPr>
          <p:spPr bwMode="auto">
            <a:xfrm>
              <a:off x="3773" y="2404"/>
              <a:ext cx="22" cy="3"/>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1" name="Freeform 151"/>
            <p:cNvSpPr>
              <a:spLocks/>
            </p:cNvSpPr>
            <p:nvPr/>
          </p:nvSpPr>
          <p:spPr bwMode="auto">
            <a:xfrm>
              <a:off x="1764" y="2530"/>
              <a:ext cx="27" cy="4"/>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2" name="Freeform 152"/>
            <p:cNvSpPr>
              <a:spLocks/>
            </p:cNvSpPr>
            <p:nvPr/>
          </p:nvSpPr>
          <p:spPr bwMode="auto">
            <a:xfrm>
              <a:off x="2062" y="2556"/>
              <a:ext cx="22" cy="4"/>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3" name="Freeform 153"/>
            <p:cNvSpPr>
              <a:spLocks/>
            </p:cNvSpPr>
            <p:nvPr/>
          </p:nvSpPr>
          <p:spPr bwMode="auto">
            <a:xfrm>
              <a:off x="3535" y="2687"/>
              <a:ext cx="26" cy="3"/>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4" name="Freeform 154"/>
            <p:cNvSpPr>
              <a:spLocks/>
            </p:cNvSpPr>
            <p:nvPr/>
          </p:nvSpPr>
          <p:spPr bwMode="auto">
            <a:xfrm>
              <a:off x="3829" y="2713"/>
              <a:ext cx="7" cy="4"/>
            </a:xfrm>
            <a:custGeom>
              <a:avLst/>
              <a:gdLst>
                <a:gd name="T0" fmla="*/ 0 w 21"/>
                <a:gd name="T1" fmla="*/ 0 h 1"/>
                <a:gd name="T2" fmla="*/ 20 w 21"/>
                <a:gd name="T3" fmla="*/ 1 h 1"/>
                <a:gd name="T4" fmla="*/ 21 w 21"/>
                <a:gd name="T5" fmla="*/ 1 h 1"/>
              </a:gdLst>
              <a:ahLst/>
              <a:cxnLst>
                <a:cxn ang="0">
                  <a:pos x="T0" y="T1"/>
                </a:cxn>
                <a:cxn ang="0">
                  <a:pos x="T2" y="T3"/>
                </a:cxn>
                <a:cxn ang="0">
                  <a:pos x="T4" y="T5"/>
                </a:cxn>
              </a:cxnLst>
              <a:rect l="0" t="0" r="r" b="b"/>
              <a:pathLst>
                <a:path w="21" h="1">
                  <a:moveTo>
                    <a:pt x="0" y="0"/>
                  </a:moveTo>
                  <a:lnTo>
                    <a:pt x="20" y="1"/>
                  </a:lnTo>
                  <a:lnTo>
                    <a:pt x="21" y="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5" name="Freeform 155"/>
            <p:cNvSpPr>
              <a:spLocks/>
            </p:cNvSpPr>
            <p:nvPr/>
          </p:nvSpPr>
          <p:spPr bwMode="auto">
            <a:xfrm>
              <a:off x="1824" y="2843"/>
              <a:ext cx="22" cy="4"/>
            </a:xfrm>
            <a:custGeom>
              <a:avLst/>
              <a:gdLst>
                <a:gd name="T0" fmla="*/ 0 w 59"/>
                <a:gd name="T1" fmla="*/ 0 h 4"/>
                <a:gd name="T2" fmla="*/ 58 w 59"/>
                <a:gd name="T3" fmla="*/ 4 h 4"/>
                <a:gd name="T4" fmla="*/ 59 w 59"/>
                <a:gd name="T5" fmla="*/ 4 h 4"/>
              </a:gdLst>
              <a:ahLst/>
              <a:cxnLst>
                <a:cxn ang="0">
                  <a:pos x="T0" y="T1"/>
                </a:cxn>
                <a:cxn ang="0">
                  <a:pos x="T2" y="T3"/>
                </a:cxn>
                <a:cxn ang="0">
                  <a:pos x="T4" y="T5"/>
                </a:cxn>
              </a:cxnLst>
              <a:rect l="0" t="0" r="r" b="b"/>
              <a:pathLst>
                <a:path w="59" h="4">
                  <a:moveTo>
                    <a:pt x="0" y="0"/>
                  </a:moveTo>
                  <a:lnTo>
                    <a:pt x="58" y="4"/>
                  </a:lnTo>
                  <a:lnTo>
                    <a:pt x="59"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6" name="Freeform 156"/>
            <p:cNvSpPr>
              <a:spLocks/>
            </p:cNvSpPr>
            <p:nvPr/>
          </p:nvSpPr>
          <p:spPr bwMode="auto">
            <a:xfrm>
              <a:off x="3591" y="2996"/>
              <a:ext cx="26" cy="4"/>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7" name="Freeform 157"/>
            <p:cNvSpPr>
              <a:spLocks/>
            </p:cNvSpPr>
            <p:nvPr/>
          </p:nvSpPr>
          <p:spPr bwMode="auto">
            <a:xfrm>
              <a:off x="1880" y="3152"/>
              <a:ext cx="26" cy="4"/>
            </a:xfrm>
            <a:custGeom>
              <a:avLst/>
              <a:gdLst>
                <a:gd name="T0" fmla="*/ 0 w 60"/>
                <a:gd name="T1" fmla="*/ 0 h 6"/>
                <a:gd name="T2" fmla="*/ 59 w 60"/>
                <a:gd name="T3" fmla="*/ 6 h 6"/>
                <a:gd name="T4" fmla="*/ 60 w 60"/>
                <a:gd name="T5" fmla="*/ 6 h 6"/>
              </a:gdLst>
              <a:ahLst/>
              <a:cxnLst>
                <a:cxn ang="0">
                  <a:pos x="T0" y="T1"/>
                </a:cxn>
                <a:cxn ang="0">
                  <a:pos x="T2" y="T3"/>
                </a:cxn>
                <a:cxn ang="0">
                  <a:pos x="T4" y="T5"/>
                </a:cxn>
              </a:cxnLst>
              <a:rect l="0" t="0" r="r" b="b"/>
              <a:pathLst>
                <a:path w="60" h="6">
                  <a:moveTo>
                    <a:pt x="0" y="0"/>
                  </a:moveTo>
                  <a:lnTo>
                    <a:pt x="59" y="6"/>
                  </a:lnTo>
                  <a:lnTo>
                    <a:pt x="60"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8" name="Freeform 158"/>
            <p:cNvSpPr>
              <a:spLocks/>
            </p:cNvSpPr>
            <p:nvPr/>
          </p:nvSpPr>
          <p:spPr bwMode="auto">
            <a:xfrm>
              <a:off x="3647" y="3309"/>
              <a:ext cx="26" cy="3"/>
            </a:xfrm>
            <a:custGeom>
              <a:avLst/>
              <a:gdLst>
                <a:gd name="T0" fmla="*/ 0 w 60"/>
                <a:gd name="T1" fmla="*/ 0 h 4"/>
                <a:gd name="T2" fmla="*/ 59 w 60"/>
                <a:gd name="T3" fmla="*/ 4 h 4"/>
                <a:gd name="T4" fmla="*/ 60 w 60"/>
                <a:gd name="T5" fmla="*/ 4 h 4"/>
              </a:gdLst>
              <a:ahLst/>
              <a:cxnLst>
                <a:cxn ang="0">
                  <a:pos x="T0" y="T1"/>
                </a:cxn>
                <a:cxn ang="0">
                  <a:pos x="T2" y="T3"/>
                </a:cxn>
                <a:cxn ang="0">
                  <a:pos x="T4" y="T5"/>
                </a:cxn>
              </a:cxnLst>
              <a:rect l="0" t="0" r="r" b="b"/>
              <a:pathLst>
                <a:path w="60" h="4">
                  <a:moveTo>
                    <a:pt x="0" y="0"/>
                  </a:moveTo>
                  <a:lnTo>
                    <a:pt x="59" y="4"/>
                  </a:lnTo>
                  <a:lnTo>
                    <a:pt x="60"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9" name="Freeform 159"/>
            <p:cNvSpPr>
              <a:spLocks/>
            </p:cNvSpPr>
            <p:nvPr/>
          </p:nvSpPr>
          <p:spPr bwMode="auto">
            <a:xfrm>
              <a:off x="1642" y="3435"/>
              <a:ext cx="26" cy="4"/>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0" name="Freeform 160"/>
            <p:cNvSpPr>
              <a:spLocks/>
            </p:cNvSpPr>
            <p:nvPr/>
          </p:nvSpPr>
          <p:spPr bwMode="auto">
            <a:xfrm>
              <a:off x="1936" y="3461"/>
              <a:ext cx="26" cy="4"/>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1" name="Freeform 161"/>
            <p:cNvSpPr>
              <a:spLocks/>
            </p:cNvSpPr>
            <p:nvPr/>
          </p:nvSpPr>
          <p:spPr bwMode="auto">
            <a:xfrm>
              <a:off x="3706" y="3618"/>
              <a:ext cx="22" cy="4"/>
            </a:xfrm>
            <a:custGeom>
              <a:avLst/>
              <a:gdLst>
                <a:gd name="T0" fmla="*/ 0 w 60"/>
                <a:gd name="T1" fmla="*/ 0 h 6"/>
                <a:gd name="T2" fmla="*/ 59 w 60"/>
                <a:gd name="T3" fmla="*/ 6 h 6"/>
                <a:gd name="T4" fmla="*/ 60 w 60"/>
                <a:gd name="T5" fmla="*/ 6 h 6"/>
              </a:gdLst>
              <a:ahLst/>
              <a:cxnLst>
                <a:cxn ang="0">
                  <a:pos x="T0" y="T1"/>
                </a:cxn>
                <a:cxn ang="0">
                  <a:pos x="T2" y="T3"/>
                </a:cxn>
                <a:cxn ang="0">
                  <a:pos x="T4" y="T5"/>
                </a:cxn>
              </a:cxnLst>
              <a:rect l="0" t="0" r="r" b="b"/>
              <a:pathLst>
                <a:path w="60" h="6">
                  <a:moveTo>
                    <a:pt x="0" y="0"/>
                  </a:moveTo>
                  <a:lnTo>
                    <a:pt x="59" y="6"/>
                  </a:lnTo>
                  <a:lnTo>
                    <a:pt x="60"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2" name="Freeform 162"/>
            <p:cNvSpPr>
              <a:spLocks/>
            </p:cNvSpPr>
            <p:nvPr/>
          </p:nvSpPr>
          <p:spPr bwMode="auto">
            <a:xfrm>
              <a:off x="1698" y="3744"/>
              <a:ext cx="26" cy="4"/>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3" name="Freeform 163"/>
            <p:cNvSpPr>
              <a:spLocks/>
            </p:cNvSpPr>
            <p:nvPr/>
          </p:nvSpPr>
          <p:spPr bwMode="auto">
            <a:xfrm>
              <a:off x="1995" y="3770"/>
              <a:ext cx="22" cy="4"/>
            </a:xfrm>
            <a:custGeom>
              <a:avLst/>
              <a:gdLst>
                <a:gd name="T0" fmla="*/ 0 w 61"/>
                <a:gd name="T1" fmla="*/ 0 h 4"/>
                <a:gd name="T2" fmla="*/ 60 w 61"/>
                <a:gd name="T3" fmla="*/ 4 h 4"/>
                <a:gd name="T4" fmla="*/ 61 w 61"/>
                <a:gd name="T5" fmla="*/ 4 h 4"/>
              </a:gdLst>
              <a:ahLst/>
              <a:cxnLst>
                <a:cxn ang="0">
                  <a:pos x="T0" y="T1"/>
                </a:cxn>
                <a:cxn ang="0">
                  <a:pos x="T2" y="T3"/>
                </a:cxn>
                <a:cxn ang="0">
                  <a:pos x="T4" y="T5"/>
                </a:cxn>
              </a:cxnLst>
              <a:rect l="0" t="0" r="r" b="b"/>
              <a:pathLst>
                <a:path w="61" h="4">
                  <a:moveTo>
                    <a:pt x="0" y="0"/>
                  </a:moveTo>
                  <a:lnTo>
                    <a:pt x="60" y="4"/>
                  </a:lnTo>
                  <a:lnTo>
                    <a:pt x="61"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4" name="Freeform 164"/>
            <p:cNvSpPr>
              <a:spLocks/>
            </p:cNvSpPr>
            <p:nvPr/>
          </p:nvSpPr>
          <p:spPr bwMode="auto">
            <a:xfrm>
              <a:off x="2289" y="3797"/>
              <a:ext cx="26" cy="3"/>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5" name="Freeform 165"/>
            <p:cNvSpPr>
              <a:spLocks/>
            </p:cNvSpPr>
            <p:nvPr/>
          </p:nvSpPr>
          <p:spPr bwMode="auto">
            <a:xfrm>
              <a:off x="2583" y="3823"/>
              <a:ext cx="26" cy="3"/>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6" name="Freeform 166"/>
            <p:cNvSpPr>
              <a:spLocks/>
            </p:cNvSpPr>
            <p:nvPr/>
          </p:nvSpPr>
          <p:spPr bwMode="auto">
            <a:xfrm>
              <a:off x="2877" y="3849"/>
              <a:ext cx="26" cy="3"/>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7" name="Freeform 167"/>
            <p:cNvSpPr>
              <a:spLocks/>
            </p:cNvSpPr>
            <p:nvPr/>
          </p:nvSpPr>
          <p:spPr bwMode="auto">
            <a:xfrm>
              <a:off x="3174" y="3875"/>
              <a:ext cx="23" cy="3"/>
            </a:xfrm>
            <a:custGeom>
              <a:avLst/>
              <a:gdLst>
                <a:gd name="T0" fmla="*/ 0 w 61"/>
                <a:gd name="T1" fmla="*/ 0 h 4"/>
                <a:gd name="T2" fmla="*/ 60 w 61"/>
                <a:gd name="T3" fmla="*/ 4 h 4"/>
                <a:gd name="T4" fmla="*/ 61 w 61"/>
                <a:gd name="T5" fmla="*/ 4 h 4"/>
              </a:gdLst>
              <a:ahLst/>
              <a:cxnLst>
                <a:cxn ang="0">
                  <a:pos x="T0" y="T1"/>
                </a:cxn>
                <a:cxn ang="0">
                  <a:pos x="T2" y="T3"/>
                </a:cxn>
                <a:cxn ang="0">
                  <a:pos x="T4" y="T5"/>
                </a:cxn>
              </a:cxnLst>
              <a:rect l="0" t="0" r="r" b="b"/>
              <a:pathLst>
                <a:path w="61" h="4">
                  <a:moveTo>
                    <a:pt x="0" y="0"/>
                  </a:moveTo>
                  <a:lnTo>
                    <a:pt x="60" y="4"/>
                  </a:lnTo>
                  <a:lnTo>
                    <a:pt x="61"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8" name="Freeform 168"/>
            <p:cNvSpPr>
              <a:spLocks/>
            </p:cNvSpPr>
            <p:nvPr/>
          </p:nvSpPr>
          <p:spPr bwMode="auto">
            <a:xfrm>
              <a:off x="3468" y="3901"/>
              <a:ext cx="26" cy="4"/>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9" name="Freeform 169"/>
            <p:cNvSpPr>
              <a:spLocks/>
            </p:cNvSpPr>
            <p:nvPr/>
          </p:nvSpPr>
          <p:spPr bwMode="auto">
            <a:xfrm>
              <a:off x="3762" y="3927"/>
              <a:ext cx="26" cy="4"/>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0" name="Freeform 170"/>
            <p:cNvSpPr>
              <a:spLocks/>
            </p:cNvSpPr>
            <p:nvPr/>
          </p:nvSpPr>
          <p:spPr bwMode="auto">
            <a:xfrm>
              <a:off x="1757" y="4057"/>
              <a:ext cx="26" cy="4"/>
            </a:xfrm>
            <a:custGeom>
              <a:avLst/>
              <a:gdLst>
                <a:gd name="T0" fmla="*/ 0 w 61"/>
                <a:gd name="T1" fmla="*/ 0 h 5"/>
                <a:gd name="T2" fmla="*/ 59 w 61"/>
                <a:gd name="T3" fmla="*/ 5 h 5"/>
                <a:gd name="T4" fmla="*/ 61 w 61"/>
                <a:gd name="T5" fmla="*/ 5 h 5"/>
              </a:gdLst>
              <a:ahLst/>
              <a:cxnLst>
                <a:cxn ang="0">
                  <a:pos x="T0" y="T1"/>
                </a:cxn>
                <a:cxn ang="0">
                  <a:pos x="T2" y="T3"/>
                </a:cxn>
                <a:cxn ang="0">
                  <a:pos x="T4" y="T5"/>
                </a:cxn>
              </a:cxnLst>
              <a:rect l="0" t="0" r="r" b="b"/>
              <a:pathLst>
                <a:path w="61" h="5">
                  <a:moveTo>
                    <a:pt x="0" y="0"/>
                  </a:moveTo>
                  <a:lnTo>
                    <a:pt x="59"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1" name="Freeform 171"/>
            <p:cNvSpPr>
              <a:spLocks/>
            </p:cNvSpPr>
            <p:nvPr/>
          </p:nvSpPr>
          <p:spPr bwMode="auto">
            <a:xfrm>
              <a:off x="2051" y="4083"/>
              <a:ext cx="26" cy="4"/>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2" name="Freeform 172"/>
            <p:cNvSpPr>
              <a:spLocks/>
            </p:cNvSpPr>
            <p:nvPr/>
          </p:nvSpPr>
          <p:spPr bwMode="auto">
            <a:xfrm>
              <a:off x="2345" y="4109"/>
              <a:ext cx="26" cy="4"/>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3" name="Freeform 173"/>
            <p:cNvSpPr>
              <a:spLocks/>
            </p:cNvSpPr>
            <p:nvPr/>
          </p:nvSpPr>
          <p:spPr bwMode="auto">
            <a:xfrm>
              <a:off x="1776" y="4031"/>
              <a:ext cx="3" cy="26"/>
            </a:xfrm>
            <a:custGeom>
              <a:avLst/>
              <a:gdLst>
                <a:gd name="T0" fmla="*/ 11 w 11"/>
                <a:gd name="T1" fmla="*/ 62 h 62"/>
                <a:gd name="T2" fmla="*/ 0 w 11"/>
                <a:gd name="T3" fmla="*/ 0 h 62"/>
                <a:gd name="T4" fmla="*/ 2 w 11"/>
                <a:gd name="T5" fmla="*/ 0 h 62"/>
              </a:gdLst>
              <a:ahLst/>
              <a:cxnLst>
                <a:cxn ang="0">
                  <a:pos x="T0" y="T1"/>
                </a:cxn>
                <a:cxn ang="0">
                  <a:pos x="T2" y="T3"/>
                </a:cxn>
                <a:cxn ang="0">
                  <a:pos x="T4" y="T5"/>
                </a:cxn>
              </a:cxnLst>
              <a:rect l="0" t="0" r="r" b="b"/>
              <a:pathLst>
                <a:path w="11" h="62">
                  <a:moveTo>
                    <a:pt x="11" y="62"/>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4" name="Freeform 174"/>
            <p:cNvSpPr>
              <a:spLocks/>
            </p:cNvSpPr>
            <p:nvPr/>
          </p:nvSpPr>
          <p:spPr bwMode="auto">
            <a:xfrm>
              <a:off x="1720" y="3722"/>
              <a:ext cx="4" cy="26"/>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5" name="Freeform 175"/>
            <p:cNvSpPr>
              <a:spLocks/>
            </p:cNvSpPr>
            <p:nvPr/>
          </p:nvSpPr>
          <p:spPr bwMode="auto">
            <a:xfrm>
              <a:off x="1660" y="3413"/>
              <a:ext cx="8" cy="26"/>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6" name="Freeform 176"/>
            <p:cNvSpPr>
              <a:spLocks/>
            </p:cNvSpPr>
            <p:nvPr/>
          </p:nvSpPr>
          <p:spPr bwMode="auto">
            <a:xfrm>
              <a:off x="2069" y="4057"/>
              <a:ext cx="8" cy="26"/>
            </a:xfrm>
            <a:custGeom>
              <a:avLst/>
              <a:gdLst>
                <a:gd name="T0" fmla="*/ 12 w 12"/>
                <a:gd name="T1" fmla="*/ 63 h 63"/>
                <a:gd name="T2" fmla="*/ 0 w 12"/>
                <a:gd name="T3" fmla="*/ 0 h 63"/>
                <a:gd name="T4" fmla="*/ 2 w 12"/>
                <a:gd name="T5" fmla="*/ 0 h 63"/>
              </a:gdLst>
              <a:ahLst/>
              <a:cxnLst>
                <a:cxn ang="0">
                  <a:pos x="T0" y="T1"/>
                </a:cxn>
                <a:cxn ang="0">
                  <a:pos x="T2" y="T3"/>
                </a:cxn>
                <a:cxn ang="0">
                  <a:pos x="T4" y="T5"/>
                </a:cxn>
              </a:cxnLst>
              <a:rect l="0" t="0" r="r" b="b"/>
              <a:pathLst>
                <a:path w="12" h="63">
                  <a:moveTo>
                    <a:pt x="12" y="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7" name="Freeform 177"/>
            <p:cNvSpPr>
              <a:spLocks/>
            </p:cNvSpPr>
            <p:nvPr/>
          </p:nvSpPr>
          <p:spPr bwMode="auto">
            <a:xfrm>
              <a:off x="2014" y="3752"/>
              <a:ext cx="3" cy="22"/>
            </a:xfrm>
            <a:custGeom>
              <a:avLst/>
              <a:gdLst>
                <a:gd name="T0" fmla="*/ 11 w 11"/>
                <a:gd name="T1" fmla="*/ 56 h 56"/>
                <a:gd name="T2" fmla="*/ 0 w 11"/>
                <a:gd name="T3" fmla="*/ 0 h 56"/>
                <a:gd name="T4" fmla="*/ 1 w 11"/>
                <a:gd name="T5" fmla="*/ 0 h 56"/>
              </a:gdLst>
              <a:ahLst/>
              <a:cxnLst>
                <a:cxn ang="0">
                  <a:pos x="T0" y="T1"/>
                </a:cxn>
                <a:cxn ang="0">
                  <a:pos x="T2" y="T3"/>
                </a:cxn>
                <a:cxn ang="0">
                  <a:pos x="T4" y="T5"/>
                </a:cxn>
              </a:cxnLst>
              <a:rect l="0" t="0" r="r" b="b"/>
              <a:pathLst>
                <a:path w="11" h="56">
                  <a:moveTo>
                    <a:pt x="11" y="5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8" name="Freeform 178"/>
            <p:cNvSpPr>
              <a:spLocks/>
            </p:cNvSpPr>
            <p:nvPr/>
          </p:nvSpPr>
          <p:spPr bwMode="auto">
            <a:xfrm>
              <a:off x="1958" y="3439"/>
              <a:ext cx="4" cy="26"/>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9" name="Freeform 179"/>
            <p:cNvSpPr>
              <a:spLocks/>
            </p:cNvSpPr>
            <p:nvPr/>
          </p:nvSpPr>
          <p:spPr bwMode="auto">
            <a:xfrm>
              <a:off x="1898" y="3130"/>
              <a:ext cx="8" cy="26"/>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0" name="Freeform 180"/>
            <p:cNvSpPr>
              <a:spLocks/>
            </p:cNvSpPr>
            <p:nvPr/>
          </p:nvSpPr>
          <p:spPr bwMode="auto">
            <a:xfrm>
              <a:off x="1843" y="2817"/>
              <a:ext cx="3" cy="26"/>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1" name="Freeform 181"/>
            <p:cNvSpPr>
              <a:spLocks/>
            </p:cNvSpPr>
            <p:nvPr/>
          </p:nvSpPr>
          <p:spPr bwMode="auto">
            <a:xfrm>
              <a:off x="1787" y="2508"/>
              <a:ext cx="4" cy="26"/>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2" name="Freeform 182"/>
            <p:cNvSpPr>
              <a:spLocks/>
            </p:cNvSpPr>
            <p:nvPr/>
          </p:nvSpPr>
          <p:spPr bwMode="auto">
            <a:xfrm>
              <a:off x="1727" y="2199"/>
              <a:ext cx="8" cy="26"/>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3" name="Freeform 183"/>
            <p:cNvSpPr>
              <a:spLocks/>
            </p:cNvSpPr>
            <p:nvPr/>
          </p:nvSpPr>
          <p:spPr bwMode="auto">
            <a:xfrm>
              <a:off x="1671" y="1890"/>
              <a:ext cx="4" cy="26"/>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4" name="Freeform 184"/>
            <p:cNvSpPr>
              <a:spLocks/>
            </p:cNvSpPr>
            <p:nvPr/>
          </p:nvSpPr>
          <p:spPr bwMode="auto">
            <a:xfrm>
              <a:off x="2367" y="4083"/>
              <a:ext cx="4" cy="26"/>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5" name="Freeform 185"/>
            <p:cNvSpPr>
              <a:spLocks/>
            </p:cNvSpPr>
            <p:nvPr/>
          </p:nvSpPr>
          <p:spPr bwMode="auto">
            <a:xfrm>
              <a:off x="2308" y="3774"/>
              <a:ext cx="7" cy="26"/>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6" name="Freeform 186"/>
            <p:cNvSpPr>
              <a:spLocks/>
            </p:cNvSpPr>
            <p:nvPr/>
          </p:nvSpPr>
          <p:spPr bwMode="auto">
            <a:xfrm>
              <a:off x="2081" y="2534"/>
              <a:ext cx="3" cy="26"/>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7" name="Freeform 187"/>
            <p:cNvSpPr>
              <a:spLocks/>
            </p:cNvSpPr>
            <p:nvPr/>
          </p:nvSpPr>
          <p:spPr bwMode="auto">
            <a:xfrm>
              <a:off x="2025" y="2225"/>
              <a:ext cx="4" cy="26"/>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8" name="Freeform 188"/>
            <p:cNvSpPr>
              <a:spLocks/>
            </p:cNvSpPr>
            <p:nvPr/>
          </p:nvSpPr>
          <p:spPr bwMode="auto">
            <a:xfrm>
              <a:off x="1965" y="1916"/>
              <a:ext cx="8" cy="26"/>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9" name="Freeform 189"/>
            <p:cNvSpPr>
              <a:spLocks/>
            </p:cNvSpPr>
            <p:nvPr/>
          </p:nvSpPr>
          <p:spPr bwMode="auto">
            <a:xfrm>
              <a:off x="1910" y="1603"/>
              <a:ext cx="3" cy="26"/>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0" name="Freeform 190"/>
            <p:cNvSpPr>
              <a:spLocks/>
            </p:cNvSpPr>
            <p:nvPr/>
          </p:nvSpPr>
          <p:spPr bwMode="auto">
            <a:xfrm>
              <a:off x="2661" y="4109"/>
              <a:ext cx="4" cy="15"/>
            </a:xfrm>
            <a:custGeom>
              <a:avLst/>
              <a:gdLst>
                <a:gd name="T0" fmla="*/ 6 w 6"/>
                <a:gd name="T1" fmla="*/ 38 h 38"/>
                <a:gd name="T2" fmla="*/ 0 w 6"/>
                <a:gd name="T3" fmla="*/ 0 h 38"/>
                <a:gd name="T4" fmla="*/ 1 w 6"/>
                <a:gd name="T5" fmla="*/ 0 h 38"/>
              </a:gdLst>
              <a:ahLst/>
              <a:cxnLst>
                <a:cxn ang="0">
                  <a:pos x="T0" y="T1"/>
                </a:cxn>
                <a:cxn ang="0">
                  <a:pos x="T2" y="T3"/>
                </a:cxn>
                <a:cxn ang="0">
                  <a:pos x="T4" y="T5"/>
                </a:cxn>
              </a:cxnLst>
              <a:rect l="0" t="0" r="r" b="b"/>
              <a:pathLst>
                <a:path w="6" h="38">
                  <a:moveTo>
                    <a:pt x="6" y="3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1" name="Freeform 191"/>
            <p:cNvSpPr>
              <a:spLocks/>
            </p:cNvSpPr>
            <p:nvPr/>
          </p:nvSpPr>
          <p:spPr bwMode="auto">
            <a:xfrm>
              <a:off x="2605" y="3800"/>
              <a:ext cx="4" cy="26"/>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2" name="Freeform 192"/>
            <p:cNvSpPr>
              <a:spLocks/>
            </p:cNvSpPr>
            <p:nvPr/>
          </p:nvSpPr>
          <p:spPr bwMode="auto">
            <a:xfrm>
              <a:off x="2203" y="1629"/>
              <a:ext cx="4" cy="26"/>
            </a:xfrm>
            <a:custGeom>
              <a:avLst/>
              <a:gdLst>
                <a:gd name="T0" fmla="*/ 11 w 11"/>
                <a:gd name="T1" fmla="*/ 61 h 61"/>
                <a:gd name="T2" fmla="*/ 0 w 11"/>
                <a:gd name="T3" fmla="*/ 0 h 61"/>
                <a:gd name="T4" fmla="*/ 1 w 11"/>
                <a:gd name="T5" fmla="*/ 0 h 61"/>
              </a:gdLst>
              <a:ahLst/>
              <a:cxnLst>
                <a:cxn ang="0">
                  <a:pos x="T0" y="T1"/>
                </a:cxn>
                <a:cxn ang="0">
                  <a:pos x="T2" y="T3"/>
                </a:cxn>
                <a:cxn ang="0">
                  <a:pos x="T4" y="T5"/>
                </a:cxn>
              </a:cxnLst>
              <a:rect l="0" t="0" r="r" b="b"/>
              <a:pathLst>
                <a:path w="11" h="61">
                  <a:moveTo>
                    <a:pt x="11"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3" name="Freeform 193"/>
            <p:cNvSpPr>
              <a:spLocks/>
            </p:cNvSpPr>
            <p:nvPr/>
          </p:nvSpPr>
          <p:spPr bwMode="auto">
            <a:xfrm>
              <a:off x="2899" y="3826"/>
              <a:ext cx="4" cy="26"/>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4" name="Freeform 194"/>
            <p:cNvSpPr>
              <a:spLocks/>
            </p:cNvSpPr>
            <p:nvPr/>
          </p:nvSpPr>
          <p:spPr bwMode="auto">
            <a:xfrm>
              <a:off x="3193" y="3852"/>
              <a:ext cx="4" cy="26"/>
            </a:xfrm>
            <a:custGeom>
              <a:avLst/>
              <a:gdLst>
                <a:gd name="T0" fmla="*/ 11 w 11"/>
                <a:gd name="T1" fmla="*/ 61 h 61"/>
                <a:gd name="T2" fmla="*/ 0 w 11"/>
                <a:gd name="T3" fmla="*/ 0 h 61"/>
                <a:gd name="T4" fmla="*/ 1 w 11"/>
                <a:gd name="T5" fmla="*/ 0 h 61"/>
              </a:gdLst>
              <a:ahLst/>
              <a:cxnLst>
                <a:cxn ang="0">
                  <a:pos x="T0" y="T1"/>
                </a:cxn>
                <a:cxn ang="0">
                  <a:pos x="T2" y="T3"/>
                </a:cxn>
                <a:cxn ang="0">
                  <a:pos x="T4" y="T5"/>
                </a:cxn>
              </a:cxnLst>
              <a:rect l="0" t="0" r="r" b="b"/>
              <a:pathLst>
                <a:path w="11" h="61">
                  <a:moveTo>
                    <a:pt x="11"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5" name="Freeform 195"/>
            <p:cNvSpPr>
              <a:spLocks/>
            </p:cNvSpPr>
            <p:nvPr/>
          </p:nvSpPr>
          <p:spPr bwMode="auto">
            <a:xfrm>
              <a:off x="3487" y="3878"/>
              <a:ext cx="3" cy="27"/>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6" name="Freeform 196"/>
            <p:cNvSpPr>
              <a:spLocks/>
            </p:cNvSpPr>
            <p:nvPr/>
          </p:nvSpPr>
          <p:spPr bwMode="auto">
            <a:xfrm>
              <a:off x="3780" y="3905"/>
              <a:ext cx="8" cy="26"/>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7" name="Freeform 197"/>
            <p:cNvSpPr>
              <a:spLocks/>
            </p:cNvSpPr>
            <p:nvPr/>
          </p:nvSpPr>
          <p:spPr bwMode="auto">
            <a:xfrm>
              <a:off x="3725" y="3592"/>
              <a:ext cx="3" cy="26"/>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8" name="Freeform 198"/>
            <p:cNvSpPr>
              <a:spLocks/>
            </p:cNvSpPr>
            <p:nvPr/>
          </p:nvSpPr>
          <p:spPr bwMode="auto">
            <a:xfrm>
              <a:off x="3669" y="3283"/>
              <a:ext cx="4" cy="26"/>
            </a:xfrm>
            <a:custGeom>
              <a:avLst/>
              <a:gdLst>
                <a:gd name="T0" fmla="*/ 11 w 11"/>
                <a:gd name="T1" fmla="*/ 61 h 61"/>
                <a:gd name="T2" fmla="*/ 0 w 11"/>
                <a:gd name="T3" fmla="*/ 0 h 61"/>
                <a:gd name="T4" fmla="*/ 1 w 11"/>
                <a:gd name="T5" fmla="*/ 0 h 61"/>
              </a:gdLst>
              <a:ahLst/>
              <a:cxnLst>
                <a:cxn ang="0">
                  <a:pos x="T0" y="T1"/>
                </a:cxn>
                <a:cxn ang="0">
                  <a:pos x="T2" y="T3"/>
                </a:cxn>
                <a:cxn ang="0">
                  <a:pos x="T4" y="T5"/>
                </a:cxn>
              </a:cxnLst>
              <a:rect l="0" t="0" r="r" b="b"/>
              <a:pathLst>
                <a:path w="11" h="61">
                  <a:moveTo>
                    <a:pt x="11"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9" name="Freeform 199"/>
            <p:cNvSpPr>
              <a:spLocks/>
            </p:cNvSpPr>
            <p:nvPr/>
          </p:nvSpPr>
          <p:spPr bwMode="auto">
            <a:xfrm>
              <a:off x="3613" y="2973"/>
              <a:ext cx="4" cy="27"/>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00" name="Freeform 200"/>
            <p:cNvSpPr>
              <a:spLocks/>
            </p:cNvSpPr>
            <p:nvPr/>
          </p:nvSpPr>
          <p:spPr bwMode="auto">
            <a:xfrm>
              <a:off x="3554" y="2664"/>
              <a:ext cx="3" cy="26"/>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01" name="Freeform 201"/>
            <p:cNvSpPr>
              <a:spLocks/>
            </p:cNvSpPr>
            <p:nvPr/>
          </p:nvSpPr>
          <p:spPr bwMode="auto">
            <a:xfrm>
              <a:off x="3498" y="2355"/>
              <a:ext cx="4" cy="23"/>
            </a:xfrm>
            <a:custGeom>
              <a:avLst/>
              <a:gdLst>
                <a:gd name="T0" fmla="*/ 12 w 12"/>
                <a:gd name="T1" fmla="*/ 61 h 61"/>
                <a:gd name="T2" fmla="*/ 0 w 12"/>
                <a:gd name="T3" fmla="*/ 0 h 61"/>
                <a:gd name="T4" fmla="*/ 1 w 12"/>
                <a:gd name="T5" fmla="*/ 0 h 61"/>
              </a:gdLst>
              <a:ahLst/>
              <a:cxnLst>
                <a:cxn ang="0">
                  <a:pos x="T0" y="T1"/>
                </a:cxn>
                <a:cxn ang="0">
                  <a:pos x="T2" y="T3"/>
                </a:cxn>
                <a:cxn ang="0">
                  <a:pos x="T4" y="T5"/>
                </a:cxn>
              </a:cxnLst>
              <a:rect l="0" t="0" r="r" b="b"/>
              <a:pathLst>
                <a:path w="12" h="61">
                  <a:moveTo>
                    <a:pt x="12"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51402" name="Group 202"/>
            <p:cNvGrpSpPr>
              <a:grpSpLocks/>
            </p:cNvGrpSpPr>
            <p:nvPr/>
          </p:nvGrpSpPr>
          <p:grpSpPr bwMode="auto">
            <a:xfrm>
              <a:off x="1638" y="1536"/>
              <a:ext cx="2202" cy="2588"/>
              <a:chOff x="1749" y="1938"/>
              <a:chExt cx="592" cy="695"/>
            </a:xfrm>
          </p:grpSpPr>
          <p:sp>
            <p:nvSpPr>
              <p:cNvPr id="51403" name="Freeform 203"/>
              <p:cNvSpPr>
                <a:spLocks/>
              </p:cNvSpPr>
              <p:nvPr/>
            </p:nvSpPr>
            <p:spPr bwMode="auto">
              <a:xfrm>
                <a:off x="2233" y="2074"/>
                <a:ext cx="2" cy="7"/>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04" name="Freeform 204"/>
              <p:cNvSpPr>
                <a:spLocks/>
              </p:cNvSpPr>
              <p:nvPr/>
            </p:nvSpPr>
            <p:spPr bwMode="auto">
              <a:xfrm>
                <a:off x="2218" y="1991"/>
                <a:ext cx="1" cy="7"/>
              </a:xfrm>
              <a:custGeom>
                <a:avLst/>
                <a:gdLst>
                  <a:gd name="T0" fmla="*/ 11 w 11"/>
                  <a:gd name="T1" fmla="*/ 63 h 63"/>
                  <a:gd name="T2" fmla="*/ 0 w 11"/>
                  <a:gd name="T3" fmla="*/ 0 h 63"/>
                  <a:gd name="T4" fmla="*/ 2 w 11"/>
                  <a:gd name="T5" fmla="*/ 0 h 63"/>
                </a:gdLst>
                <a:ahLst/>
                <a:cxnLst>
                  <a:cxn ang="0">
                    <a:pos x="T0" y="T1"/>
                  </a:cxn>
                  <a:cxn ang="0">
                    <a:pos x="T2" y="T3"/>
                  </a:cxn>
                  <a:cxn ang="0">
                    <a:pos x="T4" y="T5"/>
                  </a:cxn>
                </a:cxnLst>
                <a:rect l="0" t="0" r="r" b="b"/>
                <a:pathLst>
                  <a:path w="11" h="63">
                    <a:moveTo>
                      <a:pt x="11" y="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05" name="Freeform 205"/>
              <p:cNvSpPr>
                <a:spLocks/>
              </p:cNvSpPr>
              <p:nvPr/>
            </p:nvSpPr>
            <p:spPr bwMode="auto">
              <a:xfrm>
                <a:off x="2328" y="2164"/>
                <a:ext cx="1" cy="7"/>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06" name="Freeform 206"/>
              <p:cNvSpPr>
                <a:spLocks/>
              </p:cNvSpPr>
              <p:nvPr/>
            </p:nvSpPr>
            <p:spPr bwMode="auto">
              <a:xfrm>
                <a:off x="2313" y="2081"/>
                <a:ext cx="1" cy="7"/>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07" name="Freeform 207"/>
              <p:cNvSpPr>
                <a:spLocks/>
              </p:cNvSpPr>
              <p:nvPr/>
            </p:nvSpPr>
            <p:spPr bwMode="auto">
              <a:xfrm>
                <a:off x="2297" y="1998"/>
                <a:ext cx="2" cy="7"/>
              </a:xfrm>
              <a:custGeom>
                <a:avLst/>
                <a:gdLst>
                  <a:gd name="T0" fmla="*/ 12 w 12"/>
                  <a:gd name="T1" fmla="*/ 62 h 62"/>
                  <a:gd name="T2" fmla="*/ 0 w 12"/>
                  <a:gd name="T3" fmla="*/ 0 h 62"/>
                  <a:gd name="T4" fmla="*/ 2 w 12"/>
                  <a:gd name="T5" fmla="*/ 0 h 62"/>
                </a:gdLst>
                <a:ahLst/>
                <a:cxnLst>
                  <a:cxn ang="0">
                    <a:pos x="T0" y="T1"/>
                  </a:cxn>
                  <a:cxn ang="0">
                    <a:pos x="T2" y="T3"/>
                  </a:cxn>
                  <a:cxn ang="0">
                    <a:pos x="T4" y="T5"/>
                  </a:cxn>
                </a:cxnLst>
                <a:rect l="0" t="0" r="r" b="b"/>
                <a:pathLst>
                  <a:path w="12" h="62">
                    <a:moveTo>
                      <a:pt x="12" y="62"/>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08" name="Freeform 208"/>
              <p:cNvSpPr>
                <a:spLocks/>
              </p:cNvSpPr>
              <p:nvPr/>
            </p:nvSpPr>
            <p:spPr bwMode="auto">
              <a:xfrm>
                <a:off x="1826" y="1992"/>
                <a:ext cx="8" cy="9"/>
              </a:xfrm>
              <a:custGeom>
                <a:avLst/>
                <a:gdLst>
                  <a:gd name="T0" fmla="*/ 0 w 79"/>
                  <a:gd name="T1" fmla="*/ 81 h 81"/>
                  <a:gd name="T2" fmla="*/ 78 w 79"/>
                  <a:gd name="T3" fmla="*/ 0 h 81"/>
                  <a:gd name="T4" fmla="*/ 79 w 79"/>
                  <a:gd name="T5" fmla="*/ 0 h 81"/>
                </a:gdLst>
                <a:ahLst/>
                <a:cxnLst>
                  <a:cxn ang="0">
                    <a:pos x="T0" y="T1"/>
                  </a:cxn>
                  <a:cxn ang="0">
                    <a:pos x="T2" y="T3"/>
                  </a:cxn>
                  <a:cxn ang="0">
                    <a:pos x="T4" y="T5"/>
                  </a:cxn>
                </a:cxnLst>
                <a:rect l="0" t="0" r="r" b="b"/>
                <a:pathLst>
                  <a:path w="79" h="81">
                    <a:moveTo>
                      <a:pt x="0" y="81"/>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09" name="Freeform 209"/>
              <p:cNvSpPr>
                <a:spLocks/>
              </p:cNvSpPr>
              <p:nvPr/>
            </p:nvSpPr>
            <p:spPr bwMode="auto">
              <a:xfrm>
                <a:off x="1840" y="2118"/>
                <a:ext cx="9" cy="9"/>
              </a:xfrm>
              <a:custGeom>
                <a:avLst/>
                <a:gdLst>
                  <a:gd name="T0" fmla="*/ 0 w 79"/>
                  <a:gd name="T1" fmla="*/ 80 h 80"/>
                  <a:gd name="T2" fmla="*/ 78 w 79"/>
                  <a:gd name="T3" fmla="*/ 0 h 80"/>
                  <a:gd name="T4" fmla="*/ 79 w 79"/>
                  <a:gd name="T5" fmla="*/ 0 h 80"/>
                </a:gdLst>
                <a:ahLst/>
                <a:cxnLst>
                  <a:cxn ang="0">
                    <a:pos x="T0" y="T1"/>
                  </a:cxn>
                  <a:cxn ang="0">
                    <a:pos x="T2" y="T3"/>
                  </a:cxn>
                  <a:cxn ang="0">
                    <a:pos x="T4" y="T5"/>
                  </a:cxn>
                </a:cxnLst>
                <a:rect l="0" t="0" r="r" b="b"/>
                <a:pathLst>
                  <a:path w="79" h="80">
                    <a:moveTo>
                      <a:pt x="0" y="80"/>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0" name="Freeform 210"/>
              <p:cNvSpPr>
                <a:spLocks/>
              </p:cNvSpPr>
              <p:nvPr/>
            </p:nvSpPr>
            <p:spPr bwMode="auto">
              <a:xfrm>
                <a:off x="1752" y="2352"/>
                <a:ext cx="8" cy="9"/>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1" name="Freeform 211"/>
              <p:cNvSpPr>
                <a:spLocks/>
              </p:cNvSpPr>
              <p:nvPr/>
            </p:nvSpPr>
            <p:spPr bwMode="auto">
              <a:xfrm>
                <a:off x="1855" y="2245"/>
                <a:ext cx="9" cy="8"/>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2" name="Freeform 212"/>
              <p:cNvSpPr>
                <a:spLocks/>
              </p:cNvSpPr>
              <p:nvPr/>
            </p:nvSpPr>
            <p:spPr bwMode="auto">
              <a:xfrm>
                <a:off x="1766" y="2478"/>
                <a:ext cx="9" cy="9"/>
              </a:xfrm>
              <a:custGeom>
                <a:avLst/>
                <a:gdLst>
                  <a:gd name="T0" fmla="*/ 0 w 79"/>
                  <a:gd name="T1" fmla="*/ 80 h 80"/>
                  <a:gd name="T2" fmla="*/ 78 w 79"/>
                  <a:gd name="T3" fmla="*/ 0 h 80"/>
                  <a:gd name="T4" fmla="*/ 79 w 79"/>
                  <a:gd name="T5" fmla="*/ 0 h 80"/>
                </a:gdLst>
                <a:ahLst/>
                <a:cxnLst>
                  <a:cxn ang="0">
                    <a:pos x="T0" y="T1"/>
                  </a:cxn>
                  <a:cxn ang="0">
                    <a:pos x="T2" y="T3"/>
                  </a:cxn>
                  <a:cxn ang="0">
                    <a:pos x="T4" y="T5"/>
                  </a:cxn>
                </a:cxnLst>
                <a:rect l="0" t="0" r="r" b="b"/>
                <a:pathLst>
                  <a:path w="79" h="80">
                    <a:moveTo>
                      <a:pt x="0" y="80"/>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3" name="Freeform 213"/>
              <p:cNvSpPr>
                <a:spLocks/>
              </p:cNvSpPr>
              <p:nvPr/>
            </p:nvSpPr>
            <p:spPr bwMode="auto">
              <a:xfrm>
                <a:off x="2182" y="2047"/>
                <a:ext cx="6" cy="6"/>
              </a:xfrm>
              <a:custGeom>
                <a:avLst/>
                <a:gdLst>
                  <a:gd name="T0" fmla="*/ 0 w 55"/>
                  <a:gd name="T1" fmla="*/ 55 h 55"/>
                  <a:gd name="T2" fmla="*/ 54 w 55"/>
                  <a:gd name="T3" fmla="*/ 0 h 55"/>
                  <a:gd name="T4" fmla="*/ 55 w 55"/>
                  <a:gd name="T5" fmla="*/ 0 h 55"/>
                </a:gdLst>
                <a:ahLst/>
                <a:cxnLst>
                  <a:cxn ang="0">
                    <a:pos x="T0" y="T1"/>
                  </a:cxn>
                  <a:cxn ang="0">
                    <a:pos x="T2" y="T3"/>
                  </a:cxn>
                  <a:cxn ang="0">
                    <a:pos x="T4" y="T5"/>
                  </a:cxn>
                </a:cxnLst>
                <a:rect l="0" t="0" r="r" b="b"/>
                <a:pathLst>
                  <a:path w="55" h="55">
                    <a:moveTo>
                      <a:pt x="0" y="55"/>
                    </a:moveTo>
                    <a:lnTo>
                      <a:pt x="54" y="0"/>
                    </a:lnTo>
                    <a:lnTo>
                      <a:pt x="5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4" name="Freeform 214"/>
              <p:cNvSpPr>
                <a:spLocks/>
              </p:cNvSpPr>
              <p:nvPr/>
            </p:nvSpPr>
            <p:spPr bwMode="auto">
              <a:xfrm>
                <a:off x="1781" y="2604"/>
                <a:ext cx="9" cy="9"/>
              </a:xfrm>
              <a:custGeom>
                <a:avLst/>
                <a:gdLst>
                  <a:gd name="T0" fmla="*/ 0 w 78"/>
                  <a:gd name="T1" fmla="*/ 81 h 81"/>
                  <a:gd name="T2" fmla="*/ 77 w 78"/>
                  <a:gd name="T3" fmla="*/ 0 h 81"/>
                  <a:gd name="T4" fmla="*/ 78 w 78"/>
                  <a:gd name="T5" fmla="*/ 0 h 81"/>
                </a:gdLst>
                <a:ahLst/>
                <a:cxnLst>
                  <a:cxn ang="0">
                    <a:pos x="T0" y="T1"/>
                  </a:cxn>
                  <a:cxn ang="0">
                    <a:pos x="T2" y="T3"/>
                  </a:cxn>
                  <a:cxn ang="0">
                    <a:pos x="T4" y="T5"/>
                  </a:cxn>
                </a:cxnLst>
                <a:rect l="0" t="0" r="r" b="b"/>
                <a:pathLst>
                  <a:path w="78" h="81">
                    <a:moveTo>
                      <a:pt x="0" y="81"/>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5" name="Freeform 215"/>
              <p:cNvSpPr>
                <a:spLocks/>
              </p:cNvSpPr>
              <p:nvPr/>
            </p:nvSpPr>
            <p:spPr bwMode="auto">
              <a:xfrm>
                <a:off x="2200" y="2173"/>
                <a:ext cx="3" cy="3"/>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6" name="Freeform 216"/>
              <p:cNvSpPr>
                <a:spLocks/>
              </p:cNvSpPr>
              <p:nvPr/>
            </p:nvSpPr>
            <p:spPr bwMode="auto">
              <a:xfrm>
                <a:off x="2297" y="2066"/>
                <a:ext cx="9" cy="9"/>
              </a:xfrm>
              <a:custGeom>
                <a:avLst/>
                <a:gdLst>
                  <a:gd name="T0" fmla="*/ 0 w 79"/>
                  <a:gd name="T1" fmla="*/ 81 h 81"/>
                  <a:gd name="T2" fmla="*/ 78 w 79"/>
                  <a:gd name="T3" fmla="*/ 0 h 81"/>
                  <a:gd name="T4" fmla="*/ 79 w 79"/>
                  <a:gd name="T5" fmla="*/ 0 h 81"/>
                </a:gdLst>
                <a:ahLst/>
                <a:cxnLst>
                  <a:cxn ang="0">
                    <a:pos x="T0" y="T1"/>
                  </a:cxn>
                  <a:cxn ang="0">
                    <a:pos x="T2" y="T3"/>
                  </a:cxn>
                  <a:cxn ang="0">
                    <a:pos x="T4" y="T5"/>
                  </a:cxn>
                </a:cxnLst>
                <a:rect l="0" t="0" r="r" b="b"/>
                <a:pathLst>
                  <a:path w="79" h="81">
                    <a:moveTo>
                      <a:pt x="0" y="81"/>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7" name="Freeform 217"/>
              <p:cNvSpPr>
                <a:spLocks/>
              </p:cNvSpPr>
              <p:nvPr/>
            </p:nvSpPr>
            <p:spPr bwMode="auto">
              <a:xfrm>
                <a:off x="1899" y="2623"/>
                <a:ext cx="9" cy="9"/>
              </a:xfrm>
              <a:custGeom>
                <a:avLst/>
                <a:gdLst>
                  <a:gd name="T0" fmla="*/ 0 w 79"/>
                  <a:gd name="T1" fmla="*/ 81 h 81"/>
                  <a:gd name="T2" fmla="*/ 78 w 79"/>
                  <a:gd name="T3" fmla="*/ 0 h 81"/>
                  <a:gd name="T4" fmla="*/ 79 w 79"/>
                  <a:gd name="T5" fmla="*/ 0 h 81"/>
                </a:gdLst>
                <a:ahLst/>
                <a:cxnLst>
                  <a:cxn ang="0">
                    <a:pos x="T0" y="T1"/>
                  </a:cxn>
                  <a:cxn ang="0">
                    <a:pos x="T2" y="T3"/>
                  </a:cxn>
                  <a:cxn ang="0">
                    <a:pos x="T4" y="T5"/>
                  </a:cxn>
                </a:cxnLst>
                <a:rect l="0" t="0" r="r" b="b"/>
                <a:pathLst>
                  <a:path w="79" h="81">
                    <a:moveTo>
                      <a:pt x="0" y="81"/>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8" name="Freeform 218"/>
              <p:cNvSpPr>
                <a:spLocks/>
              </p:cNvSpPr>
              <p:nvPr/>
            </p:nvSpPr>
            <p:spPr bwMode="auto">
              <a:xfrm>
                <a:off x="2217" y="2299"/>
                <a:ext cx="1" cy="1"/>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lnTo>
                      <a:pt x="1"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9" name="Freeform 219"/>
              <p:cNvSpPr>
                <a:spLocks/>
              </p:cNvSpPr>
              <p:nvPr/>
            </p:nvSpPr>
            <p:spPr bwMode="auto">
              <a:xfrm>
                <a:off x="2312" y="2192"/>
                <a:ext cx="9" cy="9"/>
              </a:xfrm>
              <a:custGeom>
                <a:avLst/>
                <a:gdLst>
                  <a:gd name="T0" fmla="*/ 0 w 78"/>
                  <a:gd name="T1" fmla="*/ 81 h 81"/>
                  <a:gd name="T2" fmla="*/ 77 w 78"/>
                  <a:gd name="T3" fmla="*/ 0 h 81"/>
                  <a:gd name="T4" fmla="*/ 78 w 78"/>
                  <a:gd name="T5" fmla="*/ 0 h 81"/>
                </a:gdLst>
                <a:ahLst/>
                <a:cxnLst>
                  <a:cxn ang="0">
                    <a:pos x="T0" y="T1"/>
                  </a:cxn>
                  <a:cxn ang="0">
                    <a:pos x="T2" y="T3"/>
                  </a:cxn>
                  <a:cxn ang="0">
                    <a:pos x="T4" y="T5"/>
                  </a:cxn>
                </a:cxnLst>
                <a:rect l="0" t="0" r="r" b="b"/>
                <a:pathLst>
                  <a:path w="78" h="81">
                    <a:moveTo>
                      <a:pt x="0" y="81"/>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0" name="Freeform 220"/>
              <p:cNvSpPr>
                <a:spLocks/>
              </p:cNvSpPr>
              <p:nvPr/>
            </p:nvSpPr>
            <p:spPr bwMode="auto">
              <a:xfrm>
                <a:off x="2120" y="2533"/>
                <a:ext cx="9" cy="9"/>
              </a:xfrm>
              <a:custGeom>
                <a:avLst/>
                <a:gdLst>
                  <a:gd name="T0" fmla="*/ 0 w 78"/>
                  <a:gd name="T1" fmla="*/ 81 h 81"/>
                  <a:gd name="T2" fmla="*/ 77 w 78"/>
                  <a:gd name="T3" fmla="*/ 0 h 81"/>
                  <a:gd name="T4" fmla="*/ 78 w 78"/>
                  <a:gd name="T5" fmla="*/ 0 h 81"/>
                </a:gdLst>
                <a:ahLst/>
                <a:cxnLst>
                  <a:cxn ang="0">
                    <a:pos x="T0" y="T1"/>
                  </a:cxn>
                  <a:cxn ang="0">
                    <a:pos x="T2" y="T3"/>
                  </a:cxn>
                  <a:cxn ang="0">
                    <a:pos x="T4" y="T5"/>
                  </a:cxn>
                </a:cxnLst>
                <a:rect l="0" t="0" r="r" b="b"/>
                <a:pathLst>
                  <a:path w="78" h="81">
                    <a:moveTo>
                      <a:pt x="0" y="81"/>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1" name="Freeform 221"/>
              <p:cNvSpPr>
                <a:spLocks/>
              </p:cNvSpPr>
              <p:nvPr/>
            </p:nvSpPr>
            <p:spPr bwMode="auto">
              <a:xfrm>
                <a:off x="2327" y="2318"/>
                <a:ext cx="8" cy="9"/>
              </a:xfrm>
              <a:custGeom>
                <a:avLst/>
                <a:gdLst>
                  <a:gd name="T0" fmla="*/ 0 w 79"/>
                  <a:gd name="T1" fmla="*/ 80 h 80"/>
                  <a:gd name="T2" fmla="*/ 78 w 79"/>
                  <a:gd name="T3" fmla="*/ 0 h 80"/>
                  <a:gd name="T4" fmla="*/ 79 w 79"/>
                  <a:gd name="T5" fmla="*/ 0 h 80"/>
                </a:gdLst>
                <a:ahLst/>
                <a:cxnLst>
                  <a:cxn ang="0">
                    <a:pos x="T0" y="T1"/>
                  </a:cxn>
                  <a:cxn ang="0">
                    <a:pos x="T2" y="T3"/>
                  </a:cxn>
                  <a:cxn ang="0">
                    <a:pos x="T4" y="T5"/>
                  </a:cxn>
                </a:cxnLst>
                <a:rect l="0" t="0" r="r" b="b"/>
                <a:pathLst>
                  <a:path w="79" h="80">
                    <a:moveTo>
                      <a:pt x="0" y="80"/>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2" name="Freeform 222"/>
              <p:cNvSpPr>
                <a:spLocks/>
              </p:cNvSpPr>
              <p:nvPr/>
            </p:nvSpPr>
            <p:spPr bwMode="auto">
              <a:xfrm>
                <a:off x="2238" y="2552"/>
                <a:ext cx="9" cy="9"/>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3" name="Freeform 223"/>
              <p:cNvSpPr>
                <a:spLocks/>
              </p:cNvSpPr>
              <p:nvPr/>
            </p:nvSpPr>
            <p:spPr bwMode="auto">
              <a:xfrm>
                <a:off x="1790" y="2604"/>
                <a:ext cx="1" cy="11"/>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4" name="Freeform 224"/>
              <p:cNvSpPr>
                <a:spLocks/>
              </p:cNvSpPr>
              <p:nvPr/>
            </p:nvSpPr>
            <p:spPr bwMode="auto">
              <a:xfrm>
                <a:off x="1775" y="2478"/>
                <a:ext cx="1" cy="11"/>
              </a:xfrm>
              <a:custGeom>
                <a:avLst/>
                <a:gdLst>
                  <a:gd name="T0" fmla="*/ 11 w 11"/>
                  <a:gd name="T1" fmla="*/ 94 h 94"/>
                  <a:gd name="T2" fmla="*/ 0 w 11"/>
                  <a:gd name="T3" fmla="*/ 0 h 94"/>
                  <a:gd name="T4" fmla="*/ 1 w 11"/>
                  <a:gd name="T5" fmla="*/ 0 h 94"/>
                </a:gdLst>
                <a:ahLst/>
                <a:cxnLst>
                  <a:cxn ang="0">
                    <a:pos x="T0" y="T1"/>
                  </a:cxn>
                  <a:cxn ang="0">
                    <a:pos x="T2" y="T3"/>
                  </a:cxn>
                  <a:cxn ang="0">
                    <a:pos x="T4" y="T5"/>
                  </a:cxn>
                </a:cxnLst>
                <a:rect l="0" t="0" r="r" b="b"/>
                <a:pathLst>
                  <a:path w="11" h="94">
                    <a:moveTo>
                      <a:pt x="11" y="9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5" name="Freeform 225"/>
              <p:cNvSpPr>
                <a:spLocks/>
              </p:cNvSpPr>
              <p:nvPr/>
            </p:nvSpPr>
            <p:spPr bwMode="auto">
              <a:xfrm>
                <a:off x="1760" y="2352"/>
                <a:ext cx="2" cy="11"/>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6" name="Freeform 226"/>
              <p:cNvSpPr>
                <a:spLocks/>
              </p:cNvSpPr>
              <p:nvPr/>
            </p:nvSpPr>
            <p:spPr bwMode="auto">
              <a:xfrm>
                <a:off x="1908" y="2623"/>
                <a:ext cx="1" cy="10"/>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7" name="Freeform 227"/>
              <p:cNvSpPr>
                <a:spLocks/>
              </p:cNvSpPr>
              <p:nvPr/>
            </p:nvSpPr>
            <p:spPr bwMode="auto">
              <a:xfrm>
                <a:off x="1864" y="2245"/>
                <a:ext cx="1" cy="10"/>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8" name="Freeform 228"/>
              <p:cNvSpPr>
                <a:spLocks/>
              </p:cNvSpPr>
              <p:nvPr/>
            </p:nvSpPr>
            <p:spPr bwMode="auto">
              <a:xfrm>
                <a:off x="1849" y="2118"/>
                <a:ext cx="1" cy="11"/>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9" name="Freeform 229"/>
              <p:cNvSpPr>
                <a:spLocks/>
              </p:cNvSpPr>
              <p:nvPr/>
            </p:nvSpPr>
            <p:spPr bwMode="auto">
              <a:xfrm>
                <a:off x="1834" y="1992"/>
                <a:ext cx="2" cy="11"/>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0" name="Freeform 230"/>
              <p:cNvSpPr>
                <a:spLocks/>
              </p:cNvSpPr>
              <p:nvPr/>
            </p:nvSpPr>
            <p:spPr bwMode="auto">
              <a:xfrm>
                <a:off x="2129" y="2533"/>
                <a:ext cx="1" cy="11"/>
              </a:xfrm>
              <a:custGeom>
                <a:avLst/>
                <a:gdLst>
                  <a:gd name="T0" fmla="*/ 11 w 11"/>
                  <a:gd name="T1" fmla="*/ 94 h 94"/>
                  <a:gd name="T2" fmla="*/ 0 w 11"/>
                  <a:gd name="T3" fmla="*/ 0 h 94"/>
                  <a:gd name="T4" fmla="*/ 1 w 11"/>
                  <a:gd name="T5" fmla="*/ 0 h 94"/>
                </a:gdLst>
                <a:ahLst/>
                <a:cxnLst>
                  <a:cxn ang="0">
                    <a:pos x="T0" y="T1"/>
                  </a:cxn>
                  <a:cxn ang="0">
                    <a:pos x="T2" y="T3"/>
                  </a:cxn>
                  <a:cxn ang="0">
                    <a:pos x="T4" y="T5"/>
                  </a:cxn>
                </a:cxnLst>
                <a:rect l="0" t="0" r="r" b="b"/>
                <a:pathLst>
                  <a:path w="11" h="94">
                    <a:moveTo>
                      <a:pt x="11" y="9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1" name="Freeform 231"/>
              <p:cNvSpPr>
                <a:spLocks/>
              </p:cNvSpPr>
              <p:nvPr/>
            </p:nvSpPr>
            <p:spPr bwMode="auto">
              <a:xfrm>
                <a:off x="2247" y="2552"/>
                <a:ext cx="1" cy="10"/>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2" name="Freeform 232"/>
              <p:cNvSpPr>
                <a:spLocks/>
              </p:cNvSpPr>
              <p:nvPr/>
            </p:nvSpPr>
            <p:spPr bwMode="auto">
              <a:xfrm>
                <a:off x="2217" y="2299"/>
                <a:ext cx="1" cy="5"/>
              </a:xfrm>
              <a:custGeom>
                <a:avLst/>
                <a:gdLst>
                  <a:gd name="T0" fmla="*/ 4 w 4"/>
                  <a:gd name="T1" fmla="*/ 43 h 43"/>
                  <a:gd name="T2" fmla="*/ 0 w 4"/>
                  <a:gd name="T3" fmla="*/ 0 h 43"/>
                  <a:gd name="T4" fmla="*/ 1 w 4"/>
                  <a:gd name="T5" fmla="*/ 0 h 43"/>
                </a:gdLst>
                <a:ahLst/>
                <a:cxnLst>
                  <a:cxn ang="0">
                    <a:pos x="T0" y="T1"/>
                  </a:cxn>
                  <a:cxn ang="0">
                    <a:pos x="T2" y="T3"/>
                  </a:cxn>
                  <a:cxn ang="0">
                    <a:pos x="T4" y="T5"/>
                  </a:cxn>
                </a:cxnLst>
                <a:rect l="0" t="0" r="r" b="b"/>
                <a:pathLst>
                  <a:path w="4" h="43">
                    <a:moveTo>
                      <a:pt x="4" y="4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3" name="Freeform 233"/>
              <p:cNvSpPr>
                <a:spLocks/>
              </p:cNvSpPr>
              <p:nvPr/>
            </p:nvSpPr>
            <p:spPr bwMode="auto">
              <a:xfrm>
                <a:off x="2203" y="2173"/>
                <a:ext cx="1" cy="11"/>
              </a:xfrm>
              <a:custGeom>
                <a:avLst/>
                <a:gdLst>
                  <a:gd name="T0" fmla="*/ 11 w 11"/>
                  <a:gd name="T1" fmla="*/ 93 h 93"/>
                  <a:gd name="T2" fmla="*/ 0 w 11"/>
                  <a:gd name="T3" fmla="*/ 0 h 93"/>
                  <a:gd name="T4" fmla="*/ 1 w 11"/>
                  <a:gd name="T5" fmla="*/ 0 h 93"/>
                </a:gdLst>
                <a:ahLst/>
                <a:cxnLst>
                  <a:cxn ang="0">
                    <a:pos x="T0" y="T1"/>
                  </a:cxn>
                  <a:cxn ang="0">
                    <a:pos x="T2" y="T3"/>
                  </a:cxn>
                  <a:cxn ang="0">
                    <a:pos x="T4" y="T5"/>
                  </a:cxn>
                </a:cxnLst>
                <a:rect l="0" t="0" r="r" b="b"/>
                <a:pathLst>
                  <a:path w="11" h="93">
                    <a:moveTo>
                      <a:pt x="11" y="9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4" name="Freeform 234"/>
              <p:cNvSpPr>
                <a:spLocks/>
              </p:cNvSpPr>
              <p:nvPr/>
            </p:nvSpPr>
            <p:spPr bwMode="auto">
              <a:xfrm>
                <a:off x="2188" y="2047"/>
                <a:ext cx="1" cy="11"/>
              </a:xfrm>
              <a:custGeom>
                <a:avLst/>
                <a:gdLst>
                  <a:gd name="T0" fmla="*/ 11 w 11"/>
                  <a:gd name="T1" fmla="*/ 94 h 94"/>
                  <a:gd name="T2" fmla="*/ 0 w 11"/>
                  <a:gd name="T3" fmla="*/ 0 h 94"/>
                  <a:gd name="T4" fmla="*/ 1 w 11"/>
                  <a:gd name="T5" fmla="*/ 0 h 94"/>
                </a:gdLst>
                <a:ahLst/>
                <a:cxnLst>
                  <a:cxn ang="0">
                    <a:pos x="T0" y="T1"/>
                  </a:cxn>
                  <a:cxn ang="0">
                    <a:pos x="T2" y="T3"/>
                  </a:cxn>
                  <a:cxn ang="0">
                    <a:pos x="T4" y="T5"/>
                  </a:cxn>
                </a:cxnLst>
                <a:rect l="0" t="0" r="r" b="b"/>
                <a:pathLst>
                  <a:path w="11" h="94">
                    <a:moveTo>
                      <a:pt x="11" y="9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5" name="Freeform 235"/>
              <p:cNvSpPr>
                <a:spLocks/>
              </p:cNvSpPr>
              <p:nvPr/>
            </p:nvSpPr>
            <p:spPr bwMode="auto">
              <a:xfrm>
                <a:off x="2335" y="2318"/>
                <a:ext cx="1" cy="10"/>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6" name="Freeform 236"/>
              <p:cNvSpPr>
                <a:spLocks/>
              </p:cNvSpPr>
              <p:nvPr/>
            </p:nvSpPr>
            <p:spPr bwMode="auto">
              <a:xfrm>
                <a:off x="2321" y="2192"/>
                <a:ext cx="1" cy="10"/>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7" name="Freeform 237"/>
              <p:cNvSpPr>
                <a:spLocks/>
              </p:cNvSpPr>
              <p:nvPr/>
            </p:nvSpPr>
            <p:spPr bwMode="auto">
              <a:xfrm>
                <a:off x="2306" y="2066"/>
                <a:ext cx="1" cy="10"/>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8" name="Freeform 238"/>
              <p:cNvSpPr>
                <a:spLocks/>
              </p:cNvSpPr>
              <p:nvPr/>
            </p:nvSpPr>
            <p:spPr bwMode="auto">
              <a:xfrm>
                <a:off x="2292" y="1949"/>
                <a:ext cx="1" cy="1"/>
              </a:xfrm>
              <a:custGeom>
                <a:avLst/>
                <a:gdLst>
                  <a:gd name="T0" fmla="*/ 1 w 1"/>
                  <a:gd name="T1" fmla="*/ 7 h 7"/>
                  <a:gd name="T2" fmla="*/ 0 w 1"/>
                  <a:gd name="T3" fmla="*/ 0 h 7"/>
                  <a:gd name="T4" fmla="*/ 1 w 1"/>
                  <a:gd name="T5" fmla="*/ 0 h 7"/>
                </a:gdLst>
                <a:ahLst/>
                <a:cxnLst>
                  <a:cxn ang="0">
                    <a:pos x="T0" y="T1"/>
                  </a:cxn>
                  <a:cxn ang="0">
                    <a:pos x="T2" y="T3"/>
                  </a:cxn>
                  <a:cxn ang="0">
                    <a:pos x="T4" y="T5"/>
                  </a:cxn>
                </a:cxnLst>
                <a:rect l="0" t="0" r="r" b="b"/>
                <a:pathLst>
                  <a:path w="1" h="7">
                    <a:moveTo>
                      <a:pt x="1" y="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9" name="Freeform 239"/>
              <p:cNvSpPr>
                <a:spLocks/>
              </p:cNvSpPr>
              <p:nvPr/>
            </p:nvSpPr>
            <p:spPr bwMode="auto">
              <a:xfrm>
                <a:off x="2287" y="1949"/>
                <a:ext cx="6" cy="1"/>
              </a:xfrm>
              <a:custGeom>
                <a:avLst/>
                <a:gdLst>
                  <a:gd name="T0" fmla="*/ 0 w 51"/>
                  <a:gd name="T1" fmla="*/ 0 h 8"/>
                  <a:gd name="T2" fmla="*/ 49 w 51"/>
                  <a:gd name="T3" fmla="*/ 8 h 8"/>
                  <a:gd name="T4" fmla="*/ 51 w 51"/>
                  <a:gd name="T5" fmla="*/ 8 h 8"/>
                </a:gdLst>
                <a:ahLst/>
                <a:cxnLst>
                  <a:cxn ang="0">
                    <a:pos x="T0" y="T1"/>
                  </a:cxn>
                  <a:cxn ang="0">
                    <a:pos x="T2" y="T3"/>
                  </a:cxn>
                  <a:cxn ang="0">
                    <a:pos x="T4" y="T5"/>
                  </a:cxn>
                </a:cxnLst>
                <a:rect l="0" t="0" r="r" b="b"/>
                <a:pathLst>
                  <a:path w="51" h="8">
                    <a:moveTo>
                      <a:pt x="0" y="0"/>
                    </a:moveTo>
                    <a:lnTo>
                      <a:pt x="49" y="8"/>
                    </a:lnTo>
                    <a:lnTo>
                      <a:pt x="51" y="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0" name="Freeform 240"/>
              <p:cNvSpPr>
                <a:spLocks/>
              </p:cNvSpPr>
              <p:nvPr/>
            </p:nvSpPr>
            <p:spPr bwMode="auto">
              <a:xfrm>
                <a:off x="1826" y="2001"/>
                <a:ext cx="10" cy="2"/>
              </a:xfrm>
              <a:custGeom>
                <a:avLst/>
                <a:gdLst>
                  <a:gd name="T0" fmla="*/ 0 w 90"/>
                  <a:gd name="T1" fmla="*/ 0 h 14"/>
                  <a:gd name="T2" fmla="*/ 89 w 90"/>
                  <a:gd name="T3" fmla="*/ 14 h 14"/>
                  <a:gd name="T4" fmla="*/ 90 w 90"/>
                  <a:gd name="T5" fmla="*/ 14 h 14"/>
                </a:gdLst>
                <a:ahLst/>
                <a:cxnLst>
                  <a:cxn ang="0">
                    <a:pos x="T0" y="T1"/>
                  </a:cxn>
                  <a:cxn ang="0">
                    <a:pos x="T2" y="T3"/>
                  </a:cxn>
                  <a:cxn ang="0">
                    <a:pos x="T4" y="T5"/>
                  </a:cxn>
                </a:cxnLst>
                <a:rect l="0" t="0" r="r" b="b"/>
                <a:pathLst>
                  <a:path w="90" h="14">
                    <a:moveTo>
                      <a:pt x="0" y="0"/>
                    </a:moveTo>
                    <a:lnTo>
                      <a:pt x="89" y="14"/>
                    </a:lnTo>
                    <a:lnTo>
                      <a:pt x="90"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1" name="Freeform 241"/>
              <p:cNvSpPr>
                <a:spLocks/>
              </p:cNvSpPr>
              <p:nvPr/>
            </p:nvSpPr>
            <p:spPr bwMode="auto">
              <a:xfrm>
                <a:off x="2183" y="2057"/>
                <a:ext cx="6" cy="1"/>
              </a:xfrm>
              <a:custGeom>
                <a:avLst/>
                <a:gdLst>
                  <a:gd name="T0" fmla="*/ 0 w 61"/>
                  <a:gd name="T1" fmla="*/ 0 h 10"/>
                  <a:gd name="T2" fmla="*/ 60 w 61"/>
                  <a:gd name="T3" fmla="*/ 10 h 10"/>
                  <a:gd name="T4" fmla="*/ 61 w 61"/>
                  <a:gd name="T5" fmla="*/ 10 h 10"/>
                </a:gdLst>
                <a:ahLst/>
                <a:cxnLst>
                  <a:cxn ang="0">
                    <a:pos x="T0" y="T1"/>
                  </a:cxn>
                  <a:cxn ang="0">
                    <a:pos x="T2" y="T3"/>
                  </a:cxn>
                  <a:cxn ang="0">
                    <a:pos x="T4" y="T5"/>
                  </a:cxn>
                </a:cxnLst>
                <a:rect l="0" t="0" r="r" b="b"/>
                <a:pathLst>
                  <a:path w="61" h="10">
                    <a:moveTo>
                      <a:pt x="0" y="0"/>
                    </a:moveTo>
                    <a:lnTo>
                      <a:pt x="60" y="10"/>
                    </a:lnTo>
                    <a:lnTo>
                      <a:pt x="61" y="1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2" name="Freeform 242"/>
              <p:cNvSpPr>
                <a:spLocks/>
              </p:cNvSpPr>
              <p:nvPr/>
            </p:nvSpPr>
            <p:spPr bwMode="auto">
              <a:xfrm>
                <a:off x="2297" y="2075"/>
                <a:ext cx="10" cy="1"/>
              </a:xfrm>
              <a:custGeom>
                <a:avLst/>
                <a:gdLst>
                  <a:gd name="T0" fmla="*/ 0 w 90"/>
                  <a:gd name="T1" fmla="*/ 0 h 14"/>
                  <a:gd name="T2" fmla="*/ 89 w 90"/>
                  <a:gd name="T3" fmla="*/ 14 h 14"/>
                  <a:gd name="T4" fmla="*/ 90 w 90"/>
                  <a:gd name="T5" fmla="*/ 14 h 14"/>
                </a:gdLst>
                <a:ahLst/>
                <a:cxnLst>
                  <a:cxn ang="0">
                    <a:pos x="T0" y="T1"/>
                  </a:cxn>
                  <a:cxn ang="0">
                    <a:pos x="T2" y="T3"/>
                  </a:cxn>
                  <a:cxn ang="0">
                    <a:pos x="T4" y="T5"/>
                  </a:cxn>
                </a:cxnLst>
                <a:rect l="0" t="0" r="r" b="b"/>
                <a:pathLst>
                  <a:path w="90" h="14">
                    <a:moveTo>
                      <a:pt x="0" y="0"/>
                    </a:moveTo>
                    <a:lnTo>
                      <a:pt x="89" y="14"/>
                    </a:lnTo>
                    <a:lnTo>
                      <a:pt x="90"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3" name="Freeform 243"/>
              <p:cNvSpPr>
                <a:spLocks/>
              </p:cNvSpPr>
              <p:nvPr/>
            </p:nvSpPr>
            <p:spPr bwMode="auto">
              <a:xfrm>
                <a:off x="1840" y="2127"/>
                <a:ext cx="10" cy="2"/>
              </a:xfrm>
              <a:custGeom>
                <a:avLst/>
                <a:gdLst>
                  <a:gd name="T0" fmla="*/ 0 w 90"/>
                  <a:gd name="T1" fmla="*/ 0 h 15"/>
                  <a:gd name="T2" fmla="*/ 89 w 90"/>
                  <a:gd name="T3" fmla="*/ 15 h 15"/>
                  <a:gd name="T4" fmla="*/ 90 w 90"/>
                  <a:gd name="T5" fmla="*/ 15 h 15"/>
                </a:gdLst>
                <a:ahLst/>
                <a:cxnLst>
                  <a:cxn ang="0">
                    <a:pos x="T0" y="T1"/>
                  </a:cxn>
                  <a:cxn ang="0">
                    <a:pos x="T2" y="T3"/>
                  </a:cxn>
                  <a:cxn ang="0">
                    <a:pos x="T4" y="T5"/>
                  </a:cxn>
                </a:cxnLst>
                <a:rect l="0" t="0" r="r" b="b"/>
                <a:pathLst>
                  <a:path w="90" h="15">
                    <a:moveTo>
                      <a:pt x="0" y="0"/>
                    </a:moveTo>
                    <a:lnTo>
                      <a:pt x="89" y="15"/>
                    </a:lnTo>
                    <a:lnTo>
                      <a:pt x="90" y="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4" name="Freeform 244"/>
              <p:cNvSpPr>
                <a:spLocks/>
              </p:cNvSpPr>
              <p:nvPr/>
            </p:nvSpPr>
            <p:spPr bwMode="auto">
              <a:xfrm>
                <a:off x="2201" y="2183"/>
                <a:ext cx="3" cy="1"/>
              </a:xfrm>
              <a:custGeom>
                <a:avLst/>
                <a:gdLst>
                  <a:gd name="T0" fmla="*/ 0 w 30"/>
                  <a:gd name="T1" fmla="*/ 0 h 4"/>
                  <a:gd name="T2" fmla="*/ 29 w 30"/>
                  <a:gd name="T3" fmla="*/ 4 h 4"/>
                  <a:gd name="T4" fmla="*/ 30 w 30"/>
                  <a:gd name="T5" fmla="*/ 4 h 4"/>
                </a:gdLst>
                <a:ahLst/>
                <a:cxnLst>
                  <a:cxn ang="0">
                    <a:pos x="T0" y="T1"/>
                  </a:cxn>
                  <a:cxn ang="0">
                    <a:pos x="T2" y="T3"/>
                  </a:cxn>
                  <a:cxn ang="0">
                    <a:pos x="T4" y="T5"/>
                  </a:cxn>
                </a:cxnLst>
                <a:rect l="0" t="0" r="r" b="b"/>
                <a:pathLst>
                  <a:path w="30" h="4">
                    <a:moveTo>
                      <a:pt x="0" y="0"/>
                    </a:moveTo>
                    <a:lnTo>
                      <a:pt x="29" y="4"/>
                    </a:lnTo>
                    <a:lnTo>
                      <a:pt x="30"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5" name="Freeform 245"/>
              <p:cNvSpPr>
                <a:spLocks/>
              </p:cNvSpPr>
              <p:nvPr/>
            </p:nvSpPr>
            <p:spPr bwMode="auto">
              <a:xfrm>
                <a:off x="2312" y="2201"/>
                <a:ext cx="10" cy="1"/>
              </a:xfrm>
              <a:custGeom>
                <a:avLst/>
                <a:gdLst>
                  <a:gd name="T0" fmla="*/ 0 w 89"/>
                  <a:gd name="T1" fmla="*/ 0 h 14"/>
                  <a:gd name="T2" fmla="*/ 88 w 89"/>
                  <a:gd name="T3" fmla="*/ 14 h 14"/>
                  <a:gd name="T4" fmla="*/ 89 w 89"/>
                  <a:gd name="T5" fmla="*/ 14 h 14"/>
                </a:gdLst>
                <a:ahLst/>
                <a:cxnLst>
                  <a:cxn ang="0">
                    <a:pos x="T0" y="T1"/>
                  </a:cxn>
                  <a:cxn ang="0">
                    <a:pos x="T2" y="T3"/>
                  </a:cxn>
                  <a:cxn ang="0">
                    <a:pos x="T4" y="T5"/>
                  </a:cxn>
                </a:cxnLst>
                <a:rect l="0" t="0" r="r" b="b"/>
                <a:pathLst>
                  <a:path w="89" h="14">
                    <a:moveTo>
                      <a:pt x="0" y="0"/>
                    </a:moveTo>
                    <a:lnTo>
                      <a:pt x="88" y="14"/>
                    </a:lnTo>
                    <a:lnTo>
                      <a:pt x="89"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6" name="Freeform 246"/>
              <p:cNvSpPr>
                <a:spLocks/>
              </p:cNvSpPr>
              <p:nvPr/>
            </p:nvSpPr>
            <p:spPr bwMode="auto">
              <a:xfrm>
                <a:off x="1855" y="2253"/>
                <a:ext cx="10" cy="2"/>
              </a:xfrm>
              <a:custGeom>
                <a:avLst/>
                <a:gdLst>
                  <a:gd name="T0" fmla="*/ 0 w 89"/>
                  <a:gd name="T1" fmla="*/ 0 h 15"/>
                  <a:gd name="T2" fmla="*/ 88 w 89"/>
                  <a:gd name="T3" fmla="*/ 15 h 15"/>
                  <a:gd name="T4" fmla="*/ 89 w 89"/>
                  <a:gd name="T5" fmla="*/ 15 h 15"/>
                </a:gdLst>
                <a:ahLst/>
                <a:cxnLst>
                  <a:cxn ang="0">
                    <a:pos x="T0" y="T1"/>
                  </a:cxn>
                  <a:cxn ang="0">
                    <a:pos x="T2" y="T3"/>
                  </a:cxn>
                  <a:cxn ang="0">
                    <a:pos x="T4" y="T5"/>
                  </a:cxn>
                </a:cxnLst>
                <a:rect l="0" t="0" r="r" b="b"/>
                <a:pathLst>
                  <a:path w="89" h="15">
                    <a:moveTo>
                      <a:pt x="0" y="0"/>
                    </a:moveTo>
                    <a:lnTo>
                      <a:pt x="88" y="15"/>
                    </a:lnTo>
                    <a:lnTo>
                      <a:pt x="89" y="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7" name="Freeform 247"/>
              <p:cNvSpPr>
                <a:spLocks/>
              </p:cNvSpPr>
              <p:nvPr/>
            </p:nvSpPr>
            <p:spPr bwMode="auto">
              <a:xfrm>
                <a:off x="2327" y="2327"/>
                <a:ext cx="10" cy="1"/>
              </a:xfrm>
              <a:custGeom>
                <a:avLst/>
                <a:gdLst>
                  <a:gd name="T0" fmla="*/ 0 w 90"/>
                  <a:gd name="T1" fmla="*/ 0 h 15"/>
                  <a:gd name="T2" fmla="*/ 89 w 90"/>
                  <a:gd name="T3" fmla="*/ 15 h 15"/>
                  <a:gd name="T4" fmla="*/ 90 w 90"/>
                  <a:gd name="T5" fmla="*/ 15 h 15"/>
                </a:gdLst>
                <a:ahLst/>
                <a:cxnLst>
                  <a:cxn ang="0">
                    <a:pos x="T0" y="T1"/>
                  </a:cxn>
                  <a:cxn ang="0">
                    <a:pos x="T2" y="T3"/>
                  </a:cxn>
                  <a:cxn ang="0">
                    <a:pos x="T4" y="T5"/>
                  </a:cxn>
                </a:cxnLst>
                <a:rect l="0" t="0" r="r" b="b"/>
                <a:pathLst>
                  <a:path w="90" h="15">
                    <a:moveTo>
                      <a:pt x="0" y="0"/>
                    </a:moveTo>
                    <a:lnTo>
                      <a:pt x="89" y="15"/>
                    </a:lnTo>
                    <a:lnTo>
                      <a:pt x="90" y="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8" name="Freeform 248"/>
              <p:cNvSpPr>
                <a:spLocks/>
              </p:cNvSpPr>
              <p:nvPr/>
            </p:nvSpPr>
            <p:spPr bwMode="auto">
              <a:xfrm>
                <a:off x="1752" y="2361"/>
                <a:ext cx="10" cy="2"/>
              </a:xfrm>
              <a:custGeom>
                <a:avLst/>
                <a:gdLst>
                  <a:gd name="T0" fmla="*/ 0 w 89"/>
                  <a:gd name="T1" fmla="*/ 0 h 15"/>
                  <a:gd name="T2" fmla="*/ 88 w 89"/>
                  <a:gd name="T3" fmla="*/ 15 h 15"/>
                  <a:gd name="T4" fmla="*/ 89 w 89"/>
                  <a:gd name="T5" fmla="*/ 15 h 15"/>
                </a:gdLst>
                <a:ahLst/>
                <a:cxnLst>
                  <a:cxn ang="0">
                    <a:pos x="T0" y="T1"/>
                  </a:cxn>
                  <a:cxn ang="0">
                    <a:pos x="T2" y="T3"/>
                  </a:cxn>
                  <a:cxn ang="0">
                    <a:pos x="T4" y="T5"/>
                  </a:cxn>
                </a:cxnLst>
                <a:rect l="0" t="0" r="r" b="b"/>
                <a:pathLst>
                  <a:path w="89" h="15">
                    <a:moveTo>
                      <a:pt x="0" y="0"/>
                    </a:moveTo>
                    <a:lnTo>
                      <a:pt x="88" y="15"/>
                    </a:lnTo>
                    <a:lnTo>
                      <a:pt x="89" y="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9" name="Freeform 249"/>
              <p:cNvSpPr>
                <a:spLocks/>
              </p:cNvSpPr>
              <p:nvPr/>
            </p:nvSpPr>
            <p:spPr bwMode="auto">
              <a:xfrm>
                <a:off x="1766" y="2487"/>
                <a:ext cx="10" cy="2"/>
              </a:xfrm>
              <a:custGeom>
                <a:avLst/>
                <a:gdLst>
                  <a:gd name="T0" fmla="*/ 0 w 90"/>
                  <a:gd name="T1" fmla="*/ 0 h 14"/>
                  <a:gd name="T2" fmla="*/ 89 w 90"/>
                  <a:gd name="T3" fmla="*/ 14 h 14"/>
                  <a:gd name="T4" fmla="*/ 90 w 90"/>
                  <a:gd name="T5" fmla="*/ 14 h 14"/>
                </a:gdLst>
                <a:ahLst/>
                <a:cxnLst>
                  <a:cxn ang="0">
                    <a:pos x="T0" y="T1"/>
                  </a:cxn>
                  <a:cxn ang="0">
                    <a:pos x="T2" y="T3"/>
                  </a:cxn>
                  <a:cxn ang="0">
                    <a:pos x="T4" y="T5"/>
                  </a:cxn>
                </a:cxnLst>
                <a:rect l="0" t="0" r="r" b="b"/>
                <a:pathLst>
                  <a:path w="90" h="14">
                    <a:moveTo>
                      <a:pt x="0" y="0"/>
                    </a:moveTo>
                    <a:lnTo>
                      <a:pt x="89" y="14"/>
                    </a:lnTo>
                    <a:lnTo>
                      <a:pt x="90"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0" name="Freeform 250"/>
              <p:cNvSpPr>
                <a:spLocks/>
              </p:cNvSpPr>
              <p:nvPr/>
            </p:nvSpPr>
            <p:spPr bwMode="auto">
              <a:xfrm>
                <a:off x="2120" y="2542"/>
                <a:ext cx="10" cy="2"/>
              </a:xfrm>
              <a:custGeom>
                <a:avLst/>
                <a:gdLst>
                  <a:gd name="T0" fmla="*/ 0 w 89"/>
                  <a:gd name="T1" fmla="*/ 0 h 13"/>
                  <a:gd name="T2" fmla="*/ 88 w 89"/>
                  <a:gd name="T3" fmla="*/ 13 h 13"/>
                  <a:gd name="T4" fmla="*/ 89 w 89"/>
                  <a:gd name="T5" fmla="*/ 13 h 13"/>
                </a:gdLst>
                <a:ahLst/>
                <a:cxnLst>
                  <a:cxn ang="0">
                    <a:pos x="T0" y="T1"/>
                  </a:cxn>
                  <a:cxn ang="0">
                    <a:pos x="T2" y="T3"/>
                  </a:cxn>
                  <a:cxn ang="0">
                    <a:pos x="T4" y="T5"/>
                  </a:cxn>
                </a:cxnLst>
                <a:rect l="0" t="0" r="r" b="b"/>
                <a:pathLst>
                  <a:path w="89" h="13">
                    <a:moveTo>
                      <a:pt x="0" y="0"/>
                    </a:moveTo>
                    <a:lnTo>
                      <a:pt x="88" y="13"/>
                    </a:lnTo>
                    <a:lnTo>
                      <a:pt x="89" y="1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1" name="Freeform 251"/>
              <p:cNvSpPr>
                <a:spLocks/>
              </p:cNvSpPr>
              <p:nvPr/>
            </p:nvSpPr>
            <p:spPr bwMode="auto">
              <a:xfrm>
                <a:off x="2238" y="2561"/>
                <a:ext cx="10" cy="1"/>
              </a:xfrm>
              <a:custGeom>
                <a:avLst/>
                <a:gdLst>
                  <a:gd name="T0" fmla="*/ 0 w 89"/>
                  <a:gd name="T1" fmla="*/ 0 h 15"/>
                  <a:gd name="T2" fmla="*/ 88 w 89"/>
                  <a:gd name="T3" fmla="*/ 15 h 15"/>
                  <a:gd name="T4" fmla="*/ 89 w 89"/>
                  <a:gd name="T5" fmla="*/ 15 h 15"/>
                </a:gdLst>
                <a:ahLst/>
                <a:cxnLst>
                  <a:cxn ang="0">
                    <a:pos x="T0" y="T1"/>
                  </a:cxn>
                  <a:cxn ang="0">
                    <a:pos x="T2" y="T3"/>
                  </a:cxn>
                  <a:cxn ang="0">
                    <a:pos x="T4" y="T5"/>
                  </a:cxn>
                </a:cxnLst>
                <a:rect l="0" t="0" r="r" b="b"/>
                <a:pathLst>
                  <a:path w="89" h="15">
                    <a:moveTo>
                      <a:pt x="0" y="0"/>
                    </a:moveTo>
                    <a:lnTo>
                      <a:pt x="88" y="15"/>
                    </a:lnTo>
                    <a:lnTo>
                      <a:pt x="89" y="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2" name="Freeform 252"/>
              <p:cNvSpPr>
                <a:spLocks/>
              </p:cNvSpPr>
              <p:nvPr/>
            </p:nvSpPr>
            <p:spPr bwMode="auto">
              <a:xfrm>
                <a:off x="1781" y="2613"/>
                <a:ext cx="10" cy="2"/>
              </a:xfrm>
              <a:custGeom>
                <a:avLst/>
                <a:gdLst>
                  <a:gd name="T0" fmla="*/ 0 w 89"/>
                  <a:gd name="T1" fmla="*/ 0 h 14"/>
                  <a:gd name="T2" fmla="*/ 88 w 89"/>
                  <a:gd name="T3" fmla="*/ 14 h 14"/>
                  <a:gd name="T4" fmla="*/ 89 w 89"/>
                  <a:gd name="T5" fmla="*/ 14 h 14"/>
                </a:gdLst>
                <a:ahLst/>
                <a:cxnLst>
                  <a:cxn ang="0">
                    <a:pos x="T0" y="T1"/>
                  </a:cxn>
                  <a:cxn ang="0">
                    <a:pos x="T2" y="T3"/>
                  </a:cxn>
                  <a:cxn ang="0">
                    <a:pos x="T4" y="T5"/>
                  </a:cxn>
                </a:cxnLst>
                <a:rect l="0" t="0" r="r" b="b"/>
                <a:pathLst>
                  <a:path w="89" h="14">
                    <a:moveTo>
                      <a:pt x="0" y="0"/>
                    </a:moveTo>
                    <a:lnTo>
                      <a:pt x="88" y="14"/>
                    </a:lnTo>
                    <a:lnTo>
                      <a:pt x="89"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3" name="Freeform 253"/>
              <p:cNvSpPr>
                <a:spLocks/>
              </p:cNvSpPr>
              <p:nvPr/>
            </p:nvSpPr>
            <p:spPr bwMode="auto">
              <a:xfrm>
                <a:off x="1899" y="2632"/>
                <a:ext cx="10" cy="1"/>
              </a:xfrm>
              <a:custGeom>
                <a:avLst/>
                <a:gdLst>
                  <a:gd name="T0" fmla="*/ 0 w 88"/>
                  <a:gd name="T1" fmla="*/ 0 h 14"/>
                  <a:gd name="T2" fmla="*/ 86 w 88"/>
                  <a:gd name="T3" fmla="*/ 14 h 14"/>
                  <a:gd name="T4" fmla="*/ 88 w 88"/>
                  <a:gd name="T5" fmla="*/ 14 h 14"/>
                </a:gdLst>
                <a:ahLst/>
                <a:cxnLst>
                  <a:cxn ang="0">
                    <a:pos x="T0" y="T1"/>
                  </a:cxn>
                  <a:cxn ang="0">
                    <a:pos x="T2" y="T3"/>
                  </a:cxn>
                  <a:cxn ang="0">
                    <a:pos x="T4" y="T5"/>
                  </a:cxn>
                </a:cxnLst>
                <a:rect l="0" t="0" r="r" b="b"/>
                <a:pathLst>
                  <a:path w="88" h="14">
                    <a:moveTo>
                      <a:pt x="0" y="0"/>
                    </a:moveTo>
                    <a:lnTo>
                      <a:pt x="86" y="14"/>
                    </a:lnTo>
                    <a:lnTo>
                      <a:pt x="88"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4" name="Freeform 254"/>
              <p:cNvSpPr>
                <a:spLocks/>
              </p:cNvSpPr>
              <p:nvPr/>
            </p:nvSpPr>
            <p:spPr bwMode="auto">
              <a:xfrm>
                <a:off x="1770" y="1993"/>
                <a:ext cx="8" cy="3"/>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5" name="Freeform 255"/>
              <p:cNvSpPr>
                <a:spLocks/>
              </p:cNvSpPr>
              <p:nvPr/>
            </p:nvSpPr>
            <p:spPr bwMode="auto">
              <a:xfrm>
                <a:off x="1863" y="1958"/>
                <a:ext cx="8" cy="3"/>
              </a:xfrm>
              <a:custGeom>
                <a:avLst/>
                <a:gdLst>
                  <a:gd name="T0" fmla="*/ 0 w 70"/>
                  <a:gd name="T1" fmla="*/ 27 h 27"/>
                  <a:gd name="T2" fmla="*/ 69 w 70"/>
                  <a:gd name="T3" fmla="*/ 0 h 27"/>
                  <a:gd name="T4" fmla="*/ 70 w 70"/>
                  <a:gd name="T5" fmla="*/ 0 h 27"/>
                </a:gdLst>
                <a:ahLst/>
                <a:cxnLst>
                  <a:cxn ang="0">
                    <a:pos x="T0" y="T1"/>
                  </a:cxn>
                  <a:cxn ang="0">
                    <a:pos x="T2" y="T3"/>
                  </a:cxn>
                  <a:cxn ang="0">
                    <a:pos x="T4" y="T5"/>
                  </a:cxn>
                </a:cxnLst>
                <a:rect l="0" t="0" r="r" b="b"/>
                <a:pathLst>
                  <a:path w="70" h="27">
                    <a:moveTo>
                      <a:pt x="0" y="27"/>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6" name="Freeform 256"/>
              <p:cNvSpPr>
                <a:spLocks/>
              </p:cNvSpPr>
              <p:nvPr/>
            </p:nvSpPr>
            <p:spPr bwMode="auto">
              <a:xfrm>
                <a:off x="1749" y="2074"/>
                <a:ext cx="2" cy="1"/>
              </a:xfrm>
              <a:custGeom>
                <a:avLst/>
                <a:gdLst>
                  <a:gd name="T0" fmla="*/ 0 w 17"/>
                  <a:gd name="T1" fmla="*/ 6 h 6"/>
                  <a:gd name="T2" fmla="*/ 16 w 17"/>
                  <a:gd name="T3" fmla="*/ 0 h 6"/>
                  <a:gd name="T4" fmla="*/ 17 w 17"/>
                  <a:gd name="T5" fmla="*/ 0 h 6"/>
                </a:gdLst>
                <a:ahLst/>
                <a:cxnLst>
                  <a:cxn ang="0">
                    <a:pos x="T0" y="T1"/>
                  </a:cxn>
                  <a:cxn ang="0">
                    <a:pos x="T2" y="T3"/>
                  </a:cxn>
                  <a:cxn ang="0">
                    <a:pos x="T4" y="T5"/>
                  </a:cxn>
                </a:cxnLst>
                <a:rect l="0" t="0" r="r" b="b"/>
                <a:pathLst>
                  <a:path w="17" h="6">
                    <a:moveTo>
                      <a:pt x="0" y="6"/>
                    </a:moveTo>
                    <a:lnTo>
                      <a:pt x="16" y="0"/>
                    </a:lnTo>
                    <a:lnTo>
                      <a:pt x="1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7" name="Freeform 257"/>
              <p:cNvSpPr>
                <a:spLocks/>
              </p:cNvSpPr>
              <p:nvPr/>
            </p:nvSpPr>
            <p:spPr bwMode="auto">
              <a:xfrm>
                <a:off x="1836" y="2038"/>
                <a:ext cx="8" cy="3"/>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8" name="Freeform 258"/>
              <p:cNvSpPr>
                <a:spLocks/>
              </p:cNvSpPr>
              <p:nvPr/>
            </p:nvSpPr>
            <p:spPr bwMode="auto">
              <a:xfrm>
                <a:off x="1809" y="2118"/>
                <a:ext cx="8" cy="3"/>
              </a:xfrm>
              <a:custGeom>
                <a:avLst/>
                <a:gdLst>
                  <a:gd name="T0" fmla="*/ 0 w 70"/>
                  <a:gd name="T1" fmla="*/ 26 h 26"/>
                  <a:gd name="T2" fmla="*/ 69 w 70"/>
                  <a:gd name="T3" fmla="*/ 0 h 26"/>
                  <a:gd name="T4" fmla="*/ 70 w 70"/>
                  <a:gd name="T5" fmla="*/ 0 h 26"/>
                </a:gdLst>
                <a:ahLst/>
                <a:cxnLst>
                  <a:cxn ang="0">
                    <a:pos x="T0" y="T1"/>
                  </a:cxn>
                  <a:cxn ang="0">
                    <a:pos x="T2" y="T3"/>
                  </a:cxn>
                  <a:cxn ang="0">
                    <a:pos x="T4" y="T5"/>
                  </a:cxn>
                </a:cxnLst>
                <a:rect l="0" t="0" r="r" b="b"/>
                <a:pathLst>
                  <a:path w="70" h="26">
                    <a:moveTo>
                      <a:pt x="0" y="26"/>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9" name="Freeform 259"/>
              <p:cNvSpPr>
                <a:spLocks/>
              </p:cNvSpPr>
              <p:nvPr/>
            </p:nvSpPr>
            <p:spPr bwMode="auto">
              <a:xfrm>
                <a:off x="2181" y="1975"/>
                <a:ext cx="8" cy="3"/>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0" name="Freeform 260"/>
              <p:cNvSpPr>
                <a:spLocks/>
              </p:cNvSpPr>
              <p:nvPr/>
            </p:nvSpPr>
            <p:spPr bwMode="auto">
              <a:xfrm>
                <a:off x="1783" y="2198"/>
                <a:ext cx="7" cy="3"/>
              </a:xfrm>
              <a:custGeom>
                <a:avLst/>
                <a:gdLst>
                  <a:gd name="T0" fmla="*/ 0 w 70"/>
                  <a:gd name="T1" fmla="*/ 27 h 27"/>
                  <a:gd name="T2" fmla="*/ 69 w 70"/>
                  <a:gd name="T3" fmla="*/ 0 h 27"/>
                  <a:gd name="T4" fmla="*/ 70 w 70"/>
                  <a:gd name="T5" fmla="*/ 0 h 27"/>
                </a:gdLst>
                <a:ahLst/>
                <a:cxnLst>
                  <a:cxn ang="0">
                    <a:pos x="T0" y="T1"/>
                  </a:cxn>
                  <a:cxn ang="0">
                    <a:pos x="T2" y="T3"/>
                  </a:cxn>
                  <a:cxn ang="0">
                    <a:pos x="T4" y="T5"/>
                  </a:cxn>
                </a:cxnLst>
                <a:rect l="0" t="0" r="r" b="b"/>
                <a:pathLst>
                  <a:path w="70" h="27">
                    <a:moveTo>
                      <a:pt x="0" y="27"/>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1" name="Freeform 261"/>
              <p:cNvSpPr>
                <a:spLocks/>
              </p:cNvSpPr>
              <p:nvPr/>
            </p:nvSpPr>
            <p:spPr bwMode="auto">
              <a:xfrm>
                <a:off x="1875" y="2163"/>
                <a:ext cx="8" cy="3"/>
              </a:xfrm>
              <a:custGeom>
                <a:avLst/>
                <a:gdLst>
                  <a:gd name="T0" fmla="*/ 0 w 70"/>
                  <a:gd name="T1" fmla="*/ 26 h 26"/>
                  <a:gd name="T2" fmla="*/ 69 w 70"/>
                  <a:gd name="T3" fmla="*/ 0 h 26"/>
                  <a:gd name="T4" fmla="*/ 70 w 70"/>
                  <a:gd name="T5" fmla="*/ 0 h 26"/>
                </a:gdLst>
                <a:ahLst/>
                <a:cxnLst>
                  <a:cxn ang="0">
                    <a:pos x="T0" y="T1"/>
                  </a:cxn>
                  <a:cxn ang="0">
                    <a:pos x="T2" y="T3"/>
                  </a:cxn>
                  <a:cxn ang="0">
                    <a:pos x="T4" y="T5"/>
                  </a:cxn>
                </a:cxnLst>
                <a:rect l="0" t="0" r="r" b="b"/>
                <a:pathLst>
                  <a:path w="70" h="26">
                    <a:moveTo>
                      <a:pt x="0" y="26"/>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2" name="Freeform 262"/>
              <p:cNvSpPr>
                <a:spLocks/>
              </p:cNvSpPr>
              <p:nvPr/>
            </p:nvSpPr>
            <p:spPr bwMode="auto">
              <a:xfrm>
                <a:off x="2247" y="2020"/>
                <a:ext cx="8" cy="3"/>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3" name="Freeform 263"/>
              <p:cNvSpPr>
                <a:spLocks/>
              </p:cNvSpPr>
              <p:nvPr/>
            </p:nvSpPr>
            <p:spPr bwMode="auto">
              <a:xfrm>
                <a:off x="2340" y="1987"/>
                <a:ext cx="1" cy="1"/>
              </a:xfrm>
              <a:custGeom>
                <a:avLst/>
                <a:gdLst>
                  <a:gd name="T0" fmla="*/ 0 w 7"/>
                  <a:gd name="T1" fmla="*/ 3 h 3"/>
                  <a:gd name="T2" fmla="*/ 6 w 7"/>
                  <a:gd name="T3" fmla="*/ 0 h 3"/>
                  <a:gd name="T4" fmla="*/ 7 w 7"/>
                  <a:gd name="T5" fmla="*/ 0 h 3"/>
                </a:gdLst>
                <a:ahLst/>
                <a:cxnLst>
                  <a:cxn ang="0">
                    <a:pos x="T0" y="T1"/>
                  </a:cxn>
                  <a:cxn ang="0">
                    <a:pos x="T2" y="T3"/>
                  </a:cxn>
                  <a:cxn ang="0">
                    <a:pos x="T4" y="T5"/>
                  </a:cxn>
                </a:cxnLst>
                <a:rect l="0" t="0" r="r" b="b"/>
                <a:pathLst>
                  <a:path w="7" h="3">
                    <a:moveTo>
                      <a:pt x="0" y="3"/>
                    </a:moveTo>
                    <a:lnTo>
                      <a:pt x="6" y="0"/>
                    </a:lnTo>
                    <a:lnTo>
                      <a:pt x="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4" name="Freeform 264"/>
              <p:cNvSpPr>
                <a:spLocks/>
              </p:cNvSpPr>
              <p:nvPr/>
            </p:nvSpPr>
            <p:spPr bwMode="auto">
              <a:xfrm>
                <a:off x="1756" y="2279"/>
                <a:ext cx="8" cy="3"/>
              </a:xfrm>
              <a:custGeom>
                <a:avLst/>
                <a:gdLst>
                  <a:gd name="T0" fmla="*/ 0 w 71"/>
                  <a:gd name="T1" fmla="*/ 28 h 28"/>
                  <a:gd name="T2" fmla="*/ 69 w 71"/>
                  <a:gd name="T3" fmla="*/ 0 h 28"/>
                  <a:gd name="T4" fmla="*/ 71 w 71"/>
                  <a:gd name="T5" fmla="*/ 0 h 28"/>
                </a:gdLst>
                <a:ahLst/>
                <a:cxnLst>
                  <a:cxn ang="0">
                    <a:pos x="T0" y="T1"/>
                  </a:cxn>
                  <a:cxn ang="0">
                    <a:pos x="T2" y="T3"/>
                  </a:cxn>
                  <a:cxn ang="0">
                    <a:pos x="T4" y="T5"/>
                  </a:cxn>
                </a:cxnLst>
                <a:rect l="0" t="0" r="r" b="b"/>
                <a:pathLst>
                  <a:path w="71" h="28">
                    <a:moveTo>
                      <a:pt x="0" y="28"/>
                    </a:moveTo>
                    <a:lnTo>
                      <a:pt x="69"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5" name="Freeform 265"/>
              <p:cNvSpPr>
                <a:spLocks/>
              </p:cNvSpPr>
              <p:nvPr/>
            </p:nvSpPr>
            <p:spPr bwMode="auto">
              <a:xfrm>
                <a:off x="1848" y="2243"/>
                <a:ext cx="8" cy="3"/>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6" name="Freeform 266"/>
              <p:cNvSpPr>
                <a:spLocks/>
              </p:cNvSpPr>
              <p:nvPr/>
            </p:nvSpPr>
            <p:spPr bwMode="auto">
              <a:xfrm>
                <a:off x="2220" y="2100"/>
                <a:ext cx="8" cy="3"/>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7" name="Freeform 267"/>
              <p:cNvSpPr>
                <a:spLocks/>
              </p:cNvSpPr>
              <p:nvPr/>
            </p:nvSpPr>
            <p:spPr bwMode="auto">
              <a:xfrm>
                <a:off x="2313" y="2065"/>
                <a:ext cx="8" cy="2"/>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8" name="Freeform 268"/>
              <p:cNvSpPr>
                <a:spLocks/>
              </p:cNvSpPr>
              <p:nvPr/>
            </p:nvSpPr>
            <p:spPr bwMode="auto">
              <a:xfrm>
                <a:off x="1822" y="2323"/>
                <a:ext cx="8" cy="3"/>
              </a:xfrm>
              <a:custGeom>
                <a:avLst/>
                <a:gdLst>
                  <a:gd name="T0" fmla="*/ 0 w 71"/>
                  <a:gd name="T1" fmla="*/ 27 h 27"/>
                  <a:gd name="T2" fmla="*/ 69 w 71"/>
                  <a:gd name="T3" fmla="*/ 0 h 27"/>
                  <a:gd name="T4" fmla="*/ 71 w 71"/>
                  <a:gd name="T5" fmla="*/ 0 h 27"/>
                </a:gdLst>
                <a:ahLst/>
                <a:cxnLst>
                  <a:cxn ang="0">
                    <a:pos x="T0" y="T1"/>
                  </a:cxn>
                  <a:cxn ang="0">
                    <a:pos x="T2" y="T3"/>
                  </a:cxn>
                  <a:cxn ang="0">
                    <a:pos x="T4" y="T5"/>
                  </a:cxn>
                </a:cxnLst>
                <a:rect l="0" t="0" r="r" b="b"/>
                <a:pathLst>
                  <a:path w="71" h="27">
                    <a:moveTo>
                      <a:pt x="0" y="27"/>
                    </a:moveTo>
                    <a:lnTo>
                      <a:pt x="69"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9" name="Freeform 269"/>
              <p:cNvSpPr>
                <a:spLocks/>
              </p:cNvSpPr>
              <p:nvPr/>
            </p:nvSpPr>
            <p:spPr bwMode="auto">
              <a:xfrm>
                <a:off x="2200" y="2180"/>
                <a:ext cx="1" cy="1"/>
              </a:xfrm>
              <a:custGeom>
                <a:avLst/>
                <a:gdLst>
                  <a:gd name="T0" fmla="*/ 0 w 6"/>
                  <a:gd name="T1" fmla="*/ 3 h 3"/>
                  <a:gd name="T2" fmla="*/ 5 w 6"/>
                  <a:gd name="T3" fmla="*/ 0 h 3"/>
                  <a:gd name="T4" fmla="*/ 6 w 6"/>
                  <a:gd name="T5" fmla="*/ 0 h 3"/>
                </a:gdLst>
                <a:ahLst/>
                <a:cxnLst>
                  <a:cxn ang="0">
                    <a:pos x="T0" y="T1"/>
                  </a:cxn>
                  <a:cxn ang="0">
                    <a:pos x="T2" y="T3"/>
                  </a:cxn>
                  <a:cxn ang="0">
                    <a:pos x="T4" y="T5"/>
                  </a:cxn>
                </a:cxnLst>
                <a:rect l="0" t="0" r="r" b="b"/>
                <a:pathLst>
                  <a:path w="6" h="3">
                    <a:moveTo>
                      <a:pt x="0" y="3"/>
                    </a:moveTo>
                    <a:lnTo>
                      <a:pt x="5" y="0"/>
                    </a:lnTo>
                    <a:lnTo>
                      <a:pt x="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0" name="Freeform 270"/>
              <p:cNvSpPr>
                <a:spLocks/>
              </p:cNvSpPr>
              <p:nvPr/>
            </p:nvSpPr>
            <p:spPr bwMode="auto">
              <a:xfrm>
                <a:off x="2286" y="2145"/>
                <a:ext cx="8" cy="3"/>
              </a:xfrm>
              <a:custGeom>
                <a:avLst/>
                <a:gdLst>
                  <a:gd name="T0" fmla="*/ 0 w 70"/>
                  <a:gd name="T1" fmla="*/ 26 h 26"/>
                  <a:gd name="T2" fmla="*/ 69 w 70"/>
                  <a:gd name="T3" fmla="*/ 0 h 26"/>
                  <a:gd name="T4" fmla="*/ 70 w 70"/>
                  <a:gd name="T5" fmla="*/ 0 h 26"/>
                </a:gdLst>
                <a:ahLst/>
                <a:cxnLst>
                  <a:cxn ang="0">
                    <a:pos x="T0" y="T1"/>
                  </a:cxn>
                  <a:cxn ang="0">
                    <a:pos x="T2" y="T3"/>
                  </a:cxn>
                  <a:cxn ang="0">
                    <a:pos x="T4" y="T5"/>
                  </a:cxn>
                </a:cxnLst>
                <a:rect l="0" t="0" r="r" b="b"/>
                <a:pathLst>
                  <a:path w="70" h="26">
                    <a:moveTo>
                      <a:pt x="0" y="26"/>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1" name="Freeform 271"/>
              <p:cNvSpPr>
                <a:spLocks/>
              </p:cNvSpPr>
              <p:nvPr/>
            </p:nvSpPr>
            <p:spPr bwMode="auto">
              <a:xfrm>
                <a:off x="1795" y="2403"/>
                <a:ext cx="8" cy="3"/>
              </a:xfrm>
              <a:custGeom>
                <a:avLst/>
                <a:gdLst>
                  <a:gd name="T0" fmla="*/ 0 w 70"/>
                  <a:gd name="T1" fmla="*/ 28 h 28"/>
                  <a:gd name="T2" fmla="*/ 69 w 70"/>
                  <a:gd name="T3" fmla="*/ 0 h 28"/>
                  <a:gd name="T4" fmla="*/ 70 w 70"/>
                  <a:gd name="T5" fmla="*/ 0 h 28"/>
                </a:gdLst>
                <a:ahLst/>
                <a:cxnLst>
                  <a:cxn ang="0">
                    <a:pos x="T0" y="T1"/>
                  </a:cxn>
                  <a:cxn ang="0">
                    <a:pos x="T2" y="T3"/>
                  </a:cxn>
                  <a:cxn ang="0">
                    <a:pos x="T4" y="T5"/>
                  </a:cxn>
                </a:cxnLst>
                <a:rect l="0" t="0" r="r" b="b"/>
                <a:pathLst>
                  <a:path w="70" h="28">
                    <a:moveTo>
                      <a:pt x="0" y="28"/>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2" name="Freeform 272"/>
              <p:cNvSpPr>
                <a:spLocks/>
              </p:cNvSpPr>
              <p:nvPr/>
            </p:nvSpPr>
            <p:spPr bwMode="auto">
              <a:xfrm>
                <a:off x="2259" y="2225"/>
                <a:ext cx="8" cy="3"/>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3" name="Freeform 273"/>
              <p:cNvSpPr>
                <a:spLocks/>
              </p:cNvSpPr>
              <p:nvPr/>
            </p:nvSpPr>
            <p:spPr bwMode="auto">
              <a:xfrm>
                <a:off x="1768" y="2484"/>
                <a:ext cx="8" cy="3"/>
              </a:xfrm>
              <a:custGeom>
                <a:avLst/>
                <a:gdLst>
                  <a:gd name="T0" fmla="*/ 0 w 71"/>
                  <a:gd name="T1" fmla="*/ 27 h 27"/>
                  <a:gd name="T2" fmla="*/ 70 w 71"/>
                  <a:gd name="T3" fmla="*/ 0 h 27"/>
                  <a:gd name="T4" fmla="*/ 71 w 71"/>
                  <a:gd name="T5" fmla="*/ 0 h 27"/>
                </a:gdLst>
                <a:ahLst/>
                <a:cxnLst>
                  <a:cxn ang="0">
                    <a:pos x="T0" y="T1"/>
                  </a:cxn>
                  <a:cxn ang="0">
                    <a:pos x="T2" y="T3"/>
                  </a:cxn>
                  <a:cxn ang="0">
                    <a:pos x="T4" y="T5"/>
                  </a:cxn>
                </a:cxnLst>
                <a:rect l="0" t="0" r="r" b="b"/>
                <a:pathLst>
                  <a:path w="71" h="27">
                    <a:moveTo>
                      <a:pt x="0" y="27"/>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4" name="Freeform 274"/>
              <p:cNvSpPr>
                <a:spLocks/>
              </p:cNvSpPr>
              <p:nvPr/>
            </p:nvSpPr>
            <p:spPr bwMode="auto">
              <a:xfrm>
                <a:off x="2232" y="2305"/>
                <a:ext cx="8" cy="3"/>
              </a:xfrm>
              <a:custGeom>
                <a:avLst/>
                <a:gdLst>
                  <a:gd name="T0" fmla="*/ 0 w 71"/>
                  <a:gd name="T1" fmla="*/ 28 h 28"/>
                  <a:gd name="T2" fmla="*/ 69 w 71"/>
                  <a:gd name="T3" fmla="*/ 0 h 28"/>
                  <a:gd name="T4" fmla="*/ 71 w 71"/>
                  <a:gd name="T5" fmla="*/ 0 h 28"/>
                </a:gdLst>
                <a:ahLst/>
                <a:cxnLst>
                  <a:cxn ang="0">
                    <a:pos x="T0" y="T1"/>
                  </a:cxn>
                  <a:cxn ang="0">
                    <a:pos x="T2" y="T3"/>
                  </a:cxn>
                  <a:cxn ang="0">
                    <a:pos x="T4" y="T5"/>
                  </a:cxn>
                </a:cxnLst>
                <a:rect l="0" t="0" r="r" b="b"/>
                <a:pathLst>
                  <a:path w="71" h="28">
                    <a:moveTo>
                      <a:pt x="0" y="28"/>
                    </a:moveTo>
                    <a:lnTo>
                      <a:pt x="69"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5" name="Freeform 275"/>
              <p:cNvSpPr>
                <a:spLocks/>
              </p:cNvSpPr>
              <p:nvPr/>
            </p:nvSpPr>
            <p:spPr bwMode="auto">
              <a:xfrm>
                <a:off x="2325" y="2270"/>
                <a:ext cx="8" cy="2"/>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6" name="Freeform 276"/>
              <p:cNvSpPr>
                <a:spLocks/>
              </p:cNvSpPr>
              <p:nvPr/>
            </p:nvSpPr>
            <p:spPr bwMode="auto">
              <a:xfrm>
                <a:off x="1834" y="2529"/>
                <a:ext cx="5" cy="2"/>
              </a:xfrm>
              <a:custGeom>
                <a:avLst/>
                <a:gdLst>
                  <a:gd name="T0" fmla="*/ 0 w 43"/>
                  <a:gd name="T1" fmla="*/ 17 h 17"/>
                  <a:gd name="T2" fmla="*/ 42 w 43"/>
                  <a:gd name="T3" fmla="*/ 0 h 17"/>
                  <a:gd name="T4" fmla="*/ 43 w 43"/>
                  <a:gd name="T5" fmla="*/ 0 h 17"/>
                </a:gdLst>
                <a:ahLst/>
                <a:cxnLst>
                  <a:cxn ang="0">
                    <a:pos x="T0" y="T1"/>
                  </a:cxn>
                  <a:cxn ang="0">
                    <a:pos x="T2" y="T3"/>
                  </a:cxn>
                  <a:cxn ang="0">
                    <a:pos x="T4" y="T5"/>
                  </a:cxn>
                </a:cxnLst>
                <a:rect l="0" t="0" r="r" b="b"/>
                <a:pathLst>
                  <a:path w="43" h="17">
                    <a:moveTo>
                      <a:pt x="0" y="17"/>
                    </a:moveTo>
                    <a:lnTo>
                      <a:pt x="42" y="0"/>
                    </a:lnTo>
                    <a:lnTo>
                      <a:pt x="4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7" name="Freeform 277"/>
              <p:cNvSpPr>
                <a:spLocks/>
              </p:cNvSpPr>
              <p:nvPr/>
            </p:nvSpPr>
            <p:spPr bwMode="auto">
              <a:xfrm>
                <a:off x="2298" y="2350"/>
                <a:ext cx="8" cy="3"/>
              </a:xfrm>
              <a:custGeom>
                <a:avLst/>
                <a:gdLst>
                  <a:gd name="T0" fmla="*/ 0 w 72"/>
                  <a:gd name="T1" fmla="*/ 27 h 27"/>
                  <a:gd name="T2" fmla="*/ 70 w 72"/>
                  <a:gd name="T3" fmla="*/ 0 h 27"/>
                  <a:gd name="T4" fmla="*/ 72 w 72"/>
                  <a:gd name="T5" fmla="*/ 0 h 27"/>
                </a:gdLst>
                <a:ahLst/>
                <a:cxnLst>
                  <a:cxn ang="0">
                    <a:pos x="T0" y="T1"/>
                  </a:cxn>
                  <a:cxn ang="0">
                    <a:pos x="T2" y="T3"/>
                  </a:cxn>
                  <a:cxn ang="0">
                    <a:pos x="T4" y="T5"/>
                  </a:cxn>
                </a:cxnLst>
                <a:rect l="0" t="0" r="r" b="b"/>
                <a:pathLst>
                  <a:path w="72" h="27">
                    <a:moveTo>
                      <a:pt x="0" y="27"/>
                    </a:moveTo>
                    <a:lnTo>
                      <a:pt x="70"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8" name="Freeform 278"/>
              <p:cNvSpPr>
                <a:spLocks/>
              </p:cNvSpPr>
              <p:nvPr/>
            </p:nvSpPr>
            <p:spPr bwMode="auto">
              <a:xfrm>
                <a:off x="1807" y="2608"/>
                <a:ext cx="8" cy="3"/>
              </a:xfrm>
              <a:custGeom>
                <a:avLst/>
                <a:gdLst>
                  <a:gd name="T0" fmla="*/ 0 w 70"/>
                  <a:gd name="T1" fmla="*/ 27 h 27"/>
                  <a:gd name="T2" fmla="*/ 69 w 70"/>
                  <a:gd name="T3" fmla="*/ 0 h 27"/>
                  <a:gd name="T4" fmla="*/ 70 w 70"/>
                  <a:gd name="T5" fmla="*/ 0 h 27"/>
                </a:gdLst>
                <a:ahLst/>
                <a:cxnLst>
                  <a:cxn ang="0">
                    <a:pos x="T0" y="T1"/>
                  </a:cxn>
                  <a:cxn ang="0">
                    <a:pos x="T2" y="T3"/>
                  </a:cxn>
                  <a:cxn ang="0">
                    <a:pos x="T4" y="T5"/>
                  </a:cxn>
                </a:cxnLst>
                <a:rect l="0" t="0" r="r" b="b"/>
                <a:pathLst>
                  <a:path w="70" h="27">
                    <a:moveTo>
                      <a:pt x="0" y="27"/>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9" name="Freeform 279"/>
              <p:cNvSpPr>
                <a:spLocks/>
              </p:cNvSpPr>
              <p:nvPr/>
            </p:nvSpPr>
            <p:spPr bwMode="auto">
              <a:xfrm>
                <a:off x="1900" y="2573"/>
                <a:ext cx="8" cy="3"/>
              </a:xfrm>
              <a:custGeom>
                <a:avLst/>
                <a:gdLst>
                  <a:gd name="T0" fmla="*/ 0 w 71"/>
                  <a:gd name="T1" fmla="*/ 28 h 28"/>
                  <a:gd name="T2" fmla="*/ 70 w 71"/>
                  <a:gd name="T3" fmla="*/ 0 h 28"/>
                  <a:gd name="T4" fmla="*/ 71 w 71"/>
                  <a:gd name="T5" fmla="*/ 0 h 28"/>
                </a:gdLst>
                <a:ahLst/>
                <a:cxnLst>
                  <a:cxn ang="0">
                    <a:pos x="T0" y="T1"/>
                  </a:cxn>
                  <a:cxn ang="0">
                    <a:pos x="T2" y="T3"/>
                  </a:cxn>
                  <a:cxn ang="0">
                    <a:pos x="T4" y="T5"/>
                  </a:cxn>
                </a:cxnLst>
                <a:rect l="0" t="0" r="r" b="b"/>
                <a:pathLst>
                  <a:path w="71" h="28">
                    <a:moveTo>
                      <a:pt x="0" y="28"/>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0" name="Freeform 280"/>
              <p:cNvSpPr>
                <a:spLocks/>
              </p:cNvSpPr>
              <p:nvPr/>
            </p:nvSpPr>
            <p:spPr bwMode="auto">
              <a:xfrm>
                <a:off x="1993" y="2537"/>
                <a:ext cx="7" cy="3"/>
              </a:xfrm>
              <a:custGeom>
                <a:avLst/>
                <a:gdLst>
                  <a:gd name="T0" fmla="*/ 0 w 70"/>
                  <a:gd name="T1" fmla="*/ 26 h 26"/>
                  <a:gd name="T2" fmla="*/ 69 w 70"/>
                  <a:gd name="T3" fmla="*/ 0 h 26"/>
                  <a:gd name="T4" fmla="*/ 70 w 70"/>
                  <a:gd name="T5" fmla="*/ 0 h 26"/>
                </a:gdLst>
                <a:ahLst/>
                <a:cxnLst>
                  <a:cxn ang="0">
                    <a:pos x="T0" y="T1"/>
                  </a:cxn>
                  <a:cxn ang="0">
                    <a:pos x="T2" y="T3"/>
                  </a:cxn>
                  <a:cxn ang="0">
                    <a:pos x="T4" y="T5"/>
                  </a:cxn>
                </a:cxnLst>
                <a:rect l="0" t="0" r="r" b="b"/>
                <a:pathLst>
                  <a:path w="70" h="26">
                    <a:moveTo>
                      <a:pt x="0" y="26"/>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1" name="Freeform 281"/>
              <p:cNvSpPr>
                <a:spLocks/>
              </p:cNvSpPr>
              <p:nvPr/>
            </p:nvSpPr>
            <p:spPr bwMode="auto">
              <a:xfrm>
                <a:off x="2271" y="2430"/>
                <a:ext cx="8" cy="3"/>
              </a:xfrm>
              <a:custGeom>
                <a:avLst/>
                <a:gdLst>
                  <a:gd name="T0" fmla="*/ 0 w 70"/>
                  <a:gd name="T1" fmla="*/ 28 h 28"/>
                  <a:gd name="T2" fmla="*/ 69 w 70"/>
                  <a:gd name="T3" fmla="*/ 0 h 28"/>
                  <a:gd name="T4" fmla="*/ 70 w 70"/>
                  <a:gd name="T5" fmla="*/ 0 h 28"/>
                </a:gdLst>
                <a:ahLst/>
                <a:cxnLst>
                  <a:cxn ang="0">
                    <a:pos x="T0" y="T1"/>
                  </a:cxn>
                  <a:cxn ang="0">
                    <a:pos x="T2" y="T3"/>
                  </a:cxn>
                  <a:cxn ang="0">
                    <a:pos x="T4" y="T5"/>
                  </a:cxn>
                </a:cxnLst>
                <a:rect l="0" t="0" r="r" b="b"/>
                <a:pathLst>
                  <a:path w="70" h="28">
                    <a:moveTo>
                      <a:pt x="0" y="28"/>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2" name="Freeform 282"/>
              <p:cNvSpPr>
                <a:spLocks/>
              </p:cNvSpPr>
              <p:nvPr/>
            </p:nvSpPr>
            <p:spPr bwMode="auto">
              <a:xfrm>
                <a:off x="1966" y="2617"/>
                <a:ext cx="8" cy="3"/>
              </a:xfrm>
              <a:custGeom>
                <a:avLst/>
                <a:gdLst>
                  <a:gd name="T0" fmla="*/ 0 w 71"/>
                  <a:gd name="T1" fmla="*/ 26 h 26"/>
                  <a:gd name="T2" fmla="*/ 69 w 71"/>
                  <a:gd name="T3" fmla="*/ 0 h 26"/>
                  <a:gd name="T4" fmla="*/ 71 w 71"/>
                  <a:gd name="T5" fmla="*/ 0 h 26"/>
                </a:gdLst>
                <a:ahLst/>
                <a:cxnLst>
                  <a:cxn ang="0">
                    <a:pos x="T0" y="T1"/>
                  </a:cxn>
                  <a:cxn ang="0">
                    <a:pos x="T2" y="T3"/>
                  </a:cxn>
                  <a:cxn ang="0">
                    <a:pos x="T4" y="T5"/>
                  </a:cxn>
                </a:cxnLst>
                <a:rect l="0" t="0" r="r" b="b"/>
                <a:pathLst>
                  <a:path w="71" h="26">
                    <a:moveTo>
                      <a:pt x="0" y="26"/>
                    </a:moveTo>
                    <a:lnTo>
                      <a:pt x="69"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3" name="Freeform 283"/>
              <p:cNvSpPr>
                <a:spLocks/>
              </p:cNvSpPr>
              <p:nvPr/>
            </p:nvSpPr>
            <p:spPr bwMode="auto">
              <a:xfrm>
                <a:off x="2058" y="2582"/>
                <a:ext cx="8" cy="3"/>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4" name="Freeform 284"/>
              <p:cNvSpPr>
                <a:spLocks/>
              </p:cNvSpPr>
              <p:nvPr/>
            </p:nvSpPr>
            <p:spPr bwMode="auto">
              <a:xfrm>
                <a:off x="2151" y="2546"/>
                <a:ext cx="8" cy="3"/>
              </a:xfrm>
              <a:custGeom>
                <a:avLst/>
                <a:gdLst>
                  <a:gd name="T0" fmla="*/ 0 w 70"/>
                  <a:gd name="T1" fmla="*/ 27 h 27"/>
                  <a:gd name="T2" fmla="*/ 69 w 70"/>
                  <a:gd name="T3" fmla="*/ 0 h 27"/>
                  <a:gd name="T4" fmla="*/ 70 w 70"/>
                  <a:gd name="T5" fmla="*/ 0 h 27"/>
                </a:gdLst>
                <a:ahLst/>
                <a:cxnLst>
                  <a:cxn ang="0">
                    <a:pos x="T0" y="T1"/>
                  </a:cxn>
                  <a:cxn ang="0">
                    <a:pos x="T2" y="T3"/>
                  </a:cxn>
                  <a:cxn ang="0">
                    <a:pos x="T4" y="T5"/>
                  </a:cxn>
                </a:cxnLst>
                <a:rect l="0" t="0" r="r" b="b"/>
                <a:pathLst>
                  <a:path w="70" h="27">
                    <a:moveTo>
                      <a:pt x="0" y="27"/>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5" name="Freeform 285"/>
              <p:cNvSpPr>
                <a:spLocks/>
              </p:cNvSpPr>
              <p:nvPr/>
            </p:nvSpPr>
            <p:spPr bwMode="auto">
              <a:xfrm>
                <a:off x="2247" y="2510"/>
                <a:ext cx="5" cy="2"/>
              </a:xfrm>
              <a:custGeom>
                <a:avLst/>
                <a:gdLst>
                  <a:gd name="T0" fmla="*/ 0 w 41"/>
                  <a:gd name="T1" fmla="*/ 16 h 16"/>
                  <a:gd name="T2" fmla="*/ 40 w 41"/>
                  <a:gd name="T3" fmla="*/ 0 h 16"/>
                  <a:gd name="T4" fmla="*/ 41 w 41"/>
                  <a:gd name="T5" fmla="*/ 0 h 16"/>
                </a:gdLst>
                <a:ahLst/>
                <a:cxnLst>
                  <a:cxn ang="0">
                    <a:pos x="T0" y="T1"/>
                  </a:cxn>
                  <a:cxn ang="0">
                    <a:pos x="T2" y="T3"/>
                  </a:cxn>
                  <a:cxn ang="0">
                    <a:pos x="T4" y="T5"/>
                  </a:cxn>
                </a:cxnLst>
                <a:rect l="0" t="0" r="r" b="b"/>
                <a:pathLst>
                  <a:path w="41" h="16">
                    <a:moveTo>
                      <a:pt x="0" y="16"/>
                    </a:moveTo>
                    <a:lnTo>
                      <a:pt x="40" y="0"/>
                    </a:lnTo>
                    <a:lnTo>
                      <a:pt x="4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6" name="Freeform 286"/>
              <p:cNvSpPr>
                <a:spLocks/>
              </p:cNvSpPr>
              <p:nvPr/>
            </p:nvSpPr>
            <p:spPr bwMode="auto">
              <a:xfrm>
                <a:off x="2337" y="2476"/>
                <a:ext cx="3" cy="2"/>
              </a:xfrm>
              <a:custGeom>
                <a:avLst/>
                <a:gdLst>
                  <a:gd name="T0" fmla="*/ 0 w 31"/>
                  <a:gd name="T1" fmla="*/ 12 h 12"/>
                  <a:gd name="T2" fmla="*/ 30 w 31"/>
                  <a:gd name="T3" fmla="*/ 0 h 12"/>
                  <a:gd name="T4" fmla="*/ 31 w 31"/>
                  <a:gd name="T5" fmla="*/ 0 h 12"/>
                </a:gdLst>
                <a:ahLst/>
                <a:cxnLst>
                  <a:cxn ang="0">
                    <a:pos x="T0" y="T1"/>
                  </a:cxn>
                  <a:cxn ang="0">
                    <a:pos x="T2" y="T3"/>
                  </a:cxn>
                  <a:cxn ang="0">
                    <a:pos x="T4" y="T5"/>
                  </a:cxn>
                </a:cxnLst>
                <a:rect l="0" t="0" r="r" b="b"/>
                <a:pathLst>
                  <a:path w="31" h="12">
                    <a:moveTo>
                      <a:pt x="0" y="12"/>
                    </a:moveTo>
                    <a:lnTo>
                      <a:pt x="30" y="0"/>
                    </a:lnTo>
                    <a:lnTo>
                      <a:pt x="3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7" name="Freeform 287"/>
              <p:cNvSpPr>
                <a:spLocks/>
              </p:cNvSpPr>
              <p:nvPr/>
            </p:nvSpPr>
            <p:spPr bwMode="auto">
              <a:xfrm>
                <a:off x="2124" y="2626"/>
                <a:ext cx="8" cy="3"/>
              </a:xfrm>
              <a:custGeom>
                <a:avLst/>
                <a:gdLst>
                  <a:gd name="T0" fmla="*/ 0 w 71"/>
                  <a:gd name="T1" fmla="*/ 27 h 27"/>
                  <a:gd name="T2" fmla="*/ 70 w 71"/>
                  <a:gd name="T3" fmla="*/ 0 h 27"/>
                  <a:gd name="T4" fmla="*/ 71 w 71"/>
                  <a:gd name="T5" fmla="*/ 0 h 27"/>
                </a:gdLst>
                <a:ahLst/>
                <a:cxnLst>
                  <a:cxn ang="0">
                    <a:pos x="T0" y="T1"/>
                  </a:cxn>
                  <a:cxn ang="0">
                    <a:pos x="T2" y="T3"/>
                  </a:cxn>
                  <a:cxn ang="0">
                    <a:pos x="T4" y="T5"/>
                  </a:cxn>
                </a:cxnLst>
                <a:rect l="0" t="0" r="r" b="b"/>
                <a:pathLst>
                  <a:path w="71" h="27">
                    <a:moveTo>
                      <a:pt x="0" y="27"/>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8" name="Freeform 288"/>
              <p:cNvSpPr>
                <a:spLocks/>
              </p:cNvSpPr>
              <p:nvPr/>
            </p:nvSpPr>
            <p:spPr bwMode="auto">
              <a:xfrm>
                <a:off x="2217" y="2590"/>
                <a:ext cx="8" cy="3"/>
              </a:xfrm>
              <a:custGeom>
                <a:avLst/>
                <a:gdLst>
                  <a:gd name="T0" fmla="*/ 0 w 70"/>
                  <a:gd name="T1" fmla="*/ 27 h 27"/>
                  <a:gd name="T2" fmla="*/ 69 w 70"/>
                  <a:gd name="T3" fmla="*/ 0 h 27"/>
                  <a:gd name="T4" fmla="*/ 70 w 70"/>
                  <a:gd name="T5" fmla="*/ 0 h 27"/>
                </a:gdLst>
                <a:ahLst/>
                <a:cxnLst>
                  <a:cxn ang="0">
                    <a:pos x="T0" y="T1"/>
                  </a:cxn>
                  <a:cxn ang="0">
                    <a:pos x="T2" y="T3"/>
                  </a:cxn>
                  <a:cxn ang="0">
                    <a:pos x="T4" y="T5"/>
                  </a:cxn>
                </a:cxnLst>
                <a:rect l="0" t="0" r="r" b="b"/>
                <a:pathLst>
                  <a:path w="70" h="27">
                    <a:moveTo>
                      <a:pt x="0" y="27"/>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9" name="Freeform 289"/>
              <p:cNvSpPr>
                <a:spLocks/>
              </p:cNvSpPr>
              <p:nvPr/>
            </p:nvSpPr>
            <p:spPr bwMode="auto">
              <a:xfrm>
                <a:off x="2310" y="2555"/>
                <a:ext cx="8" cy="3"/>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0" name="Freeform 290"/>
              <p:cNvSpPr>
                <a:spLocks/>
              </p:cNvSpPr>
              <p:nvPr/>
            </p:nvSpPr>
            <p:spPr bwMode="auto">
              <a:xfrm>
                <a:off x="2340" y="1987"/>
                <a:ext cx="1" cy="1"/>
              </a:xfrm>
              <a:custGeom>
                <a:avLst/>
                <a:gdLst>
                  <a:gd name="T0" fmla="*/ 0 w 7"/>
                  <a:gd name="T1" fmla="*/ 0 h 4"/>
                  <a:gd name="T2" fmla="*/ 6 w 7"/>
                  <a:gd name="T3" fmla="*/ 4 h 4"/>
                  <a:gd name="T4" fmla="*/ 7 w 7"/>
                  <a:gd name="T5" fmla="*/ 4 h 4"/>
                </a:gdLst>
                <a:ahLst/>
                <a:cxnLst>
                  <a:cxn ang="0">
                    <a:pos x="T0" y="T1"/>
                  </a:cxn>
                  <a:cxn ang="0">
                    <a:pos x="T2" y="T3"/>
                  </a:cxn>
                  <a:cxn ang="0">
                    <a:pos x="T4" y="T5"/>
                  </a:cxn>
                </a:cxnLst>
                <a:rect l="0" t="0" r="r" b="b"/>
                <a:pathLst>
                  <a:path w="7" h="4">
                    <a:moveTo>
                      <a:pt x="0" y="0"/>
                    </a:moveTo>
                    <a:lnTo>
                      <a:pt x="6" y="4"/>
                    </a:lnTo>
                    <a:lnTo>
                      <a:pt x="7"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1" name="Freeform 291"/>
              <p:cNvSpPr>
                <a:spLocks/>
              </p:cNvSpPr>
              <p:nvPr/>
            </p:nvSpPr>
            <p:spPr bwMode="auto">
              <a:xfrm>
                <a:off x="2181" y="1978"/>
                <a:ext cx="5" cy="4"/>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2" name="Freeform 292"/>
              <p:cNvSpPr>
                <a:spLocks/>
              </p:cNvSpPr>
              <p:nvPr/>
            </p:nvSpPr>
            <p:spPr bwMode="auto">
              <a:xfrm>
                <a:off x="2247" y="2023"/>
                <a:ext cx="5" cy="4"/>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3" name="Freeform 293"/>
              <p:cNvSpPr>
                <a:spLocks/>
              </p:cNvSpPr>
              <p:nvPr/>
            </p:nvSpPr>
            <p:spPr bwMode="auto">
              <a:xfrm>
                <a:off x="2313" y="2067"/>
                <a:ext cx="5" cy="4"/>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4" name="Freeform 294"/>
              <p:cNvSpPr>
                <a:spLocks/>
              </p:cNvSpPr>
              <p:nvPr/>
            </p:nvSpPr>
            <p:spPr bwMode="auto">
              <a:xfrm>
                <a:off x="2220" y="2103"/>
                <a:ext cx="5" cy="4"/>
              </a:xfrm>
              <a:custGeom>
                <a:avLst/>
                <a:gdLst>
                  <a:gd name="T0" fmla="*/ 0 w 50"/>
                  <a:gd name="T1" fmla="*/ 0 h 34"/>
                  <a:gd name="T2" fmla="*/ 49 w 50"/>
                  <a:gd name="T3" fmla="*/ 34 h 34"/>
                  <a:gd name="T4" fmla="*/ 50 w 50"/>
                  <a:gd name="T5" fmla="*/ 34 h 34"/>
                </a:gdLst>
                <a:ahLst/>
                <a:cxnLst>
                  <a:cxn ang="0">
                    <a:pos x="T0" y="T1"/>
                  </a:cxn>
                  <a:cxn ang="0">
                    <a:pos x="T2" y="T3"/>
                  </a:cxn>
                  <a:cxn ang="0">
                    <a:pos x="T4" y="T5"/>
                  </a:cxn>
                </a:cxnLst>
                <a:rect l="0" t="0" r="r" b="b"/>
                <a:pathLst>
                  <a:path w="50" h="34">
                    <a:moveTo>
                      <a:pt x="0" y="0"/>
                    </a:moveTo>
                    <a:lnTo>
                      <a:pt x="49" y="34"/>
                    </a:lnTo>
                    <a:lnTo>
                      <a:pt x="50"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5" name="Freeform 295"/>
              <p:cNvSpPr>
                <a:spLocks/>
              </p:cNvSpPr>
              <p:nvPr/>
            </p:nvSpPr>
            <p:spPr bwMode="auto">
              <a:xfrm>
                <a:off x="2286" y="2148"/>
                <a:ext cx="5" cy="3"/>
              </a:xfrm>
              <a:custGeom>
                <a:avLst/>
                <a:gdLst>
                  <a:gd name="T0" fmla="*/ 0 w 50"/>
                  <a:gd name="T1" fmla="*/ 0 h 34"/>
                  <a:gd name="T2" fmla="*/ 49 w 50"/>
                  <a:gd name="T3" fmla="*/ 34 h 34"/>
                  <a:gd name="T4" fmla="*/ 50 w 50"/>
                  <a:gd name="T5" fmla="*/ 34 h 34"/>
                </a:gdLst>
                <a:ahLst/>
                <a:cxnLst>
                  <a:cxn ang="0">
                    <a:pos x="T0" y="T1"/>
                  </a:cxn>
                  <a:cxn ang="0">
                    <a:pos x="T2" y="T3"/>
                  </a:cxn>
                  <a:cxn ang="0">
                    <a:pos x="T4" y="T5"/>
                  </a:cxn>
                </a:cxnLst>
                <a:rect l="0" t="0" r="r" b="b"/>
                <a:pathLst>
                  <a:path w="50" h="34">
                    <a:moveTo>
                      <a:pt x="0" y="0"/>
                    </a:moveTo>
                    <a:lnTo>
                      <a:pt x="49" y="34"/>
                    </a:lnTo>
                    <a:lnTo>
                      <a:pt x="50"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6" name="Freeform 296"/>
              <p:cNvSpPr>
                <a:spLocks/>
              </p:cNvSpPr>
              <p:nvPr/>
            </p:nvSpPr>
            <p:spPr bwMode="auto">
              <a:xfrm>
                <a:off x="1863" y="1961"/>
                <a:ext cx="6" cy="3"/>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7" name="Freeform 297"/>
              <p:cNvSpPr>
                <a:spLocks/>
              </p:cNvSpPr>
              <p:nvPr/>
            </p:nvSpPr>
            <p:spPr bwMode="auto">
              <a:xfrm>
                <a:off x="2259" y="2228"/>
                <a:ext cx="5" cy="4"/>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8" name="Freeform 298"/>
              <p:cNvSpPr>
                <a:spLocks/>
              </p:cNvSpPr>
              <p:nvPr/>
            </p:nvSpPr>
            <p:spPr bwMode="auto">
              <a:xfrm>
                <a:off x="2325" y="2272"/>
                <a:ext cx="5" cy="4"/>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9" name="Freeform 299"/>
              <p:cNvSpPr>
                <a:spLocks/>
              </p:cNvSpPr>
              <p:nvPr/>
            </p:nvSpPr>
            <p:spPr bwMode="auto">
              <a:xfrm>
                <a:off x="1770" y="1996"/>
                <a:ext cx="6" cy="4"/>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0" name="Freeform 300"/>
              <p:cNvSpPr>
                <a:spLocks/>
              </p:cNvSpPr>
              <p:nvPr/>
            </p:nvSpPr>
            <p:spPr bwMode="auto">
              <a:xfrm>
                <a:off x="1836" y="2041"/>
                <a:ext cx="6" cy="4"/>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1" name="Freeform 301"/>
              <p:cNvSpPr>
                <a:spLocks/>
              </p:cNvSpPr>
              <p:nvPr/>
            </p:nvSpPr>
            <p:spPr bwMode="auto">
              <a:xfrm>
                <a:off x="2232" y="2308"/>
                <a:ext cx="6" cy="4"/>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2" name="Freeform 302"/>
              <p:cNvSpPr>
                <a:spLocks/>
              </p:cNvSpPr>
              <p:nvPr/>
            </p:nvSpPr>
            <p:spPr bwMode="auto">
              <a:xfrm>
                <a:off x="2298" y="2353"/>
                <a:ext cx="6" cy="3"/>
              </a:xfrm>
              <a:custGeom>
                <a:avLst/>
                <a:gdLst>
                  <a:gd name="T0" fmla="*/ 0 w 51"/>
                  <a:gd name="T1" fmla="*/ 0 h 33"/>
                  <a:gd name="T2" fmla="*/ 49 w 51"/>
                  <a:gd name="T3" fmla="*/ 33 h 33"/>
                  <a:gd name="T4" fmla="*/ 51 w 51"/>
                  <a:gd name="T5" fmla="*/ 33 h 33"/>
                </a:gdLst>
                <a:ahLst/>
                <a:cxnLst>
                  <a:cxn ang="0">
                    <a:pos x="T0" y="T1"/>
                  </a:cxn>
                  <a:cxn ang="0">
                    <a:pos x="T2" y="T3"/>
                  </a:cxn>
                  <a:cxn ang="0">
                    <a:pos x="T4" y="T5"/>
                  </a:cxn>
                </a:cxnLst>
                <a:rect l="0" t="0" r="r" b="b"/>
                <a:pathLst>
                  <a:path w="51" h="33">
                    <a:moveTo>
                      <a:pt x="0" y="0"/>
                    </a:moveTo>
                    <a:lnTo>
                      <a:pt x="49"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3" name="Freeform 303"/>
              <p:cNvSpPr>
                <a:spLocks/>
              </p:cNvSpPr>
              <p:nvPr/>
            </p:nvSpPr>
            <p:spPr bwMode="auto">
              <a:xfrm>
                <a:off x="1809" y="2121"/>
                <a:ext cx="6" cy="4"/>
              </a:xfrm>
              <a:custGeom>
                <a:avLst/>
                <a:gdLst>
                  <a:gd name="T0" fmla="*/ 0 w 51"/>
                  <a:gd name="T1" fmla="*/ 0 h 33"/>
                  <a:gd name="T2" fmla="*/ 49 w 51"/>
                  <a:gd name="T3" fmla="*/ 33 h 33"/>
                  <a:gd name="T4" fmla="*/ 51 w 51"/>
                  <a:gd name="T5" fmla="*/ 33 h 33"/>
                </a:gdLst>
                <a:ahLst/>
                <a:cxnLst>
                  <a:cxn ang="0">
                    <a:pos x="T0" y="T1"/>
                  </a:cxn>
                  <a:cxn ang="0">
                    <a:pos x="T2" y="T3"/>
                  </a:cxn>
                  <a:cxn ang="0">
                    <a:pos x="T4" y="T5"/>
                  </a:cxn>
                </a:cxnLst>
                <a:rect l="0" t="0" r="r" b="b"/>
                <a:pathLst>
                  <a:path w="51" h="33">
                    <a:moveTo>
                      <a:pt x="0" y="0"/>
                    </a:moveTo>
                    <a:lnTo>
                      <a:pt x="49"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4" name="Freeform 304"/>
              <p:cNvSpPr>
                <a:spLocks/>
              </p:cNvSpPr>
              <p:nvPr/>
            </p:nvSpPr>
            <p:spPr bwMode="auto">
              <a:xfrm>
                <a:off x="1875" y="2166"/>
                <a:ext cx="6" cy="3"/>
              </a:xfrm>
              <a:custGeom>
                <a:avLst/>
                <a:gdLst>
                  <a:gd name="T0" fmla="*/ 0 w 51"/>
                  <a:gd name="T1" fmla="*/ 0 h 33"/>
                  <a:gd name="T2" fmla="*/ 49 w 51"/>
                  <a:gd name="T3" fmla="*/ 33 h 33"/>
                  <a:gd name="T4" fmla="*/ 51 w 51"/>
                  <a:gd name="T5" fmla="*/ 33 h 33"/>
                </a:gdLst>
                <a:ahLst/>
                <a:cxnLst>
                  <a:cxn ang="0">
                    <a:pos x="T0" y="T1"/>
                  </a:cxn>
                  <a:cxn ang="0">
                    <a:pos x="T2" y="T3"/>
                  </a:cxn>
                  <a:cxn ang="0">
                    <a:pos x="T4" y="T5"/>
                  </a:cxn>
                </a:cxnLst>
                <a:rect l="0" t="0" r="r" b="b"/>
                <a:pathLst>
                  <a:path w="51" h="33">
                    <a:moveTo>
                      <a:pt x="0" y="0"/>
                    </a:moveTo>
                    <a:lnTo>
                      <a:pt x="49"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5" name="Freeform 305"/>
              <p:cNvSpPr>
                <a:spLocks/>
              </p:cNvSpPr>
              <p:nvPr/>
            </p:nvSpPr>
            <p:spPr bwMode="auto">
              <a:xfrm>
                <a:off x="2271" y="2433"/>
                <a:ext cx="6" cy="4"/>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6" name="Freeform 306"/>
              <p:cNvSpPr>
                <a:spLocks/>
              </p:cNvSpPr>
              <p:nvPr/>
            </p:nvSpPr>
            <p:spPr bwMode="auto">
              <a:xfrm>
                <a:off x="2337" y="2478"/>
                <a:ext cx="3" cy="2"/>
              </a:xfrm>
              <a:custGeom>
                <a:avLst/>
                <a:gdLst>
                  <a:gd name="T0" fmla="*/ 0 w 31"/>
                  <a:gd name="T1" fmla="*/ 0 h 19"/>
                  <a:gd name="T2" fmla="*/ 30 w 31"/>
                  <a:gd name="T3" fmla="*/ 19 h 19"/>
                  <a:gd name="T4" fmla="*/ 31 w 31"/>
                  <a:gd name="T5" fmla="*/ 19 h 19"/>
                </a:gdLst>
                <a:ahLst/>
                <a:cxnLst>
                  <a:cxn ang="0">
                    <a:pos x="T0" y="T1"/>
                  </a:cxn>
                  <a:cxn ang="0">
                    <a:pos x="T2" y="T3"/>
                  </a:cxn>
                  <a:cxn ang="0">
                    <a:pos x="T4" y="T5"/>
                  </a:cxn>
                </a:cxnLst>
                <a:rect l="0" t="0" r="r" b="b"/>
                <a:pathLst>
                  <a:path w="31" h="19">
                    <a:moveTo>
                      <a:pt x="0" y="0"/>
                    </a:moveTo>
                    <a:lnTo>
                      <a:pt x="30" y="19"/>
                    </a:lnTo>
                    <a:lnTo>
                      <a:pt x="31" y="1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7" name="Freeform 307"/>
              <p:cNvSpPr>
                <a:spLocks/>
              </p:cNvSpPr>
              <p:nvPr/>
            </p:nvSpPr>
            <p:spPr bwMode="auto">
              <a:xfrm>
                <a:off x="1783" y="2201"/>
                <a:ext cx="5" cy="4"/>
              </a:xfrm>
              <a:custGeom>
                <a:avLst/>
                <a:gdLst>
                  <a:gd name="T0" fmla="*/ 0 w 50"/>
                  <a:gd name="T1" fmla="*/ 0 h 34"/>
                  <a:gd name="T2" fmla="*/ 49 w 50"/>
                  <a:gd name="T3" fmla="*/ 34 h 34"/>
                  <a:gd name="T4" fmla="*/ 50 w 50"/>
                  <a:gd name="T5" fmla="*/ 34 h 34"/>
                </a:gdLst>
                <a:ahLst/>
                <a:cxnLst>
                  <a:cxn ang="0">
                    <a:pos x="T0" y="T1"/>
                  </a:cxn>
                  <a:cxn ang="0">
                    <a:pos x="T2" y="T3"/>
                  </a:cxn>
                  <a:cxn ang="0">
                    <a:pos x="T4" y="T5"/>
                  </a:cxn>
                </a:cxnLst>
                <a:rect l="0" t="0" r="r" b="b"/>
                <a:pathLst>
                  <a:path w="50" h="34">
                    <a:moveTo>
                      <a:pt x="0" y="0"/>
                    </a:moveTo>
                    <a:lnTo>
                      <a:pt x="49" y="34"/>
                    </a:lnTo>
                    <a:lnTo>
                      <a:pt x="50"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8" name="Freeform 308"/>
              <p:cNvSpPr>
                <a:spLocks/>
              </p:cNvSpPr>
              <p:nvPr/>
            </p:nvSpPr>
            <p:spPr bwMode="auto">
              <a:xfrm>
                <a:off x="1848" y="2246"/>
                <a:ext cx="6" cy="4"/>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9" name="Freeform 309"/>
              <p:cNvSpPr>
                <a:spLocks/>
              </p:cNvSpPr>
              <p:nvPr/>
            </p:nvSpPr>
            <p:spPr bwMode="auto">
              <a:xfrm>
                <a:off x="2248" y="2516"/>
                <a:ext cx="2" cy="1"/>
              </a:xfrm>
              <a:custGeom>
                <a:avLst/>
                <a:gdLst>
                  <a:gd name="T0" fmla="*/ 0 w 16"/>
                  <a:gd name="T1" fmla="*/ 0 h 10"/>
                  <a:gd name="T2" fmla="*/ 15 w 16"/>
                  <a:gd name="T3" fmla="*/ 10 h 10"/>
                  <a:gd name="T4" fmla="*/ 16 w 16"/>
                  <a:gd name="T5" fmla="*/ 10 h 10"/>
                </a:gdLst>
                <a:ahLst/>
                <a:cxnLst>
                  <a:cxn ang="0">
                    <a:pos x="T0" y="T1"/>
                  </a:cxn>
                  <a:cxn ang="0">
                    <a:pos x="T2" y="T3"/>
                  </a:cxn>
                  <a:cxn ang="0">
                    <a:pos x="T4" y="T5"/>
                  </a:cxn>
                </a:cxnLst>
                <a:rect l="0" t="0" r="r" b="b"/>
                <a:pathLst>
                  <a:path w="16" h="10">
                    <a:moveTo>
                      <a:pt x="0" y="0"/>
                    </a:moveTo>
                    <a:lnTo>
                      <a:pt x="15" y="10"/>
                    </a:lnTo>
                    <a:lnTo>
                      <a:pt x="16" y="1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0" name="Freeform 310"/>
              <p:cNvSpPr>
                <a:spLocks/>
              </p:cNvSpPr>
              <p:nvPr/>
            </p:nvSpPr>
            <p:spPr bwMode="auto">
              <a:xfrm>
                <a:off x="2310" y="2558"/>
                <a:ext cx="6" cy="3"/>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1" name="Freeform 311"/>
              <p:cNvSpPr>
                <a:spLocks/>
              </p:cNvSpPr>
              <p:nvPr/>
            </p:nvSpPr>
            <p:spPr bwMode="auto">
              <a:xfrm>
                <a:off x="1756" y="2282"/>
                <a:ext cx="5" cy="3"/>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2" name="Freeform 312"/>
              <p:cNvSpPr>
                <a:spLocks/>
              </p:cNvSpPr>
              <p:nvPr/>
            </p:nvSpPr>
            <p:spPr bwMode="auto">
              <a:xfrm>
                <a:off x="1822" y="2326"/>
                <a:ext cx="5" cy="4"/>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3" name="Freeform 313"/>
              <p:cNvSpPr>
                <a:spLocks/>
              </p:cNvSpPr>
              <p:nvPr/>
            </p:nvSpPr>
            <p:spPr bwMode="auto">
              <a:xfrm>
                <a:off x="2151" y="2549"/>
                <a:ext cx="6" cy="4"/>
              </a:xfrm>
              <a:custGeom>
                <a:avLst/>
                <a:gdLst>
                  <a:gd name="T0" fmla="*/ 0 w 50"/>
                  <a:gd name="T1" fmla="*/ 0 h 34"/>
                  <a:gd name="T2" fmla="*/ 49 w 50"/>
                  <a:gd name="T3" fmla="*/ 34 h 34"/>
                  <a:gd name="T4" fmla="*/ 50 w 50"/>
                  <a:gd name="T5" fmla="*/ 34 h 34"/>
                </a:gdLst>
                <a:ahLst/>
                <a:cxnLst>
                  <a:cxn ang="0">
                    <a:pos x="T0" y="T1"/>
                  </a:cxn>
                  <a:cxn ang="0">
                    <a:pos x="T2" y="T3"/>
                  </a:cxn>
                  <a:cxn ang="0">
                    <a:pos x="T4" y="T5"/>
                  </a:cxn>
                </a:cxnLst>
                <a:rect l="0" t="0" r="r" b="b"/>
                <a:pathLst>
                  <a:path w="50" h="34">
                    <a:moveTo>
                      <a:pt x="0" y="0"/>
                    </a:moveTo>
                    <a:lnTo>
                      <a:pt x="49" y="34"/>
                    </a:lnTo>
                    <a:lnTo>
                      <a:pt x="50"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4" name="Freeform 314"/>
              <p:cNvSpPr>
                <a:spLocks/>
              </p:cNvSpPr>
              <p:nvPr/>
            </p:nvSpPr>
            <p:spPr bwMode="auto">
              <a:xfrm>
                <a:off x="2217" y="2593"/>
                <a:ext cx="6" cy="4"/>
              </a:xfrm>
              <a:custGeom>
                <a:avLst/>
                <a:gdLst>
                  <a:gd name="T0" fmla="*/ 0 w 50"/>
                  <a:gd name="T1" fmla="*/ 0 h 34"/>
                  <a:gd name="T2" fmla="*/ 49 w 50"/>
                  <a:gd name="T3" fmla="*/ 34 h 34"/>
                  <a:gd name="T4" fmla="*/ 50 w 50"/>
                  <a:gd name="T5" fmla="*/ 34 h 34"/>
                </a:gdLst>
                <a:ahLst/>
                <a:cxnLst>
                  <a:cxn ang="0">
                    <a:pos x="T0" y="T1"/>
                  </a:cxn>
                  <a:cxn ang="0">
                    <a:pos x="T2" y="T3"/>
                  </a:cxn>
                  <a:cxn ang="0">
                    <a:pos x="T4" y="T5"/>
                  </a:cxn>
                </a:cxnLst>
                <a:rect l="0" t="0" r="r" b="b"/>
                <a:pathLst>
                  <a:path w="50" h="34">
                    <a:moveTo>
                      <a:pt x="0" y="0"/>
                    </a:moveTo>
                    <a:lnTo>
                      <a:pt x="49" y="34"/>
                    </a:lnTo>
                    <a:lnTo>
                      <a:pt x="50"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5" name="Freeform 315"/>
              <p:cNvSpPr>
                <a:spLocks/>
              </p:cNvSpPr>
              <p:nvPr/>
            </p:nvSpPr>
            <p:spPr bwMode="auto">
              <a:xfrm>
                <a:off x="1795" y="2406"/>
                <a:ext cx="5" cy="4"/>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6" name="Freeform 316"/>
              <p:cNvSpPr>
                <a:spLocks/>
              </p:cNvSpPr>
              <p:nvPr/>
            </p:nvSpPr>
            <p:spPr bwMode="auto">
              <a:xfrm>
                <a:off x="1993" y="2540"/>
                <a:ext cx="5" cy="4"/>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7" name="Freeform 317"/>
              <p:cNvSpPr>
                <a:spLocks/>
              </p:cNvSpPr>
              <p:nvPr/>
            </p:nvSpPr>
            <p:spPr bwMode="auto">
              <a:xfrm>
                <a:off x="2058" y="2585"/>
                <a:ext cx="6" cy="3"/>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8" name="Freeform 318"/>
              <p:cNvSpPr>
                <a:spLocks/>
              </p:cNvSpPr>
              <p:nvPr/>
            </p:nvSpPr>
            <p:spPr bwMode="auto">
              <a:xfrm>
                <a:off x="2124" y="2629"/>
                <a:ext cx="6" cy="4"/>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9" name="Freeform 319"/>
              <p:cNvSpPr>
                <a:spLocks/>
              </p:cNvSpPr>
              <p:nvPr/>
            </p:nvSpPr>
            <p:spPr bwMode="auto">
              <a:xfrm>
                <a:off x="1768" y="2487"/>
                <a:ext cx="6" cy="3"/>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0" name="Freeform 320"/>
              <p:cNvSpPr>
                <a:spLocks/>
              </p:cNvSpPr>
              <p:nvPr/>
            </p:nvSpPr>
            <p:spPr bwMode="auto">
              <a:xfrm>
                <a:off x="1834" y="2531"/>
                <a:ext cx="5" cy="4"/>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1" name="Freeform 321"/>
              <p:cNvSpPr>
                <a:spLocks/>
              </p:cNvSpPr>
              <p:nvPr/>
            </p:nvSpPr>
            <p:spPr bwMode="auto">
              <a:xfrm>
                <a:off x="1900" y="2576"/>
                <a:ext cx="5" cy="3"/>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2" name="Freeform 322"/>
              <p:cNvSpPr>
                <a:spLocks/>
              </p:cNvSpPr>
              <p:nvPr/>
            </p:nvSpPr>
            <p:spPr bwMode="auto">
              <a:xfrm>
                <a:off x="1966" y="2620"/>
                <a:ext cx="5" cy="4"/>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3" name="Freeform 323"/>
              <p:cNvSpPr>
                <a:spLocks/>
              </p:cNvSpPr>
              <p:nvPr/>
            </p:nvSpPr>
            <p:spPr bwMode="auto">
              <a:xfrm>
                <a:off x="1807" y="2611"/>
                <a:ext cx="6" cy="4"/>
              </a:xfrm>
              <a:custGeom>
                <a:avLst/>
                <a:gdLst>
                  <a:gd name="T0" fmla="*/ 0 w 51"/>
                  <a:gd name="T1" fmla="*/ 0 h 33"/>
                  <a:gd name="T2" fmla="*/ 49 w 51"/>
                  <a:gd name="T3" fmla="*/ 33 h 33"/>
                  <a:gd name="T4" fmla="*/ 51 w 51"/>
                  <a:gd name="T5" fmla="*/ 33 h 33"/>
                </a:gdLst>
                <a:ahLst/>
                <a:cxnLst>
                  <a:cxn ang="0">
                    <a:pos x="T0" y="T1"/>
                  </a:cxn>
                  <a:cxn ang="0">
                    <a:pos x="T2" y="T3"/>
                  </a:cxn>
                  <a:cxn ang="0">
                    <a:pos x="T4" y="T5"/>
                  </a:cxn>
                </a:cxnLst>
                <a:rect l="0" t="0" r="r" b="b"/>
                <a:pathLst>
                  <a:path w="51" h="33">
                    <a:moveTo>
                      <a:pt x="0" y="0"/>
                    </a:moveTo>
                    <a:lnTo>
                      <a:pt x="49"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4" name="Freeform 324"/>
              <p:cNvSpPr>
                <a:spLocks/>
              </p:cNvSpPr>
              <p:nvPr/>
            </p:nvSpPr>
            <p:spPr bwMode="auto">
              <a:xfrm>
                <a:off x="1749" y="2074"/>
                <a:ext cx="2" cy="5"/>
              </a:xfrm>
              <a:custGeom>
                <a:avLst/>
                <a:gdLst>
                  <a:gd name="T0" fmla="*/ 0 w 17"/>
                  <a:gd name="T1" fmla="*/ 49 h 49"/>
                  <a:gd name="T2" fmla="*/ 16 w 17"/>
                  <a:gd name="T3" fmla="*/ 0 h 49"/>
                  <a:gd name="T4" fmla="*/ 17 w 17"/>
                  <a:gd name="T5" fmla="*/ 0 h 49"/>
                </a:gdLst>
                <a:ahLst/>
                <a:cxnLst>
                  <a:cxn ang="0">
                    <a:pos x="T0" y="T1"/>
                  </a:cxn>
                  <a:cxn ang="0">
                    <a:pos x="T2" y="T3"/>
                  </a:cxn>
                  <a:cxn ang="0">
                    <a:pos x="T4" y="T5"/>
                  </a:cxn>
                </a:cxnLst>
                <a:rect l="0" t="0" r="r" b="b"/>
                <a:pathLst>
                  <a:path w="17" h="49">
                    <a:moveTo>
                      <a:pt x="0" y="49"/>
                    </a:moveTo>
                    <a:lnTo>
                      <a:pt x="16" y="0"/>
                    </a:lnTo>
                    <a:lnTo>
                      <a:pt x="1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5" name="Freeform 325"/>
              <p:cNvSpPr>
                <a:spLocks/>
              </p:cNvSpPr>
              <p:nvPr/>
            </p:nvSpPr>
            <p:spPr bwMode="auto">
              <a:xfrm>
                <a:off x="1776" y="1993"/>
                <a:ext cx="2" cy="7"/>
              </a:xfrm>
              <a:custGeom>
                <a:avLst/>
                <a:gdLst>
                  <a:gd name="T0" fmla="*/ 0 w 21"/>
                  <a:gd name="T1" fmla="*/ 59 h 59"/>
                  <a:gd name="T2" fmla="*/ 20 w 21"/>
                  <a:gd name="T3" fmla="*/ 0 h 59"/>
                  <a:gd name="T4" fmla="*/ 21 w 21"/>
                  <a:gd name="T5" fmla="*/ 0 h 59"/>
                </a:gdLst>
                <a:ahLst/>
                <a:cxnLst>
                  <a:cxn ang="0">
                    <a:pos x="T0" y="T1"/>
                  </a:cxn>
                  <a:cxn ang="0">
                    <a:pos x="T2" y="T3"/>
                  </a:cxn>
                  <a:cxn ang="0">
                    <a:pos x="T4" y="T5"/>
                  </a:cxn>
                </a:cxnLst>
                <a:rect l="0" t="0" r="r" b="b"/>
                <a:pathLst>
                  <a:path w="21" h="59">
                    <a:moveTo>
                      <a:pt x="0" y="59"/>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6" name="Freeform 326"/>
              <p:cNvSpPr>
                <a:spLocks/>
              </p:cNvSpPr>
              <p:nvPr/>
            </p:nvSpPr>
            <p:spPr bwMode="auto">
              <a:xfrm>
                <a:off x="1761" y="2279"/>
                <a:ext cx="3" cy="6"/>
              </a:xfrm>
              <a:custGeom>
                <a:avLst/>
                <a:gdLst>
                  <a:gd name="T0" fmla="*/ 0 w 21"/>
                  <a:gd name="T1" fmla="*/ 61 h 61"/>
                  <a:gd name="T2" fmla="*/ 19 w 21"/>
                  <a:gd name="T3" fmla="*/ 0 h 61"/>
                  <a:gd name="T4" fmla="*/ 21 w 21"/>
                  <a:gd name="T5" fmla="*/ 0 h 61"/>
                </a:gdLst>
                <a:ahLst/>
                <a:cxnLst>
                  <a:cxn ang="0">
                    <a:pos x="T0" y="T1"/>
                  </a:cxn>
                  <a:cxn ang="0">
                    <a:pos x="T2" y="T3"/>
                  </a:cxn>
                  <a:cxn ang="0">
                    <a:pos x="T4" y="T5"/>
                  </a:cxn>
                </a:cxnLst>
                <a:rect l="0" t="0" r="r" b="b"/>
                <a:pathLst>
                  <a:path w="21" h="61">
                    <a:moveTo>
                      <a:pt x="0" y="61"/>
                    </a:moveTo>
                    <a:lnTo>
                      <a:pt x="19"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7" name="Freeform 327"/>
              <p:cNvSpPr>
                <a:spLocks/>
              </p:cNvSpPr>
              <p:nvPr/>
            </p:nvSpPr>
            <p:spPr bwMode="auto">
              <a:xfrm>
                <a:off x="1788" y="2198"/>
                <a:ext cx="2" cy="7"/>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8" name="Freeform 328"/>
              <p:cNvSpPr>
                <a:spLocks/>
              </p:cNvSpPr>
              <p:nvPr/>
            </p:nvSpPr>
            <p:spPr bwMode="auto">
              <a:xfrm>
                <a:off x="1815" y="2118"/>
                <a:ext cx="2" cy="7"/>
              </a:xfrm>
              <a:custGeom>
                <a:avLst/>
                <a:gdLst>
                  <a:gd name="T0" fmla="*/ 0 w 21"/>
                  <a:gd name="T1" fmla="*/ 59 h 59"/>
                  <a:gd name="T2" fmla="*/ 20 w 21"/>
                  <a:gd name="T3" fmla="*/ 0 h 59"/>
                  <a:gd name="T4" fmla="*/ 21 w 21"/>
                  <a:gd name="T5" fmla="*/ 0 h 59"/>
                </a:gdLst>
                <a:ahLst/>
                <a:cxnLst>
                  <a:cxn ang="0">
                    <a:pos x="T0" y="T1"/>
                  </a:cxn>
                  <a:cxn ang="0">
                    <a:pos x="T2" y="T3"/>
                  </a:cxn>
                  <a:cxn ang="0">
                    <a:pos x="T4" y="T5"/>
                  </a:cxn>
                </a:cxnLst>
                <a:rect l="0" t="0" r="r" b="b"/>
                <a:pathLst>
                  <a:path w="21" h="59">
                    <a:moveTo>
                      <a:pt x="0" y="59"/>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9" name="Freeform 329"/>
              <p:cNvSpPr>
                <a:spLocks/>
              </p:cNvSpPr>
              <p:nvPr/>
            </p:nvSpPr>
            <p:spPr bwMode="auto">
              <a:xfrm>
                <a:off x="1842" y="2038"/>
                <a:ext cx="2" cy="7"/>
              </a:xfrm>
              <a:custGeom>
                <a:avLst/>
                <a:gdLst>
                  <a:gd name="T0" fmla="*/ 0 w 21"/>
                  <a:gd name="T1" fmla="*/ 59 h 59"/>
                  <a:gd name="T2" fmla="*/ 20 w 21"/>
                  <a:gd name="T3" fmla="*/ 0 h 59"/>
                  <a:gd name="T4" fmla="*/ 21 w 21"/>
                  <a:gd name="T5" fmla="*/ 0 h 59"/>
                </a:gdLst>
                <a:ahLst/>
                <a:cxnLst>
                  <a:cxn ang="0">
                    <a:pos x="T0" y="T1"/>
                  </a:cxn>
                  <a:cxn ang="0">
                    <a:pos x="T2" y="T3"/>
                  </a:cxn>
                  <a:cxn ang="0">
                    <a:pos x="T4" y="T5"/>
                  </a:cxn>
                </a:cxnLst>
                <a:rect l="0" t="0" r="r" b="b"/>
                <a:pathLst>
                  <a:path w="21" h="59">
                    <a:moveTo>
                      <a:pt x="0" y="59"/>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0" name="Freeform 330"/>
              <p:cNvSpPr>
                <a:spLocks/>
              </p:cNvSpPr>
              <p:nvPr/>
            </p:nvSpPr>
            <p:spPr bwMode="auto">
              <a:xfrm>
                <a:off x="1869" y="1958"/>
                <a:ext cx="2" cy="6"/>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1" name="Freeform 331"/>
              <p:cNvSpPr>
                <a:spLocks/>
              </p:cNvSpPr>
              <p:nvPr/>
            </p:nvSpPr>
            <p:spPr bwMode="auto">
              <a:xfrm>
                <a:off x="1773" y="2484"/>
                <a:ext cx="3" cy="6"/>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2" name="Freeform 332"/>
              <p:cNvSpPr>
                <a:spLocks/>
              </p:cNvSpPr>
              <p:nvPr/>
            </p:nvSpPr>
            <p:spPr bwMode="auto">
              <a:xfrm>
                <a:off x="1800" y="2403"/>
                <a:ext cx="3" cy="7"/>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3" name="Freeform 333"/>
              <p:cNvSpPr>
                <a:spLocks/>
              </p:cNvSpPr>
              <p:nvPr/>
            </p:nvSpPr>
            <p:spPr bwMode="auto">
              <a:xfrm>
                <a:off x="1827" y="2323"/>
                <a:ext cx="3" cy="7"/>
              </a:xfrm>
              <a:custGeom>
                <a:avLst/>
                <a:gdLst>
                  <a:gd name="T0" fmla="*/ 0 w 21"/>
                  <a:gd name="T1" fmla="*/ 61 h 61"/>
                  <a:gd name="T2" fmla="*/ 19 w 21"/>
                  <a:gd name="T3" fmla="*/ 0 h 61"/>
                  <a:gd name="T4" fmla="*/ 21 w 21"/>
                  <a:gd name="T5" fmla="*/ 0 h 61"/>
                </a:gdLst>
                <a:ahLst/>
                <a:cxnLst>
                  <a:cxn ang="0">
                    <a:pos x="T0" y="T1"/>
                  </a:cxn>
                  <a:cxn ang="0">
                    <a:pos x="T2" y="T3"/>
                  </a:cxn>
                  <a:cxn ang="0">
                    <a:pos x="T4" y="T5"/>
                  </a:cxn>
                </a:cxnLst>
                <a:rect l="0" t="0" r="r" b="b"/>
                <a:pathLst>
                  <a:path w="21" h="61">
                    <a:moveTo>
                      <a:pt x="0" y="61"/>
                    </a:moveTo>
                    <a:lnTo>
                      <a:pt x="19"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4" name="Freeform 334"/>
              <p:cNvSpPr>
                <a:spLocks/>
              </p:cNvSpPr>
              <p:nvPr/>
            </p:nvSpPr>
            <p:spPr bwMode="auto">
              <a:xfrm>
                <a:off x="1854" y="2243"/>
                <a:ext cx="2" cy="7"/>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5" name="Freeform 335"/>
              <p:cNvSpPr>
                <a:spLocks/>
              </p:cNvSpPr>
              <p:nvPr/>
            </p:nvSpPr>
            <p:spPr bwMode="auto">
              <a:xfrm>
                <a:off x="1881" y="2163"/>
                <a:ext cx="2" cy="6"/>
              </a:xfrm>
              <a:custGeom>
                <a:avLst/>
                <a:gdLst>
                  <a:gd name="T0" fmla="*/ 0 w 21"/>
                  <a:gd name="T1" fmla="*/ 59 h 59"/>
                  <a:gd name="T2" fmla="*/ 20 w 21"/>
                  <a:gd name="T3" fmla="*/ 0 h 59"/>
                  <a:gd name="T4" fmla="*/ 21 w 21"/>
                  <a:gd name="T5" fmla="*/ 0 h 59"/>
                </a:gdLst>
                <a:ahLst/>
                <a:cxnLst>
                  <a:cxn ang="0">
                    <a:pos x="T0" y="T1"/>
                  </a:cxn>
                  <a:cxn ang="0">
                    <a:pos x="T2" y="T3"/>
                  </a:cxn>
                  <a:cxn ang="0">
                    <a:pos x="T4" y="T5"/>
                  </a:cxn>
                </a:cxnLst>
                <a:rect l="0" t="0" r="r" b="b"/>
                <a:pathLst>
                  <a:path w="21" h="59">
                    <a:moveTo>
                      <a:pt x="0" y="59"/>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6" name="Freeform 336"/>
              <p:cNvSpPr>
                <a:spLocks/>
              </p:cNvSpPr>
              <p:nvPr/>
            </p:nvSpPr>
            <p:spPr bwMode="auto">
              <a:xfrm>
                <a:off x="1812" y="2608"/>
                <a:ext cx="3" cy="7"/>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7" name="Freeform 337"/>
              <p:cNvSpPr>
                <a:spLocks/>
              </p:cNvSpPr>
              <p:nvPr/>
            </p:nvSpPr>
            <p:spPr bwMode="auto">
              <a:xfrm>
                <a:off x="1839" y="2533"/>
                <a:ext cx="1" cy="2"/>
              </a:xfrm>
              <a:custGeom>
                <a:avLst/>
                <a:gdLst>
                  <a:gd name="T0" fmla="*/ 0 w 7"/>
                  <a:gd name="T1" fmla="*/ 20 h 20"/>
                  <a:gd name="T2" fmla="*/ 6 w 7"/>
                  <a:gd name="T3" fmla="*/ 0 h 20"/>
                  <a:gd name="T4" fmla="*/ 7 w 7"/>
                  <a:gd name="T5" fmla="*/ 0 h 20"/>
                </a:gdLst>
                <a:ahLst/>
                <a:cxnLst>
                  <a:cxn ang="0">
                    <a:pos x="T0" y="T1"/>
                  </a:cxn>
                  <a:cxn ang="0">
                    <a:pos x="T2" y="T3"/>
                  </a:cxn>
                  <a:cxn ang="0">
                    <a:pos x="T4" y="T5"/>
                  </a:cxn>
                </a:cxnLst>
                <a:rect l="0" t="0" r="r" b="b"/>
                <a:pathLst>
                  <a:path w="7" h="20">
                    <a:moveTo>
                      <a:pt x="0" y="20"/>
                    </a:moveTo>
                    <a:lnTo>
                      <a:pt x="6" y="0"/>
                    </a:lnTo>
                    <a:lnTo>
                      <a:pt x="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8" name="Freeform 338"/>
              <p:cNvSpPr>
                <a:spLocks/>
              </p:cNvSpPr>
              <p:nvPr/>
            </p:nvSpPr>
            <p:spPr bwMode="auto">
              <a:xfrm>
                <a:off x="1905" y="2573"/>
                <a:ext cx="3" cy="6"/>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9" name="Freeform 339"/>
              <p:cNvSpPr>
                <a:spLocks/>
              </p:cNvSpPr>
              <p:nvPr/>
            </p:nvSpPr>
            <p:spPr bwMode="auto">
              <a:xfrm>
                <a:off x="1971" y="2617"/>
                <a:ext cx="3" cy="7"/>
              </a:xfrm>
              <a:custGeom>
                <a:avLst/>
                <a:gdLst>
                  <a:gd name="T0" fmla="*/ 0 w 21"/>
                  <a:gd name="T1" fmla="*/ 60 h 60"/>
                  <a:gd name="T2" fmla="*/ 19 w 21"/>
                  <a:gd name="T3" fmla="*/ 0 h 60"/>
                  <a:gd name="T4" fmla="*/ 21 w 21"/>
                  <a:gd name="T5" fmla="*/ 0 h 60"/>
                </a:gdLst>
                <a:ahLst/>
                <a:cxnLst>
                  <a:cxn ang="0">
                    <a:pos x="T0" y="T1"/>
                  </a:cxn>
                  <a:cxn ang="0">
                    <a:pos x="T2" y="T3"/>
                  </a:cxn>
                  <a:cxn ang="0">
                    <a:pos x="T4" y="T5"/>
                  </a:cxn>
                </a:cxnLst>
                <a:rect l="0" t="0" r="r" b="b"/>
                <a:pathLst>
                  <a:path w="21" h="60">
                    <a:moveTo>
                      <a:pt x="0" y="60"/>
                    </a:moveTo>
                    <a:lnTo>
                      <a:pt x="19"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0" name="Freeform 340"/>
              <p:cNvSpPr>
                <a:spLocks/>
              </p:cNvSpPr>
              <p:nvPr/>
            </p:nvSpPr>
            <p:spPr bwMode="auto">
              <a:xfrm>
                <a:off x="1998" y="2537"/>
                <a:ext cx="2" cy="7"/>
              </a:xfrm>
              <a:custGeom>
                <a:avLst/>
                <a:gdLst>
                  <a:gd name="T0" fmla="*/ 0 w 21"/>
                  <a:gd name="T1" fmla="*/ 59 h 59"/>
                  <a:gd name="T2" fmla="*/ 20 w 21"/>
                  <a:gd name="T3" fmla="*/ 0 h 59"/>
                  <a:gd name="T4" fmla="*/ 21 w 21"/>
                  <a:gd name="T5" fmla="*/ 0 h 59"/>
                </a:gdLst>
                <a:ahLst/>
                <a:cxnLst>
                  <a:cxn ang="0">
                    <a:pos x="T0" y="T1"/>
                  </a:cxn>
                  <a:cxn ang="0">
                    <a:pos x="T2" y="T3"/>
                  </a:cxn>
                  <a:cxn ang="0">
                    <a:pos x="T4" y="T5"/>
                  </a:cxn>
                </a:cxnLst>
                <a:rect l="0" t="0" r="r" b="b"/>
                <a:pathLst>
                  <a:path w="21" h="59">
                    <a:moveTo>
                      <a:pt x="0" y="59"/>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1" name="Freeform 341"/>
              <p:cNvSpPr>
                <a:spLocks/>
              </p:cNvSpPr>
              <p:nvPr/>
            </p:nvSpPr>
            <p:spPr bwMode="auto">
              <a:xfrm>
                <a:off x="2186" y="1975"/>
                <a:ext cx="3" cy="7"/>
              </a:xfrm>
              <a:custGeom>
                <a:avLst/>
                <a:gdLst>
                  <a:gd name="T0" fmla="*/ 0 w 22"/>
                  <a:gd name="T1" fmla="*/ 60 h 60"/>
                  <a:gd name="T2" fmla="*/ 21 w 22"/>
                  <a:gd name="T3" fmla="*/ 0 h 60"/>
                  <a:gd name="T4" fmla="*/ 22 w 22"/>
                  <a:gd name="T5" fmla="*/ 0 h 60"/>
                </a:gdLst>
                <a:ahLst/>
                <a:cxnLst>
                  <a:cxn ang="0">
                    <a:pos x="T0" y="T1"/>
                  </a:cxn>
                  <a:cxn ang="0">
                    <a:pos x="T2" y="T3"/>
                  </a:cxn>
                  <a:cxn ang="0">
                    <a:pos x="T4" y="T5"/>
                  </a:cxn>
                </a:cxnLst>
                <a:rect l="0" t="0" r="r" b="b"/>
                <a:pathLst>
                  <a:path w="22" h="60">
                    <a:moveTo>
                      <a:pt x="0" y="60"/>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2" name="Freeform 342"/>
              <p:cNvSpPr>
                <a:spLocks/>
              </p:cNvSpPr>
              <p:nvPr/>
            </p:nvSpPr>
            <p:spPr bwMode="auto">
              <a:xfrm>
                <a:off x="2064" y="2582"/>
                <a:ext cx="2" cy="6"/>
              </a:xfrm>
              <a:custGeom>
                <a:avLst/>
                <a:gdLst>
                  <a:gd name="T0" fmla="*/ 0 w 21"/>
                  <a:gd name="T1" fmla="*/ 59 h 59"/>
                  <a:gd name="T2" fmla="*/ 20 w 21"/>
                  <a:gd name="T3" fmla="*/ 0 h 59"/>
                  <a:gd name="T4" fmla="*/ 21 w 21"/>
                  <a:gd name="T5" fmla="*/ 0 h 59"/>
                </a:gdLst>
                <a:ahLst/>
                <a:cxnLst>
                  <a:cxn ang="0">
                    <a:pos x="T0" y="T1"/>
                  </a:cxn>
                  <a:cxn ang="0">
                    <a:pos x="T2" y="T3"/>
                  </a:cxn>
                  <a:cxn ang="0">
                    <a:pos x="T4" y="T5"/>
                  </a:cxn>
                </a:cxnLst>
                <a:rect l="0" t="0" r="r" b="b"/>
                <a:pathLst>
                  <a:path w="21" h="59">
                    <a:moveTo>
                      <a:pt x="0" y="59"/>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3" name="Freeform 343"/>
              <p:cNvSpPr>
                <a:spLocks/>
              </p:cNvSpPr>
              <p:nvPr/>
            </p:nvSpPr>
            <p:spPr bwMode="auto">
              <a:xfrm>
                <a:off x="2200" y="2180"/>
                <a:ext cx="1" cy="1"/>
              </a:xfrm>
              <a:custGeom>
                <a:avLst/>
                <a:gdLst>
                  <a:gd name="T0" fmla="*/ 0 w 4"/>
                  <a:gd name="T1" fmla="*/ 9 h 9"/>
                  <a:gd name="T2" fmla="*/ 3 w 4"/>
                  <a:gd name="T3" fmla="*/ 0 h 9"/>
                  <a:gd name="T4" fmla="*/ 4 w 4"/>
                  <a:gd name="T5" fmla="*/ 0 h 9"/>
                </a:gdLst>
                <a:ahLst/>
                <a:cxnLst>
                  <a:cxn ang="0">
                    <a:pos x="T0" y="T1"/>
                  </a:cxn>
                  <a:cxn ang="0">
                    <a:pos x="T2" y="T3"/>
                  </a:cxn>
                  <a:cxn ang="0">
                    <a:pos x="T4" y="T5"/>
                  </a:cxn>
                </a:cxnLst>
                <a:rect l="0" t="0" r="r" b="b"/>
                <a:pathLst>
                  <a:path w="4" h="9">
                    <a:moveTo>
                      <a:pt x="0" y="9"/>
                    </a:moveTo>
                    <a:lnTo>
                      <a:pt x="3" y="0"/>
                    </a:lnTo>
                    <a:lnTo>
                      <a:pt x="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4" name="Freeform 344"/>
              <p:cNvSpPr>
                <a:spLocks/>
              </p:cNvSpPr>
              <p:nvPr/>
            </p:nvSpPr>
            <p:spPr bwMode="auto">
              <a:xfrm>
                <a:off x="2225" y="2100"/>
                <a:ext cx="3" cy="7"/>
              </a:xfrm>
              <a:custGeom>
                <a:avLst/>
                <a:gdLst>
                  <a:gd name="T0" fmla="*/ 0 w 22"/>
                  <a:gd name="T1" fmla="*/ 60 h 60"/>
                  <a:gd name="T2" fmla="*/ 21 w 22"/>
                  <a:gd name="T3" fmla="*/ 0 h 60"/>
                  <a:gd name="T4" fmla="*/ 22 w 22"/>
                  <a:gd name="T5" fmla="*/ 0 h 60"/>
                </a:gdLst>
                <a:ahLst/>
                <a:cxnLst>
                  <a:cxn ang="0">
                    <a:pos x="T0" y="T1"/>
                  </a:cxn>
                  <a:cxn ang="0">
                    <a:pos x="T2" y="T3"/>
                  </a:cxn>
                  <a:cxn ang="0">
                    <a:pos x="T4" y="T5"/>
                  </a:cxn>
                </a:cxnLst>
                <a:rect l="0" t="0" r="r" b="b"/>
                <a:pathLst>
                  <a:path w="22" h="60">
                    <a:moveTo>
                      <a:pt x="0" y="60"/>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5" name="Freeform 345"/>
              <p:cNvSpPr>
                <a:spLocks/>
              </p:cNvSpPr>
              <p:nvPr/>
            </p:nvSpPr>
            <p:spPr bwMode="auto">
              <a:xfrm>
                <a:off x="2252" y="2020"/>
                <a:ext cx="3" cy="7"/>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6" name="Freeform 346"/>
              <p:cNvSpPr>
                <a:spLocks/>
              </p:cNvSpPr>
              <p:nvPr/>
            </p:nvSpPr>
            <p:spPr bwMode="auto">
              <a:xfrm>
                <a:off x="2130" y="2626"/>
                <a:ext cx="2" cy="7"/>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7" name="Freeform 347"/>
              <p:cNvSpPr>
                <a:spLocks/>
              </p:cNvSpPr>
              <p:nvPr/>
            </p:nvSpPr>
            <p:spPr bwMode="auto">
              <a:xfrm>
                <a:off x="2157" y="2546"/>
                <a:ext cx="2" cy="7"/>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8" name="Freeform 348"/>
              <p:cNvSpPr>
                <a:spLocks/>
              </p:cNvSpPr>
              <p:nvPr/>
            </p:nvSpPr>
            <p:spPr bwMode="auto">
              <a:xfrm>
                <a:off x="2238" y="2305"/>
                <a:ext cx="2" cy="7"/>
              </a:xfrm>
              <a:custGeom>
                <a:avLst/>
                <a:gdLst>
                  <a:gd name="T0" fmla="*/ 0 w 21"/>
                  <a:gd name="T1" fmla="*/ 61 h 61"/>
                  <a:gd name="T2" fmla="*/ 19 w 21"/>
                  <a:gd name="T3" fmla="*/ 0 h 61"/>
                  <a:gd name="T4" fmla="*/ 21 w 21"/>
                  <a:gd name="T5" fmla="*/ 0 h 61"/>
                </a:gdLst>
                <a:ahLst/>
                <a:cxnLst>
                  <a:cxn ang="0">
                    <a:pos x="T0" y="T1"/>
                  </a:cxn>
                  <a:cxn ang="0">
                    <a:pos x="T2" y="T3"/>
                  </a:cxn>
                  <a:cxn ang="0">
                    <a:pos x="T4" y="T5"/>
                  </a:cxn>
                </a:cxnLst>
                <a:rect l="0" t="0" r="r" b="b"/>
                <a:pathLst>
                  <a:path w="21" h="61">
                    <a:moveTo>
                      <a:pt x="0" y="61"/>
                    </a:moveTo>
                    <a:lnTo>
                      <a:pt x="19"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9" name="Freeform 349"/>
              <p:cNvSpPr>
                <a:spLocks/>
              </p:cNvSpPr>
              <p:nvPr/>
            </p:nvSpPr>
            <p:spPr bwMode="auto">
              <a:xfrm>
                <a:off x="2264" y="2225"/>
                <a:ext cx="3" cy="7"/>
              </a:xfrm>
              <a:custGeom>
                <a:avLst/>
                <a:gdLst>
                  <a:gd name="T0" fmla="*/ 0 w 22"/>
                  <a:gd name="T1" fmla="*/ 60 h 60"/>
                  <a:gd name="T2" fmla="*/ 21 w 22"/>
                  <a:gd name="T3" fmla="*/ 0 h 60"/>
                  <a:gd name="T4" fmla="*/ 22 w 22"/>
                  <a:gd name="T5" fmla="*/ 0 h 60"/>
                </a:gdLst>
                <a:ahLst/>
                <a:cxnLst>
                  <a:cxn ang="0">
                    <a:pos x="T0" y="T1"/>
                  </a:cxn>
                  <a:cxn ang="0">
                    <a:pos x="T2" y="T3"/>
                  </a:cxn>
                  <a:cxn ang="0">
                    <a:pos x="T4" y="T5"/>
                  </a:cxn>
                </a:cxnLst>
                <a:rect l="0" t="0" r="r" b="b"/>
                <a:pathLst>
                  <a:path w="22" h="60">
                    <a:moveTo>
                      <a:pt x="0" y="60"/>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0" name="Freeform 350"/>
              <p:cNvSpPr>
                <a:spLocks/>
              </p:cNvSpPr>
              <p:nvPr/>
            </p:nvSpPr>
            <p:spPr bwMode="auto">
              <a:xfrm>
                <a:off x="2291" y="2145"/>
                <a:ext cx="3" cy="6"/>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1" name="Freeform 351"/>
              <p:cNvSpPr>
                <a:spLocks/>
              </p:cNvSpPr>
              <p:nvPr/>
            </p:nvSpPr>
            <p:spPr bwMode="auto">
              <a:xfrm>
                <a:off x="2318" y="2065"/>
                <a:ext cx="3" cy="6"/>
              </a:xfrm>
              <a:custGeom>
                <a:avLst/>
                <a:gdLst>
                  <a:gd name="T0" fmla="*/ 0 w 22"/>
                  <a:gd name="T1" fmla="*/ 59 h 59"/>
                  <a:gd name="T2" fmla="*/ 21 w 22"/>
                  <a:gd name="T3" fmla="*/ 0 h 59"/>
                  <a:gd name="T4" fmla="*/ 22 w 22"/>
                  <a:gd name="T5" fmla="*/ 0 h 59"/>
                </a:gdLst>
                <a:ahLst/>
                <a:cxnLst>
                  <a:cxn ang="0">
                    <a:pos x="T0" y="T1"/>
                  </a:cxn>
                  <a:cxn ang="0">
                    <a:pos x="T2" y="T3"/>
                  </a:cxn>
                  <a:cxn ang="0">
                    <a:pos x="T4" y="T5"/>
                  </a:cxn>
                </a:cxnLst>
                <a:rect l="0" t="0" r="r" b="b"/>
                <a:pathLst>
                  <a:path w="22" h="59">
                    <a:moveTo>
                      <a:pt x="0" y="59"/>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2" name="Freeform 352"/>
              <p:cNvSpPr>
                <a:spLocks/>
              </p:cNvSpPr>
              <p:nvPr/>
            </p:nvSpPr>
            <p:spPr bwMode="auto">
              <a:xfrm>
                <a:off x="2223" y="2590"/>
                <a:ext cx="2" cy="7"/>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3" name="Freeform 353"/>
              <p:cNvSpPr>
                <a:spLocks/>
              </p:cNvSpPr>
              <p:nvPr/>
            </p:nvSpPr>
            <p:spPr bwMode="auto">
              <a:xfrm>
                <a:off x="2250" y="2510"/>
                <a:ext cx="2" cy="7"/>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4" name="Freeform 354"/>
              <p:cNvSpPr>
                <a:spLocks/>
              </p:cNvSpPr>
              <p:nvPr/>
            </p:nvSpPr>
            <p:spPr bwMode="auto">
              <a:xfrm>
                <a:off x="2277" y="2430"/>
                <a:ext cx="2" cy="7"/>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5" name="Freeform 355"/>
              <p:cNvSpPr>
                <a:spLocks/>
              </p:cNvSpPr>
              <p:nvPr/>
            </p:nvSpPr>
            <p:spPr bwMode="auto">
              <a:xfrm>
                <a:off x="2303" y="2350"/>
                <a:ext cx="3" cy="6"/>
              </a:xfrm>
              <a:custGeom>
                <a:avLst/>
                <a:gdLst>
                  <a:gd name="T0" fmla="*/ 0 w 23"/>
                  <a:gd name="T1" fmla="*/ 60 h 60"/>
                  <a:gd name="T2" fmla="*/ 21 w 23"/>
                  <a:gd name="T3" fmla="*/ 0 h 60"/>
                  <a:gd name="T4" fmla="*/ 23 w 23"/>
                  <a:gd name="T5" fmla="*/ 0 h 60"/>
                </a:gdLst>
                <a:ahLst/>
                <a:cxnLst>
                  <a:cxn ang="0">
                    <a:pos x="T0" y="T1"/>
                  </a:cxn>
                  <a:cxn ang="0">
                    <a:pos x="T2" y="T3"/>
                  </a:cxn>
                  <a:cxn ang="0">
                    <a:pos x="T4" y="T5"/>
                  </a:cxn>
                </a:cxnLst>
                <a:rect l="0" t="0" r="r" b="b"/>
                <a:pathLst>
                  <a:path w="23" h="60">
                    <a:moveTo>
                      <a:pt x="0" y="60"/>
                    </a:moveTo>
                    <a:lnTo>
                      <a:pt x="21" y="0"/>
                    </a:lnTo>
                    <a:lnTo>
                      <a:pt x="2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6" name="Freeform 356"/>
              <p:cNvSpPr>
                <a:spLocks/>
              </p:cNvSpPr>
              <p:nvPr/>
            </p:nvSpPr>
            <p:spPr bwMode="auto">
              <a:xfrm>
                <a:off x="2330" y="2270"/>
                <a:ext cx="3" cy="6"/>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7" name="Freeform 357"/>
              <p:cNvSpPr>
                <a:spLocks/>
              </p:cNvSpPr>
              <p:nvPr/>
            </p:nvSpPr>
            <p:spPr bwMode="auto">
              <a:xfrm>
                <a:off x="2316" y="2555"/>
                <a:ext cx="2" cy="6"/>
              </a:xfrm>
              <a:custGeom>
                <a:avLst/>
                <a:gdLst>
                  <a:gd name="T0" fmla="*/ 0 w 21"/>
                  <a:gd name="T1" fmla="*/ 59 h 59"/>
                  <a:gd name="T2" fmla="*/ 20 w 21"/>
                  <a:gd name="T3" fmla="*/ 0 h 59"/>
                  <a:gd name="T4" fmla="*/ 21 w 21"/>
                  <a:gd name="T5" fmla="*/ 0 h 59"/>
                </a:gdLst>
                <a:ahLst/>
                <a:cxnLst>
                  <a:cxn ang="0">
                    <a:pos x="T0" y="T1"/>
                  </a:cxn>
                  <a:cxn ang="0">
                    <a:pos x="T2" y="T3"/>
                  </a:cxn>
                  <a:cxn ang="0">
                    <a:pos x="T4" y="T5"/>
                  </a:cxn>
                </a:cxnLst>
                <a:rect l="0" t="0" r="r" b="b"/>
                <a:pathLst>
                  <a:path w="21" h="59">
                    <a:moveTo>
                      <a:pt x="0" y="59"/>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8" name="Line 358"/>
              <p:cNvSpPr>
                <a:spLocks noChangeShapeType="1"/>
              </p:cNvSpPr>
              <p:nvPr/>
            </p:nvSpPr>
            <p:spPr bwMode="auto">
              <a:xfrm>
                <a:off x="1763" y="1976"/>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51559" name="Line 359"/>
              <p:cNvSpPr>
                <a:spLocks noChangeShapeType="1"/>
              </p:cNvSpPr>
              <p:nvPr/>
            </p:nvSpPr>
            <p:spPr bwMode="auto">
              <a:xfrm>
                <a:off x="1761" y="201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51560" name="Line 360"/>
              <p:cNvSpPr>
                <a:spLocks noChangeShapeType="1"/>
              </p:cNvSpPr>
              <p:nvPr/>
            </p:nvSpPr>
            <p:spPr bwMode="auto">
              <a:xfrm>
                <a:off x="1818" y="196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51561" name="Freeform 361"/>
              <p:cNvSpPr>
                <a:spLocks/>
              </p:cNvSpPr>
              <p:nvPr/>
            </p:nvSpPr>
            <p:spPr bwMode="auto">
              <a:xfrm>
                <a:off x="1920" y="1943"/>
                <a:ext cx="18" cy="18"/>
              </a:xfrm>
              <a:custGeom>
                <a:avLst/>
                <a:gdLst>
                  <a:gd name="T0" fmla="*/ 0 w 165"/>
                  <a:gd name="T1" fmla="*/ 166 h 166"/>
                  <a:gd name="T2" fmla="*/ 164 w 165"/>
                  <a:gd name="T3" fmla="*/ 0 h 166"/>
                  <a:gd name="T4" fmla="*/ 165 w 165"/>
                  <a:gd name="T5" fmla="*/ 0 h 166"/>
                </a:gdLst>
                <a:ahLst/>
                <a:cxnLst>
                  <a:cxn ang="0">
                    <a:pos x="T0" y="T1"/>
                  </a:cxn>
                  <a:cxn ang="0">
                    <a:pos x="T2" y="T3"/>
                  </a:cxn>
                  <a:cxn ang="0">
                    <a:pos x="T4" y="T5"/>
                  </a:cxn>
                </a:cxnLst>
                <a:rect l="0" t="0" r="r" b="b"/>
                <a:pathLst>
                  <a:path w="165" h="166">
                    <a:moveTo>
                      <a:pt x="0" y="166"/>
                    </a:moveTo>
                    <a:lnTo>
                      <a:pt x="164" y="0"/>
                    </a:lnTo>
                    <a:lnTo>
                      <a:pt x="16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62" name="Freeform 362"/>
              <p:cNvSpPr>
                <a:spLocks/>
              </p:cNvSpPr>
              <p:nvPr/>
            </p:nvSpPr>
            <p:spPr bwMode="auto">
              <a:xfrm>
                <a:off x="1916" y="1939"/>
                <a:ext cx="45" cy="45"/>
              </a:xfrm>
              <a:custGeom>
                <a:avLst/>
                <a:gdLst>
                  <a:gd name="T0" fmla="*/ 0 w 406"/>
                  <a:gd name="T1" fmla="*/ 407 h 407"/>
                  <a:gd name="T2" fmla="*/ 405 w 406"/>
                  <a:gd name="T3" fmla="*/ 0 h 407"/>
                  <a:gd name="T4" fmla="*/ 406 w 406"/>
                  <a:gd name="T5" fmla="*/ 0 h 407"/>
                </a:gdLst>
                <a:ahLst/>
                <a:cxnLst>
                  <a:cxn ang="0">
                    <a:pos x="T0" y="T1"/>
                  </a:cxn>
                  <a:cxn ang="0">
                    <a:pos x="T2" y="T3"/>
                  </a:cxn>
                  <a:cxn ang="0">
                    <a:pos x="T4" y="T5"/>
                  </a:cxn>
                </a:cxnLst>
                <a:rect l="0" t="0" r="r" b="b"/>
                <a:pathLst>
                  <a:path w="406" h="407">
                    <a:moveTo>
                      <a:pt x="0" y="407"/>
                    </a:moveTo>
                    <a:lnTo>
                      <a:pt x="405" y="0"/>
                    </a:lnTo>
                    <a:lnTo>
                      <a:pt x="4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63" name="Freeform 363"/>
              <p:cNvSpPr>
                <a:spLocks/>
              </p:cNvSpPr>
              <p:nvPr/>
            </p:nvSpPr>
            <p:spPr bwMode="auto">
              <a:xfrm>
                <a:off x="1913" y="1939"/>
                <a:ext cx="68" cy="68"/>
              </a:xfrm>
              <a:custGeom>
                <a:avLst/>
                <a:gdLst>
                  <a:gd name="T0" fmla="*/ 0 w 610"/>
                  <a:gd name="T1" fmla="*/ 610 h 610"/>
                  <a:gd name="T2" fmla="*/ 609 w 610"/>
                  <a:gd name="T3" fmla="*/ 0 h 610"/>
                  <a:gd name="T4" fmla="*/ 610 w 610"/>
                  <a:gd name="T5" fmla="*/ 0 h 610"/>
                </a:gdLst>
                <a:ahLst/>
                <a:cxnLst>
                  <a:cxn ang="0">
                    <a:pos x="T0" y="T1"/>
                  </a:cxn>
                  <a:cxn ang="0">
                    <a:pos x="T2" y="T3"/>
                  </a:cxn>
                  <a:cxn ang="0">
                    <a:pos x="T4" y="T5"/>
                  </a:cxn>
                </a:cxnLst>
                <a:rect l="0" t="0" r="r" b="b"/>
                <a:pathLst>
                  <a:path w="610" h="610">
                    <a:moveTo>
                      <a:pt x="0" y="610"/>
                    </a:moveTo>
                    <a:lnTo>
                      <a:pt x="609" y="0"/>
                    </a:lnTo>
                    <a:lnTo>
                      <a:pt x="61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64" name="Freeform 364"/>
              <p:cNvSpPr>
                <a:spLocks/>
              </p:cNvSpPr>
              <p:nvPr/>
            </p:nvSpPr>
            <p:spPr bwMode="auto">
              <a:xfrm>
                <a:off x="1910" y="1948"/>
                <a:ext cx="81" cy="81"/>
              </a:xfrm>
              <a:custGeom>
                <a:avLst/>
                <a:gdLst>
                  <a:gd name="T0" fmla="*/ 0 w 728"/>
                  <a:gd name="T1" fmla="*/ 729 h 729"/>
                  <a:gd name="T2" fmla="*/ 727 w 728"/>
                  <a:gd name="T3" fmla="*/ 0 h 729"/>
                  <a:gd name="T4" fmla="*/ 728 w 728"/>
                  <a:gd name="T5" fmla="*/ 0 h 729"/>
                </a:gdLst>
                <a:ahLst/>
                <a:cxnLst>
                  <a:cxn ang="0">
                    <a:pos x="T0" y="T1"/>
                  </a:cxn>
                  <a:cxn ang="0">
                    <a:pos x="T2" y="T3"/>
                  </a:cxn>
                  <a:cxn ang="0">
                    <a:pos x="T4" y="T5"/>
                  </a:cxn>
                </a:cxnLst>
                <a:rect l="0" t="0" r="r" b="b"/>
                <a:pathLst>
                  <a:path w="728" h="729">
                    <a:moveTo>
                      <a:pt x="0" y="729"/>
                    </a:moveTo>
                    <a:lnTo>
                      <a:pt x="727" y="0"/>
                    </a:lnTo>
                    <a:lnTo>
                      <a:pt x="72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65" name="Freeform 365"/>
              <p:cNvSpPr>
                <a:spLocks/>
              </p:cNvSpPr>
              <p:nvPr/>
            </p:nvSpPr>
            <p:spPr bwMode="auto">
              <a:xfrm>
                <a:off x="1906" y="1968"/>
                <a:ext cx="85" cy="84"/>
              </a:xfrm>
              <a:custGeom>
                <a:avLst/>
                <a:gdLst>
                  <a:gd name="T0" fmla="*/ 0 w 757"/>
                  <a:gd name="T1" fmla="*/ 757 h 757"/>
                  <a:gd name="T2" fmla="*/ 756 w 757"/>
                  <a:gd name="T3" fmla="*/ 0 h 757"/>
                  <a:gd name="T4" fmla="*/ 757 w 757"/>
                  <a:gd name="T5" fmla="*/ 0 h 757"/>
                </a:gdLst>
                <a:ahLst/>
                <a:cxnLst>
                  <a:cxn ang="0">
                    <a:pos x="T0" y="T1"/>
                  </a:cxn>
                  <a:cxn ang="0">
                    <a:pos x="T2" y="T3"/>
                  </a:cxn>
                  <a:cxn ang="0">
                    <a:pos x="T4" y="T5"/>
                  </a:cxn>
                </a:cxnLst>
                <a:rect l="0" t="0" r="r" b="b"/>
                <a:pathLst>
                  <a:path w="757" h="757">
                    <a:moveTo>
                      <a:pt x="0" y="757"/>
                    </a:moveTo>
                    <a:lnTo>
                      <a:pt x="756" y="0"/>
                    </a:lnTo>
                    <a:lnTo>
                      <a:pt x="75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66" name="Freeform 366"/>
              <p:cNvSpPr>
                <a:spLocks/>
              </p:cNvSpPr>
              <p:nvPr/>
            </p:nvSpPr>
            <p:spPr bwMode="auto">
              <a:xfrm>
                <a:off x="1903" y="1994"/>
                <a:ext cx="81" cy="81"/>
              </a:xfrm>
              <a:custGeom>
                <a:avLst/>
                <a:gdLst>
                  <a:gd name="T0" fmla="*/ 0 w 725"/>
                  <a:gd name="T1" fmla="*/ 726 h 726"/>
                  <a:gd name="T2" fmla="*/ 724 w 725"/>
                  <a:gd name="T3" fmla="*/ 0 h 726"/>
                  <a:gd name="T4" fmla="*/ 725 w 725"/>
                  <a:gd name="T5" fmla="*/ 0 h 726"/>
                </a:gdLst>
                <a:ahLst/>
                <a:cxnLst>
                  <a:cxn ang="0">
                    <a:pos x="T0" y="T1"/>
                  </a:cxn>
                  <a:cxn ang="0">
                    <a:pos x="T2" y="T3"/>
                  </a:cxn>
                  <a:cxn ang="0">
                    <a:pos x="T4" y="T5"/>
                  </a:cxn>
                </a:cxnLst>
                <a:rect l="0" t="0" r="r" b="b"/>
                <a:pathLst>
                  <a:path w="725" h="726">
                    <a:moveTo>
                      <a:pt x="0" y="726"/>
                    </a:moveTo>
                    <a:lnTo>
                      <a:pt x="724" y="0"/>
                    </a:lnTo>
                    <a:lnTo>
                      <a:pt x="72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67" name="Freeform 367"/>
              <p:cNvSpPr>
                <a:spLocks/>
              </p:cNvSpPr>
              <p:nvPr/>
            </p:nvSpPr>
            <p:spPr bwMode="auto">
              <a:xfrm>
                <a:off x="1900" y="2055"/>
                <a:ext cx="43" cy="43"/>
              </a:xfrm>
              <a:custGeom>
                <a:avLst/>
                <a:gdLst>
                  <a:gd name="T0" fmla="*/ 0 w 385"/>
                  <a:gd name="T1" fmla="*/ 385 h 385"/>
                  <a:gd name="T2" fmla="*/ 384 w 385"/>
                  <a:gd name="T3" fmla="*/ 0 h 385"/>
                  <a:gd name="T4" fmla="*/ 385 w 385"/>
                  <a:gd name="T5" fmla="*/ 0 h 385"/>
                </a:gdLst>
                <a:ahLst/>
                <a:cxnLst>
                  <a:cxn ang="0">
                    <a:pos x="T0" y="T1"/>
                  </a:cxn>
                  <a:cxn ang="0">
                    <a:pos x="T2" y="T3"/>
                  </a:cxn>
                  <a:cxn ang="0">
                    <a:pos x="T4" y="T5"/>
                  </a:cxn>
                </a:cxnLst>
                <a:rect l="0" t="0" r="r" b="b"/>
                <a:pathLst>
                  <a:path w="385" h="385">
                    <a:moveTo>
                      <a:pt x="0" y="385"/>
                    </a:moveTo>
                    <a:lnTo>
                      <a:pt x="384" y="0"/>
                    </a:lnTo>
                    <a:lnTo>
                      <a:pt x="3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68" name="Freeform 368"/>
              <p:cNvSpPr>
                <a:spLocks/>
              </p:cNvSpPr>
              <p:nvPr/>
            </p:nvSpPr>
            <p:spPr bwMode="auto">
              <a:xfrm>
                <a:off x="1944" y="2023"/>
                <a:ext cx="31" cy="30"/>
              </a:xfrm>
              <a:custGeom>
                <a:avLst/>
                <a:gdLst>
                  <a:gd name="T0" fmla="*/ 0 w 276"/>
                  <a:gd name="T1" fmla="*/ 275 h 275"/>
                  <a:gd name="T2" fmla="*/ 275 w 276"/>
                  <a:gd name="T3" fmla="*/ 0 h 275"/>
                  <a:gd name="T4" fmla="*/ 276 w 276"/>
                  <a:gd name="T5" fmla="*/ 0 h 275"/>
                </a:gdLst>
                <a:ahLst/>
                <a:cxnLst>
                  <a:cxn ang="0">
                    <a:pos x="T0" y="T1"/>
                  </a:cxn>
                  <a:cxn ang="0">
                    <a:pos x="T2" y="T3"/>
                  </a:cxn>
                  <a:cxn ang="0">
                    <a:pos x="T4" y="T5"/>
                  </a:cxn>
                </a:cxnLst>
                <a:rect l="0" t="0" r="r" b="b"/>
                <a:pathLst>
                  <a:path w="276" h="275">
                    <a:moveTo>
                      <a:pt x="0" y="275"/>
                    </a:moveTo>
                    <a:lnTo>
                      <a:pt x="275" y="0"/>
                    </a:lnTo>
                    <a:lnTo>
                      <a:pt x="27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69" name="Freeform 369"/>
              <p:cNvSpPr>
                <a:spLocks/>
              </p:cNvSpPr>
              <p:nvPr/>
            </p:nvSpPr>
            <p:spPr bwMode="auto">
              <a:xfrm>
                <a:off x="1897" y="2072"/>
                <a:ext cx="49" cy="49"/>
              </a:xfrm>
              <a:custGeom>
                <a:avLst/>
                <a:gdLst>
                  <a:gd name="T0" fmla="*/ 0 w 442"/>
                  <a:gd name="T1" fmla="*/ 442 h 442"/>
                  <a:gd name="T2" fmla="*/ 440 w 442"/>
                  <a:gd name="T3" fmla="*/ 0 h 442"/>
                  <a:gd name="T4" fmla="*/ 442 w 442"/>
                  <a:gd name="T5" fmla="*/ 0 h 442"/>
                </a:gdLst>
                <a:ahLst/>
                <a:cxnLst>
                  <a:cxn ang="0">
                    <a:pos x="T0" y="T1"/>
                  </a:cxn>
                  <a:cxn ang="0">
                    <a:pos x="T2" y="T3"/>
                  </a:cxn>
                  <a:cxn ang="0">
                    <a:pos x="T4" y="T5"/>
                  </a:cxn>
                </a:cxnLst>
                <a:rect l="0" t="0" r="r" b="b"/>
                <a:pathLst>
                  <a:path w="442" h="442">
                    <a:moveTo>
                      <a:pt x="0" y="442"/>
                    </a:moveTo>
                    <a:lnTo>
                      <a:pt x="440" y="0"/>
                    </a:lnTo>
                    <a:lnTo>
                      <a:pt x="4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0" name="Freeform 370"/>
              <p:cNvSpPr>
                <a:spLocks/>
              </p:cNvSpPr>
              <p:nvPr/>
            </p:nvSpPr>
            <p:spPr bwMode="auto">
              <a:xfrm>
                <a:off x="1951" y="2051"/>
                <a:ext cx="15" cy="15"/>
              </a:xfrm>
              <a:custGeom>
                <a:avLst/>
                <a:gdLst>
                  <a:gd name="T0" fmla="*/ 0 w 136"/>
                  <a:gd name="T1" fmla="*/ 133 h 133"/>
                  <a:gd name="T2" fmla="*/ 134 w 136"/>
                  <a:gd name="T3" fmla="*/ 0 h 133"/>
                  <a:gd name="T4" fmla="*/ 136 w 136"/>
                  <a:gd name="T5" fmla="*/ 0 h 133"/>
                </a:gdLst>
                <a:ahLst/>
                <a:cxnLst>
                  <a:cxn ang="0">
                    <a:pos x="T0" y="T1"/>
                  </a:cxn>
                  <a:cxn ang="0">
                    <a:pos x="T2" y="T3"/>
                  </a:cxn>
                  <a:cxn ang="0">
                    <a:pos x="T4" y="T5"/>
                  </a:cxn>
                </a:cxnLst>
                <a:rect l="0" t="0" r="r" b="b"/>
                <a:pathLst>
                  <a:path w="136" h="133">
                    <a:moveTo>
                      <a:pt x="0" y="133"/>
                    </a:moveTo>
                    <a:lnTo>
                      <a:pt x="134" y="0"/>
                    </a:lnTo>
                    <a:lnTo>
                      <a:pt x="13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1" name="Freeform 371"/>
              <p:cNvSpPr>
                <a:spLocks/>
              </p:cNvSpPr>
              <p:nvPr/>
            </p:nvSpPr>
            <p:spPr bwMode="auto">
              <a:xfrm>
                <a:off x="1893" y="2088"/>
                <a:ext cx="56" cy="55"/>
              </a:xfrm>
              <a:custGeom>
                <a:avLst/>
                <a:gdLst>
                  <a:gd name="T0" fmla="*/ 0 w 500"/>
                  <a:gd name="T1" fmla="*/ 500 h 500"/>
                  <a:gd name="T2" fmla="*/ 499 w 500"/>
                  <a:gd name="T3" fmla="*/ 0 h 500"/>
                  <a:gd name="T4" fmla="*/ 500 w 500"/>
                  <a:gd name="T5" fmla="*/ 0 h 500"/>
                </a:gdLst>
                <a:ahLst/>
                <a:cxnLst>
                  <a:cxn ang="0">
                    <a:pos x="T0" y="T1"/>
                  </a:cxn>
                  <a:cxn ang="0">
                    <a:pos x="T2" y="T3"/>
                  </a:cxn>
                  <a:cxn ang="0">
                    <a:pos x="T4" y="T5"/>
                  </a:cxn>
                </a:cxnLst>
                <a:rect l="0" t="0" r="r" b="b"/>
                <a:pathLst>
                  <a:path w="500" h="500">
                    <a:moveTo>
                      <a:pt x="0" y="500"/>
                    </a:moveTo>
                    <a:lnTo>
                      <a:pt x="499" y="0"/>
                    </a:lnTo>
                    <a:lnTo>
                      <a:pt x="50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2" name="Freeform 372"/>
              <p:cNvSpPr>
                <a:spLocks/>
              </p:cNvSpPr>
              <p:nvPr/>
            </p:nvSpPr>
            <p:spPr bwMode="auto">
              <a:xfrm>
                <a:off x="1890" y="2104"/>
                <a:ext cx="62" cy="62"/>
              </a:xfrm>
              <a:custGeom>
                <a:avLst/>
                <a:gdLst>
                  <a:gd name="T0" fmla="*/ 0 w 557"/>
                  <a:gd name="T1" fmla="*/ 558 h 558"/>
                  <a:gd name="T2" fmla="*/ 556 w 557"/>
                  <a:gd name="T3" fmla="*/ 0 h 558"/>
                  <a:gd name="T4" fmla="*/ 557 w 557"/>
                  <a:gd name="T5" fmla="*/ 0 h 558"/>
                </a:gdLst>
                <a:ahLst/>
                <a:cxnLst>
                  <a:cxn ang="0">
                    <a:pos x="T0" y="T1"/>
                  </a:cxn>
                  <a:cxn ang="0">
                    <a:pos x="T2" y="T3"/>
                  </a:cxn>
                  <a:cxn ang="0">
                    <a:pos x="T4" y="T5"/>
                  </a:cxn>
                </a:cxnLst>
                <a:rect l="0" t="0" r="r" b="b"/>
                <a:pathLst>
                  <a:path w="557" h="558">
                    <a:moveTo>
                      <a:pt x="0" y="558"/>
                    </a:moveTo>
                    <a:lnTo>
                      <a:pt x="556" y="0"/>
                    </a:lnTo>
                    <a:lnTo>
                      <a:pt x="55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3" name="Freeform 373"/>
              <p:cNvSpPr>
                <a:spLocks/>
              </p:cNvSpPr>
              <p:nvPr/>
            </p:nvSpPr>
            <p:spPr bwMode="auto">
              <a:xfrm>
                <a:off x="2098" y="1938"/>
                <a:ext cx="20" cy="20"/>
              </a:xfrm>
              <a:custGeom>
                <a:avLst/>
                <a:gdLst>
                  <a:gd name="T0" fmla="*/ 0 w 180"/>
                  <a:gd name="T1" fmla="*/ 177 h 177"/>
                  <a:gd name="T2" fmla="*/ 179 w 180"/>
                  <a:gd name="T3" fmla="*/ 0 h 177"/>
                  <a:gd name="T4" fmla="*/ 180 w 180"/>
                  <a:gd name="T5" fmla="*/ 0 h 177"/>
                </a:gdLst>
                <a:ahLst/>
                <a:cxnLst>
                  <a:cxn ang="0">
                    <a:pos x="T0" y="T1"/>
                  </a:cxn>
                  <a:cxn ang="0">
                    <a:pos x="T2" y="T3"/>
                  </a:cxn>
                  <a:cxn ang="0">
                    <a:pos x="T4" y="T5"/>
                  </a:cxn>
                </a:cxnLst>
                <a:rect l="0" t="0" r="r" b="b"/>
                <a:pathLst>
                  <a:path w="180" h="177">
                    <a:moveTo>
                      <a:pt x="0" y="177"/>
                    </a:moveTo>
                    <a:lnTo>
                      <a:pt x="179" y="0"/>
                    </a:lnTo>
                    <a:lnTo>
                      <a:pt x="18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4" name="Freeform 374"/>
              <p:cNvSpPr>
                <a:spLocks/>
              </p:cNvSpPr>
              <p:nvPr/>
            </p:nvSpPr>
            <p:spPr bwMode="auto">
              <a:xfrm>
                <a:off x="1887" y="2121"/>
                <a:ext cx="68" cy="68"/>
              </a:xfrm>
              <a:custGeom>
                <a:avLst/>
                <a:gdLst>
                  <a:gd name="T0" fmla="*/ 0 w 615"/>
                  <a:gd name="T1" fmla="*/ 615 h 615"/>
                  <a:gd name="T2" fmla="*/ 614 w 615"/>
                  <a:gd name="T3" fmla="*/ 0 h 615"/>
                  <a:gd name="T4" fmla="*/ 615 w 615"/>
                  <a:gd name="T5" fmla="*/ 0 h 615"/>
                </a:gdLst>
                <a:ahLst/>
                <a:cxnLst>
                  <a:cxn ang="0">
                    <a:pos x="T0" y="T1"/>
                  </a:cxn>
                  <a:cxn ang="0">
                    <a:pos x="T2" y="T3"/>
                  </a:cxn>
                  <a:cxn ang="0">
                    <a:pos x="T4" y="T5"/>
                  </a:cxn>
                </a:cxnLst>
                <a:rect l="0" t="0" r="r" b="b"/>
                <a:pathLst>
                  <a:path w="615" h="615">
                    <a:moveTo>
                      <a:pt x="0" y="615"/>
                    </a:moveTo>
                    <a:lnTo>
                      <a:pt x="614" y="0"/>
                    </a:lnTo>
                    <a:lnTo>
                      <a:pt x="61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5" name="Freeform 375"/>
              <p:cNvSpPr>
                <a:spLocks/>
              </p:cNvSpPr>
              <p:nvPr/>
            </p:nvSpPr>
            <p:spPr bwMode="auto">
              <a:xfrm>
                <a:off x="2099" y="1940"/>
                <a:ext cx="37" cy="37"/>
              </a:xfrm>
              <a:custGeom>
                <a:avLst/>
                <a:gdLst>
                  <a:gd name="T0" fmla="*/ 0 w 334"/>
                  <a:gd name="T1" fmla="*/ 333 h 333"/>
                  <a:gd name="T2" fmla="*/ 333 w 334"/>
                  <a:gd name="T3" fmla="*/ 0 h 333"/>
                  <a:gd name="T4" fmla="*/ 334 w 334"/>
                  <a:gd name="T5" fmla="*/ 0 h 333"/>
                </a:gdLst>
                <a:ahLst/>
                <a:cxnLst>
                  <a:cxn ang="0">
                    <a:pos x="T0" y="T1"/>
                  </a:cxn>
                  <a:cxn ang="0">
                    <a:pos x="T2" y="T3"/>
                  </a:cxn>
                  <a:cxn ang="0">
                    <a:pos x="T4" y="T5"/>
                  </a:cxn>
                </a:cxnLst>
                <a:rect l="0" t="0" r="r" b="b"/>
                <a:pathLst>
                  <a:path w="334" h="333">
                    <a:moveTo>
                      <a:pt x="0" y="333"/>
                    </a:moveTo>
                    <a:lnTo>
                      <a:pt x="333" y="0"/>
                    </a:lnTo>
                    <a:lnTo>
                      <a:pt x="33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6" name="Freeform 376"/>
              <p:cNvSpPr>
                <a:spLocks/>
              </p:cNvSpPr>
              <p:nvPr/>
            </p:nvSpPr>
            <p:spPr bwMode="auto">
              <a:xfrm>
                <a:off x="1884" y="2153"/>
                <a:ext cx="58" cy="59"/>
              </a:xfrm>
              <a:custGeom>
                <a:avLst/>
                <a:gdLst>
                  <a:gd name="T0" fmla="*/ 0 w 527"/>
                  <a:gd name="T1" fmla="*/ 527 h 527"/>
                  <a:gd name="T2" fmla="*/ 525 w 527"/>
                  <a:gd name="T3" fmla="*/ 0 h 527"/>
                  <a:gd name="T4" fmla="*/ 527 w 527"/>
                  <a:gd name="T5" fmla="*/ 0 h 527"/>
                </a:gdLst>
                <a:ahLst/>
                <a:cxnLst>
                  <a:cxn ang="0">
                    <a:pos x="T0" y="T1"/>
                  </a:cxn>
                  <a:cxn ang="0">
                    <a:pos x="T2" y="T3"/>
                  </a:cxn>
                  <a:cxn ang="0">
                    <a:pos x="T4" y="T5"/>
                  </a:cxn>
                </a:cxnLst>
                <a:rect l="0" t="0" r="r" b="b"/>
                <a:pathLst>
                  <a:path w="527" h="527">
                    <a:moveTo>
                      <a:pt x="0" y="527"/>
                    </a:moveTo>
                    <a:lnTo>
                      <a:pt x="525" y="0"/>
                    </a:lnTo>
                    <a:lnTo>
                      <a:pt x="52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7" name="Freeform 377"/>
              <p:cNvSpPr>
                <a:spLocks/>
              </p:cNvSpPr>
              <p:nvPr/>
            </p:nvSpPr>
            <p:spPr bwMode="auto">
              <a:xfrm>
                <a:off x="2104" y="1943"/>
                <a:ext cx="48" cy="48"/>
              </a:xfrm>
              <a:custGeom>
                <a:avLst/>
                <a:gdLst>
                  <a:gd name="T0" fmla="*/ 0 w 438"/>
                  <a:gd name="T1" fmla="*/ 436 h 436"/>
                  <a:gd name="T2" fmla="*/ 437 w 438"/>
                  <a:gd name="T3" fmla="*/ 0 h 436"/>
                  <a:gd name="T4" fmla="*/ 438 w 438"/>
                  <a:gd name="T5" fmla="*/ 0 h 436"/>
                </a:gdLst>
                <a:ahLst/>
                <a:cxnLst>
                  <a:cxn ang="0">
                    <a:pos x="T0" y="T1"/>
                  </a:cxn>
                  <a:cxn ang="0">
                    <a:pos x="T2" y="T3"/>
                  </a:cxn>
                  <a:cxn ang="0">
                    <a:pos x="T4" y="T5"/>
                  </a:cxn>
                </a:cxnLst>
                <a:rect l="0" t="0" r="r" b="b"/>
                <a:pathLst>
                  <a:path w="438" h="436">
                    <a:moveTo>
                      <a:pt x="0" y="436"/>
                    </a:moveTo>
                    <a:lnTo>
                      <a:pt x="437" y="0"/>
                    </a:lnTo>
                    <a:lnTo>
                      <a:pt x="43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8" name="Freeform 378"/>
              <p:cNvSpPr>
                <a:spLocks/>
              </p:cNvSpPr>
              <p:nvPr/>
            </p:nvSpPr>
            <p:spPr bwMode="auto">
              <a:xfrm>
                <a:off x="1944" y="2137"/>
                <a:ext cx="14" cy="14"/>
              </a:xfrm>
              <a:custGeom>
                <a:avLst/>
                <a:gdLst>
                  <a:gd name="T0" fmla="*/ 0 w 129"/>
                  <a:gd name="T1" fmla="*/ 128 h 128"/>
                  <a:gd name="T2" fmla="*/ 128 w 129"/>
                  <a:gd name="T3" fmla="*/ 0 h 128"/>
                  <a:gd name="T4" fmla="*/ 129 w 129"/>
                  <a:gd name="T5" fmla="*/ 0 h 128"/>
                </a:gdLst>
                <a:ahLst/>
                <a:cxnLst>
                  <a:cxn ang="0">
                    <a:pos x="T0" y="T1"/>
                  </a:cxn>
                  <a:cxn ang="0">
                    <a:pos x="T2" y="T3"/>
                  </a:cxn>
                  <a:cxn ang="0">
                    <a:pos x="T4" y="T5"/>
                  </a:cxn>
                </a:cxnLst>
                <a:rect l="0" t="0" r="r" b="b"/>
                <a:pathLst>
                  <a:path w="129" h="128">
                    <a:moveTo>
                      <a:pt x="0" y="128"/>
                    </a:moveTo>
                    <a:lnTo>
                      <a:pt x="128" y="0"/>
                    </a:lnTo>
                    <a:lnTo>
                      <a:pt x="12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9" name="Freeform 379"/>
              <p:cNvSpPr>
                <a:spLocks/>
              </p:cNvSpPr>
              <p:nvPr/>
            </p:nvSpPr>
            <p:spPr bwMode="auto">
              <a:xfrm>
                <a:off x="1880" y="2170"/>
                <a:ext cx="65" cy="65"/>
              </a:xfrm>
              <a:custGeom>
                <a:avLst/>
                <a:gdLst>
                  <a:gd name="T0" fmla="*/ 0 w 584"/>
                  <a:gd name="T1" fmla="*/ 585 h 585"/>
                  <a:gd name="T2" fmla="*/ 583 w 584"/>
                  <a:gd name="T3" fmla="*/ 0 h 585"/>
                  <a:gd name="T4" fmla="*/ 584 w 584"/>
                  <a:gd name="T5" fmla="*/ 0 h 585"/>
                </a:gdLst>
                <a:ahLst/>
                <a:cxnLst>
                  <a:cxn ang="0">
                    <a:pos x="T0" y="T1"/>
                  </a:cxn>
                  <a:cxn ang="0">
                    <a:pos x="T2" y="T3"/>
                  </a:cxn>
                  <a:cxn ang="0">
                    <a:pos x="T4" y="T5"/>
                  </a:cxn>
                </a:cxnLst>
                <a:rect l="0" t="0" r="r" b="b"/>
                <a:pathLst>
                  <a:path w="584" h="585">
                    <a:moveTo>
                      <a:pt x="0" y="585"/>
                    </a:moveTo>
                    <a:lnTo>
                      <a:pt x="583" y="0"/>
                    </a:lnTo>
                    <a:lnTo>
                      <a:pt x="58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0" name="Freeform 380"/>
              <p:cNvSpPr>
                <a:spLocks/>
              </p:cNvSpPr>
              <p:nvPr/>
            </p:nvSpPr>
            <p:spPr bwMode="auto">
              <a:xfrm>
                <a:off x="2108" y="1948"/>
                <a:ext cx="59" cy="58"/>
              </a:xfrm>
              <a:custGeom>
                <a:avLst/>
                <a:gdLst>
                  <a:gd name="T0" fmla="*/ 0 w 528"/>
                  <a:gd name="T1" fmla="*/ 527 h 527"/>
                  <a:gd name="T2" fmla="*/ 527 w 528"/>
                  <a:gd name="T3" fmla="*/ 0 h 527"/>
                  <a:gd name="T4" fmla="*/ 528 w 528"/>
                  <a:gd name="T5" fmla="*/ 0 h 527"/>
                </a:gdLst>
                <a:ahLst/>
                <a:cxnLst>
                  <a:cxn ang="0">
                    <a:pos x="T0" y="T1"/>
                  </a:cxn>
                  <a:cxn ang="0">
                    <a:pos x="T2" y="T3"/>
                  </a:cxn>
                  <a:cxn ang="0">
                    <a:pos x="T4" y="T5"/>
                  </a:cxn>
                </a:cxnLst>
                <a:rect l="0" t="0" r="r" b="b"/>
                <a:pathLst>
                  <a:path w="528" h="527">
                    <a:moveTo>
                      <a:pt x="0" y="527"/>
                    </a:moveTo>
                    <a:lnTo>
                      <a:pt x="527" y="0"/>
                    </a:lnTo>
                    <a:lnTo>
                      <a:pt x="52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1" name="Freeform 381"/>
              <p:cNvSpPr>
                <a:spLocks/>
              </p:cNvSpPr>
              <p:nvPr/>
            </p:nvSpPr>
            <p:spPr bwMode="auto">
              <a:xfrm>
                <a:off x="1953" y="2154"/>
                <a:ext cx="9" cy="8"/>
              </a:xfrm>
              <a:custGeom>
                <a:avLst/>
                <a:gdLst>
                  <a:gd name="T0" fmla="*/ 0 w 78"/>
                  <a:gd name="T1" fmla="*/ 76 h 76"/>
                  <a:gd name="T2" fmla="*/ 76 w 78"/>
                  <a:gd name="T3" fmla="*/ 0 h 76"/>
                  <a:gd name="T4" fmla="*/ 78 w 78"/>
                  <a:gd name="T5" fmla="*/ 0 h 76"/>
                </a:gdLst>
                <a:ahLst/>
                <a:cxnLst>
                  <a:cxn ang="0">
                    <a:pos x="T0" y="T1"/>
                  </a:cxn>
                  <a:cxn ang="0">
                    <a:pos x="T2" y="T3"/>
                  </a:cxn>
                  <a:cxn ang="0">
                    <a:pos x="T4" y="T5"/>
                  </a:cxn>
                </a:cxnLst>
                <a:rect l="0" t="0" r="r" b="b"/>
                <a:pathLst>
                  <a:path w="78" h="76">
                    <a:moveTo>
                      <a:pt x="0" y="76"/>
                    </a:moveTo>
                    <a:lnTo>
                      <a:pt x="76"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2" name="Freeform 382"/>
              <p:cNvSpPr>
                <a:spLocks/>
              </p:cNvSpPr>
              <p:nvPr/>
            </p:nvSpPr>
            <p:spPr bwMode="auto">
              <a:xfrm>
                <a:off x="1877" y="2186"/>
                <a:ext cx="72" cy="72"/>
              </a:xfrm>
              <a:custGeom>
                <a:avLst/>
                <a:gdLst>
                  <a:gd name="T0" fmla="*/ 0 w 643"/>
                  <a:gd name="T1" fmla="*/ 642 h 642"/>
                  <a:gd name="T2" fmla="*/ 642 w 643"/>
                  <a:gd name="T3" fmla="*/ 0 h 642"/>
                  <a:gd name="T4" fmla="*/ 643 w 643"/>
                  <a:gd name="T5" fmla="*/ 0 h 642"/>
                </a:gdLst>
                <a:ahLst/>
                <a:cxnLst>
                  <a:cxn ang="0">
                    <a:pos x="T0" y="T1"/>
                  </a:cxn>
                  <a:cxn ang="0">
                    <a:pos x="T2" y="T3"/>
                  </a:cxn>
                  <a:cxn ang="0">
                    <a:pos x="T4" y="T5"/>
                  </a:cxn>
                </a:cxnLst>
                <a:rect l="0" t="0" r="r" b="b"/>
                <a:pathLst>
                  <a:path w="643" h="642">
                    <a:moveTo>
                      <a:pt x="0" y="642"/>
                    </a:moveTo>
                    <a:lnTo>
                      <a:pt x="642" y="0"/>
                    </a:lnTo>
                    <a:lnTo>
                      <a:pt x="64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3" name="Freeform 383"/>
              <p:cNvSpPr>
                <a:spLocks/>
              </p:cNvSpPr>
              <p:nvPr/>
            </p:nvSpPr>
            <p:spPr bwMode="auto">
              <a:xfrm>
                <a:off x="2113" y="1965"/>
                <a:ext cx="57" cy="56"/>
              </a:xfrm>
              <a:custGeom>
                <a:avLst/>
                <a:gdLst>
                  <a:gd name="T0" fmla="*/ 0 w 509"/>
                  <a:gd name="T1" fmla="*/ 509 h 509"/>
                  <a:gd name="T2" fmla="*/ 508 w 509"/>
                  <a:gd name="T3" fmla="*/ 0 h 509"/>
                  <a:gd name="T4" fmla="*/ 509 w 509"/>
                  <a:gd name="T5" fmla="*/ 0 h 509"/>
                </a:gdLst>
                <a:ahLst/>
                <a:cxnLst>
                  <a:cxn ang="0">
                    <a:pos x="T0" y="T1"/>
                  </a:cxn>
                  <a:cxn ang="0">
                    <a:pos x="T2" y="T3"/>
                  </a:cxn>
                  <a:cxn ang="0">
                    <a:pos x="T4" y="T5"/>
                  </a:cxn>
                </a:cxnLst>
                <a:rect l="0" t="0" r="r" b="b"/>
                <a:pathLst>
                  <a:path w="509" h="509">
                    <a:moveTo>
                      <a:pt x="0" y="509"/>
                    </a:moveTo>
                    <a:lnTo>
                      <a:pt x="508" y="0"/>
                    </a:lnTo>
                    <a:lnTo>
                      <a:pt x="50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4" name="Freeform 384"/>
              <p:cNvSpPr>
                <a:spLocks/>
              </p:cNvSpPr>
              <p:nvPr/>
            </p:nvSpPr>
            <p:spPr bwMode="auto">
              <a:xfrm>
                <a:off x="1962" y="2170"/>
                <a:ext cx="3" cy="3"/>
              </a:xfrm>
              <a:custGeom>
                <a:avLst/>
                <a:gdLst>
                  <a:gd name="T0" fmla="*/ 0 w 26"/>
                  <a:gd name="T1" fmla="*/ 25 h 25"/>
                  <a:gd name="T2" fmla="*/ 25 w 26"/>
                  <a:gd name="T3" fmla="*/ 0 h 25"/>
                  <a:gd name="T4" fmla="*/ 26 w 26"/>
                  <a:gd name="T5" fmla="*/ 0 h 25"/>
                </a:gdLst>
                <a:ahLst/>
                <a:cxnLst>
                  <a:cxn ang="0">
                    <a:pos x="T0" y="T1"/>
                  </a:cxn>
                  <a:cxn ang="0">
                    <a:pos x="T2" y="T3"/>
                  </a:cxn>
                  <a:cxn ang="0">
                    <a:pos x="T4" y="T5"/>
                  </a:cxn>
                </a:cxnLst>
                <a:rect l="0" t="0" r="r" b="b"/>
                <a:pathLst>
                  <a:path w="26" h="25">
                    <a:moveTo>
                      <a:pt x="0" y="25"/>
                    </a:moveTo>
                    <a:lnTo>
                      <a:pt x="25" y="0"/>
                    </a:lnTo>
                    <a:lnTo>
                      <a:pt x="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5" name="Freeform 385"/>
              <p:cNvSpPr>
                <a:spLocks/>
              </p:cNvSpPr>
              <p:nvPr/>
            </p:nvSpPr>
            <p:spPr bwMode="auto">
              <a:xfrm>
                <a:off x="1874" y="2223"/>
                <a:ext cx="57" cy="57"/>
              </a:xfrm>
              <a:custGeom>
                <a:avLst/>
                <a:gdLst>
                  <a:gd name="T0" fmla="*/ 0 w 515"/>
                  <a:gd name="T1" fmla="*/ 516 h 516"/>
                  <a:gd name="T2" fmla="*/ 514 w 515"/>
                  <a:gd name="T3" fmla="*/ 0 h 516"/>
                  <a:gd name="T4" fmla="*/ 515 w 515"/>
                  <a:gd name="T5" fmla="*/ 0 h 516"/>
                </a:gdLst>
                <a:ahLst/>
                <a:cxnLst>
                  <a:cxn ang="0">
                    <a:pos x="T0" y="T1"/>
                  </a:cxn>
                  <a:cxn ang="0">
                    <a:pos x="T2" y="T3"/>
                  </a:cxn>
                  <a:cxn ang="0">
                    <a:pos x="T4" y="T5"/>
                  </a:cxn>
                </a:cxnLst>
                <a:rect l="0" t="0" r="r" b="b"/>
                <a:pathLst>
                  <a:path w="515" h="516">
                    <a:moveTo>
                      <a:pt x="0" y="516"/>
                    </a:moveTo>
                    <a:lnTo>
                      <a:pt x="514" y="0"/>
                    </a:lnTo>
                    <a:lnTo>
                      <a:pt x="51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6" name="Freeform 386"/>
              <p:cNvSpPr>
                <a:spLocks/>
              </p:cNvSpPr>
              <p:nvPr/>
            </p:nvSpPr>
            <p:spPr bwMode="auto">
              <a:xfrm>
                <a:off x="2118" y="1982"/>
                <a:ext cx="54" cy="54"/>
              </a:xfrm>
              <a:custGeom>
                <a:avLst/>
                <a:gdLst>
                  <a:gd name="T0" fmla="*/ 0 w 489"/>
                  <a:gd name="T1" fmla="*/ 489 h 489"/>
                  <a:gd name="T2" fmla="*/ 488 w 489"/>
                  <a:gd name="T3" fmla="*/ 0 h 489"/>
                  <a:gd name="T4" fmla="*/ 489 w 489"/>
                  <a:gd name="T5" fmla="*/ 0 h 489"/>
                </a:gdLst>
                <a:ahLst/>
                <a:cxnLst>
                  <a:cxn ang="0">
                    <a:pos x="T0" y="T1"/>
                  </a:cxn>
                  <a:cxn ang="0">
                    <a:pos x="T2" y="T3"/>
                  </a:cxn>
                  <a:cxn ang="0">
                    <a:pos x="T4" y="T5"/>
                  </a:cxn>
                </a:cxnLst>
                <a:rect l="0" t="0" r="r" b="b"/>
                <a:pathLst>
                  <a:path w="489" h="489">
                    <a:moveTo>
                      <a:pt x="0" y="489"/>
                    </a:moveTo>
                    <a:lnTo>
                      <a:pt x="488" y="0"/>
                    </a:lnTo>
                    <a:lnTo>
                      <a:pt x="48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7" name="Freeform 387"/>
              <p:cNvSpPr>
                <a:spLocks/>
              </p:cNvSpPr>
              <p:nvPr/>
            </p:nvSpPr>
            <p:spPr bwMode="auto">
              <a:xfrm>
                <a:off x="1933" y="2203"/>
                <a:ext cx="19" cy="18"/>
              </a:xfrm>
              <a:custGeom>
                <a:avLst/>
                <a:gdLst>
                  <a:gd name="T0" fmla="*/ 0 w 164"/>
                  <a:gd name="T1" fmla="*/ 164 h 164"/>
                  <a:gd name="T2" fmla="*/ 163 w 164"/>
                  <a:gd name="T3" fmla="*/ 0 h 164"/>
                  <a:gd name="T4" fmla="*/ 164 w 164"/>
                  <a:gd name="T5" fmla="*/ 0 h 164"/>
                </a:gdLst>
                <a:ahLst/>
                <a:cxnLst>
                  <a:cxn ang="0">
                    <a:pos x="T0" y="T1"/>
                  </a:cxn>
                  <a:cxn ang="0">
                    <a:pos x="T2" y="T3"/>
                  </a:cxn>
                  <a:cxn ang="0">
                    <a:pos x="T4" y="T5"/>
                  </a:cxn>
                </a:cxnLst>
                <a:rect l="0" t="0" r="r" b="b"/>
                <a:pathLst>
                  <a:path w="164" h="164">
                    <a:moveTo>
                      <a:pt x="0" y="164"/>
                    </a:moveTo>
                    <a:lnTo>
                      <a:pt x="163" y="0"/>
                    </a:lnTo>
                    <a:lnTo>
                      <a:pt x="16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8" name="Freeform 388"/>
              <p:cNvSpPr>
                <a:spLocks/>
              </p:cNvSpPr>
              <p:nvPr/>
            </p:nvSpPr>
            <p:spPr bwMode="auto">
              <a:xfrm>
                <a:off x="1871" y="2239"/>
                <a:ext cx="64" cy="64"/>
              </a:xfrm>
              <a:custGeom>
                <a:avLst/>
                <a:gdLst>
                  <a:gd name="T0" fmla="*/ 0 w 575"/>
                  <a:gd name="T1" fmla="*/ 575 h 575"/>
                  <a:gd name="T2" fmla="*/ 574 w 575"/>
                  <a:gd name="T3" fmla="*/ 0 h 575"/>
                  <a:gd name="T4" fmla="*/ 575 w 575"/>
                  <a:gd name="T5" fmla="*/ 0 h 575"/>
                </a:gdLst>
                <a:ahLst/>
                <a:cxnLst>
                  <a:cxn ang="0">
                    <a:pos x="T0" y="T1"/>
                  </a:cxn>
                  <a:cxn ang="0">
                    <a:pos x="T2" y="T3"/>
                  </a:cxn>
                  <a:cxn ang="0">
                    <a:pos x="T4" y="T5"/>
                  </a:cxn>
                </a:cxnLst>
                <a:rect l="0" t="0" r="r" b="b"/>
                <a:pathLst>
                  <a:path w="575" h="575">
                    <a:moveTo>
                      <a:pt x="0" y="575"/>
                    </a:moveTo>
                    <a:lnTo>
                      <a:pt x="574" y="0"/>
                    </a:lnTo>
                    <a:lnTo>
                      <a:pt x="57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9" name="Freeform 389"/>
              <p:cNvSpPr>
                <a:spLocks/>
              </p:cNvSpPr>
              <p:nvPr/>
            </p:nvSpPr>
            <p:spPr bwMode="auto">
              <a:xfrm>
                <a:off x="2122" y="1999"/>
                <a:ext cx="52" cy="52"/>
              </a:xfrm>
              <a:custGeom>
                <a:avLst/>
                <a:gdLst>
                  <a:gd name="T0" fmla="*/ 0 w 469"/>
                  <a:gd name="T1" fmla="*/ 470 h 470"/>
                  <a:gd name="T2" fmla="*/ 468 w 469"/>
                  <a:gd name="T3" fmla="*/ 0 h 470"/>
                  <a:gd name="T4" fmla="*/ 469 w 469"/>
                  <a:gd name="T5" fmla="*/ 0 h 470"/>
                </a:gdLst>
                <a:ahLst/>
                <a:cxnLst>
                  <a:cxn ang="0">
                    <a:pos x="T0" y="T1"/>
                  </a:cxn>
                  <a:cxn ang="0">
                    <a:pos x="T2" y="T3"/>
                  </a:cxn>
                  <a:cxn ang="0">
                    <a:pos x="T4" y="T5"/>
                  </a:cxn>
                </a:cxnLst>
                <a:rect l="0" t="0" r="r" b="b"/>
                <a:pathLst>
                  <a:path w="469" h="470">
                    <a:moveTo>
                      <a:pt x="0" y="470"/>
                    </a:moveTo>
                    <a:lnTo>
                      <a:pt x="468" y="0"/>
                    </a:lnTo>
                    <a:lnTo>
                      <a:pt x="46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0" name="Freeform 390"/>
              <p:cNvSpPr>
                <a:spLocks/>
              </p:cNvSpPr>
              <p:nvPr/>
            </p:nvSpPr>
            <p:spPr bwMode="auto">
              <a:xfrm>
                <a:off x="1943" y="2219"/>
                <a:ext cx="12" cy="12"/>
              </a:xfrm>
              <a:custGeom>
                <a:avLst/>
                <a:gdLst>
                  <a:gd name="T0" fmla="*/ 0 w 109"/>
                  <a:gd name="T1" fmla="*/ 108 h 108"/>
                  <a:gd name="T2" fmla="*/ 108 w 109"/>
                  <a:gd name="T3" fmla="*/ 0 h 108"/>
                  <a:gd name="T4" fmla="*/ 109 w 109"/>
                  <a:gd name="T5" fmla="*/ 0 h 108"/>
                </a:gdLst>
                <a:ahLst/>
                <a:cxnLst>
                  <a:cxn ang="0">
                    <a:pos x="T0" y="T1"/>
                  </a:cxn>
                  <a:cxn ang="0">
                    <a:pos x="T2" y="T3"/>
                  </a:cxn>
                  <a:cxn ang="0">
                    <a:pos x="T4" y="T5"/>
                  </a:cxn>
                </a:cxnLst>
                <a:rect l="0" t="0" r="r" b="b"/>
                <a:pathLst>
                  <a:path w="109" h="108">
                    <a:moveTo>
                      <a:pt x="0" y="108"/>
                    </a:moveTo>
                    <a:lnTo>
                      <a:pt x="108" y="0"/>
                    </a:lnTo>
                    <a:lnTo>
                      <a:pt x="10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1" name="Freeform 391"/>
              <p:cNvSpPr>
                <a:spLocks/>
              </p:cNvSpPr>
              <p:nvPr/>
            </p:nvSpPr>
            <p:spPr bwMode="auto">
              <a:xfrm>
                <a:off x="1867" y="2256"/>
                <a:ext cx="71" cy="70"/>
              </a:xfrm>
              <a:custGeom>
                <a:avLst/>
                <a:gdLst>
                  <a:gd name="T0" fmla="*/ 0 w 634"/>
                  <a:gd name="T1" fmla="*/ 634 h 634"/>
                  <a:gd name="T2" fmla="*/ 633 w 634"/>
                  <a:gd name="T3" fmla="*/ 0 h 634"/>
                  <a:gd name="T4" fmla="*/ 634 w 634"/>
                  <a:gd name="T5" fmla="*/ 0 h 634"/>
                </a:gdLst>
                <a:ahLst/>
                <a:cxnLst>
                  <a:cxn ang="0">
                    <a:pos x="T0" y="T1"/>
                  </a:cxn>
                  <a:cxn ang="0">
                    <a:pos x="T2" y="T3"/>
                  </a:cxn>
                  <a:cxn ang="0">
                    <a:pos x="T4" y="T5"/>
                  </a:cxn>
                </a:cxnLst>
                <a:rect l="0" t="0" r="r" b="b"/>
                <a:pathLst>
                  <a:path w="634" h="634">
                    <a:moveTo>
                      <a:pt x="0" y="634"/>
                    </a:moveTo>
                    <a:lnTo>
                      <a:pt x="633" y="0"/>
                    </a:lnTo>
                    <a:lnTo>
                      <a:pt x="63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2" name="Freeform 392"/>
              <p:cNvSpPr>
                <a:spLocks/>
              </p:cNvSpPr>
              <p:nvPr/>
            </p:nvSpPr>
            <p:spPr bwMode="auto">
              <a:xfrm>
                <a:off x="2127" y="2016"/>
                <a:ext cx="50" cy="50"/>
              </a:xfrm>
              <a:custGeom>
                <a:avLst/>
                <a:gdLst>
                  <a:gd name="T0" fmla="*/ 0 w 450"/>
                  <a:gd name="T1" fmla="*/ 449 h 449"/>
                  <a:gd name="T2" fmla="*/ 449 w 450"/>
                  <a:gd name="T3" fmla="*/ 0 h 449"/>
                  <a:gd name="T4" fmla="*/ 450 w 450"/>
                  <a:gd name="T5" fmla="*/ 0 h 449"/>
                </a:gdLst>
                <a:ahLst/>
                <a:cxnLst>
                  <a:cxn ang="0">
                    <a:pos x="T0" y="T1"/>
                  </a:cxn>
                  <a:cxn ang="0">
                    <a:pos x="T2" y="T3"/>
                  </a:cxn>
                  <a:cxn ang="0">
                    <a:pos x="T4" y="T5"/>
                  </a:cxn>
                </a:cxnLst>
                <a:rect l="0" t="0" r="r" b="b"/>
                <a:pathLst>
                  <a:path w="450" h="449">
                    <a:moveTo>
                      <a:pt x="0" y="449"/>
                    </a:moveTo>
                    <a:lnTo>
                      <a:pt x="449" y="0"/>
                    </a:lnTo>
                    <a:lnTo>
                      <a:pt x="4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3" name="Freeform 393"/>
              <p:cNvSpPr>
                <a:spLocks/>
              </p:cNvSpPr>
              <p:nvPr/>
            </p:nvSpPr>
            <p:spPr bwMode="auto">
              <a:xfrm>
                <a:off x="1952" y="2235"/>
                <a:ext cx="6" cy="6"/>
              </a:xfrm>
              <a:custGeom>
                <a:avLst/>
                <a:gdLst>
                  <a:gd name="T0" fmla="*/ 0 w 53"/>
                  <a:gd name="T1" fmla="*/ 52 h 52"/>
                  <a:gd name="T2" fmla="*/ 51 w 53"/>
                  <a:gd name="T3" fmla="*/ 0 h 52"/>
                  <a:gd name="T4" fmla="*/ 53 w 53"/>
                  <a:gd name="T5" fmla="*/ 0 h 52"/>
                </a:gdLst>
                <a:ahLst/>
                <a:cxnLst>
                  <a:cxn ang="0">
                    <a:pos x="T0" y="T1"/>
                  </a:cxn>
                  <a:cxn ang="0">
                    <a:pos x="T2" y="T3"/>
                  </a:cxn>
                  <a:cxn ang="0">
                    <a:pos x="T4" y="T5"/>
                  </a:cxn>
                </a:cxnLst>
                <a:rect l="0" t="0" r="r" b="b"/>
                <a:pathLst>
                  <a:path w="53" h="52">
                    <a:moveTo>
                      <a:pt x="0" y="52"/>
                    </a:moveTo>
                    <a:lnTo>
                      <a:pt x="51" y="0"/>
                    </a:lnTo>
                    <a:lnTo>
                      <a:pt x="5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4" name="Freeform 394"/>
              <p:cNvSpPr>
                <a:spLocks/>
              </p:cNvSpPr>
              <p:nvPr/>
            </p:nvSpPr>
            <p:spPr bwMode="auto">
              <a:xfrm>
                <a:off x="1864" y="2272"/>
                <a:ext cx="77" cy="77"/>
              </a:xfrm>
              <a:custGeom>
                <a:avLst/>
                <a:gdLst>
                  <a:gd name="T0" fmla="*/ 0 w 694"/>
                  <a:gd name="T1" fmla="*/ 693 h 693"/>
                  <a:gd name="T2" fmla="*/ 693 w 694"/>
                  <a:gd name="T3" fmla="*/ 0 h 693"/>
                  <a:gd name="T4" fmla="*/ 694 w 694"/>
                  <a:gd name="T5" fmla="*/ 0 h 693"/>
                </a:gdLst>
                <a:ahLst/>
                <a:cxnLst>
                  <a:cxn ang="0">
                    <a:pos x="T0" y="T1"/>
                  </a:cxn>
                  <a:cxn ang="0">
                    <a:pos x="T2" y="T3"/>
                  </a:cxn>
                  <a:cxn ang="0">
                    <a:pos x="T4" y="T5"/>
                  </a:cxn>
                </a:cxnLst>
                <a:rect l="0" t="0" r="r" b="b"/>
                <a:pathLst>
                  <a:path w="694" h="693">
                    <a:moveTo>
                      <a:pt x="0" y="693"/>
                    </a:moveTo>
                    <a:lnTo>
                      <a:pt x="693" y="0"/>
                    </a:lnTo>
                    <a:lnTo>
                      <a:pt x="69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5" name="Freeform 395"/>
              <p:cNvSpPr>
                <a:spLocks/>
              </p:cNvSpPr>
              <p:nvPr/>
            </p:nvSpPr>
            <p:spPr bwMode="auto">
              <a:xfrm>
                <a:off x="2143" y="2033"/>
                <a:ext cx="36" cy="36"/>
              </a:xfrm>
              <a:custGeom>
                <a:avLst/>
                <a:gdLst>
                  <a:gd name="T0" fmla="*/ 0 w 327"/>
                  <a:gd name="T1" fmla="*/ 326 h 326"/>
                  <a:gd name="T2" fmla="*/ 326 w 327"/>
                  <a:gd name="T3" fmla="*/ 0 h 326"/>
                  <a:gd name="T4" fmla="*/ 327 w 327"/>
                  <a:gd name="T5" fmla="*/ 0 h 326"/>
                </a:gdLst>
                <a:ahLst/>
                <a:cxnLst>
                  <a:cxn ang="0">
                    <a:pos x="T0" y="T1"/>
                  </a:cxn>
                  <a:cxn ang="0">
                    <a:pos x="T2" y="T3"/>
                  </a:cxn>
                  <a:cxn ang="0">
                    <a:pos x="T4" y="T5"/>
                  </a:cxn>
                </a:cxnLst>
                <a:rect l="0" t="0" r="r" b="b"/>
                <a:pathLst>
                  <a:path w="327" h="326">
                    <a:moveTo>
                      <a:pt x="0" y="326"/>
                    </a:moveTo>
                    <a:lnTo>
                      <a:pt x="326" y="0"/>
                    </a:lnTo>
                    <a:lnTo>
                      <a:pt x="32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6" name="Freeform 396"/>
              <p:cNvSpPr>
                <a:spLocks/>
              </p:cNvSpPr>
              <p:nvPr/>
            </p:nvSpPr>
            <p:spPr bwMode="auto">
              <a:xfrm>
                <a:off x="1861" y="2288"/>
                <a:ext cx="83" cy="84"/>
              </a:xfrm>
              <a:custGeom>
                <a:avLst/>
                <a:gdLst>
                  <a:gd name="T0" fmla="*/ 0 w 751"/>
                  <a:gd name="T1" fmla="*/ 753 h 753"/>
                  <a:gd name="T2" fmla="*/ 750 w 751"/>
                  <a:gd name="T3" fmla="*/ 0 h 753"/>
                  <a:gd name="T4" fmla="*/ 751 w 751"/>
                  <a:gd name="T5" fmla="*/ 0 h 753"/>
                </a:gdLst>
                <a:ahLst/>
                <a:cxnLst>
                  <a:cxn ang="0">
                    <a:pos x="T0" y="T1"/>
                  </a:cxn>
                  <a:cxn ang="0">
                    <a:pos x="T2" y="T3"/>
                  </a:cxn>
                  <a:cxn ang="0">
                    <a:pos x="T4" y="T5"/>
                  </a:cxn>
                </a:cxnLst>
                <a:rect l="0" t="0" r="r" b="b"/>
                <a:pathLst>
                  <a:path w="751" h="753">
                    <a:moveTo>
                      <a:pt x="0" y="753"/>
                    </a:moveTo>
                    <a:lnTo>
                      <a:pt x="750" y="0"/>
                    </a:lnTo>
                    <a:lnTo>
                      <a:pt x="7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7" name="Freeform 397"/>
              <p:cNvSpPr>
                <a:spLocks/>
              </p:cNvSpPr>
              <p:nvPr/>
            </p:nvSpPr>
            <p:spPr bwMode="auto">
              <a:xfrm>
                <a:off x="2138" y="2050"/>
                <a:ext cx="44" cy="44"/>
              </a:xfrm>
              <a:custGeom>
                <a:avLst/>
                <a:gdLst>
                  <a:gd name="T0" fmla="*/ 0 w 390"/>
                  <a:gd name="T1" fmla="*/ 390 h 390"/>
                  <a:gd name="T2" fmla="*/ 389 w 390"/>
                  <a:gd name="T3" fmla="*/ 0 h 390"/>
                  <a:gd name="T4" fmla="*/ 390 w 390"/>
                  <a:gd name="T5" fmla="*/ 0 h 390"/>
                </a:gdLst>
                <a:ahLst/>
                <a:cxnLst>
                  <a:cxn ang="0">
                    <a:pos x="T0" y="T1"/>
                  </a:cxn>
                  <a:cxn ang="0">
                    <a:pos x="T2" y="T3"/>
                  </a:cxn>
                  <a:cxn ang="0">
                    <a:pos x="T4" y="T5"/>
                  </a:cxn>
                </a:cxnLst>
                <a:rect l="0" t="0" r="r" b="b"/>
                <a:pathLst>
                  <a:path w="390" h="390">
                    <a:moveTo>
                      <a:pt x="0" y="390"/>
                    </a:moveTo>
                    <a:lnTo>
                      <a:pt x="389" y="0"/>
                    </a:lnTo>
                    <a:lnTo>
                      <a:pt x="39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8" name="Freeform 398"/>
              <p:cNvSpPr>
                <a:spLocks/>
              </p:cNvSpPr>
              <p:nvPr/>
            </p:nvSpPr>
            <p:spPr bwMode="auto">
              <a:xfrm>
                <a:off x="1858" y="2320"/>
                <a:ext cx="74" cy="74"/>
              </a:xfrm>
              <a:custGeom>
                <a:avLst/>
                <a:gdLst>
                  <a:gd name="T0" fmla="*/ 0 w 666"/>
                  <a:gd name="T1" fmla="*/ 666 h 666"/>
                  <a:gd name="T2" fmla="*/ 665 w 666"/>
                  <a:gd name="T3" fmla="*/ 0 h 666"/>
                  <a:gd name="T4" fmla="*/ 666 w 666"/>
                  <a:gd name="T5" fmla="*/ 0 h 666"/>
                </a:gdLst>
                <a:ahLst/>
                <a:cxnLst>
                  <a:cxn ang="0">
                    <a:pos x="T0" y="T1"/>
                  </a:cxn>
                  <a:cxn ang="0">
                    <a:pos x="T2" y="T3"/>
                  </a:cxn>
                  <a:cxn ang="0">
                    <a:pos x="T4" y="T5"/>
                  </a:cxn>
                </a:cxnLst>
                <a:rect l="0" t="0" r="r" b="b"/>
                <a:pathLst>
                  <a:path w="666" h="666">
                    <a:moveTo>
                      <a:pt x="0" y="666"/>
                    </a:moveTo>
                    <a:lnTo>
                      <a:pt x="665" y="0"/>
                    </a:lnTo>
                    <a:lnTo>
                      <a:pt x="66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9" name="Freeform 399"/>
              <p:cNvSpPr>
                <a:spLocks/>
              </p:cNvSpPr>
              <p:nvPr/>
            </p:nvSpPr>
            <p:spPr bwMode="auto">
              <a:xfrm>
                <a:off x="2134" y="2067"/>
                <a:ext cx="50" cy="51"/>
              </a:xfrm>
              <a:custGeom>
                <a:avLst/>
                <a:gdLst>
                  <a:gd name="T0" fmla="*/ 0 w 454"/>
                  <a:gd name="T1" fmla="*/ 454 h 454"/>
                  <a:gd name="T2" fmla="*/ 453 w 454"/>
                  <a:gd name="T3" fmla="*/ 0 h 454"/>
                  <a:gd name="T4" fmla="*/ 454 w 454"/>
                  <a:gd name="T5" fmla="*/ 0 h 454"/>
                </a:gdLst>
                <a:ahLst/>
                <a:cxnLst>
                  <a:cxn ang="0">
                    <a:pos x="T0" y="T1"/>
                  </a:cxn>
                  <a:cxn ang="0">
                    <a:pos x="T2" y="T3"/>
                  </a:cxn>
                  <a:cxn ang="0">
                    <a:pos x="T4" y="T5"/>
                  </a:cxn>
                </a:cxnLst>
                <a:rect l="0" t="0" r="r" b="b"/>
                <a:pathLst>
                  <a:path w="454" h="454">
                    <a:moveTo>
                      <a:pt x="0" y="454"/>
                    </a:moveTo>
                    <a:lnTo>
                      <a:pt x="453" y="0"/>
                    </a:lnTo>
                    <a:lnTo>
                      <a:pt x="45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0" name="Freeform 400"/>
              <p:cNvSpPr>
                <a:spLocks/>
              </p:cNvSpPr>
              <p:nvPr/>
            </p:nvSpPr>
            <p:spPr bwMode="auto">
              <a:xfrm>
                <a:off x="1934" y="2304"/>
                <a:ext cx="14" cy="14"/>
              </a:xfrm>
              <a:custGeom>
                <a:avLst/>
                <a:gdLst>
                  <a:gd name="T0" fmla="*/ 0 w 129"/>
                  <a:gd name="T1" fmla="*/ 127 h 127"/>
                  <a:gd name="T2" fmla="*/ 128 w 129"/>
                  <a:gd name="T3" fmla="*/ 0 h 127"/>
                  <a:gd name="T4" fmla="*/ 129 w 129"/>
                  <a:gd name="T5" fmla="*/ 0 h 127"/>
                </a:gdLst>
                <a:ahLst/>
                <a:cxnLst>
                  <a:cxn ang="0">
                    <a:pos x="T0" y="T1"/>
                  </a:cxn>
                  <a:cxn ang="0">
                    <a:pos x="T2" y="T3"/>
                  </a:cxn>
                  <a:cxn ang="0">
                    <a:pos x="T4" y="T5"/>
                  </a:cxn>
                </a:cxnLst>
                <a:rect l="0" t="0" r="r" b="b"/>
                <a:pathLst>
                  <a:path w="129" h="127">
                    <a:moveTo>
                      <a:pt x="0" y="127"/>
                    </a:moveTo>
                    <a:lnTo>
                      <a:pt x="128" y="0"/>
                    </a:lnTo>
                    <a:lnTo>
                      <a:pt x="12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1" name="Freeform 401"/>
              <p:cNvSpPr>
                <a:spLocks/>
              </p:cNvSpPr>
              <p:nvPr/>
            </p:nvSpPr>
            <p:spPr bwMode="auto">
              <a:xfrm>
                <a:off x="1854" y="2336"/>
                <a:ext cx="82" cy="81"/>
              </a:xfrm>
              <a:custGeom>
                <a:avLst/>
                <a:gdLst>
                  <a:gd name="T0" fmla="*/ 0 w 733"/>
                  <a:gd name="T1" fmla="*/ 733 h 733"/>
                  <a:gd name="T2" fmla="*/ 732 w 733"/>
                  <a:gd name="T3" fmla="*/ 0 h 733"/>
                  <a:gd name="T4" fmla="*/ 733 w 733"/>
                  <a:gd name="T5" fmla="*/ 0 h 733"/>
                </a:gdLst>
                <a:ahLst/>
                <a:cxnLst>
                  <a:cxn ang="0">
                    <a:pos x="T0" y="T1"/>
                  </a:cxn>
                  <a:cxn ang="0">
                    <a:pos x="T2" y="T3"/>
                  </a:cxn>
                  <a:cxn ang="0">
                    <a:pos x="T4" y="T5"/>
                  </a:cxn>
                </a:cxnLst>
                <a:rect l="0" t="0" r="r" b="b"/>
                <a:pathLst>
                  <a:path w="733" h="733">
                    <a:moveTo>
                      <a:pt x="0" y="733"/>
                    </a:moveTo>
                    <a:lnTo>
                      <a:pt x="732" y="0"/>
                    </a:lnTo>
                    <a:lnTo>
                      <a:pt x="73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2" name="Freeform 402"/>
              <p:cNvSpPr>
                <a:spLocks/>
              </p:cNvSpPr>
              <p:nvPr/>
            </p:nvSpPr>
            <p:spPr bwMode="auto">
              <a:xfrm>
                <a:off x="2129" y="2085"/>
                <a:ext cx="58" cy="57"/>
              </a:xfrm>
              <a:custGeom>
                <a:avLst/>
                <a:gdLst>
                  <a:gd name="T0" fmla="*/ 0 w 518"/>
                  <a:gd name="T1" fmla="*/ 517 h 517"/>
                  <a:gd name="T2" fmla="*/ 517 w 518"/>
                  <a:gd name="T3" fmla="*/ 0 h 517"/>
                  <a:gd name="T4" fmla="*/ 518 w 518"/>
                  <a:gd name="T5" fmla="*/ 0 h 517"/>
                </a:gdLst>
                <a:ahLst/>
                <a:cxnLst>
                  <a:cxn ang="0">
                    <a:pos x="T0" y="T1"/>
                  </a:cxn>
                  <a:cxn ang="0">
                    <a:pos x="T2" y="T3"/>
                  </a:cxn>
                  <a:cxn ang="0">
                    <a:pos x="T4" y="T5"/>
                  </a:cxn>
                </a:cxnLst>
                <a:rect l="0" t="0" r="r" b="b"/>
                <a:pathLst>
                  <a:path w="518" h="517">
                    <a:moveTo>
                      <a:pt x="0" y="517"/>
                    </a:moveTo>
                    <a:lnTo>
                      <a:pt x="517" y="0"/>
                    </a:lnTo>
                    <a:lnTo>
                      <a:pt x="51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51603" name="Freeform 403"/>
            <p:cNvSpPr>
              <a:spLocks/>
            </p:cNvSpPr>
            <p:nvPr/>
          </p:nvSpPr>
          <p:spPr bwMode="auto">
            <a:xfrm>
              <a:off x="2360" y="2959"/>
              <a:ext cx="29" cy="29"/>
            </a:xfrm>
            <a:custGeom>
              <a:avLst/>
              <a:gdLst>
                <a:gd name="T0" fmla="*/ 0 w 71"/>
                <a:gd name="T1" fmla="*/ 70 h 70"/>
                <a:gd name="T2" fmla="*/ 70 w 71"/>
                <a:gd name="T3" fmla="*/ 0 h 70"/>
                <a:gd name="T4" fmla="*/ 71 w 71"/>
                <a:gd name="T5" fmla="*/ 0 h 70"/>
              </a:gdLst>
              <a:ahLst/>
              <a:cxnLst>
                <a:cxn ang="0">
                  <a:pos x="T0" y="T1"/>
                </a:cxn>
                <a:cxn ang="0">
                  <a:pos x="T2" y="T3"/>
                </a:cxn>
                <a:cxn ang="0">
                  <a:pos x="T4" y="T5"/>
                </a:cxn>
              </a:cxnLst>
              <a:rect l="0" t="0" r="r" b="b"/>
              <a:pathLst>
                <a:path w="71" h="70">
                  <a:moveTo>
                    <a:pt x="0" y="70"/>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4" name="Freeform 404"/>
            <p:cNvSpPr>
              <a:spLocks/>
            </p:cNvSpPr>
            <p:nvPr/>
          </p:nvSpPr>
          <p:spPr bwMode="auto">
            <a:xfrm>
              <a:off x="2017" y="3074"/>
              <a:ext cx="331" cy="332"/>
            </a:xfrm>
            <a:custGeom>
              <a:avLst/>
              <a:gdLst>
                <a:gd name="T0" fmla="*/ 0 w 800"/>
                <a:gd name="T1" fmla="*/ 801 h 801"/>
                <a:gd name="T2" fmla="*/ 799 w 800"/>
                <a:gd name="T3" fmla="*/ 0 h 801"/>
                <a:gd name="T4" fmla="*/ 800 w 800"/>
                <a:gd name="T5" fmla="*/ 0 h 801"/>
              </a:gdLst>
              <a:ahLst/>
              <a:cxnLst>
                <a:cxn ang="0">
                  <a:pos x="T0" y="T1"/>
                </a:cxn>
                <a:cxn ang="0">
                  <a:pos x="T2" y="T3"/>
                </a:cxn>
                <a:cxn ang="0">
                  <a:pos x="T4" y="T5"/>
                </a:cxn>
              </a:cxnLst>
              <a:rect l="0" t="0" r="r" b="b"/>
              <a:pathLst>
                <a:path w="800" h="801">
                  <a:moveTo>
                    <a:pt x="0" y="801"/>
                  </a:moveTo>
                  <a:lnTo>
                    <a:pt x="799" y="0"/>
                  </a:lnTo>
                  <a:lnTo>
                    <a:pt x="80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5" name="Freeform 405"/>
            <p:cNvSpPr>
              <a:spLocks/>
            </p:cNvSpPr>
            <p:nvPr/>
          </p:nvSpPr>
          <p:spPr bwMode="auto">
            <a:xfrm>
              <a:off x="3033" y="2147"/>
              <a:ext cx="242" cy="238"/>
            </a:xfrm>
            <a:custGeom>
              <a:avLst/>
              <a:gdLst>
                <a:gd name="T0" fmla="*/ 0 w 582"/>
                <a:gd name="T1" fmla="*/ 581 h 581"/>
                <a:gd name="T2" fmla="*/ 581 w 582"/>
                <a:gd name="T3" fmla="*/ 0 h 581"/>
                <a:gd name="T4" fmla="*/ 582 w 582"/>
                <a:gd name="T5" fmla="*/ 0 h 581"/>
              </a:gdLst>
              <a:ahLst/>
              <a:cxnLst>
                <a:cxn ang="0">
                  <a:pos x="T0" y="T1"/>
                </a:cxn>
                <a:cxn ang="0">
                  <a:pos x="T2" y="T3"/>
                </a:cxn>
                <a:cxn ang="0">
                  <a:pos x="T4" y="T5"/>
                </a:cxn>
              </a:cxnLst>
              <a:rect l="0" t="0" r="r" b="b"/>
              <a:pathLst>
                <a:path w="582" h="581">
                  <a:moveTo>
                    <a:pt x="0" y="581"/>
                  </a:moveTo>
                  <a:lnTo>
                    <a:pt x="581" y="0"/>
                  </a:lnTo>
                  <a:lnTo>
                    <a:pt x="5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6" name="Freeform 406"/>
            <p:cNvSpPr>
              <a:spLocks/>
            </p:cNvSpPr>
            <p:nvPr/>
          </p:nvSpPr>
          <p:spPr bwMode="auto">
            <a:xfrm>
              <a:off x="2397" y="3022"/>
              <a:ext cx="7" cy="4"/>
            </a:xfrm>
            <a:custGeom>
              <a:avLst/>
              <a:gdLst>
                <a:gd name="T0" fmla="*/ 0 w 12"/>
                <a:gd name="T1" fmla="*/ 12 h 12"/>
                <a:gd name="T2" fmla="*/ 11 w 12"/>
                <a:gd name="T3" fmla="*/ 0 h 12"/>
                <a:gd name="T4" fmla="*/ 12 w 12"/>
                <a:gd name="T5" fmla="*/ 0 h 12"/>
              </a:gdLst>
              <a:ahLst/>
              <a:cxnLst>
                <a:cxn ang="0">
                  <a:pos x="T0" y="T1"/>
                </a:cxn>
                <a:cxn ang="0">
                  <a:pos x="T2" y="T3"/>
                </a:cxn>
                <a:cxn ang="0">
                  <a:pos x="T4" y="T5"/>
                </a:cxn>
              </a:cxnLst>
              <a:rect l="0" t="0" r="r" b="b"/>
              <a:pathLst>
                <a:path w="12" h="12">
                  <a:moveTo>
                    <a:pt x="0" y="12"/>
                  </a:moveTo>
                  <a:lnTo>
                    <a:pt x="11" y="0"/>
                  </a:lnTo>
                  <a:lnTo>
                    <a:pt x="1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7" name="Freeform 407"/>
            <p:cNvSpPr>
              <a:spLocks/>
            </p:cNvSpPr>
            <p:nvPr/>
          </p:nvSpPr>
          <p:spPr bwMode="auto">
            <a:xfrm>
              <a:off x="2006" y="3175"/>
              <a:ext cx="316" cy="316"/>
            </a:xfrm>
            <a:custGeom>
              <a:avLst/>
              <a:gdLst>
                <a:gd name="T0" fmla="*/ 0 w 764"/>
                <a:gd name="T1" fmla="*/ 764 h 764"/>
                <a:gd name="T2" fmla="*/ 763 w 764"/>
                <a:gd name="T3" fmla="*/ 0 h 764"/>
                <a:gd name="T4" fmla="*/ 764 w 764"/>
                <a:gd name="T5" fmla="*/ 0 h 764"/>
              </a:gdLst>
              <a:ahLst/>
              <a:cxnLst>
                <a:cxn ang="0">
                  <a:pos x="T0" y="T1"/>
                </a:cxn>
                <a:cxn ang="0">
                  <a:pos x="T2" y="T3"/>
                </a:cxn>
                <a:cxn ang="0">
                  <a:pos x="T4" y="T5"/>
                </a:cxn>
              </a:cxnLst>
              <a:rect l="0" t="0" r="r" b="b"/>
              <a:pathLst>
                <a:path w="764" h="764">
                  <a:moveTo>
                    <a:pt x="0" y="764"/>
                  </a:moveTo>
                  <a:lnTo>
                    <a:pt x="763" y="0"/>
                  </a:lnTo>
                  <a:lnTo>
                    <a:pt x="76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8" name="Freeform 408"/>
            <p:cNvSpPr>
              <a:spLocks/>
            </p:cNvSpPr>
            <p:nvPr/>
          </p:nvSpPr>
          <p:spPr bwMode="auto">
            <a:xfrm>
              <a:off x="3107" y="2210"/>
              <a:ext cx="179" cy="179"/>
            </a:xfrm>
            <a:custGeom>
              <a:avLst/>
              <a:gdLst>
                <a:gd name="T0" fmla="*/ 0 w 431"/>
                <a:gd name="T1" fmla="*/ 431 h 431"/>
                <a:gd name="T2" fmla="*/ 430 w 431"/>
                <a:gd name="T3" fmla="*/ 0 h 431"/>
                <a:gd name="T4" fmla="*/ 431 w 431"/>
                <a:gd name="T5" fmla="*/ 0 h 431"/>
              </a:gdLst>
              <a:ahLst/>
              <a:cxnLst>
                <a:cxn ang="0">
                  <a:pos x="T0" y="T1"/>
                </a:cxn>
                <a:cxn ang="0">
                  <a:pos x="T2" y="T3"/>
                </a:cxn>
                <a:cxn ang="0">
                  <a:pos x="T4" y="T5"/>
                </a:cxn>
              </a:cxnLst>
              <a:rect l="0" t="0" r="r" b="b"/>
              <a:pathLst>
                <a:path w="431" h="431">
                  <a:moveTo>
                    <a:pt x="0" y="431"/>
                  </a:moveTo>
                  <a:lnTo>
                    <a:pt x="430" y="0"/>
                  </a:lnTo>
                  <a:lnTo>
                    <a:pt x="43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9" name="Freeform 409"/>
            <p:cNvSpPr>
              <a:spLocks/>
            </p:cNvSpPr>
            <p:nvPr/>
          </p:nvSpPr>
          <p:spPr bwMode="auto">
            <a:xfrm>
              <a:off x="2337" y="3130"/>
              <a:ext cx="26" cy="26"/>
            </a:xfrm>
            <a:custGeom>
              <a:avLst/>
              <a:gdLst>
                <a:gd name="T0" fmla="*/ 0 w 63"/>
                <a:gd name="T1" fmla="*/ 62 h 62"/>
                <a:gd name="T2" fmla="*/ 62 w 63"/>
                <a:gd name="T3" fmla="*/ 0 h 62"/>
                <a:gd name="T4" fmla="*/ 63 w 63"/>
                <a:gd name="T5" fmla="*/ 0 h 62"/>
              </a:gdLst>
              <a:ahLst/>
              <a:cxnLst>
                <a:cxn ang="0">
                  <a:pos x="T0" y="T1"/>
                </a:cxn>
                <a:cxn ang="0">
                  <a:pos x="T2" y="T3"/>
                </a:cxn>
                <a:cxn ang="0">
                  <a:pos x="T4" y="T5"/>
                </a:cxn>
              </a:cxnLst>
              <a:rect l="0" t="0" r="r" b="b"/>
              <a:pathLst>
                <a:path w="63" h="62">
                  <a:moveTo>
                    <a:pt x="0" y="62"/>
                  </a:moveTo>
                  <a:lnTo>
                    <a:pt x="62" y="0"/>
                  </a:lnTo>
                  <a:lnTo>
                    <a:pt x="6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0" name="Freeform 410"/>
            <p:cNvSpPr>
              <a:spLocks/>
            </p:cNvSpPr>
            <p:nvPr/>
          </p:nvSpPr>
          <p:spPr bwMode="auto">
            <a:xfrm>
              <a:off x="1995" y="3238"/>
              <a:ext cx="339" cy="339"/>
            </a:xfrm>
            <a:custGeom>
              <a:avLst/>
              <a:gdLst>
                <a:gd name="T0" fmla="*/ 0 w 818"/>
                <a:gd name="T1" fmla="*/ 818 h 818"/>
                <a:gd name="T2" fmla="*/ 817 w 818"/>
                <a:gd name="T3" fmla="*/ 0 h 818"/>
                <a:gd name="T4" fmla="*/ 818 w 818"/>
                <a:gd name="T5" fmla="*/ 0 h 818"/>
              </a:gdLst>
              <a:ahLst/>
              <a:cxnLst>
                <a:cxn ang="0">
                  <a:pos x="T0" y="T1"/>
                </a:cxn>
                <a:cxn ang="0">
                  <a:pos x="T2" y="T3"/>
                </a:cxn>
                <a:cxn ang="0">
                  <a:pos x="T4" y="T5"/>
                </a:cxn>
              </a:cxnLst>
              <a:rect l="0" t="0" r="r" b="b"/>
              <a:pathLst>
                <a:path w="818" h="818">
                  <a:moveTo>
                    <a:pt x="0" y="818"/>
                  </a:moveTo>
                  <a:lnTo>
                    <a:pt x="817" y="0"/>
                  </a:lnTo>
                  <a:lnTo>
                    <a:pt x="81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1" name="Freeform 411"/>
            <p:cNvSpPr>
              <a:spLocks/>
            </p:cNvSpPr>
            <p:nvPr/>
          </p:nvSpPr>
          <p:spPr bwMode="auto">
            <a:xfrm>
              <a:off x="3089" y="2273"/>
              <a:ext cx="204" cy="205"/>
            </a:xfrm>
            <a:custGeom>
              <a:avLst/>
              <a:gdLst>
                <a:gd name="T0" fmla="*/ 0 w 493"/>
                <a:gd name="T1" fmla="*/ 494 h 494"/>
                <a:gd name="T2" fmla="*/ 492 w 493"/>
                <a:gd name="T3" fmla="*/ 0 h 494"/>
                <a:gd name="T4" fmla="*/ 493 w 493"/>
                <a:gd name="T5" fmla="*/ 0 h 494"/>
              </a:gdLst>
              <a:ahLst/>
              <a:cxnLst>
                <a:cxn ang="0">
                  <a:pos x="T0" y="T1"/>
                </a:cxn>
                <a:cxn ang="0">
                  <a:pos x="T2" y="T3"/>
                </a:cxn>
                <a:cxn ang="0">
                  <a:pos x="T4" y="T5"/>
                </a:cxn>
              </a:cxnLst>
              <a:rect l="0" t="0" r="r" b="b"/>
              <a:pathLst>
                <a:path w="493" h="494">
                  <a:moveTo>
                    <a:pt x="0" y="494"/>
                  </a:moveTo>
                  <a:lnTo>
                    <a:pt x="492" y="0"/>
                  </a:lnTo>
                  <a:lnTo>
                    <a:pt x="49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2" name="Freeform 412"/>
            <p:cNvSpPr>
              <a:spLocks/>
            </p:cNvSpPr>
            <p:nvPr/>
          </p:nvSpPr>
          <p:spPr bwMode="auto">
            <a:xfrm>
              <a:off x="2367" y="3189"/>
              <a:ext cx="15" cy="12"/>
            </a:xfrm>
            <a:custGeom>
              <a:avLst/>
              <a:gdLst>
                <a:gd name="T0" fmla="*/ 0 w 30"/>
                <a:gd name="T1" fmla="*/ 29 h 29"/>
                <a:gd name="T2" fmla="*/ 29 w 30"/>
                <a:gd name="T3" fmla="*/ 0 h 29"/>
                <a:gd name="T4" fmla="*/ 30 w 30"/>
                <a:gd name="T5" fmla="*/ 0 h 29"/>
              </a:gdLst>
              <a:ahLst/>
              <a:cxnLst>
                <a:cxn ang="0">
                  <a:pos x="T0" y="T1"/>
                </a:cxn>
                <a:cxn ang="0">
                  <a:pos x="T2" y="T3"/>
                </a:cxn>
                <a:cxn ang="0">
                  <a:pos x="T4" y="T5"/>
                </a:cxn>
              </a:cxnLst>
              <a:rect l="0" t="0" r="r" b="b"/>
              <a:pathLst>
                <a:path w="30" h="29">
                  <a:moveTo>
                    <a:pt x="0" y="29"/>
                  </a:moveTo>
                  <a:lnTo>
                    <a:pt x="29" y="0"/>
                  </a:lnTo>
                  <a:lnTo>
                    <a:pt x="3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3" name="Freeform 413"/>
            <p:cNvSpPr>
              <a:spLocks/>
            </p:cNvSpPr>
            <p:nvPr/>
          </p:nvSpPr>
          <p:spPr bwMode="auto">
            <a:xfrm>
              <a:off x="1980" y="3301"/>
              <a:ext cx="361" cy="361"/>
            </a:xfrm>
            <a:custGeom>
              <a:avLst/>
              <a:gdLst>
                <a:gd name="T0" fmla="*/ 0 w 873"/>
                <a:gd name="T1" fmla="*/ 873 h 873"/>
                <a:gd name="T2" fmla="*/ 872 w 873"/>
                <a:gd name="T3" fmla="*/ 0 h 873"/>
                <a:gd name="T4" fmla="*/ 873 w 873"/>
                <a:gd name="T5" fmla="*/ 0 h 873"/>
              </a:gdLst>
              <a:ahLst/>
              <a:cxnLst>
                <a:cxn ang="0">
                  <a:pos x="T0" y="T1"/>
                </a:cxn>
                <a:cxn ang="0">
                  <a:pos x="T2" y="T3"/>
                </a:cxn>
                <a:cxn ang="0">
                  <a:pos x="T4" y="T5"/>
                </a:cxn>
              </a:cxnLst>
              <a:rect l="0" t="0" r="r" b="b"/>
              <a:pathLst>
                <a:path w="873" h="873">
                  <a:moveTo>
                    <a:pt x="0" y="873"/>
                  </a:moveTo>
                  <a:lnTo>
                    <a:pt x="872" y="0"/>
                  </a:lnTo>
                  <a:lnTo>
                    <a:pt x="87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4" name="Freeform 414"/>
            <p:cNvSpPr>
              <a:spLocks/>
            </p:cNvSpPr>
            <p:nvPr/>
          </p:nvSpPr>
          <p:spPr bwMode="auto">
            <a:xfrm>
              <a:off x="3074" y="2337"/>
              <a:ext cx="227" cy="231"/>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5" name="Freeform 415"/>
            <p:cNvSpPr>
              <a:spLocks/>
            </p:cNvSpPr>
            <p:nvPr/>
          </p:nvSpPr>
          <p:spPr bwMode="auto">
            <a:xfrm>
              <a:off x="1969" y="3361"/>
              <a:ext cx="383" cy="383"/>
            </a:xfrm>
            <a:custGeom>
              <a:avLst/>
              <a:gdLst>
                <a:gd name="T0" fmla="*/ 0 w 926"/>
                <a:gd name="T1" fmla="*/ 927 h 927"/>
                <a:gd name="T2" fmla="*/ 924 w 926"/>
                <a:gd name="T3" fmla="*/ 0 h 927"/>
                <a:gd name="T4" fmla="*/ 926 w 926"/>
                <a:gd name="T5" fmla="*/ 0 h 927"/>
              </a:gdLst>
              <a:ahLst/>
              <a:cxnLst>
                <a:cxn ang="0">
                  <a:pos x="T0" y="T1"/>
                </a:cxn>
                <a:cxn ang="0">
                  <a:pos x="T2" y="T3"/>
                </a:cxn>
                <a:cxn ang="0">
                  <a:pos x="T4" y="T5"/>
                </a:cxn>
              </a:cxnLst>
              <a:rect l="0" t="0" r="r" b="b"/>
              <a:pathLst>
                <a:path w="926" h="927">
                  <a:moveTo>
                    <a:pt x="0" y="927"/>
                  </a:moveTo>
                  <a:lnTo>
                    <a:pt x="924" y="0"/>
                  </a:lnTo>
                  <a:lnTo>
                    <a:pt x="9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6" name="Freeform 416"/>
            <p:cNvSpPr>
              <a:spLocks/>
            </p:cNvSpPr>
            <p:nvPr/>
          </p:nvSpPr>
          <p:spPr bwMode="auto">
            <a:xfrm>
              <a:off x="3055" y="2400"/>
              <a:ext cx="257" cy="257"/>
            </a:xfrm>
            <a:custGeom>
              <a:avLst/>
              <a:gdLst>
                <a:gd name="T0" fmla="*/ 0 w 619"/>
                <a:gd name="T1" fmla="*/ 619 h 619"/>
                <a:gd name="T2" fmla="*/ 618 w 619"/>
                <a:gd name="T3" fmla="*/ 0 h 619"/>
                <a:gd name="T4" fmla="*/ 619 w 619"/>
                <a:gd name="T5" fmla="*/ 0 h 619"/>
              </a:gdLst>
              <a:ahLst/>
              <a:cxnLst>
                <a:cxn ang="0">
                  <a:pos x="T0" y="T1"/>
                </a:cxn>
                <a:cxn ang="0">
                  <a:pos x="T2" y="T3"/>
                </a:cxn>
                <a:cxn ang="0">
                  <a:pos x="T4" y="T5"/>
                </a:cxn>
              </a:cxnLst>
              <a:rect l="0" t="0" r="r" b="b"/>
              <a:pathLst>
                <a:path w="619" h="619">
                  <a:moveTo>
                    <a:pt x="0" y="619"/>
                  </a:moveTo>
                  <a:lnTo>
                    <a:pt x="618" y="0"/>
                  </a:lnTo>
                  <a:lnTo>
                    <a:pt x="61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7" name="Freeform 417"/>
            <p:cNvSpPr>
              <a:spLocks/>
            </p:cNvSpPr>
            <p:nvPr/>
          </p:nvSpPr>
          <p:spPr bwMode="auto">
            <a:xfrm>
              <a:off x="2036" y="3424"/>
              <a:ext cx="327" cy="328"/>
            </a:xfrm>
            <a:custGeom>
              <a:avLst/>
              <a:gdLst>
                <a:gd name="T0" fmla="*/ 0 w 788"/>
                <a:gd name="T1" fmla="*/ 788 h 788"/>
                <a:gd name="T2" fmla="*/ 787 w 788"/>
                <a:gd name="T3" fmla="*/ 0 h 788"/>
                <a:gd name="T4" fmla="*/ 788 w 788"/>
                <a:gd name="T5" fmla="*/ 0 h 788"/>
              </a:gdLst>
              <a:ahLst/>
              <a:cxnLst>
                <a:cxn ang="0">
                  <a:pos x="T0" y="T1"/>
                </a:cxn>
                <a:cxn ang="0">
                  <a:pos x="T2" y="T3"/>
                </a:cxn>
                <a:cxn ang="0">
                  <a:pos x="T4" y="T5"/>
                </a:cxn>
              </a:cxnLst>
              <a:rect l="0" t="0" r="r" b="b"/>
              <a:pathLst>
                <a:path w="788" h="788">
                  <a:moveTo>
                    <a:pt x="0" y="788"/>
                  </a:moveTo>
                  <a:lnTo>
                    <a:pt x="787" y="0"/>
                  </a:lnTo>
                  <a:lnTo>
                    <a:pt x="78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8" name="Freeform 418"/>
            <p:cNvSpPr>
              <a:spLocks/>
            </p:cNvSpPr>
            <p:nvPr/>
          </p:nvSpPr>
          <p:spPr bwMode="auto">
            <a:xfrm>
              <a:off x="3148" y="2463"/>
              <a:ext cx="171" cy="172"/>
            </a:xfrm>
            <a:custGeom>
              <a:avLst/>
              <a:gdLst>
                <a:gd name="T0" fmla="*/ 0 w 415"/>
                <a:gd name="T1" fmla="*/ 416 h 416"/>
                <a:gd name="T2" fmla="*/ 414 w 415"/>
                <a:gd name="T3" fmla="*/ 0 h 416"/>
                <a:gd name="T4" fmla="*/ 415 w 415"/>
                <a:gd name="T5" fmla="*/ 0 h 416"/>
              </a:gdLst>
              <a:ahLst/>
              <a:cxnLst>
                <a:cxn ang="0">
                  <a:pos x="T0" y="T1"/>
                </a:cxn>
                <a:cxn ang="0">
                  <a:pos x="T2" y="T3"/>
                </a:cxn>
                <a:cxn ang="0">
                  <a:pos x="T4" y="T5"/>
                </a:cxn>
              </a:cxnLst>
              <a:rect l="0" t="0" r="r" b="b"/>
              <a:pathLst>
                <a:path w="415" h="416">
                  <a:moveTo>
                    <a:pt x="0" y="416"/>
                  </a:moveTo>
                  <a:lnTo>
                    <a:pt x="414" y="0"/>
                  </a:lnTo>
                  <a:lnTo>
                    <a:pt x="41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9" name="Freeform 419"/>
            <p:cNvSpPr>
              <a:spLocks/>
            </p:cNvSpPr>
            <p:nvPr/>
          </p:nvSpPr>
          <p:spPr bwMode="auto">
            <a:xfrm>
              <a:off x="2110" y="3428"/>
              <a:ext cx="324" cy="324"/>
            </a:xfrm>
            <a:custGeom>
              <a:avLst/>
              <a:gdLst>
                <a:gd name="T0" fmla="*/ 0 w 783"/>
                <a:gd name="T1" fmla="*/ 782 h 782"/>
                <a:gd name="T2" fmla="*/ 782 w 783"/>
                <a:gd name="T3" fmla="*/ 0 h 782"/>
                <a:gd name="T4" fmla="*/ 783 w 783"/>
                <a:gd name="T5" fmla="*/ 0 h 782"/>
              </a:gdLst>
              <a:ahLst/>
              <a:cxnLst>
                <a:cxn ang="0">
                  <a:pos x="T0" y="T1"/>
                </a:cxn>
                <a:cxn ang="0">
                  <a:pos x="T2" y="T3"/>
                </a:cxn>
                <a:cxn ang="0">
                  <a:pos x="T4" y="T5"/>
                </a:cxn>
              </a:cxnLst>
              <a:rect l="0" t="0" r="r" b="b"/>
              <a:pathLst>
                <a:path w="783" h="782">
                  <a:moveTo>
                    <a:pt x="0" y="782"/>
                  </a:moveTo>
                  <a:lnTo>
                    <a:pt x="782" y="0"/>
                  </a:lnTo>
                  <a:lnTo>
                    <a:pt x="78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0" name="Freeform 420"/>
            <p:cNvSpPr>
              <a:spLocks/>
            </p:cNvSpPr>
            <p:nvPr/>
          </p:nvSpPr>
          <p:spPr bwMode="auto">
            <a:xfrm>
              <a:off x="3130" y="2527"/>
              <a:ext cx="200" cy="201"/>
            </a:xfrm>
            <a:custGeom>
              <a:avLst/>
              <a:gdLst>
                <a:gd name="T0" fmla="*/ 0 w 482"/>
                <a:gd name="T1" fmla="*/ 483 h 483"/>
                <a:gd name="T2" fmla="*/ 481 w 482"/>
                <a:gd name="T3" fmla="*/ 0 h 483"/>
                <a:gd name="T4" fmla="*/ 482 w 482"/>
                <a:gd name="T5" fmla="*/ 0 h 483"/>
              </a:gdLst>
              <a:ahLst/>
              <a:cxnLst>
                <a:cxn ang="0">
                  <a:pos x="T0" y="T1"/>
                </a:cxn>
                <a:cxn ang="0">
                  <a:pos x="T2" y="T3"/>
                </a:cxn>
                <a:cxn ang="0">
                  <a:pos x="T4" y="T5"/>
                </a:cxn>
              </a:cxnLst>
              <a:rect l="0" t="0" r="r" b="b"/>
              <a:pathLst>
                <a:path w="482" h="483">
                  <a:moveTo>
                    <a:pt x="0" y="483"/>
                  </a:moveTo>
                  <a:lnTo>
                    <a:pt x="481" y="0"/>
                  </a:lnTo>
                  <a:lnTo>
                    <a:pt x="4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1" name="Freeform 421"/>
            <p:cNvSpPr>
              <a:spLocks/>
            </p:cNvSpPr>
            <p:nvPr/>
          </p:nvSpPr>
          <p:spPr bwMode="auto">
            <a:xfrm>
              <a:off x="2181" y="3428"/>
              <a:ext cx="324" cy="324"/>
            </a:xfrm>
            <a:custGeom>
              <a:avLst/>
              <a:gdLst>
                <a:gd name="T0" fmla="*/ 0 w 783"/>
                <a:gd name="T1" fmla="*/ 782 h 782"/>
                <a:gd name="T2" fmla="*/ 782 w 783"/>
                <a:gd name="T3" fmla="*/ 0 h 782"/>
                <a:gd name="T4" fmla="*/ 783 w 783"/>
                <a:gd name="T5" fmla="*/ 0 h 782"/>
              </a:gdLst>
              <a:ahLst/>
              <a:cxnLst>
                <a:cxn ang="0">
                  <a:pos x="T0" y="T1"/>
                </a:cxn>
                <a:cxn ang="0">
                  <a:pos x="T2" y="T3"/>
                </a:cxn>
                <a:cxn ang="0">
                  <a:pos x="T4" y="T5"/>
                </a:cxn>
              </a:cxnLst>
              <a:rect l="0" t="0" r="r" b="b"/>
              <a:pathLst>
                <a:path w="783" h="782">
                  <a:moveTo>
                    <a:pt x="0" y="782"/>
                  </a:moveTo>
                  <a:lnTo>
                    <a:pt x="782" y="0"/>
                  </a:lnTo>
                  <a:lnTo>
                    <a:pt x="78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2" name="Freeform 422"/>
            <p:cNvSpPr>
              <a:spLocks/>
            </p:cNvSpPr>
            <p:nvPr/>
          </p:nvSpPr>
          <p:spPr bwMode="auto">
            <a:xfrm>
              <a:off x="3111" y="2594"/>
              <a:ext cx="227" cy="227"/>
            </a:xfrm>
            <a:custGeom>
              <a:avLst/>
              <a:gdLst>
                <a:gd name="T0" fmla="*/ 0 w 549"/>
                <a:gd name="T1" fmla="*/ 550 h 550"/>
                <a:gd name="T2" fmla="*/ 548 w 549"/>
                <a:gd name="T3" fmla="*/ 0 h 550"/>
                <a:gd name="T4" fmla="*/ 549 w 549"/>
                <a:gd name="T5" fmla="*/ 0 h 550"/>
              </a:gdLst>
              <a:ahLst/>
              <a:cxnLst>
                <a:cxn ang="0">
                  <a:pos x="T0" y="T1"/>
                </a:cxn>
                <a:cxn ang="0">
                  <a:pos x="T2" y="T3"/>
                </a:cxn>
                <a:cxn ang="0">
                  <a:pos x="T4" y="T5"/>
                </a:cxn>
              </a:cxnLst>
              <a:rect l="0" t="0" r="r" b="b"/>
              <a:pathLst>
                <a:path w="549" h="550">
                  <a:moveTo>
                    <a:pt x="0" y="550"/>
                  </a:moveTo>
                  <a:lnTo>
                    <a:pt x="548" y="0"/>
                  </a:lnTo>
                  <a:lnTo>
                    <a:pt x="5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3" name="Freeform 423"/>
            <p:cNvSpPr>
              <a:spLocks/>
            </p:cNvSpPr>
            <p:nvPr/>
          </p:nvSpPr>
          <p:spPr bwMode="auto">
            <a:xfrm>
              <a:off x="2255" y="3428"/>
              <a:ext cx="324" cy="324"/>
            </a:xfrm>
            <a:custGeom>
              <a:avLst/>
              <a:gdLst>
                <a:gd name="T0" fmla="*/ 0 w 782"/>
                <a:gd name="T1" fmla="*/ 782 h 782"/>
                <a:gd name="T2" fmla="*/ 781 w 782"/>
                <a:gd name="T3" fmla="*/ 0 h 782"/>
                <a:gd name="T4" fmla="*/ 782 w 782"/>
                <a:gd name="T5" fmla="*/ 0 h 782"/>
              </a:gdLst>
              <a:ahLst/>
              <a:cxnLst>
                <a:cxn ang="0">
                  <a:pos x="T0" y="T1"/>
                </a:cxn>
                <a:cxn ang="0">
                  <a:pos x="T2" y="T3"/>
                </a:cxn>
                <a:cxn ang="0">
                  <a:pos x="T4" y="T5"/>
                </a:cxn>
              </a:cxnLst>
              <a:rect l="0" t="0" r="r" b="b"/>
              <a:pathLst>
                <a:path w="782" h="782">
                  <a:moveTo>
                    <a:pt x="0" y="782"/>
                  </a:moveTo>
                  <a:lnTo>
                    <a:pt x="781" y="0"/>
                  </a:lnTo>
                  <a:lnTo>
                    <a:pt x="7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4" name="Freeform 424"/>
            <p:cNvSpPr>
              <a:spLocks/>
            </p:cNvSpPr>
            <p:nvPr/>
          </p:nvSpPr>
          <p:spPr bwMode="auto">
            <a:xfrm>
              <a:off x="3092" y="2657"/>
              <a:ext cx="257" cy="253"/>
            </a:xfrm>
            <a:custGeom>
              <a:avLst/>
              <a:gdLst>
                <a:gd name="T0" fmla="*/ 0 w 618"/>
                <a:gd name="T1" fmla="*/ 617 h 617"/>
                <a:gd name="T2" fmla="*/ 616 w 618"/>
                <a:gd name="T3" fmla="*/ 0 h 617"/>
                <a:gd name="T4" fmla="*/ 618 w 618"/>
                <a:gd name="T5" fmla="*/ 0 h 617"/>
              </a:gdLst>
              <a:ahLst/>
              <a:cxnLst>
                <a:cxn ang="0">
                  <a:pos x="T0" y="T1"/>
                </a:cxn>
                <a:cxn ang="0">
                  <a:pos x="T2" y="T3"/>
                </a:cxn>
                <a:cxn ang="0">
                  <a:pos x="T4" y="T5"/>
                </a:cxn>
              </a:cxnLst>
              <a:rect l="0" t="0" r="r" b="b"/>
              <a:pathLst>
                <a:path w="618" h="617">
                  <a:moveTo>
                    <a:pt x="0" y="617"/>
                  </a:moveTo>
                  <a:lnTo>
                    <a:pt x="616" y="0"/>
                  </a:lnTo>
                  <a:lnTo>
                    <a:pt x="61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5" name="Freeform 425"/>
            <p:cNvSpPr>
              <a:spLocks/>
            </p:cNvSpPr>
            <p:nvPr/>
          </p:nvSpPr>
          <p:spPr bwMode="auto">
            <a:xfrm>
              <a:off x="2326" y="3428"/>
              <a:ext cx="324" cy="324"/>
            </a:xfrm>
            <a:custGeom>
              <a:avLst/>
              <a:gdLst>
                <a:gd name="T0" fmla="*/ 0 w 782"/>
                <a:gd name="T1" fmla="*/ 782 h 782"/>
                <a:gd name="T2" fmla="*/ 781 w 782"/>
                <a:gd name="T3" fmla="*/ 0 h 782"/>
                <a:gd name="T4" fmla="*/ 782 w 782"/>
                <a:gd name="T5" fmla="*/ 0 h 782"/>
              </a:gdLst>
              <a:ahLst/>
              <a:cxnLst>
                <a:cxn ang="0">
                  <a:pos x="T0" y="T1"/>
                </a:cxn>
                <a:cxn ang="0">
                  <a:pos x="T2" y="T3"/>
                </a:cxn>
                <a:cxn ang="0">
                  <a:pos x="T4" y="T5"/>
                </a:cxn>
              </a:cxnLst>
              <a:rect l="0" t="0" r="r" b="b"/>
              <a:pathLst>
                <a:path w="782" h="782">
                  <a:moveTo>
                    <a:pt x="0" y="782"/>
                  </a:moveTo>
                  <a:lnTo>
                    <a:pt x="781" y="0"/>
                  </a:lnTo>
                  <a:lnTo>
                    <a:pt x="7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6" name="Freeform 426"/>
            <p:cNvSpPr>
              <a:spLocks/>
            </p:cNvSpPr>
            <p:nvPr/>
          </p:nvSpPr>
          <p:spPr bwMode="auto">
            <a:xfrm>
              <a:off x="3074" y="2720"/>
              <a:ext cx="282" cy="283"/>
            </a:xfrm>
            <a:custGeom>
              <a:avLst/>
              <a:gdLst>
                <a:gd name="T0" fmla="*/ 0 w 685"/>
                <a:gd name="T1" fmla="*/ 685 h 685"/>
                <a:gd name="T2" fmla="*/ 683 w 685"/>
                <a:gd name="T3" fmla="*/ 0 h 685"/>
                <a:gd name="T4" fmla="*/ 685 w 685"/>
                <a:gd name="T5" fmla="*/ 0 h 685"/>
              </a:gdLst>
              <a:ahLst/>
              <a:cxnLst>
                <a:cxn ang="0">
                  <a:pos x="T0" y="T1"/>
                </a:cxn>
                <a:cxn ang="0">
                  <a:pos x="T2" y="T3"/>
                </a:cxn>
                <a:cxn ang="0">
                  <a:pos x="T4" y="T5"/>
                </a:cxn>
              </a:cxnLst>
              <a:rect l="0" t="0" r="r" b="b"/>
              <a:pathLst>
                <a:path w="685" h="685">
                  <a:moveTo>
                    <a:pt x="0" y="685"/>
                  </a:moveTo>
                  <a:lnTo>
                    <a:pt x="683" y="0"/>
                  </a:lnTo>
                  <a:lnTo>
                    <a:pt x="6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7" name="Freeform 427"/>
            <p:cNvSpPr>
              <a:spLocks/>
            </p:cNvSpPr>
            <p:nvPr/>
          </p:nvSpPr>
          <p:spPr bwMode="auto">
            <a:xfrm>
              <a:off x="2401" y="3428"/>
              <a:ext cx="323" cy="324"/>
            </a:xfrm>
            <a:custGeom>
              <a:avLst/>
              <a:gdLst>
                <a:gd name="T0" fmla="*/ 0 w 783"/>
                <a:gd name="T1" fmla="*/ 782 h 782"/>
                <a:gd name="T2" fmla="*/ 782 w 783"/>
                <a:gd name="T3" fmla="*/ 0 h 782"/>
                <a:gd name="T4" fmla="*/ 783 w 783"/>
                <a:gd name="T5" fmla="*/ 0 h 782"/>
              </a:gdLst>
              <a:ahLst/>
              <a:cxnLst>
                <a:cxn ang="0">
                  <a:pos x="T0" y="T1"/>
                </a:cxn>
                <a:cxn ang="0">
                  <a:pos x="T2" y="T3"/>
                </a:cxn>
                <a:cxn ang="0">
                  <a:pos x="T4" y="T5"/>
                </a:cxn>
              </a:cxnLst>
              <a:rect l="0" t="0" r="r" b="b"/>
              <a:pathLst>
                <a:path w="783" h="782">
                  <a:moveTo>
                    <a:pt x="0" y="782"/>
                  </a:moveTo>
                  <a:lnTo>
                    <a:pt x="782" y="0"/>
                  </a:lnTo>
                  <a:lnTo>
                    <a:pt x="78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8" name="Freeform 428"/>
            <p:cNvSpPr>
              <a:spLocks/>
            </p:cNvSpPr>
            <p:nvPr/>
          </p:nvSpPr>
          <p:spPr bwMode="auto">
            <a:xfrm>
              <a:off x="3141" y="2784"/>
              <a:ext cx="227" cy="223"/>
            </a:xfrm>
            <a:custGeom>
              <a:avLst/>
              <a:gdLst>
                <a:gd name="T0" fmla="*/ 0 w 542"/>
                <a:gd name="T1" fmla="*/ 541 h 541"/>
                <a:gd name="T2" fmla="*/ 540 w 542"/>
                <a:gd name="T3" fmla="*/ 0 h 541"/>
                <a:gd name="T4" fmla="*/ 542 w 542"/>
                <a:gd name="T5" fmla="*/ 0 h 541"/>
              </a:gdLst>
              <a:ahLst/>
              <a:cxnLst>
                <a:cxn ang="0">
                  <a:pos x="T0" y="T1"/>
                </a:cxn>
                <a:cxn ang="0">
                  <a:pos x="T2" y="T3"/>
                </a:cxn>
                <a:cxn ang="0">
                  <a:pos x="T4" y="T5"/>
                </a:cxn>
              </a:cxnLst>
              <a:rect l="0" t="0" r="r" b="b"/>
              <a:pathLst>
                <a:path w="542" h="541">
                  <a:moveTo>
                    <a:pt x="0" y="541"/>
                  </a:moveTo>
                  <a:lnTo>
                    <a:pt x="540" y="0"/>
                  </a:lnTo>
                  <a:lnTo>
                    <a:pt x="5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9" name="Freeform 429"/>
            <p:cNvSpPr>
              <a:spLocks/>
            </p:cNvSpPr>
            <p:nvPr/>
          </p:nvSpPr>
          <p:spPr bwMode="auto">
            <a:xfrm>
              <a:off x="2475" y="3487"/>
              <a:ext cx="260" cy="265"/>
            </a:xfrm>
            <a:custGeom>
              <a:avLst/>
              <a:gdLst>
                <a:gd name="T0" fmla="*/ 0 w 637"/>
                <a:gd name="T1" fmla="*/ 637 h 637"/>
                <a:gd name="T2" fmla="*/ 635 w 637"/>
                <a:gd name="T3" fmla="*/ 0 h 637"/>
                <a:gd name="T4" fmla="*/ 637 w 637"/>
                <a:gd name="T5" fmla="*/ 0 h 637"/>
              </a:gdLst>
              <a:ahLst/>
              <a:cxnLst>
                <a:cxn ang="0">
                  <a:pos x="T0" y="T1"/>
                </a:cxn>
                <a:cxn ang="0">
                  <a:pos x="T2" y="T3"/>
                </a:cxn>
                <a:cxn ang="0">
                  <a:pos x="T4" y="T5"/>
                </a:cxn>
              </a:cxnLst>
              <a:rect l="0" t="0" r="r" b="b"/>
              <a:pathLst>
                <a:path w="637" h="637">
                  <a:moveTo>
                    <a:pt x="0" y="637"/>
                  </a:moveTo>
                  <a:lnTo>
                    <a:pt x="635" y="0"/>
                  </a:lnTo>
                  <a:lnTo>
                    <a:pt x="63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0" name="Freeform 430"/>
            <p:cNvSpPr>
              <a:spLocks/>
            </p:cNvSpPr>
            <p:nvPr/>
          </p:nvSpPr>
          <p:spPr bwMode="auto">
            <a:xfrm>
              <a:off x="3115" y="2847"/>
              <a:ext cx="260" cy="261"/>
            </a:xfrm>
            <a:custGeom>
              <a:avLst/>
              <a:gdLst>
                <a:gd name="T0" fmla="*/ 0 w 631"/>
                <a:gd name="T1" fmla="*/ 629 h 629"/>
                <a:gd name="T2" fmla="*/ 630 w 631"/>
                <a:gd name="T3" fmla="*/ 0 h 629"/>
                <a:gd name="T4" fmla="*/ 631 w 631"/>
                <a:gd name="T5" fmla="*/ 0 h 629"/>
              </a:gdLst>
              <a:ahLst/>
              <a:cxnLst>
                <a:cxn ang="0">
                  <a:pos x="T0" y="T1"/>
                </a:cxn>
                <a:cxn ang="0">
                  <a:pos x="T2" y="T3"/>
                </a:cxn>
                <a:cxn ang="0">
                  <a:pos x="T4" y="T5"/>
                </a:cxn>
              </a:cxnLst>
              <a:rect l="0" t="0" r="r" b="b"/>
              <a:pathLst>
                <a:path w="631" h="629">
                  <a:moveTo>
                    <a:pt x="0" y="629"/>
                  </a:moveTo>
                  <a:lnTo>
                    <a:pt x="630" y="0"/>
                  </a:lnTo>
                  <a:lnTo>
                    <a:pt x="63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1" name="Freeform 431"/>
            <p:cNvSpPr>
              <a:spLocks/>
            </p:cNvSpPr>
            <p:nvPr/>
          </p:nvSpPr>
          <p:spPr bwMode="auto">
            <a:xfrm>
              <a:off x="2735" y="3428"/>
              <a:ext cx="60" cy="59"/>
            </a:xfrm>
            <a:custGeom>
              <a:avLst/>
              <a:gdLst>
                <a:gd name="T0" fmla="*/ 0 w 147"/>
                <a:gd name="T1" fmla="*/ 145 h 145"/>
                <a:gd name="T2" fmla="*/ 146 w 147"/>
                <a:gd name="T3" fmla="*/ 0 h 145"/>
                <a:gd name="T4" fmla="*/ 147 w 147"/>
                <a:gd name="T5" fmla="*/ 0 h 145"/>
              </a:gdLst>
              <a:ahLst/>
              <a:cxnLst>
                <a:cxn ang="0">
                  <a:pos x="T0" y="T1"/>
                </a:cxn>
                <a:cxn ang="0">
                  <a:pos x="T2" y="T3"/>
                </a:cxn>
                <a:cxn ang="0">
                  <a:pos x="T4" y="T5"/>
                </a:cxn>
              </a:cxnLst>
              <a:rect l="0" t="0" r="r" b="b"/>
              <a:pathLst>
                <a:path w="147" h="145">
                  <a:moveTo>
                    <a:pt x="0" y="145"/>
                  </a:moveTo>
                  <a:lnTo>
                    <a:pt x="146" y="0"/>
                  </a:lnTo>
                  <a:lnTo>
                    <a:pt x="14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2" name="Freeform 432"/>
            <p:cNvSpPr>
              <a:spLocks/>
            </p:cNvSpPr>
            <p:nvPr/>
          </p:nvSpPr>
          <p:spPr bwMode="auto">
            <a:xfrm>
              <a:off x="2546" y="3558"/>
              <a:ext cx="189" cy="194"/>
            </a:xfrm>
            <a:custGeom>
              <a:avLst/>
              <a:gdLst>
                <a:gd name="T0" fmla="*/ 0 w 461"/>
                <a:gd name="T1" fmla="*/ 461 h 461"/>
                <a:gd name="T2" fmla="*/ 459 w 461"/>
                <a:gd name="T3" fmla="*/ 0 h 461"/>
                <a:gd name="T4" fmla="*/ 461 w 461"/>
                <a:gd name="T5" fmla="*/ 0 h 461"/>
              </a:gdLst>
              <a:ahLst/>
              <a:cxnLst>
                <a:cxn ang="0">
                  <a:pos x="T0" y="T1"/>
                </a:cxn>
                <a:cxn ang="0">
                  <a:pos x="T2" y="T3"/>
                </a:cxn>
                <a:cxn ang="0">
                  <a:pos x="T4" y="T5"/>
                </a:cxn>
              </a:cxnLst>
              <a:rect l="0" t="0" r="r" b="b"/>
              <a:pathLst>
                <a:path w="461" h="461">
                  <a:moveTo>
                    <a:pt x="0" y="461"/>
                  </a:moveTo>
                  <a:lnTo>
                    <a:pt x="459" y="0"/>
                  </a:lnTo>
                  <a:lnTo>
                    <a:pt x="46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3" name="Freeform 433"/>
            <p:cNvSpPr>
              <a:spLocks/>
            </p:cNvSpPr>
            <p:nvPr/>
          </p:nvSpPr>
          <p:spPr bwMode="auto">
            <a:xfrm>
              <a:off x="3156" y="2910"/>
              <a:ext cx="226" cy="227"/>
            </a:xfrm>
            <a:custGeom>
              <a:avLst/>
              <a:gdLst>
                <a:gd name="T0" fmla="*/ 0 w 549"/>
                <a:gd name="T1" fmla="*/ 548 h 548"/>
                <a:gd name="T2" fmla="*/ 548 w 549"/>
                <a:gd name="T3" fmla="*/ 0 h 548"/>
                <a:gd name="T4" fmla="*/ 549 w 549"/>
                <a:gd name="T5" fmla="*/ 0 h 548"/>
              </a:gdLst>
              <a:ahLst/>
              <a:cxnLst>
                <a:cxn ang="0">
                  <a:pos x="T0" y="T1"/>
                </a:cxn>
                <a:cxn ang="0">
                  <a:pos x="T2" y="T3"/>
                </a:cxn>
                <a:cxn ang="0">
                  <a:pos x="T4" y="T5"/>
                </a:cxn>
              </a:cxnLst>
              <a:rect l="0" t="0" r="r" b="b"/>
              <a:pathLst>
                <a:path w="549" h="548">
                  <a:moveTo>
                    <a:pt x="0" y="548"/>
                  </a:moveTo>
                  <a:lnTo>
                    <a:pt x="548" y="0"/>
                  </a:lnTo>
                  <a:lnTo>
                    <a:pt x="5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4" name="Freeform 434"/>
            <p:cNvSpPr>
              <a:spLocks/>
            </p:cNvSpPr>
            <p:nvPr/>
          </p:nvSpPr>
          <p:spPr bwMode="auto">
            <a:xfrm>
              <a:off x="2735" y="3428"/>
              <a:ext cx="134" cy="130"/>
            </a:xfrm>
            <a:custGeom>
              <a:avLst/>
              <a:gdLst>
                <a:gd name="T0" fmla="*/ 0 w 323"/>
                <a:gd name="T1" fmla="*/ 321 h 321"/>
                <a:gd name="T2" fmla="*/ 322 w 323"/>
                <a:gd name="T3" fmla="*/ 0 h 321"/>
                <a:gd name="T4" fmla="*/ 323 w 323"/>
                <a:gd name="T5" fmla="*/ 0 h 321"/>
              </a:gdLst>
              <a:ahLst/>
              <a:cxnLst>
                <a:cxn ang="0">
                  <a:pos x="T0" y="T1"/>
                </a:cxn>
                <a:cxn ang="0">
                  <a:pos x="T2" y="T3"/>
                </a:cxn>
                <a:cxn ang="0">
                  <a:pos x="T4" y="T5"/>
                </a:cxn>
              </a:cxnLst>
              <a:rect l="0" t="0" r="r" b="b"/>
              <a:pathLst>
                <a:path w="323" h="321">
                  <a:moveTo>
                    <a:pt x="0" y="321"/>
                  </a:moveTo>
                  <a:lnTo>
                    <a:pt x="322" y="0"/>
                  </a:lnTo>
                  <a:lnTo>
                    <a:pt x="32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5" name="Freeform 435"/>
            <p:cNvSpPr>
              <a:spLocks/>
            </p:cNvSpPr>
            <p:nvPr/>
          </p:nvSpPr>
          <p:spPr bwMode="auto">
            <a:xfrm>
              <a:off x="3089" y="3171"/>
              <a:ext cx="37" cy="37"/>
            </a:xfrm>
            <a:custGeom>
              <a:avLst/>
              <a:gdLst>
                <a:gd name="T0" fmla="*/ 0 w 92"/>
                <a:gd name="T1" fmla="*/ 92 h 92"/>
                <a:gd name="T2" fmla="*/ 91 w 92"/>
                <a:gd name="T3" fmla="*/ 0 h 92"/>
                <a:gd name="T4" fmla="*/ 92 w 92"/>
                <a:gd name="T5" fmla="*/ 0 h 92"/>
              </a:gdLst>
              <a:ahLst/>
              <a:cxnLst>
                <a:cxn ang="0">
                  <a:pos x="T0" y="T1"/>
                </a:cxn>
                <a:cxn ang="0">
                  <a:pos x="T2" y="T3"/>
                </a:cxn>
                <a:cxn ang="0">
                  <a:pos x="T4" y="T5"/>
                </a:cxn>
              </a:cxnLst>
              <a:rect l="0" t="0" r="r" b="b"/>
              <a:pathLst>
                <a:path w="92" h="92">
                  <a:moveTo>
                    <a:pt x="0" y="92"/>
                  </a:moveTo>
                  <a:lnTo>
                    <a:pt x="91" y="0"/>
                  </a:lnTo>
                  <a:lnTo>
                    <a:pt x="9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6" name="Freeform 436"/>
            <p:cNvSpPr>
              <a:spLocks/>
            </p:cNvSpPr>
            <p:nvPr/>
          </p:nvSpPr>
          <p:spPr bwMode="auto">
            <a:xfrm>
              <a:off x="2620" y="3633"/>
              <a:ext cx="115" cy="119"/>
            </a:xfrm>
            <a:custGeom>
              <a:avLst/>
              <a:gdLst>
                <a:gd name="T0" fmla="*/ 0 w 286"/>
                <a:gd name="T1" fmla="*/ 285 h 285"/>
                <a:gd name="T2" fmla="*/ 284 w 286"/>
                <a:gd name="T3" fmla="*/ 0 h 285"/>
                <a:gd name="T4" fmla="*/ 286 w 286"/>
                <a:gd name="T5" fmla="*/ 0 h 285"/>
              </a:gdLst>
              <a:ahLst/>
              <a:cxnLst>
                <a:cxn ang="0">
                  <a:pos x="T0" y="T1"/>
                </a:cxn>
                <a:cxn ang="0">
                  <a:pos x="T2" y="T3"/>
                </a:cxn>
                <a:cxn ang="0">
                  <a:pos x="T4" y="T5"/>
                </a:cxn>
              </a:cxnLst>
              <a:rect l="0" t="0" r="r" b="b"/>
              <a:pathLst>
                <a:path w="286" h="285">
                  <a:moveTo>
                    <a:pt x="0" y="285"/>
                  </a:moveTo>
                  <a:lnTo>
                    <a:pt x="284" y="0"/>
                  </a:lnTo>
                  <a:lnTo>
                    <a:pt x="28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7" name="Freeform 437"/>
            <p:cNvSpPr>
              <a:spLocks/>
            </p:cNvSpPr>
            <p:nvPr/>
          </p:nvSpPr>
          <p:spPr bwMode="auto">
            <a:xfrm>
              <a:off x="3144" y="2973"/>
              <a:ext cx="250" cy="250"/>
            </a:xfrm>
            <a:custGeom>
              <a:avLst/>
              <a:gdLst>
                <a:gd name="T0" fmla="*/ 0 w 606"/>
                <a:gd name="T1" fmla="*/ 605 h 605"/>
                <a:gd name="T2" fmla="*/ 605 w 606"/>
                <a:gd name="T3" fmla="*/ 0 h 605"/>
                <a:gd name="T4" fmla="*/ 606 w 606"/>
                <a:gd name="T5" fmla="*/ 0 h 605"/>
              </a:gdLst>
              <a:ahLst/>
              <a:cxnLst>
                <a:cxn ang="0">
                  <a:pos x="T0" y="T1"/>
                </a:cxn>
                <a:cxn ang="0">
                  <a:pos x="T2" y="T3"/>
                </a:cxn>
                <a:cxn ang="0">
                  <a:pos x="T4" y="T5"/>
                </a:cxn>
              </a:cxnLst>
              <a:rect l="0" t="0" r="r" b="b"/>
              <a:pathLst>
                <a:path w="606" h="605">
                  <a:moveTo>
                    <a:pt x="0" y="605"/>
                  </a:moveTo>
                  <a:lnTo>
                    <a:pt x="605" y="0"/>
                  </a:lnTo>
                  <a:lnTo>
                    <a:pt x="6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8" name="Freeform 438"/>
            <p:cNvSpPr>
              <a:spLocks/>
            </p:cNvSpPr>
            <p:nvPr/>
          </p:nvSpPr>
          <p:spPr bwMode="auto">
            <a:xfrm>
              <a:off x="2735" y="3428"/>
              <a:ext cx="209" cy="205"/>
            </a:xfrm>
            <a:custGeom>
              <a:avLst/>
              <a:gdLst>
                <a:gd name="T0" fmla="*/ 0 w 499"/>
                <a:gd name="T1" fmla="*/ 497 h 497"/>
                <a:gd name="T2" fmla="*/ 497 w 499"/>
                <a:gd name="T3" fmla="*/ 0 h 497"/>
                <a:gd name="T4" fmla="*/ 499 w 499"/>
                <a:gd name="T5" fmla="*/ 0 h 497"/>
              </a:gdLst>
              <a:ahLst/>
              <a:cxnLst>
                <a:cxn ang="0">
                  <a:pos x="T0" y="T1"/>
                </a:cxn>
                <a:cxn ang="0">
                  <a:pos x="T2" y="T3"/>
                </a:cxn>
                <a:cxn ang="0">
                  <a:pos x="T4" y="T5"/>
                </a:cxn>
              </a:cxnLst>
              <a:rect l="0" t="0" r="r" b="b"/>
              <a:pathLst>
                <a:path w="499" h="497">
                  <a:moveTo>
                    <a:pt x="0" y="497"/>
                  </a:moveTo>
                  <a:lnTo>
                    <a:pt x="497" y="0"/>
                  </a:lnTo>
                  <a:lnTo>
                    <a:pt x="49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9" name="Freeform 439"/>
            <p:cNvSpPr>
              <a:spLocks/>
            </p:cNvSpPr>
            <p:nvPr/>
          </p:nvSpPr>
          <p:spPr bwMode="auto">
            <a:xfrm>
              <a:off x="2691" y="3707"/>
              <a:ext cx="44" cy="45"/>
            </a:xfrm>
            <a:custGeom>
              <a:avLst/>
              <a:gdLst>
                <a:gd name="T0" fmla="*/ 0 w 110"/>
                <a:gd name="T1" fmla="*/ 109 h 109"/>
                <a:gd name="T2" fmla="*/ 108 w 110"/>
                <a:gd name="T3" fmla="*/ 0 h 109"/>
                <a:gd name="T4" fmla="*/ 110 w 110"/>
                <a:gd name="T5" fmla="*/ 0 h 109"/>
              </a:gdLst>
              <a:ahLst/>
              <a:cxnLst>
                <a:cxn ang="0">
                  <a:pos x="T0" y="T1"/>
                </a:cxn>
                <a:cxn ang="0">
                  <a:pos x="T2" y="T3"/>
                </a:cxn>
                <a:cxn ang="0">
                  <a:pos x="T4" y="T5"/>
                </a:cxn>
              </a:cxnLst>
              <a:rect l="0" t="0" r="r" b="b"/>
              <a:pathLst>
                <a:path w="110" h="109">
                  <a:moveTo>
                    <a:pt x="0" y="109"/>
                  </a:moveTo>
                  <a:lnTo>
                    <a:pt x="108" y="0"/>
                  </a:lnTo>
                  <a:lnTo>
                    <a:pt x="11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0" name="Freeform 440"/>
            <p:cNvSpPr>
              <a:spLocks/>
            </p:cNvSpPr>
            <p:nvPr/>
          </p:nvSpPr>
          <p:spPr bwMode="auto">
            <a:xfrm>
              <a:off x="3130" y="3037"/>
              <a:ext cx="271" cy="275"/>
            </a:xfrm>
            <a:custGeom>
              <a:avLst/>
              <a:gdLst>
                <a:gd name="T0" fmla="*/ 0 w 664"/>
                <a:gd name="T1" fmla="*/ 663 h 663"/>
                <a:gd name="T2" fmla="*/ 663 w 664"/>
                <a:gd name="T3" fmla="*/ 0 h 663"/>
                <a:gd name="T4" fmla="*/ 664 w 664"/>
                <a:gd name="T5" fmla="*/ 0 h 663"/>
              </a:gdLst>
              <a:ahLst/>
              <a:cxnLst>
                <a:cxn ang="0">
                  <a:pos x="T0" y="T1"/>
                </a:cxn>
                <a:cxn ang="0">
                  <a:pos x="T2" y="T3"/>
                </a:cxn>
                <a:cxn ang="0">
                  <a:pos x="T4" y="T5"/>
                </a:cxn>
              </a:cxnLst>
              <a:rect l="0" t="0" r="r" b="b"/>
              <a:pathLst>
                <a:path w="664" h="663">
                  <a:moveTo>
                    <a:pt x="0" y="663"/>
                  </a:moveTo>
                  <a:lnTo>
                    <a:pt x="663" y="0"/>
                  </a:lnTo>
                  <a:lnTo>
                    <a:pt x="66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1" name="Freeform 441"/>
            <p:cNvSpPr>
              <a:spLocks/>
            </p:cNvSpPr>
            <p:nvPr/>
          </p:nvSpPr>
          <p:spPr bwMode="auto">
            <a:xfrm>
              <a:off x="2735" y="3428"/>
              <a:ext cx="279" cy="279"/>
            </a:xfrm>
            <a:custGeom>
              <a:avLst/>
              <a:gdLst>
                <a:gd name="T0" fmla="*/ 0 w 674"/>
                <a:gd name="T1" fmla="*/ 673 h 673"/>
                <a:gd name="T2" fmla="*/ 673 w 674"/>
                <a:gd name="T3" fmla="*/ 0 h 673"/>
                <a:gd name="T4" fmla="*/ 674 w 674"/>
                <a:gd name="T5" fmla="*/ 0 h 673"/>
              </a:gdLst>
              <a:ahLst/>
              <a:cxnLst>
                <a:cxn ang="0">
                  <a:pos x="T0" y="T1"/>
                </a:cxn>
                <a:cxn ang="0">
                  <a:pos x="T2" y="T3"/>
                </a:cxn>
                <a:cxn ang="0">
                  <a:pos x="T4" y="T5"/>
                </a:cxn>
              </a:cxnLst>
              <a:rect l="0" t="0" r="r" b="b"/>
              <a:pathLst>
                <a:path w="674" h="673">
                  <a:moveTo>
                    <a:pt x="0" y="673"/>
                  </a:moveTo>
                  <a:lnTo>
                    <a:pt x="673" y="0"/>
                  </a:lnTo>
                  <a:lnTo>
                    <a:pt x="67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2" name="Freeform 442"/>
            <p:cNvSpPr>
              <a:spLocks/>
            </p:cNvSpPr>
            <p:nvPr/>
          </p:nvSpPr>
          <p:spPr bwMode="auto">
            <a:xfrm>
              <a:off x="2765" y="3428"/>
              <a:ext cx="324" cy="324"/>
            </a:xfrm>
            <a:custGeom>
              <a:avLst/>
              <a:gdLst>
                <a:gd name="T0" fmla="*/ 0 w 782"/>
                <a:gd name="T1" fmla="*/ 782 h 782"/>
                <a:gd name="T2" fmla="*/ 781 w 782"/>
                <a:gd name="T3" fmla="*/ 0 h 782"/>
                <a:gd name="T4" fmla="*/ 782 w 782"/>
                <a:gd name="T5" fmla="*/ 0 h 782"/>
              </a:gdLst>
              <a:ahLst/>
              <a:cxnLst>
                <a:cxn ang="0">
                  <a:pos x="T0" y="T1"/>
                </a:cxn>
                <a:cxn ang="0">
                  <a:pos x="T2" y="T3"/>
                </a:cxn>
                <a:cxn ang="0">
                  <a:pos x="T4" y="T5"/>
                </a:cxn>
              </a:cxnLst>
              <a:rect l="0" t="0" r="r" b="b"/>
              <a:pathLst>
                <a:path w="782" h="782">
                  <a:moveTo>
                    <a:pt x="0" y="782"/>
                  </a:moveTo>
                  <a:lnTo>
                    <a:pt x="781" y="0"/>
                  </a:lnTo>
                  <a:lnTo>
                    <a:pt x="7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3" name="Freeform 443"/>
            <p:cNvSpPr>
              <a:spLocks/>
            </p:cNvSpPr>
            <p:nvPr/>
          </p:nvSpPr>
          <p:spPr bwMode="auto">
            <a:xfrm>
              <a:off x="3115" y="3100"/>
              <a:ext cx="297" cy="298"/>
            </a:xfrm>
            <a:custGeom>
              <a:avLst/>
              <a:gdLst>
                <a:gd name="T0" fmla="*/ 0 w 720"/>
                <a:gd name="T1" fmla="*/ 719 h 719"/>
                <a:gd name="T2" fmla="*/ 719 w 720"/>
                <a:gd name="T3" fmla="*/ 0 h 719"/>
                <a:gd name="T4" fmla="*/ 720 w 720"/>
                <a:gd name="T5" fmla="*/ 0 h 719"/>
              </a:gdLst>
              <a:ahLst/>
              <a:cxnLst>
                <a:cxn ang="0">
                  <a:pos x="T0" y="T1"/>
                </a:cxn>
                <a:cxn ang="0">
                  <a:pos x="T2" y="T3"/>
                </a:cxn>
                <a:cxn ang="0">
                  <a:pos x="T4" y="T5"/>
                </a:cxn>
              </a:cxnLst>
              <a:rect l="0" t="0" r="r" b="b"/>
              <a:pathLst>
                <a:path w="720" h="719">
                  <a:moveTo>
                    <a:pt x="0" y="719"/>
                  </a:moveTo>
                  <a:lnTo>
                    <a:pt x="719" y="0"/>
                  </a:lnTo>
                  <a:lnTo>
                    <a:pt x="72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4" name="Freeform 444"/>
            <p:cNvSpPr>
              <a:spLocks/>
            </p:cNvSpPr>
            <p:nvPr/>
          </p:nvSpPr>
          <p:spPr bwMode="auto">
            <a:xfrm>
              <a:off x="2836" y="3167"/>
              <a:ext cx="584" cy="585"/>
            </a:xfrm>
            <a:custGeom>
              <a:avLst/>
              <a:gdLst>
                <a:gd name="T0" fmla="*/ 0 w 1412"/>
                <a:gd name="T1" fmla="*/ 1414 h 1414"/>
                <a:gd name="T2" fmla="*/ 1411 w 1412"/>
                <a:gd name="T3" fmla="*/ 0 h 1414"/>
                <a:gd name="T4" fmla="*/ 1412 w 1412"/>
                <a:gd name="T5" fmla="*/ 0 h 1414"/>
              </a:gdLst>
              <a:ahLst/>
              <a:cxnLst>
                <a:cxn ang="0">
                  <a:pos x="T0" y="T1"/>
                </a:cxn>
                <a:cxn ang="0">
                  <a:pos x="T2" y="T3"/>
                </a:cxn>
                <a:cxn ang="0">
                  <a:pos x="T4" y="T5"/>
                </a:cxn>
              </a:cxnLst>
              <a:rect l="0" t="0" r="r" b="b"/>
              <a:pathLst>
                <a:path w="1412" h="1414">
                  <a:moveTo>
                    <a:pt x="0" y="1414"/>
                  </a:moveTo>
                  <a:lnTo>
                    <a:pt x="1411" y="0"/>
                  </a:lnTo>
                  <a:lnTo>
                    <a:pt x="141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5" name="Freeform 445"/>
            <p:cNvSpPr>
              <a:spLocks/>
            </p:cNvSpPr>
            <p:nvPr/>
          </p:nvSpPr>
          <p:spPr bwMode="auto">
            <a:xfrm>
              <a:off x="2910" y="3230"/>
              <a:ext cx="521" cy="522"/>
            </a:xfrm>
            <a:custGeom>
              <a:avLst/>
              <a:gdLst>
                <a:gd name="T0" fmla="*/ 0 w 1259"/>
                <a:gd name="T1" fmla="*/ 1260 h 1260"/>
                <a:gd name="T2" fmla="*/ 1258 w 1259"/>
                <a:gd name="T3" fmla="*/ 0 h 1260"/>
                <a:gd name="T4" fmla="*/ 1259 w 1259"/>
                <a:gd name="T5" fmla="*/ 0 h 1260"/>
              </a:gdLst>
              <a:ahLst/>
              <a:cxnLst>
                <a:cxn ang="0">
                  <a:pos x="T0" y="T1"/>
                </a:cxn>
                <a:cxn ang="0">
                  <a:pos x="T2" y="T3"/>
                </a:cxn>
                <a:cxn ang="0">
                  <a:pos x="T4" y="T5"/>
                </a:cxn>
              </a:cxnLst>
              <a:rect l="0" t="0" r="r" b="b"/>
              <a:pathLst>
                <a:path w="1259" h="1260">
                  <a:moveTo>
                    <a:pt x="0" y="1260"/>
                  </a:moveTo>
                  <a:lnTo>
                    <a:pt x="1258" y="0"/>
                  </a:lnTo>
                  <a:lnTo>
                    <a:pt x="125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6" name="Freeform 446"/>
            <p:cNvSpPr>
              <a:spLocks/>
            </p:cNvSpPr>
            <p:nvPr/>
          </p:nvSpPr>
          <p:spPr bwMode="auto">
            <a:xfrm>
              <a:off x="2981" y="3294"/>
              <a:ext cx="457" cy="458"/>
            </a:xfrm>
            <a:custGeom>
              <a:avLst/>
              <a:gdLst>
                <a:gd name="T0" fmla="*/ 0 w 1104"/>
                <a:gd name="T1" fmla="*/ 1105 h 1105"/>
                <a:gd name="T2" fmla="*/ 1103 w 1104"/>
                <a:gd name="T3" fmla="*/ 0 h 1105"/>
                <a:gd name="T4" fmla="*/ 1104 w 1104"/>
                <a:gd name="T5" fmla="*/ 0 h 1105"/>
              </a:gdLst>
              <a:ahLst/>
              <a:cxnLst>
                <a:cxn ang="0">
                  <a:pos x="T0" y="T1"/>
                </a:cxn>
                <a:cxn ang="0">
                  <a:pos x="T2" y="T3"/>
                </a:cxn>
                <a:cxn ang="0">
                  <a:pos x="T4" y="T5"/>
                </a:cxn>
              </a:cxnLst>
              <a:rect l="0" t="0" r="r" b="b"/>
              <a:pathLst>
                <a:path w="1104" h="1105">
                  <a:moveTo>
                    <a:pt x="0" y="1105"/>
                  </a:moveTo>
                  <a:lnTo>
                    <a:pt x="1103" y="0"/>
                  </a:lnTo>
                  <a:lnTo>
                    <a:pt x="11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7" name="Freeform 447"/>
            <p:cNvSpPr>
              <a:spLocks/>
            </p:cNvSpPr>
            <p:nvPr/>
          </p:nvSpPr>
          <p:spPr bwMode="auto">
            <a:xfrm>
              <a:off x="3055" y="3357"/>
              <a:ext cx="391" cy="395"/>
            </a:xfrm>
            <a:custGeom>
              <a:avLst/>
              <a:gdLst>
                <a:gd name="T0" fmla="*/ 0 w 951"/>
                <a:gd name="T1" fmla="*/ 952 h 952"/>
                <a:gd name="T2" fmla="*/ 950 w 951"/>
                <a:gd name="T3" fmla="*/ 0 h 952"/>
                <a:gd name="T4" fmla="*/ 951 w 951"/>
                <a:gd name="T5" fmla="*/ 0 h 952"/>
              </a:gdLst>
              <a:ahLst/>
              <a:cxnLst>
                <a:cxn ang="0">
                  <a:pos x="T0" y="T1"/>
                </a:cxn>
                <a:cxn ang="0">
                  <a:pos x="T2" y="T3"/>
                </a:cxn>
                <a:cxn ang="0">
                  <a:pos x="T4" y="T5"/>
                </a:cxn>
              </a:cxnLst>
              <a:rect l="0" t="0" r="r" b="b"/>
              <a:pathLst>
                <a:path w="951" h="952">
                  <a:moveTo>
                    <a:pt x="0" y="952"/>
                  </a:moveTo>
                  <a:lnTo>
                    <a:pt x="950" y="0"/>
                  </a:lnTo>
                  <a:lnTo>
                    <a:pt x="95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8" name="Freeform 448"/>
            <p:cNvSpPr>
              <a:spLocks/>
            </p:cNvSpPr>
            <p:nvPr/>
          </p:nvSpPr>
          <p:spPr bwMode="auto">
            <a:xfrm>
              <a:off x="3126" y="3420"/>
              <a:ext cx="331" cy="332"/>
            </a:xfrm>
            <a:custGeom>
              <a:avLst/>
              <a:gdLst>
                <a:gd name="T0" fmla="*/ 0 w 798"/>
                <a:gd name="T1" fmla="*/ 798 h 798"/>
                <a:gd name="T2" fmla="*/ 797 w 798"/>
                <a:gd name="T3" fmla="*/ 0 h 798"/>
                <a:gd name="T4" fmla="*/ 798 w 798"/>
                <a:gd name="T5" fmla="*/ 0 h 798"/>
              </a:gdLst>
              <a:ahLst/>
              <a:cxnLst>
                <a:cxn ang="0">
                  <a:pos x="T0" y="T1"/>
                </a:cxn>
                <a:cxn ang="0">
                  <a:pos x="T2" y="T3"/>
                </a:cxn>
                <a:cxn ang="0">
                  <a:pos x="T4" y="T5"/>
                </a:cxn>
              </a:cxnLst>
              <a:rect l="0" t="0" r="r" b="b"/>
              <a:pathLst>
                <a:path w="798" h="798">
                  <a:moveTo>
                    <a:pt x="0" y="798"/>
                  </a:moveTo>
                  <a:lnTo>
                    <a:pt x="797" y="0"/>
                  </a:lnTo>
                  <a:lnTo>
                    <a:pt x="79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9" name="Freeform 449"/>
            <p:cNvSpPr>
              <a:spLocks/>
            </p:cNvSpPr>
            <p:nvPr/>
          </p:nvSpPr>
          <p:spPr bwMode="auto">
            <a:xfrm>
              <a:off x="3200" y="3484"/>
              <a:ext cx="264" cy="268"/>
            </a:xfrm>
            <a:custGeom>
              <a:avLst/>
              <a:gdLst>
                <a:gd name="T0" fmla="*/ 0 w 644"/>
                <a:gd name="T1" fmla="*/ 644 h 644"/>
                <a:gd name="T2" fmla="*/ 643 w 644"/>
                <a:gd name="T3" fmla="*/ 0 h 644"/>
                <a:gd name="T4" fmla="*/ 644 w 644"/>
                <a:gd name="T5" fmla="*/ 0 h 644"/>
              </a:gdLst>
              <a:ahLst/>
              <a:cxnLst>
                <a:cxn ang="0">
                  <a:pos x="T0" y="T1"/>
                </a:cxn>
                <a:cxn ang="0">
                  <a:pos x="T2" y="T3"/>
                </a:cxn>
                <a:cxn ang="0">
                  <a:pos x="T4" y="T5"/>
                </a:cxn>
              </a:cxnLst>
              <a:rect l="0" t="0" r="r" b="b"/>
              <a:pathLst>
                <a:path w="644" h="644">
                  <a:moveTo>
                    <a:pt x="0" y="644"/>
                  </a:moveTo>
                  <a:lnTo>
                    <a:pt x="643" y="0"/>
                  </a:lnTo>
                  <a:lnTo>
                    <a:pt x="64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0" name="Freeform 450"/>
            <p:cNvSpPr>
              <a:spLocks/>
            </p:cNvSpPr>
            <p:nvPr/>
          </p:nvSpPr>
          <p:spPr bwMode="auto">
            <a:xfrm>
              <a:off x="3271" y="3547"/>
              <a:ext cx="204" cy="205"/>
            </a:xfrm>
            <a:custGeom>
              <a:avLst/>
              <a:gdLst>
                <a:gd name="T0" fmla="*/ 0 w 490"/>
                <a:gd name="T1" fmla="*/ 489 h 489"/>
                <a:gd name="T2" fmla="*/ 489 w 490"/>
                <a:gd name="T3" fmla="*/ 0 h 489"/>
                <a:gd name="T4" fmla="*/ 490 w 490"/>
                <a:gd name="T5" fmla="*/ 0 h 489"/>
              </a:gdLst>
              <a:ahLst/>
              <a:cxnLst>
                <a:cxn ang="0">
                  <a:pos x="T0" y="T1"/>
                </a:cxn>
                <a:cxn ang="0">
                  <a:pos x="T2" y="T3"/>
                </a:cxn>
                <a:cxn ang="0">
                  <a:pos x="T4" y="T5"/>
                </a:cxn>
              </a:cxnLst>
              <a:rect l="0" t="0" r="r" b="b"/>
              <a:pathLst>
                <a:path w="490" h="489">
                  <a:moveTo>
                    <a:pt x="0" y="489"/>
                  </a:moveTo>
                  <a:lnTo>
                    <a:pt x="489" y="0"/>
                  </a:lnTo>
                  <a:lnTo>
                    <a:pt x="49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1" name="Freeform 451"/>
            <p:cNvSpPr>
              <a:spLocks/>
            </p:cNvSpPr>
            <p:nvPr/>
          </p:nvSpPr>
          <p:spPr bwMode="auto">
            <a:xfrm>
              <a:off x="3345" y="3610"/>
              <a:ext cx="138" cy="142"/>
            </a:xfrm>
            <a:custGeom>
              <a:avLst/>
              <a:gdLst>
                <a:gd name="T0" fmla="*/ 0 w 336"/>
                <a:gd name="T1" fmla="*/ 335 h 335"/>
                <a:gd name="T2" fmla="*/ 335 w 336"/>
                <a:gd name="T3" fmla="*/ 0 h 335"/>
                <a:gd name="T4" fmla="*/ 336 w 336"/>
                <a:gd name="T5" fmla="*/ 0 h 335"/>
              </a:gdLst>
              <a:ahLst/>
              <a:cxnLst>
                <a:cxn ang="0">
                  <a:pos x="T0" y="T1"/>
                </a:cxn>
                <a:cxn ang="0">
                  <a:pos x="T2" y="T3"/>
                </a:cxn>
                <a:cxn ang="0">
                  <a:pos x="T4" y="T5"/>
                </a:cxn>
              </a:cxnLst>
              <a:rect l="0" t="0" r="r" b="b"/>
              <a:pathLst>
                <a:path w="336" h="335">
                  <a:moveTo>
                    <a:pt x="0" y="335"/>
                  </a:moveTo>
                  <a:lnTo>
                    <a:pt x="335" y="0"/>
                  </a:lnTo>
                  <a:lnTo>
                    <a:pt x="33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2" name="Freeform 452"/>
            <p:cNvSpPr>
              <a:spLocks/>
            </p:cNvSpPr>
            <p:nvPr/>
          </p:nvSpPr>
          <p:spPr bwMode="auto">
            <a:xfrm>
              <a:off x="3416" y="3674"/>
              <a:ext cx="78" cy="78"/>
            </a:xfrm>
            <a:custGeom>
              <a:avLst/>
              <a:gdLst>
                <a:gd name="T0" fmla="*/ 0 w 183"/>
                <a:gd name="T1" fmla="*/ 182 h 182"/>
                <a:gd name="T2" fmla="*/ 182 w 183"/>
                <a:gd name="T3" fmla="*/ 0 h 182"/>
                <a:gd name="T4" fmla="*/ 183 w 183"/>
                <a:gd name="T5" fmla="*/ 0 h 182"/>
              </a:gdLst>
              <a:ahLst/>
              <a:cxnLst>
                <a:cxn ang="0">
                  <a:pos x="T0" y="T1"/>
                </a:cxn>
                <a:cxn ang="0">
                  <a:pos x="T2" y="T3"/>
                </a:cxn>
                <a:cxn ang="0">
                  <a:pos x="T4" y="T5"/>
                </a:cxn>
              </a:cxnLst>
              <a:rect l="0" t="0" r="r" b="b"/>
              <a:pathLst>
                <a:path w="183" h="182">
                  <a:moveTo>
                    <a:pt x="0" y="182"/>
                  </a:moveTo>
                  <a:lnTo>
                    <a:pt x="182" y="0"/>
                  </a:lnTo>
                  <a:lnTo>
                    <a:pt x="18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3" name="Freeform 453"/>
            <p:cNvSpPr>
              <a:spLocks/>
            </p:cNvSpPr>
            <p:nvPr/>
          </p:nvSpPr>
          <p:spPr bwMode="auto">
            <a:xfrm>
              <a:off x="3490" y="3741"/>
              <a:ext cx="12" cy="11"/>
            </a:xfrm>
            <a:custGeom>
              <a:avLst/>
              <a:gdLst>
                <a:gd name="T0" fmla="*/ 0 w 29"/>
                <a:gd name="T1" fmla="*/ 27 h 27"/>
                <a:gd name="T2" fmla="*/ 28 w 29"/>
                <a:gd name="T3" fmla="*/ 0 h 27"/>
                <a:gd name="T4" fmla="*/ 29 w 29"/>
                <a:gd name="T5" fmla="*/ 0 h 27"/>
              </a:gdLst>
              <a:ahLst/>
              <a:cxnLst>
                <a:cxn ang="0">
                  <a:pos x="T0" y="T1"/>
                </a:cxn>
                <a:cxn ang="0">
                  <a:pos x="T2" y="T3"/>
                </a:cxn>
                <a:cxn ang="0">
                  <a:pos x="T4" y="T5"/>
                </a:cxn>
              </a:cxnLst>
              <a:rect l="0" t="0" r="r" b="b"/>
              <a:pathLst>
                <a:path w="29" h="27">
                  <a:moveTo>
                    <a:pt x="0" y="27"/>
                  </a:moveTo>
                  <a:lnTo>
                    <a:pt x="28" y="0"/>
                  </a:lnTo>
                  <a:lnTo>
                    <a:pt x="2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4" name="Freeform 454"/>
            <p:cNvSpPr>
              <a:spLocks/>
            </p:cNvSpPr>
            <p:nvPr/>
          </p:nvSpPr>
          <p:spPr bwMode="auto">
            <a:xfrm>
              <a:off x="1969" y="3737"/>
              <a:ext cx="15" cy="15"/>
            </a:xfrm>
            <a:custGeom>
              <a:avLst/>
              <a:gdLst>
                <a:gd name="T0" fmla="*/ 32 w 32"/>
                <a:gd name="T1" fmla="*/ 32 h 32"/>
                <a:gd name="T2" fmla="*/ 0 w 32"/>
                <a:gd name="T3" fmla="*/ 0 h 32"/>
                <a:gd name="T4" fmla="*/ 1 w 32"/>
                <a:gd name="T5" fmla="*/ 0 h 32"/>
              </a:gdLst>
              <a:ahLst/>
              <a:cxnLst>
                <a:cxn ang="0">
                  <a:pos x="T0" y="T1"/>
                </a:cxn>
                <a:cxn ang="0">
                  <a:pos x="T2" y="T3"/>
                </a:cxn>
                <a:cxn ang="0">
                  <a:pos x="T4" y="T5"/>
                </a:cxn>
              </a:cxnLst>
              <a:rect l="0" t="0" r="r" b="b"/>
              <a:pathLst>
                <a:path w="32" h="32">
                  <a:moveTo>
                    <a:pt x="32" y="3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5" name="Freeform 455"/>
            <p:cNvSpPr>
              <a:spLocks/>
            </p:cNvSpPr>
            <p:nvPr/>
          </p:nvSpPr>
          <p:spPr bwMode="auto">
            <a:xfrm>
              <a:off x="1980" y="3674"/>
              <a:ext cx="75" cy="78"/>
            </a:xfrm>
            <a:custGeom>
              <a:avLst/>
              <a:gdLst>
                <a:gd name="T0" fmla="*/ 185 w 185"/>
                <a:gd name="T1" fmla="*/ 185 h 185"/>
                <a:gd name="T2" fmla="*/ 0 w 185"/>
                <a:gd name="T3" fmla="*/ 0 h 185"/>
                <a:gd name="T4" fmla="*/ 1 w 185"/>
                <a:gd name="T5" fmla="*/ 0 h 185"/>
              </a:gdLst>
              <a:ahLst/>
              <a:cxnLst>
                <a:cxn ang="0">
                  <a:pos x="T0" y="T1"/>
                </a:cxn>
                <a:cxn ang="0">
                  <a:pos x="T2" y="T3"/>
                </a:cxn>
                <a:cxn ang="0">
                  <a:pos x="T4" y="T5"/>
                </a:cxn>
              </a:cxnLst>
              <a:rect l="0" t="0" r="r" b="b"/>
              <a:pathLst>
                <a:path w="185" h="185">
                  <a:moveTo>
                    <a:pt x="185" y="18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6" name="Freeform 456"/>
            <p:cNvSpPr>
              <a:spLocks/>
            </p:cNvSpPr>
            <p:nvPr/>
          </p:nvSpPr>
          <p:spPr bwMode="auto">
            <a:xfrm>
              <a:off x="1988" y="3610"/>
              <a:ext cx="141" cy="142"/>
            </a:xfrm>
            <a:custGeom>
              <a:avLst/>
              <a:gdLst>
                <a:gd name="T0" fmla="*/ 340 w 340"/>
                <a:gd name="T1" fmla="*/ 339 h 339"/>
                <a:gd name="T2" fmla="*/ 0 w 340"/>
                <a:gd name="T3" fmla="*/ 0 h 339"/>
                <a:gd name="T4" fmla="*/ 1 w 340"/>
                <a:gd name="T5" fmla="*/ 0 h 339"/>
              </a:gdLst>
              <a:ahLst/>
              <a:cxnLst>
                <a:cxn ang="0">
                  <a:pos x="T0" y="T1"/>
                </a:cxn>
                <a:cxn ang="0">
                  <a:pos x="T2" y="T3"/>
                </a:cxn>
                <a:cxn ang="0">
                  <a:pos x="T4" y="T5"/>
                </a:cxn>
              </a:cxnLst>
              <a:rect l="0" t="0" r="r" b="b"/>
              <a:pathLst>
                <a:path w="340" h="339">
                  <a:moveTo>
                    <a:pt x="340" y="33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7" name="Freeform 457"/>
            <p:cNvSpPr>
              <a:spLocks/>
            </p:cNvSpPr>
            <p:nvPr/>
          </p:nvSpPr>
          <p:spPr bwMode="auto">
            <a:xfrm>
              <a:off x="1999" y="3547"/>
              <a:ext cx="204" cy="205"/>
            </a:xfrm>
            <a:custGeom>
              <a:avLst/>
              <a:gdLst>
                <a:gd name="T0" fmla="*/ 493 w 493"/>
                <a:gd name="T1" fmla="*/ 494 h 494"/>
                <a:gd name="T2" fmla="*/ 0 w 493"/>
                <a:gd name="T3" fmla="*/ 0 h 494"/>
                <a:gd name="T4" fmla="*/ 1 w 493"/>
                <a:gd name="T5" fmla="*/ 0 h 494"/>
              </a:gdLst>
              <a:ahLst/>
              <a:cxnLst>
                <a:cxn ang="0">
                  <a:pos x="T0" y="T1"/>
                </a:cxn>
                <a:cxn ang="0">
                  <a:pos x="T2" y="T3"/>
                </a:cxn>
                <a:cxn ang="0">
                  <a:pos x="T4" y="T5"/>
                </a:cxn>
              </a:cxnLst>
              <a:rect l="0" t="0" r="r" b="b"/>
              <a:pathLst>
                <a:path w="493" h="494">
                  <a:moveTo>
                    <a:pt x="493" y="49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8" name="Freeform 458"/>
            <p:cNvSpPr>
              <a:spLocks/>
            </p:cNvSpPr>
            <p:nvPr/>
          </p:nvSpPr>
          <p:spPr bwMode="auto">
            <a:xfrm>
              <a:off x="2006" y="3484"/>
              <a:ext cx="268" cy="268"/>
            </a:xfrm>
            <a:custGeom>
              <a:avLst/>
              <a:gdLst>
                <a:gd name="T0" fmla="*/ 647 w 647"/>
                <a:gd name="T1" fmla="*/ 648 h 648"/>
                <a:gd name="T2" fmla="*/ 0 w 647"/>
                <a:gd name="T3" fmla="*/ 0 h 648"/>
                <a:gd name="T4" fmla="*/ 1 w 647"/>
                <a:gd name="T5" fmla="*/ 0 h 648"/>
              </a:gdLst>
              <a:ahLst/>
              <a:cxnLst>
                <a:cxn ang="0">
                  <a:pos x="T0" y="T1"/>
                </a:cxn>
                <a:cxn ang="0">
                  <a:pos x="T2" y="T3"/>
                </a:cxn>
                <a:cxn ang="0">
                  <a:pos x="T4" y="T5"/>
                </a:cxn>
              </a:cxnLst>
              <a:rect l="0" t="0" r="r" b="b"/>
              <a:pathLst>
                <a:path w="647" h="648">
                  <a:moveTo>
                    <a:pt x="647" y="64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9" name="Freeform 459"/>
            <p:cNvSpPr>
              <a:spLocks/>
            </p:cNvSpPr>
            <p:nvPr/>
          </p:nvSpPr>
          <p:spPr bwMode="auto">
            <a:xfrm>
              <a:off x="2017" y="3420"/>
              <a:ext cx="331" cy="332"/>
            </a:xfrm>
            <a:custGeom>
              <a:avLst/>
              <a:gdLst>
                <a:gd name="T0" fmla="*/ 800 w 800"/>
                <a:gd name="T1" fmla="*/ 802 h 802"/>
                <a:gd name="T2" fmla="*/ 0 w 800"/>
                <a:gd name="T3" fmla="*/ 0 h 802"/>
                <a:gd name="T4" fmla="*/ 1 w 800"/>
                <a:gd name="T5" fmla="*/ 0 h 802"/>
              </a:gdLst>
              <a:ahLst/>
              <a:cxnLst>
                <a:cxn ang="0">
                  <a:pos x="T0" y="T1"/>
                </a:cxn>
                <a:cxn ang="0">
                  <a:pos x="T2" y="T3"/>
                </a:cxn>
                <a:cxn ang="0">
                  <a:pos x="T4" y="T5"/>
                </a:cxn>
              </a:cxnLst>
              <a:rect l="0" t="0" r="r" b="b"/>
              <a:pathLst>
                <a:path w="800" h="802">
                  <a:moveTo>
                    <a:pt x="800" y="80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0" name="Freeform 460"/>
            <p:cNvSpPr>
              <a:spLocks/>
            </p:cNvSpPr>
            <p:nvPr/>
          </p:nvSpPr>
          <p:spPr bwMode="auto">
            <a:xfrm>
              <a:off x="2025" y="3357"/>
              <a:ext cx="394" cy="395"/>
            </a:xfrm>
            <a:custGeom>
              <a:avLst/>
              <a:gdLst>
                <a:gd name="T0" fmla="*/ 955 w 955"/>
                <a:gd name="T1" fmla="*/ 955 h 955"/>
                <a:gd name="T2" fmla="*/ 0 w 955"/>
                <a:gd name="T3" fmla="*/ 0 h 955"/>
                <a:gd name="T4" fmla="*/ 1 w 955"/>
                <a:gd name="T5" fmla="*/ 0 h 955"/>
              </a:gdLst>
              <a:ahLst/>
              <a:cxnLst>
                <a:cxn ang="0">
                  <a:pos x="T0" y="T1"/>
                </a:cxn>
                <a:cxn ang="0">
                  <a:pos x="T2" y="T3"/>
                </a:cxn>
                <a:cxn ang="0">
                  <a:pos x="T4" y="T5"/>
                </a:cxn>
              </a:cxnLst>
              <a:rect l="0" t="0" r="r" b="b"/>
              <a:pathLst>
                <a:path w="955" h="955">
                  <a:moveTo>
                    <a:pt x="955" y="95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1" name="Freeform 461"/>
            <p:cNvSpPr>
              <a:spLocks/>
            </p:cNvSpPr>
            <p:nvPr/>
          </p:nvSpPr>
          <p:spPr bwMode="auto">
            <a:xfrm>
              <a:off x="2036" y="3290"/>
              <a:ext cx="458" cy="462"/>
            </a:xfrm>
            <a:custGeom>
              <a:avLst/>
              <a:gdLst>
                <a:gd name="T0" fmla="*/ 1108 w 1108"/>
                <a:gd name="T1" fmla="*/ 1110 h 1110"/>
                <a:gd name="T2" fmla="*/ 0 w 1108"/>
                <a:gd name="T3" fmla="*/ 0 h 1110"/>
                <a:gd name="T4" fmla="*/ 1 w 1108"/>
                <a:gd name="T5" fmla="*/ 0 h 1110"/>
              </a:gdLst>
              <a:ahLst/>
              <a:cxnLst>
                <a:cxn ang="0">
                  <a:pos x="T0" y="T1"/>
                </a:cxn>
                <a:cxn ang="0">
                  <a:pos x="T2" y="T3"/>
                </a:cxn>
                <a:cxn ang="0">
                  <a:pos x="T4" y="T5"/>
                </a:cxn>
              </a:cxnLst>
              <a:rect l="0" t="0" r="r" b="b"/>
              <a:pathLst>
                <a:path w="1108" h="1110">
                  <a:moveTo>
                    <a:pt x="1108" y="11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2" name="Freeform 462"/>
            <p:cNvSpPr>
              <a:spLocks/>
            </p:cNvSpPr>
            <p:nvPr/>
          </p:nvSpPr>
          <p:spPr bwMode="auto">
            <a:xfrm>
              <a:off x="2043" y="3227"/>
              <a:ext cx="521" cy="525"/>
            </a:xfrm>
            <a:custGeom>
              <a:avLst/>
              <a:gdLst>
                <a:gd name="T0" fmla="*/ 1262 w 1262"/>
                <a:gd name="T1" fmla="*/ 1264 h 1264"/>
                <a:gd name="T2" fmla="*/ 0 w 1262"/>
                <a:gd name="T3" fmla="*/ 0 h 1264"/>
                <a:gd name="T4" fmla="*/ 1 w 1262"/>
                <a:gd name="T5" fmla="*/ 0 h 1264"/>
              </a:gdLst>
              <a:ahLst/>
              <a:cxnLst>
                <a:cxn ang="0">
                  <a:pos x="T0" y="T1"/>
                </a:cxn>
                <a:cxn ang="0">
                  <a:pos x="T2" y="T3"/>
                </a:cxn>
                <a:cxn ang="0">
                  <a:pos x="T4" y="T5"/>
                </a:cxn>
              </a:cxnLst>
              <a:rect l="0" t="0" r="r" b="b"/>
              <a:pathLst>
                <a:path w="1262" h="1264">
                  <a:moveTo>
                    <a:pt x="1262" y="126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3" name="Freeform 463"/>
            <p:cNvSpPr>
              <a:spLocks/>
            </p:cNvSpPr>
            <p:nvPr/>
          </p:nvSpPr>
          <p:spPr bwMode="auto">
            <a:xfrm>
              <a:off x="2051" y="3163"/>
              <a:ext cx="588" cy="589"/>
            </a:xfrm>
            <a:custGeom>
              <a:avLst/>
              <a:gdLst>
                <a:gd name="T0" fmla="*/ 1415 w 1415"/>
                <a:gd name="T1" fmla="*/ 1418 h 1418"/>
                <a:gd name="T2" fmla="*/ 0 w 1415"/>
                <a:gd name="T3" fmla="*/ 0 h 1418"/>
                <a:gd name="T4" fmla="*/ 2 w 1415"/>
                <a:gd name="T5" fmla="*/ 0 h 1418"/>
              </a:gdLst>
              <a:ahLst/>
              <a:cxnLst>
                <a:cxn ang="0">
                  <a:pos x="T0" y="T1"/>
                </a:cxn>
                <a:cxn ang="0">
                  <a:pos x="T2" y="T3"/>
                </a:cxn>
                <a:cxn ang="0">
                  <a:pos x="T4" y="T5"/>
                </a:cxn>
              </a:cxnLst>
              <a:rect l="0" t="0" r="r" b="b"/>
              <a:pathLst>
                <a:path w="1415" h="1418">
                  <a:moveTo>
                    <a:pt x="1415" y="1418"/>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4" name="Freeform 464"/>
            <p:cNvSpPr>
              <a:spLocks/>
            </p:cNvSpPr>
            <p:nvPr/>
          </p:nvSpPr>
          <p:spPr bwMode="auto">
            <a:xfrm>
              <a:off x="2386" y="3428"/>
              <a:ext cx="323" cy="324"/>
            </a:xfrm>
            <a:custGeom>
              <a:avLst/>
              <a:gdLst>
                <a:gd name="T0" fmla="*/ 782 w 782"/>
                <a:gd name="T1" fmla="*/ 782 h 782"/>
                <a:gd name="T2" fmla="*/ 0 w 782"/>
                <a:gd name="T3" fmla="*/ 0 h 782"/>
                <a:gd name="T4" fmla="*/ 2 w 782"/>
                <a:gd name="T5" fmla="*/ 0 h 782"/>
              </a:gdLst>
              <a:ahLst/>
              <a:cxnLst>
                <a:cxn ang="0">
                  <a:pos x="T0" y="T1"/>
                </a:cxn>
                <a:cxn ang="0">
                  <a:pos x="T2" y="T3"/>
                </a:cxn>
                <a:cxn ang="0">
                  <a:pos x="T4" y="T5"/>
                </a:cxn>
              </a:cxnLst>
              <a:rect l="0" t="0" r="r" b="b"/>
              <a:pathLst>
                <a:path w="782" h="782">
                  <a:moveTo>
                    <a:pt x="782" y="782"/>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5" name="Freeform 465"/>
            <p:cNvSpPr>
              <a:spLocks/>
            </p:cNvSpPr>
            <p:nvPr/>
          </p:nvSpPr>
          <p:spPr bwMode="auto">
            <a:xfrm>
              <a:off x="2062" y="3100"/>
              <a:ext cx="298" cy="298"/>
            </a:xfrm>
            <a:custGeom>
              <a:avLst/>
              <a:gdLst>
                <a:gd name="T0" fmla="*/ 717 w 717"/>
                <a:gd name="T1" fmla="*/ 717 h 717"/>
                <a:gd name="T2" fmla="*/ 0 w 717"/>
                <a:gd name="T3" fmla="*/ 0 h 717"/>
                <a:gd name="T4" fmla="*/ 2 w 717"/>
                <a:gd name="T5" fmla="*/ 0 h 717"/>
              </a:gdLst>
              <a:ahLst/>
              <a:cxnLst>
                <a:cxn ang="0">
                  <a:pos x="T0" y="T1"/>
                </a:cxn>
                <a:cxn ang="0">
                  <a:pos x="T2" y="T3"/>
                </a:cxn>
                <a:cxn ang="0">
                  <a:pos x="T4" y="T5"/>
                </a:cxn>
              </a:cxnLst>
              <a:rect l="0" t="0" r="r" b="b"/>
              <a:pathLst>
                <a:path w="717" h="717">
                  <a:moveTo>
                    <a:pt x="717" y="717"/>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6" name="Freeform 466"/>
            <p:cNvSpPr>
              <a:spLocks/>
            </p:cNvSpPr>
            <p:nvPr/>
          </p:nvSpPr>
          <p:spPr bwMode="auto">
            <a:xfrm>
              <a:off x="2735" y="3703"/>
              <a:ext cx="49" cy="49"/>
            </a:xfrm>
            <a:custGeom>
              <a:avLst/>
              <a:gdLst>
                <a:gd name="T0" fmla="*/ 114 w 114"/>
                <a:gd name="T1" fmla="*/ 113 h 113"/>
                <a:gd name="T2" fmla="*/ 0 w 114"/>
                <a:gd name="T3" fmla="*/ 0 h 113"/>
                <a:gd name="T4" fmla="*/ 2 w 114"/>
                <a:gd name="T5" fmla="*/ 0 h 113"/>
              </a:gdLst>
              <a:ahLst/>
              <a:cxnLst>
                <a:cxn ang="0">
                  <a:pos x="T0" y="T1"/>
                </a:cxn>
                <a:cxn ang="0">
                  <a:pos x="T2" y="T3"/>
                </a:cxn>
                <a:cxn ang="0">
                  <a:pos x="T4" y="T5"/>
                </a:cxn>
              </a:cxnLst>
              <a:rect l="0" t="0" r="r" b="b"/>
              <a:pathLst>
                <a:path w="114" h="113">
                  <a:moveTo>
                    <a:pt x="114" y="11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7" name="Freeform 467"/>
            <p:cNvSpPr>
              <a:spLocks/>
            </p:cNvSpPr>
            <p:nvPr/>
          </p:nvSpPr>
          <p:spPr bwMode="auto">
            <a:xfrm>
              <a:off x="2069" y="3037"/>
              <a:ext cx="276" cy="272"/>
            </a:xfrm>
            <a:custGeom>
              <a:avLst/>
              <a:gdLst>
                <a:gd name="T0" fmla="*/ 661 w 661"/>
                <a:gd name="T1" fmla="*/ 660 h 660"/>
                <a:gd name="T2" fmla="*/ 0 w 661"/>
                <a:gd name="T3" fmla="*/ 0 h 660"/>
                <a:gd name="T4" fmla="*/ 1 w 661"/>
                <a:gd name="T5" fmla="*/ 0 h 660"/>
              </a:gdLst>
              <a:ahLst/>
              <a:cxnLst>
                <a:cxn ang="0">
                  <a:pos x="T0" y="T1"/>
                </a:cxn>
                <a:cxn ang="0">
                  <a:pos x="T2" y="T3"/>
                </a:cxn>
                <a:cxn ang="0">
                  <a:pos x="T4" y="T5"/>
                </a:cxn>
              </a:cxnLst>
              <a:rect l="0" t="0" r="r" b="b"/>
              <a:pathLst>
                <a:path w="661" h="660">
                  <a:moveTo>
                    <a:pt x="661" y="66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8" name="Freeform 468"/>
            <p:cNvSpPr>
              <a:spLocks/>
            </p:cNvSpPr>
            <p:nvPr/>
          </p:nvSpPr>
          <p:spPr bwMode="auto">
            <a:xfrm>
              <a:off x="2460" y="3428"/>
              <a:ext cx="275" cy="275"/>
            </a:xfrm>
            <a:custGeom>
              <a:avLst/>
              <a:gdLst>
                <a:gd name="T0" fmla="*/ 667 w 667"/>
                <a:gd name="T1" fmla="*/ 669 h 669"/>
                <a:gd name="T2" fmla="*/ 0 w 667"/>
                <a:gd name="T3" fmla="*/ 0 h 669"/>
                <a:gd name="T4" fmla="*/ 1 w 667"/>
                <a:gd name="T5" fmla="*/ 0 h 669"/>
              </a:gdLst>
              <a:ahLst/>
              <a:cxnLst>
                <a:cxn ang="0">
                  <a:pos x="T0" y="T1"/>
                </a:cxn>
                <a:cxn ang="0">
                  <a:pos x="T2" y="T3"/>
                </a:cxn>
                <a:cxn ang="0">
                  <a:pos x="T4" y="T5"/>
                </a:cxn>
              </a:cxnLst>
              <a:rect l="0" t="0" r="r" b="b"/>
              <a:pathLst>
                <a:path w="667" h="669">
                  <a:moveTo>
                    <a:pt x="667" y="6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9" name="Freeform 469"/>
            <p:cNvSpPr>
              <a:spLocks/>
            </p:cNvSpPr>
            <p:nvPr/>
          </p:nvSpPr>
          <p:spPr bwMode="auto">
            <a:xfrm>
              <a:off x="2735" y="3629"/>
              <a:ext cx="119" cy="123"/>
            </a:xfrm>
            <a:custGeom>
              <a:avLst/>
              <a:gdLst>
                <a:gd name="T0" fmla="*/ 290 w 290"/>
                <a:gd name="T1" fmla="*/ 290 h 290"/>
                <a:gd name="T2" fmla="*/ 0 w 290"/>
                <a:gd name="T3" fmla="*/ 0 h 290"/>
                <a:gd name="T4" fmla="*/ 2 w 290"/>
                <a:gd name="T5" fmla="*/ 0 h 290"/>
              </a:gdLst>
              <a:ahLst/>
              <a:cxnLst>
                <a:cxn ang="0">
                  <a:pos x="T0" y="T1"/>
                </a:cxn>
                <a:cxn ang="0">
                  <a:pos x="T2" y="T3"/>
                </a:cxn>
                <a:cxn ang="0">
                  <a:pos x="T4" y="T5"/>
                </a:cxn>
              </a:cxnLst>
              <a:rect l="0" t="0" r="r" b="b"/>
              <a:pathLst>
                <a:path w="290" h="290">
                  <a:moveTo>
                    <a:pt x="290" y="29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0" name="Freeform 470"/>
            <p:cNvSpPr>
              <a:spLocks/>
            </p:cNvSpPr>
            <p:nvPr/>
          </p:nvSpPr>
          <p:spPr bwMode="auto">
            <a:xfrm>
              <a:off x="2081" y="2973"/>
              <a:ext cx="249" cy="250"/>
            </a:xfrm>
            <a:custGeom>
              <a:avLst/>
              <a:gdLst>
                <a:gd name="T0" fmla="*/ 603 w 603"/>
                <a:gd name="T1" fmla="*/ 604 h 604"/>
                <a:gd name="T2" fmla="*/ 0 w 603"/>
                <a:gd name="T3" fmla="*/ 0 h 604"/>
                <a:gd name="T4" fmla="*/ 2 w 603"/>
                <a:gd name="T5" fmla="*/ 0 h 604"/>
              </a:gdLst>
              <a:ahLst/>
              <a:cxnLst>
                <a:cxn ang="0">
                  <a:pos x="T0" y="T1"/>
                </a:cxn>
                <a:cxn ang="0">
                  <a:pos x="T2" y="T3"/>
                </a:cxn>
                <a:cxn ang="0">
                  <a:pos x="T4" y="T5"/>
                </a:cxn>
              </a:cxnLst>
              <a:rect l="0" t="0" r="r" b="b"/>
              <a:pathLst>
                <a:path w="603" h="604">
                  <a:moveTo>
                    <a:pt x="603" y="604"/>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1" name="Freeform 471"/>
            <p:cNvSpPr>
              <a:spLocks/>
            </p:cNvSpPr>
            <p:nvPr/>
          </p:nvSpPr>
          <p:spPr bwMode="auto">
            <a:xfrm>
              <a:off x="2534" y="3428"/>
              <a:ext cx="201" cy="201"/>
            </a:xfrm>
            <a:custGeom>
              <a:avLst/>
              <a:gdLst>
                <a:gd name="T0" fmla="*/ 491 w 491"/>
                <a:gd name="T1" fmla="*/ 492 h 492"/>
                <a:gd name="T2" fmla="*/ 0 w 491"/>
                <a:gd name="T3" fmla="*/ 0 h 492"/>
                <a:gd name="T4" fmla="*/ 1 w 491"/>
                <a:gd name="T5" fmla="*/ 0 h 492"/>
              </a:gdLst>
              <a:ahLst/>
              <a:cxnLst>
                <a:cxn ang="0">
                  <a:pos x="T0" y="T1"/>
                </a:cxn>
                <a:cxn ang="0">
                  <a:pos x="T2" y="T3"/>
                </a:cxn>
                <a:cxn ang="0">
                  <a:pos x="T4" y="T5"/>
                </a:cxn>
              </a:cxnLst>
              <a:rect l="0" t="0" r="r" b="b"/>
              <a:pathLst>
                <a:path w="491" h="492">
                  <a:moveTo>
                    <a:pt x="491" y="49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2" name="Freeform 472"/>
            <p:cNvSpPr>
              <a:spLocks/>
            </p:cNvSpPr>
            <p:nvPr/>
          </p:nvSpPr>
          <p:spPr bwMode="auto">
            <a:xfrm>
              <a:off x="2735" y="3558"/>
              <a:ext cx="194" cy="194"/>
            </a:xfrm>
            <a:custGeom>
              <a:avLst/>
              <a:gdLst>
                <a:gd name="T0" fmla="*/ 466 w 466"/>
                <a:gd name="T1" fmla="*/ 466 h 466"/>
                <a:gd name="T2" fmla="*/ 0 w 466"/>
                <a:gd name="T3" fmla="*/ 0 h 466"/>
                <a:gd name="T4" fmla="*/ 2 w 466"/>
                <a:gd name="T5" fmla="*/ 0 h 466"/>
              </a:gdLst>
              <a:ahLst/>
              <a:cxnLst>
                <a:cxn ang="0">
                  <a:pos x="T0" y="T1"/>
                </a:cxn>
                <a:cxn ang="0">
                  <a:pos x="T2" y="T3"/>
                </a:cxn>
                <a:cxn ang="0">
                  <a:pos x="T4" y="T5"/>
                </a:cxn>
              </a:cxnLst>
              <a:rect l="0" t="0" r="r" b="b"/>
              <a:pathLst>
                <a:path w="466" h="466">
                  <a:moveTo>
                    <a:pt x="466" y="466"/>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3" name="Freeform 473"/>
            <p:cNvSpPr>
              <a:spLocks/>
            </p:cNvSpPr>
            <p:nvPr/>
          </p:nvSpPr>
          <p:spPr bwMode="auto">
            <a:xfrm>
              <a:off x="2088" y="2910"/>
              <a:ext cx="227" cy="224"/>
            </a:xfrm>
            <a:custGeom>
              <a:avLst/>
              <a:gdLst>
                <a:gd name="T0" fmla="*/ 546 w 546"/>
                <a:gd name="T1" fmla="*/ 546 h 546"/>
                <a:gd name="T2" fmla="*/ 0 w 546"/>
                <a:gd name="T3" fmla="*/ 0 h 546"/>
                <a:gd name="T4" fmla="*/ 2 w 546"/>
                <a:gd name="T5" fmla="*/ 0 h 546"/>
              </a:gdLst>
              <a:ahLst/>
              <a:cxnLst>
                <a:cxn ang="0">
                  <a:pos x="T0" y="T1"/>
                </a:cxn>
                <a:cxn ang="0">
                  <a:pos x="T2" y="T3"/>
                </a:cxn>
                <a:cxn ang="0">
                  <a:pos x="T4" y="T5"/>
                </a:cxn>
              </a:cxnLst>
              <a:rect l="0" t="0" r="r" b="b"/>
              <a:pathLst>
                <a:path w="546" h="546">
                  <a:moveTo>
                    <a:pt x="546" y="546"/>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4" name="Freeform 474"/>
            <p:cNvSpPr>
              <a:spLocks/>
            </p:cNvSpPr>
            <p:nvPr/>
          </p:nvSpPr>
          <p:spPr bwMode="auto">
            <a:xfrm>
              <a:off x="2605" y="3428"/>
              <a:ext cx="130" cy="130"/>
            </a:xfrm>
            <a:custGeom>
              <a:avLst/>
              <a:gdLst>
                <a:gd name="T0" fmla="*/ 316 w 316"/>
                <a:gd name="T1" fmla="*/ 316 h 316"/>
                <a:gd name="T2" fmla="*/ 0 w 316"/>
                <a:gd name="T3" fmla="*/ 0 h 316"/>
                <a:gd name="T4" fmla="*/ 1 w 316"/>
                <a:gd name="T5" fmla="*/ 0 h 316"/>
              </a:gdLst>
              <a:ahLst/>
              <a:cxnLst>
                <a:cxn ang="0">
                  <a:pos x="T0" y="T1"/>
                </a:cxn>
                <a:cxn ang="0">
                  <a:pos x="T2" y="T3"/>
                </a:cxn>
                <a:cxn ang="0">
                  <a:pos x="T4" y="T5"/>
                </a:cxn>
              </a:cxnLst>
              <a:rect l="0" t="0" r="r" b="b"/>
              <a:pathLst>
                <a:path w="316" h="316">
                  <a:moveTo>
                    <a:pt x="316" y="31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5" name="Freeform 475"/>
            <p:cNvSpPr>
              <a:spLocks/>
            </p:cNvSpPr>
            <p:nvPr/>
          </p:nvSpPr>
          <p:spPr bwMode="auto">
            <a:xfrm>
              <a:off x="2345" y="3163"/>
              <a:ext cx="41" cy="41"/>
            </a:xfrm>
            <a:custGeom>
              <a:avLst/>
              <a:gdLst>
                <a:gd name="T0" fmla="*/ 98 w 98"/>
                <a:gd name="T1" fmla="*/ 98 h 98"/>
                <a:gd name="T2" fmla="*/ 0 w 98"/>
                <a:gd name="T3" fmla="*/ 0 h 98"/>
                <a:gd name="T4" fmla="*/ 1 w 98"/>
                <a:gd name="T5" fmla="*/ 0 h 98"/>
              </a:gdLst>
              <a:ahLst/>
              <a:cxnLst>
                <a:cxn ang="0">
                  <a:pos x="T0" y="T1"/>
                </a:cxn>
                <a:cxn ang="0">
                  <a:pos x="T2" y="T3"/>
                </a:cxn>
                <a:cxn ang="0">
                  <a:pos x="T4" y="T5"/>
                </a:cxn>
              </a:cxnLst>
              <a:rect l="0" t="0" r="r" b="b"/>
              <a:pathLst>
                <a:path w="98" h="98">
                  <a:moveTo>
                    <a:pt x="98" y="9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6" name="Freeform 476"/>
            <p:cNvSpPr>
              <a:spLocks/>
            </p:cNvSpPr>
            <p:nvPr/>
          </p:nvSpPr>
          <p:spPr bwMode="auto">
            <a:xfrm>
              <a:off x="2735" y="3484"/>
              <a:ext cx="264" cy="268"/>
            </a:xfrm>
            <a:custGeom>
              <a:avLst/>
              <a:gdLst>
                <a:gd name="T0" fmla="*/ 642 w 642"/>
                <a:gd name="T1" fmla="*/ 641 h 641"/>
                <a:gd name="T2" fmla="*/ 0 w 642"/>
                <a:gd name="T3" fmla="*/ 0 h 641"/>
                <a:gd name="T4" fmla="*/ 2 w 642"/>
                <a:gd name="T5" fmla="*/ 0 h 641"/>
              </a:gdLst>
              <a:ahLst/>
              <a:cxnLst>
                <a:cxn ang="0">
                  <a:pos x="T0" y="T1"/>
                </a:cxn>
                <a:cxn ang="0">
                  <a:pos x="T2" y="T3"/>
                </a:cxn>
                <a:cxn ang="0">
                  <a:pos x="T4" y="T5"/>
                </a:cxn>
              </a:cxnLst>
              <a:rect l="0" t="0" r="r" b="b"/>
              <a:pathLst>
                <a:path w="642" h="641">
                  <a:moveTo>
                    <a:pt x="642" y="641"/>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7" name="Freeform 477"/>
            <p:cNvSpPr>
              <a:spLocks/>
            </p:cNvSpPr>
            <p:nvPr/>
          </p:nvSpPr>
          <p:spPr bwMode="auto">
            <a:xfrm>
              <a:off x="2099" y="2843"/>
              <a:ext cx="257" cy="261"/>
            </a:xfrm>
            <a:custGeom>
              <a:avLst/>
              <a:gdLst>
                <a:gd name="T0" fmla="*/ 625 w 625"/>
                <a:gd name="T1" fmla="*/ 627 h 627"/>
                <a:gd name="T2" fmla="*/ 0 w 625"/>
                <a:gd name="T3" fmla="*/ 0 h 627"/>
                <a:gd name="T4" fmla="*/ 1 w 625"/>
                <a:gd name="T5" fmla="*/ 0 h 627"/>
              </a:gdLst>
              <a:ahLst/>
              <a:cxnLst>
                <a:cxn ang="0">
                  <a:pos x="T0" y="T1"/>
                </a:cxn>
                <a:cxn ang="0">
                  <a:pos x="T2" y="T3"/>
                </a:cxn>
                <a:cxn ang="0">
                  <a:pos x="T4" y="T5"/>
                </a:cxn>
              </a:cxnLst>
              <a:rect l="0" t="0" r="r" b="b"/>
              <a:pathLst>
                <a:path w="625" h="627">
                  <a:moveTo>
                    <a:pt x="625" y="62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8" name="Freeform 478"/>
            <p:cNvSpPr>
              <a:spLocks/>
            </p:cNvSpPr>
            <p:nvPr/>
          </p:nvSpPr>
          <p:spPr bwMode="auto">
            <a:xfrm>
              <a:off x="2679" y="3428"/>
              <a:ext cx="56" cy="56"/>
            </a:xfrm>
            <a:custGeom>
              <a:avLst/>
              <a:gdLst>
                <a:gd name="T0" fmla="*/ 139 w 139"/>
                <a:gd name="T1" fmla="*/ 141 h 141"/>
                <a:gd name="T2" fmla="*/ 0 w 139"/>
                <a:gd name="T3" fmla="*/ 0 h 141"/>
                <a:gd name="T4" fmla="*/ 1 w 139"/>
                <a:gd name="T5" fmla="*/ 0 h 141"/>
              </a:gdLst>
              <a:ahLst/>
              <a:cxnLst>
                <a:cxn ang="0">
                  <a:pos x="T0" y="T1"/>
                </a:cxn>
                <a:cxn ang="0">
                  <a:pos x="T2" y="T3"/>
                </a:cxn>
                <a:cxn ang="0">
                  <a:pos x="T4" y="T5"/>
                </a:cxn>
              </a:cxnLst>
              <a:rect l="0" t="0" r="r" b="b"/>
              <a:pathLst>
                <a:path w="139" h="141">
                  <a:moveTo>
                    <a:pt x="139" y="14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9" name="Freeform 479"/>
            <p:cNvSpPr>
              <a:spLocks/>
            </p:cNvSpPr>
            <p:nvPr/>
          </p:nvSpPr>
          <p:spPr bwMode="auto">
            <a:xfrm>
              <a:off x="2750" y="3428"/>
              <a:ext cx="324" cy="324"/>
            </a:xfrm>
            <a:custGeom>
              <a:avLst/>
              <a:gdLst>
                <a:gd name="T0" fmla="*/ 781 w 781"/>
                <a:gd name="T1" fmla="*/ 782 h 782"/>
                <a:gd name="T2" fmla="*/ 0 w 781"/>
                <a:gd name="T3" fmla="*/ 0 h 782"/>
                <a:gd name="T4" fmla="*/ 1 w 781"/>
                <a:gd name="T5" fmla="*/ 0 h 782"/>
              </a:gdLst>
              <a:ahLst/>
              <a:cxnLst>
                <a:cxn ang="0">
                  <a:pos x="T0" y="T1"/>
                </a:cxn>
                <a:cxn ang="0">
                  <a:pos x="T2" y="T3"/>
                </a:cxn>
                <a:cxn ang="0">
                  <a:pos x="T4" y="T5"/>
                </a:cxn>
              </a:cxnLst>
              <a:rect l="0" t="0" r="r" b="b"/>
              <a:pathLst>
                <a:path w="781" h="782">
                  <a:moveTo>
                    <a:pt x="781" y="78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0" name="Freeform 480"/>
            <p:cNvSpPr>
              <a:spLocks/>
            </p:cNvSpPr>
            <p:nvPr/>
          </p:nvSpPr>
          <p:spPr bwMode="auto">
            <a:xfrm>
              <a:off x="2107" y="2780"/>
              <a:ext cx="223" cy="223"/>
            </a:xfrm>
            <a:custGeom>
              <a:avLst/>
              <a:gdLst>
                <a:gd name="T0" fmla="*/ 536 w 536"/>
                <a:gd name="T1" fmla="*/ 538 h 538"/>
                <a:gd name="T2" fmla="*/ 0 w 536"/>
                <a:gd name="T3" fmla="*/ 0 h 538"/>
                <a:gd name="T4" fmla="*/ 1 w 536"/>
                <a:gd name="T5" fmla="*/ 0 h 538"/>
              </a:gdLst>
              <a:ahLst/>
              <a:cxnLst>
                <a:cxn ang="0">
                  <a:pos x="T0" y="T1"/>
                </a:cxn>
                <a:cxn ang="0">
                  <a:pos x="T2" y="T3"/>
                </a:cxn>
                <a:cxn ang="0">
                  <a:pos x="T4" y="T5"/>
                </a:cxn>
              </a:cxnLst>
              <a:rect l="0" t="0" r="r" b="b"/>
              <a:pathLst>
                <a:path w="536" h="538">
                  <a:moveTo>
                    <a:pt x="536" y="53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1" name="Freeform 481"/>
            <p:cNvSpPr>
              <a:spLocks/>
            </p:cNvSpPr>
            <p:nvPr/>
          </p:nvSpPr>
          <p:spPr bwMode="auto">
            <a:xfrm>
              <a:off x="2825" y="3428"/>
              <a:ext cx="319" cy="324"/>
            </a:xfrm>
            <a:custGeom>
              <a:avLst/>
              <a:gdLst>
                <a:gd name="T0" fmla="*/ 780 w 780"/>
                <a:gd name="T1" fmla="*/ 782 h 782"/>
                <a:gd name="T2" fmla="*/ 0 w 780"/>
                <a:gd name="T3" fmla="*/ 0 h 782"/>
                <a:gd name="T4" fmla="*/ 1 w 780"/>
                <a:gd name="T5" fmla="*/ 0 h 782"/>
              </a:gdLst>
              <a:ahLst/>
              <a:cxnLst>
                <a:cxn ang="0">
                  <a:pos x="T0" y="T1"/>
                </a:cxn>
                <a:cxn ang="0">
                  <a:pos x="T2" y="T3"/>
                </a:cxn>
                <a:cxn ang="0">
                  <a:pos x="T4" y="T5"/>
                </a:cxn>
              </a:cxnLst>
              <a:rect l="0" t="0" r="r" b="b"/>
              <a:pathLst>
                <a:path w="780" h="782">
                  <a:moveTo>
                    <a:pt x="780" y="78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2" name="Freeform 482"/>
            <p:cNvSpPr>
              <a:spLocks/>
            </p:cNvSpPr>
            <p:nvPr/>
          </p:nvSpPr>
          <p:spPr bwMode="auto">
            <a:xfrm>
              <a:off x="2118" y="2717"/>
              <a:ext cx="279" cy="283"/>
            </a:xfrm>
            <a:custGeom>
              <a:avLst/>
              <a:gdLst>
                <a:gd name="T0" fmla="*/ 681 w 681"/>
                <a:gd name="T1" fmla="*/ 682 h 682"/>
                <a:gd name="T2" fmla="*/ 0 w 681"/>
                <a:gd name="T3" fmla="*/ 0 h 682"/>
                <a:gd name="T4" fmla="*/ 1 w 681"/>
                <a:gd name="T5" fmla="*/ 0 h 682"/>
              </a:gdLst>
              <a:ahLst/>
              <a:cxnLst>
                <a:cxn ang="0">
                  <a:pos x="T0" y="T1"/>
                </a:cxn>
                <a:cxn ang="0">
                  <a:pos x="T2" y="T3"/>
                </a:cxn>
                <a:cxn ang="0">
                  <a:pos x="T4" y="T5"/>
                </a:cxn>
              </a:cxnLst>
              <a:rect l="0" t="0" r="r" b="b"/>
              <a:pathLst>
                <a:path w="681" h="682">
                  <a:moveTo>
                    <a:pt x="681" y="68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3" name="Freeform 483"/>
            <p:cNvSpPr>
              <a:spLocks/>
            </p:cNvSpPr>
            <p:nvPr/>
          </p:nvSpPr>
          <p:spPr bwMode="auto">
            <a:xfrm>
              <a:off x="2895" y="3428"/>
              <a:ext cx="324" cy="324"/>
            </a:xfrm>
            <a:custGeom>
              <a:avLst/>
              <a:gdLst>
                <a:gd name="T0" fmla="*/ 782 w 782"/>
                <a:gd name="T1" fmla="*/ 782 h 782"/>
                <a:gd name="T2" fmla="*/ 0 w 782"/>
                <a:gd name="T3" fmla="*/ 0 h 782"/>
                <a:gd name="T4" fmla="*/ 1 w 782"/>
                <a:gd name="T5" fmla="*/ 0 h 782"/>
              </a:gdLst>
              <a:ahLst/>
              <a:cxnLst>
                <a:cxn ang="0">
                  <a:pos x="T0" y="T1"/>
                </a:cxn>
                <a:cxn ang="0">
                  <a:pos x="T2" y="T3"/>
                </a:cxn>
                <a:cxn ang="0">
                  <a:pos x="T4" y="T5"/>
                </a:cxn>
              </a:cxnLst>
              <a:rect l="0" t="0" r="r" b="b"/>
              <a:pathLst>
                <a:path w="782" h="782">
                  <a:moveTo>
                    <a:pt x="782" y="78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4" name="Freeform 484"/>
            <p:cNvSpPr>
              <a:spLocks/>
            </p:cNvSpPr>
            <p:nvPr/>
          </p:nvSpPr>
          <p:spPr bwMode="auto">
            <a:xfrm>
              <a:off x="2125" y="2653"/>
              <a:ext cx="253" cy="257"/>
            </a:xfrm>
            <a:custGeom>
              <a:avLst/>
              <a:gdLst>
                <a:gd name="T0" fmla="*/ 613 w 613"/>
                <a:gd name="T1" fmla="*/ 615 h 615"/>
                <a:gd name="T2" fmla="*/ 0 w 613"/>
                <a:gd name="T3" fmla="*/ 0 h 615"/>
                <a:gd name="T4" fmla="*/ 1 w 613"/>
                <a:gd name="T5" fmla="*/ 0 h 615"/>
              </a:gdLst>
              <a:ahLst/>
              <a:cxnLst>
                <a:cxn ang="0">
                  <a:pos x="T0" y="T1"/>
                </a:cxn>
                <a:cxn ang="0">
                  <a:pos x="T2" y="T3"/>
                </a:cxn>
                <a:cxn ang="0">
                  <a:pos x="T4" y="T5"/>
                </a:cxn>
              </a:cxnLst>
              <a:rect l="0" t="0" r="r" b="b"/>
              <a:pathLst>
                <a:path w="613" h="615">
                  <a:moveTo>
                    <a:pt x="613" y="61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5" name="Freeform 485"/>
            <p:cNvSpPr>
              <a:spLocks/>
            </p:cNvSpPr>
            <p:nvPr/>
          </p:nvSpPr>
          <p:spPr bwMode="auto">
            <a:xfrm>
              <a:off x="2970" y="3428"/>
              <a:ext cx="320" cy="324"/>
            </a:xfrm>
            <a:custGeom>
              <a:avLst/>
              <a:gdLst>
                <a:gd name="T0" fmla="*/ 780 w 780"/>
                <a:gd name="T1" fmla="*/ 782 h 782"/>
                <a:gd name="T2" fmla="*/ 0 w 780"/>
                <a:gd name="T3" fmla="*/ 0 h 782"/>
                <a:gd name="T4" fmla="*/ 1 w 780"/>
                <a:gd name="T5" fmla="*/ 0 h 782"/>
              </a:gdLst>
              <a:ahLst/>
              <a:cxnLst>
                <a:cxn ang="0">
                  <a:pos x="T0" y="T1"/>
                </a:cxn>
                <a:cxn ang="0">
                  <a:pos x="T2" y="T3"/>
                </a:cxn>
                <a:cxn ang="0">
                  <a:pos x="T4" y="T5"/>
                </a:cxn>
              </a:cxnLst>
              <a:rect l="0" t="0" r="r" b="b"/>
              <a:pathLst>
                <a:path w="780" h="782">
                  <a:moveTo>
                    <a:pt x="780" y="78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6" name="Freeform 486"/>
            <p:cNvSpPr>
              <a:spLocks/>
            </p:cNvSpPr>
            <p:nvPr/>
          </p:nvSpPr>
          <p:spPr bwMode="auto">
            <a:xfrm>
              <a:off x="2133" y="2590"/>
              <a:ext cx="227" cy="227"/>
            </a:xfrm>
            <a:custGeom>
              <a:avLst/>
              <a:gdLst>
                <a:gd name="T0" fmla="*/ 546 w 546"/>
                <a:gd name="T1" fmla="*/ 548 h 548"/>
                <a:gd name="T2" fmla="*/ 0 w 546"/>
                <a:gd name="T3" fmla="*/ 0 h 548"/>
                <a:gd name="T4" fmla="*/ 1 w 546"/>
                <a:gd name="T5" fmla="*/ 0 h 548"/>
              </a:gdLst>
              <a:ahLst/>
              <a:cxnLst>
                <a:cxn ang="0">
                  <a:pos x="T0" y="T1"/>
                </a:cxn>
                <a:cxn ang="0">
                  <a:pos x="T2" y="T3"/>
                </a:cxn>
                <a:cxn ang="0">
                  <a:pos x="T4" y="T5"/>
                </a:cxn>
              </a:cxnLst>
              <a:rect l="0" t="0" r="r" b="b"/>
              <a:pathLst>
                <a:path w="546" h="548">
                  <a:moveTo>
                    <a:pt x="546" y="54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7" name="Freeform 487"/>
            <p:cNvSpPr>
              <a:spLocks/>
            </p:cNvSpPr>
            <p:nvPr/>
          </p:nvSpPr>
          <p:spPr bwMode="auto">
            <a:xfrm>
              <a:off x="3040" y="3428"/>
              <a:ext cx="324" cy="324"/>
            </a:xfrm>
            <a:custGeom>
              <a:avLst/>
              <a:gdLst>
                <a:gd name="T0" fmla="*/ 781 w 781"/>
                <a:gd name="T1" fmla="*/ 782 h 782"/>
                <a:gd name="T2" fmla="*/ 0 w 781"/>
                <a:gd name="T3" fmla="*/ 0 h 782"/>
                <a:gd name="T4" fmla="*/ 1 w 781"/>
                <a:gd name="T5" fmla="*/ 0 h 782"/>
              </a:gdLst>
              <a:ahLst/>
              <a:cxnLst>
                <a:cxn ang="0">
                  <a:pos x="T0" y="T1"/>
                </a:cxn>
                <a:cxn ang="0">
                  <a:pos x="T2" y="T3"/>
                </a:cxn>
                <a:cxn ang="0">
                  <a:pos x="T4" y="T5"/>
                </a:cxn>
              </a:cxnLst>
              <a:rect l="0" t="0" r="r" b="b"/>
              <a:pathLst>
                <a:path w="781" h="782">
                  <a:moveTo>
                    <a:pt x="781" y="78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8" name="Freeform 488"/>
            <p:cNvSpPr>
              <a:spLocks/>
            </p:cNvSpPr>
            <p:nvPr/>
          </p:nvSpPr>
          <p:spPr bwMode="auto">
            <a:xfrm>
              <a:off x="2144" y="2527"/>
              <a:ext cx="197" cy="197"/>
            </a:xfrm>
            <a:custGeom>
              <a:avLst/>
              <a:gdLst>
                <a:gd name="T0" fmla="*/ 479 w 479"/>
                <a:gd name="T1" fmla="*/ 481 h 481"/>
                <a:gd name="T2" fmla="*/ 0 w 479"/>
                <a:gd name="T3" fmla="*/ 0 h 481"/>
                <a:gd name="T4" fmla="*/ 1 w 479"/>
                <a:gd name="T5" fmla="*/ 0 h 481"/>
              </a:gdLst>
              <a:ahLst/>
              <a:cxnLst>
                <a:cxn ang="0">
                  <a:pos x="T0" y="T1"/>
                </a:cxn>
                <a:cxn ang="0">
                  <a:pos x="T2" y="T3"/>
                </a:cxn>
                <a:cxn ang="0">
                  <a:pos x="T4" y="T5"/>
                </a:cxn>
              </a:cxnLst>
              <a:rect l="0" t="0" r="r" b="b"/>
              <a:pathLst>
                <a:path w="479" h="481">
                  <a:moveTo>
                    <a:pt x="479" y="48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9" name="Freeform 489"/>
            <p:cNvSpPr>
              <a:spLocks/>
            </p:cNvSpPr>
            <p:nvPr/>
          </p:nvSpPr>
          <p:spPr bwMode="auto">
            <a:xfrm>
              <a:off x="3111" y="3424"/>
              <a:ext cx="324" cy="328"/>
            </a:xfrm>
            <a:custGeom>
              <a:avLst/>
              <a:gdLst>
                <a:gd name="T0" fmla="*/ 790 w 790"/>
                <a:gd name="T1" fmla="*/ 792 h 792"/>
                <a:gd name="T2" fmla="*/ 0 w 790"/>
                <a:gd name="T3" fmla="*/ 0 h 792"/>
                <a:gd name="T4" fmla="*/ 1 w 790"/>
                <a:gd name="T5" fmla="*/ 0 h 792"/>
              </a:gdLst>
              <a:ahLst/>
              <a:cxnLst>
                <a:cxn ang="0">
                  <a:pos x="T0" y="T1"/>
                </a:cxn>
                <a:cxn ang="0">
                  <a:pos x="T2" y="T3"/>
                </a:cxn>
                <a:cxn ang="0">
                  <a:pos x="T4" y="T5"/>
                </a:cxn>
              </a:cxnLst>
              <a:rect l="0" t="0" r="r" b="b"/>
              <a:pathLst>
                <a:path w="790" h="792">
                  <a:moveTo>
                    <a:pt x="790" y="79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0" name="Freeform 490"/>
            <p:cNvSpPr>
              <a:spLocks/>
            </p:cNvSpPr>
            <p:nvPr/>
          </p:nvSpPr>
          <p:spPr bwMode="auto">
            <a:xfrm>
              <a:off x="2151" y="2463"/>
              <a:ext cx="171" cy="172"/>
            </a:xfrm>
            <a:custGeom>
              <a:avLst/>
              <a:gdLst>
                <a:gd name="T0" fmla="*/ 412 w 412"/>
                <a:gd name="T1" fmla="*/ 413 h 413"/>
                <a:gd name="T2" fmla="*/ 0 w 412"/>
                <a:gd name="T3" fmla="*/ 0 h 413"/>
                <a:gd name="T4" fmla="*/ 1 w 412"/>
                <a:gd name="T5" fmla="*/ 0 h 413"/>
              </a:gdLst>
              <a:ahLst/>
              <a:cxnLst>
                <a:cxn ang="0">
                  <a:pos x="T0" y="T1"/>
                </a:cxn>
                <a:cxn ang="0">
                  <a:pos x="T2" y="T3"/>
                </a:cxn>
                <a:cxn ang="0">
                  <a:pos x="T4" y="T5"/>
                </a:cxn>
              </a:cxnLst>
              <a:rect l="0" t="0" r="r" b="b"/>
              <a:pathLst>
                <a:path w="412" h="413">
                  <a:moveTo>
                    <a:pt x="412" y="41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1" name="Freeform 491"/>
            <p:cNvSpPr>
              <a:spLocks/>
            </p:cNvSpPr>
            <p:nvPr/>
          </p:nvSpPr>
          <p:spPr bwMode="auto">
            <a:xfrm>
              <a:off x="3122" y="3361"/>
              <a:ext cx="380" cy="383"/>
            </a:xfrm>
            <a:custGeom>
              <a:avLst/>
              <a:gdLst>
                <a:gd name="T0" fmla="*/ 923 w 923"/>
                <a:gd name="T1" fmla="*/ 925 h 925"/>
                <a:gd name="T2" fmla="*/ 0 w 923"/>
                <a:gd name="T3" fmla="*/ 0 h 925"/>
                <a:gd name="T4" fmla="*/ 1 w 923"/>
                <a:gd name="T5" fmla="*/ 0 h 925"/>
              </a:gdLst>
              <a:ahLst/>
              <a:cxnLst>
                <a:cxn ang="0">
                  <a:pos x="T0" y="T1"/>
                </a:cxn>
                <a:cxn ang="0">
                  <a:pos x="T2" y="T3"/>
                </a:cxn>
                <a:cxn ang="0">
                  <a:pos x="T4" y="T5"/>
                </a:cxn>
              </a:cxnLst>
              <a:rect l="0" t="0" r="r" b="b"/>
              <a:pathLst>
                <a:path w="923" h="925">
                  <a:moveTo>
                    <a:pt x="923" y="92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2" name="Freeform 492"/>
            <p:cNvSpPr>
              <a:spLocks/>
            </p:cNvSpPr>
            <p:nvPr/>
          </p:nvSpPr>
          <p:spPr bwMode="auto">
            <a:xfrm>
              <a:off x="2162" y="2400"/>
              <a:ext cx="253" cy="253"/>
            </a:xfrm>
            <a:custGeom>
              <a:avLst/>
              <a:gdLst>
                <a:gd name="T0" fmla="*/ 617 w 617"/>
                <a:gd name="T1" fmla="*/ 618 h 618"/>
                <a:gd name="T2" fmla="*/ 0 w 617"/>
                <a:gd name="T3" fmla="*/ 0 h 618"/>
                <a:gd name="T4" fmla="*/ 1 w 617"/>
                <a:gd name="T5" fmla="*/ 0 h 618"/>
              </a:gdLst>
              <a:ahLst/>
              <a:cxnLst>
                <a:cxn ang="0">
                  <a:pos x="T0" y="T1"/>
                </a:cxn>
                <a:cxn ang="0">
                  <a:pos x="T2" y="T3"/>
                </a:cxn>
                <a:cxn ang="0">
                  <a:pos x="T4" y="T5"/>
                </a:cxn>
              </a:cxnLst>
              <a:rect l="0" t="0" r="r" b="b"/>
              <a:pathLst>
                <a:path w="617" h="618">
                  <a:moveTo>
                    <a:pt x="617" y="61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3" name="Freeform 493"/>
            <p:cNvSpPr>
              <a:spLocks/>
            </p:cNvSpPr>
            <p:nvPr/>
          </p:nvSpPr>
          <p:spPr bwMode="auto">
            <a:xfrm>
              <a:off x="3130" y="3298"/>
              <a:ext cx="360" cy="361"/>
            </a:xfrm>
            <a:custGeom>
              <a:avLst/>
              <a:gdLst>
                <a:gd name="T0" fmla="*/ 868 w 868"/>
                <a:gd name="T1" fmla="*/ 871 h 871"/>
                <a:gd name="T2" fmla="*/ 0 w 868"/>
                <a:gd name="T3" fmla="*/ 0 h 871"/>
                <a:gd name="T4" fmla="*/ 1 w 868"/>
                <a:gd name="T5" fmla="*/ 0 h 871"/>
              </a:gdLst>
              <a:ahLst/>
              <a:cxnLst>
                <a:cxn ang="0">
                  <a:pos x="T0" y="T1"/>
                </a:cxn>
                <a:cxn ang="0">
                  <a:pos x="T2" y="T3"/>
                </a:cxn>
                <a:cxn ang="0">
                  <a:pos x="T4" y="T5"/>
                </a:cxn>
              </a:cxnLst>
              <a:rect l="0" t="0" r="r" b="b"/>
              <a:pathLst>
                <a:path w="868" h="871">
                  <a:moveTo>
                    <a:pt x="868" y="87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4" name="Freeform 494"/>
            <p:cNvSpPr>
              <a:spLocks/>
            </p:cNvSpPr>
            <p:nvPr/>
          </p:nvSpPr>
          <p:spPr bwMode="auto">
            <a:xfrm>
              <a:off x="2170" y="2337"/>
              <a:ext cx="231" cy="227"/>
            </a:xfrm>
            <a:custGeom>
              <a:avLst/>
              <a:gdLst>
                <a:gd name="T0" fmla="*/ 553 w 553"/>
                <a:gd name="T1" fmla="*/ 556 h 556"/>
                <a:gd name="T2" fmla="*/ 0 w 553"/>
                <a:gd name="T3" fmla="*/ 0 h 556"/>
                <a:gd name="T4" fmla="*/ 1 w 553"/>
                <a:gd name="T5" fmla="*/ 0 h 556"/>
              </a:gdLst>
              <a:ahLst/>
              <a:cxnLst>
                <a:cxn ang="0">
                  <a:pos x="T0" y="T1"/>
                </a:cxn>
                <a:cxn ang="0">
                  <a:pos x="T2" y="T3"/>
                </a:cxn>
                <a:cxn ang="0">
                  <a:pos x="T4" y="T5"/>
                </a:cxn>
              </a:cxnLst>
              <a:rect l="0" t="0" r="r" b="b"/>
              <a:pathLst>
                <a:path w="553" h="556">
                  <a:moveTo>
                    <a:pt x="553" y="55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5" name="Freeform 495"/>
            <p:cNvSpPr>
              <a:spLocks/>
            </p:cNvSpPr>
            <p:nvPr/>
          </p:nvSpPr>
          <p:spPr bwMode="auto">
            <a:xfrm>
              <a:off x="3141" y="3234"/>
              <a:ext cx="338" cy="339"/>
            </a:xfrm>
            <a:custGeom>
              <a:avLst/>
              <a:gdLst>
                <a:gd name="T0" fmla="*/ 816 w 816"/>
                <a:gd name="T1" fmla="*/ 815 h 815"/>
                <a:gd name="T2" fmla="*/ 0 w 816"/>
                <a:gd name="T3" fmla="*/ 0 h 815"/>
                <a:gd name="T4" fmla="*/ 1 w 816"/>
                <a:gd name="T5" fmla="*/ 0 h 815"/>
              </a:gdLst>
              <a:ahLst/>
              <a:cxnLst>
                <a:cxn ang="0">
                  <a:pos x="T0" y="T1"/>
                </a:cxn>
                <a:cxn ang="0">
                  <a:pos x="T2" y="T3"/>
                </a:cxn>
                <a:cxn ang="0">
                  <a:pos x="T4" y="T5"/>
                </a:cxn>
              </a:cxnLst>
              <a:rect l="0" t="0" r="r" b="b"/>
              <a:pathLst>
                <a:path w="816" h="815">
                  <a:moveTo>
                    <a:pt x="816" y="81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6" name="Freeform 496"/>
            <p:cNvSpPr>
              <a:spLocks/>
            </p:cNvSpPr>
            <p:nvPr/>
          </p:nvSpPr>
          <p:spPr bwMode="auto">
            <a:xfrm>
              <a:off x="2181" y="2270"/>
              <a:ext cx="201" cy="204"/>
            </a:xfrm>
            <a:custGeom>
              <a:avLst/>
              <a:gdLst>
                <a:gd name="T0" fmla="*/ 490 w 490"/>
                <a:gd name="T1" fmla="*/ 493 h 493"/>
                <a:gd name="T2" fmla="*/ 0 w 490"/>
                <a:gd name="T3" fmla="*/ 0 h 493"/>
                <a:gd name="T4" fmla="*/ 1 w 490"/>
                <a:gd name="T5" fmla="*/ 0 h 493"/>
              </a:gdLst>
              <a:ahLst/>
              <a:cxnLst>
                <a:cxn ang="0">
                  <a:pos x="T0" y="T1"/>
                </a:cxn>
                <a:cxn ang="0">
                  <a:pos x="T2" y="T3"/>
                </a:cxn>
                <a:cxn ang="0">
                  <a:pos x="T4" y="T5"/>
                </a:cxn>
              </a:cxnLst>
              <a:rect l="0" t="0" r="r" b="b"/>
              <a:pathLst>
                <a:path w="490" h="493">
                  <a:moveTo>
                    <a:pt x="490" y="49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7" name="Freeform 497"/>
            <p:cNvSpPr>
              <a:spLocks/>
            </p:cNvSpPr>
            <p:nvPr/>
          </p:nvSpPr>
          <p:spPr bwMode="auto">
            <a:xfrm>
              <a:off x="3092" y="3186"/>
              <a:ext cx="12" cy="15"/>
            </a:xfrm>
            <a:custGeom>
              <a:avLst/>
              <a:gdLst>
                <a:gd name="T0" fmla="*/ 30 w 30"/>
                <a:gd name="T1" fmla="*/ 30 h 30"/>
                <a:gd name="T2" fmla="*/ 0 w 30"/>
                <a:gd name="T3" fmla="*/ 0 h 30"/>
                <a:gd name="T4" fmla="*/ 1 w 30"/>
                <a:gd name="T5" fmla="*/ 0 h 30"/>
              </a:gdLst>
              <a:ahLst/>
              <a:cxnLst>
                <a:cxn ang="0">
                  <a:pos x="T0" y="T1"/>
                </a:cxn>
                <a:cxn ang="0">
                  <a:pos x="T2" y="T3"/>
                </a:cxn>
                <a:cxn ang="0">
                  <a:pos x="T4" y="T5"/>
                </a:cxn>
              </a:cxnLst>
              <a:rect l="0" t="0" r="r" b="b"/>
              <a:pathLst>
                <a:path w="30" h="30">
                  <a:moveTo>
                    <a:pt x="30" y="3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8" name="Freeform 498"/>
            <p:cNvSpPr>
              <a:spLocks/>
            </p:cNvSpPr>
            <p:nvPr/>
          </p:nvSpPr>
          <p:spPr bwMode="auto">
            <a:xfrm>
              <a:off x="3152" y="3175"/>
              <a:ext cx="312" cy="312"/>
            </a:xfrm>
            <a:custGeom>
              <a:avLst/>
              <a:gdLst>
                <a:gd name="T0" fmla="*/ 760 w 760"/>
                <a:gd name="T1" fmla="*/ 761 h 761"/>
                <a:gd name="T2" fmla="*/ 0 w 760"/>
                <a:gd name="T3" fmla="*/ 0 h 761"/>
                <a:gd name="T4" fmla="*/ 1 w 760"/>
                <a:gd name="T5" fmla="*/ 0 h 761"/>
              </a:gdLst>
              <a:ahLst/>
              <a:cxnLst>
                <a:cxn ang="0">
                  <a:pos x="T0" y="T1"/>
                </a:cxn>
                <a:cxn ang="0">
                  <a:pos x="T2" y="T3"/>
                </a:cxn>
                <a:cxn ang="0">
                  <a:pos x="T4" y="T5"/>
                </a:cxn>
              </a:cxnLst>
              <a:rect l="0" t="0" r="r" b="b"/>
              <a:pathLst>
                <a:path w="760" h="761">
                  <a:moveTo>
                    <a:pt x="760" y="7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9" name="Freeform 499"/>
            <p:cNvSpPr>
              <a:spLocks/>
            </p:cNvSpPr>
            <p:nvPr/>
          </p:nvSpPr>
          <p:spPr bwMode="auto">
            <a:xfrm>
              <a:off x="2189" y="2206"/>
              <a:ext cx="178" cy="179"/>
            </a:xfrm>
            <a:custGeom>
              <a:avLst/>
              <a:gdLst>
                <a:gd name="T0" fmla="*/ 429 w 429"/>
                <a:gd name="T1" fmla="*/ 427 h 427"/>
                <a:gd name="T2" fmla="*/ 0 w 429"/>
                <a:gd name="T3" fmla="*/ 0 h 427"/>
                <a:gd name="T4" fmla="*/ 1 w 429"/>
                <a:gd name="T5" fmla="*/ 0 h 427"/>
              </a:gdLst>
              <a:ahLst/>
              <a:cxnLst>
                <a:cxn ang="0">
                  <a:pos x="T0" y="T1"/>
                </a:cxn>
                <a:cxn ang="0">
                  <a:pos x="T2" y="T3"/>
                </a:cxn>
                <a:cxn ang="0">
                  <a:pos x="T4" y="T5"/>
                </a:cxn>
              </a:cxnLst>
              <a:rect l="0" t="0" r="r" b="b"/>
              <a:pathLst>
                <a:path w="429" h="427">
                  <a:moveTo>
                    <a:pt x="429" y="42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0" name="Freeform 500"/>
            <p:cNvSpPr>
              <a:spLocks/>
            </p:cNvSpPr>
            <p:nvPr/>
          </p:nvSpPr>
          <p:spPr bwMode="auto">
            <a:xfrm>
              <a:off x="3107" y="3130"/>
              <a:ext cx="26" cy="26"/>
            </a:xfrm>
            <a:custGeom>
              <a:avLst/>
              <a:gdLst>
                <a:gd name="T0" fmla="*/ 62 w 62"/>
                <a:gd name="T1" fmla="*/ 63 h 63"/>
                <a:gd name="T2" fmla="*/ 0 w 62"/>
                <a:gd name="T3" fmla="*/ 0 h 63"/>
                <a:gd name="T4" fmla="*/ 1 w 62"/>
                <a:gd name="T5" fmla="*/ 0 h 63"/>
              </a:gdLst>
              <a:ahLst/>
              <a:cxnLst>
                <a:cxn ang="0">
                  <a:pos x="T0" y="T1"/>
                </a:cxn>
                <a:cxn ang="0">
                  <a:pos x="T2" y="T3"/>
                </a:cxn>
                <a:cxn ang="0">
                  <a:pos x="T4" y="T5"/>
                </a:cxn>
              </a:cxnLst>
              <a:rect l="0" t="0" r="r" b="b"/>
              <a:pathLst>
                <a:path w="62" h="63">
                  <a:moveTo>
                    <a:pt x="6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1" name="Freeform 501"/>
            <p:cNvSpPr>
              <a:spLocks/>
            </p:cNvSpPr>
            <p:nvPr/>
          </p:nvSpPr>
          <p:spPr bwMode="auto">
            <a:xfrm>
              <a:off x="3122" y="3074"/>
              <a:ext cx="331" cy="328"/>
            </a:xfrm>
            <a:custGeom>
              <a:avLst/>
              <a:gdLst>
                <a:gd name="T0" fmla="*/ 798 w 798"/>
                <a:gd name="T1" fmla="*/ 799 h 799"/>
                <a:gd name="T2" fmla="*/ 0 w 798"/>
                <a:gd name="T3" fmla="*/ 0 h 799"/>
                <a:gd name="T4" fmla="*/ 2 w 798"/>
                <a:gd name="T5" fmla="*/ 0 h 799"/>
              </a:gdLst>
              <a:ahLst/>
              <a:cxnLst>
                <a:cxn ang="0">
                  <a:pos x="T0" y="T1"/>
                </a:cxn>
                <a:cxn ang="0">
                  <a:pos x="T2" y="T3"/>
                </a:cxn>
                <a:cxn ang="0">
                  <a:pos x="T4" y="T5"/>
                </a:cxn>
              </a:cxnLst>
              <a:rect l="0" t="0" r="r" b="b"/>
              <a:pathLst>
                <a:path w="798" h="799">
                  <a:moveTo>
                    <a:pt x="798" y="799"/>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2" name="Freeform 502"/>
            <p:cNvSpPr>
              <a:spLocks/>
            </p:cNvSpPr>
            <p:nvPr/>
          </p:nvSpPr>
          <p:spPr bwMode="auto">
            <a:xfrm>
              <a:off x="2196" y="2143"/>
              <a:ext cx="242" cy="242"/>
            </a:xfrm>
            <a:custGeom>
              <a:avLst/>
              <a:gdLst>
                <a:gd name="T0" fmla="*/ 578 w 578"/>
                <a:gd name="T1" fmla="*/ 579 h 579"/>
                <a:gd name="T2" fmla="*/ 0 w 578"/>
                <a:gd name="T3" fmla="*/ 0 h 579"/>
                <a:gd name="T4" fmla="*/ 1 w 578"/>
                <a:gd name="T5" fmla="*/ 0 h 579"/>
              </a:gdLst>
              <a:ahLst/>
              <a:cxnLst>
                <a:cxn ang="0">
                  <a:pos x="T0" y="T1"/>
                </a:cxn>
                <a:cxn ang="0">
                  <a:pos x="T2" y="T3"/>
                </a:cxn>
                <a:cxn ang="0">
                  <a:pos x="T4" y="T5"/>
                </a:cxn>
              </a:cxnLst>
              <a:rect l="0" t="0" r="r" b="b"/>
              <a:pathLst>
                <a:path w="578" h="579">
                  <a:moveTo>
                    <a:pt x="578" y="57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3" name="Freeform 503"/>
            <p:cNvSpPr>
              <a:spLocks/>
            </p:cNvSpPr>
            <p:nvPr/>
          </p:nvSpPr>
          <p:spPr bwMode="auto">
            <a:xfrm>
              <a:off x="3070" y="3018"/>
              <a:ext cx="7" cy="8"/>
            </a:xfrm>
            <a:custGeom>
              <a:avLst/>
              <a:gdLst>
                <a:gd name="T0" fmla="*/ 14 w 14"/>
                <a:gd name="T1" fmla="*/ 14 h 14"/>
                <a:gd name="T2" fmla="*/ 0 w 14"/>
                <a:gd name="T3" fmla="*/ 0 h 14"/>
                <a:gd name="T4" fmla="*/ 1 w 14"/>
                <a:gd name="T5" fmla="*/ 0 h 14"/>
              </a:gdLst>
              <a:ahLst/>
              <a:cxnLst>
                <a:cxn ang="0">
                  <a:pos x="T0" y="T1"/>
                </a:cxn>
                <a:cxn ang="0">
                  <a:pos x="T2" y="T3"/>
                </a:cxn>
                <a:cxn ang="0">
                  <a:pos x="T4" y="T5"/>
                </a:cxn>
              </a:cxnLst>
              <a:rect l="0" t="0" r="r" b="b"/>
              <a:pathLst>
                <a:path w="14" h="14">
                  <a:moveTo>
                    <a:pt x="14" y="1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4" name="Freeform 504"/>
            <p:cNvSpPr>
              <a:spLocks/>
            </p:cNvSpPr>
            <p:nvPr/>
          </p:nvSpPr>
          <p:spPr bwMode="auto">
            <a:xfrm>
              <a:off x="3141" y="3014"/>
              <a:ext cx="301" cy="306"/>
            </a:xfrm>
            <a:custGeom>
              <a:avLst/>
              <a:gdLst>
                <a:gd name="T0" fmla="*/ 730 w 730"/>
                <a:gd name="T1" fmla="*/ 730 h 730"/>
                <a:gd name="T2" fmla="*/ 0 w 730"/>
                <a:gd name="T3" fmla="*/ 0 h 730"/>
                <a:gd name="T4" fmla="*/ 1 w 730"/>
                <a:gd name="T5" fmla="*/ 0 h 730"/>
              </a:gdLst>
              <a:ahLst/>
              <a:cxnLst>
                <a:cxn ang="0">
                  <a:pos x="T0" y="T1"/>
                </a:cxn>
                <a:cxn ang="0">
                  <a:pos x="T2" y="T3"/>
                </a:cxn>
                <a:cxn ang="0">
                  <a:pos x="T4" y="T5"/>
                </a:cxn>
              </a:cxnLst>
              <a:rect l="0" t="0" r="r" b="b"/>
              <a:pathLst>
                <a:path w="730" h="730">
                  <a:moveTo>
                    <a:pt x="730" y="73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5" name="Freeform 505"/>
            <p:cNvSpPr>
              <a:spLocks/>
            </p:cNvSpPr>
            <p:nvPr/>
          </p:nvSpPr>
          <p:spPr bwMode="auto">
            <a:xfrm>
              <a:off x="2207" y="2080"/>
              <a:ext cx="212" cy="212"/>
            </a:xfrm>
            <a:custGeom>
              <a:avLst/>
              <a:gdLst>
                <a:gd name="T0" fmla="*/ 516 w 516"/>
                <a:gd name="T1" fmla="*/ 516 h 516"/>
                <a:gd name="T2" fmla="*/ 0 w 516"/>
                <a:gd name="T3" fmla="*/ 0 h 516"/>
                <a:gd name="T4" fmla="*/ 1 w 516"/>
                <a:gd name="T5" fmla="*/ 0 h 516"/>
              </a:gdLst>
              <a:ahLst/>
              <a:cxnLst>
                <a:cxn ang="0">
                  <a:pos x="T0" y="T1"/>
                </a:cxn>
                <a:cxn ang="0">
                  <a:pos x="T2" y="T3"/>
                </a:cxn>
                <a:cxn ang="0">
                  <a:pos x="T4" y="T5"/>
                </a:cxn>
              </a:cxnLst>
              <a:rect l="0" t="0" r="r" b="b"/>
              <a:pathLst>
                <a:path w="516" h="516">
                  <a:moveTo>
                    <a:pt x="516" y="51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6" name="Freeform 506"/>
            <p:cNvSpPr>
              <a:spLocks/>
            </p:cNvSpPr>
            <p:nvPr/>
          </p:nvSpPr>
          <p:spPr bwMode="auto">
            <a:xfrm>
              <a:off x="3081" y="2959"/>
              <a:ext cx="30" cy="29"/>
            </a:xfrm>
            <a:custGeom>
              <a:avLst/>
              <a:gdLst>
                <a:gd name="T0" fmla="*/ 71 w 71"/>
                <a:gd name="T1" fmla="*/ 71 h 71"/>
                <a:gd name="T2" fmla="*/ 0 w 71"/>
                <a:gd name="T3" fmla="*/ 0 h 71"/>
                <a:gd name="T4" fmla="*/ 1 w 71"/>
                <a:gd name="T5" fmla="*/ 0 h 71"/>
              </a:gdLst>
              <a:ahLst/>
              <a:cxnLst>
                <a:cxn ang="0">
                  <a:pos x="T0" y="T1"/>
                </a:cxn>
                <a:cxn ang="0">
                  <a:pos x="T2" y="T3"/>
                </a:cxn>
                <a:cxn ang="0">
                  <a:pos x="T4" y="T5"/>
                </a:cxn>
              </a:cxnLst>
              <a:rect l="0" t="0" r="r" b="b"/>
              <a:pathLst>
                <a:path w="71" h="71">
                  <a:moveTo>
                    <a:pt x="71" y="7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7" name="Freeform 507"/>
            <p:cNvSpPr>
              <a:spLocks/>
            </p:cNvSpPr>
            <p:nvPr/>
          </p:nvSpPr>
          <p:spPr bwMode="auto">
            <a:xfrm>
              <a:off x="3156" y="2959"/>
              <a:ext cx="275" cy="275"/>
            </a:xfrm>
            <a:custGeom>
              <a:avLst/>
              <a:gdLst>
                <a:gd name="T0" fmla="*/ 664 w 664"/>
                <a:gd name="T1" fmla="*/ 663 h 663"/>
                <a:gd name="T2" fmla="*/ 0 w 664"/>
                <a:gd name="T3" fmla="*/ 0 h 663"/>
                <a:gd name="T4" fmla="*/ 2 w 664"/>
                <a:gd name="T5" fmla="*/ 0 h 663"/>
              </a:gdLst>
              <a:ahLst/>
              <a:cxnLst>
                <a:cxn ang="0">
                  <a:pos x="T0" y="T1"/>
                </a:cxn>
                <a:cxn ang="0">
                  <a:pos x="T2" y="T3"/>
                </a:cxn>
                <a:cxn ang="0">
                  <a:pos x="T4" y="T5"/>
                </a:cxn>
              </a:cxnLst>
              <a:rect l="0" t="0" r="r" b="b"/>
              <a:pathLst>
                <a:path w="664" h="663">
                  <a:moveTo>
                    <a:pt x="664" y="6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8" name="Freeform 508"/>
            <p:cNvSpPr>
              <a:spLocks/>
            </p:cNvSpPr>
            <p:nvPr/>
          </p:nvSpPr>
          <p:spPr bwMode="auto">
            <a:xfrm>
              <a:off x="2215" y="2016"/>
              <a:ext cx="189" cy="187"/>
            </a:xfrm>
            <a:custGeom>
              <a:avLst/>
              <a:gdLst>
                <a:gd name="T0" fmla="*/ 452 w 452"/>
                <a:gd name="T1" fmla="*/ 452 h 452"/>
                <a:gd name="T2" fmla="*/ 0 w 452"/>
                <a:gd name="T3" fmla="*/ 0 h 452"/>
                <a:gd name="T4" fmla="*/ 1 w 452"/>
                <a:gd name="T5" fmla="*/ 0 h 452"/>
              </a:gdLst>
              <a:ahLst/>
              <a:cxnLst>
                <a:cxn ang="0">
                  <a:pos x="T0" y="T1"/>
                </a:cxn>
                <a:cxn ang="0">
                  <a:pos x="T2" y="T3"/>
                </a:cxn>
                <a:cxn ang="0">
                  <a:pos x="T4" y="T5"/>
                </a:cxn>
              </a:cxnLst>
              <a:rect l="0" t="0" r="r" b="b"/>
              <a:pathLst>
                <a:path w="452" h="452">
                  <a:moveTo>
                    <a:pt x="452" y="45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9" name="Freeform 509"/>
            <p:cNvSpPr>
              <a:spLocks/>
            </p:cNvSpPr>
            <p:nvPr/>
          </p:nvSpPr>
          <p:spPr bwMode="auto">
            <a:xfrm>
              <a:off x="3096" y="2899"/>
              <a:ext cx="52" cy="52"/>
            </a:xfrm>
            <a:custGeom>
              <a:avLst/>
              <a:gdLst>
                <a:gd name="T0" fmla="*/ 129 w 129"/>
                <a:gd name="T1" fmla="*/ 129 h 129"/>
                <a:gd name="T2" fmla="*/ 0 w 129"/>
                <a:gd name="T3" fmla="*/ 0 h 129"/>
                <a:gd name="T4" fmla="*/ 1 w 129"/>
                <a:gd name="T5" fmla="*/ 0 h 129"/>
              </a:gdLst>
              <a:ahLst/>
              <a:cxnLst>
                <a:cxn ang="0">
                  <a:pos x="T0" y="T1"/>
                </a:cxn>
                <a:cxn ang="0">
                  <a:pos x="T2" y="T3"/>
                </a:cxn>
                <a:cxn ang="0">
                  <a:pos x="T4" y="T5"/>
                </a:cxn>
              </a:cxnLst>
              <a:rect l="0" t="0" r="r" b="b"/>
              <a:pathLst>
                <a:path w="129" h="129">
                  <a:moveTo>
                    <a:pt x="129" y="12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0" name="Freeform 510"/>
            <p:cNvSpPr>
              <a:spLocks/>
            </p:cNvSpPr>
            <p:nvPr/>
          </p:nvSpPr>
          <p:spPr bwMode="auto">
            <a:xfrm>
              <a:off x="3107" y="2839"/>
              <a:ext cx="309" cy="310"/>
            </a:xfrm>
            <a:custGeom>
              <a:avLst/>
              <a:gdLst>
                <a:gd name="T0" fmla="*/ 749 w 749"/>
                <a:gd name="T1" fmla="*/ 751 h 751"/>
                <a:gd name="T2" fmla="*/ 0 w 749"/>
                <a:gd name="T3" fmla="*/ 0 h 751"/>
                <a:gd name="T4" fmla="*/ 1 w 749"/>
                <a:gd name="T5" fmla="*/ 0 h 751"/>
              </a:gdLst>
              <a:ahLst/>
              <a:cxnLst>
                <a:cxn ang="0">
                  <a:pos x="T0" y="T1"/>
                </a:cxn>
                <a:cxn ang="0">
                  <a:pos x="T2" y="T3"/>
                </a:cxn>
                <a:cxn ang="0">
                  <a:pos x="T4" y="T5"/>
                </a:cxn>
              </a:cxnLst>
              <a:rect l="0" t="0" r="r" b="b"/>
              <a:pathLst>
                <a:path w="749" h="751">
                  <a:moveTo>
                    <a:pt x="749" y="75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1" name="Freeform 511"/>
            <p:cNvSpPr>
              <a:spLocks/>
            </p:cNvSpPr>
            <p:nvPr/>
          </p:nvSpPr>
          <p:spPr bwMode="auto">
            <a:xfrm>
              <a:off x="2226" y="1953"/>
              <a:ext cx="160" cy="160"/>
            </a:xfrm>
            <a:custGeom>
              <a:avLst/>
              <a:gdLst>
                <a:gd name="T0" fmla="*/ 388 w 388"/>
                <a:gd name="T1" fmla="*/ 388 h 388"/>
                <a:gd name="T2" fmla="*/ 0 w 388"/>
                <a:gd name="T3" fmla="*/ 0 h 388"/>
                <a:gd name="T4" fmla="*/ 1 w 388"/>
                <a:gd name="T5" fmla="*/ 0 h 388"/>
              </a:gdLst>
              <a:ahLst/>
              <a:cxnLst>
                <a:cxn ang="0">
                  <a:pos x="T0" y="T1"/>
                </a:cxn>
                <a:cxn ang="0">
                  <a:pos x="T2" y="T3"/>
                </a:cxn>
                <a:cxn ang="0">
                  <a:pos x="T4" y="T5"/>
                </a:cxn>
              </a:cxnLst>
              <a:rect l="0" t="0" r="r" b="b"/>
              <a:pathLst>
                <a:path w="388" h="388">
                  <a:moveTo>
                    <a:pt x="388" y="38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2" name="Freeform 512"/>
            <p:cNvSpPr>
              <a:spLocks/>
            </p:cNvSpPr>
            <p:nvPr/>
          </p:nvSpPr>
          <p:spPr bwMode="auto">
            <a:xfrm>
              <a:off x="3118" y="2776"/>
              <a:ext cx="287" cy="287"/>
            </a:xfrm>
            <a:custGeom>
              <a:avLst/>
              <a:gdLst>
                <a:gd name="T0" fmla="*/ 690 w 690"/>
                <a:gd name="T1" fmla="*/ 691 h 691"/>
                <a:gd name="T2" fmla="*/ 0 w 690"/>
                <a:gd name="T3" fmla="*/ 0 h 691"/>
                <a:gd name="T4" fmla="*/ 2 w 690"/>
                <a:gd name="T5" fmla="*/ 0 h 691"/>
              </a:gdLst>
              <a:ahLst/>
              <a:cxnLst>
                <a:cxn ang="0">
                  <a:pos x="T0" y="T1"/>
                </a:cxn>
                <a:cxn ang="0">
                  <a:pos x="T2" y="T3"/>
                </a:cxn>
                <a:cxn ang="0">
                  <a:pos x="T4" y="T5"/>
                </a:cxn>
              </a:cxnLst>
              <a:rect l="0" t="0" r="r" b="b"/>
              <a:pathLst>
                <a:path w="690" h="691">
                  <a:moveTo>
                    <a:pt x="690" y="691"/>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3" name="Freeform 513"/>
            <p:cNvSpPr>
              <a:spLocks/>
            </p:cNvSpPr>
            <p:nvPr/>
          </p:nvSpPr>
          <p:spPr bwMode="auto">
            <a:xfrm>
              <a:off x="2233" y="1890"/>
              <a:ext cx="134" cy="134"/>
            </a:xfrm>
            <a:custGeom>
              <a:avLst/>
              <a:gdLst>
                <a:gd name="T0" fmla="*/ 324 w 324"/>
                <a:gd name="T1" fmla="*/ 324 h 324"/>
                <a:gd name="T2" fmla="*/ 0 w 324"/>
                <a:gd name="T3" fmla="*/ 0 h 324"/>
                <a:gd name="T4" fmla="*/ 1 w 324"/>
                <a:gd name="T5" fmla="*/ 0 h 324"/>
              </a:gdLst>
              <a:ahLst/>
              <a:cxnLst>
                <a:cxn ang="0">
                  <a:pos x="T0" y="T1"/>
                </a:cxn>
                <a:cxn ang="0">
                  <a:pos x="T2" y="T3"/>
                </a:cxn>
                <a:cxn ang="0">
                  <a:pos x="T4" y="T5"/>
                </a:cxn>
              </a:cxnLst>
              <a:rect l="0" t="0" r="r" b="b"/>
              <a:pathLst>
                <a:path w="324" h="324">
                  <a:moveTo>
                    <a:pt x="324" y="32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4" name="Freeform 514"/>
            <p:cNvSpPr>
              <a:spLocks/>
            </p:cNvSpPr>
            <p:nvPr/>
          </p:nvSpPr>
          <p:spPr bwMode="auto">
            <a:xfrm>
              <a:off x="3133" y="2717"/>
              <a:ext cx="261" cy="260"/>
            </a:xfrm>
            <a:custGeom>
              <a:avLst/>
              <a:gdLst>
                <a:gd name="T0" fmla="*/ 632 w 632"/>
                <a:gd name="T1" fmla="*/ 632 h 632"/>
                <a:gd name="T2" fmla="*/ 0 w 632"/>
                <a:gd name="T3" fmla="*/ 0 h 632"/>
                <a:gd name="T4" fmla="*/ 1 w 632"/>
                <a:gd name="T5" fmla="*/ 0 h 632"/>
              </a:gdLst>
              <a:ahLst/>
              <a:cxnLst>
                <a:cxn ang="0">
                  <a:pos x="T0" y="T1"/>
                </a:cxn>
                <a:cxn ang="0">
                  <a:pos x="T2" y="T3"/>
                </a:cxn>
                <a:cxn ang="0">
                  <a:pos x="T4" y="T5"/>
                </a:cxn>
              </a:cxnLst>
              <a:rect l="0" t="0" r="r" b="b"/>
              <a:pathLst>
                <a:path w="632" h="632">
                  <a:moveTo>
                    <a:pt x="632" y="63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5" name="Freeform 515"/>
            <p:cNvSpPr>
              <a:spLocks/>
            </p:cNvSpPr>
            <p:nvPr/>
          </p:nvSpPr>
          <p:spPr bwMode="auto">
            <a:xfrm>
              <a:off x="2244" y="1826"/>
              <a:ext cx="186" cy="187"/>
            </a:xfrm>
            <a:custGeom>
              <a:avLst/>
              <a:gdLst>
                <a:gd name="T0" fmla="*/ 450 w 450"/>
                <a:gd name="T1" fmla="*/ 450 h 450"/>
                <a:gd name="T2" fmla="*/ 0 w 450"/>
                <a:gd name="T3" fmla="*/ 0 h 450"/>
                <a:gd name="T4" fmla="*/ 1 w 450"/>
                <a:gd name="T5" fmla="*/ 0 h 450"/>
              </a:gdLst>
              <a:ahLst/>
              <a:cxnLst>
                <a:cxn ang="0">
                  <a:pos x="T0" y="T1"/>
                </a:cxn>
                <a:cxn ang="0">
                  <a:pos x="T2" y="T3"/>
                </a:cxn>
                <a:cxn ang="0">
                  <a:pos x="T4" y="T5"/>
                </a:cxn>
              </a:cxnLst>
              <a:rect l="0" t="0" r="r" b="b"/>
              <a:pathLst>
                <a:path w="450" h="450">
                  <a:moveTo>
                    <a:pt x="450" y="45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6" name="Freeform 516"/>
            <p:cNvSpPr>
              <a:spLocks/>
            </p:cNvSpPr>
            <p:nvPr/>
          </p:nvSpPr>
          <p:spPr bwMode="auto">
            <a:xfrm>
              <a:off x="3059" y="2642"/>
              <a:ext cx="22" cy="22"/>
            </a:xfrm>
            <a:custGeom>
              <a:avLst/>
              <a:gdLst>
                <a:gd name="T0" fmla="*/ 53 w 53"/>
                <a:gd name="T1" fmla="*/ 53 h 53"/>
                <a:gd name="T2" fmla="*/ 0 w 53"/>
                <a:gd name="T3" fmla="*/ 0 h 53"/>
                <a:gd name="T4" fmla="*/ 1 w 53"/>
                <a:gd name="T5" fmla="*/ 0 h 53"/>
              </a:gdLst>
              <a:ahLst/>
              <a:cxnLst>
                <a:cxn ang="0">
                  <a:pos x="T0" y="T1"/>
                </a:cxn>
                <a:cxn ang="0">
                  <a:pos x="T2" y="T3"/>
                </a:cxn>
                <a:cxn ang="0">
                  <a:pos x="T4" y="T5"/>
                </a:cxn>
              </a:cxnLst>
              <a:rect l="0" t="0" r="r" b="b"/>
              <a:pathLst>
                <a:path w="53" h="53">
                  <a:moveTo>
                    <a:pt x="53" y="5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7" name="Freeform 517"/>
            <p:cNvSpPr>
              <a:spLocks/>
            </p:cNvSpPr>
            <p:nvPr/>
          </p:nvSpPr>
          <p:spPr bwMode="auto">
            <a:xfrm>
              <a:off x="3144" y="2657"/>
              <a:ext cx="238" cy="238"/>
            </a:xfrm>
            <a:custGeom>
              <a:avLst/>
              <a:gdLst>
                <a:gd name="T0" fmla="*/ 572 w 572"/>
                <a:gd name="T1" fmla="*/ 574 h 574"/>
                <a:gd name="T2" fmla="*/ 0 w 572"/>
                <a:gd name="T3" fmla="*/ 0 h 574"/>
                <a:gd name="T4" fmla="*/ 1 w 572"/>
                <a:gd name="T5" fmla="*/ 0 h 574"/>
              </a:gdLst>
              <a:ahLst/>
              <a:cxnLst>
                <a:cxn ang="0">
                  <a:pos x="T0" y="T1"/>
                </a:cxn>
                <a:cxn ang="0">
                  <a:pos x="T2" y="T3"/>
                </a:cxn>
                <a:cxn ang="0">
                  <a:pos x="T4" y="T5"/>
                </a:cxn>
              </a:cxnLst>
              <a:rect l="0" t="0" r="r" b="b"/>
              <a:pathLst>
                <a:path w="572" h="574">
                  <a:moveTo>
                    <a:pt x="572" y="57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8" name="Freeform 518"/>
            <p:cNvSpPr>
              <a:spLocks/>
            </p:cNvSpPr>
            <p:nvPr/>
          </p:nvSpPr>
          <p:spPr bwMode="auto">
            <a:xfrm>
              <a:off x="2252" y="1763"/>
              <a:ext cx="193" cy="194"/>
            </a:xfrm>
            <a:custGeom>
              <a:avLst/>
              <a:gdLst>
                <a:gd name="T0" fmla="*/ 468 w 468"/>
                <a:gd name="T1" fmla="*/ 469 h 469"/>
                <a:gd name="T2" fmla="*/ 0 w 468"/>
                <a:gd name="T3" fmla="*/ 0 h 469"/>
                <a:gd name="T4" fmla="*/ 1 w 468"/>
                <a:gd name="T5" fmla="*/ 0 h 469"/>
              </a:gdLst>
              <a:ahLst/>
              <a:cxnLst>
                <a:cxn ang="0">
                  <a:pos x="T0" y="T1"/>
                </a:cxn>
                <a:cxn ang="0">
                  <a:pos x="T2" y="T3"/>
                </a:cxn>
                <a:cxn ang="0">
                  <a:pos x="T4" y="T5"/>
                </a:cxn>
              </a:cxnLst>
              <a:rect l="0" t="0" r="r" b="b"/>
              <a:pathLst>
                <a:path w="468" h="469">
                  <a:moveTo>
                    <a:pt x="468" y="4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9" name="Freeform 519"/>
            <p:cNvSpPr>
              <a:spLocks/>
            </p:cNvSpPr>
            <p:nvPr/>
          </p:nvSpPr>
          <p:spPr bwMode="auto">
            <a:xfrm>
              <a:off x="3070" y="2582"/>
              <a:ext cx="45" cy="45"/>
            </a:xfrm>
            <a:custGeom>
              <a:avLst/>
              <a:gdLst>
                <a:gd name="T0" fmla="*/ 110 w 110"/>
                <a:gd name="T1" fmla="*/ 111 h 111"/>
                <a:gd name="T2" fmla="*/ 0 w 110"/>
                <a:gd name="T3" fmla="*/ 0 h 111"/>
                <a:gd name="T4" fmla="*/ 1 w 110"/>
                <a:gd name="T5" fmla="*/ 0 h 111"/>
              </a:gdLst>
              <a:ahLst/>
              <a:cxnLst>
                <a:cxn ang="0">
                  <a:pos x="T0" y="T1"/>
                </a:cxn>
                <a:cxn ang="0">
                  <a:pos x="T2" y="T3"/>
                </a:cxn>
                <a:cxn ang="0">
                  <a:pos x="T4" y="T5"/>
                </a:cxn>
              </a:cxnLst>
              <a:rect l="0" t="0" r="r" b="b"/>
              <a:pathLst>
                <a:path w="110" h="111">
                  <a:moveTo>
                    <a:pt x="110" y="11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0" name="Freeform 520"/>
            <p:cNvSpPr>
              <a:spLocks/>
            </p:cNvSpPr>
            <p:nvPr/>
          </p:nvSpPr>
          <p:spPr bwMode="auto">
            <a:xfrm>
              <a:off x="3156" y="2597"/>
              <a:ext cx="212" cy="213"/>
            </a:xfrm>
            <a:custGeom>
              <a:avLst/>
              <a:gdLst>
                <a:gd name="T0" fmla="*/ 513 w 513"/>
                <a:gd name="T1" fmla="*/ 513 h 513"/>
                <a:gd name="T2" fmla="*/ 0 w 513"/>
                <a:gd name="T3" fmla="*/ 0 h 513"/>
                <a:gd name="T4" fmla="*/ 1 w 513"/>
                <a:gd name="T5" fmla="*/ 0 h 513"/>
              </a:gdLst>
              <a:ahLst/>
              <a:cxnLst>
                <a:cxn ang="0">
                  <a:pos x="T0" y="T1"/>
                </a:cxn>
                <a:cxn ang="0">
                  <a:pos x="T2" y="T3"/>
                </a:cxn>
                <a:cxn ang="0">
                  <a:pos x="T4" y="T5"/>
                </a:cxn>
              </a:cxnLst>
              <a:rect l="0" t="0" r="r" b="b"/>
              <a:pathLst>
                <a:path w="513" h="513">
                  <a:moveTo>
                    <a:pt x="513" y="51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1" name="Freeform 521"/>
            <p:cNvSpPr>
              <a:spLocks/>
            </p:cNvSpPr>
            <p:nvPr/>
          </p:nvSpPr>
          <p:spPr bwMode="auto">
            <a:xfrm>
              <a:off x="2263" y="1696"/>
              <a:ext cx="201" cy="205"/>
            </a:xfrm>
            <a:custGeom>
              <a:avLst/>
              <a:gdLst>
                <a:gd name="T0" fmla="*/ 488 w 488"/>
                <a:gd name="T1" fmla="*/ 489 h 489"/>
                <a:gd name="T2" fmla="*/ 0 w 488"/>
                <a:gd name="T3" fmla="*/ 0 h 489"/>
                <a:gd name="T4" fmla="*/ 1 w 488"/>
                <a:gd name="T5" fmla="*/ 0 h 489"/>
              </a:gdLst>
              <a:ahLst/>
              <a:cxnLst>
                <a:cxn ang="0">
                  <a:pos x="T0" y="T1"/>
                </a:cxn>
                <a:cxn ang="0">
                  <a:pos x="T2" y="T3"/>
                </a:cxn>
                <a:cxn ang="0">
                  <a:pos x="T4" y="T5"/>
                </a:cxn>
              </a:cxnLst>
              <a:rect l="0" t="0" r="r" b="b"/>
              <a:pathLst>
                <a:path w="488" h="489">
                  <a:moveTo>
                    <a:pt x="488" y="48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2" name="Freeform 522"/>
            <p:cNvSpPr>
              <a:spLocks/>
            </p:cNvSpPr>
            <p:nvPr/>
          </p:nvSpPr>
          <p:spPr bwMode="auto">
            <a:xfrm>
              <a:off x="3081" y="2519"/>
              <a:ext cx="67" cy="71"/>
            </a:xfrm>
            <a:custGeom>
              <a:avLst/>
              <a:gdLst>
                <a:gd name="T0" fmla="*/ 165 w 165"/>
                <a:gd name="T1" fmla="*/ 166 h 166"/>
                <a:gd name="T2" fmla="*/ 0 w 165"/>
                <a:gd name="T3" fmla="*/ 0 h 166"/>
                <a:gd name="T4" fmla="*/ 1 w 165"/>
                <a:gd name="T5" fmla="*/ 0 h 166"/>
              </a:gdLst>
              <a:ahLst/>
              <a:cxnLst>
                <a:cxn ang="0">
                  <a:pos x="T0" y="T1"/>
                </a:cxn>
                <a:cxn ang="0">
                  <a:pos x="T2" y="T3"/>
                </a:cxn>
                <a:cxn ang="0">
                  <a:pos x="T4" y="T5"/>
                </a:cxn>
              </a:cxnLst>
              <a:rect l="0" t="0" r="r" b="b"/>
              <a:pathLst>
                <a:path w="165" h="166">
                  <a:moveTo>
                    <a:pt x="165" y="16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3" name="Freeform 523"/>
            <p:cNvSpPr>
              <a:spLocks/>
            </p:cNvSpPr>
            <p:nvPr/>
          </p:nvSpPr>
          <p:spPr bwMode="auto">
            <a:xfrm>
              <a:off x="3092" y="2460"/>
              <a:ext cx="264" cy="264"/>
            </a:xfrm>
            <a:custGeom>
              <a:avLst/>
              <a:gdLst>
                <a:gd name="T0" fmla="*/ 640 w 640"/>
                <a:gd name="T1" fmla="*/ 640 h 640"/>
                <a:gd name="T2" fmla="*/ 0 w 640"/>
                <a:gd name="T3" fmla="*/ 0 h 640"/>
                <a:gd name="T4" fmla="*/ 1 w 640"/>
                <a:gd name="T5" fmla="*/ 0 h 640"/>
              </a:gdLst>
              <a:ahLst/>
              <a:cxnLst>
                <a:cxn ang="0">
                  <a:pos x="T0" y="T1"/>
                </a:cxn>
                <a:cxn ang="0">
                  <a:pos x="T2" y="T3"/>
                </a:cxn>
                <a:cxn ang="0">
                  <a:pos x="T4" y="T5"/>
                </a:cxn>
              </a:cxnLst>
              <a:rect l="0" t="0" r="r" b="b"/>
              <a:pathLst>
                <a:path w="640" h="640">
                  <a:moveTo>
                    <a:pt x="640" y="64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4" name="Freeform 524"/>
            <p:cNvSpPr>
              <a:spLocks/>
            </p:cNvSpPr>
            <p:nvPr/>
          </p:nvSpPr>
          <p:spPr bwMode="auto">
            <a:xfrm>
              <a:off x="2270" y="1633"/>
              <a:ext cx="209" cy="212"/>
            </a:xfrm>
            <a:custGeom>
              <a:avLst/>
              <a:gdLst>
                <a:gd name="T0" fmla="*/ 508 w 508"/>
                <a:gd name="T1" fmla="*/ 510 h 510"/>
                <a:gd name="T2" fmla="*/ 0 w 508"/>
                <a:gd name="T3" fmla="*/ 0 h 510"/>
                <a:gd name="T4" fmla="*/ 1 w 508"/>
                <a:gd name="T5" fmla="*/ 0 h 510"/>
              </a:gdLst>
              <a:ahLst/>
              <a:cxnLst>
                <a:cxn ang="0">
                  <a:pos x="T0" y="T1"/>
                </a:cxn>
                <a:cxn ang="0">
                  <a:pos x="T2" y="T3"/>
                </a:cxn>
                <a:cxn ang="0">
                  <a:pos x="T4" y="T5"/>
                </a:cxn>
              </a:cxnLst>
              <a:rect l="0" t="0" r="r" b="b"/>
              <a:pathLst>
                <a:path w="508" h="510">
                  <a:moveTo>
                    <a:pt x="508" y="51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5" name="Freeform 525"/>
            <p:cNvSpPr>
              <a:spLocks/>
            </p:cNvSpPr>
            <p:nvPr/>
          </p:nvSpPr>
          <p:spPr bwMode="auto">
            <a:xfrm>
              <a:off x="3033" y="2396"/>
              <a:ext cx="11" cy="15"/>
            </a:xfrm>
            <a:custGeom>
              <a:avLst/>
              <a:gdLst>
                <a:gd name="T0" fmla="*/ 26 w 26"/>
                <a:gd name="T1" fmla="*/ 28 h 28"/>
                <a:gd name="T2" fmla="*/ 0 w 26"/>
                <a:gd name="T3" fmla="*/ 0 h 28"/>
                <a:gd name="T4" fmla="*/ 1 w 26"/>
                <a:gd name="T5" fmla="*/ 0 h 28"/>
              </a:gdLst>
              <a:ahLst/>
              <a:cxnLst>
                <a:cxn ang="0">
                  <a:pos x="T0" y="T1"/>
                </a:cxn>
                <a:cxn ang="0">
                  <a:pos x="T2" y="T3"/>
                </a:cxn>
                <a:cxn ang="0">
                  <a:pos x="T4" y="T5"/>
                </a:cxn>
              </a:cxnLst>
              <a:rect l="0" t="0" r="r" b="b"/>
              <a:pathLst>
                <a:path w="26" h="28">
                  <a:moveTo>
                    <a:pt x="26" y="2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6" name="Freeform 526"/>
            <p:cNvSpPr>
              <a:spLocks/>
            </p:cNvSpPr>
            <p:nvPr/>
          </p:nvSpPr>
          <p:spPr bwMode="auto">
            <a:xfrm>
              <a:off x="3104" y="2396"/>
              <a:ext cx="241" cy="242"/>
            </a:xfrm>
            <a:custGeom>
              <a:avLst/>
              <a:gdLst>
                <a:gd name="T0" fmla="*/ 582 w 582"/>
                <a:gd name="T1" fmla="*/ 583 h 583"/>
                <a:gd name="T2" fmla="*/ 0 w 582"/>
                <a:gd name="T3" fmla="*/ 0 h 583"/>
                <a:gd name="T4" fmla="*/ 1 w 582"/>
                <a:gd name="T5" fmla="*/ 0 h 583"/>
              </a:gdLst>
              <a:ahLst/>
              <a:cxnLst>
                <a:cxn ang="0">
                  <a:pos x="T0" y="T1"/>
                </a:cxn>
                <a:cxn ang="0">
                  <a:pos x="T2" y="T3"/>
                </a:cxn>
                <a:cxn ang="0">
                  <a:pos x="T4" y="T5"/>
                </a:cxn>
              </a:cxnLst>
              <a:rect l="0" t="0" r="r" b="b"/>
              <a:pathLst>
                <a:path w="582" h="583">
                  <a:moveTo>
                    <a:pt x="582" y="58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7" name="Freeform 527"/>
            <p:cNvSpPr>
              <a:spLocks/>
            </p:cNvSpPr>
            <p:nvPr/>
          </p:nvSpPr>
          <p:spPr bwMode="auto">
            <a:xfrm>
              <a:off x="2278" y="1569"/>
              <a:ext cx="219" cy="220"/>
            </a:xfrm>
            <a:custGeom>
              <a:avLst/>
              <a:gdLst>
                <a:gd name="T0" fmla="*/ 528 w 528"/>
                <a:gd name="T1" fmla="*/ 529 h 529"/>
                <a:gd name="T2" fmla="*/ 0 w 528"/>
                <a:gd name="T3" fmla="*/ 0 h 529"/>
                <a:gd name="T4" fmla="*/ 1 w 528"/>
                <a:gd name="T5" fmla="*/ 0 h 529"/>
              </a:gdLst>
              <a:ahLst/>
              <a:cxnLst>
                <a:cxn ang="0">
                  <a:pos x="T0" y="T1"/>
                </a:cxn>
                <a:cxn ang="0">
                  <a:pos x="T2" y="T3"/>
                </a:cxn>
                <a:cxn ang="0">
                  <a:pos x="T4" y="T5"/>
                </a:cxn>
              </a:cxnLst>
              <a:rect l="0" t="0" r="r" b="b"/>
              <a:pathLst>
                <a:path w="528" h="529">
                  <a:moveTo>
                    <a:pt x="528" y="52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8" name="Freeform 528"/>
            <p:cNvSpPr>
              <a:spLocks/>
            </p:cNvSpPr>
            <p:nvPr/>
          </p:nvSpPr>
          <p:spPr bwMode="auto">
            <a:xfrm>
              <a:off x="3044" y="2337"/>
              <a:ext cx="33" cy="33"/>
            </a:xfrm>
            <a:custGeom>
              <a:avLst/>
              <a:gdLst>
                <a:gd name="T0" fmla="*/ 77 w 77"/>
                <a:gd name="T1" fmla="*/ 78 h 78"/>
                <a:gd name="T2" fmla="*/ 0 w 77"/>
                <a:gd name="T3" fmla="*/ 0 h 78"/>
                <a:gd name="T4" fmla="*/ 1 w 77"/>
                <a:gd name="T5" fmla="*/ 0 h 78"/>
              </a:gdLst>
              <a:ahLst/>
              <a:cxnLst>
                <a:cxn ang="0">
                  <a:pos x="T0" y="T1"/>
                </a:cxn>
                <a:cxn ang="0">
                  <a:pos x="T2" y="T3"/>
                </a:cxn>
                <a:cxn ang="0">
                  <a:pos x="T4" y="T5"/>
                </a:cxn>
              </a:cxnLst>
              <a:rect l="0" t="0" r="r" b="b"/>
              <a:pathLst>
                <a:path w="77" h="78">
                  <a:moveTo>
                    <a:pt x="77" y="7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9" name="Freeform 529"/>
            <p:cNvSpPr>
              <a:spLocks/>
            </p:cNvSpPr>
            <p:nvPr/>
          </p:nvSpPr>
          <p:spPr bwMode="auto">
            <a:xfrm>
              <a:off x="3115" y="2337"/>
              <a:ext cx="219" cy="216"/>
            </a:xfrm>
            <a:custGeom>
              <a:avLst/>
              <a:gdLst>
                <a:gd name="T0" fmla="*/ 524 w 524"/>
                <a:gd name="T1" fmla="*/ 525 h 525"/>
                <a:gd name="T2" fmla="*/ 0 w 524"/>
                <a:gd name="T3" fmla="*/ 0 h 525"/>
                <a:gd name="T4" fmla="*/ 1 w 524"/>
                <a:gd name="T5" fmla="*/ 0 h 525"/>
              </a:gdLst>
              <a:ahLst/>
              <a:cxnLst>
                <a:cxn ang="0">
                  <a:pos x="T0" y="T1"/>
                </a:cxn>
                <a:cxn ang="0">
                  <a:pos x="T2" y="T3"/>
                </a:cxn>
                <a:cxn ang="0">
                  <a:pos x="T4" y="T5"/>
                </a:cxn>
              </a:cxnLst>
              <a:rect l="0" t="0" r="r" b="b"/>
              <a:pathLst>
                <a:path w="524" h="525">
                  <a:moveTo>
                    <a:pt x="524" y="52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0" name="Freeform 530"/>
            <p:cNvSpPr>
              <a:spLocks/>
            </p:cNvSpPr>
            <p:nvPr/>
          </p:nvSpPr>
          <p:spPr bwMode="auto">
            <a:xfrm>
              <a:off x="2337" y="1555"/>
              <a:ext cx="179" cy="178"/>
            </a:xfrm>
            <a:custGeom>
              <a:avLst/>
              <a:gdLst>
                <a:gd name="T0" fmla="*/ 433 w 433"/>
                <a:gd name="T1" fmla="*/ 434 h 434"/>
                <a:gd name="T2" fmla="*/ 0 w 433"/>
                <a:gd name="T3" fmla="*/ 0 h 434"/>
                <a:gd name="T4" fmla="*/ 1 w 433"/>
                <a:gd name="T5" fmla="*/ 0 h 434"/>
              </a:gdLst>
              <a:ahLst/>
              <a:cxnLst>
                <a:cxn ang="0">
                  <a:pos x="T0" y="T1"/>
                </a:cxn>
                <a:cxn ang="0">
                  <a:pos x="T2" y="T3"/>
                </a:cxn>
                <a:cxn ang="0">
                  <a:pos x="T4" y="T5"/>
                </a:cxn>
              </a:cxnLst>
              <a:rect l="0" t="0" r="r" b="b"/>
              <a:pathLst>
                <a:path w="433" h="434">
                  <a:moveTo>
                    <a:pt x="433" y="4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1" name="Freeform 531"/>
            <p:cNvSpPr>
              <a:spLocks/>
            </p:cNvSpPr>
            <p:nvPr/>
          </p:nvSpPr>
          <p:spPr bwMode="auto">
            <a:xfrm>
              <a:off x="3055" y="2277"/>
              <a:ext cx="52" cy="52"/>
            </a:xfrm>
            <a:custGeom>
              <a:avLst/>
              <a:gdLst>
                <a:gd name="T0" fmla="*/ 129 w 129"/>
                <a:gd name="T1" fmla="*/ 129 h 129"/>
                <a:gd name="T2" fmla="*/ 0 w 129"/>
                <a:gd name="T3" fmla="*/ 0 h 129"/>
                <a:gd name="T4" fmla="*/ 1 w 129"/>
                <a:gd name="T5" fmla="*/ 0 h 129"/>
              </a:gdLst>
              <a:ahLst/>
              <a:cxnLst>
                <a:cxn ang="0">
                  <a:pos x="T0" y="T1"/>
                </a:cxn>
                <a:cxn ang="0">
                  <a:pos x="T2" y="T3"/>
                </a:cxn>
                <a:cxn ang="0">
                  <a:pos x="T4" y="T5"/>
                </a:cxn>
              </a:cxnLst>
              <a:rect l="0" t="0" r="r" b="b"/>
              <a:pathLst>
                <a:path w="129" h="129">
                  <a:moveTo>
                    <a:pt x="129" y="12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2" name="Freeform 532"/>
            <p:cNvSpPr>
              <a:spLocks/>
            </p:cNvSpPr>
            <p:nvPr/>
          </p:nvSpPr>
          <p:spPr bwMode="auto">
            <a:xfrm>
              <a:off x="3066" y="2214"/>
              <a:ext cx="253" cy="253"/>
            </a:xfrm>
            <a:custGeom>
              <a:avLst/>
              <a:gdLst>
                <a:gd name="T0" fmla="*/ 612 w 612"/>
                <a:gd name="T1" fmla="*/ 614 h 614"/>
                <a:gd name="T2" fmla="*/ 0 w 612"/>
                <a:gd name="T3" fmla="*/ 0 h 614"/>
                <a:gd name="T4" fmla="*/ 1 w 612"/>
                <a:gd name="T5" fmla="*/ 0 h 614"/>
              </a:gdLst>
              <a:ahLst/>
              <a:cxnLst>
                <a:cxn ang="0">
                  <a:pos x="T0" y="T1"/>
                </a:cxn>
                <a:cxn ang="0">
                  <a:pos x="T2" y="T3"/>
                </a:cxn>
                <a:cxn ang="0">
                  <a:pos x="T4" y="T5"/>
                </a:cxn>
              </a:cxnLst>
              <a:rect l="0" t="0" r="r" b="b"/>
              <a:pathLst>
                <a:path w="612" h="614">
                  <a:moveTo>
                    <a:pt x="612" y="61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3" name="Freeform 533"/>
            <p:cNvSpPr>
              <a:spLocks/>
            </p:cNvSpPr>
            <p:nvPr/>
          </p:nvSpPr>
          <p:spPr bwMode="auto">
            <a:xfrm>
              <a:off x="2397" y="1540"/>
              <a:ext cx="134" cy="137"/>
            </a:xfrm>
            <a:custGeom>
              <a:avLst/>
              <a:gdLst>
                <a:gd name="T0" fmla="*/ 330 w 330"/>
                <a:gd name="T1" fmla="*/ 330 h 330"/>
                <a:gd name="T2" fmla="*/ 0 w 330"/>
                <a:gd name="T3" fmla="*/ 0 h 330"/>
                <a:gd name="T4" fmla="*/ 1 w 330"/>
                <a:gd name="T5" fmla="*/ 0 h 330"/>
              </a:gdLst>
              <a:ahLst/>
              <a:cxnLst>
                <a:cxn ang="0">
                  <a:pos x="T0" y="T1"/>
                </a:cxn>
                <a:cxn ang="0">
                  <a:pos x="T2" y="T3"/>
                </a:cxn>
                <a:cxn ang="0">
                  <a:pos x="T4" y="T5"/>
                </a:cxn>
              </a:cxnLst>
              <a:rect l="0" t="0" r="r" b="b"/>
              <a:pathLst>
                <a:path w="330" h="330">
                  <a:moveTo>
                    <a:pt x="330" y="33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4" name="Freeform 534"/>
            <p:cNvSpPr>
              <a:spLocks/>
            </p:cNvSpPr>
            <p:nvPr/>
          </p:nvSpPr>
          <p:spPr bwMode="auto">
            <a:xfrm>
              <a:off x="3077" y="2154"/>
              <a:ext cx="231" cy="231"/>
            </a:xfrm>
            <a:custGeom>
              <a:avLst/>
              <a:gdLst>
                <a:gd name="T0" fmla="*/ 555 w 555"/>
                <a:gd name="T1" fmla="*/ 556 h 556"/>
                <a:gd name="T2" fmla="*/ 0 w 555"/>
                <a:gd name="T3" fmla="*/ 0 h 556"/>
                <a:gd name="T4" fmla="*/ 2 w 555"/>
                <a:gd name="T5" fmla="*/ 0 h 556"/>
              </a:gdLst>
              <a:ahLst/>
              <a:cxnLst>
                <a:cxn ang="0">
                  <a:pos x="T0" y="T1"/>
                </a:cxn>
                <a:cxn ang="0">
                  <a:pos x="T2" y="T3"/>
                </a:cxn>
                <a:cxn ang="0">
                  <a:pos x="T4" y="T5"/>
                </a:cxn>
              </a:cxnLst>
              <a:rect l="0" t="0" r="r" b="b"/>
              <a:pathLst>
                <a:path w="555" h="556">
                  <a:moveTo>
                    <a:pt x="555" y="556"/>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5" name="Freeform 535"/>
            <p:cNvSpPr>
              <a:spLocks/>
            </p:cNvSpPr>
            <p:nvPr/>
          </p:nvSpPr>
          <p:spPr bwMode="auto">
            <a:xfrm>
              <a:off x="2464" y="1536"/>
              <a:ext cx="70" cy="74"/>
            </a:xfrm>
            <a:custGeom>
              <a:avLst/>
              <a:gdLst>
                <a:gd name="T0" fmla="*/ 173 w 173"/>
                <a:gd name="T1" fmla="*/ 173 h 173"/>
                <a:gd name="T2" fmla="*/ 0 w 173"/>
                <a:gd name="T3" fmla="*/ 0 h 173"/>
                <a:gd name="T4" fmla="*/ 1 w 173"/>
                <a:gd name="T5" fmla="*/ 0 h 173"/>
              </a:gdLst>
              <a:ahLst/>
              <a:cxnLst>
                <a:cxn ang="0">
                  <a:pos x="T0" y="T1"/>
                </a:cxn>
                <a:cxn ang="0">
                  <a:pos x="T2" y="T3"/>
                </a:cxn>
                <a:cxn ang="0">
                  <a:pos x="T4" y="T5"/>
                </a:cxn>
              </a:cxnLst>
              <a:rect l="0" t="0" r="r" b="b"/>
              <a:pathLst>
                <a:path w="173" h="173">
                  <a:moveTo>
                    <a:pt x="173" y="17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6" name="Freeform 536"/>
            <p:cNvSpPr>
              <a:spLocks/>
            </p:cNvSpPr>
            <p:nvPr/>
          </p:nvSpPr>
          <p:spPr bwMode="auto">
            <a:xfrm>
              <a:off x="3092" y="2091"/>
              <a:ext cx="205" cy="208"/>
            </a:xfrm>
            <a:custGeom>
              <a:avLst/>
              <a:gdLst>
                <a:gd name="T0" fmla="*/ 497 w 497"/>
                <a:gd name="T1" fmla="*/ 498 h 498"/>
                <a:gd name="T2" fmla="*/ 0 w 497"/>
                <a:gd name="T3" fmla="*/ 0 h 498"/>
                <a:gd name="T4" fmla="*/ 1 w 497"/>
                <a:gd name="T5" fmla="*/ 0 h 498"/>
              </a:gdLst>
              <a:ahLst/>
              <a:cxnLst>
                <a:cxn ang="0">
                  <a:pos x="T0" y="T1"/>
                </a:cxn>
                <a:cxn ang="0">
                  <a:pos x="T2" y="T3"/>
                </a:cxn>
                <a:cxn ang="0">
                  <a:pos x="T4" y="T5"/>
                </a:cxn>
              </a:cxnLst>
              <a:rect l="0" t="0" r="r" b="b"/>
              <a:pathLst>
                <a:path w="497" h="498">
                  <a:moveTo>
                    <a:pt x="497" y="49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7" name="Freeform 537"/>
            <p:cNvSpPr>
              <a:spLocks/>
            </p:cNvSpPr>
            <p:nvPr/>
          </p:nvSpPr>
          <p:spPr bwMode="auto">
            <a:xfrm>
              <a:off x="3104" y="2031"/>
              <a:ext cx="182" cy="183"/>
            </a:xfrm>
            <a:custGeom>
              <a:avLst/>
              <a:gdLst>
                <a:gd name="T0" fmla="*/ 439 w 439"/>
                <a:gd name="T1" fmla="*/ 441 h 441"/>
                <a:gd name="T2" fmla="*/ 0 w 439"/>
                <a:gd name="T3" fmla="*/ 0 h 441"/>
                <a:gd name="T4" fmla="*/ 1 w 439"/>
                <a:gd name="T5" fmla="*/ 0 h 441"/>
              </a:gdLst>
              <a:ahLst/>
              <a:cxnLst>
                <a:cxn ang="0">
                  <a:pos x="T0" y="T1"/>
                </a:cxn>
                <a:cxn ang="0">
                  <a:pos x="T2" y="T3"/>
                </a:cxn>
                <a:cxn ang="0">
                  <a:pos x="T4" y="T5"/>
                </a:cxn>
              </a:cxnLst>
              <a:rect l="0" t="0" r="r" b="b"/>
              <a:pathLst>
                <a:path w="439" h="441">
                  <a:moveTo>
                    <a:pt x="439" y="44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8" name="Freeform 538"/>
            <p:cNvSpPr>
              <a:spLocks/>
            </p:cNvSpPr>
            <p:nvPr/>
          </p:nvSpPr>
          <p:spPr bwMode="auto">
            <a:xfrm>
              <a:off x="3025" y="1953"/>
              <a:ext cx="56" cy="60"/>
            </a:xfrm>
            <a:custGeom>
              <a:avLst/>
              <a:gdLst>
                <a:gd name="T0" fmla="*/ 137 w 137"/>
                <a:gd name="T1" fmla="*/ 138 h 138"/>
                <a:gd name="T2" fmla="*/ 0 w 137"/>
                <a:gd name="T3" fmla="*/ 0 h 138"/>
                <a:gd name="T4" fmla="*/ 1 w 137"/>
                <a:gd name="T5" fmla="*/ 0 h 138"/>
              </a:gdLst>
              <a:ahLst/>
              <a:cxnLst>
                <a:cxn ang="0">
                  <a:pos x="T0" y="T1"/>
                </a:cxn>
                <a:cxn ang="0">
                  <a:pos x="T2" y="T3"/>
                </a:cxn>
                <a:cxn ang="0">
                  <a:pos x="T4" y="T5"/>
                </a:cxn>
              </a:cxnLst>
              <a:rect l="0" t="0" r="r" b="b"/>
              <a:pathLst>
                <a:path w="137" h="138">
                  <a:moveTo>
                    <a:pt x="137" y="13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9" name="Freeform 539"/>
            <p:cNvSpPr>
              <a:spLocks/>
            </p:cNvSpPr>
            <p:nvPr/>
          </p:nvSpPr>
          <p:spPr bwMode="auto">
            <a:xfrm>
              <a:off x="3115" y="1972"/>
              <a:ext cx="156" cy="156"/>
            </a:xfrm>
            <a:custGeom>
              <a:avLst/>
              <a:gdLst>
                <a:gd name="T0" fmla="*/ 382 w 382"/>
                <a:gd name="T1" fmla="*/ 383 h 383"/>
                <a:gd name="T2" fmla="*/ 0 w 382"/>
                <a:gd name="T3" fmla="*/ 0 h 383"/>
                <a:gd name="T4" fmla="*/ 1 w 382"/>
                <a:gd name="T5" fmla="*/ 0 h 383"/>
              </a:gdLst>
              <a:ahLst/>
              <a:cxnLst>
                <a:cxn ang="0">
                  <a:pos x="T0" y="T1"/>
                </a:cxn>
                <a:cxn ang="0">
                  <a:pos x="T2" y="T3"/>
                </a:cxn>
                <a:cxn ang="0">
                  <a:pos x="T4" y="T5"/>
                </a:cxn>
              </a:cxnLst>
              <a:rect l="0" t="0" r="r" b="b"/>
              <a:pathLst>
                <a:path w="382" h="383">
                  <a:moveTo>
                    <a:pt x="382" y="38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0" name="Freeform 540"/>
            <p:cNvSpPr>
              <a:spLocks/>
            </p:cNvSpPr>
            <p:nvPr/>
          </p:nvSpPr>
          <p:spPr bwMode="auto">
            <a:xfrm>
              <a:off x="2992" y="1849"/>
              <a:ext cx="115" cy="115"/>
            </a:xfrm>
            <a:custGeom>
              <a:avLst/>
              <a:gdLst>
                <a:gd name="T0" fmla="*/ 279 w 279"/>
                <a:gd name="T1" fmla="*/ 279 h 279"/>
                <a:gd name="T2" fmla="*/ 0 w 279"/>
                <a:gd name="T3" fmla="*/ 0 h 279"/>
                <a:gd name="T4" fmla="*/ 1 w 279"/>
                <a:gd name="T5" fmla="*/ 0 h 279"/>
              </a:gdLst>
              <a:ahLst/>
              <a:cxnLst>
                <a:cxn ang="0">
                  <a:pos x="T0" y="T1"/>
                </a:cxn>
                <a:cxn ang="0">
                  <a:pos x="T2" y="T3"/>
                </a:cxn>
                <a:cxn ang="0">
                  <a:pos x="T4" y="T5"/>
                </a:cxn>
              </a:cxnLst>
              <a:rect l="0" t="0" r="r" b="b"/>
              <a:pathLst>
                <a:path w="279" h="279">
                  <a:moveTo>
                    <a:pt x="279" y="27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1" name="Freeform 541"/>
            <p:cNvSpPr>
              <a:spLocks/>
            </p:cNvSpPr>
            <p:nvPr/>
          </p:nvSpPr>
          <p:spPr bwMode="auto">
            <a:xfrm>
              <a:off x="2958" y="1745"/>
              <a:ext cx="302" cy="297"/>
            </a:xfrm>
            <a:custGeom>
              <a:avLst/>
              <a:gdLst>
                <a:gd name="T0" fmla="*/ 726 w 726"/>
                <a:gd name="T1" fmla="*/ 726 h 726"/>
                <a:gd name="T2" fmla="*/ 0 w 726"/>
                <a:gd name="T3" fmla="*/ 0 h 726"/>
                <a:gd name="T4" fmla="*/ 1 w 726"/>
                <a:gd name="T5" fmla="*/ 0 h 726"/>
              </a:gdLst>
              <a:ahLst/>
              <a:cxnLst>
                <a:cxn ang="0">
                  <a:pos x="T0" y="T1"/>
                </a:cxn>
                <a:cxn ang="0">
                  <a:pos x="T2" y="T3"/>
                </a:cxn>
                <a:cxn ang="0">
                  <a:pos x="T4" y="T5"/>
                </a:cxn>
              </a:cxnLst>
              <a:rect l="0" t="0" r="r" b="b"/>
              <a:pathLst>
                <a:path w="726" h="726">
                  <a:moveTo>
                    <a:pt x="726" y="72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2" name="Freeform 542"/>
            <p:cNvSpPr>
              <a:spLocks/>
            </p:cNvSpPr>
            <p:nvPr/>
          </p:nvSpPr>
          <p:spPr bwMode="auto">
            <a:xfrm>
              <a:off x="2936" y="1648"/>
              <a:ext cx="313" cy="313"/>
            </a:xfrm>
            <a:custGeom>
              <a:avLst/>
              <a:gdLst>
                <a:gd name="T0" fmla="*/ 755 w 755"/>
                <a:gd name="T1" fmla="*/ 756 h 756"/>
                <a:gd name="T2" fmla="*/ 0 w 755"/>
                <a:gd name="T3" fmla="*/ 0 h 756"/>
                <a:gd name="T4" fmla="*/ 1 w 755"/>
                <a:gd name="T5" fmla="*/ 0 h 756"/>
              </a:gdLst>
              <a:ahLst/>
              <a:cxnLst>
                <a:cxn ang="0">
                  <a:pos x="T0" y="T1"/>
                </a:cxn>
                <a:cxn ang="0">
                  <a:pos x="T2" y="T3"/>
                </a:cxn>
                <a:cxn ang="0">
                  <a:pos x="T4" y="T5"/>
                </a:cxn>
              </a:cxnLst>
              <a:rect l="0" t="0" r="r" b="b"/>
              <a:pathLst>
                <a:path w="755" h="756">
                  <a:moveTo>
                    <a:pt x="755" y="75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3" name="Freeform 543"/>
            <p:cNvSpPr>
              <a:spLocks/>
            </p:cNvSpPr>
            <p:nvPr/>
          </p:nvSpPr>
          <p:spPr bwMode="auto">
            <a:xfrm>
              <a:off x="2936" y="1573"/>
              <a:ext cx="301" cy="302"/>
            </a:xfrm>
            <a:custGeom>
              <a:avLst/>
              <a:gdLst>
                <a:gd name="T0" fmla="*/ 727 w 727"/>
                <a:gd name="T1" fmla="*/ 727 h 727"/>
                <a:gd name="T2" fmla="*/ 0 w 727"/>
                <a:gd name="T3" fmla="*/ 0 h 727"/>
                <a:gd name="T4" fmla="*/ 1 w 727"/>
                <a:gd name="T5" fmla="*/ 0 h 727"/>
              </a:gdLst>
              <a:ahLst/>
              <a:cxnLst>
                <a:cxn ang="0">
                  <a:pos x="T0" y="T1"/>
                </a:cxn>
                <a:cxn ang="0">
                  <a:pos x="T2" y="T3"/>
                </a:cxn>
                <a:cxn ang="0">
                  <a:pos x="T4" y="T5"/>
                </a:cxn>
              </a:cxnLst>
              <a:rect l="0" t="0" r="r" b="b"/>
              <a:pathLst>
                <a:path w="727" h="727">
                  <a:moveTo>
                    <a:pt x="727" y="72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4" name="Freeform 544"/>
            <p:cNvSpPr>
              <a:spLocks/>
            </p:cNvSpPr>
            <p:nvPr/>
          </p:nvSpPr>
          <p:spPr bwMode="auto">
            <a:xfrm>
              <a:off x="2973" y="1540"/>
              <a:ext cx="250" cy="249"/>
            </a:xfrm>
            <a:custGeom>
              <a:avLst/>
              <a:gdLst>
                <a:gd name="T0" fmla="*/ 603 w 603"/>
                <a:gd name="T1" fmla="*/ 604 h 604"/>
                <a:gd name="T2" fmla="*/ 0 w 603"/>
                <a:gd name="T3" fmla="*/ 0 h 604"/>
                <a:gd name="T4" fmla="*/ 1 w 603"/>
                <a:gd name="T5" fmla="*/ 0 h 604"/>
              </a:gdLst>
              <a:ahLst/>
              <a:cxnLst>
                <a:cxn ang="0">
                  <a:pos x="T0" y="T1"/>
                </a:cxn>
                <a:cxn ang="0">
                  <a:pos x="T2" y="T3"/>
                </a:cxn>
                <a:cxn ang="0">
                  <a:pos x="T4" y="T5"/>
                </a:cxn>
              </a:cxnLst>
              <a:rect l="0" t="0" r="r" b="b"/>
              <a:pathLst>
                <a:path w="603" h="604">
                  <a:moveTo>
                    <a:pt x="603" y="60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5" name="Freeform 545"/>
            <p:cNvSpPr>
              <a:spLocks/>
            </p:cNvSpPr>
            <p:nvPr/>
          </p:nvSpPr>
          <p:spPr bwMode="auto">
            <a:xfrm>
              <a:off x="3048" y="1540"/>
              <a:ext cx="163" cy="164"/>
            </a:xfrm>
            <a:custGeom>
              <a:avLst/>
              <a:gdLst>
                <a:gd name="T0" fmla="*/ 401 w 401"/>
                <a:gd name="T1" fmla="*/ 401 h 401"/>
                <a:gd name="T2" fmla="*/ 0 w 401"/>
                <a:gd name="T3" fmla="*/ 0 h 401"/>
                <a:gd name="T4" fmla="*/ 1 w 401"/>
                <a:gd name="T5" fmla="*/ 0 h 401"/>
              </a:gdLst>
              <a:ahLst/>
              <a:cxnLst>
                <a:cxn ang="0">
                  <a:pos x="T0" y="T1"/>
                </a:cxn>
                <a:cxn ang="0">
                  <a:pos x="T2" y="T3"/>
                </a:cxn>
                <a:cxn ang="0">
                  <a:pos x="T4" y="T5"/>
                </a:cxn>
              </a:cxnLst>
              <a:rect l="0" t="0" r="r" b="b"/>
              <a:pathLst>
                <a:path w="401" h="401">
                  <a:moveTo>
                    <a:pt x="401" y="40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6" name="Freeform 546"/>
            <p:cNvSpPr>
              <a:spLocks/>
            </p:cNvSpPr>
            <p:nvPr/>
          </p:nvSpPr>
          <p:spPr bwMode="auto">
            <a:xfrm>
              <a:off x="3133" y="1555"/>
              <a:ext cx="67" cy="63"/>
            </a:xfrm>
            <a:custGeom>
              <a:avLst/>
              <a:gdLst>
                <a:gd name="T0" fmla="*/ 157 w 157"/>
                <a:gd name="T1" fmla="*/ 159 h 159"/>
                <a:gd name="T2" fmla="*/ 0 w 157"/>
                <a:gd name="T3" fmla="*/ 0 h 159"/>
                <a:gd name="T4" fmla="*/ 1 w 157"/>
                <a:gd name="T5" fmla="*/ 0 h 159"/>
              </a:gdLst>
              <a:ahLst/>
              <a:cxnLst>
                <a:cxn ang="0">
                  <a:pos x="T0" y="T1"/>
                </a:cxn>
                <a:cxn ang="0">
                  <a:pos x="T2" y="T3"/>
                </a:cxn>
                <a:cxn ang="0">
                  <a:pos x="T4" y="T5"/>
                </a:cxn>
              </a:cxnLst>
              <a:rect l="0" t="0" r="r" b="b"/>
              <a:pathLst>
                <a:path w="157" h="159">
                  <a:moveTo>
                    <a:pt x="157" y="15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7" name="Freeform 547"/>
            <p:cNvSpPr>
              <a:spLocks/>
            </p:cNvSpPr>
            <p:nvPr/>
          </p:nvSpPr>
          <p:spPr bwMode="auto">
            <a:xfrm>
              <a:off x="1638" y="1543"/>
              <a:ext cx="472" cy="4"/>
            </a:xfrm>
            <a:custGeom>
              <a:avLst/>
              <a:gdLst>
                <a:gd name="T0" fmla="*/ 1142 w 1142"/>
                <a:gd name="T1" fmla="*/ 0 w 1142"/>
                <a:gd name="T2" fmla="*/ 1 w 1142"/>
              </a:gdLst>
              <a:ahLst/>
              <a:cxnLst>
                <a:cxn ang="0">
                  <a:pos x="T0" y="0"/>
                </a:cxn>
                <a:cxn ang="0">
                  <a:pos x="T1" y="0"/>
                </a:cxn>
                <a:cxn ang="0">
                  <a:pos x="T2" y="0"/>
                </a:cxn>
              </a:cxnLst>
              <a:rect l="0" t="0" r="r" b="b"/>
              <a:pathLst>
                <a:path w="1142">
                  <a:moveTo>
                    <a:pt x="1142"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8" name="Freeform 548"/>
            <p:cNvSpPr>
              <a:spLocks/>
            </p:cNvSpPr>
            <p:nvPr/>
          </p:nvSpPr>
          <p:spPr bwMode="auto">
            <a:xfrm>
              <a:off x="3360" y="1543"/>
              <a:ext cx="476" cy="4"/>
            </a:xfrm>
            <a:custGeom>
              <a:avLst/>
              <a:gdLst>
                <a:gd name="T0" fmla="*/ 0 w 1154"/>
                <a:gd name="T1" fmla="*/ 1153 w 1154"/>
                <a:gd name="T2" fmla="*/ 1154 w 1154"/>
              </a:gdLst>
              <a:ahLst/>
              <a:cxnLst>
                <a:cxn ang="0">
                  <a:pos x="T0" y="0"/>
                </a:cxn>
                <a:cxn ang="0">
                  <a:pos x="T1" y="0"/>
                </a:cxn>
                <a:cxn ang="0">
                  <a:pos x="T2" y="0"/>
                </a:cxn>
              </a:cxnLst>
              <a:rect l="0" t="0" r="r" b="b"/>
              <a:pathLst>
                <a:path w="1154">
                  <a:moveTo>
                    <a:pt x="0" y="0"/>
                  </a:moveTo>
                  <a:lnTo>
                    <a:pt x="1153" y="0"/>
                  </a:lnTo>
                  <a:lnTo>
                    <a:pt x="115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9" name="Text Box 549"/>
            <p:cNvSpPr txBox="1">
              <a:spLocks noChangeArrowheads="1"/>
            </p:cNvSpPr>
            <p:nvPr/>
          </p:nvSpPr>
          <p:spPr bwMode="auto">
            <a:xfrm>
              <a:off x="1200" y="115"/>
              <a:ext cx="3300"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rPr>
                <a:t>RAG  FOUNDATION BOLT</a:t>
              </a:r>
            </a:p>
          </p:txBody>
        </p:sp>
        <p:sp>
          <p:nvSpPr>
            <p:cNvPr id="51750" name="Line 550"/>
            <p:cNvSpPr>
              <a:spLocks noChangeShapeType="1"/>
            </p:cNvSpPr>
            <p:nvPr/>
          </p:nvSpPr>
          <p:spPr bwMode="auto">
            <a:xfrm>
              <a:off x="2352" y="3312"/>
              <a:ext cx="768"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1751" name="Text Box 551"/>
            <p:cNvSpPr txBox="1">
              <a:spLocks noChangeArrowheads="1"/>
            </p:cNvSpPr>
            <p:nvPr/>
          </p:nvSpPr>
          <p:spPr bwMode="auto">
            <a:xfrm>
              <a:off x="2630" y="3047"/>
              <a:ext cx="27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48</a:t>
              </a:r>
            </a:p>
          </p:txBody>
        </p:sp>
        <p:sp>
          <p:nvSpPr>
            <p:cNvPr id="51752" name="Line 552"/>
            <p:cNvSpPr>
              <a:spLocks noChangeShapeType="1"/>
            </p:cNvSpPr>
            <p:nvPr/>
          </p:nvSpPr>
          <p:spPr bwMode="auto">
            <a:xfrm>
              <a:off x="1966" y="3755"/>
              <a:ext cx="0" cy="28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1753" name="Line 553"/>
            <p:cNvSpPr>
              <a:spLocks noChangeShapeType="1"/>
            </p:cNvSpPr>
            <p:nvPr/>
          </p:nvSpPr>
          <p:spPr bwMode="auto">
            <a:xfrm>
              <a:off x="3504" y="3735"/>
              <a:ext cx="0" cy="28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1754" name="Line 554"/>
            <p:cNvSpPr>
              <a:spLocks noChangeShapeType="1"/>
            </p:cNvSpPr>
            <p:nvPr/>
          </p:nvSpPr>
          <p:spPr bwMode="auto">
            <a:xfrm>
              <a:off x="1968" y="3984"/>
              <a:ext cx="1488"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1755" name="Text Box 555"/>
            <p:cNvSpPr txBox="1">
              <a:spLocks noChangeArrowheads="1"/>
            </p:cNvSpPr>
            <p:nvPr/>
          </p:nvSpPr>
          <p:spPr bwMode="auto">
            <a:xfrm>
              <a:off x="2544" y="3744"/>
              <a:ext cx="27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72</a:t>
              </a:r>
            </a:p>
          </p:txBody>
        </p:sp>
        <p:sp>
          <p:nvSpPr>
            <p:cNvPr id="51756" name="Line 556"/>
            <p:cNvSpPr>
              <a:spLocks noChangeShapeType="1"/>
            </p:cNvSpPr>
            <p:nvPr/>
          </p:nvSpPr>
          <p:spPr bwMode="auto">
            <a:xfrm>
              <a:off x="2544" y="1680"/>
              <a:ext cx="432" cy="0"/>
            </a:xfrm>
            <a:prstGeom prst="line">
              <a:avLst/>
            </a:prstGeom>
            <a:noFill/>
            <a:ln w="2857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1757" name="Line 557"/>
            <p:cNvSpPr>
              <a:spLocks noChangeShapeType="1"/>
            </p:cNvSpPr>
            <p:nvPr/>
          </p:nvSpPr>
          <p:spPr bwMode="auto">
            <a:xfrm flipH="1">
              <a:off x="1824" y="1680"/>
              <a:ext cx="384"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1758" name="Line 558"/>
            <p:cNvSpPr>
              <a:spLocks noChangeShapeType="1"/>
            </p:cNvSpPr>
            <p:nvPr/>
          </p:nvSpPr>
          <p:spPr bwMode="auto">
            <a:xfrm flipH="1">
              <a:off x="1728" y="3744"/>
              <a:ext cx="384"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1759" name="Line 559"/>
            <p:cNvSpPr>
              <a:spLocks noChangeShapeType="1"/>
            </p:cNvSpPr>
            <p:nvPr/>
          </p:nvSpPr>
          <p:spPr bwMode="auto">
            <a:xfrm>
              <a:off x="1872" y="1680"/>
              <a:ext cx="0" cy="2064"/>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1760" name="Text Box 560"/>
            <p:cNvSpPr txBox="1">
              <a:spLocks noChangeArrowheads="1"/>
            </p:cNvSpPr>
            <p:nvPr/>
          </p:nvSpPr>
          <p:spPr bwMode="auto">
            <a:xfrm rot="16200000">
              <a:off x="1584" y="2496"/>
              <a:ext cx="35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120</a:t>
              </a: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52889" name="Group 2713"/>
          <p:cNvGrpSpPr>
            <a:grpSpLocks/>
          </p:cNvGrpSpPr>
          <p:nvPr/>
        </p:nvGrpSpPr>
        <p:grpSpPr bwMode="auto">
          <a:xfrm>
            <a:off x="228600" y="152400"/>
            <a:ext cx="4845050" cy="6615113"/>
            <a:chOff x="144" y="96"/>
            <a:chExt cx="3052" cy="4167"/>
          </a:xfrm>
        </p:grpSpPr>
        <p:sp>
          <p:nvSpPr>
            <p:cNvPr id="48143" name="Text Box 1039"/>
            <p:cNvSpPr txBox="1">
              <a:spLocks noChangeArrowheads="1"/>
            </p:cNvSpPr>
            <p:nvPr/>
          </p:nvSpPr>
          <p:spPr bwMode="auto">
            <a:xfrm>
              <a:off x="144" y="3936"/>
              <a:ext cx="3052"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rgbClr val="FF0000"/>
                  </a:solidFill>
                  <a:effectLst>
                    <a:outerShdw blurRad="38100" dist="38100" dir="2700000" algn="tl">
                      <a:srgbClr val="FFFFFF"/>
                    </a:outerShdw>
                  </a:effectLst>
                </a:rPr>
                <a:t>LEWIS FOUNDATION BOLT</a:t>
              </a:r>
            </a:p>
          </p:txBody>
        </p:sp>
        <p:grpSp>
          <p:nvGrpSpPr>
            <p:cNvPr id="48162" name="Group 1058"/>
            <p:cNvGrpSpPr>
              <a:grpSpLocks/>
            </p:cNvGrpSpPr>
            <p:nvPr/>
          </p:nvGrpSpPr>
          <p:grpSpPr bwMode="auto">
            <a:xfrm>
              <a:off x="144" y="96"/>
              <a:ext cx="2305" cy="3676"/>
              <a:chOff x="3030" y="212"/>
              <a:chExt cx="2305" cy="3676"/>
            </a:xfrm>
          </p:grpSpPr>
          <p:sp>
            <p:nvSpPr>
              <p:cNvPr id="40498" name="Freeform 562"/>
              <p:cNvSpPr>
                <a:spLocks/>
              </p:cNvSpPr>
              <p:nvPr/>
            </p:nvSpPr>
            <p:spPr bwMode="auto">
              <a:xfrm>
                <a:off x="4452" y="212"/>
                <a:ext cx="5" cy="3366"/>
              </a:xfrm>
              <a:custGeom>
                <a:avLst/>
                <a:gdLst>
                  <a:gd name="T0" fmla="*/ 0 w 1"/>
                  <a:gd name="T1" fmla="*/ 0 h 6345"/>
                  <a:gd name="T2" fmla="*/ 0 w 1"/>
                  <a:gd name="T3" fmla="*/ 6345 h 6345"/>
                  <a:gd name="T4" fmla="*/ 1 w 1"/>
                  <a:gd name="T5" fmla="*/ 6345 h 6345"/>
                </a:gdLst>
                <a:ahLst/>
                <a:cxnLst>
                  <a:cxn ang="0">
                    <a:pos x="T0" y="T1"/>
                  </a:cxn>
                  <a:cxn ang="0">
                    <a:pos x="T2" y="T3"/>
                  </a:cxn>
                  <a:cxn ang="0">
                    <a:pos x="T4" y="T5"/>
                  </a:cxn>
                </a:cxnLst>
                <a:rect l="0" t="0" r="r" b="b"/>
                <a:pathLst>
                  <a:path w="1" h="6345">
                    <a:moveTo>
                      <a:pt x="0" y="0"/>
                    </a:moveTo>
                    <a:lnTo>
                      <a:pt x="0" y="6345"/>
                    </a:lnTo>
                    <a:lnTo>
                      <a:pt x="1" y="6345"/>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499" name="Freeform 563"/>
              <p:cNvSpPr>
                <a:spLocks/>
              </p:cNvSpPr>
              <p:nvPr/>
            </p:nvSpPr>
            <p:spPr bwMode="auto">
              <a:xfrm>
                <a:off x="3994" y="222"/>
                <a:ext cx="200" cy="57"/>
              </a:xfrm>
              <a:custGeom>
                <a:avLst/>
                <a:gdLst>
                  <a:gd name="T0" fmla="*/ 372 w 372"/>
                  <a:gd name="T1" fmla="*/ 109 h 109"/>
                  <a:gd name="T2" fmla="*/ 262 w 372"/>
                  <a:gd name="T3" fmla="*/ 0 h 109"/>
                  <a:gd name="T4" fmla="*/ 109 w 372"/>
                  <a:gd name="T5" fmla="*/ 0 h 109"/>
                  <a:gd name="T6" fmla="*/ 0 w 372"/>
                  <a:gd name="T7" fmla="*/ 109 h 109"/>
                  <a:gd name="T8" fmla="*/ 1 w 372"/>
                  <a:gd name="T9" fmla="*/ 109 h 109"/>
                </a:gdLst>
                <a:ahLst/>
                <a:cxnLst>
                  <a:cxn ang="0">
                    <a:pos x="T0" y="T1"/>
                  </a:cxn>
                  <a:cxn ang="0">
                    <a:pos x="T2" y="T3"/>
                  </a:cxn>
                  <a:cxn ang="0">
                    <a:pos x="T4" y="T5"/>
                  </a:cxn>
                  <a:cxn ang="0">
                    <a:pos x="T6" y="T7"/>
                  </a:cxn>
                  <a:cxn ang="0">
                    <a:pos x="T8" y="T9"/>
                  </a:cxn>
                </a:cxnLst>
                <a:rect l="0" t="0" r="r" b="b"/>
                <a:pathLst>
                  <a:path w="372" h="109">
                    <a:moveTo>
                      <a:pt x="372" y="109"/>
                    </a:moveTo>
                    <a:lnTo>
                      <a:pt x="262" y="0"/>
                    </a:lnTo>
                    <a:lnTo>
                      <a:pt x="109" y="0"/>
                    </a:lnTo>
                    <a:lnTo>
                      <a:pt x="0" y="109"/>
                    </a:lnTo>
                    <a:lnTo>
                      <a:pt x="1" y="10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0" name="Freeform 564"/>
              <p:cNvSpPr>
                <a:spLocks/>
              </p:cNvSpPr>
              <p:nvPr/>
            </p:nvSpPr>
            <p:spPr bwMode="auto">
              <a:xfrm>
                <a:off x="3884" y="728"/>
                <a:ext cx="568" cy="4"/>
              </a:xfrm>
              <a:custGeom>
                <a:avLst/>
                <a:gdLst>
                  <a:gd name="T0" fmla="*/ 0 w 1069"/>
                  <a:gd name="T1" fmla="*/ 1068 w 1069"/>
                  <a:gd name="T2" fmla="*/ 1069 w 1069"/>
                </a:gdLst>
                <a:ahLst/>
                <a:cxnLst>
                  <a:cxn ang="0">
                    <a:pos x="T0" y="0"/>
                  </a:cxn>
                  <a:cxn ang="0">
                    <a:pos x="T1" y="0"/>
                  </a:cxn>
                  <a:cxn ang="0">
                    <a:pos x="T2" y="0"/>
                  </a:cxn>
                </a:cxnLst>
                <a:rect l="0" t="0" r="r" b="b"/>
                <a:pathLst>
                  <a:path w="1069">
                    <a:moveTo>
                      <a:pt x="0" y="0"/>
                    </a:moveTo>
                    <a:lnTo>
                      <a:pt x="1068" y="0"/>
                    </a:lnTo>
                    <a:lnTo>
                      <a:pt x="106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1" name="Freeform 565"/>
              <p:cNvSpPr>
                <a:spLocks/>
              </p:cNvSpPr>
              <p:nvPr/>
            </p:nvSpPr>
            <p:spPr bwMode="auto">
              <a:xfrm>
                <a:off x="3994" y="661"/>
                <a:ext cx="200" cy="5"/>
              </a:xfrm>
              <a:custGeom>
                <a:avLst/>
                <a:gdLst>
                  <a:gd name="T0" fmla="*/ 0 w 373"/>
                  <a:gd name="T1" fmla="*/ 372 w 373"/>
                  <a:gd name="T2" fmla="*/ 373 w 373"/>
                </a:gdLst>
                <a:ahLst/>
                <a:cxnLst>
                  <a:cxn ang="0">
                    <a:pos x="T0" y="0"/>
                  </a:cxn>
                  <a:cxn ang="0">
                    <a:pos x="T1" y="0"/>
                  </a:cxn>
                  <a:cxn ang="0">
                    <a:pos x="T2" y="0"/>
                  </a:cxn>
                </a:cxnLst>
                <a:rect l="0" t="0" r="r" b="b"/>
                <a:pathLst>
                  <a:path w="373">
                    <a:moveTo>
                      <a:pt x="0" y="0"/>
                    </a:moveTo>
                    <a:lnTo>
                      <a:pt x="372" y="0"/>
                    </a:lnTo>
                    <a:lnTo>
                      <a:pt x="37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2" name="Freeform 566"/>
              <p:cNvSpPr>
                <a:spLocks/>
              </p:cNvSpPr>
              <p:nvPr/>
            </p:nvSpPr>
            <p:spPr bwMode="auto">
              <a:xfrm>
                <a:off x="3588" y="837"/>
                <a:ext cx="24" cy="19"/>
              </a:xfrm>
              <a:custGeom>
                <a:avLst/>
                <a:gdLst>
                  <a:gd name="T0" fmla="*/ 0 w 42"/>
                  <a:gd name="T1" fmla="*/ 41 h 41"/>
                  <a:gd name="T2" fmla="*/ 40 w 42"/>
                  <a:gd name="T3" fmla="*/ 0 h 41"/>
                  <a:gd name="T4" fmla="*/ 42 w 42"/>
                  <a:gd name="T5" fmla="*/ 0 h 41"/>
                </a:gdLst>
                <a:ahLst/>
                <a:cxnLst>
                  <a:cxn ang="0">
                    <a:pos x="T0" y="T1"/>
                  </a:cxn>
                  <a:cxn ang="0">
                    <a:pos x="T2" y="T3"/>
                  </a:cxn>
                  <a:cxn ang="0">
                    <a:pos x="T4" y="T5"/>
                  </a:cxn>
                </a:cxnLst>
                <a:rect l="0" t="0" r="r" b="b"/>
                <a:pathLst>
                  <a:path w="42" h="41">
                    <a:moveTo>
                      <a:pt x="0" y="41"/>
                    </a:moveTo>
                    <a:lnTo>
                      <a:pt x="40" y="0"/>
                    </a:lnTo>
                    <a:lnTo>
                      <a:pt x="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3" name="Freeform 567"/>
              <p:cNvSpPr>
                <a:spLocks/>
              </p:cNvSpPr>
              <p:nvPr/>
            </p:nvSpPr>
            <p:spPr bwMode="auto">
              <a:xfrm>
                <a:off x="3588" y="828"/>
                <a:ext cx="86" cy="86"/>
              </a:xfrm>
              <a:custGeom>
                <a:avLst/>
                <a:gdLst>
                  <a:gd name="T0" fmla="*/ 0 w 164"/>
                  <a:gd name="T1" fmla="*/ 163 h 163"/>
                  <a:gd name="T2" fmla="*/ 163 w 164"/>
                  <a:gd name="T3" fmla="*/ 0 h 163"/>
                  <a:gd name="T4" fmla="*/ 164 w 164"/>
                  <a:gd name="T5" fmla="*/ 0 h 163"/>
                </a:gdLst>
                <a:ahLst/>
                <a:cxnLst>
                  <a:cxn ang="0">
                    <a:pos x="T0" y="T1"/>
                  </a:cxn>
                  <a:cxn ang="0">
                    <a:pos x="T2" y="T3"/>
                  </a:cxn>
                  <a:cxn ang="0">
                    <a:pos x="T4" y="T5"/>
                  </a:cxn>
                </a:cxnLst>
                <a:rect l="0" t="0" r="r" b="b"/>
                <a:pathLst>
                  <a:path w="164" h="163">
                    <a:moveTo>
                      <a:pt x="0" y="163"/>
                    </a:moveTo>
                    <a:lnTo>
                      <a:pt x="163" y="0"/>
                    </a:lnTo>
                    <a:lnTo>
                      <a:pt x="16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4" name="Freeform 568"/>
              <p:cNvSpPr>
                <a:spLocks/>
              </p:cNvSpPr>
              <p:nvPr/>
            </p:nvSpPr>
            <p:spPr bwMode="auto">
              <a:xfrm>
                <a:off x="3602" y="814"/>
                <a:ext cx="139" cy="143"/>
              </a:xfrm>
              <a:custGeom>
                <a:avLst/>
                <a:gdLst>
                  <a:gd name="T0" fmla="*/ 0 w 264"/>
                  <a:gd name="T1" fmla="*/ 263 h 263"/>
                  <a:gd name="T2" fmla="*/ 262 w 264"/>
                  <a:gd name="T3" fmla="*/ 0 h 263"/>
                  <a:gd name="T4" fmla="*/ 264 w 264"/>
                  <a:gd name="T5" fmla="*/ 0 h 263"/>
                </a:gdLst>
                <a:ahLst/>
                <a:cxnLst>
                  <a:cxn ang="0">
                    <a:pos x="T0" y="T1"/>
                  </a:cxn>
                  <a:cxn ang="0">
                    <a:pos x="T2" y="T3"/>
                  </a:cxn>
                  <a:cxn ang="0">
                    <a:pos x="T4" y="T5"/>
                  </a:cxn>
                </a:cxnLst>
                <a:rect l="0" t="0" r="r" b="b"/>
                <a:pathLst>
                  <a:path w="264" h="263">
                    <a:moveTo>
                      <a:pt x="0" y="263"/>
                    </a:moveTo>
                    <a:lnTo>
                      <a:pt x="262" y="0"/>
                    </a:lnTo>
                    <a:lnTo>
                      <a:pt x="26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5" name="Freeform 569"/>
              <p:cNvSpPr>
                <a:spLocks/>
              </p:cNvSpPr>
              <p:nvPr/>
            </p:nvSpPr>
            <p:spPr bwMode="auto">
              <a:xfrm>
                <a:off x="3779" y="728"/>
                <a:ext cx="53" cy="52"/>
              </a:xfrm>
              <a:custGeom>
                <a:avLst/>
                <a:gdLst>
                  <a:gd name="T0" fmla="*/ 0 w 99"/>
                  <a:gd name="T1" fmla="*/ 98 h 98"/>
                  <a:gd name="T2" fmla="*/ 98 w 99"/>
                  <a:gd name="T3" fmla="*/ 0 h 98"/>
                  <a:gd name="T4" fmla="*/ 99 w 99"/>
                  <a:gd name="T5" fmla="*/ 0 h 98"/>
                </a:gdLst>
                <a:ahLst/>
                <a:cxnLst>
                  <a:cxn ang="0">
                    <a:pos x="T0" y="T1"/>
                  </a:cxn>
                  <a:cxn ang="0">
                    <a:pos x="T2" y="T3"/>
                  </a:cxn>
                  <a:cxn ang="0">
                    <a:pos x="T4" y="T5"/>
                  </a:cxn>
                </a:cxnLst>
                <a:rect l="0" t="0" r="r" b="b"/>
                <a:pathLst>
                  <a:path w="99" h="98">
                    <a:moveTo>
                      <a:pt x="0" y="98"/>
                    </a:moveTo>
                    <a:lnTo>
                      <a:pt x="98" y="0"/>
                    </a:lnTo>
                    <a:lnTo>
                      <a:pt x="9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6" name="Freeform 570"/>
              <p:cNvSpPr>
                <a:spLocks/>
              </p:cNvSpPr>
              <p:nvPr/>
            </p:nvSpPr>
            <p:spPr bwMode="auto">
              <a:xfrm>
                <a:off x="3622" y="728"/>
                <a:ext cx="262" cy="262"/>
              </a:xfrm>
              <a:custGeom>
                <a:avLst/>
                <a:gdLst>
                  <a:gd name="T0" fmla="*/ 0 w 500"/>
                  <a:gd name="T1" fmla="*/ 499 h 499"/>
                  <a:gd name="T2" fmla="*/ 498 w 500"/>
                  <a:gd name="T3" fmla="*/ 0 h 499"/>
                  <a:gd name="T4" fmla="*/ 500 w 500"/>
                  <a:gd name="T5" fmla="*/ 0 h 499"/>
                </a:gdLst>
                <a:ahLst/>
                <a:cxnLst>
                  <a:cxn ang="0">
                    <a:pos x="T0" y="T1"/>
                  </a:cxn>
                  <a:cxn ang="0">
                    <a:pos x="T2" y="T3"/>
                  </a:cxn>
                  <a:cxn ang="0">
                    <a:pos x="T4" y="T5"/>
                  </a:cxn>
                </a:cxnLst>
                <a:rect l="0" t="0" r="r" b="b"/>
                <a:pathLst>
                  <a:path w="500" h="499">
                    <a:moveTo>
                      <a:pt x="0" y="499"/>
                    </a:moveTo>
                    <a:lnTo>
                      <a:pt x="498" y="0"/>
                    </a:lnTo>
                    <a:lnTo>
                      <a:pt x="50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7" name="Freeform 571"/>
              <p:cNvSpPr>
                <a:spLocks/>
              </p:cNvSpPr>
              <p:nvPr/>
            </p:nvSpPr>
            <p:spPr bwMode="auto">
              <a:xfrm>
                <a:off x="3626" y="728"/>
                <a:ext cx="315" cy="315"/>
              </a:xfrm>
              <a:custGeom>
                <a:avLst/>
                <a:gdLst>
                  <a:gd name="T0" fmla="*/ 0 w 591"/>
                  <a:gd name="T1" fmla="*/ 591 h 591"/>
                  <a:gd name="T2" fmla="*/ 590 w 591"/>
                  <a:gd name="T3" fmla="*/ 0 h 591"/>
                  <a:gd name="T4" fmla="*/ 591 w 591"/>
                  <a:gd name="T5" fmla="*/ 0 h 591"/>
                </a:gdLst>
                <a:ahLst/>
                <a:cxnLst>
                  <a:cxn ang="0">
                    <a:pos x="T0" y="T1"/>
                  </a:cxn>
                  <a:cxn ang="0">
                    <a:pos x="T2" y="T3"/>
                  </a:cxn>
                  <a:cxn ang="0">
                    <a:pos x="T4" y="T5"/>
                  </a:cxn>
                </a:cxnLst>
                <a:rect l="0" t="0" r="r" b="b"/>
                <a:pathLst>
                  <a:path w="591" h="591">
                    <a:moveTo>
                      <a:pt x="0" y="591"/>
                    </a:moveTo>
                    <a:lnTo>
                      <a:pt x="590" y="0"/>
                    </a:lnTo>
                    <a:lnTo>
                      <a:pt x="59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8" name="Freeform 572"/>
              <p:cNvSpPr>
                <a:spLocks/>
              </p:cNvSpPr>
              <p:nvPr/>
            </p:nvSpPr>
            <p:spPr bwMode="auto">
              <a:xfrm>
                <a:off x="3602" y="728"/>
                <a:ext cx="397" cy="396"/>
              </a:xfrm>
              <a:custGeom>
                <a:avLst/>
                <a:gdLst>
                  <a:gd name="T0" fmla="*/ 0 w 743"/>
                  <a:gd name="T1" fmla="*/ 743 h 743"/>
                  <a:gd name="T2" fmla="*/ 742 w 743"/>
                  <a:gd name="T3" fmla="*/ 0 h 743"/>
                  <a:gd name="T4" fmla="*/ 743 w 743"/>
                  <a:gd name="T5" fmla="*/ 0 h 743"/>
                </a:gdLst>
                <a:ahLst/>
                <a:cxnLst>
                  <a:cxn ang="0">
                    <a:pos x="T0" y="T1"/>
                  </a:cxn>
                  <a:cxn ang="0">
                    <a:pos x="T2" y="T3"/>
                  </a:cxn>
                  <a:cxn ang="0">
                    <a:pos x="T4" y="T5"/>
                  </a:cxn>
                </a:cxnLst>
                <a:rect l="0" t="0" r="r" b="b"/>
                <a:pathLst>
                  <a:path w="743" h="743">
                    <a:moveTo>
                      <a:pt x="0" y="743"/>
                    </a:moveTo>
                    <a:lnTo>
                      <a:pt x="742" y="0"/>
                    </a:lnTo>
                    <a:lnTo>
                      <a:pt x="74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09" name="Freeform 573"/>
              <p:cNvSpPr>
                <a:spLocks/>
              </p:cNvSpPr>
              <p:nvPr/>
            </p:nvSpPr>
            <p:spPr bwMode="auto">
              <a:xfrm>
                <a:off x="3650" y="728"/>
                <a:ext cx="401" cy="405"/>
              </a:xfrm>
              <a:custGeom>
                <a:avLst/>
                <a:gdLst>
                  <a:gd name="T0" fmla="*/ 0 w 764"/>
                  <a:gd name="T1" fmla="*/ 764 h 764"/>
                  <a:gd name="T2" fmla="*/ 763 w 764"/>
                  <a:gd name="T3" fmla="*/ 0 h 764"/>
                  <a:gd name="T4" fmla="*/ 764 w 764"/>
                  <a:gd name="T5" fmla="*/ 0 h 764"/>
                </a:gdLst>
                <a:ahLst/>
                <a:cxnLst>
                  <a:cxn ang="0">
                    <a:pos x="T0" y="T1"/>
                  </a:cxn>
                  <a:cxn ang="0">
                    <a:pos x="T2" y="T3"/>
                  </a:cxn>
                  <a:cxn ang="0">
                    <a:pos x="T4" y="T5"/>
                  </a:cxn>
                </a:cxnLst>
                <a:rect l="0" t="0" r="r" b="b"/>
                <a:pathLst>
                  <a:path w="764" h="764">
                    <a:moveTo>
                      <a:pt x="0" y="764"/>
                    </a:moveTo>
                    <a:lnTo>
                      <a:pt x="763" y="0"/>
                    </a:lnTo>
                    <a:lnTo>
                      <a:pt x="76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0" name="Freeform 574"/>
              <p:cNvSpPr>
                <a:spLocks/>
              </p:cNvSpPr>
              <p:nvPr/>
            </p:nvSpPr>
            <p:spPr bwMode="auto">
              <a:xfrm>
                <a:off x="3703" y="728"/>
                <a:ext cx="405" cy="405"/>
              </a:xfrm>
              <a:custGeom>
                <a:avLst/>
                <a:gdLst>
                  <a:gd name="T0" fmla="*/ 0 w 770"/>
                  <a:gd name="T1" fmla="*/ 769 h 769"/>
                  <a:gd name="T2" fmla="*/ 769 w 770"/>
                  <a:gd name="T3" fmla="*/ 0 h 769"/>
                  <a:gd name="T4" fmla="*/ 770 w 770"/>
                  <a:gd name="T5" fmla="*/ 0 h 769"/>
                </a:gdLst>
                <a:ahLst/>
                <a:cxnLst>
                  <a:cxn ang="0">
                    <a:pos x="T0" y="T1"/>
                  </a:cxn>
                  <a:cxn ang="0">
                    <a:pos x="T2" y="T3"/>
                  </a:cxn>
                  <a:cxn ang="0">
                    <a:pos x="T4" y="T5"/>
                  </a:cxn>
                </a:cxnLst>
                <a:rect l="0" t="0" r="r" b="b"/>
                <a:pathLst>
                  <a:path w="770" h="769">
                    <a:moveTo>
                      <a:pt x="0" y="769"/>
                    </a:moveTo>
                    <a:lnTo>
                      <a:pt x="769" y="0"/>
                    </a:lnTo>
                    <a:lnTo>
                      <a:pt x="7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1" name="Freeform 575"/>
              <p:cNvSpPr>
                <a:spLocks/>
              </p:cNvSpPr>
              <p:nvPr/>
            </p:nvSpPr>
            <p:spPr bwMode="auto">
              <a:xfrm>
                <a:off x="3755" y="766"/>
                <a:ext cx="372" cy="367"/>
              </a:xfrm>
              <a:custGeom>
                <a:avLst/>
                <a:gdLst>
                  <a:gd name="T0" fmla="*/ 0 w 700"/>
                  <a:gd name="T1" fmla="*/ 700 h 700"/>
                  <a:gd name="T2" fmla="*/ 699 w 700"/>
                  <a:gd name="T3" fmla="*/ 0 h 700"/>
                  <a:gd name="T4" fmla="*/ 700 w 700"/>
                  <a:gd name="T5" fmla="*/ 0 h 700"/>
                </a:gdLst>
                <a:ahLst/>
                <a:cxnLst>
                  <a:cxn ang="0">
                    <a:pos x="T0" y="T1"/>
                  </a:cxn>
                  <a:cxn ang="0">
                    <a:pos x="T2" y="T3"/>
                  </a:cxn>
                  <a:cxn ang="0">
                    <a:pos x="T4" y="T5"/>
                  </a:cxn>
                </a:cxnLst>
                <a:rect l="0" t="0" r="r" b="b"/>
                <a:pathLst>
                  <a:path w="700" h="700">
                    <a:moveTo>
                      <a:pt x="0" y="700"/>
                    </a:moveTo>
                    <a:lnTo>
                      <a:pt x="699" y="0"/>
                    </a:lnTo>
                    <a:lnTo>
                      <a:pt x="70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2" name="Freeform 576"/>
              <p:cNvSpPr>
                <a:spLocks/>
              </p:cNvSpPr>
              <p:nvPr/>
            </p:nvSpPr>
            <p:spPr bwMode="auto">
              <a:xfrm>
                <a:off x="3812" y="818"/>
                <a:ext cx="315" cy="315"/>
              </a:xfrm>
              <a:custGeom>
                <a:avLst/>
                <a:gdLst>
                  <a:gd name="T0" fmla="*/ 0 w 594"/>
                  <a:gd name="T1" fmla="*/ 594 h 594"/>
                  <a:gd name="T2" fmla="*/ 593 w 594"/>
                  <a:gd name="T3" fmla="*/ 0 h 594"/>
                  <a:gd name="T4" fmla="*/ 594 w 594"/>
                  <a:gd name="T5" fmla="*/ 0 h 594"/>
                </a:gdLst>
                <a:ahLst/>
                <a:cxnLst>
                  <a:cxn ang="0">
                    <a:pos x="T0" y="T1"/>
                  </a:cxn>
                  <a:cxn ang="0">
                    <a:pos x="T2" y="T3"/>
                  </a:cxn>
                  <a:cxn ang="0">
                    <a:pos x="T4" y="T5"/>
                  </a:cxn>
                </a:cxnLst>
                <a:rect l="0" t="0" r="r" b="b"/>
                <a:pathLst>
                  <a:path w="594" h="594">
                    <a:moveTo>
                      <a:pt x="0" y="594"/>
                    </a:moveTo>
                    <a:lnTo>
                      <a:pt x="593" y="0"/>
                    </a:lnTo>
                    <a:lnTo>
                      <a:pt x="59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3" name="Freeform 577"/>
              <p:cNvSpPr>
                <a:spLocks/>
              </p:cNvSpPr>
              <p:nvPr/>
            </p:nvSpPr>
            <p:spPr bwMode="auto">
              <a:xfrm>
                <a:off x="3870" y="876"/>
                <a:ext cx="257" cy="257"/>
              </a:xfrm>
              <a:custGeom>
                <a:avLst/>
                <a:gdLst>
                  <a:gd name="T0" fmla="*/ 0 w 488"/>
                  <a:gd name="T1" fmla="*/ 488 h 488"/>
                  <a:gd name="T2" fmla="*/ 487 w 488"/>
                  <a:gd name="T3" fmla="*/ 0 h 488"/>
                  <a:gd name="T4" fmla="*/ 488 w 488"/>
                  <a:gd name="T5" fmla="*/ 0 h 488"/>
                </a:gdLst>
                <a:ahLst/>
                <a:cxnLst>
                  <a:cxn ang="0">
                    <a:pos x="T0" y="T1"/>
                  </a:cxn>
                  <a:cxn ang="0">
                    <a:pos x="T2" y="T3"/>
                  </a:cxn>
                  <a:cxn ang="0">
                    <a:pos x="T4" y="T5"/>
                  </a:cxn>
                </a:cxnLst>
                <a:rect l="0" t="0" r="r" b="b"/>
                <a:pathLst>
                  <a:path w="488" h="488">
                    <a:moveTo>
                      <a:pt x="0" y="488"/>
                    </a:moveTo>
                    <a:lnTo>
                      <a:pt x="487" y="0"/>
                    </a:lnTo>
                    <a:lnTo>
                      <a:pt x="48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4" name="Freeform 578"/>
              <p:cNvSpPr>
                <a:spLocks/>
              </p:cNvSpPr>
              <p:nvPr/>
            </p:nvSpPr>
            <p:spPr bwMode="auto">
              <a:xfrm>
                <a:off x="3927" y="933"/>
                <a:ext cx="200" cy="200"/>
              </a:xfrm>
              <a:custGeom>
                <a:avLst/>
                <a:gdLst>
                  <a:gd name="T0" fmla="*/ 0 w 382"/>
                  <a:gd name="T1" fmla="*/ 382 h 382"/>
                  <a:gd name="T2" fmla="*/ 381 w 382"/>
                  <a:gd name="T3" fmla="*/ 0 h 382"/>
                  <a:gd name="T4" fmla="*/ 382 w 382"/>
                  <a:gd name="T5" fmla="*/ 0 h 382"/>
                </a:gdLst>
                <a:ahLst/>
                <a:cxnLst>
                  <a:cxn ang="0">
                    <a:pos x="T0" y="T1"/>
                  </a:cxn>
                  <a:cxn ang="0">
                    <a:pos x="T2" y="T3"/>
                  </a:cxn>
                  <a:cxn ang="0">
                    <a:pos x="T4" y="T5"/>
                  </a:cxn>
                </a:cxnLst>
                <a:rect l="0" t="0" r="r" b="b"/>
                <a:pathLst>
                  <a:path w="382" h="382">
                    <a:moveTo>
                      <a:pt x="0" y="382"/>
                    </a:moveTo>
                    <a:lnTo>
                      <a:pt x="381" y="0"/>
                    </a:lnTo>
                    <a:lnTo>
                      <a:pt x="3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5" name="Freeform 579"/>
              <p:cNvSpPr>
                <a:spLocks/>
              </p:cNvSpPr>
              <p:nvPr/>
            </p:nvSpPr>
            <p:spPr bwMode="auto">
              <a:xfrm>
                <a:off x="3979" y="990"/>
                <a:ext cx="148" cy="143"/>
              </a:xfrm>
              <a:custGeom>
                <a:avLst/>
                <a:gdLst>
                  <a:gd name="T0" fmla="*/ 0 w 278"/>
                  <a:gd name="T1" fmla="*/ 276 h 276"/>
                  <a:gd name="T2" fmla="*/ 277 w 278"/>
                  <a:gd name="T3" fmla="*/ 0 h 276"/>
                  <a:gd name="T4" fmla="*/ 278 w 278"/>
                  <a:gd name="T5" fmla="*/ 0 h 276"/>
                </a:gdLst>
                <a:ahLst/>
                <a:cxnLst>
                  <a:cxn ang="0">
                    <a:pos x="T0" y="T1"/>
                  </a:cxn>
                  <a:cxn ang="0">
                    <a:pos x="T2" y="T3"/>
                  </a:cxn>
                  <a:cxn ang="0">
                    <a:pos x="T4" y="T5"/>
                  </a:cxn>
                </a:cxnLst>
                <a:rect l="0" t="0" r="r" b="b"/>
                <a:pathLst>
                  <a:path w="278" h="276">
                    <a:moveTo>
                      <a:pt x="0" y="276"/>
                    </a:moveTo>
                    <a:lnTo>
                      <a:pt x="277" y="0"/>
                    </a:lnTo>
                    <a:lnTo>
                      <a:pt x="2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6" name="Freeform 580"/>
              <p:cNvSpPr>
                <a:spLocks/>
              </p:cNvSpPr>
              <p:nvPr/>
            </p:nvSpPr>
            <p:spPr bwMode="auto">
              <a:xfrm>
                <a:off x="4037" y="1043"/>
                <a:ext cx="90" cy="90"/>
              </a:xfrm>
              <a:custGeom>
                <a:avLst/>
                <a:gdLst>
                  <a:gd name="T0" fmla="*/ 0 w 172"/>
                  <a:gd name="T1" fmla="*/ 171 h 171"/>
                  <a:gd name="T2" fmla="*/ 171 w 172"/>
                  <a:gd name="T3" fmla="*/ 0 h 171"/>
                  <a:gd name="T4" fmla="*/ 172 w 172"/>
                  <a:gd name="T5" fmla="*/ 0 h 171"/>
                </a:gdLst>
                <a:ahLst/>
                <a:cxnLst>
                  <a:cxn ang="0">
                    <a:pos x="T0" y="T1"/>
                  </a:cxn>
                  <a:cxn ang="0">
                    <a:pos x="T2" y="T3"/>
                  </a:cxn>
                  <a:cxn ang="0">
                    <a:pos x="T4" y="T5"/>
                  </a:cxn>
                </a:cxnLst>
                <a:rect l="0" t="0" r="r" b="b"/>
                <a:pathLst>
                  <a:path w="172" h="171">
                    <a:moveTo>
                      <a:pt x="0" y="171"/>
                    </a:moveTo>
                    <a:lnTo>
                      <a:pt x="171" y="0"/>
                    </a:lnTo>
                    <a:lnTo>
                      <a:pt x="1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7" name="Freeform 581"/>
              <p:cNvSpPr>
                <a:spLocks/>
              </p:cNvSpPr>
              <p:nvPr/>
            </p:nvSpPr>
            <p:spPr bwMode="auto">
              <a:xfrm>
                <a:off x="4094" y="1100"/>
                <a:ext cx="33" cy="33"/>
              </a:xfrm>
              <a:custGeom>
                <a:avLst/>
                <a:gdLst>
                  <a:gd name="T0" fmla="*/ 0 w 66"/>
                  <a:gd name="T1" fmla="*/ 66 h 66"/>
                  <a:gd name="T2" fmla="*/ 65 w 66"/>
                  <a:gd name="T3" fmla="*/ 0 h 66"/>
                  <a:gd name="T4" fmla="*/ 66 w 66"/>
                  <a:gd name="T5" fmla="*/ 0 h 66"/>
                </a:gdLst>
                <a:ahLst/>
                <a:cxnLst>
                  <a:cxn ang="0">
                    <a:pos x="T0" y="T1"/>
                  </a:cxn>
                  <a:cxn ang="0">
                    <a:pos x="T2" y="T3"/>
                  </a:cxn>
                  <a:cxn ang="0">
                    <a:pos x="T4" y="T5"/>
                  </a:cxn>
                </a:cxnLst>
                <a:rect l="0" t="0" r="r" b="b"/>
                <a:pathLst>
                  <a:path w="66" h="66">
                    <a:moveTo>
                      <a:pt x="0" y="66"/>
                    </a:moveTo>
                    <a:lnTo>
                      <a:pt x="65" y="0"/>
                    </a:lnTo>
                    <a:lnTo>
                      <a:pt x="6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8" name="Freeform 582"/>
              <p:cNvSpPr>
                <a:spLocks/>
              </p:cNvSpPr>
              <p:nvPr/>
            </p:nvSpPr>
            <p:spPr bwMode="auto">
              <a:xfrm>
                <a:off x="3679" y="1133"/>
                <a:ext cx="515" cy="5"/>
              </a:xfrm>
              <a:custGeom>
                <a:avLst/>
                <a:gdLst>
                  <a:gd name="T0" fmla="*/ 968 w 968"/>
                  <a:gd name="T1" fmla="*/ 0 w 968"/>
                  <a:gd name="T2" fmla="*/ 1 w 968"/>
                </a:gdLst>
                <a:ahLst/>
                <a:cxnLst>
                  <a:cxn ang="0">
                    <a:pos x="T0" y="0"/>
                  </a:cxn>
                  <a:cxn ang="0">
                    <a:pos x="T1" y="0"/>
                  </a:cxn>
                  <a:cxn ang="0">
                    <a:pos x="T2" y="0"/>
                  </a:cxn>
                </a:cxnLst>
                <a:rect l="0" t="0" r="r" b="b"/>
                <a:pathLst>
                  <a:path w="968">
                    <a:moveTo>
                      <a:pt x="968"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19" name="Freeform 583"/>
              <p:cNvSpPr>
                <a:spLocks/>
              </p:cNvSpPr>
              <p:nvPr/>
            </p:nvSpPr>
            <p:spPr bwMode="auto">
              <a:xfrm>
                <a:off x="3583" y="728"/>
                <a:ext cx="215" cy="405"/>
              </a:xfrm>
              <a:custGeom>
                <a:avLst/>
                <a:gdLst>
                  <a:gd name="T0" fmla="*/ 403 w 403"/>
                  <a:gd name="T1" fmla="*/ 0 h 769"/>
                  <a:gd name="T2" fmla="*/ 375 w 403"/>
                  <a:gd name="T3" fmla="*/ 74 h 769"/>
                  <a:gd name="T4" fmla="*/ 357 w 403"/>
                  <a:gd name="T5" fmla="*/ 107 h 769"/>
                  <a:gd name="T6" fmla="*/ 336 w 403"/>
                  <a:gd name="T7" fmla="*/ 136 h 769"/>
                  <a:gd name="T8" fmla="*/ 324 w 403"/>
                  <a:gd name="T9" fmla="*/ 148 h 769"/>
                  <a:gd name="T10" fmla="*/ 310 w 403"/>
                  <a:gd name="T11" fmla="*/ 158 h 769"/>
                  <a:gd name="T12" fmla="*/ 294 w 403"/>
                  <a:gd name="T13" fmla="*/ 166 h 769"/>
                  <a:gd name="T14" fmla="*/ 277 w 403"/>
                  <a:gd name="T15" fmla="*/ 172 h 769"/>
                  <a:gd name="T16" fmla="*/ 239 w 403"/>
                  <a:gd name="T17" fmla="*/ 181 h 769"/>
                  <a:gd name="T18" fmla="*/ 198 w 403"/>
                  <a:gd name="T19" fmla="*/ 184 h 769"/>
                  <a:gd name="T20" fmla="*/ 116 w 403"/>
                  <a:gd name="T21" fmla="*/ 188 h 769"/>
                  <a:gd name="T22" fmla="*/ 79 w 403"/>
                  <a:gd name="T23" fmla="*/ 194 h 769"/>
                  <a:gd name="T24" fmla="*/ 47 w 403"/>
                  <a:gd name="T25" fmla="*/ 203 h 769"/>
                  <a:gd name="T26" fmla="*/ 33 w 403"/>
                  <a:gd name="T27" fmla="*/ 210 h 769"/>
                  <a:gd name="T28" fmla="*/ 22 w 403"/>
                  <a:gd name="T29" fmla="*/ 219 h 769"/>
                  <a:gd name="T30" fmla="*/ 13 w 403"/>
                  <a:gd name="T31" fmla="*/ 230 h 769"/>
                  <a:gd name="T32" fmla="*/ 7 w 403"/>
                  <a:gd name="T33" fmla="*/ 244 h 769"/>
                  <a:gd name="T34" fmla="*/ 2 w 403"/>
                  <a:gd name="T35" fmla="*/ 259 h 769"/>
                  <a:gd name="T36" fmla="*/ 0 w 403"/>
                  <a:gd name="T37" fmla="*/ 277 h 769"/>
                  <a:gd name="T38" fmla="*/ 1 w 403"/>
                  <a:gd name="T39" fmla="*/ 314 h 769"/>
                  <a:gd name="T40" fmla="*/ 9 w 403"/>
                  <a:gd name="T41" fmla="*/ 355 h 769"/>
                  <a:gd name="T42" fmla="*/ 21 w 403"/>
                  <a:gd name="T43" fmla="*/ 397 h 769"/>
                  <a:gd name="T44" fmla="*/ 37 w 403"/>
                  <a:gd name="T45" fmla="*/ 435 h 769"/>
                  <a:gd name="T46" fmla="*/ 55 w 403"/>
                  <a:gd name="T47" fmla="*/ 473 h 769"/>
                  <a:gd name="T48" fmla="*/ 72 w 403"/>
                  <a:gd name="T49" fmla="*/ 507 h 769"/>
                  <a:gd name="T50" fmla="*/ 83 w 403"/>
                  <a:gd name="T51" fmla="*/ 541 h 769"/>
                  <a:gd name="T52" fmla="*/ 85 w 403"/>
                  <a:gd name="T53" fmla="*/ 558 h 769"/>
                  <a:gd name="T54" fmla="*/ 85 w 403"/>
                  <a:gd name="T55" fmla="*/ 575 h 769"/>
                  <a:gd name="T56" fmla="*/ 82 w 403"/>
                  <a:gd name="T57" fmla="*/ 593 h 769"/>
                  <a:gd name="T58" fmla="*/ 75 w 403"/>
                  <a:gd name="T59" fmla="*/ 611 h 769"/>
                  <a:gd name="T60" fmla="*/ 54 w 403"/>
                  <a:gd name="T61" fmla="*/ 647 h 769"/>
                  <a:gd name="T62" fmla="*/ 32 w 403"/>
                  <a:gd name="T63" fmla="*/ 681 h 769"/>
                  <a:gd name="T64" fmla="*/ 24 w 403"/>
                  <a:gd name="T65" fmla="*/ 696 h 769"/>
                  <a:gd name="T66" fmla="*/ 20 w 403"/>
                  <a:gd name="T67" fmla="*/ 710 h 769"/>
                  <a:gd name="T68" fmla="*/ 19 w 403"/>
                  <a:gd name="T69" fmla="*/ 722 h 769"/>
                  <a:gd name="T70" fmla="*/ 23 w 403"/>
                  <a:gd name="T71" fmla="*/ 733 h 769"/>
                  <a:gd name="T72" fmla="*/ 33 w 403"/>
                  <a:gd name="T73" fmla="*/ 741 h 769"/>
                  <a:gd name="T74" fmla="*/ 46 w 403"/>
                  <a:gd name="T75" fmla="*/ 748 h 769"/>
                  <a:gd name="T76" fmla="*/ 63 w 403"/>
                  <a:gd name="T77" fmla="*/ 754 h 769"/>
                  <a:gd name="T78" fmla="*/ 83 w 403"/>
                  <a:gd name="T79" fmla="*/ 758 h 769"/>
                  <a:gd name="T80" fmla="*/ 129 w 403"/>
                  <a:gd name="T81" fmla="*/ 765 h 769"/>
                  <a:gd name="T82" fmla="*/ 180 w 403"/>
                  <a:gd name="T83" fmla="*/ 769 h 769"/>
                  <a:gd name="T84" fmla="*/ 181 w 403"/>
                  <a:gd name="T85" fmla="*/ 7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3" h="769">
                    <a:moveTo>
                      <a:pt x="403" y="0"/>
                    </a:moveTo>
                    <a:lnTo>
                      <a:pt x="375" y="74"/>
                    </a:lnTo>
                    <a:lnTo>
                      <a:pt x="357" y="107"/>
                    </a:lnTo>
                    <a:lnTo>
                      <a:pt x="336" y="136"/>
                    </a:lnTo>
                    <a:lnTo>
                      <a:pt x="324" y="148"/>
                    </a:lnTo>
                    <a:lnTo>
                      <a:pt x="310" y="158"/>
                    </a:lnTo>
                    <a:lnTo>
                      <a:pt x="294" y="166"/>
                    </a:lnTo>
                    <a:lnTo>
                      <a:pt x="277" y="172"/>
                    </a:lnTo>
                    <a:lnTo>
                      <a:pt x="239" y="181"/>
                    </a:lnTo>
                    <a:lnTo>
                      <a:pt x="198" y="184"/>
                    </a:lnTo>
                    <a:lnTo>
                      <a:pt x="116" y="188"/>
                    </a:lnTo>
                    <a:lnTo>
                      <a:pt x="79" y="194"/>
                    </a:lnTo>
                    <a:lnTo>
                      <a:pt x="47" y="203"/>
                    </a:lnTo>
                    <a:lnTo>
                      <a:pt x="33" y="210"/>
                    </a:lnTo>
                    <a:lnTo>
                      <a:pt x="22" y="219"/>
                    </a:lnTo>
                    <a:lnTo>
                      <a:pt x="13" y="230"/>
                    </a:lnTo>
                    <a:lnTo>
                      <a:pt x="7" y="244"/>
                    </a:lnTo>
                    <a:lnTo>
                      <a:pt x="2" y="259"/>
                    </a:lnTo>
                    <a:lnTo>
                      <a:pt x="0" y="277"/>
                    </a:lnTo>
                    <a:lnTo>
                      <a:pt x="1" y="314"/>
                    </a:lnTo>
                    <a:lnTo>
                      <a:pt x="9" y="355"/>
                    </a:lnTo>
                    <a:lnTo>
                      <a:pt x="21" y="397"/>
                    </a:lnTo>
                    <a:lnTo>
                      <a:pt x="37" y="435"/>
                    </a:lnTo>
                    <a:lnTo>
                      <a:pt x="55" y="473"/>
                    </a:lnTo>
                    <a:lnTo>
                      <a:pt x="72" y="507"/>
                    </a:lnTo>
                    <a:lnTo>
                      <a:pt x="83" y="541"/>
                    </a:lnTo>
                    <a:lnTo>
                      <a:pt x="85" y="558"/>
                    </a:lnTo>
                    <a:lnTo>
                      <a:pt x="85" y="575"/>
                    </a:lnTo>
                    <a:lnTo>
                      <a:pt x="82" y="593"/>
                    </a:lnTo>
                    <a:lnTo>
                      <a:pt x="75" y="611"/>
                    </a:lnTo>
                    <a:lnTo>
                      <a:pt x="54" y="647"/>
                    </a:lnTo>
                    <a:lnTo>
                      <a:pt x="32" y="681"/>
                    </a:lnTo>
                    <a:lnTo>
                      <a:pt x="24" y="696"/>
                    </a:lnTo>
                    <a:lnTo>
                      <a:pt x="20" y="710"/>
                    </a:lnTo>
                    <a:lnTo>
                      <a:pt x="19" y="722"/>
                    </a:lnTo>
                    <a:lnTo>
                      <a:pt x="23" y="733"/>
                    </a:lnTo>
                    <a:lnTo>
                      <a:pt x="33" y="741"/>
                    </a:lnTo>
                    <a:lnTo>
                      <a:pt x="46" y="748"/>
                    </a:lnTo>
                    <a:lnTo>
                      <a:pt x="63" y="754"/>
                    </a:lnTo>
                    <a:lnTo>
                      <a:pt x="83" y="758"/>
                    </a:lnTo>
                    <a:lnTo>
                      <a:pt x="129" y="765"/>
                    </a:lnTo>
                    <a:lnTo>
                      <a:pt x="180" y="769"/>
                    </a:lnTo>
                    <a:lnTo>
                      <a:pt x="181" y="76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0" name="Freeform 584"/>
              <p:cNvSpPr>
                <a:spLocks/>
              </p:cNvSpPr>
              <p:nvPr/>
            </p:nvSpPr>
            <p:spPr bwMode="auto">
              <a:xfrm>
                <a:off x="3569" y="1133"/>
                <a:ext cx="110" cy="5"/>
              </a:xfrm>
              <a:custGeom>
                <a:avLst/>
                <a:gdLst>
                  <a:gd name="T0" fmla="*/ 211 w 211"/>
                  <a:gd name="T1" fmla="*/ 0 h 7"/>
                  <a:gd name="T2" fmla="*/ 0 w 211"/>
                  <a:gd name="T3" fmla="*/ 7 h 7"/>
                  <a:gd name="T4" fmla="*/ 1 w 211"/>
                  <a:gd name="T5" fmla="*/ 7 h 7"/>
                </a:gdLst>
                <a:ahLst/>
                <a:cxnLst>
                  <a:cxn ang="0">
                    <a:pos x="T0" y="T1"/>
                  </a:cxn>
                  <a:cxn ang="0">
                    <a:pos x="T2" y="T3"/>
                  </a:cxn>
                  <a:cxn ang="0">
                    <a:pos x="T4" y="T5"/>
                  </a:cxn>
                </a:cxnLst>
                <a:rect l="0" t="0" r="r" b="b"/>
                <a:pathLst>
                  <a:path w="211" h="7">
                    <a:moveTo>
                      <a:pt x="211" y="0"/>
                    </a:moveTo>
                    <a:lnTo>
                      <a:pt x="0" y="7"/>
                    </a:lnTo>
                    <a:lnTo>
                      <a:pt x="1" y="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1" name="Freeform 585"/>
              <p:cNvSpPr>
                <a:spLocks/>
              </p:cNvSpPr>
              <p:nvPr/>
            </p:nvSpPr>
            <p:spPr bwMode="auto">
              <a:xfrm>
                <a:off x="3994" y="279"/>
                <a:ext cx="5" cy="382"/>
              </a:xfrm>
              <a:custGeom>
                <a:avLst/>
                <a:gdLst>
                  <a:gd name="T0" fmla="*/ 0 w 1"/>
                  <a:gd name="T1" fmla="*/ 0 h 719"/>
                  <a:gd name="T2" fmla="*/ 0 w 1"/>
                  <a:gd name="T3" fmla="*/ 719 h 719"/>
                  <a:gd name="T4" fmla="*/ 1 w 1"/>
                  <a:gd name="T5" fmla="*/ 719 h 719"/>
                </a:gdLst>
                <a:ahLst/>
                <a:cxnLst>
                  <a:cxn ang="0">
                    <a:pos x="T0" y="T1"/>
                  </a:cxn>
                  <a:cxn ang="0">
                    <a:pos x="T2" y="T3"/>
                  </a:cxn>
                  <a:cxn ang="0">
                    <a:pos x="T4" y="T5"/>
                  </a:cxn>
                </a:cxnLst>
                <a:rect l="0" t="0" r="r" b="b"/>
                <a:pathLst>
                  <a:path w="1" h="719">
                    <a:moveTo>
                      <a:pt x="0" y="0"/>
                    </a:moveTo>
                    <a:lnTo>
                      <a:pt x="0" y="719"/>
                    </a:lnTo>
                    <a:lnTo>
                      <a:pt x="1" y="71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2" name="Freeform 586"/>
              <p:cNvSpPr>
                <a:spLocks/>
              </p:cNvSpPr>
              <p:nvPr/>
            </p:nvSpPr>
            <p:spPr bwMode="auto">
              <a:xfrm>
                <a:off x="3884" y="661"/>
                <a:ext cx="5" cy="67"/>
              </a:xfrm>
              <a:custGeom>
                <a:avLst/>
                <a:gdLst>
                  <a:gd name="T0" fmla="*/ 0 w 1"/>
                  <a:gd name="T1" fmla="*/ 0 h 125"/>
                  <a:gd name="T2" fmla="*/ 0 w 1"/>
                  <a:gd name="T3" fmla="*/ 125 h 125"/>
                  <a:gd name="T4" fmla="*/ 1 w 1"/>
                  <a:gd name="T5" fmla="*/ 125 h 125"/>
                </a:gdLst>
                <a:ahLst/>
                <a:cxnLst>
                  <a:cxn ang="0">
                    <a:pos x="T0" y="T1"/>
                  </a:cxn>
                  <a:cxn ang="0">
                    <a:pos x="T2" y="T3"/>
                  </a:cxn>
                  <a:cxn ang="0">
                    <a:pos x="T4" y="T5"/>
                  </a:cxn>
                </a:cxnLst>
                <a:rect l="0" t="0" r="r" b="b"/>
                <a:pathLst>
                  <a:path w="1" h="125">
                    <a:moveTo>
                      <a:pt x="0" y="0"/>
                    </a:moveTo>
                    <a:lnTo>
                      <a:pt x="0" y="125"/>
                    </a:lnTo>
                    <a:lnTo>
                      <a:pt x="1" y="1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3" name="Freeform 587"/>
              <p:cNvSpPr>
                <a:spLocks/>
              </p:cNvSpPr>
              <p:nvPr/>
            </p:nvSpPr>
            <p:spPr bwMode="auto">
              <a:xfrm>
                <a:off x="3798" y="728"/>
                <a:ext cx="86" cy="4"/>
              </a:xfrm>
              <a:custGeom>
                <a:avLst/>
                <a:gdLst>
                  <a:gd name="T0" fmla="*/ 161 w 161"/>
                  <a:gd name="T1" fmla="*/ 0 w 161"/>
                  <a:gd name="T2" fmla="*/ 1 w 161"/>
                </a:gdLst>
                <a:ahLst/>
                <a:cxnLst>
                  <a:cxn ang="0">
                    <a:pos x="T0" y="0"/>
                  </a:cxn>
                  <a:cxn ang="0">
                    <a:pos x="T1" y="0"/>
                  </a:cxn>
                  <a:cxn ang="0">
                    <a:pos x="T2" y="0"/>
                  </a:cxn>
                </a:cxnLst>
                <a:rect l="0" t="0" r="r" b="b"/>
                <a:pathLst>
                  <a:path w="161">
                    <a:moveTo>
                      <a:pt x="161"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4" name="Freeform 588"/>
              <p:cNvSpPr>
                <a:spLocks/>
              </p:cNvSpPr>
              <p:nvPr/>
            </p:nvSpPr>
            <p:spPr bwMode="auto">
              <a:xfrm>
                <a:off x="3884" y="661"/>
                <a:ext cx="110" cy="5"/>
              </a:xfrm>
              <a:custGeom>
                <a:avLst/>
                <a:gdLst>
                  <a:gd name="T0" fmla="*/ 212 w 212"/>
                  <a:gd name="T1" fmla="*/ 0 w 212"/>
                  <a:gd name="T2" fmla="*/ 1 w 212"/>
                </a:gdLst>
                <a:ahLst/>
                <a:cxnLst>
                  <a:cxn ang="0">
                    <a:pos x="T0" y="0"/>
                  </a:cxn>
                  <a:cxn ang="0">
                    <a:pos x="T1" y="0"/>
                  </a:cxn>
                  <a:cxn ang="0">
                    <a:pos x="T2" y="0"/>
                  </a:cxn>
                </a:cxnLst>
                <a:rect l="0" t="0" r="r" b="b"/>
                <a:pathLst>
                  <a:path w="212">
                    <a:moveTo>
                      <a:pt x="212"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5" name="Freeform 589"/>
              <p:cNvSpPr>
                <a:spLocks/>
              </p:cNvSpPr>
              <p:nvPr/>
            </p:nvSpPr>
            <p:spPr bwMode="auto">
              <a:xfrm>
                <a:off x="4772" y="728"/>
                <a:ext cx="5" cy="405"/>
              </a:xfrm>
              <a:custGeom>
                <a:avLst/>
                <a:gdLst>
                  <a:gd name="T0" fmla="*/ 0 w 1"/>
                  <a:gd name="T1" fmla="*/ 769 h 769"/>
                  <a:gd name="T2" fmla="*/ 0 w 1"/>
                  <a:gd name="T3" fmla="*/ 0 h 769"/>
                  <a:gd name="T4" fmla="*/ 1 w 1"/>
                  <a:gd name="T5" fmla="*/ 0 h 769"/>
                </a:gdLst>
                <a:ahLst/>
                <a:cxnLst>
                  <a:cxn ang="0">
                    <a:pos x="T0" y="T1"/>
                  </a:cxn>
                  <a:cxn ang="0">
                    <a:pos x="T2" y="T3"/>
                  </a:cxn>
                  <a:cxn ang="0">
                    <a:pos x="T4" y="T5"/>
                  </a:cxn>
                </a:cxnLst>
                <a:rect l="0" t="0" r="r" b="b"/>
                <a:pathLst>
                  <a:path w="1" h="769">
                    <a:moveTo>
                      <a:pt x="0" y="7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6" name="Freeform 590"/>
              <p:cNvSpPr>
                <a:spLocks/>
              </p:cNvSpPr>
              <p:nvPr/>
            </p:nvSpPr>
            <p:spPr bwMode="auto">
              <a:xfrm>
                <a:off x="4127" y="728"/>
                <a:ext cx="5" cy="405"/>
              </a:xfrm>
              <a:custGeom>
                <a:avLst/>
                <a:gdLst>
                  <a:gd name="T0" fmla="*/ 0 w 1"/>
                  <a:gd name="T1" fmla="*/ 769 h 769"/>
                  <a:gd name="T2" fmla="*/ 0 w 1"/>
                  <a:gd name="T3" fmla="*/ 0 h 769"/>
                  <a:gd name="T4" fmla="*/ 1 w 1"/>
                  <a:gd name="T5" fmla="*/ 0 h 769"/>
                </a:gdLst>
                <a:ahLst/>
                <a:cxnLst>
                  <a:cxn ang="0">
                    <a:pos x="T0" y="T1"/>
                  </a:cxn>
                  <a:cxn ang="0">
                    <a:pos x="T2" y="T3"/>
                  </a:cxn>
                  <a:cxn ang="0">
                    <a:pos x="T4" y="T5"/>
                  </a:cxn>
                </a:cxnLst>
                <a:rect l="0" t="0" r="r" b="b"/>
                <a:pathLst>
                  <a:path w="1" h="769">
                    <a:moveTo>
                      <a:pt x="0" y="7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7" name="Freeform 591"/>
              <p:cNvSpPr>
                <a:spLocks/>
              </p:cNvSpPr>
              <p:nvPr/>
            </p:nvSpPr>
            <p:spPr bwMode="auto">
              <a:xfrm>
                <a:off x="5101" y="728"/>
                <a:ext cx="215" cy="405"/>
              </a:xfrm>
              <a:custGeom>
                <a:avLst/>
                <a:gdLst>
                  <a:gd name="T0" fmla="*/ 0 w 403"/>
                  <a:gd name="T1" fmla="*/ 0 h 769"/>
                  <a:gd name="T2" fmla="*/ 28 w 403"/>
                  <a:gd name="T3" fmla="*/ 74 h 769"/>
                  <a:gd name="T4" fmla="*/ 46 w 403"/>
                  <a:gd name="T5" fmla="*/ 107 h 769"/>
                  <a:gd name="T6" fmla="*/ 67 w 403"/>
                  <a:gd name="T7" fmla="*/ 136 h 769"/>
                  <a:gd name="T8" fmla="*/ 80 w 403"/>
                  <a:gd name="T9" fmla="*/ 148 h 769"/>
                  <a:gd name="T10" fmla="*/ 93 w 403"/>
                  <a:gd name="T11" fmla="*/ 158 h 769"/>
                  <a:gd name="T12" fmla="*/ 110 w 403"/>
                  <a:gd name="T13" fmla="*/ 166 h 769"/>
                  <a:gd name="T14" fmla="*/ 127 w 403"/>
                  <a:gd name="T15" fmla="*/ 172 h 769"/>
                  <a:gd name="T16" fmla="*/ 164 w 403"/>
                  <a:gd name="T17" fmla="*/ 181 h 769"/>
                  <a:gd name="T18" fmla="*/ 205 w 403"/>
                  <a:gd name="T19" fmla="*/ 184 h 769"/>
                  <a:gd name="T20" fmla="*/ 287 w 403"/>
                  <a:gd name="T21" fmla="*/ 188 h 769"/>
                  <a:gd name="T22" fmla="*/ 325 w 403"/>
                  <a:gd name="T23" fmla="*/ 194 h 769"/>
                  <a:gd name="T24" fmla="*/ 357 w 403"/>
                  <a:gd name="T25" fmla="*/ 203 h 769"/>
                  <a:gd name="T26" fmla="*/ 370 w 403"/>
                  <a:gd name="T27" fmla="*/ 210 h 769"/>
                  <a:gd name="T28" fmla="*/ 381 w 403"/>
                  <a:gd name="T29" fmla="*/ 219 h 769"/>
                  <a:gd name="T30" fmla="*/ 390 w 403"/>
                  <a:gd name="T31" fmla="*/ 230 h 769"/>
                  <a:gd name="T32" fmla="*/ 397 w 403"/>
                  <a:gd name="T33" fmla="*/ 244 h 769"/>
                  <a:gd name="T34" fmla="*/ 401 w 403"/>
                  <a:gd name="T35" fmla="*/ 259 h 769"/>
                  <a:gd name="T36" fmla="*/ 403 w 403"/>
                  <a:gd name="T37" fmla="*/ 277 h 769"/>
                  <a:gd name="T38" fmla="*/ 402 w 403"/>
                  <a:gd name="T39" fmla="*/ 314 h 769"/>
                  <a:gd name="T40" fmla="*/ 395 w 403"/>
                  <a:gd name="T41" fmla="*/ 355 h 769"/>
                  <a:gd name="T42" fmla="*/ 382 w 403"/>
                  <a:gd name="T43" fmla="*/ 397 h 769"/>
                  <a:gd name="T44" fmla="*/ 366 w 403"/>
                  <a:gd name="T45" fmla="*/ 435 h 769"/>
                  <a:gd name="T46" fmla="*/ 348 w 403"/>
                  <a:gd name="T47" fmla="*/ 473 h 769"/>
                  <a:gd name="T48" fmla="*/ 332 w 403"/>
                  <a:gd name="T49" fmla="*/ 507 h 769"/>
                  <a:gd name="T50" fmla="*/ 321 w 403"/>
                  <a:gd name="T51" fmla="*/ 541 h 769"/>
                  <a:gd name="T52" fmla="*/ 318 w 403"/>
                  <a:gd name="T53" fmla="*/ 558 h 769"/>
                  <a:gd name="T54" fmla="*/ 318 w 403"/>
                  <a:gd name="T55" fmla="*/ 575 h 769"/>
                  <a:gd name="T56" fmla="*/ 322 w 403"/>
                  <a:gd name="T57" fmla="*/ 593 h 769"/>
                  <a:gd name="T58" fmla="*/ 329 w 403"/>
                  <a:gd name="T59" fmla="*/ 611 h 769"/>
                  <a:gd name="T60" fmla="*/ 349 w 403"/>
                  <a:gd name="T61" fmla="*/ 647 h 769"/>
                  <a:gd name="T62" fmla="*/ 371 w 403"/>
                  <a:gd name="T63" fmla="*/ 681 h 769"/>
                  <a:gd name="T64" fmla="*/ 379 w 403"/>
                  <a:gd name="T65" fmla="*/ 696 h 769"/>
                  <a:gd name="T66" fmla="*/ 384 w 403"/>
                  <a:gd name="T67" fmla="*/ 710 h 769"/>
                  <a:gd name="T68" fmla="*/ 384 w 403"/>
                  <a:gd name="T69" fmla="*/ 722 h 769"/>
                  <a:gd name="T70" fmla="*/ 380 w 403"/>
                  <a:gd name="T71" fmla="*/ 733 h 769"/>
                  <a:gd name="T72" fmla="*/ 370 w 403"/>
                  <a:gd name="T73" fmla="*/ 741 h 769"/>
                  <a:gd name="T74" fmla="*/ 357 w 403"/>
                  <a:gd name="T75" fmla="*/ 748 h 769"/>
                  <a:gd name="T76" fmla="*/ 340 w 403"/>
                  <a:gd name="T77" fmla="*/ 754 h 769"/>
                  <a:gd name="T78" fmla="*/ 321 w 403"/>
                  <a:gd name="T79" fmla="*/ 758 h 769"/>
                  <a:gd name="T80" fmla="*/ 274 w 403"/>
                  <a:gd name="T81" fmla="*/ 765 h 769"/>
                  <a:gd name="T82" fmla="*/ 224 w 403"/>
                  <a:gd name="T83" fmla="*/ 769 h 769"/>
                  <a:gd name="T84" fmla="*/ 225 w 403"/>
                  <a:gd name="T85" fmla="*/ 7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3" h="769">
                    <a:moveTo>
                      <a:pt x="0" y="0"/>
                    </a:moveTo>
                    <a:lnTo>
                      <a:pt x="28" y="74"/>
                    </a:lnTo>
                    <a:lnTo>
                      <a:pt x="46" y="107"/>
                    </a:lnTo>
                    <a:lnTo>
                      <a:pt x="67" y="136"/>
                    </a:lnTo>
                    <a:lnTo>
                      <a:pt x="80" y="148"/>
                    </a:lnTo>
                    <a:lnTo>
                      <a:pt x="93" y="158"/>
                    </a:lnTo>
                    <a:lnTo>
                      <a:pt x="110" y="166"/>
                    </a:lnTo>
                    <a:lnTo>
                      <a:pt x="127" y="172"/>
                    </a:lnTo>
                    <a:lnTo>
                      <a:pt x="164" y="181"/>
                    </a:lnTo>
                    <a:lnTo>
                      <a:pt x="205" y="184"/>
                    </a:lnTo>
                    <a:lnTo>
                      <a:pt x="287" y="188"/>
                    </a:lnTo>
                    <a:lnTo>
                      <a:pt x="325" y="194"/>
                    </a:lnTo>
                    <a:lnTo>
                      <a:pt x="357" y="203"/>
                    </a:lnTo>
                    <a:lnTo>
                      <a:pt x="370" y="210"/>
                    </a:lnTo>
                    <a:lnTo>
                      <a:pt x="381" y="219"/>
                    </a:lnTo>
                    <a:lnTo>
                      <a:pt x="390" y="230"/>
                    </a:lnTo>
                    <a:lnTo>
                      <a:pt x="397" y="244"/>
                    </a:lnTo>
                    <a:lnTo>
                      <a:pt x="401" y="259"/>
                    </a:lnTo>
                    <a:lnTo>
                      <a:pt x="403" y="277"/>
                    </a:lnTo>
                    <a:lnTo>
                      <a:pt x="402" y="314"/>
                    </a:lnTo>
                    <a:lnTo>
                      <a:pt x="395" y="355"/>
                    </a:lnTo>
                    <a:lnTo>
                      <a:pt x="382" y="397"/>
                    </a:lnTo>
                    <a:lnTo>
                      <a:pt x="366" y="435"/>
                    </a:lnTo>
                    <a:lnTo>
                      <a:pt x="348" y="473"/>
                    </a:lnTo>
                    <a:lnTo>
                      <a:pt x="332" y="507"/>
                    </a:lnTo>
                    <a:lnTo>
                      <a:pt x="321" y="541"/>
                    </a:lnTo>
                    <a:lnTo>
                      <a:pt x="318" y="558"/>
                    </a:lnTo>
                    <a:lnTo>
                      <a:pt x="318" y="575"/>
                    </a:lnTo>
                    <a:lnTo>
                      <a:pt x="322" y="593"/>
                    </a:lnTo>
                    <a:lnTo>
                      <a:pt x="329" y="611"/>
                    </a:lnTo>
                    <a:lnTo>
                      <a:pt x="349" y="647"/>
                    </a:lnTo>
                    <a:lnTo>
                      <a:pt x="371" y="681"/>
                    </a:lnTo>
                    <a:lnTo>
                      <a:pt x="379" y="696"/>
                    </a:lnTo>
                    <a:lnTo>
                      <a:pt x="384" y="710"/>
                    </a:lnTo>
                    <a:lnTo>
                      <a:pt x="384" y="722"/>
                    </a:lnTo>
                    <a:lnTo>
                      <a:pt x="380" y="733"/>
                    </a:lnTo>
                    <a:lnTo>
                      <a:pt x="370" y="741"/>
                    </a:lnTo>
                    <a:lnTo>
                      <a:pt x="357" y="748"/>
                    </a:lnTo>
                    <a:lnTo>
                      <a:pt x="340" y="754"/>
                    </a:lnTo>
                    <a:lnTo>
                      <a:pt x="321" y="758"/>
                    </a:lnTo>
                    <a:lnTo>
                      <a:pt x="274" y="765"/>
                    </a:lnTo>
                    <a:lnTo>
                      <a:pt x="224" y="769"/>
                    </a:lnTo>
                    <a:lnTo>
                      <a:pt x="225" y="76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8" name="Freeform 592"/>
              <p:cNvSpPr>
                <a:spLocks/>
              </p:cNvSpPr>
              <p:nvPr/>
            </p:nvSpPr>
            <p:spPr bwMode="auto">
              <a:xfrm>
                <a:off x="4772" y="1100"/>
                <a:ext cx="33" cy="33"/>
              </a:xfrm>
              <a:custGeom>
                <a:avLst/>
                <a:gdLst>
                  <a:gd name="T0" fmla="*/ 66 w 66"/>
                  <a:gd name="T1" fmla="*/ 66 h 66"/>
                  <a:gd name="T2" fmla="*/ 0 w 66"/>
                  <a:gd name="T3" fmla="*/ 0 h 66"/>
                  <a:gd name="T4" fmla="*/ 1 w 66"/>
                  <a:gd name="T5" fmla="*/ 0 h 66"/>
                </a:gdLst>
                <a:ahLst/>
                <a:cxnLst>
                  <a:cxn ang="0">
                    <a:pos x="T0" y="T1"/>
                  </a:cxn>
                  <a:cxn ang="0">
                    <a:pos x="T2" y="T3"/>
                  </a:cxn>
                  <a:cxn ang="0">
                    <a:pos x="T4" y="T5"/>
                  </a:cxn>
                </a:cxnLst>
                <a:rect l="0" t="0" r="r" b="b"/>
                <a:pathLst>
                  <a:path w="66" h="66">
                    <a:moveTo>
                      <a:pt x="66" y="6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29" name="Freeform 593"/>
              <p:cNvSpPr>
                <a:spLocks/>
              </p:cNvSpPr>
              <p:nvPr/>
            </p:nvSpPr>
            <p:spPr bwMode="auto">
              <a:xfrm>
                <a:off x="4772" y="1043"/>
                <a:ext cx="90" cy="90"/>
              </a:xfrm>
              <a:custGeom>
                <a:avLst/>
                <a:gdLst>
                  <a:gd name="T0" fmla="*/ 171 w 171"/>
                  <a:gd name="T1" fmla="*/ 171 h 171"/>
                  <a:gd name="T2" fmla="*/ 0 w 171"/>
                  <a:gd name="T3" fmla="*/ 0 h 171"/>
                  <a:gd name="T4" fmla="*/ 1 w 171"/>
                  <a:gd name="T5" fmla="*/ 0 h 171"/>
                </a:gdLst>
                <a:ahLst/>
                <a:cxnLst>
                  <a:cxn ang="0">
                    <a:pos x="T0" y="T1"/>
                  </a:cxn>
                  <a:cxn ang="0">
                    <a:pos x="T2" y="T3"/>
                  </a:cxn>
                  <a:cxn ang="0">
                    <a:pos x="T4" y="T5"/>
                  </a:cxn>
                </a:cxnLst>
                <a:rect l="0" t="0" r="r" b="b"/>
                <a:pathLst>
                  <a:path w="171" h="171">
                    <a:moveTo>
                      <a:pt x="171" y="17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0" name="Freeform 594"/>
              <p:cNvSpPr>
                <a:spLocks/>
              </p:cNvSpPr>
              <p:nvPr/>
            </p:nvSpPr>
            <p:spPr bwMode="auto">
              <a:xfrm>
                <a:off x="4772" y="990"/>
                <a:ext cx="148" cy="143"/>
              </a:xfrm>
              <a:custGeom>
                <a:avLst/>
                <a:gdLst>
                  <a:gd name="T0" fmla="*/ 277 w 277"/>
                  <a:gd name="T1" fmla="*/ 276 h 276"/>
                  <a:gd name="T2" fmla="*/ 0 w 277"/>
                  <a:gd name="T3" fmla="*/ 0 h 276"/>
                  <a:gd name="T4" fmla="*/ 1 w 277"/>
                  <a:gd name="T5" fmla="*/ 0 h 276"/>
                </a:gdLst>
                <a:ahLst/>
                <a:cxnLst>
                  <a:cxn ang="0">
                    <a:pos x="T0" y="T1"/>
                  </a:cxn>
                  <a:cxn ang="0">
                    <a:pos x="T2" y="T3"/>
                  </a:cxn>
                  <a:cxn ang="0">
                    <a:pos x="T4" y="T5"/>
                  </a:cxn>
                </a:cxnLst>
                <a:rect l="0" t="0" r="r" b="b"/>
                <a:pathLst>
                  <a:path w="277" h="276">
                    <a:moveTo>
                      <a:pt x="277" y="27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1" name="Freeform 595"/>
              <p:cNvSpPr>
                <a:spLocks/>
              </p:cNvSpPr>
              <p:nvPr/>
            </p:nvSpPr>
            <p:spPr bwMode="auto">
              <a:xfrm>
                <a:off x="4772" y="933"/>
                <a:ext cx="205" cy="200"/>
              </a:xfrm>
              <a:custGeom>
                <a:avLst/>
                <a:gdLst>
                  <a:gd name="T0" fmla="*/ 383 w 383"/>
                  <a:gd name="T1" fmla="*/ 382 h 382"/>
                  <a:gd name="T2" fmla="*/ 0 w 383"/>
                  <a:gd name="T3" fmla="*/ 0 h 382"/>
                  <a:gd name="T4" fmla="*/ 1 w 383"/>
                  <a:gd name="T5" fmla="*/ 0 h 382"/>
                </a:gdLst>
                <a:ahLst/>
                <a:cxnLst>
                  <a:cxn ang="0">
                    <a:pos x="T0" y="T1"/>
                  </a:cxn>
                  <a:cxn ang="0">
                    <a:pos x="T2" y="T3"/>
                  </a:cxn>
                  <a:cxn ang="0">
                    <a:pos x="T4" y="T5"/>
                  </a:cxn>
                </a:cxnLst>
                <a:rect l="0" t="0" r="r" b="b"/>
                <a:pathLst>
                  <a:path w="383" h="382">
                    <a:moveTo>
                      <a:pt x="383" y="38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2" name="Freeform 596"/>
              <p:cNvSpPr>
                <a:spLocks/>
              </p:cNvSpPr>
              <p:nvPr/>
            </p:nvSpPr>
            <p:spPr bwMode="auto">
              <a:xfrm>
                <a:off x="4772" y="876"/>
                <a:ext cx="258" cy="257"/>
              </a:xfrm>
              <a:custGeom>
                <a:avLst/>
                <a:gdLst>
                  <a:gd name="T0" fmla="*/ 487 w 487"/>
                  <a:gd name="T1" fmla="*/ 488 h 488"/>
                  <a:gd name="T2" fmla="*/ 0 w 487"/>
                  <a:gd name="T3" fmla="*/ 0 h 488"/>
                  <a:gd name="T4" fmla="*/ 1 w 487"/>
                  <a:gd name="T5" fmla="*/ 0 h 488"/>
                </a:gdLst>
                <a:ahLst/>
                <a:cxnLst>
                  <a:cxn ang="0">
                    <a:pos x="T0" y="T1"/>
                  </a:cxn>
                  <a:cxn ang="0">
                    <a:pos x="T2" y="T3"/>
                  </a:cxn>
                  <a:cxn ang="0">
                    <a:pos x="T4" y="T5"/>
                  </a:cxn>
                </a:cxnLst>
                <a:rect l="0" t="0" r="r" b="b"/>
                <a:pathLst>
                  <a:path w="487" h="488">
                    <a:moveTo>
                      <a:pt x="487" y="48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3" name="Freeform 597"/>
              <p:cNvSpPr>
                <a:spLocks/>
              </p:cNvSpPr>
              <p:nvPr/>
            </p:nvSpPr>
            <p:spPr bwMode="auto">
              <a:xfrm>
                <a:off x="4772" y="818"/>
                <a:ext cx="315" cy="315"/>
              </a:xfrm>
              <a:custGeom>
                <a:avLst/>
                <a:gdLst>
                  <a:gd name="T0" fmla="*/ 593 w 593"/>
                  <a:gd name="T1" fmla="*/ 594 h 594"/>
                  <a:gd name="T2" fmla="*/ 0 w 593"/>
                  <a:gd name="T3" fmla="*/ 0 h 594"/>
                  <a:gd name="T4" fmla="*/ 1 w 593"/>
                  <a:gd name="T5" fmla="*/ 0 h 594"/>
                </a:gdLst>
                <a:ahLst/>
                <a:cxnLst>
                  <a:cxn ang="0">
                    <a:pos x="T0" y="T1"/>
                  </a:cxn>
                  <a:cxn ang="0">
                    <a:pos x="T2" y="T3"/>
                  </a:cxn>
                  <a:cxn ang="0">
                    <a:pos x="T4" y="T5"/>
                  </a:cxn>
                </a:cxnLst>
                <a:rect l="0" t="0" r="r" b="b"/>
                <a:pathLst>
                  <a:path w="593" h="594">
                    <a:moveTo>
                      <a:pt x="593" y="59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4" name="Freeform 598"/>
              <p:cNvSpPr>
                <a:spLocks/>
              </p:cNvSpPr>
              <p:nvPr/>
            </p:nvSpPr>
            <p:spPr bwMode="auto">
              <a:xfrm>
                <a:off x="4772" y="766"/>
                <a:ext cx="372" cy="367"/>
              </a:xfrm>
              <a:custGeom>
                <a:avLst/>
                <a:gdLst>
                  <a:gd name="T0" fmla="*/ 699 w 699"/>
                  <a:gd name="T1" fmla="*/ 700 h 700"/>
                  <a:gd name="T2" fmla="*/ 0 w 699"/>
                  <a:gd name="T3" fmla="*/ 0 h 700"/>
                  <a:gd name="T4" fmla="*/ 1 w 699"/>
                  <a:gd name="T5" fmla="*/ 0 h 700"/>
                </a:gdLst>
                <a:ahLst/>
                <a:cxnLst>
                  <a:cxn ang="0">
                    <a:pos x="T0" y="T1"/>
                  </a:cxn>
                  <a:cxn ang="0">
                    <a:pos x="T2" y="T3"/>
                  </a:cxn>
                  <a:cxn ang="0">
                    <a:pos x="T4" y="T5"/>
                  </a:cxn>
                </a:cxnLst>
                <a:rect l="0" t="0" r="r" b="b"/>
                <a:pathLst>
                  <a:path w="699" h="700">
                    <a:moveTo>
                      <a:pt x="699" y="70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5" name="Freeform 599"/>
              <p:cNvSpPr>
                <a:spLocks/>
              </p:cNvSpPr>
              <p:nvPr/>
            </p:nvSpPr>
            <p:spPr bwMode="auto">
              <a:xfrm>
                <a:off x="4791" y="728"/>
                <a:ext cx="406" cy="405"/>
              </a:xfrm>
              <a:custGeom>
                <a:avLst/>
                <a:gdLst>
                  <a:gd name="T0" fmla="*/ 768 w 768"/>
                  <a:gd name="T1" fmla="*/ 769 h 769"/>
                  <a:gd name="T2" fmla="*/ 0 w 768"/>
                  <a:gd name="T3" fmla="*/ 0 h 769"/>
                  <a:gd name="T4" fmla="*/ 1 w 768"/>
                  <a:gd name="T5" fmla="*/ 0 h 769"/>
                </a:gdLst>
                <a:ahLst/>
                <a:cxnLst>
                  <a:cxn ang="0">
                    <a:pos x="T0" y="T1"/>
                  </a:cxn>
                  <a:cxn ang="0">
                    <a:pos x="T2" y="T3"/>
                  </a:cxn>
                  <a:cxn ang="0">
                    <a:pos x="T4" y="T5"/>
                  </a:cxn>
                </a:cxnLst>
                <a:rect l="0" t="0" r="r" b="b"/>
                <a:pathLst>
                  <a:path w="768" h="769">
                    <a:moveTo>
                      <a:pt x="768" y="76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6" name="Freeform 600"/>
              <p:cNvSpPr>
                <a:spLocks/>
              </p:cNvSpPr>
              <p:nvPr/>
            </p:nvSpPr>
            <p:spPr bwMode="auto">
              <a:xfrm>
                <a:off x="4848" y="728"/>
                <a:ext cx="401" cy="405"/>
              </a:xfrm>
              <a:custGeom>
                <a:avLst/>
                <a:gdLst>
                  <a:gd name="T0" fmla="*/ 763 w 763"/>
                  <a:gd name="T1" fmla="*/ 764 h 764"/>
                  <a:gd name="T2" fmla="*/ 0 w 763"/>
                  <a:gd name="T3" fmla="*/ 0 h 764"/>
                  <a:gd name="T4" fmla="*/ 2 w 763"/>
                  <a:gd name="T5" fmla="*/ 0 h 764"/>
                </a:gdLst>
                <a:ahLst/>
                <a:cxnLst>
                  <a:cxn ang="0">
                    <a:pos x="T0" y="T1"/>
                  </a:cxn>
                  <a:cxn ang="0">
                    <a:pos x="T2" y="T3"/>
                  </a:cxn>
                  <a:cxn ang="0">
                    <a:pos x="T4" y="T5"/>
                  </a:cxn>
                </a:cxnLst>
                <a:rect l="0" t="0" r="r" b="b"/>
                <a:pathLst>
                  <a:path w="763" h="764">
                    <a:moveTo>
                      <a:pt x="763" y="764"/>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7" name="Freeform 601"/>
              <p:cNvSpPr>
                <a:spLocks/>
              </p:cNvSpPr>
              <p:nvPr/>
            </p:nvSpPr>
            <p:spPr bwMode="auto">
              <a:xfrm>
                <a:off x="4901" y="728"/>
                <a:ext cx="396" cy="396"/>
              </a:xfrm>
              <a:custGeom>
                <a:avLst/>
                <a:gdLst>
                  <a:gd name="T0" fmla="*/ 742 w 742"/>
                  <a:gd name="T1" fmla="*/ 743 h 743"/>
                  <a:gd name="T2" fmla="*/ 0 w 742"/>
                  <a:gd name="T3" fmla="*/ 0 h 743"/>
                  <a:gd name="T4" fmla="*/ 1 w 742"/>
                  <a:gd name="T5" fmla="*/ 0 h 743"/>
                </a:gdLst>
                <a:ahLst/>
                <a:cxnLst>
                  <a:cxn ang="0">
                    <a:pos x="T0" y="T1"/>
                  </a:cxn>
                  <a:cxn ang="0">
                    <a:pos x="T2" y="T3"/>
                  </a:cxn>
                  <a:cxn ang="0">
                    <a:pos x="T4" y="T5"/>
                  </a:cxn>
                </a:cxnLst>
                <a:rect l="0" t="0" r="r" b="b"/>
                <a:pathLst>
                  <a:path w="742" h="743">
                    <a:moveTo>
                      <a:pt x="742" y="74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8" name="Freeform 602"/>
              <p:cNvSpPr>
                <a:spLocks/>
              </p:cNvSpPr>
              <p:nvPr/>
            </p:nvSpPr>
            <p:spPr bwMode="auto">
              <a:xfrm>
                <a:off x="4958" y="728"/>
                <a:ext cx="315" cy="315"/>
              </a:xfrm>
              <a:custGeom>
                <a:avLst/>
                <a:gdLst>
                  <a:gd name="T0" fmla="*/ 590 w 590"/>
                  <a:gd name="T1" fmla="*/ 591 h 591"/>
                  <a:gd name="T2" fmla="*/ 0 w 590"/>
                  <a:gd name="T3" fmla="*/ 0 h 591"/>
                  <a:gd name="T4" fmla="*/ 1 w 590"/>
                  <a:gd name="T5" fmla="*/ 0 h 591"/>
                </a:gdLst>
                <a:ahLst/>
                <a:cxnLst>
                  <a:cxn ang="0">
                    <a:pos x="T0" y="T1"/>
                  </a:cxn>
                  <a:cxn ang="0">
                    <a:pos x="T2" y="T3"/>
                  </a:cxn>
                  <a:cxn ang="0">
                    <a:pos x="T4" y="T5"/>
                  </a:cxn>
                </a:cxnLst>
                <a:rect l="0" t="0" r="r" b="b"/>
                <a:pathLst>
                  <a:path w="590" h="591">
                    <a:moveTo>
                      <a:pt x="590" y="59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39" name="Freeform 603"/>
              <p:cNvSpPr>
                <a:spLocks/>
              </p:cNvSpPr>
              <p:nvPr/>
            </p:nvSpPr>
            <p:spPr bwMode="auto">
              <a:xfrm>
                <a:off x="5015" y="728"/>
                <a:ext cx="263" cy="262"/>
              </a:xfrm>
              <a:custGeom>
                <a:avLst/>
                <a:gdLst>
                  <a:gd name="T0" fmla="*/ 498 w 498"/>
                  <a:gd name="T1" fmla="*/ 499 h 499"/>
                  <a:gd name="T2" fmla="*/ 0 w 498"/>
                  <a:gd name="T3" fmla="*/ 0 h 499"/>
                  <a:gd name="T4" fmla="*/ 1 w 498"/>
                  <a:gd name="T5" fmla="*/ 0 h 499"/>
                </a:gdLst>
                <a:ahLst/>
                <a:cxnLst>
                  <a:cxn ang="0">
                    <a:pos x="T0" y="T1"/>
                  </a:cxn>
                  <a:cxn ang="0">
                    <a:pos x="T2" y="T3"/>
                  </a:cxn>
                  <a:cxn ang="0">
                    <a:pos x="T4" y="T5"/>
                  </a:cxn>
                </a:cxnLst>
                <a:rect l="0" t="0" r="r" b="b"/>
                <a:pathLst>
                  <a:path w="498" h="499">
                    <a:moveTo>
                      <a:pt x="498" y="49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0" name="Freeform 604"/>
              <p:cNvSpPr>
                <a:spLocks/>
              </p:cNvSpPr>
              <p:nvPr/>
            </p:nvSpPr>
            <p:spPr bwMode="auto">
              <a:xfrm>
                <a:off x="5158" y="814"/>
                <a:ext cx="139" cy="143"/>
              </a:xfrm>
              <a:custGeom>
                <a:avLst/>
                <a:gdLst>
                  <a:gd name="T0" fmla="*/ 262 w 262"/>
                  <a:gd name="T1" fmla="*/ 263 h 263"/>
                  <a:gd name="T2" fmla="*/ 0 w 262"/>
                  <a:gd name="T3" fmla="*/ 0 h 263"/>
                  <a:gd name="T4" fmla="*/ 1 w 262"/>
                  <a:gd name="T5" fmla="*/ 0 h 263"/>
                </a:gdLst>
                <a:ahLst/>
                <a:cxnLst>
                  <a:cxn ang="0">
                    <a:pos x="T0" y="T1"/>
                  </a:cxn>
                  <a:cxn ang="0">
                    <a:pos x="T2" y="T3"/>
                  </a:cxn>
                  <a:cxn ang="0">
                    <a:pos x="T4" y="T5"/>
                  </a:cxn>
                </a:cxnLst>
                <a:rect l="0" t="0" r="r" b="b"/>
                <a:pathLst>
                  <a:path w="262" h="263">
                    <a:moveTo>
                      <a:pt x="262" y="2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1" name="Freeform 605"/>
              <p:cNvSpPr>
                <a:spLocks/>
              </p:cNvSpPr>
              <p:nvPr/>
            </p:nvSpPr>
            <p:spPr bwMode="auto">
              <a:xfrm>
                <a:off x="5072" y="728"/>
                <a:ext cx="53" cy="52"/>
              </a:xfrm>
              <a:custGeom>
                <a:avLst/>
                <a:gdLst>
                  <a:gd name="T0" fmla="*/ 98 w 98"/>
                  <a:gd name="T1" fmla="*/ 98 h 98"/>
                  <a:gd name="T2" fmla="*/ 0 w 98"/>
                  <a:gd name="T3" fmla="*/ 0 h 98"/>
                  <a:gd name="T4" fmla="*/ 1 w 98"/>
                  <a:gd name="T5" fmla="*/ 0 h 98"/>
                </a:gdLst>
                <a:ahLst/>
                <a:cxnLst>
                  <a:cxn ang="0">
                    <a:pos x="T0" y="T1"/>
                  </a:cxn>
                  <a:cxn ang="0">
                    <a:pos x="T2" y="T3"/>
                  </a:cxn>
                  <a:cxn ang="0">
                    <a:pos x="T4" y="T5"/>
                  </a:cxn>
                </a:cxnLst>
                <a:rect l="0" t="0" r="r" b="b"/>
                <a:pathLst>
                  <a:path w="98" h="98">
                    <a:moveTo>
                      <a:pt x="98" y="9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2" name="Freeform 606"/>
              <p:cNvSpPr>
                <a:spLocks/>
              </p:cNvSpPr>
              <p:nvPr/>
            </p:nvSpPr>
            <p:spPr bwMode="auto">
              <a:xfrm>
                <a:off x="5225" y="828"/>
                <a:ext cx="86" cy="86"/>
              </a:xfrm>
              <a:custGeom>
                <a:avLst/>
                <a:gdLst>
                  <a:gd name="T0" fmla="*/ 164 w 164"/>
                  <a:gd name="T1" fmla="*/ 163 h 163"/>
                  <a:gd name="T2" fmla="*/ 0 w 164"/>
                  <a:gd name="T3" fmla="*/ 0 h 163"/>
                  <a:gd name="T4" fmla="*/ 2 w 164"/>
                  <a:gd name="T5" fmla="*/ 0 h 163"/>
                </a:gdLst>
                <a:ahLst/>
                <a:cxnLst>
                  <a:cxn ang="0">
                    <a:pos x="T0" y="T1"/>
                  </a:cxn>
                  <a:cxn ang="0">
                    <a:pos x="T2" y="T3"/>
                  </a:cxn>
                  <a:cxn ang="0">
                    <a:pos x="T4" y="T5"/>
                  </a:cxn>
                </a:cxnLst>
                <a:rect l="0" t="0" r="r" b="b"/>
                <a:pathLst>
                  <a:path w="164" h="163">
                    <a:moveTo>
                      <a:pt x="164" y="1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3" name="Freeform 607"/>
              <p:cNvSpPr>
                <a:spLocks/>
              </p:cNvSpPr>
              <p:nvPr/>
            </p:nvSpPr>
            <p:spPr bwMode="auto">
              <a:xfrm>
                <a:off x="5292" y="837"/>
                <a:ext cx="19" cy="19"/>
              </a:xfrm>
              <a:custGeom>
                <a:avLst/>
                <a:gdLst>
                  <a:gd name="T0" fmla="*/ 41 w 41"/>
                  <a:gd name="T1" fmla="*/ 41 h 41"/>
                  <a:gd name="T2" fmla="*/ 0 w 41"/>
                  <a:gd name="T3" fmla="*/ 0 h 41"/>
                  <a:gd name="T4" fmla="*/ 1 w 41"/>
                  <a:gd name="T5" fmla="*/ 0 h 41"/>
                </a:gdLst>
                <a:ahLst/>
                <a:cxnLst>
                  <a:cxn ang="0">
                    <a:pos x="T0" y="T1"/>
                  </a:cxn>
                  <a:cxn ang="0">
                    <a:pos x="T2" y="T3"/>
                  </a:cxn>
                  <a:cxn ang="0">
                    <a:pos x="T4" y="T5"/>
                  </a:cxn>
                </a:cxnLst>
                <a:rect l="0" t="0" r="r" b="b"/>
                <a:pathLst>
                  <a:path w="41" h="41">
                    <a:moveTo>
                      <a:pt x="41" y="4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4" name="Freeform 608"/>
              <p:cNvSpPr>
                <a:spLocks/>
              </p:cNvSpPr>
              <p:nvPr/>
            </p:nvSpPr>
            <p:spPr bwMode="auto">
              <a:xfrm>
                <a:off x="4705" y="728"/>
                <a:ext cx="5" cy="572"/>
              </a:xfrm>
              <a:custGeom>
                <a:avLst/>
                <a:gdLst>
                  <a:gd name="T0" fmla="*/ 0 w 1"/>
                  <a:gd name="T1" fmla="*/ 0 h 1079"/>
                  <a:gd name="T2" fmla="*/ 0 w 1"/>
                  <a:gd name="T3" fmla="*/ 1079 h 1079"/>
                  <a:gd name="T4" fmla="*/ 1 w 1"/>
                  <a:gd name="T5" fmla="*/ 1079 h 1079"/>
                </a:gdLst>
                <a:ahLst/>
                <a:cxnLst>
                  <a:cxn ang="0">
                    <a:pos x="T0" y="T1"/>
                  </a:cxn>
                  <a:cxn ang="0">
                    <a:pos x="T2" y="T3"/>
                  </a:cxn>
                  <a:cxn ang="0">
                    <a:pos x="T4" y="T5"/>
                  </a:cxn>
                </a:cxnLst>
                <a:rect l="0" t="0" r="r" b="b"/>
                <a:pathLst>
                  <a:path w="1" h="1079">
                    <a:moveTo>
                      <a:pt x="0" y="0"/>
                    </a:moveTo>
                    <a:lnTo>
                      <a:pt x="0" y="1079"/>
                    </a:lnTo>
                    <a:lnTo>
                      <a:pt x="1" y="107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5" name="Freeform 609"/>
              <p:cNvSpPr>
                <a:spLocks/>
              </p:cNvSpPr>
              <p:nvPr/>
            </p:nvSpPr>
            <p:spPr bwMode="auto">
              <a:xfrm>
                <a:off x="4194" y="728"/>
                <a:ext cx="5" cy="572"/>
              </a:xfrm>
              <a:custGeom>
                <a:avLst/>
                <a:gdLst>
                  <a:gd name="T0" fmla="*/ 0 w 1"/>
                  <a:gd name="T1" fmla="*/ 0 h 1079"/>
                  <a:gd name="T2" fmla="*/ 0 w 1"/>
                  <a:gd name="T3" fmla="*/ 1079 h 1079"/>
                  <a:gd name="T4" fmla="*/ 1 w 1"/>
                  <a:gd name="T5" fmla="*/ 1079 h 1079"/>
                </a:gdLst>
                <a:ahLst/>
                <a:cxnLst>
                  <a:cxn ang="0">
                    <a:pos x="T0" y="T1"/>
                  </a:cxn>
                  <a:cxn ang="0">
                    <a:pos x="T2" y="T3"/>
                  </a:cxn>
                  <a:cxn ang="0">
                    <a:pos x="T4" y="T5"/>
                  </a:cxn>
                </a:cxnLst>
                <a:rect l="0" t="0" r="r" b="b"/>
                <a:pathLst>
                  <a:path w="1" h="1079">
                    <a:moveTo>
                      <a:pt x="0" y="0"/>
                    </a:moveTo>
                    <a:lnTo>
                      <a:pt x="0" y="1079"/>
                    </a:lnTo>
                    <a:lnTo>
                      <a:pt x="1" y="107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6" name="Freeform 610"/>
              <p:cNvSpPr>
                <a:spLocks/>
              </p:cNvSpPr>
              <p:nvPr/>
            </p:nvSpPr>
            <p:spPr bwMode="auto">
              <a:xfrm>
                <a:off x="4705" y="1133"/>
                <a:ext cx="515" cy="5"/>
              </a:xfrm>
              <a:custGeom>
                <a:avLst/>
                <a:gdLst>
                  <a:gd name="T0" fmla="*/ 0 w 969"/>
                  <a:gd name="T1" fmla="*/ 968 w 969"/>
                  <a:gd name="T2" fmla="*/ 969 w 969"/>
                </a:gdLst>
                <a:ahLst/>
                <a:cxnLst>
                  <a:cxn ang="0">
                    <a:pos x="T0" y="0"/>
                  </a:cxn>
                  <a:cxn ang="0">
                    <a:pos x="T1" y="0"/>
                  </a:cxn>
                  <a:cxn ang="0">
                    <a:pos x="T2" y="0"/>
                  </a:cxn>
                </a:cxnLst>
                <a:rect l="0" t="0" r="r" b="b"/>
                <a:pathLst>
                  <a:path w="969">
                    <a:moveTo>
                      <a:pt x="0" y="0"/>
                    </a:moveTo>
                    <a:lnTo>
                      <a:pt x="968" y="0"/>
                    </a:lnTo>
                    <a:lnTo>
                      <a:pt x="96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7" name="Freeform 611"/>
              <p:cNvSpPr>
                <a:spLocks/>
              </p:cNvSpPr>
              <p:nvPr/>
            </p:nvSpPr>
            <p:spPr bwMode="auto">
              <a:xfrm>
                <a:off x="5220" y="1133"/>
                <a:ext cx="110" cy="5"/>
              </a:xfrm>
              <a:custGeom>
                <a:avLst/>
                <a:gdLst>
                  <a:gd name="T0" fmla="*/ 0 w 211"/>
                  <a:gd name="T1" fmla="*/ 0 h 7"/>
                  <a:gd name="T2" fmla="*/ 210 w 211"/>
                  <a:gd name="T3" fmla="*/ 7 h 7"/>
                  <a:gd name="T4" fmla="*/ 211 w 211"/>
                  <a:gd name="T5" fmla="*/ 7 h 7"/>
                </a:gdLst>
                <a:ahLst/>
                <a:cxnLst>
                  <a:cxn ang="0">
                    <a:pos x="T0" y="T1"/>
                  </a:cxn>
                  <a:cxn ang="0">
                    <a:pos x="T2" y="T3"/>
                  </a:cxn>
                  <a:cxn ang="0">
                    <a:pos x="T4" y="T5"/>
                  </a:cxn>
                </a:cxnLst>
                <a:rect l="0" t="0" r="r" b="b"/>
                <a:pathLst>
                  <a:path w="211" h="7">
                    <a:moveTo>
                      <a:pt x="0" y="0"/>
                    </a:moveTo>
                    <a:lnTo>
                      <a:pt x="210" y="7"/>
                    </a:lnTo>
                    <a:lnTo>
                      <a:pt x="211" y="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8" name="Freeform 612"/>
              <p:cNvSpPr>
                <a:spLocks/>
              </p:cNvSpPr>
              <p:nvPr/>
            </p:nvSpPr>
            <p:spPr bwMode="auto">
              <a:xfrm>
                <a:off x="5015" y="728"/>
                <a:ext cx="86" cy="4"/>
              </a:xfrm>
              <a:custGeom>
                <a:avLst/>
                <a:gdLst>
                  <a:gd name="T0" fmla="*/ 0 w 162"/>
                  <a:gd name="T1" fmla="*/ 161 w 162"/>
                  <a:gd name="T2" fmla="*/ 162 w 162"/>
                </a:gdLst>
                <a:ahLst/>
                <a:cxnLst>
                  <a:cxn ang="0">
                    <a:pos x="T0" y="0"/>
                  </a:cxn>
                  <a:cxn ang="0">
                    <a:pos x="T1" y="0"/>
                  </a:cxn>
                  <a:cxn ang="0">
                    <a:pos x="T2" y="0"/>
                  </a:cxn>
                </a:cxnLst>
                <a:rect l="0" t="0" r="r" b="b"/>
                <a:pathLst>
                  <a:path w="162">
                    <a:moveTo>
                      <a:pt x="0" y="0"/>
                    </a:moveTo>
                    <a:lnTo>
                      <a:pt x="161" y="0"/>
                    </a:lnTo>
                    <a:lnTo>
                      <a:pt x="16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49" name="Freeform 613"/>
              <p:cNvSpPr>
                <a:spLocks/>
              </p:cNvSpPr>
              <p:nvPr/>
            </p:nvSpPr>
            <p:spPr bwMode="auto">
              <a:xfrm>
                <a:off x="4705" y="222"/>
                <a:ext cx="200" cy="57"/>
              </a:xfrm>
              <a:custGeom>
                <a:avLst/>
                <a:gdLst>
                  <a:gd name="T0" fmla="*/ 372 w 372"/>
                  <a:gd name="T1" fmla="*/ 109 h 109"/>
                  <a:gd name="T2" fmla="*/ 263 w 372"/>
                  <a:gd name="T3" fmla="*/ 0 h 109"/>
                  <a:gd name="T4" fmla="*/ 109 w 372"/>
                  <a:gd name="T5" fmla="*/ 0 h 109"/>
                  <a:gd name="T6" fmla="*/ 0 w 372"/>
                  <a:gd name="T7" fmla="*/ 109 h 109"/>
                  <a:gd name="T8" fmla="*/ 1 w 372"/>
                  <a:gd name="T9" fmla="*/ 109 h 109"/>
                </a:gdLst>
                <a:ahLst/>
                <a:cxnLst>
                  <a:cxn ang="0">
                    <a:pos x="T0" y="T1"/>
                  </a:cxn>
                  <a:cxn ang="0">
                    <a:pos x="T2" y="T3"/>
                  </a:cxn>
                  <a:cxn ang="0">
                    <a:pos x="T4" y="T5"/>
                  </a:cxn>
                  <a:cxn ang="0">
                    <a:pos x="T6" y="T7"/>
                  </a:cxn>
                  <a:cxn ang="0">
                    <a:pos x="T8" y="T9"/>
                  </a:cxn>
                </a:cxnLst>
                <a:rect l="0" t="0" r="r" b="b"/>
                <a:pathLst>
                  <a:path w="372" h="109">
                    <a:moveTo>
                      <a:pt x="372" y="109"/>
                    </a:moveTo>
                    <a:lnTo>
                      <a:pt x="263" y="0"/>
                    </a:lnTo>
                    <a:lnTo>
                      <a:pt x="109" y="0"/>
                    </a:lnTo>
                    <a:lnTo>
                      <a:pt x="0" y="109"/>
                    </a:lnTo>
                    <a:lnTo>
                      <a:pt x="1" y="10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0" name="Freeform 614"/>
              <p:cNvSpPr>
                <a:spLocks/>
              </p:cNvSpPr>
              <p:nvPr/>
            </p:nvSpPr>
            <p:spPr bwMode="auto">
              <a:xfrm>
                <a:off x="4194" y="212"/>
                <a:ext cx="258" cy="67"/>
              </a:xfrm>
              <a:custGeom>
                <a:avLst/>
                <a:gdLst>
                  <a:gd name="T0" fmla="*/ 484 w 484"/>
                  <a:gd name="T1" fmla="*/ 0 h 124"/>
                  <a:gd name="T2" fmla="*/ 235 w 484"/>
                  <a:gd name="T3" fmla="*/ 35 h 124"/>
                  <a:gd name="T4" fmla="*/ 0 w 484"/>
                  <a:gd name="T5" fmla="*/ 124 h 124"/>
                  <a:gd name="T6" fmla="*/ 1 w 484"/>
                  <a:gd name="T7" fmla="*/ 124 h 124"/>
                </a:gdLst>
                <a:ahLst/>
                <a:cxnLst>
                  <a:cxn ang="0">
                    <a:pos x="T0" y="T1"/>
                  </a:cxn>
                  <a:cxn ang="0">
                    <a:pos x="T2" y="T3"/>
                  </a:cxn>
                  <a:cxn ang="0">
                    <a:pos x="T4" y="T5"/>
                  </a:cxn>
                  <a:cxn ang="0">
                    <a:pos x="T6" y="T7"/>
                  </a:cxn>
                </a:cxnLst>
                <a:rect l="0" t="0" r="r" b="b"/>
                <a:pathLst>
                  <a:path w="484" h="124">
                    <a:moveTo>
                      <a:pt x="484" y="0"/>
                    </a:moveTo>
                    <a:lnTo>
                      <a:pt x="235" y="35"/>
                    </a:lnTo>
                    <a:lnTo>
                      <a:pt x="0" y="124"/>
                    </a:lnTo>
                    <a:lnTo>
                      <a:pt x="1" y="12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1" name="Freeform 615"/>
              <p:cNvSpPr>
                <a:spLocks/>
              </p:cNvSpPr>
              <p:nvPr/>
            </p:nvSpPr>
            <p:spPr bwMode="auto">
              <a:xfrm>
                <a:off x="4452" y="212"/>
                <a:ext cx="253" cy="67"/>
              </a:xfrm>
              <a:custGeom>
                <a:avLst/>
                <a:gdLst>
                  <a:gd name="T0" fmla="*/ 484 w 484"/>
                  <a:gd name="T1" fmla="*/ 124 h 124"/>
                  <a:gd name="T2" fmla="*/ 248 w 484"/>
                  <a:gd name="T3" fmla="*/ 35 h 124"/>
                  <a:gd name="T4" fmla="*/ 0 w 484"/>
                  <a:gd name="T5" fmla="*/ 0 h 124"/>
                  <a:gd name="T6" fmla="*/ 1 w 484"/>
                  <a:gd name="T7" fmla="*/ 0 h 124"/>
                </a:gdLst>
                <a:ahLst/>
                <a:cxnLst>
                  <a:cxn ang="0">
                    <a:pos x="T0" y="T1"/>
                  </a:cxn>
                  <a:cxn ang="0">
                    <a:pos x="T2" y="T3"/>
                  </a:cxn>
                  <a:cxn ang="0">
                    <a:pos x="T4" y="T5"/>
                  </a:cxn>
                  <a:cxn ang="0">
                    <a:pos x="T6" y="T7"/>
                  </a:cxn>
                </a:cxnLst>
                <a:rect l="0" t="0" r="r" b="b"/>
                <a:pathLst>
                  <a:path w="484" h="124">
                    <a:moveTo>
                      <a:pt x="484" y="124"/>
                    </a:moveTo>
                    <a:lnTo>
                      <a:pt x="248" y="35"/>
                    </a:ln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2" name="Freeform 616"/>
              <p:cNvSpPr>
                <a:spLocks/>
              </p:cNvSpPr>
              <p:nvPr/>
            </p:nvSpPr>
            <p:spPr bwMode="auto">
              <a:xfrm>
                <a:off x="4194" y="814"/>
                <a:ext cx="511" cy="4"/>
              </a:xfrm>
              <a:custGeom>
                <a:avLst/>
                <a:gdLst>
                  <a:gd name="T0" fmla="*/ 0 w 969"/>
                  <a:gd name="T1" fmla="*/ 968 w 969"/>
                  <a:gd name="T2" fmla="*/ 969 w 969"/>
                </a:gdLst>
                <a:ahLst/>
                <a:cxnLst>
                  <a:cxn ang="0">
                    <a:pos x="T0" y="0"/>
                  </a:cxn>
                  <a:cxn ang="0">
                    <a:pos x="T1" y="0"/>
                  </a:cxn>
                  <a:cxn ang="0">
                    <a:pos x="T2" y="0"/>
                  </a:cxn>
                </a:cxnLst>
                <a:rect l="0" t="0" r="r" b="b"/>
                <a:pathLst>
                  <a:path w="969">
                    <a:moveTo>
                      <a:pt x="0" y="0"/>
                    </a:moveTo>
                    <a:lnTo>
                      <a:pt x="968" y="0"/>
                    </a:lnTo>
                    <a:lnTo>
                      <a:pt x="96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3" name="Freeform 617"/>
              <p:cNvSpPr>
                <a:spLocks/>
              </p:cNvSpPr>
              <p:nvPr/>
            </p:nvSpPr>
            <p:spPr bwMode="auto">
              <a:xfrm>
                <a:off x="4452" y="661"/>
                <a:ext cx="253" cy="5"/>
              </a:xfrm>
              <a:custGeom>
                <a:avLst/>
                <a:gdLst>
                  <a:gd name="T0" fmla="*/ 484 w 484"/>
                  <a:gd name="T1" fmla="*/ 0 w 484"/>
                  <a:gd name="T2" fmla="*/ 1 w 484"/>
                </a:gdLst>
                <a:ahLst/>
                <a:cxnLst>
                  <a:cxn ang="0">
                    <a:pos x="T0" y="0"/>
                  </a:cxn>
                  <a:cxn ang="0">
                    <a:pos x="T1" y="0"/>
                  </a:cxn>
                  <a:cxn ang="0">
                    <a:pos x="T2" y="0"/>
                  </a:cxn>
                </a:cxnLst>
                <a:rect l="0" t="0" r="r" b="b"/>
                <a:pathLst>
                  <a:path w="484">
                    <a:moveTo>
                      <a:pt x="484"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4" name="Freeform 618"/>
              <p:cNvSpPr>
                <a:spLocks/>
              </p:cNvSpPr>
              <p:nvPr/>
            </p:nvSpPr>
            <p:spPr bwMode="auto">
              <a:xfrm>
                <a:off x="4452" y="728"/>
                <a:ext cx="563" cy="4"/>
              </a:xfrm>
              <a:custGeom>
                <a:avLst/>
                <a:gdLst>
                  <a:gd name="T0" fmla="*/ 1067 w 1067"/>
                  <a:gd name="T1" fmla="*/ 0 w 1067"/>
                  <a:gd name="T2" fmla="*/ 1 w 1067"/>
                </a:gdLst>
                <a:ahLst/>
                <a:cxnLst>
                  <a:cxn ang="0">
                    <a:pos x="T0" y="0"/>
                  </a:cxn>
                  <a:cxn ang="0">
                    <a:pos x="T1" y="0"/>
                  </a:cxn>
                  <a:cxn ang="0">
                    <a:pos x="T2" y="0"/>
                  </a:cxn>
                </a:cxnLst>
                <a:rect l="0" t="0" r="r" b="b"/>
                <a:pathLst>
                  <a:path w="1067">
                    <a:moveTo>
                      <a:pt x="1067"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5" name="Freeform 619"/>
              <p:cNvSpPr>
                <a:spLocks/>
              </p:cNvSpPr>
              <p:nvPr/>
            </p:nvSpPr>
            <p:spPr bwMode="auto">
              <a:xfrm>
                <a:off x="4194" y="279"/>
                <a:ext cx="5" cy="382"/>
              </a:xfrm>
              <a:custGeom>
                <a:avLst/>
                <a:gdLst>
                  <a:gd name="T0" fmla="*/ 0 w 1"/>
                  <a:gd name="T1" fmla="*/ 0 h 719"/>
                  <a:gd name="T2" fmla="*/ 0 w 1"/>
                  <a:gd name="T3" fmla="*/ 719 h 719"/>
                  <a:gd name="T4" fmla="*/ 1 w 1"/>
                  <a:gd name="T5" fmla="*/ 719 h 719"/>
                </a:gdLst>
                <a:ahLst/>
                <a:cxnLst>
                  <a:cxn ang="0">
                    <a:pos x="T0" y="T1"/>
                  </a:cxn>
                  <a:cxn ang="0">
                    <a:pos x="T2" y="T3"/>
                  </a:cxn>
                  <a:cxn ang="0">
                    <a:pos x="T4" y="T5"/>
                  </a:cxn>
                </a:cxnLst>
                <a:rect l="0" t="0" r="r" b="b"/>
                <a:pathLst>
                  <a:path w="1" h="719">
                    <a:moveTo>
                      <a:pt x="0" y="0"/>
                    </a:moveTo>
                    <a:lnTo>
                      <a:pt x="0" y="719"/>
                    </a:lnTo>
                    <a:lnTo>
                      <a:pt x="1" y="71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6" name="Freeform 620"/>
              <p:cNvSpPr>
                <a:spLocks/>
              </p:cNvSpPr>
              <p:nvPr/>
            </p:nvSpPr>
            <p:spPr bwMode="auto">
              <a:xfrm>
                <a:off x="4194" y="661"/>
                <a:ext cx="258" cy="5"/>
              </a:xfrm>
              <a:custGeom>
                <a:avLst/>
                <a:gdLst>
                  <a:gd name="T0" fmla="*/ 0 w 485"/>
                  <a:gd name="T1" fmla="*/ 484 w 485"/>
                  <a:gd name="T2" fmla="*/ 485 w 485"/>
                </a:gdLst>
                <a:ahLst/>
                <a:cxnLst>
                  <a:cxn ang="0">
                    <a:pos x="T0" y="0"/>
                  </a:cxn>
                  <a:cxn ang="0">
                    <a:pos x="T1" y="0"/>
                  </a:cxn>
                  <a:cxn ang="0">
                    <a:pos x="T2" y="0"/>
                  </a:cxn>
                </a:cxnLst>
                <a:rect l="0" t="0" r="r" b="b"/>
                <a:pathLst>
                  <a:path w="485">
                    <a:moveTo>
                      <a:pt x="0" y="0"/>
                    </a:moveTo>
                    <a:lnTo>
                      <a:pt x="484" y="0"/>
                    </a:lnTo>
                    <a:lnTo>
                      <a:pt x="4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7" name="Freeform 621"/>
              <p:cNvSpPr>
                <a:spLocks/>
              </p:cNvSpPr>
              <p:nvPr/>
            </p:nvSpPr>
            <p:spPr bwMode="auto">
              <a:xfrm>
                <a:off x="4280" y="728"/>
                <a:ext cx="5" cy="86"/>
              </a:xfrm>
              <a:custGeom>
                <a:avLst/>
                <a:gdLst>
                  <a:gd name="T0" fmla="*/ 0 w 1"/>
                  <a:gd name="T1" fmla="*/ 161 h 161"/>
                  <a:gd name="T2" fmla="*/ 0 w 1"/>
                  <a:gd name="T3" fmla="*/ 0 h 161"/>
                  <a:gd name="T4" fmla="*/ 1 w 1"/>
                  <a:gd name="T5" fmla="*/ 0 h 161"/>
                </a:gdLst>
                <a:ahLst/>
                <a:cxnLst>
                  <a:cxn ang="0">
                    <a:pos x="T0" y="T1"/>
                  </a:cxn>
                  <a:cxn ang="0">
                    <a:pos x="T2" y="T3"/>
                  </a:cxn>
                  <a:cxn ang="0">
                    <a:pos x="T4" y="T5"/>
                  </a:cxn>
                </a:cxnLst>
                <a:rect l="0" t="0" r="r" b="b"/>
                <a:pathLst>
                  <a:path w="1" h="161">
                    <a:moveTo>
                      <a:pt x="0" y="1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8" name="Freeform 622"/>
              <p:cNvSpPr>
                <a:spLocks/>
              </p:cNvSpPr>
              <p:nvPr/>
            </p:nvSpPr>
            <p:spPr bwMode="auto">
              <a:xfrm>
                <a:off x="4905" y="279"/>
                <a:ext cx="5" cy="382"/>
              </a:xfrm>
              <a:custGeom>
                <a:avLst/>
                <a:gdLst>
                  <a:gd name="T0" fmla="*/ 0 w 2"/>
                  <a:gd name="T1" fmla="*/ 0 h 719"/>
                  <a:gd name="T2" fmla="*/ 0 w 2"/>
                  <a:gd name="T3" fmla="*/ 719 h 719"/>
                  <a:gd name="T4" fmla="*/ 2 w 2"/>
                  <a:gd name="T5" fmla="*/ 719 h 719"/>
                </a:gdLst>
                <a:ahLst/>
                <a:cxnLst>
                  <a:cxn ang="0">
                    <a:pos x="T0" y="T1"/>
                  </a:cxn>
                  <a:cxn ang="0">
                    <a:pos x="T2" y="T3"/>
                  </a:cxn>
                  <a:cxn ang="0">
                    <a:pos x="T4" y="T5"/>
                  </a:cxn>
                </a:cxnLst>
                <a:rect l="0" t="0" r="r" b="b"/>
                <a:pathLst>
                  <a:path w="2" h="719">
                    <a:moveTo>
                      <a:pt x="0" y="0"/>
                    </a:moveTo>
                    <a:lnTo>
                      <a:pt x="0" y="719"/>
                    </a:lnTo>
                    <a:lnTo>
                      <a:pt x="2" y="71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59" name="Freeform 623"/>
              <p:cNvSpPr>
                <a:spLocks/>
              </p:cNvSpPr>
              <p:nvPr/>
            </p:nvSpPr>
            <p:spPr bwMode="auto">
              <a:xfrm>
                <a:off x="4705" y="279"/>
                <a:ext cx="5" cy="382"/>
              </a:xfrm>
              <a:custGeom>
                <a:avLst/>
                <a:gdLst>
                  <a:gd name="T0" fmla="*/ 0 w 1"/>
                  <a:gd name="T1" fmla="*/ 0 h 719"/>
                  <a:gd name="T2" fmla="*/ 0 w 1"/>
                  <a:gd name="T3" fmla="*/ 719 h 719"/>
                  <a:gd name="T4" fmla="*/ 1 w 1"/>
                  <a:gd name="T5" fmla="*/ 719 h 719"/>
                </a:gdLst>
                <a:ahLst/>
                <a:cxnLst>
                  <a:cxn ang="0">
                    <a:pos x="T0" y="T1"/>
                  </a:cxn>
                  <a:cxn ang="0">
                    <a:pos x="T2" y="T3"/>
                  </a:cxn>
                  <a:cxn ang="0">
                    <a:pos x="T4" y="T5"/>
                  </a:cxn>
                </a:cxnLst>
                <a:rect l="0" t="0" r="r" b="b"/>
                <a:pathLst>
                  <a:path w="1" h="719">
                    <a:moveTo>
                      <a:pt x="0" y="0"/>
                    </a:moveTo>
                    <a:lnTo>
                      <a:pt x="0" y="719"/>
                    </a:lnTo>
                    <a:lnTo>
                      <a:pt x="1" y="71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0" name="Freeform 624"/>
              <p:cNvSpPr>
                <a:spLocks/>
              </p:cNvSpPr>
              <p:nvPr/>
            </p:nvSpPr>
            <p:spPr bwMode="auto">
              <a:xfrm>
                <a:off x="4705" y="661"/>
                <a:ext cx="200" cy="5"/>
              </a:xfrm>
              <a:custGeom>
                <a:avLst/>
                <a:gdLst>
                  <a:gd name="T0" fmla="*/ 372 w 372"/>
                  <a:gd name="T1" fmla="*/ 0 w 372"/>
                  <a:gd name="T2" fmla="*/ 1 w 372"/>
                </a:gdLst>
                <a:ahLst/>
                <a:cxnLst>
                  <a:cxn ang="0">
                    <a:pos x="T0" y="0"/>
                  </a:cxn>
                  <a:cxn ang="0">
                    <a:pos x="T1" y="0"/>
                  </a:cxn>
                  <a:cxn ang="0">
                    <a:pos x="T2" y="0"/>
                  </a:cxn>
                </a:cxnLst>
                <a:rect l="0" t="0" r="r" b="b"/>
                <a:pathLst>
                  <a:path w="372">
                    <a:moveTo>
                      <a:pt x="372"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1" name="Freeform 625"/>
              <p:cNvSpPr>
                <a:spLocks/>
              </p:cNvSpPr>
              <p:nvPr/>
            </p:nvSpPr>
            <p:spPr bwMode="auto">
              <a:xfrm>
                <a:off x="4619" y="728"/>
                <a:ext cx="5" cy="86"/>
              </a:xfrm>
              <a:custGeom>
                <a:avLst/>
                <a:gdLst>
                  <a:gd name="T0" fmla="*/ 0 w 1"/>
                  <a:gd name="T1" fmla="*/ 161 h 161"/>
                  <a:gd name="T2" fmla="*/ 0 w 1"/>
                  <a:gd name="T3" fmla="*/ 0 h 161"/>
                  <a:gd name="T4" fmla="*/ 1 w 1"/>
                  <a:gd name="T5" fmla="*/ 0 h 161"/>
                </a:gdLst>
                <a:ahLst/>
                <a:cxnLst>
                  <a:cxn ang="0">
                    <a:pos x="T0" y="T1"/>
                  </a:cxn>
                  <a:cxn ang="0">
                    <a:pos x="T2" y="T3"/>
                  </a:cxn>
                  <a:cxn ang="0">
                    <a:pos x="T4" y="T5"/>
                  </a:cxn>
                </a:cxnLst>
                <a:rect l="0" t="0" r="r" b="b"/>
                <a:pathLst>
                  <a:path w="1" h="161">
                    <a:moveTo>
                      <a:pt x="0" y="1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2" name="Freeform 626"/>
              <p:cNvSpPr>
                <a:spLocks/>
              </p:cNvSpPr>
              <p:nvPr/>
            </p:nvSpPr>
            <p:spPr bwMode="auto">
              <a:xfrm>
                <a:off x="5015" y="661"/>
                <a:ext cx="5" cy="67"/>
              </a:xfrm>
              <a:custGeom>
                <a:avLst/>
                <a:gdLst>
                  <a:gd name="T0" fmla="*/ 0 w 1"/>
                  <a:gd name="T1" fmla="*/ 0 h 125"/>
                  <a:gd name="T2" fmla="*/ 0 w 1"/>
                  <a:gd name="T3" fmla="*/ 125 h 125"/>
                  <a:gd name="T4" fmla="*/ 1 w 1"/>
                  <a:gd name="T5" fmla="*/ 125 h 125"/>
                </a:gdLst>
                <a:ahLst/>
                <a:cxnLst>
                  <a:cxn ang="0">
                    <a:pos x="T0" y="T1"/>
                  </a:cxn>
                  <a:cxn ang="0">
                    <a:pos x="T2" y="T3"/>
                  </a:cxn>
                  <a:cxn ang="0">
                    <a:pos x="T4" y="T5"/>
                  </a:cxn>
                </a:cxnLst>
                <a:rect l="0" t="0" r="r" b="b"/>
                <a:pathLst>
                  <a:path w="1" h="125">
                    <a:moveTo>
                      <a:pt x="0" y="0"/>
                    </a:moveTo>
                    <a:lnTo>
                      <a:pt x="0" y="125"/>
                    </a:lnTo>
                    <a:lnTo>
                      <a:pt x="1" y="12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3" name="Freeform 627"/>
              <p:cNvSpPr>
                <a:spLocks/>
              </p:cNvSpPr>
              <p:nvPr/>
            </p:nvSpPr>
            <p:spPr bwMode="auto">
              <a:xfrm>
                <a:off x="4905" y="661"/>
                <a:ext cx="110" cy="5"/>
              </a:xfrm>
              <a:custGeom>
                <a:avLst/>
                <a:gdLst>
                  <a:gd name="T0" fmla="*/ 0 w 212"/>
                  <a:gd name="T1" fmla="*/ 211 w 212"/>
                  <a:gd name="T2" fmla="*/ 212 w 212"/>
                </a:gdLst>
                <a:ahLst/>
                <a:cxnLst>
                  <a:cxn ang="0">
                    <a:pos x="T0" y="0"/>
                  </a:cxn>
                  <a:cxn ang="0">
                    <a:pos x="T1" y="0"/>
                  </a:cxn>
                  <a:cxn ang="0">
                    <a:pos x="T2" y="0"/>
                  </a:cxn>
                </a:cxnLst>
                <a:rect l="0" t="0" r="r" b="b"/>
                <a:pathLst>
                  <a:path w="212">
                    <a:moveTo>
                      <a:pt x="0" y="0"/>
                    </a:moveTo>
                    <a:lnTo>
                      <a:pt x="211" y="0"/>
                    </a:lnTo>
                    <a:lnTo>
                      <a:pt x="21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4" name="Freeform 628"/>
              <p:cNvSpPr>
                <a:spLocks/>
              </p:cNvSpPr>
              <p:nvPr/>
            </p:nvSpPr>
            <p:spPr bwMode="auto">
              <a:xfrm>
                <a:off x="4452" y="212"/>
                <a:ext cx="253" cy="5"/>
              </a:xfrm>
              <a:custGeom>
                <a:avLst/>
                <a:gdLst>
                  <a:gd name="T0" fmla="*/ 0 w 485"/>
                  <a:gd name="T1" fmla="*/ 484 w 485"/>
                  <a:gd name="T2" fmla="*/ 485 w 485"/>
                </a:gdLst>
                <a:ahLst/>
                <a:cxnLst>
                  <a:cxn ang="0">
                    <a:pos x="T0" y="0"/>
                  </a:cxn>
                  <a:cxn ang="0">
                    <a:pos x="T1" y="0"/>
                  </a:cxn>
                  <a:cxn ang="0">
                    <a:pos x="T2" y="0"/>
                  </a:cxn>
                </a:cxnLst>
                <a:rect l="0" t="0" r="r" b="b"/>
                <a:pathLst>
                  <a:path w="485">
                    <a:moveTo>
                      <a:pt x="0" y="0"/>
                    </a:moveTo>
                    <a:lnTo>
                      <a:pt x="484" y="0"/>
                    </a:lnTo>
                    <a:lnTo>
                      <a:pt x="4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5" name="Freeform 629"/>
              <p:cNvSpPr>
                <a:spLocks/>
              </p:cNvSpPr>
              <p:nvPr/>
            </p:nvSpPr>
            <p:spPr bwMode="auto">
              <a:xfrm>
                <a:off x="4194" y="212"/>
                <a:ext cx="258" cy="5"/>
              </a:xfrm>
              <a:custGeom>
                <a:avLst/>
                <a:gdLst>
                  <a:gd name="T0" fmla="*/ 484 w 484"/>
                  <a:gd name="T1" fmla="*/ 0 w 484"/>
                  <a:gd name="T2" fmla="*/ 1 w 484"/>
                </a:gdLst>
                <a:ahLst/>
                <a:cxnLst>
                  <a:cxn ang="0">
                    <a:pos x="T0" y="0"/>
                  </a:cxn>
                  <a:cxn ang="0">
                    <a:pos x="T1" y="0"/>
                  </a:cxn>
                  <a:cxn ang="0">
                    <a:pos x="T2" y="0"/>
                  </a:cxn>
                </a:cxnLst>
                <a:rect l="0" t="0" r="r" b="b"/>
                <a:pathLst>
                  <a:path w="484">
                    <a:moveTo>
                      <a:pt x="484"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6" name="Freeform 630"/>
              <p:cNvSpPr>
                <a:spLocks/>
              </p:cNvSpPr>
              <p:nvPr/>
            </p:nvSpPr>
            <p:spPr bwMode="auto">
              <a:xfrm>
                <a:off x="4094" y="212"/>
                <a:ext cx="100" cy="5"/>
              </a:xfrm>
              <a:custGeom>
                <a:avLst/>
                <a:gdLst>
                  <a:gd name="T0" fmla="*/ 0 w 187"/>
                  <a:gd name="T1" fmla="*/ 186 w 187"/>
                  <a:gd name="T2" fmla="*/ 187 w 187"/>
                </a:gdLst>
                <a:ahLst/>
                <a:cxnLst>
                  <a:cxn ang="0">
                    <a:pos x="T0" y="0"/>
                  </a:cxn>
                  <a:cxn ang="0">
                    <a:pos x="T1" y="0"/>
                  </a:cxn>
                  <a:cxn ang="0">
                    <a:pos x="T2" y="0"/>
                  </a:cxn>
                </a:cxnLst>
                <a:rect l="0" t="0" r="r" b="b"/>
                <a:pathLst>
                  <a:path w="187">
                    <a:moveTo>
                      <a:pt x="0" y="0"/>
                    </a:moveTo>
                    <a:lnTo>
                      <a:pt x="186" y="0"/>
                    </a:lnTo>
                    <a:lnTo>
                      <a:pt x="18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7" name="Freeform 631"/>
              <p:cNvSpPr>
                <a:spLocks/>
              </p:cNvSpPr>
              <p:nvPr/>
            </p:nvSpPr>
            <p:spPr bwMode="auto">
              <a:xfrm>
                <a:off x="4705" y="212"/>
                <a:ext cx="100" cy="5"/>
              </a:xfrm>
              <a:custGeom>
                <a:avLst/>
                <a:gdLst>
                  <a:gd name="T0" fmla="*/ 186 w 186"/>
                  <a:gd name="T1" fmla="*/ 0 w 186"/>
                  <a:gd name="T2" fmla="*/ 1 w 186"/>
                </a:gdLst>
                <a:ahLst/>
                <a:cxnLst>
                  <a:cxn ang="0">
                    <a:pos x="T0" y="0"/>
                  </a:cxn>
                  <a:cxn ang="0">
                    <a:pos x="T1" y="0"/>
                  </a:cxn>
                  <a:cxn ang="0">
                    <a:pos x="T2" y="0"/>
                  </a:cxn>
                </a:cxnLst>
                <a:rect l="0" t="0" r="r" b="b"/>
                <a:pathLst>
                  <a:path w="186">
                    <a:moveTo>
                      <a:pt x="186"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8" name="Freeform 632"/>
              <p:cNvSpPr>
                <a:spLocks/>
              </p:cNvSpPr>
              <p:nvPr/>
            </p:nvSpPr>
            <p:spPr bwMode="auto">
              <a:xfrm>
                <a:off x="3731" y="1300"/>
                <a:ext cx="463" cy="2278"/>
              </a:xfrm>
              <a:custGeom>
                <a:avLst/>
                <a:gdLst>
                  <a:gd name="T0" fmla="*/ 870 w 870"/>
                  <a:gd name="T1" fmla="*/ 0 h 4298"/>
                  <a:gd name="T2" fmla="*/ 0 w 870"/>
                  <a:gd name="T3" fmla="*/ 4298 h 4298"/>
                  <a:gd name="T4" fmla="*/ 1 w 870"/>
                  <a:gd name="T5" fmla="*/ 4298 h 4298"/>
                </a:gdLst>
                <a:ahLst/>
                <a:cxnLst>
                  <a:cxn ang="0">
                    <a:pos x="T0" y="T1"/>
                  </a:cxn>
                  <a:cxn ang="0">
                    <a:pos x="T2" y="T3"/>
                  </a:cxn>
                  <a:cxn ang="0">
                    <a:pos x="T4" y="T5"/>
                  </a:cxn>
                </a:cxnLst>
                <a:rect l="0" t="0" r="r" b="b"/>
                <a:pathLst>
                  <a:path w="870" h="4298">
                    <a:moveTo>
                      <a:pt x="870" y="0"/>
                    </a:moveTo>
                    <a:lnTo>
                      <a:pt x="0" y="4298"/>
                    </a:lnTo>
                    <a:lnTo>
                      <a:pt x="1" y="429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69" name="Freeform 633"/>
              <p:cNvSpPr>
                <a:spLocks/>
              </p:cNvSpPr>
              <p:nvPr/>
            </p:nvSpPr>
            <p:spPr bwMode="auto">
              <a:xfrm>
                <a:off x="3731" y="3578"/>
                <a:ext cx="1065" cy="4"/>
              </a:xfrm>
              <a:custGeom>
                <a:avLst/>
                <a:gdLst>
                  <a:gd name="T0" fmla="*/ 0 w 2007"/>
                  <a:gd name="T1" fmla="*/ 2005 w 2007"/>
                  <a:gd name="T2" fmla="*/ 2007 w 2007"/>
                </a:gdLst>
                <a:ahLst/>
                <a:cxnLst>
                  <a:cxn ang="0">
                    <a:pos x="T0" y="0"/>
                  </a:cxn>
                  <a:cxn ang="0">
                    <a:pos x="T1" y="0"/>
                  </a:cxn>
                  <a:cxn ang="0">
                    <a:pos x="T2" y="0"/>
                  </a:cxn>
                </a:cxnLst>
                <a:rect l="0" t="0" r="r" b="b"/>
                <a:pathLst>
                  <a:path w="2007">
                    <a:moveTo>
                      <a:pt x="0" y="0"/>
                    </a:moveTo>
                    <a:lnTo>
                      <a:pt x="2005" y="0"/>
                    </a:lnTo>
                    <a:lnTo>
                      <a:pt x="200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0" name="Freeform 634"/>
              <p:cNvSpPr>
                <a:spLocks/>
              </p:cNvSpPr>
              <p:nvPr/>
            </p:nvSpPr>
            <p:spPr bwMode="auto">
              <a:xfrm>
                <a:off x="4796" y="1506"/>
                <a:ext cx="81" cy="2072"/>
              </a:xfrm>
              <a:custGeom>
                <a:avLst/>
                <a:gdLst>
                  <a:gd name="T0" fmla="*/ 0 w 153"/>
                  <a:gd name="T1" fmla="*/ 3912 h 3912"/>
                  <a:gd name="T2" fmla="*/ 151 w 153"/>
                  <a:gd name="T3" fmla="*/ 0 h 3912"/>
                  <a:gd name="T4" fmla="*/ 153 w 153"/>
                  <a:gd name="T5" fmla="*/ 0 h 3912"/>
                </a:gdLst>
                <a:ahLst/>
                <a:cxnLst>
                  <a:cxn ang="0">
                    <a:pos x="T0" y="T1"/>
                  </a:cxn>
                  <a:cxn ang="0">
                    <a:pos x="T2" y="T3"/>
                  </a:cxn>
                  <a:cxn ang="0">
                    <a:pos x="T4" y="T5"/>
                  </a:cxn>
                </a:cxnLst>
                <a:rect l="0" t="0" r="r" b="b"/>
                <a:pathLst>
                  <a:path w="153" h="3912">
                    <a:moveTo>
                      <a:pt x="0" y="3912"/>
                    </a:moveTo>
                    <a:lnTo>
                      <a:pt x="151" y="0"/>
                    </a:lnTo>
                    <a:lnTo>
                      <a:pt x="15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1" name="Freeform 635"/>
              <p:cNvSpPr>
                <a:spLocks/>
              </p:cNvSpPr>
              <p:nvPr/>
            </p:nvSpPr>
            <p:spPr bwMode="auto">
              <a:xfrm>
                <a:off x="4877" y="1506"/>
                <a:ext cx="305" cy="5"/>
              </a:xfrm>
              <a:custGeom>
                <a:avLst/>
                <a:gdLst>
                  <a:gd name="T0" fmla="*/ 0 w 578"/>
                  <a:gd name="T1" fmla="*/ 577 w 578"/>
                  <a:gd name="T2" fmla="*/ 578 w 578"/>
                </a:gdLst>
                <a:ahLst/>
                <a:cxnLst>
                  <a:cxn ang="0">
                    <a:pos x="T0" y="0"/>
                  </a:cxn>
                  <a:cxn ang="0">
                    <a:pos x="T1" y="0"/>
                  </a:cxn>
                  <a:cxn ang="0">
                    <a:pos x="T2" y="0"/>
                  </a:cxn>
                </a:cxnLst>
                <a:rect l="0" t="0" r="r" b="b"/>
                <a:pathLst>
                  <a:path w="578">
                    <a:moveTo>
                      <a:pt x="0" y="0"/>
                    </a:moveTo>
                    <a:lnTo>
                      <a:pt x="577" y="0"/>
                    </a:lnTo>
                    <a:lnTo>
                      <a:pt x="5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2" name="Freeform 636"/>
              <p:cNvSpPr>
                <a:spLocks/>
              </p:cNvSpPr>
              <p:nvPr/>
            </p:nvSpPr>
            <p:spPr bwMode="auto">
              <a:xfrm>
                <a:off x="5182" y="1133"/>
                <a:ext cx="5" cy="373"/>
              </a:xfrm>
              <a:custGeom>
                <a:avLst/>
                <a:gdLst>
                  <a:gd name="T0" fmla="*/ 0 w 1"/>
                  <a:gd name="T1" fmla="*/ 696 h 696"/>
                  <a:gd name="T2" fmla="*/ 0 w 1"/>
                  <a:gd name="T3" fmla="*/ 0 h 696"/>
                  <a:gd name="T4" fmla="*/ 1 w 1"/>
                  <a:gd name="T5" fmla="*/ 0 h 696"/>
                </a:gdLst>
                <a:ahLst/>
                <a:cxnLst>
                  <a:cxn ang="0">
                    <a:pos x="T0" y="T1"/>
                  </a:cxn>
                  <a:cxn ang="0">
                    <a:pos x="T2" y="T3"/>
                  </a:cxn>
                  <a:cxn ang="0">
                    <a:pos x="T4" y="T5"/>
                  </a:cxn>
                </a:cxnLst>
                <a:rect l="0" t="0" r="r" b="b"/>
                <a:pathLst>
                  <a:path w="1" h="696">
                    <a:moveTo>
                      <a:pt x="0" y="696"/>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3" name="Freeform 637"/>
              <p:cNvSpPr>
                <a:spLocks/>
              </p:cNvSpPr>
              <p:nvPr/>
            </p:nvSpPr>
            <p:spPr bwMode="auto">
              <a:xfrm>
                <a:off x="4194" y="1300"/>
                <a:ext cx="511" cy="5"/>
              </a:xfrm>
              <a:custGeom>
                <a:avLst/>
                <a:gdLst>
                  <a:gd name="T0" fmla="*/ 0 w 969"/>
                  <a:gd name="T1" fmla="*/ 968 w 969"/>
                  <a:gd name="T2" fmla="*/ 969 w 969"/>
                </a:gdLst>
                <a:ahLst/>
                <a:cxnLst>
                  <a:cxn ang="0">
                    <a:pos x="T0" y="0"/>
                  </a:cxn>
                  <a:cxn ang="0">
                    <a:pos x="T1" y="0"/>
                  </a:cxn>
                  <a:cxn ang="0">
                    <a:pos x="T2" y="0"/>
                  </a:cxn>
                </a:cxnLst>
                <a:rect l="0" t="0" r="r" b="b"/>
                <a:pathLst>
                  <a:path w="969">
                    <a:moveTo>
                      <a:pt x="0" y="0"/>
                    </a:moveTo>
                    <a:lnTo>
                      <a:pt x="968" y="0"/>
                    </a:lnTo>
                    <a:lnTo>
                      <a:pt x="96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4" name="Freeform 638"/>
              <p:cNvSpPr>
                <a:spLocks/>
              </p:cNvSpPr>
              <p:nvPr/>
            </p:nvSpPr>
            <p:spPr bwMode="auto">
              <a:xfrm>
                <a:off x="3569" y="1138"/>
                <a:ext cx="5" cy="2745"/>
              </a:xfrm>
              <a:custGeom>
                <a:avLst/>
                <a:gdLst>
                  <a:gd name="T0" fmla="*/ 0 w 1"/>
                  <a:gd name="T1" fmla="*/ 0 h 5177"/>
                  <a:gd name="T2" fmla="*/ 0 w 1"/>
                  <a:gd name="T3" fmla="*/ 5177 h 5177"/>
                  <a:gd name="T4" fmla="*/ 1 w 1"/>
                  <a:gd name="T5" fmla="*/ 5177 h 5177"/>
                </a:gdLst>
                <a:ahLst/>
                <a:cxnLst>
                  <a:cxn ang="0">
                    <a:pos x="T0" y="T1"/>
                  </a:cxn>
                  <a:cxn ang="0">
                    <a:pos x="T2" y="T3"/>
                  </a:cxn>
                  <a:cxn ang="0">
                    <a:pos x="T4" y="T5"/>
                  </a:cxn>
                </a:cxnLst>
                <a:rect l="0" t="0" r="r" b="b"/>
                <a:pathLst>
                  <a:path w="1" h="5177">
                    <a:moveTo>
                      <a:pt x="0" y="0"/>
                    </a:moveTo>
                    <a:lnTo>
                      <a:pt x="0" y="5177"/>
                    </a:lnTo>
                    <a:lnTo>
                      <a:pt x="1" y="517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5" name="Freeform 639"/>
              <p:cNvSpPr>
                <a:spLocks/>
              </p:cNvSpPr>
              <p:nvPr/>
            </p:nvSpPr>
            <p:spPr bwMode="auto">
              <a:xfrm>
                <a:off x="3569" y="3883"/>
                <a:ext cx="1761" cy="5"/>
              </a:xfrm>
              <a:custGeom>
                <a:avLst/>
                <a:gdLst>
                  <a:gd name="T0" fmla="*/ 0 w 3326"/>
                  <a:gd name="T1" fmla="*/ 3325 w 3326"/>
                  <a:gd name="T2" fmla="*/ 3326 w 3326"/>
                </a:gdLst>
                <a:ahLst/>
                <a:cxnLst>
                  <a:cxn ang="0">
                    <a:pos x="T0" y="0"/>
                  </a:cxn>
                  <a:cxn ang="0">
                    <a:pos x="T1" y="0"/>
                  </a:cxn>
                  <a:cxn ang="0">
                    <a:pos x="T2" y="0"/>
                  </a:cxn>
                </a:cxnLst>
                <a:rect l="0" t="0" r="r" b="b"/>
                <a:pathLst>
                  <a:path w="3326">
                    <a:moveTo>
                      <a:pt x="0" y="0"/>
                    </a:moveTo>
                    <a:lnTo>
                      <a:pt x="3325" y="0"/>
                    </a:lnTo>
                    <a:lnTo>
                      <a:pt x="33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6" name="Freeform 640"/>
              <p:cNvSpPr>
                <a:spLocks/>
              </p:cNvSpPr>
              <p:nvPr/>
            </p:nvSpPr>
            <p:spPr bwMode="auto">
              <a:xfrm>
                <a:off x="5330" y="1138"/>
                <a:ext cx="5" cy="2745"/>
              </a:xfrm>
              <a:custGeom>
                <a:avLst/>
                <a:gdLst>
                  <a:gd name="T0" fmla="*/ 0 w 1"/>
                  <a:gd name="T1" fmla="*/ 0 h 5177"/>
                  <a:gd name="T2" fmla="*/ 0 w 1"/>
                  <a:gd name="T3" fmla="*/ 5177 h 5177"/>
                  <a:gd name="T4" fmla="*/ 1 w 1"/>
                  <a:gd name="T5" fmla="*/ 5177 h 5177"/>
                </a:gdLst>
                <a:ahLst/>
                <a:cxnLst>
                  <a:cxn ang="0">
                    <a:pos x="T0" y="T1"/>
                  </a:cxn>
                  <a:cxn ang="0">
                    <a:pos x="T2" y="T3"/>
                  </a:cxn>
                  <a:cxn ang="0">
                    <a:pos x="T4" y="T5"/>
                  </a:cxn>
                </a:cxnLst>
                <a:rect l="0" t="0" r="r" b="b"/>
                <a:pathLst>
                  <a:path w="1" h="5177">
                    <a:moveTo>
                      <a:pt x="0" y="0"/>
                    </a:moveTo>
                    <a:lnTo>
                      <a:pt x="0" y="5177"/>
                    </a:lnTo>
                    <a:lnTo>
                      <a:pt x="1" y="517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7" name="Freeform 641"/>
              <p:cNvSpPr>
                <a:spLocks/>
              </p:cNvSpPr>
              <p:nvPr/>
            </p:nvSpPr>
            <p:spPr bwMode="auto">
              <a:xfrm>
                <a:off x="3679" y="1343"/>
                <a:ext cx="24" cy="29"/>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8" name="Freeform 642"/>
              <p:cNvSpPr>
                <a:spLocks/>
              </p:cNvSpPr>
              <p:nvPr/>
            </p:nvSpPr>
            <p:spPr bwMode="auto">
              <a:xfrm>
                <a:off x="3750" y="1740"/>
                <a:ext cx="29" cy="28"/>
              </a:xfrm>
              <a:custGeom>
                <a:avLst/>
                <a:gdLst>
                  <a:gd name="T0" fmla="*/ 0 w 49"/>
                  <a:gd name="T1" fmla="*/ 56 h 56"/>
                  <a:gd name="T2" fmla="*/ 48 w 49"/>
                  <a:gd name="T3" fmla="*/ 0 h 56"/>
                  <a:gd name="T4" fmla="*/ 49 w 49"/>
                  <a:gd name="T5" fmla="*/ 0 h 56"/>
                </a:gdLst>
                <a:ahLst/>
                <a:cxnLst>
                  <a:cxn ang="0">
                    <a:pos x="T0" y="T1"/>
                  </a:cxn>
                  <a:cxn ang="0">
                    <a:pos x="T2" y="T3"/>
                  </a:cxn>
                  <a:cxn ang="0">
                    <a:pos x="T4" y="T5"/>
                  </a:cxn>
                </a:cxnLst>
                <a:rect l="0" t="0" r="r" b="b"/>
                <a:pathLst>
                  <a:path w="49" h="56">
                    <a:moveTo>
                      <a:pt x="0" y="56"/>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79" name="Freeform 643"/>
              <p:cNvSpPr>
                <a:spLocks/>
              </p:cNvSpPr>
              <p:nvPr/>
            </p:nvSpPr>
            <p:spPr bwMode="auto">
              <a:xfrm>
                <a:off x="4056" y="1377"/>
                <a:ext cx="28" cy="29"/>
              </a:xfrm>
              <a:custGeom>
                <a:avLst/>
                <a:gdLst>
                  <a:gd name="T0" fmla="*/ 0 w 49"/>
                  <a:gd name="T1" fmla="*/ 56 h 56"/>
                  <a:gd name="T2" fmla="*/ 48 w 49"/>
                  <a:gd name="T3" fmla="*/ 0 h 56"/>
                  <a:gd name="T4" fmla="*/ 49 w 49"/>
                  <a:gd name="T5" fmla="*/ 0 h 56"/>
                </a:gdLst>
                <a:ahLst/>
                <a:cxnLst>
                  <a:cxn ang="0">
                    <a:pos x="T0" y="T1"/>
                  </a:cxn>
                  <a:cxn ang="0">
                    <a:pos x="T2" y="T3"/>
                  </a:cxn>
                  <a:cxn ang="0">
                    <a:pos x="T4" y="T5"/>
                  </a:cxn>
                </a:cxnLst>
                <a:rect l="0" t="0" r="r" b="b"/>
                <a:pathLst>
                  <a:path w="49" h="56">
                    <a:moveTo>
                      <a:pt x="0" y="56"/>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0" name="Freeform 644"/>
              <p:cNvSpPr>
                <a:spLocks/>
              </p:cNvSpPr>
              <p:nvPr/>
            </p:nvSpPr>
            <p:spPr bwMode="auto">
              <a:xfrm>
                <a:off x="3827" y="2136"/>
                <a:ext cx="24" cy="29"/>
              </a:xfrm>
              <a:custGeom>
                <a:avLst/>
                <a:gdLst>
                  <a:gd name="T0" fmla="*/ 0 w 50"/>
                  <a:gd name="T1" fmla="*/ 57 h 57"/>
                  <a:gd name="T2" fmla="*/ 48 w 50"/>
                  <a:gd name="T3" fmla="*/ 0 h 57"/>
                  <a:gd name="T4" fmla="*/ 50 w 50"/>
                  <a:gd name="T5" fmla="*/ 0 h 57"/>
                </a:gdLst>
                <a:ahLst/>
                <a:cxnLst>
                  <a:cxn ang="0">
                    <a:pos x="T0" y="T1"/>
                  </a:cxn>
                  <a:cxn ang="0">
                    <a:pos x="T2" y="T3"/>
                  </a:cxn>
                  <a:cxn ang="0">
                    <a:pos x="T4" y="T5"/>
                  </a:cxn>
                </a:cxnLst>
                <a:rect l="0" t="0" r="r" b="b"/>
                <a:pathLst>
                  <a:path w="50" h="57">
                    <a:moveTo>
                      <a:pt x="0" y="57"/>
                    </a:moveTo>
                    <a:lnTo>
                      <a:pt x="48"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1" name="Freeform 645"/>
              <p:cNvSpPr>
                <a:spLocks/>
              </p:cNvSpPr>
              <p:nvPr/>
            </p:nvSpPr>
            <p:spPr bwMode="auto">
              <a:xfrm>
                <a:off x="3593" y="2900"/>
                <a:ext cx="24" cy="28"/>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2" name="Freeform 646"/>
              <p:cNvSpPr>
                <a:spLocks/>
              </p:cNvSpPr>
              <p:nvPr/>
            </p:nvSpPr>
            <p:spPr bwMode="auto">
              <a:xfrm>
                <a:off x="3898" y="2532"/>
                <a:ext cx="24" cy="34"/>
              </a:xfrm>
              <a:custGeom>
                <a:avLst/>
                <a:gdLst>
                  <a:gd name="T0" fmla="*/ 0 w 49"/>
                  <a:gd name="T1" fmla="*/ 58 h 58"/>
                  <a:gd name="T2" fmla="*/ 48 w 49"/>
                  <a:gd name="T3" fmla="*/ 0 h 58"/>
                  <a:gd name="T4" fmla="*/ 49 w 49"/>
                  <a:gd name="T5" fmla="*/ 0 h 58"/>
                </a:gdLst>
                <a:ahLst/>
                <a:cxnLst>
                  <a:cxn ang="0">
                    <a:pos x="T0" y="T1"/>
                  </a:cxn>
                  <a:cxn ang="0">
                    <a:pos x="T2" y="T3"/>
                  </a:cxn>
                  <a:cxn ang="0">
                    <a:pos x="T4" y="T5"/>
                  </a:cxn>
                </a:cxnLst>
                <a:rect l="0" t="0" r="r" b="b"/>
                <a:pathLst>
                  <a:path w="49" h="58">
                    <a:moveTo>
                      <a:pt x="0" y="58"/>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3" name="Freeform 647"/>
              <p:cNvSpPr>
                <a:spLocks/>
              </p:cNvSpPr>
              <p:nvPr/>
            </p:nvSpPr>
            <p:spPr bwMode="auto">
              <a:xfrm>
                <a:off x="3664" y="3296"/>
                <a:ext cx="29" cy="29"/>
              </a:xfrm>
              <a:custGeom>
                <a:avLst/>
                <a:gdLst>
                  <a:gd name="T0" fmla="*/ 0 w 50"/>
                  <a:gd name="T1" fmla="*/ 56 h 56"/>
                  <a:gd name="T2" fmla="*/ 49 w 50"/>
                  <a:gd name="T3" fmla="*/ 0 h 56"/>
                  <a:gd name="T4" fmla="*/ 50 w 50"/>
                  <a:gd name="T5" fmla="*/ 0 h 56"/>
                </a:gdLst>
                <a:ahLst/>
                <a:cxnLst>
                  <a:cxn ang="0">
                    <a:pos x="T0" y="T1"/>
                  </a:cxn>
                  <a:cxn ang="0">
                    <a:pos x="T2" y="T3"/>
                  </a:cxn>
                  <a:cxn ang="0">
                    <a:pos x="T4" y="T5"/>
                  </a:cxn>
                </a:cxnLst>
                <a:rect l="0" t="0" r="r" b="b"/>
                <a:pathLst>
                  <a:path w="50" h="56">
                    <a:moveTo>
                      <a:pt x="0" y="56"/>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4" name="Freeform 648"/>
              <p:cNvSpPr>
                <a:spLocks/>
              </p:cNvSpPr>
              <p:nvPr/>
            </p:nvSpPr>
            <p:spPr bwMode="auto">
              <a:xfrm>
                <a:off x="4886" y="1840"/>
                <a:ext cx="24" cy="29"/>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5" name="Freeform 649"/>
              <p:cNvSpPr>
                <a:spLocks/>
              </p:cNvSpPr>
              <p:nvPr/>
            </p:nvSpPr>
            <p:spPr bwMode="auto">
              <a:xfrm>
                <a:off x="5192" y="1472"/>
                <a:ext cx="24" cy="34"/>
              </a:xfrm>
              <a:custGeom>
                <a:avLst/>
                <a:gdLst>
                  <a:gd name="T0" fmla="*/ 0 w 48"/>
                  <a:gd name="T1" fmla="*/ 58 h 58"/>
                  <a:gd name="T2" fmla="*/ 47 w 48"/>
                  <a:gd name="T3" fmla="*/ 0 h 58"/>
                  <a:gd name="T4" fmla="*/ 48 w 48"/>
                  <a:gd name="T5" fmla="*/ 0 h 58"/>
                </a:gdLst>
                <a:ahLst/>
                <a:cxnLst>
                  <a:cxn ang="0">
                    <a:pos x="T0" y="T1"/>
                  </a:cxn>
                  <a:cxn ang="0">
                    <a:pos x="T2" y="T3"/>
                  </a:cxn>
                  <a:cxn ang="0">
                    <a:pos x="T4" y="T5"/>
                  </a:cxn>
                </a:cxnLst>
                <a:rect l="0" t="0" r="r" b="b"/>
                <a:pathLst>
                  <a:path w="48" h="58">
                    <a:moveTo>
                      <a:pt x="0" y="58"/>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6" name="Freeform 650"/>
              <p:cNvSpPr>
                <a:spLocks/>
              </p:cNvSpPr>
              <p:nvPr/>
            </p:nvSpPr>
            <p:spPr bwMode="auto">
              <a:xfrm>
                <a:off x="3741" y="3692"/>
                <a:ext cx="24" cy="29"/>
              </a:xfrm>
              <a:custGeom>
                <a:avLst/>
                <a:gdLst>
                  <a:gd name="T0" fmla="*/ 0 w 49"/>
                  <a:gd name="T1" fmla="*/ 58 h 58"/>
                  <a:gd name="T2" fmla="*/ 47 w 49"/>
                  <a:gd name="T3" fmla="*/ 0 h 58"/>
                  <a:gd name="T4" fmla="*/ 49 w 49"/>
                  <a:gd name="T5" fmla="*/ 0 h 58"/>
                </a:gdLst>
                <a:ahLst/>
                <a:cxnLst>
                  <a:cxn ang="0">
                    <a:pos x="T0" y="T1"/>
                  </a:cxn>
                  <a:cxn ang="0">
                    <a:pos x="T2" y="T3"/>
                  </a:cxn>
                  <a:cxn ang="0">
                    <a:pos x="T4" y="T5"/>
                  </a:cxn>
                </a:cxnLst>
                <a:rect l="0" t="0" r="r" b="b"/>
                <a:pathLst>
                  <a:path w="49" h="58">
                    <a:moveTo>
                      <a:pt x="0" y="58"/>
                    </a:moveTo>
                    <a:lnTo>
                      <a:pt x="47"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7" name="Freeform 651"/>
              <p:cNvSpPr>
                <a:spLocks/>
              </p:cNvSpPr>
              <p:nvPr/>
            </p:nvSpPr>
            <p:spPr bwMode="auto">
              <a:xfrm>
                <a:off x="4958" y="2236"/>
                <a:ext cx="29" cy="29"/>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8" name="Freeform 652"/>
              <p:cNvSpPr>
                <a:spLocks/>
              </p:cNvSpPr>
              <p:nvPr/>
            </p:nvSpPr>
            <p:spPr bwMode="auto">
              <a:xfrm>
                <a:off x="5263" y="1873"/>
                <a:ext cx="29" cy="29"/>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89" name="Freeform 653"/>
              <p:cNvSpPr>
                <a:spLocks/>
              </p:cNvSpPr>
              <p:nvPr/>
            </p:nvSpPr>
            <p:spPr bwMode="auto">
              <a:xfrm>
                <a:off x="4118" y="3726"/>
                <a:ext cx="24" cy="28"/>
              </a:xfrm>
              <a:custGeom>
                <a:avLst/>
                <a:gdLst>
                  <a:gd name="T0" fmla="*/ 0 w 49"/>
                  <a:gd name="T1" fmla="*/ 58 h 58"/>
                  <a:gd name="T2" fmla="*/ 47 w 49"/>
                  <a:gd name="T3" fmla="*/ 0 h 58"/>
                  <a:gd name="T4" fmla="*/ 49 w 49"/>
                  <a:gd name="T5" fmla="*/ 0 h 58"/>
                </a:gdLst>
                <a:ahLst/>
                <a:cxnLst>
                  <a:cxn ang="0">
                    <a:pos x="T0" y="T1"/>
                  </a:cxn>
                  <a:cxn ang="0">
                    <a:pos x="T2" y="T3"/>
                  </a:cxn>
                  <a:cxn ang="0">
                    <a:pos x="T4" y="T5"/>
                  </a:cxn>
                </a:cxnLst>
                <a:rect l="0" t="0" r="r" b="b"/>
                <a:pathLst>
                  <a:path w="49" h="58">
                    <a:moveTo>
                      <a:pt x="0" y="58"/>
                    </a:moveTo>
                    <a:lnTo>
                      <a:pt x="47"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0" name="Freeform 654"/>
              <p:cNvSpPr>
                <a:spLocks/>
              </p:cNvSpPr>
              <p:nvPr/>
            </p:nvSpPr>
            <p:spPr bwMode="auto">
              <a:xfrm>
                <a:off x="5034" y="2632"/>
                <a:ext cx="24" cy="29"/>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1" name="Freeform 655"/>
              <p:cNvSpPr>
                <a:spLocks/>
              </p:cNvSpPr>
              <p:nvPr/>
            </p:nvSpPr>
            <p:spPr bwMode="auto">
              <a:xfrm>
                <a:off x="4495" y="3759"/>
                <a:ext cx="29" cy="29"/>
              </a:xfrm>
              <a:custGeom>
                <a:avLst/>
                <a:gdLst>
                  <a:gd name="T0" fmla="*/ 0 w 49"/>
                  <a:gd name="T1" fmla="*/ 56 h 56"/>
                  <a:gd name="T2" fmla="*/ 47 w 49"/>
                  <a:gd name="T3" fmla="*/ 0 h 56"/>
                  <a:gd name="T4" fmla="*/ 49 w 49"/>
                  <a:gd name="T5" fmla="*/ 0 h 56"/>
                </a:gdLst>
                <a:ahLst/>
                <a:cxnLst>
                  <a:cxn ang="0">
                    <a:pos x="T0" y="T1"/>
                  </a:cxn>
                  <a:cxn ang="0">
                    <a:pos x="T2" y="T3"/>
                  </a:cxn>
                  <a:cxn ang="0">
                    <a:pos x="T4" y="T5"/>
                  </a:cxn>
                </a:cxnLst>
                <a:rect l="0" t="0" r="r" b="b"/>
                <a:pathLst>
                  <a:path w="49" h="56">
                    <a:moveTo>
                      <a:pt x="0" y="56"/>
                    </a:moveTo>
                    <a:lnTo>
                      <a:pt x="47"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2" name="Freeform 656"/>
              <p:cNvSpPr>
                <a:spLocks/>
              </p:cNvSpPr>
              <p:nvPr/>
            </p:nvSpPr>
            <p:spPr bwMode="auto">
              <a:xfrm>
                <a:off x="4800" y="3396"/>
                <a:ext cx="24" cy="29"/>
              </a:xfrm>
              <a:custGeom>
                <a:avLst/>
                <a:gdLst>
                  <a:gd name="T0" fmla="*/ 0 w 46"/>
                  <a:gd name="T1" fmla="*/ 54 h 54"/>
                  <a:gd name="T2" fmla="*/ 45 w 46"/>
                  <a:gd name="T3" fmla="*/ 0 h 54"/>
                  <a:gd name="T4" fmla="*/ 46 w 46"/>
                  <a:gd name="T5" fmla="*/ 0 h 54"/>
                </a:gdLst>
                <a:ahLst/>
                <a:cxnLst>
                  <a:cxn ang="0">
                    <a:pos x="T0" y="T1"/>
                  </a:cxn>
                  <a:cxn ang="0">
                    <a:pos x="T2" y="T3"/>
                  </a:cxn>
                  <a:cxn ang="0">
                    <a:pos x="T4" y="T5"/>
                  </a:cxn>
                </a:cxnLst>
                <a:rect l="0" t="0" r="r" b="b"/>
                <a:pathLst>
                  <a:path w="46" h="54">
                    <a:moveTo>
                      <a:pt x="0" y="54"/>
                    </a:moveTo>
                    <a:lnTo>
                      <a:pt x="45" y="0"/>
                    </a:lnTo>
                    <a:lnTo>
                      <a:pt x="4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3" name="Freeform 657"/>
              <p:cNvSpPr>
                <a:spLocks/>
              </p:cNvSpPr>
              <p:nvPr/>
            </p:nvSpPr>
            <p:spPr bwMode="auto">
              <a:xfrm>
                <a:off x="5106" y="3029"/>
                <a:ext cx="24" cy="33"/>
              </a:xfrm>
              <a:custGeom>
                <a:avLst/>
                <a:gdLst>
                  <a:gd name="T0" fmla="*/ 0 w 48"/>
                  <a:gd name="T1" fmla="*/ 57 h 57"/>
                  <a:gd name="T2" fmla="*/ 47 w 48"/>
                  <a:gd name="T3" fmla="*/ 0 h 57"/>
                  <a:gd name="T4" fmla="*/ 48 w 48"/>
                  <a:gd name="T5" fmla="*/ 0 h 57"/>
                </a:gdLst>
                <a:ahLst/>
                <a:cxnLst>
                  <a:cxn ang="0">
                    <a:pos x="T0" y="T1"/>
                  </a:cxn>
                  <a:cxn ang="0">
                    <a:pos x="T2" y="T3"/>
                  </a:cxn>
                  <a:cxn ang="0">
                    <a:pos x="T4" y="T5"/>
                  </a:cxn>
                </a:cxnLst>
                <a:rect l="0" t="0" r="r" b="b"/>
                <a:pathLst>
                  <a:path w="48" h="57">
                    <a:moveTo>
                      <a:pt x="0" y="57"/>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4" name="Freeform 658"/>
              <p:cNvSpPr>
                <a:spLocks/>
              </p:cNvSpPr>
              <p:nvPr/>
            </p:nvSpPr>
            <p:spPr bwMode="auto">
              <a:xfrm>
                <a:off x="4872" y="3793"/>
                <a:ext cx="29" cy="28"/>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5" name="Freeform 659"/>
              <p:cNvSpPr>
                <a:spLocks/>
              </p:cNvSpPr>
              <p:nvPr/>
            </p:nvSpPr>
            <p:spPr bwMode="auto">
              <a:xfrm>
                <a:off x="5177" y="3425"/>
                <a:ext cx="29" cy="33"/>
              </a:xfrm>
              <a:custGeom>
                <a:avLst/>
                <a:gdLst>
                  <a:gd name="T0" fmla="*/ 0 w 49"/>
                  <a:gd name="T1" fmla="*/ 58 h 58"/>
                  <a:gd name="T2" fmla="*/ 48 w 49"/>
                  <a:gd name="T3" fmla="*/ 0 h 58"/>
                  <a:gd name="T4" fmla="*/ 49 w 49"/>
                  <a:gd name="T5" fmla="*/ 0 h 58"/>
                </a:gdLst>
                <a:ahLst/>
                <a:cxnLst>
                  <a:cxn ang="0">
                    <a:pos x="T0" y="T1"/>
                  </a:cxn>
                  <a:cxn ang="0">
                    <a:pos x="T2" y="T3"/>
                  </a:cxn>
                  <a:cxn ang="0">
                    <a:pos x="T4" y="T5"/>
                  </a:cxn>
                </a:cxnLst>
                <a:rect l="0" t="0" r="r" b="b"/>
                <a:pathLst>
                  <a:path w="49" h="58">
                    <a:moveTo>
                      <a:pt x="0" y="58"/>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6" name="Freeform 660"/>
              <p:cNvSpPr>
                <a:spLocks/>
              </p:cNvSpPr>
              <p:nvPr/>
            </p:nvSpPr>
            <p:spPr bwMode="auto">
              <a:xfrm>
                <a:off x="5254" y="3826"/>
                <a:ext cx="24" cy="29"/>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7" name="Freeform 661"/>
              <p:cNvSpPr>
                <a:spLocks/>
              </p:cNvSpPr>
              <p:nvPr/>
            </p:nvSpPr>
            <p:spPr bwMode="auto">
              <a:xfrm>
                <a:off x="3679" y="1372"/>
                <a:ext cx="33" cy="5"/>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8" name="Freeform 662"/>
              <p:cNvSpPr>
                <a:spLocks/>
              </p:cNvSpPr>
              <p:nvPr/>
            </p:nvSpPr>
            <p:spPr bwMode="auto">
              <a:xfrm>
                <a:off x="4056" y="1406"/>
                <a:ext cx="33" cy="4"/>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599" name="Freeform 663"/>
              <p:cNvSpPr>
                <a:spLocks/>
              </p:cNvSpPr>
              <p:nvPr/>
            </p:nvSpPr>
            <p:spPr bwMode="auto">
              <a:xfrm>
                <a:off x="5192" y="1506"/>
                <a:ext cx="33" cy="5"/>
              </a:xfrm>
              <a:custGeom>
                <a:avLst/>
                <a:gdLst>
                  <a:gd name="T0" fmla="*/ 0 w 60"/>
                  <a:gd name="T1" fmla="*/ 0 h 4"/>
                  <a:gd name="T2" fmla="*/ 59 w 60"/>
                  <a:gd name="T3" fmla="*/ 4 h 4"/>
                  <a:gd name="T4" fmla="*/ 60 w 60"/>
                  <a:gd name="T5" fmla="*/ 4 h 4"/>
                </a:gdLst>
                <a:ahLst/>
                <a:cxnLst>
                  <a:cxn ang="0">
                    <a:pos x="T0" y="T1"/>
                  </a:cxn>
                  <a:cxn ang="0">
                    <a:pos x="T2" y="T3"/>
                  </a:cxn>
                  <a:cxn ang="0">
                    <a:pos x="T4" y="T5"/>
                  </a:cxn>
                </a:cxnLst>
                <a:rect l="0" t="0" r="r" b="b"/>
                <a:pathLst>
                  <a:path w="60" h="4">
                    <a:moveTo>
                      <a:pt x="0" y="0"/>
                    </a:moveTo>
                    <a:lnTo>
                      <a:pt x="59" y="4"/>
                    </a:lnTo>
                    <a:lnTo>
                      <a:pt x="60"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0" name="Freeform 664"/>
              <p:cNvSpPr>
                <a:spLocks/>
              </p:cNvSpPr>
              <p:nvPr/>
            </p:nvSpPr>
            <p:spPr bwMode="auto">
              <a:xfrm>
                <a:off x="3750" y="1768"/>
                <a:ext cx="34" cy="5"/>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1" name="Freeform 665"/>
              <p:cNvSpPr>
                <a:spLocks/>
              </p:cNvSpPr>
              <p:nvPr/>
            </p:nvSpPr>
            <p:spPr bwMode="auto">
              <a:xfrm>
                <a:off x="4886" y="1869"/>
                <a:ext cx="34" cy="4"/>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2" name="Freeform 666"/>
              <p:cNvSpPr>
                <a:spLocks/>
              </p:cNvSpPr>
              <p:nvPr/>
            </p:nvSpPr>
            <p:spPr bwMode="auto">
              <a:xfrm>
                <a:off x="5263" y="1902"/>
                <a:ext cx="34" cy="5"/>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3" name="Freeform 667"/>
              <p:cNvSpPr>
                <a:spLocks/>
              </p:cNvSpPr>
              <p:nvPr/>
            </p:nvSpPr>
            <p:spPr bwMode="auto">
              <a:xfrm>
                <a:off x="3827" y="2165"/>
                <a:ext cx="28" cy="4"/>
              </a:xfrm>
              <a:custGeom>
                <a:avLst/>
                <a:gdLst>
                  <a:gd name="T0" fmla="*/ 0 w 61"/>
                  <a:gd name="T1" fmla="*/ 0 h 6"/>
                  <a:gd name="T2" fmla="*/ 59 w 61"/>
                  <a:gd name="T3" fmla="*/ 6 h 6"/>
                  <a:gd name="T4" fmla="*/ 61 w 61"/>
                  <a:gd name="T5" fmla="*/ 6 h 6"/>
                </a:gdLst>
                <a:ahLst/>
                <a:cxnLst>
                  <a:cxn ang="0">
                    <a:pos x="T0" y="T1"/>
                  </a:cxn>
                  <a:cxn ang="0">
                    <a:pos x="T2" y="T3"/>
                  </a:cxn>
                  <a:cxn ang="0">
                    <a:pos x="T4" y="T5"/>
                  </a:cxn>
                </a:cxnLst>
                <a:rect l="0" t="0" r="r" b="b"/>
                <a:pathLst>
                  <a:path w="61" h="6">
                    <a:moveTo>
                      <a:pt x="0" y="0"/>
                    </a:moveTo>
                    <a:lnTo>
                      <a:pt x="59"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4" name="Freeform 668"/>
              <p:cNvSpPr>
                <a:spLocks/>
              </p:cNvSpPr>
              <p:nvPr/>
            </p:nvSpPr>
            <p:spPr bwMode="auto">
              <a:xfrm>
                <a:off x="4958" y="2265"/>
                <a:ext cx="33" cy="5"/>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5" name="Freeform 669"/>
              <p:cNvSpPr>
                <a:spLocks/>
              </p:cNvSpPr>
              <p:nvPr/>
            </p:nvSpPr>
            <p:spPr bwMode="auto">
              <a:xfrm>
                <a:off x="3898" y="2566"/>
                <a:ext cx="34" cy="4"/>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6" name="Freeform 670"/>
              <p:cNvSpPr>
                <a:spLocks/>
              </p:cNvSpPr>
              <p:nvPr/>
            </p:nvSpPr>
            <p:spPr bwMode="auto">
              <a:xfrm>
                <a:off x="5034" y="2661"/>
                <a:ext cx="29" cy="5"/>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7" name="Freeform 671"/>
              <p:cNvSpPr>
                <a:spLocks/>
              </p:cNvSpPr>
              <p:nvPr/>
            </p:nvSpPr>
            <p:spPr bwMode="auto">
              <a:xfrm>
                <a:off x="3593" y="2928"/>
                <a:ext cx="33" cy="5"/>
              </a:xfrm>
              <a:custGeom>
                <a:avLst/>
                <a:gdLst>
                  <a:gd name="T0" fmla="*/ 0 w 61"/>
                  <a:gd name="T1" fmla="*/ 0 h 4"/>
                  <a:gd name="T2" fmla="*/ 60 w 61"/>
                  <a:gd name="T3" fmla="*/ 4 h 4"/>
                  <a:gd name="T4" fmla="*/ 61 w 61"/>
                  <a:gd name="T5" fmla="*/ 4 h 4"/>
                </a:gdLst>
                <a:ahLst/>
                <a:cxnLst>
                  <a:cxn ang="0">
                    <a:pos x="T0" y="T1"/>
                  </a:cxn>
                  <a:cxn ang="0">
                    <a:pos x="T2" y="T3"/>
                  </a:cxn>
                  <a:cxn ang="0">
                    <a:pos x="T4" y="T5"/>
                  </a:cxn>
                </a:cxnLst>
                <a:rect l="0" t="0" r="r" b="b"/>
                <a:pathLst>
                  <a:path w="61" h="4">
                    <a:moveTo>
                      <a:pt x="0" y="0"/>
                    </a:moveTo>
                    <a:lnTo>
                      <a:pt x="60" y="4"/>
                    </a:lnTo>
                    <a:lnTo>
                      <a:pt x="61"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8" name="Freeform 672"/>
              <p:cNvSpPr>
                <a:spLocks/>
              </p:cNvSpPr>
              <p:nvPr/>
            </p:nvSpPr>
            <p:spPr bwMode="auto">
              <a:xfrm>
                <a:off x="5106" y="3062"/>
                <a:ext cx="33" cy="5"/>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09" name="Freeform 673"/>
              <p:cNvSpPr>
                <a:spLocks/>
              </p:cNvSpPr>
              <p:nvPr/>
            </p:nvSpPr>
            <p:spPr bwMode="auto">
              <a:xfrm>
                <a:off x="3664" y="3325"/>
                <a:ext cx="34" cy="4"/>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0" name="Freeform 674"/>
              <p:cNvSpPr>
                <a:spLocks/>
              </p:cNvSpPr>
              <p:nvPr/>
            </p:nvSpPr>
            <p:spPr bwMode="auto">
              <a:xfrm>
                <a:off x="4800" y="3425"/>
                <a:ext cx="34" cy="5"/>
              </a:xfrm>
              <a:custGeom>
                <a:avLst/>
                <a:gdLst>
                  <a:gd name="T0" fmla="*/ 0 w 58"/>
                  <a:gd name="T1" fmla="*/ 0 h 4"/>
                  <a:gd name="T2" fmla="*/ 57 w 58"/>
                  <a:gd name="T3" fmla="*/ 4 h 4"/>
                  <a:gd name="T4" fmla="*/ 58 w 58"/>
                  <a:gd name="T5" fmla="*/ 4 h 4"/>
                </a:gdLst>
                <a:ahLst/>
                <a:cxnLst>
                  <a:cxn ang="0">
                    <a:pos x="T0" y="T1"/>
                  </a:cxn>
                  <a:cxn ang="0">
                    <a:pos x="T2" y="T3"/>
                  </a:cxn>
                  <a:cxn ang="0">
                    <a:pos x="T4" y="T5"/>
                  </a:cxn>
                </a:cxnLst>
                <a:rect l="0" t="0" r="r" b="b"/>
                <a:pathLst>
                  <a:path w="58" h="4">
                    <a:moveTo>
                      <a:pt x="0" y="0"/>
                    </a:moveTo>
                    <a:lnTo>
                      <a:pt x="57" y="4"/>
                    </a:lnTo>
                    <a:lnTo>
                      <a:pt x="58"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1" name="Freeform 675"/>
              <p:cNvSpPr>
                <a:spLocks/>
              </p:cNvSpPr>
              <p:nvPr/>
            </p:nvSpPr>
            <p:spPr bwMode="auto">
              <a:xfrm>
                <a:off x="5177" y="3458"/>
                <a:ext cx="34" cy="5"/>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2" name="Freeform 676"/>
              <p:cNvSpPr>
                <a:spLocks/>
              </p:cNvSpPr>
              <p:nvPr/>
            </p:nvSpPr>
            <p:spPr bwMode="auto">
              <a:xfrm>
                <a:off x="3741" y="3721"/>
                <a:ext cx="28" cy="5"/>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3" name="Freeform 677"/>
              <p:cNvSpPr>
                <a:spLocks/>
              </p:cNvSpPr>
              <p:nvPr/>
            </p:nvSpPr>
            <p:spPr bwMode="auto">
              <a:xfrm>
                <a:off x="4118" y="3754"/>
                <a:ext cx="33" cy="5"/>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4" name="Freeform 678"/>
              <p:cNvSpPr>
                <a:spLocks/>
              </p:cNvSpPr>
              <p:nvPr/>
            </p:nvSpPr>
            <p:spPr bwMode="auto">
              <a:xfrm>
                <a:off x="4495" y="3788"/>
                <a:ext cx="33" cy="5"/>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5" name="Freeform 679"/>
              <p:cNvSpPr>
                <a:spLocks/>
              </p:cNvSpPr>
              <p:nvPr/>
            </p:nvSpPr>
            <p:spPr bwMode="auto">
              <a:xfrm>
                <a:off x="4872" y="3821"/>
                <a:ext cx="33" cy="5"/>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6" name="Freeform 680"/>
              <p:cNvSpPr>
                <a:spLocks/>
              </p:cNvSpPr>
              <p:nvPr/>
            </p:nvSpPr>
            <p:spPr bwMode="auto">
              <a:xfrm>
                <a:off x="5254" y="3855"/>
                <a:ext cx="28" cy="4"/>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7" name="Freeform 681"/>
              <p:cNvSpPr>
                <a:spLocks/>
              </p:cNvSpPr>
              <p:nvPr/>
            </p:nvSpPr>
            <p:spPr bwMode="auto">
              <a:xfrm>
                <a:off x="3765" y="3692"/>
                <a:ext cx="4" cy="34"/>
              </a:xfrm>
              <a:custGeom>
                <a:avLst/>
                <a:gdLst>
                  <a:gd name="T0" fmla="*/ 13 w 13"/>
                  <a:gd name="T1" fmla="*/ 63 h 63"/>
                  <a:gd name="T2" fmla="*/ 0 w 13"/>
                  <a:gd name="T3" fmla="*/ 0 h 63"/>
                  <a:gd name="T4" fmla="*/ 2 w 13"/>
                  <a:gd name="T5" fmla="*/ 0 h 63"/>
                </a:gdLst>
                <a:ahLst/>
                <a:cxnLst>
                  <a:cxn ang="0">
                    <a:pos x="T0" y="T1"/>
                  </a:cxn>
                  <a:cxn ang="0">
                    <a:pos x="T2" y="T3"/>
                  </a:cxn>
                  <a:cxn ang="0">
                    <a:pos x="T4" y="T5"/>
                  </a:cxn>
                </a:cxnLst>
                <a:rect l="0" t="0" r="r" b="b"/>
                <a:pathLst>
                  <a:path w="13" h="63">
                    <a:moveTo>
                      <a:pt x="13" y="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8" name="Freeform 682"/>
              <p:cNvSpPr>
                <a:spLocks/>
              </p:cNvSpPr>
              <p:nvPr/>
            </p:nvSpPr>
            <p:spPr bwMode="auto">
              <a:xfrm>
                <a:off x="3693" y="3296"/>
                <a:ext cx="5" cy="33"/>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19" name="Freeform 683"/>
              <p:cNvSpPr>
                <a:spLocks/>
              </p:cNvSpPr>
              <p:nvPr/>
            </p:nvSpPr>
            <p:spPr bwMode="auto">
              <a:xfrm>
                <a:off x="3617" y="2900"/>
                <a:ext cx="9" cy="28"/>
              </a:xfrm>
              <a:custGeom>
                <a:avLst/>
                <a:gdLst>
                  <a:gd name="T0" fmla="*/ 11 w 11"/>
                  <a:gd name="T1" fmla="*/ 61 h 61"/>
                  <a:gd name="T2" fmla="*/ 0 w 11"/>
                  <a:gd name="T3" fmla="*/ 0 h 61"/>
                  <a:gd name="T4" fmla="*/ 1 w 11"/>
                  <a:gd name="T5" fmla="*/ 0 h 61"/>
                </a:gdLst>
                <a:ahLst/>
                <a:cxnLst>
                  <a:cxn ang="0">
                    <a:pos x="T0" y="T1"/>
                  </a:cxn>
                  <a:cxn ang="0">
                    <a:pos x="T2" y="T3"/>
                  </a:cxn>
                  <a:cxn ang="0">
                    <a:pos x="T4" y="T5"/>
                  </a:cxn>
                </a:cxnLst>
                <a:rect l="0" t="0" r="r" b="b"/>
                <a:pathLst>
                  <a:path w="11" h="61">
                    <a:moveTo>
                      <a:pt x="11"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0" name="Freeform 684"/>
              <p:cNvSpPr>
                <a:spLocks/>
              </p:cNvSpPr>
              <p:nvPr/>
            </p:nvSpPr>
            <p:spPr bwMode="auto">
              <a:xfrm>
                <a:off x="4142" y="3726"/>
                <a:ext cx="9" cy="33"/>
              </a:xfrm>
              <a:custGeom>
                <a:avLst/>
                <a:gdLst>
                  <a:gd name="T0" fmla="*/ 13 w 13"/>
                  <a:gd name="T1" fmla="*/ 63 h 63"/>
                  <a:gd name="T2" fmla="*/ 0 w 13"/>
                  <a:gd name="T3" fmla="*/ 0 h 63"/>
                  <a:gd name="T4" fmla="*/ 2 w 13"/>
                  <a:gd name="T5" fmla="*/ 0 h 63"/>
                </a:gdLst>
                <a:ahLst/>
                <a:cxnLst>
                  <a:cxn ang="0">
                    <a:pos x="T0" y="T1"/>
                  </a:cxn>
                  <a:cxn ang="0">
                    <a:pos x="T2" y="T3"/>
                  </a:cxn>
                  <a:cxn ang="0">
                    <a:pos x="T4" y="T5"/>
                  </a:cxn>
                </a:cxnLst>
                <a:rect l="0" t="0" r="r" b="b"/>
                <a:pathLst>
                  <a:path w="13" h="63">
                    <a:moveTo>
                      <a:pt x="13" y="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1" name="Freeform 685"/>
              <p:cNvSpPr>
                <a:spLocks/>
              </p:cNvSpPr>
              <p:nvPr/>
            </p:nvSpPr>
            <p:spPr bwMode="auto">
              <a:xfrm>
                <a:off x="3922" y="2532"/>
                <a:ext cx="5" cy="34"/>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2" name="Freeform 686"/>
              <p:cNvSpPr>
                <a:spLocks/>
              </p:cNvSpPr>
              <p:nvPr/>
            </p:nvSpPr>
            <p:spPr bwMode="auto">
              <a:xfrm>
                <a:off x="3851" y="2136"/>
                <a:ext cx="4" cy="33"/>
              </a:xfrm>
              <a:custGeom>
                <a:avLst/>
                <a:gdLst>
                  <a:gd name="T0" fmla="*/ 11 w 11"/>
                  <a:gd name="T1" fmla="*/ 63 h 63"/>
                  <a:gd name="T2" fmla="*/ 0 w 11"/>
                  <a:gd name="T3" fmla="*/ 0 h 63"/>
                  <a:gd name="T4" fmla="*/ 2 w 11"/>
                  <a:gd name="T5" fmla="*/ 0 h 63"/>
                </a:gdLst>
                <a:ahLst/>
                <a:cxnLst>
                  <a:cxn ang="0">
                    <a:pos x="T0" y="T1"/>
                  </a:cxn>
                  <a:cxn ang="0">
                    <a:pos x="T2" y="T3"/>
                  </a:cxn>
                  <a:cxn ang="0">
                    <a:pos x="T4" y="T5"/>
                  </a:cxn>
                </a:cxnLst>
                <a:rect l="0" t="0" r="r" b="b"/>
                <a:pathLst>
                  <a:path w="11" h="63">
                    <a:moveTo>
                      <a:pt x="11" y="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3" name="Freeform 687"/>
              <p:cNvSpPr>
                <a:spLocks/>
              </p:cNvSpPr>
              <p:nvPr/>
            </p:nvSpPr>
            <p:spPr bwMode="auto">
              <a:xfrm>
                <a:off x="3779" y="1740"/>
                <a:ext cx="5" cy="33"/>
              </a:xfrm>
              <a:custGeom>
                <a:avLst/>
                <a:gdLst>
                  <a:gd name="T0" fmla="*/ 12 w 12"/>
                  <a:gd name="T1" fmla="*/ 61 h 61"/>
                  <a:gd name="T2" fmla="*/ 0 w 12"/>
                  <a:gd name="T3" fmla="*/ 0 h 61"/>
                  <a:gd name="T4" fmla="*/ 1 w 12"/>
                  <a:gd name="T5" fmla="*/ 0 h 61"/>
                </a:gdLst>
                <a:ahLst/>
                <a:cxnLst>
                  <a:cxn ang="0">
                    <a:pos x="T0" y="T1"/>
                  </a:cxn>
                  <a:cxn ang="0">
                    <a:pos x="T2" y="T3"/>
                  </a:cxn>
                  <a:cxn ang="0">
                    <a:pos x="T4" y="T5"/>
                  </a:cxn>
                </a:cxnLst>
                <a:rect l="0" t="0" r="r" b="b"/>
                <a:pathLst>
                  <a:path w="12" h="61">
                    <a:moveTo>
                      <a:pt x="12"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4" name="Freeform 688"/>
              <p:cNvSpPr>
                <a:spLocks/>
              </p:cNvSpPr>
              <p:nvPr/>
            </p:nvSpPr>
            <p:spPr bwMode="auto">
              <a:xfrm>
                <a:off x="3703" y="1343"/>
                <a:ext cx="9" cy="34"/>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5" name="Freeform 689"/>
              <p:cNvSpPr>
                <a:spLocks/>
              </p:cNvSpPr>
              <p:nvPr/>
            </p:nvSpPr>
            <p:spPr bwMode="auto">
              <a:xfrm>
                <a:off x="4519" y="3759"/>
                <a:ext cx="9" cy="34"/>
              </a:xfrm>
              <a:custGeom>
                <a:avLst/>
                <a:gdLst>
                  <a:gd name="T0" fmla="*/ 13 w 13"/>
                  <a:gd name="T1" fmla="*/ 62 h 62"/>
                  <a:gd name="T2" fmla="*/ 0 w 13"/>
                  <a:gd name="T3" fmla="*/ 0 h 62"/>
                  <a:gd name="T4" fmla="*/ 2 w 13"/>
                  <a:gd name="T5" fmla="*/ 0 h 62"/>
                </a:gdLst>
                <a:ahLst/>
                <a:cxnLst>
                  <a:cxn ang="0">
                    <a:pos x="T0" y="T1"/>
                  </a:cxn>
                  <a:cxn ang="0">
                    <a:pos x="T2" y="T3"/>
                  </a:cxn>
                  <a:cxn ang="0">
                    <a:pos x="T4" y="T5"/>
                  </a:cxn>
                </a:cxnLst>
                <a:rect l="0" t="0" r="r" b="b"/>
                <a:pathLst>
                  <a:path w="13" h="62">
                    <a:moveTo>
                      <a:pt x="13" y="62"/>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6" name="Freeform 690"/>
              <p:cNvSpPr>
                <a:spLocks/>
              </p:cNvSpPr>
              <p:nvPr/>
            </p:nvSpPr>
            <p:spPr bwMode="auto">
              <a:xfrm>
                <a:off x="4080" y="1377"/>
                <a:ext cx="9" cy="29"/>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7" name="Freeform 691"/>
              <p:cNvSpPr>
                <a:spLocks/>
              </p:cNvSpPr>
              <p:nvPr/>
            </p:nvSpPr>
            <p:spPr bwMode="auto">
              <a:xfrm>
                <a:off x="4901" y="3793"/>
                <a:ext cx="4" cy="33"/>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8" name="Freeform 692"/>
              <p:cNvSpPr>
                <a:spLocks/>
              </p:cNvSpPr>
              <p:nvPr/>
            </p:nvSpPr>
            <p:spPr bwMode="auto">
              <a:xfrm>
                <a:off x="4824" y="3396"/>
                <a:ext cx="10" cy="29"/>
              </a:xfrm>
              <a:custGeom>
                <a:avLst/>
                <a:gdLst>
                  <a:gd name="T0" fmla="*/ 12 w 12"/>
                  <a:gd name="T1" fmla="*/ 61 h 61"/>
                  <a:gd name="T2" fmla="*/ 0 w 12"/>
                  <a:gd name="T3" fmla="*/ 0 h 61"/>
                  <a:gd name="T4" fmla="*/ 1 w 12"/>
                  <a:gd name="T5" fmla="*/ 0 h 61"/>
                </a:gdLst>
                <a:ahLst/>
                <a:cxnLst>
                  <a:cxn ang="0">
                    <a:pos x="T0" y="T1"/>
                  </a:cxn>
                  <a:cxn ang="0">
                    <a:pos x="T2" y="T3"/>
                  </a:cxn>
                  <a:cxn ang="0">
                    <a:pos x="T4" y="T5"/>
                  </a:cxn>
                </a:cxnLst>
                <a:rect l="0" t="0" r="r" b="b"/>
                <a:pathLst>
                  <a:path w="12" h="61">
                    <a:moveTo>
                      <a:pt x="12"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29" name="Freeform 693"/>
              <p:cNvSpPr>
                <a:spLocks/>
              </p:cNvSpPr>
              <p:nvPr/>
            </p:nvSpPr>
            <p:spPr bwMode="auto">
              <a:xfrm>
                <a:off x="5278" y="3826"/>
                <a:ext cx="4" cy="33"/>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0" name="Freeform 694"/>
              <p:cNvSpPr>
                <a:spLocks/>
              </p:cNvSpPr>
              <p:nvPr/>
            </p:nvSpPr>
            <p:spPr bwMode="auto">
              <a:xfrm>
                <a:off x="5206" y="3425"/>
                <a:ext cx="5" cy="33"/>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1" name="Freeform 695"/>
              <p:cNvSpPr>
                <a:spLocks/>
              </p:cNvSpPr>
              <p:nvPr/>
            </p:nvSpPr>
            <p:spPr bwMode="auto">
              <a:xfrm>
                <a:off x="5130" y="3029"/>
                <a:ext cx="9" cy="33"/>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2" name="Freeform 696"/>
              <p:cNvSpPr>
                <a:spLocks/>
              </p:cNvSpPr>
              <p:nvPr/>
            </p:nvSpPr>
            <p:spPr bwMode="auto">
              <a:xfrm>
                <a:off x="5058" y="2632"/>
                <a:ext cx="5" cy="34"/>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3" name="Freeform 697"/>
              <p:cNvSpPr>
                <a:spLocks/>
              </p:cNvSpPr>
              <p:nvPr/>
            </p:nvSpPr>
            <p:spPr bwMode="auto">
              <a:xfrm>
                <a:off x="4987" y="2236"/>
                <a:ext cx="4" cy="34"/>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4" name="Freeform 698"/>
              <p:cNvSpPr>
                <a:spLocks/>
              </p:cNvSpPr>
              <p:nvPr/>
            </p:nvSpPr>
            <p:spPr bwMode="auto">
              <a:xfrm>
                <a:off x="4910" y="1840"/>
                <a:ext cx="10" cy="33"/>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5" name="Freeform 699"/>
              <p:cNvSpPr>
                <a:spLocks/>
              </p:cNvSpPr>
              <p:nvPr/>
            </p:nvSpPr>
            <p:spPr bwMode="auto">
              <a:xfrm>
                <a:off x="5292" y="1873"/>
                <a:ext cx="5" cy="29"/>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6" name="Freeform 700"/>
              <p:cNvSpPr>
                <a:spLocks/>
              </p:cNvSpPr>
              <p:nvPr/>
            </p:nvSpPr>
            <p:spPr bwMode="auto">
              <a:xfrm>
                <a:off x="5216" y="1472"/>
                <a:ext cx="4" cy="34"/>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7" name="Freeform 701"/>
              <p:cNvSpPr>
                <a:spLocks/>
              </p:cNvSpPr>
              <p:nvPr/>
            </p:nvSpPr>
            <p:spPr bwMode="auto">
              <a:xfrm>
                <a:off x="3574" y="2160"/>
                <a:ext cx="43" cy="38"/>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8" name="Freeform 702"/>
              <p:cNvSpPr>
                <a:spLocks/>
              </p:cNvSpPr>
              <p:nvPr/>
            </p:nvSpPr>
            <p:spPr bwMode="auto">
              <a:xfrm>
                <a:off x="4065" y="1644"/>
                <a:ext cx="43" cy="43"/>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39" name="Freeform 703"/>
              <p:cNvSpPr>
                <a:spLocks/>
              </p:cNvSpPr>
              <p:nvPr/>
            </p:nvSpPr>
            <p:spPr bwMode="auto">
              <a:xfrm>
                <a:off x="3645" y="2761"/>
                <a:ext cx="39" cy="43"/>
              </a:xfrm>
              <a:custGeom>
                <a:avLst/>
                <a:gdLst>
                  <a:gd name="T0" fmla="*/ 0 w 79"/>
                  <a:gd name="T1" fmla="*/ 80 h 80"/>
                  <a:gd name="T2" fmla="*/ 77 w 79"/>
                  <a:gd name="T3" fmla="*/ 0 h 80"/>
                  <a:gd name="T4" fmla="*/ 79 w 79"/>
                  <a:gd name="T5" fmla="*/ 0 h 80"/>
                </a:gdLst>
                <a:ahLst/>
                <a:cxnLst>
                  <a:cxn ang="0">
                    <a:pos x="T0" y="T1"/>
                  </a:cxn>
                  <a:cxn ang="0">
                    <a:pos x="T2" y="T3"/>
                  </a:cxn>
                  <a:cxn ang="0">
                    <a:pos x="T4" y="T5"/>
                  </a:cxn>
                </a:cxnLst>
                <a:rect l="0" t="0" r="r" b="b"/>
                <a:pathLst>
                  <a:path w="79" h="80">
                    <a:moveTo>
                      <a:pt x="0" y="80"/>
                    </a:moveTo>
                    <a:lnTo>
                      <a:pt x="77"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0" name="Freeform 704"/>
              <p:cNvSpPr>
                <a:spLocks/>
              </p:cNvSpPr>
              <p:nvPr/>
            </p:nvSpPr>
            <p:spPr bwMode="auto">
              <a:xfrm>
                <a:off x="3712" y="3363"/>
                <a:ext cx="43" cy="43"/>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1" name="Freeform 705"/>
              <p:cNvSpPr>
                <a:spLocks/>
              </p:cNvSpPr>
              <p:nvPr/>
            </p:nvSpPr>
            <p:spPr bwMode="auto">
              <a:xfrm>
                <a:off x="5192" y="1816"/>
                <a:ext cx="43" cy="43"/>
              </a:xfrm>
              <a:custGeom>
                <a:avLst/>
                <a:gdLst>
                  <a:gd name="T0" fmla="*/ 0 w 79"/>
                  <a:gd name="T1" fmla="*/ 81 h 81"/>
                  <a:gd name="T2" fmla="*/ 78 w 79"/>
                  <a:gd name="T3" fmla="*/ 0 h 81"/>
                  <a:gd name="T4" fmla="*/ 79 w 79"/>
                  <a:gd name="T5" fmla="*/ 0 h 81"/>
                </a:gdLst>
                <a:ahLst/>
                <a:cxnLst>
                  <a:cxn ang="0">
                    <a:pos x="T0" y="T1"/>
                  </a:cxn>
                  <a:cxn ang="0">
                    <a:pos x="T2" y="T3"/>
                  </a:cxn>
                  <a:cxn ang="0">
                    <a:pos x="T4" y="T5"/>
                  </a:cxn>
                </a:cxnLst>
                <a:rect l="0" t="0" r="r" b="b"/>
                <a:pathLst>
                  <a:path w="79" h="81">
                    <a:moveTo>
                      <a:pt x="0" y="81"/>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2" name="Freeform 706"/>
              <p:cNvSpPr>
                <a:spLocks/>
              </p:cNvSpPr>
              <p:nvPr/>
            </p:nvSpPr>
            <p:spPr bwMode="auto">
              <a:xfrm>
                <a:off x="5263" y="2418"/>
                <a:ext cx="39" cy="43"/>
              </a:xfrm>
              <a:custGeom>
                <a:avLst/>
                <a:gdLst>
                  <a:gd name="T0" fmla="*/ 0 w 78"/>
                  <a:gd name="T1" fmla="*/ 81 h 81"/>
                  <a:gd name="T2" fmla="*/ 77 w 78"/>
                  <a:gd name="T3" fmla="*/ 0 h 81"/>
                  <a:gd name="T4" fmla="*/ 78 w 78"/>
                  <a:gd name="T5" fmla="*/ 0 h 81"/>
                </a:gdLst>
                <a:ahLst/>
                <a:cxnLst>
                  <a:cxn ang="0">
                    <a:pos x="T0" y="T1"/>
                  </a:cxn>
                  <a:cxn ang="0">
                    <a:pos x="T2" y="T3"/>
                  </a:cxn>
                  <a:cxn ang="0">
                    <a:pos x="T4" y="T5"/>
                  </a:cxn>
                </a:cxnLst>
                <a:rect l="0" t="0" r="r" b="b"/>
                <a:pathLst>
                  <a:path w="78" h="81">
                    <a:moveTo>
                      <a:pt x="0" y="81"/>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3" name="Freeform 707"/>
              <p:cNvSpPr>
                <a:spLocks/>
              </p:cNvSpPr>
              <p:nvPr/>
            </p:nvSpPr>
            <p:spPr bwMode="auto">
              <a:xfrm>
                <a:off x="4839" y="3535"/>
                <a:ext cx="43" cy="43"/>
              </a:xfrm>
              <a:custGeom>
                <a:avLst/>
                <a:gdLst>
                  <a:gd name="T0" fmla="*/ 0 w 79"/>
                  <a:gd name="T1" fmla="*/ 81 h 81"/>
                  <a:gd name="T2" fmla="*/ 78 w 79"/>
                  <a:gd name="T3" fmla="*/ 0 h 81"/>
                  <a:gd name="T4" fmla="*/ 79 w 79"/>
                  <a:gd name="T5" fmla="*/ 0 h 81"/>
                </a:gdLst>
                <a:ahLst/>
                <a:cxnLst>
                  <a:cxn ang="0">
                    <a:pos x="T0" y="T1"/>
                  </a:cxn>
                  <a:cxn ang="0">
                    <a:pos x="T2" y="T3"/>
                  </a:cxn>
                  <a:cxn ang="0">
                    <a:pos x="T4" y="T5"/>
                  </a:cxn>
                </a:cxnLst>
                <a:rect l="0" t="0" r="r" b="b"/>
                <a:pathLst>
                  <a:path w="79" h="81">
                    <a:moveTo>
                      <a:pt x="0" y="81"/>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4" name="Freeform 708"/>
              <p:cNvSpPr>
                <a:spLocks/>
              </p:cNvSpPr>
              <p:nvPr/>
            </p:nvSpPr>
            <p:spPr bwMode="auto">
              <a:xfrm>
                <a:off x="3755" y="3363"/>
                <a:ext cx="5" cy="48"/>
              </a:xfrm>
              <a:custGeom>
                <a:avLst/>
                <a:gdLst>
                  <a:gd name="T0" fmla="*/ 11 w 11"/>
                  <a:gd name="T1" fmla="*/ 93 h 93"/>
                  <a:gd name="T2" fmla="*/ 0 w 11"/>
                  <a:gd name="T3" fmla="*/ 0 h 93"/>
                  <a:gd name="T4" fmla="*/ 1 w 11"/>
                  <a:gd name="T5" fmla="*/ 0 h 93"/>
                </a:gdLst>
                <a:ahLst/>
                <a:cxnLst>
                  <a:cxn ang="0">
                    <a:pos x="T0" y="T1"/>
                  </a:cxn>
                  <a:cxn ang="0">
                    <a:pos x="T2" y="T3"/>
                  </a:cxn>
                  <a:cxn ang="0">
                    <a:pos x="T4" y="T5"/>
                  </a:cxn>
                </a:cxnLst>
                <a:rect l="0" t="0" r="r" b="b"/>
                <a:pathLst>
                  <a:path w="11" h="93">
                    <a:moveTo>
                      <a:pt x="11" y="9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5" name="Freeform 709"/>
              <p:cNvSpPr>
                <a:spLocks/>
              </p:cNvSpPr>
              <p:nvPr/>
            </p:nvSpPr>
            <p:spPr bwMode="auto">
              <a:xfrm>
                <a:off x="3684" y="2761"/>
                <a:ext cx="4" cy="48"/>
              </a:xfrm>
              <a:custGeom>
                <a:avLst/>
                <a:gdLst>
                  <a:gd name="T0" fmla="*/ 11 w 11"/>
                  <a:gd name="T1" fmla="*/ 94 h 94"/>
                  <a:gd name="T2" fmla="*/ 0 w 11"/>
                  <a:gd name="T3" fmla="*/ 0 h 94"/>
                  <a:gd name="T4" fmla="*/ 2 w 11"/>
                  <a:gd name="T5" fmla="*/ 0 h 94"/>
                </a:gdLst>
                <a:ahLst/>
                <a:cxnLst>
                  <a:cxn ang="0">
                    <a:pos x="T0" y="T1"/>
                  </a:cxn>
                  <a:cxn ang="0">
                    <a:pos x="T2" y="T3"/>
                  </a:cxn>
                  <a:cxn ang="0">
                    <a:pos x="T4" y="T5"/>
                  </a:cxn>
                </a:cxnLst>
                <a:rect l="0" t="0" r="r" b="b"/>
                <a:pathLst>
                  <a:path w="11" h="94">
                    <a:moveTo>
                      <a:pt x="11" y="94"/>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6" name="Freeform 710"/>
              <p:cNvSpPr>
                <a:spLocks/>
              </p:cNvSpPr>
              <p:nvPr/>
            </p:nvSpPr>
            <p:spPr bwMode="auto">
              <a:xfrm>
                <a:off x="3617" y="2160"/>
                <a:ext cx="5" cy="48"/>
              </a:xfrm>
              <a:custGeom>
                <a:avLst/>
                <a:gdLst>
                  <a:gd name="T0" fmla="*/ 11 w 11"/>
                  <a:gd name="T1" fmla="*/ 94 h 94"/>
                  <a:gd name="T2" fmla="*/ 0 w 11"/>
                  <a:gd name="T3" fmla="*/ 0 h 94"/>
                  <a:gd name="T4" fmla="*/ 1 w 11"/>
                  <a:gd name="T5" fmla="*/ 0 h 94"/>
                </a:gdLst>
                <a:ahLst/>
                <a:cxnLst>
                  <a:cxn ang="0">
                    <a:pos x="T0" y="T1"/>
                  </a:cxn>
                  <a:cxn ang="0">
                    <a:pos x="T2" y="T3"/>
                  </a:cxn>
                  <a:cxn ang="0">
                    <a:pos x="T4" y="T5"/>
                  </a:cxn>
                </a:cxnLst>
                <a:rect l="0" t="0" r="r" b="b"/>
                <a:pathLst>
                  <a:path w="11" h="94">
                    <a:moveTo>
                      <a:pt x="11" y="9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7" name="Freeform 711"/>
              <p:cNvSpPr>
                <a:spLocks/>
              </p:cNvSpPr>
              <p:nvPr/>
            </p:nvSpPr>
            <p:spPr bwMode="auto">
              <a:xfrm>
                <a:off x="4108" y="1644"/>
                <a:ext cx="5" cy="48"/>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8" name="Freeform 712"/>
              <p:cNvSpPr>
                <a:spLocks/>
              </p:cNvSpPr>
              <p:nvPr/>
            </p:nvSpPr>
            <p:spPr bwMode="auto">
              <a:xfrm>
                <a:off x="4882" y="3535"/>
                <a:ext cx="4" cy="52"/>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49" name="Freeform 713"/>
              <p:cNvSpPr>
                <a:spLocks/>
              </p:cNvSpPr>
              <p:nvPr/>
            </p:nvSpPr>
            <p:spPr bwMode="auto">
              <a:xfrm>
                <a:off x="5302" y="2418"/>
                <a:ext cx="4" cy="52"/>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0" name="Freeform 714"/>
              <p:cNvSpPr>
                <a:spLocks/>
              </p:cNvSpPr>
              <p:nvPr/>
            </p:nvSpPr>
            <p:spPr bwMode="auto">
              <a:xfrm>
                <a:off x="5235" y="1816"/>
                <a:ext cx="5" cy="53"/>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1" name="Freeform 715"/>
              <p:cNvSpPr>
                <a:spLocks/>
              </p:cNvSpPr>
              <p:nvPr/>
            </p:nvSpPr>
            <p:spPr bwMode="auto">
              <a:xfrm>
                <a:off x="4065" y="1687"/>
                <a:ext cx="48" cy="5"/>
              </a:xfrm>
              <a:custGeom>
                <a:avLst/>
                <a:gdLst>
                  <a:gd name="T0" fmla="*/ 0 w 89"/>
                  <a:gd name="T1" fmla="*/ 0 h 15"/>
                  <a:gd name="T2" fmla="*/ 88 w 89"/>
                  <a:gd name="T3" fmla="*/ 15 h 15"/>
                  <a:gd name="T4" fmla="*/ 89 w 89"/>
                  <a:gd name="T5" fmla="*/ 15 h 15"/>
                </a:gdLst>
                <a:ahLst/>
                <a:cxnLst>
                  <a:cxn ang="0">
                    <a:pos x="T0" y="T1"/>
                  </a:cxn>
                  <a:cxn ang="0">
                    <a:pos x="T2" y="T3"/>
                  </a:cxn>
                  <a:cxn ang="0">
                    <a:pos x="T4" y="T5"/>
                  </a:cxn>
                </a:cxnLst>
                <a:rect l="0" t="0" r="r" b="b"/>
                <a:pathLst>
                  <a:path w="89" h="15">
                    <a:moveTo>
                      <a:pt x="0" y="0"/>
                    </a:moveTo>
                    <a:lnTo>
                      <a:pt x="88" y="15"/>
                    </a:lnTo>
                    <a:lnTo>
                      <a:pt x="89" y="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2" name="Freeform 716"/>
              <p:cNvSpPr>
                <a:spLocks/>
              </p:cNvSpPr>
              <p:nvPr/>
            </p:nvSpPr>
            <p:spPr bwMode="auto">
              <a:xfrm>
                <a:off x="5192" y="1859"/>
                <a:ext cx="48" cy="10"/>
              </a:xfrm>
              <a:custGeom>
                <a:avLst/>
                <a:gdLst>
                  <a:gd name="T0" fmla="*/ 0 w 90"/>
                  <a:gd name="T1" fmla="*/ 0 h 14"/>
                  <a:gd name="T2" fmla="*/ 89 w 90"/>
                  <a:gd name="T3" fmla="*/ 14 h 14"/>
                  <a:gd name="T4" fmla="*/ 90 w 90"/>
                  <a:gd name="T5" fmla="*/ 14 h 14"/>
                </a:gdLst>
                <a:ahLst/>
                <a:cxnLst>
                  <a:cxn ang="0">
                    <a:pos x="T0" y="T1"/>
                  </a:cxn>
                  <a:cxn ang="0">
                    <a:pos x="T2" y="T3"/>
                  </a:cxn>
                  <a:cxn ang="0">
                    <a:pos x="T4" y="T5"/>
                  </a:cxn>
                </a:cxnLst>
                <a:rect l="0" t="0" r="r" b="b"/>
                <a:pathLst>
                  <a:path w="90" h="14">
                    <a:moveTo>
                      <a:pt x="0" y="0"/>
                    </a:moveTo>
                    <a:lnTo>
                      <a:pt x="89" y="14"/>
                    </a:lnTo>
                    <a:lnTo>
                      <a:pt x="90"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3" name="Freeform 717"/>
              <p:cNvSpPr>
                <a:spLocks/>
              </p:cNvSpPr>
              <p:nvPr/>
            </p:nvSpPr>
            <p:spPr bwMode="auto">
              <a:xfrm>
                <a:off x="3574" y="2198"/>
                <a:ext cx="48" cy="10"/>
              </a:xfrm>
              <a:custGeom>
                <a:avLst/>
                <a:gdLst>
                  <a:gd name="T0" fmla="*/ 0 w 89"/>
                  <a:gd name="T1" fmla="*/ 0 h 14"/>
                  <a:gd name="T2" fmla="*/ 88 w 89"/>
                  <a:gd name="T3" fmla="*/ 14 h 14"/>
                  <a:gd name="T4" fmla="*/ 89 w 89"/>
                  <a:gd name="T5" fmla="*/ 14 h 14"/>
                </a:gdLst>
                <a:ahLst/>
                <a:cxnLst>
                  <a:cxn ang="0">
                    <a:pos x="T0" y="T1"/>
                  </a:cxn>
                  <a:cxn ang="0">
                    <a:pos x="T2" y="T3"/>
                  </a:cxn>
                  <a:cxn ang="0">
                    <a:pos x="T4" y="T5"/>
                  </a:cxn>
                </a:cxnLst>
                <a:rect l="0" t="0" r="r" b="b"/>
                <a:pathLst>
                  <a:path w="89" h="14">
                    <a:moveTo>
                      <a:pt x="0" y="0"/>
                    </a:moveTo>
                    <a:lnTo>
                      <a:pt x="88" y="14"/>
                    </a:lnTo>
                    <a:lnTo>
                      <a:pt x="89"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4" name="Freeform 718"/>
              <p:cNvSpPr>
                <a:spLocks/>
              </p:cNvSpPr>
              <p:nvPr/>
            </p:nvSpPr>
            <p:spPr bwMode="auto">
              <a:xfrm>
                <a:off x="5263" y="2461"/>
                <a:ext cx="48" cy="9"/>
              </a:xfrm>
              <a:custGeom>
                <a:avLst/>
                <a:gdLst>
                  <a:gd name="T0" fmla="*/ 0 w 89"/>
                  <a:gd name="T1" fmla="*/ 0 h 14"/>
                  <a:gd name="T2" fmla="*/ 88 w 89"/>
                  <a:gd name="T3" fmla="*/ 14 h 14"/>
                  <a:gd name="T4" fmla="*/ 89 w 89"/>
                  <a:gd name="T5" fmla="*/ 14 h 14"/>
                </a:gdLst>
                <a:ahLst/>
                <a:cxnLst>
                  <a:cxn ang="0">
                    <a:pos x="T0" y="T1"/>
                  </a:cxn>
                  <a:cxn ang="0">
                    <a:pos x="T2" y="T3"/>
                  </a:cxn>
                  <a:cxn ang="0">
                    <a:pos x="T4" y="T5"/>
                  </a:cxn>
                </a:cxnLst>
                <a:rect l="0" t="0" r="r" b="b"/>
                <a:pathLst>
                  <a:path w="89" h="14">
                    <a:moveTo>
                      <a:pt x="0" y="0"/>
                    </a:moveTo>
                    <a:lnTo>
                      <a:pt x="88" y="14"/>
                    </a:lnTo>
                    <a:lnTo>
                      <a:pt x="89"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5" name="Freeform 719"/>
              <p:cNvSpPr>
                <a:spLocks/>
              </p:cNvSpPr>
              <p:nvPr/>
            </p:nvSpPr>
            <p:spPr bwMode="auto">
              <a:xfrm>
                <a:off x="3645" y="2804"/>
                <a:ext cx="48" cy="5"/>
              </a:xfrm>
              <a:custGeom>
                <a:avLst/>
                <a:gdLst>
                  <a:gd name="T0" fmla="*/ 0 w 90"/>
                  <a:gd name="T1" fmla="*/ 0 h 14"/>
                  <a:gd name="T2" fmla="*/ 88 w 90"/>
                  <a:gd name="T3" fmla="*/ 14 h 14"/>
                  <a:gd name="T4" fmla="*/ 90 w 90"/>
                  <a:gd name="T5" fmla="*/ 14 h 14"/>
                </a:gdLst>
                <a:ahLst/>
                <a:cxnLst>
                  <a:cxn ang="0">
                    <a:pos x="T0" y="T1"/>
                  </a:cxn>
                  <a:cxn ang="0">
                    <a:pos x="T2" y="T3"/>
                  </a:cxn>
                  <a:cxn ang="0">
                    <a:pos x="T4" y="T5"/>
                  </a:cxn>
                </a:cxnLst>
                <a:rect l="0" t="0" r="r" b="b"/>
                <a:pathLst>
                  <a:path w="90" h="14">
                    <a:moveTo>
                      <a:pt x="0" y="0"/>
                    </a:moveTo>
                    <a:lnTo>
                      <a:pt x="88" y="14"/>
                    </a:lnTo>
                    <a:lnTo>
                      <a:pt x="90"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6" name="Freeform 720"/>
              <p:cNvSpPr>
                <a:spLocks/>
              </p:cNvSpPr>
              <p:nvPr/>
            </p:nvSpPr>
            <p:spPr bwMode="auto">
              <a:xfrm>
                <a:off x="3712" y="3406"/>
                <a:ext cx="48" cy="5"/>
              </a:xfrm>
              <a:custGeom>
                <a:avLst/>
                <a:gdLst>
                  <a:gd name="T0" fmla="*/ 0 w 89"/>
                  <a:gd name="T1" fmla="*/ 0 h 13"/>
                  <a:gd name="T2" fmla="*/ 88 w 89"/>
                  <a:gd name="T3" fmla="*/ 13 h 13"/>
                  <a:gd name="T4" fmla="*/ 89 w 89"/>
                  <a:gd name="T5" fmla="*/ 13 h 13"/>
                </a:gdLst>
                <a:ahLst/>
                <a:cxnLst>
                  <a:cxn ang="0">
                    <a:pos x="T0" y="T1"/>
                  </a:cxn>
                  <a:cxn ang="0">
                    <a:pos x="T2" y="T3"/>
                  </a:cxn>
                  <a:cxn ang="0">
                    <a:pos x="T4" y="T5"/>
                  </a:cxn>
                </a:cxnLst>
                <a:rect l="0" t="0" r="r" b="b"/>
                <a:pathLst>
                  <a:path w="89" h="13">
                    <a:moveTo>
                      <a:pt x="0" y="0"/>
                    </a:moveTo>
                    <a:lnTo>
                      <a:pt x="88" y="13"/>
                    </a:lnTo>
                    <a:lnTo>
                      <a:pt x="89" y="1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7" name="Freeform 721"/>
              <p:cNvSpPr>
                <a:spLocks/>
              </p:cNvSpPr>
              <p:nvPr/>
            </p:nvSpPr>
            <p:spPr bwMode="auto">
              <a:xfrm>
                <a:off x="4839" y="3578"/>
                <a:ext cx="47" cy="9"/>
              </a:xfrm>
              <a:custGeom>
                <a:avLst/>
                <a:gdLst>
                  <a:gd name="T0" fmla="*/ 0 w 90"/>
                  <a:gd name="T1" fmla="*/ 0 h 14"/>
                  <a:gd name="T2" fmla="*/ 89 w 90"/>
                  <a:gd name="T3" fmla="*/ 14 h 14"/>
                  <a:gd name="T4" fmla="*/ 90 w 90"/>
                  <a:gd name="T5" fmla="*/ 14 h 14"/>
                </a:gdLst>
                <a:ahLst/>
                <a:cxnLst>
                  <a:cxn ang="0">
                    <a:pos x="T0" y="T1"/>
                  </a:cxn>
                  <a:cxn ang="0">
                    <a:pos x="T2" y="T3"/>
                  </a:cxn>
                  <a:cxn ang="0">
                    <a:pos x="T4" y="T5"/>
                  </a:cxn>
                </a:cxnLst>
                <a:rect l="0" t="0" r="r" b="b"/>
                <a:pathLst>
                  <a:path w="90" h="14">
                    <a:moveTo>
                      <a:pt x="0" y="0"/>
                    </a:moveTo>
                    <a:lnTo>
                      <a:pt x="89" y="14"/>
                    </a:lnTo>
                    <a:lnTo>
                      <a:pt x="90"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8" name="Freeform 722"/>
              <p:cNvSpPr>
                <a:spLocks/>
              </p:cNvSpPr>
              <p:nvPr/>
            </p:nvSpPr>
            <p:spPr bwMode="auto">
              <a:xfrm>
                <a:off x="3731" y="1210"/>
                <a:ext cx="38" cy="14"/>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59" name="Freeform 723"/>
              <p:cNvSpPr>
                <a:spLocks/>
              </p:cNvSpPr>
              <p:nvPr/>
            </p:nvSpPr>
            <p:spPr bwMode="auto">
              <a:xfrm>
                <a:off x="3602" y="1592"/>
                <a:ext cx="39" cy="14"/>
              </a:xfrm>
              <a:custGeom>
                <a:avLst/>
                <a:gdLst>
                  <a:gd name="T0" fmla="*/ 0 w 71"/>
                  <a:gd name="T1" fmla="*/ 27 h 27"/>
                  <a:gd name="T2" fmla="*/ 70 w 71"/>
                  <a:gd name="T3" fmla="*/ 0 h 27"/>
                  <a:gd name="T4" fmla="*/ 71 w 71"/>
                  <a:gd name="T5" fmla="*/ 0 h 27"/>
                </a:gdLst>
                <a:ahLst/>
                <a:cxnLst>
                  <a:cxn ang="0">
                    <a:pos x="T0" y="T1"/>
                  </a:cxn>
                  <a:cxn ang="0">
                    <a:pos x="T2" y="T3"/>
                  </a:cxn>
                  <a:cxn ang="0">
                    <a:pos x="T4" y="T5"/>
                  </a:cxn>
                </a:cxnLst>
                <a:rect l="0" t="0" r="r" b="b"/>
                <a:pathLst>
                  <a:path w="71" h="27">
                    <a:moveTo>
                      <a:pt x="0" y="27"/>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0" name="Freeform 724"/>
              <p:cNvSpPr>
                <a:spLocks/>
              </p:cNvSpPr>
              <p:nvPr/>
            </p:nvSpPr>
            <p:spPr bwMode="auto">
              <a:xfrm>
                <a:off x="4046" y="1420"/>
                <a:ext cx="38" cy="14"/>
              </a:xfrm>
              <a:custGeom>
                <a:avLst/>
                <a:gdLst>
                  <a:gd name="T0" fmla="*/ 0 w 70"/>
                  <a:gd name="T1" fmla="*/ 27 h 27"/>
                  <a:gd name="T2" fmla="*/ 69 w 70"/>
                  <a:gd name="T3" fmla="*/ 0 h 27"/>
                  <a:gd name="T4" fmla="*/ 70 w 70"/>
                  <a:gd name="T5" fmla="*/ 0 h 27"/>
                </a:gdLst>
                <a:ahLst/>
                <a:cxnLst>
                  <a:cxn ang="0">
                    <a:pos x="T0" y="T1"/>
                  </a:cxn>
                  <a:cxn ang="0">
                    <a:pos x="T2" y="T3"/>
                  </a:cxn>
                  <a:cxn ang="0">
                    <a:pos x="T4" y="T5"/>
                  </a:cxn>
                </a:cxnLst>
                <a:rect l="0" t="0" r="r" b="b"/>
                <a:pathLst>
                  <a:path w="70" h="27">
                    <a:moveTo>
                      <a:pt x="0" y="27"/>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1" name="Freeform 725"/>
              <p:cNvSpPr>
                <a:spLocks/>
              </p:cNvSpPr>
              <p:nvPr/>
            </p:nvSpPr>
            <p:spPr bwMode="auto">
              <a:xfrm>
                <a:off x="3917" y="1807"/>
                <a:ext cx="39" cy="9"/>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2" name="Freeform 726"/>
              <p:cNvSpPr>
                <a:spLocks/>
              </p:cNvSpPr>
              <p:nvPr/>
            </p:nvSpPr>
            <p:spPr bwMode="auto">
              <a:xfrm>
                <a:off x="5244" y="1296"/>
                <a:ext cx="38" cy="9"/>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3" name="Freeform 727"/>
              <p:cNvSpPr>
                <a:spLocks/>
              </p:cNvSpPr>
              <p:nvPr/>
            </p:nvSpPr>
            <p:spPr bwMode="auto">
              <a:xfrm>
                <a:off x="3789" y="2188"/>
                <a:ext cx="38" cy="15"/>
              </a:xfrm>
              <a:custGeom>
                <a:avLst/>
                <a:gdLst>
                  <a:gd name="T0" fmla="*/ 0 w 70"/>
                  <a:gd name="T1" fmla="*/ 27 h 27"/>
                  <a:gd name="T2" fmla="*/ 69 w 70"/>
                  <a:gd name="T3" fmla="*/ 0 h 27"/>
                  <a:gd name="T4" fmla="*/ 70 w 70"/>
                  <a:gd name="T5" fmla="*/ 0 h 27"/>
                </a:gdLst>
                <a:ahLst/>
                <a:cxnLst>
                  <a:cxn ang="0">
                    <a:pos x="T0" y="T1"/>
                  </a:cxn>
                  <a:cxn ang="0">
                    <a:pos x="T2" y="T3"/>
                  </a:cxn>
                  <a:cxn ang="0">
                    <a:pos x="T4" y="T5"/>
                  </a:cxn>
                </a:cxnLst>
                <a:rect l="0" t="0" r="r" b="b"/>
                <a:pathLst>
                  <a:path w="70" h="27">
                    <a:moveTo>
                      <a:pt x="0" y="27"/>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4" name="Freeform 728"/>
              <p:cNvSpPr>
                <a:spLocks/>
              </p:cNvSpPr>
              <p:nvPr/>
            </p:nvSpPr>
            <p:spPr bwMode="auto">
              <a:xfrm>
                <a:off x="5120" y="1678"/>
                <a:ext cx="34" cy="14"/>
              </a:xfrm>
              <a:custGeom>
                <a:avLst/>
                <a:gdLst>
                  <a:gd name="T0" fmla="*/ 0 w 70"/>
                  <a:gd name="T1" fmla="*/ 26 h 26"/>
                  <a:gd name="T2" fmla="*/ 69 w 70"/>
                  <a:gd name="T3" fmla="*/ 0 h 26"/>
                  <a:gd name="T4" fmla="*/ 70 w 70"/>
                  <a:gd name="T5" fmla="*/ 0 h 26"/>
                </a:gdLst>
                <a:ahLst/>
                <a:cxnLst>
                  <a:cxn ang="0">
                    <a:pos x="T0" y="T1"/>
                  </a:cxn>
                  <a:cxn ang="0">
                    <a:pos x="T2" y="T3"/>
                  </a:cxn>
                  <a:cxn ang="0">
                    <a:pos x="T4" y="T5"/>
                  </a:cxn>
                </a:cxnLst>
                <a:rect l="0" t="0" r="r" b="b"/>
                <a:pathLst>
                  <a:path w="70" h="26">
                    <a:moveTo>
                      <a:pt x="0" y="26"/>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5" name="Freeform 729"/>
              <p:cNvSpPr>
                <a:spLocks/>
              </p:cNvSpPr>
              <p:nvPr/>
            </p:nvSpPr>
            <p:spPr bwMode="auto">
              <a:xfrm>
                <a:off x="3660" y="2570"/>
                <a:ext cx="38" cy="15"/>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6" name="Freeform 730"/>
              <p:cNvSpPr>
                <a:spLocks/>
              </p:cNvSpPr>
              <p:nvPr/>
            </p:nvSpPr>
            <p:spPr bwMode="auto">
              <a:xfrm>
                <a:off x="4991" y="2060"/>
                <a:ext cx="39" cy="14"/>
              </a:xfrm>
              <a:custGeom>
                <a:avLst/>
                <a:gdLst>
                  <a:gd name="T0" fmla="*/ 0 w 72"/>
                  <a:gd name="T1" fmla="*/ 27 h 27"/>
                  <a:gd name="T2" fmla="*/ 71 w 72"/>
                  <a:gd name="T3" fmla="*/ 0 h 27"/>
                  <a:gd name="T4" fmla="*/ 72 w 72"/>
                  <a:gd name="T5" fmla="*/ 0 h 27"/>
                </a:gdLst>
                <a:ahLst/>
                <a:cxnLst>
                  <a:cxn ang="0">
                    <a:pos x="T0" y="T1"/>
                  </a:cxn>
                  <a:cxn ang="0">
                    <a:pos x="T2" y="T3"/>
                  </a:cxn>
                  <a:cxn ang="0">
                    <a:pos x="T4" y="T5"/>
                  </a:cxn>
                </a:cxnLst>
                <a:rect l="0" t="0" r="r" b="b"/>
                <a:pathLst>
                  <a:path w="72" h="27">
                    <a:moveTo>
                      <a:pt x="0" y="27"/>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7" name="Freeform 731"/>
              <p:cNvSpPr>
                <a:spLocks/>
              </p:cNvSpPr>
              <p:nvPr/>
            </p:nvSpPr>
            <p:spPr bwMode="auto">
              <a:xfrm>
                <a:off x="3569" y="2952"/>
                <a:ext cx="5" cy="5"/>
              </a:xfrm>
              <a:custGeom>
                <a:avLst/>
                <a:gdLst>
                  <a:gd name="T0" fmla="*/ 0 w 3"/>
                  <a:gd name="T1" fmla="*/ 1 h 1"/>
                  <a:gd name="T2" fmla="*/ 2 w 3"/>
                  <a:gd name="T3" fmla="*/ 0 h 1"/>
                  <a:gd name="T4" fmla="*/ 3 w 3"/>
                  <a:gd name="T5" fmla="*/ 0 h 1"/>
                </a:gdLst>
                <a:ahLst/>
                <a:cxnLst>
                  <a:cxn ang="0">
                    <a:pos x="T0" y="T1"/>
                  </a:cxn>
                  <a:cxn ang="0">
                    <a:pos x="T2" y="T3"/>
                  </a:cxn>
                  <a:cxn ang="0">
                    <a:pos x="T4" y="T5"/>
                  </a:cxn>
                </a:cxnLst>
                <a:rect l="0" t="0" r="r" b="b"/>
                <a:pathLst>
                  <a:path w="3" h="1">
                    <a:moveTo>
                      <a:pt x="0" y="1"/>
                    </a:moveTo>
                    <a:lnTo>
                      <a:pt x="2" y="0"/>
                    </a:lnTo>
                    <a:lnTo>
                      <a:pt x="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8" name="Freeform 732"/>
              <p:cNvSpPr>
                <a:spLocks/>
              </p:cNvSpPr>
              <p:nvPr/>
            </p:nvSpPr>
            <p:spPr bwMode="auto">
              <a:xfrm>
                <a:off x="4862" y="2441"/>
                <a:ext cx="39" cy="15"/>
              </a:xfrm>
              <a:custGeom>
                <a:avLst/>
                <a:gdLst>
                  <a:gd name="T0" fmla="*/ 0 w 71"/>
                  <a:gd name="T1" fmla="*/ 28 h 28"/>
                  <a:gd name="T2" fmla="*/ 69 w 71"/>
                  <a:gd name="T3" fmla="*/ 0 h 28"/>
                  <a:gd name="T4" fmla="*/ 71 w 71"/>
                  <a:gd name="T5" fmla="*/ 0 h 28"/>
                </a:gdLst>
                <a:ahLst/>
                <a:cxnLst>
                  <a:cxn ang="0">
                    <a:pos x="T0" y="T1"/>
                  </a:cxn>
                  <a:cxn ang="0">
                    <a:pos x="T2" y="T3"/>
                  </a:cxn>
                  <a:cxn ang="0">
                    <a:pos x="T4" y="T5"/>
                  </a:cxn>
                </a:cxnLst>
                <a:rect l="0" t="0" r="r" b="b"/>
                <a:pathLst>
                  <a:path w="71" h="28">
                    <a:moveTo>
                      <a:pt x="0" y="28"/>
                    </a:moveTo>
                    <a:lnTo>
                      <a:pt x="69"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69" name="Freeform 733"/>
              <p:cNvSpPr>
                <a:spLocks/>
              </p:cNvSpPr>
              <p:nvPr/>
            </p:nvSpPr>
            <p:spPr bwMode="auto">
              <a:xfrm>
                <a:off x="5306" y="2274"/>
                <a:ext cx="24" cy="10"/>
              </a:xfrm>
              <a:custGeom>
                <a:avLst/>
                <a:gdLst>
                  <a:gd name="T0" fmla="*/ 0 w 52"/>
                  <a:gd name="T1" fmla="*/ 20 h 20"/>
                  <a:gd name="T2" fmla="*/ 51 w 52"/>
                  <a:gd name="T3" fmla="*/ 0 h 20"/>
                  <a:gd name="T4" fmla="*/ 52 w 52"/>
                  <a:gd name="T5" fmla="*/ 0 h 20"/>
                </a:gdLst>
                <a:ahLst/>
                <a:cxnLst>
                  <a:cxn ang="0">
                    <a:pos x="T0" y="T1"/>
                  </a:cxn>
                  <a:cxn ang="0">
                    <a:pos x="T2" y="T3"/>
                  </a:cxn>
                  <a:cxn ang="0">
                    <a:pos x="T4" y="T5"/>
                  </a:cxn>
                </a:cxnLst>
                <a:rect l="0" t="0" r="r" b="b"/>
                <a:pathLst>
                  <a:path w="52" h="20">
                    <a:moveTo>
                      <a:pt x="0" y="20"/>
                    </a:moveTo>
                    <a:lnTo>
                      <a:pt x="51" y="0"/>
                    </a:lnTo>
                    <a:lnTo>
                      <a:pt x="5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0" name="Freeform 734"/>
              <p:cNvSpPr>
                <a:spLocks/>
              </p:cNvSpPr>
              <p:nvPr/>
            </p:nvSpPr>
            <p:spPr bwMode="auto">
              <a:xfrm>
                <a:off x="5177" y="2656"/>
                <a:ext cx="39" cy="15"/>
              </a:xfrm>
              <a:custGeom>
                <a:avLst/>
                <a:gdLst>
                  <a:gd name="T0" fmla="*/ 0 w 72"/>
                  <a:gd name="T1" fmla="*/ 28 h 28"/>
                  <a:gd name="T2" fmla="*/ 70 w 72"/>
                  <a:gd name="T3" fmla="*/ 0 h 28"/>
                  <a:gd name="T4" fmla="*/ 72 w 72"/>
                  <a:gd name="T5" fmla="*/ 0 h 28"/>
                </a:gdLst>
                <a:ahLst/>
                <a:cxnLst>
                  <a:cxn ang="0">
                    <a:pos x="T0" y="T1"/>
                  </a:cxn>
                  <a:cxn ang="0">
                    <a:pos x="T2" y="T3"/>
                  </a:cxn>
                  <a:cxn ang="0">
                    <a:pos x="T4" y="T5"/>
                  </a:cxn>
                </a:cxnLst>
                <a:rect l="0" t="0" r="r" b="b"/>
                <a:pathLst>
                  <a:path w="72" h="28">
                    <a:moveTo>
                      <a:pt x="0" y="28"/>
                    </a:moveTo>
                    <a:lnTo>
                      <a:pt x="70"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1" name="Freeform 735"/>
              <p:cNvSpPr>
                <a:spLocks/>
              </p:cNvSpPr>
              <p:nvPr/>
            </p:nvSpPr>
            <p:spPr bwMode="auto">
              <a:xfrm>
                <a:off x="3717" y="3559"/>
                <a:ext cx="19" cy="4"/>
              </a:xfrm>
              <a:custGeom>
                <a:avLst/>
                <a:gdLst>
                  <a:gd name="T0" fmla="*/ 0 w 35"/>
                  <a:gd name="T1" fmla="*/ 12 h 12"/>
                  <a:gd name="T2" fmla="*/ 34 w 35"/>
                  <a:gd name="T3" fmla="*/ 0 h 12"/>
                  <a:gd name="T4" fmla="*/ 35 w 35"/>
                  <a:gd name="T5" fmla="*/ 0 h 12"/>
                </a:gdLst>
                <a:ahLst/>
                <a:cxnLst>
                  <a:cxn ang="0">
                    <a:pos x="T0" y="T1"/>
                  </a:cxn>
                  <a:cxn ang="0">
                    <a:pos x="T2" y="T3"/>
                  </a:cxn>
                  <a:cxn ang="0">
                    <a:pos x="T4" y="T5"/>
                  </a:cxn>
                </a:cxnLst>
                <a:rect l="0" t="0" r="r" b="b"/>
                <a:pathLst>
                  <a:path w="35" h="12">
                    <a:moveTo>
                      <a:pt x="0" y="12"/>
                    </a:moveTo>
                    <a:lnTo>
                      <a:pt x="34" y="0"/>
                    </a:lnTo>
                    <a:lnTo>
                      <a:pt x="3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2" name="Freeform 736"/>
              <p:cNvSpPr>
                <a:spLocks/>
              </p:cNvSpPr>
              <p:nvPr/>
            </p:nvSpPr>
            <p:spPr bwMode="auto">
              <a:xfrm>
                <a:off x="5049" y="3038"/>
                <a:ext cx="38" cy="15"/>
              </a:xfrm>
              <a:custGeom>
                <a:avLst/>
                <a:gdLst>
                  <a:gd name="T0" fmla="*/ 0 w 70"/>
                  <a:gd name="T1" fmla="*/ 28 h 28"/>
                  <a:gd name="T2" fmla="*/ 69 w 70"/>
                  <a:gd name="T3" fmla="*/ 0 h 28"/>
                  <a:gd name="T4" fmla="*/ 70 w 70"/>
                  <a:gd name="T5" fmla="*/ 0 h 28"/>
                </a:gdLst>
                <a:ahLst/>
                <a:cxnLst>
                  <a:cxn ang="0">
                    <a:pos x="T0" y="T1"/>
                  </a:cxn>
                  <a:cxn ang="0">
                    <a:pos x="T2" y="T3"/>
                  </a:cxn>
                  <a:cxn ang="0">
                    <a:pos x="T4" y="T5"/>
                  </a:cxn>
                </a:cxnLst>
                <a:rect l="0" t="0" r="r" b="b"/>
                <a:pathLst>
                  <a:path w="70" h="28">
                    <a:moveTo>
                      <a:pt x="0" y="28"/>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3" name="Freeform 737"/>
              <p:cNvSpPr>
                <a:spLocks/>
              </p:cNvSpPr>
              <p:nvPr/>
            </p:nvSpPr>
            <p:spPr bwMode="auto">
              <a:xfrm>
                <a:off x="4032" y="3764"/>
                <a:ext cx="38" cy="14"/>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4" name="Freeform 738"/>
              <p:cNvSpPr>
                <a:spLocks/>
              </p:cNvSpPr>
              <p:nvPr/>
            </p:nvSpPr>
            <p:spPr bwMode="auto">
              <a:xfrm>
                <a:off x="4476" y="3592"/>
                <a:ext cx="38" cy="14"/>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5" name="Freeform 739"/>
              <p:cNvSpPr>
                <a:spLocks/>
              </p:cNvSpPr>
              <p:nvPr/>
            </p:nvSpPr>
            <p:spPr bwMode="auto">
              <a:xfrm>
                <a:off x="4920" y="3420"/>
                <a:ext cx="38" cy="14"/>
              </a:xfrm>
              <a:custGeom>
                <a:avLst/>
                <a:gdLst>
                  <a:gd name="T0" fmla="*/ 0 w 72"/>
                  <a:gd name="T1" fmla="*/ 27 h 27"/>
                  <a:gd name="T2" fmla="*/ 71 w 72"/>
                  <a:gd name="T3" fmla="*/ 0 h 27"/>
                  <a:gd name="T4" fmla="*/ 72 w 72"/>
                  <a:gd name="T5" fmla="*/ 0 h 27"/>
                </a:gdLst>
                <a:ahLst/>
                <a:cxnLst>
                  <a:cxn ang="0">
                    <a:pos x="T0" y="T1"/>
                  </a:cxn>
                  <a:cxn ang="0">
                    <a:pos x="T2" y="T3"/>
                  </a:cxn>
                  <a:cxn ang="0">
                    <a:pos x="T4" y="T5"/>
                  </a:cxn>
                </a:cxnLst>
                <a:rect l="0" t="0" r="r" b="b"/>
                <a:pathLst>
                  <a:path w="72" h="27">
                    <a:moveTo>
                      <a:pt x="0" y="27"/>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6" name="Freeform 740"/>
              <p:cNvSpPr>
                <a:spLocks/>
              </p:cNvSpPr>
              <p:nvPr/>
            </p:nvSpPr>
            <p:spPr bwMode="auto">
              <a:xfrm>
                <a:off x="4791" y="3802"/>
                <a:ext cx="38" cy="14"/>
              </a:xfrm>
              <a:custGeom>
                <a:avLst/>
                <a:gdLst>
                  <a:gd name="T0" fmla="*/ 0 w 70"/>
                  <a:gd name="T1" fmla="*/ 26 h 26"/>
                  <a:gd name="T2" fmla="*/ 69 w 70"/>
                  <a:gd name="T3" fmla="*/ 0 h 26"/>
                  <a:gd name="T4" fmla="*/ 70 w 70"/>
                  <a:gd name="T5" fmla="*/ 0 h 26"/>
                </a:gdLst>
                <a:ahLst/>
                <a:cxnLst>
                  <a:cxn ang="0">
                    <a:pos x="T0" y="T1"/>
                  </a:cxn>
                  <a:cxn ang="0">
                    <a:pos x="T2" y="T3"/>
                  </a:cxn>
                  <a:cxn ang="0">
                    <a:pos x="T4" y="T5"/>
                  </a:cxn>
                </a:cxnLst>
                <a:rect l="0" t="0" r="r" b="b"/>
                <a:pathLst>
                  <a:path w="70" h="26">
                    <a:moveTo>
                      <a:pt x="0" y="26"/>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7" name="Freeform 741"/>
              <p:cNvSpPr>
                <a:spLocks/>
              </p:cNvSpPr>
              <p:nvPr/>
            </p:nvSpPr>
            <p:spPr bwMode="auto">
              <a:xfrm>
                <a:off x="5235" y="3635"/>
                <a:ext cx="38" cy="14"/>
              </a:xfrm>
              <a:custGeom>
                <a:avLst/>
                <a:gdLst>
                  <a:gd name="T0" fmla="*/ 0 w 71"/>
                  <a:gd name="T1" fmla="*/ 27 h 27"/>
                  <a:gd name="T2" fmla="*/ 70 w 71"/>
                  <a:gd name="T3" fmla="*/ 0 h 27"/>
                  <a:gd name="T4" fmla="*/ 71 w 71"/>
                  <a:gd name="T5" fmla="*/ 0 h 27"/>
                </a:gdLst>
                <a:ahLst/>
                <a:cxnLst>
                  <a:cxn ang="0">
                    <a:pos x="T0" y="T1"/>
                  </a:cxn>
                  <a:cxn ang="0">
                    <a:pos x="T2" y="T3"/>
                  </a:cxn>
                  <a:cxn ang="0">
                    <a:pos x="T4" y="T5"/>
                  </a:cxn>
                </a:cxnLst>
                <a:rect l="0" t="0" r="r" b="b"/>
                <a:pathLst>
                  <a:path w="71" h="27">
                    <a:moveTo>
                      <a:pt x="0" y="27"/>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8" name="Freeform 742"/>
              <p:cNvSpPr>
                <a:spLocks/>
              </p:cNvSpPr>
              <p:nvPr/>
            </p:nvSpPr>
            <p:spPr bwMode="auto">
              <a:xfrm>
                <a:off x="5244" y="1305"/>
                <a:ext cx="29" cy="19"/>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79" name="Freeform 743"/>
              <p:cNvSpPr>
                <a:spLocks/>
              </p:cNvSpPr>
              <p:nvPr/>
            </p:nvSpPr>
            <p:spPr bwMode="auto">
              <a:xfrm>
                <a:off x="5120" y="1692"/>
                <a:ext cx="24" cy="14"/>
              </a:xfrm>
              <a:custGeom>
                <a:avLst/>
                <a:gdLst>
                  <a:gd name="T0" fmla="*/ 0 w 50"/>
                  <a:gd name="T1" fmla="*/ 0 h 34"/>
                  <a:gd name="T2" fmla="*/ 49 w 50"/>
                  <a:gd name="T3" fmla="*/ 34 h 34"/>
                  <a:gd name="T4" fmla="*/ 50 w 50"/>
                  <a:gd name="T5" fmla="*/ 34 h 34"/>
                </a:gdLst>
                <a:ahLst/>
                <a:cxnLst>
                  <a:cxn ang="0">
                    <a:pos x="T0" y="T1"/>
                  </a:cxn>
                  <a:cxn ang="0">
                    <a:pos x="T2" y="T3"/>
                  </a:cxn>
                  <a:cxn ang="0">
                    <a:pos x="T4" y="T5"/>
                  </a:cxn>
                </a:cxnLst>
                <a:rect l="0" t="0" r="r" b="b"/>
                <a:pathLst>
                  <a:path w="50" h="34">
                    <a:moveTo>
                      <a:pt x="0" y="0"/>
                    </a:moveTo>
                    <a:lnTo>
                      <a:pt x="49" y="34"/>
                    </a:lnTo>
                    <a:lnTo>
                      <a:pt x="50"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0" name="Freeform 744"/>
              <p:cNvSpPr>
                <a:spLocks/>
              </p:cNvSpPr>
              <p:nvPr/>
            </p:nvSpPr>
            <p:spPr bwMode="auto">
              <a:xfrm>
                <a:off x="3731" y="1224"/>
                <a:ext cx="24" cy="19"/>
              </a:xfrm>
              <a:custGeom>
                <a:avLst/>
                <a:gdLst>
                  <a:gd name="T0" fmla="*/ 0 w 50"/>
                  <a:gd name="T1" fmla="*/ 0 h 35"/>
                  <a:gd name="T2" fmla="*/ 49 w 50"/>
                  <a:gd name="T3" fmla="*/ 35 h 35"/>
                  <a:gd name="T4" fmla="*/ 50 w 50"/>
                  <a:gd name="T5" fmla="*/ 35 h 35"/>
                </a:gdLst>
                <a:ahLst/>
                <a:cxnLst>
                  <a:cxn ang="0">
                    <a:pos x="T0" y="T1"/>
                  </a:cxn>
                  <a:cxn ang="0">
                    <a:pos x="T2" y="T3"/>
                  </a:cxn>
                  <a:cxn ang="0">
                    <a:pos x="T4" y="T5"/>
                  </a:cxn>
                </a:cxnLst>
                <a:rect l="0" t="0" r="r" b="b"/>
                <a:pathLst>
                  <a:path w="50" h="35">
                    <a:moveTo>
                      <a:pt x="0" y="0"/>
                    </a:moveTo>
                    <a:lnTo>
                      <a:pt x="49" y="35"/>
                    </a:lnTo>
                    <a:lnTo>
                      <a:pt x="50" y="3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1" name="Freeform 745"/>
              <p:cNvSpPr>
                <a:spLocks/>
              </p:cNvSpPr>
              <p:nvPr/>
            </p:nvSpPr>
            <p:spPr bwMode="auto">
              <a:xfrm>
                <a:off x="4046" y="1434"/>
                <a:ext cx="24" cy="19"/>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2" name="Freeform 746"/>
              <p:cNvSpPr>
                <a:spLocks/>
              </p:cNvSpPr>
              <p:nvPr/>
            </p:nvSpPr>
            <p:spPr bwMode="auto">
              <a:xfrm>
                <a:off x="4991" y="2074"/>
                <a:ext cx="24" cy="19"/>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3" name="Freeform 747"/>
              <p:cNvSpPr>
                <a:spLocks/>
              </p:cNvSpPr>
              <p:nvPr/>
            </p:nvSpPr>
            <p:spPr bwMode="auto">
              <a:xfrm>
                <a:off x="5306" y="2284"/>
                <a:ext cx="24" cy="19"/>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4" name="Freeform 748"/>
              <p:cNvSpPr>
                <a:spLocks/>
              </p:cNvSpPr>
              <p:nvPr/>
            </p:nvSpPr>
            <p:spPr bwMode="auto">
              <a:xfrm>
                <a:off x="3602" y="1606"/>
                <a:ext cx="29" cy="19"/>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5" name="Freeform 749"/>
              <p:cNvSpPr>
                <a:spLocks/>
              </p:cNvSpPr>
              <p:nvPr/>
            </p:nvSpPr>
            <p:spPr bwMode="auto">
              <a:xfrm>
                <a:off x="3917" y="1816"/>
                <a:ext cx="29" cy="19"/>
              </a:xfrm>
              <a:custGeom>
                <a:avLst/>
                <a:gdLst>
                  <a:gd name="T0" fmla="*/ 0 w 51"/>
                  <a:gd name="T1" fmla="*/ 0 h 35"/>
                  <a:gd name="T2" fmla="*/ 50 w 51"/>
                  <a:gd name="T3" fmla="*/ 35 h 35"/>
                  <a:gd name="T4" fmla="*/ 51 w 51"/>
                  <a:gd name="T5" fmla="*/ 35 h 35"/>
                </a:gdLst>
                <a:ahLst/>
                <a:cxnLst>
                  <a:cxn ang="0">
                    <a:pos x="T0" y="T1"/>
                  </a:cxn>
                  <a:cxn ang="0">
                    <a:pos x="T2" y="T3"/>
                  </a:cxn>
                  <a:cxn ang="0">
                    <a:pos x="T4" y="T5"/>
                  </a:cxn>
                </a:cxnLst>
                <a:rect l="0" t="0" r="r" b="b"/>
                <a:pathLst>
                  <a:path w="51" h="35">
                    <a:moveTo>
                      <a:pt x="0" y="0"/>
                    </a:moveTo>
                    <a:lnTo>
                      <a:pt x="50" y="35"/>
                    </a:lnTo>
                    <a:lnTo>
                      <a:pt x="51" y="3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6" name="Freeform 750"/>
              <p:cNvSpPr>
                <a:spLocks/>
              </p:cNvSpPr>
              <p:nvPr/>
            </p:nvSpPr>
            <p:spPr bwMode="auto">
              <a:xfrm>
                <a:off x="4862" y="2456"/>
                <a:ext cx="24" cy="19"/>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7" name="Freeform 751"/>
              <p:cNvSpPr>
                <a:spLocks/>
              </p:cNvSpPr>
              <p:nvPr/>
            </p:nvSpPr>
            <p:spPr bwMode="auto">
              <a:xfrm>
                <a:off x="5177" y="2671"/>
                <a:ext cx="24" cy="14"/>
              </a:xfrm>
              <a:custGeom>
                <a:avLst/>
                <a:gdLst>
                  <a:gd name="T0" fmla="*/ 0 w 51"/>
                  <a:gd name="T1" fmla="*/ 0 h 33"/>
                  <a:gd name="T2" fmla="*/ 49 w 51"/>
                  <a:gd name="T3" fmla="*/ 33 h 33"/>
                  <a:gd name="T4" fmla="*/ 51 w 51"/>
                  <a:gd name="T5" fmla="*/ 33 h 33"/>
                </a:gdLst>
                <a:ahLst/>
                <a:cxnLst>
                  <a:cxn ang="0">
                    <a:pos x="T0" y="T1"/>
                  </a:cxn>
                  <a:cxn ang="0">
                    <a:pos x="T2" y="T3"/>
                  </a:cxn>
                  <a:cxn ang="0">
                    <a:pos x="T4" y="T5"/>
                  </a:cxn>
                </a:cxnLst>
                <a:rect l="0" t="0" r="r" b="b"/>
                <a:pathLst>
                  <a:path w="51" h="33">
                    <a:moveTo>
                      <a:pt x="0" y="0"/>
                    </a:moveTo>
                    <a:lnTo>
                      <a:pt x="49"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8" name="Freeform 752"/>
              <p:cNvSpPr>
                <a:spLocks/>
              </p:cNvSpPr>
              <p:nvPr/>
            </p:nvSpPr>
            <p:spPr bwMode="auto">
              <a:xfrm>
                <a:off x="3789" y="2203"/>
                <a:ext cx="28" cy="14"/>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89" name="Freeform 753"/>
              <p:cNvSpPr>
                <a:spLocks/>
              </p:cNvSpPr>
              <p:nvPr/>
            </p:nvSpPr>
            <p:spPr bwMode="auto">
              <a:xfrm>
                <a:off x="5049" y="3053"/>
                <a:ext cx="23" cy="19"/>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90" name="Freeform 754"/>
              <p:cNvSpPr>
                <a:spLocks/>
              </p:cNvSpPr>
              <p:nvPr/>
            </p:nvSpPr>
            <p:spPr bwMode="auto">
              <a:xfrm>
                <a:off x="3660" y="2585"/>
                <a:ext cx="28" cy="19"/>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91" name="Freeform 755"/>
              <p:cNvSpPr>
                <a:spLocks/>
              </p:cNvSpPr>
              <p:nvPr/>
            </p:nvSpPr>
            <p:spPr bwMode="auto">
              <a:xfrm>
                <a:off x="4920" y="3434"/>
                <a:ext cx="28" cy="20"/>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92" name="Freeform 756"/>
              <p:cNvSpPr>
                <a:spLocks/>
              </p:cNvSpPr>
              <p:nvPr/>
            </p:nvSpPr>
            <p:spPr bwMode="auto">
              <a:xfrm>
                <a:off x="5235" y="3649"/>
                <a:ext cx="28" cy="15"/>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93" name="Freeform 757"/>
              <p:cNvSpPr>
                <a:spLocks/>
              </p:cNvSpPr>
              <p:nvPr/>
            </p:nvSpPr>
            <p:spPr bwMode="auto">
              <a:xfrm>
                <a:off x="4476" y="3606"/>
                <a:ext cx="29" cy="19"/>
              </a:xfrm>
              <a:custGeom>
                <a:avLst/>
                <a:gdLst>
                  <a:gd name="T0" fmla="*/ 0 w 50"/>
                  <a:gd name="T1" fmla="*/ 0 h 35"/>
                  <a:gd name="T2" fmla="*/ 49 w 50"/>
                  <a:gd name="T3" fmla="*/ 35 h 35"/>
                  <a:gd name="T4" fmla="*/ 50 w 50"/>
                  <a:gd name="T5" fmla="*/ 35 h 35"/>
                </a:gdLst>
                <a:ahLst/>
                <a:cxnLst>
                  <a:cxn ang="0">
                    <a:pos x="T0" y="T1"/>
                  </a:cxn>
                  <a:cxn ang="0">
                    <a:pos x="T2" y="T3"/>
                  </a:cxn>
                  <a:cxn ang="0">
                    <a:pos x="T4" y="T5"/>
                  </a:cxn>
                </a:cxnLst>
                <a:rect l="0" t="0" r="r" b="b"/>
                <a:pathLst>
                  <a:path w="50" h="35">
                    <a:moveTo>
                      <a:pt x="0" y="0"/>
                    </a:moveTo>
                    <a:lnTo>
                      <a:pt x="49" y="35"/>
                    </a:lnTo>
                    <a:lnTo>
                      <a:pt x="50" y="3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94" name="Freeform 758"/>
              <p:cNvSpPr>
                <a:spLocks/>
              </p:cNvSpPr>
              <p:nvPr/>
            </p:nvSpPr>
            <p:spPr bwMode="auto">
              <a:xfrm>
                <a:off x="4791" y="3816"/>
                <a:ext cx="29" cy="19"/>
              </a:xfrm>
              <a:custGeom>
                <a:avLst/>
                <a:gdLst>
                  <a:gd name="T0" fmla="*/ 0 w 50"/>
                  <a:gd name="T1" fmla="*/ 0 h 35"/>
                  <a:gd name="T2" fmla="*/ 49 w 50"/>
                  <a:gd name="T3" fmla="*/ 35 h 35"/>
                  <a:gd name="T4" fmla="*/ 50 w 50"/>
                  <a:gd name="T5" fmla="*/ 35 h 35"/>
                </a:gdLst>
                <a:ahLst/>
                <a:cxnLst>
                  <a:cxn ang="0">
                    <a:pos x="T0" y="T1"/>
                  </a:cxn>
                  <a:cxn ang="0">
                    <a:pos x="T2" y="T3"/>
                  </a:cxn>
                  <a:cxn ang="0">
                    <a:pos x="T4" y="T5"/>
                  </a:cxn>
                </a:cxnLst>
                <a:rect l="0" t="0" r="r" b="b"/>
                <a:pathLst>
                  <a:path w="50" h="35">
                    <a:moveTo>
                      <a:pt x="0" y="0"/>
                    </a:moveTo>
                    <a:lnTo>
                      <a:pt x="49" y="35"/>
                    </a:lnTo>
                    <a:lnTo>
                      <a:pt x="50" y="3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95" name="Freeform 759"/>
              <p:cNvSpPr>
                <a:spLocks/>
              </p:cNvSpPr>
              <p:nvPr/>
            </p:nvSpPr>
            <p:spPr bwMode="auto">
              <a:xfrm>
                <a:off x="3717" y="3563"/>
                <a:ext cx="14" cy="10"/>
              </a:xfrm>
              <a:custGeom>
                <a:avLst/>
                <a:gdLst>
                  <a:gd name="T0" fmla="*/ 0 w 28"/>
                  <a:gd name="T1" fmla="*/ 0 h 18"/>
                  <a:gd name="T2" fmla="*/ 27 w 28"/>
                  <a:gd name="T3" fmla="*/ 18 h 18"/>
                  <a:gd name="T4" fmla="*/ 28 w 28"/>
                  <a:gd name="T5" fmla="*/ 18 h 18"/>
                </a:gdLst>
                <a:ahLst/>
                <a:cxnLst>
                  <a:cxn ang="0">
                    <a:pos x="T0" y="T1"/>
                  </a:cxn>
                  <a:cxn ang="0">
                    <a:pos x="T2" y="T3"/>
                  </a:cxn>
                  <a:cxn ang="0">
                    <a:pos x="T4" y="T5"/>
                  </a:cxn>
                </a:cxnLst>
                <a:rect l="0" t="0" r="r" b="b"/>
                <a:pathLst>
                  <a:path w="28" h="18">
                    <a:moveTo>
                      <a:pt x="0" y="0"/>
                    </a:moveTo>
                    <a:lnTo>
                      <a:pt x="27" y="18"/>
                    </a:lnTo>
                    <a:lnTo>
                      <a:pt x="28" y="1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40696" name="Group 760"/>
              <p:cNvGrpSpPr>
                <a:grpSpLocks/>
              </p:cNvGrpSpPr>
              <p:nvPr/>
            </p:nvGrpSpPr>
            <p:grpSpPr bwMode="auto">
              <a:xfrm>
                <a:off x="3569" y="1157"/>
                <a:ext cx="1766" cy="2707"/>
                <a:chOff x="2650" y="1911"/>
                <a:chExt cx="370" cy="567"/>
              </a:xfrm>
            </p:grpSpPr>
            <p:sp>
              <p:nvSpPr>
                <p:cNvPr id="40697" name="Freeform 761"/>
                <p:cNvSpPr>
                  <a:spLocks/>
                </p:cNvSpPr>
                <p:nvPr/>
              </p:nvSpPr>
              <p:spPr bwMode="auto">
                <a:xfrm>
                  <a:off x="2686" y="2418"/>
                  <a:ext cx="1" cy="1"/>
                </a:xfrm>
                <a:custGeom>
                  <a:avLst/>
                  <a:gdLst>
                    <a:gd name="T0" fmla="*/ 0 w 5"/>
                    <a:gd name="T1" fmla="*/ 0 h 2"/>
                    <a:gd name="T2" fmla="*/ 4 w 5"/>
                    <a:gd name="T3" fmla="*/ 2 h 2"/>
                    <a:gd name="T4" fmla="*/ 5 w 5"/>
                    <a:gd name="T5" fmla="*/ 2 h 2"/>
                  </a:gdLst>
                  <a:ahLst/>
                  <a:cxnLst>
                    <a:cxn ang="0">
                      <a:pos x="T0" y="T1"/>
                    </a:cxn>
                    <a:cxn ang="0">
                      <a:pos x="T2" y="T3"/>
                    </a:cxn>
                    <a:cxn ang="0">
                      <a:pos x="T4" y="T5"/>
                    </a:cxn>
                  </a:cxnLst>
                  <a:rect l="0" t="0" r="r" b="b"/>
                  <a:pathLst>
                    <a:path w="5" h="2">
                      <a:moveTo>
                        <a:pt x="0" y="0"/>
                      </a:moveTo>
                      <a:lnTo>
                        <a:pt x="4" y="2"/>
                      </a:lnTo>
                      <a:lnTo>
                        <a:pt x="5" y="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98" name="Freeform 762"/>
                <p:cNvSpPr>
                  <a:spLocks/>
                </p:cNvSpPr>
                <p:nvPr/>
              </p:nvSpPr>
              <p:spPr bwMode="auto">
                <a:xfrm>
                  <a:off x="2747" y="2460"/>
                  <a:ext cx="6" cy="3"/>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699" name="Freeform 763"/>
                <p:cNvSpPr>
                  <a:spLocks/>
                </p:cNvSpPr>
                <p:nvPr/>
              </p:nvSpPr>
              <p:spPr bwMode="auto">
                <a:xfrm>
                  <a:off x="2663" y="2002"/>
                  <a:ext cx="2" cy="7"/>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0" name="Freeform 764"/>
                <p:cNvSpPr>
                  <a:spLocks/>
                </p:cNvSpPr>
                <p:nvPr/>
              </p:nvSpPr>
              <p:spPr bwMode="auto">
                <a:xfrm>
                  <a:off x="2689" y="1922"/>
                  <a:ext cx="3" cy="7"/>
                </a:xfrm>
                <a:custGeom>
                  <a:avLst/>
                  <a:gdLst>
                    <a:gd name="T0" fmla="*/ 0 w 22"/>
                    <a:gd name="T1" fmla="*/ 61 h 61"/>
                    <a:gd name="T2" fmla="*/ 21 w 22"/>
                    <a:gd name="T3" fmla="*/ 0 h 61"/>
                    <a:gd name="T4" fmla="*/ 22 w 22"/>
                    <a:gd name="T5" fmla="*/ 0 h 61"/>
                  </a:gdLst>
                  <a:ahLst/>
                  <a:cxnLst>
                    <a:cxn ang="0">
                      <a:pos x="T0" y="T1"/>
                    </a:cxn>
                    <a:cxn ang="0">
                      <a:pos x="T2" y="T3"/>
                    </a:cxn>
                    <a:cxn ang="0">
                      <a:pos x="T4" y="T5"/>
                    </a:cxn>
                  </a:cxnLst>
                  <a:rect l="0" t="0" r="r" b="b"/>
                  <a:pathLst>
                    <a:path w="22" h="61">
                      <a:moveTo>
                        <a:pt x="0" y="61"/>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1" name="Freeform 765"/>
                <p:cNvSpPr>
                  <a:spLocks/>
                </p:cNvSpPr>
                <p:nvPr/>
              </p:nvSpPr>
              <p:spPr bwMode="auto">
                <a:xfrm>
                  <a:off x="2650" y="2287"/>
                  <a:ext cx="1" cy="1"/>
                </a:xfrm>
                <a:custGeom>
                  <a:avLst/>
                  <a:gdLst>
                    <a:gd name="T0" fmla="*/ 0 w 3"/>
                    <a:gd name="T1" fmla="*/ 6 h 6"/>
                    <a:gd name="T2" fmla="*/ 2 w 3"/>
                    <a:gd name="T3" fmla="*/ 0 h 6"/>
                    <a:gd name="T4" fmla="*/ 3 w 3"/>
                    <a:gd name="T5" fmla="*/ 0 h 6"/>
                  </a:gdLst>
                  <a:ahLst/>
                  <a:cxnLst>
                    <a:cxn ang="0">
                      <a:pos x="T0" y="T1"/>
                    </a:cxn>
                    <a:cxn ang="0">
                      <a:pos x="T2" y="T3"/>
                    </a:cxn>
                    <a:cxn ang="0">
                      <a:pos x="T4" y="T5"/>
                    </a:cxn>
                  </a:cxnLst>
                  <a:rect l="0" t="0" r="r" b="b"/>
                  <a:pathLst>
                    <a:path w="3" h="6">
                      <a:moveTo>
                        <a:pt x="0" y="6"/>
                      </a:moveTo>
                      <a:lnTo>
                        <a:pt x="2" y="0"/>
                      </a:lnTo>
                      <a:lnTo>
                        <a:pt x="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2" name="Freeform 766"/>
                <p:cNvSpPr>
                  <a:spLocks/>
                </p:cNvSpPr>
                <p:nvPr/>
              </p:nvSpPr>
              <p:spPr bwMode="auto">
                <a:xfrm>
                  <a:off x="2675" y="2207"/>
                  <a:ext cx="2" cy="7"/>
                </a:xfrm>
                <a:custGeom>
                  <a:avLst/>
                  <a:gdLst>
                    <a:gd name="T0" fmla="*/ 0 w 22"/>
                    <a:gd name="T1" fmla="*/ 59 h 59"/>
                    <a:gd name="T2" fmla="*/ 21 w 22"/>
                    <a:gd name="T3" fmla="*/ 0 h 59"/>
                    <a:gd name="T4" fmla="*/ 22 w 22"/>
                    <a:gd name="T5" fmla="*/ 0 h 59"/>
                  </a:gdLst>
                  <a:ahLst/>
                  <a:cxnLst>
                    <a:cxn ang="0">
                      <a:pos x="T0" y="T1"/>
                    </a:cxn>
                    <a:cxn ang="0">
                      <a:pos x="T2" y="T3"/>
                    </a:cxn>
                    <a:cxn ang="0">
                      <a:pos x="T4" y="T5"/>
                    </a:cxn>
                  </a:cxnLst>
                  <a:rect l="0" t="0" r="r" b="b"/>
                  <a:pathLst>
                    <a:path w="22" h="59">
                      <a:moveTo>
                        <a:pt x="0" y="59"/>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3" name="Freeform 767"/>
                <p:cNvSpPr>
                  <a:spLocks/>
                </p:cNvSpPr>
                <p:nvPr/>
              </p:nvSpPr>
              <p:spPr bwMode="auto">
                <a:xfrm>
                  <a:off x="2702" y="2127"/>
                  <a:ext cx="2" cy="6"/>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4" name="Freeform 768"/>
                <p:cNvSpPr>
                  <a:spLocks/>
                </p:cNvSpPr>
                <p:nvPr/>
              </p:nvSpPr>
              <p:spPr bwMode="auto">
                <a:xfrm>
                  <a:off x="2728" y="2047"/>
                  <a:ext cx="3" cy="6"/>
                </a:xfrm>
                <a:custGeom>
                  <a:avLst/>
                  <a:gdLst>
                    <a:gd name="T0" fmla="*/ 0 w 22"/>
                    <a:gd name="T1" fmla="*/ 61 h 61"/>
                    <a:gd name="T2" fmla="*/ 21 w 22"/>
                    <a:gd name="T3" fmla="*/ 0 h 61"/>
                    <a:gd name="T4" fmla="*/ 22 w 22"/>
                    <a:gd name="T5" fmla="*/ 0 h 61"/>
                  </a:gdLst>
                  <a:ahLst/>
                  <a:cxnLst>
                    <a:cxn ang="0">
                      <a:pos x="T0" y="T1"/>
                    </a:cxn>
                    <a:cxn ang="0">
                      <a:pos x="T2" y="T3"/>
                    </a:cxn>
                    <a:cxn ang="0">
                      <a:pos x="T4" y="T5"/>
                    </a:cxn>
                  </a:cxnLst>
                  <a:rect l="0" t="0" r="r" b="b"/>
                  <a:pathLst>
                    <a:path w="22" h="61">
                      <a:moveTo>
                        <a:pt x="0" y="61"/>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5" name="Freeform 769"/>
                <p:cNvSpPr>
                  <a:spLocks/>
                </p:cNvSpPr>
                <p:nvPr/>
              </p:nvSpPr>
              <p:spPr bwMode="auto">
                <a:xfrm>
                  <a:off x="2755" y="1966"/>
                  <a:ext cx="3" cy="7"/>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6" name="Freeform 770"/>
                <p:cNvSpPr>
                  <a:spLocks/>
                </p:cNvSpPr>
                <p:nvPr/>
              </p:nvSpPr>
              <p:spPr bwMode="auto">
                <a:xfrm>
                  <a:off x="2687" y="2418"/>
                  <a:ext cx="1" cy="1"/>
                </a:xfrm>
                <a:custGeom>
                  <a:avLst/>
                  <a:gdLst>
                    <a:gd name="T0" fmla="*/ 0 w 2"/>
                    <a:gd name="T1" fmla="*/ 2 h 2"/>
                    <a:gd name="T2" fmla="*/ 1 w 2"/>
                    <a:gd name="T3" fmla="*/ 0 h 2"/>
                    <a:gd name="T4" fmla="*/ 2 w 2"/>
                    <a:gd name="T5" fmla="*/ 0 h 2"/>
                  </a:gdLst>
                  <a:ahLst/>
                  <a:cxnLst>
                    <a:cxn ang="0">
                      <a:pos x="T0" y="T1"/>
                    </a:cxn>
                    <a:cxn ang="0">
                      <a:pos x="T2" y="T3"/>
                    </a:cxn>
                    <a:cxn ang="0">
                      <a:pos x="T4" y="T5"/>
                    </a:cxn>
                  </a:cxnLst>
                  <a:rect l="0" t="0" r="r" b="b"/>
                  <a:pathLst>
                    <a:path w="2" h="2">
                      <a:moveTo>
                        <a:pt x="0" y="2"/>
                      </a:moveTo>
                      <a:lnTo>
                        <a:pt x="1"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7" name="Freeform 771"/>
                <p:cNvSpPr>
                  <a:spLocks/>
                </p:cNvSpPr>
                <p:nvPr/>
              </p:nvSpPr>
              <p:spPr bwMode="auto">
                <a:xfrm>
                  <a:off x="2753" y="2457"/>
                  <a:ext cx="2" cy="6"/>
                </a:xfrm>
                <a:custGeom>
                  <a:avLst/>
                  <a:gdLst>
                    <a:gd name="T0" fmla="*/ 0 w 22"/>
                    <a:gd name="T1" fmla="*/ 59 h 59"/>
                    <a:gd name="T2" fmla="*/ 21 w 22"/>
                    <a:gd name="T3" fmla="*/ 0 h 59"/>
                    <a:gd name="T4" fmla="*/ 22 w 22"/>
                    <a:gd name="T5" fmla="*/ 0 h 59"/>
                  </a:gdLst>
                  <a:ahLst/>
                  <a:cxnLst>
                    <a:cxn ang="0">
                      <a:pos x="T0" y="T1"/>
                    </a:cxn>
                    <a:cxn ang="0">
                      <a:pos x="T2" y="T3"/>
                    </a:cxn>
                    <a:cxn ang="0">
                      <a:pos x="T4" y="T5"/>
                    </a:cxn>
                  </a:cxnLst>
                  <a:rect l="0" t="0" r="r" b="b"/>
                  <a:pathLst>
                    <a:path w="22" h="59">
                      <a:moveTo>
                        <a:pt x="0" y="59"/>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8" name="Freeform 772"/>
                <p:cNvSpPr>
                  <a:spLocks/>
                </p:cNvSpPr>
                <p:nvPr/>
              </p:nvSpPr>
              <p:spPr bwMode="auto">
                <a:xfrm>
                  <a:off x="2846" y="2421"/>
                  <a:ext cx="2" cy="7"/>
                </a:xfrm>
                <a:custGeom>
                  <a:avLst/>
                  <a:gdLst>
                    <a:gd name="T0" fmla="*/ 0 w 22"/>
                    <a:gd name="T1" fmla="*/ 61 h 61"/>
                    <a:gd name="T2" fmla="*/ 21 w 22"/>
                    <a:gd name="T3" fmla="*/ 0 h 61"/>
                    <a:gd name="T4" fmla="*/ 22 w 22"/>
                    <a:gd name="T5" fmla="*/ 0 h 61"/>
                  </a:gdLst>
                  <a:ahLst/>
                  <a:cxnLst>
                    <a:cxn ang="0">
                      <a:pos x="T0" y="T1"/>
                    </a:cxn>
                    <a:cxn ang="0">
                      <a:pos x="T2" y="T3"/>
                    </a:cxn>
                    <a:cxn ang="0">
                      <a:pos x="T4" y="T5"/>
                    </a:cxn>
                  </a:cxnLst>
                  <a:rect l="0" t="0" r="r" b="b"/>
                  <a:pathLst>
                    <a:path w="22" h="61">
                      <a:moveTo>
                        <a:pt x="0" y="61"/>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09" name="Freeform 773"/>
                <p:cNvSpPr>
                  <a:spLocks/>
                </p:cNvSpPr>
                <p:nvPr/>
              </p:nvSpPr>
              <p:spPr bwMode="auto">
                <a:xfrm>
                  <a:off x="2926" y="2180"/>
                  <a:ext cx="3" cy="7"/>
                </a:xfrm>
                <a:custGeom>
                  <a:avLst/>
                  <a:gdLst>
                    <a:gd name="T0" fmla="*/ 0 w 21"/>
                    <a:gd name="T1" fmla="*/ 61 h 61"/>
                    <a:gd name="T2" fmla="*/ 19 w 21"/>
                    <a:gd name="T3" fmla="*/ 0 h 61"/>
                    <a:gd name="T4" fmla="*/ 21 w 21"/>
                    <a:gd name="T5" fmla="*/ 0 h 61"/>
                  </a:gdLst>
                  <a:ahLst/>
                  <a:cxnLst>
                    <a:cxn ang="0">
                      <a:pos x="T0" y="T1"/>
                    </a:cxn>
                    <a:cxn ang="0">
                      <a:pos x="T2" y="T3"/>
                    </a:cxn>
                    <a:cxn ang="0">
                      <a:pos x="T4" y="T5"/>
                    </a:cxn>
                  </a:cxnLst>
                  <a:rect l="0" t="0" r="r" b="b"/>
                  <a:pathLst>
                    <a:path w="21" h="61">
                      <a:moveTo>
                        <a:pt x="0" y="61"/>
                      </a:moveTo>
                      <a:lnTo>
                        <a:pt x="19"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0" name="Freeform 774"/>
                <p:cNvSpPr>
                  <a:spLocks/>
                </p:cNvSpPr>
                <p:nvPr/>
              </p:nvSpPr>
              <p:spPr bwMode="auto">
                <a:xfrm>
                  <a:off x="2953" y="2100"/>
                  <a:ext cx="3" cy="7"/>
                </a:xfrm>
                <a:custGeom>
                  <a:avLst/>
                  <a:gdLst>
                    <a:gd name="T0" fmla="*/ 0 w 22"/>
                    <a:gd name="T1" fmla="*/ 61 h 61"/>
                    <a:gd name="T2" fmla="*/ 21 w 22"/>
                    <a:gd name="T3" fmla="*/ 0 h 61"/>
                    <a:gd name="T4" fmla="*/ 22 w 22"/>
                    <a:gd name="T5" fmla="*/ 0 h 61"/>
                  </a:gdLst>
                  <a:ahLst/>
                  <a:cxnLst>
                    <a:cxn ang="0">
                      <a:pos x="T0" y="T1"/>
                    </a:cxn>
                    <a:cxn ang="0">
                      <a:pos x="T2" y="T3"/>
                    </a:cxn>
                    <a:cxn ang="0">
                      <a:pos x="T4" y="T5"/>
                    </a:cxn>
                  </a:cxnLst>
                  <a:rect l="0" t="0" r="r" b="b"/>
                  <a:pathLst>
                    <a:path w="22" h="61">
                      <a:moveTo>
                        <a:pt x="0" y="61"/>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1" name="Freeform 775"/>
                <p:cNvSpPr>
                  <a:spLocks/>
                </p:cNvSpPr>
                <p:nvPr/>
              </p:nvSpPr>
              <p:spPr bwMode="auto">
                <a:xfrm>
                  <a:off x="2980" y="2020"/>
                  <a:ext cx="2" cy="6"/>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2" name="Freeform 776"/>
                <p:cNvSpPr>
                  <a:spLocks/>
                </p:cNvSpPr>
                <p:nvPr/>
              </p:nvSpPr>
              <p:spPr bwMode="auto">
                <a:xfrm>
                  <a:off x="3007" y="1940"/>
                  <a:ext cx="2" cy="6"/>
                </a:xfrm>
                <a:custGeom>
                  <a:avLst/>
                  <a:gdLst>
                    <a:gd name="T0" fmla="*/ 0 w 22"/>
                    <a:gd name="T1" fmla="*/ 59 h 59"/>
                    <a:gd name="T2" fmla="*/ 21 w 22"/>
                    <a:gd name="T3" fmla="*/ 0 h 59"/>
                    <a:gd name="T4" fmla="*/ 22 w 22"/>
                    <a:gd name="T5" fmla="*/ 0 h 59"/>
                  </a:gdLst>
                  <a:ahLst/>
                  <a:cxnLst>
                    <a:cxn ang="0">
                      <a:pos x="T0" y="T1"/>
                    </a:cxn>
                    <a:cxn ang="0">
                      <a:pos x="T2" y="T3"/>
                    </a:cxn>
                    <a:cxn ang="0">
                      <a:pos x="T4" y="T5"/>
                    </a:cxn>
                  </a:cxnLst>
                  <a:rect l="0" t="0" r="r" b="b"/>
                  <a:pathLst>
                    <a:path w="22" h="59">
                      <a:moveTo>
                        <a:pt x="0" y="59"/>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3" name="Freeform 777"/>
                <p:cNvSpPr>
                  <a:spLocks/>
                </p:cNvSpPr>
                <p:nvPr/>
              </p:nvSpPr>
              <p:spPr bwMode="auto">
                <a:xfrm>
                  <a:off x="2912" y="2465"/>
                  <a:ext cx="2" cy="7"/>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4" name="Freeform 778"/>
                <p:cNvSpPr>
                  <a:spLocks/>
                </p:cNvSpPr>
                <p:nvPr/>
              </p:nvSpPr>
              <p:spPr bwMode="auto">
                <a:xfrm>
                  <a:off x="2938" y="2385"/>
                  <a:ext cx="3" cy="7"/>
                </a:xfrm>
                <a:custGeom>
                  <a:avLst/>
                  <a:gdLst>
                    <a:gd name="T0" fmla="*/ 0 w 22"/>
                    <a:gd name="T1" fmla="*/ 60 h 60"/>
                    <a:gd name="T2" fmla="*/ 21 w 22"/>
                    <a:gd name="T3" fmla="*/ 0 h 60"/>
                    <a:gd name="T4" fmla="*/ 22 w 22"/>
                    <a:gd name="T5" fmla="*/ 0 h 60"/>
                  </a:gdLst>
                  <a:ahLst/>
                  <a:cxnLst>
                    <a:cxn ang="0">
                      <a:pos x="T0" y="T1"/>
                    </a:cxn>
                    <a:cxn ang="0">
                      <a:pos x="T2" y="T3"/>
                    </a:cxn>
                    <a:cxn ang="0">
                      <a:pos x="T4" y="T5"/>
                    </a:cxn>
                  </a:cxnLst>
                  <a:rect l="0" t="0" r="r" b="b"/>
                  <a:pathLst>
                    <a:path w="22" h="60">
                      <a:moveTo>
                        <a:pt x="0" y="60"/>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5" name="Freeform 779"/>
                <p:cNvSpPr>
                  <a:spLocks/>
                </p:cNvSpPr>
                <p:nvPr/>
              </p:nvSpPr>
              <p:spPr bwMode="auto">
                <a:xfrm>
                  <a:off x="2965" y="2305"/>
                  <a:ext cx="3" cy="7"/>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6" name="Freeform 780"/>
                <p:cNvSpPr>
                  <a:spLocks/>
                </p:cNvSpPr>
                <p:nvPr/>
              </p:nvSpPr>
              <p:spPr bwMode="auto">
                <a:xfrm>
                  <a:off x="2992" y="2225"/>
                  <a:ext cx="3" cy="6"/>
                </a:xfrm>
                <a:custGeom>
                  <a:avLst/>
                  <a:gdLst>
                    <a:gd name="T0" fmla="*/ 0 w 23"/>
                    <a:gd name="T1" fmla="*/ 61 h 61"/>
                    <a:gd name="T2" fmla="*/ 21 w 23"/>
                    <a:gd name="T3" fmla="*/ 0 h 61"/>
                    <a:gd name="T4" fmla="*/ 23 w 23"/>
                    <a:gd name="T5" fmla="*/ 0 h 61"/>
                  </a:gdLst>
                  <a:ahLst/>
                  <a:cxnLst>
                    <a:cxn ang="0">
                      <a:pos x="T0" y="T1"/>
                    </a:cxn>
                    <a:cxn ang="0">
                      <a:pos x="T2" y="T3"/>
                    </a:cxn>
                    <a:cxn ang="0">
                      <a:pos x="T4" y="T5"/>
                    </a:cxn>
                  </a:cxnLst>
                  <a:rect l="0" t="0" r="r" b="b"/>
                  <a:pathLst>
                    <a:path w="23" h="61">
                      <a:moveTo>
                        <a:pt x="0" y="61"/>
                      </a:moveTo>
                      <a:lnTo>
                        <a:pt x="21" y="0"/>
                      </a:lnTo>
                      <a:lnTo>
                        <a:pt x="2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7" name="Freeform 781"/>
                <p:cNvSpPr>
                  <a:spLocks/>
                </p:cNvSpPr>
                <p:nvPr/>
              </p:nvSpPr>
              <p:spPr bwMode="auto">
                <a:xfrm>
                  <a:off x="3019" y="2151"/>
                  <a:ext cx="1" cy="1"/>
                </a:xfrm>
                <a:custGeom>
                  <a:avLst/>
                  <a:gdLst>
                    <a:gd name="T0" fmla="*/ 0 w 2"/>
                    <a:gd name="T1" fmla="*/ 5 h 5"/>
                    <a:gd name="T2" fmla="*/ 1 w 2"/>
                    <a:gd name="T3" fmla="*/ 0 h 5"/>
                    <a:gd name="T4" fmla="*/ 2 w 2"/>
                    <a:gd name="T5" fmla="*/ 0 h 5"/>
                  </a:gdLst>
                  <a:ahLst/>
                  <a:cxnLst>
                    <a:cxn ang="0">
                      <a:pos x="T0" y="T1"/>
                    </a:cxn>
                    <a:cxn ang="0">
                      <a:pos x="T2" y="T3"/>
                    </a:cxn>
                    <a:cxn ang="0">
                      <a:pos x="T4" y="T5"/>
                    </a:cxn>
                  </a:cxnLst>
                  <a:rect l="0" t="0" r="r" b="b"/>
                  <a:pathLst>
                    <a:path w="2" h="5">
                      <a:moveTo>
                        <a:pt x="0" y="5"/>
                      </a:moveTo>
                      <a:lnTo>
                        <a:pt x="1"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8" name="Freeform 782"/>
                <p:cNvSpPr>
                  <a:spLocks/>
                </p:cNvSpPr>
                <p:nvPr/>
              </p:nvSpPr>
              <p:spPr bwMode="auto">
                <a:xfrm>
                  <a:off x="3004" y="2430"/>
                  <a:ext cx="3" cy="6"/>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719" name="Line 783"/>
                <p:cNvSpPr>
                  <a:spLocks noChangeShapeType="1"/>
                </p:cNvSpPr>
                <p:nvPr/>
              </p:nvSpPr>
              <p:spPr bwMode="auto">
                <a:xfrm>
                  <a:off x="2665" y="192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0" name="Line 784"/>
                <p:cNvSpPr>
                  <a:spLocks noChangeShapeType="1"/>
                </p:cNvSpPr>
                <p:nvPr/>
              </p:nvSpPr>
              <p:spPr bwMode="auto">
                <a:xfrm>
                  <a:off x="2664" y="196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1" name="Line 785"/>
                <p:cNvSpPr>
                  <a:spLocks noChangeShapeType="1"/>
                </p:cNvSpPr>
                <p:nvPr/>
              </p:nvSpPr>
              <p:spPr bwMode="auto">
                <a:xfrm>
                  <a:off x="2723" y="191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2" name="Line 786"/>
                <p:cNvSpPr>
                  <a:spLocks noChangeShapeType="1"/>
                </p:cNvSpPr>
                <p:nvPr/>
              </p:nvSpPr>
              <p:spPr bwMode="auto">
                <a:xfrm>
                  <a:off x="2663" y="200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3" name="Line 787"/>
                <p:cNvSpPr>
                  <a:spLocks noChangeShapeType="1"/>
                </p:cNvSpPr>
                <p:nvPr/>
              </p:nvSpPr>
              <p:spPr bwMode="auto">
                <a:xfrm>
                  <a:off x="2721" y="1956"/>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4" name="Line 788"/>
                <p:cNvSpPr>
                  <a:spLocks noChangeShapeType="1"/>
                </p:cNvSpPr>
                <p:nvPr/>
              </p:nvSpPr>
              <p:spPr bwMode="auto">
                <a:xfrm>
                  <a:off x="2779" y="191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5" name="Line 789"/>
                <p:cNvSpPr>
                  <a:spLocks noChangeShapeType="1"/>
                </p:cNvSpPr>
                <p:nvPr/>
              </p:nvSpPr>
              <p:spPr bwMode="auto">
                <a:xfrm>
                  <a:off x="2661" y="203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6" name="Line 790"/>
                <p:cNvSpPr>
                  <a:spLocks noChangeShapeType="1"/>
                </p:cNvSpPr>
                <p:nvPr/>
              </p:nvSpPr>
              <p:spPr bwMode="auto">
                <a:xfrm>
                  <a:off x="2720" y="199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7" name="Line 791"/>
                <p:cNvSpPr>
                  <a:spLocks noChangeShapeType="1"/>
                </p:cNvSpPr>
                <p:nvPr/>
              </p:nvSpPr>
              <p:spPr bwMode="auto">
                <a:xfrm>
                  <a:off x="2778" y="194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8" name="Line 792"/>
                <p:cNvSpPr>
                  <a:spLocks noChangeShapeType="1"/>
                </p:cNvSpPr>
                <p:nvPr/>
              </p:nvSpPr>
              <p:spPr bwMode="auto">
                <a:xfrm>
                  <a:off x="2660" y="207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29" name="Line 793"/>
                <p:cNvSpPr>
                  <a:spLocks noChangeShapeType="1"/>
                </p:cNvSpPr>
                <p:nvPr/>
              </p:nvSpPr>
              <p:spPr bwMode="auto">
                <a:xfrm>
                  <a:off x="2718" y="202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0" name="Line 794"/>
                <p:cNvSpPr>
                  <a:spLocks noChangeShapeType="1"/>
                </p:cNvSpPr>
                <p:nvPr/>
              </p:nvSpPr>
              <p:spPr bwMode="auto">
                <a:xfrm>
                  <a:off x="2658" y="211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1" name="Line 795"/>
                <p:cNvSpPr>
                  <a:spLocks noChangeShapeType="1"/>
                </p:cNvSpPr>
                <p:nvPr/>
              </p:nvSpPr>
              <p:spPr bwMode="auto">
                <a:xfrm>
                  <a:off x="2717" y="2066"/>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2" name="Line 796"/>
                <p:cNvSpPr>
                  <a:spLocks noChangeShapeType="1"/>
                </p:cNvSpPr>
                <p:nvPr/>
              </p:nvSpPr>
              <p:spPr bwMode="auto">
                <a:xfrm>
                  <a:off x="2657" y="214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3" name="Line 797"/>
                <p:cNvSpPr>
                  <a:spLocks noChangeShapeType="1"/>
                </p:cNvSpPr>
                <p:nvPr/>
              </p:nvSpPr>
              <p:spPr bwMode="auto">
                <a:xfrm>
                  <a:off x="2716" y="210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4" name="Line 798"/>
                <p:cNvSpPr>
                  <a:spLocks noChangeShapeType="1"/>
                </p:cNvSpPr>
                <p:nvPr/>
              </p:nvSpPr>
              <p:spPr bwMode="auto">
                <a:xfrm>
                  <a:off x="2656" y="2185"/>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5" name="Line 799"/>
                <p:cNvSpPr>
                  <a:spLocks noChangeShapeType="1"/>
                </p:cNvSpPr>
                <p:nvPr/>
              </p:nvSpPr>
              <p:spPr bwMode="auto">
                <a:xfrm>
                  <a:off x="2715" y="214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6" name="Line 800"/>
                <p:cNvSpPr>
                  <a:spLocks noChangeShapeType="1"/>
                </p:cNvSpPr>
                <p:nvPr/>
              </p:nvSpPr>
              <p:spPr bwMode="auto">
                <a:xfrm>
                  <a:off x="3004" y="191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7" name="Line 801"/>
                <p:cNvSpPr>
                  <a:spLocks noChangeShapeType="1"/>
                </p:cNvSpPr>
                <p:nvPr/>
              </p:nvSpPr>
              <p:spPr bwMode="auto">
                <a:xfrm>
                  <a:off x="2654" y="222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8" name="Line 802"/>
                <p:cNvSpPr>
                  <a:spLocks noChangeShapeType="1"/>
                </p:cNvSpPr>
                <p:nvPr/>
              </p:nvSpPr>
              <p:spPr bwMode="auto">
                <a:xfrm>
                  <a:off x="2713" y="217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39" name="Line 803"/>
                <p:cNvSpPr>
                  <a:spLocks noChangeShapeType="1"/>
                </p:cNvSpPr>
                <p:nvPr/>
              </p:nvSpPr>
              <p:spPr bwMode="auto">
                <a:xfrm>
                  <a:off x="3002" y="195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0" name="Line 804"/>
                <p:cNvSpPr>
                  <a:spLocks noChangeShapeType="1"/>
                </p:cNvSpPr>
                <p:nvPr/>
              </p:nvSpPr>
              <p:spPr bwMode="auto">
                <a:xfrm>
                  <a:off x="2945" y="199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1" name="Line 805"/>
                <p:cNvSpPr>
                  <a:spLocks noChangeShapeType="1"/>
                </p:cNvSpPr>
                <p:nvPr/>
              </p:nvSpPr>
              <p:spPr bwMode="auto">
                <a:xfrm>
                  <a:off x="2653" y="225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2" name="Line 806"/>
                <p:cNvSpPr>
                  <a:spLocks noChangeShapeType="1"/>
                </p:cNvSpPr>
                <p:nvPr/>
              </p:nvSpPr>
              <p:spPr bwMode="auto">
                <a:xfrm>
                  <a:off x="2712" y="221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3" name="Line 807"/>
                <p:cNvSpPr>
                  <a:spLocks noChangeShapeType="1"/>
                </p:cNvSpPr>
                <p:nvPr/>
              </p:nvSpPr>
              <p:spPr bwMode="auto">
                <a:xfrm>
                  <a:off x="2944" y="2035"/>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4" name="Line 808"/>
                <p:cNvSpPr>
                  <a:spLocks noChangeShapeType="1"/>
                </p:cNvSpPr>
                <p:nvPr/>
              </p:nvSpPr>
              <p:spPr bwMode="auto">
                <a:xfrm>
                  <a:off x="3001" y="199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5" name="Line 809"/>
                <p:cNvSpPr>
                  <a:spLocks noChangeShapeType="1"/>
                </p:cNvSpPr>
                <p:nvPr/>
              </p:nvSpPr>
              <p:spPr bwMode="auto">
                <a:xfrm>
                  <a:off x="2652" y="2295"/>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6" name="Line 810"/>
                <p:cNvSpPr>
                  <a:spLocks noChangeShapeType="1"/>
                </p:cNvSpPr>
                <p:nvPr/>
              </p:nvSpPr>
              <p:spPr bwMode="auto">
                <a:xfrm>
                  <a:off x="2711" y="225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7" name="Line 811"/>
                <p:cNvSpPr>
                  <a:spLocks noChangeShapeType="1"/>
                </p:cNvSpPr>
                <p:nvPr/>
              </p:nvSpPr>
              <p:spPr bwMode="auto">
                <a:xfrm>
                  <a:off x="2942" y="207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8" name="Line 812"/>
                <p:cNvSpPr>
                  <a:spLocks noChangeShapeType="1"/>
                </p:cNvSpPr>
                <p:nvPr/>
              </p:nvSpPr>
              <p:spPr bwMode="auto">
                <a:xfrm>
                  <a:off x="3000" y="202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49" name="Line 813"/>
                <p:cNvSpPr>
                  <a:spLocks noChangeShapeType="1"/>
                </p:cNvSpPr>
                <p:nvPr/>
              </p:nvSpPr>
              <p:spPr bwMode="auto">
                <a:xfrm>
                  <a:off x="2650" y="233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0" name="Line 814"/>
                <p:cNvSpPr>
                  <a:spLocks noChangeShapeType="1"/>
                </p:cNvSpPr>
                <p:nvPr/>
              </p:nvSpPr>
              <p:spPr bwMode="auto">
                <a:xfrm>
                  <a:off x="2709" y="228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1" name="Line 815"/>
                <p:cNvSpPr>
                  <a:spLocks noChangeShapeType="1"/>
                </p:cNvSpPr>
                <p:nvPr/>
              </p:nvSpPr>
              <p:spPr bwMode="auto">
                <a:xfrm>
                  <a:off x="2941" y="210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2" name="Line 816"/>
                <p:cNvSpPr>
                  <a:spLocks noChangeShapeType="1"/>
                </p:cNvSpPr>
                <p:nvPr/>
              </p:nvSpPr>
              <p:spPr bwMode="auto">
                <a:xfrm>
                  <a:off x="2998" y="2065"/>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3" name="Line 817"/>
                <p:cNvSpPr>
                  <a:spLocks noChangeShapeType="1"/>
                </p:cNvSpPr>
                <p:nvPr/>
              </p:nvSpPr>
              <p:spPr bwMode="auto">
                <a:xfrm>
                  <a:off x="2940" y="2146"/>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4" name="Line 818"/>
                <p:cNvSpPr>
                  <a:spLocks noChangeShapeType="1"/>
                </p:cNvSpPr>
                <p:nvPr/>
              </p:nvSpPr>
              <p:spPr bwMode="auto">
                <a:xfrm>
                  <a:off x="2997" y="210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5" name="Line 819"/>
                <p:cNvSpPr>
                  <a:spLocks noChangeShapeType="1"/>
                </p:cNvSpPr>
                <p:nvPr/>
              </p:nvSpPr>
              <p:spPr bwMode="auto">
                <a:xfrm>
                  <a:off x="2938" y="218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6" name="Line 820"/>
                <p:cNvSpPr>
                  <a:spLocks noChangeShapeType="1"/>
                </p:cNvSpPr>
                <p:nvPr/>
              </p:nvSpPr>
              <p:spPr bwMode="auto">
                <a:xfrm>
                  <a:off x="2996" y="213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7" name="Line 821"/>
                <p:cNvSpPr>
                  <a:spLocks noChangeShapeType="1"/>
                </p:cNvSpPr>
                <p:nvPr/>
              </p:nvSpPr>
              <p:spPr bwMode="auto">
                <a:xfrm>
                  <a:off x="2937" y="221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8" name="Line 822"/>
                <p:cNvSpPr>
                  <a:spLocks noChangeShapeType="1"/>
                </p:cNvSpPr>
                <p:nvPr/>
              </p:nvSpPr>
              <p:spPr bwMode="auto">
                <a:xfrm>
                  <a:off x="2994" y="2175"/>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59" name="Line 823"/>
                <p:cNvSpPr>
                  <a:spLocks noChangeShapeType="1"/>
                </p:cNvSpPr>
                <p:nvPr/>
              </p:nvSpPr>
              <p:spPr bwMode="auto">
                <a:xfrm>
                  <a:off x="2704" y="2435"/>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0" name="Line 824"/>
                <p:cNvSpPr>
                  <a:spLocks noChangeShapeType="1"/>
                </p:cNvSpPr>
                <p:nvPr/>
              </p:nvSpPr>
              <p:spPr bwMode="auto">
                <a:xfrm>
                  <a:off x="2936" y="2256"/>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1" name="Line 825"/>
                <p:cNvSpPr>
                  <a:spLocks noChangeShapeType="1"/>
                </p:cNvSpPr>
                <p:nvPr/>
              </p:nvSpPr>
              <p:spPr bwMode="auto">
                <a:xfrm>
                  <a:off x="2993" y="221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2" name="Line 826"/>
                <p:cNvSpPr>
                  <a:spLocks noChangeShapeType="1"/>
                </p:cNvSpPr>
                <p:nvPr/>
              </p:nvSpPr>
              <p:spPr bwMode="auto">
                <a:xfrm>
                  <a:off x="2702" y="247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3" name="Line 827"/>
                <p:cNvSpPr>
                  <a:spLocks noChangeShapeType="1"/>
                </p:cNvSpPr>
                <p:nvPr/>
              </p:nvSpPr>
              <p:spPr bwMode="auto">
                <a:xfrm>
                  <a:off x="2760" y="242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4" name="Line 828"/>
                <p:cNvSpPr>
                  <a:spLocks noChangeShapeType="1"/>
                </p:cNvSpPr>
                <p:nvPr/>
              </p:nvSpPr>
              <p:spPr bwMode="auto">
                <a:xfrm>
                  <a:off x="2934" y="229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5" name="Line 829"/>
                <p:cNvSpPr>
                  <a:spLocks noChangeShapeType="1"/>
                </p:cNvSpPr>
                <p:nvPr/>
              </p:nvSpPr>
              <p:spPr bwMode="auto">
                <a:xfrm>
                  <a:off x="2992" y="224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6" name="Line 830"/>
                <p:cNvSpPr>
                  <a:spLocks noChangeShapeType="1"/>
                </p:cNvSpPr>
                <p:nvPr/>
              </p:nvSpPr>
              <p:spPr bwMode="auto">
                <a:xfrm>
                  <a:off x="2759" y="246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7" name="Line 831"/>
                <p:cNvSpPr>
                  <a:spLocks noChangeShapeType="1"/>
                </p:cNvSpPr>
                <p:nvPr/>
              </p:nvSpPr>
              <p:spPr bwMode="auto">
                <a:xfrm>
                  <a:off x="2816" y="242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8" name="Line 832"/>
                <p:cNvSpPr>
                  <a:spLocks noChangeShapeType="1"/>
                </p:cNvSpPr>
                <p:nvPr/>
              </p:nvSpPr>
              <p:spPr bwMode="auto">
                <a:xfrm>
                  <a:off x="2933" y="233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69" name="Line 833"/>
                <p:cNvSpPr>
                  <a:spLocks noChangeShapeType="1"/>
                </p:cNvSpPr>
                <p:nvPr/>
              </p:nvSpPr>
              <p:spPr bwMode="auto">
                <a:xfrm>
                  <a:off x="2990" y="2286"/>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0" name="Line 834"/>
                <p:cNvSpPr>
                  <a:spLocks noChangeShapeType="1"/>
                </p:cNvSpPr>
                <p:nvPr/>
              </p:nvSpPr>
              <p:spPr bwMode="auto">
                <a:xfrm>
                  <a:off x="2815" y="245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1" name="Line 835"/>
                <p:cNvSpPr>
                  <a:spLocks noChangeShapeType="1"/>
                </p:cNvSpPr>
                <p:nvPr/>
              </p:nvSpPr>
              <p:spPr bwMode="auto">
                <a:xfrm>
                  <a:off x="2932" y="236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2" name="Line 836"/>
                <p:cNvSpPr>
                  <a:spLocks noChangeShapeType="1"/>
                </p:cNvSpPr>
                <p:nvPr/>
              </p:nvSpPr>
              <p:spPr bwMode="auto">
                <a:xfrm>
                  <a:off x="2989" y="232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3" name="Line 837"/>
                <p:cNvSpPr>
                  <a:spLocks noChangeShapeType="1"/>
                </p:cNvSpPr>
                <p:nvPr/>
              </p:nvSpPr>
              <p:spPr bwMode="auto">
                <a:xfrm>
                  <a:off x="2872" y="244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4" name="Line 838"/>
                <p:cNvSpPr>
                  <a:spLocks noChangeShapeType="1"/>
                </p:cNvSpPr>
                <p:nvPr/>
              </p:nvSpPr>
              <p:spPr bwMode="auto">
                <a:xfrm>
                  <a:off x="2930" y="240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5" name="Line 839"/>
                <p:cNvSpPr>
                  <a:spLocks noChangeShapeType="1"/>
                </p:cNvSpPr>
                <p:nvPr/>
              </p:nvSpPr>
              <p:spPr bwMode="auto">
                <a:xfrm>
                  <a:off x="2988" y="236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6" name="Line 840"/>
                <p:cNvSpPr>
                  <a:spLocks noChangeShapeType="1"/>
                </p:cNvSpPr>
                <p:nvPr/>
              </p:nvSpPr>
              <p:spPr bwMode="auto">
                <a:xfrm>
                  <a:off x="2929" y="244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7" name="Line 841"/>
                <p:cNvSpPr>
                  <a:spLocks noChangeShapeType="1"/>
                </p:cNvSpPr>
                <p:nvPr/>
              </p:nvSpPr>
              <p:spPr bwMode="auto">
                <a:xfrm>
                  <a:off x="2986" y="239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8" name="Line 842"/>
                <p:cNvSpPr>
                  <a:spLocks noChangeShapeType="1"/>
                </p:cNvSpPr>
                <p:nvPr/>
              </p:nvSpPr>
              <p:spPr bwMode="auto">
                <a:xfrm>
                  <a:off x="2928" y="247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79" name="Line 843"/>
                <p:cNvSpPr>
                  <a:spLocks noChangeShapeType="1"/>
                </p:cNvSpPr>
                <p:nvPr/>
              </p:nvSpPr>
              <p:spPr bwMode="auto">
                <a:xfrm>
                  <a:off x="2985" y="243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0" name="Line 844"/>
                <p:cNvSpPr>
                  <a:spLocks noChangeShapeType="1"/>
                </p:cNvSpPr>
                <p:nvPr/>
              </p:nvSpPr>
              <p:spPr bwMode="auto">
                <a:xfrm>
                  <a:off x="2983" y="247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1" name="Line 845"/>
                <p:cNvSpPr>
                  <a:spLocks noChangeShapeType="1"/>
                </p:cNvSpPr>
                <p:nvPr/>
              </p:nvSpPr>
              <p:spPr bwMode="auto">
                <a:xfrm>
                  <a:off x="2665" y="193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2" name="Line 846"/>
                <p:cNvSpPr>
                  <a:spLocks noChangeShapeType="1"/>
                </p:cNvSpPr>
                <p:nvPr/>
              </p:nvSpPr>
              <p:spPr bwMode="auto">
                <a:xfrm>
                  <a:off x="2693" y="193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3" name="Line 847"/>
                <p:cNvSpPr>
                  <a:spLocks noChangeShapeType="1"/>
                </p:cNvSpPr>
                <p:nvPr/>
              </p:nvSpPr>
              <p:spPr bwMode="auto">
                <a:xfrm>
                  <a:off x="2735" y="192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4" name="Line 848"/>
                <p:cNvSpPr>
                  <a:spLocks noChangeShapeType="1"/>
                </p:cNvSpPr>
                <p:nvPr/>
              </p:nvSpPr>
              <p:spPr bwMode="auto">
                <a:xfrm>
                  <a:off x="2664" y="197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5" name="Line 849"/>
                <p:cNvSpPr>
                  <a:spLocks noChangeShapeType="1"/>
                </p:cNvSpPr>
                <p:nvPr/>
              </p:nvSpPr>
              <p:spPr bwMode="auto">
                <a:xfrm>
                  <a:off x="2706" y="197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6" name="Line 850"/>
                <p:cNvSpPr>
                  <a:spLocks noChangeShapeType="1"/>
                </p:cNvSpPr>
                <p:nvPr/>
              </p:nvSpPr>
              <p:spPr bwMode="auto">
                <a:xfrm>
                  <a:off x="2776" y="196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7" name="Line 851"/>
                <p:cNvSpPr>
                  <a:spLocks noChangeShapeType="1"/>
                </p:cNvSpPr>
                <p:nvPr/>
              </p:nvSpPr>
              <p:spPr bwMode="auto">
                <a:xfrm>
                  <a:off x="2677" y="2016"/>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8" name="Line 852"/>
                <p:cNvSpPr>
                  <a:spLocks noChangeShapeType="1"/>
                </p:cNvSpPr>
                <p:nvPr/>
              </p:nvSpPr>
              <p:spPr bwMode="auto">
                <a:xfrm>
                  <a:off x="2747" y="200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89" name="Line 853"/>
                <p:cNvSpPr>
                  <a:spLocks noChangeShapeType="1"/>
                </p:cNvSpPr>
                <p:nvPr/>
              </p:nvSpPr>
              <p:spPr bwMode="auto">
                <a:xfrm>
                  <a:off x="2718" y="205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0" name="Line 854"/>
                <p:cNvSpPr>
                  <a:spLocks noChangeShapeType="1"/>
                </p:cNvSpPr>
                <p:nvPr/>
              </p:nvSpPr>
              <p:spPr bwMode="auto">
                <a:xfrm>
                  <a:off x="2745" y="204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1" name="Line 855"/>
                <p:cNvSpPr>
                  <a:spLocks noChangeShapeType="1"/>
                </p:cNvSpPr>
                <p:nvPr/>
              </p:nvSpPr>
              <p:spPr bwMode="auto">
                <a:xfrm>
                  <a:off x="2926" y="202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2" name="Line 856"/>
                <p:cNvSpPr>
                  <a:spLocks noChangeShapeType="1"/>
                </p:cNvSpPr>
                <p:nvPr/>
              </p:nvSpPr>
              <p:spPr bwMode="auto">
                <a:xfrm>
                  <a:off x="2996" y="201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3" name="Line 857"/>
                <p:cNvSpPr>
                  <a:spLocks noChangeShapeType="1"/>
                </p:cNvSpPr>
                <p:nvPr/>
              </p:nvSpPr>
              <p:spPr bwMode="auto">
                <a:xfrm>
                  <a:off x="2688" y="209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4" name="Line 858"/>
                <p:cNvSpPr>
                  <a:spLocks noChangeShapeType="1"/>
                </p:cNvSpPr>
                <p:nvPr/>
              </p:nvSpPr>
              <p:spPr bwMode="auto">
                <a:xfrm>
                  <a:off x="2716" y="209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5" name="Line 859"/>
                <p:cNvSpPr>
                  <a:spLocks noChangeShapeType="1"/>
                </p:cNvSpPr>
                <p:nvPr/>
              </p:nvSpPr>
              <p:spPr bwMode="auto">
                <a:xfrm>
                  <a:off x="2967" y="205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6" name="Line 860"/>
                <p:cNvSpPr>
                  <a:spLocks noChangeShapeType="1"/>
                </p:cNvSpPr>
                <p:nvPr/>
              </p:nvSpPr>
              <p:spPr bwMode="auto">
                <a:xfrm>
                  <a:off x="2995" y="205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7" name="Line 861"/>
                <p:cNvSpPr>
                  <a:spLocks noChangeShapeType="1"/>
                </p:cNvSpPr>
                <p:nvPr/>
              </p:nvSpPr>
              <p:spPr bwMode="auto">
                <a:xfrm>
                  <a:off x="2659" y="213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8" name="Line 862"/>
                <p:cNvSpPr>
                  <a:spLocks noChangeShapeType="1"/>
                </p:cNvSpPr>
                <p:nvPr/>
              </p:nvSpPr>
              <p:spPr bwMode="auto">
                <a:xfrm>
                  <a:off x="2687" y="213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799" name="Line 863"/>
                <p:cNvSpPr>
                  <a:spLocks noChangeShapeType="1"/>
                </p:cNvSpPr>
                <p:nvPr/>
              </p:nvSpPr>
              <p:spPr bwMode="auto">
                <a:xfrm>
                  <a:off x="2729" y="212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0" name="Line 864"/>
                <p:cNvSpPr>
                  <a:spLocks noChangeShapeType="1"/>
                </p:cNvSpPr>
                <p:nvPr/>
              </p:nvSpPr>
              <p:spPr bwMode="auto">
                <a:xfrm>
                  <a:off x="2938" y="210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1" name="Line 865"/>
                <p:cNvSpPr>
                  <a:spLocks noChangeShapeType="1"/>
                </p:cNvSpPr>
                <p:nvPr/>
              </p:nvSpPr>
              <p:spPr bwMode="auto">
                <a:xfrm>
                  <a:off x="2966" y="209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2" name="Line 866"/>
                <p:cNvSpPr>
                  <a:spLocks noChangeShapeType="1"/>
                </p:cNvSpPr>
                <p:nvPr/>
              </p:nvSpPr>
              <p:spPr bwMode="auto">
                <a:xfrm>
                  <a:off x="3007" y="209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3" name="Line 867"/>
                <p:cNvSpPr>
                  <a:spLocks noChangeShapeType="1"/>
                </p:cNvSpPr>
                <p:nvPr/>
              </p:nvSpPr>
              <p:spPr bwMode="auto">
                <a:xfrm>
                  <a:off x="2658" y="217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4" name="Line 868"/>
                <p:cNvSpPr>
                  <a:spLocks noChangeShapeType="1"/>
                </p:cNvSpPr>
                <p:nvPr/>
              </p:nvSpPr>
              <p:spPr bwMode="auto">
                <a:xfrm>
                  <a:off x="2700" y="217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5" name="Line 869"/>
                <p:cNvSpPr>
                  <a:spLocks noChangeShapeType="1"/>
                </p:cNvSpPr>
                <p:nvPr/>
              </p:nvSpPr>
              <p:spPr bwMode="auto">
                <a:xfrm>
                  <a:off x="2937" y="214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6" name="Line 870"/>
                <p:cNvSpPr>
                  <a:spLocks noChangeShapeType="1"/>
                </p:cNvSpPr>
                <p:nvPr/>
              </p:nvSpPr>
              <p:spPr bwMode="auto">
                <a:xfrm>
                  <a:off x="2978" y="2135"/>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7" name="Line 871"/>
                <p:cNvSpPr>
                  <a:spLocks noChangeShapeType="1"/>
                </p:cNvSpPr>
                <p:nvPr/>
              </p:nvSpPr>
              <p:spPr bwMode="auto">
                <a:xfrm>
                  <a:off x="2671" y="2216"/>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8" name="Line 872"/>
                <p:cNvSpPr>
                  <a:spLocks noChangeShapeType="1"/>
                </p:cNvSpPr>
                <p:nvPr/>
              </p:nvSpPr>
              <p:spPr bwMode="auto">
                <a:xfrm>
                  <a:off x="2949" y="217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09" name="Line 873"/>
                <p:cNvSpPr>
                  <a:spLocks noChangeShapeType="1"/>
                </p:cNvSpPr>
                <p:nvPr/>
              </p:nvSpPr>
              <p:spPr bwMode="auto">
                <a:xfrm>
                  <a:off x="3019" y="217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0" name="Line 874"/>
                <p:cNvSpPr>
                  <a:spLocks noChangeShapeType="1"/>
                </p:cNvSpPr>
                <p:nvPr/>
              </p:nvSpPr>
              <p:spPr bwMode="auto">
                <a:xfrm>
                  <a:off x="2712" y="225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1" name="Line 875"/>
                <p:cNvSpPr>
                  <a:spLocks noChangeShapeType="1"/>
                </p:cNvSpPr>
                <p:nvPr/>
              </p:nvSpPr>
              <p:spPr bwMode="auto">
                <a:xfrm>
                  <a:off x="2920" y="222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2" name="Line 876"/>
                <p:cNvSpPr>
                  <a:spLocks noChangeShapeType="1"/>
                </p:cNvSpPr>
                <p:nvPr/>
              </p:nvSpPr>
              <p:spPr bwMode="auto">
                <a:xfrm>
                  <a:off x="2990" y="221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3" name="Line 877"/>
                <p:cNvSpPr>
                  <a:spLocks noChangeShapeType="1"/>
                </p:cNvSpPr>
                <p:nvPr/>
              </p:nvSpPr>
              <p:spPr bwMode="auto">
                <a:xfrm>
                  <a:off x="3018" y="221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4" name="Line 878"/>
                <p:cNvSpPr>
                  <a:spLocks noChangeShapeType="1"/>
                </p:cNvSpPr>
                <p:nvPr/>
              </p:nvSpPr>
              <p:spPr bwMode="auto">
                <a:xfrm>
                  <a:off x="2682" y="229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5" name="Line 879"/>
                <p:cNvSpPr>
                  <a:spLocks noChangeShapeType="1"/>
                </p:cNvSpPr>
                <p:nvPr/>
              </p:nvSpPr>
              <p:spPr bwMode="auto">
                <a:xfrm>
                  <a:off x="2961" y="225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6" name="Line 880"/>
                <p:cNvSpPr>
                  <a:spLocks noChangeShapeType="1"/>
                </p:cNvSpPr>
                <p:nvPr/>
              </p:nvSpPr>
              <p:spPr bwMode="auto">
                <a:xfrm>
                  <a:off x="2989" y="2253"/>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7" name="Line 881"/>
                <p:cNvSpPr>
                  <a:spLocks noChangeShapeType="1"/>
                </p:cNvSpPr>
                <p:nvPr/>
              </p:nvSpPr>
              <p:spPr bwMode="auto">
                <a:xfrm>
                  <a:off x="2653" y="233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8" name="Line 882"/>
                <p:cNvSpPr>
                  <a:spLocks noChangeShapeType="1"/>
                </p:cNvSpPr>
                <p:nvPr/>
              </p:nvSpPr>
              <p:spPr bwMode="auto">
                <a:xfrm>
                  <a:off x="2681" y="2334"/>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19" name="Line 883"/>
                <p:cNvSpPr>
                  <a:spLocks noChangeShapeType="1"/>
                </p:cNvSpPr>
                <p:nvPr/>
              </p:nvSpPr>
              <p:spPr bwMode="auto">
                <a:xfrm>
                  <a:off x="2932" y="230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0" name="Line 884"/>
                <p:cNvSpPr>
                  <a:spLocks noChangeShapeType="1"/>
                </p:cNvSpPr>
                <p:nvPr/>
              </p:nvSpPr>
              <p:spPr bwMode="auto">
                <a:xfrm>
                  <a:off x="2960" y="229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1" name="Line 885"/>
                <p:cNvSpPr>
                  <a:spLocks noChangeShapeType="1"/>
                </p:cNvSpPr>
                <p:nvPr/>
              </p:nvSpPr>
              <p:spPr bwMode="auto">
                <a:xfrm>
                  <a:off x="3001" y="229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2" name="Line 886"/>
                <p:cNvSpPr>
                  <a:spLocks noChangeShapeType="1"/>
                </p:cNvSpPr>
                <p:nvPr/>
              </p:nvSpPr>
              <p:spPr bwMode="auto">
                <a:xfrm>
                  <a:off x="2652" y="2377"/>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3" name="Line 887"/>
                <p:cNvSpPr>
                  <a:spLocks noChangeShapeType="1"/>
                </p:cNvSpPr>
                <p:nvPr/>
              </p:nvSpPr>
              <p:spPr bwMode="auto">
                <a:xfrm>
                  <a:off x="2930" y="234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4" name="Line 888"/>
                <p:cNvSpPr>
                  <a:spLocks noChangeShapeType="1"/>
                </p:cNvSpPr>
                <p:nvPr/>
              </p:nvSpPr>
              <p:spPr bwMode="auto">
                <a:xfrm>
                  <a:off x="2972" y="2335"/>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5" name="Line 889"/>
                <p:cNvSpPr>
                  <a:spLocks noChangeShapeType="1"/>
                </p:cNvSpPr>
                <p:nvPr/>
              </p:nvSpPr>
              <p:spPr bwMode="auto">
                <a:xfrm>
                  <a:off x="2665" y="2415"/>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6" name="Line 890"/>
                <p:cNvSpPr>
                  <a:spLocks noChangeShapeType="1"/>
                </p:cNvSpPr>
                <p:nvPr/>
              </p:nvSpPr>
              <p:spPr bwMode="auto">
                <a:xfrm>
                  <a:off x="2943" y="2379"/>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7" name="Line 891"/>
                <p:cNvSpPr>
                  <a:spLocks noChangeShapeType="1"/>
                </p:cNvSpPr>
                <p:nvPr/>
              </p:nvSpPr>
              <p:spPr bwMode="auto">
                <a:xfrm>
                  <a:off x="3013" y="237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8" name="Line 892"/>
                <p:cNvSpPr>
                  <a:spLocks noChangeShapeType="1"/>
                </p:cNvSpPr>
                <p:nvPr/>
              </p:nvSpPr>
              <p:spPr bwMode="auto">
                <a:xfrm>
                  <a:off x="2706" y="2450"/>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29" name="Line 893"/>
                <p:cNvSpPr>
                  <a:spLocks noChangeShapeType="1"/>
                </p:cNvSpPr>
                <p:nvPr/>
              </p:nvSpPr>
              <p:spPr bwMode="auto">
                <a:xfrm>
                  <a:off x="2733" y="2446"/>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30" name="Line 894"/>
                <p:cNvSpPr>
                  <a:spLocks noChangeShapeType="1"/>
                </p:cNvSpPr>
                <p:nvPr/>
              </p:nvSpPr>
              <p:spPr bwMode="auto">
                <a:xfrm>
                  <a:off x="2775" y="2441"/>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31" name="Line 895"/>
                <p:cNvSpPr>
                  <a:spLocks noChangeShapeType="1"/>
                </p:cNvSpPr>
                <p:nvPr/>
              </p:nvSpPr>
              <p:spPr bwMode="auto">
                <a:xfrm>
                  <a:off x="2845" y="243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32" name="Line 896"/>
                <p:cNvSpPr>
                  <a:spLocks noChangeShapeType="1"/>
                </p:cNvSpPr>
                <p:nvPr/>
              </p:nvSpPr>
              <p:spPr bwMode="auto">
                <a:xfrm>
                  <a:off x="2872" y="2428"/>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33" name="Line 897"/>
                <p:cNvSpPr>
                  <a:spLocks noChangeShapeType="1"/>
                </p:cNvSpPr>
                <p:nvPr/>
              </p:nvSpPr>
              <p:spPr bwMode="auto">
                <a:xfrm>
                  <a:off x="2914" y="2422"/>
                  <a:ext cx="1" cy="1"/>
                </a:xfrm>
                <a:prstGeom prst="line">
                  <a:avLst/>
                </a:prstGeom>
                <a:noFill/>
                <a:ln w="2857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40834" name="Freeform 898"/>
                <p:cNvSpPr>
                  <a:spLocks/>
                </p:cNvSpPr>
                <p:nvPr/>
              </p:nvSpPr>
              <p:spPr bwMode="auto">
                <a:xfrm>
                  <a:off x="2673" y="1950"/>
                  <a:ext cx="5" cy="6"/>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35" name="Freeform 899"/>
                <p:cNvSpPr>
                  <a:spLocks/>
                </p:cNvSpPr>
                <p:nvPr/>
              </p:nvSpPr>
              <p:spPr bwMode="auto">
                <a:xfrm>
                  <a:off x="2688" y="2033"/>
                  <a:ext cx="6" cy="6"/>
                </a:xfrm>
                <a:custGeom>
                  <a:avLst/>
                  <a:gdLst>
                    <a:gd name="T0" fmla="*/ 0 w 49"/>
                    <a:gd name="T1" fmla="*/ 56 h 56"/>
                    <a:gd name="T2" fmla="*/ 48 w 49"/>
                    <a:gd name="T3" fmla="*/ 0 h 56"/>
                    <a:gd name="T4" fmla="*/ 49 w 49"/>
                    <a:gd name="T5" fmla="*/ 0 h 56"/>
                  </a:gdLst>
                  <a:ahLst/>
                  <a:cxnLst>
                    <a:cxn ang="0">
                      <a:pos x="T0" y="T1"/>
                    </a:cxn>
                    <a:cxn ang="0">
                      <a:pos x="T2" y="T3"/>
                    </a:cxn>
                    <a:cxn ang="0">
                      <a:pos x="T4" y="T5"/>
                    </a:cxn>
                  </a:cxnLst>
                  <a:rect l="0" t="0" r="r" b="b"/>
                  <a:pathLst>
                    <a:path w="49" h="56">
                      <a:moveTo>
                        <a:pt x="0" y="56"/>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36" name="Freeform 900"/>
                <p:cNvSpPr>
                  <a:spLocks/>
                </p:cNvSpPr>
                <p:nvPr/>
              </p:nvSpPr>
              <p:spPr bwMode="auto">
                <a:xfrm>
                  <a:off x="2752" y="1957"/>
                  <a:ext cx="6" cy="6"/>
                </a:xfrm>
                <a:custGeom>
                  <a:avLst/>
                  <a:gdLst>
                    <a:gd name="T0" fmla="*/ 0 w 49"/>
                    <a:gd name="T1" fmla="*/ 56 h 56"/>
                    <a:gd name="T2" fmla="*/ 48 w 49"/>
                    <a:gd name="T3" fmla="*/ 0 h 56"/>
                    <a:gd name="T4" fmla="*/ 49 w 49"/>
                    <a:gd name="T5" fmla="*/ 0 h 56"/>
                  </a:gdLst>
                  <a:ahLst/>
                  <a:cxnLst>
                    <a:cxn ang="0">
                      <a:pos x="T0" y="T1"/>
                    </a:cxn>
                    <a:cxn ang="0">
                      <a:pos x="T2" y="T3"/>
                    </a:cxn>
                    <a:cxn ang="0">
                      <a:pos x="T4" y="T5"/>
                    </a:cxn>
                  </a:cxnLst>
                  <a:rect l="0" t="0" r="r" b="b"/>
                  <a:pathLst>
                    <a:path w="49" h="56">
                      <a:moveTo>
                        <a:pt x="0" y="56"/>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37" name="Freeform 901"/>
                <p:cNvSpPr>
                  <a:spLocks/>
                </p:cNvSpPr>
                <p:nvPr/>
              </p:nvSpPr>
              <p:spPr bwMode="auto">
                <a:xfrm>
                  <a:off x="2704" y="2116"/>
                  <a:ext cx="5" cy="6"/>
                </a:xfrm>
                <a:custGeom>
                  <a:avLst/>
                  <a:gdLst>
                    <a:gd name="T0" fmla="*/ 0 w 50"/>
                    <a:gd name="T1" fmla="*/ 57 h 57"/>
                    <a:gd name="T2" fmla="*/ 48 w 50"/>
                    <a:gd name="T3" fmla="*/ 0 h 57"/>
                    <a:gd name="T4" fmla="*/ 50 w 50"/>
                    <a:gd name="T5" fmla="*/ 0 h 57"/>
                  </a:gdLst>
                  <a:ahLst/>
                  <a:cxnLst>
                    <a:cxn ang="0">
                      <a:pos x="T0" y="T1"/>
                    </a:cxn>
                    <a:cxn ang="0">
                      <a:pos x="T2" y="T3"/>
                    </a:cxn>
                    <a:cxn ang="0">
                      <a:pos x="T4" y="T5"/>
                    </a:cxn>
                  </a:cxnLst>
                  <a:rect l="0" t="0" r="r" b="b"/>
                  <a:pathLst>
                    <a:path w="50" h="57">
                      <a:moveTo>
                        <a:pt x="0" y="57"/>
                      </a:moveTo>
                      <a:lnTo>
                        <a:pt x="48"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38" name="Freeform 902"/>
                <p:cNvSpPr>
                  <a:spLocks/>
                </p:cNvSpPr>
                <p:nvPr/>
              </p:nvSpPr>
              <p:spPr bwMode="auto">
                <a:xfrm>
                  <a:off x="2655" y="2276"/>
                  <a:ext cx="5" cy="6"/>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39" name="Freeform 903"/>
                <p:cNvSpPr>
                  <a:spLocks/>
                </p:cNvSpPr>
                <p:nvPr/>
              </p:nvSpPr>
              <p:spPr bwMode="auto">
                <a:xfrm>
                  <a:off x="2719" y="2199"/>
                  <a:ext cx="5" cy="7"/>
                </a:xfrm>
                <a:custGeom>
                  <a:avLst/>
                  <a:gdLst>
                    <a:gd name="T0" fmla="*/ 0 w 49"/>
                    <a:gd name="T1" fmla="*/ 58 h 58"/>
                    <a:gd name="T2" fmla="*/ 48 w 49"/>
                    <a:gd name="T3" fmla="*/ 0 h 58"/>
                    <a:gd name="T4" fmla="*/ 49 w 49"/>
                    <a:gd name="T5" fmla="*/ 0 h 58"/>
                  </a:gdLst>
                  <a:ahLst/>
                  <a:cxnLst>
                    <a:cxn ang="0">
                      <a:pos x="T0" y="T1"/>
                    </a:cxn>
                    <a:cxn ang="0">
                      <a:pos x="T2" y="T3"/>
                    </a:cxn>
                    <a:cxn ang="0">
                      <a:pos x="T4" y="T5"/>
                    </a:cxn>
                  </a:cxnLst>
                  <a:rect l="0" t="0" r="r" b="b"/>
                  <a:pathLst>
                    <a:path w="49" h="58">
                      <a:moveTo>
                        <a:pt x="0" y="58"/>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0" name="Freeform 904"/>
                <p:cNvSpPr>
                  <a:spLocks/>
                </p:cNvSpPr>
                <p:nvPr/>
              </p:nvSpPr>
              <p:spPr bwMode="auto">
                <a:xfrm>
                  <a:off x="2670" y="2359"/>
                  <a:ext cx="6" cy="6"/>
                </a:xfrm>
                <a:custGeom>
                  <a:avLst/>
                  <a:gdLst>
                    <a:gd name="T0" fmla="*/ 0 w 50"/>
                    <a:gd name="T1" fmla="*/ 56 h 56"/>
                    <a:gd name="T2" fmla="*/ 49 w 50"/>
                    <a:gd name="T3" fmla="*/ 0 h 56"/>
                    <a:gd name="T4" fmla="*/ 50 w 50"/>
                    <a:gd name="T5" fmla="*/ 0 h 56"/>
                  </a:gdLst>
                  <a:ahLst/>
                  <a:cxnLst>
                    <a:cxn ang="0">
                      <a:pos x="T0" y="T1"/>
                    </a:cxn>
                    <a:cxn ang="0">
                      <a:pos x="T2" y="T3"/>
                    </a:cxn>
                    <a:cxn ang="0">
                      <a:pos x="T4" y="T5"/>
                    </a:cxn>
                  </a:cxnLst>
                  <a:rect l="0" t="0" r="r" b="b"/>
                  <a:pathLst>
                    <a:path w="50" h="56">
                      <a:moveTo>
                        <a:pt x="0" y="56"/>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1" name="Freeform 905"/>
                <p:cNvSpPr>
                  <a:spLocks/>
                </p:cNvSpPr>
                <p:nvPr/>
              </p:nvSpPr>
              <p:spPr bwMode="auto">
                <a:xfrm>
                  <a:off x="2926" y="2054"/>
                  <a:ext cx="5" cy="6"/>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2" name="Freeform 906"/>
                <p:cNvSpPr>
                  <a:spLocks/>
                </p:cNvSpPr>
                <p:nvPr/>
              </p:nvSpPr>
              <p:spPr bwMode="auto">
                <a:xfrm>
                  <a:off x="2990" y="1977"/>
                  <a:ext cx="5" cy="7"/>
                </a:xfrm>
                <a:custGeom>
                  <a:avLst/>
                  <a:gdLst>
                    <a:gd name="T0" fmla="*/ 0 w 48"/>
                    <a:gd name="T1" fmla="*/ 58 h 58"/>
                    <a:gd name="T2" fmla="*/ 47 w 48"/>
                    <a:gd name="T3" fmla="*/ 0 h 58"/>
                    <a:gd name="T4" fmla="*/ 48 w 48"/>
                    <a:gd name="T5" fmla="*/ 0 h 58"/>
                  </a:gdLst>
                  <a:ahLst/>
                  <a:cxnLst>
                    <a:cxn ang="0">
                      <a:pos x="T0" y="T1"/>
                    </a:cxn>
                    <a:cxn ang="0">
                      <a:pos x="T2" y="T3"/>
                    </a:cxn>
                    <a:cxn ang="0">
                      <a:pos x="T4" y="T5"/>
                    </a:cxn>
                  </a:cxnLst>
                  <a:rect l="0" t="0" r="r" b="b"/>
                  <a:pathLst>
                    <a:path w="48" h="58">
                      <a:moveTo>
                        <a:pt x="0" y="58"/>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3" name="Freeform 907"/>
                <p:cNvSpPr>
                  <a:spLocks/>
                </p:cNvSpPr>
                <p:nvPr/>
              </p:nvSpPr>
              <p:spPr bwMode="auto">
                <a:xfrm>
                  <a:off x="2686" y="2442"/>
                  <a:ext cx="5" cy="6"/>
                </a:xfrm>
                <a:custGeom>
                  <a:avLst/>
                  <a:gdLst>
                    <a:gd name="T0" fmla="*/ 0 w 49"/>
                    <a:gd name="T1" fmla="*/ 58 h 58"/>
                    <a:gd name="T2" fmla="*/ 47 w 49"/>
                    <a:gd name="T3" fmla="*/ 0 h 58"/>
                    <a:gd name="T4" fmla="*/ 49 w 49"/>
                    <a:gd name="T5" fmla="*/ 0 h 58"/>
                  </a:gdLst>
                  <a:ahLst/>
                  <a:cxnLst>
                    <a:cxn ang="0">
                      <a:pos x="T0" y="T1"/>
                    </a:cxn>
                    <a:cxn ang="0">
                      <a:pos x="T2" y="T3"/>
                    </a:cxn>
                    <a:cxn ang="0">
                      <a:pos x="T4" y="T5"/>
                    </a:cxn>
                  </a:cxnLst>
                  <a:rect l="0" t="0" r="r" b="b"/>
                  <a:pathLst>
                    <a:path w="49" h="58">
                      <a:moveTo>
                        <a:pt x="0" y="58"/>
                      </a:moveTo>
                      <a:lnTo>
                        <a:pt x="47"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4" name="Freeform 908"/>
                <p:cNvSpPr>
                  <a:spLocks/>
                </p:cNvSpPr>
                <p:nvPr/>
              </p:nvSpPr>
              <p:spPr bwMode="auto">
                <a:xfrm>
                  <a:off x="2941" y="2137"/>
                  <a:ext cx="6" cy="6"/>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5" name="Freeform 909"/>
                <p:cNvSpPr>
                  <a:spLocks/>
                </p:cNvSpPr>
                <p:nvPr/>
              </p:nvSpPr>
              <p:spPr bwMode="auto">
                <a:xfrm>
                  <a:off x="3005" y="2061"/>
                  <a:ext cx="6" cy="6"/>
                </a:xfrm>
                <a:custGeom>
                  <a:avLst/>
                  <a:gdLst>
                    <a:gd name="T0" fmla="*/ 0 w 50"/>
                    <a:gd name="T1" fmla="*/ 57 h 57"/>
                    <a:gd name="T2" fmla="*/ 49 w 50"/>
                    <a:gd name="T3" fmla="*/ 0 h 57"/>
                    <a:gd name="T4" fmla="*/ 50 w 50"/>
                    <a:gd name="T5" fmla="*/ 0 h 57"/>
                  </a:gdLst>
                  <a:ahLst/>
                  <a:cxnLst>
                    <a:cxn ang="0">
                      <a:pos x="T0" y="T1"/>
                    </a:cxn>
                    <a:cxn ang="0">
                      <a:pos x="T2" y="T3"/>
                    </a:cxn>
                    <a:cxn ang="0">
                      <a:pos x="T4" y="T5"/>
                    </a:cxn>
                  </a:cxnLst>
                  <a:rect l="0" t="0" r="r" b="b"/>
                  <a:pathLst>
                    <a:path w="50" h="57">
                      <a:moveTo>
                        <a:pt x="0" y="57"/>
                      </a:moveTo>
                      <a:lnTo>
                        <a:pt x="49" y="0"/>
                      </a:lnTo>
                      <a:lnTo>
                        <a:pt x="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6" name="Freeform 910"/>
                <p:cNvSpPr>
                  <a:spLocks/>
                </p:cNvSpPr>
                <p:nvPr/>
              </p:nvSpPr>
              <p:spPr bwMode="auto">
                <a:xfrm>
                  <a:off x="2765" y="2449"/>
                  <a:ext cx="5" cy="6"/>
                </a:xfrm>
                <a:custGeom>
                  <a:avLst/>
                  <a:gdLst>
                    <a:gd name="T0" fmla="*/ 0 w 49"/>
                    <a:gd name="T1" fmla="*/ 58 h 58"/>
                    <a:gd name="T2" fmla="*/ 47 w 49"/>
                    <a:gd name="T3" fmla="*/ 0 h 58"/>
                    <a:gd name="T4" fmla="*/ 49 w 49"/>
                    <a:gd name="T5" fmla="*/ 0 h 58"/>
                  </a:gdLst>
                  <a:ahLst/>
                  <a:cxnLst>
                    <a:cxn ang="0">
                      <a:pos x="T0" y="T1"/>
                    </a:cxn>
                    <a:cxn ang="0">
                      <a:pos x="T2" y="T3"/>
                    </a:cxn>
                    <a:cxn ang="0">
                      <a:pos x="T4" y="T5"/>
                    </a:cxn>
                  </a:cxnLst>
                  <a:rect l="0" t="0" r="r" b="b"/>
                  <a:pathLst>
                    <a:path w="49" h="58">
                      <a:moveTo>
                        <a:pt x="0" y="58"/>
                      </a:moveTo>
                      <a:lnTo>
                        <a:pt x="47"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7" name="Freeform 911"/>
                <p:cNvSpPr>
                  <a:spLocks/>
                </p:cNvSpPr>
                <p:nvPr/>
              </p:nvSpPr>
              <p:spPr bwMode="auto">
                <a:xfrm>
                  <a:off x="2957" y="2220"/>
                  <a:ext cx="5" cy="6"/>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8" name="Freeform 912"/>
                <p:cNvSpPr>
                  <a:spLocks/>
                </p:cNvSpPr>
                <p:nvPr/>
              </p:nvSpPr>
              <p:spPr bwMode="auto">
                <a:xfrm>
                  <a:off x="2844" y="2456"/>
                  <a:ext cx="6" cy="6"/>
                </a:xfrm>
                <a:custGeom>
                  <a:avLst/>
                  <a:gdLst>
                    <a:gd name="T0" fmla="*/ 0 w 49"/>
                    <a:gd name="T1" fmla="*/ 56 h 56"/>
                    <a:gd name="T2" fmla="*/ 47 w 49"/>
                    <a:gd name="T3" fmla="*/ 0 h 56"/>
                    <a:gd name="T4" fmla="*/ 49 w 49"/>
                    <a:gd name="T5" fmla="*/ 0 h 56"/>
                  </a:gdLst>
                  <a:ahLst/>
                  <a:cxnLst>
                    <a:cxn ang="0">
                      <a:pos x="T0" y="T1"/>
                    </a:cxn>
                    <a:cxn ang="0">
                      <a:pos x="T2" y="T3"/>
                    </a:cxn>
                    <a:cxn ang="0">
                      <a:pos x="T4" y="T5"/>
                    </a:cxn>
                  </a:cxnLst>
                  <a:rect l="0" t="0" r="r" b="b"/>
                  <a:pathLst>
                    <a:path w="49" h="56">
                      <a:moveTo>
                        <a:pt x="0" y="56"/>
                      </a:moveTo>
                      <a:lnTo>
                        <a:pt x="47"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49" name="Freeform 913"/>
                <p:cNvSpPr>
                  <a:spLocks/>
                </p:cNvSpPr>
                <p:nvPr/>
              </p:nvSpPr>
              <p:spPr bwMode="auto">
                <a:xfrm>
                  <a:off x="2908" y="2380"/>
                  <a:ext cx="5" cy="6"/>
                </a:xfrm>
                <a:custGeom>
                  <a:avLst/>
                  <a:gdLst>
                    <a:gd name="T0" fmla="*/ 0 w 46"/>
                    <a:gd name="T1" fmla="*/ 54 h 54"/>
                    <a:gd name="T2" fmla="*/ 45 w 46"/>
                    <a:gd name="T3" fmla="*/ 0 h 54"/>
                    <a:gd name="T4" fmla="*/ 46 w 46"/>
                    <a:gd name="T5" fmla="*/ 0 h 54"/>
                  </a:gdLst>
                  <a:ahLst/>
                  <a:cxnLst>
                    <a:cxn ang="0">
                      <a:pos x="T0" y="T1"/>
                    </a:cxn>
                    <a:cxn ang="0">
                      <a:pos x="T2" y="T3"/>
                    </a:cxn>
                    <a:cxn ang="0">
                      <a:pos x="T4" y="T5"/>
                    </a:cxn>
                  </a:cxnLst>
                  <a:rect l="0" t="0" r="r" b="b"/>
                  <a:pathLst>
                    <a:path w="46" h="54">
                      <a:moveTo>
                        <a:pt x="0" y="54"/>
                      </a:moveTo>
                      <a:lnTo>
                        <a:pt x="45" y="0"/>
                      </a:lnTo>
                      <a:lnTo>
                        <a:pt x="4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0" name="Freeform 914"/>
                <p:cNvSpPr>
                  <a:spLocks/>
                </p:cNvSpPr>
                <p:nvPr/>
              </p:nvSpPr>
              <p:spPr bwMode="auto">
                <a:xfrm>
                  <a:off x="2972" y="2303"/>
                  <a:ext cx="5" cy="7"/>
                </a:xfrm>
                <a:custGeom>
                  <a:avLst/>
                  <a:gdLst>
                    <a:gd name="T0" fmla="*/ 0 w 48"/>
                    <a:gd name="T1" fmla="*/ 57 h 57"/>
                    <a:gd name="T2" fmla="*/ 47 w 48"/>
                    <a:gd name="T3" fmla="*/ 0 h 57"/>
                    <a:gd name="T4" fmla="*/ 48 w 48"/>
                    <a:gd name="T5" fmla="*/ 0 h 57"/>
                  </a:gdLst>
                  <a:ahLst/>
                  <a:cxnLst>
                    <a:cxn ang="0">
                      <a:pos x="T0" y="T1"/>
                    </a:cxn>
                    <a:cxn ang="0">
                      <a:pos x="T2" y="T3"/>
                    </a:cxn>
                    <a:cxn ang="0">
                      <a:pos x="T4" y="T5"/>
                    </a:cxn>
                  </a:cxnLst>
                  <a:rect l="0" t="0" r="r" b="b"/>
                  <a:pathLst>
                    <a:path w="48" h="57">
                      <a:moveTo>
                        <a:pt x="0" y="57"/>
                      </a:moveTo>
                      <a:lnTo>
                        <a:pt x="47" y="0"/>
                      </a:lnTo>
                      <a:lnTo>
                        <a:pt x="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1" name="Freeform 915"/>
                <p:cNvSpPr>
                  <a:spLocks/>
                </p:cNvSpPr>
                <p:nvPr/>
              </p:nvSpPr>
              <p:spPr bwMode="auto">
                <a:xfrm>
                  <a:off x="2923" y="2463"/>
                  <a:ext cx="6" cy="6"/>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2" name="Freeform 916"/>
                <p:cNvSpPr>
                  <a:spLocks/>
                </p:cNvSpPr>
                <p:nvPr/>
              </p:nvSpPr>
              <p:spPr bwMode="auto">
                <a:xfrm>
                  <a:off x="2987" y="2386"/>
                  <a:ext cx="6" cy="7"/>
                </a:xfrm>
                <a:custGeom>
                  <a:avLst/>
                  <a:gdLst>
                    <a:gd name="T0" fmla="*/ 0 w 49"/>
                    <a:gd name="T1" fmla="*/ 58 h 58"/>
                    <a:gd name="T2" fmla="*/ 48 w 49"/>
                    <a:gd name="T3" fmla="*/ 0 h 58"/>
                    <a:gd name="T4" fmla="*/ 49 w 49"/>
                    <a:gd name="T5" fmla="*/ 0 h 58"/>
                  </a:gdLst>
                  <a:ahLst/>
                  <a:cxnLst>
                    <a:cxn ang="0">
                      <a:pos x="T0" y="T1"/>
                    </a:cxn>
                    <a:cxn ang="0">
                      <a:pos x="T2" y="T3"/>
                    </a:cxn>
                    <a:cxn ang="0">
                      <a:pos x="T4" y="T5"/>
                    </a:cxn>
                  </a:cxnLst>
                  <a:rect l="0" t="0" r="r" b="b"/>
                  <a:pathLst>
                    <a:path w="49" h="58">
                      <a:moveTo>
                        <a:pt x="0" y="58"/>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3" name="Freeform 917"/>
                <p:cNvSpPr>
                  <a:spLocks/>
                </p:cNvSpPr>
                <p:nvPr/>
              </p:nvSpPr>
              <p:spPr bwMode="auto">
                <a:xfrm>
                  <a:off x="3003" y="2470"/>
                  <a:ext cx="5" cy="6"/>
                </a:xfrm>
                <a:custGeom>
                  <a:avLst/>
                  <a:gdLst>
                    <a:gd name="T0" fmla="*/ 0 w 49"/>
                    <a:gd name="T1" fmla="*/ 57 h 57"/>
                    <a:gd name="T2" fmla="*/ 48 w 49"/>
                    <a:gd name="T3" fmla="*/ 0 h 57"/>
                    <a:gd name="T4" fmla="*/ 49 w 49"/>
                    <a:gd name="T5" fmla="*/ 0 h 57"/>
                  </a:gdLst>
                  <a:ahLst/>
                  <a:cxnLst>
                    <a:cxn ang="0">
                      <a:pos x="T0" y="T1"/>
                    </a:cxn>
                    <a:cxn ang="0">
                      <a:pos x="T2" y="T3"/>
                    </a:cxn>
                    <a:cxn ang="0">
                      <a:pos x="T4" y="T5"/>
                    </a:cxn>
                  </a:cxnLst>
                  <a:rect l="0" t="0" r="r" b="b"/>
                  <a:pathLst>
                    <a:path w="49" h="57">
                      <a:moveTo>
                        <a:pt x="0" y="57"/>
                      </a:moveTo>
                      <a:lnTo>
                        <a:pt x="48" y="0"/>
                      </a:lnTo>
                      <a:lnTo>
                        <a:pt x="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4" name="Freeform 918"/>
                <p:cNvSpPr>
                  <a:spLocks/>
                </p:cNvSpPr>
                <p:nvPr/>
              </p:nvSpPr>
              <p:spPr bwMode="auto">
                <a:xfrm>
                  <a:off x="2673" y="1956"/>
                  <a:ext cx="7" cy="1"/>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5" name="Freeform 919"/>
                <p:cNvSpPr>
                  <a:spLocks/>
                </p:cNvSpPr>
                <p:nvPr/>
              </p:nvSpPr>
              <p:spPr bwMode="auto">
                <a:xfrm>
                  <a:off x="2752" y="1963"/>
                  <a:ext cx="7" cy="1"/>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6" name="Freeform 920"/>
                <p:cNvSpPr>
                  <a:spLocks/>
                </p:cNvSpPr>
                <p:nvPr/>
              </p:nvSpPr>
              <p:spPr bwMode="auto">
                <a:xfrm>
                  <a:off x="2990" y="1984"/>
                  <a:ext cx="7" cy="1"/>
                </a:xfrm>
                <a:custGeom>
                  <a:avLst/>
                  <a:gdLst>
                    <a:gd name="T0" fmla="*/ 0 w 60"/>
                    <a:gd name="T1" fmla="*/ 0 h 4"/>
                    <a:gd name="T2" fmla="*/ 59 w 60"/>
                    <a:gd name="T3" fmla="*/ 4 h 4"/>
                    <a:gd name="T4" fmla="*/ 60 w 60"/>
                    <a:gd name="T5" fmla="*/ 4 h 4"/>
                  </a:gdLst>
                  <a:ahLst/>
                  <a:cxnLst>
                    <a:cxn ang="0">
                      <a:pos x="T0" y="T1"/>
                    </a:cxn>
                    <a:cxn ang="0">
                      <a:pos x="T2" y="T3"/>
                    </a:cxn>
                    <a:cxn ang="0">
                      <a:pos x="T4" y="T5"/>
                    </a:cxn>
                  </a:cxnLst>
                  <a:rect l="0" t="0" r="r" b="b"/>
                  <a:pathLst>
                    <a:path w="60" h="4">
                      <a:moveTo>
                        <a:pt x="0" y="0"/>
                      </a:moveTo>
                      <a:lnTo>
                        <a:pt x="59" y="4"/>
                      </a:lnTo>
                      <a:lnTo>
                        <a:pt x="60"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7" name="Freeform 921"/>
                <p:cNvSpPr>
                  <a:spLocks/>
                </p:cNvSpPr>
                <p:nvPr/>
              </p:nvSpPr>
              <p:spPr bwMode="auto">
                <a:xfrm>
                  <a:off x="2688" y="2039"/>
                  <a:ext cx="7" cy="1"/>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8" name="Freeform 922"/>
                <p:cNvSpPr>
                  <a:spLocks/>
                </p:cNvSpPr>
                <p:nvPr/>
              </p:nvSpPr>
              <p:spPr bwMode="auto">
                <a:xfrm>
                  <a:off x="2926" y="2060"/>
                  <a:ext cx="7" cy="1"/>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59" name="Freeform 923"/>
                <p:cNvSpPr>
                  <a:spLocks/>
                </p:cNvSpPr>
                <p:nvPr/>
              </p:nvSpPr>
              <p:spPr bwMode="auto">
                <a:xfrm>
                  <a:off x="3005" y="2067"/>
                  <a:ext cx="7" cy="1"/>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0" name="Freeform 924"/>
                <p:cNvSpPr>
                  <a:spLocks/>
                </p:cNvSpPr>
                <p:nvPr/>
              </p:nvSpPr>
              <p:spPr bwMode="auto">
                <a:xfrm>
                  <a:off x="2704" y="2122"/>
                  <a:ext cx="6" cy="1"/>
                </a:xfrm>
                <a:custGeom>
                  <a:avLst/>
                  <a:gdLst>
                    <a:gd name="T0" fmla="*/ 0 w 61"/>
                    <a:gd name="T1" fmla="*/ 0 h 6"/>
                    <a:gd name="T2" fmla="*/ 59 w 61"/>
                    <a:gd name="T3" fmla="*/ 6 h 6"/>
                    <a:gd name="T4" fmla="*/ 61 w 61"/>
                    <a:gd name="T5" fmla="*/ 6 h 6"/>
                  </a:gdLst>
                  <a:ahLst/>
                  <a:cxnLst>
                    <a:cxn ang="0">
                      <a:pos x="T0" y="T1"/>
                    </a:cxn>
                    <a:cxn ang="0">
                      <a:pos x="T2" y="T3"/>
                    </a:cxn>
                    <a:cxn ang="0">
                      <a:pos x="T4" y="T5"/>
                    </a:cxn>
                  </a:cxnLst>
                  <a:rect l="0" t="0" r="r" b="b"/>
                  <a:pathLst>
                    <a:path w="61" h="6">
                      <a:moveTo>
                        <a:pt x="0" y="0"/>
                      </a:moveTo>
                      <a:lnTo>
                        <a:pt x="59"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1" name="Freeform 925"/>
                <p:cNvSpPr>
                  <a:spLocks/>
                </p:cNvSpPr>
                <p:nvPr/>
              </p:nvSpPr>
              <p:spPr bwMode="auto">
                <a:xfrm>
                  <a:off x="2941" y="2143"/>
                  <a:ext cx="7" cy="1"/>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2" name="Freeform 926"/>
                <p:cNvSpPr>
                  <a:spLocks/>
                </p:cNvSpPr>
                <p:nvPr/>
              </p:nvSpPr>
              <p:spPr bwMode="auto">
                <a:xfrm>
                  <a:off x="2719" y="2206"/>
                  <a:ext cx="7" cy="1"/>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3" name="Freeform 927"/>
                <p:cNvSpPr>
                  <a:spLocks/>
                </p:cNvSpPr>
                <p:nvPr/>
              </p:nvSpPr>
              <p:spPr bwMode="auto">
                <a:xfrm>
                  <a:off x="2957" y="2226"/>
                  <a:ext cx="6" cy="1"/>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4" name="Freeform 928"/>
                <p:cNvSpPr>
                  <a:spLocks/>
                </p:cNvSpPr>
                <p:nvPr/>
              </p:nvSpPr>
              <p:spPr bwMode="auto">
                <a:xfrm>
                  <a:off x="2655" y="2282"/>
                  <a:ext cx="7" cy="1"/>
                </a:xfrm>
                <a:custGeom>
                  <a:avLst/>
                  <a:gdLst>
                    <a:gd name="T0" fmla="*/ 0 w 61"/>
                    <a:gd name="T1" fmla="*/ 0 h 4"/>
                    <a:gd name="T2" fmla="*/ 60 w 61"/>
                    <a:gd name="T3" fmla="*/ 4 h 4"/>
                    <a:gd name="T4" fmla="*/ 61 w 61"/>
                    <a:gd name="T5" fmla="*/ 4 h 4"/>
                  </a:gdLst>
                  <a:ahLst/>
                  <a:cxnLst>
                    <a:cxn ang="0">
                      <a:pos x="T0" y="T1"/>
                    </a:cxn>
                    <a:cxn ang="0">
                      <a:pos x="T2" y="T3"/>
                    </a:cxn>
                    <a:cxn ang="0">
                      <a:pos x="T4" y="T5"/>
                    </a:cxn>
                  </a:cxnLst>
                  <a:rect l="0" t="0" r="r" b="b"/>
                  <a:pathLst>
                    <a:path w="61" h="4">
                      <a:moveTo>
                        <a:pt x="0" y="0"/>
                      </a:moveTo>
                      <a:lnTo>
                        <a:pt x="60" y="4"/>
                      </a:lnTo>
                      <a:lnTo>
                        <a:pt x="61"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5" name="Freeform 929"/>
                <p:cNvSpPr>
                  <a:spLocks/>
                </p:cNvSpPr>
                <p:nvPr/>
              </p:nvSpPr>
              <p:spPr bwMode="auto">
                <a:xfrm>
                  <a:off x="2972" y="2310"/>
                  <a:ext cx="7" cy="1"/>
                </a:xfrm>
                <a:custGeom>
                  <a:avLst/>
                  <a:gdLst>
                    <a:gd name="T0" fmla="*/ 0 w 60"/>
                    <a:gd name="T1" fmla="*/ 0 h 5"/>
                    <a:gd name="T2" fmla="*/ 59 w 60"/>
                    <a:gd name="T3" fmla="*/ 5 h 5"/>
                    <a:gd name="T4" fmla="*/ 60 w 60"/>
                    <a:gd name="T5" fmla="*/ 5 h 5"/>
                  </a:gdLst>
                  <a:ahLst/>
                  <a:cxnLst>
                    <a:cxn ang="0">
                      <a:pos x="T0" y="T1"/>
                    </a:cxn>
                    <a:cxn ang="0">
                      <a:pos x="T2" y="T3"/>
                    </a:cxn>
                    <a:cxn ang="0">
                      <a:pos x="T4" y="T5"/>
                    </a:cxn>
                  </a:cxnLst>
                  <a:rect l="0" t="0" r="r" b="b"/>
                  <a:pathLst>
                    <a:path w="60" h="5">
                      <a:moveTo>
                        <a:pt x="0" y="0"/>
                      </a:moveTo>
                      <a:lnTo>
                        <a:pt x="59" y="5"/>
                      </a:lnTo>
                      <a:lnTo>
                        <a:pt x="60"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6" name="Freeform 930"/>
                <p:cNvSpPr>
                  <a:spLocks/>
                </p:cNvSpPr>
                <p:nvPr/>
              </p:nvSpPr>
              <p:spPr bwMode="auto">
                <a:xfrm>
                  <a:off x="2670" y="2365"/>
                  <a:ext cx="7" cy="1"/>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7" name="Freeform 931"/>
                <p:cNvSpPr>
                  <a:spLocks/>
                </p:cNvSpPr>
                <p:nvPr/>
              </p:nvSpPr>
              <p:spPr bwMode="auto">
                <a:xfrm>
                  <a:off x="2908" y="2386"/>
                  <a:ext cx="7" cy="1"/>
                </a:xfrm>
                <a:custGeom>
                  <a:avLst/>
                  <a:gdLst>
                    <a:gd name="T0" fmla="*/ 0 w 58"/>
                    <a:gd name="T1" fmla="*/ 0 h 4"/>
                    <a:gd name="T2" fmla="*/ 57 w 58"/>
                    <a:gd name="T3" fmla="*/ 4 h 4"/>
                    <a:gd name="T4" fmla="*/ 58 w 58"/>
                    <a:gd name="T5" fmla="*/ 4 h 4"/>
                  </a:gdLst>
                  <a:ahLst/>
                  <a:cxnLst>
                    <a:cxn ang="0">
                      <a:pos x="T0" y="T1"/>
                    </a:cxn>
                    <a:cxn ang="0">
                      <a:pos x="T2" y="T3"/>
                    </a:cxn>
                    <a:cxn ang="0">
                      <a:pos x="T4" y="T5"/>
                    </a:cxn>
                  </a:cxnLst>
                  <a:rect l="0" t="0" r="r" b="b"/>
                  <a:pathLst>
                    <a:path w="58" h="4">
                      <a:moveTo>
                        <a:pt x="0" y="0"/>
                      </a:moveTo>
                      <a:lnTo>
                        <a:pt x="57" y="4"/>
                      </a:lnTo>
                      <a:lnTo>
                        <a:pt x="58" y="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8" name="Freeform 932"/>
                <p:cNvSpPr>
                  <a:spLocks/>
                </p:cNvSpPr>
                <p:nvPr/>
              </p:nvSpPr>
              <p:spPr bwMode="auto">
                <a:xfrm>
                  <a:off x="2987" y="2393"/>
                  <a:ext cx="7" cy="1"/>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69" name="Freeform 933"/>
                <p:cNvSpPr>
                  <a:spLocks/>
                </p:cNvSpPr>
                <p:nvPr/>
              </p:nvSpPr>
              <p:spPr bwMode="auto">
                <a:xfrm>
                  <a:off x="2686" y="2448"/>
                  <a:ext cx="6" cy="1"/>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0" name="Freeform 934"/>
                <p:cNvSpPr>
                  <a:spLocks/>
                </p:cNvSpPr>
                <p:nvPr/>
              </p:nvSpPr>
              <p:spPr bwMode="auto">
                <a:xfrm>
                  <a:off x="2765" y="2455"/>
                  <a:ext cx="7" cy="1"/>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1" name="Freeform 935"/>
                <p:cNvSpPr>
                  <a:spLocks/>
                </p:cNvSpPr>
                <p:nvPr/>
              </p:nvSpPr>
              <p:spPr bwMode="auto">
                <a:xfrm>
                  <a:off x="2844" y="2462"/>
                  <a:ext cx="7" cy="1"/>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2" name="Freeform 936"/>
                <p:cNvSpPr>
                  <a:spLocks/>
                </p:cNvSpPr>
                <p:nvPr/>
              </p:nvSpPr>
              <p:spPr bwMode="auto">
                <a:xfrm>
                  <a:off x="2923" y="2469"/>
                  <a:ext cx="7" cy="1"/>
                </a:xfrm>
                <a:custGeom>
                  <a:avLst/>
                  <a:gdLst>
                    <a:gd name="T0" fmla="*/ 0 w 61"/>
                    <a:gd name="T1" fmla="*/ 0 h 6"/>
                    <a:gd name="T2" fmla="*/ 60 w 61"/>
                    <a:gd name="T3" fmla="*/ 6 h 6"/>
                    <a:gd name="T4" fmla="*/ 61 w 61"/>
                    <a:gd name="T5" fmla="*/ 6 h 6"/>
                  </a:gdLst>
                  <a:ahLst/>
                  <a:cxnLst>
                    <a:cxn ang="0">
                      <a:pos x="T0" y="T1"/>
                    </a:cxn>
                    <a:cxn ang="0">
                      <a:pos x="T2" y="T3"/>
                    </a:cxn>
                    <a:cxn ang="0">
                      <a:pos x="T4" y="T5"/>
                    </a:cxn>
                  </a:cxnLst>
                  <a:rect l="0" t="0" r="r" b="b"/>
                  <a:pathLst>
                    <a:path w="61" h="6">
                      <a:moveTo>
                        <a:pt x="0" y="0"/>
                      </a:moveTo>
                      <a:lnTo>
                        <a:pt x="60" y="6"/>
                      </a:lnTo>
                      <a:lnTo>
                        <a:pt x="61" y="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3" name="Freeform 937"/>
                <p:cNvSpPr>
                  <a:spLocks/>
                </p:cNvSpPr>
                <p:nvPr/>
              </p:nvSpPr>
              <p:spPr bwMode="auto">
                <a:xfrm>
                  <a:off x="3003" y="2476"/>
                  <a:ext cx="6" cy="1"/>
                </a:xfrm>
                <a:custGeom>
                  <a:avLst/>
                  <a:gdLst>
                    <a:gd name="T0" fmla="*/ 0 w 61"/>
                    <a:gd name="T1" fmla="*/ 0 h 5"/>
                    <a:gd name="T2" fmla="*/ 60 w 61"/>
                    <a:gd name="T3" fmla="*/ 5 h 5"/>
                    <a:gd name="T4" fmla="*/ 61 w 61"/>
                    <a:gd name="T5" fmla="*/ 5 h 5"/>
                  </a:gdLst>
                  <a:ahLst/>
                  <a:cxnLst>
                    <a:cxn ang="0">
                      <a:pos x="T0" y="T1"/>
                    </a:cxn>
                    <a:cxn ang="0">
                      <a:pos x="T2" y="T3"/>
                    </a:cxn>
                    <a:cxn ang="0">
                      <a:pos x="T4" y="T5"/>
                    </a:cxn>
                  </a:cxnLst>
                  <a:rect l="0" t="0" r="r" b="b"/>
                  <a:pathLst>
                    <a:path w="61" h="5">
                      <a:moveTo>
                        <a:pt x="0" y="0"/>
                      </a:moveTo>
                      <a:lnTo>
                        <a:pt x="60" y="5"/>
                      </a:lnTo>
                      <a:lnTo>
                        <a:pt x="61" y="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4" name="Freeform 938"/>
                <p:cNvSpPr>
                  <a:spLocks/>
                </p:cNvSpPr>
                <p:nvPr/>
              </p:nvSpPr>
              <p:spPr bwMode="auto">
                <a:xfrm>
                  <a:off x="2691" y="2442"/>
                  <a:ext cx="1" cy="7"/>
                </a:xfrm>
                <a:custGeom>
                  <a:avLst/>
                  <a:gdLst>
                    <a:gd name="T0" fmla="*/ 13 w 13"/>
                    <a:gd name="T1" fmla="*/ 63 h 63"/>
                    <a:gd name="T2" fmla="*/ 0 w 13"/>
                    <a:gd name="T3" fmla="*/ 0 h 63"/>
                    <a:gd name="T4" fmla="*/ 2 w 13"/>
                    <a:gd name="T5" fmla="*/ 0 h 63"/>
                  </a:gdLst>
                  <a:ahLst/>
                  <a:cxnLst>
                    <a:cxn ang="0">
                      <a:pos x="T0" y="T1"/>
                    </a:cxn>
                    <a:cxn ang="0">
                      <a:pos x="T2" y="T3"/>
                    </a:cxn>
                    <a:cxn ang="0">
                      <a:pos x="T4" y="T5"/>
                    </a:cxn>
                  </a:cxnLst>
                  <a:rect l="0" t="0" r="r" b="b"/>
                  <a:pathLst>
                    <a:path w="13" h="63">
                      <a:moveTo>
                        <a:pt x="13" y="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5" name="Freeform 939"/>
                <p:cNvSpPr>
                  <a:spLocks/>
                </p:cNvSpPr>
                <p:nvPr/>
              </p:nvSpPr>
              <p:spPr bwMode="auto">
                <a:xfrm>
                  <a:off x="2676" y="2359"/>
                  <a:ext cx="1" cy="7"/>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6" name="Freeform 940"/>
                <p:cNvSpPr>
                  <a:spLocks/>
                </p:cNvSpPr>
                <p:nvPr/>
              </p:nvSpPr>
              <p:spPr bwMode="auto">
                <a:xfrm>
                  <a:off x="2660" y="2276"/>
                  <a:ext cx="2" cy="6"/>
                </a:xfrm>
                <a:custGeom>
                  <a:avLst/>
                  <a:gdLst>
                    <a:gd name="T0" fmla="*/ 11 w 11"/>
                    <a:gd name="T1" fmla="*/ 61 h 61"/>
                    <a:gd name="T2" fmla="*/ 0 w 11"/>
                    <a:gd name="T3" fmla="*/ 0 h 61"/>
                    <a:gd name="T4" fmla="*/ 1 w 11"/>
                    <a:gd name="T5" fmla="*/ 0 h 61"/>
                  </a:gdLst>
                  <a:ahLst/>
                  <a:cxnLst>
                    <a:cxn ang="0">
                      <a:pos x="T0" y="T1"/>
                    </a:cxn>
                    <a:cxn ang="0">
                      <a:pos x="T2" y="T3"/>
                    </a:cxn>
                    <a:cxn ang="0">
                      <a:pos x="T4" y="T5"/>
                    </a:cxn>
                  </a:cxnLst>
                  <a:rect l="0" t="0" r="r" b="b"/>
                  <a:pathLst>
                    <a:path w="11" h="61">
                      <a:moveTo>
                        <a:pt x="11"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7" name="Freeform 941"/>
                <p:cNvSpPr>
                  <a:spLocks/>
                </p:cNvSpPr>
                <p:nvPr/>
              </p:nvSpPr>
              <p:spPr bwMode="auto">
                <a:xfrm>
                  <a:off x="2770" y="2449"/>
                  <a:ext cx="2" cy="7"/>
                </a:xfrm>
                <a:custGeom>
                  <a:avLst/>
                  <a:gdLst>
                    <a:gd name="T0" fmla="*/ 13 w 13"/>
                    <a:gd name="T1" fmla="*/ 63 h 63"/>
                    <a:gd name="T2" fmla="*/ 0 w 13"/>
                    <a:gd name="T3" fmla="*/ 0 h 63"/>
                    <a:gd name="T4" fmla="*/ 2 w 13"/>
                    <a:gd name="T5" fmla="*/ 0 h 63"/>
                  </a:gdLst>
                  <a:ahLst/>
                  <a:cxnLst>
                    <a:cxn ang="0">
                      <a:pos x="T0" y="T1"/>
                    </a:cxn>
                    <a:cxn ang="0">
                      <a:pos x="T2" y="T3"/>
                    </a:cxn>
                    <a:cxn ang="0">
                      <a:pos x="T4" y="T5"/>
                    </a:cxn>
                  </a:cxnLst>
                  <a:rect l="0" t="0" r="r" b="b"/>
                  <a:pathLst>
                    <a:path w="13" h="63">
                      <a:moveTo>
                        <a:pt x="13" y="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8" name="Freeform 942"/>
                <p:cNvSpPr>
                  <a:spLocks/>
                </p:cNvSpPr>
                <p:nvPr/>
              </p:nvSpPr>
              <p:spPr bwMode="auto">
                <a:xfrm>
                  <a:off x="2724" y="2199"/>
                  <a:ext cx="1" cy="7"/>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79" name="Freeform 943"/>
                <p:cNvSpPr>
                  <a:spLocks/>
                </p:cNvSpPr>
                <p:nvPr/>
              </p:nvSpPr>
              <p:spPr bwMode="auto">
                <a:xfrm>
                  <a:off x="2709" y="2116"/>
                  <a:ext cx="1" cy="7"/>
                </a:xfrm>
                <a:custGeom>
                  <a:avLst/>
                  <a:gdLst>
                    <a:gd name="T0" fmla="*/ 11 w 11"/>
                    <a:gd name="T1" fmla="*/ 63 h 63"/>
                    <a:gd name="T2" fmla="*/ 0 w 11"/>
                    <a:gd name="T3" fmla="*/ 0 h 63"/>
                    <a:gd name="T4" fmla="*/ 2 w 11"/>
                    <a:gd name="T5" fmla="*/ 0 h 63"/>
                  </a:gdLst>
                  <a:ahLst/>
                  <a:cxnLst>
                    <a:cxn ang="0">
                      <a:pos x="T0" y="T1"/>
                    </a:cxn>
                    <a:cxn ang="0">
                      <a:pos x="T2" y="T3"/>
                    </a:cxn>
                    <a:cxn ang="0">
                      <a:pos x="T4" y="T5"/>
                    </a:cxn>
                  </a:cxnLst>
                  <a:rect l="0" t="0" r="r" b="b"/>
                  <a:pathLst>
                    <a:path w="11" h="63">
                      <a:moveTo>
                        <a:pt x="11" y="6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0" name="Freeform 944"/>
                <p:cNvSpPr>
                  <a:spLocks/>
                </p:cNvSpPr>
                <p:nvPr/>
              </p:nvSpPr>
              <p:spPr bwMode="auto">
                <a:xfrm>
                  <a:off x="2694" y="2033"/>
                  <a:ext cx="1" cy="7"/>
                </a:xfrm>
                <a:custGeom>
                  <a:avLst/>
                  <a:gdLst>
                    <a:gd name="T0" fmla="*/ 12 w 12"/>
                    <a:gd name="T1" fmla="*/ 61 h 61"/>
                    <a:gd name="T2" fmla="*/ 0 w 12"/>
                    <a:gd name="T3" fmla="*/ 0 h 61"/>
                    <a:gd name="T4" fmla="*/ 1 w 12"/>
                    <a:gd name="T5" fmla="*/ 0 h 61"/>
                  </a:gdLst>
                  <a:ahLst/>
                  <a:cxnLst>
                    <a:cxn ang="0">
                      <a:pos x="T0" y="T1"/>
                    </a:cxn>
                    <a:cxn ang="0">
                      <a:pos x="T2" y="T3"/>
                    </a:cxn>
                    <a:cxn ang="0">
                      <a:pos x="T4" y="T5"/>
                    </a:cxn>
                  </a:cxnLst>
                  <a:rect l="0" t="0" r="r" b="b"/>
                  <a:pathLst>
                    <a:path w="12" h="61">
                      <a:moveTo>
                        <a:pt x="12"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1" name="Freeform 945"/>
                <p:cNvSpPr>
                  <a:spLocks/>
                </p:cNvSpPr>
                <p:nvPr/>
              </p:nvSpPr>
              <p:spPr bwMode="auto">
                <a:xfrm>
                  <a:off x="2678" y="1950"/>
                  <a:ext cx="2" cy="7"/>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2" name="Freeform 946"/>
                <p:cNvSpPr>
                  <a:spLocks/>
                </p:cNvSpPr>
                <p:nvPr/>
              </p:nvSpPr>
              <p:spPr bwMode="auto">
                <a:xfrm>
                  <a:off x="2849" y="2456"/>
                  <a:ext cx="2" cy="7"/>
                </a:xfrm>
                <a:custGeom>
                  <a:avLst/>
                  <a:gdLst>
                    <a:gd name="T0" fmla="*/ 13 w 13"/>
                    <a:gd name="T1" fmla="*/ 62 h 62"/>
                    <a:gd name="T2" fmla="*/ 0 w 13"/>
                    <a:gd name="T3" fmla="*/ 0 h 62"/>
                    <a:gd name="T4" fmla="*/ 2 w 13"/>
                    <a:gd name="T5" fmla="*/ 0 h 62"/>
                  </a:gdLst>
                  <a:ahLst/>
                  <a:cxnLst>
                    <a:cxn ang="0">
                      <a:pos x="T0" y="T1"/>
                    </a:cxn>
                    <a:cxn ang="0">
                      <a:pos x="T2" y="T3"/>
                    </a:cxn>
                    <a:cxn ang="0">
                      <a:pos x="T4" y="T5"/>
                    </a:cxn>
                  </a:cxnLst>
                  <a:rect l="0" t="0" r="r" b="b"/>
                  <a:pathLst>
                    <a:path w="13" h="62">
                      <a:moveTo>
                        <a:pt x="13" y="62"/>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3" name="Freeform 947"/>
                <p:cNvSpPr>
                  <a:spLocks/>
                </p:cNvSpPr>
                <p:nvPr/>
              </p:nvSpPr>
              <p:spPr bwMode="auto">
                <a:xfrm>
                  <a:off x="2757" y="1957"/>
                  <a:ext cx="2" cy="6"/>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4" name="Freeform 948"/>
                <p:cNvSpPr>
                  <a:spLocks/>
                </p:cNvSpPr>
                <p:nvPr/>
              </p:nvSpPr>
              <p:spPr bwMode="auto">
                <a:xfrm>
                  <a:off x="2929" y="2463"/>
                  <a:ext cx="1" cy="7"/>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5" name="Freeform 949"/>
                <p:cNvSpPr>
                  <a:spLocks/>
                </p:cNvSpPr>
                <p:nvPr/>
              </p:nvSpPr>
              <p:spPr bwMode="auto">
                <a:xfrm>
                  <a:off x="2913" y="2380"/>
                  <a:ext cx="2" cy="6"/>
                </a:xfrm>
                <a:custGeom>
                  <a:avLst/>
                  <a:gdLst>
                    <a:gd name="T0" fmla="*/ 12 w 12"/>
                    <a:gd name="T1" fmla="*/ 61 h 61"/>
                    <a:gd name="T2" fmla="*/ 0 w 12"/>
                    <a:gd name="T3" fmla="*/ 0 h 61"/>
                    <a:gd name="T4" fmla="*/ 1 w 12"/>
                    <a:gd name="T5" fmla="*/ 0 h 61"/>
                  </a:gdLst>
                  <a:ahLst/>
                  <a:cxnLst>
                    <a:cxn ang="0">
                      <a:pos x="T0" y="T1"/>
                    </a:cxn>
                    <a:cxn ang="0">
                      <a:pos x="T2" y="T3"/>
                    </a:cxn>
                    <a:cxn ang="0">
                      <a:pos x="T4" y="T5"/>
                    </a:cxn>
                  </a:cxnLst>
                  <a:rect l="0" t="0" r="r" b="b"/>
                  <a:pathLst>
                    <a:path w="12" h="61">
                      <a:moveTo>
                        <a:pt x="12" y="6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6" name="Freeform 950"/>
                <p:cNvSpPr>
                  <a:spLocks/>
                </p:cNvSpPr>
                <p:nvPr/>
              </p:nvSpPr>
              <p:spPr bwMode="auto">
                <a:xfrm>
                  <a:off x="3008" y="2470"/>
                  <a:ext cx="1" cy="7"/>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7" name="Freeform 951"/>
                <p:cNvSpPr>
                  <a:spLocks/>
                </p:cNvSpPr>
                <p:nvPr/>
              </p:nvSpPr>
              <p:spPr bwMode="auto">
                <a:xfrm>
                  <a:off x="2993" y="2386"/>
                  <a:ext cx="1" cy="7"/>
                </a:xfrm>
                <a:custGeom>
                  <a:avLst/>
                  <a:gdLst>
                    <a:gd name="T0" fmla="*/ 12 w 12"/>
                    <a:gd name="T1" fmla="*/ 63 h 63"/>
                    <a:gd name="T2" fmla="*/ 0 w 12"/>
                    <a:gd name="T3" fmla="*/ 0 h 63"/>
                    <a:gd name="T4" fmla="*/ 1 w 12"/>
                    <a:gd name="T5" fmla="*/ 0 h 63"/>
                  </a:gdLst>
                  <a:ahLst/>
                  <a:cxnLst>
                    <a:cxn ang="0">
                      <a:pos x="T0" y="T1"/>
                    </a:cxn>
                    <a:cxn ang="0">
                      <a:pos x="T2" y="T3"/>
                    </a:cxn>
                    <a:cxn ang="0">
                      <a:pos x="T4" y="T5"/>
                    </a:cxn>
                  </a:cxnLst>
                  <a:rect l="0" t="0" r="r" b="b"/>
                  <a:pathLst>
                    <a:path w="12" h="63">
                      <a:moveTo>
                        <a:pt x="12"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8" name="Freeform 952"/>
                <p:cNvSpPr>
                  <a:spLocks/>
                </p:cNvSpPr>
                <p:nvPr/>
              </p:nvSpPr>
              <p:spPr bwMode="auto">
                <a:xfrm>
                  <a:off x="2977" y="2303"/>
                  <a:ext cx="2" cy="7"/>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89" name="Freeform 953"/>
                <p:cNvSpPr>
                  <a:spLocks/>
                </p:cNvSpPr>
                <p:nvPr/>
              </p:nvSpPr>
              <p:spPr bwMode="auto">
                <a:xfrm>
                  <a:off x="2962" y="2220"/>
                  <a:ext cx="1" cy="7"/>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90" name="Freeform 954"/>
                <p:cNvSpPr>
                  <a:spLocks/>
                </p:cNvSpPr>
                <p:nvPr/>
              </p:nvSpPr>
              <p:spPr bwMode="auto">
                <a:xfrm>
                  <a:off x="2947" y="2137"/>
                  <a:ext cx="1" cy="7"/>
                </a:xfrm>
                <a:custGeom>
                  <a:avLst/>
                  <a:gdLst>
                    <a:gd name="T0" fmla="*/ 11 w 11"/>
                    <a:gd name="T1" fmla="*/ 63 h 63"/>
                    <a:gd name="T2" fmla="*/ 0 w 11"/>
                    <a:gd name="T3" fmla="*/ 0 h 63"/>
                    <a:gd name="T4" fmla="*/ 1 w 11"/>
                    <a:gd name="T5" fmla="*/ 0 h 63"/>
                  </a:gdLst>
                  <a:ahLst/>
                  <a:cxnLst>
                    <a:cxn ang="0">
                      <a:pos x="T0" y="T1"/>
                    </a:cxn>
                    <a:cxn ang="0">
                      <a:pos x="T2" y="T3"/>
                    </a:cxn>
                    <a:cxn ang="0">
                      <a:pos x="T4" y="T5"/>
                    </a:cxn>
                  </a:cxnLst>
                  <a:rect l="0" t="0" r="r" b="b"/>
                  <a:pathLst>
                    <a:path w="11" h="63">
                      <a:moveTo>
                        <a:pt x="11" y="6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91" name="Freeform 955"/>
                <p:cNvSpPr>
                  <a:spLocks/>
                </p:cNvSpPr>
                <p:nvPr/>
              </p:nvSpPr>
              <p:spPr bwMode="auto">
                <a:xfrm>
                  <a:off x="2931" y="2054"/>
                  <a:ext cx="2" cy="7"/>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92" name="Freeform 956"/>
                <p:cNvSpPr>
                  <a:spLocks/>
                </p:cNvSpPr>
                <p:nvPr/>
              </p:nvSpPr>
              <p:spPr bwMode="auto">
                <a:xfrm>
                  <a:off x="3011" y="2061"/>
                  <a:ext cx="1" cy="6"/>
                </a:xfrm>
                <a:custGeom>
                  <a:avLst/>
                  <a:gdLst>
                    <a:gd name="T0" fmla="*/ 11 w 11"/>
                    <a:gd name="T1" fmla="*/ 62 h 62"/>
                    <a:gd name="T2" fmla="*/ 0 w 11"/>
                    <a:gd name="T3" fmla="*/ 0 h 62"/>
                    <a:gd name="T4" fmla="*/ 1 w 11"/>
                    <a:gd name="T5" fmla="*/ 0 h 62"/>
                  </a:gdLst>
                  <a:ahLst/>
                  <a:cxnLst>
                    <a:cxn ang="0">
                      <a:pos x="T0" y="T1"/>
                    </a:cxn>
                    <a:cxn ang="0">
                      <a:pos x="T2" y="T3"/>
                    </a:cxn>
                    <a:cxn ang="0">
                      <a:pos x="T4" y="T5"/>
                    </a:cxn>
                  </a:cxnLst>
                  <a:rect l="0" t="0" r="r" b="b"/>
                  <a:pathLst>
                    <a:path w="11" h="62">
                      <a:moveTo>
                        <a:pt x="11"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93" name="Freeform 957"/>
                <p:cNvSpPr>
                  <a:spLocks/>
                </p:cNvSpPr>
                <p:nvPr/>
              </p:nvSpPr>
              <p:spPr bwMode="auto">
                <a:xfrm>
                  <a:off x="2995" y="1977"/>
                  <a:ext cx="1" cy="7"/>
                </a:xfrm>
                <a:custGeom>
                  <a:avLst/>
                  <a:gdLst>
                    <a:gd name="T0" fmla="*/ 12 w 12"/>
                    <a:gd name="T1" fmla="*/ 62 h 62"/>
                    <a:gd name="T2" fmla="*/ 0 w 12"/>
                    <a:gd name="T3" fmla="*/ 0 h 62"/>
                    <a:gd name="T4" fmla="*/ 1 w 12"/>
                    <a:gd name="T5" fmla="*/ 0 h 62"/>
                  </a:gdLst>
                  <a:ahLst/>
                  <a:cxnLst>
                    <a:cxn ang="0">
                      <a:pos x="T0" y="T1"/>
                    </a:cxn>
                    <a:cxn ang="0">
                      <a:pos x="T2" y="T3"/>
                    </a:cxn>
                    <a:cxn ang="0">
                      <a:pos x="T4" y="T5"/>
                    </a:cxn>
                  </a:cxnLst>
                  <a:rect l="0" t="0" r="r" b="b"/>
                  <a:pathLst>
                    <a:path w="12" h="62">
                      <a:moveTo>
                        <a:pt x="12" y="6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94" name="Freeform 958"/>
                <p:cNvSpPr>
                  <a:spLocks/>
                </p:cNvSpPr>
                <p:nvPr/>
              </p:nvSpPr>
              <p:spPr bwMode="auto">
                <a:xfrm>
                  <a:off x="2651" y="2121"/>
                  <a:ext cx="9" cy="8"/>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95" name="Freeform 959"/>
                <p:cNvSpPr>
                  <a:spLocks/>
                </p:cNvSpPr>
                <p:nvPr/>
              </p:nvSpPr>
              <p:spPr bwMode="auto">
                <a:xfrm>
                  <a:off x="2754" y="2013"/>
                  <a:ext cx="9" cy="9"/>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96" name="Freeform 960"/>
                <p:cNvSpPr>
                  <a:spLocks/>
                </p:cNvSpPr>
                <p:nvPr/>
              </p:nvSpPr>
              <p:spPr bwMode="auto">
                <a:xfrm>
                  <a:off x="2666" y="2247"/>
                  <a:ext cx="8" cy="9"/>
                </a:xfrm>
                <a:custGeom>
                  <a:avLst/>
                  <a:gdLst>
                    <a:gd name="T0" fmla="*/ 0 w 79"/>
                    <a:gd name="T1" fmla="*/ 80 h 80"/>
                    <a:gd name="T2" fmla="*/ 77 w 79"/>
                    <a:gd name="T3" fmla="*/ 0 h 80"/>
                    <a:gd name="T4" fmla="*/ 79 w 79"/>
                    <a:gd name="T5" fmla="*/ 0 h 80"/>
                  </a:gdLst>
                  <a:ahLst/>
                  <a:cxnLst>
                    <a:cxn ang="0">
                      <a:pos x="T0" y="T1"/>
                    </a:cxn>
                    <a:cxn ang="0">
                      <a:pos x="T2" y="T3"/>
                    </a:cxn>
                    <a:cxn ang="0">
                      <a:pos x="T4" y="T5"/>
                    </a:cxn>
                  </a:cxnLst>
                  <a:rect l="0" t="0" r="r" b="b"/>
                  <a:pathLst>
                    <a:path w="79" h="80">
                      <a:moveTo>
                        <a:pt x="0" y="80"/>
                      </a:moveTo>
                      <a:lnTo>
                        <a:pt x="77"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40897" name="Freeform 961"/>
              <p:cNvSpPr>
                <a:spLocks/>
              </p:cNvSpPr>
              <p:nvPr/>
            </p:nvSpPr>
            <p:spPr bwMode="auto">
              <a:xfrm>
                <a:off x="3712" y="3363"/>
                <a:ext cx="43" cy="43"/>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98" name="Freeform 962"/>
              <p:cNvSpPr>
                <a:spLocks/>
              </p:cNvSpPr>
              <p:nvPr/>
            </p:nvSpPr>
            <p:spPr bwMode="auto">
              <a:xfrm>
                <a:off x="5192" y="1816"/>
                <a:ext cx="43" cy="43"/>
              </a:xfrm>
              <a:custGeom>
                <a:avLst/>
                <a:gdLst>
                  <a:gd name="T0" fmla="*/ 0 w 79"/>
                  <a:gd name="T1" fmla="*/ 81 h 81"/>
                  <a:gd name="T2" fmla="*/ 78 w 79"/>
                  <a:gd name="T3" fmla="*/ 0 h 81"/>
                  <a:gd name="T4" fmla="*/ 79 w 79"/>
                  <a:gd name="T5" fmla="*/ 0 h 81"/>
                </a:gdLst>
                <a:ahLst/>
                <a:cxnLst>
                  <a:cxn ang="0">
                    <a:pos x="T0" y="T1"/>
                  </a:cxn>
                  <a:cxn ang="0">
                    <a:pos x="T2" y="T3"/>
                  </a:cxn>
                  <a:cxn ang="0">
                    <a:pos x="T4" y="T5"/>
                  </a:cxn>
                </a:cxnLst>
                <a:rect l="0" t="0" r="r" b="b"/>
                <a:pathLst>
                  <a:path w="79" h="81">
                    <a:moveTo>
                      <a:pt x="0" y="81"/>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899" name="Freeform 963"/>
              <p:cNvSpPr>
                <a:spLocks/>
              </p:cNvSpPr>
              <p:nvPr/>
            </p:nvSpPr>
            <p:spPr bwMode="auto">
              <a:xfrm>
                <a:off x="5263" y="2418"/>
                <a:ext cx="39" cy="43"/>
              </a:xfrm>
              <a:custGeom>
                <a:avLst/>
                <a:gdLst>
                  <a:gd name="T0" fmla="*/ 0 w 78"/>
                  <a:gd name="T1" fmla="*/ 81 h 81"/>
                  <a:gd name="T2" fmla="*/ 77 w 78"/>
                  <a:gd name="T3" fmla="*/ 0 h 81"/>
                  <a:gd name="T4" fmla="*/ 78 w 78"/>
                  <a:gd name="T5" fmla="*/ 0 h 81"/>
                </a:gdLst>
                <a:ahLst/>
                <a:cxnLst>
                  <a:cxn ang="0">
                    <a:pos x="T0" y="T1"/>
                  </a:cxn>
                  <a:cxn ang="0">
                    <a:pos x="T2" y="T3"/>
                  </a:cxn>
                  <a:cxn ang="0">
                    <a:pos x="T4" y="T5"/>
                  </a:cxn>
                </a:cxnLst>
                <a:rect l="0" t="0" r="r" b="b"/>
                <a:pathLst>
                  <a:path w="78" h="81">
                    <a:moveTo>
                      <a:pt x="0" y="81"/>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0" name="Freeform 964"/>
              <p:cNvSpPr>
                <a:spLocks/>
              </p:cNvSpPr>
              <p:nvPr/>
            </p:nvSpPr>
            <p:spPr bwMode="auto">
              <a:xfrm>
                <a:off x="4839" y="3535"/>
                <a:ext cx="43" cy="43"/>
              </a:xfrm>
              <a:custGeom>
                <a:avLst/>
                <a:gdLst>
                  <a:gd name="T0" fmla="*/ 0 w 79"/>
                  <a:gd name="T1" fmla="*/ 81 h 81"/>
                  <a:gd name="T2" fmla="*/ 78 w 79"/>
                  <a:gd name="T3" fmla="*/ 0 h 81"/>
                  <a:gd name="T4" fmla="*/ 79 w 79"/>
                  <a:gd name="T5" fmla="*/ 0 h 81"/>
                </a:gdLst>
                <a:ahLst/>
                <a:cxnLst>
                  <a:cxn ang="0">
                    <a:pos x="T0" y="T1"/>
                  </a:cxn>
                  <a:cxn ang="0">
                    <a:pos x="T2" y="T3"/>
                  </a:cxn>
                  <a:cxn ang="0">
                    <a:pos x="T4" y="T5"/>
                  </a:cxn>
                </a:cxnLst>
                <a:rect l="0" t="0" r="r" b="b"/>
                <a:pathLst>
                  <a:path w="79" h="81">
                    <a:moveTo>
                      <a:pt x="0" y="81"/>
                    </a:moveTo>
                    <a:lnTo>
                      <a:pt x="78" y="0"/>
                    </a:lnTo>
                    <a:lnTo>
                      <a:pt x="7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1" name="Freeform 965"/>
              <p:cNvSpPr>
                <a:spLocks/>
              </p:cNvSpPr>
              <p:nvPr/>
            </p:nvSpPr>
            <p:spPr bwMode="auto">
              <a:xfrm>
                <a:off x="3755" y="3363"/>
                <a:ext cx="5" cy="48"/>
              </a:xfrm>
              <a:custGeom>
                <a:avLst/>
                <a:gdLst>
                  <a:gd name="T0" fmla="*/ 11 w 11"/>
                  <a:gd name="T1" fmla="*/ 93 h 93"/>
                  <a:gd name="T2" fmla="*/ 0 w 11"/>
                  <a:gd name="T3" fmla="*/ 0 h 93"/>
                  <a:gd name="T4" fmla="*/ 1 w 11"/>
                  <a:gd name="T5" fmla="*/ 0 h 93"/>
                </a:gdLst>
                <a:ahLst/>
                <a:cxnLst>
                  <a:cxn ang="0">
                    <a:pos x="T0" y="T1"/>
                  </a:cxn>
                  <a:cxn ang="0">
                    <a:pos x="T2" y="T3"/>
                  </a:cxn>
                  <a:cxn ang="0">
                    <a:pos x="T4" y="T5"/>
                  </a:cxn>
                </a:cxnLst>
                <a:rect l="0" t="0" r="r" b="b"/>
                <a:pathLst>
                  <a:path w="11" h="93">
                    <a:moveTo>
                      <a:pt x="11" y="9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2" name="Freeform 966"/>
              <p:cNvSpPr>
                <a:spLocks/>
              </p:cNvSpPr>
              <p:nvPr/>
            </p:nvSpPr>
            <p:spPr bwMode="auto">
              <a:xfrm>
                <a:off x="3684" y="2761"/>
                <a:ext cx="4" cy="48"/>
              </a:xfrm>
              <a:custGeom>
                <a:avLst/>
                <a:gdLst>
                  <a:gd name="T0" fmla="*/ 11 w 11"/>
                  <a:gd name="T1" fmla="*/ 94 h 94"/>
                  <a:gd name="T2" fmla="*/ 0 w 11"/>
                  <a:gd name="T3" fmla="*/ 0 h 94"/>
                  <a:gd name="T4" fmla="*/ 2 w 11"/>
                  <a:gd name="T5" fmla="*/ 0 h 94"/>
                </a:gdLst>
                <a:ahLst/>
                <a:cxnLst>
                  <a:cxn ang="0">
                    <a:pos x="T0" y="T1"/>
                  </a:cxn>
                  <a:cxn ang="0">
                    <a:pos x="T2" y="T3"/>
                  </a:cxn>
                  <a:cxn ang="0">
                    <a:pos x="T4" y="T5"/>
                  </a:cxn>
                </a:cxnLst>
                <a:rect l="0" t="0" r="r" b="b"/>
                <a:pathLst>
                  <a:path w="11" h="94">
                    <a:moveTo>
                      <a:pt x="11" y="94"/>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3" name="Freeform 967"/>
              <p:cNvSpPr>
                <a:spLocks/>
              </p:cNvSpPr>
              <p:nvPr/>
            </p:nvSpPr>
            <p:spPr bwMode="auto">
              <a:xfrm>
                <a:off x="3617" y="2160"/>
                <a:ext cx="5" cy="48"/>
              </a:xfrm>
              <a:custGeom>
                <a:avLst/>
                <a:gdLst>
                  <a:gd name="T0" fmla="*/ 11 w 11"/>
                  <a:gd name="T1" fmla="*/ 94 h 94"/>
                  <a:gd name="T2" fmla="*/ 0 w 11"/>
                  <a:gd name="T3" fmla="*/ 0 h 94"/>
                  <a:gd name="T4" fmla="*/ 1 w 11"/>
                  <a:gd name="T5" fmla="*/ 0 h 94"/>
                </a:gdLst>
                <a:ahLst/>
                <a:cxnLst>
                  <a:cxn ang="0">
                    <a:pos x="T0" y="T1"/>
                  </a:cxn>
                  <a:cxn ang="0">
                    <a:pos x="T2" y="T3"/>
                  </a:cxn>
                  <a:cxn ang="0">
                    <a:pos x="T4" y="T5"/>
                  </a:cxn>
                </a:cxnLst>
                <a:rect l="0" t="0" r="r" b="b"/>
                <a:pathLst>
                  <a:path w="11" h="94">
                    <a:moveTo>
                      <a:pt x="11" y="9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4" name="Freeform 968"/>
              <p:cNvSpPr>
                <a:spLocks/>
              </p:cNvSpPr>
              <p:nvPr/>
            </p:nvSpPr>
            <p:spPr bwMode="auto">
              <a:xfrm>
                <a:off x="4108" y="1644"/>
                <a:ext cx="5" cy="48"/>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5" name="Freeform 969"/>
              <p:cNvSpPr>
                <a:spLocks/>
              </p:cNvSpPr>
              <p:nvPr/>
            </p:nvSpPr>
            <p:spPr bwMode="auto">
              <a:xfrm>
                <a:off x="4882" y="3535"/>
                <a:ext cx="4" cy="52"/>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6" name="Freeform 970"/>
              <p:cNvSpPr>
                <a:spLocks/>
              </p:cNvSpPr>
              <p:nvPr/>
            </p:nvSpPr>
            <p:spPr bwMode="auto">
              <a:xfrm>
                <a:off x="5302" y="2418"/>
                <a:ext cx="4" cy="52"/>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7" name="Freeform 971"/>
              <p:cNvSpPr>
                <a:spLocks/>
              </p:cNvSpPr>
              <p:nvPr/>
            </p:nvSpPr>
            <p:spPr bwMode="auto">
              <a:xfrm>
                <a:off x="5235" y="1816"/>
                <a:ext cx="5" cy="53"/>
              </a:xfrm>
              <a:custGeom>
                <a:avLst/>
                <a:gdLst>
                  <a:gd name="T0" fmla="*/ 11 w 11"/>
                  <a:gd name="T1" fmla="*/ 95 h 95"/>
                  <a:gd name="T2" fmla="*/ 0 w 11"/>
                  <a:gd name="T3" fmla="*/ 0 h 95"/>
                  <a:gd name="T4" fmla="*/ 1 w 11"/>
                  <a:gd name="T5" fmla="*/ 0 h 95"/>
                </a:gdLst>
                <a:ahLst/>
                <a:cxnLst>
                  <a:cxn ang="0">
                    <a:pos x="T0" y="T1"/>
                  </a:cxn>
                  <a:cxn ang="0">
                    <a:pos x="T2" y="T3"/>
                  </a:cxn>
                  <a:cxn ang="0">
                    <a:pos x="T4" y="T5"/>
                  </a:cxn>
                </a:cxnLst>
                <a:rect l="0" t="0" r="r" b="b"/>
                <a:pathLst>
                  <a:path w="11" h="95">
                    <a:moveTo>
                      <a:pt x="11" y="9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8" name="Freeform 972"/>
              <p:cNvSpPr>
                <a:spLocks/>
              </p:cNvSpPr>
              <p:nvPr/>
            </p:nvSpPr>
            <p:spPr bwMode="auto">
              <a:xfrm>
                <a:off x="4065" y="1687"/>
                <a:ext cx="48" cy="5"/>
              </a:xfrm>
              <a:custGeom>
                <a:avLst/>
                <a:gdLst>
                  <a:gd name="T0" fmla="*/ 0 w 89"/>
                  <a:gd name="T1" fmla="*/ 0 h 15"/>
                  <a:gd name="T2" fmla="*/ 88 w 89"/>
                  <a:gd name="T3" fmla="*/ 15 h 15"/>
                  <a:gd name="T4" fmla="*/ 89 w 89"/>
                  <a:gd name="T5" fmla="*/ 15 h 15"/>
                </a:gdLst>
                <a:ahLst/>
                <a:cxnLst>
                  <a:cxn ang="0">
                    <a:pos x="T0" y="T1"/>
                  </a:cxn>
                  <a:cxn ang="0">
                    <a:pos x="T2" y="T3"/>
                  </a:cxn>
                  <a:cxn ang="0">
                    <a:pos x="T4" y="T5"/>
                  </a:cxn>
                </a:cxnLst>
                <a:rect l="0" t="0" r="r" b="b"/>
                <a:pathLst>
                  <a:path w="89" h="15">
                    <a:moveTo>
                      <a:pt x="0" y="0"/>
                    </a:moveTo>
                    <a:lnTo>
                      <a:pt x="88" y="15"/>
                    </a:lnTo>
                    <a:lnTo>
                      <a:pt x="89" y="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09" name="Freeform 973"/>
              <p:cNvSpPr>
                <a:spLocks/>
              </p:cNvSpPr>
              <p:nvPr/>
            </p:nvSpPr>
            <p:spPr bwMode="auto">
              <a:xfrm>
                <a:off x="5192" y="1859"/>
                <a:ext cx="48" cy="10"/>
              </a:xfrm>
              <a:custGeom>
                <a:avLst/>
                <a:gdLst>
                  <a:gd name="T0" fmla="*/ 0 w 90"/>
                  <a:gd name="T1" fmla="*/ 0 h 14"/>
                  <a:gd name="T2" fmla="*/ 89 w 90"/>
                  <a:gd name="T3" fmla="*/ 14 h 14"/>
                  <a:gd name="T4" fmla="*/ 90 w 90"/>
                  <a:gd name="T5" fmla="*/ 14 h 14"/>
                </a:gdLst>
                <a:ahLst/>
                <a:cxnLst>
                  <a:cxn ang="0">
                    <a:pos x="T0" y="T1"/>
                  </a:cxn>
                  <a:cxn ang="0">
                    <a:pos x="T2" y="T3"/>
                  </a:cxn>
                  <a:cxn ang="0">
                    <a:pos x="T4" y="T5"/>
                  </a:cxn>
                </a:cxnLst>
                <a:rect l="0" t="0" r="r" b="b"/>
                <a:pathLst>
                  <a:path w="90" h="14">
                    <a:moveTo>
                      <a:pt x="0" y="0"/>
                    </a:moveTo>
                    <a:lnTo>
                      <a:pt x="89" y="14"/>
                    </a:lnTo>
                    <a:lnTo>
                      <a:pt x="90"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0" name="Freeform 974"/>
              <p:cNvSpPr>
                <a:spLocks/>
              </p:cNvSpPr>
              <p:nvPr/>
            </p:nvSpPr>
            <p:spPr bwMode="auto">
              <a:xfrm>
                <a:off x="3574" y="2198"/>
                <a:ext cx="48" cy="10"/>
              </a:xfrm>
              <a:custGeom>
                <a:avLst/>
                <a:gdLst>
                  <a:gd name="T0" fmla="*/ 0 w 89"/>
                  <a:gd name="T1" fmla="*/ 0 h 14"/>
                  <a:gd name="T2" fmla="*/ 88 w 89"/>
                  <a:gd name="T3" fmla="*/ 14 h 14"/>
                  <a:gd name="T4" fmla="*/ 89 w 89"/>
                  <a:gd name="T5" fmla="*/ 14 h 14"/>
                </a:gdLst>
                <a:ahLst/>
                <a:cxnLst>
                  <a:cxn ang="0">
                    <a:pos x="T0" y="T1"/>
                  </a:cxn>
                  <a:cxn ang="0">
                    <a:pos x="T2" y="T3"/>
                  </a:cxn>
                  <a:cxn ang="0">
                    <a:pos x="T4" y="T5"/>
                  </a:cxn>
                </a:cxnLst>
                <a:rect l="0" t="0" r="r" b="b"/>
                <a:pathLst>
                  <a:path w="89" h="14">
                    <a:moveTo>
                      <a:pt x="0" y="0"/>
                    </a:moveTo>
                    <a:lnTo>
                      <a:pt x="88" y="14"/>
                    </a:lnTo>
                    <a:lnTo>
                      <a:pt x="89"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1" name="Freeform 975"/>
              <p:cNvSpPr>
                <a:spLocks/>
              </p:cNvSpPr>
              <p:nvPr/>
            </p:nvSpPr>
            <p:spPr bwMode="auto">
              <a:xfrm>
                <a:off x="5263" y="2461"/>
                <a:ext cx="48" cy="9"/>
              </a:xfrm>
              <a:custGeom>
                <a:avLst/>
                <a:gdLst>
                  <a:gd name="T0" fmla="*/ 0 w 89"/>
                  <a:gd name="T1" fmla="*/ 0 h 14"/>
                  <a:gd name="T2" fmla="*/ 88 w 89"/>
                  <a:gd name="T3" fmla="*/ 14 h 14"/>
                  <a:gd name="T4" fmla="*/ 89 w 89"/>
                  <a:gd name="T5" fmla="*/ 14 h 14"/>
                </a:gdLst>
                <a:ahLst/>
                <a:cxnLst>
                  <a:cxn ang="0">
                    <a:pos x="T0" y="T1"/>
                  </a:cxn>
                  <a:cxn ang="0">
                    <a:pos x="T2" y="T3"/>
                  </a:cxn>
                  <a:cxn ang="0">
                    <a:pos x="T4" y="T5"/>
                  </a:cxn>
                </a:cxnLst>
                <a:rect l="0" t="0" r="r" b="b"/>
                <a:pathLst>
                  <a:path w="89" h="14">
                    <a:moveTo>
                      <a:pt x="0" y="0"/>
                    </a:moveTo>
                    <a:lnTo>
                      <a:pt x="88" y="14"/>
                    </a:lnTo>
                    <a:lnTo>
                      <a:pt x="89"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2" name="Freeform 976"/>
              <p:cNvSpPr>
                <a:spLocks/>
              </p:cNvSpPr>
              <p:nvPr/>
            </p:nvSpPr>
            <p:spPr bwMode="auto">
              <a:xfrm>
                <a:off x="3645" y="2804"/>
                <a:ext cx="48" cy="5"/>
              </a:xfrm>
              <a:custGeom>
                <a:avLst/>
                <a:gdLst>
                  <a:gd name="T0" fmla="*/ 0 w 90"/>
                  <a:gd name="T1" fmla="*/ 0 h 14"/>
                  <a:gd name="T2" fmla="*/ 88 w 90"/>
                  <a:gd name="T3" fmla="*/ 14 h 14"/>
                  <a:gd name="T4" fmla="*/ 90 w 90"/>
                  <a:gd name="T5" fmla="*/ 14 h 14"/>
                </a:gdLst>
                <a:ahLst/>
                <a:cxnLst>
                  <a:cxn ang="0">
                    <a:pos x="T0" y="T1"/>
                  </a:cxn>
                  <a:cxn ang="0">
                    <a:pos x="T2" y="T3"/>
                  </a:cxn>
                  <a:cxn ang="0">
                    <a:pos x="T4" y="T5"/>
                  </a:cxn>
                </a:cxnLst>
                <a:rect l="0" t="0" r="r" b="b"/>
                <a:pathLst>
                  <a:path w="90" h="14">
                    <a:moveTo>
                      <a:pt x="0" y="0"/>
                    </a:moveTo>
                    <a:lnTo>
                      <a:pt x="88" y="14"/>
                    </a:lnTo>
                    <a:lnTo>
                      <a:pt x="90"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3" name="Freeform 977"/>
              <p:cNvSpPr>
                <a:spLocks/>
              </p:cNvSpPr>
              <p:nvPr/>
            </p:nvSpPr>
            <p:spPr bwMode="auto">
              <a:xfrm>
                <a:off x="3712" y="3406"/>
                <a:ext cx="48" cy="5"/>
              </a:xfrm>
              <a:custGeom>
                <a:avLst/>
                <a:gdLst>
                  <a:gd name="T0" fmla="*/ 0 w 89"/>
                  <a:gd name="T1" fmla="*/ 0 h 13"/>
                  <a:gd name="T2" fmla="*/ 88 w 89"/>
                  <a:gd name="T3" fmla="*/ 13 h 13"/>
                  <a:gd name="T4" fmla="*/ 89 w 89"/>
                  <a:gd name="T5" fmla="*/ 13 h 13"/>
                </a:gdLst>
                <a:ahLst/>
                <a:cxnLst>
                  <a:cxn ang="0">
                    <a:pos x="T0" y="T1"/>
                  </a:cxn>
                  <a:cxn ang="0">
                    <a:pos x="T2" y="T3"/>
                  </a:cxn>
                  <a:cxn ang="0">
                    <a:pos x="T4" y="T5"/>
                  </a:cxn>
                </a:cxnLst>
                <a:rect l="0" t="0" r="r" b="b"/>
                <a:pathLst>
                  <a:path w="89" h="13">
                    <a:moveTo>
                      <a:pt x="0" y="0"/>
                    </a:moveTo>
                    <a:lnTo>
                      <a:pt x="88" y="13"/>
                    </a:lnTo>
                    <a:lnTo>
                      <a:pt x="89" y="1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4" name="Freeform 978"/>
              <p:cNvSpPr>
                <a:spLocks/>
              </p:cNvSpPr>
              <p:nvPr/>
            </p:nvSpPr>
            <p:spPr bwMode="auto">
              <a:xfrm>
                <a:off x="4839" y="3578"/>
                <a:ext cx="47" cy="9"/>
              </a:xfrm>
              <a:custGeom>
                <a:avLst/>
                <a:gdLst>
                  <a:gd name="T0" fmla="*/ 0 w 90"/>
                  <a:gd name="T1" fmla="*/ 0 h 14"/>
                  <a:gd name="T2" fmla="*/ 89 w 90"/>
                  <a:gd name="T3" fmla="*/ 14 h 14"/>
                  <a:gd name="T4" fmla="*/ 90 w 90"/>
                  <a:gd name="T5" fmla="*/ 14 h 14"/>
                </a:gdLst>
                <a:ahLst/>
                <a:cxnLst>
                  <a:cxn ang="0">
                    <a:pos x="T0" y="T1"/>
                  </a:cxn>
                  <a:cxn ang="0">
                    <a:pos x="T2" y="T3"/>
                  </a:cxn>
                  <a:cxn ang="0">
                    <a:pos x="T4" y="T5"/>
                  </a:cxn>
                </a:cxnLst>
                <a:rect l="0" t="0" r="r" b="b"/>
                <a:pathLst>
                  <a:path w="90" h="14">
                    <a:moveTo>
                      <a:pt x="0" y="0"/>
                    </a:moveTo>
                    <a:lnTo>
                      <a:pt x="89" y="14"/>
                    </a:lnTo>
                    <a:lnTo>
                      <a:pt x="90" y="1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5" name="Freeform 979"/>
              <p:cNvSpPr>
                <a:spLocks/>
              </p:cNvSpPr>
              <p:nvPr/>
            </p:nvSpPr>
            <p:spPr bwMode="auto">
              <a:xfrm>
                <a:off x="3731" y="1210"/>
                <a:ext cx="38" cy="14"/>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6" name="Freeform 980"/>
              <p:cNvSpPr>
                <a:spLocks/>
              </p:cNvSpPr>
              <p:nvPr/>
            </p:nvSpPr>
            <p:spPr bwMode="auto">
              <a:xfrm>
                <a:off x="3602" y="1592"/>
                <a:ext cx="39" cy="14"/>
              </a:xfrm>
              <a:custGeom>
                <a:avLst/>
                <a:gdLst>
                  <a:gd name="T0" fmla="*/ 0 w 71"/>
                  <a:gd name="T1" fmla="*/ 27 h 27"/>
                  <a:gd name="T2" fmla="*/ 70 w 71"/>
                  <a:gd name="T3" fmla="*/ 0 h 27"/>
                  <a:gd name="T4" fmla="*/ 71 w 71"/>
                  <a:gd name="T5" fmla="*/ 0 h 27"/>
                </a:gdLst>
                <a:ahLst/>
                <a:cxnLst>
                  <a:cxn ang="0">
                    <a:pos x="T0" y="T1"/>
                  </a:cxn>
                  <a:cxn ang="0">
                    <a:pos x="T2" y="T3"/>
                  </a:cxn>
                  <a:cxn ang="0">
                    <a:pos x="T4" y="T5"/>
                  </a:cxn>
                </a:cxnLst>
                <a:rect l="0" t="0" r="r" b="b"/>
                <a:pathLst>
                  <a:path w="71" h="27">
                    <a:moveTo>
                      <a:pt x="0" y="27"/>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7" name="Freeform 981"/>
              <p:cNvSpPr>
                <a:spLocks/>
              </p:cNvSpPr>
              <p:nvPr/>
            </p:nvSpPr>
            <p:spPr bwMode="auto">
              <a:xfrm>
                <a:off x="4046" y="1420"/>
                <a:ext cx="38" cy="14"/>
              </a:xfrm>
              <a:custGeom>
                <a:avLst/>
                <a:gdLst>
                  <a:gd name="T0" fmla="*/ 0 w 70"/>
                  <a:gd name="T1" fmla="*/ 27 h 27"/>
                  <a:gd name="T2" fmla="*/ 69 w 70"/>
                  <a:gd name="T3" fmla="*/ 0 h 27"/>
                  <a:gd name="T4" fmla="*/ 70 w 70"/>
                  <a:gd name="T5" fmla="*/ 0 h 27"/>
                </a:gdLst>
                <a:ahLst/>
                <a:cxnLst>
                  <a:cxn ang="0">
                    <a:pos x="T0" y="T1"/>
                  </a:cxn>
                  <a:cxn ang="0">
                    <a:pos x="T2" y="T3"/>
                  </a:cxn>
                  <a:cxn ang="0">
                    <a:pos x="T4" y="T5"/>
                  </a:cxn>
                </a:cxnLst>
                <a:rect l="0" t="0" r="r" b="b"/>
                <a:pathLst>
                  <a:path w="70" h="27">
                    <a:moveTo>
                      <a:pt x="0" y="27"/>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8" name="Freeform 982"/>
              <p:cNvSpPr>
                <a:spLocks/>
              </p:cNvSpPr>
              <p:nvPr/>
            </p:nvSpPr>
            <p:spPr bwMode="auto">
              <a:xfrm>
                <a:off x="3917" y="1807"/>
                <a:ext cx="39" cy="9"/>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19" name="Freeform 983"/>
              <p:cNvSpPr>
                <a:spLocks/>
              </p:cNvSpPr>
              <p:nvPr/>
            </p:nvSpPr>
            <p:spPr bwMode="auto">
              <a:xfrm>
                <a:off x="5244" y="1296"/>
                <a:ext cx="38" cy="9"/>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0" name="Freeform 984"/>
              <p:cNvSpPr>
                <a:spLocks/>
              </p:cNvSpPr>
              <p:nvPr/>
            </p:nvSpPr>
            <p:spPr bwMode="auto">
              <a:xfrm>
                <a:off x="3789" y="2188"/>
                <a:ext cx="38" cy="15"/>
              </a:xfrm>
              <a:custGeom>
                <a:avLst/>
                <a:gdLst>
                  <a:gd name="T0" fmla="*/ 0 w 70"/>
                  <a:gd name="T1" fmla="*/ 27 h 27"/>
                  <a:gd name="T2" fmla="*/ 69 w 70"/>
                  <a:gd name="T3" fmla="*/ 0 h 27"/>
                  <a:gd name="T4" fmla="*/ 70 w 70"/>
                  <a:gd name="T5" fmla="*/ 0 h 27"/>
                </a:gdLst>
                <a:ahLst/>
                <a:cxnLst>
                  <a:cxn ang="0">
                    <a:pos x="T0" y="T1"/>
                  </a:cxn>
                  <a:cxn ang="0">
                    <a:pos x="T2" y="T3"/>
                  </a:cxn>
                  <a:cxn ang="0">
                    <a:pos x="T4" y="T5"/>
                  </a:cxn>
                </a:cxnLst>
                <a:rect l="0" t="0" r="r" b="b"/>
                <a:pathLst>
                  <a:path w="70" h="27">
                    <a:moveTo>
                      <a:pt x="0" y="27"/>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1" name="Freeform 985"/>
              <p:cNvSpPr>
                <a:spLocks/>
              </p:cNvSpPr>
              <p:nvPr/>
            </p:nvSpPr>
            <p:spPr bwMode="auto">
              <a:xfrm>
                <a:off x="5120" y="1678"/>
                <a:ext cx="34" cy="14"/>
              </a:xfrm>
              <a:custGeom>
                <a:avLst/>
                <a:gdLst>
                  <a:gd name="T0" fmla="*/ 0 w 70"/>
                  <a:gd name="T1" fmla="*/ 26 h 26"/>
                  <a:gd name="T2" fmla="*/ 69 w 70"/>
                  <a:gd name="T3" fmla="*/ 0 h 26"/>
                  <a:gd name="T4" fmla="*/ 70 w 70"/>
                  <a:gd name="T5" fmla="*/ 0 h 26"/>
                </a:gdLst>
                <a:ahLst/>
                <a:cxnLst>
                  <a:cxn ang="0">
                    <a:pos x="T0" y="T1"/>
                  </a:cxn>
                  <a:cxn ang="0">
                    <a:pos x="T2" y="T3"/>
                  </a:cxn>
                  <a:cxn ang="0">
                    <a:pos x="T4" y="T5"/>
                  </a:cxn>
                </a:cxnLst>
                <a:rect l="0" t="0" r="r" b="b"/>
                <a:pathLst>
                  <a:path w="70" h="26">
                    <a:moveTo>
                      <a:pt x="0" y="26"/>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2" name="Freeform 986"/>
              <p:cNvSpPr>
                <a:spLocks/>
              </p:cNvSpPr>
              <p:nvPr/>
            </p:nvSpPr>
            <p:spPr bwMode="auto">
              <a:xfrm>
                <a:off x="3660" y="2570"/>
                <a:ext cx="38" cy="15"/>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3" name="Freeform 987"/>
              <p:cNvSpPr>
                <a:spLocks/>
              </p:cNvSpPr>
              <p:nvPr/>
            </p:nvSpPr>
            <p:spPr bwMode="auto">
              <a:xfrm>
                <a:off x="4991" y="2060"/>
                <a:ext cx="39" cy="14"/>
              </a:xfrm>
              <a:custGeom>
                <a:avLst/>
                <a:gdLst>
                  <a:gd name="T0" fmla="*/ 0 w 72"/>
                  <a:gd name="T1" fmla="*/ 27 h 27"/>
                  <a:gd name="T2" fmla="*/ 71 w 72"/>
                  <a:gd name="T3" fmla="*/ 0 h 27"/>
                  <a:gd name="T4" fmla="*/ 72 w 72"/>
                  <a:gd name="T5" fmla="*/ 0 h 27"/>
                </a:gdLst>
                <a:ahLst/>
                <a:cxnLst>
                  <a:cxn ang="0">
                    <a:pos x="T0" y="T1"/>
                  </a:cxn>
                  <a:cxn ang="0">
                    <a:pos x="T2" y="T3"/>
                  </a:cxn>
                  <a:cxn ang="0">
                    <a:pos x="T4" y="T5"/>
                  </a:cxn>
                </a:cxnLst>
                <a:rect l="0" t="0" r="r" b="b"/>
                <a:pathLst>
                  <a:path w="72" h="27">
                    <a:moveTo>
                      <a:pt x="0" y="27"/>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4" name="Freeform 988"/>
              <p:cNvSpPr>
                <a:spLocks/>
              </p:cNvSpPr>
              <p:nvPr/>
            </p:nvSpPr>
            <p:spPr bwMode="auto">
              <a:xfrm>
                <a:off x="3569" y="2952"/>
                <a:ext cx="5" cy="5"/>
              </a:xfrm>
              <a:custGeom>
                <a:avLst/>
                <a:gdLst>
                  <a:gd name="T0" fmla="*/ 0 w 3"/>
                  <a:gd name="T1" fmla="*/ 1 h 1"/>
                  <a:gd name="T2" fmla="*/ 2 w 3"/>
                  <a:gd name="T3" fmla="*/ 0 h 1"/>
                  <a:gd name="T4" fmla="*/ 3 w 3"/>
                  <a:gd name="T5" fmla="*/ 0 h 1"/>
                </a:gdLst>
                <a:ahLst/>
                <a:cxnLst>
                  <a:cxn ang="0">
                    <a:pos x="T0" y="T1"/>
                  </a:cxn>
                  <a:cxn ang="0">
                    <a:pos x="T2" y="T3"/>
                  </a:cxn>
                  <a:cxn ang="0">
                    <a:pos x="T4" y="T5"/>
                  </a:cxn>
                </a:cxnLst>
                <a:rect l="0" t="0" r="r" b="b"/>
                <a:pathLst>
                  <a:path w="3" h="1">
                    <a:moveTo>
                      <a:pt x="0" y="1"/>
                    </a:moveTo>
                    <a:lnTo>
                      <a:pt x="2" y="0"/>
                    </a:lnTo>
                    <a:lnTo>
                      <a:pt x="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5" name="Freeform 989"/>
              <p:cNvSpPr>
                <a:spLocks/>
              </p:cNvSpPr>
              <p:nvPr/>
            </p:nvSpPr>
            <p:spPr bwMode="auto">
              <a:xfrm>
                <a:off x="4862" y="2441"/>
                <a:ext cx="39" cy="15"/>
              </a:xfrm>
              <a:custGeom>
                <a:avLst/>
                <a:gdLst>
                  <a:gd name="T0" fmla="*/ 0 w 71"/>
                  <a:gd name="T1" fmla="*/ 28 h 28"/>
                  <a:gd name="T2" fmla="*/ 69 w 71"/>
                  <a:gd name="T3" fmla="*/ 0 h 28"/>
                  <a:gd name="T4" fmla="*/ 71 w 71"/>
                  <a:gd name="T5" fmla="*/ 0 h 28"/>
                </a:gdLst>
                <a:ahLst/>
                <a:cxnLst>
                  <a:cxn ang="0">
                    <a:pos x="T0" y="T1"/>
                  </a:cxn>
                  <a:cxn ang="0">
                    <a:pos x="T2" y="T3"/>
                  </a:cxn>
                  <a:cxn ang="0">
                    <a:pos x="T4" y="T5"/>
                  </a:cxn>
                </a:cxnLst>
                <a:rect l="0" t="0" r="r" b="b"/>
                <a:pathLst>
                  <a:path w="71" h="28">
                    <a:moveTo>
                      <a:pt x="0" y="28"/>
                    </a:moveTo>
                    <a:lnTo>
                      <a:pt x="69"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6" name="Freeform 990"/>
              <p:cNvSpPr>
                <a:spLocks/>
              </p:cNvSpPr>
              <p:nvPr/>
            </p:nvSpPr>
            <p:spPr bwMode="auto">
              <a:xfrm>
                <a:off x="5306" y="2274"/>
                <a:ext cx="24" cy="10"/>
              </a:xfrm>
              <a:custGeom>
                <a:avLst/>
                <a:gdLst>
                  <a:gd name="T0" fmla="*/ 0 w 52"/>
                  <a:gd name="T1" fmla="*/ 20 h 20"/>
                  <a:gd name="T2" fmla="*/ 51 w 52"/>
                  <a:gd name="T3" fmla="*/ 0 h 20"/>
                  <a:gd name="T4" fmla="*/ 52 w 52"/>
                  <a:gd name="T5" fmla="*/ 0 h 20"/>
                </a:gdLst>
                <a:ahLst/>
                <a:cxnLst>
                  <a:cxn ang="0">
                    <a:pos x="T0" y="T1"/>
                  </a:cxn>
                  <a:cxn ang="0">
                    <a:pos x="T2" y="T3"/>
                  </a:cxn>
                  <a:cxn ang="0">
                    <a:pos x="T4" y="T5"/>
                  </a:cxn>
                </a:cxnLst>
                <a:rect l="0" t="0" r="r" b="b"/>
                <a:pathLst>
                  <a:path w="52" h="20">
                    <a:moveTo>
                      <a:pt x="0" y="20"/>
                    </a:moveTo>
                    <a:lnTo>
                      <a:pt x="51" y="0"/>
                    </a:lnTo>
                    <a:lnTo>
                      <a:pt x="5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7" name="Freeform 991"/>
              <p:cNvSpPr>
                <a:spLocks/>
              </p:cNvSpPr>
              <p:nvPr/>
            </p:nvSpPr>
            <p:spPr bwMode="auto">
              <a:xfrm>
                <a:off x="5177" y="2656"/>
                <a:ext cx="39" cy="15"/>
              </a:xfrm>
              <a:custGeom>
                <a:avLst/>
                <a:gdLst>
                  <a:gd name="T0" fmla="*/ 0 w 72"/>
                  <a:gd name="T1" fmla="*/ 28 h 28"/>
                  <a:gd name="T2" fmla="*/ 70 w 72"/>
                  <a:gd name="T3" fmla="*/ 0 h 28"/>
                  <a:gd name="T4" fmla="*/ 72 w 72"/>
                  <a:gd name="T5" fmla="*/ 0 h 28"/>
                </a:gdLst>
                <a:ahLst/>
                <a:cxnLst>
                  <a:cxn ang="0">
                    <a:pos x="T0" y="T1"/>
                  </a:cxn>
                  <a:cxn ang="0">
                    <a:pos x="T2" y="T3"/>
                  </a:cxn>
                  <a:cxn ang="0">
                    <a:pos x="T4" y="T5"/>
                  </a:cxn>
                </a:cxnLst>
                <a:rect l="0" t="0" r="r" b="b"/>
                <a:pathLst>
                  <a:path w="72" h="28">
                    <a:moveTo>
                      <a:pt x="0" y="28"/>
                    </a:moveTo>
                    <a:lnTo>
                      <a:pt x="70"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8" name="Freeform 992"/>
              <p:cNvSpPr>
                <a:spLocks/>
              </p:cNvSpPr>
              <p:nvPr/>
            </p:nvSpPr>
            <p:spPr bwMode="auto">
              <a:xfrm>
                <a:off x="3717" y="3559"/>
                <a:ext cx="19" cy="4"/>
              </a:xfrm>
              <a:custGeom>
                <a:avLst/>
                <a:gdLst>
                  <a:gd name="T0" fmla="*/ 0 w 35"/>
                  <a:gd name="T1" fmla="*/ 12 h 12"/>
                  <a:gd name="T2" fmla="*/ 34 w 35"/>
                  <a:gd name="T3" fmla="*/ 0 h 12"/>
                  <a:gd name="T4" fmla="*/ 35 w 35"/>
                  <a:gd name="T5" fmla="*/ 0 h 12"/>
                </a:gdLst>
                <a:ahLst/>
                <a:cxnLst>
                  <a:cxn ang="0">
                    <a:pos x="T0" y="T1"/>
                  </a:cxn>
                  <a:cxn ang="0">
                    <a:pos x="T2" y="T3"/>
                  </a:cxn>
                  <a:cxn ang="0">
                    <a:pos x="T4" y="T5"/>
                  </a:cxn>
                </a:cxnLst>
                <a:rect l="0" t="0" r="r" b="b"/>
                <a:pathLst>
                  <a:path w="35" h="12">
                    <a:moveTo>
                      <a:pt x="0" y="12"/>
                    </a:moveTo>
                    <a:lnTo>
                      <a:pt x="34" y="0"/>
                    </a:lnTo>
                    <a:lnTo>
                      <a:pt x="3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29" name="Freeform 993"/>
              <p:cNvSpPr>
                <a:spLocks/>
              </p:cNvSpPr>
              <p:nvPr/>
            </p:nvSpPr>
            <p:spPr bwMode="auto">
              <a:xfrm>
                <a:off x="5049" y="3038"/>
                <a:ext cx="38" cy="15"/>
              </a:xfrm>
              <a:custGeom>
                <a:avLst/>
                <a:gdLst>
                  <a:gd name="T0" fmla="*/ 0 w 70"/>
                  <a:gd name="T1" fmla="*/ 28 h 28"/>
                  <a:gd name="T2" fmla="*/ 69 w 70"/>
                  <a:gd name="T3" fmla="*/ 0 h 28"/>
                  <a:gd name="T4" fmla="*/ 70 w 70"/>
                  <a:gd name="T5" fmla="*/ 0 h 28"/>
                </a:gdLst>
                <a:ahLst/>
                <a:cxnLst>
                  <a:cxn ang="0">
                    <a:pos x="T0" y="T1"/>
                  </a:cxn>
                  <a:cxn ang="0">
                    <a:pos x="T2" y="T3"/>
                  </a:cxn>
                  <a:cxn ang="0">
                    <a:pos x="T4" y="T5"/>
                  </a:cxn>
                </a:cxnLst>
                <a:rect l="0" t="0" r="r" b="b"/>
                <a:pathLst>
                  <a:path w="70" h="28">
                    <a:moveTo>
                      <a:pt x="0" y="28"/>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0" name="Freeform 994"/>
              <p:cNvSpPr>
                <a:spLocks/>
              </p:cNvSpPr>
              <p:nvPr/>
            </p:nvSpPr>
            <p:spPr bwMode="auto">
              <a:xfrm>
                <a:off x="4032" y="3764"/>
                <a:ext cx="38" cy="14"/>
              </a:xfrm>
              <a:custGeom>
                <a:avLst/>
                <a:gdLst>
                  <a:gd name="T0" fmla="*/ 0 w 72"/>
                  <a:gd name="T1" fmla="*/ 26 h 26"/>
                  <a:gd name="T2" fmla="*/ 71 w 72"/>
                  <a:gd name="T3" fmla="*/ 0 h 26"/>
                  <a:gd name="T4" fmla="*/ 72 w 72"/>
                  <a:gd name="T5" fmla="*/ 0 h 26"/>
                </a:gdLst>
                <a:ahLst/>
                <a:cxnLst>
                  <a:cxn ang="0">
                    <a:pos x="T0" y="T1"/>
                  </a:cxn>
                  <a:cxn ang="0">
                    <a:pos x="T2" y="T3"/>
                  </a:cxn>
                  <a:cxn ang="0">
                    <a:pos x="T4" y="T5"/>
                  </a:cxn>
                </a:cxnLst>
                <a:rect l="0" t="0" r="r" b="b"/>
                <a:pathLst>
                  <a:path w="72" h="26">
                    <a:moveTo>
                      <a:pt x="0" y="26"/>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1" name="Freeform 995"/>
              <p:cNvSpPr>
                <a:spLocks/>
              </p:cNvSpPr>
              <p:nvPr/>
            </p:nvSpPr>
            <p:spPr bwMode="auto">
              <a:xfrm>
                <a:off x="4476" y="3592"/>
                <a:ext cx="38" cy="14"/>
              </a:xfrm>
              <a:custGeom>
                <a:avLst/>
                <a:gdLst>
                  <a:gd name="T0" fmla="*/ 0 w 71"/>
                  <a:gd name="T1" fmla="*/ 26 h 26"/>
                  <a:gd name="T2" fmla="*/ 70 w 71"/>
                  <a:gd name="T3" fmla="*/ 0 h 26"/>
                  <a:gd name="T4" fmla="*/ 71 w 71"/>
                  <a:gd name="T5" fmla="*/ 0 h 26"/>
                </a:gdLst>
                <a:ahLst/>
                <a:cxnLst>
                  <a:cxn ang="0">
                    <a:pos x="T0" y="T1"/>
                  </a:cxn>
                  <a:cxn ang="0">
                    <a:pos x="T2" y="T3"/>
                  </a:cxn>
                  <a:cxn ang="0">
                    <a:pos x="T4" y="T5"/>
                  </a:cxn>
                </a:cxnLst>
                <a:rect l="0" t="0" r="r" b="b"/>
                <a:pathLst>
                  <a:path w="71" h="26">
                    <a:moveTo>
                      <a:pt x="0" y="26"/>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2" name="Freeform 996"/>
              <p:cNvSpPr>
                <a:spLocks/>
              </p:cNvSpPr>
              <p:nvPr/>
            </p:nvSpPr>
            <p:spPr bwMode="auto">
              <a:xfrm>
                <a:off x="4920" y="3420"/>
                <a:ext cx="38" cy="14"/>
              </a:xfrm>
              <a:custGeom>
                <a:avLst/>
                <a:gdLst>
                  <a:gd name="T0" fmla="*/ 0 w 72"/>
                  <a:gd name="T1" fmla="*/ 27 h 27"/>
                  <a:gd name="T2" fmla="*/ 71 w 72"/>
                  <a:gd name="T3" fmla="*/ 0 h 27"/>
                  <a:gd name="T4" fmla="*/ 72 w 72"/>
                  <a:gd name="T5" fmla="*/ 0 h 27"/>
                </a:gdLst>
                <a:ahLst/>
                <a:cxnLst>
                  <a:cxn ang="0">
                    <a:pos x="T0" y="T1"/>
                  </a:cxn>
                  <a:cxn ang="0">
                    <a:pos x="T2" y="T3"/>
                  </a:cxn>
                  <a:cxn ang="0">
                    <a:pos x="T4" y="T5"/>
                  </a:cxn>
                </a:cxnLst>
                <a:rect l="0" t="0" r="r" b="b"/>
                <a:pathLst>
                  <a:path w="72" h="27">
                    <a:moveTo>
                      <a:pt x="0" y="27"/>
                    </a:moveTo>
                    <a:lnTo>
                      <a:pt x="71" y="0"/>
                    </a:lnTo>
                    <a:lnTo>
                      <a:pt x="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3" name="Freeform 997"/>
              <p:cNvSpPr>
                <a:spLocks/>
              </p:cNvSpPr>
              <p:nvPr/>
            </p:nvSpPr>
            <p:spPr bwMode="auto">
              <a:xfrm>
                <a:off x="4791" y="3802"/>
                <a:ext cx="38" cy="14"/>
              </a:xfrm>
              <a:custGeom>
                <a:avLst/>
                <a:gdLst>
                  <a:gd name="T0" fmla="*/ 0 w 70"/>
                  <a:gd name="T1" fmla="*/ 26 h 26"/>
                  <a:gd name="T2" fmla="*/ 69 w 70"/>
                  <a:gd name="T3" fmla="*/ 0 h 26"/>
                  <a:gd name="T4" fmla="*/ 70 w 70"/>
                  <a:gd name="T5" fmla="*/ 0 h 26"/>
                </a:gdLst>
                <a:ahLst/>
                <a:cxnLst>
                  <a:cxn ang="0">
                    <a:pos x="T0" y="T1"/>
                  </a:cxn>
                  <a:cxn ang="0">
                    <a:pos x="T2" y="T3"/>
                  </a:cxn>
                  <a:cxn ang="0">
                    <a:pos x="T4" y="T5"/>
                  </a:cxn>
                </a:cxnLst>
                <a:rect l="0" t="0" r="r" b="b"/>
                <a:pathLst>
                  <a:path w="70" h="26">
                    <a:moveTo>
                      <a:pt x="0" y="26"/>
                    </a:moveTo>
                    <a:lnTo>
                      <a:pt x="69" y="0"/>
                    </a:lnTo>
                    <a:lnTo>
                      <a:pt x="7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4" name="Freeform 998"/>
              <p:cNvSpPr>
                <a:spLocks/>
              </p:cNvSpPr>
              <p:nvPr/>
            </p:nvSpPr>
            <p:spPr bwMode="auto">
              <a:xfrm>
                <a:off x="5235" y="3635"/>
                <a:ext cx="38" cy="14"/>
              </a:xfrm>
              <a:custGeom>
                <a:avLst/>
                <a:gdLst>
                  <a:gd name="T0" fmla="*/ 0 w 71"/>
                  <a:gd name="T1" fmla="*/ 27 h 27"/>
                  <a:gd name="T2" fmla="*/ 70 w 71"/>
                  <a:gd name="T3" fmla="*/ 0 h 27"/>
                  <a:gd name="T4" fmla="*/ 71 w 71"/>
                  <a:gd name="T5" fmla="*/ 0 h 27"/>
                </a:gdLst>
                <a:ahLst/>
                <a:cxnLst>
                  <a:cxn ang="0">
                    <a:pos x="T0" y="T1"/>
                  </a:cxn>
                  <a:cxn ang="0">
                    <a:pos x="T2" y="T3"/>
                  </a:cxn>
                  <a:cxn ang="0">
                    <a:pos x="T4" y="T5"/>
                  </a:cxn>
                </a:cxnLst>
                <a:rect l="0" t="0" r="r" b="b"/>
                <a:pathLst>
                  <a:path w="71" h="27">
                    <a:moveTo>
                      <a:pt x="0" y="27"/>
                    </a:moveTo>
                    <a:lnTo>
                      <a:pt x="70" y="0"/>
                    </a:lnTo>
                    <a:lnTo>
                      <a:pt x="7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5" name="Freeform 999"/>
              <p:cNvSpPr>
                <a:spLocks/>
              </p:cNvSpPr>
              <p:nvPr/>
            </p:nvSpPr>
            <p:spPr bwMode="auto">
              <a:xfrm>
                <a:off x="5244" y="1305"/>
                <a:ext cx="29" cy="19"/>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6" name="Freeform 1000"/>
              <p:cNvSpPr>
                <a:spLocks/>
              </p:cNvSpPr>
              <p:nvPr/>
            </p:nvSpPr>
            <p:spPr bwMode="auto">
              <a:xfrm>
                <a:off x="5120" y="1692"/>
                <a:ext cx="24" cy="14"/>
              </a:xfrm>
              <a:custGeom>
                <a:avLst/>
                <a:gdLst>
                  <a:gd name="T0" fmla="*/ 0 w 50"/>
                  <a:gd name="T1" fmla="*/ 0 h 34"/>
                  <a:gd name="T2" fmla="*/ 49 w 50"/>
                  <a:gd name="T3" fmla="*/ 34 h 34"/>
                  <a:gd name="T4" fmla="*/ 50 w 50"/>
                  <a:gd name="T5" fmla="*/ 34 h 34"/>
                </a:gdLst>
                <a:ahLst/>
                <a:cxnLst>
                  <a:cxn ang="0">
                    <a:pos x="T0" y="T1"/>
                  </a:cxn>
                  <a:cxn ang="0">
                    <a:pos x="T2" y="T3"/>
                  </a:cxn>
                  <a:cxn ang="0">
                    <a:pos x="T4" y="T5"/>
                  </a:cxn>
                </a:cxnLst>
                <a:rect l="0" t="0" r="r" b="b"/>
                <a:pathLst>
                  <a:path w="50" h="34">
                    <a:moveTo>
                      <a:pt x="0" y="0"/>
                    </a:moveTo>
                    <a:lnTo>
                      <a:pt x="49" y="34"/>
                    </a:lnTo>
                    <a:lnTo>
                      <a:pt x="50"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7" name="Freeform 1001"/>
              <p:cNvSpPr>
                <a:spLocks/>
              </p:cNvSpPr>
              <p:nvPr/>
            </p:nvSpPr>
            <p:spPr bwMode="auto">
              <a:xfrm>
                <a:off x="3731" y="1224"/>
                <a:ext cx="24" cy="19"/>
              </a:xfrm>
              <a:custGeom>
                <a:avLst/>
                <a:gdLst>
                  <a:gd name="T0" fmla="*/ 0 w 50"/>
                  <a:gd name="T1" fmla="*/ 0 h 35"/>
                  <a:gd name="T2" fmla="*/ 49 w 50"/>
                  <a:gd name="T3" fmla="*/ 35 h 35"/>
                  <a:gd name="T4" fmla="*/ 50 w 50"/>
                  <a:gd name="T5" fmla="*/ 35 h 35"/>
                </a:gdLst>
                <a:ahLst/>
                <a:cxnLst>
                  <a:cxn ang="0">
                    <a:pos x="T0" y="T1"/>
                  </a:cxn>
                  <a:cxn ang="0">
                    <a:pos x="T2" y="T3"/>
                  </a:cxn>
                  <a:cxn ang="0">
                    <a:pos x="T4" y="T5"/>
                  </a:cxn>
                </a:cxnLst>
                <a:rect l="0" t="0" r="r" b="b"/>
                <a:pathLst>
                  <a:path w="50" h="35">
                    <a:moveTo>
                      <a:pt x="0" y="0"/>
                    </a:moveTo>
                    <a:lnTo>
                      <a:pt x="49" y="35"/>
                    </a:lnTo>
                    <a:lnTo>
                      <a:pt x="50" y="3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8" name="Freeform 1002"/>
              <p:cNvSpPr>
                <a:spLocks/>
              </p:cNvSpPr>
              <p:nvPr/>
            </p:nvSpPr>
            <p:spPr bwMode="auto">
              <a:xfrm>
                <a:off x="4046" y="1434"/>
                <a:ext cx="24" cy="19"/>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39" name="Freeform 1003"/>
              <p:cNvSpPr>
                <a:spLocks/>
              </p:cNvSpPr>
              <p:nvPr/>
            </p:nvSpPr>
            <p:spPr bwMode="auto">
              <a:xfrm>
                <a:off x="4991" y="2074"/>
                <a:ext cx="24" cy="19"/>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0" name="Freeform 1004"/>
              <p:cNvSpPr>
                <a:spLocks/>
              </p:cNvSpPr>
              <p:nvPr/>
            </p:nvSpPr>
            <p:spPr bwMode="auto">
              <a:xfrm>
                <a:off x="5306" y="2284"/>
                <a:ext cx="24" cy="19"/>
              </a:xfrm>
              <a:custGeom>
                <a:avLst/>
                <a:gdLst>
                  <a:gd name="T0" fmla="*/ 0 w 51"/>
                  <a:gd name="T1" fmla="*/ 0 h 34"/>
                  <a:gd name="T2" fmla="*/ 50 w 51"/>
                  <a:gd name="T3" fmla="*/ 34 h 34"/>
                  <a:gd name="T4" fmla="*/ 51 w 51"/>
                  <a:gd name="T5" fmla="*/ 34 h 34"/>
                </a:gdLst>
                <a:ahLst/>
                <a:cxnLst>
                  <a:cxn ang="0">
                    <a:pos x="T0" y="T1"/>
                  </a:cxn>
                  <a:cxn ang="0">
                    <a:pos x="T2" y="T3"/>
                  </a:cxn>
                  <a:cxn ang="0">
                    <a:pos x="T4" y="T5"/>
                  </a:cxn>
                </a:cxnLst>
                <a:rect l="0" t="0" r="r" b="b"/>
                <a:pathLst>
                  <a:path w="51" h="34">
                    <a:moveTo>
                      <a:pt x="0" y="0"/>
                    </a:moveTo>
                    <a:lnTo>
                      <a:pt x="50" y="34"/>
                    </a:lnTo>
                    <a:lnTo>
                      <a:pt x="51" y="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1" name="Freeform 1005"/>
              <p:cNvSpPr>
                <a:spLocks/>
              </p:cNvSpPr>
              <p:nvPr/>
            </p:nvSpPr>
            <p:spPr bwMode="auto">
              <a:xfrm>
                <a:off x="3602" y="1606"/>
                <a:ext cx="29" cy="19"/>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2" name="Freeform 1006"/>
              <p:cNvSpPr>
                <a:spLocks/>
              </p:cNvSpPr>
              <p:nvPr/>
            </p:nvSpPr>
            <p:spPr bwMode="auto">
              <a:xfrm>
                <a:off x="3917" y="1816"/>
                <a:ext cx="29" cy="19"/>
              </a:xfrm>
              <a:custGeom>
                <a:avLst/>
                <a:gdLst>
                  <a:gd name="T0" fmla="*/ 0 w 51"/>
                  <a:gd name="T1" fmla="*/ 0 h 35"/>
                  <a:gd name="T2" fmla="*/ 50 w 51"/>
                  <a:gd name="T3" fmla="*/ 35 h 35"/>
                  <a:gd name="T4" fmla="*/ 51 w 51"/>
                  <a:gd name="T5" fmla="*/ 35 h 35"/>
                </a:gdLst>
                <a:ahLst/>
                <a:cxnLst>
                  <a:cxn ang="0">
                    <a:pos x="T0" y="T1"/>
                  </a:cxn>
                  <a:cxn ang="0">
                    <a:pos x="T2" y="T3"/>
                  </a:cxn>
                  <a:cxn ang="0">
                    <a:pos x="T4" y="T5"/>
                  </a:cxn>
                </a:cxnLst>
                <a:rect l="0" t="0" r="r" b="b"/>
                <a:pathLst>
                  <a:path w="51" h="35">
                    <a:moveTo>
                      <a:pt x="0" y="0"/>
                    </a:moveTo>
                    <a:lnTo>
                      <a:pt x="50" y="35"/>
                    </a:lnTo>
                    <a:lnTo>
                      <a:pt x="51" y="3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3" name="Freeform 1007"/>
              <p:cNvSpPr>
                <a:spLocks/>
              </p:cNvSpPr>
              <p:nvPr/>
            </p:nvSpPr>
            <p:spPr bwMode="auto">
              <a:xfrm>
                <a:off x="4862" y="2456"/>
                <a:ext cx="24" cy="19"/>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4" name="Freeform 1008"/>
              <p:cNvSpPr>
                <a:spLocks/>
              </p:cNvSpPr>
              <p:nvPr/>
            </p:nvSpPr>
            <p:spPr bwMode="auto">
              <a:xfrm>
                <a:off x="5177" y="2671"/>
                <a:ext cx="24" cy="14"/>
              </a:xfrm>
              <a:custGeom>
                <a:avLst/>
                <a:gdLst>
                  <a:gd name="T0" fmla="*/ 0 w 51"/>
                  <a:gd name="T1" fmla="*/ 0 h 33"/>
                  <a:gd name="T2" fmla="*/ 49 w 51"/>
                  <a:gd name="T3" fmla="*/ 33 h 33"/>
                  <a:gd name="T4" fmla="*/ 51 w 51"/>
                  <a:gd name="T5" fmla="*/ 33 h 33"/>
                </a:gdLst>
                <a:ahLst/>
                <a:cxnLst>
                  <a:cxn ang="0">
                    <a:pos x="T0" y="T1"/>
                  </a:cxn>
                  <a:cxn ang="0">
                    <a:pos x="T2" y="T3"/>
                  </a:cxn>
                  <a:cxn ang="0">
                    <a:pos x="T4" y="T5"/>
                  </a:cxn>
                </a:cxnLst>
                <a:rect l="0" t="0" r="r" b="b"/>
                <a:pathLst>
                  <a:path w="51" h="33">
                    <a:moveTo>
                      <a:pt x="0" y="0"/>
                    </a:moveTo>
                    <a:lnTo>
                      <a:pt x="49"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5" name="Freeform 1009"/>
              <p:cNvSpPr>
                <a:spLocks/>
              </p:cNvSpPr>
              <p:nvPr/>
            </p:nvSpPr>
            <p:spPr bwMode="auto">
              <a:xfrm>
                <a:off x="3789" y="2203"/>
                <a:ext cx="28" cy="14"/>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6" name="Freeform 1010"/>
              <p:cNvSpPr>
                <a:spLocks/>
              </p:cNvSpPr>
              <p:nvPr/>
            </p:nvSpPr>
            <p:spPr bwMode="auto">
              <a:xfrm>
                <a:off x="5049" y="3053"/>
                <a:ext cx="23" cy="19"/>
              </a:xfrm>
              <a:custGeom>
                <a:avLst/>
                <a:gdLst>
                  <a:gd name="T0" fmla="*/ 0 w 50"/>
                  <a:gd name="T1" fmla="*/ 0 h 33"/>
                  <a:gd name="T2" fmla="*/ 49 w 50"/>
                  <a:gd name="T3" fmla="*/ 33 h 33"/>
                  <a:gd name="T4" fmla="*/ 50 w 50"/>
                  <a:gd name="T5" fmla="*/ 33 h 33"/>
                </a:gdLst>
                <a:ahLst/>
                <a:cxnLst>
                  <a:cxn ang="0">
                    <a:pos x="T0" y="T1"/>
                  </a:cxn>
                  <a:cxn ang="0">
                    <a:pos x="T2" y="T3"/>
                  </a:cxn>
                  <a:cxn ang="0">
                    <a:pos x="T4" y="T5"/>
                  </a:cxn>
                </a:cxnLst>
                <a:rect l="0" t="0" r="r" b="b"/>
                <a:pathLst>
                  <a:path w="50" h="33">
                    <a:moveTo>
                      <a:pt x="0" y="0"/>
                    </a:moveTo>
                    <a:lnTo>
                      <a:pt x="49" y="33"/>
                    </a:lnTo>
                    <a:lnTo>
                      <a:pt x="50"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7" name="Freeform 1011"/>
              <p:cNvSpPr>
                <a:spLocks/>
              </p:cNvSpPr>
              <p:nvPr/>
            </p:nvSpPr>
            <p:spPr bwMode="auto">
              <a:xfrm>
                <a:off x="3660" y="2585"/>
                <a:ext cx="28" cy="19"/>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8" name="Freeform 1012"/>
              <p:cNvSpPr>
                <a:spLocks/>
              </p:cNvSpPr>
              <p:nvPr/>
            </p:nvSpPr>
            <p:spPr bwMode="auto">
              <a:xfrm>
                <a:off x="4920" y="3434"/>
                <a:ext cx="28" cy="20"/>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49" name="Freeform 1013"/>
              <p:cNvSpPr>
                <a:spLocks/>
              </p:cNvSpPr>
              <p:nvPr/>
            </p:nvSpPr>
            <p:spPr bwMode="auto">
              <a:xfrm>
                <a:off x="5235" y="3649"/>
                <a:ext cx="28" cy="15"/>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0" name="Freeform 1014"/>
              <p:cNvSpPr>
                <a:spLocks/>
              </p:cNvSpPr>
              <p:nvPr/>
            </p:nvSpPr>
            <p:spPr bwMode="auto">
              <a:xfrm>
                <a:off x="4476" y="3606"/>
                <a:ext cx="29" cy="19"/>
              </a:xfrm>
              <a:custGeom>
                <a:avLst/>
                <a:gdLst>
                  <a:gd name="T0" fmla="*/ 0 w 50"/>
                  <a:gd name="T1" fmla="*/ 0 h 35"/>
                  <a:gd name="T2" fmla="*/ 49 w 50"/>
                  <a:gd name="T3" fmla="*/ 35 h 35"/>
                  <a:gd name="T4" fmla="*/ 50 w 50"/>
                  <a:gd name="T5" fmla="*/ 35 h 35"/>
                </a:gdLst>
                <a:ahLst/>
                <a:cxnLst>
                  <a:cxn ang="0">
                    <a:pos x="T0" y="T1"/>
                  </a:cxn>
                  <a:cxn ang="0">
                    <a:pos x="T2" y="T3"/>
                  </a:cxn>
                  <a:cxn ang="0">
                    <a:pos x="T4" y="T5"/>
                  </a:cxn>
                </a:cxnLst>
                <a:rect l="0" t="0" r="r" b="b"/>
                <a:pathLst>
                  <a:path w="50" h="35">
                    <a:moveTo>
                      <a:pt x="0" y="0"/>
                    </a:moveTo>
                    <a:lnTo>
                      <a:pt x="49" y="35"/>
                    </a:lnTo>
                    <a:lnTo>
                      <a:pt x="50" y="3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1" name="Freeform 1015"/>
              <p:cNvSpPr>
                <a:spLocks/>
              </p:cNvSpPr>
              <p:nvPr/>
            </p:nvSpPr>
            <p:spPr bwMode="auto">
              <a:xfrm>
                <a:off x="4791" y="3816"/>
                <a:ext cx="29" cy="19"/>
              </a:xfrm>
              <a:custGeom>
                <a:avLst/>
                <a:gdLst>
                  <a:gd name="T0" fmla="*/ 0 w 50"/>
                  <a:gd name="T1" fmla="*/ 0 h 35"/>
                  <a:gd name="T2" fmla="*/ 49 w 50"/>
                  <a:gd name="T3" fmla="*/ 35 h 35"/>
                  <a:gd name="T4" fmla="*/ 50 w 50"/>
                  <a:gd name="T5" fmla="*/ 35 h 35"/>
                </a:gdLst>
                <a:ahLst/>
                <a:cxnLst>
                  <a:cxn ang="0">
                    <a:pos x="T0" y="T1"/>
                  </a:cxn>
                  <a:cxn ang="0">
                    <a:pos x="T2" y="T3"/>
                  </a:cxn>
                  <a:cxn ang="0">
                    <a:pos x="T4" y="T5"/>
                  </a:cxn>
                </a:cxnLst>
                <a:rect l="0" t="0" r="r" b="b"/>
                <a:pathLst>
                  <a:path w="50" h="35">
                    <a:moveTo>
                      <a:pt x="0" y="0"/>
                    </a:moveTo>
                    <a:lnTo>
                      <a:pt x="49" y="35"/>
                    </a:lnTo>
                    <a:lnTo>
                      <a:pt x="50" y="3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2" name="Freeform 1016"/>
              <p:cNvSpPr>
                <a:spLocks/>
              </p:cNvSpPr>
              <p:nvPr/>
            </p:nvSpPr>
            <p:spPr bwMode="auto">
              <a:xfrm>
                <a:off x="3717" y="3563"/>
                <a:ext cx="14" cy="10"/>
              </a:xfrm>
              <a:custGeom>
                <a:avLst/>
                <a:gdLst>
                  <a:gd name="T0" fmla="*/ 0 w 28"/>
                  <a:gd name="T1" fmla="*/ 0 h 18"/>
                  <a:gd name="T2" fmla="*/ 27 w 28"/>
                  <a:gd name="T3" fmla="*/ 18 h 18"/>
                  <a:gd name="T4" fmla="*/ 28 w 28"/>
                  <a:gd name="T5" fmla="*/ 18 h 18"/>
                </a:gdLst>
                <a:ahLst/>
                <a:cxnLst>
                  <a:cxn ang="0">
                    <a:pos x="T0" y="T1"/>
                  </a:cxn>
                  <a:cxn ang="0">
                    <a:pos x="T2" y="T3"/>
                  </a:cxn>
                  <a:cxn ang="0">
                    <a:pos x="T4" y="T5"/>
                  </a:cxn>
                </a:cxnLst>
                <a:rect l="0" t="0" r="r" b="b"/>
                <a:pathLst>
                  <a:path w="28" h="18">
                    <a:moveTo>
                      <a:pt x="0" y="0"/>
                    </a:moveTo>
                    <a:lnTo>
                      <a:pt x="27" y="18"/>
                    </a:lnTo>
                    <a:lnTo>
                      <a:pt x="28" y="1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3" name="Freeform 1017"/>
              <p:cNvSpPr>
                <a:spLocks/>
              </p:cNvSpPr>
              <p:nvPr/>
            </p:nvSpPr>
            <p:spPr bwMode="auto">
              <a:xfrm>
                <a:off x="3741" y="3578"/>
                <a:ext cx="5" cy="4"/>
              </a:xfrm>
              <a:custGeom>
                <a:avLst/>
                <a:gdLst>
                  <a:gd name="T0" fmla="*/ 0 w 5"/>
                  <a:gd name="T1" fmla="*/ 0 h 2"/>
                  <a:gd name="T2" fmla="*/ 4 w 5"/>
                  <a:gd name="T3" fmla="*/ 2 h 2"/>
                  <a:gd name="T4" fmla="*/ 5 w 5"/>
                  <a:gd name="T5" fmla="*/ 2 h 2"/>
                </a:gdLst>
                <a:ahLst/>
                <a:cxnLst>
                  <a:cxn ang="0">
                    <a:pos x="T0" y="T1"/>
                  </a:cxn>
                  <a:cxn ang="0">
                    <a:pos x="T2" y="T3"/>
                  </a:cxn>
                  <a:cxn ang="0">
                    <a:pos x="T4" y="T5"/>
                  </a:cxn>
                </a:cxnLst>
                <a:rect l="0" t="0" r="r" b="b"/>
                <a:pathLst>
                  <a:path w="5" h="2">
                    <a:moveTo>
                      <a:pt x="0" y="0"/>
                    </a:moveTo>
                    <a:lnTo>
                      <a:pt x="4" y="2"/>
                    </a:lnTo>
                    <a:lnTo>
                      <a:pt x="5" y="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4" name="Freeform 1018"/>
              <p:cNvSpPr>
                <a:spLocks/>
              </p:cNvSpPr>
              <p:nvPr/>
            </p:nvSpPr>
            <p:spPr bwMode="auto">
              <a:xfrm>
                <a:off x="4032" y="3778"/>
                <a:ext cx="29" cy="15"/>
              </a:xfrm>
              <a:custGeom>
                <a:avLst/>
                <a:gdLst>
                  <a:gd name="T0" fmla="*/ 0 w 51"/>
                  <a:gd name="T1" fmla="*/ 0 h 33"/>
                  <a:gd name="T2" fmla="*/ 50 w 51"/>
                  <a:gd name="T3" fmla="*/ 33 h 33"/>
                  <a:gd name="T4" fmla="*/ 51 w 51"/>
                  <a:gd name="T5" fmla="*/ 33 h 33"/>
                </a:gdLst>
                <a:ahLst/>
                <a:cxnLst>
                  <a:cxn ang="0">
                    <a:pos x="T0" y="T1"/>
                  </a:cxn>
                  <a:cxn ang="0">
                    <a:pos x="T2" y="T3"/>
                  </a:cxn>
                  <a:cxn ang="0">
                    <a:pos x="T4" y="T5"/>
                  </a:cxn>
                </a:cxnLst>
                <a:rect l="0" t="0" r="r" b="b"/>
                <a:pathLst>
                  <a:path w="51" h="33">
                    <a:moveTo>
                      <a:pt x="0" y="0"/>
                    </a:moveTo>
                    <a:lnTo>
                      <a:pt x="50" y="33"/>
                    </a:lnTo>
                    <a:lnTo>
                      <a:pt x="51" y="3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5" name="Freeform 1019"/>
              <p:cNvSpPr>
                <a:spLocks/>
              </p:cNvSpPr>
              <p:nvPr/>
            </p:nvSpPr>
            <p:spPr bwMode="auto">
              <a:xfrm>
                <a:off x="3631" y="1592"/>
                <a:ext cx="10" cy="33"/>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6" name="Freeform 1020"/>
              <p:cNvSpPr>
                <a:spLocks/>
              </p:cNvSpPr>
              <p:nvPr/>
            </p:nvSpPr>
            <p:spPr bwMode="auto">
              <a:xfrm>
                <a:off x="3755" y="1210"/>
                <a:ext cx="14" cy="33"/>
              </a:xfrm>
              <a:custGeom>
                <a:avLst/>
                <a:gdLst>
                  <a:gd name="T0" fmla="*/ 0 w 22"/>
                  <a:gd name="T1" fmla="*/ 61 h 61"/>
                  <a:gd name="T2" fmla="*/ 21 w 22"/>
                  <a:gd name="T3" fmla="*/ 0 h 61"/>
                  <a:gd name="T4" fmla="*/ 22 w 22"/>
                  <a:gd name="T5" fmla="*/ 0 h 61"/>
                </a:gdLst>
                <a:ahLst/>
                <a:cxnLst>
                  <a:cxn ang="0">
                    <a:pos x="T0" y="T1"/>
                  </a:cxn>
                  <a:cxn ang="0">
                    <a:pos x="T2" y="T3"/>
                  </a:cxn>
                  <a:cxn ang="0">
                    <a:pos x="T4" y="T5"/>
                  </a:cxn>
                </a:cxnLst>
                <a:rect l="0" t="0" r="r" b="b"/>
                <a:pathLst>
                  <a:path w="22" h="61">
                    <a:moveTo>
                      <a:pt x="0" y="61"/>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7" name="Freeform 1021"/>
              <p:cNvSpPr>
                <a:spLocks/>
              </p:cNvSpPr>
              <p:nvPr/>
            </p:nvSpPr>
            <p:spPr bwMode="auto">
              <a:xfrm>
                <a:off x="3569" y="2952"/>
                <a:ext cx="5" cy="5"/>
              </a:xfrm>
              <a:custGeom>
                <a:avLst/>
                <a:gdLst>
                  <a:gd name="T0" fmla="*/ 0 w 3"/>
                  <a:gd name="T1" fmla="*/ 6 h 6"/>
                  <a:gd name="T2" fmla="*/ 2 w 3"/>
                  <a:gd name="T3" fmla="*/ 0 h 6"/>
                  <a:gd name="T4" fmla="*/ 3 w 3"/>
                  <a:gd name="T5" fmla="*/ 0 h 6"/>
                </a:gdLst>
                <a:ahLst/>
                <a:cxnLst>
                  <a:cxn ang="0">
                    <a:pos x="T0" y="T1"/>
                  </a:cxn>
                  <a:cxn ang="0">
                    <a:pos x="T2" y="T3"/>
                  </a:cxn>
                  <a:cxn ang="0">
                    <a:pos x="T4" y="T5"/>
                  </a:cxn>
                </a:cxnLst>
                <a:rect l="0" t="0" r="r" b="b"/>
                <a:pathLst>
                  <a:path w="3" h="6">
                    <a:moveTo>
                      <a:pt x="0" y="6"/>
                    </a:moveTo>
                    <a:lnTo>
                      <a:pt x="2" y="0"/>
                    </a:lnTo>
                    <a:lnTo>
                      <a:pt x="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8" name="Freeform 1022"/>
              <p:cNvSpPr>
                <a:spLocks/>
              </p:cNvSpPr>
              <p:nvPr/>
            </p:nvSpPr>
            <p:spPr bwMode="auto">
              <a:xfrm>
                <a:off x="3688" y="2570"/>
                <a:ext cx="10" cy="34"/>
              </a:xfrm>
              <a:custGeom>
                <a:avLst/>
                <a:gdLst>
                  <a:gd name="T0" fmla="*/ 0 w 22"/>
                  <a:gd name="T1" fmla="*/ 59 h 59"/>
                  <a:gd name="T2" fmla="*/ 21 w 22"/>
                  <a:gd name="T3" fmla="*/ 0 h 59"/>
                  <a:gd name="T4" fmla="*/ 22 w 22"/>
                  <a:gd name="T5" fmla="*/ 0 h 59"/>
                </a:gdLst>
                <a:ahLst/>
                <a:cxnLst>
                  <a:cxn ang="0">
                    <a:pos x="T0" y="T1"/>
                  </a:cxn>
                  <a:cxn ang="0">
                    <a:pos x="T2" y="T3"/>
                  </a:cxn>
                  <a:cxn ang="0">
                    <a:pos x="T4" y="T5"/>
                  </a:cxn>
                </a:cxnLst>
                <a:rect l="0" t="0" r="r" b="b"/>
                <a:pathLst>
                  <a:path w="22" h="59">
                    <a:moveTo>
                      <a:pt x="0" y="59"/>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0959" name="Freeform 1023"/>
              <p:cNvSpPr>
                <a:spLocks/>
              </p:cNvSpPr>
              <p:nvPr/>
            </p:nvSpPr>
            <p:spPr bwMode="auto">
              <a:xfrm>
                <a:off x="3817" y="2188"/>
                <a:ext cx="10" cy="29"/>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28" name="Freeform 1024"/>
              <p:cNvSpPr>
                <a:spLocks/>
              </p:cNvSpPr>
              <p:nvPr/>
            </p:nvSpPr>
            <p:spPr bwMode="auto">
              <a:xfrm>
                <a:off x="3941" y="1807"/>
                <a:ext cx="15" cy="28"/>
              </a:xfrm>
              <a:custGeom>
                <a:avLst/>
                <a:gdLst>
                  <a:gd name="T0" fmla="*/ 0 w 22"/>
                  <a:gd name="T1" fmla="*/ 61 h 61"/>
                  <a:gd name="T2" fmla="*/ 21 w 22"/>
                  <a:gd name="T3" fmla="*/ 0 h 61"/>
                  <a:gd name="T4" fmla="*/ 22 w 22"/>
                  <a:gd name="T5" fmla="*/ 0 h 61"/>
                </a:gdLst>
                <a:ahLst/>
                <a:cxnLst>
                  <a:cxn ang="0">
                    <a:pos x="T0" y="T1"/>
                  </a:cxn>
                  <a:cxn ang="0">
                    <a:pos x="T2" y="T3"/>
                  </a:cxn>
                  <a:cxn ang="0">
                    <a:pos x="T4" y="T5"/>
                  </a:cxn>
                </a:cxnLst>
                <a:rect l="0" t="0" r="r" b="b"/>
                <a:pathLst>
                  <a:path w="22" h="61">
                    <a:moveTo>
                      <a:pt x="0" y="61"/>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29" name="Freeform 1025"/>
              <p:cNvSpPr>
                <a:spLocks/>
              </p:cNvSpPr>
              <p:nvPr/>
            </p:nvSpPr>
            <p:spPr bwMode="auto">
              <a:xfrm>
                <a:off x="4070" y="1420"/>
                <a:ext cx="14" cy="33"/>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0" name="Freeform 1026"/>
              <p:cNvSpPr>
                <a:spLocks/>
              </p:cNvSpPr>
              <p:nvPr/>
            </p:nvSpPr>
            <p:spPr bwMode="auto">
              <a:xfrm>
                <a:off x="3746" y="3578"/>
                <a:ext cx="4" cy="4"/>
              </a:xfrm>
              <a:custGeom>
                <a:avLst/>
                <a:gdLst>
                  <a:gd name="T0" fmla="*/ 0 w 2"/>
                  <a:gd name="T1" fmla="*/ 2 h 2"/>
                  <a:gd name="T2" fmla="*/ 1 w 2"/>
                  <a:gd name="T3" fmla="*/ 0 h 2"/>
                  <a:gd name="T4" fmla="*/ 2 w 2"/>
                  <a:gd name="T5" fmla="*/ 0 h 2"/>
                </a:gdLst>
                <a:ahLst/>
                <a:cxnLst>
                  <a:cxn ang="0">
                    <a:pos x="T0" y="T1"/>
                  </a:cxn>
                  <a:cxn ang="0">
                    <a:pos x="T2" y="T3"/>
                  </a:cxn>
                  <a:cxn ang="0">
                    <a:pos x="T4" y="T5"/>
                  </a:cxn>
                </a:cxnLst>
                <a:rect l="0" t="0" r="r" b="b"/>
                <a:pathLst>
                  <a:path w="2" h="2">
                    <a:moveTo>
                      <a:pt x="0" y="2"/>
                    </a:moveTo>
                    <a:lnTo>
                      <a:pt x="1"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1" name="Freeform 1027"/>
              <p:cNvSpPr>
                <a:spLocks/>
              </p:cNvSpPr>
              <p:nvPr/>
            </p:nvSpPr>
            <p:spPr bwMode="auto">
              <a:xfrm>
                <a:off x="4061" y="3764"/>
                <a:ext cx="9" cy="29"/>
              </a:xfrm>
              <a:custGeom>
                <a:avLst/>
                <a:gdLst>
                  <a:gd name="T0" fmla="*/ 0 w 22"/>
                  <a:gd name="T1" fmla="*/ 59 h 59"/>
                  <a:gd name="T2" fmla="*/ 21 w 22"/>
                  <a:gd name="T3" fmla="*/ 0 h 59"/>
                  <a:gd name="T4" fmla="*/ 22 w 22"/>
                  <a:gd name="T5" fmla="*/ 0 h 59"/>
                </a:gdLst>
                <a:ahLst/>
                <a:cxnLst>
                  <a:cxn ang="0">
                    <a:pos x="T0" y="T1"/>
                  </a:cxn>
                  <a:cxn ang="0">
                    <a:pos x="T2" y="T3"/>
                  </a:cxn>
                  <a:cxn ang="0">
                    <a:pos x="T4" y="T5"/>
                  </a:cxn>
                </a:cxnLst>
                <a:rect l="0" t="0" r="r" b="b"/>
                <a:pathLst>
                  <a:path w="22" h="59">
                    <a:moveTo>
                      <a:pt x="0" y="59"/>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2" name="Freeform 1028"/>
              <p:cNvSpPr>
                <a:spLocks/>
              </p:cNvSpPr>
              <p:nvPr/>
            </p:nvSpPr>
            <p:spPr bwMode="auto">
              <a:xfrm>
                <a:off x="4505" y="3592"/>
                <a:ext cx="9" cy="33"/>
              </a:xfrm>
              <a:custGeom>
                <a:avLst/>
                <a:gdLst>
                  <a:gd name="T0" fmla="*/ 0 w 22"/>
                  <a:gd name="T1" fmla="*/ 61 h 61"/>
                  <a:gd name="T2" fmla="*/ 21 w 22"/>
                  <a:gd name="T3" fmla="*/ 0 h 61"/>
                  <a:gd name="T4" fmla="*/ 22 w 22"/>
                  <a:gd name="T5" fmla="*/ 0 h 61"/>
                </a:gdLst>
                <a:ahLst/>
                <a:cxnLst>
                  <a:cxn ang="0">
                    <a:pos x="T0" y="T1"/>
                  </a:cxn>
                  <a:cxn ang="0">
                    <a:pos x="T2" y="T3"/>
                  </a:cxn>
                  <a:cxn ang="0">
                    <a:pos x="T4" y="T5"/>
                  </a:cxn>
                </a:cxnLst>
                <a:rect l="0" t="0" r="r" b="b"/>
                <a:pathLst>
                  <a:path w="22" h="61">
                    <a:moveTo>
                      <a:pt x="0" y="61"/>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3" name="Freeform 1029"/>
              <p:cNvSpPr>
                <a:spLocks/>
              </p:cNvSpPr>
              <p:nvPr/>
            </p:nvSpPr>
            <p:spPr bwMode="auto">
              <a:xfrm>
                <a:off x="4886" y="2441"/>
                <a:ext cx="15" cy="34"/>
              </a:xfrm>
              <a:custGeom>
                <a:avLst/>
                <a:gdLst>
                  <a:gd name="T0" fmla="*/ 0 w 21"/>
                  <a:gd name="T1" fmla="*/ 61 h 61"/>
                  <a:gd name="T2" fmla="*/ 19 w 21"/>
                  <a:gd name="T3" fmla="*/ 0 h 61"/>
                  <a:gd name="T4" fmla="*/ 21 w 21"/>
                  <a:gd name="T5" fmla="*/ 0 h 61"/>
                </a:gdLst>
                <a:ahLst/>
                <a:cxnLst>
                  <a:cxn ang="0">
                    <a:pos x="T0" y="T1"/>
                  </a:cxn>
                  <a:cxn ang="0">
                    <a:pos x="T2" y="T3"/>
                  </a:cxn>
                  <a:cxn ang="0">
                    <a:pos x="T4" y="T5"/>
                  </a:cxn>
                </a:cxnLst>
                <a:rect l="0" t="0" r="r" b="b"/>
                <a:pathLst>
                  <a:path w="21" h="61">
                    <a:moveTo>
                      <a:pt x="0" y="61"/>
                    </a:moveTo>
                    <a:lnTo>
                      <a:pt x="19"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4" name="Freeform 1030"/>
              <p:cNvSpPr>
                <a:spLocks/>
              </p:cNvSpPr>
              <p:nvPr/>
            </p:nvSpPr>
            <p:spPr bwMode="auto">
              <a:xfrm>
                <a:off x="5015" y="2060"/>
                <a:ext cx="15" cy="33"/>
              </a:xfrm>
              <a:custGeom>
                <a:avLst/>
                <a:gdLst>
                  <a:gd name="T0" fmla="*/ 0 w 22"/>
                  <a:gd name="T1" fmla="*/ 61 h 61"/>
                  <a:gd name="T2" fmla="*/ 21 w 22"/>
                  <a:gd name="T3" fmla="*/ 0 h 61"/>
                  <a:gd name="T4" fmla="*/ 22 w 22"/>
                  <a:gd name="T5" fmla="*/ 0 h 61"/>
                </a:gdLst>
                <a:ahLst/>
                <a:cxnLst>
                  <a:cxn ang="0">
                    <a:pos x="T0" y="T1"/>
                  </a:cxn>
                  <a:cxn ang="0">
                    <a:pos x="T2" y="T3"/>
                  </a:cxn>
                  <a:cxn ang="0">
                    <a:pos x="T4" y="T5"/>
                  </a:cxn>
                </a:cxnLst>
                <a:rect l="0" t="0" r="r" b="b"/>
                <a:pathLst>
                  <a:path w="22" h="61">
                    <a:moveTo>
                      <a:pt x="0" y="61"/>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5" name="Freeform 1031"/>
              <p:cNvSpPr>
                <a:spLocks/>
              </p:cNvSpPr>
              <p:nvPr/>
            </p:nvSpPr>
            <p:spPr bwMode="auto">
              <a:xfrm>
                <a:off x="5144" y="1678"/>
                <a:ext cx="10" cy="28"/>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6" name="Freeform 1032"/>
              <p:cNvSpPr>
                <a:spLocks/>
              </p:cNvSpPr>
              <p:nvPr/>
            </p:nvSpPr>
            <p:spPr bwMode="auto">
              <a:xfrm>
                <a:off x="5273" y="1296"/>
                <a:ext cx="9" cy="28"/>
              </a:xfrm>
              <a:custGeom>
                <a:avLst/>
                <a:gdLst>
                  <a:gd name="T0" fmla="*/ 0 w 22"/>
                  <a:gd name="T1" fmla="*/ 59 h 59"/>
                  <a:gd name="T2" fmla="*/ 21 w 22"/>
                  <a:gd name="T3" fmla="*/ 0 h 59"/>
                  <a:gd name="T4" fmla="*/ 22 w 22"/>
                  <a:gd name="T5" fmla="*/ 0 h 59"/>
                </a:gdLst>
                <a:ahLst/>
                <a:cxnLst>
                  <a:cxn ang="0">
                    <a:pos x="T0" y="T1"/>
                  </a:cxn>
                  <a:cxn ang="0">
                    <a:pos x="T2" y="T3"/>
                  </a:cxn>
                  <a:cxn ang="0">
                    <a:pos x="T4" y="T5"/>
                  </a:cxn>
                </a:cxnLst>
                <a:rect l="0" t="0" r="r" b="b"/>
                <a:pathLst>
                  <a:path w="22" h="59">
                    <a:moveTo>
                      <a:pt x="0" y="59"/>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7" name="Freeform 1033"/>
              <p:cNvSpPr>
                <a:spLocks/>
              </p:cNvSpPr>
              <p:nvPr/>
            </p:nvSpPr>
            <p:spPr bwMode="auto">
              <a:xfrm>
                <a:off x="4820" y="3802"/>
                <a:ext cx="9" cy="33"/>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8" name="Freeform 1034"/>
              <p:cNvSpPr>
                <a:spLocks/>
              </p:cNvSpPr>
              <p:nvPr/>
            </p:nvSpPr>
            <p:spPr bwMode="auto">
              <a:xfrm>
                <a:off x="4944" y="3420"/>
                <a:ext cx="14" cy="34"/>
              </a:xfrm>
              <a:custGeom>
                <a:avLst/>
                <a:gdLst>
                  <a:gd name="T0" fmla="*/ 0 w 22"/>
                  <a:gd name="T1" fmla="*/ 60 h 60"/>
                  <a:gd name="T2" fmla="*/ 21 w 22"/>
                  <a:gd name="T3" fmla="*/ 0 h 60"/>
                  <a:gd name="T4" fmla="*/ 22 w 22"/>
                  <a:gd name="T5" fmla="*/ 0 h 60"/>
                </a:gdLst>
                <a:ahLst/>
                <a:cxnLst>
                  <a:cxn ang="0">
                    <a:pos x="T0" y="T1"/>
                  </a:cxn>
                  <a:cxn ang="0">
                    <a:pos x="T2" y="T3"/>
                  </a:cxn>
                  <a:cxn ang="0">
                    <a:pos x="T4" y="T5"/>
                  </a:cxn>
                </a:cxnLst>
                <a:rect l="0" t="0" r="r" b="b"/>
                <a:pathLst>
                  <a:path w="22" h="60">
                    <a:moveTo>
                      <a:pt x="0" y="60"/>
                    </a:moveTo>
                    <a:lnTo>
                      <a:pt x="21" y="0"/>
                    </a:lnTo>
                    <a:lnTo>
                      <a:pt x="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39" name="Freeform 1035"/>
              <p:cNvSpPr>
                <a:spLocks/>
              </p:cNvSpPr>
              <p:nvPr/>
            </p:nvSpPr>
            <p:spPr bwMode="auto">
              <a:xfrm>
                <a:off x="5072" y="3038"/>
                <a:ext cx="15" cy="34"/>
              </a:xfrm>
              <a:custGeom>
                <a:avLst/>
                <a:gdLst>
                  <a:gd name="T0" fmla="*/ 0 w 21"/>
                  <a:gd name="T1" fmla="*/ 61 h 61"/>
                  <a:gd name="T2" fmla="*/ 20 w 21"/>
                  <a:gd name="T3" fmla="*/ 0 h 61"/>
                  <a:gd name="T4" fmla="*/ 21 w 21"/>
                  <a:gd name="T5" fmla="*/ 0 h 61"/>
                </a:gdLst>
                <a:ahLst/>
                <a:cxnLst>
                  <a:cxn ang="0">
                    <a:pos x="T0" y="T1"/>
                  </a:cxn>
                  <a:cxn ang="0">
                    <a:pos x="T2" y="T3"/>
                  </a:cxn>
                  <a:cxn ang="0">
                    <a:pos x="T4" y="T5"/>
                  </a:cxn>
                </a:cxnLst>
                <a:rect l="0" t="0" r="r" b="b"/>
                <a:pathLst>
                  <a:path w="21" h="61">
                    <a:moveTo>
                      <a:pt x="0" y="61"/>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40" name="Freeform 1036"/>
              <p:cNvSpPr>
                <a:spLocks/>
              </p:cNvSpPr>
              <p:nvPr/>
            </p:nvSpPr>
            <p:spPr bwMode="auto">
              <a:xfrm>
                <a:off x="5201" y="2656"/>
                <a:ext cx="15" cy="29"/>
              </a:xfrm>
              <a:custGeom>
                <a:avLst/>
                <a:gdLst>
                  <a:gd name="T0" fmla="*/ 0 w 23"/>
                  <a:gd name="T1" fmla="*/ 61 h 61"/>
                  <a:gd name="T2" fmla="*/ 21 w 23"/>
                  <a:gd name="T3" fmla="*/ 0 h 61"/>
                  <a:gd name="T4" fmla="*/ 23 w 23"/>
                  <a:gd name="T5" fmla="*/ 0 h 61"/>
                </a:gdLst>
                <a:ahLst/>
                <a:cxnLst>
                  <a:cxn ang="0">
                    <a:pos x="T0" y="T1"/>
                  </a:cxn>
                  <a:cxn ang="0">
                    <a:pos x="T2" y="T3"/>
                  </a:cxn>
                  <a:cxn ang="0">
                    <a:pos x="T4" y="T5"/>
                  </a:cxn>
                </a:cxnLst>
                <a:rect l="0" t="0" r="r" b="b"/>
                <a:pathLst>
                  <a:path w="23" h="61">
                    <a:moveTo>
                      <a:pt x="0" y="61"/>
                    </a:moveTo>
                    <a:lnTo>
                      <a:pt x="21" y="0"/>
                    </a:lnTo>
                    <a:lnTo>
                      <a:pt x="2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41" name="Freeform 1037"/>
              <p:cNvSpPr>
                <a:spLocks/>
              </p:cNvSpPr>
              <p:nvPr/>
            </p:nvSpPr>
            <p:spPr bwMode="auto">
              <a:xfrm>
                <a:off x="5330" y="2303"/>
                <a:ext cx="5" cy="5"/>
              </a:xfrm>
              <a:custGeom>
                <a:avLst/>
                <a:gdLst>
                  <a:gd name="T0" fmla="*/ 0 w 2"/>
                  <a:gd name="T1" fmla="*/ 5 h 5"/>
                  <a:gd name="T2" fmla="*/ 1 w 2"/>
                  <a:gd name="T3" fmla="*/ 0 h 5"/>
                  <a:gd name="T4" fmla="*/ 2 w 2"/>
                  <a:gd name="T5" fmla="*/ 0 h 5"/>
                </a:gdLst>
                <a:ahLst/>
                <a:cxnLst>
                  <a:cxn ang="0">
                    <a:pos x="T0" y="T1"/>
                  </a:cxn>
                  <a:cxn ang="0">
                    <a:pos x="T2" y="T3"/>
                  </a:cxn>
                  <a:cxn ang="0">
                    <a:pos x="T4" y="T5"/>
                  </a:cxn>
                </a:cxnLst>
                <a:rect l="0" t="0" r="r" b="b"/>
                <a:pathLst>
                  <a:path w="2" h="5">
                    <a:moveTo>
                      <a:pt x="0" y="5"/>
                    </a:moveTo>
                    <a:lnTo>
                      <a:pt x="1"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42" name="Freeform 1038"/>
              <p:cNvSpPr>
                <a:spLocks/>
              </p:cNvSpPr>
              <p:nvPr/>
            </p:nvSpPr>
            <p:spPr bwMode="auto">
              <a:xfrm>
                <a:off x="5259" y="3635"/>
                <a:ext cx="14" cy="29"/>
              </a:xfrm>
              <a:custGeom>
                <a:avLst/>
                <a:gdLst>
                  <a:gd name="T0" fmla="*/ 0 w 21"/>
                  <a:gd name="T1" fmla="*/ 60 h 60"/>
                  <a:gd name="T2" fmla="*/ 20 w 21"/>
                  <a:gd name="T3" fmla="*/ 0 h 60"/>
                  <a:gd name="T4" fmla="*/ 21 w 21"/>
                  <a:gd name="T5" fmla="*/ 0 h 60"/>
                </a:gdLst>
                <a:ahLst/>
                <a:cxnLst>
                  <a:cxn ang="0">
                    <a:pos x="T0" y="T1"/>
                  </a:cxn>
                  <a:cxn ang="0">
                    <a:pos x="T2" y="T3"/>
                  </a:cxn>
                  <a:cxn ang="0">
                    <a:pos x="T4" y="T5"/>
                  </a:cxn>
                </a:cxnLst>
                <a:rect l="0" t="0" r="r" b="b"/>
                <a:pathLst>
                  <a:path w="21" h="60">
                    <a:moveTo>
                      <a:pt x="0" y="60"/>
                    </a:moveTo>
                    <a:lnTo>
                      <a:pt x="20" y="0"/>
                    </a:lnTo>
                    <a:lnTo>
                      <a:pt x="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8144" name="Line 1040"/>
              <p:cNvSpPr>
                <a:spLocks noChangeShapeType="1"/>
              </p:cNvSpPr>
              <p:nvPr/>
            </p:nvSpPr>
            <p:spPr bwMode="auto">
              <a:xfrm>
                <a:off x="4209" y="1200"/>
                <a:ext cx="480"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45" name="Text Box 1041"/>
              <p:cNvSpPr txBox="1">
                <a:spLocks noChangeArrowheads="1"/>
              </p:cNvSpPr>
              <p:nvPr/>
            </p:nvSpPr>
            <p:spPr bwMode="auto">
              <a:xfrm>
                <a:off x="4265" y="1005"/>
                <a:ext cx="36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ø24</a:t>
                </a:r>
              </a:p>
            </p:txBody>
          </p:sp>
          <p:sp>
            <p:nvSpPr>
              <p:cNvPr id="48146" name="Line 1042"/>
              <p:cNvSpPr>
                <a:spLocks noChangeShapeType="1"/>
              </p:cNvSpPr>
              <p:nvPr/>
            </p:nvSpPr>
            <p:spPr bwMode="auto">
              <a:xfrm flipV="1">
                <a:off x="5181" y="912"/>
                <a:ext cx="0" cy="19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47" name="Line 1043"/>
              <p:cNvSpPr>
                <a:spLocks noChangeShapeType="1"/>
              </p:cNvSpPr>
              <p:nvPr/>
            </p:nvSpPr>
            <p:spPr bwMode="auto">
              <a:xfrm>
                <a:off x="4785" y="1008"/>
                <a:ext cx="384"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48" name="Text Box 1044"/>
              <p:cNvSpPr txBox="1">
                <a:spLocks noChangeArrowheads="1"/>
              </p:cNvSpPr>
              <p:nvPr/>
            </p:nvSpPr>
            <p:spPr bwMode="auto">
              <a:xfrm>
                <a:off x="4817" y="825"/>
                <a:ext cx="27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24</a:t>
                </a:r>
              </a:p>
            </p:txBody>
          </p:sp>
          <p:sp>
            <p:nvSpPr>
              <p:cNvPr id="48149" name="Line 1045"/>
              <p:cNvSpPr>
                <a:spLocks noChangeShapeType="1"/>
              </p:cNvSpPr>
              <p:nvPr/>
            </p:nvSpPr>
            <p:spPr bwMode="auto">
              <a:xfrm>
                <a:off x="4689" y="1320"/>
                <a:ext cx="0" cy="225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50" name="Line 1046"/>
              <p:cNvSpPr>
                <a:spLocks noChangeShapeType="1"/>
              </p:cNvSpPr>
              <p:nvPr/>
            </p:nvSpPr>
            <p:spPr bwMode="auto">
              <a:xfrm>
                <a:off x="4689" y="3408"/>
                <a:ext cx="9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51" name="Line 1047"/>
              <p:cNvSpPr>
                <a:spLocks noChangeShapeType="1"/>
              </p:cNvSpPr>
              <p:nvPr/>
            </p:nvSpPr>
            <p:spPr bwMode="auto">
              <a:xfrm flipV="1">
                <a:off x="4881" y="1296"/>
                <a:ext cx="0" cy="19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52" name="Line 1048"/>
              <p:cNvSpPr>
                <a:spLocks noChangeShapeType="1"/>
              </p:cNvSpPr>
              <p:nvPr/>
            </p:nvSpPr>
            <p:spPr bwMode="auto">
              <a:xfrm>
                <a:off x="4689" y="1440"/>
                <a:ext cx="192"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53" name="Text Box 1049"/>
              <p:cNvSpPr txBox="1">
                <a:spLocks noChangeArrowheads="1"/>
              </p:cNvSpPr>
              <p:nvPr/>
            </p:nvSpPr>
            <p:spPr bwMode="auto">
              <a:xfrm>
                <a:off x="4653" y="1245"/>
                <a:ext cx="27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16</a:t>
                </a:r>
              </a:p>
            </p:txBody>
          </p:sp>
          <p:sp>
            <p:nvSpPr>
              <p:cNvPr id="48154" name="Line 1050"/>
              <p:cNvSpPr>
                <a:spLocks noChangeShapeType="1"/>
              </p:cNvSpPr>
              <p:nvPr/>
            </p:nvSpPr>
            <p:spPr bwMode="auto">
              <a:xfrm>
                <a:off x="3729" y="3552"/>
                <a:ext cx="0" cy="28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55" name="Line 1051"/>
              <p:cNvSpPr>
                <a:spLocks noChangeShapeType="1"/>
              </p:cNvSpPr>
              <p:nvPr/>
            </p:nvSpPr>
            <p:spPr bwMode="auto">
              <a:xfrm>
                <a:off x="4689" y="3552"/>
                <a:ext cx="0" cy="28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56" name="Line 1052"/>
              <p:cNvSpPr>
                <a:spLocks noChangeShapeType="1"/>
              </p:cNvSpPr>
              <p:nvPr/>
            </p:nvSpPr>
            <p:spPr bwMode="auto">
              <a:xfrm>
                <a:off x="3729" y="3744"/>
                <a:ext cx="960"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57" name="Text Box 1053"/>
              <p:cNvSpPr txBox="1">
                <a:spLocks noChangeArrowheads="1"/>
              </p:cNvSpPr>
              <p:nvPr/>
            </p:nvSpPr>
            <p:spPr bwMode="auto">
              <a:xfrm>
                <a:off x="4137" y="3561"/>
                <a:ext cx="27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36</a:t>
                </a:r>
              </a:p>
            </p:txBody>
          </p:sp>
          <p:sp>
            <p:nvSpPr>
              <p:cNvPr id="48158" name="Line 1054"/>
              <p:cNvSpPr>
                <a:spLocks noChangeShapeType="1"/>
              </p:cNvSpPr>
              <p:nvPr/>
            </p:nvSpPr>
            <p:spPr bwMode="auto">
              <a:xfrm flipH="1">
                <a:off x="3153" y="1296"/>
                <a:ext cx="105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59" name="Line 1055"/>
              <p:cNvSpPr>
                <a:spLocks noChangeShapeType="1"/>
              </p:cNvSpPr>
              <p:nvPr/>
            </p:nvSpPr>
            <p:spPr bwMode="auto">
              <a:xfrm flipH="1">
                <a:off x="3057" y="3552"/>
                <a:ext cx="672"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60" name="Line 1056"/>
              <p:cNvSpPr>
                <a:spLocks noChangeShapeType="1"/>
              </p:cNvSpPr>
              <p:nvPr/>
            </p:nvSpPr>
            <p:spPr bwMode="auto">
              <a:xfrm>
                <a:off x="3249" y="1296"/>
                <a:ext cx="0" cy="2256"/>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8161" name="Text Box 1057"/>
              <p:cNvSpPr txBox="1">
                <a:spLocks noChangeArrowheads="1"/>
              </p:cNvSpPr>
              <p:nvPr/>
            </p:nvSpPr>
            <p:spPr bwMode="auto">
              <a:xfrm rot="-5400000">
                <a:off x="2968" y="2250"/>
                <a:ext cx="35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105</a:t>
                </a:r>
              </a:p>
            </p:txBody>
          </p:sp>
        </p:grpSp>
      </p:grpSp>
      <p:grpSp>
        <p:nvGrpSpPr>
          <p:cNvPr id="48990" name="Group 1886"/>
          <p:cNvGrpSpPr>
            <a:grpSpLocks/>
          </p:cNvGrpSpPr>
          <p:nvPr/>
        </p:nvGrpSpPr>
        <p:grpSpPr bwMode="auto">
          <a:xfrm rot="3000000">
            <a:off x="3378200" y="1270000"/>
            <a:ext cx="5908675" cy="4740275"/>
            <a:chOff x="925" y="953"/>
            <a:chExt cx="3722" cy="2986"/>
          </a:xfrm>
        </p:grpSpPr>
        <p:sp>
          <p:nvSpPr>
            <p:cNvPr id="48991" name="Freeform 1887"/>
            <p:cNvSpPr>
              <a:spLocks/>
            </p:cNvSpPr>
            <p:nvPr/>
          </p:nvSpPr>
          <p:spPr bwMode="auto">
            <a:xfrm rot="-3141932">
              <a:off x="2381" y="1794"/>
              <a:ext cx="447" cy="257"/>
            </a:xfrm>
            <a:custGeom>
              <a:avLst/>
              <a:gdLst>
                <a:gd name="T0" fmla="*/ 2019 w 2019"/>
                <a:gd name="T1" fmla="*/ 0 h 1154"/>
                <a:gd name="T2" fmla="*/ 0 w 2019"/>
                <a:gd name="T3" fmla="*/ 1154 h 1154"/>
                <a:gd name="T4" fmla="*/ 1 w 2019"/>
                <a:gd name="T5" fmla="*/ 1154 h 1154"/>
              </a:gdLst>
              <a:ahLst/>
              <a:cxnLst>
                <a:cxn ang="0">
                  <a:pos x="T0" y="T1"/>
                </a:cxn>
                <a:cxn ang="0">
                  <a:pos x="T2" y="T3"/>
                </a:cxn>
                <a:cxn ang="0">
                  <a:pos x="T4" y="T5"/>
                </a:cxn>
              </a:cxnLst>
              <a:rect l="0" t="0" r="r" b="b"/>
              <a:pathLst>
                <a:path w="2019" h="1154">
                  <a:moveTo>
                    <a:pt x="2019" y="0"/>
                  </a:moveTo>
                  <a:lnTo>
                    <a:pt x="0" y="1154"/>
                  </a:lnTo>
                  <a:lnTo>
                    <a:pt x="1" y="1154"/>
                  </a:lnTo>
                </a:path>
              </a:pathLst>
            </a:custGeom>
            <a:solidFill>
              <a:srgbClr val="FF6600"/>
            </a:solidFill>
            <a:ln w="57150" cmpd="sng">
              <a:solidFill>
                <a:srgbClr val="FF0000"/>
              </a:solidFill>
              <a:prstDash val="solid"/>
              <a:round/>
              <a:headEnd/>
              <a:tailEnd/>
            </a:ln>
          </p:spPr>
          <p:txBody>
            <a:bodyPr/>
            <a:lstStyle/>
            <a:p>
              <a:endParaRPr lang="en-IN"/>
            </a:p>
          </p:txBody>
        </p:sp>
        <p:sp>
          <p:nvSpPr>
            <p:cNvPr id="48992" name="Freeform 1888"/>
            <p:cNvSpPr>
              <a:spLocks/>
            </p:cNvSpPr>
            <p:nvPr/>
          </p:nvSpPr>
          <p:spPr bwMode="auto">
            <a:xfrm rot="-3141932">
              <a:off x="3383" y="1778"/>
              <a:ext cx="1" cy="2056"/>
            </a:xfrm>
            <a:custGeom>
              <a:avLst/>
              <a:gdLst>
                <a:gd name="T0" fmla="*/ 0 w 1"/>
                <a:gd name="T1" fmla="*/ 0 h 9286"/>
                <a:gd name="T2" fmla="*/ 0 w 1"/>
                <a:gd name="T3" fmla="*/ 9286 h 9286"/>
                <a:gd name="T4" fmla="*/ 1 w 1"/>
                <a:gd name="T5" fmla="*/ 9286 h 9286"/>
              </a:gdLst>
              <a:ahLst/>
              <a:cxnLst>
                <a:cxn ang="0">
                  <a:pos x="T0" y="T1"/>
                </a:cxn>
                <a:cxn ang="0">
                  <a:pos x="T2" y="T3"/>
                </a:cxn>
                <a:cxn ang="0">
                  <a:pos x="T4" y="T5"/>
                </a:cxn>
              </a:cxnLst>
              <a:rect l="0" t="0" r="r" b="b"/>
              <a:pathLst>
                <a:path w="1" h="9286">
                  <a:moveTo>
                    <a:pt x="0" y="0"/>
                  </a:moveTo>
                  <a:lnTo>
                    <a:pt x="0" y="9286"/>
                  </a:lnTo>
                  <a:lnTo>
                    <a:pt x="1" y="9286"/>
                  </a:lnTo>
                </a:path>
              </a:pathLst>
            </a:custGeom>
            <a:solidFill>
              <a:srgbClr val="FF6600"/>
            </a:solidFill>
            <a:ln w="57150" cmpd="sng">
              <a:solidFill>
                <a:srgbClr val="FF0000"/>
              </a:solidFill>
              <a:prstDash val="solid"/>
              <a:round/>
              <a:headEnd/>
              <a:tailEnd/>
            </a:ln>
          </p:spPr>
          <p:txBody>
            <a:bodyPr/>
            <a:lstStyle/>
            <a:p>
              <a:endParaRPr lang="en-IN"/>
            </a:p>
          </p:txBody>
        </p:sp>
        <p:sp>
          <p:nvSpPr>
            <p:cNvPr id="48993" name="Freeform 1889"/>
            <p:cNvSpPr>
              <a:spLocks/>
            </p:cNvSpPr>
            <p:nvPr/>
          </p:nvSpPr>
          <p:spPr bwMode="auto">
            <a:xfrm rot="-3141932">
              <a:off x="2656" y="1444"/>
              <a:ext cx="438" cy="257"/>
            </a:xfrm>
            <a:custGeom>
              <a:avLst/>
              <a:gdLst>
                <a:gd name="T0" fmla="*/ 1970 w 1970"/>
                <a:gd name="T1" fmla="*/ 1154 h 1154"/>
                <a:gd name="T2" fmla="*/ 0 w 1970"/>
                <a:gd name="T3" fmla="*/ 0 h 1154"/>
                <a:gd name="T4" fmla="*/ 1 w 1970"/>
                <a:gd name="T5" fmla="*/ 0 h 1154"/>
              </a:gdLst>
              <a:ahLst/>
              <a:cxnLst>
                <a:cxn ang="0">
                  <a:pos x="T0" y="T1"/>
                </a:cxn>
                <a:cxn ang="0">
                  <a:pos x="T2" y="T3"/>
                </a:cxn>
                <a:cxn ang="0">
                  <a:pos x="T4" y="T5"/>
                </a:cxn>
              </a:cxnLst>
              <a:rect l="0" t="0" r="r" b="b"/>
              <a:pathLst>
                <a:path w="1970" h="1154">
                  <a:moveTo>
                    <a:pt x="1970" y="1154"/>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48994" name="Freeform 1890"/>
            <p:cNvSpPr>
              <a:spLocks/>
            </p:cNvSpPr>
            <p:nvPr/>
          </p:nvSpPr>
          <p:spPr bwMode="auto">
            <a:xfrm rot="-3141932">
              <a:off x="2583" y="1951"/>
              <a:ext cx="448" cy="255"/>
            </a:xfrm>
            <a:custGeom>
              <a:avLst/>
              <a:gdLst>
                <a:gd name="T0" fmla="*/ 0 w 2020"/>
                <a:gd name="T1" fmla="*/ 0 h 1155"/>
                <a:gd name="T2" fmla="*/ 2019 w 2020"/>
                <a:gd name="T3" fmla="*/ 1155 h 1155"/>
                <a:gd name="T4" fmla="*/ 2020 w 2020"/>
                <a:gd name="T5" fmla="*/ 1155 h 1155"/>
              </a:gdLst>
              <a:ahLst/>
              <a:cxnLst>
                <a:cxn ang="0">
                  <a:pos x="T0" y="T1"/>
                </a:cxn>
                <a:cxn ang="0">
                  <a:pos x="T2" y="T3"/>
                </a:cxn>
                <a:cxn ang="0">
                  <a:pos x="T4" y="T5"/>
                </a:cxn>
              </a:cxnLst>
              <a:rect l="0" t="0" r="r" b="b"/>
              <a:pathLst>
                <a:path w="2020" h="1155">
                  <a:moveTo>
                    <a:pt x="0" y="0"/>
                  </a:moveTo>
                  <a:lnTo>
                    <a:pt x="2019" y="1155"/>
                  </a:lnTo>
                  <a:lnTo>
                    <a:pt x="2020" y="1155"/>
                  </a:lnTo>
                </a:path>
              </a:pathLst>
            </a:custGeom>
            <a:solidFill>
              <a:srgbClr val="FF6600"/>
            </a:solidFill>
            <a:ln w="57150" cmpd="sng">
              <a:solidFill>
                <a:srgbClr val="FF0000"/>
              </a:solidFill>
              <a:prstDash val="solid"/>
              <a:round/>
              <a:headEnd/>
              <a:tailEnd/>
            </a:ln>
          </p:spPr>
          <p:txBody>
            <a:bodyPr/>
            <a:lstStyle/>
            <a:p>
              <a:endParaRPr lang="en-IN"/>
            </a:p>
          </p:txBody>
        </p:sp>
        <p:sp>
          <p:nvSpPr>
            <p:cNvPr id="48995" name="Freeform 1891"/>
            <p:cNvSpPr>
              <a:spLocks/>
            </p:cNvSpPr>
            <p:nvPr/>
          </p:nvSpPr>
          <p:spPr bwMode="auto">
            <a:xfrm rot="-3141932">
              <a:off x="2858" y="1601"/>
              <a:ext cx="438" cy="255"/>
            </a:xfrm>
            <a:custGeom>
              <a:avLst/>
              <a:gdLst>
                <a:gd name="T0" fmla="*/ 1970 w 1970"/>
                <a:gd name="T1" fmla="*/ 0 h 1155"/>
                <a:gd name="T2" fmla="*/ 0 w 1970"/>
                <a:gd name="T3" fmla="*/ 1155 h 1155"/>
                <a:gd name="T4" fmla="*/ 1 w 1970"/>
                <a:gd name="T5" fmla="*/ 1155 h 1155"/>
              </a:gdLst>
              <a:ahLst/>
              <a:cxnLst>
                <a:cxn ang="0">
                  <a:pos x="T0" y="T1"/>
                </a:cxn>
                <a:cxn ang="0">
                  <a:pos x="T2" y="T3"/>
                </a:cxn>
                <a:cxn ang="0">
                  <a:pos x="T4" y="T5"/>
                </a:cxn>
              </a:cxnLst>
              <a:rect l="0" t="0" r="r" b="b"/>
              <a:pathLst>
                <a:path w="1970" h="1155">
                  <a:moveTo>
                    <a:pt x="1970" y="0"/>
                  </a:moveTo>
                  <a:lnTo>
                    <a:pt x="0" y="1155"/>
                  </a:lnTo>
                  <a:lnTo>
                    <a:pt x="1" y="1155"/>
                  </a:lnTo>
                </a:path>
              </a:pathLst>
            </a:custGeom>
            <a:solidFill>
              <a:srgbClr val="FF6600"/>
            </a:solidFill>
            <a:ln w="57150" cmpd="sng">
              <a:solidFill>
                <a:srgbClr val="FF0000"/>
              </a:solidFill>
              <a:prstDash val="solid"/>
              <a:round/>
              <a:headEnd/>
              <a:tailEnd/>
            </a:ln>
          </p:spPr>
          <p:txBody>
            <a:bodyPr/>
            <a:lstStyle/>
            <a:p>
              <a:endParaRPr lang="en-IN"/>
            </a:p>
          </p:txBody>
        </p:sp>
        <p:sp>
          <p:nvSpPr>
            <p:cNvPr id="48996" name="Freeform 1892"/>
            <p:cNvSpPr>
              <a:spLocks/>
            </p:cNvSpPr>
            <p:nvPr/>
          </p:nvSpPr>
          <p:spPr bwMode="auto">
            <a:xfrm rot="-3141932">
              <a:off x="3189" y="1438"/>
              <a:ext cx="1" cy="202"/>
            </a:xfrm>
            <a:custGeom>
              <a:avLst/>
              <a:gdLst>
                <a:gd name="T0" fmla="*/ 0 w 1"/>
                <a:gd name="T1" fmla="*/ 914 h 914"/>
                <a:gd name="T2" fmla="*/ 0 w 1"/>
                <a:gd name="T3" fmla="*/ 0 h 914"/>
                <a:gd name="T4" fmla="*/ 1 w 1"/>
                <a:gd name="T5" fmla="*/ 0 h 914"/>
              </a:gdLst>
              <a:ahLst/>
              <a:cxnLst>
                <a:cxn ang="0">
                  <a:pos x="T0" y="T1"/>
                </a:cxn>
                <a:cxn ang="0">
                  <a:pos x="T2" y="T3"/>
                </a:cxn>
                <a:cxn ang="0">
                  <a:pos x="T4" y="T5"/>
                </a:cxn>
              </a:cxnLst>
              <a:rect l="0" t="0" r="r" b="b"/>
              <a:pathLst>
                <a:path w="1" h="914">
                  <a:moveTo>
                    <a:pt x="0" y="914"/>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48997" name="Freeform 1893"/>
            <p:cNvSpPr>
              <a:spLocks/>
            </p:cNvSpPr>
            <p:nvPr/>
          </p:nvSpPr>
          <p:spPr bwMode="auto">
            <a:xfrm rot="-3141932">
              <a:off x="3018" y="1725"/>
              <a:ext cx="438" cy="256"/>
            </a:xfrm>
            <a:custGeom>
              <a:avLst/>
              <a:gdLst>
                <a:gd name="T0" fmla="*/ 0 w 1971"/>
                <a:gd name="T1" fmla="*/ 1155 h 1155"/>
                <a:gd name="T2" fmla="*/ 1970 w 1971"/>
                <a:gd name="T3" fmla="*/ 0 h 1155"/>
                <a:gd name="T4" fmla="*/ 1971 w 1971"/>
                <a:gd name="T5" fmla="*/ 0 h 1155"/>
              </a:gdLst>
              <a:ahLst/>
              <a:cxnLst>
                <a:cxn ang="0">
                  <a:pos x="T0" y="T1"/>
                </a:cxn>
                <a:cxn ang="0">
                  <a:pos x="T2" y="T3"/>
                </a:cxn>
                <a:cxn ang="0">
                  <a:pos x="T4" y="T5"/>
                </a:cxn>
              </a:cxnLst>
              <a:rect l="0" t="0" r="r" b="b"/>
              <a:pathLst>
                <a:path w="1971" h="1155">
                  <a:moveTo>
                    <a:pt x="0" y="1155"/>
                  </a:moveTo>
                  <a:lnTo>
                    <a:pt x="1970" y="0"/>
                  </a:lnTo>
                  <a:lnTo>
                    <a:pt x="1971" y="0"/>
                  </a:lnTo>
                </a:path>
              </a:pathLst>
            </a:custGeom>
            <a:solidFill>
              <a:srgbClr val="FF6600"/>
            </a:solidFill>
            <a:ln w="57150" cmpd="sng">
              <a:solidFill>
                <a:srgbClr val="FF0000"/>
              </a:solidFill>
              <a:prstDash val="solid"/>
              <a:round/>
              <a:headEnd/>
              <a:tailEnd/>
            </a:ln>
          </p:spPr>
          <p:txBody>
            <a:bodyPr/>
            <a:lstStyle/>
            <a:p>
              <a:endParaRPr lang="en-IN"/>
            </a:p>
          </p:txBody>
        </p:sp>
        <p:sp>
          <p:nvSpPr>
            <p:cNvPr id="48998" name="Freeform 1894"/>
            <p:cNvSpPr>
              <a:spLocks/>
            </p:cNvSpPr>
            <p:nvPr/>
          </p:nvSpPr>
          <p:spPr bwMode="auto">
            <a:xfrm rot="-3141932">
              <a:off x="4207" y="3346"/>
              <a:ext cx="170" cy="107"/>
            </a:xfrm>
            <a:custGeom>
              <a:avLst/>
              <a:gdLst>
                <a:gd name="T0" fmla="*/ 0 w 770"/>
                <a:gd name="T1" fmla="*/ 0 h 481"/>
                <a:gd name="T2" fmla="*/ 769 w 770"/>
                <a:gd name="T3" fmla="*/ 481 h 481"/>
                <a:gd name="T4" fmla="*/ 770 w 770"/>
                <a:gd name="T5" fmla="*/ 481 h 481"/>
              </a:gdLst>
              <a:ahLst/>
              <a:cxnLst>
                <a:cxn ang="0">
                  <a:pos x="T0" y="T1"/>
                </a:cxn>
                <a:cxn ang="0">
                  <a:pos x="T2" y="T3"/>
                </a:cxn>
                <a:cxn ang="0">
                  <a:pos x="T4" y="T5"/>
                </a:cxn>
              </a:cxnLst>
              <a:rect l="0" t="0" r="r" b="b"/>
              <a:pathLst>
                <a:path w="770" h="481">
                  <a:moveTo>
                    <a:pt x="0" y="0"/>
                  </a:moveTo>
                  <a:lnTo>
                    <a:pt x="769" y="481"/>
                  </a:lnTo>
                  <a:lnTo>
                    <a:pt x="770" y="481"/>
                  </a:lnTo>
                </a:path>
              </a:pathLst>
            </a:custGeom>
            <a:solidFill>
              <a:srgbClr val="FF6600"/>
            </a:solidFill>
            <a:ln w="57150" cmpd="sng">
              <a:solidFill>
                <a:srgbClr val="FF0000"/>
              </a:solidFill>
              <a:prstDash val="solid"/>
              <a:round/>
              <a:headEnd/>
              <a:tailEnd/>
            </a:ln>
          </p:spPr>
          <p:txBody>
            <a:bodyPr/>
            <a:lstStyle/>
            <a:p>
              <a:endParaRPr lang="en-IN"/>
            </a:p>
          </p:txBody>
        </p:sp>
        <p:sp>
          <p:nvSpPr>
            <p:cNvPr id="48999" name="Freeform 1895"/>
            <p:cNvSpPr>
              <a:spLocks/>
            </p:cNvSpPr>
            <p:nvPr/>
          </p:nvSpPr>
          <p:spPr bwMode="auto">
            <a:xfrm rot="-3141932">
              <a:off x="4197" y="2981"/>
              <a:ext cx="448" cy="256"/>
            </a:xfrm>
            <a:custGeom>
              <a:avLst/>
              <a:gdLst>
                <a:gd name="T0" fmla="*/ 0 w 2020"/>
                <a:gd name="T1" fmla="*/ 1155 h 1155"/>
                <a:gd name="T2" fmla="*/ 2019 w 2020"/>
                <a:gd name="T3" fmla="*/ 0 h 1155"/>
                <a:gd name="T4" fmla="*/ 2020 w 2020"/>
                <a:gd name="T5" fmla="*/ 0 h 1155"/>
              </a:gdLst>
              <a:ahLst/>
              <a:cxnLst>
                <a:cxn ang="0">
                  <a:pos x="T0" y="T1"/>
                </a:cxn>
                <a:cxn ang="0">
                  <a:pos x="T2" y="T3"/>
                </a:cxn>
                <a:cxn ang="0">
                  <a:pos x="T4" y="T5"/>
                </a:cxn>
              </a:cxnLst>
              <a:rect l="0" t="0" r="r" b="b"/>
              <a:pathLst>
                <a:path w="2020" h="1155">
                  <a:moveTo>
                    <a:pt x="0" y="1155"/>
                  </a:moveTo>
                  <a:lnTo>
                    <a:pt x="2019" y="0"/>
                  </a:lnTo>
                  <a:lnTo>
                    <a:pt x="2020" y="0"/>
                  </a:lnTo>
                </a:path>
              </a:pathLst>
            </a:custGeom>
            <a:solidFill>
              <a:srgbClr val="FF6600"/>
            </a:solidFill>
            <a:ln w="57150" cmpd="sng">
              <a:solidFill>
                <a:srgbClr val="FF0000"/>
              </a:solidFill>
              <a:prstDash val="solid"/>
              <a:round/>
              <a:headEnd/>
              <a:tailEnd/>
            </a:ln>
          </p:spPr>
          <p:txBody>
            <a:bodyPr/>
            <a:lstStyle/>
            <a:p>
              <a:endParaRPr lang="en-IN"/>
            </a:p>
          </p:txBody>
        </p:sp>
        <p:sp>
          <p:nvSpPr>
            <p:cNvPr id="49000" name="Freeform 1896"/>
            <p:cNvSpPr>
              <a:spLocks/>
            </p:cNvSpPr>
            <p:nvPr/>
          </p:nvSpPr>
          <p:spPr bwMode="auto">
            <a:xfrm rot="-3141932">
              <a:off x="3125" y="1940"/>
              <a:ext cx="1" cy="203"/>
            </a:xfrm>
            <a:custGeom>
              <a:avLst/>
              <a:gdLst>
                <a:gd name="T0" fmla="*/ 0 w 1"/>
                <a:gd name="T1" fmla="*/ 914 h 914"/>
                <a:gd name="T2" fmla="*/ 0 w 1"/>
                <a:gd name="T3" fmla="*/ 0 h 914"/>
                <a:gd name="T4" fmla="*/ 1 w 1"/>
                <a:gd name="T5" fmla="*/ 0 h 914"/>
              </a:gdLst>
              <a:ahLst/>
              <a:cxnLst>
                <a:cxn ang="0">
                  <a:pos x="T0" y="T1"/>
                </a:cxn>
                <a:cxn ang="0">
                  <a:pos x="T2" y="T3"/>
                </a:cxn>
                <a:cxn ang="0">
                  <a:pos x="T4" y="T5"/>
                </a:cxn>
              </a:cxnLst>
              <a:rect l="0" t="0" r="r" b="b"/>
              <a:pathLst>
                <a:path w="1" h="914">
                  <a:moveTo>
                    <a:pt x="0" y="914"/>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49001" name="Freeform 1897"/>
            <p:cNvSpPr>
              <a:spLocks/>
            </p:cNvSpPr>
            <p:nvPr/>
          </p:nvSpPr>
          <p:spPr bwMode="auto">
            <a:xfrm rot="-3141932">
              <a:off x="3654" y="1876"/>
              <a:ext cx="96" cy="1802"/>
            </a:xfrm>
            <a:custGeom>
              <a:avLst/>
              <a:gdLst>
                <a:gd name="T0" fmla="*/ 0 w 433"/>
                <a:gd name="T1" fmla="*/ 8131 h 8131"/>
                <a:gd name="T2" fmla="*/ 432 w 433"/>
                <a:gd name="T3" fmla="*/ 0 h 8131"/>
                <a:gd name="T4" fmla="*/ 433 w 433"/>
                <a:gd name="T5" fmla="*/ 0 h 8131"/>
              </a:gdLst>
              <a:ahLst/>
              <a:cxnLst>
                <a:cxn ang="0">
                  <a:pos x="T0" y="T1"/>
                </a:cxn>
                <a:cxn ang="0">
                  <a:pos x="T2" y="T3"/>
                </a:cxn>
                <a:cxn ang="0">
                  <a:pos x="T4" y="T5"/>
                </a:cxn>
              </a:cxnLst>
              <a:rect l="0" t="0" r="r" b="b"/>
              <a:pathLst>
                <a:path w="433" h="8131">
                  <a:moveTo>
                    <a:pt x="0" y="8131"/>
                  </a:moveTo>
                  <a:lnTo>
                    <a:pt x="432" y="0"/>
                  </a:lnTo>
                  <a:lnTo>
                    <a:pt x="433" y="0"/>
                  </a:lnTo>
                </a:path>
              </a:pathLst>
            </a:custGeom>
            <a:solidFill>
              <a:srgbClr val="FF6600"/>
            </a:solidFill>
            <a:ln w="57150" cmpd="sng">
              <a:solidFill>
                <a:srgbClr val="FF0000"/>
              </a:solidFill>
              <a:prstDash val="solid"/>
              <a:round/>
              <a:headEnd/>
              <a:tailEnd/>
            </a:ln>
          </p:spPr>
          <p:txBody>
            <a:bodyPr/>
            <a:lstStyle/>
            <a:p>
              <a:endParaRPr lang="en-IN"/>
            </a:p>
          </p:txBody>
        </p:sp>
        <p:sp>
          <p:nvSpPr>
            <p:cNvPr id="49002" name="Freeform 1898"/>
            <p:cNvSpPr>
              <a:spLocks/>
            </p:cNvSpPr>
            <p:nvPr/>
          </p:nvSpPr>
          <p:spPr bwMode="auto">
            <a:xfrm rot="-3141932">
              <a:off x="3024" y="2541"/>
              <a:ext cx="22" cy="21"/>
            </a:xfrm>
            <a:custGeom>
              <a:avLst/>
              <a:gdLst>
                <a:gd name="T0" fmla="*/ 0 w 97"/>
                <a:gd name="T1" fmla="*/ 96 h 96"/>
                <a:gd name="T2" fmla="*/ 96 w 97"/>
                <a:gd name="T3" fmla="*/ 0 h 96"/>
                <a:gd name="T4" fmla="*/ 97 w 97"/>
                <a:gd name="T5" fmla="*/ 0 h 96"/>
              </a:gdLst>
              <a:ahLst/>
              <a:cxnLst>
                <a:cxn ang="0">
                  <a:pos x="T0" y="T1"/>
                </a:cxn>
                <a:cxn ang="0">
                  <a:pos x="T2" y="T3"/>
                </a:cxn>
                <a:cxn ang="0">
                  <a:pos x="T4" y="T5"/>
                </a:cxn>
              </a:cxnLst>
              <a:rect l="0" t="0" r="r" b="b"/>
              <a:pathLst>
                <a:path w="97" h="96">
                  <a:moveTo>
                    <a:pt x="0" y="96"/>
                  </a:moveTo>
                  <a:lnTo>
                    <a:pt x="96" y="0"/>
                  </a:lnTo>
                  <a:lnTo>
                    <a:pt x="97" y="0"/>
                  </a:lnTo>
                </a:path>
              </a:pathLst>
            </a:custGeom>
            <a:solidFill>
              <a:srgbClr val="FF6600"/>
            </a:solidFill>
            <a:ln w="57150" cmpd="sng">
              <a:solidFill>
                <a:srgbClr val="FF0000"/>
              </a:solidFill>
              <a:prstDash val="solid"/>
              <a:round/>
              <a:headEnd/>
              <a:tailEnd/>
            </a:ln>
          </p:spPr>
          <p:txBody>
            <a:bodyPr/>
            <a:lstStyle/>
            <a:p>
              <a:endParaRPr lang="en-IN"/>
            </a:p>
          </p:txBody>
        </p:sp>
        <p:sp>
          <p:nvSpPr>
            <p:cNvPr id="49003" name="Freeform 1899"/>
            <p:cNvSpPr>
              <a:spLocks/>
            </p:cNvSpPr>
            <p:nvPr/>
          </p:nvSpPr>
          <p:spPr bwMode="auto">
            <a:xfrm rot="-3141932">
              <a:off x="3163" y="2457"/>
              <a:ext cx="43" cy="1631"/>
            </a:xfrm>
            <a:custGeom>
              <a:avLst/>
              <a:gdLst>
                <a:gd name="T0" fmla="*/ 192 w 192"/>
                <a:gd name="T1" fmla="*/ 0 h 7361"/>
                <a:gd name="T2" fmla="*/ 0 w 192"/>
                <a:gd name="T3" fmla="*/ 7361 h 7361"/>
                <a:gd name="T4" fmla="*/ 1 w 192"/>
                <a:gd name="T5" fmla="*/ 7361 h 7361"/>
              </a:gdLst>
              <a:ahLst/>
              <a:cxnLst>
                <a:cxn ang="0">
                  <a:pos x="T0" y="T1"/>
                </a:cxn>
                <a:cxn ang="0">
                  <a:pos x="T2" y="T3"/>
                </a:cxn>
                <a:cxn ang="0">
                  <a:pos x="T4" y="T5"/>
                </a:cxn>
              </a:cxnLst>
              <a:rect l="0" t="0" r="r" b="b"/>
              <a:pathLst>
                <a:path w="192" h="7361">
                  <a:moveTo>
                    <a:pt x="192" y="0"/>
                  </a:moveTo>
                  <a:lnTo>
                    <a:pt x="0" y="7361"/>
                  </a:lnTo>
                  <a:lnTo>
                    <a:pt x="1" y="7361"/>
                  </a:lnTo>
                </a:path>
              </a:pathLst>
            </a:custGeom>
            <a:solidFill>
              <a:srgbClr val="FF6600"/>
            </a:solidFill>
            <a:ln w="57150" cmpd="sng">
              <a:solidFill>
                <a:srgbClr val="FF0000"/>
              </a:solidFill>
              <a:prstDash val="solid"/>
              <a:round/>
              <a:headEnd/>
              <a:tailEnd/>
            </a:ln>
          </p:spPr>
          <p:txBody>
            <a:bodyPr/>
            <a:lstStyle/>
            <a:p>
              <a:endParaRPr lang="en-IN"/>
            </a:p>
          </p:txBody>
        </p:sp>
        <p:sp>
          <p:nvSpPr>
            <p:cNvPr id="49004" name="Freeform 1900"/>
            <p:cNvSpPr>
              <a:spLocks/>
            </p:cNvSpPr>
            <p:nvPr/>
          </p:nvSpPr>
          <p:spPr bwMode="auto">
            <a:xfrm rot="-3141932">
              <a:off x="2495" y="2643"/>
              <a:ext cx="138" cy="75"/>
            </a:xfrm>
            <a:custGeom>
              <a:avLst/>
              <a:gdLst>
                <a:gd name="T0" fmla="*/ 625 w 625"/>
                <a:gd name="T1" fmla="*/ 0 h 337"/>
                <a:gd name="T2" fmla="*/ 0 w 625"/>
                <a:gd name="T3" fmla="*/ 337 h 337"/>
                <a:gd name="T4" fmla="*/ 1 w 625"/>
                <a:gd name="T5" fmla="*/ 337 h 337"/>
              </a:gdLst>
              <a:ahLst/>
              <a:cxnLst>
                <a:cxn ang="0">
                  <a:pos x="T0" y="T1"/>
                </a:cxn>
                <a:cxn ang="0">
                  <a:pos x="T2" y="T3"/>
                </a:cxn>
                <a:cxn ang="0">
                  <a:pos x="T4" y="T5"/>
                </a:cxn>
              </a:cxnLst>
              <a:rect l="0" t="0" r="r" b="b"/>
              <a:pathLst>
                <a:path w="625" h="337">
                  <a:moveTo>
                    <a:pt x="625" y="0"/>
                  </a:moveTo>
                  <a:lnTo>
                    <a:pt x="0" y="337"/>
                  </a:lnTo>
                  <a:lnTo>
                    <a:pt x="1" y="337"/>
                  </a:lnTo>
                </a:path>
              </a:pathLst>
            </a:custGeom>
            <a:solidFill>
              <a:srgbClr val="FF6600"/>
            </a:solidFill>
            <a:ln w="57150" cmpd="sng">
              <a:solidFill>
                <a:srgbClr val="FF0000"/>
              </a:solidFill>
              <a:prstDash val="solid"/>
              <a:round/>
              <a:headEnd/>
              <a:tailEnd/>
            </a:ln>
          </p:spPr>
          <p:txBody>
            <a:bodyPr/>
            <a:lstStyle/>
            <a:p>
              <a:endParaRPr lang="en-IN"/>
            </a:p>
          </p:txBody>
        </p:sp>
        <p:sp>
          <p:nvSpPr>
            <p:cNvPr id="49005" name="Freeform 1901"/>
            <p:cNvSpPr>
              <a:spLocks/>
            </p:cNvSpPr>
            <p:nvPr/>
          </p:nvSpPr>
          <p:spPr bwMode="auto">
            <a:xfrm rot="-3141932">
              <a:off x="4200" y="3170"/>
              <a:ext cx="448" cy="257"/>
            </a:xfrm>
            <a:custGeom>
              <a:avLst/>
              <a:gdLst>
                <a:gd name="T0" fmla="*/ 0 w 2020"/>
                <a:gd name="T1" fmla="*/ 1154 h 1154"/>
                <a:gd name="T2" fmla="*/ 2019 w 2020"/>
                <a:gd name="T3" fmla="*/ 0 h 1154"/>
                <a:gd name="T4" fmla="*/ 2020 w 2020"/>
                <a:gd name="T5" fmla="*/ 0 h 1154"/>
              </a:gdLst>
              <a:ahLst/>
              <a:cxnLst>
                <a:cxn ang="0">
                  <a:pos x="T0" y="T1"/>
                </a:cxn>
                <a:cxn ang="0">
                  <a:pos x="T2" y="T3"/>
                </a:cxn>
                <a:cxn ang="0">
                  <a:pos x="T4" y="T5"/>
                </a:cxn>
              </a:cxnLst>
              <a:rect l="0" t="0" r="r" b="b"/>
              <a:pathLst>
                <a:path w="2020" h="1154">
                  <a:moveTo>
                    <a:pt x="0" y="1154"/>
                  </a:moveTo>
                  <a:lnTo>
                    <a:pt x="2019" y="0"/>
                  </a:lnTo>
                  <a:lnTo>
                    <a:pt x="2020" y="0"/>
                  </a:lnTo>
                </a:path>
              </a:pathLst>
            </a:custGeom>
            <a:solidFill>
              <a:srgbClr val="FF6600"/>
            </a:solidFill>
            <a:ln w="57150" cmpd="sng">
              <a:solidFill>
                <a:srgbClr val="FF0000"/>
              </a:solidFill>
              <a:prstDash val="solid"/>
              <a:round/>
              <a:headEnd/>
              <a:tailEnd/>
            </a:ln>
          </p:spPr>
          <p:txBody>
            <a:bodyPr/>
            <a:lstStyle/>
            <a:p>
              <a:endParaRPr lang="en-IN"/>
            </a:p>
          </p:txBody>
        </p:sp>
        <p:sp>
          <p:nvSpPr>
            <p:cNvPr id="49006" name="Freeform 1902"/>
            <p:cNvSpPr>
              <a:spLocks/>
            </p:cNvSpPr>
            <p:nvPr/>
          </p:nvSpPr>
          <p:spPr bwMode="auto">
            <a:xfrm rot="-3141932">
              <a:off x="3836" y="3517"/>
              <a:ext cx="534" cy="310"/>
            </a:xfrm>
            <a:custGeom>
              <a:avLst/>
              <a:gdLst>
                <a:gd name="T0" fmla="*/ 0 w 2404"/>
                <a:gd name="T1" fmla="*/ 0 h 1395"/>
                <a:gd name="T2" fmla="*/ 2403 w 2404"/>
                <a:gd name="T3" fmla="*/ 1395 h 1395"/>
                <a:gd name="T4" fmla="*/ 2404 w 2404"/>
                <a:gd name="T5" fmla="*/ 1395 h 1395"/>
              </a:gdLst>
              <a:ahLst/>
              <a:cxnLst>
                <a:cxn ang="0">
                  <a:pos x="T0" y="T1"/>
                </a:cxn>
                <a:cxn ang="0">
                  <a:pos x="T2" y="T3"/>
                </a:cxn>
                <a:cxn ang="0">
                  <a:pos x="T4" y="T5"/>
                </a:cxn>
              </a:cxnLst>
              <a:rect l="0" t="0" r="r" b="b"/>
              <a:pathLst>
                <a:path w="2404" h="1395">
                  <a:moveTo>
                    <a:pt x="0" y="0"/>
                  </a:moveTo>
                  <a:lnTo>
                    <a:pt x="2403" y="1395"/>
                  </a:lnTo>
                  <a:lnTo>
                    <a:pt x="2404" y="1395"/>
                  </a:lnTo>
                </a:path>
              </a:pathLst>
            </a:custGeom>
            <a:solidFill>
              <a:srgbClr val="FF6600"/>
            </a:solidFill>
            <a:ln w="57150" cmpd="sng">
              <a:solidFill>
                <a:srgbClr val="FF0000"/>
              </a:solidFill>
              <a:prstDash val="solid"/>
              <a:round/>
              <a:headEnd/>
              <a:tailEnd/>
            </a:ln>
          </p:spPr>
          <p:txBody>
            <a:bodyPr/>
            <a:lstStyle/>
            <a:p>
              <a:endParaRPr lang="en-IN"/>
            </a:p>
          </p:txBody>
        </p:sp>
        <p:sp>
          <p:nvSpPr>
            <p:cNvPr id="49007" name="Freeform 1903"/>
            <p:cNvSpPr>
              <a:spLocks/>
            </p:cNvSpPr>
            <p:nvPr/>
          </p:nvSpPr>
          <p:spPr bwMode="auto">
            <a:xfrm rot="-3141932">
              <a:off x="2570" y="2529"/>
              <a:ext cx="448" cy="267"/>
            </a:xfrm>
            <a:custGeom>
              <a:avLst/>
              <a:gdLst>
                <a:gd name="T0" fmla="*/ 2019 w 2019"/>
                <a:gd name="T1" fmla="*/ 1202 h 1202"/>
                <a:gd name="T2" fmla="*/ 0 w 2019"/>
                <a:gd name="T3" fmla="*/ 0 h 1202"/>
                <a:gd name="T4" fmla="*/ 1 w 2019"/>
                <a:gd name="T5" fmla="*/ 0 h 1202"/>
              </a:gdLst>
              <a:ahLst/>
              <a:cxnLst>
                <a:cxn ang="0">
                  <a:pos x="T0" y="T1"/>
                </a:cxn>
                <a:cxn ang="0">
                  <a:pos x="T2" y="T3"/>
                </a:cxn>
                <a:cxn ang="0">
                  <a:pos x="T4" y="T5"/>
                </a:cxn>
              </a:cxnLst>
              <a:rect l="0" t="0" r="r" b="b"/>
              <a:pathLst>
                <a:path w="2019" h="1202">
                  <a:moveTo>
                    <a:pt x="2019" y="1202"/>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49008" name="Freeform 1904"/>
            <p:cNvSpPr>
              <a:spLocks/>
            </p:cNvSpPr>
            <p:nvPr/>
          </p:nvSpPr>
          <p:spPr bwMode="auto">
            <a:xfrm rot="-3141932">
              <a:off x="3691" y="2223"/>
              <a:ext cx="43" cy="1674"/>
            </a:xfrm>
            <a:custGeom>
              <a:avLst/>
              <a:gdLst>
                <a:gd name="T0" fmla="*/ 192 w 192"/>
                <a:gd name="T1" fmla="*/ 7554 h 7554"/>
                <a:gd name="T2" fmla="*/ 0 w 192"/>
                <a:gd name="T3" fmla="*/ 0 h 7554"/>
                <a:gd name="T4" fmla="*/ 1 w 192"/>
                <a:gd name="T5" fmla="*/ 0 h 7554"/>
              </a:gdLst>
              <a:ahLst/>
              <a:cxnLst>
                <a:cxn ang="0">
                  <a:pos x="T0" y="T1"/>
                </a:cxn>
                <a:cxn ang="0">
                  <a:pos x="T2" y="T3"/>
                </a:cxn>
                <a:cxn ang="0">
                  <a:pos x="T4" y="T5"/>
                </a:cxn>
              </a:cxnLst>
              <a:rect l="0" t="0" r="r" b="b"/>
              <a:pathLst>
                <a:path w="192" h="7554">
                  <a:moveTo>
                    <a:pt x="192" y="7554"/>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grpSp>
          <p:nvGrpSpPr>
            <p:cNvPr id="49009" name="Group 1905"/>
            <p:cNvGrpSpPr>
              <a:grpSpLocks/>
            </p:cNvGrpSpPr>
            <p:nvPr/>
          </p:nvGrpSpPr>
          <p:grpSpPr bwMode="auto">
            <a:xfrm rot="-3141932">
              <a:off x="3570" y="1648"/>
              <a:ext cx="438" cy="1716"/>
              <a:chOff x="2963" y="2291"/>
              <a:chExt cx="438" cy="1716"/>
            </a:xfrm>
          </p:grpSpPr>
          <p:sp>
            <p:nvSpPr>
              <p:cNvPr id="49010" name="Freeform 1906"/>
              <p:cNvSpPr>
                <a:spLocks/>
              </p:cNvSpPr>
              <p:nvPr/>
            </p:nvSpPr>
            <p:spPr bwMode="auto">
              <a:xfrm>
                <a:off x="2963" y="2344"/>
                <a:ext cx="182" cy="97"/>
              </a:xfrm>
              <a:custGeom>
                <a:avLst/>
                <a:gdLst>
                  <a:gd name="T0" fmla="*/ 0 w 819"/>
                  <a:gd name="T1" fmla="*/ 0 h 433"/>
                  <a:gd name="T2" fmla="*/ 818 w 819"/>
                  <a:gd name="T3" fmla="*/ 433 h 433"/>
                  <a:gd name="T4" fmla="*/ 819 w 819"/>
                  <a:gd name="T5" fmla="*/ 433 h 433"/>
                </a:gdLst>
                <a:ahLst/>
                <a:cxnLst>
                  <a:cxn ang="0">
                    <a:pos x="T0" y="T1"/>
                  </a:cxn>
                  <a:cxn ang="0">
                    <a:pos x="T2" y="T3"/>
                  </a:cxn>
                  <a:cxn ang="0">
                    <a:pos x="T4" y="T5"/>
                  </a:cxn>
                </a:cxnLst>
                <a:rect l="0" t="0" r="r" b="b"/>
                <a:pathLst>
                  <a:path w="819" h="433">
                    <a:moveTo>
                      <a:pt x="0" y="0"/>
                    </a:moveTo>
                    <a:lnTo>
                      <a:pt x="818" y="433"/>
                    </a:lnTo>
                    <a:lnTo>
                      <a:pt x="819" y="433"/>
                    </a:lnTo>
                  </a:path>
                </a:pathLst>
              </a:custGeom>
              <a:gradFill rotWithShape="1">
                <a:gsLst>
                  <a:gs pos="0">
                    <a:srgbClr val="FF6600">
                      <a:gamma/>
                      <a:shade val="46275"/>
                      <a:invGamma/>
                    </a:srgbClr>
                  </a:gs>
                  <a:gs pos="100000">
                    <a:srgbClr val="FF6600"/>
                  </a:gs>
                </a:gsLst>
                <a:lin ang="5400000" scaled="1"/>
              </a:gradFill>
              <a:ln w="57150" cmpd="sng">
                <a:solidFill>
                  <a:srgbClr val="FF0000"/>
                </a:solidFill>
                <a:prstDash val="solid"/>
                <a:round/>
                <a:headEnd/>
                <a:tailEnd/>
              </a:ln>
            </p:spPr>
            <p:txBody>
              <a:bodyPr/>
              <a:lstStyle/>
              <a:p>
                <a:endParaRPr lang="en-IN"/>
              </a:p>
            </p:txBody>
          </p:sp>
          <p:sp>
            <p:nvSpPr>
              <p:cNvPr id="49011" name="Freeform 1907"/>
              <p:cNvSpPr>
                <a:spLocks/>
              </p:cNvSpPr>
              <p:nvPr/>
            </p:nvSpPr>
            <p:spPr bwMode="auto">
              <a:xfrm>
                <a:off x="3315" y="2291"/>
                <a:ext cx="86" cy="1599"/>
              </a:xfrm>
              <a:custGeom>
                <a:avLst/>
                <a:gdLst>
                  <a:gd name="T0" fmla="*/ 0 w 385"/>
                  <a:gd name="T1" fmla="*/ 7216 h 7216"/>
                  <a:gd name="T2" fmla="*/ 384 w 385"/>
                  <a:gd name="T3" fmla="*/ 0 h 7216"/>
                  <a:gd name="T4" fmla="*/ 385 w 385"/>
                  <a:gd name="T5" fmla="*/ 0 h 7216"/>
                </a:gdLst>
                <a:ahLst/>
                <a:cxnLst>
                  <a:cxn ang="0">
                    <a:pos x="T0" y="T1"/>
                  </a:cxn>
                  <a:cxn ang="0">
                    <a:pos x="T2" y="T3"/>
                  </a:cxn>
                  <a:cxn ang="0">
                    <a:pos x="T4" y="T5"/>
                  </a:cxn>
                </a:cxnLst>
                <a:rect l="0" t="0" r="r" b="b"/>
                <a:pathLst>
                  <a:path w="385" h="7216">
                    <a:moveTo>
                      <a:pt x="0" y="7216"/>
                    </a:moveTo>
                    <a:lnTo>
                      <a:pt x="384" y="0"/>
                    </a:lnTo>
                    <a:lnTo>
                      <a:pt x="385" y="0"/>
                    </a:lnTo>
                  </a:path>
                </a:pathLst>
              </a:custGeom>
              <a:gradFill rotWithShape="1">
                <a:gsLst>
                  <a:gs pos="0">
                    <a:srgbClr val="FF6600">
                      <a:gamma/>
                      <a:shade val="46275"/>
                      <a:invGamma/>
                    </a:srgbClr>
                  </a:gs>
                  <a:gs pos="100000">
                    <a:srgbClr val="FF6600"/>
                  </a:gs>
                </a:gsLst>
                <a:lin ang="5400000" scaled="1"/>
              </a:gradFill>
              <a:ln w="57150" cmpd="sng">
                <a:solidFill>
                  <a:srgbClr val="FF0000"/>
                </a:solidFill>
                <a:prstDash val="solid"/>
                <a:round/>
                <a:headEnd/>
                <a:tailEnd/>
              </a:ln>
            </p:spPr>
            <p:txBody>
              <a:bodyPr/>
              <a:lstStyle/>
              <a:p>
                <a:endParaRPr lang="en-IN"/>
              </a:p>
            </p:txBody>
          </p:sp>
          <p:sp>
            <p:nvSpPr>
              <p:cNvPr id="49012" name="Freeform 1908"/>
              <p:cNvSpPr>
                <a:spLocks/>
              </p:cNvSpPr>
              <p:nvPr/>
            </p:nvSpPr>
            <p:spPr bwMode="auto">
              <a:xfrm>
                <a:off x="3165" y="3975"/>
                <a:ext cx="1" cy="32"/>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gradFill rotWithShape="1">
                <a:gsLst>
                  <a:gs pos="0">
                    <a:srgbClr val="FF6600">
                      <a:gamma/>
                      <a:shade val="46275"/>
                      <a:invGamma/>
                    </a:srgbClr>
                  </a:gs>
                  <a:gs pos="100000">
                    <a:srgbClr val="FF6600"/>
                  </a:gs>
                </a:gsLst>
                <a:lin ang="5400000" scaled="1"/>
              </a:gradFill>
              <a:ln w="57150" cmpd="sng">
                <a:solidFill>
                  <a:srgbClr val="FF0000"/>
                </a:solidFill>
                <a:prstDash val="solid"/>
                <a:round/>
                <a:headEnd/>
                <a:tailEnd/>
              </a:ln>
            </p:spPr>
            <p:txBody>
              <a:bodyPr/>
              <a:lstStyle/>
              <a:p>
                <a:endParaRPr lang="en-IN"/>
              </a:p>
            </p:txBody>
          </p:sp>
        </p:grpSp>
        <p:sp>
          <p:nvSpPr>
            <p:cNvPr id="49013" name="Freeform 1909"/>
            <p:cNvSpPr>
              <a:spLocks/>
            </p:cNvSpPr>
            <p:nvPr/>
          </p:nvSpPr>
          <p:spPr bwMode="auto">
            <a:xfrm rot="-3141932">
              <a:off x="2966" y="2506"/>
              <a:ext cx="22" cy="1"/>
            </a:xfrm>
            <a:custGeom>
              <a:avLst/>
              <a:gdLst>
                <a:gd name="T0" fmla="*/ 0 w 97"/>
                <a:gd name="T1" fmla="*/ 96 w 97"/>
                <a:gd name="T2" fmla="*/ 97 w 97"/>
              </a:gdLst>
              <a:ahLst/>
              <a:cxnLst>
                <a:cxn ang="0">
                  <a:pos x="T0" y="0"/>
                </a:cxn>
                <a:cxn ang="0">
                  <a:pos x="T1" y="0"/>
                </a:cxn>
                <a:cxn ang="0">
                  <a:pos x="T2" y="0"/>
                </a:cxn>
              </a:cxnLst>
              <a:rect l="0" t="0" r="r" b="b"/>
              <a:pathLst>
                <a:path w="97">
                  <a:moveTo>
                    <a:pt x="0" y="0"/>
                  </a:moveTo>
                  <a:lnTo>
                    <a:pt x="96" y="0"/>
                  </a:lnTo>
                  <a:lnTo>
                    <a:pt x="97" y="0"/>
                  </a:lnTo>
                </a:path>
              </a:pathLst>
            </a:custGeom>
            <a:solidFill>
              <a:srgbClr val="FF6600"/>
            </a:solidFill>
            <a:ln w="57150" cmpd="sng">
              <a:solidFill>
                <a:srgbClr val="FFFFFF"/>
              </a:solidFill>
              <a:prstDash val="solid"/>
              <a:round/>
              <a:headEnd/>
              <a:tailEnd/>
            </a:ln>
          </p:spPr>
          <p:txBody>
            <a:bodyPr/>
            <a:lstStyle/>
            <a:p>
              <a:endParaRPr lang="en-IN"/>
            </a:p>
          </p:txBody>
        </p:sp>
        <p:sp>
          <p:nvSpPr>
            <p:cNvPr id="49014" name="Freeform 1910"/>
            <p:cNvSpPr>
              <a:spLocks/>
            </p:cNvSpPr>
            <p:nvPr/>
          </p:nvSpPr>
          <p:spPr bwMode="auto">
            <a:xfrm rot="-3141932">
              <a:off x="2871" y="2552"/>
              <a:ext cx="117" cy="11"/>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49015" name="Freeform 1911"/>
            <p:cNvSpPr>
              <a:spLocks/>
            </p:cNvSpPr>
            <p:nvPr/>
          </p:nvSpPr>
          <p:spPr bwMode="auto">
            <a:xfrm rot="-3141932">
              <a:off x="2794" y="2605"/>
              <a:ext cx="97" cy="42"/>
            </a:xfrm>
            <a:custGeom>
              <a:avLst/>
              <a:gdLst>
                <a:gd name="T0" fmla="*/ 0 w 434"/>
                <a:gd name="T1" fmla="*/ 0 h 193"/>
                <a:gd name="T2" fmla="*/ 433 w 434"/>
                <a:gd name="T3" fmla="*/ 193 h 193"/>
                <a:gd name="T4" fmla="*/ 434 w 434"/>
                <a:gd name="T5" fmla="*/ 193 h 193"/>
              </a:gdLst>
              <a:ahLst/>
              <a:cxnLst>
                <a:cxn ang="0">
                  <a:pos x="T0" y="T1"/>
                </a:cxn>
                <a:cxn ang="0">
                  <a:pos x="T2" y="T3"/>
                </a:cxn>
                <a:cxn ang="0">
                  <a:pos x="T4" y="T5"/>
                </a:cxn>
              </a:cxnLst>
              <a:rect l="0" t="0" r="r" b="b"/>
              <a:pathLst>
                <a:path w="434" h="193">
                  <a:moveTo>
                    <a:pt x="0" y="0"/>
                  </a:moveTo>
                  <a:lnTo>
                    <a:pt x="433" y="193"/>
                  </a:lnTo>
                  <a:lnTo>
                    <a:pt x="434" y="193"/>
                  </a:lnTo>
                </a:path>
              </a:pathLst>
            </a:custGeom>
            <a:solidFill>
              <a:srgbClr val="FF6600"/>
            </a:solidFill>
            <a:ln w="57150" cmpd="sng">
              <a:solidFill>
                <a:srgbClr val="FFFFFF"/>
              </a:solidFill>
              <a:prstDash val="solid"/>
              <a:round/>
              <a:headEnd/>
              <a:tailEnd/>
            </a:ln>
          </p:spPr>
          <p:txBody>
            <a:bodyPr/>
            <a:lstStyle/>
            <a:p>
              <a:endParaRPr lang="en-IN"/>
            </a:p>
          </p:txBody>
        </p:sp>
        <p:sp>
          <p:nvSpPr>
            <p:cNvPr id="49016" name="Freeform 1912"/>
            <p:cNvSpPr>
              <a:spLocks/>
            </p:cNvSpPr>
            <p:nvPr/>
          </p:nvSpPr>
          <p:spPr bwMode="auto">
            <a:xfrm rot="-3141932">
              <a:off x="2715" y="2638"/>
              <a:ext cx="76" cy="53"/>
            </a:xfrm>
            <a:custGeom>
              <a:avLst/>
              <a:gdLst>
                <a:gd name="T0" fmla="*/ 0 w 337"/>
                <a:gd name="T1" fmla="*/ 0 h 240"/>
                <a:gd name="T2" fmla="*/ 336 w 337"/>
                <a:gd name="T3" fmla="*/ 240 h 240"/>
                <a:gd name="T4" fmla="*/ 337 w 337"/>
                <a:gd name="T5" fmla="*/ 240 h 240"/>
              </a:gdLst>
              <a:ahLst/>
              <a:cxnLst>
                <a:cxn ang="0">
                  <a:pos x="T0" y="T1"/>
                </a:cxn>
                <a:cxn ang="0">
                  <a:pos x="T2" y="T3"/>
                </a:cxn>
                <a:cxn ang="0">
                  <a:pos x="T4" y="T5"/>
                </a:cxn>
              </a:cxnLst>
              <a:rect l="0" t="0" r="r" b="b"/>
              <a:pathLst>
                <a:path w="337" h="240">
                  <a:moveTo>
                    <a:pt x="0" y="0"/>
                  </a:moveTo>
                  <a:lnTo>
                    <a:pt x="336" y="240"/>
                  </a:lnTo>
                  <a:lnTo>
                    <a:pt x="337" y="240"/>
                  </a:lnTo>
                </a:path>
              </a:pathLst>
            </a:custGeom>
            <a:solidFill>
              <a:srgbClr val="FF6600"/>
            </a:solidFill>
            <a:ln w="57150" cmpd="sng">
              <a:solidFill>
                <a:srgbClr val="FFFFFF"/>
              </a:solidFill>
              <a:prstDash val="solid"/>
              <a:round/>
              <a:headEnd/>
              <a:tailEnd/>
            </a:ln>
          </p:spPr>
          <p:txBody>
            <a:bodyPr/>
            <a:lstStyle/>
            <a:p>
              <a:endParaRPr lang="en-IN"/>
            </a:p>
          </p:txBody>
        </p:sp>
        <p:sp>
          <p:nvSpPr>
            <p:cNvPr id="49017" name="Freeform 1913"/>
            <p:cNvSpPr>
              <a:spLocks/>
            </p:cNvSpPr>
            <p:nvPr/>
          </p:nvSpPr>
          <p:spPr bwMode="auto">
            <a:xfrm rot="-3141932">
              <a:off x="2661" y="2625"/>
              <a:ext cx="23" cy="76"/>
            </a:xfrm>
            <a:custGeom>
              <a:avLst/>
              <a:gdLst>
                <a:gd name="T0" fmla="*/ 0 w 97"/>
                <a:gd name="T1" fmla="*/ 0 h 337"/>
                <a:gd name="T2" fmla="*/ 96 w 97"/>
                <a:gd name="T3" fmla="*/ 337 h 337"/>
                <a:gd name="T4" fmla="*/ 97 w 97"/>
                <a:gd name="T5" fmla="*/ 337 h 337"/>
              </a:gdLst>
              <a:ahLst/>
              <a:cxnLst>
                <a:cxn ang="0">
                  <a:pos x="T0" y="T1"/>
                </a:cxn>
                <a:cxn ang="0">
                  <a:pos x="T2" y="T3"/>
                </a:cxn>
                <a:cxn ang="0">
                  <a:pos x="T4" y="T5"/>
                </a:cxn>
              </a:cxnLst>
              <a:rect l="0" t="0" r="r" b="b"/>
              <a:pathLst>
                <a:path w="97" h="337">
                  <a:moveTo>
                    <a:pt x="0" y="0"/>
                  </a:moveTo>
                  <a:lnTo>
                    <a:pt x="96" y="337"/>
                  </a:lnTo>
                  <a:lnTo>
                    <a:pt x="97" y="337"/>
                  </a:lnTo>
                </a:path>
              </a:pathLst>
            </a:custGeom>
            <a:solidFill>
              <a:srgbClr val="FF6600"/>
            </a:solidFill>
            <a:ln w="57150" cmpd="sng">
              <a:solidFill>
                <a:srgbClr val="FFFFFF"/>
              </a:solidFill>
              <a:prstDash val="solid"/>
              <a:round/>
              <a:headEnd/>
              <a:tailEnd/>
            </a:ln>
          </p:spPr>
          <p:txBody>
            <a:bodyPr/>
            <a:lstStyle/>
            <a:p>
              <a:endParaRPr lang="en-IN"/>
            </a:p>
          </p:txBody>
        </p:sp>
        <p:sp>
          <p:nvSpPr>
            <p:cNvPr id="49018" name="Freeform 1914"/>
            <p:cNvSpPr>
              <a:spLocks/>
            </p:cNvSpPr>
            <p:nvPr/>
          </p:nvSpPr>
          <p:spPr bwMode="auto">
            <a:xfrm rot="-3141932">
              <a:off x="2606" y="1852"/>
              <a:ext cx="2" cy="11"/>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19" name="Freeform 1915"/>
            <p:cNvSpPr>
              <a:spLocks/>
            </p:cNvSpPr>
            <p:nvPr/>
          </p:nvSpPr>
          <p:spPr bwMode="auto">
            <a:xfrm rot="-3141932">
              <a:off x="2552" y="2187"/>
              <a:ext cx="22" cy="1"/>
            </a:xfrm>
            <a:custGeom>
              <a:avLst/>
              <a:gdLst>
                <a:gd name="T0" fmla="*/ 96 w 96"/>
                <a:gd name="T1" fmla="*/ 0 w 96"/>
                <a:gd name="T2" fmla="*/ 1 w 96"/>
              </a:gdLst>
              <a:ahLst/>
              <a:cxnLst>
                <a:cxn ang="0">
                  <a:pos x="T0" y="0"/>
                </a:cxn>
                <a:cxn ang="0">
                  <a:pos x="T1" y="0"/>
                </a:cxn>
                <a:cxn ang="0">
                  <a:pos x="T2" y="0"/>
                </a:cxn>
              </a:cxnLst>
              <a:rect l="0" t="0" r="r" b="b"/>
              <a:pathLst>
                <a:path w="96">
                  <a:moveTo>
                    <a:pt x="96"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20" name="Freeform 1916"/>
            <p:cNvSpPr>
              <a:spLocks/>
            </p:cNvSpPr>
            <p:nvPr/>
          </p:nvSpPr>
          <p:spPr bwMode="auto">
            <a:xfrm rot="-3141932">
              <a:off x="2590" y="2169"/>
              <a:ext cx="22" cy="95"/>
            </a:xfrm>
            <a:custGeom>
              <a:avLst/>
              <a:gdLst>
                <a:gd name="T0" fmla="*/ 0 w 97"/>
                <a:gd name="T1" fmla="*/ 0 h 433"/>
                <a:gd name="T2" fmla="*/ 96 w 97"/>
                <a:gd name="T3" fmla="*/ 433 h 433"/>
                <a:gd name="T4" fmla="*/ 97 w 97"/>
                <a:gd name="T5" fmla="*/ 433 h 433"/>
              </a:gdLst>
              <a:ahLst/>
              <a:cxnLst>
                <a:cxn ang="0">
                  <a:pos x="T0" y="T1"/>
                </a:cxn>
                <a:cxn ang="0">
                  <a:pos x="T2" y="T3"/>
                </a:cxn>
                <a:cxn ang="0">
                  <a:pos x="T4" y="T5"/>
                </a:cxn>
              </a:cxnLst>
              <a:rect l="0" t="0" r="r" b="b"/>
              <a:pathLst>
                <a:path w="97" h="433">
                  <a:moveTo>
                    <a:pt x="0" y="0"/>
                  </a:moveTo>
                  <a:lnTo>
                    <a:pt x="96" y="433"/>
                  </a:lnTo>
                  <a:lnTo>
                    <a:pt x="97" y="433"/>
                  </a:lnTo>
                </a:path>
              </a:pathLst>
            </a:custGeom>
            <a:solidFill>
              <a:srgbClr val="FF6600"/>
            </a:solidFill>
            <a:ln w="57150" cmpd="sng">
              <a:solidFill>
                <a:srgbClr val="FFFFFF"/>
              </a:solidFill>
              <a:prstDash val="solid"/>
              <a:round/>
              <a:headEnd/>
              <a:tailEnd/>
            </a:ln>
          </p:spPr>
          <p:txBody>
            <a:bodyPr/>
            <a:lstStyle/>
            <a:p>
              <a:endParaRPr lang="en-IN"/>
            </a:p>
          </p:txBody>
        </p:sp>
        <p:sp>
          <p:nvSpPr>
            <p:cNvPr id="49021" name="Freeform 1917"/>
            <p:cNvSpPr>
              <a:spLocks/>
            </p:cNvSpPr>
            <p:nvPr/>
          </p:nvSpPr>
          <p:spPr bwMode="auto">
            <a:xfrm rot="-3141932">
              <a:off x="2458" y="2233"/>
              <a:ext cx="117" cy="11"/>
            </a:xfrm>
            <a:custGeom>
              <a:avLst/>
              <a:gdLst>
                <a:gd name="T0" fmla="*/ 529 w 529"/>
                <a:gd name="T1" fmla="*/ 48 h 48"/>
                <a:gd name="T2" fmla="*/ 0 w 529"/>
                <a:gd name="T3" fmla="*/ 0 h 48"/>
                <a:gd name="T4" fmla="*/ 1 w 529"/>
                <a:gd name="T5" fmla="*/ 0 h 48"/>
              </a:gdLst>
              <a:ahLst/>
              <a:cxnLst>
                <a:cxn ang="0">
                  <a:pos x="T0" y="T1"/>
                </a:cxn>
                <a:cxn ang="0">
                  <a:pos x="T2" y="T3"/>
                </a:cxn>
                <a:cxn ang="0">
                  <a:pos x="T4" y="T5"/>
                </a:cxn>
              </a:cxnLst>
              <a:rect l="0" t="0" r="r" b="b"/>
              <a:pathLst>
                <a:path w="529" h="48">
                  <a:moveTo>
                    <a:pt x="52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22" name="Freeform 1918"/>
            <p:cNvSpPr>
              <a:spLocks/>
            </p:cNvSpPr>
            <p:nvPr/>
          </p:nvSpPr>
          <p:spPr bwMode="auto">
            <a:xfrm rot="-3141932">
              <a:off x="2385" y="2294"/>
              <a:ext cx="97" cy="32"/>
            </a:xfrm>
            <a:custGeom>
              <a:avLst/>
              <a:gdLst>
                <a:gd name="T0" fmla="*/ 433 w 433"/>
                <a:gd name="T1" fmla="*/ 144 h 144"/>
                <a:gd name="T2" fmla="*/ 0 w 433"/>
                <a:gd name="T3" fmla="*/ 0 h 144"/>
                <a:gd name="T4" fmla="*/ 1 w 433"/>
                <a:gd name="T5" fmla="*/ 0 h 144"/>
              </a:gdLst>
              <a:ahLst/>
              <a:cxnLst>
                <a:cxn ang="0">
                  <a:pos x="T0" y="T1"/>
                </a:cxn>
                <a:cxn ang="0">
                  <a:pos x="T2" y="T3"/>
                </a:cxn>
                <a:cxn ang="0">
                  <a:pos x="T4" y="T5"/>
                </a:cxn>
              </a:cxnLst>
              <a:rect l="0" t="0" r="r" b="b"/>
              <a:pathLst>
                <a:path w="433" h="144">
                  <a:moveTo>
                    <a:pt x="433" y="144"/>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23" name="Freeform 1919"/>
            <p:cNvSpPr>
              <a:spLocks/>
            </p:cNvSpPr>
            <p:nvPr/>
          </p:nvSpPr>
          <p:spPr bwMode="auto">
            <a:xfrm rot="-3141932">
              <a:off x="2305" y="2316"/>
              <a:ext cx="75" cy="65"/>
            </a:xfrm>
            <a:custGeom>
              <a:avLst/>
              <a:gdLst>
                <a:gd name="T0" fmla="*/ 336 w 336"/>
                <a:gd name="T1" fmla="*/ 289 h 289"/>
                <a:gd name="T2" fmla="*/ 0 w 336"/>
                <a:gd name="T3" fmla="*/ 0 h 289"/>
                <a:gd name="T4" fmla="*/ 1 w 336"/>
                <a:gd name="T5" fmla="*/ 0 h 289"/>
              </a:gdLst>
              <a:ahLst/>
              <a:cxnLst>
                <a:cxn ang="0">
                  <a:pos x="T0" y="T1"/>
                </a:cxn>
                <a:cxn ang="0">
                  <a:pos x="T2" y="T3"/>
                </a:cxn>
                <a:cxn ang="0">
                  <a:pos x="T4" y="T5"/>
                </a:cxn>
              </a:cxnLst>
              <a:rect l="0" t="0" r="r" b="b"/>
              <a:pathLst>
                <a:path w="336" h="289">
                  <a:moveTo>
                    <a:pt x="336" y="28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24" name="Freeform 1920"/>
            <p:cNvSpPr>
              <a:spLocks/>
            </p:cNvSpPr>
            <p:nvPr/>
          </p:nvSpPr>
          <p:spPr bwMode="auto">
            <a:xfrm rot="-3141932">
              <a:off x="2251" y="2315"/>
              <a:ext cx="21" cy="64"/>
            </a:xfrm>
            <a:custGeom>
              <a:avLst/>
              <a:gdLst>
                <a:gd name="T0" fmla="*/ 96 w 96"/>
                <a:gd name="T1" fmla="*/ 288 h 288"/>
                <a:gd name="T2" fmla="*/ 0 w 96"/>
                <a:gd name="T3" fmla="*/ 0 h 288"/>
                <a:gd name="T4" fmla="*/ 1 w 96"/>
                <a:gd name="T5" fmla="*/ 0 h 288"/>
              </a:gdLst>
              <a:ahLst/>
              <a:cxnLst>
                <a:cxn ang="0">
                  <a:pos x="T0" y="T1"/>
                </a:cxn>
                <a:cxn ang="0">
                  <a:pos x="T2" y="T3"/>
                </a:cxn>
                <a:cxn ang="0">
                  <a:pos x="T4" y="T5"/>
                </a:cxn>
              </a:cxnLst>
              <a:rect l="0" t="0" r="r" b="b"/>
              <a:pathLst>
                <a:path w="96" h="288">
                  <a:moveTo>
                    <a:pt x="96" y="28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25" name="Freeform 1921"/>
            <p:cNvSpPr>
              <a:spLocks/>
            </p:cNvSpPr>
            <p:nvPr/>
          </p:nvSpPr>
          <p:spPr bwMode="auto">
            <a:xfrm rot="-3141932">
              <a:off x="2224" y="2323"/>
              <a:ext cx="11" cy="11"/>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49026" name="Freeform 1922"/>
            <p:cNvSpPr>
              <a:spLocks/>
            </p:cNvSpPr>
            <p:nvPr/>
          </p:nvSpPr>
          <p:spPr bwMode="auto">
            <a:xfrm rot="-3141932">
              <a:off x="2433" y="2236"/>
              <a:ext cx="1" cy="512"/>
            </a:xfrm>
            <a:custGeom>
              <a:avLst/>
              <a:gdLst>
                <a:gd name="T0" fmla="*/ 0 w 1"/>
                <a:gd name="T1" fmla="*/ 0 h 2309"/>
                <a:gd name="T2" fmla="*/ 0 w 1"/>
                <a:gd name="T3" fmla="*/ 2309 h 2309"/>
                <a:gd name="T4" fmla="*/ 1 w 1"/>
                <a:gd name="T5" fmla="*/ 2309 h 2309"/>
              </a:gdLst>
              <a:ahLst/>
              <a:cxnLst>
                <a:cxn ang="0">
                  <a:pos x="T0" y="T1"/>
                </a:cxn>
                <a:cxn ang="0">
                  <a:pos x="T2" y="T3"/>
                </a:cxn>
                <a:cxn ang="0">
                  <a:pos x="T4" y="T5"/>
                </a:cxn>
              </a:cxnLst>
              <a:rect l="0" t="0" r="r" b="b"/>
              <a:pathLst>
                <a:path w="1" h="2309">
                  <a:moveTo>
                    <a:pt x="0" y="0"/>
                  </a:moveTo>
                  <a:lnTo>
                    <a:pt x="0" y="2309"/>
                  </a:lnTo>
                  <a:lnTo>
                    <a:pt x="1" y="2309"/>
                  </a:lnTo>
                </a:path>
              </a:pathLst>
            </a:custGeom>
            <a:solidFill>
              <a:srgbClr val="FF6600"/>
            </a:solidFill>
            <a:ln w="57150" cmpd="sng">
              <a:solidFill>
                <a:srgbClr val="FFFFFF"/>
              </a:solidFill>
              <a:prstDash val="solid"/>
              <a:round/>
              <a:headEnd/>
              <a:tailEnd/>
            </a:ln>
          </p:spPr>
          <p:txBody>
            <a:bodyPr/>
            <a:lstStyle/>
            <a:p>
              <a:endParaRPr lang="en-IN"/>
            </a:p>
          </p:txBody>
        </p:sp>
        <p:sp>
          <p:nvSpPr>
            <p:cNvPr id="49027" name="Freeform 1923"/>
            <p:cNvSpPr>
              <a:spLocks/>
            </p:cNvSpPr>
            <p:nvPr/>
          </p:nvSpPr>
          <p:spPr bwMode="auto">
            <a:xfrm rot="-3141932">
              <a:off x="2597" y="1845"/>
              <a:ext cx="2" cy="11"/>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28" name="Freeform 1924"/>
            <p:cNvSpPr>
              <a:spLocks/>
            </p:cNvSpPr>
            <p:nvPr/>
          </p:nvSpPr>
          <p:spPr bwMode="auto">
            <a:xfrm rot="-3141932">
              <a:off x="2594" y="1859"/>
              <a:ext cx="10"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29" name="Freeform 1925"/>
            <p:cNvSpPr>
              <a:spLocks/>
            </p:cNvSpPr>
            <p:nvPr/>
          </p:nvSpPr>
          <p:spPr bwMode="auto">
            <a:xfrm rot="-3141932">
              <a:off x="2606" y="1852"/>
              <a:ext cx="2" cy="11"/>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0" name="Freeform 1926"/>
            <p:cNvSpPr>
              <a:spLocks/>
            </p:cNvSpPr>
            <p:nvPr/>
          </p:nvSpPr>
          <p:spPr bwMode="auto">
            <a:xfrm rot="-3141932">
              <a:off x="2555" y="2148"/>
              <a:ext cx="22" cy="2"/>
            </a:xfrm>
            <a:custGeom>
              <a:avLst/>
              <a:gdLst>
                <a:gd name="T0" fmla="*/ 96 w 96"/>
                <a:gd name="T1" fmla="*/ 0 w 96"/>
                <a:gd name="T2" fmla="*/ 1 w 96"/>
              </a:gdLst>
              <a:ahLst/>
              <a:cxnLst>
                <a:cxn ang="0">
                  <a:pos x="T0" y="0"/>
                </a:cxn>
                <a:cxn ang="0">
                  <a:pos x="T1" y="0"/>
                </a:cxn>
                <a:cxn ang="0">
                  <a:pos x="T2" y="0"/>
                </a:cxn>
              </a:cxnLst>
              <a:rect l="0" t="0" r="r" b="b"/>
              <a:pathLst>
                <a:path w="96">
                  <a:moveTo>
                    <a:pt x="96"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1" name="Freeform 1927"/>
            <p:cNvSpPr>
              <a:spLocks/>
            </p:cNvSpPr>
            <p:nvPr/>
          </p:nvSpPr>
          <p:spPr bwMode="auto">
            <a:xfrm rot="-3141932">
              <a:off x="2547" y="2177"/>
              <a:ext cx="2" cy="22"/>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2" name="Freeform 1928"/>
            <p:cNvSpPr>
              <a:spLocks/>
            </p:cNvSpPr>
            <p:nvPr/>
          </p:nvSpPr>
          <p:spPr bwMode="auto">
            <a:xfrm rot="-3141932">
              <a:off x="2457" y="2243"/>
              <a:ext cx="75" cy="11"/>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3" name="Freeform 1929"/>
            <p:cNvSpPr>
              <a:spLocks/>
            </p:cNvSpPr>
            <p:nvPr/>
          </p:nvSpPr>
          <p:spPr bwMode="auto">
            <a:xfrm rot="-3141932">
              <a:off x="2416" y="2268"/>
              <a:ext cx="53" cy="43"/>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4" name="Freeform 1930"/>
            <p:cNvSpPr>
              <a:spLocks/>
            </p:cNvSpPr>
            <p:nvPr/>
          </p:nvSpPr>
          <p:spPr bwMode="auto">
            <a:xfrm rot="-3141932">
              <a:off x="2381" y="2317"/>
              <a:ext cx="12" cy="21"/>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5" name="Freeform 1931"/>
            <p:cNvSpPr>
              <a:spLocks/>
            </p:cNvSpPr>
            <p:nvPr/>
          </p:nvSpPr>
          <p:spPr bwMode="auto">
            <a:xfrm rot="-3141932">
              <a:off x="2284" y="2316"/>
              <a:ext cx="54" cy="43"/>
            </a:xfrm>
            <a:custGeom>
              <a:avLst/>
              <a:gdLst>
                <a:gd name="T0" fmla="*/ 240 w 240"/>
                <a:gd name="T1" fmla="*/ 193 h 193"/>
                <a:gd name="T2" fmla="*/ 0 w 240"/>
                <a:gd name="T3" fmla="*/ 96 h 193"/>
                <a:gd name="T4" fmla="*/ 0 w 240"/>
                <a:gd name="T5" fmla="*/ 0 h 193"/>
                <a:gd name="T6" fmla="*/ 1 w 240"/>
                <a:gd name="T7" fmla="*/ 0 h 193"/>
              </a:gdLst>
              <a:ahLst/>
              <a:cxnLst>
                <a:cxn ang="0">
                  <a:pos x="T0" y="T1"/>
                </a:cxn>
                <a:cxn ang="0">
                  <a:pos x="T2" y="T3"/>
                </a:cxn>
                <a:cxn ang="0">
                  <a:pos x="T4" y="T5"/>
                </a:cxn>
                <a:cxn ang="0">
                  <a:pos x="T6" y="T7"/>
                </a:cxn>
              </a:cxnLst>
              <a:rect l="0" t="0" r="r" b="b"/>
              <a:pathLst>
                <a:path w="240" h="193">
                  <a:moveTo>
                    <a:pt x="240" y="193"/>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6" name="Freeform 1932"/>
            <p:cNvSpPr>
              <a:spLocks/>
            </p:cNvSpPr>
            <p:nvPr/>
          </p:nvSpPr>
          <p:spPr bwMode="auto">
            <a:xfrm rot="-3141932">
              <a:off x="2229" y="2331"/>
              <a:ext cx="12" cy="1"/>
            </a:xfrm>
            <a:custGeom>
              <a:avLst/>
              <a:gdLst>
                <a:gd name="T0" fmla="*/ 0 w 49"/>
                <a:gd name="T1" fmla="*/ 48 w 49"/>
                <a:gd name="T2" fmla="*/ 49 w 49"/>
              </a:gdLst>
              <a:ahLst/>
              <a:cxnLst>
                <a:cxn ang="0">
                  <a:pos x="T0" y="0"/>
                </a:cxn>
                <a:cxn ang="0">
                  <a:pos x="T1" y="0"/>
                </a:cxn>
                <a:cxn ang="0">
                  <a:pos x="T2" y="0"/>
                </a:cxn>
              </a:cxnLst>
              <a:rect l="0" t="0" r="r" b="b"/>
              <a:pathLst>
                <a:path w="49">
                  <a:moveTo>
                    <a:pt x="0" y="0"/>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7" name="Freeform 1933"/>
            <p:cNvSpPr>
              <a:spLocks/>
            </p:cNvSpPr>
            <p:nvPr/>
          </p:nvSpPr>
          <p:spPr bwMode="auto">
            <a:xfrm rot="-3141932">
              <a:off x="2581" y="1832"/>
              <a:ext cx="2" cy="11"/>
            </a:xfrm>
            <a:custGeom>
              <a:avLst/>
              <a:gdLst>
                <a:gd name="T0" fmla="*/ 0 w 1"/>
                <a:gd name="T1" fmla="*/ 49 h 49"/>
                <a:gd name="T2" fmla="*/ 0 w 1"/>
                <a:gd name="T3" fmla="*/ 0 h 49"/>
                <a:gd name="T4" fmla="*/ 1 w 1"/>
                <a:gd name="T5" fmla="*/ 0 h 49"/>
              </a:gdLst>
              <a:ahLst/>
              <a:cxnLst>
                <a:cxn ang="0">
                  <a:pos x="T0" y="T1"/>
                </a:cxn>
                <a:cxn ang="0">
                  <a:pos x="T2" y="T3"/>
                </a:cxn>
                <a:cxn ang="0">
                  <a:pos x="T4" y="T5"/>
                </a:cxn>
              </a:cxnLst>
              <a:rect l="0" t="0" r="r" b="b"/>
              <a:pathLst>
                <a:path w="1" h="49">
                  <a:moveTo>
                    <a:pt x="0"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8" name="Freeform 1934"/>
            <p:cNvSpPr>
              <a:spLocks/>
            </p:cNvSpPr>
            <p:nvPr/>
          </p:nvSpPr>
          <p:spPr bwMode="auto">
            <a:xfrm rot="-3141932">
              <a:off x="2590" y="1840"/>
              <a:ext cx="10" cy="32"/>
            </a:xfrm>
            <a:custGeom>
              <a:avLst/>
              <a:gdLst>
                <a:gd name="T0" fmla="*/ 0 w 50"/>
                <a:gd name="T1" fmla="*/ 144 h 144"/>
                <a:gd name="T2" fmla="*/ 49 w 50"/>
                <a:gd name="T3" fmla="*/ 0 h 144"/>
                <a:gd name="T4" fmla="*/ 50 w 50"/>
                <a:gd name="T5" fmla="*/ 0 h 144"/>
              </a:gdLst>
              <a:ahLst/>
              <a:cxnLst>
                <a:cxn ang="0">
                  <a:pos x="T0" y="T1"/>
                </a:cxn>
                <a:cxn ang="0">
                  <a:pos x="T2" y="T3"/>
                </a:cxn>
                <a:cxn ang="0">
                  <a:pos x="T4" y="T5"/>
                </a:cxn>
              </a:cxnLst>
              <a:rect l="0" t="0" r="r" b="b"/>
              <a:pathLst>
                <a:path w="50" h="144">
                  <a:moveTo>
                    <a:pt x="0" y="144"/>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49039" name="Freeform 1935"/>
            <p:cNvSpPr>
              <a:spLocks/>
            </p:cNvSpPr>
            <p:nvPr/>
          </p:nvSpPr>
          <p:spPr bwMode="auto">
            <a:xfrm rot="-3141932">
              <a:off x="2527" y="2157"/>
              <a:ext cx="64" cy="2"/>
            </a:xfrm>
            <a:custGeom>
              <a:avLst/>
              <a:gdLst>
                <a:gd name="T0" fmla="*/ 0 w 289"/>
                <a:gd name="T1" fmla="*/ 288 w 289"/>
                <a:gd name="T2" fmla="*/ 289 w 289"/>
              </a:gdLst>
              <a:ahLst/>
              <a:cxnLst>
                <a:cxn ang="0">
                  <a:pos x="T0" y="0"/>
                </a:cxn>
                <a:cxn ang="0">
                  <a:pos x="T1" y="0"/>
                </a:cxn>
                <a:cxn ang="0">
                  <a:pos x="T2" y="0"/>
                </a:cxn>
              </a:cxnLst>
              <a:rect l="0" t="0" r="r" b="b"/>
              <a:pathLst>
                <a:path w="289">
                  <a:moveTo>
                    <a:pt x="0" y="0"/>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49040" name="Freeform 1936"/>
            <p:cNvSpPr>
              <a:spLocks/>
            </p:cNvSpPr>
            <p:nvPr/>
          </p:nvSpPr>
          <p:spPr bwMode="auto">
            <a:xfrm rot="-3141932">
              <a:off x="2440" y="2220"/>
              <a:ext cx="117" cy="10"/>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49041" name="Freeform 1937"/>
            <p:cNvSpPr>
              <a:spLocks/>
            </p:cNvSpPr>
            <p:nvPr/>
          </p:nvSpPr>
          <p:spPr bwMode="auto">
            <a:xfrm rot="-3141932">
              <a:off x="2364" y="2272"/>
              <a:ext cx="97" cy="43"/>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49042" name="Freeform 1938"/>
            <p:cNvSpPr>
              <a:spLocks/>
            </p:cNvSpPr>
            <p:nvPr/>
          </p:nvSpPr>
          <p:spPr bwMode="auto">
            <a:xfrm rot="-3141932">
              <a:off x="2284" y="2305"/>
              <a:ext cx="76" cy="54"/>
            </a:xfrm>
            <a:custGeom>
              <a:avLst/>
              <a:gdLst>
                <a:gd name="T0" fmla="*/ 0 w 337"/>
                <a:gd name="T1" fmla="*/ 0 h 241"/>
                <a:gd name="T2" fmla="*/ 336 w 337"/>
                <a:gd name="T3" fmla="*/ 241 h 241"/>
                <a:gd name="T4" fmla="*/ 337 w 337"/>
                <a:gd name="T5" fmla="*/ 241 h 241"/>
              </a:gdLst>
              <a:ahLst/>
              <a:cxnLst>
                <a:cxn ang="0">
                  <a:pos x="T0" y="T1"/>
                </a:cxn>
                <a:cxn ang="0">
                  <a:pos x="T2" y="T3"/>
                </a:cxn>
                <a:cxn ang="0">
                  <a:pos x="T4" y="T5"/>
                </a:cxn>
              </a:cxnLst>
              <a:rect l="0" t="0" r="r" b="b"/>
              <a:pathLst>
                <a:path w="337" h="241">
                  <a:moveTo>
                    <a:pt x="0" y="0"/>
                  </a:moveTo>
                  <a:lnTo>
                    <a:pt x="336" y="241"/>
                  </a:lnTo>
                  <a:lnTo>
                    <a:pt x="337" y="241"/>
                  </a:lnTo>
                </a:path>
              </a:pathLst>
            </a:custGeom>
            <a:solidFill>
              <a:srgbClr val="FF6600"/>
            </a:solidFill>
            <a:ln w="57150" cmpd="sng">
              <a:solidFill>
                <a:srgbClr val="FFFFFF"/>
              </a:solidFill>
              <a:prstDash val="solid"/>
              <a:round/>
              <a:headEnd/>
              <a:tailEnd/>
            </a:ln>
          </p:spPr>
          <p:txBody>
            <a:bodyPr/>
            <a:lstStyle/>
            <a:p>
              <a:endParaRPr lang="en-IN"/>
            </a:p>
          </p:txBody>
        </p:sp>
        <p:sp>
          <p:nvSpPr>
            <p:cNvPr id="49043" name="Freeform 1939"/>
            <p:cNvSpPr>
              <a:spLocks/>
            </p:cNvSpPr>
            <p:nvPr/>
          </p:nvSpPr>
          <p:spPr bwMode="auto">
            <a:xfrm rot="-3141932">
              <a:off x="2234" y="2302"/>
              <a:ext cx="23" cy="64"/>
            </a:xfrm>
            <a:custGeom>
              <a:avLst/>
              <a:gdLst>
                <a:gd name="T0" fmla="*/ 0 w 97"/>
                <a:gd name="T1" fmla="*/ 0 h 288"/>
                <a:gd name="T2" fmla="*/ 96 w 97"/>
                <a:gd name="T3" fmla="*/ 288 h 288"/>
                <a:gd name="T4" fmla="*/ 97 w 97"/>
                <a:gd name="T5" fmla="*/ 288 h 288"/>
              </a:gdLst>
              <a:ahLst/>
              <a:cxnLst>
                <a:cxn ang="0">
                  <a:pos x="T0" y="T1"/>
                </a:cxn>
                <a:cxn ang="0">
                  <a:pos x="T2" y="T3"/>
                </a:cxn>
                <a:cxn ang="0">
                  <a:pos x="T4" y="T5"/>
                </a:cxn>
              </a:cxnLst>
              <a:rect l="0" t="0" r="r" b="b"/>
              <a:pathLst>
                <a:path w="97" h="288">
                  <a:moveTo>
                    <a:pt x="0" y="0"/>
                  </a:moveTo>
                  <a:lnTo>
                    <a:pt x="96" y="288"/>
                  </a:lnTo>
                  <a:lnTo>
                    <a:pt x="97" y="288"/>
                  </a:lnTo>
                </a:path>
              </a:pathLst>
            </a:custGeom>
            <a:solidFill>
              <a:srgbClr val="FF6600"/>
            </a:solidFill>
            <a:ln w="57150" cmpd="sng">
              <a:solidFill>
                <a:srgbClr val="FFFFFF"/>
              </a:solidFill>
              <a:prstDash val="solid"/>
              <a:round/>
              <a:headEnd/>
              <a:tailEnd/>
            </a:ln>
          </p:spPr>
          <p:txBody>
            <a:bodyPr/>
            <a:lstStyle/>
            <a:p>
              <a:endParaRPr lang="en-IN"/>
            </a:p>
          </p:txBody>
        </p:sp>
        <p:sp>
          <p:nvSpPr>
            <p:cNvPr id="49044" name="Freeform 1940"/>
            <p:cNvSpPr>
              <a:spLocks/>
            </p:cNvSpPr>
            <p:nvPr/>
          </p:nvSpPr>
          <p:spPr bwMode="auto">
            <a:xfrm rot="-3141932">
              <a:off x="2207" y="2310"/>
              <a:ext cx="11" cy="11"/>
            </a:xfrm>
            <a:custGeom>
              <a:avLst/>
              <a:gdLst>
                <a:gd name="T0" fmla="*/ 48 w 48"/>
                <a:gd name="T1" fmla="*/ 0 h 49"/>
                <a:gd name="T2" fmla="*/ 0 w 48"/>
                <a:gd name="T3" fmla="*/ 49 h 49"/>
                <a:gd name="T4" fmla="*/ 1 w 48"/>
                <a:gd name="T5" fmla="*/ 49 h 49"/>
              </a:gdLst>
              <a:ahLst/>
              <a:cxnLst>
                <a:cxn ang="0">
                  <a:pos x="T0" y="T1"/>
                </a:cxn>
                <a:cxn ang="0">
                  <a:pos x="T2" y="T3"/>
                </a:cxn>
                <a:cxn ang="0">
                  <a:pos x="T4" y="T5"/>
                </a:cxn>
              </a:cxnLst>
              <a:rect l="0" t="0" r="r" b="b"/>
              <a:pathLst>
                <a:path w="48" h="49">
                  <a:moveTo>
                    <a:pt x="48" y="0"/>
                  </a:moveTo>
                  <a:lnTo>
                    <a:pt x="0" y="49"/>
                  </a:lnTo>
                  <a:lnTo>
                    <a:pt x="1" y="49"/>
                  </a:lnTo>
                </a:path>
              </a:pathLst>
            </a:custGeom>
            <a:solidFill>
              <a:srgbClr val="FF6600"/>
            </a:solidFill>
            <a:ln w="57150" cmpd="sng">
              <a:solidFill>
                <a:srgbClr val="FFFFFF"/>
              </a:solidFill>
              <a:prstDash val="solid"/>
              <a:round/>
              <a:headEnd/>
              <a:tailEnd/>
            </a:ln>
          </p:spPr>
          <p:txBody>
            <a:bodyPr/>
            <a:lstStyle/>
            <a:p>
              <a:endParaRPr lang="en-IN"/>
            </a:p>
          </p:txBody>
        </p:sp>
        <p:sp>
          <p:nvSpPr>
            <p:cNvPr id="49045" name="Freeform 1941"/>
            <p:cNvSpPr>
              <a:spLocks/>
            </p:cNvSpPr>
            <p:nvPr/>
          </p:nvSpPr>
          <p:spPr bwMode="auto">
            <a:xfrm rot="-3141932">
              <a:off x="2573" y="1837"/>
              <a:ext cx="10" cy="11"/>
            </a:xfrm>
            <a:custGeom>
              <a:avLst/>
              <a:gdLst>
                <a:gd name="T0" fmla="*/ 49 w 49"/>
                <a:gd name="T1" fmla="*/ 49 h 49"/>
                <a:gd name="T2" fmla="*/ 0 w 49"/>
                <a:gd name="T3" fmla="*/ 0 h 49"/>
                <a:gd name="T4" fmla="*/ 1 w 49"/>
                <a:gd name="T5" fmla="*/ 0 h 49"/>
              </a:gdLst>
              <a:ahLst/>
              <a:cxnLst>
                <a:cxn ang="0">
                  <a:pos x="T0" y="T1"/>
                </a:cxn>
                <a:cxn ang="0">
                  <a:pos x="T2" y="T3"/>
                </a:cxn>
                <a:cxn ang="0">
                  <a:pos x="T4" y="T5"/>
                </a:cxn>
              </a:cxnLst>
              <a:rect l="0" t="0" r="r" b="b"/>
              <a:pathLst>
                <a:path w="49" h="49">
                  <a:moveTo>
                    <a:pt x="49"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46" name="Line 1942"/>
            <p:cNvSpPr>
              <a:spLocks noChangeShapeType="1"/>
            </p:cNvSpPr>
            <p:nvPr/>
          </p:nvSpPr>
          <p:spPr bwMode="auto">
            <a:xfrm rot="-3141932">
              <a:off x="2606" y="1883"/>
              <a:ext cx="1" cy="2"/>
            </a:xfrm>
            <a:prstGeom prst="line">
              <a:avLst/>
            </a:prstGeom>
            <a:noFill/>
            <a:ln w="57150">
              <a:solidFill>
                <a:srgbClr val="FFFFFF"/>
              </a:solidFill>
              <a:round/>
              <a:headEnd/>
              <a:tailEnd/>
            </a:ln>
          </p:spPr>
          <p:txBody>
            <a:bodyPr/>
            <a:lstStyle/>
            <a:p>
              <a:endParaRPr lang="en-IN"/>
            </a:p>
          </p:txBody>
        </p:sp>
        <p:sp>
          <p:nvSpPr>
            <p:cNvPr id="49047" name="Freeform 1943"/>
            <p:cNvSpPr>
              <a:spLocks/>
            </p:cNvSpPr>
            <p:nvPr/>
          </p:nvSpPr>
          <p:spPr bwMode="auto">
            <a:xfrm rot="-3141932">
              <a:off x="2532" y="2123"/>
              <a:ext cx="53" cy="1"/>
            </a:xfrm>
            <a:custGeom>
              <a:avLst/>
              <a:gdLst>
                <a:gd name="T0" fmla="*/ 240 w 240"/>
                <a:gd name="T1" fmla="*/ 0 w 240"/>
                <a:gd name="T2" fmla="*/ 1 w 240"/>
              </a:gdLst>
              <a:ahLst/>
              <a:cxnLst>
                <a:cxn ang="0">
                  <a:pos x="T0" y="0"/>
                </a:cxn>
                <a:cxn ang="0">
                  <a:pos x="T1" y="0"/>
                </a:cxn>
                <a:cxn ang="0">
                  <a:pos x="T2" y="0"/>
                </a:cxn>
              </a:cxnLst>
              <a:rect l="0" t="0" r="r" b="b"/>
              <a:pathLst>
                <a:path w="240">
                  <a:moveTo>
                    <a:pt x="240"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48" name="Freeform 1944"/>
            <p:cNvSpPr>
              <a:spLocks/>
            </p:cNvSpPr>
            <p:nvPr/>
          </p:nvSpPr>
          <p:spPr bwMode="auto">
            <a:xfrm rot="-3141932">
              <a:off x="2530" y="2165"/>
              <a:ext cx="2" cy="21"/>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49" name="Freeform 1945"/>
            <p:cNvSpPr>
              <a:spLocks/>
            </p:cNvSpPr>
            <p:nvPr/>
          </p:nvSpPr>
          <p:spPr bwMode="auto">
            <a:xfrm rot="-3141932">
              <a:off x="2440" y="2230"/>
              <a:ext cx="75" cy="11"/>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49050" name="Freeform 1946"/>
            <p:cNvSpPr>
              <a:spLocks/>
            </p:cNvSpPr>
            <p:nvPr/>
          </p:nvSpPr>
          <p:spPr bwMode="auto">
            <a:xfrm rot="-3141932">
              <a:off x="2400" y="2255"/>
              <a:ext cx="53" cy="43"/>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51" name="Freeform 1947"/>
            <p:cNvSpPr>
              <a:spLocks/>
            </p:cNvSpPr>
            <p:nvPr/>
          </p:nvSpPr>
          <p:spPr bwMode="auto">
            <a:xfrm rot="-3141932">
              <a:off x="2360" y="2306"/>
              <a:ext cx="12" cy="11"/>
            </a:xfrm>
            <a:custGeom>
              <a:avLst/>
              <a:gdLst>
                <a:gd name="T0" fmla="*/ 0 w 50"/>
                <a:gd name="T1" fmla="*/ 48 h 48"/>
                <a:gd name="T2" fmla="*/ 49 w 50"/>
                <a:gd name="T3" fmla="*/ 0 h 48"/>
                <a:gd name="T4" fmla="*/ 50 w 50"/>
                <a:gd name="T5" fmla="*/ 0 h 48"/>
              </a:gdLst>
              <a:ahLst/>
              <a:cxnLst>
                <a:cxn ang="0">
                  <a:pos x="T0" y="T1"/>
                </a:cxn>
                <a:cxn ang="0">
                  <a:pos x="T2" y="T3"/>
                </a:cxn>
                <a:cxn ang="0">
                  <a:pos x="T4" y="T5"/>
                </a:cxn>
              </a:cxnLst>
              <a:rect l="0" t="0" r="r" b="b"/>
              <a:pathLst>
                <a:path w="50" h="48">
                  <a:moveTo>
                    <a:pt x="0" y="48"/>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49052" name="Freeform 1948"/>
            <p:cNvSpPr>
              <a:spLocks/>
            </p:cNvSpPr>
            <p:nvPr/>
          </p:nvSpPr>
          <p:spPr bwMode="auto">
            <a:xfrm rot="-3141932">
              <a:off x="2262" y="2305"/>
              <a:ext cx="54" cy="32"/>
            </a:xfrm>
            <a:custGeom>
              <a:avLst/>
              <a:gdLst>
                <a:gd name="T0" fmla="*/ 240 w 240"/>
                <a:gd name="T1" fmla="*/ 144 h 144"/>
                <a:gd name="T2" fmla="*/ 0 w 240"/>
                <a:gd name="T3" fmla="*/ 96 h 144"/>
                <a:gd name="T4" fmla="*/ 0 w 240"/>
                <a:gd name="T5" fmla="*/ 0 h 144"/>
                <a:gd name="T6" fmla="*/ 1 w 240"/>
                <a:gd name="T7" fmla="*/ 0 h 144"/>
              </a:gdLst>
              <a:ahLst/>
              <a:cxnLst>
                <a:cxn ang="0">
                  <a:pos x="T0" y="T1"/>
                </a:cxn>
                <a:cxn ang="0">
                  <a:pos x="T2" y="T3"/>
                </a:cxn>
                <a:cxn ang="0">
                  <a:pos x="T4" y="T5"/>
                </a:cxn>
                <a:cxn ang="0">
                  <a:pos x="T6" y="T7"/>
                </a:cxn>
              </a:cxnLst>
              <a:rect l="0" t="0" r="r" b="b"/>
              <a:pathLst>
                <a:path w="240" h="144">
                  <a:moveTo>
                    <a:pt x="240"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53" name="Freeform 1949"/>
            <p:cNvSpPr>
              <a:spLocks/>
            </p:cNvSpPr>
            <p:nvPr/>
          </p:nvSpPr>
          <p:spPr bwMode="auto">
            <a:xfrm rot="-3141932">
              <a:off x="2207" y="2310"/>
              <a:ext cx="12" cy="11"/>
            </a:xfrm>
            <a:custGeom>
              <a:avLst/>
              <a:gdLst>
                <a:gd name="T0" fmla="*/ 0 w 49"/>
                <a:gd name="T1" fmla="*/ 49 h 49"/>
                <a:gd name="T2" fmla="*/ 48 w 49"/>
                <a:gd name="T3" fmla="*/ 0 h 49"/>
                <a:gd name="T4" fmla="*/ 49 w 49"/>
                <a:gd name="T5" fmla="*/ 0 h 49"/>
              </a:gdLst>
              <a:ahLst/>
              <a:cxnLst>
                <a:cxn ang="0">
                  <a:pos x="T0" y="T1"/>
                </a:cxn>
                <a:cxn ang="0">
                  <a:pos x="T2" y="T3"/>
                </a:cxn>
                <a:cxn ang="0">
                  <a:pos x="T4" y="T5"/>
                </a:cxn>
              </a:cxnLst>
              <a:rect l="0" t="0" r="r" b="b"/>
              <a:pathLst>
                <a:path w="49" h="49">
                  <a:moveTo>
                    <a:pt x="0" y="49"/>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49054" name="Freeform 1950"/>
            <p:cNvSpPr>
              <a:spLocks/>
            </p:cNvSpPr>
            <p:nvPr/>
          </p:nvSpPr>
          <p:spPr bwMode="auto">
            <a:xfrm rot="-3141932">
              <a:off x="2559" y="1811"/>
              <a:ext cx="2" cy="22"/>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55" name="Freeform 1951"/>
            <p:cNvSpPr>
              <a:spLocks/>
            </p:cNvSpPr>
            <p:nvPr/>
          </p:nvSpPr>
          <p:spPr bwMode="auto">
            <a:xfrm rot="-3141932">
              <a:off x="2577" y="1825"/>
              <a:ext cx="21" cy="63"/>
            </a:xfrm>
            <a:custGeom>
              <a:avLst/>
              <a:gdLst>
                <a:gd name="T0" fmla="*/ 0 w 98"/>
                <a:gd name="T1" fmla="*/ 289 h 289"/>
                <a:gd name="T2" fmla="*/ 97 w 98"/>
                <a:gd name="T3" fmla="*/ 0 h 289"/>
                <a:gd name="T4" fmla="*/ 98 w 98"/>
                <a:gd name="T5" fmla="*/ 0 h 289"/>
              </a:gdLst>
              <a:ahLst/>
              <a:cxnLst>
                <a:cxn ang="0">
                  <a:pos x="T0" y="T1"/>
                </a:cxn>
                <a:cxn ang="0">
                  <a:pos x="T2" y="T3"/>
                </a:cxn>
                <a:cxn ang="0">
                  <a:pos x="T4" y="T5"/>
                </a:cxn>
              </a:cxnLst>
              <a:rect l="0" t="0" r="r" b="b"/>
              <a:pathLst>
                <a:path w="98" h="289">
                  <a:moveTo>
                    <a:pt x="0" y="289"/>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49056" name="Line 1952"/>
            <p:cNvSpPr>
              <a:spLocks noChangeShapeType="1"/>
            </p:cNvSpPr>
            <p:nvPr/>
          </p:nvSpPr>
          <p:spPr bwMode="auto">
            <a:xfrm rot="-3141932">
              <a:off x="2606" y="1883"/>
              <a:ext cx="1" cy="2"/>
            </a:xfrm>
            <a:prstGeom prst="line">
              <a:avLst/>
            </a:prstGeom>
            <a:noFill/>
            <a:ln w="57150">
              <a:solidFill>
                <a:srgbClr val="FFFFFF"/>
              </a:solidFill>
              <a:round/>
              <a:headEnd/>
              <a:tailEnd/>
            </a:ln>
          </p:spPr>
          <p:txBody>
            <a:bodyPr/>
            <a:lstStyle/>
            <a:p>
              <a:endParaRPr lang="en-IN"/>
            </a:p>
          </p:txBody>
        </p:sp>
        <p:sp>
          <p:nvSpPr>
            <p:cNvPr id="49057" name="Line 1953"/>
            <p:cNvSpPr>
              <a:spLocks noChangeShapeType="1"/>
            </p:cNvSpPr>
            <p:nvPr/>
          </p:nvSpPr>
          <p:spPr bwMode="auto">
            <a:xfrm rot="-3141932">
              <a:off x="2585" y="2069"/>
              <a:ext cx="2" cy="2"/>
            </a:xfrm>
            <a:prstGeom prst="line">
              <a:avLst/>
            </a:prstGeom>
            <a:noFill/>
            <a:ln w="57150">
              <a:solidFill>
                <a:srgbClr val="FFFFFF"/>
              </a:solidFill>
              <a:round/>
              <a:headEnd/>
              <a:tailEnd/>
            </a:ln>
          </p:spPr>
          <p:txBody>
            <a:bodyPr/>
            <a:lstStyle/>
            <a:p>
              <a:endParaRPr lang="en-IN"/>
            </a:p>
          </p:txBody>
        </p:sp>
        <p:sp>
          <p:nvSpPr>
            <p:cNvPr id="49058" name="Freeform 1954"/>
            <p:cNvSpPr>
              <a:spLocks/>
            </p:cNvSpPr>
            <p:nvPr/>
          </p:nvSpPr>
          <p:spPr bwMode="auto">
            <a:xfrm rot="-3141932">
              <a:off x="2495" y="2114"/>
              <a:ext cx="117" cy="11"/>
            </a:xfrm>
            <a:custGeom>
              <a:avLst/>
              <a:gdLst>
                <a:gd name="T0" fmla="*/ 0 w 529"/>
                <a:gd name="T1" fmla="*/ 48 h 48"/>
                <a:gd name="T2" fmla="*/ 528 w 529"/>
                <a:gd name="T3" fmla="*/ 0 h 48"/>
                <a:gd name="T4" fmla="*/ 529 w 529"/>
                <a:gd name="T5" fmla="*/ 0 h 48"/>
              </a:gdLst>
              <a:ahLst/>
              <a:cxnLst>
                <a:cxn ang="0">
                  <a:pos x="T0" y="T1"/>
                </a:cxn>
                <a:cxn ang="0">
                  <a:pos x="T2" y="T3"/>
                </a:cxn>
                <a:cxn ang="0">
                  <a:pos x="T4" y="T5"/>
                </a:cxn>
              </a:cxnLst>
              <a:rect l="0" t="0" r="r" b="b"/>
              <a:pathLst>
                <a:path w="529" h="48">
                  <a:moveTo>
                    <a:pt x="0" y="48"/>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49059" name="Freeform 1955"/>
            <p:cNvSpPr>
              <a:spLocks/>
            </p:cNvSpPr>
            <p:nvPr/>
          </p:nvSpPr>
          <p:spPr bwMode="auto">
            <a:xfrm rot="-3141932">
              <a:off x="2423" y="2207"/>
              <a:ext cx="117" cy="11"/>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49060" name="Freeform 1956"/>
            <p:cNvSpPr>
              <a:spLocks/>
            </p:cNvSpPr>
            <p:nvPr/>
          </p:nvSpPr>
          <p:spPr bwMode="auto">
            <a:xfrm rot="-3141932">
              <a:off x="2347" y="2259"/>
              <a:ext cx="97" cy="43"/>
            </a:xfrm>
            <a:custGeom>
              <a:avLst/>
              <a:gdLst>
                <a:gd name="T0" fmla="*/ 0 w 434"/>
                <a:gd name="T1" fmla="*/ 0 h 193"/>
                <a:gd name="T2" fmla="*/ 433 w 434"/>
                <a:gd name="T3" fmla="*/ 193 h 193"/>
                <a:gd name="T4" fmla="*/ 434 w 434"/>
                <a:gd name="T5" fmla="*/ 193 h 193"/>
              </a:gdLst>
              <a:ahLst/>
              <a:cxnLst>
                <a:cxn ang="0">
                  <a:pos x="T0" y="T1"/>
                </a:cxn>
                <a:cxn ang="0">
                  <a:pos x="T2" y="T3"/>
                </a:cxn>
                <a:cxn ang="0">
                  <a:pos x="T4" y="T5"/>
                </a:cxn>
              </a:cxnLst>
              <a:rect l="0" t="0" r="r" b="b"/>
              <a:pathLst>
                <a:path w="434" h="193">
                  <a:moveTo>
                    <a:pt x="0" y="0"/>
                  </a:moveTo>
                  <a:lnTo>
                    <a:pt x="433" y="193"/>
                  </a:lnTo>
                  <a:lnTo>
                    <a:pt x="434" y="193"/>
                  </a:lnTo>
                </a:path>
              </a:pathLst>
            </a:custGeom>
            <a:solidFill>
              <a:srgbClr val="FF6600"/>
            </a:solidFill>
            <a:ln w="57150" cmpd="sng">
              <a:solidFill>
                <a:srgbClr val="FFFFFF"/>
              </a:solidFill>
              <a:prstDash val="solid"/>
              <a:round/>
              <a:headEnd/>
              <a:tailEnd/>
            </a:ln>
          </p:spPr>
          <p:txBody>
            <a:bodyPr/>
            <a:lstStyle/>
            <a:p>
              <a:endParaRPr lang="en-IN"/>
            </a:p>
          </p:txBody>
        </p:sp>
        <p:sp>
          <p:nvSpPr>
            <p:cNvPr id="49061" name="Freeform 1957"/>
            <p:cNvSpPr>
              <a:spLocks/>
            </p:cNvSpPr>
            <p:nvPr/>
          </p:nvSpPr>
          <p:spPr bwMode="auto">
            <a:xfrm rot="-3141932">
              <a:off x="2266" y="2292"/>
              <a:ext cx="76" cy="54"/>
            </a:xfrm>
            <a:custGeom>
              <a:avLst/>
              <a:gdLst>
                <a:gd name="T0" fmla="*/ 0 w 337"/>
                <a:gd name="T1" fmla="*/ 0 h 240"/>
                <a:gd name="T2" fmla="*/ 336 w 337"/>
                <a:gd name="T3" fmla="*/ 240 h 240"/>
                <a:gd name="T4" fmla="*/ 337 w 337"/>
                <a:gd name="T5" fmla="*/ 240 h 240"/>
              </a:gdLst>
              <a:ahLst/>
              <a:cxnLst>
                <a:cxn ang="0">
                  <a:pos x="T0" y="T1"/>
                </a:cxn>
                <a:cxn ang="0">
                  <a:pos x="T2" y="T3"/>
                </a:cxn>
                <a:cxn ang="0">
                  <a:pos x="T4" y="T5"/>
                </a:cxn>
              </a:cxnLst>
              <a:rect l="0" t="0" r="r" b="b"/>
              <a:pathLst>
                <a:path w="337" h="240">
                  <a:moveTo>
                    <a:pt x="0" y="0"/>
                  </a:moveTo>
                  <a:lnTo>
                    <a:pt x="336" y="240"/>
                  </a:lnTo>
                  <a:lnTo>
                    <a:pt x="337" y="240"/>
                  </a:lnTo>
                </a:path>
              </a:pathLst>
            </a:custGeom>
            <a:solidFill>
              <a:srgbClr val="FF6600"/>
            </a:solidFill>
            <a:ln w="57150" cmpd="sng">
              <a:solidFill>
                <a:srgbClr val="FFFFFF"/>
              </a:solidFill>
              <a:prstDash val="solid"/>
              <a:round/>
              <a:headEnd/>
              <a:tailEnd/>
            </a:ln>
          </p:spPr>
          <p:txBody>
            <a:bodyPr/>
            <a:lstStyle/>
            <a:p>
              <a:endParaRPr lang="en-IN"/>
            </a:p>
          </p:txBody>
        </p:sp>
        <p:sp>
          <p:nvSpPr>
            <p:cNvPr id="49062" name="Freeform 1958"/>
            <p:cNvSpPr>
              <a:spLocks/>
            </p:cNvSpPr>
            <p:nvPr/>
          </p:nvSpPr>
          <p:spPr bwMode="auto">
            <a:xfrm rot="-3141932">
              <a:off x="2218" y="2289"/>
              <a:ext cx="23" cy="63"/>
            </a:xfrm>
            <a:custGeom>
              <a:avLst/>
              <a:gdLst>
                <a:gd name="T0" fmla="*/ 0 w 97"/>
                <a:gd name="T1" fmla="*/ 0 h 289"/>
                <a:gd name="T2" fmla="*/ 96 w 97"/>
                <a:gd name="T3" fmla="*/ 289 h 289"/>
                <a:gd name="T4" fmla="*/ 97 w 97"/>
                <a:gd name="T5" fmla="*/ 289 h 289"/>
              </a:gdLst>
              <a:ahLst/>
              <a:cxnLst>
                <a:cxn ang="0">
                  <a:pos x="T0" y="T1"/>
                </a:cxn>
                <a:cxn ang="0">
                  <a:pos x="T2" y="T3"/>
                </a:cxn>
                <a:cxn ang="0">
                  <a:pos x="T4" y="T5"/>
                </a:cxn>
              </a:cxnLst>
              <a:rect l="0" t="0" r="r" b="b"/>
              <a:pathLst>
                <a:path w="97" h="289">
                  <a:moveTo>
                    <a:pt x="0" y="0"/>
                  </a:moveTo>
                  <a:lnTo>
                    <a:pt x="96" y="289"/>
                  </a:lnTo>
                  <a:lnTo>
                    <a:pt x="97" y="289"/>
                  </a:lnTo>
                </a:path>
              </a:pathLst>
            </a:custGeom>
            <a:solidFill>
              <a:srgbClr val="FF6600"/>
            </a:solidFill>
            <a:ln w="57150" cmpd="sng">
              <a:solidFill>
                <a:srgbClr val="FFFFFF"/>
              </a:solidFill>
              <a:prstDash val="solid"/>
              <a:round/>
              <a:headEnd/>
              <a:tailEnd/>
            </a:ln>
          </p:spPr>
          <p:txBody>
            <a:bodyPr/>
            <a:lstStyle/>
            <a:p>
              <a:endParaRPr lang="en-IN"/>
            </a:p>
          </p:txBody>
        </p:sp>
        <p:sp>
          <p:nvSpPr>
            <p:cNvPr id="49063" name="Freeform 1959"/>
            <p:cNvSpPr>
              <a:spLocks/>
            </p:cNvSpPr>
            <p:nvPr/>
          </p:nvSpPr>
          <p:spPr bwMode="auto">
            <a:xfrm rot="-3141932">
              <a:off x="2186" y="2288"/>
              <a:ext cx="11" cy="22"/>
            </a:xfrm>
            <a:custGeom>
              <a:avLst/>
              <a:gdLst>
                <a:gd name="T0" fmla="*/ 48 w 48"/>
                <a:gd name="T1" fmla="*/ 0 h 96"/>
                <a:gd name="T2" fmla="*/ 0 w 48"/>
                <a:gd name="T3" fmla="*/ 96 h 96"/>
                <a:gd name="T4" fmla="*/ 1 w 48"/>
                <a:gd name="T5" fmla="*/ 96 h 96"/>
              </a:gdLst>
              <a:ahLst/>
              <a:cxnLst>
                <a:cxn ang="0">
                  <a:pos x="T0" y="T1"/>
                </a:cxn>
                <a:cxn ang="0">
                  <a:pos x="T2" y="T3"/>
                </a:cxn>
                <a:cxn ang="0">
                  <a:pos x="T4" y="T5"/>
                </a:cxn>
              </a:cxnLst>
              <a:rect l="0" t="0" r="r" b="b"/>
              <a:pathLst>
                <a:path w="48" h="96">
                  <a:moveTo>
                    <a:pt x="48"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49064" name="Freeform 1960"/>
            <p:cNvSpPr>
              <a:spLocks/>
            </p:cNvSpPr>
            <p:nvPr/>
          </p:nvSpPr>
          <p:spPr bwMode="auto">
            <a:xfrm rot="-3141932">
              <a:off x="2556" y="1824"/>
              <a:ext cx="10" cy="11"/>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65" name="Freeform 1961"/>
            <p:cNvSpPr>
              <a:spLocks/>
            </p:cNvSpPr>
            <p:nvPr/>
          </p:nvSpPr>
          <p:spPr bwMode="auto">
            <a:xfrm rot="-3141932">
              <a:off x="2597" y="1867"/>
              <a:ext cx="1" cy="21"/>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66" name="Freeform 1962"/>
            <p:cNvSpPr>
              <a:spLocks/>
            </p:cNvSpPr>
            <p:nvPr/>
          </p:nvSpPr>
          <p:spPr bwMode="auto">
            <a:xfrm rot="-3141932">
              <a:off x="2576" y="1899"/>
              <a:ext cx="42" cy="11"/>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49067" name="Freeform 1963"/>
            <p:cNvSpPr>
              <a:spLocks/>
            </p:cNvSpPr>
            <p:nvPr/>
          </p:nvSpPr>
          <p:spPr bwMode="auto">
            <a:xfrm rot="-3141932">
              <a:off x="2590" y="1959"/>
              <a:ext cx="1" cy="11"/>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68" name="Freeform 1964"/>
            <p:cNvSpPr>
              <a:spLocks/>
            </p:cNvSpPr>
            <p:nvPr/>
          </p:nvSpPr>
          <p:spPr bwMode="auto">
            <a:xfrm rot="-3141932">
              <a:off x="2555" y="2009"/>
              <a:ext cx="43" cy="54"/>
            </a:xfrm>
            <a:custGeom>
              <a:avLst/>
              <a:gdLst>
                <a:gd name="T0" fmla="*/ 0 w 194"/>
                <a:gd name="T1" fmla="*/ 241 h 241"/>
                <a:gd name="T2" fmla="*/ 193 w 194"/>
                <a:gd name="T3" fmla="*/ 0 h 241"/>
                <a:gd name="T4" fmla="*/ 194 w 194"/>
                <a:gd name="T5" fmla="*/ 0 h 241"/>
              </a:gdLst>
              <a:ahLst/>
              <a:cxnLst>
                <a:cxn ang="0">
                  <a:pos x="T0" y="T1"/>
                </a:cxn>
                <a:cxn ang="0">
                  <a:pos x="T2" y="T3"/>
                </a:cxn>
                <a:cxn ang="0">
                  <a:pos x="T4" y="T5"/>
                </a:cxn>
              </a:cxnLst>
              <a:rect l="0" t="0" r="r" b="b"/>
              <a:pathLst>
                <a:path w="194" h="241">
                  <a:moveTo>
                    <a:pt x="0" y="241"/>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49069" name="Freeform 1965"/>
            <p:cNvSpPr>
              <a:spLocks/>
            </p:cNvSpPr>
            <p:nvPr/>
          </p:nvSpPr>
          <p:spPr bwMode="auto">
            <a:xfrm rot="-3141932">
              <a:off x="2508" y="2087"/>
              <a:ext cx="85" cy="21"/>
            </a:xfrm>
            <a:custGeom>
              <a:avLst/>
              <a:gdLst>
                <a:gd name="T0" fmla="*/ 384 w 384"/>
                <a:gd name="T1" fmla="*/ 96 h 96"/>
                <a:gd name="T2" fmla="*/ 0 w 384"/>
                <a:gd name="T3" fmla="*/ 0 h 96"/>
                <a:gd name="T4" fmla="*/ 1 w 384"/>
                <a:gd name="T5" fmla="*/ 0 h 96"/>
              </a:gdLst>
              <a:ahLst/>
              <a:cxnLst>
                <a:cxn ang="0">
                  <a:pos x="T0" y="T1"/>
                </a:cxn>
                <a:cxn ang="0">
                  <a:pos x="T2" y="T3"/>
                </a:cxn>
                <a:cxn ang="0">
                  <a:pos x="T4" y="T5"/>
                </a:cxn>
              </a:cxnLst>
              <a:rect l="0" t="0" r="r" b="b"/>
              <a:pathLst>
                <a:path w="384" h="96">
                  <a:moveTo>
                    <a:pt x="384"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0" name="Freeform 1966"/>
            <p:cNvSpPr>
              <a:spLocks/>
            </p:cNvSpPr>
            <p:nvPr/>
          </p:nvSpPr>
          <p:spPr bwMode="auto">
            <a:xfrm rot="-3141932">
              <a:off x="2514" y="2152"/>
              <a:ext cx="2" cy="21"/>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1" name="Freeform 1967"/>
            <p:cNvSpPr>
              <a:spLocks/>
            </p:cNvSpPr>
            <p:nvPr/>
          </p:nvSpPr>
          <p:spPr bwMode="auto">
            <a:xfrm rot="-3141932">
              <a:off x="2419" y="2208"/>
              <a:ext cx="75" cy="21"/>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2" name="Freeform 1968"/>
            <p:cNvSpPr>
              <a:spLocks/>
            </p:cNvSpPr>
            <p:nvPr/>
          </p:nvSpPr>
          <p:spPr bwMode="auto">
            <a:xfrm rot="-3141932">
              <a:off x="2382" y="2241"/>
              <a:ext cx="53" cy="43"/>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3" name="Freeform 1969"/>
            <p:cNvSpPr>
              <a:spLocks/>
            </p:cNvSpPr>
            <p:nvPr/>
          </p:nvSpPr>
          <p:spPr bwMode="auto">
            <a:xfrm rot="-3141932">
              <a:off x="2337" y="2284"/>
              <a:ext cx="12" cy="22"/>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4" name="Freeform 1970"/>
            <p:cNvSpPr>
              <a:spLocks/>
            </p:cNvSpPr>
            <p:nvPr/>
          </p:nvSpPr>
          <p:spPr bwMode="auto">
            <a:xfrm rot="-3141932">
              <a:off x="2245" y="2292"/>
              <a:ext cx="54" cy="32"/>
            </a:xfrm>
            <a:custGeom>
              <a:avLst/>
              <a:gdLst>
                <a:gd name="T0" fmla="*/ 240 w 240"/>
                <a:gd name="T1" fmla="*/ 144 h 144"/>
                <a:gd name="T2" fmla="*/ 0 w 240"/>
                <a:gd name="T3" fmla="*/ 96 h 144"/>
                <a:gd name="T4" fmla="*/ 0 w 240"/>
                <a:gd name="T5" fmla="*/ 0 h 144"/>
                <a:gd name="T6" fmla="*/ 1 w 240"/>
                <a:gd name="T7" fmla="*/ 0 h 144"/>
              </a:gdLst>
              <a:ahLst/>
              <a:cxnLst>
                <a:cxn ang="0">
                  <a:pos x="T0" y="T1"/>
                </a:cxn>
                <a:cxn ang="0">
                  <a:pos x="T2" y="T3"/>
                </a:cxn>
                <a:cxn ang="0">
                  <a:pos x="T4" y="T5"/>
                </a:cxn>
                <a:cxn ang="0">
                  <a:pos x="T6" y="T7"/>
                </a:cxn>
              </a:cxnLst>
              <a:rect l="0" t="0" r="r" b="b"/>
              <a:pathLst>
                <a:path w="240" h="144">
                  <a:moveTo>
                    <a:pt x="240"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5" name="Freeform 1971"/>
            <p:cNvSpPr>
              <a:spLocks/>
            </p:cNvSpPr>
            <p:nvPr/>
          </p:nvSpPr>
          <p:spPr bwMode="auto">
            <a:xfrm rot="-3141932">
              <a:off x="2191" y="2297"/>
              <a:ext cx="12" cy="11"/>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6" name="Freeform 1972"/>
            <p:cNvSpPr>
              <a:spLocks/>
            </p:cNvSpPr>
            <p:nvPr/>
          </p:nvSpPr>
          <p:spPr bwMode="auto">
            <a:xfrm rot="-3141932">
              <a:off x="2539" y="1800"/>
              <a:ext cx="2" cy="11"/>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7" name="Freeform 1973"/>
            <p:cNvSpPr>
              <a:spLocks/>
            </p:cNvSpPr>
            <p:nvPr/>
          </p:nvSpPr>
          <p:spPr bwMode="auto">
            <a:xfrm rot="-3141932">
              <a:off x="2555" y="1803"/>
              <a:ext cx="21" cy="74"/>
            </a:xfrm>
            <a:custGeom>
              <a:avLst/>
              <a:gdLst>
                <a:gd name="T0" fmla="*/ 0 w 98"/>
                <a:gd name="T1" fmla="*/ 337 h 337"/>
                <a:gd name="T2" fmla="*/ 97 w 98"/>
                <a:gd name="T3" fmla="*/ 0 h 337"/>
                <a:gd name="T4" fmla="*/ 98 w 98"/>
                <a:gd name="T5" fmla="*/ 0 h 337"/>
              </a:gdLst>
              <a:ahLst/>
              <a:cxnLst>
                <a:cxn ang="0">
                  <a:pos x="T0" y="T1"/>
                </a:cxn>
                <a:cxn ang="0">
                  <a:pos x="T2" y="T3"/>
                </a:cxn>
                <a:cxn ang="0">
                  <a:pos x="T4" y="T5"/>
                </a:cxn>
              </a:cxnLst>
              <a:rect l="0" t="0" r="r" b="b"/>
              <a:pathLst>
                <a:path w="98" h="337">
                  <a:moveTo>
                    <a:pt x="0" y="337"/>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8" name="Freeform 1974"/>
            <p:cNvSpPr>
              <a:spLocks/>
            </p:cNvSpPr>
            <p:nvPr/>
          </p:nvSpPr>
          <p:spPr bwMode="auto">
            <a:xfrm rot="-3141932">
              <a:off x="2559" y="1886"/>
              <a:ext cx="64" cy="53"/>
            </a:xfrm>
            <a:custGeom>
              <a:avLst/>
              <a:gdLst>
                <a:gd name="T0" fmla="*/ 0 w 289"/>
                <a:gd name="T1" fmla="*/ 240 h 240"/>
                <a:gd name="T2" fmla="*/ 288 w 289"/>
                <a:gd name="T3" fmla="*/ 0 h 240"/>
                <a:gd name="T4" fmla="*/ 289 w 289"/>
                <a:gd name="T5" fmla="*/ 0 h 240"/>
              </a:gdLst>
              <a:ahLst/>
              <a:cxnLst>
                <a:cxn ang="0">
                  <a:pos x="T0" y="T1"/>
                </a:cxn>
                <a:cxn ang="0">
                  <a:pos x="T2" y="T3"/>
                </a:cxn>
                <a:cxn ang="0">
                  <a:pos x="T4" y="T5"/>
                </a:cxn>
              </a:cxnLst>
              <a:rect l="0" t="0" r="r" b="b"/>
              <a:pathLst>
                <a:path w="289" h="240">
                  <a:moveTo>
                    <a:pt x="0" y="240"/>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49079" name="Freeform 1975"/>
            <p:cNvSpPr>
              <a:spLocks/>
            </p:cNvSpPr>
            <p:nvPr/>
          </p:nvSpPr>
          <p:spPr bwMode="auto">
            <a:xfrm rot="-3141932">
              <a:off x="2528" y="1986"/>
              <a:ext cx="96" cy="33"/>
            </a:xfrm>
            <a:custGeom>
              <a:avLst/>
              <a:gdLst>
                <a:gd name="T0" fmla="*/ 0 w 434"/>
                <a:gd name="T1" fmla="*/ 145 h 145"/>
                <a:gd name="T2" fmla="*/ 433 w 434"/>
                <a:gd name="T3" fmla="*/ 0 h 145"/>
                <a:gd name="T4" fmla="*/ 434 w 434"/>
                <a:gd name="T5" fmla="*/ 0 h 145"/>
              </a:gdLst>
              <a:ahLst/>
              <a:cxnLst>
                <a:cxn ang="0">
                  <a:pos x="T0" y="T1"/>
                </a:cxn>
                <a:cxn ang="0">
                  <a:pos x="T2" y="T3"/>
                </a:cxn>
                <a:cxn ang="0">
                  <a:pos x="T4" y="T5"/>
                </a:cxn>
              </a:cxnLst>
              <a:rect l="0" t="0" r="r" b="b"/>
              <a:pathLst>
                <a:path w="434" h="145">
                  <a:moveTo>
                    <a:pt x="0" y="145"/>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49080" name="Freeform 1976"/>
            <p:cNvSpPr>
              <a:spLocks/>
            </p:cNvSpPr>
            <p:nvPr/>
          </p:nvSpPr>
          <p:spPr bwMode="auto">
            <a:xfrm rot="-3141932">
              <a:off x="2474" y="2092"/>
              <a:ext cx="117" cy="22"/>
            </a:xfrm>
            <a:custGeom>
              <a:avLst/>
              <a:gdLst>
                <a:gd name="T0" fmla="*/ 0 w 529"/>
                <a:gd name="T1" fmla="*/ 96 h 96"/>
                <a:gd name="T2" fmla="*/ 528 w 529"/>
                <a:gd name="T3" fmla="*/ 0 h 96"/>
                <a:gd name="T4" fmla="*/ 529 w 529"/>
                <a:gd name="T5" fmla="*/ 0 h 96"/>
              </a:gdLst>
              <a:ahLst/>
              <a:cxnLst>
                <a:cxn ang="0">
                  <a:pos x="T0" y="T1"/>
                </a:cxn>
                <a:cxn ang="0">
                  <a:pos x="T2" y="T3"/>
                </a:cxn>
                <a:cxn ang="0">
                  <a:pos x="T4" y="T5"/>
                </a:cxn>
              </a:cxnLst>
              <a:rect l="0" t="0" r="r" b="b"/>
              <a:pathLst>
                <a:path w="529" h="96">
                  <a:moveTo>
                    <a:pt x="0" y="96"/>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49081" name="Freeform 1977"/>
            <p:cNvSpPr>
              <a:spLocks/>
            </p:cNvSpPr>
            <p:nvPr/>
          </p:nvSpPr>
          <p:spPr bwMode="auto">
            <a:xfrm rot="-3141932">
              <a:off x="2402" y="2185"/>
              <a:ext cx="117" cy="22"/>
            </a:xfrm>
            <a:custGeom>
              <a:avLst/>
              <a:gdLst>
                <a:gd name="T0" fmla="*/ 0 w 530"/>
                <a:gd name="T1" fmla="*/ 0 h 96"/>
                <a:gd name="T2" fmla="*/ 529 w 530"/>
                <a:gd name="T3" fmla="*/ 96 h 96"/>
                <a:gd name="T4" fmla="*/ 530 w 530"/>
                <a:gd name="T5" fmla="*/ 96 h 96"/>
              </a:gdLst>
              <a:ahLst/>
              <a:cxnLst>
                <a:cxn ang="0">
                  <a:pos x="T0" y="T1"/>
                </a:cxn>
                <a:cxn ang="0">
                  <a:pos x="T2" y="T3"/>
                </a:cxn>
                <a:cxn ang="0">
                  <a:pos x="T4" y="T5"/>
                </a:cxn>
              </a:cxnLst>
              <a:rect l="0" t="0" r="r" b="b"/>
              <a:pathLst>
                <a:path w="530" h="96">
                  <a:moveTo>
                    <a:pt x="0" y="0"/>
                  </a:moveTo>
                  <a:lnTo>
                    <a:pt x="529" y="96"/>
                  </a:lnTo>
                  <a:lnTo>
                    <a:pt x="530" y="96"/>
                  </a:lnTo>
                </a:path>
              </a:pathLst>
            </a:custGeom>
            <a:solidFill>
              <a:srgbClr val="FF6600"/>
            </a:solidFill>
            <a:ln w="57150" cmpd="sng">
              <a:solidFill>
                <a:srgbClr val="FFFFFF"/>
              </a:solidFill>
              <a:prstDash val="solid"/>
              <a:round/>
              <a:headEnd/>
              <a:tailEnd/>
            </a:ln>
          </p:spPr>
          <p:txBody>
            <a:bodyPr/>
            <a:lstStyle/>
            <a:p>
              <a:endParaRPr lang="en-IN"/>
            </a:p>
          </p:txBody>
        </p:sp>
        <p:sp>
          <p:nvSpPr>
            <p:cNvPr id="49082" name="Freeform 1978"/>
            <p:cNvSpPr>
              <a:spLocks/>
            </p:cNvSpPr>
            <p:nvPr/>
          </p:nvSpPr>
          <p:spPr bwMode="auto">
            <a:xfrm rot="-3141932">
              <a:off x="2325" y="2247"/>
              <a:ext cx="97" cy="33"/>
            </a:xfrm>
            <a:custGeom>
              <a:avLst/>
              <a:gdLst>
                <a:gd name="T0" fmla="*/ 0 w 434"/>
                <a:gd name="T1" fmla="*/ 0 h 145"/>
                <a:gd name="T2" fmla="*/ 433 w 434"/>
                <a:gd name="T3" fmla="*/ 145 h 145"/>
                <a:gd name="T4" fmla="*/ 434 w 434"/>
                <a:gd name="T5" fmla="*/ 145 h 145"/>
              </a:gdLst>
              <a:ahLst/>
              <a:cxnLst>
                <a:cxn ang="0">
                  <a:pos x="T0" y="T1"/>
                </a:cxn>
                <a:cxn ang="0">
                  <a:pos x="T2" y="T3"/>
                </a:cxn>
                <a:cxn ang="0">
                  <a:pos x="T4" y="T5"/>
                </a:cxn>
              </a:cxnLst>
              <a:rect l="0" t="0" r="r" b="b"/>
              <a:pathLst>
                <a:path w="434" h="145">
                  <a:moveTo>
                    <a:pt x="0" y="0"/>
                  </a:moveTo>
                  <a:lnTo>
                    <a:pt x="433" y="145"/>
                  </a:lnTo>
                  <a:lnTo>
                    <a:pt x="434" y="145"/>
                  </a:lnTo>
                </a:path>
              </a:pathLst>
            </a:custGeom>
            <a:solidFill>
              <a:srgbClr val="FF6600"/>
            </a:solidFill>
            <a:ln w="57150" cmpd="sng">
              <a:solidFill>
                <a:srgbClr val="FFFFFF"/>
              </a:solidFill>
              <a:prstDash val="solid"/>
              <a:round/>
              <a:headEnd/>
              <a:tailEnd/>
            </a:ln>
          </p:spPr>
          <p:txBody>
            <a:bodyPr/>
            <a:lstStyle/>
            <a:p>
              <a:endParaRPr lang="en-IN"/>
            </a:p>
          </p:txBody>
        </p:sp>
        <p:sp>
          <p:nvSpPr>
            <p:cNvPr id="49083" name="Freeform 1979"/>
            <p:cNvSpPr>
              <a:spLocks/>
            </p:cNvSpPr>
            <p:nvPr/>
          </p:nvSpPr>
          <p:spPr bwMode="auto">
            <a:xfrm rot="-3141932">
              <a:off x="2250" y="2279"/>
              <a:ext cx="76" cy="53"/>
            </a:xfrm>
            <a:custGeom>
              <a:avLst/>
              <a:gdLst>
                <a:gd name="T0" fmla="*/ 0 w 337"/>
                <a:gd name="T1" fmla="*/ 0 h 240"/>
                <a:gd name="T2" fmla="*/ 336 w 337"/>
                <a:gd name="T3" fmla="*/ 240 h 240"/>
                <a:gd name="T4" fmla="*/ 337 w 337"/>
                <a:gd name="T5" fmla="*/ 240 h 240"/>
              </a:gdLst>
              <a:ahLst/>
              <a:cxnLst>
                <a:cxn ang="0">
                  <a:pos x="T0" y="T1"/>
                </a:cxn>
                <a:cxn ang="0">
                  <a:pos x="T2" y="T3"/>
                </a:cxn>
                <a:cxn ang="0">
                  <a:pos x="T4" y="T5"/>
                </a:cxn>
              </a:cxnLst>
              <a:rect l="0" t="0" r="r" b="b"/>
              <a:pathLst>
                <a:path w="337" h="240">
                  <a:moveTo>
                    <a:pt x="0" y="0"/>
                  </a:moveTo>
                  <a:lnTo>
                    <a:pt x="336" y="240"/>
                  </a:lnTo>
                  <a:lnTo>
                    <a:pt x="337" y="240"/>
                  </a:lnTo>
                </a:path>
              </a:pathLst>
            </a:custGeom>
            <a:solidFill>
              <a:srgbClr val="FF6600"/>
            </a:solidFill>
            <a:ln w="57150" cmpd="sng">
              <a:solidFill>
                <a:srgbClr val="FFFFFF"/>
              </a:solidFill>
              <a:prstDash val="solid"/>
              <a:round/>
              <a:headEnd/>
              <a:tailEnd/>
            </a:ln>
          </p:spPr>
          <p:txBody>
            <a:bodyPr/>
            <a:lstStyle/>
            <a:p>
              <a:endParaRPr lang="en-IN"/>
            </a:p>
          </p:txBody>
        </p:sp>
        <p:sp>
          <p:nvSpPr>
            <p:cNvPr id="49084" name="Freeform 1980"/>
            <p:cNvSpPr>
              <a:spLocks/>
            </p:cNvSpPr>
            <p:nvPr/>
          </p:nvSpPr>
          <p:spPr bwMode="auto">
            <a:xfrm rot="-3141932">
              <a:off x="2192" y="2258"/>
              <a:ext cx="23" cy="85"/>
            </a:xfrm>
            <a:custGeom>
              <a:avLst/>
              <a:gdLst>
                <a:gd name="T0" fmla="*/ 48 w 97"/>
                <a:gd name="T1" fmla="*/ 0 h 385"/>
                <a:gd name="T2" fmla="*/ 0 w 97"/>
                <a:gd name="T3" fmla="*/ 48 h 385"/>
                <a:gd name="T4" fmla="*/ 96 w 97"/>
                <a:gd name="T5" fmla="*/ 385 h 385"/>
                <a:gd name="T6" fmla="*/ 97 w 97"/>
                <a:gd name="T7" fmla="*/ 385 h 385"/>
              </a:gdLst>
              <a:ahLst/>
              <a:cxnLst>
                <a:cxn ang="0">
                  <a:pos x="T0" y="T1"/>
                </a:cxn>
                <a:cxn ang="0">
                  <a:pos x="T2" y="T3"/>
                </a:cxn>
                <a:cxn ang="0">
                  <a:pos x="T4" y="T5"/>
                </a:cxn>
                <a:cxn ang="0">
                  <a:pos x="T6" y="T7"/>
                </a:cxn>
              </a:cxnLst>
              <a:rect l="0" t="0" r="r" b="b"/>
              <a:pathLst>
                <a:path w="97" h="385">
                  <a:moveTo>
                    <a:pt x="48" y="0"/>
                  </a:moveTo>
                  <a:lnTo>
                    <a:pt x="0" y="48"/>
                  </a:lnTo>
                  <a:lnTo>
                    <a:pt x="96" y="385"/>
                  </a:lnTo>
                  <a:lnTo>
                    <a:pt x="97" y="385"/>
                  </a:lnTo>
                </a:path>
              </a:pathLst>
            </a:custGeom>
            <a:solidFill>
              <a:srgbClr val="FF6600"/>
            </a:solidFill>
            <a:ln w="57150" cmpd="sng">
              <a:solidFill>
                <a:srgbClr val="FFFFFF"/>
              </a:solidFill>
              <a:prstDash val="solid"/>
              <a:round/>
              <a:headEnd/>
              <a:tailEnd/>
            </a:ln>
          </p:spPr>
          <p:txBody>
            <a:bodyPr/>
            <a:lstStyle/>
            <a:p>
              <a:endParaRPr lang="en-IN"/>
            </a:p>
          </p:txBody>
        </p:sp>
        <p:sp>
          <p:nvSpPr>
            <p:cNvPr id="49085" name="Freeform 1981"/>
            <p:cNvSpPr>
              <a:spLocks/>
            </p:cNvSpPr>
            <p:nvPr/>
          </p:nvSpPr>
          <p:spPr bwMode="auto">
            <a:xfrm rot="-3141932">
              <a:off x="2536" y="1813"/>
              <a:ext cx="10"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86" name="Freeform 1982"/>
            <p:cNvSpPr>
              <a:spLocks/>
            </p:cNvSpPr>
            <p:nvPr/>
          </p:nvSpPr>
          <p:spPr bwMode="auto">
            <a:xfrm rot="-3141932">
              <a:off x="2576" y="1845"/>
              <a:ext cx="1" cy="32"/>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87" name="Freeform 1983"/>
            <p:cNvSpPr>
              <a:spLocks/>
            </p:cNvSpPr>
            <p:nvPr/>
          </p:nvSpPr>
          <p:spPr bwMode="auto">
            <a:xfrm rot="-3141932">
              <a:off x="2560" y="1886"/>
              <a:ext cx="42" cy="11"/>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49088" name="Freeform 1984"/>
            <p:cNvSpPr>
              <a:spLocks/>
            </p:cNvSpPr>
            <p:nvPr/>
          </p:nvSpPr>
          <p:spPr bwMode="auto">
            <a:xfrm rot="-3141932">
              <a:off x="2576" y="1942"/>
              <a:ext cx="10" cy="21"/>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89" name="Freeform 1985"/>
            <p:cNvSpPr>
              <a:spLocks/>
            </p:cNvSpPr>
            <p:nvPr/>
          </p:nvSpPr>
          <p:spPr bwMode="auto">
            <a:xfrm rot="-3141932">
              <a:off x="2534" y="1999"/>
              <a:ext cx="43" cy="43"/>
            </a:xfrm>
            <a:custGeom>
              <a:avLst/>
              <a:gdLst>
                <a:gd name="T0" fmla="*/ 0 w 194"/>
                <a:gd name="T1" fmla="*/ 193 h 193"/>
                <a:gd name="T2" fmla="*/ 193 w 194"/>
                <a:gd name="T3" fmla="*/ 0 h 193"/>
                <a:gd name="T4" fmla="*/ 194 w 194"/>
                <a:gd name="T5" fmla="*/ 0 h 193"/>
              </a:gdLst>
              <a:ahLst/>
              <a:cxnLst>
                <a:cxn ang="0">
                  <a:pos x="T0" y="T1"/>
                </a:cxn>
                <a:cxn ang="0">
                  <a:pos x="T2" y="T3"/>
                </a:cxn>
                <a:cxn ang="0">
                  <a:pos x="T4" y="T5"/>
                </a:cxn>
              </a:cxnLst>
              <a:rect l="0" t="0" r="r" b="b"/>
              <a:pathLst>
                <a:path w="194" h="193">
                  <a:moveTo>
                    <a:pt x="0" y="193"/>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0" name="Freeform 1986"/>
            <p:cNvSpPr>
              <a:spLocks/>
            </p:cNvSpPr>
            <p:nvPr/>
          </p:nvSpPr>
          <p:spPr bwMode="auto">
            <a:xfrm rot="-3141932">
              <a:off x="2487" y="2075"/>
              <a:ext cx="85" cy="11"/>
            </a:xfrm>
            <a:custGeom>
              <a:avLst/>
              <a:gdLst>
                <a:gd name="T0" fmla="*/ 384 w 384"/>
                <a:gd name="T1" fmla="*/ 49 h 49"/>
                <a:gd name="T2" fmla="*/ 0 w 384"/>
                <a:gd name="T3" fmla="*/ 0 h 49"/>
                <a:gd name="T4" fmla="*/ 1 w 384"/>
                <a:gd name="T5" fmla="*/ 0 h 49"/>
              </a:gdLst>
              <a:ahLst/>
              <a:cxnLst>
                <a:cxn ang="0">
                  <a:pos x="T0" y="T1"/>
                </a:cxn>
                <a:cxn ang="0">
                  <a:pos x="T2" y="T3"/>
                </a:cxn>
                <a:cxn ang="0">
                  <a:pos x="T4" y="T5"/>
                </a:cxn>
              </a:cxnLst>
              <a:rect l="0" t="0" r="r" b="b"/>
              <a:pathLst>
                <a:path w="384" h="49">
                  <a:moveTo>
                    <a:pt x="384"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1" name="Freeform 1987"/>
            <p:cNvSpPr>
              <a:spLocks/>
            </p:cNvSpPr>
            <p:nvPr/>
          </p:nvSpPr>
          <p:spPr bwMode="auto">
            <a:xfrm rot="-3141932">
              <a:off x="2492" y="2129"/>
              <a:ext cx="2" cy="33"/>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2" name="Freeform 1988"/>
            <p:cNvSpPr>
              <a:spLocks/>
            </p:cNvSpPr>
            <p:nvPr/>
          </p:nvSpPr>
          <p:spPr bwMode="auto">
            <a:xfrm rot="-3141932">
              <a:off x="2398" y="2197"/>
              <a:ext cx="75" cy="11"/>
            </a:xfrm>
            <a:custGeom>
              <a:avLst/>
              <a:gdLst>
                <a:gd name="T0" fmla="*/ 0 w 337"/>
                <a:gd name="T1" fmla="*/ 49 h 49"/>
                <a:gd name="T2" fmla="*/ 336 w 337"/>
                <a:gd name="T3" fmla="*/ 0 h 49"/>
                <a:gd name="T4" fmla="*/ 337 w 337"/>
                <a:gd name="T5" fmla="*/ 0 h 49"/>
              </a:gdLst>
              <a:ahLst/>
              <a:cxnLst>
                <a:cxn ang="0">
                  <a:pos x="T0" y="T1"/>
                </a:cxn>
                <a:cxn ang="0">
                  <a:pos x="T2" y="T3"/>
                </a:cxn>
                <a:cxn ang="0">
                  <a:pos x="T4" y="T5"/>
                </a:cxn>
              </a:cxnLst>
              <a:rect l="0" t="0" r="r" b="b"/>
              <a:pathLst>
                <a:path w="337" h="49">
                  <a:moveTo>
                    <a:pt x="0" y="49"/>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3" name="Freeform 1989"/>
            <p:cNvSpPr>
              <a:spLocks/>
            </p:cNvSpPr>
            <p:nvPr/>
          </p:nvSpPr>
          <p:spPr bwMode="auto">
            <a:xfrm rot="-3141932">
              <a:off x="2357" y="2222"/>
              <a:ext cx="53" cy="43"/>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4" name="Freeform 1990"/>
            <p:cNvSpPr>
              <a:spLocks/>
            </p:cNvSpPr>
            <p:nvPr/>
          </p:nvSpPr>
          <p:spPr bwMode="auto">
            <a:xfrm rot="-3141932">
              <a:off x="2321" y="2271"/>
              <a:ext cx="12" cy="21"/>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5" name="Freeform 1991"/>
            <p:cNvSpPr>
              <a:spLocks/>
            </p:cNvSpPr>
            <p:nvPr/>
          </p:nvSpPr>
          <p:spPr bwMode="auto">
            <a:xfrm rot="-3141932">
              <a:off x="2237" y="2296"/>
              <a:ext cx="54" cy="11"/>
            </a:xfrm>
            <a:custGeom>
              <a:avLst/>
              <a:gdLst>
                <a:gd name="T0" fmla="*/ 240 w 240"/>
                <a:gd name="T1" fmla="*/ 48 h 48"/>
                <a:gd name="T2" fmla="*/ 0 w 240"/>
                <a:gd name="T3" fmla="*/ 0 h 48"/>
                <a:gd name="T4" fmla="*/ 1 w 240"/>
                <a:gd name="T5" fmla="*/ 0 h 48"/>
              </a:gdLst>
              <a:ahLst/>
              <a:cxnLst>
                <a:cxn ang="0">
                  <a:pos x="T0" y="T1"/>
                </a:cxn>
                <a:cxn ang="0">
                  <a:pos x="T2" y="T3"/>
                </a:cxn>
                <a:cxn ang="0">
                  <a:pos x="T4" y="T5"/>
                </a:cxn>
              </a:cxnLst>
              <a:rect l="0" t="0" r="r" b="b"/>
              <a:pathLst>
                <a:path w="240" h="48">
                  <a:moveTo>
                    <a:pt x="24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6" name="Freeform 1992"/>
            <p:cNvSpPr>
              <a:spLocks/>
            </p:cNvSpPr>
            <p:nvPr/>
          </p:nvSpPr>
          <p:spPr bwMode="auto">
            <a:xfrm rot="-3141932">
              <a:off x="2170" y="2286"/>
              <a:ext cx="11" cy="1"/>
            </a:xfrm>
            <a:custGeom>
              <a:avLst/>
              <a:gdLst>
                <a:gd name="T0" fmla="*/ 48 w 48"/>
                <a:gd name="T1" fmla="*/ 0 w 48"/>
                <a:gd name="T2" fmla="*/ 1 w 48"/>
              </a:gdLst>
              <a:ahLst/>
              <a:cxnLst>
                <a:cxn ang="0">
                  <a:pos x="T0" y="0"/>
                </a:cxn>
                <a:cxn ang="0">
                  <a:pos x="T1" y="0"/>
                </a:cxn>
                <a:cxn ang="0">
                  <a:pos x="T2" y="0"/>
                </a:cxn>
              </a:cxnLst>
              <a:rect l="0" t="0" r="r" b="b"/>
              <a:pathLst>
                <a:path w="48">
                  <a:moveTo>
                    <a:pt x="48"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7" name="Freeform 1993"/>
            <p:cNvSpPr>
              <a:spLocks/>
            </p:cNvSpPr>
            <p:nvPr/>
          </p:nvSpPr>
          <p:spPr bwMode="auto">
            <a:xfrm rot="-3141932">
              <a:off x="2230" y="2293"/>
              <a:ext cx="2" cy="32"/>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8" name="Freeform 1994"/>
            <p:cNvSpPr>
              <a:spLocks/>
            </p:cNvSpPr>
            <p:nvPr/>
          </p:nvSpPr>
          <p:spPr bwMode="auto">
            <a:xfrm rot="-3141932">
              <a:off x="2521" y="1788"/>
              <a:ext cx="2" cy="10"/>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099" name="Freeform 1995"/>
            <p:cNvSpPr>
              <a:spLocks/>
            </p:cNvSpPr>
            <p:nvPr/>
          </p:nvSpPr>
          <p:spPr bwMode="auto">
            <a:xfrm rot="-3141932">
              <a:off x="2534" y="1792"/>
              <a:ext cx="21" cy="64"/>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49100" name="Freeform 1996"/>
            <p:cNvSpPr>
              <a:spLocks/>
            </p:cNvSpPr>
            <p:nvPr/>
          </p:nvSpPr>
          <p:spPr bwMode="auto">
            <a:xfrm rot="-3141932">
              <a:off x="2537" y="1865"/>
              <a:ext cx="64" cy="64"/>
            </a:xfrm>
            <a:custGeom>
              <a:avLst/>
              <a:gdLst>
                <a:gd name="T0" fmla="*/ 0 w 289"/>
                <a:gd name="T1" fmla="*/ 289 h 289"/>
                <a:gd name="T2" fmla="*/ 288 w 289"/>
                <a:gd name="T3" fmla="*/ 0 h 289"/>
                <a:gd name="T4" fmla="*/ 289 w 289"/>
                <a:gd name="T5" fmla="*/ 0 h 289"/>
              </a:gdLst>
              <a:ahLst/>
              <a:cxnLst>
                <a:cxn ang="0">
                  <a:pos x="T0" y="T1"/>
                </a:cxn>
                <a:cxn ang="0">
                  <a:pos x="T2" y="T3"/>
                </a:cxn>
                <a:cxn ang="0">
                  <a:pos x="T4" y="T5"/>
                </a:cxn>
              </a:cxnLst>
              <a:rect l="0" t="0" r="r" b="b"/>
              <a:pathLst>
                <a:path w="289" h="289">
                  <a:moveTo>
                    <a:pt x="0" y="289"/>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49101" name="Freeform 1997"/>
            <p:cNvSpPr>
              <a:spLocks/>
            </p:cNvSpPr>
            <p:nvPr/>
          </p:nvSpPr>
          <p:spPr bwMode="auto">
            <a:xfrm rot="-3141932">
              <a:off x="2510" y="1974"/>
              <a:ext cx="96" cy="32"/>
            </a:xfrm>
            <a:custGeom>
              <a:avLst/>
              <a:gdLst>
                <a:gd name="T0" fmla="*/ 0 w 434"/>
                <a:gd name="T1" fmla="*/ 144 h 144"/>
                <a:gd name="T2" fmla="*/ 433 w 434"/>
                <a:gd name="T3" fmla="*/ 0 h 144"/>
                <a:gd name="T4" fmla="*/ 434 w 434"/>
                <a:gd name="T5" fmla="*/ 0 h 144"/>
              </a:gdLst>
              <a:ahLst/>
              <a:cxnLst>
                <a:cxn ang="0">
                  <a:pos x="T0" y="T1"/>
                </a:cxn>
                <a:cxn ang="0">
                  <a:pos x="T2" y="T3"/>
                </a:cxn>
                <a:cxn ang="0">
                  <a:pos x="T4" y="T5"/>
                </a:cxn>
              </a:cxnLst>
              <a:rect l="0" t="0" r="r" b="b"/>
              <a:pathLst>
                <a:path w="434" h="144">
                  <a:moveTo>
                    <a:pt x="0" y="144"/>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49102" name="Freeform 1998"/>
            <p:cNvSpPr>
              <a:spLocks/>
            </p:cNvSpPr>
            <p:nvPr/>
          </p:nvSpPr>
          <p:spPr bwMode="auto">
            <a:xfrm rot="-3141932">
              <a:off x="2452" y="2081"/>
              <a:ext cx="117" cy="11"/>
            </a:xfrm>
            <a:custGeom>
              <a:avLst/>
              <a:gdLst>
                <a:gd name="T0" fmla="*/ 0 w 529"/>
                <a:gd name="T1" fmla="*/ 48 h 48"/>
                <a:gd name="T2" fmla="*/ 528 w 529"/>
                <a:gd name="T3" fmla="*/ 0 h 48"/>
                <a:gd name="T4" fmla="*/ 529 w 529"/>
                <a:gd name="T5" fmla="*/ 0 h 48"/>
              </a:gdLst>
              <a:ahLst/>
              <a:cxnLst>
                <a:cxn ang="0">
                  <a:pos x="T0" y="T1"/>
                </a:cxn>
                <a:cxn ang="0">
                  <a:pos x="T2" y="T3"/>
                </a:cxn>
                <a:cxn ang="0">
                  <a:pos x="T4" y="T5"/>
                </a:cxn>
              </a:cxnLst>
              <a:rect l="0" t="0" r="r" b="b"/>
              <a:pathLst>
                <a:path w="529" h="48">
                  <a:moveTo>
                    <a:pt x="0" y="48"/>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49103" name="Freeform 1999"/>
            <p:cNvSpPr>
              <a:spLocks/>
            </p:cNvSpPr>
            <p:nvPr/>
          </p:nvSpPr>
          <p:spPr bwMode="auto">
            <a:xfrm rot="-3141932">
              <a:off x="2381" y="2174"/>
              <a:ext cx="117" cy="11"/>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49104" name="Freeform 2000"/>
            <p:cNvSpPr>
              <a:spLocks/>
            </p:cNvSpPr>
            <p:nvPr/>
          </p:nvSpPr>
          <p:spPr bwMode="auto">
            <a:xfrm rot="-3141932">
              <a:off x="2308" y="2235"/>
              <a:ext cx="97" cy="32"/>
            </a:xfrm>
            <a:custGeom>
              <a:avLst/>
              <a:gdLst>
                <a:gd name="T0" fmla="*/ 0 w 434"/>
                <a:gd name="T1" fmla="*/ 0 h 144"/>
                <a:gd name="T2" fmla="*/ 433 w 434"/>
                <a:gd name="T3" fmla="*/ 144 h 144"/>
                <a:gd name="T4" fmla="*/ 434 w 434"/>
                <a:gd name="T5" fmla="*/ 144 h 144"/>
              </a:gdLst>
              <a:ahLst/>
              <a:cxnLst>
                <a:cxn ang="0">
                  <a:pos x="T0" y="T1"/>
                </a:cxn>
                <a:cxn ang="0">
                  <a:pos x="T2" y="T3"/>
                </a:cxn>
                <a:cxn ang="0">
                  <a:pos x="T4" y="T5"/>
                </a:cxn>
              </a:cxnLst>
              <a:rect l="0" t="0" r="r" b="b"/>
              <a:pathLst>
                <a:path w="434" h="144">
                  <a:moveTo>
                    <a:pt x="0" y="0"/>
                  </a:moveTo>
                  <a:lnTo>
                    <a:pt x="433" y="144"/>
                  </a:lnTo>
                  <a:lnTo>
                    <a:pt x="434" y="144"/>
                  </a:lnTo>
                </a:path>
              </a:pathLst>
            </a:custGeom>
            <a:solidFill>
              <a:srgbClr val="FF6600"/>
            </a:solidFill>
            <a:ln w="57150" cmpd="sng">
              <a:solidFill>
                <a:srgbClr val="FFFFFF"/>
              </a:solidFill>
              <a:prstDash val="solid"/>
              <a:round/>
              <a:headEnd/>
              <a:tailEnd/>
            </a:ln>
          </p:spPr>
          <p:txBody>
            <a:bodyPr/>
            <a:lstStyle/>
            <a:p>
              <a:endParaRPr lang="en-IN"/>
            </a:p>
          </p:txBody>
        </p:sp>
        <p:sp>
          <p:nvSpPr>
            <p:cNvPr id="49105" name="Freeform 2001"/>
            <p:cNvSpPr>
              <a:spLocks/>
            </p:cNvSpPr>
            <p:nvPr/>
          </p:nvSpPr>
          <p:spPr bwMode="auto">
            <a:xfrm rot="-3141932">
              <a:off x="2228" y="2258"/>
              <a:ext cx="76" cy="64"/>
            </a:xfrm>
            <a:custGeom>
              <a:avLst/>
              <a:gdLst>
                <a:gd name="T0" fmla="*/ 0 w 337"/>
                <a:gd name="T1" fmla="*/ 0 h 289"/>
                <a:gd name="T2" fmla="*/ 336 w 337"/>
                <a:gd name="T3" fmla="*/ 289 h 289"/>
                <a:gd name="T4" fmla="*/ 337 w 337"/>
                <a:gd name="T5" fmla="*/ 289 h 289"/>
              </a:gdLst>
              <a:ahLst/>
              <a:cxnLst>
                <a:cxn ang="0">
                  <a:pos x="T0" y="T1"/>
                </a:cxn>
                <a:cxn ang="0">
                  <a:pos x="T2" y="T3"/>
                </a:cxn>
                <a:cxn ang="0">
                  <a:pos x="T4" y="T5"/>
                </a:cxn>
              </a:cxnLst>
              <a:rect l="0" t="0" r="r" b="b"/>
              <a:pathLst>
                <a:path w="337" h="289">
                  <a:moveTo>
                    <a:pt x="0" y="0"/>
                  </a:moveTo>
                  <a:lnTo>
                    <a:pt x="336" y="289"/>
                  </a:lnTo>
                  <a:lnTo>
                    <a:pt x="337" y="289"/>
                  </a:lnTo>
                </a:path>
              </a:pathLst>
            </a:custGeom>
            <a:solidFill>
              <a:srgbClr val="FF6600"/>
            </a:solidFill>
            <a:ln w="57150" cmpd="sng">
              <a:solidFill>
                <a:srgbClr val="FFFFFF"/>
              </a:solidFill>
              <a:prstDash val="solid"/>
              <a:round/>
              <a:headEnd/>
              <a:tailEnd/>
            </a:ln>
          </p:spPr>
          <p:txBody>
            <a:bodyPr/>
            <a:lstStyle/>
            <a:p>
              <a:endParaRPr lang="en-IN"/>
            </a:p>
          </p:txBody>
        </p:sp>
        <p:sp>
          <p:nvSpPr>
            <p:cNvPr id="49106" name="Freeform 2002"/>
            <p:cNvSpPr>
              <a:spLocks/>
            </p:cNvSpPr>
            <p:nvPr/>
          </p:nvSpPr>
          <p:spPr bwMode="auto">
            <a:xfrm rot="-3141932">
              <a:off x="2171" y="2248"/>
              <a:ext cx="23" cy="74"/>
            </a:xfrm>
            <a:custGeom>
              <a:avLst/>
              <a:gdLst>
                <a:gd name="T0" fmla="*/ 48 w 97"/>
                <a:gd name="T1" fmla="*/ 0 h 336"/>
                <a:gd name="T2" fmla="*/ 0 w 97"/>
                <a:gd name="T3" fmla="*/ 48 h 336"/>
                <a:gd name="T4" fmla="*/ 96 w 97"/>
                <a:gd name="T5" fmla="*/ 336 h 336"/>
                <a:gd name="T6" fmla="*/ 97 w 97"/>
                <a:gd name="T7" fmla="*/ 336 h 336"/>
              </a:gdLst>
              <a:ahLst/>
              <a:cxnLst>
                <a:cxn ang="0">
                  <a:pos x="T0" y="T1"/>
                </a:cxn>
                <a:cxn ang="0">
                  <a:pos x="T2" y="T3"/>
                </a:cxn>
                <a:cxn ang="0">
                  <a:pos x="T4" y="T5"/>
                </a:cxn>
                <a:cxn ang="0">
                  <a:pos x="T6" y="T7"/>
                </a:cxn>
              </a:cxnLst>
              <a:rect l="0" t="0" r="r" b="b"/>
              <a:pathLst>
                <a:path w="97" h="336">
                  <a:moveTo>
                    <a:pt x="48" y="0"/>
                  </a:moveTo>
                  <a:lnTo>
                    <a:pt x="0" y="48"/>
                  </a:lnTo>
                  <a:lnTo>
                    <a:pt x="96" y="336"/>
                  </a:lnTo>
                  <a:lnTo>
                    <a:pt x="97" y="336"/>
                  </a:lnTo>
                </a:path>
              </a:pathLst>
            </a:custGeom>
            <a:solidFill>
              <a:srgbClr val="FF6600"/>
            </a:solidFill>
            <a:ln w="57150" cmpd="sng">
              <a:solidFill>
                <a:srgbClr val="FFFFFF"/>
              </a:solidFill>
              <a:prstDash val="solid"/>
              <a:round/>
              <a:headEnd/>
              <a:tailEnd/>
            </a:ln>
          </p:spPr>
          <p:txBody>
            <a:bodyPr/>
            <a:lstStyle/>
            <a:p>
              <a:endParaRPr lang="en-IN"/>
            </a:p>
          </p:txBody>
        </p:sp>
        <p:sp>
          <p:nvSpPr>
            <p:cNvPr id="49107" name="Freeform 2003"/>
            <p:cNvSpPr>
              <a:spLocks/>
            </p:cNvSpPr>
            <p:nvPr/>
          </p:nvSpPr>
          <p:spPr bwMode="auto">
            <a:xfrm rot="-3141932">
              <a:off x="2518" y="1800"/>
              <a:ext cx="10" cy="2"/>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08" name="Freeform 2004"/>
            <p:cNvSpPr>
              <a:spLocks/>
            </p:cNvSpPr>
            <p:nvPr/>
          </p:nvSpPr>
          <p:spPr bwMode="auto">
            <a:xfrm rot="-3141932">
              <a:off x="2555" y="1834"/>
              <a:ext cx="1" cy="21"/>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09" name="Freeform 2005"/>
            <p:cNvSpPr>
              <a:spLocks/>
            </p:cNvSpPr>
            <p:nvPr/>
          </p:nvSpPr>
          <p:spPr bwMode="auto">
            <a:xfrm rot="-3141932">
              <a:off x="2538" y="1864"/>
              <a:ext cx="42" cy="21"/>
            </a:xfrm>
            <a:custGeom>
              <a:avLst/>
              <a:gdLst>
                <a:gd name="T0" fmla="*/ 192 w 192"/>
                <a:gd name="T1" fmla="*/ 0 h 97"/>
                <a:gd name="T2" fmla="*/ 0 w 192"/>
                <a:gd name="T3" fmla="*/ 97 h 97"/>
                <a:gd name="T4" fmla="*/ 1 w 192"/>
                <a:gd name="T5" fmla="*/ 97 h 97"/>
              </a:gdLst>
              <a:ahLst/>
              <a:cxnLst>
                <a:cxn ang="0">
                  <a:pos x="T0" y="T1"/>
                </a:cxn>
                <a:cxn ang="0">
                  <a:pos x="T2" y="T3"/>
                </a:cxn>
                <a:cxn ang="0">
                  <a:pos x="T4" y="T5"/>
                </a:cxn>
              </a:cxnLst>
              <a:rect l="0" t="0" r="r" b="b"/>
              <a:pathLst>
                <a:path w="192" h="97">
                  <a:moveTo>
                    <a:pt x="192" y="0"/>
                  </a:moveTo>
                  <a:lnTo>
                    <a:pt x="0" y="97"/>
                  </a:lnTo>
                  <a:lnTo>
                    <a:pt x="1" y="97"/>
                  </a:lnTo>
                </a:path>
              </a:pathLst>
            </a:custGeom>
            <a:solidFill>
              <a:srgbClr val="FF6600"/>
            </a:solidFill>
            <a:ln w="57150" cmpd="sng">
              <a:solidFill>
                <a:srgbClr val="FFFFFF"/>
              </a:solidFill>
              <a:prstDash val="solid"/>
              <a:round/>
              <a:headEnd/>
              <a:tailEnd/>
            </a:ln>
          </p:spPr>
          <p:txBody>
            <a:bodyPr/>
            <a:lstStyle/>
            <a:p>
              <a:endParaRPr lang="en-IN"/>
            </a:p>
          </p:txBody>
        </p:sp>
        <p:sp>
          <p:nvSpPr>
            <p:cNvPr id="49110" name="Freeform 2006"/>
            <p:cNvSpPr>
              <a:spLocks/>
            </p:cNvSpPr>
            <p:nvPr/>
          </p:nvSpPr>
          <p:spPr bwMode="auto">
            <a:xfrm rot="-3141932">
              <a:off x="2559" y="1929"/>
              <a:ext cx="10" cy="21"/>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11" name="Freeform 2007"/>
            <p:cNvSpPr>
              <a:spLocks/>
            </p:cNvSpPr>
            <p:nvPr/>
          </p:nvSpPr>
          <p:spPr bwMode="auto">
            <a:xfrm rot="-3141932">
              <a:off x="2517" y="1985"/>
              <a:ext cx="43" cy="43"/>
            </a:xfrm>
            <a:custGeom>
              <a:avLst/>
              <a:gdLst>
                <a:gd name="T0" fmla="*/ 0 w 194"/>
                <a:gd name="T1" fmla="*/ 192 h 192"/>
                <a:gd name="T2" fmla="*/ 193 w 194"/>
                <a:gd name="T3" fmla="*/ 0 h 192"/>
                <a:gd name="T4" fmla="*/ 194 w 194"/>
                <a:gd name="T5" fmla="*/ 0 h 192"/>
              </a:gdLst>
              <a:ahLst/>
              <a:cxnLst>
                <a:cxn ang="0">
                  <a:pos x="T0" y="T1"/>
                </a:cxn>
                <a:cxn ang="0">
                  <a:pos x="T2" y="T3"/>
                </a:cxn>
                <a:cxn ang="0">
                  <a:pos x="T4" y="T5"/>
                </a:cxn>
              </a:cxnLst>
              <a:rect l="0" t="0" r="r" b="b"/>
              <a:pathLst>
                <a:path w="194" h="192">
                  <a:moveTo>
                    <a:pt x="0" y="192"/>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49112" name="Freeform 2008"/>
            <p:cNvSpPr>
              <a:spLocks/>
            </p:cNvSpPr>
            <p:nvPr/>
          </p:nvSpPr>
          <p:spPr bwMode="auto">
            <a:xfrm rot="-3141932">
              <a:off x="2469" y="2062"/>
              <a:ext cx="85" cy="11"/>
            </a:xfrm>
            <a:custGeom>
              <a:avLst/>
              <a:gdLst>
                <a:gd name="T0" fmla="*/ 384 w 384"/>
                <a:gd name="T1" fmla="*/ 48 h 48"/>
                <a:gd name="T2" fmla="*/ 0 w 384"/>
                <a:gd name="T3" fmla="*/ 0 h 48"/>
                <a:gd name="T4" fmla="*/ 1 w 384"/>
                <a:gd name="T5" fmla="*/ 0 h 48"/>
              </a:gdLst>
              <a:ahLst/>
              <a:cxnLst>
                <a:cxn ang="0">
                  <a:pos x="T0" y="T1"/>
                </a:cxn>
                <a:cxn ang="0">
                  <a:pos x="T2" y="T3"/>
                </a:cxn>
                <a:cxn ang="0">
                  <a:pos x="T4" y="T5"/>
                </a:cxn>
              </a:cxnLst>
              <a:rect l="0" t="0" r="r" b="b"/>
              <a:pathLst>
                <a:path w="384" h="48">
                  <a:moveTo>
                    <a:pt x="384"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13" name="Freeform 2009"/>
            <p:cNvSpPr>
              <a:spLocks/>
            </p:cNvSpPr>
            <p:nvPr/>
          </p:nvSpPr>
          <p:spPr bwMode="auto">
            <a:xfrm rot="-3141932">
              <a:off x="2470" y="2118"/>
              <a:ext cx="2" cy="22"/>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14" name="Freeform 2010"/>
            <p:cNvSpPr>
              <a:spLocks/>
            </p:cNvSpPr>
            <p:nvPr/>
          </p:nvSpPr>
          <p:spPr bwMode="auto">
            <a:xfrm rot="-3141932">
              <a:off x="2380" y="2184"/>
              <a:ext cx="75" cy="11"/>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49115" name="Freeform 2011"/>
            <p:cNvSpPr>
              <a:spLocks/>
            </p:cNvSpPr>
            <p:nvPr/>
          </p:nvSpPr>
          <p:spPr bwMode="auto">
            <a:xfrm rot="-3141932">
              <a:off x="2339" y="2208"/>
              <a:ext cx="53" cy="43"/>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16" name="Freeform 2012"/>
            <p:cNvSpPr>
              <a:spLocks/>
            </p:cNvSpPr>
            <p:nvPr/>
          </p:nvSpPr>
          <p:spPr bwMode="auto">
            <a:xfrm rot="-3141932">
              <a:off x="2304" y="2258"/>
              <a:ext cx="12" cy="21"/>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49117" name="Freeform 2013"/>
            <p:cNvSpPr>
              <a:spLocks/>
            </p:cNvSpPr>
            <p:nvPr/>
          </p:nvSpPr>
          <p:spPr bwMode="auto">
            <a:xfrm rot="-3141932">
              <a:off x="2216" y="2275"/>
              <a:ext cx="54" cy="21"/>
            </a:xfrm>
            <a:custGeom>
              <a:avLst/>
              <a:gdLst>
                <a:gd name="T0" fmla="*/ 240 w 240"/>
                <a:gd name="T1" fmla="*/ 97 h 97"/>
                <a:gd name="T2" fmla="*/ 0 w 240"/>
                <a:gd name="T3" fmla="*/ 0 h 97"/>
                <a:gd name="T4" fmla="*/ 1 w 240"/>
                <a:gd name="T5" fmla="*/ 0 h 97"/>
              </a:gdLst>
              <a:ahLst/>
              <a:cxnLst>
                <a:cxn ang="0">
                  <a:pos x="T0" y="T1"/>
                </a:cxn>
                <a:cxn ang="0">
                  <a:pos x="T2" y="T3"/>
                </a:cxn>
                <a:cxn ang="0">
                  <a:pos x="T4" y="T5"/>
                </a:cxn>
              </a:cxnLst>
              <a:rect l="0" t="0" r="r" b="b"/>
              <a:pathLst>
                <a:path w="240" h="97">
                  <a:moveTo>
                    <a:pt x="240"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18" name="Freeform 2014"/>
            <p:cNvSpPr>
              <a:spLocks/>
            </p:cNvSpPr>
            <p:nvPr/>
          </p:nvSpPr>
          <p:spPr bwMode="auto">
            <a:xfrm rot="-3141932">
              <a:off x="2153" y="2273"/>
              <a:ext cx="11" cy="2"/>
            </a:xfrm>
            <a:custGeom>
              <a:avLst/>
              <a:gdLst>
                <a:gd name="T0" fmla="*/ 48 w 48"/>
                <a:gd name="T1" fmla="*/ 0 w 48"/>
                <a:gd name="T2" fmla="*/ 1 w 48"/>
              </a:gdLst>
              <a:ahLst/>
              <a:cxnLst>
                <a:cxn ang="0">
                  <a:pos x="T0" y="0"/>
                </a:cxn>
                <a:cxn ang="0">
                  <a:pos x="T1" y="0"/>
                </a:cxn>
                <a:cxn ang="0">
                  <a:pos x="T2" y="0"/>
                </a:cxn>
              </a:cxnLst>
              <a:rect l="0" t="0" r="r" b="b"/>
              <a:pathLst>
                <a:path w="48">
                  <a:moveTo>
                    <a:pt x="48"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19" name="Freeform 2015"/>
            <p:cNvSpPr>
              <a:spLocks/>
            </p:cNvSpPr>
            <p:nvPr/>
          </p:nvSpPr>
          <p:spPr bwMode="auto">
            <a:xfrm rot="-3141932">
              <a:off x="2210" y="2282"/>
              <a:ext cx="2" cy="21"/>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20" name="Freeform 2016"/>
            <p:cNvSpPr>
              <a:spLocks/>
            </p:cNvSpPr>
            <p:nvPr/>
          </p:nvSpPr>
          <p:spPr bwMode="auto">
            <a:xfrm rot="-3141932">
              <a:off x="2505" y="1774"/>
              <a:ext cx="2" cy="11"/>
            </a:xfrm>
            <a:custGeom>
              <a:avLst/>
              <a:gdLst>
                <a:gd name="T0" fmla="*/ 0 w 1"/>
                <a:gd name="T1" fmla="*/ 49 h 49"/>
                <a:gd name="T2" fmla="*/ 0 w 1"/>
                <a:gd name="T3" fmla="*/ 0 h 49"/>
                <a:gd name="T4" fmla="*/ 1 w 1"/>
                <a:gd name="T5" fmla="*/ 0 h 49"/>
              </a:gdLst>
              <a:ahLst/>
              <a:cxnLst>
                <a:cxn ang="0">
                  <a:pos x="T0" y="T1"/>
                </a:cxn>
                <a:cxn ang="0">
                  <a:pos x="T2" y="T3"/>
                </a:cxn>
                <a:cxn ang="0">
                  <a:pos x="T4" y="T5"/>
                </a:cxn>
              </a:cxnLst>
              <a:rect l="0" t="0" r="r" b="b"/>
              <a:pathLst>
                <a:path w="1" h="49">
                  <a:moveTo>
                    <a:pt x="0"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21" name="Freeform 2017"/>
            <p:cNvSpPr>
              <a:spLocks/>
            </p:cNvSpPr>
            <p:nvPr/>
          </p:nvSpPr>
          <p:spPr bwMode="auto">
            <a:xfrm rot="-3141932">
              <a:off x="2517" y="1779"/>
              <a:ext cx="21" cy="64"/>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49122" name="Freeform 2018"/>
            <p:cNvSpPr>
              <a:spLocks/>
            </p:cNvSpPr>
            <p:nvPr/>
          </p:nvSpPr>
          <p:spPr bwMode="auto">
            <a:xfrm rot="-3141932">
              <a:off x="2517" y="1854"/>
              <a:ext cx="64" cy="53"/>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49123" name="Freeform 2019"/>
            <p:cNvSpPr>
              <a:spLocks/>
            </p:cNvSpPr>
            <p:nvPr/>
          </p:nvSpPr>
          <p:spPr bwMode="auto">
            <a:xfrm rot="-3141932">
              <a:off x="2490" y="1952"/>
              <a:ext cx="96" cy="43"/>
            </a:xfrm>
            <a:custGeom>
              <a:avLst/>
              <a:gdLst>
                <a:gd name="T0" fmla="*/ 0 w 434"/>
                <a:gd name="T1" fmla="*/ 192 h 192"/>
                <a:gd name="T2" fmla="*/ 433 w 434"/>
                <a:gd name="T3" fmla="*/ 0 h 192"/>
                <a:gd name="T4" fmla="*/ 434 w 434"/>
                <a:gd name="T5" fmla="*/ 0 h 192"/>
              </a:gdLst>
              <a:ahLst/>
              <a:cxnLst>
                <a:cxn ang="0">
                  <a:pos x="T0" y="T1"/>
                </a:cxn>
                <a:cxn ang="0">
                  <a:pos x="T2" y="T3"/>
                </a:cxn>
                <a:cxn ang="0">
                  <a:pos x="T4" y="T5"/>
                </a:cxn>
              </a:cxnLst>
              <a:rect l="0" t="0" r="r" b="b"/>
              <a:pathLst>
                <a:path w="434" h="192">
                  <a:moveTo>
                    <a:pt x="0" y="192"/>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49124" name="Freeform 2020"/>
            <p:cNvSpPr>
              <a:spLocks/>
            </p:cNvSpPr>
            <p:nvPr/>
          </p:nvSpPr>
          <p:spPr bwMode="auto">
            <a:xfrm rot="-3141932">
              <a:off x="2435" y="2069"/>
              <a:ext cx="117" cy="10"/>
            </a:xfrm>
            <a:custGeom>
              <a:avLst/>
              <a:gdLst>
                <a:gd name="T0" fmla="*/ 0 w 529"/>
                <a:gd name="T1" fmla="*/ 48 h 48"/>
                <a:gd name="T2" fmla="*/ 528 w 529"/>
                <a:gd name="T3" fmla="*/ 0 h 48"/>
                <a:gd name="T4" fmla="*/ 529 w 529"/>
                <a:gd name="T5" fmla="*/ 0 h 48"/>
              </a:gdLst>
              <a:ahLst/>
              <a:cxnLst>
                <a:cxn ang="0">
                  <a:pos x="T0" y="T1"/>
                </a:cxn>
                <a:cxn ang="0">
                  <a:pos x="T2" y="T3"/>
                </a:cxn>
                <a:cxn ang="0">
                  <a:pos x="T4" y="T5"/>
                </a:cxn>
              </a:cxnLst>
              <a:rect l="0" t="0" r="r" b="b"/>
              <a:pathLst>
                <a:path w="529" h="48">
                  <a:moveTo>
                    <a:pt x="0" y="48"/>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49125" name="Freeform 2021"/>
            <p:cNvSpPr>
              <a:spLocks/>
            </p:cNvSpPr>
            <p:nvPr/>
          </p:nvSpPr>
          <p:spPr bwMode="auto">
            <a:xfrm rot="-3141932">
              <a:off x="2363" y="2161"/>
              <a:ext cx="117" cy="10"/>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49126" name="Freeform 2022"/>
            <p:cNvSpPr>
              <a:spLocks/>
            </p:cNvSpPr>
            <p:nvPr/>
          </p:nvSpPr>
          <p:spPr bwMode="auto">
            <a:xfrm rot="-3141932">
              <a:off x="2287" y="2213"/>
              <a:ext cx="97" cy="43"/>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49127" name="Freeform 2023"/>
            <p:cNvSpPr>
              <a:spLocks/>
            </p:cNvSpPr>
            <p:nvPr/>
          </p:nvSpPr>
          <p:spPr bwMode="auto">
            <a:xfrm rot="-3141932">
              <a:off x="2208" y="2247"/>
              <a:ext cx="76" cy="53"/>
            </a:xfrm>
            <a:custGeom>
              <a:avLst/>
              <a:gdLst>
                <a:gd name="T0" fmla="*/ 0 w 337"/>
                <a:gd name="T1" fmla="*/ 0 h 241"/>
                <a:gd name="T2" fmla="*/ 336 w 337"/>
                <a:gd name="T3" fmla="*/ 241 h 241"/>
                <a:gd name="T4" fmla="*/ 337 w 337"/>
                <a:gd name="T5" fmla="*/ 241 h 241"/>
              </a:gdLst>
              <a:ahLst/>
              <a:cxnLst>
                <a:cxn ang="0">
                  <a:pos x="T0" y="T1"/>
                </a:cxn>
                <a:cxn ang="0">
                  <a:pos x="T2" y="T3"/>
                </a:cxn>
                <a:cxn ang="0">
                  <a:pos x="T4" y="T5"/>
                </a:cxn>
              </a:cxnLst>
              <a:rect l="0" t="0" r="r" b="b"/>
              <a:pathLst>
                <a:path w="337" h="241">
                  <a:moveTo>
                    <a:pt x="0" y="0"/>
                  </a:moveTo>
                  <a:lnTo>
                    <a:pt x="336" y="241"/>
                  </a:lnTo>
                  <a:lnTo>
                    <a:pt x="337" y="241"/>
                  </a:lnTo>
                </a:path>
              </a:pathLst>
            </a:custGeom>
            <a:solidFill>
              <a:srgbClr val="FF6600"/>
            </a:solidFill>
            <a:ln w="57150" cmpd="sng">
              <a:solidFill>
                <a:srgbClr val="FFFFFF"/>
              </a:solidFill>
              <a:prstDash val="solid"/>
              <a:round/>
              <a:headEnd/>
              <a:tailEnd/>
            </a:ln>
          </p:spPr>
          <p:txBody>
            <a:bodyPr/>
            <a:lstStyle/>
            <a:p>
              <a:endParaRPr lang="en-IN"/>
            </a:p>
          </p:txBody>
        </p:sp>
        <p:sp>
          <p:nvSpPr>
            <p:cNvPr id="49128" name="Freeform 2024"/>
            <p:cNvSpPr>
              <a:spLocks/>
            </p:cNvSpPr>
            <p:nvPr/>
          </p:nvSpPr>
          <p:spPr bwMode="auto">
            <a:xfrm rot="-3141932">
              <a:off x="2154" y="2234"/>
              <a:ext cx="23" cy="75"/>
            </a:xfrm>
            <a:custGeom>
              <a:avLst/>
              <a:gdLst>
                <a:gd name="T0" fmla="*/ 48 w 97"/>
                <a:gd name="T1" fmla="*/ 0 h 337"/>
                <a:gd name="T2" fmla="*/ 0 w 97"/>
                <a:gd name="T3" fmla="*/ 49 h 337"/>
                <a:gd name="T4" fmla="*/ 96 w 97"/>
                <a:gd name="T5" fmla="*/ 337 h 337"/>
                <a:gd name="T6" fmla="*/ 97 w 97"/>
                <a:gd name="T7" fmla="*/ 337 h 337"/>
              </a:gdLst>
              <a:ahLst/>
              <a:cxnLst>
                <a:cxn ang="0">
                  <a:pos x="T0" y="T1"/>
                </a:cxn>
                <a:cxn ang="0">
                  <a:pos x="T2" y="T3"/>
                </a:cxn>
                <a:cxn ang="0">
                  <a:pos x="T4" y="T5"/>
                </a:cxn>
                <a:cxn ang="0">
                  <a:pos x="T6" y="T7"/>
                </a:cxn>
              </a:cxnLst>
              <a:rect l="0" t="0" r="r" b="b"/>
              <a:pathLst>
                <a:path w="97" h="337">
                  <a:moveTo>
                    <a:pt x="48" y="0"/>
                  </a:moveTo>
                  <a:lnTo>
                    <a:pt x="0" y="49"/>
                  </a:lnTo>
                  <a:lnTo>
                    <a:pt x="96" y="337"/>
                  </a:lnTo>
                  <a:lnTo>
                    <a:pt x="97" y="337"/>
                  </a:lnTo>
                </a:path>
              </a:pathLst>
            </a:custGeom>
            <a:solidFill>
              <a:srgbClr val="FF6600"/>
            </a:solidFill>
            <a:ln w="57150" cmpd="sng">
              <a:solidFill>
                <a:srgbClr val="FFFFFF"/>
              </a:solidFill>
              <a:prstDash val="solid"/>
              <a:round/>
              <a:headEnd/>
              <a:tailEnd/>
            </a:ln>
          </p:spPr>
          <p:txBody>
            <a:bodyPr/>
            <a:lstStyle/>
            <a:p>
              <a:endParaRPr lang="en-IN"/>
            </a:p>
          </p:txBody>
        </p:sp>
        <p:sp>
          <p:nvSpPr>
            <p:cNvPr id="49129" name="Freeform 2025"/>
            <p:cNvSpPr>
              <a:spLocks/>
            </p:cNvSpPr>
            <p:nvPr/>
          </p:nvSpPr>
          <p:spPr bwMode="auto">
            <a:xfrm rot="-3141932">
              <a:off x="2497" y="1778"/>
              <a:ext cx="10" cy="11"/>
            </a:xfrm>
            <a:custGeom>
              <a:avLst/>
              <a:gdLst>
                <a:gd name="T0" fmla="*/ 49 w 49"/>
                <a:gd name="T1" fmla="*/ 49 h 49"/>
                <a:gd name="T2" fmla="*/ 0 w 49"/>
                <a:gd name="T3" fmla="*/ 0 h 49"/>
                <a:gd name="T4" fmla="*/ 1 w 49"/>
                <a:gd name="T5" fmla="*/ 0 h 49"/>
              </a:gdLst>
              <a:ahLst/>
              <a:cxnLst>
                <a:cxn ang="0">
                  <a:pos x="T0" y="T1"/>
                </a:cxn>
                <a:cxn ang="0">
                  <a:pos x="T2" y="T3"/>
                </a:cxn>
                <a:cxn ang="0">
                  <a:pos x="T4" y="T5"/>
                </a:cxn>
              </a:cxnLst>
              <a:rect l="0" t="0" r="r" b="b"/>
              <a:pathLst>
                <a:path w="49" h="49">
                  <a:moveTo>
                    <a:pt x="49"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30" name="Freeform 2026"/>
            <p:cNvSpPr>
              <a:spLocks/>
            </p:cNvSpPr>
            <p:nvPr/>
          </p:nvSpPr>
          <p:spPr bwMode="auto">
            <a:xfrm rot="-3141932">
              <a:off x="2539" y="1821"/>
              <a:ext cx="1" cy="21"/>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31" name="Freeform 2027"/>
            <p:cNvSpPr>
              <a:spLocks/>
            </p:cNvSpPr>
            <p:nvPr/>
          </p:nvSpPr>
          <p:spPr bwMode="auto">
            <a:xfrm rot="-3141932">
              <a:off x="2518" y="1854"/>
              <a:ext cx="42" cy="11"/>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49132" name="Freeform 2028"/>
            <p:cNvSpPr>
              <a:spLocks/>
            </p:cNvSpPr>
            <p:nvPr/>
          </p:nvSpPr>
          <p:spPr bwMode="auto">
            <a:xfrm rot="-3141932">
              <a:off x="2534" y="1909"/>
              <a:ext cx="10" cy="21"/>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33" name="Freeform 2029"/>
            <p:cNvSpPr>
              <a:spLocks/>
            </p:cNvSpPr>
            <p:nvPr/>
          </p:nvSpPr>
          <p:spPr bwMode="auto">
            <a:xfrm rot="-3141932">
              <a:off x="2500" y="1972"/>
              <a:ext cx="43" cy="43"/>
            </a:xfrm>
            <a:custGeom>
              <a:avLst/>
              <a:gdLst>
                <a:gd name="T0" fmla="*/ 0 w 194"/>
                <a:gd name="T1" fmla="*/ 192 h 192"/>
                <a:gd name="T2" fmla="*/ 193 w 194"/>
                <a:gd name="T3" fmla="*/ 0 h 192"/>
                <a:gd name="T4" fmla="*/ 194 w 194"/>
                <a:gd name="T5" fmla="*/ 0 h 192"/>
              </a:gdLst>
              <a:ahLst/>
              <a:cxnLst>
                <a:cxn ang="0">
                  <a:pos x="T0" y="T1"/>
                </a:cxn>
                <a:cxn ang="0">
                  <a:pos x="T2" y="T3"/>
                </a:cxn>
                <a:cxn ang="0">
                  <a:pos x="T4" y="T5"/>
                </a:cxn>
              </a:cxnLst>
              <a:rect l="0" t="0" r="r" b="b"/>
              <a:pathLst>
                <a:path w="194" h="192">
                  <a:moveTo>
                    <a:pt x="0" y="192"/>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49134" name="Freeform 2030"/>
            <p:cNvSpPr>
              <a:spLocks/>
            </p:cNvSpPr>
            <p:nvPr/>
          </p:nvSpPr>
          <p:spPr bwMode="auto">
            <a:xfrm rot="-3141932">
              <a:off x="2453" y="2049"/>
              <a:ext cx="85" cy="11"/>
            </a:xfrm>
            <a:custGeom>
              <a:avLst/>
              <a:gdLst>
                <a:gd name="T0" fmla="*/ 384 w 384"/>
                <a:gd name="T1" fmla="*/ 48 h 48"/>
                <a:gd name="T2" fmla="*/ 0 w 384"/>
                <a:gd name="T3" fmla="*/ 0 h 48"/>
                <a:gd name="T4" fmla="*/ 1 w 384"/>
                <a:gd name="T5" fmla="*/ 0 h 48"/>
              </a:gdLst>
              <a:ahLst/>
              <a:cxnLst>
                <a:cxn ang="0">
                  <a:pos x="T0" y="T1"/>
                </a:cxn>
                <a:cxn ang="0">
                  <a:pos x="T2" y="T3"/>
                </a:cxn>
                <a:cxn ang="0">
                  <a:pos x="T4" y="T5"/>
                </a:cxn>
              </a:cxnLst>
              <a:rect l="0" t="0" r="r" b="b"/>
              <a:pathLst>
                <a:path w="384" h="48">
                  <a:moveTo>
                    <a:pt x="384"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35" name="Freeform 2031"/>
            <p:cNvSpPr>
              <a:spLocks/>
            </p:cNvSpPr>
            <p:nvPr/>
          </p:nvSpPr>
          <p:spPr bwMode="auto">
            <a:xfrm rot="-3141932">
              <a:off x="2453" y="2105"/>
              <a:ext cx="2" cy="21"/>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36" name="Freeform 2032"/>
            <p:cNvSpPr>
              <a:spLocks/>
            </p:cNvSpPr>
            <p:nvPr/>
          </p:nvSpPr>
          <p:spPr bwMode="auto">
            <a:xfrm rot="-3141932">
              <a:off x="2364" y="2171"/>
              <a:ext cx="75" cy="11"/>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49137" name="Freeform 2033"/>
            <p:cNvSpPr>
              <a:spLocks/>
            </p:cNvSpPr>
            <p:nvPr/>
          </p:nvSpPr>
          <p:spPr bwMode="auto">
            <a:xfrm rot="-3141932">
              <a:off x="2323" y="2196"/>
              <a:ext cx="53" cy="43"/>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38" name="Freeform 2034"/>
            <p:cNvSpPr>
              <a:spLocks/>
            </p:cNvSpPr>
            <p:nvPr/>
          </p:nvSpPr>
          <p:spPr bwMode="auto">
            <a:xfrm rot="-3141932">
              <a:off x="2283" y="2247"/>
              <a:ext cx="12" cy="11"/>
            </a:xfrm>
            <a:custGeom>
              <a:avLst/>
              <a:gdLst>
                <a:gd name="T0" fmla="*/ 0 w 50"/>
                <a:gd name="T1" fmla="*/ 48 h 48"/>
                <a:gd name="T2" fmla="*/ 49 w 50"/>
                <a:gd name="T3" fmla="*/ 0 h 48"/>
                <a:gd name="T4" fmla="*/ 50 w 50"/>
                <a:gd name="T5" fmla="*/ 0 h 48"/>
              </a:gdLst>
              <a:ahLst/>
              <a:cxnLst>
                <a:cxn ang="0">
                  <a:pos x="T0" y="T1"/>
                </a:cxn>
                <a:cxn ang="0">
                  <a:pos x="T2" y="T3"/>
                </a:cxn>
                <a:cxn ang="0">
                  <a:pos x="T4" y="T5"/>
                </a:cxn>
              </a:cxnLst>
              <a:rect l="0" t="0" r="r" b="b"/>
              <a:pathLst>
                <a:path w="50" h="48">
                  <a:moveTo>
                    <a:pt x="0" y="48"/>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49139" name="Freeform 2035"/>
            <p:cNvSpPr>
              <a:spLocks/>
            </p:cNvSpPr>
            <p:nvPr/>
          </p:nvSpPr>
          <p:spPr bwMode="auto">
            <a:xfrm rot="-3141932">
              <a:off x="2195" y="2264"/>
              <a:ext cx="54" cy="11"/>
            </a:xfrm>
            <a:custGeom>
              <a:avLst/>
              <a:gdLst>
                <a:gd name="T0" fmla="*/ 240 w 240"/>
                <a:gd name="T1" fmla="*/ 48 h 48"/>
                <a:gd name="T2" fmla="*/ 0 w 240"/>
                <a:gd name="T3" fmla="*/ 0 h 48"/>
                <a:gd name="T4" fmla="*/ 1 w 240"/>
                <a:gd name="T5" fmla="*/ 0 h 48"/>
              </a:gdLst>
              <a:ahLst/>
              <a:cxnLst>
                <a:cxn ang="0">
                  <a:pos x="T0" y="T1"/>
                </a:cxn>
                <a:cxn ang="0">
                  <a:pos x="T2" y="T3"/>
                </a:cxn>
                <a:cxn ang="0">
                  <a:pos x="T4" y="T5"/>
                </a:cxn>
              </a:cxnLst>
              <a:rect l="0" t="0" r="r" b="b"/>
              <a:pathLst>
                <a:path w="240" h="48">
                  <a:moveTo>
                    <a:pt x="24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40" name="Freeform 2036"/>
            <p:cNvSpPr>
              <a:spLocks/>
            </p:cNvSpPr>
            <p:nvPr/>
          </p:nvSpPr>
          <p:spPr bwMode="auto">
            <a:xfrm rot="-3141932">
              <a:off x="2131" y="2251"/>
              <a:ext cx="11" cy="11"/>
            </a:xfrm>
            <a:custGeom>
              <a:avLst/>
              <a:gdLst>
                <a:gd name="T0" fmla="*/ 48 w 48"/>
                <a:gd name="T1" fmla="*/ 0 h 49"/>
                <a:gd name="T2" fmla="*/ 0 w 48"/>
                <a:gd name="T3" fmla="*/ 49 h 49"/>
                <a:gd name="T4" fmla="*/ 1 w 48"/>
                <a:gd name="T5" fmla="*/ 49 h 49"/>
              </a:gdLst>
              <a:ahLst/>
              <a:cxnLst>
                <a:cxn ang="0">
                  <a:pos x="T0" y="T1"/>
                </a:cxn>
                <a:cxn ang="0">
                  <a:pos x="T2" y="T3"/>
                </a:cxn>
                <a:cxn ang="0">
                  <a:pos x="T4" y="T5"/>
                </a:cxn>
              </a:cxnLst>
              <a:rect l="0" t="0" r="r" b="b"/>
              <a:pathLst>
                <a:path w="48" h="49">
                  <a:moveTo>
                    <a:pt x="48" y="0"/>
                  </a:moveTo>
                  <a:lnTo>
                    <a:pt x="0" y="49"/>
                  </a:lnTo>
                  <a:lnTo>
                    <a:pt x="1" y="49"/>
                  </a:lnTo>
                </a:path>
              </a:pathLst>
            </a:custGeom>
            <a:solidFill>
              <a:srgbClr val="FF6600"/>
            </a:solidFill>
            <a:ln w="57150" cmpd="sng">
              <a:solidFill>
                <a:srgbClr val="FFFFFF"/>
              </a:solidFill>
              <a:prstDash val="solid"/>
              <a:round/>
              <a:headEnd/>
              <a:tailEnd/>
            </a:ln>
          </p:spPr>
          <p:txBody>
            <a:bodyPr/>
            <a:lstStyle/>
            <a:p>
              <a:endParaRPr lang="en-IN"/>
            </a:p>
          </p:txBody>
        </p:sp>
        <p:sp>
          <p:nvSpPr>
            <p:cNvPr id="49141" name="Freeform 2037"/>
            <p:cNvSpPr>
              <a:spLocks/>
            </p:cNvSpPr>
            <p:nvPr/>
          </p:nvSpPr>
          <p:spPr bwMode="auto">
            <a:xfrm rot="-3141932">
              <a:off x="2193" y="2270"/>
              <a:ext cx="2" cy="21"/>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42" name="Freeform 2038"/>
            <p:cNvSpPr>
              <a:spLocks/>
            </p:cNvSpPr>
            <p:nvPr/>
          </p:nvSpPr>
          <p:spPr bwMode="auto">
            <a:xfrm rot="-3141932">
              <a:off x="2479" y="1755"/>
              <a:ext cx="2" cy="10"/>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49143" name="Freeform 2039"/>
            <p:cNvSpPr>
              <a:spLocks/>
            </p:cNvSpPr>
            <p:nvPr/>
          </p:nvSpPr>
          <p:spPr bwMode="auto">
            <a:xfrm rot="-3141932">
              <a:off x="2497" y="1757"/>
              <a:ext cx="21" cy="75"/>
            </a:xfrm>
            <a:custGeom>
              <a:avLst/>
              <a:gdLst>
                <a:gd name="T0" fmla="*/ 0 w 98"/>
                <a:gd name="T1" fmla="*/ 337 h 337"/>
                <a:gd name="T2" fmla="*/ 97 w 98"/>
                <a:gd name="T3" fmla="*/ 0 h 337"/>
                <a:gd name="T4" fmla="*/ 98 w 98"/>
                <a:gd name="T5" fmla="*/ 0 h 337"/>
              </a:gdLst>
              <a:ahLst/>
              <a:cxnLst>
                <a:cxn ang="0">
                  <a:pos x="T0" y="T1"/>
                </a:cxn>
                <a:cxn ang="0">
                  <a:pos x="T2" y="T3"/>
                </a:cxn>
                <a:cxn ang="0">
                  <a:pos x="T4" y="T5"/>
                </a:cxn>
              </a:cxnLst>
              <a:rect l="0" t="0" r="r" b="b"/>
              <a:pathLst>
                <a:path w="98" h="337">
                  <a:moveTo>
                    <a:pt x="0" y="337"/>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49144" name="Freeform 2040"/>
            <p:cNvSpPr>
              <a:spLocks/>
            </p:cNvSpPr>
            <p:nvPr/>
          </p:nvSpPr>
          <p:spPr bwMode="auto">
            <a:xfrm rot="-3141932">
              <a:off x="2472" y="1939"/>
              <a:ext cx="96" cy="42"/>
            </a:xfrm>
            <a:custGeom>
              <a:avLst/>
              <a:gdLst>
                <a:gd name="T0" fmla="*/ 0 w 434"/>
                <a:gd name="T1" fmla="*/ 192 h 192"/>
                <a:gd name="T2" fmla="*/ 433 w 434"/>
                <a:gd name="T3" fmla="*/ 0 h 192"/>
                <a:gd name="T4" fmla="*/ 434 w 434"/>
                <a:gd name="T5" fmla="*/ 0 h 192"/>
              </a:gdLst>
              <a:ahLst/>
              <a:cxnLst>
                <a:cxn ang="0">
                  <a:pos x="T0" y="T1"/>
                </a:cxn>
                <a:cxn ang="0">
                  <a:pos x="T2" y="T3"/>
                </a:cxn>
                <a:cxn ang="0">
                  <a:pos x="T4" y="T5"/>
                </a:cxn>
              </a:cxnLst>
              <a:rect l="0" t="0" r="r" b="b"/>
              <a:pathLst>
                <a:path w="434" h="192">
                  <a:moveTo>
                    <a:pt x="0" y="192"/>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49145" name="Freeform 2041"/>
            <p:cNvSpPr>
              <a:spLocks/>
            </p:cNvSpPr>
            <p:nvPr/>
          </p:nvSpPr>
          <p:spPr bwMode="auto">
            <a:xfrm rot="-3141932">
              <a:off x="2418" y="2055"/>
              <a:ext cx="117" cy="11"/>
            </a:xfrm>
            <a:custGeom>
              <a:avLst/>
              <a:gdLst>
                <a:gd name="T0" fmla="*/ 0 w 529"/>
                <a:gd name="T1" fmla="*/ 48 h 48"/>
                <a:gd name="T2" fmla="*/ 528 w 529"/>
                <a:gd name="T3" fmla="*/ 0 h 48"/>
                <a:gd name="T4" fmla="*/ 529 w 529"/>
                <a:gd name="T5" fmla="*/ 0 h 48"/>
              </a:gdLst>
              <a:ahLst/>
              <a:cxnLst>
                <a:cxn ang="0">
                  <a:pos x="T0" y="T1"/>
                </a:cxn>
                <a:cxn ang="0">
                  <a:pos x="T2" y="T3"/>
                </a:cxn>
                <a:cxn ang="0">
                  <a:pos x="T4" y="T5"/>
                </a:cxn>
              </a:cxnLst>
              <a:rect l="0" t="0" r="r" b="b"/>
              <a:pathLst>
                <a:path w="529" h="48">
                  <a:moveTo>
                    <a:pt x="0" y="48"/>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49146" name="Freeform 2042"/>
            <p:cNvSpPr>
              <a:spLocks/>
            </p:cNvSpPr>
            <p:nvPr/>
          </p:nvSpPr>
          <p:spPr bwMode="auto">
            <a:xfrm rot="-3141932">
              <a:off x="2347" y="2147"/>
              <a:ext cx="117" cy="11"/>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49147" name="Freeform 2043"/>
            <p:cNvSpPr>
              <a:spLocks/>
            </p:cNvSpPr>
            <p:nvPr/>
          </p:nvSpPr>
          <p:spPr bwMode="auto">
            <a:xfrm rot="-3141932">
              <a:off x="2270" y="2201"/>
              <a:ext cx="97" cy="4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49148" name="Freeform 2044"/>
            <p:cNvSpPr>
              <a:spLocks/>
            </p:cNvSpPr>
            <p:nvPr/>
          </p:nvSpPr>
          <p:spPr bwMode="auto">
            <a:xfrm rot="-3141932">
              <a:off x="2191" y="2234"/>
              <a:ext cx="76" cy="53"/>
            </a:xfrm>
            <a:custGeom>
              <a:avLst/>
              <a:gdLst>
                <a:gd name="T0" fmla="*/ 0 w 337"/>
                <a:gd name="T1" fmla="*/ 0 h 241"/>
                <a:gd name="T2" fmla="*/ 336 w 337"/>
                <a:gd name="T3" fmla="*/ 241 h 241"/>
                <a:gd name="T4" fmla="*/ 337 w 337"/>
                <a:gd name="T5" fmla="*/ 241 h 241"/>
              </a:gdLst>
              <a:ahLst/>
              <a:cxnLst>
                <a:cxn ang="0">
                  <a:pos x="T0" y="T1"/>
                </a:cxn>
                <a:cxn ang="0">
                  <a:pos x="T2" y="T3"/>
                </a:cxn>
                <a:cxn ang="0">
                  <a:pos x="T4" y="T5"/>
                </a:cxn>
              </a:cxnLst>
              <a:rect l="0" t="0" r="r" b="b"/>
              <a:pathLst>
                <a:path w="337" h="241">
                  <a:moveTo>
                    <a:pt x="0" y="0"/>
                  </a:moveTo>
                  <a:lnTo>
                    <a:pt x="336" y="241"/>
                  </a:lnTo>
                  <a:lnTo>
                    <a:pt x="337" y="241"/>
                  </a:lnTo>
                </a:path>
              </a:pathLst>
            </a:custGeom>
            <a:solidFill>
              <a:srgbClr val="FF6600"/>
            </a:solidFill>
            <a:ln w="57150" cmpd="sng">
              <a:solidFill>
                <a:srgbClr val="FFFFFF"/>
              </a:solidFill>
              <a:prstDash val="solid"/>
              <a:round/>
              <a:headEnd/>
              <a:tailEnd/>
            </a:ln>
          </p:spPr>
          <p:txBody>
            <a:bodyPr/>
            <a:lstStyle/>
            <a:p>
              <a:endParaRPr lang="en-IN"/>
            </a:p>
          </p:txBody>
        </p:sp>
        <p:sp>
          <p:nvSpPr>
            <p:cNvPr id="49149" name="Freeform 2045"/>
            <p:cNvSpPr>
              <a:spLocks/>
            </p:cNvSpPr>
            <p:nvPr/>
          </p:nvSpPr>
          <p:spPr bwMode="auto">
            <a:xfrm rot="-3141932">
              <a:off x="2138" y="2221"/>
              <a:ext cx="23" cy="75"/>
            </a:xfrm>
            <a:custGeom>
              <a:avLst/>
              <a:gdLst>
                <a:gd name="T0" fmla="*/ 0 w 97"/>
                <a:gd name="T1" fmla="*/ 0 h 337"/>
                <a:gd name="T2" fmla="*/ 96 w 97"/>
                <a:gd name="T3" fmla="*/ 337 h 337"/>
                <a:gd name="T4" fmla="*/ 97 w 97"/>
                <a:gd name="T5" fmla="*/ 337 h 337"/>
              </a:gdLst>
              <a:ahLst/>
              <a:cxnLst>
                <a:cxn ang="0">
                  <a:pos x="T0" y="T1"/>
                </a:cxn>
                <a:cxn ang="0">
                  <a:pos x="T2" y="T3"/>
                </a:cxn>
                <a:cxn ang="0">
                  <a:pos x="T4" y="T5"/>
                </a:cxn>
              </a:cxnLst>
              <a:rect l="0" t="0" r="r" b="b"/>
              <a:pathLst>
                <a:path w="97" h="337">
                  <a:moveTo>
                    <a:pt x="0" y="0"/>
                  </a:moveTo>
                  <a:lnTo>
                    <a:pt x="96" y="337"/>
                  </a:lnTo>
                  <a:lnTo>
                    <a:pt x="97" y="337"/>
                  </a:lnTo>
                </a:path>
              </a:pathLst>
            </a:custGeom>
            <a:solidFill>
              <a:srgbClr val="FF6600"/>
            </a:solidFill>
            <a:ln w="57150" cmpd="sng">
              <a:solidFill>
                <a:srgbClr val="FFFFFF"/>
              </a:solidFill>
              <a:prstDash val="solid"/>
              <a:round/>
              <a:headEnd/>
              <a:tailEnd/>
            </a:ln>
          </p:spPr>
          <p:txBody>
            <a:bodyPr/>
            <a:lstStyle/>
            <a:p>
              <a:endParaRPr lang="en-IN"/>
            </a:p>
          </p:txBody>
        </p:sp>
        <p:sp>
          <p:nvSpPr>
            <p:cNvPr id="49150" name="Freeform 2046"/>
            <p:cNvSpPr>
              <a:spLocks/>
            </p:cNvSpPr>
            <p:nvPr/>
          </p:nvSpPr>
          <p:spPr bwMode="auto">
            <a:xfrm rot="-3141932">
              <a:off x="2106" y="2233"/>
              <a:ext cx="11" cy="10"/>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49151" name="Freeform 2047"/>
            <p:cNvSpPr>
              <a:spLocks/>
            </p:cNvSpPr>
            <p:nvPr/>
          </p:nvSpPr>
          <p:spPr bwMode="auto">
            <a:xfrm rot="-3141932">
              <a:off x="2476" y="1768"/>
              <a:ext cx="10"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24" name="Freeform 2048"/>
            <p:cNvSpPr>
              <a:spLocks/>
            </p:cNvSpPr>
            <p:nvPr/>
          </p:nvSpPr>
          <p:spPr bwMode="auto">
            <a:xfrm rot="-3141932">
              <a:off x="2521" y="1808"/>
              <a:ext cx="1" cy="22"/>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25" name="Freeform 2049"/>
            <p:cNvSpPr>
              <a:spLocks/>
            </p:cNvSpPr>
            <p:nvPr/>
          </p:nvSpPr>
          <p:spPr bwMode="auto">
            <a:xfrm rot="-3141932">
              <a:off x="2500" y="1841"/>
              <a:ext cx="64" cy="53"/>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26" name="Freeform 2050"/>
            <p:cNvSpPr>
              <a:spLocks/>
            </p:cNvSpPr>
            <p:nvPr/>
          </p:nvSpPr>
          <p:spPr bwMode="auto">
            <a:xfrm rot="-3141932">
              <a:off x="2500" y="1841"/>
              <a:ext cx="42" cy="10"/>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227" name="Freeform 2051"/>
            <p:cNvSpPr>
              <a:spLocks/>
            </p:cNvSpPr>
            <p:nvPr/>
          </p:nvSpPr>
          <p:spPr bwMode="auto">
            <a:xfrm rot="-3141932">
              <a:off x="2517" y="1896"/>
              <a:ext cx="10" cy="21"/>
            </a:xfrm>
            <a:custGeom>
              <a:avLst/>
              <a:gdLst>
                <a:gd name="T0" fmla="*/ 48 w 48"/>
                <a:gd name="T1" fmla="*/ 97 h 97"/>
                <a:gd name="T2" fmla="*/ 0 w 48"/>
                <a:gd name="T3" fmla="*/ 0 h 97"/>
                <a:gd name="T4" fmla="*/ 1 w 48"/>
                <a:gd name="T5" fmla="*/ 0 h 97"/>
              </a:gdLst>
              <a:ahLst/>
              <a:cxnLst>
                <a:cxn ang="0">
                  <a:pos x="T0" y="T1"/>
                </a:cxn>
                <a:cxn ang="0">
                  <a:pos x="T2" y="T3"/>
                </a:cxn>
                <a:cxn ang="0">
                  <a:pos x="T4" y="T5"/>
                </a:cxn>
              </a:cxnLst>
              <a:rect l="0" t="0" r="r" b="b"/>
              <a:pathLst>
                <a:path w="48" h="97">
                  <a:moveTo>
                    <a:pt x="48"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28" name="Freeform 2052"/>
            <p:cNvSpPr>
              <a:spLocks/>
            </p:cNvSpPr>
            <p:nvPr/>
          </p:nvSpPr>
          <p:spPr bwMode="auto">
            <a:xfrm rot="-3141932">
              <a:off x="2479" y="1951"/>
              <a:ext cx="43" cy="53"/>
            </a:xfrm>
            <a:custGeom>
              <a:avLst/>
              <a:gdLst>
                <a:gd name="T0" fmla="*/ 0 w 194"/>
                <a:gd name="T1" fmla="*/ 241 h 241"/>
                <a:gd name="T2" fmla="*/ 193 w 194"/>
                <a:gd name="T3" fmla="*/ 0 h 241"/>
                <a:gd name="T4" fmla="*/ 194 w 194"/>
                <a:gd name="T5" fmla="*/ 0 h 241"/>
              </a:gdLst>
              <a:ahLst/>
              <a:cxnLst>
                <a:cxn ang="0">
                  <a:pos x="T0" y="T1"/>
                </a:cxn>
                <a:cxn ang="0">
                  <a:pos x="T2" y="T3"/>
                </a:cxn>
                <a:cxn ang="0">
                  <a:pos x="T4" y="T5"/>
                </a:cxn>
              </a:cxnLst>
              <a:rect l="0" t="0" r="r" b="b"/>
              <a:pathLst>
                <a:path w="194" h="241">
                  <a:moveTo>
                    <a:pt x="0" y="241"/>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229" name="Freeform 2053"/>
            <p:cNvSpPr>
              <a:spLocks/>
            </p:cNvSpPr>
            <p:nvPr/>
          </p:nvSpPr>
          <p:spPr bwMode="auto">
            <a:xfrm rot="-3141932">
              <a:off x="2431" y="2027"/>
              <a:ext cx="85" cy="21"/>
            </a:xfrm>
            <a:custGeom>
              <a:avLst/>
              <a:gdLst>
                <a:gd name="T0" fmla="*/ 384 w 384"/>
                <a:gd name="T1" fmla="*/ 96 h 96"/>
                <a:gd name="T2" fmla="*/ 0 w 384"/>
                <a:gd name="T3" fmla="*/ 0 h 96"/>
                <a:gd name="T4" fmla="*/ 1 w 384"/>
                <a:gd name="T5" fmla="*/ 0 h 96"/>
              </a:gdLst>
              <a:ahLst/>
              <a:cxnLst>
                <a:cxn ang="0">
                  <a:pos x="T0" y="T1"/>
                </a:cxn>
                <a:cxn ang="0">
                  <a:pos x="T2" y="T3"/>
                </a:cxn>
                <a:cxn ang="0">
                  <a:pos x="T4" y="T5"/>
                </a:cxn>
              </a:cxnLst>
              <a:rect l="0" t="0" r="r" b="b"/>
              <a:pathLst>
                <a:path w="384" h="96">
                  <a:moveTo>
                    <a:pt x="384"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0" name="Freeform 2054"/>
            <p:cNvSpPr>
              <a:spLocks/>
            </p:cNvSpPr>
            <p:nvPr/>
          </p:nvSpPr>
          <p:spPr bwMode="auto">
            <a:xfrm rot="-3141932">
              <a:off x="2437" y="2093"/>
              <a:ext cx="2" cy="21"/>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1" name="Freeform 2055"/>
            <p:cNvSpPr>
              <a:spLocks/>
            </p:cNvSpPr>
            <p:nvPr/>
          </p:nvSpPr>
          <p:spPr bwMode="auto">
            <a:xfrm rot="-3141932">
              <a:off x="2342" y="2149"/>
              <a:ext cx="75" cy="21"/>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2" name="Freeform 2056"/>
            <p:cNvSpPr>
              <a:spLocks/>
            </p:cNvSpPr>
            <p:nvPr/>
          </p:nvSpPr>
          <p:spPr bwMode="auto">
            <a:xfrm rot="-3141932">
              <a:off x="2301" y="2174"/>
              <a:ext cx="53" cy="53"/>
            </a:xfrm>
            <a:custGeom>
              <a:avLst/>
              <a:gdLst>
                <a:gd name="T0" fmla="*/ 240 w 240"/>
                <a:gd name="T1" fmla="*/ 241 h 241"/>
                <a:gd name="T2" fmla="*/ 0 w 240"/>
                <a:gd name="T3" fmla="*/ 0 h 241"/>
                <a:gd name="T4" fmla="*/ 1 w 240"/>
                <a:gd name="T5" fmla="*/ 0 h 241"/>
              </a:gdLst>
              <a:ahLst/>
              <a:cxnLst>
                <a:cxn ang="0">
                  <a:pos x="T0" y="T1"/>
                </a:cxn>
                <a:cxn ang="0">
                  <a:pos x="T2" y="T3"/>
                </a:cxn>
                <a:cxn ang="0">
                  <a:pos x="T4" y="T5"/>
                </a:cxn>
              </a:cxnLst>
              <a:rect l="0" t="0" r="r" b="b"/>
              <a:pathLst>
                <a:path w="240" h="241">
                  <a:moveTo>
                    <a:pt x="240" y="241"/>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3" name="Freeform 2057"/>
            <p:cNvSpPr>
              <a:spLocks/>
            </p:cNvSpPr>
            <p:nvPr/>
          </p:nvSpPr>
          <p:spPr bwMode="auto">
            <a:xfrm rot="-3141932">
              <a:off x="2262" y="2226"/>
              <a:ext cx="12" cy="21"/>
            </a:xfrm>
            <a:custGeom>
              <a:avLst/>
              <a:gdLst>
                <a:gd name="T0" fmla="*/ 0 w 50"/>
                <a:gd name="T1" fmla="*/ 97 h 97"/>
                <a:gd name="T2" fmla="*/ 49 w 50"/>
                <a:gd name="T3" fmla="*/ 0 h 97"/>
                <a:gd name="T4" fmla="*/ 50 w 50"/>
                <a:gd name="T5" fmla="*/ 0 h 97"/>
              </a:gdLst>
              <a:ahLst/>
              <a:cxnLst>
                <a:cxn ang="0">
                  <a:pos x="T0" y="T1"/>
                </a:cxn>
                <a:cxn ang="0">
                  <a:pos x="T2" y="T3"/>
                </a:cxn>
                <a:cxn ang="0">
                  <a:pos x="T4" y="T5"/>
                </a:cxn>
              </a:cxnLst>
              <a:rect l="0" t="0" r="r" b="b"/>
              <a:pathLst>
                <a:path w="50" h="97">
                  <a:moveTo>
                    <a:pt x="0" y="97"/>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4" name="Freeform 2058"/>
            <p:cNvSpPr>
              <a:spLocks/>
            </p:cNvSpPr>
            <p:nvPr/>
          </p:nvSpPr>
          <p:spPr bwMode="auto">
            <a:xfrm rot="-3141932">
              <a:off x="2169" y="2234"/>
              <a:ext cx="54" cy="32"/>
            </a:xfrm>
            <a:custGeom>
              <a:avLst/>
              <a:gdLst>
                <a:gd name="T0" fmla="*/ 240 w 240"/>
                <a:gd name="T1" fmla="*/ 144 h 144"/>
                <a:gd name="T2" fmla="*/ 0 w 240"/>
                <a:gd name="T3" fmla="*/ 96 h 144"/>
                <a:gd name="T4" fmla="*/ 0 w 240"/>
                <a:gd name="T5" fmla="*/ 0 h 144"/>
                <a:gd name="T6" fmla="*/ 1 w 240"/>
                <a:gd name="T7" fmla="*/ 0 h 144"/>
              </a:gdLst>
              <a:ahLst/>
              <a:cxnLst>
                <a:cxn ang="0">
                  <a:pos x="T0" y="T1"/>
                </a:cxn>
                <a:cxn ang="0">
                  <a:pos x="T2" y="T3"/>
                </a:cxn>
                <a:cxn ang="0">
                  <a:pos x="T4" y="T5"/>
                </a:cxn>
                <a:cxn ang="0">
                  <a:pos x="T6" y="T7"/>
                </a:cxn>
              </a:cxnLst>
              <a:rect l="0" t="0" r="r" b="b"/>
              <a:pathLst>
                <a:path w="240" h="144">
                  <a:moveTo>
                    <a:pt x="240"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5" name="Freeform 2059"/>
            <p:cNvSpPr>
              <a:spLocks/>
            </p:cNvSpPr>
            <p:nvPr/>
          </p:nvSpPr>
          <p:spPr bwMode="auto">
            <a:xfrm rot="-3141932">
              <a:off x="2111" y="2240"/>
              <a:ext cx="12" cy="1"/>
            </a:xfrm>
            <a:custGeom>
              <a:avLst/>
              <a:gdLst>
                <a:gd name="T0" fmla="*/ 0 w 49"/>
                <a:gd name="T1" fmla="*/ 48 w 49"/>
                <a:gd name="T2" fmla="*/ 49 w 49"/>
              </a:gdLst>
              <a:ahLst/>
              <a:cxnLst>
                <a:cxn ang="0">
                  <a:pos x="T0" y="0"/>
                </a:cxn>
                <a:cxn ang="0">
                  <a:pos x="T1" y="0"/>
                </a:cxn>
                <a:cxn ang="0">
                  <a:pos x="T2" y="0"/>
                </a:cxn>
              </a:cxnLst>
              <a:rect l="0" t="0" r="r" b="b"/>
              <a:pathLst>
                <a:path w="49">
                  <a:moveTo>
                    <a:pt x="0" y="0"/>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6" name="Freeform 2060"/>
            <p:cNvSpPr>
              <a:spLocks/>
            </p:cNvSpPr>
            <p:nvPr/>
          </p:nvSpPr>
          <p:spPr bwMode="auto">
            <a:xfrm rot="-3141932">
              <a:off x="2463" y="1741"/>
              <a:ext cx="2" cy="11"/>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7" name="Freeform 2061"/>
            <p:cNvSpPr>
              <a:spLocks/>
            </p:cNvSpPr>
            <p:nvPr/>
          </p:nvSpPr>
          <p:spPr bwMode="auto">
            <a:xfrm rot="-3141932">
              <a:off x="2475" y="1747"/>
              <a:ext cx="21" cy="64"/>
            </a:xfrm>
            <a:custGeom>
              <a:avLst/>
              <a:gdLst>
                <a:gd name="T0" fmla="*/ 0 w 98"/>
                <a:gd name="T1" fmla="*/ 289 h 289"/>
                <a:gd name="T2" fmla="*/ 97 w 98"/>
                <a:gd name="T3" fmla="*/ 0 h 289"/>
                <a:gd name="T4" fmla="*/ 98 w 98"/>
                <a:gd name="T5" fmla="*/ 0 h 289"/>
              </a:gdLst>
              <a:ahLst/>
              <a:cxnLst>
                <a:cxn ang="0">
                  <a:pos x="T0" y="T1"/>
                </a:cxn>
                <a:cxn ang="0">
                  <a:pos x="T2" y="T3"/>
                </a:cxn>
                <a:cxn ang="0">
                  <a:pos x="T4" y="T5"/>
                </a:cxn>
              </a:cxnLst>
              <a:rect l="0" t="0" r="r" b="b"/>
              <a:pathLst>
                <a:path w="98" h="289">
                  <a:moveTo>
                    <a:pt x="0" y="289"/>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8" name="Freeform 2062"/>
            <p:cNvSpPr>
              <a:spLocks/>
            </p:cNvSpPr>
            <p:nvPr/>
          </p:nvSpPr>
          <p:spPr bwMode="auto">
            <a:xfrm rot="-3141932">
              <a:off x="2479" y="1820"/>
              <a:ext cx="64" cy="64"/>
            </a:xfrm>
            <a:custGeom>
              <a:avLst/>
              <a:gdLst>
                <a:gd name="T0" fmla="*/ 0 w 289"/>
                <a:gd name="T1" fmla="*/ 288 h 288"/>
                <a:gd name="T2" fmla="*/ 288 w 289"/>
                <a:gd name="T3" fmla="*/ 0 h 288"/>
                <a:gd name="T4" fmla="*/ 289 w 289"/>
                <a:gd name="T5" fmla="*/ 0 h 288"/>
              </a:gdLst>
              <a:ahLst/>
              <a:cxnLst>
                <a:cxn ang="0">
                  <a:pos x="T0" y="T1"/>
                </a:cxn>
                <a:cxn ang="0">
                  <a:pos x="T2" y="T3"/>
                </a:cxn>
                <a:cxn ang="0">
                  <a:pos x="T4" y="T5"/>
                </a:cxn>
              </a:cxnLst>
              <a:rect l="0" t="0" r="r" b="b"/>
              <a:pathLst>
                <a:path w="289" h="288">
                  <a:moveTo>
                    <a:pt x="0" y="288"/>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39" name="Freeform 2063"/>
            <p:cNvSpPr>
              <a:spLocks/>
            </p:cNvSpPr>
            <p:nvPr/>
          </p:nvSpPr>
          <p:spPr bwMode="auto">
            <a:xfrm rot="-3141932">
              <a:off x="2452" y="1928"/>
              <a:ext cx="96" cy="31"/>
            </a:xfrm>
            <a:custGeom>
              <a:avLst/>
              <a:gdLst>
                <a:gd name="T0" fmla="*/ 0 w 434"/>
                <a:gd name="T1" fmla="*/ 145 h 145"/>
                <a:gd name="T2" fmla="*/ 433 w 434"/>
                <a:gd name="T3" fmla="*/ 0 h 145"/>
                <a:gd name="T4" fmla="*/ 434 w 434"/>
                <a:gd name="T5" fmla="*/ 0 h 145"/>
              </a:gdLst>
              <a:ahLst/>
              <a:cxnLst>
                <a:cxn ang="0">
                  <a:pos x="T0" y="T1"/>
                </a:cxn>
                <a:cxn ang="0">
                  <a:pos x="T2" y="T3"/>
                </a:cxn>
                <a:cxn ang="0">
                  <a:pos x="T4" y="T5"/>
                </a:cxn>
              </a:cxnLst>
              <a:rect l="0" t="0" r="r" b="b"/>
              <a:pathLst>
                <a:path w="434" h="145">
                  <a:moveTo>
                    <a:pt x="0" y="145"/>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52240" name="Freeform 2064"/>
            <p:cNvSpPr>
              <a:spLocks/>
            </p:cNvSpPr>
            <p:nvPr/>
          </p:nvSpPr>
          <p:spPr bwMode="auto">
            <a:xfrm rot="-3141932">
              <a:off x="2397" y="2033"/>
              <a:ext cx="117" cy="22"/>
            </a:xfrm>
            <a:custGeom>
              <a:avLst/>
              <a:gdLst>
                <a:gd name="T0" fmla="*/ 0 w 529"/>
                <a:gd name="T1" fmla="*/ 96 h 96"/>
                <a:gd name="T2" fmla="*/ 528 w 529"/>
                <a:gd name="T3" fmla="*/ 0 h 96"/>
                <a:gd name="T4" fmla="*/ 529 w 529"/>
                <a:gd name="T5" fmla="*/ 0 h 96"/>
              </a:gdLst>
              <a:ahLst/>
              <a:cxnLst>
                <a:cxn ang="0">
                  <a:pos x="T0" y="T1"/>
                </a:cxn>
                <a:cxn ang="0">
                  <a:pos x="T2" y="T3"/>
                </a:cxn>
                <a:cxn ang="0">
                  <a:pos x="T4" y="T5"/>
                </a:cxn>
              </a:cxnLst>
              <a:rect l="0" t="0" r="r" b="b"/>
              <a:pathLst>
                <a:path w="529" h="96">
                  <a:moveTo>
                    <a:pt x="0" y="96"/>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41" name="Freeform 2065"/>
            <p:cNvSpPr>
              <a:spLocks/>
            </p:cNvSpPr>
            <p:nvPr/>
          </p:nvSpPr>
          <p:spPr bwMode="auto">
            <a:xfrm rot="-3141932">
              <a:off x="2325" y="2126"/>
              <a:ext cx="117" cy="22"/>
            </a:xfrm>
            <a:custGeom>
              <a:avLst/>
              <a:gdLst>
                <a:gd name="T0" fmla="*/ 0 w 530"/>
                <a:gd name="T1" fmla="*/ 0 h 96"/>
                <a:gd name="T2" fmla="*/ 529 w 530"/>
                <a:gd name="T3" fmla="*/ 96 h 96"/>
                <a:gd name="T4" fmla="*/ 530 w 530"/>
                <a:gd name="T5" fmla="*/ 96 h 96"/>
              </a:gdLst>
              <a:ahLst/>
              <a:cxnLst>
                <a:cxn ang="0">
                  <a:pos x="T0" y="T1"/>
                </a:cxn>
                <a:cxn ang="0">
                  <a:pos x="T2" y="T3"/>
                </a:cxn>
                <a:cxn ang="0">
                  <a:pos x="T4" y="T5"/>
                </a:cxn>
              </a:cxnLst>
              <a:rect l="0" t="0" r="r" b="b"/>
              <a:pathLst>
                <a:path w="530" h="96">
                  <a:moveTo>
                    <a:pt x="0" y="0"/>
                  </a:moveTo>
                  <a:lnTo>
                    <a:pt x="529" y="96"/>
                  </a:lnTo>
                  <a:lnTo>
                    <a:pt x="530" y="96"/>
                  </a:lnTo>
                </a:path>
              </a:pathLst>
            </a:custGeom>
            <a:solidFill>
              <a:srgbClr val="FF6600"/>
            </a:solidFill>
            <a:ln w="57150" cmpd="sng">
              <a:solidFill>
                <a:srgbClr val="FFFFFF"/>
              </a:solidFill>
              <a:prstDash val="solid"/>
              <a:round/>
              <a:headEnd/>
              <a:tailEnd/>
            </a:ln>
          </p:spPr>
          <p:txBody>
            <a:bodyPr/>
            <a:lstStyle/>
            <a:p>
              <a:endParaRPr lang="en-IN"/>
            </a:p>
          </p:txBody>
        </p:sp>
        <p:sp>
          <p:nvSpPr>
            <p:cNvPr id="52242" name="Freeform 2066"/>
            <p:cNvSpPr>
              <a:spLocks/>
            </p:cNvSpPr>
            <p:nvPr/>
          </p:nvSpPr>
          <p:spPr bwMode="auto">
            <a:xfrm rot="-3141932">
              <a:off x="2249" y="2190"/>
              <a:ext cx="97" cy="31"/>
            </a:xfrm>
            <a:custGeom>
              <a:avLst/>
              <a:gdLst>
                <a:gd name="T0" fmla="*/ 0 w 434"/>
                <a:gd name="T1" fmla="*/ 0 h 145"/>
                <a:gd name="T2" fmla="*/ 433 w 434"/>
                <a:gd name="T3" fmla="*/ 145 h 145"/>
                <a:gd name="T4" fmla="*/ 434 w 434"/>
                <a:gd name="T5" fmla="*/ 145 h 145"/>
              </a:gdLst>
              <a:ahLst/>
              <a:cxnLst>
                <a:cxn ang="0">
                  <a:pos x="T0" y="T1"/>
                </a:cxn>
                <a:cxn ang="0">
                  <a:pos x="T2" y="T3"/>
                </a:cxn>
                <a:cxn ang="0">
                  <a:pos x="T4" y="T5"/>
                </a:cxn>
              </a:cxnLst>
              <a:rect l="0" t="0" r="r" b="b"/>
              <a:pathLst>
                <a:path w="434" h="145">
                  <a:moveTo>
                    <a:pt x="0" y="0"/>
                  </a:moveTo>
                  <a:lnTo>
                    <a:pt x="433" y="145"/>
                  </a:lnTo>
                  <a:lnTo>
                    <a:pt x="434" y="145"/>
                  </a:lnTo>
                </a:path>
              </a:pathLst>
            </a:custGeom>
            <a:solidFill>
              <a:srgbClr val="FF6600"/>
            </a:solidFill>
            <a:ln w="57150" cmpd="sng">
              <a:solidFill>
                <a:srgbClr val="FFFFFF"/>
              </a:solidFill>
              <a:prstDash val="solid"/>
              <a:round/>
              <a:headEnd/>
              <a:tailEnd/>
            </a:ln>
          </p:spPr>
          <p:txBody>
            <a:bodyPr/>
            <a:lstStyle/>
            <a:p>
              <a:endParaRPr lang="en-IN"/>
            </a:p>
          </p:txBody>
        </p:sp>
        <p:sp>
          <p:nvSpPr>
            <p:cNvPr id="52243" name="Freeform 2067"/>
            <p:cNvSpPr>
              <a:spLocks/>
            </p:cNvSpPr>
            <p:nvPr/>
          </p:nvSpPr>
          <p:spPr bwMode="auto">
            <a:xfrm rot="-3141932">
              <a:off x="2170" y="2213"/>
              <a:ext cx="76" cy="64"/>
            </a:xfrm>
            <a:custGeom>
              <a:avLst/>
              <a:gdLst>
                <a:gd name="T0" fmla="*/ 0 w 337"/>
                <a:gd name="T1" fmla="*/ 0 h 288"/>
                <a:gd name="T2" fmla="*/ 336 w 337"/>
                <a:gd name="T3" fmla="*/ 288 h 288"/>
                <a:gd name="T4" fmla="*/ 337 w 337"/>
                <a:gd name="T5" fmla="*/ 288 h 288"/>
              </a:gdLst>
              <a:ahLst/>
              <a:cxnLst>
                <a:cxn ang="0">
                  <a:pos x="T0" y="T1"/>
                </a:cxn>
                <a:cxn ang="0">
                  <a:pos x="T2" y="T3"/>
                </a:cxn>
                <a:cxn ang="0">
                  <a:pos x="T4" y="T5"/>
                </a:cxn>
              </a:cxnLst>
              <a:rect l="0" t="0" r="r" b="b"/>
              <a:pathLst>
                <a:path w="337" h="288">
                  <a:moveTo>
                    <a:pt x="0" y="0"/>
                  </a:moveTo>
                  <a:lnTo>
                    <a:pt x="336" y="288"/>
                  </a:lnTo>
                  <a:lnTo>
                    <a:pt x="337"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244" name="Freeform 2068"/>
            <p:cNvSpPr>
              <a:spLocks/>
            </p:cNvSpPr>
            <p:nvPr/>
          </p:nvSpPr>
          <p:spPr bwMode="auto">
            <a:xfrm rot="-3141932">
              <a:off x="2116" y="2211"/>
              <a:ext cx="23" cy="64"/>
            </a:xfrm>
            <a:custGeom>
              <a:avLst/>
              <a:gdLst>
                <a:gd name="T0" fmla="*/ 0 w 97"/>
                <a:gd name="T1" fmla="*/ 0 h 289"/>
                <a:gd name="T2" fmla="*/ 96 w 97"/>
                <a:gd name="T3" fmla="*/ 289 h 289"/>
                <a:gd name="T4" fmla="*/ 97 w 97"/>
                <a:gd name="T5" fmla="*/ 289 h 289"/>
              </a:gdLst>
              <a:ahLst/>
              <a:cxnLst>
                <a:cxn ang="0">
                  <a:pos x="T0" y="T1"/>
                </a:cxn>
                <a:cxn ang="0">
                  <a:pos x="T2" y="T3"/>
                </a:cxn>
                <a:cxn ang="0">
                  <a:pos x="T4" y="T5"/>
                </a:cxn>
              </a:cxnLst>
              <a:rect l="0" t="0" r="r" b="b"/>
              <a:pathLst>
                <a:path w="97" h="289">
                  <a:moveTo>
                    <a:pt x="0" y="0"/>
                  </a:moveTo>
                  <a:lnTo>
                    <a:pt x="96" y="289"/>
                  </a:lnTo>
                  <a:lnTo>
                    <a:pt x="97"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245" name="Freeform 2069"/>
            <p:cNvSpPr>
              <a:spLocks/>
            </p:cNvSpPr>
            <p:nvPr/>
          </p:nvSpPr>
          <p:spPr bwMode="auto">
            <a:xfrm rot="-3141932">
              <a:off x="2089" y="2219"/>
              <a:ext cx="11" cy="11"/>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246" name="Freeform 2070"/>
            <p:cNvSpPr>
              <a:spLocks/>
            </p:cNvSpPr>
            <p:nvPr/>
          </p:nvSpPr>
          <p:spPr bwMode="auto">
            <a:xfrm rot="-3141932">
              <a:off x="2460" y="1755"/>
              <a:ext cx="10"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47" name="Freeform 2071"/>
            <p:cNvSpPr>
              <a:spLocks/>
            </p:cNvSpPr>
            <p:nvPr/>
          </p:nvSpPr>
          <p:spPr bwMode="auto">
            <a:xfrm rot="-3141932">
              <a:off x="2496" y="1788"/>
              <a:ext cx="1" cy="22"/>
            </a:xfrm>
            <a:custGeom>
              <a:avLst/>
              <a:gdLst>
                <a:gd name="T0" fmla="*/ 0 w 1"/>
                <a:gd name="T1" fmla="*/ 97 h 97"/>
                <a:gd name="T2" fmla="*/ 0 w 1"/>
                <a:gd name="T3" fmla="*/ 0 h 97"/>
                <a:gd name="T4" fmla="*/ 1 w 1"/>
                <a:gd name="T5" fmla="*/ 0 h 97"/>
              </a:gdLst>
              <a:ahLst/>
              <a:cxnLst>
                <a:cxn ang="0">
                  <a:pos x="T0" y="T1"/>
                </a:cxn>
                <a:cxn ang="0">
                  <a:pos x="T2" y="T3"/>
                </a:cxn>
                <a:cxn ang="0">
                  <a:pos x="T4" y="T5"/>
                </a:cxn>
              </a:cxnLst>
              <a:rect l="0" t="0" r="r" b="b"/>
              <a:pathLst>
                <a:path w="1" h="97">
                  <a:moveTo>
                    <a:pt x="0"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48" name="Freeform 2072"/>
            <p:cNvSpPr>
              <a:spLocks/>
            </p:cNvSpPr>
            <p:nvPr/>
          </p:nvSpPr>
          <p:spPr bwMode="auto">
            <a:xfrm rot="-3141932">
              <a:off x="2480" y="1819"/>
              <a:ext cx="42" cy="21"/>
            </a:xfrm>
            <a:custGeom>
              <a:avLst/>
              <a:gdLst>
                <a:gd name="T0" fmla="*/ 192 w 192"/>
                <a:gd name="T1" fmla="*/ 0 h 96"/>
                <a:gd name="T2" fmla="*/ 0 w 192"/>
                <a:gd name="T3" fmla="*/ 96 h 96"/>
                <a:gd name="T4" fmla="*/ 1 w 192"/>
                <a:gd name="T5" fmla="*/ 96 h 96"/>
              </a:gdLst>
              <a:ahLst/>
              <a:cxnLst>
                <a:cxn ang="0">
                  <a:pos x="T0" y="T1"/>
                </a:cxn>
                <a:cxn ang="0">
                  <a:pos x="T2" y="T3"/>
                </a:cxn>
                <a:cxn ang="0">
                  <a:pos x="T4" y="T5"/>
                </a:cxn>
              </a:cxnLst>
              <a:rect l="0" t="0" r="r" b="b"/>
              <a:pathLst>
                <a:path w="192" h="96">
                  <a:moveTo>
                    <a:pt x="192"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249" name="Freeform 2073"/>
            <p:cNvSpPr>
              <a:spLocks/>
            </p:cNvSpPr>
            <p:nvPr/>
          </p:nvSpPr>
          <p:spPr bwMode="auto">
            <a:xfrm rot="-3141932">
              <a:off x="2500" y="1883"/>
              <a:ext cx="10" cy="22"/>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50" name="Freeform 2074"/>
            <p:cNvSpPr>
              <a:spLocks/>
            </p:cNvSpPr>
            <p:nvPr/>
          </p:nvSpPr>
          <p:spPr bwMode="auto">
            <a:xfrm rot="-3141932">
              <a:off x="2457" y="1940"/>
              <a:ext cx="43" cy="42"/>
            </a:xfrm>
            <a:custGeom>
              <a:avLst/>
              <a:gdLst>
                <a:gd name="T0" fmla="*/ 0 w 194"/>
                <a:gd name="T1" fmla="*/ 193 h 193"/>
                <a:gd name="T2" fmla="*/ 193 w 194"/>
                <a:gd name="T3" fmla="*/ 0 h 193"/>
                <a:gd name="T4" fmla="*/ 194 w 194"/>
                <a:gd name="T5" fmla="*/ 0 h 193"/>
              </a:gdLst>
              <a:ahLst/>
              <a:cxnLst>
                <a:cxn ang="0">
                  <a:pos x="T0" y="T1"/>
                </a:cxn>
                <a:cxn ang="0">
                  <a:pos x="T2" y="T3"/>
                </a:cxn>
                <a:cxn ang="0">
                  <a:pos x="T4" y="T5"/>
                </a:cxn>
              </a:cxnLst>
              <a:rect l="0" t="0" r="r" b="b"/>
              <a:pathLst>
                <a:path w="194" h="193">
                  <a:moveTo>
                    <a:pt x="0" y="193"/>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251" name="Freeform 2075"/>
            <p:cNvSpPr>
              <a:spLocks/>
            </p:cNvSpPr>
            <p:nvPr/>
          </p:nvSpPr>
          <p:spPr bwMode="auto">
            <a:xfrm rot="-3141932">
              <a:off x="2410" y="2017"/>
              <a:ext cx="85" cy="10"/>
            </a:xfrm>
            <a:custGeom>
              <a:avLst/>
              <a:gdLst>
                <a:gd name="T0" fmla="*/ 384 w 384"/>
                <a:gd name="T1" fmla="*/ 48 h 48"/>
                <a:gd name="T2" fmla="*/ 0 w 384"/>
                <a:gd name="T3" fmla="*/ 0 h 48"/>
                <a:gd name="T4" fmla="*/ 1 w 384"/>
                <a:gd name="T5" fmla="*/ 0 h 48"/>
              </a:gdLst>
              <a:ahLst/>
              <a:cxnLst>
                <a:cxn ang="0">
                  <a:pos x="T0" y="T1"/>
                </a:cxn>
                <a:cxn ang="0">
                  <a:pos x="T2" y="T3"/>
                </a:cxn>
                <a:cxn ang="0">
                  <a:pos x="T4" y="T5"/>
                </a:cxn>
              </a:cxnLst>
              <a:rect l="0" t="0" r="r" b="b"/>
              <a:pathLst>
                <a:path w="384" h="48">
                  <a:moveTo>
                    <a:pt x="384"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52" name="Freeform 2076"/>
            <p:cNvSpPr>
              <a:spLocks/>
            </p:cNvSpPr>
            <p:nvPr/>
          </p:nvSpPr>
          <p:spPr bwMode="auto">
            <a:xfrm rot="-3141932">
              <a:off x="2415" y="2071"/>
              <a:ext cx="2" cy="32"/>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53" name="Freeform 2077"/>
            <p:cNvSpPr>
              <a:spLocks/>
            </p:cNvSpPr>
            <p:nvPr/>
          </p:nvSpPr>
          <p:spPr bwMode="auto">
            <a:xfrm rot="-3141932">
              <a:off x="2321" y="2139"/>
              <a:ext cx="75" cy="10"/>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254" name="Freeform 2078"/>
            <p:cNvSpPr>
              <a:spLocks/>
            </p:cNvSpPr>
            <p:nvPr/>
          </p:nvSpPr>
          <p:spPr bwMode="auto">
            <a:xfrm rot="-3141932">
              <a:off x="2280" y="2164"/>
              <a:ext cx="53" cy="42"/>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55" name="Freeform 2079"/>
            <p:cNvSpPr>
              <a:spLocks/>
            </p:cNvSpPr>
            <p:nvPr/>
          </p:nvSpPr>
          <p:spPr bwMode="auto">
            <a:xfrm rot="-3141932">
              <a:off x="2245" y="2212"/>
              <a:ext cx="12" cy="22"/>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grpSp>
          <p:nvGrpSpPr>
            <p:cNvPr id="52256" name="Group 2080"/>
            <p:cNvGrpSpPr>
              <a:grpSpLocks/>
            </p:cNvGrpSpPr>
            <p:nvPr/>
          </p:nvGrpSpPr>
          <p:grpSpPr bwMode="auto">
            <a:xfrm rot="-3141932">
              <a:off x="1652" y="1180"/>
              <a:ext cx="610" cy="1120"/>
              <a:chOff x="2551" y="1093"/>
              <a:chExt cx="458" cy="842"/>
            </a:xfrm>
          </p:grpSpPr>
          <p:sp>
            <p:nvSpPr>
              <p:cNvPr id="52257" name="Freeform 2081"/>
              <p:cNvSpPr>
                <a:spLocks/>
              </p:cNvSpPr>
              <p:nvPr/>
            </p:nvSpPr>
            <p:spPr bwMode="auto">
              <a:xfrm>
                <a:off x="2567" y="1855"/>
                <a:ext cx="40" cy="32"/>
              </a:xfrm>
              <a:custGeom>
                <a:avLst/>
                <a:gdLst>
                  <a:gd name="T0" fmla="*/ 240 w 240"/>
                  <a:gd name="T1" fmla="*/ 193 h 193"/>
                  <a:gd name="T2" fmla="*/ 0 w 240"/>
                  <a:gd name="T3" fmla="*/ 97 h 193"/>
                  <a:gd name="T4" fmla="*/ 0 w 240"/>
                  <a:gd name="T5" fmla="*/ 0 h 193"/>
                  <a:gd name="T6" fmla="*/ 1 w 240"/>
                  <a:gd name="T7" fmla="*/ 0 h 193"/>
                </a:gdLst>
                <a:ahLst/>
                <a:cxnLst>
                  <a:cxn ang="0">
                    <a:pos x="T0" y="T1"/>
                  </a:cxn>
                  <a:cxn ang="0">
                    <a:pos x="T2" y="T3"/>
                  </a:cxn>
                  <a:cxn ang="0">
                    <a:pos x="T4" y="T5"/>
                  </a:cxn>
                  <a:cxn ang="0">
                    <a:pos x="T6" y="T7"/>
                  </a:cxn>
                </a:cxnLst>
                <a:rect l="0" t="0" r="r" b="b"/>
                <a:pathLst>
                  <a:path w="240" h="193">
                    <a:moveTo>
                      <a:pt x="240" y="193"/>
                    </a:moveTo>
                    <a:lnTo>
                      <a:pt x="0" y="97"/>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58" name="Freeform 2082"/>
              <p:cNvSpPr>
                <a:spLocks/>
              </p:cNvSpPr>
              <p:nvPr/>
            </p:nvSpPr>
            <p:spPr bwMode="auto">
              <a:xfrm>
                <a:off x="2551" y="1823"/>
                <a:ext cx="9" cy="1"/>
              </a:xfrm>
              <a:custGeom>
                <a:avLst/>
                <a:gdLst>
                  <a:gd name="T0" fmla="*/ 0 w 49"/>
                  <a:gd name="T1" fmla="*/ 48 w 49"/>
                  <a:gd name="T2" fmla="*/ 49 w 49"/>
                </a:gdLst>
                <a:ahLst/>
                <a:cxnLst>
                  <a:cxn ang="0">
                    <a:pos x="T0" y="0"/>
                  </a:cxn>
                  <a:cxn ang="0">
                    <a:pos x="T1" y="0"/>
                  </a:cxn>
                  <a:cxn ang="0">
                    <a:pos x="T2" y="0"/>
                  </a:cxn>
                </a:cxnLst>
                <a:rect l="0" t="0" r="r" b="b"/>
                <a:pathLst>
                  <a:path w="49">
                    <a:moveTo>
                      <a:pt x="0" y="0"/>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59" name="Freeform 2083"/>
              <p:cNvSpPr>
                <a:spLocks/>
              </p:cNvSpPr>
              <p:nvPr/>
            </p:nvSpPr>
            <p:spPr bwMode="auto">
              <a:xfrm>
                <a:off x="3008" y="1799"/>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60" name="Freeform 2084"/>
              <p:cNvSpPr>
                <a:spLocks/>
              </p:cNvSpPr>
              <p:nvPr/>
            </p:nvSpPr>
            <p:spPr bwMode="auto">
              <a:xfrm>
                <a:off x="2992" y="1807"/>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261" name="Freeform 2085"/>
              <p:cNvSpPr>
                <a:spLocks/>
              </p:cNvSpPr>
              <p:nvPr/>
            </p:nvSpPr>
            <p:spPr bwMode="auto">
              <a:xfrm>
                <a:off x="2944" y="1855"/>
                <a:ext cx="48" cy="48"/>
              </a:xfrm>
              <a:custGeom>
                <a:avLst/>
                <a:gdLst>
                  <a:gd name="T0" fmla="*/ 0 w 289"/>
                  <a:gd name="T1" fmla="*/ 289 h 289"/>
                  <a:gd name="T2" fmla="*/ 288 w 289"/>
                  <a:gd name="T3" fmla="*/ 0 h 289"/>
                  <a:gd name="T4" fmla="*/ 289 w 289"/>
                  <a:gd name="T5" fmla="*/ 0 h 289"/>
                </a:gdLst>
                <a:ahLst/>
                <a:cxnLst>
                  <a:cxn ang="0">
                    <a:pos x="T0" y="T1"/>
                  </a:cxn>
                  <a:cxn ang="0">
                    <a:pos x="T2" y="T3"/>
                  </a:cxn>
                  <a:cxn ang="0">
                    <a:pos x="T4" y="T5"/>
                  </a:cxn>
                </a:cxnLst>
                <a:rect l="0" t="0" r="r" b="b"/>
                <a:pathLst>
                  <a:path w="289" h="289">
                    <a:moveTo>
                      <a:pt x="0" y="289"/>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62" name="Freeform 2086"/>
              <p:cNvSpPr>
                <a:spLocks/>
              </p:cNvSpPr>
              <p:nvPr/>
            </p:nvSpPr>
            <p:spPr bwMode="auto">
              <a:xfrm>
                <a:off x="2872" y="1903"/>
                <a:ext cx="72" cy="24"/>
              </a:xfrm>
              <a:custGeom>
                <a:avLst/>
                <a:gdLst>
                  <a:gd name="T0" fmla="*/ 0 w 434"/>
                  <a:gd name="T1" fmla="*/ 144 h 144"/>
                  <a:gd name="T2" fmla="*/ 433 w 434"/>
                  <a:gd name="T3" fmla="*/ 0 h 144"/>
                  <a:gd name="T4" fmla="*/ 434 w 434"/>
                  <a:gd name="T5" fmla="*/ 0 h 144"/>
                </a:gdLst>
                <a:ahLst/>
                <a:cxnLst>
                  <a:cxn ang="0">
                    <a:pos x="T0" y="T1"/>
                  </a:cxn>
                  <a:cxn ang="0">
                    <a:pos x="T2" y="T3"/>
                  </a:cxn>
                  <a:cxn ang="0">
                    <a:pos x="T4" y="T5"/>
                  </a:cxn>
                </a:cxnLst>
                <a:rect l="0" t="0" r="r" b="b"/>
                <a:pathLst>
                  <a:path w="434" h="144">
                    <a:moveTo>
                      <a:pt x="0" y="144"/>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52263" name="Freeform 2087"/>
              <p:cNvSpPr>
                <a:spLocks/>
              </p:cNvSpPr>
              <p:nvPr/>
            </p:nvSpPr>
            <p:spPr bwMode="auto">
              <a:xfrm>
                <a:off x="2784" y="1927"/>
                <a:ext cx="88" cy="8"/>
              </a:xfrm>
              <a:custGeom>
                <a:avLst/>
                <a:gdLst>
                  <a:gd name="T0" fmla="*/ 0 w 529"/>
                  <a:gd name="T1" fmla="*/ 49 h 49"/>
                  <a:gd name="T2" fmla="*/ 528 w 529"/>
                  <a:gd name="T3" fmla="*/ 0 h 49"/>
                  <a:gd name="T4" fmla="*/ 529 w 529"/>
                  <a:gd name="T5" fmla="*/ 0 h 49"/>
                </a:gdLst>
                <a:ahLst/>
                <a:cxnLst>
                  <a:cxn ang="0">
                    <a:pos x="T0" y="T1"/>
                  </a:cxn>
                  <a:cxn ang="0">
                    <a:pos x="T2" y="T3"/>
                  </a:cxn>
                  <a:cxn ang="0">
                    <a:pos x="T4" y="T5"/>
                  </a:cxn>
                </a:cxnLst>
                <a:rect l="0" t="0" r="r" b="b"/>
                <a:pathLst>
                  <a:path w="529" h="49">
                    <a:moveTo>
                      <a:pt x="0" y="49"/>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64" name="Freeform 2088"/>
              <p:cNvSpPr>
                <a:spLocks/>
              </p:cNvSpPr>
              <p:nvPr/>
            </p:nvSpPr>
            <p:spPr bwMode="auto">
              <a:xfrm>
                <a:off x="2696" y="1927"/>
                <a:ext cx="88" cy="8"/>
              </a:xfrm>
              <a:custGeom>
                <a:avLst/>
                <a:gdLst>
                  <a:gd name="T0" fmla="*/ 0 w 530"/>
                  <a:gd name="T1" fmla="*/ 0 h 49"/>
                  <a:gd name="T2" fmla="*/ 529 w 530"/>
                  <a:gd name="T3" fmla="*/ 49 h 49"/>
                  <a:gd name="T4" fmla="*/ 530 w 530"/>
                  <a:gd name="T5" fmla="*/ 49 h 49"/>
                </a:gdLst>
                <a:ahLst/>
                <a:cxnLst>
                  <a:cxn ang="0">
                    <a:pos x="T0" y="T1"/>
                  </a:cxn>
                  <a:cxn ang="0">
                    <a:pos x="T2" y="T3"/>
                  </a:cxn>
                  <a:cxn ang="0">
                    <a:pos x="T4" y="T5"/>
                  </a:cxn>
                </a:cxnLst>
                <a:rect l="0" t="0" r="r" b="b"/>
                <a:pathLst>
                  <a:path w="530" h="49">
                    <a:moveTo>
                      <a:pt x="0" y="0"/>
                    </a:moveTo>
                    <a:lnTo>
                      <a:pt x="529" y="49"/>
                    </a:lnTo>
                    <a:lnTo>
                      <a:pt x="530" y="49"/>
                    </a:lnTo>
                  </a:path>
                </a:pathLst>
              </a:custGeom>
              <a:solidFill>
                <a:srgbClr val="FF6600"/>
              </a:solidFill>
              <a:ln w="57150" cmpd="sng">
                <a:solidFill>
                  <a:srgbClr val="FFFFFF"/>
                </a:solidFill>
                <a:prstDash val="solid"/>
                <a:round/>
                <a:headEnd/>
                <a:tailEnd/>
              </a:ln>
            </p:spPr>
            <p:txBody>
              <a:bodyPr/>
              <a:lstStyle/>
              <a:p>
                <a:endParaRPr lang="en-IN"/>
              </a:p>
            </p:txBody>
          </p:sp>
          <p:sp>
            <p:nvSpPr>
              <p:cNvPr id="52265" name="Freeform 2089"/>
              <p:cNvSpPr>
                <a:spLocks/>
              </p:cNvSpPr>
              <p:nvPr/>
            </p:nvSpPr>
            <p:spPr bwMode="auto">
              <a:xfrm>
                <a:off x="2623" y="1903"/>
                <a:ext cx="73" cy="24"/>
              </a:xfrm>
              <a:custGeom>
                <a:avLst/>
                <a:gdLst>
                  <a:gd name="T0" fmla="*/ 0 w 434"/>
                  <a:gd name="T1" fmla="*/ 0 h 144"/>
                  <a:gd name="T2" fmla="*/ 433 w 434"/>
                  <a:gd name="T3" fmla="*/ 144 h 144"/>
                  <a:gd name="T4" fmla="*/ 434 w 434"/>
                  <a:gd name="T5" fmla="*/ 144 h 144"/>
                </a:gdLst>
                <a:ahLst/>
                <a:cxnLst>
                  <a:cxn ang="0">
                    <a:pos x="T0" y="T1"/>
                  </a:cxn>
                  <a:cxn ang="0">
                    <a:pos x="T2" y="T3"/>
                  </a:cxn>
                  <a:cxn ang="0">
                    <a:pos x="T4" y="T5"/>
                  </a:cxn>
                </a:cxnLst>
                <a:rect l="0" t="0" r="r" b="b"/>
                <a:pathLst>
                  <a:path w="434" h="144">
                    <a:moveTo>
                      <a:pt x="0" y="0"/>
                    </a:moveTo>
                    <a:lnTo>
                      <a:pt x="433" y="144"/>
                    </a:lnTo>
                    <a:lnTo>
                      <a:pt x="434" y="144"/>
                    </a:lnTo>
                  </a:path>
                </a:pathLst>
              </a:custGeom>
              <a:solidFill>
                <a:srgbClr val="FF6600"/>
              </a:solidFill>
              <a:ln w="57150" cmpd="sng">
                <a:solidFill>
                  <a:srgbClr val="FFFFFF"/>
                </a:solidFill>
                <a:prstDash val="solid"/>
                <a:round/>
                <a:headEnd/>
                <a:tailEnd/>
              </a:ln>
            </p:spPr>
            <p:txBody>
              <a:bodyPr/>
              <a:lstStyle/>
              <a:p>
                <a:endParaRPr lang="en-IN"/>
              </a:p>
            </p:txBody>
          </p:sp>
          <p:sp>
            <p:nvSpPr>
              <p:cNvPr id="52266" name="Freeform 2090"/>
              <p:cNvSpPr>
                <a:spLocks/>
              </p:cNvSpPr>
              <p:nvPr/>
            </p:nvSpPr>
            <p:spPr bwMode="auto">
              <a:xfrm>
                <a:off x="2567" y="1855"/>
                <a:ext cx="57" cy="48"/>
              </a:xfrm>
              <a:custGeom>
                <a:avLst/>
                <a:gdLst>
                  <a:gd name="T0" fmla="*/ 0 w 337"/>
                  <a:gd name="T1" fmla="*/ 0 h 289"/>
                  <a:gd name="T2" fmla="*/ 336 w 337"/>
                  <a:gd name="T3" fmla="*/ 289 h 289"/>
                  <a:gd name="T4" fmla="*/ 337 w 337"/>
                  <a:gd name="T5" fmla="*/ 289 h 289"/>
                </a:gdLst>
                <a:ahLst/>
                <a:cxnLst>
                  <a:cxn ang="0">
                    <a:pos x="T0" y="T1"/>
                  </a:cxn>
                  <a:cxn ang="0">
                    <a:pos x="T2" y="T3"/>
                  </a:cxn>
                  <a:cxn ang="0">
                    <a:pos x="T4" y="T5"/>
                  </a:cxn>
                </a:cxnLst>
                <a:rect l="0" t="0" r="r" b="b"/>
                <a:pathLst>
                  <a:path w="337" h="289">
                    <a:moveTo>
                      <a:pt x="0" y="0"/>
                    </a:moveTo>
                    <a:lnTo>
                      <a:pt x="336" y="289"/>
                    </a:lnTo>
                    <a:lnTo>
                      <a:pt x="337"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267" name="Freeform 2091"/>
              <p:cNvSpPr>
                <a:spLocks/>
              </p:cNvSpPr>
              <p:nvPr/>
            </p:nvSpPr>
            <p:spPr bwMode="auto">
              <a:xfrm>
                <a:off x="2551" y="1807"/>
                <a:ext cx="17" cy="48"/>
              </a:xfrm>
              <a:custGeom>
                <a:avLst/>
                <a:gdLst>
                  <a:gd name="T0" fmla="*/ 0 w 97"/>
                  <a:gd name="T1" fmla="*/ 0 h 288"/>
                  <a:gd name="T2" fmla="*/ 96 w 97"/>
                  <a:gd name="T3" fmla="*/ 288 h 288"/>
                  <a:gd name="T4" fmla="*/ 97 w 97"/>
                  <a:gd name="T5" fmla="*/ 288 h 288"/>
                </a:gdLst>
                <a:ahLst/>
                <a:cxnLst>
                  <a:cxn ang="0">
                    <a:pos x="T0" y="T1"/>
                  </a:cxn>
                  <a:cxn ang="0">
                    <a:pos x="T2" y="T3"/>
                  </a:cxn>
                  <a:cxn ang="0">
                    <a:pos x="T4" y="T5"/>
                  </a:cxn>
                </a:cxnLst>
                <a:rect l="0" t="0" r="r" b="b"/>
                <a:pathLst>
                  <a:path w="97" h="288">
                    <a:moveTo>
                      <a:pt x="0" y="0"/>
                    </a:moveTo>
                    <a:lnTo>
                      <a:pt x="96" y="288"/>
                    </a:lnTo>
                    <a:lnTo>
                      <a:pt x="97"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268" name="Freeform 2092"/>
              <p:cNvSpPr>
                <a:spLocks/>
              </p:cNvSpPr>
              <p:nvPr/>
            </p:nvSpPr>
            <p:spPr bwMode="auto">
              <a:xfrm>
                <a:off x="2551" y="1799"/>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269" name="Freeform 2093"/>
              <p:cNvSpPr>
                <a:spLocks/>
              </p:cNvSpPr>
              <p:nvPr/>
            </p:nvSpPr>
            <p:spPr bwMode="auto">
              <a:xfrm>
                <a:off x="3000" y="1799"/>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70" name="Freeform 2094"/>
              <p:cNvSpPr>
                <a:spLocks/>
              </p:cNvSpPr>
              <p:nvPr/>
            </p:nvSpPr>
            <p:spPr bwMode="auto">
              <a:xfrm>
                <a:off x="2992" y="1839"/>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71" name="Freeform 2095"/>
              <p:cNvSpPr>
                <a:spLocks/>
              </p:cNvSpPr>
              <p:nvPr/>
            </p:nvSpPr>
            <p:spPr bwMode="auto">
              <a:xfrm>
                <a:off x="2960" y="1855"/>
                <a:ext cx="32" cy="16"/>
              </a:xfrm>
              <a:custGeom>
                <a:avLst/>
                <a:gdLst>
                  <a:gd name="T0" fmla="*/ 192 w 192"/>
                  <a:gd name="T1" fmla="*/ 0 h 97"/>
                  <a:gd name="T2" fmla="*/ 0 w 192"/>
                  <a:gd name="T3" fmla="*/ 97 h 97"/>
                  <a:gd name="T4" fmla="*/ 1 w 192"/>
                  <a:gd name="T5" fmla="*/ 97 h 97"/>
                </a:gdLst>
                <a:ahLst/>
                <a:cxnLst>
                  <a:cxn ang="0">
                    <a:pos x="T0" y="T1"/>
                  </a:cxn>
                  <a:cxn ang="0">
                    <a:pos x="T2" y="T3"/>
                  </a:cxn>
                  <a:cxn ang="0">
                    <a:pos x="T4" y="T5"/>
                  </a:cxn>
                </a:cxnLst>
                <a:rect l="0" t="0" r="r" b="b"/>
                <a:pathLst>
                  <a:path w="192" h="97">
                    <a:moveTo>
                      <a:pt x="192" y="0"/>
                    </a:moveTo>
                    <a:lnTo>
                      <a:pt x="0" y="97"/>
                    </a:lnTo>
                    <a:lnTo>
                      <a:pt x="1" y="97"/>
                    </a:lnTo>
                  </a:path>
                </a:pathLst>
              </a:custGeom>
              <a:solidFill>
                <a:srgbClr val="FF6600"/>
              </a:solidFill>
              <a:ln w="57150" cmpd="sng">
                <a:solidFill>
                  <a:srgbClr val="FFFFFF"/>
                </a:solidFill>
                <a:prstDash val="solid"/>
                <a:round/>
                <a:headEnd/>
                <a:tailEnd/>
              </a:ln>
            </p:spPr>
            <p:txBody>
              <a:bodyPr/>
              <a:lstStyle/>
              <a:p>
                <a:endParaRPr lang="en-IN"/>
              </a:p>
            </p:txBody>
          </p:sp>
          <p:sp>
            <p:nvSpPr>
              <p:cNvPr id="52272" name="Freeform 2096"/>
              <p:cNvSpPr>
                <a:spLocks/>
              </p:cNvSpPr>
              <p:nvPr/>
            </p:nvSpPr>
            <p:spPr bwMode="auto">
              <a:xfrm>
                <a:off x="2936" y="1887"/>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73" name="Freeform 2097"/>
              <p:cNvSpPr>
                <a:spLocks/>
              </p:cNvSpPr>
              <p:nvPr/>
            </p:nvSpPr>
            <p:spPr bwMode="auto">
              <a:xfrm>
                <a:off x="2872" y="1895"/>
                <a:ext cx="32" cy="32"/>
              </a:xfrm>
              <a:custGeom>
                <a:avLst/>
                <a:gdLst>
                  <a:gd name="T0" fmla="*/ 0 w 194"/>
                  <a:gd name="T1" fmla="*/ 192 h 192"/>
                  <a:gd name="T2" fmla="*/ 193 w 194"/>
                  <a:gd name="T3" fmla="*/ 0 h 192"/>
                  <a:gd name="T4" fmla="*/ 194 w 194"/>
                  <a:gd name="T5" fmla="*/ 0 h 192"/>
                </a:gdLst>
                <a:ahLst/>
                <a:cxnLst>
                  <a:cxn ang="0">
                    <a:pos x="T0" y="T1"/>
                  </a:cxn>
                  <a:cxn ang="0">
                    <a:pos x="T2" y="T3"/>
                  </a:cxn>
                  <a:cxn ang="0">
                    <a:pos x="T4" y="T5"/>
                  </a:cxn>
                </a:cxnLst>
                <a:rect l="0" t="0" r="r" b="b"/>
                <a:pathLst>
                  <a:path w="194" h="192">
                    <a:moveTo>
                      <a:pt x="0" y="192"/>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274" name="Freeform 2098"/>
              <p:cNvSpPr>
                <a:spLocks/>
              </p:cNvSpPr>
              <p:nvPr/>
            </p:nvSpPr>
            <p:spPr bwMode="auto">
              <a:xfrm>
                <a:off x="2808" y="1919"/>
                <a:ext cx="64" cy="8"/>
              </a:xfrm>
              <a:custGeom>
                <a:avLst/>
                <a:gdLst>
                  <a:gd name="T0" fmla="*/ 384 w 384"/>
                  <a:gd name="T1" fmla="*/ 48 h 48"/>
                  <a:gd name="T2" fmla="*/ 0 w 384"/>
                  <a:gd name="T3" fmla="*/ 0 h 48"/>
                  <a:gd name="T4" fmla="*/ 1 w 384"/>
                  <a:gd name="T5" fmla="*/ 0 h 48"/>
                </a:gdLst>
                <a:ahLst/>
                <a:cxnLst>
                  <a:cxn ang="0">
                    <a:pos x="T0" y="T1"/>
                  </a:cxn>
                  <a:cxn ang="0">
                    <a:pos x="T2" y="T3"/>
                  </a:cxn>
                  <a:cxn ang="0">
                    <a:pos x="T4" y="T5"/>
                  </a:cxn>
                </a:cxnLst>
                <a:rect l="0" t="0" r="r" b="b"/>
                <a:pathLst>
                  <a:path w="384" h="48">
                    <a:moveTo>
                      <a:pt x="384"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75" name="Freeform 2099"/>
              <p:cNvSpPr>
                <a:spLocks/>
              </p:cNvSpPr>
              <p:nvPr/>
            </p:nvSpPr>
            <p:spPr bwMode="auto">
              <a:xfrm>
                <a:off x="2784" y="1919"/>
                <a:ext cx="1" cy="16"/>
              </a:xfrm>
              <a:custGeom>
                <a:avLst/>
                <a:gdLst>
                  <a:gd name="T0" fmla="*/ 0 w 1"/>
                  <a:gd name="T1" fmla="*/ 97 h 97"/>
                  <a:gd name="T2" fmla="*/ 0 w 1"/>
                  <a:gd name="T3" fmla="*/ 0 h 97"/>
                  <a:gd name="T4" fmla="*/ 1 w 1"/>
                  <a:gd name="T5" fmla="*/ 0 h 97"/>
                </a:gdLst>
                <a:ahLst/>
                <a:cxnLst>
                  <a:cxn ang="0">
                    <a:pos x="T0" y="T1"/>
                  </a:cxn>
                  <a:cxn ang="0">
                    <a:pos x="T2" y="T3"/>
                  </a:cxn>
                  <a:cxn ang="0">
                    <a:pos x="T4" y="T5"/>
                  </a:cxn>
                </a:cxnLst>
                <a:rect l="0" t="0" r="r" b="b"/>
                <a:pathLst>
                  <a:path w="1" h="97">
                    <a:moveTo>
                      <a:pt x="0"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76" name="Freeform 2100"/>
              <p:cNvSpPr>
                <a:spLocks/>
              </p:cNvSpPr>
              <p:nvPr/>
            </p:nvSpPr>
            <p:spPr bwMode="auto">
              <a:xfrm>
                <a:off x="2696" y="1919"/>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277" name="Freeform 2101"/>
              <p:cNvSpPr>
                <a:spLocks/>
              </p:cNvSpPr>
              <p:nvPr/>
            </p:nvSpPr>
            <p:spPr bwMode="auto">
              <a:xfrm>
                <a:off x="2656" y="1895"/>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78" name="Freeform 2102"/>
              <p:cNvSpPr>
                <a:spLocks/>
              </p:cNvSpPr>
              <p:nvPr/>
            </p:nvSpPr>
            <p:spPr bwMode="auto">
              <a:xfrm>
                <a:off x="2623" y="1887"/>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279" name="Freeform 2103"/>
              <p:cNvSpPr>
                <a:spLocks/>
              </p:cNvSpPr>
              <p:nvPr/>
            </p:nvSpPr>
            <p:spPr bwMode="auto">
              <a:xfrm>
                <a:off x="2567" y="1839"/>
                <a:ext cx="40" cy="32"/>
              </a:xfrm>
              <a:custGeom>
                <a:avLst/>
                <a:gdLst>
                  <a:gd name="T0" fmla="*/ 240 w 240"/>
                  <a:gd name="T1" fmla="*/ 193 h 193"/>
                  <a:gd name="T2" fmla="*/ 0 w 240"/>
                  <a:gd name="T3" fmla="*/ 96 h 193"/>
                  <a:gd name="T4" fmla="*/ 0 w 240"/>
                  <a:gd name="T5" fmla="*/ 0 h 193"/>
                  <a:gd name="T6" fmla="*/ 1 w 240"/>
                  <a:gd name="T7" fmla="*/ 0 h 193"/>
                </a:gdLst>
                <a:ahLst/>
                <a:cxnLst>
                  <a:cxn ang="0">
                    <a:pos x="T0" y="T1"/>
                  </a:cxn>
                  <a:cxn ang="0">
                    <a:pos x="T2" y="T3"/>
                  </a:cxn>
                  <a:cxn ang="0">
                    <a:pos x="T4" y="T5"/>
                  </a:cxn>
                  <a:cxn ang="0">
                    <a:pos x="T6" y="T7"/>
                  </a:cxn>
                </a:cxnLst>
                <a:rect l="0" t="0" r="r" b="b"/>
                <a:pathLst>
                  <a:path w="240" h="193">
                    <a:moveTo>
                      <a:pt x="240" y="193"/>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80" name="Freeform 2104"/>
              <p:cNvSpPr>
                <a:spLocks/>
              </p:cNvSpPr>
              <p:nvPr/>
            </p:nvSpPr>
            <p:spPr bwMode="auto">
              <a:xfrm>
                <a:off x="2551" y="1799"/>
                <a:ext cx="9"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81" name="Freeform 2105"/>
              <p:cNvSpPr>
                <a:spLocks/>
              </p:cNvSpPr>
              <p:nvPr/>
            </p:nvSpPr>
            <p:spPr bwMode="auto">
              <a:xfrm>
                <a:off x="3008" y="1783"/>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82" name="Freeform 2106"/>
              <p:cNvSpPr>
                <a:spLocks/>
              </p:cNvSpPr>
              <p:nvPr/>
            </p:nvSpPr>
            <p:spPr bwMode="auto">
              <a:xfrm>
                <a:off x="2992" y="1791"/>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283" name="Freeform 2107"/>
              <p:cNvSpPr>
                <a:spLocks/>
              </p:cNvSpPr>
              <p:nvPr/>
            </p:nvSpPr>
            <p:spPr bwMode="auto">
              <a:xfrm>
                <a:off x="2944" y="1839"/>
                <a:ext cx="48" cy="40"/>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84" name="Freeform 2108"/>
              <p:cNvSpPr>
                <a:spLocks/>
              </p:cNvSpPr>
              <p:nvPr/>
            </p:nvSpPr>
            <p:spPr bwMode="auto">
              <a:xfrm>
                <a:off x="2872" y="1879"/>
                <a:ext cx="72" cy="32"/>
              </a:xfrm>
              <a:custGeom>
                <a:avLst/>
                <a:gdLst>
                  <a:gd name="T0" fmla="*/ 0 w 434"/>
                  <a:gd name="T1" fmla="*/ 192 h 192"/>
                  <a:gd name="T2" fmla="*/ 433 w 434"/>
                  <a:gd name="T3" fmla="*/ 0 h 192"/>
                  <a:gd name="T4" fmla="*/ 434 w 434"/>
                  <a:gd name="T5" fmla="*/ 0 h 192"/>
                </a:gdLst>
                <a:ahLst/>
                <a:cxnLst>
                  <a:cxn ang="0">
                    <a:pos x="T0" y="T1"/>
                  </a:cxn>
                  <a:cxn ang="0">
                    <a:pos x="T2" y="T3"/>
                  </a:cxn>
                  <a:cxn ang="0">
                    <a:pos x="T4" y="T5"/>
                  </a:cxn>
                </a:cxnLst>
                <a:rect l="0" t="0" r="r" b="b"/>
                <a:pathLst>
                  <a:path w="434" h="192">
                    <a:moveTo>
                      <a:pt x="0" y="192"/>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52285" name="Freeform 2109"/>
              <p:cNvSpPr>
                <a:spLocks/>
              </p:cNvSpPr>
              <p:nvPr/>
            </p:nvSpPr>
            <p:spPr bwMode="auto">
              <a:xfrm>
                <a:off x="2784" y="1911"/>
                <a:ext cx="88" cy="8"/>
              </a:xfrm>
              <a:custGeom>
                <a:avLst/>
                <a:gdLst>
                  <a:gd name="T0" fmla="*/ 0 w 529"/>
                  <a:gd name="T1" fmla="*/ 48 h 48"/>
                  <a:gd name="T2" fmla="*/ 528 w 529"/>
                  <a:gd name="T3" fmla="*/ 0 h 48"/>
                  <a:gd name="T4" fmla="*/ 529 w 529"/>
                  <a:gd name="T5" fmla="*/ 0 h 48"/>
                </a:gdLst>
                <a:ahLst/>
                <a:cxnLst>
                  <a:cxn ang="0">
                    <a:pos x="T0" y="T1"/>
                  </a:cxn>
                  <a:cxn ang="0">
                    <a:pos x="T2" y="T3"/>
                  </a:cxn>
                  <a:cxn ang="0">
                    <a:pos x="T4" y="T5"/>
                  </a:cxn>
                </a:cxnLst>
                <a:rect l="0" t="0" r="r" b="b"/>
                <a:pathLst>
                  <a:path w="529" h="48">
                    <a:moveTo>
                      <a:pt x="0" y="48"/>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52286" name="Freeform 2110"/>
              <p:cNvSpPr>
                <a:spLocks/>
              </p:cNvSpPr>
              <p:nvPr/>
            </p:nvSpPr>
            <p:spPr bwMode="auto">
              <a:xfrm>
                <a:off x="2696" y="1911"/>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287" name="Freeform 2111"/>
              <p:cNvSpPr>
                <a:spLocks/>
              </p:cNvSpPr>
              <p:nvPr/>
            </p:nvSpPr>
            <p:spPr bwMode="auto">
              <a:xfrm>
                <a:off x="2623" y="1879"/>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288" name="Freeform 2112"/>
              <p:cNvSpPr>
                <a:spLocks/>
              </p:cNvSpPr>
              <p:nvPr/>
            </p:nvSpPr>
            <p:spPr bwMode="auto">
              <a:xfrm>
                <a:off x="2567" y="1839"/>
                <a:ext cx="57" cy="40"/>
              </a:xfrm>
              <a:custGeom>
                <a:avLst/>
                <a:gdLst>
                  <a:gd name="T0" fmla="*/ 0 w 337"/>
                  <a:gd name="T1" fmla="*/ 0 h 241"/>
                  <a:gd name="T2" fmla="*/ 336 w 337"/>
                  <a:gd name="T3" fmla="*/ 241 h 241"/>
                  <a:gd name="T4" fmla="*/ 337 w 337"/>
                  <a:gd name="T5" fmla="*/ 241 h 241"/>
                </a:gdLst>
                <a:ahLst/>
                <a:cxnLst>
                  <a:cxn ang="0">
                    <a:pos x="T0" y="T1"/>
                  </a:cxn>
                  <a:cxn ang="0">
                    <a:pos x="T2" y="T3"/>
                  </a:cxn>
                  <a:cxn ang="0">
                    <a:pos x="T4" y="T5"/>
                  </a:cxn>
                </a:cxnLst>
                <a:rect l="0" t="0" r="r" b="b"/>
                <a:pathLst>
                  <a:path w="337" h="241">
                    <a:moveTo>
                      <a:pt x="0" y="0"/>
                    </a:moveTo>
                    <a:lnTo>
                      <a:pt x="336" y="241"/>
                    </a:lnTo>
                    <a:lnTo>
                      <a:pt x="337"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289" name="Freeform 2113"/>
              <p:cNvSpPr>
                <a:spLocks/>
              </p:cNvSpPr>
              <p:nvPr/>
            </p:nvSpPr>
            <p:spPr bwMode="auto">
              <a:xfrm>
                <a:off x="2551" y="1791"/>
                <a:ext cx="17" cy="48"/>
              </a:xfrm>
              <a:custGeom>
                <a:avLst/>
                <a:gdLst>
                  <a:gd name="T0" fmla="*/ 0 w 97"/>
                  <a:gd name="T1" fmla="*/ 0 h 288"/>
                  <a:gd name="T2" fmla="*/ 96 w 97"/>
                  <a:gd name="T3" fmla="*/ 288 h 288"/>
                  <a:gd name="T4" fmla="*/ 97 w 97"/>
                  <a:gd name="T5" fmla="*/ 288 h 288"/>
                </a:gdLst>
                <a:ahLst/>
                <a:cxnLst>
                  <a:cxn ang="0">
                    <a:pos x="T0" y="T1"/>
                  </a:cxn>
                  <a:cxn ang="0">
                    <a:pos x="T2" y="T3"/>
                  </a:cxn>
                  <a:cxn ang="0">
                    <a:pos x="T4" y="T5"/>
                  </a:cxn>
                </a:cxnLst>
                <a:rect l="0" t="0" r="r" b="b"/>
                <a:pathLst>
                  <a:path w="97" h="288">
                    <a:moveTo>
                      <a:pt x="0" y="0"/>
                    </a:moveTo>
                    <a:lnTo>
                      <a:pt x="96" y="288"/>
                    </a:lnTo>
                    <a:lnTo>
                      <a:pt x="97"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290" name="Freeform 2114"/>
              <p:cNvSpPr>
                <a:spLocks/>
              </p:cNvSpPr>
              <p:nvPr/>
            </p:nvSpPr>
            <p:spPr bwMode="auto">
              <a:xfrm>
                <a:off x="2551" y="1783"/>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291" name="Freeform 2115"/>
              <p:cNvSpPr>
                <a:spLocks/>
              </p:cNvSpPr>
              <p:nvPr/>
            </p:nvSpPr>
            <p:spPr bwMode="auto">
              <a:xfrm>
                <a:off x="3000" y="1783"/>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92" name="Freeform 2116"/>
              <p:cNvSpPr>
                <a:spLocks/>
              </p:cNvSpPr>
              <p:nvPr/>
            </p:nvSpPr>
            <p:spPr bwMode="auto">
              <a:xfrm>
                <a:off x="2992" y="1823"/>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93" name="Freeform 2117"/>
              <p:cNvSpPr>
                <a:spLocks/>
              </p:cNvSpPr>
              <p:nvPr/>
            </p:nvSpPr>
            <p:spPr bwMode="auto">
              <a:xfrm>
                <a:off x="2960" y="1839"/>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294" name="Freeform 2118"/>
              <p:cNvSpPr>
                <a:spLocks/>
              </p:cNvSpPr>
              <p:nvPr/>
            </p:nvSpPr>
            <p:spPr bwMode="auto">
              <a:xfrm>
                <a:off x="2936" y="1863"/>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95" name="Freeform 2119"/>
              <p:cNvSpPr>
                <a:spLocks/>
              </p:cNvSpPr>
              <p:nvPr/>
            </p:nvSpPr>
            <p:spPr bwMode="auto">
              <a:xfrm>
                <a:off x="2872" y="1879"/>
                <a:ext cx="32" cy="32"/>
              </a:xfrm>
              <a:custGeom>
                <a:avLst/>
                <a:gdLst>
                  <a:gd name="T0" fmla="*/ 0 w 194"/>
                  <a:gd name="T1" fmla="*/ 192 h 192"/>
                  <a:gd name="T2" fmla="*/ 193 w 194"/>
                  <a:gd name="T3" fmla="*/ 0 h 192"/>
                  <a:gd name="T4" fmla="*/ 194 w 194"/>
                  <a:gd name="T5" fmla="*/ 0 h 192"/>
                </a:gdLst>
                <a:ahLst/>
                <a:cxnLst>
                  <a:cxn ang="0">
                    <a:pos x="T0" y="T1"/>
                  </a:cxn>
                  <a:cxn ang="0">
                    <a:pos x="T2" y="T3"/>
                  </a:cxn>
                  <a:cxn ang="0">
                    <a:pos x="T4" y="T5"/>
                  </a:cxn>
                </a:cxnLst>
                <a:rect l="0" t="0" r="r" b="b"/>
                <a:pathLst>
                  <a:path w="194" h="192">
                    <a:moveTo>
                      <a:pt x="0" y="192"/>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296" name="Freeform 2120"/>
              <p:cNvSpPr>
                <a:spLocks/>
              </p:cNvSpPr>
              <p:nvPr/>
            </p:nvSpPr>
            <p:spPr bwMode="auto">
              <a:xfrm>
                <a:off x="2808" y="1895"/>
                <a:ext cx="64" cy="16"/>
              </a:xfrm>
              <a:custGeom>
                <a:avLst/>
                <a:gdLst>
                  <a:gd name="T0" fmla="*/ 384 w 384"/>
                  <a:gd name="T1" fmla="*/ 96 h 96"/>
                  <a:gd name="T2" fmla="*/ 0 w 384"/>
                  <a:gd name="T3" fmla="*/ 0 h 96"/>
                  <a:gd name="T4" fmla="*/ 1 w 384"/>
                  <a:gd name="T5" fmla="*/ 0 h 96"/>
                </a:gdLst>
                <a:ahLst/>
                <a:cxnLst>
                  <a:cxn ang="0">
                    <a:pos x="T0" y="T1"/>
                  </a:cxn>
                  <a:cxn ang="0">
                    <a:pos x="T2" y="T3"/>
                  </a:cxn>
                  <a:cxn ang="0">
                    <a:pos x="T4" y="T5"/>
                  </a:cxn>
                </a:cxnLst>
                <a:rect l="0" t="0" r="r" b="b"/>
                <a:pathLst>
                  <a:path w="384" h="96">
                    <a:moveTo>
                      <a:pt x="384"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97" name="Freeform 2121"/>
              <p:cNvSpPr>
                <a:spLocks/>
              </p:cNvSpPr>
              <p:nvPr/>
            </p:nvSpPr>
            <p:spPr bwMode="auto">
              <a:xfrm>
                <a:off x="2784" y="1903"/>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298" name="Freeform 2122"/>
              <p:cNvSpPr>
                <a:spLocks/>
              </p:cNvSpPr>
              <p:nvPr/>
            </p:nvSpPr>
            <p:spPr bwMode="auto">
              <a:xfrm>
                <a:off x="2696" y="1895"/>
                <a:ext cx="56" cy="16"/>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299" name="Freeform 2123"/>
              <p:cNvSpPr>
                <a:spLocks/>
              </p:cNvSpPr>
              <p:nvPr/>
            </p:nvSpPr>
            <p:spPr bwMode="auto">
              <a:xfrm>
                <a:off x="2656" y="1879"/>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00" name="Freeform 2124"/>
              <p:cNvSpPr>
                <a:spLocks/>
              </p:cNvSpPr>
              <p:nvPr/>
            </p:nvSpPr>
            <p:spPr bwMode="auto">
              <a:xfrm>
                <a:off x="2623" y="1863"/>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301" name="Freeform 2125"/>
              <p:cNvSpPr>
                <a:spLocks/>
              </p:cNvSpPr>
              <p:nvPr/>
            </p:nvSpPr>
            <p:spPr bwMode="auto">
              <a:xfrm>
                <a:off x="2567" y="1823"/>
                <a:ext cx="40" cy="24"/>
              </a:xfrm>
              <a:custGeom>
                <a:avLst/>
                <a:gdLst>
                  <a:gd name="T0" fmla="*/ 240 w 240"/>
                  <a:gd name="T1" fmla="*/ 144 h 144"/>
                  <a:gd name="T2" fmla="*/ 0 w 240"/>
                  <a:gd name="T3" fmla="*/ 96 h 144"/>
                  <a:gd name="T4" fmla="*/ 0 w 240"/>
                  <a:gd name="T5" fmla="*/ 0 h 144"/>
                  <a:gd name="T6" fmla="*/ 1 w 240"/>
                  <a:gd name="T7" fmla="*/ 0 h 144"/>
                </a:gdLst>
                <a:ahLst/>
                <a:cxnLst>
                  <a:cxn ang="0">
                    <a:pos x="T0" y="T1"/>
                  </a:cxn>
                  <a:cxn ang="0">
                    <a:pos x="T2" y="T3"/>
                  </a:cxn>
                  <a:cxn ang="0">
                    <a:pos x="T4" y="T5"/>
                  </a:cxn>
                  <a:cxn ang="0">
                    <a:pos x="T6" y="T7"/>
                  </a:cxn>
                </a:cxnLst>
                <a:rect l="0" t="0" r="r" b="b"/>
                <a:pathLst>
                  <a:path w="240" h="144">
                    <a:moveTo>
                      <a:pt x="240"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02" name="Freeform 2126"/>
              <p:cNvSpPr>
                <a:spLocks/>
              </p:cNvSpPr>
              <p:nvPr/>
            </p:nvSpPr>
            <p:spPr bwMode="auto">
              <a:xfrm>
                <a:off x="2551" y="1783"/>
                <a:ext cx="9"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03" name="Freeform 2127"/>
              <p:cNvSpPr>
                <a:spLocks/>
              </p:cNvSpPr>
              <p:nvPr/>
            </p:nvSpPr>
            <p:spPr bwMode="auto">
              <a:xfrm>
                <a:off x="2992" y="1783"/>
                <a:ext cx="16" cy="40"/>
              </a:xfrm>
              <a:custGeom>
                <a:avLst/>
                <a:gdLst>
                  <a:gd name="T0" fmla="*/ 0 w 98"/>
                  <a:gd name="T1" fmla="*/ 240 h 240"/>
                  <a:gd name="T2" fmla="*/ 97 w 98"/>
                  <a:gd name="T3" fmla="*/ 0 h 240"/>
                  <a:gd name="T4" fmla="*/ 98 w 98"/>
                  <a:gd name="T5" fmla="*/ 0 h 240"/>
                </a:gdLst>
                <a:ahLst/>
                <a:cxnLst>
                  <a:cxn ang="0">
                    <a:pos x="T0" y="T1"/>
                  </a:cxn>
                  <a:cxn ang="0">
                    <a:pos x="T2" y="T3"/>
                  </a:cxn>
                  <a:cxn ang="0">
                    <a:pos x="T4" y="T5"/>
                  </a:cxn>
                </a:cxnLst>
                <a:rect l="0" t="0" r="r" b="b"/>
                <a:pathLst>
                  <a:path w="98" h="240">
                    <a:moveTo>
                      <a:pt x="0" y="240"/>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304" name="Freeform 2128"/>
              <p:cNvSpPr>
                <a:spLocks/>
              </p:cNvSpPr>
              <p:nvPr/>
            </p:nvSpPr>
            <p:spPr bwMode="auto">
              <a:xfrm>
                <a:off x="2944" y="1823"/>
                <a:ext cx="48" cy="40"/>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05" name="Freeform 2129"/>
              <p:cNvSpPr>
                <a:spLocks/>
              </p:cNvSpPr>
              <p:nvPr/>
            </p:nvSpPr>
            <p:spPr bwMode="auto">
              <a:xfrm>
                <a:off x="2872" y="1863"/>
                <a:ext cx="72" cy="32"/>
              </a:xfrm>
              <a:custGeom>
                <a:avLst/>
                <a:gdLst>
                  <a:gd name="T0" fmla="*/ 0 w 434"/>
                  <a:gd name="T1" fmla="*/ 192 h 192"/>
                  <a:gd name="T2" fmla="*/ 433 w 434"/>
                  <a:gd name="T3" fmla="*/ 0 h 192"/>
                  <a:gd name="T4" fmla="*/ 434 w 434"/>
                  <a:gd name="T5" fmla="*/ 0 h 192"/>
                </a:gdLst>
                <a:ahLst/>
                <a:cxnLst>
                  <a:cxn ang="0">
                    <a:pos x="T0" y="T1"/>
                  </a:cxn>
                  <a:cxn ang="0">
                    <a:pos x="T2" y="T3"/>
                  </a:cxn>
                  <a:cxn ang="0">
                    <a:pos x="T4" y="T5"/>
                  </a:cxn>
                </a:cxnLst>
                <a:rect l="0" t="0" r="r" b="b"/>
                <a:pathLst>
                  <a:path w="434" h="192">
                    <a:moveTo>
                      <a:pt x="0" y="192"/>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06" name="Freeform 2130"/>
              <p:cNvSpPr>
                <a:spLocks/>
              </p:cNvSpPr>
              <p:nvPr/>
            </p:nvSpPr>
            <p:spPr bwMode="auto">
              <a:xfrm>
                <a:off x="2784" y="1895"/>
                <a:ext cx="88" cy="8"/>
              </a:xfrm>
              <a:custGeom>
                <a:avLst/>
                <a:gdLst>
                  <a:gd name="T0" fmla="*/ 0 w 529"/>
                  <a:gd name="T1" fmla="*/ 48 h 48"/>
                  <a:gd name="T2" fmla="*/ 528 w 529"/>
                  <a:gd name="T3" fmla="*/ 0 h 48"/>
                  <a:gd name="T4" fmla="*/ 529 w 529"/>
                  <a:gd name="T5" fmla="*/ 0 h 48"/>
                </a:gdLst>
                <a:ahLst/>
                <a:cxnLst>
                  <a:cxn ang="0">
                    <a:pos x="T0" y="T1"/>
                  </a:cxn>
                  <a:cxn ang="0">
                    <a:pos x="T2" y="T3"/>
                  </a:cxn>
                  <a:cxn ang="0">
                    <a:pos x="T4" y="T5"/>
                  </a:cxn>
                </a:cxnLst>
                <a:rect l="0" t="0" r="r" b="b"/>
                <a:pathLst>
                  <a:path w="529" h="48">
                    <a:moveTo>
                      <a:pt x="0" y="48"/>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07" name="Freeform 2131"/>
              <p:cNvSpPr>
                <a:spLocks/>
              </p:cNvSpPr>
              <p:nvPr/>
            </p:nvSpPr>
            <p:spPr bwMode="auto">
              <a:xfrm>
                <a:off x="2696" y="1895"/>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308" name="Freeform 2132"/>
              <p:cNvSpPr>
                <a:spLocks/>
              </p:cNvSpPr>
              <p:nvPr/>
            </p:nvSpPr>
            <p:spPr bwMode="auto">
              <a:xfrm>
                <a:off x="2623" y="1863"/>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309" name="Freeform 2133"/>
              <p:cNvSpPr>
                <a:spLocks/>
              </p:cNvSpPr>
              <p:nvPr/>
            </p:nvSpPr>
            <p:spPr bwMode="auto">
              <a:xfrm>
                <a:off x="2567" y="1823"/>
                <a:ext cx="57" cy="40"/>
              </a:xfrm>
              <a:custGeom>
                <a:avLst/>
                <a:gdLst>
                  <a:gd name="T0" fmla="*/ 0 w 337"/>
                  <a:gd name="T1" fmla="*/ 0 h 241"/>
                  <a:gd name="T2" fmla="*/ 336 w 337"/>
                  <a:gd name="T3" fmla="*/ 241 h 241"/>
                  <a:gd name="T4" fmla="*/ 337 w 337"/>
                  <a:gd name="T5" fmla="*/ 241 h 241"/>
                </a:gdLst>
                <a:ahLst/>
                <a:cxnLst>
                  <a:cxn ang="0">
                    <a:pos x="T0" y="T1"/>
                  </a:cxn>
                  <a:cxn ang="0">
                    <a:pos x="T2" y="T3"/>
                  </a:cxn>
                  <a:cxn ang="0">
                    <a:pos x="T4" y="T5"/>
                  </a:cxn>
                </a:cxnLst>
                <a:rect l="0" t="0" r="r" b="b"/>
                <a:pathLst>
                  <a:path w="337" h="241">
                    <a:moveTo>
                      <a:pt x="0" y="0"/>
                    </a:moveTo>
                    <a:lnTo>
                      <a:pt x="336" y="241"/>
                    </a:lnTo>
                    <a:lnTo>
                      <a:pt x="337"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310" name="Freeform 2134"/>
              <p:cNvSpPr>
                <a:spLocks/>
              </p:cNvSpPr>
              <p:nvPr/>
            </p:nvSpPr>
            <p:spPr bwMode="auto">
              <a:xfrm>
                <a:off x="2559" y="1783"/>
                <a:ext cx="9" cy="40"/>
              </a:xfrm>
              <a:custGeom>
                <a:avLst/>
                <a:gdLst>
                  <a:gd name="T0" fmla="*/ 0 w 49"/>
                  <a:gd name="T1" fmla="*/ 0 h 240"/>
                  <a:gd name="T2" fmla="*/ 48 w 49"/>
                  <a:gd name="T3" fmla="*/ 240 h 240"/>
                  <a:gd name="T4" fmla="*/ 49 w 49"/>
                  <a:gd name="T5" fmla="*/ 240 h 240"/>
                </a:gdLst>
                <a:ahLst/>
                <a:cxnLst>
                  <a:cxn ang="0">
                    <a:pos x="T0" y="T1"/>
                  </a:cxn>
                  <a:cxn ang="0">
                    <a:pos x="T2" y="T3"/>
                  </a:cxn>
                  <a:cxn ang="0">
                    <a:pos x="T4" y="T5"/>
                  </a:cxn>
                </a:cxnLst>
                <a:rect l="0" t="0" r="r" b="b"/>
                <a:pathLst>
                  <a:path w="49" h="240">
                    <a:moveTo>
                      <a:pt x="0" y="0"/>
                    </a:moveTo>
                    <a:lnTo>
                      <a:pt x="48" y="240"/>
                    </a:lnTo>
                    <a:lnTo>
                      <a:pt x="49" y="240"/>
                    </a:lnTo>
                  </a:path>
                </a:pathLst>
              </a:custGeom>
              <a:solidFill>
                <a:srgbClr val="FF6600"/>
              </a:solidFill>
              <a:ln w="57150" cmpd="sng">
                <a:solidFill>
                  <a:srgbClr val="FFFFFF"/>
                </a:solidFill>
                <a:prstDash val="solid"/>
                <a:round/>
                <a:headEnd/>
                <a:tailEnd/>
              </a:ln>
            </p:spPr>
            <p:txBody>
              <a:bodyPr/>
              <a:lstStyle/>
              <a:p>
                <a:endParaRPr lang="en-IN"/>
              </a:p>
            </p:txBody>
          </p:sp>
          <p:sp>
            <p:nvSpPr>
              <p:cNvPr id="52311" name="Freeform 2135"/>
              <p:cNvSpPr>
                <a:spLocks/>
              </p:cNvSpPr>
              <p:nvPr/>
            </p:nvSpPr>
            <p:spPr bwMode="auto">
              <a:xfrm>
                <a:off x="2992" y="1807"/>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12" name="Freeform 2136"/>
              <p:cNvSpPr>
                <a:spLocks/>
              </p:cNvSpPr>
              <p:nvPr/>
            </p:nvSpPr>
            <p:spPr bwMode="auto">
              <a:xfrm>
                <a:off x="2960" y="1823"/>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313" name="Freeform 2137"/>
              <p:cNvSpPr>
                <a:spLocks/>
              </p:cNvSpPr>
              <p:nvPr/>
            </p:nvSpPr>
            <p:spPr bwMode="auto">
              <a:xfrm>
                <a:off x="2936" y="1847"/>
                <a:ext cx="8" cy="16"/>
              </a:xfrm>
              <a:custGeom>
                <a:avLst/>
                <a:gdLst>
                  <a:gd name="T0" fmla="*/ 48 w 48"/>
                  <a:gd name="T1" fmla="*/ 97 h 97"/>
                  <a:gd name="T2" fmla="*/ 0 w 48"/>
                  <a:gd name="T3" fmla="*/ 0 h 97"/>
                  <a:gd name="T4" fmla="*/ 1 w 48"/>
                  <a:gd name="T5" fmla="*/ 0 h 97"/>
                </a:gdLst>
                <a:ahLst/>
                <a:cxnLst>
                  <a:cxn ang="0">
                    <a:pos x="T0" y="T1"/>
                  </a:cxn>
                  <a:cxn ang="0">
                    <a:pos x="T2" y="T3"/>
                  </a:cxn>
                  <a:cxn ang="0">
                    <a:pos x="T4" y="T5"/>
                  </a:cxn>
                </a:cxnLst>
                <a:rect l="0" t="0" r="r" b="b"/>
                <a:pathLst>
                  <a:path w="48" h="97">
                    <a:moveTo>
                      <a:pt x="48"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14" name="Freeform 2138"/>
              <p:cNvSpPr>
                <a:spLocks/>
              </p:cNvSpPr>
              <p:nvPr/>
            </p:nvSpPr>
            <p:spPr bwMode="auto">
              <a:xfrm>
                <a:off x="2872" y="1855"/>
                <a:ext cx="32" cy="40"/>
              </a:xfrm>
              <a:custGeom>
                <a:avLst/>
                <a:gdLst>
                  <a:gd name="T0" fmla="*/ 0 w 194"/>
                  <a:gd name="T1" fmla="*/ 241 h 241"/>
                  <a:gd name="T2" fmla="*/ 193 w 194"/>
                  <a:gd name="T3" fmla="*/ 0 h 241"/>
                  <a:gd name="T4" fmla="*/ 194 w 194"/>
                  <a:gd name="T5" fmla="*/ 0 h 241"/>
                </a:gdLst>
                <a:ahLst/>
                <a:cxnLst>
                  <a:cxn ang="0">
                    <a:pos x="T0" y="T1"/>
                  </a:cxn>
                  <a:cxn ang="0">
                    <a:pos x="T2" y="T3"/>
                  </a:cxn>
                  <a:cxn ang="0">
                    <a:pos x="T4" y="T5"/>
                  </a:cxn>
                </a:cxnLst>
                <a:rect l="0" t="0" r="r" b="b"/>
                <a:pathLst>
                  <a:path w="194" h="241">
                    <a:moveTo>
                      <a:pt x="0" y="241"/>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15" name="Freeform 2139"/>
              <p:cNvSpPr>
                <a:spLocks/>
              </p:cNvSpPr>
              <p:nvPr/>
            </p:nvSpPr>
            <p:spPr bwMode="auto">
              <a:xfrm>
                <a:off x="2808" y="1879"/>
                <a:ext cx="64" cy="16"/>
              </a:xfrm>
              <a:custGeom>
                <a:avLst/>
                <a:gdLst>
                  <a:gd name="T0" fmla="*/ 384 w 384"/>
                  <a:gd name="T1" fmla="*/ 96 h 96"/>
                  <a:gd name="T2" fmla="*/ 0 w 384"/>
                  <a:gd name="T3" fmla="*/ 0 h 96"/>
                  <a:gd name="T4" fmla="*/ 1 w 384"/>
                  <a:gd name="T5" fmla="*/ 0 h 96"/>
                </a:gdLst>
                <a:ahLst/>
                <a:cxnLst>
                  <a:cxn ang="0">
                    <a:pos x="T0" y="T1"/>
                  </a:cxn>
                  <a:cxn ang="0">
                    <a:pos x="T2" y="T3"/>
                  </a:cxn>
                  <a:cxn ang="0">
                    <a:pos x="T4" y="T5"/>
                  </a:cxn>
                </a:cxnLst>
                <a:rect l="0" t="0" r="r" b="b"/>
                <a:pathLst>
                  <a:path w="384" h="96">
                    <a:moveTo>
                      <a:pt x="384"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16" name="Freeform 2140"/>
              <p:cNvSpPr>
                <a:spLocks/>
              </p:cNvSpPr>
              <p:nvPr/>
            </p:nvSpPr>
            <p:spPr bwMode="auto">
              <a:xfrm>
                <a:off x="2784" y="1887"/>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17" name="Freeform 2141"/>
              <p:cNvSpPr>
                <a:spLocks/>
              </p:cNvSpPr>
              <p:nvPr/>
            </p:nvSpPr>
            <p:spPr bwMode="auto">
              <a:xfrm>
                <a:off x="2696" y="1879"/>
                <a:ext cx="56" cy="16"/>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318" name="Freeform 2142"/>
              <p:cNvSpPr>
                <a:spLocks/>
              </p:cNvSpPr>
              <p:nvPr/>
            </p:nvSpPr>
            <p:spPr bwMode="auto">
              <a:xfrm>
                <a:off x="2656" y="1855"/>
                <a:ext cx="40" cy="40"/>
              </a:xfrm>
              <a:custGeom>
                <a:avLst/>
                <a:gdLst>
                  <a:gd name="T0" fmla="*/ 240 w 240"/>
                  <a:gd name="T1" fmla="*/ 241 h 241"/>
                  <a:gd name="T2" fmla="*/ 0 w 240"/>
                  <a:gd name="T3" fmla="*/ 0 h 241"/>
                  <a:gd name="T4" fmla="*/ 1 w 240"/>
                  <a:gd name="T5" fmla="*/ 0 h 241"/>
                </a:gdLst>
                <a:ahLst/>
                <a:cxnLst>
                  <a:cxn ang="0">
                    <a:pos x="T0" y="T1"/>
                  </a:cxn>
                  <a:cxn ang="0">
                    <a:pos x="T2" y="T3"/>
                  </a:cxn>
                  <a:cxn ang="0">
                    <a:pos x="T4" y="T5"/>
                  </a:cxn>
                </a:cxnLst>
                <a:rect l="0" t="0" r="r" b="b"/>
                <a:pathLst>
                  <a:path w="240" h="241">
                    <a:moveTo>
                      <a:pt x="240" y="241"/>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19" name="Freeform 2143"/>
              <p:cNvSpPr>
                <a:spLocks/>
              </p:cNvSpPr>
              <p:nvPr/>
            </p:nvSpPr>
            <p:spPr bwMode="auto">
              <a:xfrm>
                <a:off x="2623" y="1847"/>
                <a:ext cx="9" cy="16"/>
              </a:xfrm>
              <a:custGeom>
                <a:avLst/>
                <a:gdLst>
                  <a:gd name="T0" fmla="*/ 0 w 50"/>
                  <a:gd name="T1" fmla="*/ 97 h 97"/>
                  <a:gd name="T2" fmla="*/ 49 w 50"/>
                  <a:gd name="T3" fmla="*/ 0 h 97"/>
                  <a:gd name="T4" fmla="*/ 50 w 50"/>
                  <a:gd name="T5" fmla="*/ 0 h 97"/>
                </a:gdLst>
                <a:ahLst/>
                <a:cxnLst>
                  <a:cxn ang="0">
                    <a:pos x="T0" y="T1"/>
                  </a:cxn>
                  <a:cxn ang="0">
                    <a:pos x="T2" y="T3"/>
                  </a:cxn>
                  <a:cxn ang="0">
                    <a:pos x="T4" y="T5"/>
                  </a:cxn>
                </a:cxnLst>
                <a:rect l="0" t="0" r="r" b="b"/>
                <a:pathLst>
                  <a:path w="50" h="97">
                    <a:moveTo>
                      <a:pt x="0" y="97"/>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320" name="Freeform 2144"/>
              <p:cNvSpPr>
                <a:spLocks/>
              </p:cNvSpPr>
              <p:nvPr/>
            </p:nvSpPr>
            <p:spPr bwMode="auto">
              <a:xfrm>
                <a:off x="2567" y="1807"/>
                <a:ext cx="40" cy="24"/>
              </a:xfrm>
              <a:custGeom>
                <a:avLst/>
                <a:gdLst>
                  <a:gd name="T0" fmla="*/ 240 w 240"/>
                  <a:gd name="T1" fmla="*/ 144 h 144"/>
                  <a:gd name="T2" fmla="*/ 0 w 240"/>
                  <a:gd name="T3" fmla="*/ 96 h 144"/>
                  <a:gd name="T4" fmla="*/ 0 w 240"/>
                  <a:gd name="T5" fmla="*/ 0 h 144"/>
                  <a:gd name="T6" fmla="*/ 1 w 240"/>
                  <a:gd name="T7" fmla="*/ 0 h 144"/>
                </a:gdLst>
                <a:ahLst/>
                <a:cxnLst>
                  <a:cxn ang="0">
                    <a:pos x="T0" y="T1"/>
                  </a:cxn>
                  <a:cxn ang="0">
                    <a:pos x="T2" y="T3"/>
                  </a:cxn>
                  <a:cxn ang="0">
                    <a:pos x="T4" y="T5"/>
                  </a:cxn>
                  <a:cxn ang="0">
                    <a:pos x="T6" y="T7"/>
                  </a:cxn>
                </a:cxnLst>
                <a:rect l="0" t="0" r="r" b="b"/>
                <a:pathLst>
                  <a:path w="240" h="144">
                    <a:moveTo>
                      <a:pt x="240"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21" name="Freeform 2145"/>
              <p:cNvSpPr>
                <a:spLocks/>
              </p:cNvSpPr>
              <p:nvPr/>
            </p:nvSpPr>
            <p:spPr bwMode="auto">
              <a:xfrm>
                <a:off x="2992" y="1783"/>
                <a:ext cx="8" cy="16"/>
              </a:xfrm>
              <a:custGeom>
                <a:avLst/>
                <a:gdLst>
                  <a:gd name="T0" fmla="*/ 0 w 49"/>
                  <a:gd name="T1" fmla="*/ 96 h 96"/>
                  <a:gd name="T2" fmla="*/ 48 w 49"/>
                  <a:gd name="T3" fmla="*/ 0 h 96"/>
                  <a:gd name="T4" fmla="*/ 49 w 49"/>
                  <a:gd name="T5" fmla="*/ 0 h 96"/>
                </a:gdLst>
                <a:ahLst/>
                <a:cxnLst>
                  <a:cxn ang="0">
                    <a:pos x="T0" y="T1"/>
                  </a:cxn>
                  <a:cxn ang="0">
                    <a:pos x="T2" y="T3"/>
                  </a:cxn>
                  <a:cxn ang="0">
                    <a:pos x="T4" y="T5"/>
                  </a:cxn>
                </a:cxnLst>
                <a:rect l="0" t="0" r="r" b="b"/>
                <a:pathLst>
                  <a:path w="49" h="96">
                    <a:moveTo>
                      <a:pt x="0" y="96"/>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22" name="Freeform 2146"/>
              <p:cNvSpPr>
                <a:spLocks/>
              </p:cNvSpPr>
              <p:nvPr/>
            </p:nvSpPr>
            <p:spPr bwMode="auto">
              <a:xfrm>
                <a:off x="2944" y="1799"/>
                <a:ext cx="48" cy="48"/>
              </a:xfrm>
              <a:custGeom>
                <a:avLst/>
                <a:gdLst>
                  <a:gd name="T0" fmla="*/ 0 w 289"/>
                  <a:gd name="T1" fmla="*/ 288 h 288"/>
                  <a:gd name="T2" fmla="*/ 288 w 289"/>
                  <a:gd name="T3" fmla="*/ 0 h 288"/>
                  <a:gd name="T4" fmla="*/ 289 w 289"/>
                  <a:gd name="T5" fmla="*/ 0 h 288"/>
                </a:gdLst>
                <a:ahLst/>
                <a:cxnLst>
                  <a:cxn ang="0">
                    <a:pos x="T0" y="T1"/>
                  </a:cxn>
                  <a:cxn ang="0">
                    <a:pos x="T2" y="T3"/>
                  </a:cxn>
                  <a:cxn ang="0">
                    <a:pos x="T4" y="T5"/>
                  </a:cxn>
                </a:cxnLst>
                <a:rect l="0" t="0" r="r" b="b"/>
                <a:pathLst>
                  <a:path w="289" h="288">
                    <a:moveTo>
                      <a:pt x="0" y="288"/>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23" name="Freeform 2147"/>
              <p:cNvSpPr>
                <a:spLocks/>
              </p:cNvSpPr>
              <p:nvPr/>
            </p:nvSpPr>
            <p:spPr bwMode="auto">
              <a:xfrm>
                <a:off x="2872" y="1847"/>
                <a:ext cx="72" cy="24"/>
              </a:xfrm>
              <a:custGeom>
                <a:avLst/>
                <a:gdLst>
                  <a:gd name="T0" fmla="*/ 0 w 434"/>
                  <a:gd name="T1" fmla="*/ 145 h 145"/>
                  <a:gd name="T2" fmla="*/ 433 w 434"/>
                  <a:gd name="T3" fmla="*/ 0 h 145"/>
                  <a:gd name="T4" fmla="*/ 434 w 434"/>
                  <a:gd name="T5" fmla="*/ 0 h 145"/>
                </a:gdLst>
                <a:ahLst/>
                <a:cxnLst>
                  <a:cxn ang="0">
                    <a:pos x="T0" y="T1"/>
                  </a:cxn>
                  <a:cxn ang="0">
                    <a:pos x="T2" y="T3"/>
                  </a:cxn>
                  <a:cxn ang="0">
                    <a:pos x="T4" y="T5"/>
                  </a:cxn>
                </a:cxnLst>
                <a:rect l="0" t="0" r="r" b="b"/>
                <a:pathLst>
                  <a:path w="434" h="145">
                    <a:moveTo>
                      <a:pt x="0" y="145"/>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24" name="Freeform 2148"/>
              <p:cNvSpPr>
                <a:spLocks/>
              </p:cNvSpPr>
              <p:nvPr/>
            </p:nvSpPr>
            <p:spPr bwMode="auto">
              <a:xfrm>
                <a:off x="2784" y="1871"/>
                <a:ext cx="88" cy="16"/>
              </a:xfrm>
              <a:custGeom>
                <a:avLst/>
                <a:gdLst>
                  <a:gd name="T0" fmla="*/ 0 w 529"/>
                  <a:gd name="T1" fmla="*/ 96 h 96"/>
                  <a:gd name="T2" fmla="*/ 528 w 529"/>
                  <a:gd name="T3" fmla="*/ 0 h 96"/>
                  <a:gd name="T4" fmla="*/ 529 w 529"/>
                  <a:gd name="T5" fmla="*/ 0 h 96"/>
                </a:gdLst>
                <a:ahLst/>
                <a:cxnLst>
                  <a:cxn ang="0">
                    <a:pos x="T0" y="T1"/>
                  </a:cxn>
                  <a:cxn ang="0">
                    <a:pos x="T2" y="T3"/>
                  </a:cxn>
                  <a:cxn ang="0">
                    <a:pos x="T4" y="T5"/>
                  </a:cxn>
                </a:cxnLst>
                <a:rect l="0" t="0" r="r" b="b"/>
                <a:pathLst>
                  <a:path w="529" h="96">
                    <a:moveTo>
                      <a:pt x="0" y="96"/>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25" name="Freeform 2149"/>
              <p:cNvSpPr>
                <a:spLocks/>
              </p:cNvSpPr>
              <p:nvPr/>
            </p:nvSpPr>
            <p:spPr bwMode="auto">
              <a:xfrm>
                <a:off x="2696" y="1871"/>
                <a:ext cx="88" cy="16"/>
              </a:xfrm>
              <a:custGeom>
                <a:avLst/>
                <a:gdLst>
                  <a:gd name="T0" fmla="*/ 0 w 530"/>
                  <a:gd name="T1" fmla="*/ 0 h 96"/>
                  <a:gd name="T2" fmla="*/ 529 w 530"/>
                  <a:gd name="T3" fmla="*/ 96 h 96"/>
                  <a:gd name="T4" fmla="*/ 530 w 530"/>
                  <a:gd name="T5" fmla="*/ 96 h 96"/>
                </a:gdLst>
                <a:ahLst/>
                <a:cxnLst>
                  <a:cxn ang="0">
                    <a:pos x="T0" y="T1"/>
                  </a:cxn>
                  <a:cxn ang="0">
                    <a:pos x="T2" y="T3"/>
                  </a:cxn>
                  <a:cxn ang="0">
                    <a:pos x="T4" y="T5"/>
                  </a:cxn>
                </a:cxnLst>
                <a:rect l="0" t="0" r="r" b="b"/>
                <a:pathLst>
                  <a:path w="530" h="96">
                    <a:moveTo>
                      <a:pt x="0" y="0"/>
                    </a:moveTo>
                    <a:lnTo>
                      <a:pt x="529" y="96"/>
                    </a:lnTo>
                    <a:lnTo>
                      <a:pt x="530" y="96"/>
                    </a:lnTo>
                  </a:path>
                </a:pathLst>
              </a:custGeom>
              <a:solidFill>
                <a:srgbClr val="FF6600"/>
              </a:solidFill>
              <a:ln w="57150" cmpd="sng">
                <a:solidFill>
                  <a:srgbClr val="FFFFFF"/>
                </a:solidFill>
                <a:prstDash val="solid"/>
                <a:round/>
                <a:headEnd/>
                <a:tailEnd/>
              </a:ln>
            </p:spPr>
            <p:txBody>
              <a:bodyPr/>
              <a:lstStyle/>
              <a:p>
                <a:endParaRPr lang="en-IN"/>
              </a:p>
            </p:txBody>
          </p:sp>
          <p:sp>
            <p:nvSpPr>
              <p:cNvPr id="52326" name="Freeform 2150"/>
              <p:cNvSpPr>
                <a:spLocks/>
              </p:cNvSpPr>
              <p:nvPr/>
            </p:nvSpPr>
            <p:spPr bwMode="auto">
              <a:xfrm>
                <a:off x="2623" y="1847"/>
                <a:ext cx="73" cy="24"/>
              </a:xfrm>
              <a:custGeom>
                <a:avLst/>
                <a:gdLst>
                  <a:gd name="T0" fmla="*/ 0 w 434"/>
                  <a:gd name="T1" fmla="*/ 0 h 145"/>
                  <a:gd name="T2" fmla="*/ 433 w 434"/>
                  <a:gd name="T3" fmla="*/ 145 h 145"/>
                  <a:gd name="T4" fmla="*/ 434 w 434"/>
                  <a:gd name="T5" fmla="*/ 145 h 145"/>
                </a:gdLst>
                <a:ahLst/>
                <a:cxnLst>
                  <a:cxn ang="0">
                    <a:pos x="T0" y="T1"/>
                  </a:cxn>
                  <a:cxn ang="0">
                    <a:pos x="T2" y="T3"/>
                  </a:cxn>
                  <a:cxn ang="0">
                    <a:pos x="T4" y="T5"/>
                  </a:cxn>
                </a:cxnLst>
                <a:rect l="0" t="0" r="r" b="b"/>
                <a:pathLst>
                  <a:path w="434" h="145">
                    <a:moveTo>
                      <a:pt x="0" y="0"/>
                    </a:moveTo>
                    <a:lnTo>
                      <a:pt x="433" y="145"/>
                    </a:lnTo>
                    <a:lnTo>
                      <a:pt x="434" y="145"/>
                    </a:lnTo>
                  </a:path>
                </a:pathLst>
              </a:custGeom>
              <a:solidFill>
                <a:srgbClr val="FF6600"/>
              </a:solidFill>
              <a:ln w="57150" cmpd="sng">
                <a:solidFill>
                  <a:srgbClr val="FFFFFF"/>
                </a:solidFill>
                <a:prstDash val="solid"/>
                <a:round/>
                <a:headEnd/>
                <a:tailEnd/>
              </a:ln>
            </p:spPr>
            <p:txBody>
              <a:bodyPr/>
              <a:lstStyle/>
              <a:p>
                <a:endParaRPr lang="en-IN"/>
              </a:p>
            </p:txBody>
          </p:sp>
          <p:sp>
            <p:nvSpPr>
              <p:cNvPr id="52327" name="Freeform 2151"/>
              <p:cNvSpPr>
                <a:spLocks/>
              </p:cNvSpPr>
              <p:nvPr/>
            </p:nvSpPr>
            <p:spPr bwMode="auto">
              <a:xfrm>
                <a:off x="2567" y="1799"/>
                <a:ext cx="57" cy="48"/>
              </a:xfrm>
              <a:custGeom>
                <a:avLst/>
                <a:gdLst>
                  <a:gd name="T0" fmla="*/ 0 w 337"/>
                  <a:gd name="T1" fmla="*/ 0 h 288"/>
                  <a:gd name="T2" fmla="*/ 336 w 337"/>
                  <a:gd name="T3" fmla="*/ 288 h 288"/>
                  <a:gd name="T4" fmla="*/ 337 w 337"/>
                  <a:gd name="T5" fmla="*/ 288 h 288"/>
                </a:gdLst>
                <a:ahLst/>
                <a:cxnLst>
                  <a:cxn ang="0">
                    <a:pos x="T0" y="T1"/>
                  </a:cxn>
                  <a:cxn ang="0">
                    <a:pos x="T2" y="T3"/>
                  </a:cxn>
                  <a:cxn ang="0">
                    <a:pos x="T4" y="T5"/>
                  </a:cxn>
                </a:cxnLst>
                <a:rect l="0" t="0" r="r" b="b"/>
                <a:pathLst>
                  <a:path w="337" h="288">
                    <a:moveTo>
                      <a:pt x="0" y="0"/>
                    </a:moveTo>
                    <a:lnTo>
                      <a:pt x="336" y="288"/>
                    </a:lnTo>
                    <a:lnTo>
                      <a:pt x="337"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328" name="Freeform 2152"/>
              <p:cNvSpPr>
                <a:spLocks/>
              </p:cNvSpPr>
              <p:nvPr/>
            </p:nvSpPr>
            <p:spPr bwMode="auto">
              <a:xfrm>
                <a:off x="2567" y="1783"/>
                <a:ext cx="1" cy="16"/>
              </a:xfrm>
              <a:custGeom>
                <a:avLst/>
                <a:gdLst>
                  <a:gd name="T0" fmla="*/ 0 w 1"/>
                  <a:gd name="T1" fmla="*/ 0 h 96"/>
                  <a:gd name="T2" fmla="*/ 0 w 1"/>
                  <a:gd name="T3" fmla="*/ 96 h 96"/>
                  <a:gd name="T4" fmla="*/ 1 w 1"/>
                  <a:gd name="T5" fmla="*/ 96 h 96"/>
                </a:gdLst>
                <a:ahLst/>
                <a:cxnLst>
                  <a:cxn ang="0">
                    <a:pos x="T0" y="T1"/>
                  </a:cxn>
                  <a:cxn ang="0">
                    <a:pos x="T2" y="T3"/>
                  </a:cxn>
                  <a:cxn ang="0">
                    <a:pos x="T4" y="T5"/>
                  </a:cxn>
                </a:cxnLst>
                <a:rect l="0" t="0" r="r" b="b"/>
                <a:pathLst>
                  <a:path w="1" h="96">
                    <a:moveTo>
                      <a:pt x="0"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329" name="Freeform 2153"/>
              <p:cNvSpPr>
                <a:spLocks/>
              </p:cNvSpPr>
              <p:nvPr/>
            </p:nvSpPr>
            <p:spPr bwMode="auto">
              <a:xfrm>
                <a:off x="2992" y="1783"/>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30" name="Freeform 2154"/>
              <p:cNvSpPr>
                <a:spLocks/>
              </p:cNvSpPr>
              <p:nvPr/>
            </p:nvSpPr>
            <p:spPr bwMode="auto">
              <a:xfrm>
                <a:off x="2960" y="1799"/>
                <a:ext cx="32" cy="16"/>
              </a:xfrm>
              <a:custGeom>
                <a:avLst/>
                <a:gdLst>
                  <a:gd name="T0" fmla="*/ 192 w 192"/>
                  <a:gd name="T1" fmla="*/ 0 h 96"/>
                  <a:gd name="T2" fmla="*/ 0 w 192"/>
                  <a:gd name="T3" fmla="*/ 96 h 96"/>
                  <a:gd name="T4" fmla="*/ 1 w 192"/>
                  <a:gd name="T5" fmla="*/ 96 h 96"/>
                </a:gdLst>
                <a:ahLst/>
                <a:cxnLst>
                  <a:cxn ang="0">
                    <a:pos x="T0" y="T1"/>
                  </a:cxn>
                  <a:cxn ang="0">
                    <a:pos x="T2" y="T3"/>
                  </a:cxn>
                  <a:cxn ang="0">
                    <a:pos x="T4" y="T5"/>
                  </a:cxn>
                </a:cxnLst>
                <a:rect l="0" t="0" r="r" b="b"/>
                <a:pathLst>
                  <a:path w="192" h="96">
                    <a:moveTo>
                      <a:pt x="192"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331" name="Freeform 2155"/>
              <p:cNvSpPr>
                <a:spLocks/>
              </p:cNvSpPr>
              <p:nvPr/>
            </p:nvSpPr>
            <p:spPr bwMode="auto">
              <a:xfrm>
                <a:off x="2936" y="1831"/>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32" name="Freeform 2156"/>
              <p:cNvSpPr>
                <a:spLocks/>
              </p:cNvSpPr>
              <p:nvPr/>
            </p:nvSpPr>
            <p:spPr bwMode="auto">
              <a:xfrm>
                <a:off x="2872" y="1839"/>
                <a:ext cx="32" cy="32"/>
              </a:xfrm>
              <a:custGeom>
                <a:avLst/>
                <a:gdLst>
                  <a:gd name="T0" fmla="*/ 0 w 194"/>
                  <a:gd name="T1" fmla="*/ 193 h 193"/>
                  <a:gd name="T2" fmla="*/ 193 w 194"/>
                  <a:gd name="T3" fmla="*/ 0 h 193"/>
                  <a:gd name="T4" fmla="*/ 194 w 194"/>
                  <a:gd name="T5" fmla="*/ 0 h 193"/>
                </a:gdLst>
                <a:ahLst/>
                <a:cxnLst>
                  <a:cxn ang="0">
                    <a:pos x="T0" y="T1"/>
                  </a:cxn>
                  <a:cxn ang="0">
                    <a:pos x="T2" y="T3"/>
                  </a:cxn>
                  <a:cxn ang="0">
                    <a:pos x="T4" y="T5"/>
                  </a:cxn>
                </a:cxnLst>
                <a:rect l="0" t="0" r="r" b="b"/>
                <a:pathLst>
                  <a:path w="194" h="193">
                    <a:moveTo>
                      <a:pt x="0" y="193"/>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33" name="Freeform 2157"/>
              <p:cNvSpPr>
                <a:spLocks/>
              </p:cNvSpPr>
              <p:nvPr/>
            </p:nvSpPr>
            <p:spPr bwMode="auto">
              <a:xfrm>
                <a:off x="2808" y="1863"/>
                <a:ext cx="64" cy="8"/>
              </a:xfrm>
              <a:custGeom>
                <a:avLst/>
                <a:gdLst>
                  <a:gd name="T0" fmla="*/ 384 w 384"/>
                  <a:gd name="T1" fmla="*/ 48 h 48"/>
                  <a:gd name="T2" fmla="*/ 0 w 384"/>
                  <a:gd name="T3" fmla="*/ 0 h 48"/>
                  <a:gd name="T4" fmla="*/ 1 w 384"/>
                  <a:gd name="T5" fmla="*/ 0 h 48"/>
                </a:gdLst>
                <a:ahLst/>
                <a:cxnLst>
                  <a:cxn ang="0">
                    <a:pos x="T0" y="T1"/>
                  </a:cxn>
                  <a:cxn ang="0">
                    <a:pos x="T2" y="T3"/>
                  </a:cxn>
                  <a:cxn ang="0">
                    <a:pos x="T4" y="T5"/>
                  </a:cxn>
                </a:cxnLst>
                <a:rect l="0" t="0" r="r" b="b"/>
                <a:pathLst>
                  <a:path w="384" h="48">
                    <a:moveTo>
                      <a:pt x="384"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34" name="Freeform 2158"/>
              <p:cNvSpPr>
                <a:spLocks/>
              </p:cNvSpPr>
              <p:nvPr/>
            </p:nvSpPr>
            <p:spPr bwMode="auto">
              <a:xfrm>
                <a:off x="2784" y="1863"/>
                <a:ext cx="1" cy="24"/>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35" name="Freeform 2159"/>
              <p:cNvSpPr>
                <a:spLocks/>
              </p:cNvSpPr>
              <p:nvPr/>
            </p:nvSpPr>
            <p:spPr bwMode="auto">
              <a:xfrm>
                <a:off x="2696" y="1863"/>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336" name="Freeform 2160"/>
              <p:cNvSpPr>
                <a:spLocks/>
              </p:cNvSpPr>
              <p:nvPr/>
            </p:nvSpPr>
            <p:spPr bwMode="auto">
              <a:xfrm>
                <a:off x="2656" y="1839"/>
                <a:ext cx="40" cy="32"/>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37" name="Freeform 2161"/>
              <p:cNvSpPr>
                <a:spLocks/>
              </p:cNvSpPr>
              <p:nvPr/>
            </p:nvSpPr>
            <p:spPr bwMode="auto">
              <a:xfrm>
                <a:off x="2623" y="1831"/>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338" name="Freeform 2162"/>
              <p:cNvSpPr>
                <a:spLocks/>
              </p:cNvSpPr>
              <p:nvPr/>
            </p:nvSpPr>
            <p:spPr bwMode="auto">
              <a:xfrm>
                <a:off x="2567" y="1783"/>
                <a:ext cx="40" cy="32"/>
              </a:xfrm>
              <a:custGeom>
                <a:avLst/>
                <a:gdLst>
                  <a:gd name="T0" fmla="*/ 240 w 240"/>
                  <a:gd name="T1" fmla="*/ 192 h 192"/>
                  <a:gd name="T2" fmla="*/ 0 w 240"/>
                  <a:gd name="T3" fmla="*/ 96 h 192"/>
                  <a:gd name="T4" fmla="*/ 0 w 240"/>
                  <a:gd name="T5" fmla="*/ 0 h 192"/>
                  <a:gd name="T6" fmla="*/ 1 w 240"/>
                  <a:gd name="T7" fmla="*/ 0 h 192"/>
                </a:gdLst>
                <a:ahLst/>
                <a:cxnLst>
                  <a:cxn ang="0">
                    <a:pos x="T0" y="T1"/>
                  </a:cxn>
                  <a:cxn ang="0">
                    <a:pos x="T2" y="T3"/>
                  </a:cxn>
                  <a:cxn ang="0">
                    <a:pos x="T4" y="T5"/>
                  </a:cxn>
                  <a:cxn ang="0">
                    <a:pos x="T6" y="T7"/>
                  </a:cxn>
                </a:cxnLst>
                <a:rect l="0" t="0" r="r" b="b"/>
                <a:pathLst>
                  <a:path w="240" h="192">
                    <a:moveTo>
                      <a:pt x="240" y="192"/>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39" name="Freeform 2163"/>
              <p:cNvSpPr>
                <a:spLocks/>
              </p:cNvSpPr>
              <p:nvPr/>
            </p:nvSpPr>
            <p:spPr bwMode="auto">
              <a:xfrm>
                <a:off x="2944" y="1791"/>
                <a:ext cx="40" cy="40"/>
              </a:xfrm>
              <a:custGeom>
                <a:avLst/>
                <a:gdLst>
                  <a:gd name="T0" fmla="*/ 0 w 241"/>
                  <a:gd name="T1" fmla="*/ 240 h 240"/>
                  <a:gd name="T2" fmla="*/ 240 w 241"/>
                  <a:gd name="T3" fmla="*/ 0 h 240"/>
                  <a:gd name="T4" fmla="*/ 241 w 241"/>
                  <a:gd name="T5" fmla="*/ 0 h 240"/>
                </a:gdLst>
                <a:ahLst/>
                <a:cxnLst>
                  <a:cxn ang="0">
                    <a:pos x="T0" y="T1"/>
                  </a:cxn>
                  <a:cxn ang="0">
                    <a:pos x="T2" y="T3"/>
                  </a:cxn>
                  <a:cxn ang="0">
                    <a:pos x="T4" y="T5"/>
                  </a:cxn>
                </a:cxnLst>
                <a:rect l="0" t="0" r="r" b="b"/>
                <a:pathLst>
                  <a:path w="241" h="240">
                    <a:moveTo>
                      <a:pt x="0" y="240"/>
                    </a:moveTo>
                    <a:lnTo>
                      <a:pt x="240" y="0"/>
                    </a:lnTo>
                    <a:lnTo>
                      <a:pt x="24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40" name="Freeform 2164"/>
              <p:cNvSpPr>
                <a:spLocks/>
              </p:cNvSpPr>
              <p:nvPr/>
            </p:nvSpPr>
            <p:spPr bwMode="auto">
              <a:xfrm>
                <a:off x="2872" y="1831"/>
                <a:ext cx="72" cy="24"/>
              </a:xfrm>
              <a:custGeom>
                <a:avLst/>
                <a:gdLst>
                  <a:gd name="T0" fmla="*/ 0 w 434"/>
                  <a:gd name="T1" fmla="*/ 144 h 144"/>
                  <a:gd name="T2" fmla="*/ 433 w 434"/>
                  <a:gd name="T3" fmla="*/ 0 h 144"/>
                  <a:gd name="T4" fmla="*/ 434 w 434"/>
                  <a:gd name="T5" fmla="*/ 0 h 144"/>
                </a:gdLst>
                <a:ahLst/>
                <a:cxnLst>
                  <a:cxn ang="0">
                    <a:pos x="T0" y="T1"/>
                  </a:cxn>
                  <a:cxn ang="0">
                    <a:pos x="T2" y="T3"/>
                  </a:cxn>
                  <a:cxn ang="0">
                    <a:pos x="T4" y="T5"/>
                  </a:cxn>
                </a:cxnLst>
                <a:rect l="0" t="0" r="r" b="b"/>
                <a:pathLst>
                  <a:path w="434" h="144">
                    <a:moveTo>
                      <a:pt x="0" y="144"/>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41" name="Freeform 2165"/>
              <p:cNvSpPr>
                <a:spLocks/>
              </p:cNvSpPr>
              <p:nvPr/>
            </p:nvSpPr>
            <p:spPr bwMode="auto">
              <a:xfrm>
                <a:off x="2784" y="1855"/>
                <a:ext cx="88" cy="8"/>
              </a:xfrm>
              <a:custGeom>
                <a:avLst/>
                <a:gdLst>
                  <a:gd name="T0" fmla="*/ 0 w 529"/>
                  <a:gd name="T1" fmla="*/ 49 h 49"/>
                  <a:gd name="T2" fmla="*/ 528 w 529"/>
                  <a:gd name="T3" fmla="*/ 0 h 49"/>
                  <a:gd name="T4" fmla="*/ 529 w 529"/>
                  <a:gd name="T5" fmla="*/ 0 h 49"/>
                </a:gdLst>
                <a:ahLst/>
                <a:cxnLst>
                  <a:cxn ang="0">
                    <a:pos x="T0" y="T1"/>
                  </a:cxn>
                  <a:cxn ang="0">
                    <a:pos x="T2" y="T3"/>
                  </a:cxn>
                  <a:cxn ang="0">
                    <a:pos x="T4" y="T5"/>
                  </a:cxn>
                </a:cxnLst>
                <a:rect l="0" t="0" r="r" b="b"/>
                <a:pathLst>
                  <a:path w="529" h="49">
                    <a:moveTo>
                      <a:pt x="0" y="49"/>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42" name="Freeform 2166"/>
              <p:cNvSpPr>
                <a:spLocks/>
              </p:cNvSpPr>
              <p:nvPr/>
            </p:nvSpPr>
            <p:spPr bwMode="auto">
              <a:xfrm>
                <a:off x="2696" y="1855"/>
                <a:ext cx="88" cy="8"/>
              </a:xfrm>
              <a:custGeom>
                <a:avLst/>
                <a:gdLst>
                  <a:gd name="T0" fmla="*/ 0 w 530"/>
                  <a:gd name="T1" fmla="*/ 0 h 49"/>
                  <a:gd name="T2" fmla="*/ 529 w 530"/>
                  <a:gd name="T3" fmla="*/ 49 h 49"/>
                  <a:gd name="T4" fmla="*/ 530 w 530"/>
                  <a:gd name="T5" fmla="*/ 49 h 49"/>
                </a:gdLst>
                <a:ahLst/>
                <a:cxnLst>
                  <a:cxn ang="0">
                    <a:pos x="T0" y="T1"/>
                  </a:cxn>
                  <a:cxn ang="0">
                    <a:pos x="T2" y="T3"/>
                  </a:cxn>
                  <a:cxn ang="0">
                    <a:pos x="T4" y="T5"/>
                  </a:cxn>
                </a:cxnLst>
                <a:rect l="0" t="0" r="r" b="b"/>
                <a:pathLst>
                  <a:path w="530" h="49">
                    <a:moveTo>
                      <a:pt x="0" y="0"/>
                    </a:moveTo>
                    <a:lnTo>
                      <a:pt x="529" y="49"/>
                    </a:lnTo>
                    <a:lnTo>
                      <a:pt x="530" y="49"/>
                    </a:lnTo>
                  </a:path>
                </a:pathLst>
              </a:custGeom>
              <a:solidFill>
                <a:srgbClr val="FF6600"/>
              </a:solidFill>
              <a:ln w="57150" cmpd="sng">
                <a:solidFill>
                  <a:srgbClr val="FFFFFF"/>
                </a:solidFill>
                <a:prstDash val="solid"/>
                <a:round/>
                <a:headEnd/>
                <a:tailEnd/>
              </a:ln>
            </p:spPr>
            <p:txBody>
              <a:bodyPr/>
              <a:lstStyle/>
              <a:p>
                <a:endParaRPr lang="en-IN"/>
              </a:p>
            </p:txBody>
          </p:sp>
          <p:sp>
            <p:nvSpPr>
              <p:cNvPr id="52343" name="Freeform 2167"/>
              <p:cNvSpPr>
                <a:spLocks/>
              </p:cNvSpPr>
              <p:nvPr/>
            </p:nvSpPr>
            <p:spPr bwMode="auto">
              <a:xfrm>
                <a:off x="2623" y="1831"/>
                <a:ext cx="73" cy="24"/>
              </a:xfrm>
              <a:custGeom>
                <a:avLst/>
                <a:gdLst>
                  <a:gd name="T0" fmla="*/ 0 w 434"/>
                  <a:gd name="T1" fmla="*/ 0 h 144"/>
                  <a:gd name="T2" fmla="*/ 433 w 434"/>
                  <a:gd name="T3" fmla="*/ 144 h 144"/>
                  <a:gd name="T4" fmla="*/ 434 w 434"/>
                  <a:gd name="T5" fmla="*/ 144 h 144"/>
                </a:gdLst>
                <a:ahLst/>
                <a:cxnLst>
                  <a:cxn ang="0">
                    <a:pos x="T0" y="T1"/>
                  </a:cxn>
                  <a:cxn ang="0">
                    <a:pos x="T2" y="T3"/>
                  </a:cxn>
                  <a:cxn ang="0">
                    <a:pos x="T4" y="T5"/>
                  </a:cxn>
                </a:cxnLst>
                <a:rect l="0" t="0" r="r" b="b"/>
                <a:pathLst>
                  <a:path w="434" h="144">
                    <a:moveTo>
                      <a:pt x="0" y="0"/>
                    </a:moveTo>
                    <a:lnTo>
                      <a:pt x="433" y="144"/>
                    </a:lnTo>
                    <a:lnTo>
                      <a:pt x="434" y="144"/>
                    </a:lnTo>
                  </a:path>
                </a:pathLst>
              </a:custGeom>
              <a:solidFill>
                <a:srgbClr val="FF6600"/>
              </a:solidFill>
              <a:ln w="57150" cmpd="sng">
                <a:solidFill>
                  <a:srgbClr val="FFFFFF"/>
                </a:solidFill>
                <a:prstDash val="solid"/>
                <a:round/>
                <a:headEnd/>
                <a:tailEnd/>
              </a:ln>
            </p:spPr>
            <p:txBody>
              <a:bodyPr/>
              <a:lstStyle/>
              <a:p>
                <a:endParaRPr lang="en-IN"/>
              </a:p>
            </p:txBody>
          </p:sp>
          <p:sp>
            <p:nvSpPr>
              <p:cNvPr id="52344" name="Freeform 2168"/>
              <p:cNvSpPr>
                <a:spLocks/>
              </p:cNvSpPr>
              <p:nvPr/>
            </p:nvSpPr>
            <p:spPr bwMode="auto">
              <a:xfrm>
                <a:off x="2575" y="1791"/>
                <a:ext cx="49" cy="40"/>
              </a:xfrm>
              <a:custGeom>
                <a:avLst/>
                <a:gdLst>
                  <a:gd name="T0" fmla="*/ 0 w 289"/>
                  <a:gd name="T1" fmla="*/ 0 h 240"/>
                  <a:gd name="T2" fmla="*/ 288 w 289"/>
                  <a:gd name="T3" fmla="*/ 240 h 240"/>
                  <a:gd name="T4" fmla="*/ 289 w 289"/>
                  <a:gd name="T5" fmla="*/ 240 h 240"/>
                </a:gdLst>
                <a:ahLst/>
                <a:cxnLst>
                  <a:cxn ang="0">
                    <a:pos x="T0" y="T1"/>
                  </a:cxn>
                  <a:cxn ang="0">
                    <a:pos x="T2" y="T3"/>
                  </a:cxn>
                  <a:cxn ang="0">
                    <a:pos x="T4" y="T5"/>
                  </a:cxn>
                </a:cxnLst>
                <a:rect l="0" t="0" r="r" b="b"/>
                <a:pathLst>
                  <a:path w="289" h="240">
                    <a:moveTo>
                      <a:pt x="0" y="0"/>
                    </a:moveTo>
                    <a:lnTo>
                      <a:pt x="288" y="240"/>
                    </a:lnTo>
                    <a:lnTo>
                      <a:pt x="289" y="240"/>
                    </a:lnTo>
                  </a:path>
                </a:pathLst>
              </a:custGeom>
              <a:solidFill>
                <a:srgbClr val="FF6600"/>
              </a:solidFill>
              <a:ln w="57150" cmpd="sng">
                <a:solidFill>
                  <a:srgbClr val="FFFFFF"/>
                </a:solidFill>
                <a:prstDash val="solid"/>
                <a:round/>
                <a:headEnd/>
                <a:tailEnd/>
              </a:ln>
            </p:spPr>
            <p:txBody>
              <a:bodyPr/>
              <a:lstStyle/>
              <a:p>
                <a:endParaRPr lang="en-IN"/>
              </a:p>
            </p:txBody>
          </p:sp>
          <p:sp>
            <p:nvSpPr>
              <p:cNvPr id="52345" name="Freeform 2169"/>
              <p:cNvSpPr>
                <a:spLocks/>
              </p:cNvSpPr>
              <p:nvPr/>
            </p:nvSpPr>
            <p:spPr bwMode="auto">
              <a:xfrm>
                <a:off x="2936" y="1815"/>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46" name="Freeform 2170"/>
              <p:cNvSpPr>
                <a:spLocks/>
              </p:cNvSpPr>
              <p:nvPr/>
            </p:nvSpPr>
            <p:spPr bwMode="auto">
              <a:xfrm>
                <a:off x="2872" y="1823"/>
                <a:ext cx="32" cy="32"/>
              </a:xfrm>
              <a:custGeom>
                <a:avLst/>
                <a:gdLst>
                  <a:gd name="T0" fmla="*/ 0 w 194"/>
                  <a:gd name="T1" fmla="*/ 192 h 192"/>
                  <a:gd name="T2" fmla="*/ 193 w 194"/>
                  <a:gd name="T3" fmla="*/ 0 h 192"/>
                  <a:gd name="T4" fmla="*/ 194 w 194"/>
                  <a:gd name="T5" fmla="*/ 0 h 192"/>
                </a:gdLst>
                <a:ahLst/>
                <a:cxnLst>
                  <a:cxn ang="0">
                    <a:pos x="T0" y="T1"/>
                  </a:cxn>
                  <a:cxn ang="0">
                    <a:pos x="T2" y="T3"/>
                  </a:cxn>
                  <a:cxn ang="0">
                    <a:pos x="T4" y="T5"/>
                  </a:cxn>
                </a:cxnLst>
                <a:rect l="0" t="0" r="r" b="b"/>
                <a:pathLst>
                  <a:path w="194" h="192">
                    <a:moveTo>
                      <a:pt x="0" y="192"/>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47" name="Freeform 2171"/>
              <p:cNvSpPr>
                <a:spLocks/>
              </p:cNvSpPr>
              <p:nvPr/>
            </p:nvSpPr>
            <p:spPr bwMode="auto">
              <a:xfrm>
                <a:off x="2808" y="1847"/>
                <a:ext cx="64" cy="8"/>
              </a:xfrm>
              <a:custGeom>
                <a:avLst/>
                <a:gdLst>
                  <a:gd name="T0" fmla="*/ 384 w 384"/>
                  <a:gd name="T1" fmla="*/ 48 h 48"/>
                  <a:gd name="T2" fmla="*/ 0 w 384"/>
                  <a:gd name="T3" fmla="*/ 0 h 48"/>
                  <a:gd name="T4" fmla="*/ 1 w 384"/>
                  <a:gd name="T5" fmla="*/ 0 h 48"/>
                </a:gdLst>
                <a:ahLst/>
                <a:cxnLst>
                  <a:cxn ang="0">
                    <a:pos x="T0" y="T1"/>
                  </a:cxn>
                  <a:cxn ang="0">
                    <a:pos x="T2" y="T3"/>
                  </a:cxn>
                  <a:cxn ang="0">
                    <a:pos x="T4" y="T5"/>
                  </a:cxn>
                </a:cxnLst>
                <a:rect l="0" t="0" r="r" b="b"/>
                <a:pathLst>
                  <a:path w="384" h="48">
                    <a:moveTo>
                      <a:pt x="384"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48" name="Freeform 2172"/>
              <p:cNvSpPr>
                <a:spLocks/>
              </p:cNvSpPr>
              <p:nvPr/>
            </p:nvSpPr>
            <p:spPr bwMode="auto">
              <a:xfrm>
                <a:off x="2784" y="1847"/>
                <a:ext cx="1" cy="16"/>
              </a:xfrm>
              <a:custGeom>
                <a:avLst/>
                <a:gdLst>
                  <a:gd name="T0" fmla="*/ 0 w 1"/>
                  <a:gd name="T1" fmla="*/ 97 h 97"/>
                  <a:gd name="T2" fmla="*/ 0 w 1"/>
                  <a:gd name="T3" fmla="*/ 0 h 97"/>
                  <a:gd name="T4" fmla="*/ 1 w 1"/>
                  <a:gd name="T5" fmla="*/ 0 h 97"/>
                </a:gdLst>
                <a:ahLst/>
                <a:cxnLst>
                  <a:cxn ang="0">
                    <a:pos x="T0" y="T1"/>
                  </a:cxn>
                  <a:cxn ang="0">
                    <a:pos x="T2" y="T3"/>
                  </a:cxn>
                  <a:cxn ang="0">
                    <a:pos x="T4" y="T5"/>
                  </a:cxn>
                </a:cxnLst>
                <a:rect l="0" t="0" r="r" b="b"/>
                <a:pathLst>
                  <a:path w="1" h="97">
                    <a:moveTo>
                      <a:pt x="0"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49" name="Freeform 2173"/>
              <p:cNvSpPr>
                <a:spLocks/>
              </p:cNvSpPr>
              <p:nvPr/>
            </p:nvSpPr>
            <p:spPr bwMode="auto">
              <a:xfrm>
                <a:off x="2696" y="1847"/>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350" name="Freeform 2174"/>
              <p:cNvSpPr>
                <a:spLocks/>
              </p:cNvSpPr>
              <p:nvPr/>
            </p:nvSpPr>
            <p:spPr bwMode="auto">
              <a:xfrm>
                <a:off x="2656" y="1823"/>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51" name="Freeform 2175"/>
              <p:cNvSpPr>
                <a:spLocks/>
              </p:cNvSpPr>
              <p:nvPr/>
            </p:nvSpPr>
            <p:spPr bwMode="auto">
              <a:xfrm>
                <a:off x="2623" y="1815"/>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352" name="Freeform 2176"/>
              <p:cNvSpPr>
                <a:spLocks/>
              </p:cNvSpPr>
              <p:nvPr/>
            </p:nvSpPr>
            <p:spPr bwMode="auto">
              <a:xfrm>
                <a:off x="2944" y="1799"/>
                <a:ext cx="8"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53" name="Freeform 2177"/>
              <p:cNvSpPr>
                <a:spLocks/>
              </p:cNvSpPr>
              <p:nvPr/>
            </p:nvSpPr>
            <p:spPr bwMode="auto">
              <a:xfrm>
                <a:off x="2872" y="1807"/>
                <a:ext cx="72" cy="32"/>
              </a:xfrm>
              <a:custGeom>
                <a:avLst/>
                <a:gdLst>
                  <a:gd name="T0" fmla="*/ 0 w 434"/>
                  <a:gd name="T1" fmla="*/ 192 h 192"/>
                  <a:gd name="T2" fmla="*/ 433 w 434"/>
                  <a:gd name="T3" fmla="*/ 0 h 192"/>
                  <a:gd name="T4" fmla="*/ 434 w 434"/>
                  <a:gd name="T5" fmla="*/ 0 h 192"/>
                </a:gdLst>
                <a:ahLst/>
                <a:cxnLst>
                  <a:cxn ang="0">
                    <a:pos x="T0" y="T1"/>
                  </a:cxn>
                  <a:cxn ang="0">
                    <a:pos x="T2" y="T3"/>
                  </a:cxn>
                  <a:cxn ang="0">
                    <a:pos x="T4" y="T5"/>
                  </a:cxn>
                </a:cxnLst>
                <a:rect l="0" t="0" r="r" b="b"/>
                <a:pathLst>
                  <a:path w="434" h="192">
                    <a:moveTo>
                      <a:pt x="0" y="192"/>
                    </a:moveTo>
                    <a:lnTo>
                      <a:pt x="433" y="0"/>
                    </a:lnTo>
                    <a:lnTo>
                      <a:pt x="43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54" name="Freeform 2178"/>
              <p:cNvSpPr>
                <a:spLocks/>
              </p:cNvSpPr>
              <p:nvPr/>
            </p:nvSpPr>
            <p:spPr bwMode="auto">
              <a:xfrm>
                <a:off x="2784" y="1839"/>
                <a:ext cx="88" cy="8"/>
              </a:xfrm>
              <a:custGeom>
                <a:avLst/>
                <a:gdLst>
                  <a:gd name="T0" fmla="*/ 0 w 529"/>
                  <a:gd name="T1" fmla="*/ 48 h 48"/>
                  <a:gd name="T2" fmla="*/ 528 w 529"/>
                  <a:gd name="T3" fmla="*/ 0 h 48"/>
                  <a:gd name="T4" fmla="*/ 529 w 529"/>
                  <a:gd name="T5" fmla="*/ 0 h 48"/>
                </a:gdLst>
                <a:ahLst/>
                <a:cxnLst>
                  <a:cxn ang="0">
                    <a:pos x="T0" y="T1"/>
                  </a:cxn>
                  <a:cxn ang="0">
                    <a:pos x="T2" y="T3"/>
                  </a:cxn>
                  <a:cxn ang="0">
                    <a:pos x="T4" y="T5"/>
                  </a:cxn>
                </a:cxnLst>
                <a:rect l="0" t="0" r="r" b="b"/>
                <a:pathLst>
                  <a:path w="529" h="48">
                    <a:moveTo>
                      <a:pt x="0" y="48"/>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55" name="Freeform 2179"/>
              <p:cNvSpPr>
                <a:spLocks/>
              </p:cNvSpPr>
              <p:nvPr/>
            </p:nvSpPr>
            <p:spPr bwMode="auto">
              <a:xfrm>
                <a:off x="2696" y="1839"/>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356" name="Freeform 2180"/>
              <p:cNvSpPr>
                <a:spLocks/>
              </p:cNvSpPr>
              <p:nvPr/>
            </p:nvSpPr>
            <p:spPr bwMode="auto">
              <a:xfrm>
                <a:off x="2623" y="1807"/>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357" name="Freeform 2181"/>
              <p:cNvSpPr>
                <a:spLocks/>
              </p:cNvSpPr>
              <p:nvPr/>
            </p:nvSpPr>
            <p:spPr bwMode="auto">
              <a:xfrm>
                <a:off x="2607" y="1799"/>
                <a:ext cx="17" cy="8"/>
              </a:xfrm>
              <a:custGeom>
                <a:avLst/>
                <a:gdLst>
                  <a:gd name="T0" fmla="*/ 0 w 97"/>
                  <a:gd name="T1" fmla="*/ 0 h 48"/>
                  <a:gd name="T2" fmla="*/ 96 w 97"/>
                  <a:gd name="T3" fmla="*/ 48 h 48"/>
                  <a:gd name="T4" fmla="*/ 97 w 97"/>
                  <a:gd name="T5" fmla="*/ 48 h 48"/>
                </a:gdLst>
                <a:ahLst/>
                <a:cxnLst>
                  <a:cxn ang="0">
                    <a:pos x="T0" y="T1"/>
                  </a:cxn>
                  <a:cxn ang="0">
                    <a:pos x="T2" y="T3"/>
                  </a:cxn>
                  <a:cxn ang="0">
                    <a:pos x="T4" y="T5"/>
                  </a:cxn>
                </a:cxnLst>
                <a:rect l="0" t="0" r="r" b="b"/>
                <a:pathLst>
                  <a:path w="97" h="48">
                    <a:moveTo>
                      <a:pt x="0" y="0"/>
                    </a:moveTo>
                    <a:lnTo>
                      <a:pt x="96" y="48"/>
                    </a:lnTo>
                    <a:lnTo>
                      <a:pt x="97" y="48"/>
                    </a:lnTo>
                  </a:path>
                </a:pathLst>
              </a:custGeom>
              <a:solidFill>
                <a:srgbClr val="FF6600"/>
              </a:solidFill>
              <a:ln w="57150" cmpd="sng">
                <a:solidFill>
                  <a:srgbClr val="FFFFFF"/>
                </a:solidFill>
                <a:prstDash val="solid"/>
                <a:round/>
                <a:headEnd/>
                <a:tailEnd/>
              </a:ln>
            </p:spPr>
            <p:txBody>
              <a:bodyPr/>
              <a:lstStyle/>
              <a:p>
                <a:endParaRPr lang="en-IN"/>
              </a:p>
            </p:txBody>
          </p:sp>
          <p:sp>
            <p:nvSpPr>
              <p:cNvPr id="52358" name="Freeform 2182"/>
              <p:cNvSpPr>
                <a:spLocks/>
              </p:cNvSpPr>
              <p:nvPr/>
            </p:nvSpPr>
            <p:spPr bwMode="auto">
              <a:xfrm>
                <a:off x="2936" y="1799"/>
                <a:ext cx="8" cy="8"/>
              </a:xfrm>
              <a:custGeom>
                <a:avLst/>
                <a:gdLst>
                  <a:gd name="T0" fmla="*/ 48 w 48"/>
                  <a:gd name="T1" fmla="*/ 48 h 48"/>
                  <a:gd name="T2" fmla="*/ 0 w 48"/>
                  <a:gd name="T3" fmla="*/ 0 h 48"/>
                  <a:gd name="T4" fmla="*/ 1 w 48"/>
                  <a:gd name="T5" fmla="*/ 0 h 48"/>
                </a:gdLst>
                <a:ahLst/>
                <a:cxnLst>
                  <a:cxn ang="0">
                    <a:pos x="T0" y="T1"/>
                  </a:cxn>
                  <a:cxn ang="0">
                    <a:pos x="T2" y="T3"/>
                  </a:cxn>
                  <a:cxn ang="0">
                    <a:pos x="T4" y="T5"/>
                  </a:cxn>
                </a:cxnLst>
                <a:rect l="0" t="0" r="r" b="b"/>
                <a:pathLst>
                  <a:path w="48" h="48">
                    <a:moveTo>
                      <a:pt x="48"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59" name="Freeform 2183"/>
              <p:cNvSpPr>
                <a:spLocks/>
              </p:cNvSpPr>
              <p:nvPr/>
            </p:nvSpPr>
            <p:spPr bwMode="auto">
              <a:xfrm>
                <a:off x="2872" y="1807"/>
                <a:ext cx="32" cy="32"/>
              </a:xfrm>
              <a:custGeom>
                <a:avLst/>
                <a:gdLst>
                  <a:gd name="T0" fmla="*/ 0 w 194"/>
                  <a:gd name="T1" fmla="*/ 192 h 192"/>
                  <a:gd name="T2" fmla="*/ 193 w 194"/>
                  <a:gd name="T3" fmla="*/ 0 h 192"/>
                  <a:gd name="T4" fmla="*/ 194 w 194"/>
                  <a:gd name="T5" fmla="*/ 0 h 192"/>
                </a:gdLst>
                <a:ahLst/>
                <a:cxnLst>
                  <a:cxn ang="0">
                    <a:pos x="T0" y="T1"/>
                  </a:cxn>
                  <a:cxn ang="0">
                    <a:pos x="T2" y="T3"/>
                  </a:cxn>
                  <a:cxn ang="0">
                    <a:pos x="T4" y="T5"/>
                  </a:cxn>
                </a:cxnLst>
                <a:rect l="0" t="0" r="r" b="b"/>
                <a:pathLst>
                  <a:path w="194" h="192">
                    <a:moveTo>
                      <a:pt x="0" y="192"/>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60" name="Freeform 2184"/>
              <p:cNvSpPr>
                <a:spLocks/>
              </p:cNvSpPr>
              <p:nvPr/>
            </p:nvSpPr>
            <p:spPr bwMode="auto">
              <a:xfrm>
                <a:off x="2808" y="1823"/>
                <a:ext cx="64" cy="16"/>
              </a:xfrm>
              <a:custGeom>
                <a:avLst/>
                <a:gdLst>
                  <a:gd name="T0" fmla="*/ 384 w 384"/>
                  <a:gd name="T1" fmla="*/ 96 h 96"/>
                  <a:gd name="T2" fmla="*/ 0 w 384"/>
                  <a:gd name="T3" fmla="*/ 0 h 96"/>
                  <a:gd name="T4" fmla="*/ 1 w 384"/>
                  <a:gd name="T5" fmla="*/ 0 h 96"/>
                </a:gdLst>
                <a:ahLst/>
                <a:cxnLst>
                  <a:cxn ang="0">
                    <a:pos x="T0" y="T1"/>
                  </a:cxn>
                  <a:cxn ang="0">
                    <a:pos x="T2" y="T3"/>
                  </a:cxn>
                  <a:cxn ang="0">
                    <a:pos x="T4" y="T5"/>
                  </a:cxn>
                </a:cxnLst>
                <a:rect l="0" t="0" r="r" b="b"/>
                <a:pathLst>
                  <a:path w="384" h="96">
                    <a:moveTo>
                      <a:pt x="384"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61" name="Freeform 2185"/>
              <p:cNvSpPr>
                <a:spLocks/>
              </p:cNvSpPr>
              <p:nvPr/>
            </p:nvSpPr>
            <p:spPr bwMode="auto">
              <a:xfrm>
                <a:off x="2784" y="1831"/>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62" name="Freeform 2186"/>
              <p:cNvSpPr>
                <a:spLocks/>
              </p:cNvSpPr>
              <p:nvPr/>
            </p:nvSpPr>
            <p:spPr bwMode="auto">
              <a:xfrm>
                <a:off x="2696" y="1823"/>
                <a:ext cx="56" cy="16"/>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363" name="Freeform 2187"/>
              <p:cNvSpPr>
                <a:spLocks/>
              </p:cNvSpPr>
              <p:nvPr/>
            </p:nvSpPr>
            <p:spPr bwMode="auto">
              <a:xfrm>
                <a:off x="2656" y="1807"/>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64" name="Freeform 2188"/>
              <p:cNvSpPr>
                <a:spLocks/>
              </p:cNvSpPr>
              <p:nvPr/>
            </p:nvSpPr>
            <p:spPr bwMode="auto">
              <a:xfrm>
                <a:off x="2623" y="1799"/>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65" name="Freeform 2189"/>
              <p:cNvSpPr>
                <a:spLocks/>
              </p:cNvSpPr>
              <p:nvPr/>
            </p:nvSpPr>
            <p:spPr bwMode="auto">
              <a:xfrm>
                <a:off x="2872" y="1807"/>
                <a:ext cx="32" cy="16"/>
              </a:xfrm>
              <a:custGeom>
                <a:avLst/>
                <a:gdLst>
                  <a:gd name="T0" fmla="*/ 0 w 194"/>
                  <a:gd name="T1" fmla="*/ 96 h 96"/>
                  <a:gd name="T2" fmla="*/ 193 w 194"/>
                  <a:gd name="T3" fmla="*/ 0 h 96"/>
                  <a:gd name="T4" fmla="*/ 194 w 194"/>
                  <a:gd name="T5" fmla="*/ 0 h 96"/>
                </a:gdLst>
                <a:ahLst/>
                <a:cxnLst>
                  <a:cxn ang="0">
                    <a:pos x="T0" y="T1"/>
                  </a:cxn>
                  <a:cxn ang="0">
                    <a:pos x="T2" y="T3"/>
                  </a:cxn>
                  <a:cxn ang="0">
                    <a:pos x="T4" y="T5"/>
                  </a:cxn>
                </a:cxnLst>
                <a:rect l="0" t="0" r="r" b="b"/>
                <a:pathLst>
                  <a:path w="194" h="96">
                    <a:moveTo>
                      <a:pt x="0" y="96"/>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66" name="Freeform 2190"/>
              <p:cNvSpPr>
                <a:spLocks/>
              </p:cNvSpPr>
              <p:nvPr/>
            </p:nvSpPr>
            <p:spPr bwMode="auto">
              <a:xfrm>
                <a:off x="2784" y="1823"/>
                <a:ext cx="88" cy="8"/>
              </a:xfrm>
              <a:custGeom>
                <a:avLst/>
                <a:gdLst>
                  <a:gd name="T0" fmla="*/ 0 w 529"/>
                  <a:gd name="T1" fmla="*/ 48 h 48"/>
                  <a:gd name="T2" fmla="*/ 528 w 529"/>
                  <a:gd name="T3" fmla="*/ 0 h 48"/>
                  <a:gd name="T4" fmla="*/ 529 w 529"/>
                  <a:gd name="T5" fmla="*/ 0 h 48"/>
                </a:gdLst>
                <a:ahLst/>
                <a:cxnLst>
                  <a:cxn ang="0">
                    <a:pos x="T0" y="T1"/>
                  </a:cxn>
                  <a:cxn ang="0">
                    <a:pos x="T2" y="T3"/>
                  </a:cxn>
                  <a:cxn ang="0">
                    <a:pos x="T4" y="T5"/>
                  </a:cxn>
                </a:cxnLst>
                <a:rect l="0" t="0" r="r" b="b"/>
                <a:pathLst>
                  <a:path w="529" h="48">
                    <a:moveTo>
                      <a:pt x="0" y="48"/>
                    </a:moveTo>
                    <a:lnTo>
                      <a:pt x="528" y="0"/>
                    </a:lnTo>
                    <a:lnTo>
                      <a:pt x="52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67" name="Freeform 2191"/>
              <p:cNvSpPr>
                <a:spLocks/>
              </p:cNvSpPr>
              <p:nvPr/>
            </p:nvSpPr>
            <p:spPr bwMode="auto">
              <a:xfrm>
                <a:off x="2696" y="1823"/>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368" name="Freeform 2192"/>
              <p:cNvSpPr>
                <a:spLocks/>
              </p:cNvSpPr>
              <p:nvPr/>
            </p:nvSpPr>
            <p:spPr bwMode="auto">
              <a:xfrm>
                <a:off x="2656" y="1807"/>
                <a:ext cx="40" cy="16"/>
              </a:xfrm>
              <a:custGeom>
                <a:avLst/>
                <a:gdLst>
                  <a:gd name="T0" fmla="*/ 0 w 241"/>
                  <a:gd name="T1" fmla="*/ 0 h 96"/>
                  <a:gd name="T2" fmla="*/ 240 w 241"/>
                  <a:gd name="T3" fmla="*/ 96 h 96"/>
                  <a:gd name="T4" fmla="*/ 241 w 241"/>
                  <a:gd name="T5" fmla="*/ 96 h 96"/>
                </a:gdLst>
                <a:ahLst/>
                <a:cxnLst>
                  <a:cxn ang="0">
                    <a:pos x="T0" y="T1"/>
                  </a:cxn>
                  <a:cxn ang="0">
                    <a:pos x="T2" y="T3"/>
                  </a:cxn>
                  <a:cxn ang="0">
                    <a:pos x="T4" y="T5"/>
                  </a:cxn>
                </a:cxnLst>
                <a:rect l="0" t="0" r="r" b="b"/>
                <a:pathLst>
                  <a:path w="241" h="96">
                    <a:moveTo>
                      <a:pt x="0" y="0"/>
                    </a:moveTo>
                    <a:lnTo>
                      <a:pt x="240" y="96"/>
                    </a:lnTo>
                    <a:lnTo>
                      <a:pt x="24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369" name="Freeform 2193"/>
              <p:cNvSpPr>
                <a:spLocks/>
              </p:cNvSpPr>
              <p:nvPr/>
            </p:nvSpPr>
            <p:spPr bwMode="auto">
              <a:xfrm>
                <a:off x="2872" y="1807"/>
                <a:ext cx="8" cy="16"/>
              </a:xfrm>
              <a:custGeom>
                <a:avLst/>
                <a:gdLst>
                  <a:gd name="T0" fmla="*/ 0 w 49"/>
                  <a:gd name="T1" fmla="*/ 96 h 96"/>
                  <a:gd name="T2" fmla="*/ 48 w 49"/>
                  <a:gd name="T3" fmla="*/ 0 h 96"/>
                  <a:gd name="T4" fmla="*/ 49 w 49"/>
                  <a:gd name="T5" fmla="*/ 0 h 96"/>
                </a:gdLst>
                <a:ahLst/>
                <a:cxnLst>
                  <a:cxn ang="0">
                    <a:pos x="T0" y="T1"/>
                  </a:cxn>
                  <a:cxn ang="0">
                    <a:pos x="T2" y="T3"/>
                  </a:cxn>
                  <a:cxn ang="0">
                    <a:pos x="T4" y="T5"/>
                  </a:cxn>
                </a:cxnLst>
                <a:rect l="0" t="0" r="r" b="b"/>
                <a:pathLst>
                  <a:path w="49" h="96">
                    <a:moveTo>
                      <a:pt x="0" y="96"/>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70" name="Freeform 2194"/>
              <p:cNvSpPr>
                <a:spLocks/>
              </p:cNvSpPr>
              <p:nvPr/>
            </p:nvSpPr>
            <p:spPr bwMode="auto">
              <a:xfrm>
                <a:off x="2832" y="1815"/>
                <a:ext cx="40" cy="8"/>
              </a:xfrm>
              <a:custGeom>
                <a:avLst/>
                <a:gdLst>
                  <a:gd name="T0" fmla="*/ 240 w 240"/>
                  <a:gd name="T1" fmla="*/ 48 h 48"/>
                  <a:gd name="T2" fmla="*/ 0 w 240"/>
                  <a:gd name="T3" fmla="*/ 0 h 48"/>
                  <a:gd name="T4" fmla="*/ 1 w 240"/>
                  <a:gd name="T5" fmla="*/ 0 h 48"/>
                </a:gdLst>
                <a:ahLst/>
                <a:cxnLst>
                  <a:cxn ang="0">
                    <a:pos x="T0" y="T1"/>
                  </a:cxn>
                  <a:cxn ang="0">
                    <a:pos x="T2" y="T3"/>
                  </a:cxn>
                  <a:cxn ang="0">
                    <a:pos x="T4" y="T5"/>
                  </a:cxn>
                </a:cxnLst>
                <a:rect l="0" t="0" r="r" b="b"/>
                <a:pathLst>
                  <a:path w="240" h="48">
                    <a:moveTo>
                      <a:pt x="24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71" name="Freeform 2195"/>
              <p:cNvSpPr>
                <a:spLocks/>
              </p:cNvSpPr>
              <p:nvPr/>
            </p:nvSpPr>
            <p:spPr bwMode="auto">
              <a:xfrm>
                <a:off x="2784" y="1823"/>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72" name="Freeform 2196"/>
              <p:cNvSpPr>
                <a:spLocks/>
              </p:cNvSpPr>
              <p:nvPr/>
            </p:nvSpPr>
            <p:spPr bwMode="auto">
              <a:xfrm>
                <a:off x="2696" y="1815"/>
                <a:ext cx="32" cy="8"/>
              </a:xfrm>
              <a:custGeom>
                <a:avLst/>
                <a:gdLst>
                  <a:gd name="T0" fmla="*/ 0 w 193"/>
                  <a:gd name="T1" fmla="*/ 48 h 48"/>
                  <a:gd name="T2" fmla="*/ 192 w 193"/>
                  <a:gd name="T3" fmla="*/ 0 h 48"/>
                  <a:gd name="T4" fmla="*/ 193 w 193"/>
                  <a:gd name="T5" fmla="*/ 0 h 48"/>
                </a:gdLst>
                <a:ahLst/>
                <a:cxnLst>
                  <a:cxn ang="0">
                    <a:pos x="T0" y="T1"/>
                  </a:cxn>
                  <a:cxn ang="0">
                    <a:pos x="T2" y="T3"/>
                  </a:cxn>
                  <a:cxn ang="0">
                    <a:pos x="T4" y="T5"/>
                  </a:cxn>
                </a:cxnLst>
                <a:rect l="0" t="0" r="r" b="b"/>
                <a:pathLst>
                  <a:path w="193" h="48">
                    <a:moveTo>
                      <a:pt x="0" y="48"/>
                    </a:moveTo>
                    <a:lnTo>
                      <a:pt x="192" y="0"/>
                    </a:lnTo>
                    <a:lnTo>
                      <a:pt x="193" y="0"/>
                    </a:lnTo>
                  </a:path>
                </a:pathLst>
              </a:custGeom>
              <a:solidFill>
                <a:srgbClr val="FF6600"/>
              </a:solidFill>
              <a:ln w="57150" cmpd="sng">
                <a:solidFill>
                  <a:srgbClr val="FFFFFF"/>
                </a:solidFill>
                <a:prstDash val="solid"/>
                <a:round/>
                <a:headEnd/>
                <a:tailEnd/>
              </a:ln>
            </p:spPr>
            <p:txBody>
              <a:bodyPr/>
              <a:lstStyle/>
              <a:p>
                <a:endParaRPr lang="en-IN"/>
              </a:p>
            </p:txBody>
          </p:sp>
          <p:sp>
            <p:nvSpPr>
              <p:cNvPr id="52373" name="Freeform 2197"/>
              <p:cNvSpPr>
                <a:spLocks/>
              </p:cNvSpPr>
              <p:nvPr/>
            </p:nvSpPr>
            <p:spPr bwMode="auto">
              <a:xfrm>
                <a:off x="2680" y="1807"/>
                <a:ext cx="16" cy="16"/>
              </a:xfrm>
              <a:custGeom>
                <a:avLst/>
                <a:gdLst>
                  <a:gd name="T0" fmla="*/ 96 w 96"/>
                  <a:gd name="T1" fmla="*/ 96 h 96"/>
                  <a:gd name="T2" fmla="*/ 0 w 96"/>
                  <a:gd name="T3" fmla="*/ 0 h 96"/>
                  <a:gd name="T4" fmla="*/ 1 w 96"/>
                  <a:gd name="T5" fmla="*/ 0 h 96"/>
                </a:gdLst>
                <a:ahLst/>
                <a:cxnLst>
                  <a:cxn ang="0">
                    <a:pos x="T0" y="T1"/>
                  </a:cxn>
                  <a:cxn ang="0">
                    <a:pos x="T2" y="T3"/>
                  </a:cxn>
                  <a:cxn ang="0">
                    <a:pos x="T4" y="T5"/>
                  </a:cxn>
                </a:cxnLst>
                <a:rect l="0" t="0" r="r" b="b"/>
                <a:pathLst>
                  <a:path w="96" h="96">
                    <a:moveTo>
                      <a:pt x="96"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74" name="Freeform 2198"/>
              <p:cNvSpPr>
                <a:spLocks/>
              </p:cNvSpPr>
              <p:nvPr/>
            </p:nvSpPr>
            <p:spPr bwMode="auto">
              <a:xfrm>
                <a:off x="3008" y="1150"/>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75" name="Freeform 2199"/>
              <p:cNvSpPr>
                <a:spLocks/>
              </p:cNvSpPr>
              <p:nvPr/>
            </p:nvSpPr>
            <p:spPr bwMode="auto">
              <a:xfrm>
                <a:off x="2992" y="1158"/>
                <a:ext cx="16" cy="48"/>
              </a:xfrm>
              <a:custGeom>
                <a:avLst/>
                <a:gdLst>
                  <a:gd name="T0" fmla="*/ 0 w 98"/>
                  <a:gd name="T1" fmla="*/ 289 h 289"/>
                  <a:gd name="T2" fmla="*/ 97 w 98"/>
                  <a:gd name="T3" fmla="*/ 0 h 289"/>
                  <a:gd name="T4" fmla="*/ 98 w 98"/>
                  <a:gd name="T5" fmla="*/ 0 h 289"/>
                </a:gdLst>
                <a:ahLst/>
                <a:cxnLst>
                  <a:cxn ang="0">
                    <a:pos x="T0" y="T1"/>
                  </a:cxn>
                  <a:cxn ang="0">
                    <a:pos x="T2" y="T3"/>
                  </a:cxn>
                  <a:cxn ang="0">
                    <a:pos x="T4" y="T5"/>
                  </a:cxn>
                </a:cxnLst>
                <a:rect l="0" t="0" r="r" b="b"/>
                <a:pathLst>
                  <a:path w="98" h="289">
                    <a:moveTo>
                      <a:pt x="0" y="289"/>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376" name="Freeform 2200"/>
              <p:cNvSpPr>
                <a:spLocks/>
              </p:cNvSpPr>
              <p:nvPr/>
            </p:nvSpPr>
            <p:spPr bwMode="auto">
              <a:xfrm>
                <a:off x="2551" y="1158"/>
                <a:ext cx="17" cy="48"/>
              </a:xfrm>
              <a:custGeom>
                <a:avLst/>
                <a:gdLst>
                  <a:gd name="T0" fmla="*/ 0 w 97"/>
                  <a:gd name="T1" fmla="*/ 0 h 289"/>
                  <a:gd name="T2" fmla="*/ 96 w 97"/>
                  <a:gd name="T3" fmla="*/ 289 h 289"/>
                  <a:gd name="T4" fmla="*/ 97 w 97"/>
                  <a:gd name="T5" fmla="*/ 289 h 289"/>
                </a:gdLst>
                <a:ahLst/>
                <a:cxnLst>
                  <a:cxn ang="0">
                    <a:pos x="T0" y="T1"/>
                  </a:cxn>
                  <a:cxn ang="0">
                    <a:pos x="T2" y="T3"/>
                  </a:cxn>
                  <a:cxn ang="0">
                    <a:pos x="T4" y="T5"/>
                  </a:cxn>
                </a:cxnLst>
                <a:rect l="0" t="0" r="r" b="b"/>
                <a:pathLst>
                  <a:path w="97" h="289">
                    <a:moveTo>
                      <a:pt x="0" y="0"/>
                    </a:moveTo>
                    <a:lnTo>
                      <a:pt x="96" y="289"/>
                    </a:lnTo>
                    <a:lnTo>
                      <a:pt x="97"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377" name="Freeform 2201"/>
              <p:cNvSpPr>
                <a:spLocks/>
              </p:cNvSpPr>
              <p:nvPr/>
            </p:nvSpPr>
            <p:spPr bwMode="auto">
              <a:xfrm>
                <a:off x="2551" y="1150"/>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378" name="Freeform 2202"/>
              <p:cNvSpPr>
                <a:spLocks/>
              </p:cNvSpPr>
              <p:nvPr/>
            </p:nvSpPr>
            <p:spPr bwMode="auto">
              <a:xfrm>
                <a:off x="3000" y="1150"/>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79" name="Freeform 2203"/>
              <p:cNvSpPr>
                <a:spLocks/>
              </p:cNvSpPr>
              <p:nvPr/>
            </p:nvSpPr>
            <p:spPr bwMode="auto">
              <a:xfrm>
                <a:off x="2992" y="1190"/>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80" name="Freeform 2204"/>
              <p:cNvSpPr>
                <a:spLocks/>
              </p:cNvSpPr>
              <p:nvPr/>
            </p:nvSpPr>
            <p:spPr bwMode="auto">
              <a:xfrm>
                <a:off x="2960" y="1206"/>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381" name="Freeform 2205"/>
              <p:cNvSpPr>
                <a:spLocks/>
              </p:cNvSpPr>
              <p:nvPr/>
            </p:nvSpPr>
            <p:spPr bwMode="auto">
              <a:xfrm>
                <a:off x="2936" y="1230"/>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82" name="Freeform 2206"/>
              <p:cNvSpPr>
                <a:spLocks/>
              </p:cNvSpPr>
              <p:nvPr/>
            </p:nvSpPr>
            <p:spPr bwMode="auto">
              <a:xfrm>
                <a:off x="2872" y="1246"/>
                <a:ext cx="32" cy="32"/>
              </a:xfrm>
              <a:custGeom>
                <a:avLst/>
                <a:gdLst>
                  <a:gd name="T0" fmla="*/ 0 w 194"/>
                  <a:gd name="T1" fmla="*/ 193 h 193"/>
                  <a:gd name="T2" fmla="*/ 193 w 194"/>
                  <a:gd name="T3" fmla="*/ 0 h 193"/>
                  <a:gd name="T4" fmla="*/ 194 w 194"/>
                  <a:gd name="T5" fmla="*/ 0 h 193"/>
                </a:gdLst>
                <a:ahLst/>
                <a:cxnLst>
                  <a:cxn ang="0">
                    <a:pos x="T0" y="T1"/>
                  </a:cxn>
                  <a:cxn ang="0">
                    <a:pos x="T2" y="T3"/>
                  </a:cxn>
                  <a:cxn ang="0">
                    <a:pos x="T4" y="T5"/>
                  </a:cxn>
                </a:cxnLst>
                <a:rect l="0" t="0" r="r" b="b"/>
                <a:pathLst>
                  <a:path w="194" h="193">
                    <a:moveTo>
                      <a:pt x="0" y="193"/>
                    </a:moveTo>
                    <a:lnTo>
                      <a:pt x="193" y="0"/>
                    </a:lnTo>
                    <a:lnTo>
                      <a:pt x="194" y="0"/>
                    </a:lnTo>
                  </a:path>
                </a:pathLst>
              </a:custGeom>
              <a:solidFill>
                <a:srgbClr val="FF6600"/>
              </a:solidFill>
              <a:ln w="57150" cmpd="sng">
                <a:solidFill>
                  <a:srgbClr val="FFFFFF"/>
                </a:solidFill>
                <a:prstDash val="solid"/>
                <a:round/>
                <a:headEnd/>
                <a:tailEnd/>
              </a:ln>
            </p:spPr>
            <p:txBody>
              <a:bodyPr/>
              <a:lstStyle/>
              <a:p>
                <a:endParaRPr lang="en-IN"/>
              </a:p>
            </p:txBody>
          </p:sp>
          <p:sp>
            <p:nvSpPr>
              <p:cNvPr id="52383" name="Freeform 2207"/>
              <p:cNvSpPr>
                <a:spLocks/>
              </p:cNvSpPr>
              <p:nvPr/>
            </p:nvSpPr>
            <p:spPr bwMode="auto">
              <a:xfrm>
                <a:off x="2808" y="1262"/>
                <a:ext cx="56" cy="16"/>
              </a:xfrm>
              <a:custGeom>
                <a:avLst/>
                <a:gdLst>
                  <a:gd name="T0" fmla="*/ 336 w 336"/>
                  <a:gd name="T1" fmla="*/ 96 h 96"/>
                  <a:gd name="T2" fmla="*/ 0 w 336"/>
                  <a:gd name="T3" fmla="*/ 0 h 96"/>
                  <a:gd name="T4" fmla="*/ 1 w 336"/>
                  <a:gd name="T5" fmla="*/ 0 h 96"/>
                </a:gdLst>
                <a:ahLst/>
                <a:cxnLst>
                  <a:cxn ang="0">
                    <a:pos x="T0" y="T1"/>
                  </a:cxn>
                  <a:cxn ang="0">
                    <a:pos x="T2" y="T3"/>
                  </a:cxn>
                  <a:cxn ang="0">
                    <a:pos x="T4" y="T5"/>
                  </a:cxn>
                </a:cxnLst>
                <a:rect l="0" t="0" r="r" b="b"/>
                <a:pathLst>
                  <a:path w="336" h="96">
                    <a:moveTo>
                      <a:pt x="336"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84" name="Freeform 2208"/>
              <p:cNvSpPr>
                <a:spLocks/>
              </p:cNvSpPr>
              <p:nvPr/>
            </p:nvSpPr>
            <p:spPr bwMode="auto">
              <a:xfrm>
                <a:off x="2784" y="1270"/>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85" name="Freeform 2209"/>
              <p:cNvSpPr>
                <a:spLocks/>
              </p:cNvSpPr>
              <p:nvPr/>
            </p:nvSpPr>
            <p:spPr bwMode="auto">
              <a:xfrm>
                <a:off x="2696" y="1262"/>
                <a:ext cx="56" cy="16"/>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386" name="Freeform 2210"/>
              <p:cNvSpPr>
                <a:spLocks/>
              </p:cNvSpPr>
              <p:nvPr/>
            </p:nvSpPr>
            <p:spPr bwMode="auto">
              <a:xfrm>
                <a:off x="2656" y="1246"/>
                <a:ext cx="40" cy="32"/>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87" name="Freeform 2211"/>
              <p:cNvSpPr>
                <a:spLocks/>
              </p:cNvSpPr>
              <p:nvPr/>
            </p:nvSpPr>
            <p:spPr bwMode="auto">
              <a:xfrm>
                <a:off x="2623" y="1230"/>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388" name="Freeform 2212"/>
              <p:cNvSpPr>
                <a:spLocks/>
              </p:cNvSpPr>
              <p:nvPr/>
            </p:nvSpPr>
            <p:spPr bwMode="auto">
              <a:xfrm>
                <a:off x="2575" y="1206"/>
                <a:ext cx="32" cy="8"/>
              </a:xfrm>
              <a:custGeom>
                <a:avLst/>
                <a:gdLst>
                  <a:gd name="T0" fmla="*/ 192 w 192"/>
                  <a:gd name="T1" fmla="*/ 48 h 48"/>
                  <a:gd name="T2" fmla="*/ 0 w 192"/>
                  <a:gd name="T3" fmla="*/ 0 h 48"/>
                  <a:gd name="T4" fmla="*/ 1 w 192"/>
                  <a:gd name="T5" fmla="*/ 0 h 48"/>
                </a:gdLst>
                <a:ahLst/>
                <a:cxnLst>
                  <a:cxn ang="0">
                    <a:pos x="T0" y="T1"/>
                  </a:cxn>
                  <a:cxn ang="0">
                    <a:pos x="T2" y="T3"/>
                  </a:cxn>
                  <a:cxn ang="0">
                    <a:pos x="T4" y="T5"/>
                  </a:cxn>
                </a:cxnLst>
                <a:rect l="0" t="0" r="r" b="b"/>
                <a:pathLst>
                  <a:path w="192" h="48">
                    <a:moveTo>
                      <a:pt x="192"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89" name="Freeform 2213"/>
              <p:cNvSpPr>
                <a:spLocks/>
              </p:cNvSpPr>
              <p:nvPr/>
            </p:nvSpPr>
            <p:spPr bwMode="auto">
              <a:xfrm>
                <a:off x="2551" y="1150"/>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390" name="Freeform 2214"/>
              <p:cNvSpPr>
                <a:spLocks/>
              </p:cNvSpPr>
              <p:nvPr/>
            </p:nvSpPr>
            <p:spPr bwMode="auto">
              <a:xfrm>
                <a:off x="2575" y="1190"/>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91" name="Freeform 2215"/>
              <p:cNvSpPr>
                <a:spLocks/>
              </p:cNvSpPr>
              <p:nvPr/>
            </p:nvSpPr>
            <p:spPr bwMode="auto">
              <a:xfrm>
                <a:off x="3008" y="1126"/>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92" name="Freeform 2216"/>
              <p:cNvSpPr>
                <a:spLocks/>
              </p:cNvSpPr>
              <p:nvPr/>
            </p:nvSpPr>
            <p:spPr bwMode="auto">
              <a:xfrm>
                <a:off x="2992" y="1134"/>
                <a:ext cx="16" cy="56"/>
              </a:xfrm>
              <a:custGeom>
                <a:avLst/>
                <a:gdLst>
                  <a:gd name="T0" fmla="*/ 0 w 98"/>
                  <a:gd name="T1" fmla="*/ 337 h 337"/>
                  <a:gd name="T2" fmla="*/ 97 w 98"/>
                  <a:gd name="T3" fmla="*/ 0 h 337"/>
                  <a:gd name="T4" fmla="*/ 98 w 98"/>
                  <a:gd name="T5" fmla="*/ 0 h 337"/>
                </a:gdLst>
                <a:ahLst/>
                <a:cxnLst>
                  <a:cxn ang="0">
                    <a:pos x="T0" y="T1"/>
                  </a:cxn>
                  <a:cxn ang="0">
                    <a:pos x="T2" y="T3"/>
                  </a:cxn>
                  <a:cxn ang="0">
                    <a:pos x="T4" y="T5"/>
                  </a:cxn>
                </a:cxnLst>
                <a:rect l="0" t="0" r="r" b="b"/>
                <a:pathLst>
                  <a:path w="98" h="337">
                    <a:moveTo>
                      <a:pt x="0" y="337"/>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393" name="Freeform 2217"/>
              <p:cNvSpPr>
                <a:spLocks/>
              </p:cNvSpPr>
              <p:nvPr/>
            </p:nvSpPr>
            <p:spPr bwMode="auto">
              <a:xfrm>
                <a:off x="2944" y="1190"/>
                <a:ext cx="48" cy="40"/>
              </a:xfrm>
              <a:custGeom>
                <a:avLst/>
                <a:gdLst>
                  <a:gd name="T0" fmla="*/ 0 w 289"/>
                  <a:gd name="T1" fmla="*/ 240 h 240"/>
                  <a:gd name="T2" fmla="*/ 288 w 289"/>
                  <a:gd name="T3" fmla="*/ 0 h 240"/>
                  <a:gd name="T4" fmla="*/ 289 w 289"/>
                  <a:gd name="T5" fmla="*/ 0 h 240"/>
                </a:gdLst>
                <a:ahLst/>
                <a:cxnLst>
                  <a:cxn ang="0">
                    <a:pos x="T0" y="T1"/>
                  </a:cxn>
                  <a:cxn ang="0">
                    <a:pos x="T2" y="T3"/>
                  </a:cxn>
                  <a:cxn ang="0">
                    <a:pos x="T4" y="T5"/>
                  </a:cxn>
                </a:cxnLst>
                <a:rect l="0" t="0" r="r" b="b"/>
                <a:pathLst>
                  <a:path w="289" h="240">
                    <a:moveTo>
                      <a:pt x="0" y="240"/>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394" name="Freeform 2218"/>
              <p:cNvSpPr>
                <a:spLocks/>
              </p:cNvSpPr>
              <p:nvPr/>
            </p:nvSpPr>
            <p:spPr bwMode="auto">
              <a:xfrm>
                <a:off x="2864" y="1230"/>
                <a:ext cx="80" cy="32"/>
              </a:xfrm>
              <a:custGeom>
                <a:avLst/>
                <a:gdLst>
                  <a:gd name="T0" fmla="*/ 0 w 482"/>
                  <a:gd name="T1" fmla="*/ 193 h 193"/>
                  <a:gd name="T2" fmla="*/ 481 w 482"/>
                  <a:gd name="T3" fmla="*/ 0 h 193"/>
                  <a:gd name="T4" fmla="*/ 482 w 482"/>
                  <a:gd name="T5" fmla="*/ 0 h 193"/>
                </a:gdLst>
                <a:ahLst/>
                <a:cxnLst>
                  <a:cxn ang="0">
                    <a:pos x="T0" y="T1"/>
                  </a:cxn>
                  <a:cxn ang="0">
                    <a:pos x="T2" y="T3"/>
                  </a:cxn>
                  <a:cxn ang="0">
                    <a:pos x="T4" y="T5"/>
                  </a:cxn>
                </a:cxnLst>
                <a:rect l="0" t="0" r="r" b="b"/>
                <a:pathLst>
                  <a:path w="482" h="193">
                    <a:moveTo>
                      <a:pt x="0" y="193"/>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395" name="Freeform 2219"/>
              <p:cNvSpPr>
                <a:spLocks/>
              </p:cNvSpPr>
              <p:nvPr/>
            </p:nvSpPr>
            <p:spPr bwMode="auto">
              <a:xfrm>
                <a:off x="2784" y="1262"/>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396" name="Freeform 2220"/>
              <p:cNvSpPr>
                <a:spLocks/>
              </p:cNvSpPr>
              <p:nvPr/>
            </p:nvSpPr>
            <p:spPr bwMode="auto">
              <a:xfrm>
                <a:off x="2696" y="1262"/>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397" name="Freeform 2221"/>
              <p:cNvSpPr>
                <a:spLocks/>
              </p:cNvSpPr>
              <p:nvPr/>
            </p:nvSpPr>
            <p:spPr bwMode="auto">
              <a:xfrm>
                <a:off x="2623" y="1230"/>
                <a:ext cx="73" cy="32"/>
              </a:xfrm>
              <a:custGeom>
                <a:avLst/>
                <a:gdLst>
                  <a:gd name="T0" fmla="*/ 0 w 434"/>
                  <a:gd name="T1" fmla="*/ 0 h 193"/>
                  <a:gd name="T2" fmla="*/ 433 w 434"/>
                  <a:gd name="T3" fmla="*/ 193 h 193"/>
                  <a:gd name="T4" fmla="*/ 434 w 434"/>
                  <a:gd name="T5" fmla="*/ 193 h 193"/>
                </a:gdLst>
                <a:ahLst/>
                <a:cxnLst>
                  <a:cxn ang="0">
                    <a:pos x="T0" y="T1"/>
                  </a:cxn>
                  <a:cxn ang="0">
                    <a:pos x="T2" y="T3"/>
                  </a:cxn>
                  <a:cxn ang="0">
                    <a:pos x="T4" y="T5"/>
                  </a:cxn>
                </a:cxnLst>
                <a:rect l="0" t="0" r="r" b="b"/>
                <a:pathLst>
                  <a:path w="434" h="193">
                    <a:moveTo>
                      <a:pt x="0" y="0"/>
                    </a:moveTo>
                    <a:lnTo>
                      <a:pt x="433" y="193"/>
                    </a:lnTo>
                    <a:lnTo>
                      <a:pt x="434" y="193"/>
                    </a:lnTo>
                  </a:path>
                </a:pathLst>
              </a:custGeom>
              <a:solidFill>
                <a:srgbClr val="FF6600"/>
              </a:solidFill>
              <a:ln w="57150" cmpd="sng">
                <a:solidFill>
                  <a:srgbClr val="FFFFFF"/>
                </a:solidFill>
                <a:prstDash val="solid"/>
                <a:round/>
                <a:headEnd/>
                <a:tailEnd/>
              </a:ln>
            </p:spPr>
            <p:txBody>
              <a:bodyPr/>
              <a:lstStyle/>
              <a:p>
                <a:endParaRPr lang="en-IN"/>
              </a:p>
            </p:txBody>
          </p:sp>
          <p:sp>
            <p:nvSpPr>
              <p:cNvPr id="52398" name="Freeform 2222"/>
              <p:cNvSpPr>
                <a:spLocks/>
              </p:cNvSpPr>
              <p:nvPr/>
            </p:nvSpPr>
            <p:spPr bwMode="auto">
              <a:xfrm>
                <a:off x="2575" y="1190"/>
                <a:ext cx="49" cy="40"/>
              </a:xfrm>
              <a:custGeom>
                <a:avLst/>
                <a:gdLst>
                  <a:gd name="T0" fmla="*/ 0 w 289"/>
                  <a:gd name="T1" fmla="*/ 0 h 240"/>
                  <a:gd name="T2" fmla="*/ 288 w 289"/>
                  <a:gd name="T3" fmla="*/ 240 h 240"/>
                  <a:gd name="T4" fmla="*/ 289 w 289"/>
                  <a:gd name="T5" fmla="*/ 240 h 240"/>
                </a:gdLst>
                <a:ahLst/>
                <a:cxnLst>
                  <a:cxn ang="0">
                    <a:pos x="T0" y="T1"/>
                  </a:cxn>
                  <a:cxn ang="0">
                    <a:pos x="T2" y="T3"/>
                  </a:cxn>
                  <a:cxn ang="0">
                    <a:pos x="T4" y="T5"/>
                  </a:cxn>
                </a:cxnLst>
                <a:rect l="0" t="0" r="r" b="b"/>
                <a:pathLst>
                  <a:path w="289" h="240">
                    <a:moveTo>
                      <a:pt x="0" y="0"/>
                    </a:moveTo>
                    <a:lnTo>
                      <a:pt x="288" y="240"/>
                    </a:lnTo>
                    <a:lnTo>
                      <a:pt x="289" y="240"/>
                    </a:lnTo>
                  </a:path>
                </a:pathLst>
              </a:custGeom>
              <a:solidFill>
                <a:srgbClr val="FF6600"/>
              </a:solidFill>
              <a:ln w="57150" cmpd="sng">
                <a:solidFill>
                  <a:srgbClr val="FFFFFF"/>
                </a:solidFill>
                <a:prstDash val="solid"/>
                <a:round/>
                <a:headEnd/>
                <a:tailEnd/>
              </a:ln>
            </p:spPr>
            <p:txBody>
              <a:bodyPr/>
              <a:lstStyle/>
              <a:p>
                <a:endParaRPr lang="en-IN"/>
              </a:p>
            </p:txBody>
          </p:sp>
          <p:sp>
            <p:nvSpPr>
              <p:cNvPr id="52399" name="Freeform 2223"/>
              <p:cNvSpPr>
                <a:spLocks/>
              </p:cNvSpPr>
              <p:nvPr/>
            </p:nvSpPr>
            <p:spPr bwMode="auto">
              <a:xfrm>
                <a:off x="2551" y="1126"/>
                <a:ext cx="25" cy="64"/>
              </a:xfrm>
              <a:custGeom>
                <a:avLst/>
                <a:gdLst>
                  <a:gd name="T0" fmla="*/ 48 w 145"/>
                  <a:gd name="T1" fmla="*/ 0 h 385"/>
                  <a:gd name="T2" fmla="*/ 0 w 145"/>
                  <a:gd name="T3" fmla="*/ 48 h 385"/>
                  <a:gd name="T4" fmla="*/ 144 w 145"/>
                  <a:gd name="T5" fmla="*/ 385 h 385"/>
                  <a:gd name="T6" fmla="*/ 145 w 145"/>
                  <a:gd name="T7" fmla="*/ 385 h 385"/>
                </a:gdLst>
                <a:ahLst/>
                <a:cxnLst>
                  <a:cxn ang="0">
                    <a:pos x="T0" y="T1"/>
                  </a:cxn>
                  <a:cxn ang="0">
                    <a:pos x="T2" y="T3"/>
                  </a:cxn>
                  <a:cxn ang="0">
                    <a:pos x="T4" y="T5"/>
                  </a:cxn>
                  <a:cxn ang="0">
                    <a:pos x="T6" y="T7"/>
                  </a:cxn>
                </a:cxnLst>
                <a:rect l="0" t="0" r="r" b="b"/>
                <a:pathLst>
                  <a:path w="145" h="385">
                    <a:moveTo>
                      <a:pt x="48" y="0"/>
                    </a:moveTo>
                    <a:lnTo>
                      <a:pt x="0" y="48"/>
                    </a:lnTo>
                    <a:lnTo>
                      <a:pt x="144" y="385"/>
                    </a:lnTo>
                    <a:lnTo>
                      <a:pt x="145" y="385"/>
                    </a:lnTo>
                  </a:path>
                </a:pathLst>
              </a:custGeom>
              <a:solidFill>
                <a:srgbClr val="FF6600"/>
              </a:solidFill>
              <a:ln w="57150" cmpd="sng">
                <a:solidFill>
                  <a:srgbClr val="FFFFFF"/>
                </a:solidFill>
                <a:prstDash val="solid"/>
                <a:round/>
                <a:headEnd/>
                <a:tailEnd/>
              </a:ln>
            </p:spPr>
            <p:txBody>
              <a:bodyPr/>
              <a:lstStyle/>
              <a:p>
                <a:endParaRPr lang="en-IN"/>
              </a:p>
            </p:txBody>
          </p:sp>
          <p:sp>
            <p:nvSpPr>
              <p:cNvPr id="52400" name="Freeform 2224"/>
              <p:cNvSpPr>
                <a:spLocks/>
              </p:cNvSpPr>
              <p:nvPr/>
            </p:nvSpPr>
            <p:spPr bwMode="auto">
              <a:xfrm>
                <a:off x="3000" y="1134"/>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01" name="Freeform 2225"/>
              <p:cNvSpPr>
                <a:spLocks/>
              </p:cNvSpPr>
              <p:nvPr/>
            </p:nvSpPr>
            <p:spPr bwMode="auto">
              <a:xfrm>
                <a:off x="2992" y="1166"/>
                <a:ext cx="1" cy="24"/>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02" name="Freeform 2226"/>
              <p:cNvSpPr>
                <a:spLocks/>
              </p:cNvSpPr>
              <p:nvPr/>
            </p:nvSpPr>
            <p:spPr bwMode="auto">
              <a:xfrm>
                <a:off x="2960" y="1190"/>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403" name="Freeform 2227"/>
              <p:cNvSpPr>
                <a:spLocks/>
              </p:cNvSpPr>
              <p:nvPr/>
            </p:nvSpPr>
            <p:spPr bwMode="auto">
              <a:xfrm>
                <a:off x="2936" y="1214"/>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04" name="Freeform 2228"/>
              <p:cNvSpPr>
                <a:spLocks/>
              </p:cNvSpPr>
              <p:nvPr/>
            </p:nvSpPr>
            <p:spPr bwMode="auto">
              <a:xfrm>
                <a:off x="2864" y="1222"/>
                <a:ext cx="40" cy="40"/>
              </a:xfrm>
              <a:custGeom>
                <a:avLst/>
                <a:gdLst>
                  <a:gd name="T0" fmla="*/ 0 w 242"/>
                  <a:gd name="T1" fmla="*/ 241 h 241"/>
                  <a:gd name="T2" fmla="*/ 241 w 242"/>
                  <a:gd name="T3" fmla="*/ 0 h 241"/>
                  <a:gd name="T4" fmla="*/ 242 w 242"/>
                  <a:gd name="T5" fmla="*/ 0 h 241"/>
                </a:gdLst>
                <a:ahLst/>
                <a:cxnLst>
                  <a:cxn ang="0">
                    <a:pos x="T0" y="T1"/>
                  </a:cxn>
                  <a:cxn ang="0">
                    <a:pos x="T2" y="T3"/>
                  </a:cxn>
                  <a:cxn ang="0">
                    <a:pos x="T4" y="T5"/>
                  </a:cxn>
                </a:cxnLst>
                <a:rect l="0" t="0" r="r" b="b"/>
                <a:pathLst>
                  <a:path w="242" h="241">
                    <a:moveTo>
                      <a:pt x="0" y="241"/>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405" name="Freeform 2229"/>
              <p:cNvSpPr>
                <a:spLocks/>
              </p:cNvSpPr>
              <p:nvPr/>
            </p:nvSpPr>
            <p:spPr bwMode="auto">
              <a:xfrm>
                <a:off x="2808" y="1246"/>
                <a:ext cx="56" cy="16"/>
              </a:xfrm>
              <a:custGeom>
                <a:avLst/>
                <a:gdLst>
                  <a:gd name="T0" fmla="*/ 336 w 336"/>
                  <a:gd name="T1" fmla="*/ 97 h 97"/>
                  <a:gd name="T2" fmla="*/ 0 w 336"/>
                  <a:gd name="T3" fmla="*/ 0 h 97"/>
                  <a:gd name="T4" fmla="*/ 1 w 336"/>
                  <a:gd name="T5" fmla="*/ 0 h 97"/>
                </a:gdLst>
                <a:ahLst/>
                <a:cxnLst>
                  <a:cxn ang="0">
                    <a:pos x="T0" y="T1"/>
                  </a:cxn>
                  <a:cxn ang="0">
                    <a:pos x="T2" y="T3"/>
                  </a:cxn>
                  <a:cxn ang="0">
                    <a:pos x="T4" y="T5"/>
                  </a:cxn>
                </a:cxnLst>
                <a:rect l="0" t="0" r="r" b="b"/>
                <a:pathLst>
                  <a:path w="336" h="97">
                    <a:moveTo>
                      <a:pt x="336"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06" name="Freeform 2230"/>
              <p:cNvSpPr>
                <a:spLocks/>
              </p:cNvSpPr>
              <p:nvPr/>
            </p:nvSpPr>
            <p:spPr bwMode="auto">
              <a:xfrm>
                <a:off x="2784" y="1246"/>
                <a:ext cx="1" cy="24"/>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07" name="Freeform 2231"/>
              <p:cNvSpPr>
                <a:spLocks/>
              </p:cNvSpPr>
              <p:nvPr/>
            </p:nvSpPr>
            <p:spPr bwMode="auto">
              <a:xfrm>
                <a:off x="2696" y="1246"/>
                <a:ext cx="56" cy="16"/>
              </a:xfrm>
              <a:custGeom>
                <a:avLst/>
                <a:gdLst>
                  <a:gd name="T0" fmla="*/ 0 w 337"/>
                  <a:gd name="T1" fmla="*/ 97 h 97"/>
                  <a:gd name="T2" fmla="*/ 336 w 337"/>
                  <a:gd name="T3" fmla="*/ 0 h 97"/>
                  <a:gd name="T4" fmla="*/ 337 w 337"/>
                  <a:gd name="T5" fmla="*/ 0 h 97"/>
                </a:gdLst>
                <a:ahLst/>
                <a:cxnLst>
                  <a:cxn ang="0">
                    <a:pos x="T0" y="T1"/>
                  </a:cxn>
                  <a:cxn ang="0">
                    <a:pos x="T2" y="T3"/>
                  </a:cxn>
                  <a:cxn ang="0">
                    <a:pos x="T4" y="T5"/>
                  </a:cxn>
                </a:cxnLst>
                <a:rect l="0" t="0" r="r" b="b"/>
                <a:pathLst>
                  <a:path w="337" h="97">
                    <a:moveTo>
                      <a:pt x="0" y="97"/>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408" name="Freeform 2232"/>
              <p:cNvSpPr>
                <a:spLocks/>
              </p:cNvSpPr>
              <p:nvPr/>
            </p:nvSpPr>
            <p:spPr bwMode="auto">
              <a:xfrm>
                <a:off x="2656" y="1222"/>
                <a:ext cx="40" cy="40"/>
              </a:xfrm>
              <a:custGeom>
                <a:avLst/>
                <a:gdLst>
                  <a:gd name="T0" fmla="*/ 240 w 240"/>
                  <a:gd name="T1" fmla="*/ 241 h 241"/>
                  <a:gd name="T2" fmla="*/ 0 w 240"/>
                  <a:gd name="T3" fmla="*/ 0 h 241"/>
                  <a:gd name="T4" fmla="*/ 1 w 240"/>
                  <a:gd name="T5" fmla="*/ 0 h 241"/>
                </a:gdLst>
                <a:ahLst/>
                <a:cxnLst>
                  <a:cxn ang="0">
                    <a:pos x="T0" y="T1"/>
                  </a:cxn>
                  <a:cxn ang="0">
                    <a:pos x="T2" y="T3"/>
                  </a:cxn>
                  <a:cxn ang="0">
                    <a:pos x="T4" y="T5"/>
                  </a:cxn>
                </a:cxnLst>
                <a:rect l="0" t="0" r="r" b="b"/>
                <a:pathLst>
                  <a:path w="240" h="241">
                    <a:moveTo>
                      <a:pt x="240" y="241"/>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09" name="Freeform 2233"/>
              <p:cNvSpPr>
                <a:spLocks/>
              </p:cNvSpPr>
              <p:nvPr/>
            </p:nvSpPr>
            <p:spPr bwMode="auto">
              <a:xfrm>
                <a:off x="2623" y="1214"/>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410" name="Freeform 2234"/>
              <p:cNvSpPr>
                <a:spLocks/>
              </p:cNvSpPr>
              <p:nvPr/>
            </p:nvSpPr>
            <p:spPr bwMode="auto">
              <a:xfrm>
                <a:off x="2575" y="1190"/>
                <a:ext cx="32" cy="8"/>
              </a:xfrm>
              <a:custGeom>
                <a:avLst/>
                <a:gdLst>
                  <a:gd name="T0" fmla="*/ 192 w 192"/>
                  <a:gd name="T1" fmla="*/ 48 h 48"/>
                  <a:gd name="T2" fmla="*/ 0 w 192"/>
                  <a:gd name="T3" fmla="*/ 0 h 48"/>
                  <a:gd name="T4" fmla="*/ 1 w 192"/>
                  <a:gd name="T5" fmla="*/ 0 h 48"/>
                </a:gdLst>
                <a:ahLst/>
                <a:cxnLst>
                  <a:cxn ang="0">
                    <a:pos x="T0" y="T1"/>
                  </a:cxn>
                  <a:cxn ang="0">
                    <a:pos x="T2" y="T3"/>
                  </a:cxn>
                  <a:cxn ang="0">
                    <a:pos x="T4" y="T5"/>
                  </a:cxn>
                </a:cxnLst>
                <a:rect l="0" t="0" r="r" b="b"/>
                <a:pathLst>
                  <a:path w="192" h="48">
                    <a:moveTo>
                      <a:pt x="192"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11" name="Freeform 2235"/>
              <p:cNvSpPr>
                <a:spLocks/>
              </p:cNvSpPr>
              <p:nvPr/>
            </p:nvSpPr>
            <p:spPr bwMode="auto">
              <a:xfrm>
                <a:off x="2551" y="1134"/>
                <a:ext cx="8" cy="1"/>
              </a:xfrm>
              <a:custGeom>
                <a:avLst/>
                <a:gdLst>
                  <a:gd name="T0" fmla="*/ 48 w 48"/>
                  <a:gd name="T1" fmla="*/ 0 w 48"/>
                  <a:gd name="T2" fmla="*/ 1 w 48"/>
                </a:gdLst>
                <a:ahLst/>
                <a:cxnLst>
                  <a:cxn ang="0">
                    <a:pos x="T0" y="0"/>
                  </a:cxn>
                  <a:cxn ang="0">
                    <a:pos x="T1" y="0"/>
                  </a:cxn>
                  <a:cxn ang="0">
                    <a:pos x="T2" y="0"/>
                  </a:cxn>
                </a:cxnLst>
                <a:rect l="0" t="0" r="r" b="b"/>
                <a:pathLst>
                  <a:path w="48">
                    <a:moveTo>
                      <a:pt x="48"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12" name="Freeform 2236"/>
              <p:cNvSpPr>
                <a:spLocks/>
              </p:cNvSpPr>
              <p:nvPr/>
            </p:nvSpPr>
            <p:spPr bwMode="auto">
              <a:xfrm>
                <a:off x="2575" y="1166"/>
                <a:ext cx="1" cy="24"/>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13" name="Freeform 2237"/>
              <p:cNvSpPr>
                <a:spLocks/>
              </p:cNvSpPr>
              <p:nvPr/>
            </p:nvSpPr>
            <p:spPr bwMode="auto">
              <a:xfrm>
                <a:off x="3008" y="1110"/>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14" name="Freeform 2238"/>
              <p:cNvSpPr>
                <a:spLocks/>
              </p:cNvSpPr>
              <p:nvPr/>
            </p:nvSpPr>
            <p:spPr bwMode="auto">
              <a:xfrm>
                <a:off x="2992" y="1118"/>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415" name="Freeform 2239"/>
              <p:cNvSpPr>
                <a:spLocks/>
              </p:cNvSpPr>
              <p:nvPr/>
            </p:nvSpPr>
            <p:spPr bwMode="auto">
              <a:xfrm>
                <a:off x="2944" y="1166"/>
                <a:ext cx="48" cy="48"/>
              </a:xfrm>
              <a:custGeom>
                <a:avLst/>
                <a:gdLst>
                  <a:gd name="T0" fmla="*/ 0 w 289"/>
                  <a:gd name="T1" fmla="*/ 289 h 289"/>
                  <a:gd name="T2" fmla="*/ 288 w 289"/>
                  <a:gd name="T3" fmla="*/ 0 h 289"/>
                  <a:gd name="T4" fmla="*/ 289 w 289"/>
                  <a:gd name="T5" fmla="*/ 0 h 289"/>
                </a:gdLst>
                <a:ahLst/>
                <a:cxnLst>
                  <a:cxn ang="0">
                    <a:pos x="T0" y="T1"/>
                  </a:cxn>
                  <a:cxn ang="0">
                    <a:pos x="T2" y="T3"/>
                  </a:cxn>
                  <a:cxn ang="0">
                    <a:pos x="T4" y="T5"/>
                  </a:cxn>
                </a:cxnLst>
                <a:rect l="0" t="0" r="r" b="b"/>
                <a:pathLst>
                  <a:path w="289" h="289">
                    <a:moveTo>
                      <a:pt x="0" y="289"/>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416" name="Freeform 2240"/>
              <p:cNvSpPr>
                <a:spLocks/>
              </p:cNvSpPr>
              <p:nvPr/>
            </p:nvSpPr>
            <p:spPr bwMode="auto">
              <a:xfrm>
                <a:off x="2864" y="1214"/>
                <a:ext cx="80" cy="24"/>
              </a:xfrm>
              <a:custGeom>
                <a:avLst/>
                <a:gdLst>
                  <a:gd name="T0" fmla="*/ 0 w 482"/>
                  <a:gd name="T1" fmla="*/ 144 h 144"/>
                  <a:gd name="T2" fmla="*/ 481 w 482"/>
                  <a:gd name="T3" fmla="*/ 0 h 144"/>
                  <a:gd name="T4" fmla="*/ 482 w 482"/>
                  <a:gd name="T5" fmla="*/ 0 h 144"/>
                </a:gdLst>
                <a:ahLst/>
                <a:cxnLst>
                  <a:cxn ang="0">
                    <a:pos x="T0" y="T1"/>
                  </a:cxn>
                  <a:cxn ang="0">
                    <a:pos x="T2" y="T3"/>
                  </a:cxn>
                  <a:cxn ang="0">
                    <a:pos x="T4" y="T5"/>
                  </a:cxn>
                </a:cxnLst>
                <a:rect l="0" t="0" r="r" b="b"/>
                <a:pathLst>
                  <a:path w="482" h="144">
                    <a:moveTo>
                      <a:pt x="0" y="144"/>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417" name="Freeform 2241"/>
              <p:cNvSpPr>
                <a:spLocks/>
              </p:cNvSpPr>
              <p:nvPr/>
            </p:nvSpPr>
            <p:spPr bwMode="auto">
              <a:xfrm>
                <a:off x="2784" y="1238"/>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18" name="Freeform 2242"/>
              <p:cNvSpPr>
                <a:spLocks/>
              </p:cNvSpPr>
              <p:nvPr/>
            </p:nvSpPr>
            <p:spPr bwMode="auto">
              <a:xfrm>
                <a:off x="2696" y="1238"/>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419" name="Freeform 2243"/>
              <p:cNvSpPr>
                <a:spLocks/>
              </p:cNvSpPr>
              <p:nvPr/>
            </p:nvSpPr>
            <p:spPr bwMode="auto">
              <a:xfrm>
                <a:off x="2623" y="1214"/>
                <a:ext cx="73" cy="24"/>
              </a:xfrm>
              <a:custGeom>
                <a:avLst/>
                <a:gdLst>
                  <a:gd name="T0" fmla="*/ 0 w 434"/>
                  <a:gd name="T1" fmla="*/ 0 h 144"/>
                  <a:gd name="T2" fmla="*/ 433 w 434"/>
                  <a:gd name="T3" fmla="*/ 144 h 144"/>
                  <a:gd name="T4" fmla="*/ 434 w 434"/>
                  <a:gd name="T5" fmla="*/ 144 h 144"/>
                </a:gdLst>
                <a:ahLst/>
                <a:cxnLst>
                  <a:cxn ang="0">
                    <a:pos x="T0" y="T1"/>
                  </a:cxn>
                  <a:cxn ang="0">
                    <a:pos x="T2" y="T3"/>
                  </a:cxn>
                  <a:cxn ang="0">
                    <a:pos x="T4" y="T5"/>
                  </a:cxn>
                </a:cxnLst>
                <a:rect l="0" t="0" r="r" b="b"/>
                <a:pathLst>
                  <a:path w="434" h="144">
                    <a:moveTo>
                      <a:pt x="0" y="0"/>
                    </a:moveTo>
                    <a:lnTo>
                      <a:pt x="433" y="144"/>
                    </a:lnTo>
                    <a:lnTo>
                      <a:pt x="434" y="144"/>
                    </a:lnTo>
                  </a:path>
                </a:pathLst>
              </a:custGeom>
              <a:solidFill>
                <a:srgbClr val="FF6600"/>
              </a:solidFill>
              <a:ln w="57150" cmpd="sng">
                <a:solidFill>
                  <a:srgbClr val="FFFFFF"/>
                </a:solidFill>
                <a:prstDash val="solid"/>
                <a:round/>
                <a:headEnd/>
                <a:tailEnd/>
              </a:ln>
            </p:spPr>
            <p:txBody>
              <a:bodyPr/>
              <a:lstStyle/>
              <a:p>
                <a:endParaRPr lang="en-IN"/>
              </a:p>
            </p:txBody>
          </p:sp>
          <p:sp>
            <p:nvSpPr>
              <p:cNvPr id="52420" name="Freeform 2244"/>
              <p:cNvSpPr>
                <a:spLocks/>
              </p:cNvSpPr>
              <p:nvPr/>
            </p:nvSpPr>
            <p:spPr bwMode="auto">
              <a:xfrm>
                <a:off x="2575" y="1166"/>
                <a:ext cx="49" cy="48"/>
              </a:xfrm>
              <a:custGeom>
                <a:avLst/>
                <a:gdLst>
                  <a:gd name="T0" fmla="*/ 0 w 289"/>
                  <a:gd name="T1" fmla="*/ 0 h 289"/>
                  <a:gd name="T2" fmla="*/ 288 w 289"/>
                  <a:gd name="T3" fmla="*/ 289 h 289"/>
                  <a:gd name="T4" fmla="*/ 289 w 289"/>
                  <a:gd name="T5" fmla="*/ 289 h 289"/>
                </a:gdLst>
                <a:ahLst/>
                <a:cxnLst>
                  <a:cxn ang="0">
                    <a:pos x="T0" y="T1"/>
                  </a:cxn>
                  <a:cxn ang="0">
                    <a:pos x="T2" y="T3"/>
                  </a:cxn>
                  <a:cxn ang="0">
                    <a:pos x="T4" y="T5"/>
                  </a:cxn>
                </a:cxnLst>
                <a:rect l="0" t="0" r="r" b="b"/>
                <a:pathLst>
                  <a:path w="289" h="289">
                    <a:moveTo>
                      <a:pt x="0" y="0"/>
                    </a:moveTo>
                    <a:lnTo>
                      <a:pt x="288" y="289"/>
                    </a:lnTo>
                    <a:lnTo>
                      <a:pt x="289"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421" name="Freeform 2245"/>
              <p:cNvSpPr>
                <a:spLocks/>
              </p:cNvSpPr>
              <p:nvPr/>
            </p:nvSpPr>
            <p:spPr bwMode="auto">
              <a:xfrm>
                <a:off x="2551" y="1110"/>
                <a:ext cx="25" cy="56"/>
              </a:xfrm>
              <a:custGeom>
                <a:avLst/>
                <a:gdLst>
                  <a:gd name="T0" fmla="*/ 48 w 145"/>
                  <a:gd name="T1" fmla="*/ 0 h 336"/>
                  <a:gd name="T2" fmla="*/ 0 w 145"/>
                  <a:gd name="T3" fmla="*/ 48 h 336"/>
                  <a:gd name="T4" fmla="*/ 144 w 145"/>
                  <a:gd name="T5" fmla="*/ 336 h 336"/>
                  <a:gd name="T6" fmla="*/ 145 w 145"/>
                  <a:gd name="T7" fmla="*/ 336 h 336"/>
                </a:gdLst>
                <a:ahLst/>
                <a:cxnLst>
                  <a:cxn ang="0">
                    <a:pos x="T0" y="T1"/>
                  </a:cxn>
                  <a:cxn ang="0">
                    <a:pos x="T2" y="T3"/>
                  </a:cxn>
                  <a:cxn ang="0">
                    <a:pos x="T4" y="T5"/>
                  </a:cxn>
                  <a:cxn ang="0">
                    <a:pos x="T6" y="T7"/>
                  </a:cxn>
                </a:cxnLst>
                <a:rect l="0" t="0" r="r" b="b"/>
                <a:pathLst>
                  <a:path w="145" h="336">
                    <a:moveTo>
                      <a:pt x="48" y="0"/>
                    </a:moveTo>
                    <a:lnTo>
                      <a:pt x="0" y="48"/>
                    </a:lnTo>
                    <a:lnTo>
                      <a:pt x="144" y="336"/>
                    </a:lnTo>
                    <a:lnTo>
                      <a:pt x="145" y="336"/>
                    </a:lnTo>
                  </a:path>
                </a:pathLst>
              </a:custGeom>
              <a:solidFill>
                <a:srgbClr val="FF6600"/>
              </a:solidFill>
              <a:ln w="57150" cmpd="sng">
                <a:solidFill>
                  <a:srgbClr val="FFFFFF"/>
                </a:solidFill>
                <a:prstDash val="solid"/>
                <a:round/>
                <a:headEnd/>
                <a:tailEnd/>
              </a:ln>
            </p:spPr>
            <p:txBody>
              <a:bodyPr/>
              <a:lstStyle/>
              <a:p>
                <a:endParaRPr lang="en-IN"/>
              </a:p>
            </p:txBody>
          </p:sp>
          <p:sp>
            <p:nvSpPr>
              <p:cNvPr id="52422" name="Freeform 2246"/>
              <p:cNvSpPr>
                <a:spLocks/>
              </p:cNvSpPr>
              <p:nvPr/>
            </p:nvSpPr>
            <p:spPr bwMode="auto">
              <a:xfrm>
                <a:off x="3000" y="1118"/>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23" name="Freeform 2247"/>
              <p:cNvSpPr>
                <a:spLocks/>
              </p:cNvSpPr>
              <p:nvPr/>
            </p:nvSpPr>
            <p:spPr bwMode="auto">
              <a:xfrm>
                <a:off x="2992" y="1150"/>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24" name="Freeform 2248"/>
              <p:cNvSpPr>
                <a:spLocks/>
              </p:cNvSpPr>
              <p:nvPr/>
            </p:nvSpPr>
            <p:spPr bwMode="auto">
              <a:xfrm>
                <a:off x="2960" y="1166"/>
                <a:ext cx="32" cy="16"/>
              </a:xfrm>
              <a:custGeom>
                <a:avLst/>
                <a:gdLst>
                  <a:gd name="T0" fmla="*/ 192 w 192"/>
                  <a:gd name="T1" fmla="*/ 0 h 97"/>
                  <a:gd name="T2" fmla="*/ 0 w 192"/>
                  <a:gd name="T3" fmla="*/ 97 h 97"/>
                  <a:gd name="T4" fmla="*/ 1 w 192"/>
                  <a:gd name="T5" fmla="*/ 97 h 97"/>
                </a:gdLst>
                <a:ahLst/>
                <a:cxnLst>
                  <a:cxn ang="0">
                    <a:pos x="T0" y="T1"/>
                  </a:cxn>
                  <a:cxn ang="0">
                    <a:pos x="T2" y="T3"/>
                  </a:cxn>
                  <a:cxn ang="0">
                    <a:pos x="T4" y="T5"/>
                  </a:cxn>
                </a:cxnLst>
                <a:rect l="0" t="0" r="r" b="b"/>
                <a:pathLst>
                  <a:path w="192" h="97">
                    <a:moveTo>
                      <a:pt x="192" y="0"/>
                    </a:moveTo>
                    <a:lnTo>
                      <a:pt x="0" y="97"/>
                    </a:lnTo>
                    <a:lnTo>
                      <a:pt x="1" y="97"/>
                    </a:lnTo>
                  </a:path>
                </a:pathLst>
              </a:custGeom>
              <a:solidFill>
                <a:srgbClr val="FF6600"/>
              </a:solidFill>
              <a:ln w="57150" cmpd="sng">
                <a:solidFill>
                  <a:srgbClr val="FFFFFF"/>
                </a:solidFill>
                <a:prstDash val="solid"/>
                <a:round/>
                <a:headEnd/>
                <a:tailEnd/>
              </a:ln>
            </p:spPr>
            <p:txBody>
              <a:bodyPr/>
              <a:lstStyle/>
              <a:p>
                <a:endParaRPr lang="en-IN"/>
              </a:p>
            </p:txBody>
          </p:sp>
          <p:sp>
            <p:nvSpPr>
              <p:cNvPr id="52425" name="Freeform 2249"/>
              <p:cNvSpPr>
                <a:spLocks/>
              </p:cNvSpPr>
              <p:nvPr/>
            </p:nvSpPr>
            <p:spPr bwMode="auto">
              <a:xfrm>
                <a:off x="2936" y="1198"/>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26" name="Freeform 2250"/>
              <p:cNvSpPr>
                <a:spLocks/>
              </p:cNvSpPr>
              <p:nvPr/>
            </p:nvSpPr>
            <p:spPr bwMode="auto">
              <a:xfrm>
                <a:off x="2864" y="1206"/>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427" name="Freeform 2251"/>
              <p:cNvSpPr>
                <a:spLocks/>
              </p:cNvSpPr>
              <p:nvPr/>
            </p:nvSpPr>
            <p:spPr bwMode="auto">
              <a:xfrm>
                <a:off x="2808" y="1230"/>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28" name="Freeform 2252"/>
              <p:cNvSpPr>
                <a:spLocks/>
              </p:cNvSpPr>
              <p:nvPr/>
            </p:nvSpPr>
            <p:spPr bwMode="auto">
              <a:xfrm>
                <a:off x="2784" y="1230"/>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29" name="Freeform 2253"/>
              <p:cNvSpPr>
                <a:spLocks/>
              </p:cNvSpPr>
              <p:nvPr/>
            </p:nvSpPr>
            <p:spPr bwMode="auto">
              <a:xfrm>
                <a:off x="2696" y="1230"/>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0" name="Freeform 2254"/>
              <p:cNvSpPr>
                <a:spLocks/>
              </p:cNvSpPr>
              <p:nvPr/>
            </p:nvSpPr>
            <p:spPr bwMode="auto">
              <a:xfrm>
                <a:off x="2656" y="1206"/>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1" name="Freeform 2255"/>
              <p:cNvSpPr>
                <a:spLocks/>
              </p:cNvSpPr>
              <p:nvPr/>
            </p:nvSpPr>
            <p:spPr bwMode="auto">
              <a:xfrm>
                <a:off x="2623" y="1198"/>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2" name="Freeform 2256"/>
              <p:cNvSpPr>
                <a:spLocks/>
              </p:cNvSpPr>
              <p:nvPr/>
            </p:nvSpPr>
            <p:spPr bwMode="auto">
              <a:xfrm>
                <a:off x="2575" y="1166"/>
                <a:ext cx="32" cy="16"/>
              </a:xfrm>
              <a:custGeom>
                <a:avLst/>
                <a:gdLst>
                  <a:gd name="T0" fmla="*/ 192 w 192"/>
                  <a:gd name="T1" fmla="*/ 97 h 97"/>
                  <a:gd name="T2" fmla="*/ 0 w 192"/>
                  <a:gd name="T3" fmla="*/ 0 h 97"/>
                  <a:gd name="T4" fmla="*/ 1 w 192"/>
                  <a:gd name="T5" fmla="*/ 0 h 97"/>
                </a:gdLst>
                <a:ahLst/>
                <a:cxnLst>
                  <a:cxn ang="0">
                    <a:pos x="T0" y="T1"/>
                  </a:cxn>
                  <a:cxn ang="0">
                    <a:pos x="T2" y="T3"/>
                  </a:cxn>
                  <a:cxn ang="0">
                    <a:pos x="T4" y="T5"/>
                  </a:cxn>
                </a:cxnLst>
                <a:rect l="0" t="0" r="r" b="b"/>
                <a:pathLst>
                  <a:path w="192" h="97">
                    <a:moveTo>
                      <a:pt x="192"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3" name="Freeform 2257"/>
              <p:cNvSpPr>
                <a:spLocks/>
              </p:cNvSpPr>
              <p:nvPr/>
            </p:nvSpPr>
            <p:spPr bwMode="auto">
              <a:xfrm>
                <a:off x="2551" y="1118"/>
                <a:ext cx="8" cy="1"/>
              </a:xfrm>
              <a:custGeom>
                <a:avLst/>
                <a:gdLst>
                  <a:gd name="T0" fmla="*/ 48 w 48"/>
                  <a:gd name="T1" fmla="*/ 0 w 48"/>
                  <a:gd name="T2" fmla="*/ 1 w 48"/>
                </a:gdLst>
                <a:ahLst/>
                <a:cxnLst>
                  <a:cxn ang="0">
                    <a:pos x="T0" y="0"/>
                  </a:cxn>
                  <a:cxn ang="0">
                    <a:pos x="T1" y="0"/>
                  </a:cxn>
                  <a:cxn ang="0">
                    <a:pos x="T2" y="0"/>
                  </a:cxn>
                </a:cxnLst>
                <a:rect l="0" t="0" r="r" b="b"/>
                <a:pathLst>
                  <a:path w="48">
                    <a:moveTo>
                      <a:pt x="48"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4" name="Freeform 2258"/>
              <p:cNvSpPr>
                <a:spLocks/>
              </p:cNvSpPr>
              <p:nvPr/>
            </p:nvSpPr>
            <p:spPr bwMode="auto">
              <a:xfrm>
                <a:off x="2575" y="1150"/>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5" name="Freeform 2259"/>
              <p:cNvSpPr>
                <a:spLocks/>
              </p:cNvSpPr>
              <p:nvPr/>
            </p:nvSpPr>
            <p:spPr bwMode="auto">
              <a:xfrm>
                <a:off x="3008" y="1093"/>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6" name="Freeform 2260"/>
              <p:cNvSpPr>
                <a:spLocks/>
              </p:cNvSpPr>
              <p:nvPr/>
            </p:nvSpPr>
            <p:spPr bwMode="auto">
              <a:xfrm>
                <a:off x="2992" y="1101"/>
                <a:ext cx="16" cy="49"/>
              </a:xfrm>
              <a:custGeom>
                <a:avLst/>
                <a:gdLst>
                  <a:gd name="T0" fmla="*/ 0 w 98"/>
                  <a:gd name="T1" fmla="*/ 289 h 289"/>
                  <a:gd name="T2" fmla="*/ 97 w 98"/>
                  <a:gd name="T3" fmla="*/ 0 h 289"/>
                  <a:gd name="T4" fmla="*/ 98 w 98"/>
                  <a:gd name="T5" fmla="*/ 0 h 289"/>
                </a:gdLst>
                <a:ahLst/>
                <a:cxnLst>
                  <a:cxn ang="0">
                    <a:pos x="T0" y="T1"/>
                  </a:cxn>
                  <a:cxn ang="0">
                    <a:pos x="T2" y="T3"/>
                  </a:cxn>
                  <a:cxn ang="0">
                    <a:pos x="T4" y="T5"/>
                  </a:cxn>
                </a:cxnLst>
                <a:rect l="0" t="0" r="r" b="b"/>
                <a:pathLst>
                  <a:path w="98" h="289">
                    <a:moveTo>
                      <a:pt x="0" y="289"/>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7" name="Freeform 2261"/>
              <p:cNvSpPr>
                <a:spLocks/>
              </p:cNvSpPr>
              <p:nvPr/>
            </p:nvSpPr>
            <p:spPr bwMode="auto">
              <a:xfrm>
                <a:off x="2944" y="1150"/>
                <a:ext cx="48" cy="40"/>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8" name="Freeform 2262"/>
              <p:cNvSpPr>
                <a:spLocks/>
              </p:cNvSpPr>
              <p:nvPr/>
            </p:nvSpPr>
            <p:spPr bwMode="auto">
              <a:xfrm>
                <a:off x="2864" y="1190"/>
                <a:ext cx="80" cy="32"/>
              </a:xfrm>
              <a:custGeom>
                <a:avLst/>
                <a:gdLst>
                  <a:gd name="T0" fmla="*/ 0 w 482"/>
                  <a:gd name="T1" fmla="*/ 192 h 192"/>
                  <a:gd name="T2" fmla="*/ 481 w 482"/>
                  <a:gd name="T3" fmla="*/ 0 h 192"/>
                  <a:gd name="T4" fmla="*/ 482 w 482"/>
                  <a:gd name="T5" fmla="*/ 0 h 192"/>
                </a:gdLst>
                <a:ahLst/>
                <a:cxnLst>
                  <a:cxn ang="0">
                    <a:pos x="T0" y="T1"/>
                  </a:cxn>
                  <a:cxn ang="0">
                    <a:pos x="T2" y="T3"/>
                  </a:cxn>
                  <a:cxn ang="0">
                    <a:pos x="T4" y="T5"/>
                  </a:cxn>
                </a:cxnLst>
                <a:rect l="0" t="0" r="r" b="b"/>
                <a:pathLst>
                  <a:path w="482" h="192">
                    <a:moveTo>
                      <a:pt x="0" y="192"/>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439" name="Freeform 2263"/>
              <p:cNvSpPr>
                <a:spLocks/>
              </p:cNvSpPr>
              <p:nvPr/>
            </p:nvSpPr>
            <p:spPr bwMode="auto">
              <a:xfrm>
                <a:off x="2784" y="1222"/>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40" name="Freeform 2264"/>
              <p:cNvSpPr>
                <a:spLocks/>
              </p:cNvSpPr>
              <p:nvPr/>
            </p:nvSpPr>
            <p:spPr bwMode="auto">
              <a:xfrm>
                <a:off x="2696" y="1222"/>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441" name="Freeform 2265"/>
              <p:cNvSpPr>
                <a:spLocks/>
              </p:cNvSpPr>
              <p:nvPr/>
            </p:nvSpPr>
            <p:spPr bwMode="auto">
              <a:xfrm>
                <a:off x="2623" y="1190"/>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442" name="Freeform 2266"/>
              <p:cNvSpPr>
                <a:spLocks/>
              </p:cNvSpPr>
              <p:nvPr/>
            </p:nvSpPr>
            <p:spPr bwMode="auto">
              <a:xfrm>
                <a:off x="2575" y="1150"/>
                <a:ext cx="49" cy="40"/>
              </a:xfrm>
              <a:custGeom>
                <a:avLst/>
                <a:gdLst>
                  <a:gd name="T0" fmla="*/ 0 w 289"/>
                  <a:gd name="T1" fmla="*/ 0 h 241"/>
                  <a:gd name="T2" fmla="*/ 288 w 289"/>
                  <a:gd name="T3" fmla="*/ 241 h 241"/>
                  <a:gd name="T4" fmla="*/ 289 w 289"/>
                  <a:gd name="T5" fmla="*/ 241 h 241"/>
                </a:gdLst>
                <a:ahLst/>
                <a:cxnLst>
                  <a:cxn ang="0">
                    <a:pos x="T0" y="T1"/>
                  </a:cxn>
                  <a:cxn ang="0">
                    <a:pos x="T2" y="T3"/>
                  </a:cxn>
                  <a:cxn ang="0">
                    <a:pos x="T4" y="T5"/>
                  </a:cxn>
                </a:cxnLst>
                <a:rect l="0" t="0" r="r" b="b"/>
                <a:pathLst>
                  <a:path w="289" h="241">
                    <a:moveTo>
                      <a:pt x="0" y="0"/>
                    </a:moveTo>
                    <a:lnTo>
                      <a:pt x="288" y="241"/>
                    </a:lnTo>
                    <a:lnTo>
                      <a:pt x="289"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443" name="Freeform 2267"/>
              <p:cNvSpPr>
                <a:spLocks/>
              </p:cNvSpPr>
              <p:nvPr/>
            </p:nvSpPr>
            <p:spPr bwMode="auto">
              <a:xfrm>
                <a:off x="2551" y="1101"/>
                <a:ext cx="25" cy="49"/>
              </a:xfrm>
              <a:custGeom>
                <a:avLst/>
                <a:gdLst>
                  <a:gd name="T0" fmla="*/ 0 w 145"/>
                  <a:gd name="T1" fmla="*/ 0 h 289"/>
                  <a:gd name="T2" fmla="*/ 144 w 145"/>
                  <a:gd name="T3" fmla="*/ 289 h 289"/>
                  <a:gd name="T4" fmla="*/ 145 w 145"/>
                  <a:gd name="T5" fmla="*/ 289 h 289"/>
                </a:gdLst>
                <a:ahLst/>
                <a:cxnLst>
                  <a:cxn ang="0">
                    <a:pos x="T0" y="T1"/>
                  </a:cxn>
                  <a:cxn ang="0">
                    <a:pos x="T2" y="T3"/>
                  </a:cxn>
                  <a:cxn ang="0">
                    <a:pos x="T4" y="T5"/>
                  </a:cxn>
                </a:cxnLst>
                <a:rect l="0" t="0" r="r" b="b"/>
                <a:pathLst>
                  <a:path w="145" h="289">
                    <a:moveTo>
                      <a:pt x="0" y="0"/>
                    </a:moveTo>
                    <a:lnTo>
                      <a:pt x="144" y="289"/>
                    </a:lnTo>
                    <a:lnTo>
                      <a:pt x="145"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444" name="Freeform 2268"/>
              <p:cNvSpPr>
                <a:spLocks/>
              </p:cNvSpPr>
              <p:nvPr/>
            </p:nvSpPr>
            <p:spPr bwMode="auto">
              <a:xfrm>
                <a:off x="2551" y="1093"/>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445" name="Freeform 2269"/>
              <p:cNvSpPr>
                <a:spLocks/>
              </p:cNvSpPr>
              <p:nvPr/>
            </p:nvSpPr>
            <p:spPr bwMode="auto">
              <a:xfrm>
                <a:off x="3000" y="1093"/>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46" name="Freeform 2270"/>
              <p:cNvSpPr>
                <a:spLocks/>
              </p:cNvSpPr>
              <p:nvPr/>
            </p:nvSpPr>
            <p:spPr bwMode="auto">
              <a:xfrm>
                <a:off x="2992" y="1134"/>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47" name="Freeform 2271"/>
              <p:cNvSpPr>
                <a:spLocks/>
              </p:cNvSpPr>
              <p:nvPr/>
            </p:nvSpPr>
            <p:spPr bwMode="auto">
              <a:xfrm>
                <a:off x="2960" y="1150"/>
                <a:ext cx="32" cy="16"/>
              </a:xfrm>
              <a:custGeom>
                <a:avLst/>
                <a:gdLst>
                  <a:gd name="T0" fmla="*/ 192 w 192"/>
                  <a:gd name="T1" fmla="*/ 0 h 96"/>
                  <a:gd name="T2" fmla="*/ 0 w 192"/>
                  <a:gd name="T3" fmla="*/ 96 h 96"/>
                  <a:gd name="T4" fmla="*/ 1 w 192"/>
                  <a:gd name="T5" fmla="*/ 96 h 96"/>
                </a:gdLst>
                <a:ahLst/>
                <a:cxnLst>
                  <a:cxn ang="0">
                    <a:pos x="T0" y="T1"/>
                  </a:cxn>
                  <a:cxn ang="0">
                    <a:pos x="T2" y="T3"/>
                  </a:cxn>
                  <a:cxn ang="0">
                    <a:pos x="T4" y="T5"/>
                  </a:cxn>
                </a:cxnLst>
                <a:rect l="0" t="0" r="r" b="b"/>
                <a:pathLst>
                  <a:path w="192" h="96">
                    <a:moveTo>
                      <a:pt x="192"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448" name="Freeform 2272"/>
              <p:cNvSpPr>
                <a:spLocks/>
              </p:cNvSpPr>
              <p:nvPr/>
            </p:nvSpPr>
            <p:spPr bwMode="auto">
              <a:xfrm>
                <a:off x="2936" y="1182"/>
                <a:ext cx="8" cy="8"/>
              </a:xfrm>
              <a:custGeom>
                <a:avLst/>
                <a:gdLst>
                  <a:gd name="T0" fmla="*/ 48 w 48"/>
                  <a:gd name="T1" fmla="*/ 48 h 48"/>
                  <a:gd name="T2" fmla="*/ 0 w 48"/>
                  <a:gd name="T3" fmla="*/ 0 h 48"/>
                  <a:gd name="T4" fmla="*/ 1 w 48"/>
                  <a:gd name="T5" fmla="*/ 0 h 48"/>
                </a:gdLst>
                <a:ahLst/>
                <a:cxnLst>
                  <a:cxn ang="0">
                    <a:pos x="T0" y="T1"/>
                  </a:cxn>
                  <a:cxn ang="0">
                    <a:pos x="T2" y="T3"/>
                  </a:cxn>
                  <a:cxn ang="0">
                    <a:pos x="T4" y="T5"/>
                  </a:cxn>
                </a:cxnLst>
                <a:rect l="0" t="0" r="r" b="b"/>
                <a:pathLst>
                  <a:path w="48" h="48">
                    <a:moveTo>
                      <a:pt x="48"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49" name="Freeform 2273"/>
              <p:cNvSpPr>
                <a:spLocks/>
              </p:cNvSpPr>
              <p:nvPr/>
            </p:nvSpPr>
            <p:spPr bwMode="auto">
              <a:xfrm>
                <a:off x="2864" y="1190"/>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450" name="Freeform 2274"/>
              <p:cNvSpPr>
                <a:spLocks/>
              </p:cNvSpPr>
              <p:nvPr/>
            </p:nvSpPr>
            <p:spPr bwMode="auto">
              <a:xfrm>
                <a:off x="2808" y="1214"/>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51" name="Freeform 2275"/>
              <p:cNvSpPr>
                <a:spLocks/>
              </p:cNvSpPr>
              <p:nvPr/>
            </p:nvSpPr>
            <p:spPr bwMode="auto">
              <a:xfrm>
                <a:off x="2784" y="1214"/>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52" name="Freeform 2276"/>
              <p:cNvSpPr>
                <a:spLocks/>
              </p:cNvSpPr>
              <p:nvPr/>
            </p:nvSpPr>
            <p:spPr bwMode="auto">
              <a:xfrm>
                <a:off x="2696" y="1214"/>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453" name="Freeform 2277"/>
              <p:cNvSpPr>
                <a:spLocks/>
              </p:cNvSpPr>
              <p:nvPr/>
            </p:nvSpPr>
            <p:spPr bwMode="auto">
              <a:xfrm>
                <a:off x="2656" y="1190"/>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54" name="Freeform 2278"/>
              <p:cNvSpPr>
                <a:spLocks/>
              </p:cNvSpPr>
              <p:nvPr/>
            </p:nvSpPr>
            <p:spPr bwMode="auto">
              <a:xfrm>
                <a:off x="2623" y="1182"/>
                <a:ext cx="9" cy="8"/>
              </a:xfrm>
              <a:custGeom>
                <a:avLst/>
                <a:gdLst>
                  <a:gd name="T0" fmla="*/ 0 w 50"/>
                  <a:gd name="T1" fmla="*/ 48 h 48"/>
                  <a:gd name="T2" fmla="*/ 49 w 50"/>
                  <a:gd name="T3" fmla="*/ 0 h 48"/>
                  <a:gd name="T4" fmla="*/ 50 w 50"/>
                  <a:gd name="T5" fmla="*/ 0 h 48"/>
                </a:gdLst>
                <a:ahLst/>
                <a:cxnLst>
                  <a:cxn ang="0">
                    <a:pos x="T0" y="T1"/>
                  </a:cxn>
                  <a:cxn ang="0">
                    <a:pos x="T2" y="T3"/>
                  </a:cxn>
                  <a:cxn ang="0">
                    <a:pos x="T4" y="T5"/>
                  </a:cxn>
                </a:cxnLst>
                <a:rect l="0" t="0" r="r" b="b"/>
                <a:pathLst>
                  <a:path w="50" h="48">
                    <a:moveTo>
                      <a:pt x="0" y="48"/>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455" name="Freeform 2279"/>
              <p:cNvSpPr>
                <a:spLocks/>
              </p:cNvSpPr>
              <p:nvPr/>
            </p:nvSpPr>
            <p:spPr bwMode="auto">
              <a:xfrm>
                <a:off x="2575" y="1134"/>
                <a:ext cx="32" cy="32"/>
              </a:xfrm>
              <a:custGeom>
                <a:avLst/>
                <a:gdLst>
                  <a:gd name="T0" fmla="*/ 192 w 192"/>
                  <a:gd name="T1" fmla="*/ 192 h 192"/>
                  <a:gd name="T2" fmla="*/ 0 w 192"/>
                  <a:gd name="T3" fmla="*/ 96 h 192"/>
                  <a:gd name="T4" fmla="*/ 0 w 192"/>
                  <a:gd name="T5" fmla="*/ 0 h 192"/>
                  <a:gd name="T6" fmla="*/ 1 w 192"/>
                  <a:gd name="T7" fmla="*/ 0 h 192"/>
                </a:gdLst>
                <a:ahLst/>
                <a:cxnLst>
                  <a:cxn ang="0">
                    <a:pos x="T0" y="T1"/>
                  </a:cxn>
                  <a:cxn ang="0">
                    <a:pos x="T2" y="T3"/>
                  </a:cxn>
                  <a:cxn ang="0">
                    <a:pos x="T4" y="T5"/>
                  </a:cxn>
                  <a:cxn ang="0">
                    <a:pos x="T6" y="T7"/>
                  </a:cxn>
                </a:cxnLst>
                <a:rect l="0" t="0" r="r" b="b"/>
                <a:pathLst>
                  <a:path w="192" h="192">
                    <a:moveTo>
                      <a:pt x="192" y="192"/>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56" name="Freeform 2280"/>
              <p:cNvSpPr>
                <a:spLocks/>
              </p:cNvSpPr>
              <p:nvPr/>
            </p:nvSpPr>
            <p:spPr bwMode="auto">
              <a:xfrm>
                <a:off x="2551" y="1093"/>
                <a:ext cx="9"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grpSp>
        <p:grpSp>
          <p:nvGrpSpPr>
            <p:cNvPr id="52457" name="Group 2281"/>
            <p:cNvGrpSpPr>
              <a:grpSpLocks/>
            </p:cNvGrpSpPr>
            <p:nvPr/>
          </p:nvGrpSpPr>
          <p:grpSpPr bwMode="auto">
            <a:xfrm rot="-3141932">
              <a:off x="1176" y="1170"/>
              <a:ext cx="610" cy="405"/>
              <a:chOff x="2551" y="909"/>
              <a:chExt cx="458" cy="305"/>
            </a:xfrm>
          </p:grpSpPr>
          <p:sp>
            <p:nvSpPr>
              <p:cNvPr id="52458" name="Freeform 2282"/>
              <p:cNvSpPr>
                <a:spLocks/>
              </p:cNvSpPr>
              <p:nvPr/>
            </p:nvSpPr>
            <p:spPr bwMode="auto">
              <a:xfrm>
                <a:off x="3008" y="1069"/>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59" name="Freeform 2283"/>
              <p:cNvSpPr>
                <a:spLocks/>
              </p:cNvSpPr>
              <p:nvPr/>
            </p:nvSpPr>
            <p:spPr bwMode="auto">
              <a:xfrm>
                <a:off x="2992" y="1085"/>
                <a:ext cx="16" cy="49"/>
              </a:xfrm>
              <a:custGeom>
                <a:avLst/>
                <a:gdLst>
                  <a:gd name="T0" fmla="*/ 0 w 98"/>
                  <a:gd name="T1" fmla="*/ 289 h 289"/>
                  <a:gd name="T2" fmla="*/ 97 w 98"/>
                  <a:gd name="T3" fmla="*/ 0 h 289"/>
                  <a:gd name="T4" fmla="*/ 98 w 98"/>
                  <a:gd name="T5" fmla="*/ 0 h 289"/>
                </a:gdLst>
                <a:ahLst/>
                <a:cxnLst>
                  <a:cxn ang="0">
                    <a:pos x="T0" y="T1"/>
                  </a:cxn>
                  <a:cxn ang="0">
                    <a:pos x="T2" y="T3"/>
                  </a:cxn>
                  <a:cxn ang="0">
                    <a:pos x="T4" y="T5"/>
                  </a:cxn>
                </a:cxnLst>
                <a:rect l="0" t="0" r="r" b="b"/>
                <a:pathLst>
                  <a:path w="98" h="289">
                    <a:moveTo>
                      <a:pt x="0" y="289"/>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460" name="Freeform 2284"/>
              <p:cNvSpPr>
                <a:spLocks/>
              </p:cNvSpPr>
              <p:nvPr/>
            </p:nvSpPr>
            <p:spPr bwMode="auto">
              <a:xfrm>
                <a:off x="2944" y="1134"/>
                <a:ext cx="48" cy="40"/>
              </a:xfrm>
              <a:custGeom>
                <a:avLst/>
                <a:gdLst>
                  <a:gd name="T0" fmla="*/ 0 w 289"/>
                  <a:gd name="T1" fmla="*/ 240 h 240"/>
                  <a:gd name="T2" fmla="*/ 288 w 289"/>
                  <a:gd name="T3" fmla="*/ 0 h 240"/>
                  <a:gd name="T4" fmla="*/ 289 w 289"/>
                  <a:gd name="T5" fmla="*/ 0 h 240"/>
                </a:gdLst>
                <a:ahLst/>
                <a:cxnLst>
                  <a:cxn ang="0">
                    <a:pos x="T0" y="T1"/>
                  </a:cxn>
                  <a:cxn ang="0">
                    <a:pos x="T2" y="T3"/>
                  </a:cxn>
                  <a:cxn ang="0">
                    <a:pos x="T4" y="T5"/>
                  </a:cxn>
                </a:cxnLst>
                <a:rect l="0" t="0" r="r" b="b"/>
                <a:pathLst>
                  <a:path w="289" h="240">
                    <a:moveTo>
                      <a:pt x="0" y="240"/>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461" name="Freeform 2285"/>
              <p:cNvSpPr>
                <a:spLocks/>
              </p:cNvSpPr>
              <p:nvPr/>
            </p:nvSpPr>
            <p:spPr bwMode="auto">
              <a:xfrm>
                <a:off x="2864" y="1174"/>
                <a:ext cx="80" cy="32"/>
              </a:xfrm>
              <a:custGeom>
                <a:avLst/>
                <a:gdLst>
                  <a:gd name="T0" fmla="*/ 0 w 482"/>
                  <a:gd name="T1" fmla="*/ 193 h 193"/>
                  <a:gd name="T2" fmla="*/ 481 w 482"/>
                  <a:gd name="T3" fmla="*/ 0 h 193"/>
                  <a:gd name="T4" fmla="*/ 482 w 482"/>
                  <a:gd name="T5" fmla="*/ 0 h 193"/>
                </a:gdLst>
                <a:ahLst/>
                <a:cxnLst>
                  <a:cxn ang="0">
                    <a:pos x="T0" y="T1"/>
                  </a:cxn>
                  <a:cxn ang="0">
                    <a:pos x="T2" y="T3"/>
                  </a:cxn>
                  <a:cxn ang="0">
                    <a:pos x="T4" y="T5"/>
                  </a:cxn>
                </a:cxnLst>
                <a:rect l="0" t="0" r="r" b="b"/>
                <a:pathLst>
                  <a:path w="482" h="193">
                    <a:moveTo>
                      <a:pt x="0" y="193"/>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462" name="Freeform 2286"/>
              <p:cNvSpPr>
                <a:spLocks/>
              </p:cNvSpPr>
              <p:nvPr/>
            </p:nvSpPr>
            <p:spPr bwMode="auto">
              <a:xfrm>
                <a:off x="2784" y="1206"/>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63" name="Freeform 2287"/>
              <p:cNvSpPr>
                <a:spLocks/>
              </p:cNvSpPr>
              <p:nvPr/>
            </p:nvSpPr>
            <p:spPr bwMode="auto">
              <a:xfrm>
                <a:off x="2696" y="1206"/>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464" name="Freeform 2288"/>
              <p:cNvSpPr>
                <a:spLocks/>
              </p:cNvSpPr>
              <p:nvPr/>
            </p:nvSpPr>
            <p:spPr bwMode="auto">
              <a:xfrm>
                <a:off x="2623" y="1174"/>
                <a:ext cx="73" cy="32"/>
              </a:xfrm>
              <a:custGeom>
                <a:avLst/>
                <a:gdLst>
                  <a:gd name="T0" fmla="*/ 0 w 434"/>
                  <a:gd name="T1" fmla="*/ 0 h 193"/>
                  <a:gd name="T2" fmla="*/ 433 w 434"/>
                  <a:gd name="T3" fmla="*/ 193 h 193"/>
                  <a:gd name="T4" fmla="*/ 434 w 434"/>
                  <a:gd name="T5" fmla="*/ 193 h 193"/>
                </a:gdLst>
                <a:ahLst/>
                <a:cxnLst>
                  <a:cxn ang="0">
                    <a:pos x="T0" y="T1"/>
                  </a:cxn>
                  <a:cxn ang="0">
                    <a:pos x="T2" y="T3"/>
                  </a:cxn>
                  <a:cxn ang="0">
                    <a:pos x="T4" y="T5"/>
                  </a:cxn>
                </a:cxnLst>
                <a:rect l="0" t="0" r="r" b="b"/>
                <a:pathLst>
                  <a:path w="434" h="193">
                    <a:moveTo>
                      <a:pt x="0" y="0"/>
                    </a:moveTo>
                    <a:lnTo>
                      <a:pt x="433" y="193"/>
                    </a:lnTo>
                    <a:lnTo>
                      <a:pt x="434" y="193"/>
                    </a:lnTo>
                  </a:path>
                </a:pathLst>
              </a:custGeom>
              <a:solidFill>
                <a:srgbClr val="FF6600"/>
              </a:solidFill>
              <a:ln w="57150" cmpd="sng">
                <a:solidFill>
                  <a:srgbClr val="FFFFFF"/>
                </a:solidFill>
                <a:prstDash val="solid"/>
                <a:round/>
                <a:headEnd/>
                <a:tailEnd/>
              </a:ln>
            </p:spPr>
            <p:txBody>
              <a:bodyPr/>
              <a:lstStyle/>
              <a:p>
                <a:endParaRPr lang="en-IN"/>
              </a:p>
            </p:txBody>
          </p:sp>
          <p:sp>
            <p:nvSpPr>
              <p:cNvPr id="52465" name="Freeform 2289"/>
              <p:cNvSpPr>
                <a:spLocks/>
              </p:cNvSpPr>
              <p:nvPr/>
            </p:nvSpPr>
            <p:spPr bwMode="auto">
              <a:xfrm>
                <a:off x="2575" y="1134"/>
                <a:ext cx="49" cy="40"/>
              </a:xfrm>
              <a:custGeom>
                <a:avLst/>
                <a:gdLst>
                  <a:gd name="T0" fmla="*/ 0 w 289"/>
                  <a:gd name="T1" fmla="*/ 0 h 240"/>
                  <a:gd name="T2" fmla="*/ 288 w 289"/>
                  <a:gd name="T3" fmla="*/ 240 h 240"/>
                  <a:gd name="T4" fmla="*/ 289 w 289"/>
                  <a:gd name="T5" fmla="*/ 240 h 240"/>
                </a:gdLst>
                <a:ahLst/>
                <a:cxnLst>
                  <a:cxn ang="0">
                    <a:pos x="T0" y="T1"/>
                  </a:cxn>
                  <a:cxn ang="0">
                    <a:pos x="T2" y="T3"/>
                  </a:cxn>
                  <a:cxn ang="0">
                    <a:pos x="T4" y="T5"/>
                  </a:cxn>
                </a:cxnLst>
                <a:rect l="0" t="0" r="r" b="b"/>
                <a:pathLst>
                  <a:path w="289" h="240">
                    <a:moveTo>
                      <a:pt x="0" y="0"/>
                    </a:moveTo>
                    <a:lnTo>
                      <a:pt x="288" y="240"/>
                    </a:lnTo>
                    <a:lnTo>
                      <a:pt x="289" y="240"/>
                    </a:lnTo>
                  </a:path>
                </a:pathLst>
              </a:custGeom>
              <a:solidFill>
                <a:srgbClr val="FF6600"/>
              </a:solidFill>
              <a:ln w="57150" cmpd="sng">
                <a:solidFill>
                  <a:srgbClr val="FFFFFF"/>
                </a:solidFill>
                <a:prstDash val="solid"/>
                <a:round/>
                <a:headEnd/>
                <a:tailEnd/>
              </a:ln>
            </p:spPr>
            <p:txBody>
              <a:bodyPr/>
              <a:lstStyle/>
              <a:p>
                <a:endParaRPr lang="en-IN"/>
              </a:p>
            </p:txBody>
          </p:sp>
          <p:sp>
            <p:nvSpPr>
              <p:cNvPr id="52466" name="Freeform 2290"/>
              <p:cNvSpPr>
                <a:spLocks/>
              </p:cNvSpPr>
              <p:nvPr/>
            </p:nvSpPr>
            <p:spPr bwMode="auto">
              <a:xfrm>
                <a:off x="2551" y="1085"/>
                <a:ext cx="25" cy="49"/>
              </a:xfrm>
              <a:custGeom>
                <a:avLst/>
                <a:gdLst>
                  <a:gd name="T0" fmla="*/ 0 w 145"/>
                  <a:gd name="T1" fmla="*/ 0 h 289"/>
                  <a:gd name="T2" fmla="*/ 144 w 145"/>
                  <a:gd name="T3" fmla="*/ 289 h 289"/>
                  <a:gd name="T4" fmla="*/ 145 w 145"/>
                  <a:gd name="T5" fmla="*/ 289 h 289"/>
                </a:gdLst>
                <a:ahLst/>
                <a:cxnLst>
                  <a:cxn ang="0">
                    <a:pos x="T0" y="T1"/>
                  </a:cxn>
                  <a:cxn ang="0">
                    <a:pos x="T2" y="T3"/>
                  </a:cxn>
                  <a:cxn ang="0">
                    <a:pos x="T4" y="T5"/>
                  </a:cxn>
                </a:cxnLst>
                <a:rect l="0" t="0" r="r" b="b"/>
                <a:pathLst>
                  <a:path w="145" h="289">
                    <a:moveTo>
                      <a:pt x="0" y="0"/>
                    </a:moveTo>
                    <a:lnTo>
                      <a:pt x="144" y="289"/>
                    </a:lnTo>
                    <a:lnTo>
                      <a:pt x="145"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467" name="Freeform 2291"/>
              <p:cNvSpPr>
                <a:spLocks/>
              </p:cNvSpPr>
              <p:nvPr/>
            </p:nvSpPr>
            <p:spPr bwMode="auto">
              <a:xfrm>
                <a:off x="2551" y="1069"/>
                <a:ext cx="8" cy="16"/>
              </a:xfrm>
              <a:custGeom>
                <a:avLst/>
                <a:gdLst>
                  <a:gd name="T0" fmla="*/ 48 w 48"/>
                  <a:gd name="T1" fmla="*/ 0 h 96"/>
                  <a:gd name="T2" fmla="*/ 0 w 48"/>
                  <a:gd name="T3" fmla="*/ 96 h 96"/>
                  <a:gd name="T4" fmla="*/ 1 w 48"/>
                  <a:gd name="T5" fmla="*/ 96 h 96"/>
                </a:gdLst>
                <a:ahLst/>
                <a:cxnLst>
                  <a:cxn ang="0">
                    <a:pos x="T0" y="T1"/>
                  </a:cxn>
                  <a:cxn ang="0">
                    <a:pos x="T2" y="T3"/>
                  </a:cxn>
                  <a:cxn ang="0">
                    <a:pos x="T4" y="T5"/>
                  </a:cxn>
                </a:cxnLst>
                <a:rect l="0" t="0" r="r" b="b"/>
                <a:pathLst>
                  <a:path w="48" h="96">
                    <a:moveTo>
                      <a:pt x="48"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468" name="Freeform 2292"/>
              <p:cNvSpPr>
                <a:spLocks/>
              </p:cNvSpPr>
              <p:nvPr/>
            </p:nvSpPr>
            <p:spPr bwMode="auto">
              <a:xfrm>
                <a:off x="3000" y="1077"/>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69" name="Freeform 2293"/>
              <p:cNvSpPr>
                <a:spLocks/>
              </p:cNvSpPr>
              <p:nvPr/>
            </p:nvSpPr>
            <p:spPr bwMode="auto">
              <a:xfrm>
                <a:off x="2992" y="1118"/>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70" name="Freeform 2294"/>
              <p:cNvSpPr>
                <a:spLocks/>
              </p:cNvSpPr>
              <p:nvPr/>
            </p:nvSpPr>
            <p:spPr bwMode="auto">
              <a:xfrm>
                <a:off x="2960" y="1134"/>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471" name="Freeform 2295"/>
              <p:cNvSpPr>
                <a:spLocks/>
              </p:cNvSpPr>
              <p:nvPr/>
            </p:nvSpPr>
            <p:spPr bwMode="auto">
              <a:xfrm>
                <a:off x="2936" y="1158"/>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72" name="Freeform 2296"/>
              <p:cNvSpPr>
                <a:spLocks/>
              </p:cNvSpPr>
              <p:nvPr/>
            </p:nvSpPr>
            <p:spPr bwMode="auto">
              <a:xfrm>
                <a:off x="2864" y="1174"/>
                <a:ext cx="40" cy="32"/>
              </a:xfrm>
              <a:custGeom>
                <a:avLst/>
                <a:gdLst>
                  <a:gd name="T0" fmla="*/ 0 w 242"/>
                  <a:gd name="T1" fmla="*/ 193 h 193"/>
                  <a:gd name="T2" fmla="*/ 241 w 242"/>
                  <a:gd name="T3" fmla="*/ 0 h 193"/>
                  <a:gd name="T4" fmla="*/ 242 w 242"/>
                  <a:gd name="T5" fmla="*/ 0 h 193"/>
                </a:gdLst>
                <a:ahLst/>
                <a:cxnLst>
                  <a:cxn ang="0">
                    <a:pos x="T0" y="T1"/>
                  </a:cxn>
                  <a:cxn ang="0">
                    <a:pos x="T2" y="T3"/>
                  </a:cxn>
                  <a:cxn ang="0">
                    <a:pos x="T4" y="T5"/>
                  </a:cxn>
                </a:cxnLst>
                <a:rect l="0" t="0" r="r" b="b"/>
                <a:pathLst>
                  <a:path w="242" h="193">
                    <a:moveTo>
                      <a:pt x="0" y="193"/>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473" name="Freeform 2297"/>
              <p:cNvSpPr>
                <a:spLocks/>
              </p:cNvSpPr>
              <p:nvPr/>
            </p:nvSpPr>
            <p:spPr bwMode="auto">
              <a:xfrm>
                <a:off x="2808" y="1190"/>
                <a:ext cx="56" cy="16"/>
              </a:xfrm>
              <a:custGeom>
                <a:avLst/>
                <a:gdLst>
                  <a:gd name="T0" fmla="*/ 336 w 336"/>
                  <a:gd name="T1" fmla="*/ 96 h 96"/>
                  <a:gd name="T2" fmla="*/ 0 w 336"/>
                  <a:gd name="T3" fmla="*/ 0 h 96"/>
                  <a:gd name="T4" fmla="*/ 1 w 336"/>
                  <a:gd name="T5" fmla="*/ 0 h 96"/>
                </a:gdLst>
                <a:ahLst/>
                <a:cxnLst>
                  <a:cxn ang="0">
                    <a:pos x="T0" y="T1"/>
                  </a:cxn>
                  <a:cxn ang="0">
                    <a:pos x="T2" y="T3"/>
                  </a:cxn>
                  <a:cxn ang="0">
                    <a:pos x="T4" y="T5"/>
                  </a:cxn>
                </a:cxnLst>
                <a:rect l="0" t="0" r="r" b="b"/>
                <a:pathLst>
                  <a:path w="336" h="96">
                    <a:moveTo>
                      <a:pt x="336"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74" name="Freeform 2298"/>
              <p:cNvSpPr>
                <a:spLocks/>
              </p:cNvSpPr>
              <p:nvPr/>
            </p:nvSpPr>
            <p:spPr bwMode="auto">
              <a:xfrm>
                <a:off x="2784" y="1198"/>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75" name="Freeform 2299"/>
              <p:cNvSpPr>
                <a:spLocks/>
              </p:cNvSpPr>
              <p:nvPr/>
            </p:nvSpPr>
            <p:spPr bwMode="auto">
              <a:xfrm>
                <a:off x="2696" y="1190"/>
                <a:ext cx="56" cy="16"/>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476" name="Freeform 2300"/>
              <p:cNvSpPr>
                <a:spLocks/>
              </p:cNvSpPr>
              <p:nvPr/>
            </p:nvSpPr>
            <p:spPr bwMode="auto">
              <a:xfrm>
                <a:off x="2656" y="1174"/>
                <a:ext cx="40" cy="32"/>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77" name="Freeform 2301"/>
              <p:cNvSpPr>
                <a:spLocks/>
              </p:cNvSpPr>
              <p:nvPr/>
            </p:nvSpPr>
            <p:spPr bwMode="auto">
              <a:xfrm>
                <a:off x="2623" y="1158"/>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478" name="Freeform 2302"/>
              <p:cNvSpPr>
                <a:spLocks/>
              </p:cNvSpPr>
              <p:nvPr/>
            </p:nvSpPr>
            <p:spPr bwMode="auto">
              <a:xfrm>
                <a:off x="2575" y="1118"/>
                <a:ext cx="32" cy="24"/>
              </a:xfrm>
              <a:custGeom>
                <a:avLst/>
                <a:gdLst>
                  <a:gd name="T0" fmla="*/ 192 w 192"/>
                  <a:gd name="T1" fmla="*/ 144 h 144"/>
                  <a:gd name="T2" fmla="*/ 0 w 192"/>
                  <a:gd name="T3" fmla="*/ 96 h 144"/>
                  <a:gd name="T4" fmla="*/ 0 w 192"/>
                  <a:gd name="T5" fmla="*/ 0 h 144"/>
                  <a:gd name="T6" fmla="*/ 1 w 192"/>
                  <a:gd name="T7" fmla="*/ 0 h 144"/>
                </a:gdLst>
                <a:ahLst/>
                <a:cxnLst>
                  <a:cxn ang="0">
                    <a:pos x="T0" y="T1"/>
                  </a:cxn>
                  <a:cxn ang="0">
                    <a:pos x="T2" y="T3"/>
                  </a:cxn>
                  <a:cxn ang="0">
                    <a:pos x="T4" y="T5"/>
                  </a:cxn>
                  <a:cxn ang="0">
                    <a:pos x="T6" y="T7"/>
                  </a:cxn>
                </a:cxnLst>
                <a:rect l="0" t="0" r="r" b="b"/>
                <a:pathLst>
                  <a:path w="192" h="144">
                    <a:moveTo>
                      <a:pt x="192"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79" name="Freeform 2303"/>
              <p:cNvSpPr>
                <a:spLocks/>
              </p:cNvSpPr>
              <p:nvPr/>
            </p:nvSpPr>
            <p:spPr bwMode="auto">
              <a:xfrm>
                <a:off x="2551" y="1077"/>
                <a:ext cx="9"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480" name="Freeform 2304"/>
              <p:cNvSpPr>
                <a:spLocks/>
              </p:cNvSpPr>
              <p:nvPr/>
            </p:nvSpPr>
            <p:spPr bwMode="auto">
              <a:xfrm>
                <a:off x="3008" y="1053"/>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81" name="Freeform 2305"/>
              <p:cNvSpPr>
                <a:spLocks/>
              </p:cNvSpPr>
              <p:nvPr/>
            </p:nvSpPr>
            <p:spPr bwMode="auto">
              <a:xfrm>
                <a:off x="2992" y="1061"/>
                <a:ext cx="16" cy="57"/>
              </a:xfrm>
              <a:custGeom>
                <a:avLst/>
                <a:gdLst>
                  <a:gd name="T0" fmla="*/ 0 w 98"/>
                  <a:gd name="T1" fmla="*/ 337 h 337"/>
                  <a:gd name="T2" fmla="*/ 97 w 98"/>
                  <a:gd name="T3" fmla="*/ 0 h 337"/>
                  <a:gd name="T4" fmla="*/ 98 w 98"/>
                  <a:gd name="T5" fmla="*/ 0 h 337"/>
                </a:gdLst>
                <a:ahLst/>
                <a:cxnLst>
                  <a:cxn ang="0">
                    <a:pos x="T0" y="T1"/>
                  </a:cxn>
                  <a:cxn ang="0">
                    <a:pos x="T2" y="T3"/>
                  </a:cxn>
                  <a:cxn ang="0">
                    <a:pos x="T4" y="T5"/>
                  </a:cxn>
                </a:cxnLst>
                <a:rect l="0" t="0" r="r" b="b"/>
                <a:pathLst>
                  <a:path w="98" h="337">
                    <a:moveTo>
                      <a:pt x="0" y="337"/>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482" name="Freeform 2306"/>
              <p:cNvSpPr>
                <a:spLocks/>
              </p:cNvSpPr>
              <p:nvPr/>
            </p:nvSpPr>
            <p:spPr bwMode="auto">
              <a:xfrm>
                <a:off x="2944" y="1118"/>
                <a:ext cx="48" cy="40"/>
              </a:xfrm>
              <a:custGeom>
                <a:avLst/>
                <a:gdLst>
                  <a:gd name="T0" fmla="*/ 0 w 289"/>
                  <a:gd name="T1" fmla="*/ 240 h 240"/>
                  <a:gd name="T2" fmla="*/ 288 w 289"/>
                  <a:gd name="T3" fmla="*/ 0 h 240"/>
                  <a:gd name="T4" fmla="*/ 289 w 289"/>
                  <a:gd name="T5" fmla="*/ 0 h 240"/>
                </a:gdLst>
                <a:ahLst/>
                <a:cxnLst>
                  <a:cxn ang="0">
                    <a:pos x="T0" y="T1"/>
                  </a:cxn>
                  <a:cxn ang="0">
                    <a:pos x="T2" y="T3"/>
                  </a:cxn>
                  <a:cxn ang="0">
                    <a:pos x="T4" y="T5"/>
                  </a:cxn>
                </a:cxnLst>
                <a:rect l="0" t="0" r="r" b="b"/>
                <a:pathLst>
                  <a:path w="289" h="240">
                    <a:moveTo>
                      <a:pt x="0" y="240"/>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483" name="Freeform 2307"/>
              <p:cNvSpPr>
                <a:spLocks/>
              </p:cNvSpPr>
              <p:nvPr/>
            </p:nvSpPr>
            <p:spPr bwMode="auto">
              <a:xfrm>
                <a:off x="2864" y="1158"/>
                <a:ext cx="80" cy="24"/>
              </a:xfrm>
              <a:custGeom>
                <a:avLst/>
                <a:gdLst>
                  <a:gd name="T0" fmla="*/ 0 w 482"/>
                  <a:gd name="T1" fmla="*/ 145 h 145"/>
                  <a:gd name="T2" fmla="*/ 481 w 482"/>
                  <a:gd name="T3" fmla="*/ 0 h 145"/>
                  <a:gd name="T4" fmla="*/ 482 w 482"/>
                  <a:gd name="T5" fmla="*/ 0 h 145"/>
                </a:gdLst>
                <a:ahLst/>
                <a:cxnLst>
                  <a:cxn ang="0">
                    <a:pos x="T0" y="T1"/>
                  </a:cxn>
                  <a:cxn ang="0">
                    <a:pos x="T2" y="T3"/>
                  </a:cxn>
                  <a:cxn ang="0">
                    <a:pos x="T4" y="T5"/>
                  </a:cxn>
                </a:cxnLst>
                <a:rect l="0" t="0" r="r" b="b"/>
                <a:pathLst>
                  <a:path w="482" h="145">
                    <a:moveTo>
                      <a:pt x="0" y="145"/>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484" name="Freeform 2308"/>
              <p:cNvSpPr>
                <a:spLocks/>
              </p:cNvSpPr>
              <p:nvPr/>
            </p:nvSpPr>
            <p:spPr bwMode="auto">
              <a:xfrm>
                <a:off x="2784" y="1182"/>
                <a:ext cx="80" cy="16"/>
              </a:xfrm>
              <a:custGeom>
                <a:avLst/>
                <a:gdLst>
                  <a:gd name="T0" fmla="*/ 0 w 481"/>
                  <a:gd name="T1" fmla="*/ 96 h 96"/>
                  <a:gd name="T2" fmla="*/ 480 w 481"/>
                  <a:gd name="T3" fmla="*/ 0 h 96"/>
                  <a:gd name="T4" fmla="*/ 481 w 481"/>
                  <a:gd name="T5" fmla="*/ 0 h 96"/>
                </a:gdLst>
                <a:ahLst/>
                <a:cxnLst>
                  <a:cxn ang="0">
                    <a:pos x="T0" y="T1"/>
                  </a:cxn>
                  <a:cxn ang="0">
                    <a:pos x="T2" y="T3"/>
                  </a:cxn>
                  <a:cxn ang="0">
                    <a:pos x="T4" y="T5"/>
                  </a:cxn>
                </a:cxnLst>
                <a:rect l="0" t="0" r="r" b="b"/>
                <a:pathLst>
                  <a:path w="481" h="96">
                    <a:moveTo>
                      <a:pt x="0" y="96"/>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85" name="Freeform 2309"/>
              <p:cNvSpPr>
                <a:spLocks/>
              </p:cNvSpPr>
              <p:nvPr/>
            </p:nvSpPr>
            <p:spPr bwMode="auto">
              <a:xfrm>
                <a:off x="2696" y="1182"/>
                <a:ext cx="88" cy="16"/>
              </a:xfrm>
              <a:custGeom>
                <a:avLst/>
                <a:gdLst>
                  <a:gd name="T0" fmla="*/ 0 w 530"/>
                  <a:gd name="T1" fmla="*/ 0 h 96"/>
                  <a:gd name="T2" fmla="*/ 529 w 530"/>
                  <a:gd name="T3" fmla="*/ 96 h 96"/>
                  <a:gd name="T4" fmla="*/ 530 w 530"/>
                  <a:gd name="T5" fmla="*/ 96 h 96"/>
                </a:gdLst>
                <a:ahLst/>
                <a:cxnLst>
                  <a:cxn ang="0">
                    <a:pos x="T0" y="T1"/>
                  </a:cxn>
                  <a:cxn ang="0">
                    <a:pos x="T2" y="T3"/>
                  </a:cxn>
                  <a:cxn ang="0">
                    <a:pos x="T4" y="T5"/>
                  </a:cxn>
                </a:cxnLst>
                <a:rect l="0" t="0" r="r" b="b"/>
                <a:pathLst>
                  <a:path w="530" h="96">
                    <a:moveTo>
                      <a:pt x="0" y="0"/>
                    </a:moveTo>
                    <a:lnTo>
                      <a:pt x="529" y="96"/>
                    </a:lnTo>
                    <a:lnTo>
                      <a:pt x="530" y="96"/>
                    </a:lnTo>
                  </a:path>
                </a:pathLst>
              </a:custGeom>
              <a:solidFill>
                <a:srgbClr val="FF6600"/>
              </a:solidFill>
              <a:ln w="57150" cmpd="sng">
                <a:solidFill>
                  <a:srgbClr val="FFFFFF"/>
                </a:solidFill>
                <a:prstDash val="solid"/>
                <a:round/>
                <a:headEnd/>
                <a:tailEnd/>
              </a:ln>
            </p:spPr>
            <p:txBody>
              <a:bodyPr/>
              <a:lstStyle/>
              <a:p>
                <a:endParaRPr lang="en-IN"/>
              </a:p>
            </p:txBody>
          </p:sp>
          <p:sp>
            <p:nvSpPr>
              <p:cNvPr id="52486" name="Freeform 2310"/>
              <p:cNvSpPr>
                <a:spLocks/>
              </p:cNvSpPr>
              <p:nvPr/>
            </p:nvSpPr>
            <p:spPr bwMode="auto">
              <a:xfrm>
                <a:off x="2623" y="1158"/>
                <a:ext cx="73" cy="24"/>
              </a:xfrm>
              <a:custGeom>
                <a:avLst/>
                <a:gdLst>
                  <a:gd name="T0" fmla="*/ 0 w 434"/>
                  <a:gd name="T1" fmla="*/ 0 h 145"/>
                  <a:gd name="T2" fmla="*/ 433 w 434"/>
                  <a:gd name="T3" fmla="*/ 145 h 145"/>
                  <a:gd name="T4" fmla="*/ 434 w 434"/>
                  <a:gd name="T5" fmla="*/ 145 h 145"/>
                </a:gdLst>
                <a:ahLst/>
                <a:cxnLst>
                  <a:cxn ang="0">
                    <a:pos x="T0" y="T1"/>
                  </a:cxn>
                  <a:cxn ang="0">
                    <a:pos x="T2" y="T3"/>
                  </a:cxn>
                  <a:cxn ang="0">
                    <a:pos x="T4" y="T5"/>
                  </a:cxn>
                </a:cxnLst>
                <a:rect l="0" t="0" r="r" b="b"/>
                <a:pathLst>
                  <a:path w="434" h="145">
                    <a:moveTo>
                      <a:pt x="0" y="0"/>
                    </a:moveTo>
                    <a:lnTo>
                      <a:pt x="433" y="145"/>
                    </a:lnTo>
                    <a:lnTo>
                      <a:pt x="434" y="145"/>
                    </a:lnTo>
                  </a:path>
                </a:pathLst>
              </a:custGeom>
              <a:solidFill>
                <a:srgbClr val="FF6600"/>
              </a:solidFill>
              <a:ln w="57150" cmpd="sng">
                <a:solidFill>
                  <a:srgbClr val="FFFFFF"/>
                </a:solidFill>
                <a:prstDash val="solid"/>
                <a:round/>
                <a:headEnd/>
                <a:tailEnd/>
              </a:ln>
            </p:spPr>
            <p:txBody>
              <a:bodyPr/>
              <a:lstStyle/>
              <a:p>
                <a:endParaRPr lang="en-IN"/>
              </a:p>
            </p:txBody>
          </p:sp>
          <p:sp>
            <p:nvSpPr>
              <p:cNvPr id="52487" name="Freeform 2311"/>
              <p:cNvSpPr>
                <a:spLocks/>
              </p:cNvSpPr>
              <p:nvPr/>
            </p:nvSpPr>
            <p:spPr bwMode="auto">
              <a:xfrm>
                <a:off x="2575" y="1118"/>
                <a:ext cx="49" cy="40"/>
              </a:xfrm>
              <a:custGeom>
                <a:avLst/>
                <a:gdLst>
                  <a:gd name="T0" fmla="*/ 0 w 289"/>
                  <a:gd name="T1" fmla="*/ 0 h 240"/>
                  <a:gd name="T2" fmla="*/ 288 w 289"/>
                  <a:gd name="T3" fmla="*/ 240 h 240"/>
                  <a:gd name="T4" fmla="*/ 289 w 289"/>
                  <a:gd name="T5" fmla="*/ 240 h 240"/>
                </a:gdLst>
                <a:ahLst/>
                <a:cxnLst>
                  <a:cxn ang="0">
                    <a:pos x="T0" y="T1"/>
                  </a:cxn>
                  <a:cxn ang="0">
                    <a:pos x="T2" y="T3"/>
                  </a:cxn>
                  <a:cxn ang="0">
                    <a:pos x="T4" y="T5"/>
                  </a:cxn>
                </a:cxnLst>
                <a:rect l="0" t="0" r="r" b="b"/>
                <a:pathLst>
                  <a:path w="289" h="240">
                    <a:moveTo>
                      <a:pt x="0" y="0"/>
                    </a:moveTo>
                    <a:lnTo>
                      <a:pt x="288" y="240"/>
                    </a:lnTo>
                    <a:lnTo>
                      <a:pt x="289" y="240"/>
                    </a:lnTo>
                  </a:path>
                </a:pathLst>
              </a:custGeom>
              <a:solidFill>
                <a:srgbClr val="FF6600"/>
              </a:solidFill>
              <a:ln w="57150" cmpd="sng">
                <a:solidFill>
                  <a:srgbClr val="FFFFFF"/>
                </a:solidFill>
                <a:prstDash val="solid"/>
                <a:round/>
                <a:headEnd/>
                <a:tailEnd/>
              </a:ln>
            </p:spPr>
            <p:txBody>
              <a:bodyPr/>
              <a:lstStyle/>
              <a:p>
                <a:endParaRPr lang="en-IN"/>
              </a:p>
            </p:txBody>
          </p:sp>
          <p:sp>
            <p:nvSpPr>
              <p:cNvPr id="52488" name="Freeform 2312"/>
              <p:cNvSpPr>
                <a:spLocks/>
              </p:cNvSpPr>
              <p:nvPr/>
            </p:nvSpPr>
            <p:spPr bwMode="auto">
              <a:xfrm>
                <a:off x="2551" y="1061"/>
                <a:ext cx="25" cy="57"/>
              </a:xfrm>
              <a:custGeom>
                <a:avLst/>
                <a:gdLst>
                  <a:gd name="T0" fmla="*/ 0 w 145"/>
                  <a:gd name="T1" fmla="*/ 0 h 337"/>
                  <a:gd name="T2" fmla="*/ 144 w 145"/>
                  <a:gd name="T3" fmla="*/ 337 h 337"/>
                  <a:gd name="T4" fmla="*/ 145 w 145"/>
                  <a:gd name="T5" fmla="*/ 337 h 337"/>
                </a:gdLst>
                <a:ahLst/>
                <a:cxnLst>
                  <a:cxn ang="0">
                    <a:pos x="T0" y="T1"/>
                  </a:cxn>
                  <a:cxn ang="0">
                    <a:pos x="T2" y="T3"/>
                  </a:cxn>
                  <a:cxn ang="0">
                    <a:pos x="T4" y="T5"/>
                  </a:cxn>
                </a:cxnLst>
                <a:rect l="0" t="0" r="r" b="b"/>
                <a:pathLst>
                  <a:path w="145" h="337">
                    <a:moveTo>
                      <a:pt x="0" y="0"/>
                    </a:moveTo>
                    <a:lnTo>
                      <a:pt x="144" y="337"/>
                    </a:lnTo>
                    <a:lnTo>
                      <a:pt x="145" y="337"/>
                    </a:lnTo>
                  </a:path>
                </a:pathLst>
              </a:custGeom>
              <a:solidFill>
                <a:srgbClr val="FF6600"/>
              </a:solidFill>
              <a:ln w="57150" cmpd="sng">
                <a:solidFill>
                  <a:srgbClr val="FFFFFF"/>
                </a:solidFill>
                <a:prstDash val="solid"/>
                <a:round/>
                <a:headEnd/>
                <a:tailEnd/>
              </a:ln>
            </p:spPr>
            <p:txBody>
              <a:bodyPr/>
              <a:lstStyle/>
              <a:p>
                <a:endParaRPr lang="en-IN"/>
              </a:p>
            </p:txBody>
          </p:sp>
          <p:sp>
            <p:nvSpPr>
              <p:cNvPr id="52489" name="Freeform 2313"/>
              <p:cNvSpPr>
                <a:spLocks/>
              </p:cNvSpPr>
              <p:nvPr/>
            </p:nvSpPr>
            <p:spPr bwMode="auto">
              <a:xfrm>
                <a:off x="2551" y="1053"/>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490" name="Freeform 2314"/>
              <p:cNvSpPr>
                <a:spLocks/>
              </p:cNvSpPr>
              <p:nvPr/>
            </p:nvSpPr>
            <p:spPr bwMode="auto">
              <a:xfrm>
                <a:off x="3000" y="1061"/>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91" name="Freeform 2315"/>
              <p:cNvSpPr>
                <a:spLocks/>
              </p:cNvSpPr>
              <p:nvPr/>
            </p:nvSpPr>
            <p:spPr bwMode="auto">
              <a:xfrm>
                <a:off x="2992" y="1093"/>
                <a:ext cx="1" cy="25"/>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92" name="Freeform 2316"/>
              <p:cNvSpPr>
                <a:spLocks/>
              </p:cNvSpPr>
              <p:nvPr/>
            </p:nvSpPr>
            <p:spPr bwMode="auto">
              <a:xfrm>
                <a:off x="2960" y="1118"/>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493" name="Freeform 2317"/>
              <p:cNvSpPr>
                <a:spLocks/>
              </p:cNvSpPr>
              <p:nvPr/>
            </p:nvSpPr>
            <p:spPr bwMode="auto">
              <a:xfrm>
                <a:off x="2936" y="1142"/>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94" name="Freeform 2318"/>
              <p:cNvSpPr>
                <a:spLocks/>
              </p:cNvSpPr>
              <p:nvPr/>
            </p:nvSpPr>
            <p:spPr bwMode="auto">
              <a:xfrm>
                <a:off x="2864" y="1150"/>
                <a:ext cx="40" cy="32"/>
              </a:xfrm>
              <a:custGeom>
                <a:avLst/>
                <a:gdLst>
                  <a:gd name="T0" fmla="*/ 0 w 242"/>
                  <a:gd name="T1" fmla="*/ 193 h 193"/>
                  <a:gd name="T2" fmla="*/ 241 w 242"/>
                  <a:gd name="T3" fmla="*/ 0 h 193"/>
                  <a:gd name="T4" fmla="*/ 242 w 242"/>
                  <a:gd name="T5" fmla="*/ 0 h 193"/>
                </a:gdLst>
                <a:ahLst/>
                <a:cxnLst>
                  <a:cxn ang="0">
                    <a:pos x="T0" y="T1"/>
                  </a:cxn>
                  <a:cxn ang="0">
                    <a:pos x="T2" y="T3"/>
                  </a:cxn>
                  <a:cxn ang="0">
                    <a:pos x="T4" y="T5"/>
                  </a:cxn>
                </a:cxnLst>
                <a:rect l="0" t="0" r="r" b="b"/>
                <a:pathLst>
                  <a:path w="242" h="193">
                    <a:moveTo>
                      <a:pt x="0" y="193"/>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495" name="Freeform 2319"/>
              <p:cNvSpPr>
                <a:spLocks/>
              </p:cNvSpPr>
              <p:nvPr/>
            </p:nvSpPr>
            <p:spPr bwMode="auto">
              <a:xfrm>
                <a:off x="2808" y="1174"/>
                <a:ext cx="56" cy="8"/>
              </a:xfrm>
              <a:custGeom>
                <a:avLst/>
                <a:gdLst>
                  <a:gd name="T0" fmla="*/ 336 w 336"/>
                  <a:gd name="T1" fmla="*/ 49 h 49"/>
                  <a:gd name="T2" fmla="*/ 0 w 336"/>
                  <a:gd name="T3" fmla="*/ 0 h 49"/>
                  <a:gd name="T4" fmla="*/ 1 w 336"/>
                  <a:gd name="T5" fmla="*/ 0 h 49"/>
                </a:gdLst>
                <a:ahLst/>
                <a:cxnLst>
                  <a:cxn ang="0">
                    <a:pos x="T0" y="T1"/>
                  </a:cxn>
                  <a:cxn ang="0">
                    <a:pos x="T2" y="T3"/>
                  </a:cxn>
                  <a:cxn ang="0">
                    <a:pos x="T4" y="T5"/>
                  </a:cxn>
                </a:cxnLst>
                <a:rect l="0" t="0" r="r" b="b"/>
                <a:pathLst>
                  <a:path w="336" h="49">
                    <a:moveTo>
                      <a:pt x="336"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96" name="Freeform 2320"/>
              <p:cNvSpPr>
                <a:spLocks/>
              </p:cNvSpPr>
              <p:nvPr/>
            </p:nvSpPr>
            <p:spPr bwMode="auto">
              <a:xfrm>
                <a:off x="2784" y="1174"/>
                <a:ext cx="1" cy="24"/>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97" name="Freeform 2321"/>
              <p:cNvSpPr>
                <a:spLocks/>
              </p:cNvSpPr>
              <p:nvPr/>
            </p:nvSpPr>
            <p:spPr bwMode="auto">
              <a:xfrm>
                <a:off x="2696" y="1174"/>
                <a:ext cx="56" cy="8"/>
              </a:xfrm>
              <a:custGeom>
                <a:avLst/>
                <a:gdLst>
                  <a:gd name="T0" fmla="*/ 0 w 337"/>
                  <a:gd name="T1" fmla="*/ 49 h 49"/>
                  <a:gd name="T2" fmla="*/ 336 w 337"/>
                  <a:gd name="T3" fmla="*/ 0 h 49"/>
                  <a:gd name="T4" fmla="*/ 337 w 337"/>
                  <a:gd name="T5" fmla="*/ 0 h 49"/>
                </a:gdLst>
                <a:ahLst/>
                <a:cxnLst>
                  <a:cxn ang="0">
                    <a:pos x="T0" y="T1"/>
                  </a:cxn>
                  <a:cxn ang="0">
                    <a:pos x="T2" y="T3"/>
                  </a:cxn>
                  <a:cxn ang="0">
                    <a:pos x="T4" y="T5"/>
                  </a:cxn>
                </a:cxnLst>
                <a:rect l="0" t="0" r="r" b="b"/>
                <a:pathLst>
                  <a:path w="337" h="49">
                    <a:moveTo>
                      <a:pt x="0" y="49"/>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498" name="Freeform 2322"/>
              <p:cNvSpPr>
                <a:spLocks/>
              </p:cNvSpPr>
              <p:nvPr/>
            </p:nvSpPr>
            <p:spPr bwMode="auto">
              <a:xfrm>
                <a:off x="2656" y="1150"/>
                <a:ext cx="40" cy="32"/>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499" name="Freeform 2323"/>
              <p:cNvSpPr>
                <a:spLocks/>
              </p:cNvSpPr>
              <p:nvPr/>
            </p:nvSpPr>
            <p:spPr bwMode="auto">
              <a:xfrm>
                <a:off x="2623" y="1142"/>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500" name="Freeform 2324"/>
              <p:cNvSpPr>
                <a:spLocks/>
              </p:cNvSpPr>
              <p:nvPr/>
            </p:nvSpPr>
            <p:spPr bwMode="auto">
              <a:xfrm>
                <a:off x="2575" y="1093"/>
                <a:ext cx="32" cy="33"/>
              </a:xfrm>
              <a:custGeom>
                <a:avLst/>
                <a:gdLst>
                  <a:gd name="T0" fmla="*/ 192 w 192"/>
                  <a:gd name="T1" fmla="*/ 193 h 193"/>
                  <a:gd name="T2" fmla="*/ 0 w 192"/>
                  <a:gd name="T3" fmla="*/ 145 h 193"/>
                  <a:gd name="T4" fmla="*/ 0 w 192"/>
                  <a:gd name="T5" fmla="*/ 0 h 193"/>
                  <a:gd name="T6" fmla="*/ 1 w 192"/>
                  <a:gd name="T7" fmla="*/ 0 h 193"/>
                </a:gdLst>
                <a:ahLst/>
                <a:cxnLst>
                  <a:cxn ang="0">
                    <a:pos x="T0" y="T1"/>
                  </a:cxn>
                  <a:cxn ang="0">
                    <a:pos x="T2" y="T3"/>
                  </a:cxn>
                  <a:cxn ang="0">
                    <a:pos x="T4" y="T5"/>
                  </a:cxn>
                  <a:cxn ang="0">
                    <a:pos x="T6" y="T7"/>
                  </a:cxn>
                </a:cxnLst>
                <a:rect l="0" t="0" r="r" b="b"/>
                <a:pathLst>
                  <a:path w="192" h="193">
                    <a:moveTo>
                      <a:pt x="192" y="193"/>
                    </a:moveTo>
                    <a:lnTo>
                      <a:pt x="0" y="145"/>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01" name="Freeform 2325"/>
              <p:cNvSpPr>
                <a:spLocks/>
              </p:cNvSpPr>
              <p:nvPr/>
            </p:nvSpPr>
            <p:spPr bwMode="auto">
              <a:xfrm>
                <a:off x="2551" y="1061"/>
                <a:ext cx="9" cy="1"/>
              </a:xfrm>
              <a:custGeom>
                <a:avLst/>
                <a:gdLst>
                  <a:gd name="T0" fmla="*/ 0 w 49"/>
                  <a:gd name="T1" fmla="*/ 48 w 49"/>
                  <a:gd name="T2" fmla="*/ 49 w 49"/>
                </a:gdLst>
                <a:ahLst/>
                <a:cxnLst>
                  <a:cxn ang="0">
                    <a:pos x="T0" y="0"/>
                  </a:cxn>
                  <a:cxn ang="0">
                    <a:pos x="T1" y="0"/>
                  </a:cxn>
                  <a:cxn ang="0">
                    <a:pos x="T2" y="0"/>
                  </a:cxn>
                </a:cxnLst>
                <a:rect l="0" t="0" r="r" b="b"/>
                <a:pathLst>
                  <a:path w="49">
                    <a:moveTo>
                      <a:pt x="0" y="0"/>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502" name="Freeform 2326"/>
              <p:cNvSpPr>
                <a:spLocks/>
              </p:cNvSpPr>
              <p:nvPr/>
            </p:nvSpPr>
            <p:spPr bwMode="auto">
              <a:xfrm>
                <a:off x="3008" y="1037"/>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03" name="Freeform 2327"/>
              <p:cNvSpPr>
                <a:spLocks/>
              </p:cNvSpPr>
              <p:nvPr/>
            </p:nvSpPr>
            <p:spPr bwMode="auto">
              <a:xfrm>
                <a:off x="2992" y="1045"/>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504" name="Freeform 2328"/>
              <p:cNvSpPr>
                <a:spLocks/>
              </p:cNvSpPr>
              <p:nvPr/>
            </p:nvSpPr>
            <p:spPr bwMode="auto">
              <a:xfrm>
                <a:off x="2944" y="1093"/>
                <a:ext cx="48" cy="49"/>
              </a:xfrm>
              <a:custGeom>
                <a:avLst/>
                <a:gdLst>
                  <a:gd name="T0" fmla="*/ 0 w 289"/>
                  <a:gd name="T1" fmla="*/ 289 h 289"/>
                  <a:gd name="T2" fmla="*/ 288 w 289"/>
                  <a:gd name="T3" fmla="*/ 0 h 289"/>
                  <a:gd name="T4" fmla="*/ 289 w 289"/>
                  <a:gd name="T5" fmla="*/ 0 h 289"/>
                </a:gdLst>
                <a:ahLst/>
                <a:cxnLst>
                  <a:cxn ang="0">
                    <a:pos x="T0" y="T1"/>
                  </a:cxn>
                  <a:cxn ang="0">
                    <a:pos x="T2" y="T3"/>
                  </a:cxn>
                  <a:cxn ang="0">
                    <a:pos x="T4" y="T5"/>
                  </a:cxn>
                </a:cxnLst>
                <a:rect l="0" t="0" r="r" b="b"/>
                <a:pathLst>
                  <a:path w="289" h="289">
                    <a:moveTo>
                      <a:pt x="0" y="289"/>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505" name="Freeform 2329"/>
              <p:cNvSpPr>
                <a:spLocks/>
              </p:cNvSpPr>
              <p:nvPr/>
            </p:nvSpPr>
            <p:spPr bwMode="auto">
              <a:xfrm>
                <a:off x="2864" y="1142"/>
                <a:ext cx="80" cy="24"/>
              </a:xfrm>
              <a:custGeom>
                <a:avLst/>
                <a:gdLst>
                  <a:gd name="T0" fmla="*/ 0 w 482"/>
                  <a:gd name="T1" fmla="*/ 144 h 144"/>
                  <a:gd name="T2" fmla="*/ 481 w 482"/>
                  <a:gd name="T3" fmla="*/ 0 h 144"/>
                  <a:gd name="T4" fmla="*/ 482 w 482"/>
                  <a:gd name="T5" fmla="*/ 0 h 144"/>
                </a:gdLst>
                <a:ahLst/>
                <a:cxnLst>
                  <a:cxn ang="0">
                    <a:pos x="T0" y="T1"/>
                  </a:cxn>
                  <a:cxn ang="0">
                    <a:pos x="T2" y="T3"/>
                  </a:cxn>
                  <a:cxn ang="0">
                    <a:pos x="T4" y="T5"/>
                  </a:cxn>
                </a:cxnLst>
                <a:rect l="0" t="0" r="r" b="b"/>
                <a:pathLst>
                  <a:path w="482" h="144">
                    <a:moveTo>
                      <a:pt x="0" y="144"/>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506" name="Freeform 2330"/>
              <p:cNvSpPr>
                <a:spLocks/>
              </p:cNvSpPr>
              <p:nvPr/>
            </p:nvSpPr>
            <p:spPr bwMode="auto">
              <a:xfrm>
                <a:off x="2784" y="1166"/>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07" name="Freeform 2331"/>
              <p:cNvSpPr>
                <a:spLocks/>
              </p:cNvSpPr>
              <p:nvPr/>
            </p:nvSpPr>
            <p:spPr bwMode="auto">
              <a:xfrm>
                <a:off x="2696" y="1166"/>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508" name="Freeform 2332"/>
              <p:cNvSpPr>
                <a:spLocks/>
              </p:cNvSpPr>
              <p:nvPr/>
            </p:nvSpPr>
            <p:spPr bwMode="auto">
              <a:xfrm>
                <a:off x="2623" y="1142"/>
                <a:ext cx="73" cy="24"/>
              </a:xfrm>
              <a:custGeom>
                <a:avLst/>
                <a:gdLst>
                  <a:gd name="T0" fmla="*/ 0 w 434"/>
                  <a:gd name="T1" fmla="*/ 0 h 144"/>
                  <a:gd name="T2" fmla="*/ 433 w 434"/>
                  <a:gd name="T3" fmla="*/ 144 h 144"/>
                  <a:gd name="T4" fmla="*/ 434 w 434"/>
                  <a:gd name="T5" fmla="*/ 144 h 144"/>
                </a:gdLst>
                <a:ahLst/>
                <a:cxnLst>
                  <a:cxn ang="0">
                    <a:pos x="T0" y="T1"/>
                  </a:cxn>
                  <a:cxn ang="0">
                    <a:pos x="T2" y="T3"/>
                  </a:cxn>
                  <a:cxn ang="0">
                    <a:pos x="T4" y="T5"/>
                  </a:cxn>
                </a:cxnLst>
                <a:rect l="0" t="0" r="r" b="b"/>
                <a:pathLst>
                  <a:path w="434" h="144">
                    <a:moveTo>
                      <a:pt x="0" y="0"/>
                    </a:moveTo>
                    <a:lnTo>
                      <a:pt x="433" y="144"/>
                    </a:lnTo>
                    <a:lnTo>
                      <a:pt x="434" y="144"/>
                    </a:lnTo>
                  </a:path>
                </a:pathLst>
              </a:custGeom>
              <a:solidFill>
                <a:srgbClr val="FF6600"/>
              </a:solidFill>
              <a:ln w="57150" cmpd="sng">
                <a:solidFill>
                  <a:srgbClr val="FFFFFF"/>
                </a:solidFill>
                <a:prstDash val="solid"/>
                <a:round/>
                <a:headEnd/>
                <a:tailEnd/>
              </a:ln>
            </p:spPr>
            <p:txBody>
              <a:bodyPr/>
              <a:lstStyle/>
              <a:p>
                <a:endParaRPr lang="en-IN"/>
              </a:p>
            </p:txBody>
          </p:sp>
          <p:sp>
            <p:nvSpPr>
              <p:cNvPr id="52509" name="Freeform 2333"/>
              <p:cNvSpPr>
                <a:spLocks/>
              </p:cNvSpPr>
              <p:nvPr/>
            </p:nvSpPr>
            <p:spPr bwMode="auto">
              <a:xfrm>
                <a:off x="2575" y="1093"/>
                <a:ext cx="49" cy="49"/>
              </a:xfrm>
              <a:custGeom>
                <a:avLst/>
                <a:gdLst>
                  <a:gd name="T0" fmla="*/ 0 w 289"/>
                  <a:gd name="T1" fmla="*/ 0 h 289"/>
                  <a:gd name="T2" fmla="*/ 288 w 289"/>
                  <a:gd name="T3" fmla="*/ 289 h 289"/>
                  <a:gd name="T4" fmla="*/ 289 w 289"/>
                  <a:gd name="T5" fmla="*/ 289 h 289"/>
                </a:gdLst>
                <a:ahLst/>
                <a:cxnLst>
                  <a:cxn ang="0">
                    <a:pos x="T0" y="T1"/>
                  </a:cxn>
                  <a:cxn ang="0">
                    <a:pos x="T2" y="T3"/>
                  </a:cxn>
                  <a:cxn ang="0">
                    <a:pos x="T4" y="T5"/>
                  </a:cxn>
                </a:cxnLst>
                <a:rect l="0" t="0" r="r" b="b"/>
                <a:pathLst>
                  <a:path w="289" h="289">
                    <a:moveTo>
                      <a:pt x="0" y="0"/>
                    </a:moveTo>
                    <a:lnTo>
                      <a:pt x="288" y="289"/>
                    </a:lnTo>
                    <a:lnTo>
                      <a:pt x="289"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510" name="Freeform 2334"/>
              <p:cNvSpPr>
                <a:spLocks/>
              </p:cNvSpPr>
              <p:nvPr/>
            </p:nvSpPr>
            <p:spPr bwMode="auto">
              <a:xfrm>
                <a:off x="2551" y="1045"/>
                <a:ext cx="25" cy="48"/>
              </a:xfrm>
              <a:custGeom>
                <a:avLst/>
                <a:gdLst>
                  <a:gd name="T0" fmla="*/ 0 w 145"/>
                  <a:gd name="T1" fmla="*/ 0 h 288"/>
                  <a:gd name="T2" fmla="*/ 144 w 145"/>
                  <a:gd name="T3" fmla="*/ 288 h 288"/>
                  <a:gd name="T4" fmla="*/ 145 w 145"/>
                  <a:gd name="T5" fmla="*/ 288 h 288"/>
                </a:gdLst>
                <a:ahLst/>
                <a:cxnLst>
                  <a:cxn ang="0">
                    <a:pos x="T0" y="T1"/>
                  </a:cxn>
                  <a:cxn ang="0">
                    <a:pos x="T2" y="T3"/>
                  </a:cxn>
                  <a:cxn ang="0">
                    <a:pos x="T4" y="T5"/>
                  </a:cxn>
                </a:cxnLst>
                <a:rect l="0" t="0" r="r" b="b"/>
                <a:pathLst>
                  <a:path w="145" h="288">
                    <a:moveTo>
                      <a:pt x="0" y="0"/>
                    </a:moveTo>
                    <a:lnTo>
                      <a:pt x="144" y="288"/>
                    </a:lnTo>
                    <a:lnTo>
                      <a:pt x="145"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511" name="Freeform 2335"/>
              <p:cNvSpPr>
                <a:spLocks/>
              </p:cNvSpPr>
              <p:nvPr/>
            </p:nvSpPr>
            <p:spPr bwMode="auto">
              <a:xfrm>
                <a:off x="2551" y="1037"/>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512" name="Freeform 2336"/>
              <p:cNvSpPr>
                <a:spLocks/>
              </p:cNvSpPr>
              <p:nvPr/>
            </p:nvSpPr>
            <p:spPr bwMode="auto">
              <a:xfrm>
                <a:off x="3000" y="1045"/>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13" name="Freeform 2337"/>
              <p:cNvSpPr>
                <a:spLocks/>
              </p:cNvSpPr>
              <p:nvPr/>
            </p:nvSpPr>
            <p:spPr bwMode="auto">
              <a:xfrm>
                <a:off x="2992" y="1077"/>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14" name="Freeform 2338"/>
              <p:cNvSpPr>
                <a:spLocks/>
              </p:cNvSpPr>
              <p:nvPr/>
            </p:nvSpPr>
            <p:spPr bwMode="auto">
              <a:xfrm>
                <a:off x="2960" y="1093"/>
                <a:ext cx="32" cy="17"/>
              </a:xfrm>
              <a:custGeom>
                <a:avLst/>
                <a:gdLst>
                  <a:gd name="T0" fmla="*/ 192 w 192"/>
                  <a:gd name="T1" fmla="*/ 0 h 97"/>
                  <a:gd name="T2" fmla="*/ 0 w 192"/>
                  <a:gd name="T3" fmla="*/ 97 h 97"/>
                  <a:gd name="T4" fmla="*/ 1 w 192"/>
                  <a:gd name="T5" fmla="*/ 97 h 97"/>
                </a:gdLst>
                <a:ahLst/>
                <a:cxnLst>
                  <a:cxn ang="0">
                    <a:pos x="T0" y="T1"/>
                  </a:cxn>
                  <a:cxn ang="0">
                    <a:pos x="T2" y="T3"/>
                  </a:cxn>
                  <a:cxn ang="0">
                    <a:pos x="T4" y="T5"/>
                  </a:cxn>
                </a:cxnLst>
                <a:rect l="0" t="0" r="r" b="b"/>
                <a:pathLst>
                  <a:path w="192" h="97">
                    <a:moveTo>
                      <a:pt x="192" y="0"/>
                    </a:moveTo>
                    <a:lnTo>
                      <a:pt x="0" y="97"/>
                    </a:lnTo>
                    <a:lnTo>
                      <a:pt x="1" y="97"/>
                    </a:lnTo>
                  </a:path>
                </a:pathLst>
              </a:custGeom>
              <a:solidFill>
                <a:srgbClr val="FF6600"/>
              </a:solidFill>
              <a:ln w="57150" cmpd="sng">
                <a:solidFill>
                  <a:srgbClr val="FFFFFF"/>
                </a:solidFill>
                <a:prstDash val="solid"/>
                <a:round/>
                <a:headEnd/>
                <a:tailEnd/>
              </a:ln>
            </p:spPr>
            <p:txBody>
              <a:bodyPr/>
              <a:lstStyle/>
              <a:p>
                <a:endParaRPr lang="en-IN"/>
              </a:p>
            </p:txBody>
          </p:sp>
          <p:sp>
            <p:nvSpPr>
              <p:cNvPr id="52515" name="Freeform 2339"/>
              <p:cNvSpPr>
                <a:spLocks/>
              </p:cNvSpPr>
              <p:nvPr/>
            </p:nvSpPr>
            <p:spPr bwMode="auto">
              <a:xfrm>
                <a:off x="2936" y="1126"/>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16" name="Freeform 2340"/>
              <p:cNvSpPr>
                <a:spLocks/>
              </p:cNvSpPr>
              <p:nvPr/>
            </p:nvSpPr>
            <p:spPr bwMode="auto">
              <a:xfrm>
                <a:off x="2864" y="1134"/>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517" name="Freeform 2341"/>
              <p:cNvSpPr>
                <a:spLocks/>
              </p:cNvSpPr>
              <p:nvPr/>
            </p:nvSpPr>
            <p:spPr bwMode="auto">
              <a:xfrm>
                <a:off x="2808" y="1158"/>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18" name="Freeform 2342"/>
              <p:cNvSpPr>
                <a:spLocks/>
              </p:cNvSpPr>
              <p:nvPr/>
            </p:nvSpPr>
            <p:spPr bwMode="auto">
              <a:xfrm>
                <a:off x="2784" y="1158"/>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19" name="Freeform 2343"/>
              <p:cNvSpPr>
                <a:spLocks/>
              </p:cNvSpPr>
              <p:nvPr/>
            </p:nvSpPr>
            <p:spPr bwMode="auto">
              <a:xfrm>
                <a:off x="2696" y="1158"/>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0" name="Freeform 2344"/>
              <p:cNvSpPr>
                <a:spLocks/>
              </p:cNvSpPr>
              <p:nvPr/>
            </p:nvSpPr>
            <p:spPr bwMode="auto">
              <a:xfrm>
                <a:off x="2656" y="1134"/>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1" name="Freeform 2345"/>
              <p:cNvSpPr>
                <a:spLocks/>
              </p:cNvSpPr>
              <p:nvPr/>
            </p:nvSpPr>
            <p:spPr bwMode="auto">
              <a:xfrm>
                <a:off x="2623" y="1126"/>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2" name="Freeform 2346"/>
              <p:cNvSpPr>
                <a:spLocks/>
              </p:cNvSpPr>
              <p:nvPr/>
            </p:nvSpPr>
            <p:spPr bwMode="auto">
              <a:xfrm>
                <a:off x="2575" y="1077"/>
                <a:ext cx="32" cy="33"/>
              </a:xfrm>
              <a:custGeom>
                <a:avLst/>
                <a:gdLst>
                  <a:gd name="T0" fmla="*/ 192 w 192"/>
                  <a:gd name="T1" fmla="*/ 193 h 193"/>
                  <a:gd name="T2" fmla="*/ 0 w 192"/>
                  <a:gd name="T3" fmla="*/ 96 h 193"/>
                  <a:gd name="T4" fmla="*/ 0 w 192"/>
                  <a:gd name="T5" fmla="*/ 0 h 193"/>
                  <a:gd name="T6" fmla="*/ 1 w 192"/>
                  <a:gd name="T7" fmla="*/ 0 h 193"/>
                </a:gdLst>
                <a:ahLst/>
                <a:cxnLst>
                  <a:cxn ang="0">
                    <a:pos x="T0" y="T1"/>
                  </a:cxn>
                  <a:cxn ang="0">
                    <a:pos x="T2" y="T3"/>
                  </a:cxn>
                  <a:cxn ang="0">
                    <a:pos x="T4" y="T5"/>
                  </a:cxn>
                  <a:cxn ang="0">
                    <a:pos x="T6" y="T7"/>
                  </a:cxn>
                </a:cxnLst>
                <a:rect l="0" t="0" r="r" b="b"/>
                <a:pathLst>
                  <a:path w="192" h="193">
                    <a:moveTo>
                      <a:pt x="192" y="193"/>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3" name="Freeform 2347"/>
              <p:cNvSpPr>
                <a:spLocks/>
              </p:cNvSpPr>
              <p:nvPr/>
            </p:nvSpPr>
            <p:spPr bwMode="auto">
              <a:xfrm>
                <a:off x="2551" y="1045"/>
                <a:ext cx="9" cy="1"/>
              </a:xfrm>
              <a:custGeom>
                <a:avLst/>
                <a:gdLst>
                  <a:gd name="T0" fmla="*/ 0 w 49"/>
                  <a:gd name="T1" fmla="*/ 48 w 49"/>
                  <a:gd name="T2" fmla="*/ 49 w 49"/>
                </a:gdLst>
                <a:ahLst/>
                <a:cxnLst>
                  <a:cxn ang="0">
                    <a:pos x="T0" y="0"/>
                  </a:cxn>
                  <a:cxn ang="0">
                    <a:pos x="T1" y="0"/>
                  </a:cxn>
                  <a:cxn ang="0">
                    <a:pos x="T2" y="0"/>
                  </a:cxn>
                </a:cxnLst>
                <a:rect l="0" t="0" r="r" b="b"/>
                <a:pathLst>
                  <a:path w="49">
                    <a:moveTo>
                      <a:pt x="0" y="0"/>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4" name="Freeform 2348"/>
              <p:cNvSpPr>
                <a:spLocks/>
              </p:cNvSpPr>
              <p:nvPr/>
            </p:nvSpPr>
            <p:spPr bwMode="auto">
              <a:xfrm>
                <a:off x="3008" y="1021"/>
                <a:ext cx="1" cy="8"/>
              </a:xfrm>
              <a:custGeom>
                <a:avLst/>
                <a:gdLst>
                  <a:gd name="T0" fmla="*/ 0 w 1"/>
                  <a:gd name="T1" fmla="*/ 49 h 49"/>
                  <a:gd name="T2" fmla="*/ 0 w 1"/>
                  <a:gd name="T3" fmla="*/ 0 h 49"/>
                  <a:gd name="T4" fmla="*/ 1 w 1"/>
                  <a:gd name="T5" fmla="*/ 0 h 49"/>
                </a:gdLst>
                <a:ahLst/>
                <a:cxnLst>
                  <a:cxn ang="0">
                    <a:pos x="T0" y="T1"/>
                  </a:cxn>
                  <a:cxn ang="0">
                    <a:pos x="T2" y="T3"/>
                  </a:cxn>
                  <a:cxn ang="0">
                    <a:pos x="T4" y="T5"/>
                  </a:cxn>
                </a:cxnLst>
                <a:rect l="0" t="0" r="r" b="b"/>
                <a:pathLst>
                  <a:path w="1" h="49">
                    <a:moveTo>
                      <a:pt x="0"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5" name="Freeform 2349"/>
              <p:cNvSpPr>
                <a:spLocks/>
              </p:cNvSpPr>
              <p:nvPr/>
            </p:nvSpPr>
            <p:spPr bwMode="auto">
              <a:xfrm>
                <a:off x="2992" y="1029"/>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6" name="Freeform 2350"/>
              <p:cNvSpPr>
                <a:spLocks/>
              </p:cNvSpPr>
              <p:nvPr/>
            </p:nvSpPr>
            <p:spPr bwMode="auto">
              <a:xfrm>
                <a:off x="2944" y="1077"/>
                <a:ext cx="48" cy="41"/>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7" name="Freeform 2351"/>
              <p:cNvSpPr>
                <a:spLocks/>
              </p:cNvSpPr>
              <p:nvPr/>
            </p:nvSpPr>
            <p:spPr bwMode="auto">
              <a:xfrm>
                <a:off x="2864" y="1118"/>
                <a:ext cx="80" cy="32"/>
              </a:xfrm>
              <a:custGeom>
                <a:avLst/>
                <a:gdLst>
                  <a:gd name="T0" fmla="*/ 0 w 482"/>
                  <a:gd name="T1" fmla="*/ 192 h 192"/>
                  <a:gd name="T2" fmla="*/ 481 w 482"/>
                  <a:gd name="T3" fmla="*/ 0 h 192"/>
                  <a:gd name="T4" fmla="*/ 482 w 482"/>
                  <a:gd name="T5" fmla="*/ 0 h 192"/>
                </a:gdLst>
                <a:ahLst/>
                <a:cxnLst>
                  <a:cxn ang="0">
                    <a:pos x="T0" y="T1"/>
                  </a:cxn>
                  <a:cxn ang="0">
                    <a:pos x="T2" y="T3"/>
                  </a:cxn>
                  <a:cxn ang="0">
                    <a:pos x="T4" y="T5"/>
                  </a:cxn>
                </a:cxnLst>
                <a:rect l="0" t="0" r="r" b="b"/>
                <a:pathLst>
                  <a:path w="482" h="192">
                    <a:moveTo>
                      <a:pt x="0" y="192"/>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8" name="Freeform 2352"/>
              <p:cNvSpPr>
                <a:spLocks/>
              </p:cNvSpPr>
              <p:nvPr/>
            </p:nvSpPr>
            <p:spPr bwMode="auto">
              <a:xfrm>
                <a:off x="2784" y="1150"/>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29" name="Freeform 2353"/>
              <p:cNvSpPr>
                <a:spLocks/>
              </p:cNvSpPr>
              <p:nvPr/>
            </p:nvSpPr>
            <p:spPr bwMode="auto">
              <a:xfrm>
                <a:off x="2696" y="1150"/>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530" name="Freeform 2354"/>
              <p:cNvSpPr>
                <a:spLocks/>
              </p:cNvSpPr>
              <p:nvPr/>
            </p:nvSpPr>
            <p:spPr bwMode="auto">
              <a:xfrm>
                <a:off x="2623" y="1118"/>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531" name="Freeform 2355"/>
              <p:cNvSpPr>
                <a:spLocks/>
              </p:cNvSpPr>
              <p:nvPr/>
            </p:nvSpPr>
            <p:spPr bwMode="auto">
              <a:xfrm>
                <a:off x="2575" y="1077"/>
                <a:ext cx="49" cy="41"/>
              </a:xfrm>
              <a:custGeom>
                <a:avLst/>
                <a:gdLst>
                  <a:gd name="T0" fmla="*/ 0 w 289"/>
                  <a:gd name="T1" fmla="*/ 0 h 241"/>
                  <a:gd name="T2" fmla="*/ 288 w 289"/>
                  <a:gd name="T3" fmla="*/ 241 h 241"/>
                  <a:gd name="T4" fmla="*/ 289 w 289"/>
                  <a:gd name="T5" fmla="*/ 241 h 241"/>
                </a:gdLst>
                <a:ahLst/>
                <a:cxnLst>
                  <a:cxn ang="0">
                    <a:pos x="T0" y="T1"/>
                  </a:cxn>
                  <a:cxn ang="0">
                    <a:pos x="T2" y="T3"/>
                  </a:cxn>
                  <a:cxn ang="0">
                    <a:pos x="T4" y="T5"/>
                  </a:cxn>
                </a:cxnLst>
                <a:rect l="0" t="0" r="r" b="b"/>
                <a:pathLst>
                  <a:path w="289" h="241">
                    <a:moveTo>
                      <a:pt x="0" y="0"/>
                    </a:moveTo>
                    <a:lnTo>
                      <a:pt x="288" y="241"/>
                    </a:lnTo>
                    <a:lnTo>
                      <a:pt x="289"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532" name="Freeform 2356"/>
              <p:cNvSpPr>
                <a:spLocks/>
              </p:cNvSpPr>
              <p:nvPr/>
            </p:nvSpPr>
            <p:spPr bwMode="auto">
              <a:xfrm>
                <a:off x="2551" y="1029"/>
                <a:ext cx="25" cy="48"/>
              </a:xfrm>
              <a:custGeom>
                <a:avLst/>
                <a:gdLst>
                  <a:gd name="T0" fmla="*/ 0 w 145"/>
                  <a:gd name="T1" fmla="*/ 0 h 288"/>
                  <a:gd name="T2" fmla="*/ 144 w 145"/>
                  <a:gd name="T3" fmla="*/ 288 h 288"/>
                  <a:gd name="T4" fmla="*/ 145 w 145"/>
                  <a:gd name="T5" fmla="*/ 288 h 288"/>
                </a:gdLst>
                <a:ahLst/>
                <a:cxnLst>
                  <a:cxn ang="0">
                    <a:pos x="T0" y="T1"/>
                  </a:cxn>
                  <a:cxn ang="0">
                    <a:pos x="T2" y="T3"/>
                  </a:cxn>
                  <a:cxn ang="0">
                    <a:pos x="T4" y="T5"/>
                  </a:cxn>
                </a:cxnLst>
                <a:rect l="0" t="0" r="r" b="b"/>
                <a:pathLst>
                  <a:path w="145" h="288">
                    <a:moveTo>
                      <a:pt x="0" y="0"/>
                    </a:moveTo>
                    <a:lnTo>
                      <a:pt x="144" y="288"/>
                    </a:lnTo>
                    <a:lnTo>
                      <a:pt x="145"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533" name="Freeform 2357"/>
              <p:cNvSpPr>
                <a:spLocks/>
              </p:cNvSpPr>
              <p:nvPr/>
            </p:nvSpPr>
            <p:spPr bwMode="auto">
              <a:xfrm>
                <a:off x="2551" y="1021"/>
                <a:ext cx="8" cy="8"/>
              </a:xfrm>
              <a:custGeom>
                <a:avLst/>
                <a:gdLst>
                  <a:gd name="T0" fmla="*/ 48 w 48"/>
                  <a:gd name="T1" fmla="*/ 0 h 49"/>
                  <a:gd name="T2" fmla="*/ 0 w 48"/>
                  <a:gd name="T3" fmla="*/ 49 h 49"/>
                  <a:gd name="T4" fmla="*/ 1 w 48"/>
                  <a:gd name="T5" fmla="*/ 49 h 49"/>
                </a:gdLst>
                <a:ahLst/>
                <a:cxnLst>
                  <a:cxn ang="0">
                    <a:pos x="T0" y="T1"/>
                  </a:cxn>
                  <a:cxn ang="0">
                    <a:pos x="T2" y="T3"/>
                  </a:cxn>
                  <a:cxn ang="0">
                    <a:pos x="T4" y="T5"/>
                  </a:cxn>
                </a:cxnLst>
                <a:rect l="0" t="0" r="r" b="b"/>
                <a:pathLst>
                  <a:path w="48" h="49">
                    <a:moveTo>
                      <a:pt x="48" y="0"/>
                    </a:moveTo>
                    <a:lnTo>
                      <a:pt x="0" y="49"/>
                    </a:lnTo>
                    <a:lnTo>
                      <a:pt x="1" y="49"/>
                    </a:lnTo>
                  </a:path>
                </a:pathLst>
              </a:custGeom>
              <a:solidFill>
                <a:srgbClr val="FF6600"/>
              </a:solidFill>
              <a:ln w="57150" cmpd="sng">
                <a:solidFill>
                  <a:srgbClr val="FFFFFF"/>
                </a:solidFill>
                <a:prstDash val="solid"/>
                <a:round/>
                <a:headEnd/>
                <a:tailEnd/>
              </a:ln>
            </p:spPr>
            <p:txBody>
              <a:bodyPr/>
              <a:lstStyle/>
              <a:p>
                <a:endParaRPr lang="en-IN"/>
              </a:p>
            </p:txBody>
          </p:sp>
          <p:sp>
            <p:nvSpPr>
              <p:cNvPr id="52534" name="Freeform 2358"/>
              <p:cNvSpPr>
                <a:spLocks/>
              </p:cNvSpPr>
              <p:nvPr/>
            </p:nvSpPr>
            <p:spPr bwMode="auto">
              <a:xfrm>
                <a:off x="3000" y="1021"/>
                <a:ext cx="8" cy="8"/>
              </a:xfrm>
              <a:custGeom>
                <a:avLst/>
                <a:gdLst>
                  <a:gd name="T0" fmla="*/ 49 w 49"/>
                  <a:gd name="T1" fmla="*/ 49 h 49"/>
                  <a:gd name="T2" fmla="*/ 0 w 49"/>
                  <a:gd name="T3" fmla="*/ 0 h 49"/>
                  <a:gd name="T4" fmla="*/ 1 w 49"/>
                  <a:gd name="T5" fmla="*/ 0 h 49"/>
                </a:gdLst>
                <a:ahLst/>
                <a:cxnLst>
                  <a:cxn ang="0">
                    <a:pos x="T0" y="T1"/>
                  </a:cxn>
                  <a:cxn ang="0">
                    <a:pos x="T2" y="T3"/>
                  </a:cxn>
                  <a:cxn ang="0">
                    <a:pos x="T4" y="T5"/>
                  </a:cxn>
                </a:cxnLst>
                <a:rect l="0" t="0" r="r" b="b"/>
                <a:pathLst>
                  <a:path w="49" h="49">
                    <a:moveTo>
                      <a:pt x="49"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35" name="Freeform 2359"/>
              <p:cNvSpPr>
                <a:spLocks/>
              </p:cNvSpPr>
              <p:nvPr/>
            </p:nvSpPr>
            <p:spPr bwMode="auto">
              <a:xfrm>
                <a:off x="2992" y="1061"/>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36" name="Freeform 2360"/>
              <p:cNvSpPr>
                <a:spLocks/>
              </p:cNvSpPr>
              <p:nvPr/>
            </p:nvSpPr>
            <p:spPr bwMode="auto">
              <a:xfrm>
                <a:off x="2960" y="1077"/>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537" name="Freeform 2361"/>
              <p:cNvSpPr>
                <a:spLocks/>
              </p:cNvSpPr>
              <p:nvPr/>
            </p:nvSpPr>
            <p:spPr bwMode="auto">
              <a:xfrm>
                <a:off x="2936" y="1110"/>
                <a:ext cx="8" cy="8"/>
              </a:xfrm>
              <a:custGeom>
                <a:avLst/>
                <a:gdLst>
                  <a:gd name="T0" fmla="*/ 48 w 48"/>
                  <a:gd name="T1" fmla="*/ 48 h 48"/>
                  <a:gd name="T2" fmla="*/ 0 w 48"/>
                  <a:gd name="T3" fmla="*/ 0 h 48"/>
                  <a:gd name="T4" fmla="*/ 1 w 48"/>
                  <a:gd name="T5" fmla="*/ 0 h 48"/>
                </a:gdLst>
                <a:ahLst/>
                <a:cxnLst>
                  <a:cxn ang="0">
                    <a:pos x="T0" y="T1"/>
                  </a:cxn>
                  <a:cxn ang="0">
                    <a:pos x="T2" y="T3"/>
                  </a:cxn>
                  <a:cxn ang="0">
                    <a:pos x="T4" y="T5"/>
                  </a:cxn>
                </a:cxnLst>
                <a:rect l="0" t="0" r="r" b="b"/>
                <a:pathLst>
                  <a:path w="48" h="48">
                    <a:moveTo>
                      <a:pt x="48"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38" name="Freeform 2362"/>
              <p:cNvSpPr>
                <a:spLocks/>
              </p:cNvSpPr>
              <p:nvPr/>
            </p:nvSpPr>
            <p:spPr bwMode="auto">
              <a:xfrm>
                <a:off x="2864" y="1118"/>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539" name="Freeform 2363"/>
              <p:cNvSpPr>
                <a:spLocks/>
              </p:cNvSpPr>
              <p:nvPr/>
            </p:nvSpPr>
            <p:spPr bwMode="auto">
              <a:xfrm>
                <a:off x="2808" y="1142"/>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0" name="Freeform 2364"/>
              <p:cNvSpPr>
                <a:spLocks/>
              </p:cNvSpPr>
              <p:nvPr/>
            </p:nvSpPr>
            <p:spPr bwMode="auto">
              <a:xfrm>
                <a:off x="2784" y="1142"/>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1" name="Freeform 2365"/>
              <p:cNvSpPr>
                <a:spLocks/>
              </p:cNvSpPr>
              <p:nvPr/>
            </p:nvSpPr>
            <p:spPr bwMode="auto">
              <a:xfrm>
                <a:off x="2696" y="1142"/>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2" name="Freeform 2366"/>
              <p:cNvSpPr>
                <a:spLocks/>
              </p:cNvSpPr>
              <p:nvPr/>
            </p:nvSpPr>
            <p:spPr bwMode="auto">
              <a:xfrm>
                <a:off x="2656" y="1118"/>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3" name="Freeform 2367"/>
              <p:cNvSpPr>
                <a:spLocks/>
              </p:cNvSpPr>
              <p:nvPr/>
            </p:nvSpPr>
            <p:spPr bwMode="auto">
              <a:xfrm>
                <a:off x="2623" y="1110"/>
                <a:ext cx="9" cy="8"/>
              </a:xfrm>
              <a:custGeom>
                <a:avLst/>
                <a:gdLst>
                  <a:gd name="T0" fmla="*/ 0 w 50"/>
                  <a:gd name="T1" fmla="*/ 48 h 48"/>
                  <a:gd name="T2" fmla="*/ 49 w 50"/>
                  <a:gd name="T3" fmla="*/ 0 h 48"/>
                  <a:gd name="T4" fmla="*/ 50 w 50"/>
                  <a:gd name="T5" fmla="*/ 0 h 48"/>
                </a:gdLst>
                <a:ahLst/>
                <a:cxnLst>
                  <a:cxn ang="0">
                    <a:pos x="T0" y="T1"/>
                  </a:cxn>
                  <a:cxn ang="0">
                    <a:pos x="T2" y="T3"/>
                  </a:cxn>
                  <a:cxn ang="0">
                    <a:pos x="T4" y="T5"/>
                  </a:cxn>
                </a:cxnLst>
                <a:rect l="0" t="0" r="r" b="b"/>
                <a:pathLst>
                  <a:path w="50" h="48">
                    <a:moveTo>
                      <a:pt x="0" y="48"/>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4" name="Freeform 2368"/>
              <p:cNvSpPr>
                <a:spLocks/>
              </p:cNvSpPr>
              <p:nvPr/>
            </p:nvSpPr>
            <p:spPr bwMode="auto">
              <a:xfrm>
                <a:off x="2575" y="1061"/>
                <a:ext cx="32" cy="24"/>
              </a:xfrm>
              <a:custGeom>
                <a:avLst/>
                <a:gdLst>
                  <a:gd name="T0" fmla="*/ 192 w 192"/>
                  <a:gd name="T1" fmla="*/ 144 h 144"/>
                  <a:gd name="T2" fmla="*/ 0 w 192"/>
                  <a:gd name="T3" fmla="*/ 96 h 144"/>
                  <a:gd name="T4" fmla="*/ 0 w 192"/>
                  <a:gd name="T5" fmla="*/ 0 h 144"/>
                  <a:gd name="T6" fmla="*/ 1 w 192"/>
                  <a:gd name="T7" fmla="*/ 0 h 144"/>
                </a:gdLst>
                <a:ahLst/>
                <a:cxnLst>
                  <a:cxn ang="0">
                    <a:pos x="T0" y="T1"/>
                  </a:cxn>
                  <a:cxn ang="0">
                    <a:pos x="T2" y="T3"/>
                  </a:cxn>
                  <a:cxn ang="0">
                    <a:pos x="T4" y="T5"/>
                  </a:cxn>
                  <a:cxn ang="0">
                    <a:pos x="T6" y="T7"/>
                  </a:cxn>
                </a:cxnLst>
                <a:rect l="0" t="0" r="r" b="b"/>
                <a:pathLst>
                  <a:path w="192" h="144">
                    <a:moveTo>
                      <a:pt x="192"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5" name="Freeform 2369"/>
              <p:cNvSpPr>
                <a:spLocks/>
              </p:cNvSpPr>
              <p:nvPr/>
            </p:nvSpPr>
            <p:spPr bwMode="auto">
              <a:xfrm>
                <a:off x="2551" y="1021"/>
                <a:ext cx="9" cy="8"/>
              </a:xfrm>
              <a:custGeom>
                <a:avLst/>
                <a:gdLst>
                  <a:gd name="T0" fmla="*/ 0 w 49"/>
                  <a:gd name="T1" fmla="*/ 49 h 49"/>
                  <a:gd name="T2" fmla="*/ 48 w 49"/>
                  <a:gd name="T3" fmla="*/ 0 h 49"/>
                  <a:gd name="T4" fmla="*/ 49 w 49"/>
                  <a:gd name="T5" fmla="*/ 0 h 49"/>
                </a:gdLst>
                <a:ahLst/>
                <a:cxnLst>
                  <a:cxn ang="0">
                    <a:pos x="T0" y="T1"/>
                  </a:cxn>
                  <a:cxn ang="0">
                    <a:pos x="T2" y="T3"/>
                  </a:cxn>
                  <a:cxn ang="0">
                    <a:pos x="T4" y="T5"/>
                  </a:cxn>
                </a:cxnLst>
                <a:rect l="0" t="0" r="r" b="b"/>
                <a:pathLst>
                  <a:path w="49" h="49">
                    <a:moveTo>
                      <a:pt x="0" y="49"/>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6" name="Freeform 2370"/>
              <p:cNvSpPr>
                <a:spLocks/>
              </p:cNvSpPr>
              <p:nvPr/>
            </p:nvSpPr>
            <p:spPr bwMode="auto">
              <a:xfrm>
                <a:off x="2944" y="1061"/>
                <a:ext cx="48" cy="40"/>
              </a:xfrm>
              <a:custGeom>
                <a:avLst/>
                <a:gdLst>
                  <a:gd name="T0" fmla="*/ 0 w 289"/>
                  <a:gd name="T1" fmla="*/ 240 h 240"/>
                  <a:gd name="T2" fmla="*/ 288 w 289"/>
                  <a:gd name="T3" fmla="*/ 0 h 240"/>
                  <a:gd name="T4" fmla="*/ 289 w 289"/>
                  <a:gd name="T5" fmla="*/ 0 h 240"/>
                </a:gdLst>
                <a:ahLst/>
                <a:cxnLst>
                  <a:cxn ang="0">
                    <a:pos x="T0" y="T1"/>
                  </a:cxn>
                  <a:cxn ang="0">
                    <a:pos x="T2" y="T3"/>
                  </a:cxn>
                  <a:cxn ang="0">
                    <a:pos x="T4" y="T5"/>
                  </a:cxn>
                </a:cxnLst>
                <a:rect l="0" t="0" r="r" b="b"/>
                <a:pathLst>
                  <a:path w="289" h="240">
                    <a:moveTo>
                      <a:pt x="0" y="240"/>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7" name="Freeform 2371"/>
              <p:cNvSpPr>
                <a:spLocks/>
              </p:cNvSpPr>
              <p:nvPr/>
            </p:nvSpPr>
            <p:spPr bwMode="auto">
              <a:xfrm>
                <a:off x="2864" y="1101"/>
                <a:ext cx="80" cy="33"/>
              </a:xfrm>
              <a:custGeom>
                <a:avLst/>
                <a:gdLst>
                  <a:gd name="T0" fmla="*/ 0 w 482"/>
                  <a:gd name="T1" fmla="*/ 193 h 193"/>
                  <a:gd name="T2" fmla="*/ 481 w 482"/>
                  <a:gd name="T3" fmla="*/ 0 h 193"/>
                  <a:gd name="T4" fmla="*/ 482 w 482"/>
                  <a:gd name="T5" fmla="*/ 0 h 193"/>
                </a:gdLst>
                <a:ahLst/>
                <a:cxnLst>
                  <a:cxn ang="0">
                    <a:pos x="T0" y="T1"/>
                  </a:cxn>
                  <a:cxn ang="0">
                    <a:pos x="T2" y="T3"/>
                  </a:cxn>
                  <a:cxn ang="0">
                    <a:pos x="T4" y="T5"/>
                  </a:cxn>
                </a:cxnLst>
                <a:rect l="0" t="0" r="r" b="b"/>
                <a:pathLst>
                  <a:path w="482" h="193">
                    <a:moveTo>
                      <a:pt x="0" y="193"/>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8" name="Freeform 2372"/>
              <p:cNvSpPr>
                <a:spLocks/>
              </p:cNvSpPr>
              <p:nvPr/>
            </p:nvSpPr>
            <p:spPr bwMode="auto">
              <a:xfrm>
                <a:off x="2784" y="1134"/>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49" name="Freeform 2373"/>
              <p:cNvSpPr>
                <a:spLocks/>
              </p:cNvSpPr>
              <p:nvPr/>
            </p:nvSpPr>
            <p:spPr bwMode="auto">
              <a:xfrm>
                <a:off x="2696" y="1134"/>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550" name="Freeform 2374"/>
              <p:cNvSpPr>
                <a:spLocks/>
              </p:cNvSpPr>
              <p:nvPr/>
            </p:nvSpPr>
            <p:spPr bwMode="auto">
              <a:xfrm>
                <a:off x="2623" y="1101"/>
                <a:ext cx="73" cy="33"/>
              </a:xfrm>
              <a:custGeom>
                <a:avLst/>
                <a:gdLst>
                  <a:gd name="T0" fmla="*/ 0 w 434"/>
                  <a:gd name="T1" fmla="*/ 0 h 193"/>
                  <a:gd name="T2" fmla="*/ 433 w 434"/>
                  <a:gd name="T3" fmla="*/ 193 h 193"/>
                  <a:gd name="T4" fmla="*/ 434 w 434"/>
                  <a:gd name="T5" fmla="*/ 193 h 193"/>
                </a:gdLst>
                <a:ahLst/>
                <a:cxnLst>
                  <a:cxn ang="0">
                    <a:pos x="T0" y="T1"/>
                  </a:cxn>
                  <a:cxn ang="0">
                    <a:pos x="T2" y="T3"/>
                  </a:cxn>
                  <a:cxn ang="0">
                    <a:pos x="T4" y="T5"/>
                  </a:cxn>
                </a:cxnLst>
                <a:rect l="0" t="0" r="r" b="b"/>
                <a:pathLst>
                  <a:path w="434" h="193">
                    <a:moveTo>
                      <a:pt x="0" y="0"/>
                    </a:moveTo>
                    <a:lnTo>
                      <a:pt x="433" y="193"/>
                    </a:lnTo>
                    <a:lnTo>
                      <a:pt x="434" y="193"/>
                    </a:lnTo>
                  </a:path>
                </a:pathLst>
              </a:custGeom>
              <a:solidFill>
                <a:srgbClr val="FF6600"/>
              </a:solidFill>
              <a:ln w="57150" cmpd="sng">
                <a:solidFill>
                  <a:srgbClr val="FFFFFF"/>
                </a:solidFill>
                <a:prstDash val="solid"/>
                <a:round/>
                <a:headEnd/>
                <a:tailEnd/>
              </a:ln>
            </p:spPr>
            <p:txBody>
              <a:bodyPr/>
              <a:lstStyle/>
              <a:p>
                <a:endParaRPr lang="en-IN"/>
              </a:p>
            </p:txBody>
          </p:sp>
          <p:sp>
            <p:nvSpPr>
              <p:cNvPr id="52551" name="Freeform 2375"/>
              <p:cNvSpPr>
                <a:spLocks/>
              </p:cNvSpPr>
              <p:nvPr/>
            </p:nvSpPr>
            <p:spPr bwMode="auto">
              <a:xfrm>
                <a:off x="2575" y="1061"/>
                <a:ext cx="49" cy="40"/>
              </a:xfrm>
              <a:custGeom>
                <a:avLst/>
                <a:gdLst>
                  <a:gd name="T0" fmla="*/ 0 w 289"/>
                  <a:gd name="T1" fmla="*/ 0 h 240"/>
                  <a:gd name="T2" fmla="*/ 288 w 289"/>
                  <a:gd name="T3" fmla="*/ 240 h 240"/>
                  <a:gd name="T4" fmla="*/ 289 w 289"/>
                  <a:gd name="T5" fmla="*/ 240 h 240"/>
                </a:gdLst>
                <a:ahLst/>
                <a:cxnLst>
                  <a:cxn ang="0">
                    <a:pos x="T0" y="T1"/>
                  </a:cxn>
                  <a:cxn ang="0">
                    <a:pos x="T2" y="T3"/>
                  </a:cxn>
                  <a:cxn ang="0">
                    <a:pos x="T4" y="T5"/>
                  </a:cxn>
                </a:cxnLst>
                <a:rect l="0" t="0" r="r" b="b"/>
                <a:pathLst>
                  <a:path w="289" h="240">
                    <a:moveTo>
                      <a:pt x="0" y="0"/>
                    </a:moveTo>
                    <a:lnTo>
                      <a:pt x="288" y="240"/>
                    </a:lnTo>
                    <a:lnTo>
                      <a:pt x="289" y="240"/>
                    </a:lnTo>
                  </a:path>
                </a:pathLst>
              </a:custGeom>
              <a:solidFill>
                <a:srgbClr val="FF6600"/>
              </a:solidFill>
              <a:ln w="57150" cmpd="sng">
                <a:solidFill>
                  <a:srgbClr val="FFFFFF"/>
                </a:solidFill>
                <a:prstDash val="solid"/>
                <a:round/>
                <a:headEnd/>
                <a:tailEnd/>
              </a:ln>
            </p:spPr>
            <p:txBody>
              <a:bodyPr/>
              <a:lstStyle/>
              <a:p>
                <a:endParaRPr lang="en-IN"/>
              </a:p>
            </p:txBody>
          </p:sp>
          <p:sp>
            <p:nvSpPr>
              <p:cNvPr id="52552" name="Freeform 2376"/>
              <p:cNvSpPr>
                <a:spLocks/>
              </p:cNvSpPr>
              <p:nvPr/>
            </p:nvSpPr>
            <p:spPr bwMode="auto">
              <a:xfrm>
                <a:off x="2551" y="1013"/>
                <a:ext cx="25" cy="48"/>
              </a:xfrm>
              <a:custGeom>
                <a:avLst/>
                <a:gdLst>
                  <a:gd name="T0" fmla="*/ 0 w 145"/>
                  <a:gd name="T1" fmla="*/ 0 h 289"/>
                  <a:gd name="T2" fmla="*/ 144 w 145"/>
                  <a:gd name="T3" fmla="*/ 289 h 289"/>
                  <a:gd name="T4" fmla="*/ 145 w 145"/>
                  <a:gd name="T5" fmla="*/ 289 h 289"/>
                </a:gdLst>
                <a:ahLst/>
                <a:cxnLst>
                  <a:cxn ang="0">
                    <a:pos x="T0" y="T1"/>
                  </a:cxn>
                  <a:cxn ang="0">
                    <a:pos x="T2" y="T3"/>
                  </a:cxn>
                  <a:cxn ang="0">
                    <a:pos x="T4" y="T5"/>
                  </a:cxn>
                </a:cxnLst>
                <a:rect l="0" t="0" r="r" b="b"/>
                <a:pathLst>
                  <a:path w="145" h="289">
                    <a:moveTo>
                      <a:pt x="0" y="0"/>
                    </a:moveTo>
                    <a:lnTo>
                      <a:pt x="144" y="289"/>
                    </a:lnTo>
                    <a:lnTo>
                      <a:pt x="145"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553" name="Freeform 2377"/>
              <p:cNvSpPr>
                <a:spLocks/>
              </p:cNvSpPr>
              <p:nvPr/>
            </p:nvSpPr>
            <p:spPr bwMode="auto">
              <a:xfrm>
                <a:off x="2551" y="997"/>
                <a:ext cx="8" cy="16"/>
              </a:xfrm>
              <a:custGeom>
                <a:avLst/>
                <a:gdLst>
                  <a:gd name="T0" fmla="*/ 48 w 48"/>
                  <a:gd name="T1" fmla="*/ 0 h 96"/>
                  <a:gd name="T2" fmla="*/ 0 w 48"/>
                  <a:gd name="T3" fmla="*/ 96 h 96"/>
                  <a:gd name="T4" fmla="*/ 1 w 48"/>
                  <a:gd name="T5" fmla="*/ 96 h 96"/>
                </a:gdLst>
                <a:ahLst/>
                <a:cxnLst>
                  <a:cxn ang="0">
                    <a:pos x="T0" y="T1"/>
                  </a:cxn>
                  <a:cxn ang="0">
                    <a:pos x="T2" y="T3"/>
                  </a:cxn>
                  <a:cxn ang="0">
                    <a:pos x="T4" y="T5"/>
                  </a:cxn>
                </a:cxnLst>
                <a:rect l="0" t="0" r="r" b="b"/>
                <a:pathLst>
                  <a:path w="48" h="96">
                    <a:moveTo>
                      <a:pt x="48"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554" name="Freeform 2378"/>
              <p:cNvSpPr>
                <a:spLocks/>
              </p:cNvSpPr>
              <p:nvPr/>
            </p:nvSpPr>
            <p:spPr bwMode="auto">
              <a:xfrm>
                <a:off x="3008" y="997"/>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55" name="Freeform 2379"/>
              <p:cNvSpPr>
                <a:spLocks/>
              </p:cNvSpPr>
              <p:nvPr/>
            </p:nvSpPr>
            <p:spPr bwMode="auto">
              <a:xfrm>
                <a:off x="3000" y="1005"/>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56" name="Freeform 2380"/>
              <p:cNvSpPr>
                <a:spLocks/>
              </p:cNvSpPr>
              <p:nvPr/>
            </p:nvSpPr>
            <p:spPr bwMode="auto">
              <a:xfrm>
                <a:off x="2992" y="1013"/>
                <a:ext cx="16" cy="48"/>
              </a:xfrm>
              <a:custGeom>
                <a:avLst/>
                <a:gdLst>
                  <a:gd name="T0" fmla="*/ 0 w 98"/>
                  <a:gd name="T1" fmla="*/ 289 h 289"/>
                  <a:gd name="T2" fmla="*/ 97 w 98"/>
                  <a:gd name="T3" fmla="*/ 0 h 289"/>
                  <a:gd name="T4" fmla="*/ 98 w 98"/>
                  <a:gd name="T5" fmla="*/ 0 h 289"/>
                </a:gdLst>
                <a:ahLst/>
                <a:cxnLst>
                  <a:cxn ang="0">
                    <a:pos x="T0" y="T1"/>
                  </a:cxn>
                  <a:cxn ang="0">
                    <a:pos x="T2" y="T3"/>
                  </a:cxn>
                  <a:cxn ang="0">
                    <a:pos x="T4" y="T5"/>
                  </a:cxn>
                </a:cxnLst>
                <a:rect l="0" t="0" r="r" b="b"/>
                <a:pathLst>
                  <a:path w="98" h="289">
                    <a:moveTo>
                      <a:pt x="0" y="289"/>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557" name="Freeform 2381"/>
              <p:cNvSpPr>
                <a:spLocks/>
              </p:cNvSpPr>
              <p:nvPr/>
            </p:nvSpPr>
            <p:spPr bwMode="auto">
              <a:xfrm>
                <a:off x="2992" y="1045"/>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58" name="Freeform 2382"/>
              <p:cNvSpPr>
                <a:spLocks/>
              </p:cNvSpPr>
              <p:nvPr/>
            </p:nvSpPr>
            <p:spPr bwMode="auto">
              <a:xfrm>
                <a:off x="2960" y="1061"/>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559" name="Freeform 2383"/>
              <p:cNvSpPr>
                <a:spLocks/>
              </p:cNvSpPr>
              <p:nvPr/>
            </p:nvSpPr>
            <p:spPr bwMode="auto">
              <a:xfrm>
                <a:off x="2936" y="1085"/>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0" name="Freeform 2384"/>
              <p:cNvSpPr>
                <a:spLocks/>
              </p:cNvSpPr>
              <p:nvPr/>
            </p:nvSpPr>
            <p:spPr bwMode="auto">
              <a:xfrm>
                <a:off x="2864" y="1101"/>
                <a:ext cx="40" cy="33"/>
              </a:xfrm>
              <a:custGeom>
                <a:avLst/>
                <a:gdLst>
                  <a:gd name="T0" fmla="*/ 0 w 242"/>
                  <a:gd name="T1" fmla="*/ 193 h 193"/>
                  <a:gd name="T2" fmla="*/ 241 w 242"/>
                  <a:gd name="T3" fmla="*/ 0 h 193"/>
                  <a:gd name="T4" fmla="*/ 242 w 242"/>
                  <a:gd name="T5" fmla="*/ 0 h 193"/>
                </a:gdLst>
                <a:ahLst/>
                <a:cxnLst>
                  <a:cxn ang="0">
                    <a:pos x="T0" y="T1"/>
                  </a:cxn>
                  <a:cxn ang="0">
                    <a:pos x="T2" y="T3"/>
                  </a:cxn>
                  <a:cxn ang="0">
                    <a:pos x="T4" y="T5"/>
                  </a:cxn>
                </a:cxnLst>
                <a:rect l="0" t="0" r="r" b="b"/>
                <a:pathLst>
                  <a:path w="242" h="193">
                    <a:moveTo>
                      <a:pt x="0" y="193"/>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1" name="Freeform 2385"/>
              <p:cNvSpPr>
                <a:spLocks/>
              </p:cNvSpPr>
              <p:nvPr/>
            </p:nvSpPr>
            <p:spPr bwMode="auto">
              <a:xfrm>
                <a:off x="2808" y="1118"/>
                <a:ext cx="56" cy="16"/>
              </a:xfrm>
              <a:custGeom>
                <a:avLst/>
                <a:gdLst>
                  <a:gd name="T0" fmla="*/ 336 w 336"/>
                  <a:gd name="T1" fmla="*/ 96 h 96"/>
                  <a:gd name="T2" fmla="*/ 0 w 336"/>
                  <a:gd name="T3" fmla="*/ 0 h 96"/>
                  <a:gd name="T4" fmla="*/ 1 w 336"/>
                  <a:gd name="T5" fmla="*/ 0 h 96"/>
                </a:gdLst>
                <a:ahLst/>
                <a:cxnLst>
                  <a:cxn ang="0">
                    <a:pos x="T0" y="T1"/>
                  </a:cxn>
                  <a:cxn ang="0">
                    <a:pos x="T2" y="T3"/>
                  </a:cxn>
                  <a:cxn ang="0">
                    <a:pos x="T4" y="T5"/>
                  </a:cxn>
                </a:cxnLst>
                <a:rect l="0" t="0" r="r" b="b"/>
                <a:pathLst>
                  <a:path w="336" h="96">
                    <a:moveTo>
                      <a:pt x="336"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2" name="Freeform 2386"/>
              <p:cNvSpPr>
                <a:spLocks/>
              </p:cNvSpPr>
              <p:nvPr/>
            </p:nvSpPr>
            <p:spPr bwMode="auto">
              <a:xfrm>
                <a:off x="2784" y="1126"/>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3" name="Freeform 2387"/>
              <p:cNvSpPr>
                <a:spLocks/>
              </p:cNvSpPr>
              <p:nvPr/>
            </p:nvSpPr>
            <p:spPr bwMode="auto">
              <a:xfrm>
                <a:off x="2696" y="1118"/>
                <a:ext cx="56" cy="16"/>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4" name="Freeform 2388"/>
              <p:cNvSpPr>
                <a:spLocks/>
              </p:cNvSpPr>
              <p:nvPr/>
            </p:nvSpPr>
            <p:spPr bwMode="auto">
              <a:xfrm>
                <a:off x="2656" y="1101"/>
                <a:ext cx="40" cy="33"/>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5" name="Freeform 2389"/>
              <p:cNvSpPr>
                <a:spLocks/>
              </p:cNvSpPr>
              <p:nvPr/>
            </p:nvSpPr>
            <p:spPr bwMode="auto">
              <a:xfrm>
                <a:off x="2623" y="1085"/>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6" name="Freeform 2390"/>
              <p:cNvSpPr>
                <a:spLocks/>
              </p:cNvSpPr>
              <p:nvPr/>
            </p:nvSpPr>
            <p:spPr bwMode="auto">
              <a:xfrm>
                <a:off x="2575" y="1045"/>
                <a:ext cx="32" cy="24"/>
              </a:xfrm>
              <a:custGeom>
                <a:avLst/>
                <a:gdLst>
                  <a:gd name="T0" fmla="*/ 192 w 192"/>
                  <a:gd name="T1" fmla="*/ 144 h 144"/>
                  <a:gd name="T2" fmla="*/ 0 w 192"/>
                  <a:gd name="T3" fmla="*/ 96 h 144"/>
                  <a:gd name="T4" fmla="*/ 0 w 192"/>
                  <a:gd name="T5" fmla="*/ 0 h 144"/>
                  <a:gd name="T6" fmla="*/ 1 w 192"/>
                  <a:gd name="T7" fmla="*/ 0 h 144"/>
                </a:gdLst>
                <a:ahLst/>
                <a:cxnLst>
                  <a:cxn ang="0">
                    <a:pos x="T0" y="T1"/>
                  </a:cxn>
                  <a:cxn ang="0">
                    <a:pos x="T2" y="T3"/>
                  </a:cxn>
                  <a:cxn ang="0">
                    <a:pos x="T4" y="T5"/>
                  </a:cxn>
                  <a:cxn ang="0">
                    <a:pos x="T6" y="T7"/>
                  </a:cxn>
                </a:cxnLst>
                <a:rect l="0" t="0" r="r" b="b"/>
                <a:pathLst>
                  <a:path w="192" h="144">
                    <a:moveTo>
                      <a:pt x="192"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7" name="Freeform 2391"/>
              <p:cNvSpPr>
                <a:spLocks/>
              </p:cNvSpPr>
              <p:nvPr/>
            </p:nvSpPr>
            <p:spPr bwMode="auto">
              <a:xfrm>
                <a:off x="2551" y="1005"/>
                <a:ext cx="9"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8" name="Freeform 2392"/>
              <p:cNvSpPr>
                <a:spLocks/>
              </p:cNvSpPr>
              <p:nvPr/>
            </p:nvSpPr>
            <p:spPr bwMode="auto">
              <a:xfrm>
                <a:off x="3008" y="981"/>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69" name="Freeform 2393"/>
              <p:cNvSpPr>
                <a:spLocks/>
              </p:cNvSpPr>
              <p:nvPr/>
            </p:nvSpPr>
            <p:spPr bwMode="auto">
              <a:xfrm>
                <a:off x="2992" y="989"/>
                <a:ext cx="16" cy="56"/>
              </a:xfrm>
              <a:custGeom>
                <a:avLst/>
                <a:gdLst>
                  <a:gd name="T0" fmla="*/ 0 w 98"/>
                  <a:gd name="T1" fmla="*/ 337 h 337"/>
                  <a:gd name="T2" fmla="*/ 97 w 98"/>
                  <a:gd name="T3" fmla="*/ 0 h 337"/>
                  <a:gd name="T4" fmla="*/ 98 w 98"/>
                  <a:gd name="T5" fmla="*/ 0 h 337"/>
                </a:gdLst>
                <a:ahLst/>
                <a:cxnLst>
                  <a:cxn ang="0">
                    <a:pos x="T0" y="T1"/>
                  </a:cxn>
                  <a:cxn ang="0">
                    <a:pos x="T2" y="T3"/>
                  </a:cxn>
                  <a:cxn ang="0">
                    <a:pos x="T4" y="T5"/>
                  </a:cxn>
                </a:cxnLst>
                <a:rect l="0" t="0" r="r" b="b"/>
                <a:pathLst>
                  <a:path w="98" h="337">
                    <a:moveTo>
                      <a:pt x="0" y="337"/>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570" name="Freeform 2394"/>
              <p:cNvSpPr>
                <a:spLocks/>
              </p:cNvSpPr>
              <p:nvPr/>
            </p:nvSpPr>
            <p:spPr bwMode="auto">
              <a:xfrm>
                <a:off x="2944" y="1045"/>
                <a:ext cx="48" cy="40"/>
              </a:xfrm>
              <a:custGeom>
                <a:avLst/>
                <a:gdLst>
                  <a:gd name="T0" fmla="*/ 0 w 289"/>
                  <a:gd name="T1" fmla="*/ 240 h 240"/>
                  <a:gd name="T2" fmla="*/ 288 w 289"/>
                  <a:gd name="T3" fmla="*/ 0 h 240"/>
                  <a:gd name="T4" fmla="*/ 289 w 289"/>
                  <a:gd name="T5" fmla="*/ 0 h 240"/>
                </a:gdLst>
                <a:ahLst/>
                <a:cxnLst>
                  <a:cxn ang="0">
                    <a:pos x="T0" y="T1"/>
                  </a:cxn>
                  <a:cxn ang="0">
                    <a:pos x="T2" y="T3"/>
                  </a:cxn>
                  <a:cxn ang="0">
                    <a:pos x="T4" y="T5"/>
                  </a:cxn>
                </a:cxnLst>
                <a:rect l="0" t="0" r="r" b="b"/>
                <a:pathLst>
                  <a:path w="289" h="240">
                    <a:moveTo>
                      <a:pt x="0" y="240"/>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571" name="Freeform 2395"/>
              <p:cNvSpPr>
                <a:spLocks/>
              </p:cNvSpPr>
              <p:nvPr/>
            </p:nvSpPr>
            <p:spPr bwMode="auto">
              <a:xfrm>
                <a:off x="2864" y="1085"/>
                <a:ext cx="80" cy="25"/>
              </a:xfrm>
              <a:custGeom>
                <a:avLst/>
                <a:gdLst>
                  <a:gd name="T0" fmla="*/ 0 w 482"/>
                  <a:gd name="T1" fmla="*/ 145 h 145"/>
                  <a:gd name="T2" fmla="*/ 481 w 482"/>
                  <a:gd name="T3" fmla="*/ 0 h 145"/>
                  <a:gd name="T4" fmla="*/ 482 w 482"/>
                  <a:gd name="T5" fmla="*/ 0 h 145"/>
                </a:gdLst>
                <a:ahLst/>
                <a:cxnLst>
                  <a:cxn ang="0">
                    <a:pos x="T0" y="T1"/>
                  </a:cxn>
                  <a:cxn ang="0">
                    <a:pos x="T2" y="T3"/>
                  </a:cxn>
                  <a:cxn ang="0">
                    <a:pos x="T4" y="T5"/>
                  </a:cxn>
                </a:cxnLst>
                <a:rect l="0" t="0" r="r" b="b"/>
                <a:pathLst>
                  <a:path w="482" h="145">
                    <a:moveTo>
                      <a:pt x="0" y="145"/>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572" name="Freeform 2396"/>
              <p:cNvSpPr>
                <a:spLocks/>
              </p:cNvSpPr>
              <p:nvPr/>
            </p:nvSpPr>
            <p:spPr bwMode="auto">
              <a:xfrm>
                <a:off x="2784" y="1110"/>
                <a:ext cx="80" cy="16"/>
              </a:xfrm>
              <a:custGeom>
                <a:avLst/>
                <a:gdLst>
                  <a:gd name="T0" fmla="*/ 0 w 481"/>
                  <a:gd name="T1" fmla="*/ 96 h 96"/>
                  <a:gd name="T2" fmla="*/ 480 w 481"/>
                  <a:gd name="T3" fmla="*/ 0 h 96"/>
                  <a:gd name="T4" fmla="*/ 481 w 481"/>
                  <a:gd name="T5" fmla="*/ 0 h 96"/>
                </a:gdLst>
                <a:ahLst/>
                <a:cxnLst>
                  <a:cxn ang="0">
                    <a:pos x="T0" y="T1"/>
                  </a:cxn>
                  <a:cxn ang="0">
                    <a:pos x="T2" y="T3"/>
                  </a:cxn>
                  <a:cxn ang="0">
                    <a:pos x="T4" y="T5"/>
                  </a:cxn>
                </a:cxnLst>
                <a:rect l="0" t="0" r="r" b="b"/>
                <a:pathLst>
                  <a:path w="481" h="96">
                    <a:moveTo>
                      <a:pt x="0" y="96"/>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73" name="Freeform 2397"/>
              <p:cNvSpPr>
                <a:spLocks/>
              </p:cNvSpPr>
              <p:nvPr/>
            </p:nvSpPr>
            <p:spPr bwMode="auto">
              <a:xfrm>
                <a:off x="2696" y="1110"/>
                <a:ext cx="88" cy="16"/>
              </a:xfrm>
              <a:custGeom>
                <a:avLst/>
                <a:gdLst>
                  <a:gd name="T0" fmla="*/ 0 w 530"/>
                  <a:gd name="T1" fmla="*/ 0 h 96"/>
                  <a:gd name="T2" fmla="*/ 529 w 530"/>
                  <a:gd name="T3" fmla="*/ 96 h 96"/>
                  <a:gd name="T4" fmla="*/ 530 w 530"/>
                  <a:gd name="T5" fmla="*/ 96 h 96"/>
                </a:gdLst>
                <a:ahLst/>
                <a:cxnLst>
                  <a:cxn ang="0">
                    <a:pos x="T0" y="T1"/>
                  </a:cxn>
                  <a:cxn ang="0">
                    <a:pos x="T2" y="T3"/>
                  </a:cxn>
                  <a:cxn ang="0">
                    <a:pos x="T4" y="T5"/>
                  </a:cxn>
                </a:cxnLst>
                <a:rect l="0" t="0" r="r" b="b"/>
                <a:pathLst>
                  <a:path w="530" h="96">
                    <a:moveTo>
                      <a:pt x="0" y="0"/>
                    </a:moveTo>
                    <a:lnTo>
                      <a:pt x="529" y="96"/>
                    </a:lnTo>
                    <a:lnTo>
                      <a:pt x="530" y="96"/>
                    </a:lnTo>
                  </a:path>
                </a:pathLst>
              </a:custGeom>
              <a:solidFill>
                <a:srgbClr val="FF6600"/>
              </a:solidFill>
              <a:ln w="57150" cmpd="sng">
                <a:solidFill>
                  <a:srgbClr val="FFFFFF"/>
                </a:solidFill>
                <a:prstDash val="solid"/>
                <a:round/>
                <a:headEnd/>
                <a:tailEnd/>
              </a:ln>
            </p:spPr>
            <p:txBody>
              <a:bodyPr/>
              <a:lstStyle/>
              <a:p>
                <a:endParaRPr lang="en-IN"/>
              </a:p>
            </p:txBody>
          </p:sp>
          <p:sp>
            <p:nvSpPr>
              <p:cNvPr id="52574" name="Freeform 2398"/>
              <p:cNvSpPr>
                <a:spLocks/>
              </p:cNvSpPr>
              <p:nvPr/>
            </p:nvSpPr>
            <p:spPr bwMode="auto">
              <a:xfrm>
                <a:off x="2623" y="1085"/>
                <a:ext cx="73" cy="25"/>
              </a:xfrm>
              <a:custGeom>
                <a:avLst/>
                <a:gdLst>
                  <a:gd name="T0" fmla="*/ 0 w 434"/>
                  <a:gd name="T1" fmla="*/ 0 h 145"/>
                  <a:gd name="T2" fmla="*/ 433 w 434"/>
                  <a:gd name="T3" fmla="*/ 145 h 145"/>
                  <a:gd name="T4" fmla="*/ 434 w 434"/>
                  <a:gd name="T5" fmla="*/ 145 h 145"/>
                </a:gdLst>
                <a:ahLst/>
                <a:cxnLst>
                  <a:cxn ang="0">
                    <a:pos x="T0" y="T1"/>
                  </a:cxn>
                  <a:cxn ang="0">
                    <a:pos x="T2" y="T3"/>
                  </a:cxn>
                  <a:cxn ang="0">
                    <a:pos x="T4" y="T5"/>
                  </a:cxn>
                </a:cxnLst>
                <a:rect l="0" t="0" r="r" b="b"/>
                <a:pathLst>
                  <a:path w="434" h="145">
                    <a:moveTo>
                      <a:pt x="0" y="0"/>
                    </a:moveTo>
                    <a:lnTo>
                      <a:pt x="433" y="145"/>
                    </a:lnTo>
                    <a:lnTo>
                      <a:pt x="434" y="145"/>
                    </a:lnTo>
                  </a:path>
                </a:pathLst>
              </a:custGeom>
              <a:solidFill>
                <a:srgbClr val="FF6600"/>
              </a:solidFill>
              <a:ln w="57150" cmpd="sng">
                <a:solidFill>
                  <a:srgbClr val="FFFFFF"/>
                </a:solidFill>
                <a:prstDash val="solid"/>
                <a:round/>
                <a:headEnd/>
                <a:tailEnd/>
              </a:ln>
            </p:spPr>
            <p:txBody>
              <a:bodyPr/>
              <a:lstStyle/>
              <a:p>
                <a:endParaRPr lang="en-IN"/>
              </a:p>
            </p:txBody>
          </p:sp>
          <p:sp>
            <p:nvSpPr>
              <p:cNvPr id="52575" name="Freeform 2399"/>
              <p:cNvSpPr>
                <a:spLocks/>
              </p:cNvSpPr>
              <p:nvPr/>
            </p:nvSpPr>
            <p:spPr bwMode="auto">
              <a:xfrm>
                <a:off x="2575" y="1045"/>
                <a:ext cx="49" cy="40"/>
              </a:xfrm>
              <a:custGeom>
                <a:avLst/>
                <a:gdLst>
                  <a:gd name="T0" fmla="*/ 0 w 289"/>
                  <a:gd name="T1" fmla="*/ 0 h 240"/>
                  <a:gd name="T2" fmla="*/ 288 w 289"/>
                  <a:gd name="T3" fmla="*/ 240 h 240"/>
                  <a:gd name="T4" fmla="*/ 289 w 289"/>
                  <a:gd name="T5" fmla="*/ 240 h 240"/>
                </a:gdLst>
                <a:ahLst/>
                <a:cxnLst>
                  <a:cxn ang="0">
                    <a:pos x="T0" y="T1"/>
                  </a:cxn>
                  <a:cxn ang="0">
                    <a:pos x="T2" y="T3"/>
                  </a:cxn>
                  <a:cxn ang="0">
                    <a:pos x="T4" y="T5"/>
                  </a:cxn>
                </a:cxnLst>
                <a:rect l="0" t="0" r="r" b="b"/>
                <a:pathLst>
                  <a:path w="289" h="240">
                    <a:moveTo>
                      <a:pt x="0" y="0"/>
                    </a:moveTo>
                    <a:lnTo>
                      <a:pt x="288" y="240"/>
                    </a:lnTo>
                    <a:lnTo>
                      <a:pt x="289" y="240"/>
                    </a:lnTo>
                  </a:path>
                </a:pathLst>
              </a:custGeom>
              <a:solidFill>
                <a:srgbClr val="FF6600"/>
              </a:solidFill>
              <a:ln w="57150" cmpd="sng">
                <a:solidFill>
                  <a:srgbClr val="FFFFFF"/>
                </a:solidFill>
                <a:prstDash val="solid"/>
                <a:round/>
                <a:headEnd/>
                <a:tailEnd/>
              </a:ln>
            </p:spPr>
            <p:txBody>
              <a:bodyPr/>
              <a:lstStyle/>
              <a:p>
                <a:endParaRPr lang="en-IN"/>
              </a:p>
            </p:txBody>
          </p:sp>
          <p:sp>
            <p:nvSpPr>
              <p:cNvPr id="52576" name="Freeform 2400"/>
              <p:cNvSpPr>
                <a:spLocks/>
              </p:cNvSpPr>
              <p:nvPr/>
            </p:nvSpPr>
            <p:spPr bwMode="auto">
              <a:xfrm>
                <a:off x="2551" y="981"/>
                <a:ext cx="25" cy="64"/>
              </a:xfrm>
              <a:custGeom>
                <a:avLst/>
                <a:gdLst>
                  <a:gd name="T0" fmla="*/ 48 w 145"/>
                  <a:gd name="T1" fmla="*/ 0 h 385"/>
                  <a:gd name="T2" fmla="*/ 0 w 145"/>
                  <a:gd name="T3" fmla="*/ 48 h 385"/>
                  <a:gd name="T4" fmla="*/ 144 w 145"/>
                  <a:gd name="T5" fmla="*/ 385 h 385"/>
                  <a:gd name="T6" fmla="*/ 145 w 145"/>
                  <a:gd name="T7" fmla="*/ 385 h 385"/>
                </a:gdLst>
                <a:ahLst/>
                <a:cxnLst>
                  <a:cxn ang="0">
                    <a:pos x="T0" y="T1"/>
                  </a:cxn>
                  <a:cxn ang="0">
                    <a:pos x="T2" y="T3"/>
                  </a:cxn>
                  <a:cxn ang="0">
                    <a:pos x="T4" y="T5"/>
                  </a:cxn>
                  <a:cxn ang="0">
                    <a:pos x="T6" y="T7"/>
                  </a:cxn>
                </a:cxnLst>
                <a:rect l="0" t="0" r="r" b="b"/>
                <a:pathLst>
                  <a:path w="145" h="385">
                    <a:moveTo>
                      <a:pt x="48" y="0"/>
                    </a:moveTo>
                    <a:lnTo>
                      <a:pt x="0" y="48"/>
                    </a:lnTo>
                    <a:lnTo>
                      <a:pt x="144" y="385"/>
                    </a:lnTo>
                    <a:lnTo>
                      <a:pt x="145" y="385"/>
                    </a:lnTo>
                  </a:path>
                </a:pathLst>
              </a:custGeom>
              <a:solidFill>
                <a:srgbClr val="FF6600"/>
              </a:solidFill>
              <a:ln w="57150" cmpd="sng">
                <a:solidFill>
                  <a:srgbClr val="FFFFFF"/>
                </a:solidFill>
                <a:prstDash val="solid"/>
                <a:round/>
                <a:headEnd/>
                <a:tailEnd/>
              </a:ln>
            </p:spPr>
            <p:txBody>
              <a:bodyPr/>
              <a:lstStyle/>
              <a:p>
                <a:endParaRPr lang="en-IN"/>
              </a:p>
            </p:txBody>
          </p:sp>
          <p:sp>
            <p:nvSpPr>
              <p:cNvPr id="52577" name="Freeform 2401"/>
              <p:cNvSpPr>
                <a:spLocks/>
              </p:cNvSpPr>
              <p:nvPr/>
            </p:nvSpPr>
            <p:spPr bwMode="auto">
              <a:xfrm>
                <a:off x="3000" y="989"/>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78" name="Freeform 2402"/>
              <p:cNvSpPr>
                <a:spLocks/>
              </p:cNvSpPr>
              <p:nvPr/>
            </p:nvSpPr>
            <p:spPr bwMode="auto">
              <a:xfrm>
                <a:off x="2992" y="1021"/>
                <a:ext cx="1" cy="24"/>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79" name="Freeform 2403"/>
              <p:cNvSpPr>
                <a:spLocks/>
              </p:cNvSpPr>
              <p:nvPr/>
            </p:nvSpPr>
            <p:spPr bwMode="auto">
              <a:xfrm>
                <a:off x="2960" y="1045"/>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580" name="Freeform 2404"/>
              <p:cNvSpPr>
                <a:spLocks/>
              </p:cNvSpPr>
              <p:nvPr/>
            </p:nvSpPr>
            <p:spPr bwMode="auto">
              <a:xfrm>
                <a:off x="2936" y="1069"/>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81" name="Freeform 2405"/>
              <p:cNvSpPr>
                <a:spLocks/>
              </p:cNvSpPr>
              <p:nvPr/>
            </p:nvSpPr>
            <p:spPr bwMode="auto">
              <a:xfrm>
                <a:off x="2864" y="1077"/>
                <a:ext cx="40" cy="33"/>
              </a:xfrm>
              <a:custGeom>
                <a:avLst/>
                <a:gdLst>
                  <a:gd name="T0" fmla="*/ 0 w 242"/>
                  <a:gd name="T1" fmla="*/ 193 h 193"/>
                  <a:gd name="T2" fmla="*/ 241 w 242"/>
                  <a:gd name="T3" fmla="*/ 0 h 193"/>
                  <a:gd name="T4" fmla="*/ 242 w 242"/>
                  <a:gd name="T5" fmla="*/ 0 h 193"/>
                </a:gdLst>
                <a:ahLst/>
                <a:cxnLst>
                  <a:cxn ang="0">
                    <a:pos x="T0" y="T1"/>
                  </a:cxn>
                  <a:cxn ang="0">
                    <a:pos x="T2" y="T3"/>
                  </a:cxn>
                  <a:cxn ang="0">
                    <a:pos x="T4" y="T5"/>
                  </a:cxn>
                </a:cxnLst>
                <a:rect l="0" t="0" r="r" b="b"/>
                <a:pathLst>
                  <a:path w="242" h="193">
                    <a:moveTo>
                      <a:pt x="0" y="193"/>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582" name="Freeform 2406"/>
              <p:cNvSpPr>
                <a:spLocks/>
              </p:cNvSpPr>
              <p:nvPr/>
            </p:nvSpPr>
            <p:spPr bwMode="auto">
              <a:xfrm>
                <a:off x="2808" y="1101"/>
                <a:ext cx="56" cy="9"/>
              </a:xfrm>
              <a:custGeom>
                <a:avLst/>
                <a:gdLst>
                  <a:gd name="T0" fmla="*/ 336 w 336"/>
                  <a:gd name="T1" fmla="*/ 49 h 49"/>
                  <a:gd name="T2" fmla="*/ 0 w 336"/>
                  <a:gd name="T3" fmla="*/ 0 h 49"/>
                  <a:gd name="T4" fmla="*/ 1 w 336"/>
                  <a:gd name="T5" fmla="*/ 0 h 49"/>
                </a:gdLst>
                <a:ahLst/>
                <a:cxnLst>
                  <a:cxn ang="0">
                    <a:pos x="T0" y="T1"/>
                  </a:cxn>
                  <a:cxn ang="0">
                    <a:pos x="T2" y="T3"/>
                  </a:cxn>
                  <a:cxn ang="0">
                    <a:pos x="T4" y="T5"/>
                  </a:cxn>
                </a:cxnLst>
                <a:rect l="0" t="0" r="r" b="b"/>
                <a:pathLst>
                  <a:path w="336" h="49">
                    <a:moveTo>
                      <a:pt x="336"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83" name="Freeform 2407"/>
              <p:cNvSpPr>
                <a:spLocks/>
              </p:cNvSpPr>
              <p:nvPr/>
            </p:nvSpPr>
            <p:spPr bwMode="auto">
              <a:xfrm>
                <a:off x="2784" y="1101"/>
                <a:ext cx="1" cy="25"/>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84" name="Freeform 2408"/>
              <p:cNvSpPr>
                <a:spLocks/>
              </p:cNvSpPr>
              <p:nvPr/>
            </p:nvSpPr>
            <p:spPr bwMode="auto">
              <a:xfrm>
                <a:off x="2696" y="1101"/>
                <a:ext cx="56" cy="9"/>
              </a:xfrm>
              <a:custGeom>
                <a:avLst/>
                <a:gdLst>
                  <a:gd name="T0" fmla="*/ 0 w 337"/>
                  <a:gd name="T1" fmla="*/ 49 h 49"/>
                  <a:gd name="T2" fmla="*/ 336 w 337"/>
                  <a:gd name="T3" fmla="*/ 0 h 49"/>
                  <a:gd name="T4" fmla="*/ 337 w 337"/>
                  <a:gd name="T5" fmla="*/ 0 h 49"/>
                </a:gdLst>
                <a:ahLst/>
                <a:cxnLst>
                  <a:cxn ang="0">
                    <a:pos x="T0" y="T1"/>
                  </a:cxn>
                  <a:cxn ang="0">
                    <a:pos x="T2" y="T3"/>
                  </a:cxn>
                  <a:cxn ang="0">
                    <a:pos x="T4" y="T5"/>
                  </a:cxn>
                </a:cxnLst>
                <a:rect l="0" t="0" r="r" b="b"/>
                <a:pathLst>
                  <a:path w="337" h="49">
                    <a:moveTo>
                      <a:pt x="0" y="49"/>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585" name="Freeform 2409"/>
              <p:cNvSpPr>
                <a:spLocks/>
              </p:cNvSpPr>
              <p:nvPr/>
            </p:nvSpPr>
            <p:spPr bwMode="auto">
              <a:xfrm>
                <a:off x="2656" y="1077"/>
                <a:ext cx="40" cy="33"/>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86" name="Freeform 2410"/>
              <p:cNvSpPr>
                <a:spLocks/>
              </p:cNvSpPr>
              <p:nvPr/>
            </p:nvSpPr>
            <p:spPr bwMode="auto">
              <a:xfrm>
                <a:off x="2623" y="1069"/>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587" name="Freeform 2411"/>
              <p:cNvSpPr>
                <a:spLocks/>
              </p:cNvSpPr>
              <p:nvPr/>
            </p:nvSpPr>
            <p:spPr bwMode="auto">
              <a:xfrm>
                <a:off x="2575" y="1045"/>
                <a:ext cx="32" cy="8"/>
              </a:xfrm>
              <a:custGeom>
                <a:avLst/>
                <a:gdLst>
                  <a:gd name="T0" fmla="*/ 192 w 192"/>
                  <a:gd name="T1" fmla="*/ 48 h 48"/>
                  <a:gd name="T2" fmla="*/ 0 w 192"/>
                  <a:gd name="T3" fmla="*/ 0 h 48"/>
                  <a:gd name="T4" fmla="*/ 1 w 192"/>
                  <a:gd name="T5" fmla="*/ 0 h 48"/>
                </a:gdLst>
                <a:ahLst/>
                <a:cxnLst>
                  <a:cxn ang="0">
                    <a:pos x="T0" y="T1"/>
                  </a:cxn>
                  <a:cxn ang="0">
                    <a:pos x="T2" y="T3"/>
                  </a:cxn>
                  <a:cxn ang="0">
                    <a:pos x="T4" y="T5"/>
                  </a:cxn>
                </a:cxnLst>
                <a:rect l="0" t="0" r="r" b="b"/>
                <a:pathLst>
                  <a:path w="192" h="48">
                    <a:moveTo>
                      <a:pt x="192"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88" name="Freeform 2412"/>
              <p:cNvSpPr>
                <a:spLocks/>
              </p:cNvSpPr>
              <p:nvPr/>
            </p:nvSpPr>
            <p:spPr bwMode="auto">
              <a:xfrm>
                <a:off x="2551" y="989"/>
                <a:ext cx="8" cy="1"/>
              </a:xfrm>
              <a:custGeom>
                <a:avLst/>
                <a:gdLst>
                  <a:gd name="T0" fmla="*/ 48 w 48"/>
                  <a:gd name="T1" fmla="*/ 0 w 48"/>
                  <a:gd name="T2" fmla="*/ 1 w 48"/>
                </a:gdLst>
                <a:ahLst/>
                <a:cxnLst>
                  <a:cxn ang="0">
                    <a:pos x="T0" y="0"/>
                  </a:cxn>
                  <a:cxn ang="0">
                    <a:pos x="T1" y="0"/>
                  </a:cxn>
                  <a:cxn ang="0">
                    <a:pos x="T2" y="0"/>
                  </a:cxn>
                </a:cxnLst>
                <a:rect l="0" t="0" r="r" b="b"/>
                <a:pathLst>
                  <a:path w="48">
                    <a:moveTo>
                      <a:pt x="48"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89" name="Freeform 2413"/>
              <p:cNvSpPr>
                <a:spLocks/>
              </p:cNvSpPr>
              <p:nvPr/>
            </p:nvSpPr>
            <p:spPr bwMode="auto">
              <a:xfrm>
                <a:off x="2575" y="1021"/>
                <a:ext cx="1" cy="24"/>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90" name="Freeform 2414"/>
              <p:cNvSpPr>
                <a:spLocks/>
              </p:cNvSpPr>
              <p:nvPr/>
            </p:nvSpPr>
            <p:spPr bwMode="auto">
              <a:xfrm>
                <a:off x="3008" y="965"/>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91" name="Freeform 2415"/>
              <p:cNvSpPr>
                <a:spLocks/>
              </p:cNvSpPr>
              <p:nvPr/>
            </p:nvSpPr>
            <p:spPr bwMode="auto">
              <a:xfrm>
                <a:off x="2992" y="973"/>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592" name="Freeform 2416"/>
              <p:cNvSpPr>
                <a:spLocks/>
              </p:cNvSpPr>
              <p:nvPr/>
            </p:nvSpPr>
            <p:spPr bwMode="auto">
              <a:xfrm>
                <a:off x="2944" y="1021"/>
                <a:ext cx="48" cy="48"/>
              </a:xfrm>
              <a:custGeom>
                <a:avLst/>
                <a:gdLst>
                  <a:gd name="T0" fmla="*/ 0 w 289"/>
                  <a:gd name="T1" fmla="*/ 289 h 289"/>
                  <a:gd name="T2" fmla="*/ 288 w 289"/>
                  <a:gd name="T3" fmla="*/ 0 h 289"/>
                  <a:gd name="T4" fmla="*/ 289 w 289"/>
                  <a:gd name="T5" fmla="*/ 0 h 289"/>
                </a:gdLst>
                <a:ahLst/>
                <a:cxnLst>
                  <a:cxn ang="0">
                    <a:pos x="T0" y="T1"/>
                  </a:cxn>
                  <a:cxn ang="0">
                    <a:pos x="T2" y="T3"/>
                  </a:cxn>
                  <a:cxn ang="0">
                    <a:pos x="T4" y="T5"/>
                  </a:cxn>
                </a:cxnLst>
                <a:rect l="0" t="0" r="r" b="b"/>
                <a:pathLst>
                  <a:path w="289" h="289">
                    <a:moveTo>
                      <a:pt x="0" y="289"/>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593" name="Freeform 2417"/>
              <p:cNvSpPr>
                <a:spLocks/>
              </p:cNvSpPr>
              <p:nvPr/>
            </p:nvSpPr>
            <p:spPr bwMode="auto">
              <a:xfrm>
                <a:off x="2864" y="1069"/>
                <a:ext cx="80" cy="24"/>
              </a:xfrm>
              <a:custGeom>
                <a:avLst/>
                <a:gdLst>
                  <a:gd name="T0" fmla="*/ 0 w 482"/>
                  <a:gd name="T1" fmla="*/ 144 h 144"/>
                  <a:gd name="T2" fmla="*/ 481 w 482"/>
                  <a:gd name="T3" fmla="*/ 0 h 144"/>
                  <a:gd name="T4" fmla="*/ 482 w 482"/>
                  <a:gd name="T5" fmla="*/ 0 h 144"/>
                </a:gdLst>
                <a:ahLst/>
                <a:cxnLst>
                  <a:cxn ang="0">
                    <a:pos x="T0" y="T1"/>
                  </a:cxn>
                  <a:cxn ang="0">
                    <a:pos x="T2" y="T3"/>
                  </a:cxn>
                  <a:cxn ang="0">
                    <a:pos x="T4" y="T5"/>
                  </a:cxn>
                </a:cxnLst>
                <a:rect l="0" t="0" r="r" b="b"/>
                <a:pathLst>
                  <a:path w="482" h="144">
                    <a:moveTo>
                      <a:pt x="0" y="144"/>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594" name="Freeform 2418"/>
              <p:cNvSpPr>
                <a:spLocks/>
              </p:cNvSpPr>
              <p:nvPr/>
            </p:nvSpPr>
            <p:spPr bwMode="auto">
              <a:xfrm>
                <a:off x="2784" y="1093"/>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595" name="Freeform 2419"/>
              <p:cNvSpPr>
                <a:spLocks/>
              </p:cNvSpPr>
              <p:nvPr/>
            </p:nvSpPr>
            <p:spPr bwMode="auto">
              <a:xfrm>
                <a:off x="2696" y="1093"/>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596" name="Freeform 2420"/>
              <p:cNvSpPr>
                <a:spLocks/>
              </p:cNvSpPr>
              <p:nvPr/>
            </p:nvSpPr>
            <p:spPr bwMode="auto">
              <a:xfrm>
                <a:off x="2623" y="1069"/>
                <a:ext cx="73" cy="24"/>
              </a:xfrm>
              <a:custGeom>
                <a:avLst/>
                <a:gdLst>
                  <a:gd name="T0" fmla="*/ 0 w 434"/>
                  <a:gd name="T1" fmla="*/ 0 h 144"/>
                  <a:gd name="T2" fmla="*/ 433 w 434"/>
                  <a:gd name="T3" fmla="*/ 144 h 144"/>
                  <a:gd name="T4" fmla="*/ 434 w 434"/>
                  <a:gd name="T5" fmla="*/ 144 h 144"/>
                </a:gdLst>
                <a:ahLst/>
                <a:cxnLst>
                  <a:cxn ang="0">
                    <a:pos x="T0" y="T1"/>
                  </a:cxn>
                  <a:cxn ang="0">
                    <a:pos x="T2" y="T3"/>
                  </a:cxn>
                  <a:cxn ang="0">
                    <a:pos x="T4" y="T5"/>
                  </a:cxn>
                </a:cxnLst>
                <a:rect l="0" t="0" r="r" b="b"/>
                <a:pathLst>
                  <a:path w="434" h="144">
                    <a:moveTo>
                      <a:pt x="0" y="0"/>
                    </a:moveTo>
                    <a:lnTo>
                      <a:pt x="433" y="144"/>
                    </a:lnTo>
                    <a:lnTo>
                      <a:pt x="434" y="144"/>
                    </a:lnTo>
                  </a:path>
                </a:pathLst>
              </a:custGeom>
              <a:solidFill>
                <a:srgbClr val="FF6600"/>
              </a:solidFill>
              <a:ln w="57150" cmpd="sng">
                <a:solidFill>
                  <a:srgbClr val="FFFFFF"/>
                </a:solidFill>
                <a:prstDash val="solid"/>
                <a:round/>
                <a:headEnd/>
                <a:tailEnd/>
              </a:ln>
            </p:spPr>
            <p:txBody>
              <a:bodyPr/>
              <a:lstStyle/>
              <a:p>
                <a:endParaRPr lang="en-IN"/>
              </a:p>
            </p:txBody>
          </p:sp>
          <p:sp>
            <p:nvSpPr>
              <p:cNvPr id="52597" name="Freeform 2421"/>
              <p:cNvSpPr>
                <a:spLocks/>
              </p:cNvSpPr>
              <p:nvPr/>
            </p:nvSpPr>
            <p:spPr bwMode="auto">
              <a:xfrm>
                <a:off x="2575" y="1021"/>
                <a:ext cx="49" cy="48"/>
              </a:xfrm>
              <a:custGeom>
                <a:avLst/>
                <a:gdLst>
                  <a:gd name="T0" fmla="*/ 0 w 289"/>
                  <a:gd name="T1" fmla="*/ 0 h 289"/>
                  <a:gd name="T2" fmla="*/ 288 w 289"/>
                  <a:gd name="T3" fmla="*/ 289 h 289"/>
                  <a:gd name="T4" fmla="*/ 289 w 289"/>
                  <a:gd name="T5" fmla="*/ 289 h 289"/>
                </a:gdLst>
                <a:ahLst/>
                <a:cxnLst>
                  <a:cxn ang="0">
                    <a:pos x="T0" y="T1"/>
                  </a:cxn>
                  <a:cxn ang="0">
                    <a:pos x="T2" y="T3"/>
                  </a:cxn>
                  <a:cxn ang="0">
                    <a:pos x="T4" y="T5"/>
                  </a:cxn>
                </a:cxnLst>
                <a:rect l="0" t="0" r="r" b="b"/>
                <a:pathLst>
                  <a:path w="289" h="289">
                    <a:moveTo>
                      <a:pt x="0" y="0"/>
                    </a:moveTo>
                    <a:lnTo>
                      <a:pt x="288" y="289"/>
                    </a:lnTo>
                    <a:lnTo>
                      <a:pt x="289"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598" name="Freeform 2422"/>
              <p:cNvSpPr>
                <a:spLocks/>
              </p:cNvSpPr>
              <p:nvPr/>
            </p:nvSpPr>
            <p:spPr bwMode="auto">
              <a:xfrm>
                <a:off x="2551" y="965"/>
                <a:ext cx="25" cy="56"/>
              </a:xfrm>
              <a:custGeom>
                <a:avLst/>
                <a:gdLst>
                  <a:gd name="T0" fmla="*/ 48 w 145"/>
                  <a:gd name="T1" fmla="*/ 0 h 336"/>
                  <a:gd name="T2" fmla="*/ 0 w 145"/>
                  <a:gd name="T3" fmla="*/ 48 h 336"/>
                  <a:gd name="T4" fmla="*/ 144 w 145"/>
                  <a:gd name="T5" fmla="*/ 336 h 336"/>
                  <a:gd name="T6" fmla="*/ 145 w 145"/>
                  <a:gd name="T7" fmla="*/ 336 h 336"/>
                </a:gdLst>
                <a:ahLst/>
                <a:cxnLst>
                  <a:cxn ang="0">
                    <a:pos x="T0" y="T1"/>
                  </a:cxn>
                  <a:cxn ang="0">
                    <a:pos x="T2" y="T3"/>
                  </a:cxn>
                  <a:cxn ang="0">
                    <a:pos x="T4" y="T5"/>
                  </a:cxn>
                  <a:cxn ang="0">
                    <a:pos x="T6" y="T7"/>
                  </a:cxn>
                </a:cxnLst>
                <a:rect l="0" t="0" r="r" b="b"/>
                <a:pathLst>
                  <a:path w="145" h="336">
                    <a:moveTo>
                      <a:pt x="48" y="0"/>
                    </a:moveTo>
                    <a:lnTo>
                      <a:pt x="0" y="48"/>
                    </a:lnTo>
                    <a:lnTo>
                      <a:pt x="144" y="336"/>
                    </a:lnTo>
                    <a:lnTo>
                      <a:pt x="145" y="336"/>
                    </a:lnTo>
                  </a:path>
                </a:pathLst>
              </a:custGeom>
              <a:solidFill>
                <a:srgbClr val="FF6600"/>
              </a:solidFill>
              <a:ln w="57150" cmpd="sng">
                <a:solidFill>
                  <a:srgbClr val="FFFFFF"/>
                </a:solidFill>
                <a:prstDash val="solid"/>
                <a:round/>
                <a:headEnd/>
                <a:tailEnd/>
              </a:ln>
            </p:spPr>
            <p:txBody>
              <a:bodyPr/>
              <a:lstStyle/>
              <a:p>
                <a:endParaRPr lang="en-IN"/>
              </a:p>
            </p:txBody>
          </p:sp>
          <p:sp>
            <p:nvSpPr>
              <p:cNvPr id="52599" name="Freeform 2423"/>
              <p:cNvSpPr>
                <a:spLocks/>
              </p:cNvSpPr>
              <p:nvPr/>
            </p:nvSpPr>
            <p:spPr bwMode="auto">
              <a:xfrm>
                <a:off x="3000" y="973"/>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00" name="Freeform 2424"/>
              <p:cNvSpPr>
                <a:spLocks/>
              </p:cNvSpPr>
              <p:nvPr/>
            </p:nvSpPr>
            <p:spPr bwMode="auto">
              <a:xfrm>
                <a:off x="2992" y="1005"/>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01" name="Freeform 2425"/>
              <p:cNvSpPr>
                <a:spLocks/>
              </p:cNvSpPr>
              <p:nvPr/>
            </p:nvSpPr>
            <p:spPr bwMode="auto">
              <a:xfrm>
                <a:off x="2960" y="1021"/>
                <a:ext cx="32" cy="16"/>
              </a:xfrm>
              <a:custGeom>
                <a:avLst/>
                <a:gdLst>
                  <a:gd name="T0" fmla="*/ 192 w 192"/>
                  <a:gd name="T1" fmla="*/ 0 h 97"/>
                  <a:gd name="T2" fmla="*/ 0 w 192"/>
                  <a:gd name="T3" fmla="*/ 97 h 97"/>
                  <a:gd name="T4" fmla="*/ 1 w 192"/>
                  <a:gd name="T5" fmla="*/ 97 h 97"/>
                </a:gdLst>
                <a:ahLst/>
                <a:cxnLst>
                  <a:cxn ang="0">
                    <a:pos x="T0" y="T1"/>
                  </a:cxn>
                  <a:cxn ang="0">
                    <a:pos x="T2" y="T3"/>
                  </a:cxn>
                  <a:cxn ang="0">
                    <a:pos x="T4" y="T5"/>
                  </a:cxn>
                </a:cxnLst>
                <a:rect l="0" t="0" r="r" b="b"/>
                <a:pathLst>
                  <a:path w="192" h="97">
                    <a:moveTo>
                      <a:pt x="192" y="0"/>
                    </a:moveTo>
                    <a:lnTo>
                      <a:pt x="0" y="97"/>
                    </a:lnTo>
                    <a:lnTo>
                      <a:pt x="1" y="97"/>
                    </a:lnTo>
                  </a:path>
                </a:pathLst>
              </a:custGeom>
              <a:solidFill>
                <a:srgbClr val="FF6600"/>
              </a:solidFill>
              <a:ln w="57150" cmpd="sng">
                <a:solidFill>
                  <a:srgbClr val="FFFFFF"/>
                </a:solidFill>
                <a:prstDash val="solid"/>
                <a:round/>
                <a:headEnd/>
                <a:tailEnd/>
              </a:ln>
            </p:spPr>
            <p:txBody>
              <a:bodyPr/>
              <a:lstStyle/>
              <a:p>
                <a:endParaRPr lang="en-IN"/>
              </a:p>
            </p:txBody>
          </p:sp>
          <p:sp>
            <p:nvSpPr>
              <p:cNvPr id="52602" name="Freeform 2426"/>
              <p:cNvSpPr>
                <a:spLocks/>
              </p:cNvSpPr>
              <p:nvPr/>
            </p:nvSpPr>
            <p:spPr bwMode="auto">
              <a:xfrm>
                <a:off x="2936" y="1053"/>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03" name="Freeform 2427"/>
              <p:cNvSpPr>
                <a:spLocks/>
              </p:cNvSpPr>
              <p:nvPr/>
            </p:nvSpPr>
            <p:spPr bwMode="auto">
              <a:xfrm>
                <a:off x="2864" y="1061"/>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604" name="Freeform 2428"/>
              <p:cNvSpPr>
                <a:spLocks/>
              </p:cNvSpPr>
              <p:nvPr/>
            </p:nvSpPr>
            <p:spPr bwMode="auto">
              <a:xfrm>
                <a:off x="2808" y="1085"/>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05" name="Freeform 2429"/>
              <p:cNvSpPr>
                <a:spLocks/>
              </p:cNvSpPr>
              <p:nvPr/>
            </p:nvSpPr>
            <p:spPr bwMode="auto">
              <a:xfrm>
                <a:off x="2784" y="1085"/>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06" name="Freeform 2430"/>
              <p:cNvSpPr>
                <a:spLocks/>
              </p:cNvSpPr>
              <p:nvPr/>
            </p:nvSpPr>
            <p:spPr bwMode="auto">
              <a:xfrm>
                <a:off x="2696" y="1085"/>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607" name="Freeform 2431"/>
              <p:cNvSpPr>
                <a:spLocks/>
              </p:cNvSpPr>
              <p:nvPr/>
            </p:nvSpPr>
            <p:spPr bwMode="auto">
              <a:xfrm>
                <a:off x="2656" y="1061"/>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08" name="Freeform 2432"/>
              <p:cNvSpPr>
                <a:spLocks/>
              </p:cNvSpPr>
              <p:nvPr/>
            </p:nvSpPr>
            <p:spPr bwMode="auto">
              <a:xfrm>
                <a:off x="2623" y="1053"/>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609" name="Freeform 2433"/>
              <p:cNvSpPr>
                <a:spLocks/>
              </p:cNvSpPr>
              <p:nvPr/>
            </p:nvSpPr>
            <p:spPr bwMode="auto">
              <a:xfrm>
                <a:off x="2575" y="1021"/>
                <a:ext cx="32" cy="16"/>
              </a:xfrm>
              <a:custGeom>
                <a:avLst/>
                <a:gdLst>
                  <a:gd name="T0" fmla="*/ 192 w 192"/>
                  <a:gd name="T1" fmla="*/ 97 h 97"/>
                  <a:gd name="T2" fmla="*/ 0 w 192"/>
                  <a:gd name="T3" fmla="*/ 0 h 97"/>
                  <a:gd name="T4" fmla="*/ 1 w 192"/>
                  <a:gd name="T5" fmla="*/ 0 h 97"/>
                </a:gdLst>
                <a:ahLst/>
                <a:cxnLst>
                  <a:cxn ang="0">
                    <a:pos x="T0" y="T1"/>
                  </a:cxn>
                  <a:cxn ang="0">
                    <a:pos x="T2" y="T3"/>
                  </a:cxn>
                  <a:cxn ang="0">
                    <a:pos x="T4" y="T5"/>
                  </a:cxn>
                </a:cxnLst>
                <a:rect l="0" t="0" r="r" b="b"/>
                <a:pathLst>
                  <a:path w="192" h="97">
                    <a:moveTo>
                      <a:pt x="192"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10" name="Freeform 2434"/>
              <p:cNvSpPr>
                <a:spLocks/>
              </p:cNvSpPr>
              <p:nvPr/>
            </p:nvSpPr>
            <p:spPr bwMode="auto">
              <a:xfrm>
                <a:off x="2551" y="973"/>
                <a:ext cx="8" cy="1"/>
              </a:xfrm>
              <a:custGeom>
                <a:avLst/>
                <a:gdLst>
                  <a:gd name="T0" fmla="*/ 48 w 48"/>
                  <a:gd name="T1" fmla="*/ 0 w 48"/>
                  <a:gd name="T2" fmla="*/ 1 w 48"/>
                </a:gdLst>
                <a:ahLst/>
                <a:cxnLst>
                  <a:cxn ang="0">
                    <a:pos x="T0" y="0"/>
                  </a:cxn>
                  <a:cxn ang="0">
                    <a:pos x="T1" y="0"/>
                  </a:cxn>
                  <a:cxn ang="0">
                    <a:pos x="T2" y="0"/>
                  </a:cxn>
                </a:cxnLst>
                <a:rect l="0" t="0" r="r" b="b"/>
                <a:pathLst>
                  <a:path w="48">
                    <a:moveTo>
                      <a:pt x="48"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11" name="Freeform 2435"/>
              <p:cNvSpPr>
                <a:spLocks/>
              </p:cNvSpPr>
              <p:nvPr/>
            </p:nvSpPr>
            <p:spPr bwMode="auto">
              <a:xfrm>
                <a:off x="2575" y="1005"/>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12" name="Freeform 2436"/>
              <p:cNvSpPr>
                <a:spLocks/>
              </p:cNvSpPr>
              <p:nvPr/>
            </p:nvSpPr>
            <p:spPr bwMode="auto">
              <a:xfrm>
                <a:off x="3008" y="949"/>
                <a:ext cx="1" cy="8"/>
              </a:xfrm>
              <a:custGeom>
                <a:avLst/>
                <a:gdLst>
                  <a:gd name="T0" fmla="*/ 0 w 1"/>
                  <a:gd name="T1" fmla="*/ 49 h 49"/>
                  <a:gd name="T2" fmla="*/ 0 w 1"/>
                  <a:gd name="T3" fmla="*/ 0 h 49"/>
                  <a:gd name="T4" fmla="*/ 1 w 1"/>
                  <a:gd name="T5" fmla="*/ 0 h 49"/>
                </a:gdLst>
                <a:ahLst/>
                <a:cxnLst>
                  <a:cxn ang="0">
                    <a:pos x="T0" y="T1"/>
                  </a:cxn>
                  <a:cxn ang="0">
                    <a:pos x="T2" y="T3"/>
                  </a:cxn>
                  <a:cxn ang="0">
                    <a:pos x="T4" y="T5"/>
                  </a:cxn>
                </a:cxnLst>
                <a:rect l="0" t="0" r="r" b="b"/>
                <a:pathLst>
                  <a:path w="1" h="49">
                    <a:moveTo>
                      <a:pt x="0"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13" name="Freeform 2437"/>
              <p:cNvSpPr>
                <a:spLocks/>
              </p:cNvSpPr>
              <p:nvPr/>
            </p:nvSpPr>
            <p:spPr bwMode="auto">
              <a:xfrm>
                <a:off x="2992" y="957"/>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614" name="Freeform 2438"/>
              <p:cNvSpPr>
                <a:spLocks/>
              </p:cNvSpPr>
              <p:nvPr/>
            </p:nvSpPr>
            <p:spPr bwMode="auto">
              <a:xfrm>
                <a:off x="2944" y="1005"/>
                <a:ext cx="48" cy="40"/>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615" name="Freeform 2439"/>
              <p:cNvSpPr>
                <a:spLocks/>
              </p:cNvSpPr>
              <p:nvPr/>
            </p:nvSpPr>
            <p:spPr bwMode="auto">
              <a:xfrm>
                <a:off x="2864" y="1045"/>
                <a:ext cx="80" cy="32"/>
              </a:xfrm>
              <a:custGeom>
                <a:avLst/>
                <a:gdLst>
                  <a:gd name="T0" fmla="*/ 0 w 482"/>
                  <a:gd name="T1" fmla="*/ 192 h 192"/>
                  <a:gd name="T2" fmla="*/ 481 w 482"/>
                  <a:gd name="T3" fmla="*/ 0 h 192"/>
                  <a:gd name="T4" fmla="*/ 482 w 482"/>
                  <a:gd name="T5" fmla="*/ 0 h 192"/>
                </a:gdLst>
                <a:ahLst/>
                <a:cxnLst>
                  <a:cxn ang="0">
                    <a:pos x="T0" y="T1"/>
                  </a:cxn>
                  <a:cxn ang="0">
                    <a:pos x="T2" y="T3"/>
                  </a:cxn>
                  <a:cxn ang="0">
                    <a:pos x="T4" y="T5"/>
                  </a:cxn>
                </a:cxnLst>
                <a:rect l="0" t="0" r="r" b="b"/>
                <a:pathLst>
                  <a:path w="482" h="192">
                    <a:moveTo>
                      <a:pt x="0" y="192"/>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616" name="Freeform 2440"/>
              <p:cNvSpPr>
                <a:spLocks/>
              </p:cNvSpPr>
              <p:nvPr/>
            </p:nvSpPr>
            <p:spPr bwMode="auto">
              <a:xfrm>
                <a:off x="2784" y="1077"/>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17" name="Freeform 2441"/>
              <p:cNvSpPr>
                <a:spLocks/>
              </p:cNvSpPr>
              <p:nvPr/>
            </p:nvSpPr>
            <p:spPr bwMode="auto">
              <a:xfrm>
                <a:off x="2696" y="1077"/>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618" name="Freeform 2442"/>
              <p:cNvSpPr>
                <a:spLocks/>
              </p:cNvSpPr>
              <p:nvPr/>
            </p:nvSpPr>
            <p:spPr bwMode="auto">
              <a:xfrm>
                <a:off x="2623" y="1045"/>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619" name="Freeform 2443"/>
              <p:cNvSpPr>
                <a:spLocks/>
              </p:cNvSpPr>
              <p:nvPr/>
            </p:nvSpPr>
            <p:spPr bwMode="auto">
              <a:xfrm>
                <a:off x="2575" y="1005"/>
                <a:ext cx="49" cy="40"/>
              </a:xfrm>
              <a:custGeom>
                <a:avLst/>
                <a:gdLst>
                  <a:gd name="T0" fmla="*/ 0 w 289"/>
                  <a:gd name="T1" fmla="*/ 0 h 241"/>
                  <a:gd name="T2" fmla="*/ 288 w 289"/>
                  <a:gd name="T3" fmla="*/ 241 h 241"/>
                  <a:gd name="T4" fmla="*/ 289 w 289"/>
                  <a:gd name="T5" fmla="*/ 241 h 241"/>
                </a:gdLst>
                <a:ahLst/>
                <a:cxnLst>
                  <a:cxn ang="0">
                    <a:pos x="T0" y="T1"/>
                  </a:cxn>
                  <a:cxn ang="0">
                    <a:pos x="T2" y="T3"/>
                  </a:cxn>
                  <a:cxn ang="0">
                    <a:pos x="T4" y="T5"/>
                  </a:cxn>
                </a:cxnLst>
                <a:rect l="0" t="0" r="r" b="b"/>
                <a:pathLst>
                  <a:path w="289" h="241">
                    <a:moveTo>
                      <a:pt x="0" y="0"/>
                    </a:moveTo>
                    <a:lnTo>
                      <a:pt x="288" y="241"/>
                    </a:lnTo>
                    <a:lnTo>
                      <a:pt x="289"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620" name="Freeform 2444"/>
              <p:cNvSpPr>
                <a:spLocks/>
              </p:cNvSpPr>
              <p:nvPr/>
            </p:nvSpPr>
            <p:spPr bwMode="auto">
              <a:xfrm>
                <a:off x="2551" y="949"/>
                <a:ext cx="25" cy="56"/>
              </a:xfrm>
              <a:custGeom>
                <a:avLst/>
                <a:gdLst>
                  <a:gd name="T0" fmla="*/ 48 w 145"/>
                  <a:gd name="T1" fmla="*/ 0 h 337"/>
                  <a:gd name="T2" fmla="*/ 0 w 145"/>
                  <a:gd name="T3" fmla="*/ 49 h 337"/>
                  <a:gd name="T4" fmla="*/ 144 w 145"/>
                  <a:gd name="T5" fmla="*/ 337 h 337"/>
                  <a:gd name="T6" fmla="*/ 145 w 145"/>
                  <a:gd name="T7" fmla="*/ 337 h 337"/>
                </a:gdLst>
                <a:ahLst/>
                <a:cxnLst>
                  <a:cxn ang="0">
                    <a:pos x="T0" y="T1"/>
                  </a:cxn>
                  <a:cxn ang="0">
                    <a:pos x="T2" y="T3"/>
                  </a:cxn>
                  <a:cxn ang="0">
                    <a:pos x="T4" y="T5"/>
                  </a:cxn>
                  <a:cxn ang="0">
                    <a:pos x="T6" y="T7"/>
                  </a:cxn>
                </a:cxnLst>
                <a:rect l="0" t="0" r="r" b="b"/>
                <a:pathLst>
                  <a:path w="145" h="337">
                    <a:moveTo>
                      <a:pt x="48" y="0"/>
                    </a:moveTo>
                    <a:lnTo>
                      <a:pt x="0" y="49"/>
                    </a:lnTo>
                    <a:lnTo>
                      <a:pt x="144" y="337"/>
                    </a:lnTo>
                    <a:lnTo>
                      <a:pt x="145" y="337"/>
                    </a:lnTo>
                  </a:path>
                </a:pathLst>
              </a:custGeom>
              <a:solidFill>
                <a:srgbClr val="FF6600"/>
              </a:solidFill>
              <a:ln w="57150" cmpd="sng">
                <a:solidFill>
                  <a:srgbClr val="FFFFFF"/>
                </a:solidFill>
                <a:prstDash val="solid"/>
                <a:round/>
                <a:headEnd/>
                <a:tailEnd/>
              </a:ln>
            </p:spPr>
            <p:txBody>
              <a:bodyPr/>
              <a:lstStyle/>
              <a:p>
                <a:endParaRPr lang="en-IN"/>
              </a:p>
            </p:txBody>
          </p:sp>
          <p:sp>
            <p:nvSpPr>
              <p:cNvPr id="52621" name="Freeform 2445"/>
              <p:cNvSpPr>
                <a:spLocks/>
              </p:cNvSpPr>
              <p:nvPr/>
            </p:nvSpPr>
            <p:spPr bwMode="auto">
              <a:xfrm>
                <a:off x="3000" y="949"/>
                <a:ext cx="8" cy="8"/>
              </a:xfrm>
              <a:custGeom>
                <a:avLst/>
                <a:gdLst>
                  <a:gd name="T0" fmla="*/ 49 w 49"/>
                  <a:gd name="T1" fmla="*/ 49 h 49"/>
                  <a:gd name="T2" fmla="*/ 0 w 49"/>
                  <a:gd name="T3" fmla="*/ 0 h 49"/>
                  <a:gd name="T4" fmla="*/ 1 w 49"/>
                  <a:gd name="T5" fmla="*/ 0 h 49"/>
                </a:gdLst>
                <a:ahLst/>
                <a:cxnLst>
                  <a:cxn ang="0">
                    <a:pos x="T0" y="T1"/>
                  </a:cxn>
                  <a:cxn ang="0">
                    <a:pos x="T2" y="T3"/>
                  </a:cxn>
                  <a:cxn ang="0">
                    <a:pos x="T4" y="T5"/>
                  </a:cxn>
                </a:cxnLst>
                <a:rect l="0" t="0" r="r" b="b"/>
                <a:pathLst>
                  <a:path w="49" h="49">
                    <a:moveTo>
                      <a:pt x="49" y="4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22" name="Freeform 2446"/>
              <p:cNvSpPr>
                <a:spLocks/>
              </p:cNvSpPr>
              <p:nvPr/>
            </p:nvSpPr>
            <p:spPr bwMode="auto">
              <a:xfrm>
                <a:off x="2992" y="989"/>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23" name="Freeform 2447"/>
              <p:cNvSpPr>
                <a:spLocks/>
              </p:cNvSpPr>
              <p:nvPr/>
            </p:nvSpPr>
            <p:spPr bwMode="auto">
              <a:xfrm>
                <a:off x="2960" y="1005"/>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624" name="Freeform 2448"/>
              <p:cNvSpPr>
                <a:spLocks/>
              </p:cNvSpPr>
              <p:nvPr/>
            </p:nvSpPr>
            <p:spPr bwMode="auto">
              <a:xfrm>
                <a:off x="2936" y="1037"/>
                <a:ext cx="8" cy="8"/>
              </a:xfrm>
              <a:custGeom>
                <a:avLst/>
                <a:gdLst>
                  <a:gd name="T0" fmla="*/ 48 w 48"/>
                  <a:gd name="T1" fmla="*/ 48 h 48"/>
                  <a:gd name="T2" fmla="*/ 0 w 48"/>
                  <a:gd name="T3" fmla="*/ 0 h 48"/>
                  <a:gd name="T4" fmla="*/ 1 w 48"/>
                  <a:gd name="T5" fmla="*/ 0 h 48"/>
                </a:gdLst>
                <a:ahLst/>
                <a:cxnLst>
                  <a:cxn ang="0">
                    <a:pos x="T0" y="T1"/>
                  </a:cxn>
                  <a:cxn ang="0">
                    <a:pos x="T2" y="T3"/>
                  </a:cxn>
                  <a:cxn ang="0">
                    <a:pos x="T4" y="T5"/>
                  </a:cxn>
                </a:cxnLst>
                <a:rect l="0" t="0" r="r" b="b"/>
                <a:pathLst>
                  <a:path w="48" h="48">
                    <a:moveTo>
                      <a:pt x="48"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25" name="Freeform 2449"/>
              <p:cNvSpPr>
                <a:spLocks/>
              </p:cNvSpPr>
              <p:nvPr/>
            </p:nvSpPr>
            <p:spPr bwMode="auto">
              <a:xfrm>
                <a:off x="2864" y="1045"/>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626" name="Freeform 2450"/>
              <p:cNvSpPr>
                <a:spLocks/>
              </p:cNvSpPr>
              <p:nvPr/>
            </p:nvSpPr>
            <p:spPr bwMode="auto">
              <a:xfrm>
                <a:off x="2808" y="1069"/>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27" name="Freeform 2451"/>
              <p:cNvSpPr>
                <a:spLocks/>
              </p:cNvSpPr>
              <p:nvPr/>
            </p:nvSpPr>
            <p:spPr bwMode="auto">
              <a:xfrm>
                <a:off x="2784" y="1069"/>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28" name="Freeform 2452"/>
              <p:cNvSpPr>
                <a:spLocks/>
              </p:cNvSpPr>
              <p:nvPr/>
            </p:nvSpPr>
            <p:spPr bwMode="auto">
              <a:xfrm>
                <a:off x="2696" y="1069"/>
                <a:ext cx="64" cy="8"/>
              </a:xfrm>
              <a:custGeom>
                <a:avLst/>
                <a:gdLst>
                  <a:gd name="T0" fmla="*/ 0 w 386"/>
                  <a:gd name="T1" fmla="*/ 48 h 48"/>
                  <a:gd name="T2" fmla="*/ 385 w 386"/>
                  <a:gd name="T3" fmla="*/ 0 h 48"/>
                  <a:gd name="T4" fmla="*/ 386 w 386"/>
                  <a:gd name="T5" fmla="*/ 0 h 48"/>
                </a:gdLst>
                <a:ahLst/>
                <a:cxnLst>
                  <a:cxn ang="0">
                    <a:pos x="T0" y="T1"/>
                  </a:cxn>
                  <a:cxn ang="0">
                    <a:pos x="T2" y="T3"/>
                  </a:cxn>
                  <a:cxn ang="0">
                    <a:pos x="T4" y="T5"/>
                  </a:cxn>
                </a:cxnLst>
                <a:rect l="0" t="0" r="r" b="b"/>
                <a:pathLst>
                  <a:path w="386" h="48">
                    <a:moveTo>
                      <a:pt x="0" y="48"/>
                    </a:moveTo>
                    <a:lnTo>
                      <a:pt x="385" y="0"/>
                    </a:lnTo>
                    <a:lnTo>
                      <a:pt x="386" y="0"/>
                    </a:lnTo>
                  </a:path>
                </a:pathLst>
              </a:custGeom>
              <a:solidFill>
                <a:srgbClr val="FF6600"/>
              </a:solidFill>
              <a:ln w="57150" cmpd="sng">
                <a:solidFill>
                  <a:srgbClr val="FFFFFF"/>
                </a:solidFill>
                <a:prstDash val="solid"/>
                <a:round/>
                <a:headEnd/>
                <a:tailEnd/>
              </a:ln>
            </p:spPr>
            <p:txBody>
              <a:bodyPr/>
              <a:lstStyle/>
              <a:p>
                <a:endParaRPr lang="en-IN"/>
              </a:p>
            </p:txBody>
          </p:sp>
          <p:sp>
            <p:nvSpPr>
              <p:cNvPr id="52629" name="Freeform 2453"/>
              <p:cNvSpPr>
                <a:spLocks/>
              </p:cNvSpPr>
              <p:nvPr/>
            </p:nvSpPr>
            <p:spPr bwMode="auto">
              <a:xfrm>
                <a:off x="2656" y="1045"/>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30" name="Freeform 2454"/>
              <p:cNvSpPr>
                <a:spLocks/>
              </p:cNvSpPr>
              <p:nvPr/>
            </p:nvSpPr>
            <p:spPr bwMode="auto">
              <a:xfrm>
                <a:off x="2623" y="1037"/>
                <a:ext cx="9" cy="8"/>
              </a:xfrm>
              <a:custGeom>
                <a:avLst/>
                <a:gdLst>
                  <a:gd name="T0" fmla="*/ 0 w 50"/>
                  <a:gd name="T1" fmla="*/ 48 h 48"/>
                  <a:gd name="T2" fmla="*/ 49 w 50"/>
                  <a:gd name="T3" fmla="*/ 0 h 48"/>
                  <a:gd name="T4" fmla="*/ 50 w 50"/>
                  <a:gd name="T5" fmla="*/ 0 h 48"/>
                </a:gdLst>
                <a:ahLst/>
                <a:cxnLst>
                  <a:cxn ang="0">
                    <a:pos x="T0" y="T1"/>
                  </a:cxn>
                  <a:cxn ang="0">
                    <a:pos x="T2" y="T3"/>
                  </a:cxn>
                  <a:cxn ang="0">
                    <a:pos x="T4" y="T5"/>
                  </a:cxn>
                </a:cxnLst>
                <a:rect l="0" t="0" r="r" b="b"/>
                <a:pathLst>
                  <a:path w="50" h="48">
                    <a:moveTo>
                      <a:pt x="0" y="48"/>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631" name="Freeform 2455"/>
              <p:cNvSpPr>
                <a:spLocks/>
              </p:cNvSpPr>
              <p:nvPr/>
            </p:nvSpPr>
            <p:spPr bwMode="auto">
              <a:xfrm>
                <a:off x="2575" y="1005"/>
                <a:ext cx="32" cy="8"/>
              </a:xfrm>
              <a:custGeom>
                <a:avLst/>
                <a:gdLst>
                  <a:gd name="T0" fmla="*/ 192 w 192"/>
                  <a:gd name="T1" fmla="*/ 48 h 48"/>
                  <a:gd name="T2" fmla="*/ 0 w 192"/>
                  <a:gd name="T3" fmla="*/ 0 h 48"/>
                  <a:gd name="T4" fmla="*/ 1 w 192"/>
                  <a:gd name="T5" fmla="*/ 0 h 48"/>
                </a:gdLst>
                <a:ahLst/>
                <a:cxnLst>
                  <a:cxn ang="0">
                    <a:pos x="T0" y="T1"/>
                  </a:cxn>
                  <a:cxn ang="0">
                    <a:pos x="T2" y="T3"/>
                  </a:cxn>
                  <a:cxn ang="0">
                    <a:pos x="T4" y="T5"/>
                  </a:cxn>
                </a:cxnLst>
                <a:rect l="0" t="0" r="r" b="b"/>
                <a:pathLst>
                  <a:path w="192" h="48">
                    <a:moveTo>
                      <a:pt x="192"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32" name="Freeform 2456"/>
              <p:cNvSpPr>
                <a:spLocks/>
              </p:cNvSpPr>
              <p:nvPr/>
            </p:nvSpPr>
            <p:spPr bwMode="auto">
              <a:xfrm>
                <a:off x="2551" y="949"/>
                <a:ext cx="8" cy="8"/>
              </a:xfrm>
              <a:custGeom>
                <a:avLst/>
                <a:gdLst>
                  <a:gd name="T0" fmla="*/ 48 w 48"/>
                  <a:gd name="T1" fmla="*/ 0 h 49"/>
                  <a:gd name="T2" fmla="*/ 0 w 48"/>
                  <a:gd name="T3" fmla="*/ 49 h 49"/>
                  <a:gd name="T4" fmla="*/ 1 w 48"/>
                  <a:gd name="T5" fmla="*/ 49 h 49"/>
                </a:gdLst>
                <a:ahLst/>
                <a:cxnLst>
                  <a:cxn ang="0">
                    <a:pos x="T0" y="T1"/>
                  </a:cxn>
                  <a:cxn ang="0">
                    <a:pos x="T2" y="T3"/>
                  </a:cxn>
                  <a:cxn ang="0">
                    <a:pos x="T4" y="T5"/>
                  </a:cxn>
                </a:cxnLst>
                <a:rect l="0" t="0" r="r" b="b"/>
                <a:pathLst>
                  <a:path w="48" h="49">
                    <a:moveTo>
                      <a:pt x="48" y="0"/>
                    </a:moveTo>
                    <a:lnTo>
                      <a:pt x="0" y="49"/>
                    </a:lnTo>
                    <a:lnTo>
                      <a:pt x="1" y="49"/>
                    </a:lnTo>
                  </a:path>
                </a:pathLst>
              </a:custGeom>
              <a:solidFill>
                <a:srgbClr val="FF6600"/>
              </a:solidFill>
              <a:ln w="57150" cmpd="sng">
                <a:solidFill>
                  <a:srgbClr val="FFFFFF"/>
                </a:solidFill>
                <a:prstDash val="solid"/>
                <a:round/>
                <a:headEnd/>
                <a:tailEnd/>
              </a:ln>
            </p:spPr>
            <p:txBody>
              <a:bodyPr/>
              <a:lstStyle/>
              <a:p>
                <a:endParaRPr lang="en-IN"/>
              </a:p>
            </p:txBody>
          </p:sp>
          <p:sp>
            <p:nvSpPr>
              <p:cNvPr id="52633" name="Freeform 2457"/>
              <p:cNvSpPr>
                <a:spLocks/>
              </p:cNvSpPr>
              <p:nvPr/>
            </p:nvSpPr>
            <p:spPr bwMode="auto">
              <a:xfrm>
                <a:off x="2575" y="989"/>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34" name="Freeform 2458"/>
              <p:cNvSpPr>
                <a:spLocks/>
              </p:cNvSpPr>
              <p:nvPr/>
            </p:nvSpPr>
            <p:spPr bwMode="auto">
              <a:xfrm>
                <a:off x="3008" y="925"/>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35" name="Freeform 2459"/>
              <p:cNvSpPr>
                <a:spLocks/>
              </p:cNvSpPr>
              <p:nvPr/>
            </p:nvSpPr>
            <p:spPr bwMode="auto">
              <a:xfrm>
                <a:off x="2992" y="941"/>
                <a:ext cx="16" cy="48"/>
              </a:xfrm>
              <a:custGeom>
                <a:avLst/>
                <a:gdLst>
                  <a:gd name="T0" fmla="*/ 0 w 98"/>
                  <a:gd name="T1" fmla="*/ 289 h 289"/>
                  <a:gd name="T2" fmla="*/ 97 w 98"/>
                  <a:gd name="T3" fmla="*/ 0 h 289"/>
                  <a:gd name="T4" fmla="*/ 98 w 98"/>
                  <a:gd name="T5" fmla="*/ 0 h 289"/>
                </a:gdLst>
                <a:ahLst/>
                <a:cxnLst>
                  <a:cxn ang="0">
                    <a:pos x="T0" y="T1"/>
                  </a:cxn>
                  <a:cxn ang="0">
                    <a:pos x="T2" y="T3"/>
                  </a:cxn>
                  <a:cxn ang="0">
                    <a:pos x="T4" y="T5"/>
                  </a:cxn>
                </a:cxnLst>
                <a:rect l="0" t="0" r="r" b="b"/>
                <a:pathLst>
                  <a:path w="98" h="289">
                    <a:moveTo>
                      <a:pt x="0" y="289"/>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636" name="Freeform 2460"/>
              <p:cNvSpPr>
                <a:spLocks/>
              </p:cNvSpPr>
              <p:nvPr/>
            </p:nvSpPr>
            <p:spPr bwMode="auto">
              <a:xfrm>
                <a:off x="2944" y="989"/>
                <a:ext cx="48" cy="40"/>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637" name="Freeform 2461"/>
              <p:cNvSpPr>
                <a:spLocks/>
              </p:cNvSpPr>
              <p:nvPr/>
            </p:nvSpPr>
            <p:spPr bwMode="auto">
              <a:xfrm>
                <a:off x="2864" y="1029"/>
                <a:ext cx="80" cy="32"/>
              </a:xfrm>
              <a:custGeom>
                <a:avLst/>
                <a:gdLst>
                  <a:gd name="T0" fmla="*/ 0 w 482"/>
                  <a:gd name="T1" fmla="*/ 192 h 192"/>
                  <a:gd name="T2" fmla="*/ 481 w 482"/>
                  <a:gd name="T3" fmla="*/ 0 h 192"/>
                  <a:gd name="T4" fmla="*/ 482 w 482"/>
                  <a:gd name="T5" fmla="*/ 0 h 192"/>
                </a:gdLst>
                <a:ahLst/>
                <a:cxnLst>
                  <a:cxn ang="0">
                    <a:pos x="T0" y="T1"/>
                  </a:cxn>
                  <a:cxn ang="0">
                    <a:pos x="T2" y="T3"/>
                  </a:cxn>
                  <a:cxn ang="0">
                    <a:pos x="T4" y="T5"/>
                  </a:cxn>
                </a:cxnLst>
                <a:rect l="0" t="0" r="r" b="b"/>
                <a:pathLst>
                  <a:path w="482" h="192">
                    <a:moveTo>
                      <a:pt x="0" y="192"/>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638" name="Freeform 2462"/>
              <p:cNvSpPr>
                <a:spLocks/>
              </p:cNvSpPr>
              <p:nvPr/>
            </p:nvSpPr>
            <p:spPr bwMode="auto">
              <a:xfrm>
                <a:off x="2784" y="1061"/>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39" name="Freeform 2463"/>
              <p:cNvSpPr>
                <a:spLocks/>
              </p:cNvSpPr>
              <p:nvPr/>
            </p:nvSpPr>
            <p:spPr bwMode="auto">
              <a:xfrm>
                <a:off x="2696" y="1061"/>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640" name="Freeform 2464"/>
              <p:cNvSpPr>
                <a:spLocks/>
              </p:cNvSpPr>
              <p:nvPr/>
            </p:nvSpPr>
            <p:spPr bwMode="auto">
              <a:xfrm>
                <a:off x="2623" y="1029"/>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641" name="Freeform 2465"/>
              <p:cNvSpPr>
                <a:spLocks/>
              </p:cNvSpPr>
              <p:nvPr/>
            </p:nvSpPr>
            <p:spPr bwMode="auto">
              <a:xfrm>
                <a:off x="2575" y="989"/>
                <a:ext cx="49" cy="40"/>
              </a:xfrm>
              <a:custGeom>
                <a:avLst/>
                <a:gdLst>
                  <a:gd name="T0" fmla="*/ 0 w 289"/>
                  <a:gd name="T1" fmla="*/ 0 h 241"/>
                  <a:gd name="T2" fmla="*/ 288 w 289"/>
                  <a:gd name="T3" fmla="*/ 241 h 241"/>
                  <a:gd name="T4" fmla="*/ 289 w 289"/>
                  <a:gd name="T5" fmla="*/ 241 h 241"/>
                </a:gdLst>
                <a:ahLst/>
                <a:cxnLst>
                  <a:cxn ang="0">
                    <a:pos x="T0" y="T1"/>
                  </a:cxn>
                  <a:cxn ang="0">
                    <a:pos x="T2" y="T3"/>
                  </a:cxn>
                  <a:cxn ang="0">
                    <a:pos x="T4" y="T5"/>
                  </a:cxn>
                </a:cxnLst>
                <a:rect l="0" t="0" r="r" b="b"/>
                <a:pathLst>
                  <a:path w="289" h="241">
                    <a:moveTo>
                      <a:pt x="0" y="0"/>
                    </a:moveTo>
                    <a:lnTo>
                      <a:pt x="288" y="241"/>
                    </a:lnTo>
                    <a:lnTo>
                      <a:pt x="289"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642" name="Freeform 2466"/>
              <p:cNvSpPr>
                <a:spLocks/>
              </p:cNvSpPr>
              <p:nvPr/>
            </p:nvSpPr>
            <p:spPr bwMode="auto">
              <a:xfrm>
                <a:off x="2551" y="941"/>
                <a:ext cx="25" cy="48"/>
              </a:xfrm>
              <a:custGeom>
                <a:avLst/>
                <a:gdLst>
                  <a:gd name="T0" fmla="*/ 0 w 145"/>
                  <a:gd name="T1" fmla="*/ 0 h 289"/>
                  <a:gd name="T2" fmla="*/ 144 w 145"/>
                  <a:gd name="T3" fmla="*/ 289 h 289"/>
                  <a:gd name="T4" fmla="*/ 145 w 145"/>
                  <a:gd name="T5" fmla="*/ 289 h 289"/>
                </a:gdLst>
                <a:ahLst/>
                <a:cxnLst>
                  <a:cxn ang="0">
                    <a:pos x="T0" y="T1"/>
                  </a:cxn>
                  <a:cxn ang="0">
                    <a:pos x="T2" y="T3"/>
                  </a:cxn>
                  <a:cxn ang="0">
                    <a:pos x="T4" y="T5"/>
                  </a:cxn>
                </a:cxnLst>
                <a:rect l="0" t="0" r="r" b="b"/>
                <a:pathLst>
                  <a:path w="145" h="289">
                    <a:moveTo>
                      <a:pt x="0" y="0"/>
                    </a:moveTo>
                    <a:lnTo>
                      <a:pt x="144" y="289"/>
                    </a:lnTo>
                    <a:lnTo>
                      <a:pt x="145"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643" name="Freeform 2467"/>
              <p:cNvSpPr>
                <a:spLocks/>
              </p:cNvSpPr>
              <p:nvPr/>
            </p:nvSpPr>
            <p:spPr bwMode="auto">
              <a:xfrm>
                <a:off x="2551" y="925"/>
                <a:ext cx="8" cy="16"/>
              </a:xfrm>
              <a:custGeom>
                <a:avLst/>
                <a:gdLst>
                  <a:gd name="T0" fmla="*/ 48 w 48"/>
                  <a:gd name="T1" fmla="*/ 0 h 96"/>
                  <a:gd name="T2" fmla="*/ 0 w 48"/>
                  <a:gd name="T3" fmla="*/ 96 h 96"/>
                  <a:gd name="T4" fmla="*/ 1 w 48"/>
                  <a:gd name="T5" fmla="*/ 96 h 96"/>
                </a:gdLst>
                <a:ahLst/>
                <a:cxnLst>
                  <a:cxn ang="0">
                    <a:pos x="T0" y="T1"/>
                  </a:cxn>
                  <a:cxn ang="0">
                    <a:pos x="T2" y="T3"/>
                  </a:cxn>
                  <a:cxn ang="0">
                    <a:pos x="T4" y="T5"/>
                  </a:cxn>
                </a:cxnLst>
                <a:rect l="0" t="0" r="r" b="b"/>
                <a:pathLst>
                  <a:path w="48" h="96">
                    <a:moveTo>
                      <a:pt x="48"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644" name="Freeform 2468"/>
              <p:cNvSpPr>
                <a:spLocks/>
              </p:cNvSpPr>
              <p:nvPr/>
            </p:nvSpPr>
            <p:spPr bwMode="auto">
              <a:xfrm>
                <a:off x="3000" y="933"/>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45" name="Freeform 2469"/>
              <p:cNvSpPr>
                <a:spLocks/>
              </p:cNvSpPr>
              <p:nvPr/>
            </p:nvSpPr>
            <p:spPr bwMode="auto">
              <a:xfrm>
                <a:off x="2992" y="973"/>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46" name="Freeform 2470"/>
              <p:cNvSpPr>
                <a:spLocks/>
              </p:cNvSpPr>
              <p:nvPr/>
            </p:nvSpPr>
            <p:spPr bwMode="auto">
              <a:xfrm>
                <a:off x="2960" y="989"/>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647" name="Freeform 2471"/>
              <p:cNvSpPr>
                <a:spLocks/>
              </p:cNvSpPr>
              <p:nvPr/>
            </p:nvSpPr>
            <p:spPr bwMode="auto">
              <a:xfrm>
                <a:off x="2936" y="1013"/>
                <a:ext cx="8" cy="16"/>
              </a:xfrm>
              <a:custGeom>
                <a:avLst/>
                <a:gdLst>
                  <a:gd name="T0" fmla="*/ 48 w 48"/>
                  <a:gd name="T1" fmla="*/ 97 h 97"/>
                  <a:gd name="T2" fmla="*/ 0 w 48"/>
                  <a:gd name="T3" fmla="*/ 0 h 97"/>
                  <a:gd name="T4" fmla="*/ 1 w 48"/>
                  <a:gd name="T5" fmla="*/ 0 h 97"/>
                </a:gdLst>
                <a:ahLst/>
                <a:cxnLst>
                  <a:cxn ang="0">
                    <a:pos x="T0" y="T1"/>
                  </a:cxn>
                  <a:cxn ang="0">
                    <a:pos x="T2" y="T3"/>
                  </a:cxn>
                  <a:cxn ang="0">
                    <a:pos x="T4" y="T5"/>
                  </a:cxn>
                </a:cxnLst>
                <a:rect l="0" t="0" r="r" b="b"/>
                <a:pathLst>
                  <a:path w="48" h="97">
                    <a:moveTo>
                      <a:pt x="48"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48" name="Freeform 2472"/>
              <p:cNvSpPr>
                <a:spLocks/>
              </p:cNvSpPr>
              <p:nvPr/>
            </p:nvSpPr>
            <p:spPr bwMode="auto">
              <a:xfrm>
                <a:off x="2864" y="1021"/>
                <a:ext cx="40" cy="40"/>
              </a:xfrm>
              <a:custGeom>
                <a:avLst/>
                <a:gdLst>
                  <a:gd name="T0" fmla="*/ 0 w 242"/>
                  <a:gd name="T1" fmla="*/ 241 h 241"/>
                  <a:gd name="T2" fmla="*/ 241 w 242"/>
                  <a:gd name="T3" fmla="*/ 0 h 241"/>
                  <a:gd name="T4" fmla="*/ 242 w 242"/>
                  <a:gd name="T5" fmla="*/ 0 h 241"/>
                </a:gdLst>
                <a:ahLst/>
                <a:cxnLst>
                  <a:cxn ang="0">
                    <a:pos x="T0" y="T1"/>
                  </a:cxn>
                  <a:cxn ang="0">
                    <a:pos x="T2" y="T3"/>
                  </a:cxn>
                  <a:cxn ang="0">
                    <a:pos x="T4" y="T5"/>
                  </a:cxn>
                </a:cxnLst>
                <a:rect l="0" t="0" r="r" b="b"/>
                <a:pathLst>
                  <a:path w="242" h="241">
                    <a:moveTo>
                      <a:pt x="0" y="241"/>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649" name="Freeform 2473"/>
              <p:cNvSpPr>
                <a:spLocks/>
              </p:cNvSpPr>
              <p:nvPr/>
            </p:nvSpPr>
            <p:spPr bwMode="auto">
              <a:xfrm>
                <a:off x="2808" y="1045"/>
                <a:ext cx="56" cy="16"/>
              </a:xfrm>
              <a:custGeom>
                <a:avLst/>
                <a:gdLst>
                  <a:gd name="T0" fmla="*/ 336 w 336"/>
                  <a:gd name="T1" fmla="*/ 96 h 96"/>
                  <a:gd name="T2" fmla="*/ 0 w 336"/>
                  <a:gd name="T3" fmla="*/ 0 h 96"/>
                  <a:gd name="T4" fmla="*/ 1 w 336"/>
                  <a:gd name="T5" fmla="*/ 0 h 96"/>
                </a:gdLst>
                <a:ahLst/>
                <a:cxnLst>
                  <a:cxn ang="0">
                    <a:pos x="T0" y="T1"/>
                  </a:cxn>
                  <a:cxn ang="0">
                    <a:pos x="T2" y="T3"/>
                  </a:cxn>
                  <a:cxn ang="0">
                    <a:pos x="T4" y="T5"/>
                  </a:cxn>
                </a:cxnLst>
                <a:rect l="0" t="0" r="r" b="b"/>
                <a:pathLst>
                  <a:path w="336" h="96">
                    <a:moveTo>
                      <a:pt x="336"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50" name="Freeform 2474"/>
              <p:cNvSpPr>
                <a:spLocks/>
              </p:cNvSpPr>
              <p:nvPr/>
            </p:nvSpPr>
            <p:spPr bwMode="auto">
              <a:xfrm>
                <a:off x="2784" y="1053"/>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51" name="Freeform 2475"/>
              <p:cNvSpPr>
                <a:spLocks/>
              </p:cNvSpPr>
              <p:nvPr/>
            </p:nvSpPr>
            <p:spPr bwMode="auto">
              <a:xfrm>
                <a:off x="2696" y="1045"/>
                <a:ext cx="56" cy="16"/>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652" name="Freeform 2476"/>
              <p:cNvSpPr>
                <a:spLocks/>
              </p:cNvSpPr>
              <p:nvPr/>
            </p:nvSpPr>
            <p:spPr bwMode="auto">
              <a:xfrm>
                <a:off x="2656" y="1029"/>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53" name="Freeform 2477"/>
              <p:cNvSpPr>
                <a:spLocks/>
              </p:cNvSpPr>
              <p:nvPr/>
            </p:nvSpPr>
            <p:spPr bwMode="auto">
              <a:xfrm>
                <a:off x="2623" y="1013"/>
                <a:ext cx="9" cy="16"/>
              </a:xfrm>
              <a:custGeom>
                <a:avLst/>
                <a:gdLst>
                  <a:gd name="T0" fmla="*/ 0 w 50"/>
                  <a:gd name="T1" fmla="*/ 97 h 97"/>
                  <a:gd name="T2" fmla="*/ 49 w 50"/>
                  <a:gd name="T3" fmla="*/ 0 h 97"/>
                  <a:gd name="T4" fmla="*/ 50 w 50"/>
                  <a:gd name="T5" fmla="*/ 0 h 97"/>
                </a:gdLst>
                <a:ahLst/>
                <a:cxnLst>
                  <a:cxn ang="0">
                    <a:pos x="T0" y="T1"/>
                  </a:cxn>
                  <a:cxn ang="0">
                    <a:pos x="T2" y="T3"/>
                  </a:cxn>
                  <a:cxn ang="0">
                    <a:pos x="T4" y="T5"/>
                  </a:cxn>
                </a:cxnLst>
                <a:rect l="0" t="0" r="r" b="b"/>
                <a:pathLst>
                  <a:path w="50" h="97">
                    <a:moveTo>
                      <a:pt x="0" y="97"/>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654" name="Freeform 2478"/>
              <p:cNvSpPr>
                <a:spLocks/>
              </p:cNvSpPr>
              <p:nvPr/>
            </p:nvSpPr>
            <p:spPr bwMode="auto">
              <a:xfrm>
                <a:off x="2575" y="973"/>
                <a:ext cx="32" cy="24"/>
              </a:xfrm>
              <a:custGeom>
                <a:avLst/>
                <a:gdLst>
                  <a:gd name="T0" fmla="*/ 192 w 192"/>
                  <a:gd name="T1" fmla="*/ 144 h 144"/>
                  <a:gd name="T2" fmla="*/ 0 w 192"/>
                  <a:gd name="T3" fmla="*/ 96 h 144"/>
                  <a:gd name="T4" fmla="*/ 0 w 192"/>
                  <a:gd name="T5" fmla="*/ 0 h 144"/>
                  <a:gd name="T6" fmla="*/ 1 w 192"/>
                  <a:gd name="T7" fmla="*/ 0 h 144"/>
                </a:gdLst>
                <a:ahLst/>
                <a:cxnLst>
                  <a:cxn ang="0">
                    <a:pos x="T0" y="T1"/>
                  </a:cxn>
                  <a:cxn ang="0">
                    <a:pos x="T2" y="T3"/>
                  </a:cxn>
                  <a:cxn ang="0">
                    <a:pos x="T4" y="T5"/>
                  </a:cxn>
                  <a:cxn ang="0">
                    <a:pos x="T6" y="T7"/>
                  </a:cxn>
                </a:cxnLst>
                <a:rect l="0" t="0" r="r" b="b"/>
                <a:pathLst>
                  <a:path w="192" h="144">
                    <a:moveTo>
                      <a:pt x="192"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55" name="Freeform 2479"/>
              <p:cNvSpPr>
                <a:spLocks/>
              </p:cNvSpPr>
              <p:nvPr/>
            </p:nvSpPr>
            <p:spPr bwMode="auto">
              <a:xfrm>
                <a:off x="2551" y="933"/>
                <a:ext cx="9"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656" name="Freeform 2480"/>
              <p:cNvSpPr>
                <a:spLocks/>
              </p:cNvSpPr>
              <p:nvPr/>
            </p:nvSpPr>
            <p:spPr bwMode="auto">
              <a:xfrm>
                <a:off x="3008" y="909"/>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57" name="Freeform 2481"/>
              <p:cNvSpPr>
                <a:spLocks/>
              </p:cNvSpPr>
              <p:nvPr/>
            </p:nvSpPr>
            <p:spPr bwMode="auto">
              <a:xfrm>
                <a:off x="2992" y="917"/>
                <a:ext cx="16" cy="56"/>
              </a:xfrm>
              <a:custGeom>
                <a:avLst/>
                <a:gdLst>
                  <a:gd name="T0" fmla="*/ 0 w 98"/>
                  <a:gd name="T1" fmla="*/ 337 h 337"/>
                  <a:gd name="T2" fmla="*/ 97 w 98"/>
                  <a:gd name="T3" fmla="*/ 0 h 337"/>
                  <a:gd name="T4" fmla="*/ 98 w 98"/>
                  <a:gd name="T5" fmla="*/ 0 h 337"/>
                </a:gdLst>
                <a:ahLst/>
                <a:cxnLst>
                  <a:cxn ang="0">
                    <a:pos x="T0" y="T1"/>
                  </a:cxn>
                  <a:cxn ang="0">
                    <a:pos x="T2" y="T3"/>
                  </a:cxn>
                  <a:cxn ang="0">
                    <a:pos x="T4" y="T5"/>
                  </a:cxn>
                </a:cxnLst>
                <a:rect l="0" t="0" r="r" b="b"/>
                <a:pathLst>
                  <a:path w="98" h="337">
                    <a:moveTo>
                      <a:pt x="0" y="337"/>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grpSp>
        <p:grpSp>
          <p:nvGrpSpPr>
            <p:cNvPr id="52658" name="Group 2482"/>
            <p:cNvGrpSpPr>
              <a:grpSpLocks/>
            </p:cNvGrpSpPr>
            <p:nvPr/>
          </p:nvGrpSpPr>
          <p:grpSpPr bwMode="auto">
            <a:xfrm rot="-3141932">
              <a:off x="1079" y="799"/>
              <a:ext cx="972" cy="1279"/>
              <a:chOff x="2415" y="661"/>
              <a:chExt cx="730" cy="962"/>
            </a:xfrm>
          </p:grpSpPr>
          <p:sp>
            <p:nvSpPr>
              <p:cNvPr id="52659" name="Freeform 2483"/>
              <p:cNvSpPr>
                <a:spLocks/>
              </p:cNvSpPr>
              <p:nvPr/>
            </p:nvSpPr>
            <p:spPr bwMode="auto">
              <a:xfrm>
                <a:off x="2944" y="973"/>
                <a:ext cx="48" cy="40"/>
              </a:xfrm>
              <a:custGeom>
                <a:avLst/>
                <a:gdLst>
                  <a:gd name="T0" fmla="*/ 0 w 289"/>
                  <a:gd name="T1" fmla="*/ 240 h 240"/>
                  <a:gd name="T2" fmla="*/ 288 w 289"/>
                  <a:gd name="T3" fmla="*/ 0 h 240"/>
                  <a:gd name="T4" fmla="*/ 289 w 289"/>
                  <a:gd name="T5" fmla="*/ 0 h 240"/>
                </a:gdLst>
                <a:ahLst/>
                <a:cxnLst>
                  <a:cxn ang="0">
                    <a:pos x="T0" y="T1"/>
                  </a:cxn>
                  <a:cxn ang="0">
                    <a:pos x="T2" y="T3"/>
                  </a:cxn>
                  <a:cxn ang="0">
                    <a:pos x="T4" y="T5"/>
                  </a:cxn>
                </a:cxnLst>
                <a:rect l="0" t="0" r="r" b="b"/>
                <a:pathLst>
                  <a:path w="289" h="240">
                    <a:moveTo>
                      <a:pt x="0" y="240"/>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660" name="Freeform 2484"/>
              <p:cNvSpPr>
                <a:spLocks/>
              </p:cNvSpPr>
              <p:nvPr/>
            </p:nvSpPr>
            <p:spPr bwMode="auto">
              <a:xfrm>
                <a:off x="2864" y="1013"/>
                <a:ext cx="80" cy="24"/>
              </a:xfrm>
              <a:custGeom>
                <a:avLst/>
                <a:gdLst>
                  <a:gd name="T0" fmla="*/ 0 w 482"/>
                  <a:gd name="T1" fmla="*/ 145 h 145"/>
                  <a:gd name="T2" fmla="*/ 481 w 482"/>
                  <a:gd name="T3" fmla="*/ 0 h 145"/>
                  <a:gd name="T4" fmla="*/ 482 w 482"/>
                  <a:gd name="T5" fmla="*/ 0 h 145"/>
                </a:gdLst>
                <a:ahLst/>
                <a:cxnLst>
                  <a:cxn ang="0">
                    <a:pos x="T0" y="T1"/>
                  </a:cxn>
                  <a:cxn ang="0">
                    <a:pos x="T2" y="T3"/>
                  </a:cxn>
                  <a:cxn ang="0">
                    <a:pos x="T4" y="T5"/>
                  </a:cxn>
                </a:cxnLst>
                <a:rect l="0" t="0" r="r" b="b"/>
                <a:pathLst>
                  <a:path w="482" h="145">
                    <a:moveTo>
                      <a:pt x="0" y="145"/>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661" name="Freeform 2485"/>
              <p:cNvSpPr>
                <a:spLocks/>
              </p:cNvSpPr>
              <p:nvPr/>
            </p:nvSpPr>
            <p:spPr bwMode="auto">
              <a:xfrm>
                <a:off x="2784" y="1037"/>
                <a:ext cx="80" cy="16"/>
              </a:xfrm>
              <a:custGeom>
                <a:avLst/>
                <a:gdLst>
                  <a:gd name="T0" fmla="*/ 0 w 481"/>
                  <a:gd name="T1" fmla="*/ 96 h 96"/>
                  <a:gd name="T2" fmla="*/ 480 w 481"/>
                  <a:gd name="T3" fmla="*/ 0 h 96"/>
                  <a:gd name="T4" fmla="*/ 481 w 481"/>
                  <a:gd name="T5" fmla="*/ 0 h 96"/>
                </a:gdLst>
                <a:ahLst/>
                <a:cxnLst>
                  <a:cxn ang="0">
                    <a:pos x="T0" y="T1"/>
                  </a:cxn>
                  <a:cxn ang="0">
                    <a:pos x="T2" y="T3"/>
                  </a:cxn>
                  <a:cxn ang="0">
                    <a:pos x="T4" y="T5"/>
                  </a:cxn>
                </a:cxnLst>
                <a:rect l="0" t="0" r="r" b="b"/>
                <a:pathLst>
                  <a:path w="481" h="96">
                    <a:moveTo>
                      <a:pt x="0" y="96"/>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62" name="Freeform 2486"/>
              <p:cNvSpPr>
                <a:spLocks/>
              </p:cNvSpPr>
              <p:nvPr/>
            </p:nvSpPr>
            <p:spPr bwMode="auto">
              <a:xfrm>
                <a:off x="2696" y="1037"/>
                <a:ext cx="88" cy="16"/>
              </a:xfrm>
              <a:custGeom>
                <a:avLst/>
                <a:gdLst>
                  <a:gd name="T0" fmla="*/ 0 w 530"/>
                  <a:gd name="T1" fmla="*/ 0 h 96"/>
                  <a:gd name="T2" fmla="*/ 529 w 530"/>
                  <a:gd name="T3" fmla="*/ 96 h 96"/>
                  <a:gd name="T4" fmla="*/ 530 w 530"/>
                  <a:gd name="T5" fmla="*/ 96 h 96"/>
                </a:gdLst>
                <a:ahLst/>
                <a:cxnLst>
                  <a:cxn ang="0">
                    <a:pos x="T0" y="T1"/>
                  </a:cxn>
                  <a:cxn ang="0">
                    <a:pos x="T2" y="T3"/>
                  </a:cxn>
                  <a:cxn ang="0">
                    <a:pos x="T4" y="T5"/>
                  </a:cxn>
                </a:cxnLst>
                <a:rect l="0" t="0" r="r" b="b"/>
                <a:pathLst>
                  <a:path w="530" h="96">
                    <a:moveTo>
                      <a:pt x="0" y="0"/>
                    </a:moveTo>
                    <a:lnTo>
                      <a:pt x="529" y="96"/>
                    </a:lnTo>
                    <a:lnTo>
                      <a:pt x="530" y="96"/>
                    </a:lnTo>
                  </a:path>
                </a:pathLst>
              </a:custGeom>
              <a:solidFill>
                <a:srgbClr val="FF6600"/>
              </a:solidFill>
              <a:ln w="57150" cmpd="sng">
                <a:solidFill>
                  <a:srgbClr val="FFFFFF"/>
                </a:solidFill>
                <a:prstDash val="solid"/>
                <a:round/>
                <a:headEnd/>
                <a:tailEnd/>
              </a:ln>
            </p:spPr>
            <p:txBody>
              <a:bodyPr/>
              <a:lstStyle/>
              <a:p>
                <a:endParaRPr lang="en-IN"/>
              </a:p>
            </p:txBody>
          </p:sp>
          <p:sp>
            <p:nvSpPr>
              <p:cNvPr id="52663" name="Freeform 2487"/>
              <p:cNvSpPr>
                <a:spLocks/>
              </p:cNvSpPr>
              <p:nvPr/>
            </p:nvSpPr>
            <p:spPr bwMode="auto">
              <a:xfrm>
                <a:off x="2623" y="1013"/>
                <a:ext cx="73" cy="24"/>
              </a:xfrm>
              <a:custGeom>
                <a:avLst/>
                <a:gdLst>
                  <a:gd name="T0" fmla="*/ 0 w 434"/>
                  <a:gd name="T1" fmla="*/ 0 h 145"/>
                  <a:gd name="T2" fmla="*/ 433 w 434"/>
                  <a:gd name="T3" fmla="*/ 145 h 145"/>
                  <a:gd name="T4" fmla="*/ 434 w 434"/>
                  <a:gd name="T5" fmla="*/ 145 h 145"/>
                </a:gdLst>
                <a:ahLst/>
                <a:cxnLst>
                  <a:cxn ang="0">
                    <a:pos x="T0" y="T1"/>
                  </a:cxn>
                  <a:cxn ang="0">
                    <a:pos x="T2" y="T3"/>
                  </a:cxn>
                  <a:cxn ang="0">
                    <a:pos x="T4" y="T5"/>
                  </a:cxn>
                </a:cxnLst>
                <a:rect l="0" t="0" r="r" b="b"/>
                <a:pathLst>
                  <a:path w="434" h="145">
                    <a:moveTo>
                      <a:pt x="0" y="0"/>
                    </a:moveTo>
                    <a:lnTo>
                      <a:pt x="433" y="145"/>
                    </a:lnTo>
                    <a:lnTo>
                      <a:pt x="434" y="145"/>
                    </a:lnTo>
                  </a:path>
                </a:pathLst>
              </a:custGeom>
              <a:solidFill>
                <a:srgbClr val="FF6600"/>
              </a:solidFill>
              <a:ln w="57150" cmpd="sng">
                <a:solidFill>
                  <a:srgbClr val="FFFFFF"/>
                </a:solidFill>
                <a:prstDash val="solid"/>
                <a:round/>
                <a:headEnd/>
                <a:tailEnd/>
              </a:ln>
            </p:spPr>
            <p:txBody>
              <a:bodyPr/>
              <a:lstStyle/>
              <a:p>
                <a:endParaRPr lang="en-IN"/>
              </a:p>
            </p:txBody>
          </p:sp>
          <p:sp>
            <p:nvSpPr>
              <p:cNvPr id="52664" name="Freeform 2488"/>
              <p:cNvSpPr>
                <a:spLocks/>
              </p:cNvSpPr>
              <p:nvPr/>
            </p:nvSpPr>
            <p:spPr bwMode="auto">
              <a:xfrm>
                <a:off x="2575" y="973"/>
                <a:ext cx="49" cy="40"/>
              </a:xfrm>
              <a:custGeom>
                <a:avLst/>
                <a:gdLst>
                  <a:gd name="T0" fmla="*/ 0 w 289"/>
                  <a:gd name="T1" fmla="*/ 0 h 240"/>
                  <a:gd name="T2" fmla="*/ 288 w 289"/>
                  <a:gd name="T3" fmla="*/ 240 h 240"/>
                  <a:gd name="T4" fmla="*/ 289 w 289"/>
                  <a:gd name="T5" fmla="*/ 240 h 240"/>
                </a:gdLst>
                <a:ahLst/>
                <a:cxnLst>
                  <a:cxn ang="0">
                    <a:pos x="T0" y="T1"/>
                  </a:cxn>
                  <a:cxn ang="0">
                    <a:pos x="T2" y="T3"/>
                  </a:cxn>
                  <a:cxn ang="0">
                    <a:pos x="T4" y="T5"/>
                  </a:cxn>
                </a:cxnLst>
                <a:rect l="0" t="0" r="r" b="b"/>
                <a:pathLst>
                  <a:path w="289" h="240">
                    <a:moveTo>
                      <a:pt x="0" y="0"/>
                    </a:moveTo>
                    <a:lnTo>
                      <a:pt x="288" y="240"/>
                    </a:lnTo>
                    <a:lnTo>
                      <a:pt x="289" y="240"/>
                    </a:lnTo>
                  </a:path>
                </a:pathLst>
              </a:custGeom>
              <a:solidFill>
                <a:srgbClr val="FF6600"/>
              </a:solidFill>
              <a:ln w="57150" cmpd="sng">
                <a:solidFill>
                  <a:srgbClr val="FFFFFF"/>
                </a:solidFill>
                <a:prstDash val="solid"/>
                <a:round/>
                <a:headEnd/>
                <a:tailEnd/>
              </a:ln>
            </p:spPr>
            <p:txBody>
              <a:bodyPr/>
              <a:lstStyle/>
              <a:p>
                <a:endParaRPr lang="en-IN"/>
              </a:p>
            </p:txBody>
          </p:sp>
          <p:sp>
            <p:nvSpPr>
              <p:cNvPr id="52665" name="Freeform 2489"/>
              <p:cNvSpPr>
                <a:spLocks/>
              </p:cNvSpPr>
              <p:nvPr/>
            </p:nvSpPr>
            <p:spPr bwMode="auto">
              <a:xfrm>
                <a:off x="2551" y="917"/>
                <a:ext cx="25" cy="56"/>
              </a:xfrm>
              <a:custGeom>
                <a:avLst/>
                <a:gdLst>
                  <a:gd name="T0" fmla="*/ 0 w 145"/>
                  <a:gd name="T1" fmla="*/ 0 h 337"/>
                  <a:gd name="T2" fmla="*/ 144 w 145"/>
                  <a:gd name="T3" fmla="*/ 337 h 337"/>
                  <a:gd name="T4" fmla="*/ 145 w 145"/>
                  <a:gd name="T5" fmla="*/ 337 h 337"/>
                </a:gdLst>
                <a:ahLst/>
                <a:cxnLst>
                  <a:cxn ang="0">
                    <a:pos x="T0" y="T1"/>
                  </a:cxn>
                  <a:cxn ang="0">
                    <a:pos x="T2" y="T3"/>
                  </a:cxn>
                  <a:cxn ang="0">
                    <a:pos x="T4" y="T5"/>
                  </a:cxn>
                </a:cxnLst>
                <a:rect l="0" t="0" r="r" b="b"/>
                <a:pathLst>
                  <a:path w="145" h="337">
                    <a:moveTo>
                      <a:pt x="0" y="0"/>
                    </a:moveTo>
                    <a:lnTo>
                      <a:pt x="144" y="337"/>
                    </a:lnTo>
                    <a:lnTo>
                      <a:pt x="145" y="337"/>
                    </a:lnTo>
                  </a:path>
                </a:pathLst>
              </a:custGeom>
              <a:solidFill>
                <a:srgbClr val="FF6600"/>
              </a:solidFill>
              <a:ln w="57150" cmpd="sng">
                <a:solidFill>
                  <a:srgbClr val="FFFFFF"/>
                </a:solidFill>
                <a:prstDash val="solid"/>
                <a:round/>
                <a:headEnd/>
                <a:tailEnd/>
              </a:ln>
            </p:spPr>
            <p:txBody>
              <a:bodyPr/>
              <a:lstStyle/>
              <a:p>
                <a:endParaRPr lang="en-IN"/>
              </a:p>
            </p:txBody>
          </p:sp>
          <p:sp>
            <p:nvSpPr>
              <p:cNvPr id="52666" name="Freeform 2490"/>
              <p:cNvSpPr>
                <a:spLocks/>
              </p:cNvSpPr>
              <p:nvPr/>
            </p:nvSpPr>
            <p:spPr bwMode="auto">
              <a:xfrm>
                <a:off x="2551" y="909"/>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667" name="Freeform 2491"/>
              <p:cNvSpPr>
                <a:spLocks/>
              </p:cNvSpPr>
              <p:nvPr/>
            </p:nvSpPr>
            <p:spPr bwMode="auto">
              <a:xfrm>
                <a:off x="3000" y="917"/>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68" name="Freeform 2492"/>
              <p:cNvSpPr>
                <a:spLocks/>
              </p:cNvSpPr>
              <p:nvPr/>
            </p:nvSpPr>
            <p:spPr bwMode="auto">
              <a:xfrm>
                <a:off x="2992" y="949"/>
                <a:ext cx="1" cy="24"/>
              </a:xfrm>
              <a:custGeom>
                <a:avLst/>
                <a:gdLst>
                  <a:gd name="T0" fmla="*/ 0 w 1"/>
                  <a:gd name="T1" fmla="*/ 145 h 145"/>
                  <a:gd name="T2" fmla="*/ 0 w 1"/>
                  <a:gd name="T3" fmla="*/ 0 h 145"/>
                  <a:gd name="T4" fmla="*/ 1 w 1"/>
                  <a:gd name="T5" fmla="*/ 0 h 145"/>
                </a:gdLst>
                <a:ahLst/>
                <a:cxnLst>
                  <a:cxn ang="0">
                    <a:pos x="T0" y="T1"/>
                  </a:cxn>
                  <a:cxn ang="0">
                    <a:pos x="T2" y="T3"/>
                  </a:cxn>
                  <a:cxn ang="0">
                    <a:pos x="T4" y="T5"/>
                  </a:cxn>
                </a:cxnLst>
                <a:rect l="0" t="0" r="r" b="b"/>
                <a:pathLst>
                  <a:path w="1" h="145">
                    <a:moveTo>
                      <a:pt x="0" y="145"/>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69" name="Freeform 2493"/>
              <p:cNvSpPr>
                <a:spLocks/>
              </p:cNvSpPr>
              <p:nvPr/>
            </p:nvSpPr>
            <p:spPr bwMode="auto">
              <a:xfrm>
                <a:off x="2960" y="973"/>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670" name="Freeform 2494"/>
              <p:cNvSpPr>
                <a:spLocks/>
              </p:cNvSpPr>
              <p:nvPr/>
            </p:nvSpPr>
            <p:spPr bwMode="auto">
              <a:xfrm>
                <a:off x="2936" y="997"/>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71" name="Freeform 2495"/>
              <p:cNvSpPr>
                <a:spLocks/>
              </p:cNvSpPr>
              <p:nvPr/>
            </p:nvSpPr>
            <p:spPr bwMode="auto">
              <a:xfrm>
                <a:off x="2864" y="1005"/>
                <a:ext cx="40" cy="32"/>
              </a:xfrm>
              <a:custGeom>
                <a:avLst/>
                <a:gdLst>
                  <a:gd name="T0" fmla="*/ 0 w 242"/>
                  <a:gd name="T1" fmla="*/ 193 h 193"/>
                  <a:gd name="T2" fmla="*/ 241 w 242"/>
                  <a:gd name="T3" fmla="*/ 0 h 193"/>
                  <a:gd name="T4" fmla="*/ 242 w 242"/>
                  <a:gd name="T5" fmla="*/ 0 h 193"/>
                </a:gdLst>
                <a:ahLst/>
                <a:cxnLst>
                  <a:cxn ang="0">
                    <a:pos x="T0" y="T1"/>
                  </a:cxn>
                  <a:cxn ang="0">
                    <a:pos x="T2" y="T3"/>
                  </a:cxn>
                  <a:cxn ang="0">
                    <a:pos x="T4" y="T5"/>
                  </a:cxn>
                </a:cxnLst>
                <a:rect l="0" t="0" r="r" b="b"/>
                <a:pathLst>
                  <a:path w="242" h="193">
                    <a:moveTo>
                      <a:pt x="0" y="193"/>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672" name="Freeform 2496"/>
              <p:cNvSpPr>
                <a:spLocks/>
              </p:cNvSpPr>
              <p:nvPr/>
            </p:nvSpPr>
            <p:spPr bwMode="auto">
              <a:xfrm>
                <a:off x="2808" y="1029"/>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73" name="Freeform 2497"/>
              <p:cNvSpPr>
                <a:spLocks/>
              </p:cNvSpPr>
              <p:nvPr/>
            </p:nvSpPr>
            <p:spPr bwMode="auto">
              <a:xfrm>
                <a:off x="2784" y="1029"/>
                <a:ext cx="1" cy="24"/>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74" name="Freeform 2498"/>
              <p:cNvSpPr>
                <a:spLocks/>
              </p:cNvSpPr>
              <p:nvPr/>
            </p:nvSpPr>
            <p:spPr bwMode="auto">
              <a:xfrm>
                <a:off x="2696" y="1029"/>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675" name="Freeform 2499"/>
              <p:cNvSpPr>
                <a:spLocks/>
              </p:cNvSpPr>
              <p:nvPr/>
            </p:nvSpPr>
            <p:spPr bwMode="auto">
              <a:xfrm>
                <a:off x="2656" y="1005"/>
                <a:ext cx="40" cy="32"/>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76" name="Freeform 2500"/>
              <p:cNvSpPr>
                <a:spLocks/>
              </p:cNvSpPr>
              <p:nvPr/>
            </p:nvSpPr>
            <p:spPr bwMode="auto">
              <a:xfrm>
                <a:off x="2623" y="997"/>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677" name="Freeform 2501"/>
              <p:cNvSpPr>
                <a:spLocks/>
              </p:cNvSpPr>
              <p:nvPr/>
            </p:nvSpPr>
            <p:spPr bwMode="auto">
              <a:xfrm>
                <a:off x="2575" y="949"/>
                <a:ext cx="32" cy="32"/>
              </a:xfrm>
              <a:custGeom>
                <a:avLst/>
                <a:gdLst>
                  <a:gd name="T0" fmla="*/ 192 w 192"/>
                  <a:gd name="T1" fmla="*/ 193 h 193"/>
                  <a:gd name="T2" fmla="*/ 0 w 192"/>
                  <a:gd name="T3" fmla="*/ 145 h 193"/>
                  <a:gd name="T4" fmla="*/ 0 w 192"/>
                  <a:gd name="T5" fmla="*/ 0 h 193"/>
                  <a:gd name="T6" fmla="*/ 1 w 192"/>
                  <a:gd name="T7" fmla="*/ 0 h 193"/>
                </a:gdLst>
                <a:ahLst/>
                <a:cxnLst>
                  <a:cxn ang="0">
                    <a:pos x="T0" y="T1"/>
                  </a:cxn>
                  <a:cxn ang="0">
                    <a:pos x="T2" y="T3"/>
                  </a:cxn>
                  <a:cxn ang="0">
                    <a:pos x="T4" y="T5"/>
                  </a:cxn>
                  <a:cxn ang="0">
                    <a:pos x="T6" y="T7"/>
                  </a:cxn>
                </a:cxnLst>
                <a:rect l="0" t="0" r="r" b="b"/>
                <a:pathLst>
                  <a:path w="192" h="193">
                    <a:moveTo>
                      <a:pt x="192" y="193"/>
                    </a:moveTo>
                    <a:lnTo>
                      <a:pt x="0" y="145"/>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78" name="Freeform 2502"/>
              <p:cNvSpPr>
                <a:spLocks/>
              </p:cNvSpPr>
              <p:nvPr/>
            </p:nvSpPr>
            <p:spPr bwMode="auto">
              <a:xfrm>
                <a:off x="2551" y="917"/>
                <a:ext cx="9" cy="1"/>
              </a:xfrm>
              <a:custGeom>
                <a:avLst/>
                <a:gdLst>
                  <a:gd name="T0" fmla="*/ 0 w 49"/>
                  <a:gd name="T1" fmla="*/ 48 w 49"/>
                  <a:gd name="T2" fmla="*/ 49 w 49"/>
                </a:gdLst>
                <a:ahLst/>
                <a:cxnLst>
                  <a:cxn ang="0">
                    <a:pos x="T0" y="0"/>
                  </a:cxn>
                  <a:cxn ang="0">
                    <a:pos x="T1" y="0"/>
                  </a:cxn>
                  <a:cxn ang="0">
                    <a:pos x="T2" y="0"/>
                  </a:cxn>
                </a:cxnLst>
                <a:rect l="0" t="0" r="r" b="b"/>
                <a:pathLst>
                  <a:path w="49">
                    <a:moveTo>
                      <a:pt x="0" y="0"/>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679" name="Freeform 2503"/>
              <p:cNvSpPr>
                <a:spLocks/>
              </p:cNvSpPr>
              <p:nvPr/>
            </p:nvSpPr>
            <p:spPr bwMode="auto">
              <a:xfrm>
                <a:off x="3008" y="893"/>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80" name="Freeform 2504"/>
              <p:cNvSpPr>
                <a:spLocks/>
              </p:cNvSpPr>
              <p:nvPr/>
            </p:nvSpPr>
            <p:spPr bwMode="auto">
              <a:xfrm>
                <a:off x="2992" y="901"/>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681" name="Freeform 2505"/>
              <p:cNvSpPr>
                <a:spLocks/>
              </p:cNvSpPr>
              <p:nvPr/>
            </p:nvSpPr>
            <p:spPr bwMode="auto">
              <a:xfrm>
                <a:off x="2944" y="949"/>
                <a:ext cx="48" cy="48"/>
              </a:xfrm>
              <a:custGeom>
                <a:avLst/>
                <a:gdLst>
                  <a:gd name="T0" fmla="*/ 0 w 289"/>
                  <a:gd name="T1" fmla="*/ 289 h 289"/>
                  <a:gd name="T2" fmla="*/ 288 w 289"/>
                  <a:gd name="T3" fmla="*/ 0 h 289"/>
                  <a:gd name="T4" fmla="*/ 289 w 289"/>
                  <a:gd name="T5" fmla="*/ 0 h 289"/>
                </a:gdLst>
                <a:ahLst/>
                <a:cxnLst>
                  <a:cxn ang="0">
                    <a:pos x="T0" y="T1"/>
                  </a:cxn>
                  <a:cxn ang="0">
                    <a:pos x="T2" y="T3"/>
                  </a:cxn>
                  <a:cxn ang="0">
                    <a:pos x="T4" y="T5"/>
                  </a:cxn>
                </a:cxnLst>
                <a:rect l="0" t="0" r="r" b="b"/>
                <a:pathLst>
                  <a:path w="289" h="289">
                    <a:moveTo>
                      <a:pt x="0" y="289"/>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682" name="Freeform 2506"/>
              <p:cNvSpPr>
                <a:spLocks/>
              </p:cNvSpPr>
              <p:nvPr/>
            </p:nvSpPr>
            <p:spPr bwMode="auto">
              <a:xfrm>
                <a:off x="2864" y="997"/>
                <a:ext cx="80" cy="24"/>
              </a:xfrm>
              <a:custGeom>
                <a:avLst/>
                <a:gdLst>
                  <a:gd name="T0" fmla="*/ 0 w 482"/>
                  <a:gd name="T1" fmla="*/ 144 h 144"/>
                  <a:gd name="T2" fmla="*/ 481 w 482"/>
                  <a:gd name="T3" fmla="*/ 0 h 144"/>
                  <a:gd name="T4" fmla="*/ 482 w 482"/>
                  <a:gd name="T5" fmla="*/ 0 h 144"/>
                </a:gdLst>
                <a:ahLst/>
                <a:cxnLst>
                  <a:cxn ang="0">
                    <a:pos x="T0" y="T1"/>
                  </a:cxn>
                  <a:cxn ang="0">
                    <a:pos x="T2" y="T3"/>
                  </a:cxn>
                  <a:cxn ang="0">
                    <a:pos x="T4" y="T5"/>
                  </a:cxn>
                </a:cxnLst>
                <a:rect l="0" t="0" r="r" b="b"/>
                <a:pathLst>
                  <a:path w="482" h="144">
                    <a:moveTo>
                      <a:pt x="0" y="144"/>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683" name="Freeform 2507"/>
              <p:cNvSpPr>
                <a:spLocks/>
              </p:cNvSpPr>
              <p:nvPr/>
            </p:nvSpPr>
            <p:spPr bwMode="auto">
              <a:xfrm>
                <a:off x="2784" y="1021"/>
                <a:ext cx="80" cy="8"/>
              </a:xfrm>
              <a:custGeom>
                <a:avLst/>
                <a:gdLst>
                  <a:gd name="T0" fmla="*/ 0 w 481"/>
                  <a:gd name="T1" fmla="*/ 49 h 49"/>
                  <a:gd name="T2" fmla="*/ 480 w 481"/>
                  <a:gd name="T3" fmla="*/ 0 h 49"/>
                  <a:gd name="T4" fmla="*/ 481 w 481"/>
                  <a:gd name="T5" fmla="*/ 0 h 49"/>
                </a:gdLst>
                <a:ahLst/>
                <a:cxnLst>
                  <a:cxn ang="0">
                    <a:pos x="T0" y="T1"/>
                  </a:cxn>
                  <a:cxn ang="0">
                    <a:pos x="T2" y="T3"/>
                  </a:cxn>
                  <a:cxn ang="0">
                    <a:pos x="T4" y="T5"/>
                  </a:cxn>
                </a:cxnLst>
                <a:rect l="0" t="0" r="r" b="b"/>
                <a:pathLst>
                  <a:path w="481" h="49">
                    <a:moveTo>
                      <a:pt x="0" y="49"/>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84" name="Freeform 2508"/>
              <p:cNvSpPr>
                <a:spLocks/>
              </p:cNvSpPr>
              <p:nvPr/>
            </p:nvSpPr>
            <p:spPr bwMode="auto">
              <a:xfrm>
                <a:off x="2696" y="1021"/>
                <a:ext cx="88" cy="8"/>
              </a:xfrm>
              <a:custGeom>
                <a:avLst/>
                <a:gdLst>
                  <a:gd name="T0" fmla="*/ 0 w 530"/>
                  <a:gd name="T1" fmla="*/ 0 h 49"/>
                  <a:gd name="T2" fmla="*/ 529 w 530"/>
                  <a:gd name="T3" fmla="*/ 49 h 49"/>
                  <a:gd name="T4" fmla="*/ 530 w 530"/>
                  <a:gd name="T5" fmla="*/ 49 h 49"/>
                </a:gdLst>
                <a:ahLst/>
                <a:cxnLst>
                  <a:cxn ang="0">
                    <a:pos x="T0" y="T1"/>
                  </a:cxn>
                  <a:cxn ang="0">
                    <a:pos x="T2" y="T3"/>
                  </a:cxn>
                  <a:cxn ang="0">
                    <a:pos x="T4" y="T5"/>
                  </a:cxn>
                </a:cxnLst>
                <a:rect l="0" t="0" r="r" b="b"/>
                <a:pathLst>
                  <a:path w="530" h="49">
                    <a:moveTo>
                      <a:pt x="0" y="0"/>
                    </a:moveTo>
                    <a:lnTo>
                      <a:pt x="529" y="49"/>
                    </a:lnTo>
                    <a:lnTo>
                      <a:pt x="530" y="49"/>
                    </a:lnTo>
                  </a:path>
                </a:pathLst>
              </a:custGeom>
              <a:solidFill>
                <a:srgbClr val="FF6600"/>
              </a:solidFill>
              <a:ln w="57150" cmpd="sng">
                <a:solidFill>
                  <a:srgbClr val="FFFFFF"/>
                </a:solidFill>
                <a:prstDash val="solid"/>
                <a:round/>
                <a:headEnd/>
                <a:tailEnd/>
              </a:ln>
            </p:spPr>
            <p:txBody>
              <a:bodyPr/>
              <a:lstStyle/>
              <a:p>
                <a:endParaRPr lang="en-IN"/>
              </a:p>
            </p:txBody>
          </p:sp>
          <p:sp>
            <p:nvSpPr>
              <p:cNvPr id="52685" name="Freeform 2509"/>
              <p:cNvSpPr>
                <a:spLocks/>
              </p:cNvSpPr>
              <p:nvPr/>
            </p:nvSpPr>
            <p:spPr bwMode="auto">
              <a:xfrm>
                <a:off x="2623" y="997"/>
                <a:ext cx="73" cy="24"/>
              </a:xfrm>
              <a:custGeom>
                <a:avLst/>
                <a:gdLst>
                  <a:gd name="T0" fmla="*/ 0 w 434"/>
                  <a:gd name="T1" fmla="*/ 0 h 144"/>
                  <a:gd name="T2" fmla="*/ 433 w 434"/>
                  <a:gd name="T3" fmla="*/ 144 h 144"/>
                  <a:gd name="T4" fmla="*/ 434 w 434"/>
                  <a:gd name="T5" fmla="*/ 144 h 144"/>
                </a:gdLst>
                <a:ahLst/>
                <a:cxnLst>
                  <a:cxn ang="0">
                    <a:pos x="T0" y="T1"/>
                  </a:cxn>
                  <a:cxn ang="0">
                    <a:pos x="T2" y="T3"/>
                  </a:cxn>
                  <a:cxn ang="0">
                    <a:pos x="T4" y="T5"/>
                  </a:cxn>
                </a:cxnLst>
                <a:rect l="0" t="0" r="r" b="b"/>
                <a:pathLst>
                  <a:path w="434" h="144">
                    <a:moveTo>
                      <a:pt x="0" y="0"/>
                    </a:moveTo>
                    <a:lnTo>
                      <a:pt x="433" y="144"/>
                    </a:lnTo>
                    <a:lnTo>
                      <a:pt x="434" y="144"/>
                    </a:lnTo>
                  </a:path>
                </a:pathLst>
              </a:custGeom>
              <a:solidFill>
                <a:srgbClr val="FF6600"/>
              </a:solidFill>
              <a:ln w="57150" cmpd="sng">
                <a:solidFill>
                  <a:srgbClr val="FFFFFF"/>
                </a:solidFill>
                <a:prstDash val="solid"/>
                <a:round/>
                <a:headEnd/>
                <a:tailEnd/>
              </a:ln>
            </p:spPr>
            <p:txBody>
              <a:bodyPr/>
              <a:lstStyle/>
              <a:p>
                <a:endParaRPr lang="en-IN"/>
              </a:p>
            </p:txBody>
          </p:sp>
          <p:sp>
            <p:nvSpPr>
              <p:cNvPr id="52686" name="Freeform 2510"/>
              <p:cNvSpPr>
                <a:spLocks/>
              </p:cNvSpPr>
              <p:nvPr/>
            </p:nvSpPr>
            <p:spPr bwMode="auto">
              <a:xfrm>
                <a:off x="2575" y="949"/>
                <a:ext cx="49" cy="48"/>
              </a:xfrm>
              <a:custGeom>
                <a:avLst/>
                <a:gdLst>
                  <a:gd name="T0" fmla="*/ 0 w 289"/>
                  <a:gd name="T1" fmla="*/ 0 h 289"/>
                  <a:gd name="T2" fmla="*/ 288 w 289"/>
                  <a:gd name="T3" fmla="*/ 289 h 289"/>
                  <a:gd name="T4" fmla="*/ 289 w 289"/>
                  <a:gd name="T5" fmla="*/ 289 h 289"/>
                </a:gdLst>
                <a:ahLst/>
                <a:cxnLst>
                  <a:cxn ang="0">
                    <a:pos x="T0" y="T1"/>
                  </a:cxn>
                  <a:cxn ang="0">
                    <a:pos x="T2" y="T3"/>
                  </a:cxn>
                  <a:cxn ang="0">
                    <a:pos x="T4" y="T5"/>
                  </a:cxn>
                </a:cxnLst>
                <a:rect l="0" t="0" r="r" b="b"/>
                <a:pathLst>
                  <a:path w="289" h="289">
                    <a:moveTo>
                      <a:pt x="0" y="0"/>
                    </a:moveTo>
                    <a:lnTo>
                      <a:pt x="288" y="289"/>
                    </a:lnTo>
                    <a:lnTo>
                      <a:pt x="289"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687" name="Freeform 2511"/>
              <p:cNvSpPr>
                <a:spLocks/>
              </p:cNvSpPr>
              <p:nvPr/>
            </p:nvSpPr>
            <p:spPr bwMode="auto">
              <a:xfrm>
                <a:off x="2551" y="901"/>
                <a:ext cx="25" cy="48"/>
              </a:xfrm>
              <a:custGeom>
                <a:avLst/>
                <a:gdLst>
                  <a:gd name="T0" fmla="*/ 0 w 145"/>
                  <a:gd name="T1" fmla="*/ 0 h 288"/>
                  <a:gd name="T2" fmla="*/ 144 w 145"/>
                  <a:gd name="T3" fmla="*/ 288 h 288"/>
                  <a:gd name="T4" fmla="*/ 145 w 145"/>
                  <a:gd name="T5" fmla="*/ 288 h 288"/>
                </a:gdLst>
                <a:ahLst/>
                <a:cxnLst>
                  <a:cxn ang="0">
                    <a:pos x="T0" y="T1"/>
                  </a:cxn>
                  <a:cxn ang="0">
                    <a:pos x="T2" y="T3"/>
                  </a:cxn>
                  <a:cxn ang="0">
                    <a:pos x="T4" y="T5"/>
                  </a:cxn>
                </a:cxnLst>
                <a:rect l="0" t="0" r="r" b="b"/>
                <a:pathLst>
                  <a:path w="145" h="288">
                    <a:moveTo>
                      <a:pt x="0" y="0"/>
                    </a:moveTo>
                    <a:lnTo>
                      <a:pt x="144" y="288"/>
                    </a:lnTo>
                    <a:lnTo>
                      <a:pt x="145"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688" name="Freeform 2512"/>
              <p:cNvSpPr>
                <a:spLocks/>
              </p:cNvSpPr>
              <p:nvPr/>
            </p:nvSpPr>
            <p:spPr bwMode="auto">
              <a:xfrm>
                <a:off x="2551" y="893"/>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689" name="Freeform 2513"/>
              <p:cNvSpPr>
                <a:spLocks/>
              </p:cNvSpPr>
              <p:nvPr/>
            </p:nvSpPr>
            <p:spPr bwMode="auto">
              <a:xfrm>
                <a:off x="3000" y="901"/>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90" name="Freeform 2514"/>
              <p:cNvSpPr>
                <a:spLocks/>
              </p:cNvSpPr>
              <p:nvPr/>
            </p:nvSpPr>
            <p:spPr bwMode="auto">
              <a:xfrm>
                <a:off x="2992" y="933"/>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91" name="Freeform 2515"/>
              <p:cNvSpPr>
                <a:spLocks/>
              </p:cNvSpPr>
              <p:nvPr/>
            </p:nvSpPr>
            <p:spPr bwMode="auto">
              <a:xfrm>
                <a:off x="2960" y="949"/>
                <a:ext cx="32" cy="16"/>
              </a:xfrm>
              <a:custGeom>
                <a:avLst/>
                <a:gdLst>
                  <a:gd name="T0" fmla="*/ 192 w 192"/>
                  <a:gd name="T1" fmla="*/ 0 h 97"/>
                  <a:gd name="T2" fmla="*/ 0 w 192"/>
                  <a:gd name="T3" fmla="*/ 97 h 97"/>
                  <a:gd name="T4" fmla="*/ 1 w 192"/>
                  <a:gd name="T5" fmla="*/ 97 h 97"/>
                </a:gdLst>
                <a:ahLst/>
                <a:cxnLst>
                  <a:cxn ang="0">
                    <a:pos x="T0" y="T1"/>
                  </a:cxn>
                  <a:cxn ang="0">
                    <a:pos x="T2" y="T3"/>
                  </a:cxn>
                  <a:cxn ang="0">
                    <a:pos x="T4" y="T5"/>
                  </a:cxn>
                </a:cxnLst>
                <a:rect l="0" t="0" r="r" b="b"/>
                <a:pathLst>
                  <a:path w="192" h="97">
                    <a:moveTo>
                      <a:pt x="192" y="0"/>
                    </a:moveTo>
                    <a:lnTo>
                      <a:pt x="0" y="97"/>
                    </a:lnTo>
                    <a:lnTo>
                      <a:pt x="1" y="97"/>
                    </a:lnTo>
                  </a:path>
                </a:pathLst>
              </a:custGeom>
              <a:solidFill>
                <a:srgbClr val="FF6600"/>
              </a:solidFill>
              <a:ln w="57150" cmpd="sng">
                <a:solidFill>
                  <a:srgbClr val="FFFFFF"/>
                </a:solidFill>
                <a:prstDash val="solid"/>
                <a:round/>
                <a:headEnd/>
                <a:tailEnd/>
              </a:ln>
            </p:spPr>
            <p:txBody>
              <a:bodyPr/>
              <a:lstStyle/>
              <a:p>
                <a:endParaRPr lang="en-IN"/>
              </a:p>
            </p:txBody>
          </p:sp>
          <p:sp>
            <p:nvSpPr>
              <p:cNvPr id="52692" name="Freeform 2516"/>
              <p:cNvSpPr>
                <a:spLocks/>
              </p:cNvSpPr>
              <p:nvPr/>
            </p:nvSpPr>
            <p:spPr bwMode="auto">
              <a:xfrm>
                <a:off x="2936" y="981"/>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93" name="Freeform 2517"/>
              <p:cNvSpPr>
                <a:spLocks/>
              </p:cNvSpPr>
              <p:nvPr/>
            </p:nvSpPr>
            <p:spPr bwMode="auto">
              <a:xfrm>
                <a:off x="2864" y="989"/>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694" name="Freeform 2518"/>
              <p:cNvSpPr>
                <a:spLocks/>
              </p:cNvSpPr>
              <p:nvPr/>
            </p:nvSpPr>
            <p:spPr bwMode="auto">
              <a:xfrm>
                <a:off x="2808" y="1013"/>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95" name="Freeform 2519"/>
              <p:cNvSpPr>
                <a:spLocks/>
              </p:cNvSpPr>
              <p:nvPr/>
            </p:nvSpPr>
            <p:spPr bwMode="auto">
              <a:xfrm>
                <a:off x="2784" y="1013"/>
                <a:ext cx="1" cy="16"/>
              </a:xfrm>
              <a:custGeom>
                <a:avLst/>
                <a:gdLst>
                  <a:gd name="T0" fmla="*/ 0 w 1"/>
                  <a:gd name="T1" fmla="*/ 97 h 97"/>
                  <a:gd name="T2" fmla="*/ 0 w 1"/>
                  <a:gd name="T3" fmla="*/ 0 h 97"/>
                  <a:gd name="T4" fmla="*/ 1 w 1"/>
                  <a:gd name="T5" fmla="*/ 0 h 97"/>
                </a:gdLst>
                <a:ahLst/>
                <a:cxnLst>
                  <a:cxn ang="0">
                    <a:pos x="T0" y="T1"/>
                  </a:cxn>
                  <a:cxn ang="0">
                    <a:pos x="T2" y="T3"/>
                  </a:cxn>
                  <a:cxn ang="0">
                    <a:pos x="T4" y="T5"/>
                  </a:cxn>
                </a:cxnLst>
                <a:rect l="0" t="0" r="r" b="b"/>
                <a:pathLst>
                  <a:path w="1" h="97">
                    <a:moveTo>
                      <a:pt x="0"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96" name="Freeform 2520"/>
              <p:cNvSpPr>
                <a:spLocks/>
              </p:cNvSpPr>
              <p:nvPr/>
            </p:nvSpPr>
            <p:spPr bwMode="auto">
              <a:xfrm>
                <a:off x="2696" y="1013"/>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697" name="Freeform 2521"/>
              <p:cNvSpPr>
                <a:spLocks/>
              </p:cNvSpPr>
              <p:nvPr/>
            </p:nvSpPr>
            <p:spPr bwMode="auto">
              <a:xfrm>
                <a:off x="2656" y="989"/>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698" name="Freeform 2522"/>
              <p:cNvSpPr>
                <a:spLocks/>
              </p:cNvSpPr>
              <p:nvPr/>
            </p:nvSpPr>
            <p:spPr bwMode="auto">
              <a:xfrm>
                <a:off x="2623" y="981"/>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699" name="Freeform 2523"/>
              <p:cNvSpPr>
                <a:spLocks/>
              </p:cNvSpPr>
              <p:nvPr/>
            </p:nvSpPr>
            <p:spPr bwMode="auto">
              <a:xfrm>
                <a:off x="2575" y="933"/>
                <a:ext cx="32" cy="32"/>
              </a:xfrm>
              <a:custGeom>
                <a:avLst/>
                <a:gdLst>
                  <a:gd name="T0" fmla="*/ 192 w 192"/>
                  <a:gd name="T1" fmla="*/ 193 h 193"/>
                  <a:gd name="T2" fmla="*/ 0 w 192"/>
                  <a:gd name="T3" fmla="*/ 96 h 193"/>
                  <a:gd name="T4" fmla="*/ 0 w 192"/>
                  <a:gd name="T5" fmla="*/ 0 h 193"/>
                  <a:gd name="T6" fmla="*/ 1 w 192"/>
                  <a:gd name="T7" fmla="*/ 0 h 193"/>
                </a:gdLst>
                <a:ahLst/>
                <a:cxnLst>
                  <a:cxn ang="0">
                    <a:pos x="T0" y="T1"/>
                  </a:cxn>
                  <a:cxn ang="0">
                    <a:pos x="T2" y="T3"/>
                  </a:cxn>
                  <a:cxn ang="0">
                    <a:pos x="T4" y="T5"/>
                  </a:cxn>
                  <a:cxn ang="0">
                    <a:pos x="T6" y="T7"/>
                  </a:cxn>
                </a:cxnLst>
                <a:rect l="0" t="0" r="r" b="b"/>
                <a:pathLst>
                  <a:path w="192" h="193">
                    <a:moveTo>
                      <a:pt x="192" y="193"/>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00" name="Freeform 2524"/>
              <p:cNvSpPr>
                <a:spLocks/>
              </p:cNvSpPr>
              <p:nvPr/>
            </p:nvSpPr>
            <p:spPr bwMode="auto">
              <a:xfrm>
                <a:off x="2551" y="901"/>
                <a:ext cx="9" cy="1"/>
              </a:xfrm>
              <a:custGeom>
                <a:avLst/>
                <a:gdLst>
                  <a:gd name="T0" fmla="*/ 0 w 49"/>
                  <a:gd name="T1" fmla="*/ 48 w 49"/>
                  <a:gd name="T2" fmla="*/ 49 w 49"/>
                </a:gdLst>
                <a:ahLst/>
                <a:cxnLst>
                  <a:cxn ang="0">
                    <a:pos x="T0" y="0"/>
                  </a:cxn>
                  <a:cxn ang="0">
                    <a:pos x="T1" y="0"/>
                  </a:cxn>
                  <a:cxn ang="0">
                    <a:pos x="T2" y="0"/>
                  </a:cxn>
                </a:cxnLst>
                <a:rect l="0" t="0" r="r" b="b"/>
                <a:pathLst>
                  <a:path w="49">
                    <a:moveTo>
                      <a:pt x="0" y="0"/>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701" name="Freeform 2525"/>
              <p:cNvSpPr>
                <a:spLocks/>
              </p:cNvSpPr>
              <p:nvPr/>
            </p:nvSpPr>
            <p:spPr bwMode="auto">
              <a:xfrm>
                <a:off x="3008" y="877"/>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02" name="Freeform 2526"/>
              <p:cNvSpPr>
                <a:spLocks/>
              </p:cNvSpPr>
              <p:nvPr/>
            </p:nvSpPr>
            <p:spPr bwMode="auto">
              <a:xfrm>
                <a:off x="2992" y="885"/>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703" name="Freeform 2527"/>
              <p:cNvSpPr>
                <a:spLocks/>
              </p:cNvSpPr>
              <p:nvPr/>
            </p:nvSpPr>
            <p:spPr bwMode="auto">
              <a:xfrm>
                <a:off x="2944" y="933"/>
                <a:ext cx="48" cy="40"/>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704" name="Freeform 2528"/>
              <p:cNvSpPr>
                <a:spLocks/>
              </p:cNvSpPr>
              <p:nvPr/>
            </p:nvSpPr>
            <p:spPr bwMode="auto">
              <a:xfrm>
                <a:off x="2864" y="973"/>
                <a:ext cx="80" cy="32"/>
              </a:xfrm>
              <a:custGeom>
                <a:avLst/>
                <a:gdLst>
                  <a:gd name="T0" fmla="*/ 0 w 482"/>
                  <a:gd name="T1" fmla="*/ 192 h 192"/>
                  <a:gd name="T2" fmla="*/ 481 w 482"/>
                  <a:gd name="T3" fmla="*/ 0 h 192"/>
                  <a:gd name="T4" fmla="*/ 482 w 482"/>
                  <a:gd name="T5" fmla="*/ 0 h 192"/>
                </a:gdLst>
                <a:ahLst/>
                <a:cxnLst>
                  <a:cxn ang="0">
                    <a:pos x="T0" y="T1"/>
                  </a:cxn>
                  <a:cxn ang="0">
                    <a:pos x="T2" y="T3"/>
                  </a:cxn>
                  <a:cxn ang="0">
                    <a:pos x="T4" y="T5"/>
                  </a:cxn>
                </a:cxnLst>
                <a:rect l="0" t="0" r="r" b="b"/>
                <a:pathLst>
                  <a:path w="482" h="192">
                    <a:moveTo>
                      <a:pt x="0" y="192"/>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705" name="Freeform 2529"/>
              <p:cNvSpPr>
                <a:spLocks/>
              </p:cNvSpPr>
              <p:nvPr/>
            </p:nvSpPr>
            <p:spPr bwMode="auto">
              <a:xfrm>
                <a:off x="2784" y="1005"/>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06" name="Freeform 2530"/>
              <p:cNvSpPr>
                <a:spLocks/>
              </p:cNvSpPr>
              <p:nvPr/>
            </p:nvSpPr>
            <p:spPr bwMode="auto">
              <a:xfrm>
                <a:off x="2696" y="1005"/>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707" name="Freeform 2531"/>
              <p:cNvSpPr>
                <a:spLocks/>
              </p:cNvSpPr>
              <p:nvPr/>
            </p:nvSpPr>
            <p:spPr bwMode="auto">
              <a:xfrm>
                <a:off x="2623" y="973"/>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708" name="Freeform 2532"/>
              <p:cNvSpPr>
                <a:spLocks/>
              </p:cNvSpPr>
              <p:nvPr/>
            </p:nvSpPr>
            <p:spPr bwMode="auto">
              <a:xfrm>
                <a:off x="2575" y="933"/>
                <a:ext cx="49" cy="40"/>
              </a:xfrm>
              <a:custGeom>
                <a:avLst/>
                <a:gdLst>
                  <a:gd name="T0" fmla="*/ 0 w 289"/>
                  <a:gd name="T1" fmla="*/ 0 h 241"/>
                  <a:gd name="T2" fmla="*/ 288 w 289"/>
                  <a:gd name="T3" fmla="*/ 241 h 241"/>
                  <a:gd name="T4" fmla="*/ 289 w 289"/>
                  <a:gd name="T5" fmla="*/ 241 h 241"/>
                </a:gdLst>
                <a:ahLst/>
                <a:cxnLst>
                  <a:cxn ang="0">
                    <a:pos x="T0" y="T1"/>
                  </a:cxn>
                  <a:cxn ang="0">
                    <a:pos x="T2" y="T3"/>
                  </a:cxn>
                  <a:cxn ang="0">
                    <a:pos x="T4" y="T5"/>
                  </a:cxn>
                </a:cxnLst>
                <a:rect l="0" t="0" r="r" b="b"/>
                <a:pathLst>
                  <a:path w="289" h="241">
                    <a:moveTo>
                      <a:pt x="0" y="0"/>
                    </a:moveTo>
                    <a:lnTo>
                      <a:pt x="288" y="241"/>
                    </a:lnTo>
                    <a:lnTo>
                      <a:pt x="289"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709" name="Freeform 2533"/>
              <p:cNvSpPr>
                <a:spLocks/>
              </p:cNvSpPr>
              <p:nvPr/>
            </p:nvSpPr>
            <p:spPr bwMode="auto">
              <a:xfrm>
                <a:off x="2551" y="885"/>
                <a:ext cx="25" cy="48"/>
              </a:xfrm>
              <a:custGeom>
                <a:avLst/>
                <a:gdLst>
                  <a:gd name="T0" fmla="*/ 0 w 145"/>
                  <a:gd name="T1" fmla="*/ 0 h 288"/>
                  <a:gd name="T2" fmla="*/ 144 w 145"/>
                  <a:gd name="T3" fmla="*/ 288 h 288"/>
                  <a:gd name="T4" fmla="*/ 145 w 145"/>
                  <a:gd name="T5" fmla="*/ 288 h 288"/>
                </a:gdLst>
                <a:ahLst/>
                <a:cxnLst>
                  <a:cxn ang="0">
                    <a:pos x="T0" y="T1"/>
                  </a:cxn>
                  <a:cxn ang="0">
                    <a:pos x="T2" y="T3"/>
                  </a:cxn>
                  <a:cxn ang="0">
                    <a:pos x="T4" y="T5"/>
                  </a:cxn>
                </a:cxnLst>
                <a:rect l="0" t="0" r="r" b="b"/>
                <a:pathLst>
                  <a:path w="145" h="288">
                    <a:moveTo>
                      <a:pt x="0" y="0"/>
                    </a:moveTo>
                    <a:lnTo>
                      <a:pt x="144" y="288"/>
                    </a:lnTo>
                    <a:lnTo>
                      <a:pt x="145"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710" name="Freeform 2534"/>
              <p:cNvSpPr>
                <a:spLocks/>
              </p:cNvSpPr>
              <p:nvPr/>
            </p:nvSpPr>
            <p:spPr bwMode="auto">
              <a:xfrm>
                <a:off x="2551" y="877"/>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711" name="Freeform 2535"/>
              <p:cNvSpPr>
                <a:spLocks/>
              </p:cNvSpPr>
              <p:nvPr/>
            </p:nvSpPr>
            <p:spPr bwMode="auto">
              <a:xfrm>
                <a:off x="3000" y="877"/>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12" name="Freeform 2536"/>
              <p:cNvSpPr>
                <a:spLocks/>
              </p:cNvSpPr>
              <p:nvPr/>
            </p:nvSpPr>
            <p:spPr bwMode="auto">
              <a:xfrm>
                <a:off x="2992" y="917"/>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13" name="Freeform 2537"/>
              <p:cNvSpPr>
                <a:spLocks/>
              </p:cNvSpPr>
              <p:nvPr/>
            </p:nvSpPr>
            <p:spPr bwMode="auto">
              <a:xfrm>
                <a:off x="2960" y="933"/>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714" name="Freeform 2538"/>
              <p:cNvSpPr>
                <a:spLocks/>
              </p:cNvSpPr>
              <p:nvPr/>
            </p:nvSpPr>
            <p:spPr bwMode="auto">
              <a:xfrm>
                <a:off x="2936" y="965"/>
                <a:ext cx="8" cy="8"/>
              </a:xfrm>
              <a:custGeom>
                <a:avLst/>
                <a:gdLst>
                  <a:gd name="T0" fmla="*/ 48 w 48"/>
                  <a:gd name="T1" fmla="*/ 48 h 48"/>
                  <a:gd name="T2" fmla="*/ 0 w 48"/>
                  <a:gd name="T3" fmla="*/ 0 h 48"/>
                  <a:gd name="T4" fmla="*/ 1 w 48"/>
                  <a:gd name="T5" fmla="*/ 0 h 48"/>
                </a:gdLst>
                <a:ahLst/>
                <a:cxnLst>
                  <a:cxn ang="0">
                    <a:pos x="T0" y="T1"/>
                  </a:cxn>
                  <a:cxn ang="0">
                    <a:pos x="T2" y="T3"/>
                  </a:cxn>
                  <a:cxn ang="0">
                    <a:pos x="T4" y="T5"/>
                  </a:cxn>
                </a:cxnLst>
                <a:rect l="0" t="0" r="r" b="b"/>
                <a:pathLst>
                  <a:path w="48" h="48">
                    <a:moveTo>
                      <a:pt x="48"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15" name="Freeform 2539"/>
              <p:cNvSpPr>
                <a:spLocks/>
              </p:cNvSpPr>
              <p:nvPr/>
            </p:nvSpPr>
            <p:spPr bwMode="auto">
              <a:xfrm>
                <a:off x="2864" y="973"/>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716" name="Freeform 2540"/>
              <p:cNvSpPr>
                <a:spLocks/>
              </p:cNvSpPr>
              <p:nvPr/>
            </p:nvSpPr>
            <p:spPr bwMode="auto">
              <a:xfrm>
                <a:off x="2808" y="997"/>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17" name="Freeform 2541"/>
              <p:cNvSpPr>
                <a:spLocks/>
              </p:cNvSpPr>
              <p:nvPr/>
            </p:nvSpPr>
            <p:spPr bwMode="auto">
              <a:xfrm>
                <a:off x="2784" y="997"/>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18" name="Freeform 2542"/>
              <p:cNvSpPr>
                <a:spLocks/>
              </p:cNvSpPr>
              <p:nvPr/>
            </p:nvSpPr>
            <p:spPr bwMode="auto">
              <a:xfrm>
                <a:off x="2696" y="997"/>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719" name="Freeform 2543"/>
              <p:cNvSpPr>
                <a:spLocks/>
              </p:cNvSpPr>
              <p:nvPr/>
            </p:nvSpPr>
            <p:spPr bwMode="auto">
              <a:xfrm>
                <a:off x="2656" y="973"/>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20" name="Freeform 2544"/>
              <p:cNvSpPr>
                <a:spLocks/>
              </p:cNvSpPr>
              <p:nvPr/>
            </p:nvSpPr>
            <p:spPr bwMode="auto">
              <a:xfrm>
                <a:off x="2623" y="957"/>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721" name="Freeform 2545"/>
              <p:cNvSpPr>
                <a:spLocks/>
              </p:cNvSpPr>
              <p:nvPr/>
            </p:nvSpPr>
            <p:spPr bwMode="auto">
              <a:xfrm>
                <a:off x="2575" y="917"/>
                <a:ext cx="32" cy="24"/>
              </a:xfrm>
              <a:custGeom>
                <a:avLst/>
                <a:gdLst>
                  <a:gd name="T0" fmla="*/ 192 w 192"/>
                  <a:gd name="T1" fmla="*/ 144 h 144"/>
                  <a:gd name="T2" fmla="*/ 0 w 192"/>
                  <a:gd name="T3" fmla="*/ 96 h 144"/>
                  <a:gd name="T4" fmla="*/ 0 w 192"/>
                  <a:gd name="T5" fmla="*/ 0 h 144"/>
                  <a:gd name="T6" fmla="*/ 1 w 192"/>
                  <a:gd name="T7" fmla="*/ 0 h 144"/>
                </a:gdLst>
                <a:ahLst/>
                <a:cxnLst>
                  <a:cxn ang="0">
                    <a:pos x="T0" y="T1"/>
                  </a:cxn>
                  <a:cxn ang="0">
                    <a:pos x="T2" y="T3"/>
                  </a:cxn>
                  <a:cxn ang="0">
                    <a:pos x="T4" y="T5"/>
                  </a:cxn>
                  <a:cxn ang="0">
                    <a:pos x="T6" y="T7"/>
                  </a:cxn>
                </a:cxnLst>
                <a:rect l="0" t="0" r="r" b="b"/>
                <a:pathLst>
                  <a:path w="192" h="144">
                    <a:moveTo>
                      <a:pt x="192"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22" name="Freeform 2546"/>
              <p:cNvSpPr>
                <a:spLocks/>
              </p:cNvSpPr>
              <p:nvPr/>
            </p:nvSpPr>
            <p:spPr bwMode="auto">
              <a:xfrm>
                <a:off x="2551" y="877"/>
                <a:ext cx="9"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723" name="Freeform 2547"/>
              <p:cNvSpPr>
                <a:spLocks/>
              </p:cNvSpPr>
              <p:nvPr/>
            </p:nvSpPr>
            <p:spPr bwMode="auto">
              <a:xfrm>
                <a:off x="3008" y="853"/>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24" name="Freeform 2548"/>
              <p:cNvSpPr>
                <a:spLocks/>
              </p:cNvSpPr>
              <p:nvPr/>
            </p:nvSpPr>
            <p:spPr bwMode="auto">
              <a:xfrm>
                <a:off x="2992" y="869"/>
                <a:ext cx="16" cy="48"/>
              </a:xfrm>
              <a:custGeom>
                <a:avLst/>
                <a:gdLst>
                  <a:gd name="T0" fmla="*/ 0 w 98"/>
                  <a:gd name="T1" fmla="*/ 289 h 289"/>
                  <a:gd name="T2" fmla="*/ 97 w 98"/>
                  <a:gd name="T3" fmla="*/ 0 h 289"/>
                  <a:gd name="T4" fmla="*/ 98 w 98"/>
                  <a:gd name="T5" fmla="*/ 0 h 289"/>
                </a:gdLst>
                <a:ahLst/>
                <a:cxnLst>
                  <a:cxn ang="0">
                    <a:pos x="T0" y="T1"/>
                  </a:cxn>
                  <a:cxn ang="0">
                    <a:pos x="T2" y="T3"/>
                  </a:cxn>
                  <a:cxn ang="0">
                    <a:pos x="T4" y="T5"/>
                  </a:cxn>
                </a:cxnLst>
                <a:rect l="0" t="0" r="r" b="b"/>
                <a:pathLst>
                  <a:path w="98" h="289">
                    <a:moveTo>
                      <a:pt x="0" y="289"/>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725" name="Freeform 2549"/>
              <p:cNvSpPr>
                <a:spLocks/>
              </p:cNvSpPr>
              <p:nvPr/>
            </p:nvSpPr>
            <p:spPr bwMode="auto">
              <a:xfrm>
                <a:off x="2944" y="917"/>
                <a:ext cx="48" cy="40"/>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726" name="Freeform 2550"/>
              <p:cNvSpPr>
                <a:spLocks/>
              </p:cNvSpPr>
              <p:nvPr/>
            </p:nvSpPr>
            <p:spPr bwMode="auto">
              <a:xfrm>
                <a:off x="2864" y="957"/>
                <a:ext cx="80" cy="32"/>
              </a:xfrm>
              <a:custGeom>
                <a:avLst/>
                <a:gdLst>
                  <a:gd name="T0" fmla="*/ 0 w 482"/>
                  <a:gd name="T1" fmla="*/ 192 h 192"/>
                  <a:gd name="T2" fmla="*/ 481 w 482"/>
                  <a:gd name="T3" fmla="*/ 0 h 192"/>
                  <a:gd name="T4" fmla="*/ 482 w 482"/>
                  <a:gd name="T5" fmla="*/ 0 h 192"/>
                </a:gdLst>
                <a:ahLst/>
                <a:cxnLst>
                  <a:cxn ang="0">
                    <a:pos x="T0" y="T1"/>
                  </a:cxn>
                  <a:cxn ang="0">
                    <a:pos x="T2" y="T3"/>
                  </a:cxn>
                  <a:cxn ang="0">
                    <a:pos x="T4" y="T5"/>
                  </a:cxn>
                </a:cxnLst>
                <a:rect l="0" t="0" r="r" b="b"/>
                <a:pathLst>
                  <a:path w="482" h="192">
                    <a:moveTo>
                      <a:pt x="0" y="192"/>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727" name="Freeform 2551"/>
              <p:cNvSpPr>
                <a:spLocks/>
              </p:cNvSpPr>
              <p:nvPr/>
            </p:nvSpPr>
            <p:spPr bwMode="auto">
              <a:xfrm>
                <a:off x="2784" y="989"/>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28" name="Freeform 2552"/>
              <p:cNvSpPr>
                <a:spLocks/>
              </p:cNvSpPr>
              <p:nvPr/>
            </p:nvSpPr>
            <p:spPr bwMode="auto">
              <a:xfrm>
                <a:off x="2696" y="989"/>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729" name="Freeform 2553"/>
              <p:cNvSpPr>
                <a:spLocks/>
              </p:cNvSpPr>
              <p:nvPr/>
            </p:nvSpPr>
            <p:spPr bwMode="auto">
              <a:xfrm>
                <a:off x="2623" y="957"/>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730" name="Freeform 2554"/>
              <p:cNvSpPr>
                <a:spLocks/>
              </p:cNvSpPr>
              <p:nvPr/>
            </p:nvSpPr>
            <p:spPr bwMode="auto">
              <a:xfrm>
                <a:off x="2575" y="917"/>
                <a:ext cx="49" cy="40"/>
              </a:xfrm>
              <a:custGeom>
                <a:avLst/>
                <a:gdLst>
                  <a:gd name="T0" fmla="*/ 0 w 289"/>
                  <a:gd name="T1" fmla="*/ 0 h 241"/>
                  <a:gd name="T2" fmla="*/ 288 w 289"/>
                  <a:gd name="T3" fmla="*/ 241 h 241"/>
                  <a:gd name="T4" fmla="*/ 289 w 289"/>
                  <a:gd name="T5" fmla="*/ 241 h 241"/>
                </a:gdLst>
                <a:ahLst/>
                <a:cxnLst>
                  <a:cxn ang="0">
                    <a:pos x="T0" y="T1"/>
                  </a:cxn>
                  <a:cxn ang="0">
                    <a:pos x="T2" y="T3"/>
                  </a:cxn>
                  <a:cxn ang="0">
                    <a:pos x="T4" y="T5"/>
                  </a:cxn>
                </a:cxnLst>
                <a:rect l="0" t="0" r="r" b="b"/>
                <a:pathLst>
                  <a:path w="289" h="241">
                    <a:moveTo>
                      <a:pt x="0" y="0"/>
                    </a:moveTo>
                    <a:lnTo>
                      <a:pt x="288" y="241"/>
                    </a:lnTo>
                    <a:lnTo>
                      <a:pt x="289"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731" name="Freeform 2555"/>
              <p:cNvSpPr>
                <a:spLocks/>
              </p:cNvSpPr>
              <p:nvPr/>
            </p:nvSpPr>
            <p:spPr bwMode="auto">
              <a:xfrm>
                <a:off x="2551" y="869"/>
                <a:ext cx="25" cy="48"/>
              </a:xfrm>
              <a:custGeom>
                <a:avLst/>
                <a:gdLst>
                  <a:gd name="T0" fmla="*/ 0 w 145"/>
                  <a:gd name="T1" fmla="*/ 0 h 289"/>
                  <a:gd name="T2" fmla="*/ 144 w 145"/>
                  <a:gd name="T3" fmla="*/ 289 h 289"/>
                  <a:gd name="T4" fmla="*/ 145 w 145"/>
                  <a:gd name="T5" fmla="*/ 289 h 289"/>
                </a:gdLst>
                <a:ahLst/>
                <a:cxnLst>
                  <a:cxn ang="0">
                    <a:pos x="T0" y="T1"/>
                  </a:cxn>
                  <a:cxn ang="0">
                    <a:pos x="T2" y="T3"/>
                  </a:cxn>
                  <a:cxn ang="0">
                    <a:pos x="T4" y="T5"/>
                  </a:cxn>
                </a:cxnLst>
                <a:rect l="0" t="0" r="r" b="b"/>
                <a:pathLst>
                  <a:path w="145" h="289">
                    <a:moveTo>
                      <a:pt x="0" y="0"/>
                    </a:moveTo>
                    <a:lnTo>
                      <a:pt x="144" y="289"/>
                    </a:lnTo>
                    <a:lnTo>
                      <a:pt x="145" y="289"/>
                    </a:lnTo>
                  </a:path>
                </a:pathLst>
              </a:custGeom>
              <a:solidFill>
                <a:srgbClr val="FF6600"/>
              </a:solidFill>
              <a:ln w="57150" cmpd="sng">
                <a:solidFill>
                  <a:srgbClr val="FFFFFF"/>
                </a:solidFill>
                <a:prstDash val="solid"/>
                <a:round/>
                <a:headEnd/>
                <a:tailEnd/>
              </a:ln>
            </p:spPr>
            <p:txBody>
              <a:bodyPr/>
              <a:lstStyle/>
              <a:p>
                <a:endParaRPr lang="en-IN"/>
              </a:p>
            </p:txBody>
          </p:sp>
          <p:sp>
            <p:nvSpPr>
              <p:cNvPr id="52732" name="Freeform 2556"/>
              <p:cNvSpPr>
                <a:spLocks/>
              </p:cNvSpPr>
              <p:nvPr/>
            </p:nvSpPr>
            <p:spPr bwMode="auto">
              <a:xfrm>
                <a:off x="2551" y="853"/>
                <a:ext cx="8" cy="16"/>
              </a:xfrm>
              <a:custGeom>
                <a:avLst/>
                <a:gdLst>
                  <a:gd name="T0" fmla="*/ 48 w 48"/>
                  <a:gd name="T1" fmla="*/ 0 h 96"/>
                  <a:gd name="T2" fmla="*/ 0 w 48"/>
                  <a:gd name="T3" fmla="*/ 96 h 96"/>
                  <a:gd name="T4" fmla="*/ 1 w 48"/>
                  <a:gd name="T5" fmla="*/ 96 h 96"/>
                </a:gdLst>
                <a:ahLst/>
                <a:cxnLst>
                  <a:cxn ang="0">
                    <a:pos x="T0" y="T1"/>
                  </a:cxn>
                  <a:cxn ang="0">
                    <a:pos x="T2" y="T3"/>
                  </a:cxn>
                  <a:cxn ang="0">
                    <a:pos x="T4" y="T5"/>
                  </a:cxn>
                </a:cxnLst>
                <a:rect l="0" t="0" r="r" b="b"/>
                <a:pathLst>
                  <a:path w="48" h="96">
                    <a:moveTo>
                      <a:pt x="48"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733" name="Freeform 2557"/>
              <p:cNvSpPr>
                <a:spLocks/>
              </p:cNvSpPr>
              <p:nvPr/>
            </p:nvSpPr>
            <p:spPr bwMode="auto">
              <a:xfrm>
                <a:off x="3000" y="861"/>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34" name="Freeform 2558"/>
              <p:cNvSpPr>
                <a:spLocks/>
              </p:cNvSpPr>
              <p:nvPr/>
            </p:nvSpPr>
            <p:spPr bwMode="auto">
              <a:xfrm>
                <a:off x="2992" y="901"/>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35" name="Freeform 2559"/>
              <p:cNvSpPr>
                <a:spLocks/>
              </p:cNvSpPr>
              <p:nvPr/>
            </p:nvSpPr>
            <p:spPr bwMode="auto">
              <a:xfrm>
                <a:off x="2960" y="917"/>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736" name="Freeform 2560"/>
              <p:cNvSpPr>
                <a:spLocks/>
              </p:cNvSpPr>
              <p:nvPr/>
            </p:nvSpPr>
            <p:spPr bwMode="auto">
              <a:xfrm>
                <a:off x="2936" y="941"/>
                <a:ext cx="8" cy="16"/>
              </a:xfrm>
              <a:custGeom>
                <a:avLst/>
                <a:gdLst>
                  <a:gd name="T0" fmla="*/ 48 w 48"/>
                  <a:gd name="T1" fmla="*/ 97 h 97"/>
                  <a:gd name="T2" fmla="*/ 0 w 48"/>
                  <a:gd name="T3" fmla="*/ 0 h 97"/>
                  <a:gd name="T4" fmla="*/ 1 w 48"/>
                  <a:gd name="T5" fmla="*/ 0 h 97"/>
                </a:gdLst>
                <a:ahLst/>
                <a:cxnLst>
                  <a:cxn ang="0">
                    <a:pos x="T0" y="T1"/>
                  </a:cxn>
                  <a:cxn ang="0">
                    <a:pos x="T2" y="T3"/>
                  </a:cxn>
                  <a:cxn ang="0">
                    <a:pos x="T4" y="T5"/>
                  </a:cxn>
                </a:cxnLst>
                <a:rect l="0" t="0" r="r" b="b"/>
                <a:pathLst>
                  <a:path w="48" h="97">
                    <a:moveTo>
                      <a:pt x="48"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37" name="Freeform 2561"/>
              <p:cNvSpPr>
                <a:spLocks/>
              </p:cNvSpPr>
              <p:nvPr/>
            </p:nvSpPr>
            <p:spPr bwMode="auto">
              <a:xfrm>
                <a:off x="2864" y="949"/>
                <a:ext cx="40" cy="40"/>
              </a:xfrm>
              <a:custGeom>
                <a:avLst/>
                <a:gdLst>
                  <a:gd name="T0" fmla="*/ 0 w 242"/>
                  <a:gd name="T1" fmla="*/ 241 h 241"/>
                  <a:gd name="T2" fmla="*/ 241 w 242"/>
                  <a:gd name="T3" fmla="*/ 0 h 241"/>
                  <a:gd name="T4" fmla="*/ 242 w 242"/>
                  <a:gd name="T5" fmla="*/ 0 h 241"/>
                </a:gdLst>
                <a:ahLst/>
                <a:cxnLst>
                  <a:cxn ang="0">
                    <a:pos x="T0" y="T1"/>
                  </a:cxn>
                  <a:cxn ang="0">
                    <a:pos x="T2" y="T3"/>
                  </a:cxn>
                  <a:cxn ang="0">
                    <a:pos x="T4" y="T5"/>
                  </a:cxn>
                </a:cxnLst>
                <a:rect l="0" t="0" r="r" b="b"/>
                <a:pathLst>
                  <a:path w="242" h="241">
                    <a:moveTo>
                      <a:pt x="0" y="241"/>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738" name="Freeform 2562"/>
              <p:cNvSpPr>
                <a:spLocks/>
              </p:cNvSpPr>
              <p:nvPr/>
            </p:nvSpPr>
            <p:spPr bwMode="auto">
              <a:xfrm>
                <a:off x="2808" y="973"/>
                <a:ext cx="56" cy="16"/>
              </a:xfrm>
              <a:custGeom>
                <a:avLst/>
                <a:gdLst>
                  <a:gd name="T0" fmla="*/ 336 w 336"/>
                  <a:gd name="T1" fmla="*/ 96 h 96"/>
                  <a:gd name="T2" fmla="*/ 0 w 336"/>
                  <a:gd name="T3" fmla="*/ 0 h 96"/>
                  <a:gd name="T4" fmla="*/ 1 w 336"/>
                  <a:gd name="T5" fmla="*/ 0 h 96"/>
                </a:gdLst>
                <a:ahLst/>
                <a:cxnLst>
                  <a:cxn ang="0">
                    <a:pos x="T0" y="T1"/>
                  </a:cxn>
                  <a:cxn ang="0">
                    <a:pos x="T2" y="T3"/>
                  </a:cxn>
                  <a:cxn ang="0">
                    <a:pos x="T4" y="T5"/>
                  </a:cxn>
                </a:cxnLst>
                <a:rect l="0" t="0" r="r" b="b"/>
                <a:pathLst>
                  <a:path w="336" h="96">
                    <a:moveTo>
                      <a:pt x="336"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39" name="Freeform 2563"/>
              <p:cNvSpPr>
                <a:spLocks/>
              </p:cNvSpPr>
              <p:nvPr/>
            </p:nvSpPr>
            <p:spPr bwMode="auto">
              <a:xfrm>
                <a:off x="2784" y="981"/>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0" name="Freeform 2564"/>
              <p:cNvSpPr>
                <a:spLocks/>
              </p:cNvSpPr>
              <p:nvPr/>
            </p:nvSpPr>
            <p:spPr bwMode="auto">
              <a:xfrm>
                <a:off x="2696" y="973"/>
                <a:ext cx="56" cy="16"/>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1" name="Freeform 2565"/>
              <p:cNvSpPr>
                <a:spLocks/>
              </p:cNvSpPr>
              <p:nvPr/>
            </p:nvSpPr>
            <p:spPr bwMode="auto">
              <a:xfrm>
                <a:off x="2656" y="949"/>
                <a:ext cx="40" cy="40"/>
              </a:xfrm>
              <a:custGeom>
                <a:avLst/>
                <a:gdLst>
                  <a:gd name="T0" fmla="*/ 240 w 240"/>
                  <a:gd name="T1" fmla="*/ 241 h 241"/>
                  <a:gd name="T2" fmla="*/ 0 w 240"/>
                  <a:gd name="T3" fmla="*/ 0 h 241"/>
                  <a:gd name="T4" fmla="*/ 1 w 240"/>
                  <a:gd name="T5" fmla="*/ 0 h 241"/>
                </a:gdLst>
                <a:ahLst/>
                <a:cxnLst>
                  <a:cxn ang="0">
                    <a:pos x="T0" y="T1"/>
                  </a:cxn>
                  <a:cxn ang="0">
                    <a:pos x="T2" y="T3"/>
                  </a:cxn>
                  <a:cxn ang="0">
                    <a:pos x="T4" y="T5"/>
                  </a:cxn>
                </a:cxnLst>
                <a:rect l="0" t="0" r="r" b="b"/>
                <a:pathLst>
                  <a:path w="240" h="241">
                    <a:moveTo>
                      <a:pt x="240" y="241"/>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2" name="Freeform 2566"/>
              <p:cNvSpPr>
                <a:spLocks/>
              </p:cNvSpPr>
              <p:nvPr/>
            </p:nvSpPr>
            <p:spPr bwMode="auto">
              <a:xfrm>
                <a:off x="2623" y="941"/>
                <a:ext cx="9" cy="16"/>
              </a:xfrm>
              <a:custGeom>
                <a:avLst/>
                <a:gdLst>
                  <a:gd name="T0" fmla="*/ 0 w 50"/>
                  <a:gd name="T1" fmla="*/ 97 h 97"/>
                  <a:gd name="T2" fmla="*/ 49 w 50"/>
                  <a:gd name="T3" fmla="*/ 0 h 97"/>
                  <a:gd name="T4" fmla="*/ 50 w 50"/>
                  <a:gd name="T5" fmla="*/ 0 h 97"/>
                </a:gdLst>
                <a:ahLst/>
                <a:cxnLst>
                  <a:cxn ang="0">
                    <a:pos x="T0" y="T1"/>
                  </a:cxn>
                  <a:cxn ang="0">
                    <a:pos x="T2" y="T3"/>
                  </a:cxn>
                  <a:cxn ang="0">
                    <a:pos x="T4" y="T5"/>
                  </a:cxn>
                </a:cxnLst>
                <a:rect l="0" t="0" r="r" b="b"/>
                <a:pathLst>
                  <a:path w="50" h="97">
                    <a:moveTo>
                      <a:pt x="0" y="97"/>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3" name="Freeform 2567"/>
              <p:cNvSpPr>
                <a:spLocks/>
              </p:cNvSpPr>
              <p:nvPr/>
            </p:nvSpPr>
            <p:spPr bwMode="auto">
              <a:xfrm>
                <a:off x="2575" y="901"/>
                <a:ext cx="32" cy="24"/>
              </a:xfrm>
              <a:custGeom>
                <a:avLst/>
                <a:gdLst>
                  <a:gd name="T0" fmla="*/ 192 w 192"/>
                  <a:gd name="T1" fmla="*/ 144 h 144"/>
                  <a:gd name="T2" fmla="*/ 0 w 192"/>
                  <a:gd name="T3" fmla="*/ 96 h 144"/>
                  <a:gd name="T4" fmla="*/ 0 w 192"/>
                  <a:gd name="T5" fmla="*/ 0 h 144"/>
                  <a:gd name="T6" fmla="*/ 1 w 192"/>
                  <a:gd name="T7" fmla="*/ 0 h 144"/>
                </a:gdLst>
                <a:ahLst/>
                <a:cxnLst>
                  <a:cxn ang="0">
                    <a:pos x="T0" y="T1"/>
                  </a:cxn>
                  <a:cxn ang="0">
                    <a:pos x="T2" y="T3"/>
                  </a:cxn>
                  <a:cxn ang="0">
                    <a:pos x="T4" y="T5"/>
                  </a:cxn>
                  <a:cxn ang="0">
                    <a:pos x="T6" y="T7"/>
                  </a:cxn>
                </a:cxnLst>
                <a:rect l="0" t="0" r="r" b="b"/>
                <a:pathLst>
                  <a:path w="192" h="144">
                    <a:moveTo>
                      <a:pt x="192" y="144"/>
                    </a:moveTo>
                    <a:lnTo>
                      <a:pt x="0" y="96"/>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4" name="Freeform 2568"/>
              <p:cNvSpPr>
                <a:spLocks/>
              </p:cNvSpPr>
              <p:nvPr/>
            </p:nvSpPr>
            <p:spPr bwMode="auto">
              <a:xfrm>
                <a:off x="2551" y="861"/>
                <a:ext cx="9"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5" name="Freeform 2569"/>
              <p:cNvSpPr>
                <a:spLocks/>
              </p:cNvSpPr>
              <p:nvPr/>
            </p:nvSpPr>
            <p:spPr bwMode="auto">
              <a:xfrm>
                <a:off x="3008" y="837"/>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6" name="Freeform 2570"/>
              <p:cNvSpPr>
                <a:spLocks/>
              </p:cNvSpPr>
              <p:nvPr/>
            </p:nvSpPr>
            <p:spPr bwMode="auto">
              <a:xfrm>
                <a:off x="2992" y="845"/>
                <a:ext cx="16" cy="56"/>
              </a:xfrm>
              <a:custGeom>
                <a:avLst/>
                <a:gdLst>
                  <a:gd name="T0" fmla="*/ 0 w 98"/>
                  <a:gd name="T1" fmla="*/ 337 h 337"/>
                  <a:gd name="T2" fmla="*/ 97 w 98"/>
                  <a:gd name="T3" fmla="*/ 0 h 337"/>
                  <a:gd name="T4" fmla="*/ 98 w 98"/>
                  <a:gd name="T5" fmla="*/ 0 h 337"/>
                </a:gdLst>
                <a:ahLst/>
                <a:cxnLst>
                  <a:cxn ang="0">
                    <a:pos x="T0" y="T1"/>
                  </a:cxn>
                  <a:cxn ang="0">
                    <a:pos x="T2" y="T3"/>
                  </a:cxn>
                  <a:cxn ang="0">
                    <a:pos x="T4" y="T5"/>
                  </a:cxn>
                </a:cxnLst>
                <a:rect l="0" t="0" r="r" b="b"/>
                <a:pathLst>
                  <a:path w="98" h="337">
                    <a:moveTo>
                      <a:pt x="0" y="337"/>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7" name="Freeform 2571"/>
              <p:cNvSpPr>
                <a:spLocks/>
              </p:cNvSpPr>
              <p:nvPr/>
            </p:nvSpPr>
            <p:spPr bwMode="auto">
              <a:xfrm>
                <a:off x="2944" y="901"/>
                <a:ext cx="48" cy="40"/>
              </a:xfrm>
              <a:custGeom>
                <a:avLst/>
                <a:gdLst>
                  <a:gd name="T0" fmla="*/ 0 w 289"/>
                  <a:gd name="T1" fmla="*/ 240 h 240"/>
                  <a:gd name="T2" fmla="*/ 288 w 289"/>
                  <a:gd name="T3" fmla="*/ 0 h 240"/>
                  <a:gd name="T4" fmla="*/ 289 w 289"/>
                  <a:gd name="T5" fmla="*/ 0 h 240"/>
                </a:gdLst>
                <a:ahLst/>
                <a:cxnLst>
                  <a:cxn ang="0">
                    <a:pos x="T0" y="T1"/>
                  </a:cxn>
                  <a:cxn ang="0">
                    <a:pos x="T2" y="T3"/>
                  </a:cxn>
                  <a:cxn ang="0">
                    <a:pos x="T4" y="T5"/>
                  </a:cxn>
                </a:cxnLst>
                <a:rect l="0" t="0" r="r" b="b"/>
                <a:pathLst>
                  <a:path w="289" h="240">
                    <a:moveTo>
                      <a:pt x="0" y="240"/>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8" name="Freeform 2572"/>
              <p:cNvSpPr>
                <a:spLocks/>
              </p:cNvSpPr>
              <p:nvPr/>
            </p:nvSpPr>
            <p:spPr bwMode="auto">
              <a:xfrm>
                <a:off x="2864" y="941"/>
                <a:ext cx="80" cy="24"/>
              </a:xfrm>
              <a:custGeom>
                <a:avLst/>
                <a:gdLst>
                  <a:gd name="T0" fmla="*/ 0 w 482"/>
                  <a:gd name="T1" fmla="*/ 145 h 145"/>
                  <a:gd name="T2" fmla="*/ 481 w 482"/>
                  <a:gd name="T3" fmla="*/ 0 h 145"/>
                  <a:gd name="T4" fmla="*/ 482 w 482"/>
                  <a:gd name="T5" fmla="*/ 0 h 145"/>
                </a:gdLst>
                <a:ahLst/>
                <a:cxnLst>
                  <a:cxn ang="0">
                    <a:pos x="T0" y="T1"/>
                  </a:cxn>
                  <a:cxn ang="0">
                    <a:pos x="T2" y="T3"/>
                  </a:cxn>
                  <a:cxn ang="0">
                    <a:pos x="T4" y="T5"/>
                  </a:cxn>
                </a:cxnLst>
                <a:rect l="0" t="0" r="r" b="b"/>
                <a:pathLst>
                  <a:path w="482" h="145">
                    <a:moveTo>
                      <a:pt x="0" y="145"/>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749" name="Freeform 2573"/>
              <p:cNvSpPr>
                <a:spLocks/>
              </p:cNvSpPr>
              <p:nvPr/>
            </p:nvSpPr>
            <p:spPr bwMode="auto">
              <a:xfrm>
                <a:off x="2784" y="965"/>
                <a:ext cx="80" cy="16"/>
              </a:xfrm>
              <a:custGeom>
                <a:avLst/>
                <a:gdLst>
                  <a:gd name="T0" fmla="*/ 0 w 481"/>
                  <a:gd name="T1" fmla="*/ 96 h 96"/>
                  <a:gd name="T2" fmla="*/ 480 w 481"/>
                  <a:gd name="T3" fmla="*/ 0 h 96"/>
                  <a:gd name="T4" fmla="*/ 481 w 481"/>
                  <a:gd name="T5" fmla="*/ 0 h 96"/>
                </a:gdLst>
                <a:ahLst/>
                <a:cxnLst>
                  <a:cxn ang="0">
                    <a:pos x="T0" y="T1"/>
                  </a:cxn>
                  <a:cxn ang="0">
                    <a:pos x="T2" y="T3"/>
                  </a:cxn>
                  <a:cxn ang="0">
                    <a:pos x="T4" y="T5"/>
                  </a:cxn>
                </a:cxnLst>
                <a:rect l="0" t="0" r="r" b="b"/>
                <a:pathLst>
                  <a:path w="481" h="96">
                    <a:moveTo>
                      <a:pt x="0" y="96"/>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50" name="Freeform 2574"/>
              <p:cNvSpPr>
                <a:spLocks/>
              </p:cNvSpPr>
              <p:nvPr/>
            </p:nvSpPr>
            <p:spPr bwMode="auto">
              <a:xfrm>
                <a:off x="2696" y="965"/>
                <a:ext cx="88" cy="16"/>
              </a:xfrm>
              <a:custGeom>
                <a:avLst/>
                <a:gdLst>
                  <a:gd name="T0" fmla="*/ 0 w 530"/>
                  <a:gd name="T1" fmla="*/ 0 h 96"/>
                  <a:gd name="T2" fmla="*/ 529 w 530"/>
                  <a:gd name="T3" fmla="*/ 96 h 96"/>
                  <a:gd name="T4" fmla="*/ 530 w 530"/>
                  <a:gd name="T5" fmla="*/ 96 h 96"/>
                </a:gdLst>
                <a:ahLst/>
                <a:cxnLst>
                  <a:cxn ang="0">
                    <a:pos x="T0" y="T1"/>
                  </a:cxn>
                  <a:cxn ang="0">
                    <a:pos x="T2" y="T3"/>
                  </a:cxn>
                  <a:cxn ang="0">
                    <a:pos x="T4" y="T5"/>
                  </a:cxn>
                </a:cxnLst>
                <a:rect l="0" t="0" r="r" b="b"/>
                <a:pathLst>
                  <a:path w="530" h="96">
                    <a:moveTo>
                      <a:pt x="0" y="0"/>
                    </a:moveTo>
                    <a:lnTo>
                      <a:pt x="529" y="96"/>
                    </a:lnTo>
                    <a:lnTo>
                      <a:pt x="530" y="96"/>
                    </a:lnTo>
                  </a:path>
                </a:pathLst>
              </a:custGeom>
              <a:solidFill>
                <a:srgbClr val="FF6600"/>
              </a:solidFill>
              <a:ln w="57150" cmpd="sng">
                <a:solidFill>
                  <a:srgbClr val="FFFFFF"/>
                </a:solidFill>
                <a:prstDash val="solid"/>
                <a:round/>
                <a:headEnd/>
                <a:tailEnd/>
              </a:ln>
            </p:spPr>
            <p:txBody>
              <a:bodyPr/>
              <a:lstStyle/>
              <a:p>
                <a:endParaRPr lang="en-IN"/>
              </a:p>
            </p:txBody>
          </p:sp>
          <p:sp>
            <p:nvSpPr>
              <p:cNvPr id="52751" name="Freeform 2575"/>
              <p:cNvSpPr>
                <a:spLocks/>
              </p:cNvSpPr>
              <p:nvPr/>
            </p:nvSpPr>
            <p:spPr bwMode="auto">
              <a:xfrm>
                <a:off x="2623" y="941"/>
                <a:ext cx="73" cy="24"/>
              </a:xfrm>
              <a:custGeom>
                <a:avLst/>
                <a:gdLst>
                  <a:gd name="T0" fmla="*/ 0 w 434"/>
                  <a:gd name="T1" fmla="*/ 0 h 145"/>
                  <a:gd name="T2" fmla="*/ 433 w 434"/>
                  <a:gd name="T3" fmla="*/ 145 h 145"/>
                  <a:gd name="T4" fmla="*/ 434 w 434"/>
                  <a:gd name="T5" fmla="*/ 145 h 145"/>
                </a:gdLst>
                <a:ahLst/>
                <a:cxnLst>
                  <a:cxn ang="0">
                    <a:pos x="T0" y="T1"/>
                  </a:cxn>
                  <a:cxn ang="0">
                    <a:pos x="T2" y="T3"/>
                  </a:cxn>
                  <a:cxn ang="0">
                    <a:pos x="T4" y="T5"/>
                  </a:cxn>
                </a:cxnLst>
                <a:rect l="0" t="0" r="r" b="b"/>
                <a:pathLst>
                  <a:path w="434" h="145">
                    <a:moveTo>
                      <a:pt x="0" y="0"/>
                    </a:moveTo>
                    <a:lnTo>
                      <a:pt x="433" y="145"/>
                    </a:lnTo>
                    <a:lnTo>
                      <a:pt x="434" y="145"/>
                    </a:lnTo>
                  </a:path>
                </a:pathLst>
              </a:custGeom>
              <a:solidFill>
                <a:srgbClr val="FF6600"/>
              </a:solidFill>
              <a:ln w="57150" cmpd="sng">
                <a:solidFill>
                  <a:srgbClr val="FFFFFF"/>
                </a:solidFill>
                <a:prstDash val="solid"/>
                <a:round/>
                <a:headEnd/>
                <a:tailEnd/>
              </a:ln>
            </p:spPr>
            <p:txBody>
              <a:bodyPr/>
              <a:lstStyle/>
              <a:p>
                <a:endParaRPr lang="en-IN"/>
              </a:p>
            </p:txBody>
          </p:sp>
          <p:sp>
            <p:nvSpPr>
              <p:cNvPr id="52752" name="Freeform 2576"/>
              <p:cNvSpPr>
                <a:spLocks/>
              </p:cNvSpPr>
              <p:nvPr/>
            </p:nvSpPr>
            <p:spPr bwMode="auto">
              <a:xfrm>
                <a:off x="2575" y="901"/>
                <a:ext cx="49" cy="40"/>
              </a:xfrm>
              <a:custGeom>
                <a:avLst/>
                <a:gdLst>
                  <a:gd name="T0" fmla="*/ 0 w 289"/>
                  <a:gd name="T1" fmla="*/ 0 h 240"/>
                  <a:gd name="T2" fmla="*/ 288 w 289"/>
                  <a:gd name="T3" fmla="*/ 240 h 240"/>
                  <a:gd name="T4" fmla="*/ 289 w 289"/>
                  <a:gd name="T5" fmla="*/ 240 h 240"/>
                </a:gdLst>
                <a:ahLst/>
                <a:cxnLst>
                  <a:cxn ang="0">
                    <a:pos x="T0" y="T1"/>
                  </a:cxn>
                  <a:cxn ang="0">
                    <a:pos x="T2" y="T3"/>
                  </a:cxn>
                  <a:cxn ang="0">
                    <a:pos x="T4" y="T5"/>
                  </a:cxn>
                </a:cxnLst>
                <a:rect l="0" t="0" r="r" b="b"/>
                <a:pathLst>
                  <a:path w="289" h="240">
                    <a:moveTo>
                      <a:pt x="0" y="0"/>
                    </a:moveTo>
                    <a:lnTo>
                      <a:pt x="288" y="240"/>
                    </a:lnTo>
                    <a:lnTo>
                      <a:pt x="289" y="240"/>
                    </a:lnTo>
                  </a:path>
                </a:pathLst>
              </a:custGeom>
              <a:solidFill>
                <a:srgbClr val="FF6600"/>
              </a:solidFill>
              <a:ln w="57150" cmpd="sng">
                <a:solidFill>
                  <a:srgbClr val="FFFFFF"/>
                </a:solidFill>
                <a:prstDash val="solid"/>
                <a:round/>
                <a:headEnd/>
                <a:tailEnd/>
              </a:ln>
            </p:spPr>
            <p:txBody>
              <a:bodyPr/>
              <a:lstStyle/>
              <a:p>
                <a:endParaRPr lang="en-IN"/>
              </a:p>
            </p:txBody>
          </p:sp>
          <p:sp>
            <p:nvSpPr>
              <p:cNvPr id="52753" name="Freeform 2577"/>
              <p:cNvSpPr>
                <a:spLocks/>
              </p:cNvSpPr>
              <p:nvPr/>
            </p:nvSpPr>
            <p:spPr bwMode="auto">
              <a:xfrm>
                <a:off x="2551" y="837"/>
                <a:ext cx="25" cy="64"/>
              </a:xfrm>
              <a:custGeom>
                <a:avLst/>
                <a:gdLst>
                  <a:gd name="T0" fmla="*/ 48 w 145"/>
                  <a:gd name="T1" fmla="*/ 0 h 385"/>
                  <a:gd name="T2" fmla="*/ 0 w 145"/>
                  <a:gd name="T3" fmla="*/ 48 h 385"/>
                  <a:gd name="T4" fmla="*/ 144 w 145"/>
                  <a:gd name="T5" fmla="*/ 385 h 385"/>
                  <a:gd name="T6" fmla="*/ 145 w 145"/>
                  <a:gd name="T7" fmla="*/ 385 h 385"/>
                </a:gdLst>
                <a:ahLst/>
                <a:cxnLst>
                  <a:cxn ang="0">
                    <a:pos x="T0" y="T1"/>
                  </a:cxn>
                  <a:cxn ang="0">
                    <a:pos x="T2" y="T3"/>
                  </a:cxn>
                  <a:cxn ang="0">
                    <a:pos x="T4" y="T5"/>
                  </a:cxn>
                  <a:cxn ang="0">
                    <a:pos x="T6" y="T7"/>
                  </a:cxn>
                </a:cxnLst>
                <a:rect l="0" t="0" r="r" b="b"/>
                <a:pathLst>
                  <a:path w="145" h="385">
                    <a:moveTo>
                      <a:pt x="48" y="0"/>
                    </a:moveTo>
                    <a:lnTo>
                      <a:pt x="0" y="48"/>
                    </a:lnTo>
                    <a:lnTo>
                      <a:pt x="144" y="385"/>
                    </a:lnTo>
                    <a:lnTo>
                      <a:pt x="145" y="385"/>
                    </a:lnTo>
                  </a:path>
                </a:pathLst>
              </a:custGeom>
              <a:solidFill>
                <a:srgbClr val="FF6600"/>
              </a:solidFill>
              <a:ln w="57150" cmpd="sng">
                <a:solidFill>
                  <a:srgbClr val="FFFFFF"/>
                </a:solidFill>
                <a:prstDash val="solid"/>
                <a:round/>
                <a:headEnd/>
                <a:tailEnd/>
              </a:ln>
            </p:spPr>
            <p:txBody>
              <a:bodyPr/>
              <a:lstStyle/>
              <a:p>
                <a:endParaRPr lang="en-IN"/>
              </a:p>
            </p:txBody>
          </p:sp>
          <p:sp>
            <p:nvSpPr>
              <p:cNvPr id="52754" name="Freeform 2578"/>
              <p:cNvSpPr>
                <a:spLocks/>
              </p:cNvSpPr>
              <p:nvPr/>
            </p:nvSpPr>
            <p:spPr bwMode="auto">
              <a:xfrm>
                <a:off x="3000" y="845"/>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55" name="Freeform 2579"/>
              <p:cNvSpPr>
                <a:spLocks/>
              </p:cNvSpPr>
              <p:nvPr/>
            </p:nvSpPr>
            <p:spPr bwMode="auto">
              <a:xfrm>
                <a:off x="2992" y="877"/>
                <a:ext cx="1" cy="24"/>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56" name="Freeform 2580"/>
              <p:cNvSpPr>
                <a:spLocks/>
              </p:cNvSpPr>
              <p:nvPr/>
            </p:nvSpPr>
            <p:spPr bwMode="auto">
              <a:xfrm>
                <a:off x="2960" y="901"/>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757" name="Freeform 2581"/>
              <p:cNvSpPr>
                <a:spLocks/>
              </p:cNvSpPr>
              <p:nvPr/>
            </p:nvSpPr>
            <p:spPr bwMode="auto">
              <a:xfrm>
                <a:off x="2936" y="925"/>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58" name="Freeform 2582"/>
              <p:cNvSpPr>
                <a:spLocks/>
              </p:cNvSpPr>
              <p:nvPr/>
            </p:nvSpPr>
            <p:spPr bwMode="auto">
              <a:xfrm>
                <a:off x="2864" y="933"/>
                <a:ext cx="40" cy="32"/>
              </a:xfrm>
              <a:custGeom>
                <a:avLst/>
                <a:gdLst>
                  <a:gd name="T0" fmla="*/ 0 w 242"/>
                  <a:gd name="T1" fmla="*/ 193 h 193"/>
                  <a:gd name="T2" fmla="*/ 241 w 242"/>
                  <a:gd name="T3" fmla="*/ 0 h 193"/>
                  <a:gd name="T4" fmla="*/ 242 w 242"/>
                  <a:gd name="T5" fmla="*/ 0 h 193"/>
                </a:gdLst>
                <a:ahLst/>
                <a:cxnLst>
                  <a:cxn ang="0">
                    <a:pos x="T0" y="T1"/>
                  </a:cxn>
                  <a:cxn ang="0">
                    <a:pos x="T2" y="T3"/>
                  </a:cxn>
                  <a:cxn ang="0">
                    <a:pos x="T4" y="T5"/>
                  </a:cxn>
                </a:cxnLst>
                <a:rect l="0" t="0" r="r" b="b"/>
                <a:pathLst>
                  <a:path w="242" h="193">
                    <a:moveTo>
                      <a:pt x="0" y="193"/>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759" name="Freeform 2583"/>
              <p:cNvSpPr>
                <a:spLocks/>
              </p:cNvSpPr>
              <p:nvPr/>
            </p:nvSpPr>
            <p:spPr bwMode="auto">
              <a:xfrm>
                <a:off x="2808" y="957"/>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0" name="Freeform 2584"/>
              <p:cNvSpPr>
                <a:spLocks/>
              </p:cNvSpPr>
              <p:nvPr/>
            </p:nvSpPr>
            <p:spPr bwMode="auto">
              <a:xfrm>
                <a:off x="2784" y="957"/>
                <a:ext cx="1" cy="24"/>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1" name="Freeform 2585"/>
              <p:cNvSpPr>
                <a:spLocks/>
              </p:cNvSpPr>
              <p:nvPr/>
            </p:nvSpPr>
            <p:spPr bwMode="auto">
              <a:xfrm>
                <a:off x="2696" y="957"/>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2" name="Freeform 2586"/>
              <p:cNvSpPr>
                <a:spLocks/>
              </p:cNvSpPr>
              <p:nvPr/>
            </p:nvSpPr>
            <p:spPr bwMode="auto">
              <a:xfrm>
                <a:off x="2656" y="933"/>
                <a:ext cx="40" cy="32"/>
              </a:xfrm>
              <a:custGeom>
                <a:avLst/>
                <a:gdLst>
                  <a:gd name="T0" fmla="*/ 240 w 240"/>
                  <a:gd name="T1" fmla="*/ 193 h 193"/>
                  <a:gd name="T2" fmla="*/ 0 w 240"/>
                  <a:gd name="T3" fmla="*/ 0 h 193"/>
                  <a:gd name="T4" fmla="*/ 1 w 240"/>
                  <a:gd name="T5" fmla="*/ 0 h 193"/>
                </a:gdLst>
                <a:ahLst/>
                <a:cxnLst>
                  <a:cxn ang="0">
                    <a:pos x="T0" y="T1"/>
                  </a:cxn>
                  <a:cxn ang="0">
                    <a:pos x="T2" y="T3"/>
                  </a:cxn>
                  <a:cxn ang="0">
                    <a:pos x="T4" y="T5"/>
                  </a:cxn>
                </a:cxnLst>
                <a:rect l="0" t="0" r="r" b="b"/>
                <a:pathLst>
                  <a:path w="240" h="193">
                    <a:moveTo>
                      <a:pt x="240" y="193"/>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3" name="Freeform 2587"/>
              <p:cNvSpPr>
                <a:spLocks/>
              </p:cNvSpPr>
              <p:nvPr/>
            </p:nvSpPr>
            <p:spPr bwMode="auto">
              <a:xfrm>
                <a:off x="2623" y="925"/>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4" name="Freeform 2588"/>
              <p:cNvSpPr>
                <a:spLocks/>
              </p:cNvSpPr>
              <p:nvPr/>
            </p:nvSpPr>
            <p:spPr bwMode="auto">
              <a:xfrm>
                <a:off x="2575" y="901"/>
                <a:ext cx="32" cy="8"/>
              </a:xfrm>
              <a:custGeom>
                <a:avLst/>
                <a:gdLst>
                  <a:gd name="T0" fmla="*/ 192 w 192"/>
                  <a:gd name="T1" fmla="*/ 48 h 48"/>
                  <a:gd name="T2" fmla="*/ 0 w 192"/>
                  <a:gd name="T3" fmla="*/ 0 h 48"/>
                  <a:gd name="T4" fmla="*/ 1 w 192"/>
                  <a:gd name="T5" fmla="*/ 0 h 48"/>
                </a:gdLst>
                <a:ahLst/>
                <a:cxnLst>
                  <a:cxn ang="0">
                    <a:pos x="T0" y="T1"/>
                  </a:cxn>
                  <a:cxn ang="0">
                    <a:pos x="T2" y="T3"/>
                  </a:cxn>
                  <a:cxn ang="0">
                    <a:pos x="T4" y="T5"/>
                  </a:cxn>
                </a:cxnLst>
                <a:rect l="0" t="0" r="r" b="b"/>
                <a:pathLst>
                  <a:path w="192" h="48">
                    <a:moveTo>
                      <a:pt x="192"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5" name="Freeform 2589"/>
              <p:cNvSpPr>
                <a:spLocks/>
              </p:cNvSpPr>
              <p:nvPr/>
            </p:nvSpPr>
            <p:spPr bwMode="auto">
              <a:xfrm>
                <a:off x="2551" y="845"/>
                <a:ext cx="8" cy="1"/>
              </a:xfrm>
              <a:custGeom>
                <a:avLst/>
                <a:gdLst>
                  <a:gd name="T0" fmla="*/ 48 w 48"/>
                  <a:gd name="T1" fmla="*/ 0 w 48"/>
                  <a:gd name="T2" fmla="*/ 1 w 48"/>
                </a:gdLst>
                <a:ahLst/>
                <a:cxnLst>
                  <a:cxn ang="0">
                    <a:pos x="T0" y="0"/>
                  </a:cxn>
                  <a:cxn ang="0">
                    <a:pos x="T1" y="0"/>
                  </a:cxn>
                  <a:cxn ang="0">
                    <a:pos x="T2" y="0"/>
                  </a:cxn>
                </a:cxnLst>
                <a:rect l="0" t="0" r="r" b="b"/>
                <a:pathLst>
                  <a:path w="48">
                    <a:moveTo>
                      <a:pt x="48"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6" name="Freeform 2590"/>
              <p:cNvSpPr>
                <a:spLocks/>
              </p:cNvSpPr>
              <p:nvPr/>
            </p:nvSpPr>
            <p:spPr bwMode="auto">
              <a:xfrm>
                <a:off x="2575" y="877"/>
                <a:ext cx="1" cy="24"/>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7" name="Freeform 2591"/>
              <p:cNvSpPr>
                <a:spLocks/>
              </p:cNvSpPr>
              <p:nvPr/>
            </p:nvSpPr>
            <p:spPr bwMode="auto">
              <a:xfrm>
                <a:off x="3008" y="821"/>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8" name="Freeform 2592"/>
              <p:cNvSpPr>
                <a:spLocks/>
              </p:cNvSpPr>
              <p:nvPr/>
            </p:nvSpPr>
            <p:spPr bwMode="auto">
              <a:xfrm>
                <a:off x="2992" y="829"/>
                <a:ext cx="16" cy="48"/>
              </a:xfrm>
              <a:custGeom>
                <a:avLst/>
                <a:gdLst>
                  <a:gd name="T0" fmla="*/ 0 w 98"/>
                  <a:gd name="T1" fmla="*/ 289 h 289"/>
                  <a:gd name="T2" fmla="*/ 97 w 98"/>
                  <a:gd name="T3" fmla="*/ 0 h 289"/>
                  <a:gd name="T4" fmla="*/ 98 w 98"/>
                  <a:gd name="T5" fmla="*/ 0 h 289"/>
                </a:gdLst>
                <a:ahLst/>
                <a:cxnLst>
                  <a:cxn ang="0">
                    <a:pos x="T0" y="T1"/>
                  </a:cxn>
                  <a:cxn ang="0">
                    <a:pos x="T2" y="T3"/>
                  </a:cxn>
                  <a:cxn ang="0">
                    <a:pos x="T4" y="T5"/>
                  </a:cxn>
                </a:cxnLst>
                <a:rect l="0" t="0" r="r" b="b"/>
                <a:pathLst>
                  <a:path w="98" h="289">
                    <a:moveTo>
                      <a:pt x="0" y="289"/>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769" name="Freeform 2593"/>
              <p:cNvSpPr>
                <a:spLocks/>
              </p:cNvSpPr>
              <p:nvPr/>
            </p:nvSpPr>
            <p:spPr bwMode="auto">
              <a:xfrm>
                <a:off x="2864" y="925"/>
                <a:ext cx="80" cy="24"/>
              </a:xfrm>
              <a:custGeom>
                <a:avLst/>
                <a:gdLst>
                  <a:gd name="T0" fmla="*/ 0 w 482"/>
                  <a:gd name="T1" fmla="*/ 144 h 144"/>
                  <a:gd name="T2" fmla="*/ 481 w 482"/>
                  <a:gd name="T3" fmla="*/ 0 h 144"/>
                  <a:gd name="T4" fmla="*/ 482 w 482"/>
                  <a:gd name="T5" fmla="*/ 0 h 144"/>
                </a:gdLst>
                <a:ahLst/>
                <a:cxnLst>
                  <a:cxn ang="0">
                    <a:pos x="T0" y="T1"/>
                  </a:cxn>
                  <a:cxn ang="0">
                    <a:pos x="T2" y="T3"/>
                  </a:cxn>
                  <a:cxn ang="0">
                    <a:pos x="T4" y="T5"/>
                  </a:cxn>
                </a:cxnLst>
                <a:rect l="0" t="0" r="r" b="b"/>
                <a:pathLst>
                  <a:path w="482" h="144">
                    <a:moveTo>
                      <a:pt x="0" y="144"/>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770" name="Freeform 2594"/>
              <p:cNvSpPr>
                <a:spLocks/>
              </p:cNvSpPr>
              <p:nvPr/>
            </p:nvSpPr>
            <p:spPr bwMode="auto">
              <a:xfrm>
                <a:off x="2784" y="949"/>
                <a:ext cx="80" cy="8"/>
              </a:xfrm>
              <a:custGeom>
                <a:avLst/>
                <a:gdLst>
                  <a:gd name="T0" fmla="*/ 0 w 481"/>
                  <a:gd name="T1" fmla="*/ 49 h 49"/>
                  <a:gd name="T2" fmla="*/ 480 w 481"/>
                  <a:gd name="T3" fmla="*/ 0 h 49"/>
                  <a:gd name="T4" fmla="*/ 481 w 481"/>
                  <a:gd name="T5" fmla="*/ 0 h 49"/>
                </a:gdLst>
                <a:ahLst/>
                <a:cxnLst>
                  <a:cxn ang="0">
                    <a:pos x="T0" y="T1"/>
                  </a:cxn>
                  <a:cxn ang="0">
                    <a:pos x="T2" y="T3"/>
                  </a:cxn>
                  <a:cxn ang="0">
                    <a:pos x="T4" y="T5"/>
                  </a:cxn>
                </a:cxnLst>
                <a:rect l="0" t="0" r="r" b="b"/>
                <a:pathLst>
                  <a:path w="481" h="49">
                    <a:moveTo>
                      <a:pt x="0" y="49"/>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71" name="Freeform 2595"/>
              <p:cNvSpPr>
                <a:spLocks/>
              </p:cNvSpPr>
              <p:nvPr/>
            </p:nvSpPr>
            <p:spPr bwMode="auto">
              <a:xfrm>
                <a:off x="2696" y="949"/>
                <a:ext cx="88" cy="8"/>
              </a:xfrm>
              <a:custGeom>
                <a:avLst/>
                <a:gdLst>
                  <a:gd name="T0" fmla="*/ 0 w 530"/>
                  <a:gd name="T1" fmla="*/ 0 h 49"/>
                  <a:gd name="T2" fmla="*/ 529 w 530"/>
                  <a:gd name="T3" fmla="*/ 49 h 49"/>
                  <a:gd name="T4" fmla="*/ 530 w 530"/>
                  <a:gd name="T5" fmla="*/ 49 h 49"/>
                </a:gdLst>
                <a:ahLst/>
                <a:cxnLst>
                  <a:cxn ang="0">
                    <a:pos x="T0" y="T1"/>
                  </a:cxn>
                  <a:cxn ang="0">
                    <a:pos x="T2" y="T3"/>
                  </a:cxn>
                  <a:cxn ang="0">
                    <a:pos x="T4" y="T5"/>
                  </a:cxn>
                </a:cxnLst>
                <a:rect l="0" t="0" r="r" b="b"/>
                <a:pathLst>
                  <a:path w="530" h="49">
                    <a:moveTo>
                      <a:pt x="0" y="0"/>
                    </a:moveTo>
                    <a:lnTo>
                      <a:pt x="529" y="49"/>
                    </a:lnTo>
                    <a:lnTo>
                      <a:pt x="530" y="49"/>
                    </a:lnTo>
                  </a:path>
                </a:pathLst>
              </a:custGeom>
              <a:solidFill>
                <a:srgbClr val="FF6600"/>
              </a:solidFill>
              <a:ln w="57150" cmpd="sng">
                <a:solidFill>
                  <a:srgbClr val="FFFFFF"/>
                </a:solidFill>
                <a:prstDash val="solid"/>
                <a:round/>
                <a:headEnd/>
                <a:tailEnd/>
              </a:ln>
            </p:spPr>
            <p:txBody>
              <a:bodyPr/>
              <a:lstStyle/>
              <a:p>
                <a:endParaRPr lang="en-IN"/>
              </a:p>
            </p:txBody>
          </p:sp>
          <p:sp>
            <p:nvSpPr>
              <p:cNvPr id="52772" name="Freeform 2596"/>
              <p:cNvSpPr>
                <a:spLocks/>
              </p:cNvSpPr>
              <p:nvPr/>
            </p:nvSpPr>
            <p:spPr bwMode="auto">
              <a:xfrm>
                <a:off x="2623" y="925"/>
                <a:ext cx="73" cy="24"/>
              </a:xfrm>
              <a:custGeom>
                <a:avLst/>
                <a:gdLst>
                  <a:gd name="T0" fmla="*/ 0 w 434"/>
                  <a:gd name="T1" fmla="*/ 0 h 144"/>
                  <a:gd name="T2" fmla="*/ 433 w 434"/>
                  <a:gd name="T3" fmla="*/ 144 h 144"/>
                  <a:gd name="T4" fmla="*/ 434 w 434"/>
                  <a:gd name="T5" fmla="*/ 144 h 144"/>
                </a:gdLst>
                <a:ahLst/>
                <a:cxnLst>
                  <a:cxn ang="0">
                    <a:pos x="T0" y="T1"/>
                  </a:cxn>
                  <a:cxn ang="0">
                    <a:pos x="T2" y="T3"/>
                  </a:cxn>
                  <a:cxn ang="0">
                    <a:pos x="T4" y="T5"/>
                  </a:cxn>
                </a:cxnLst>
                <a:rect l="0" t="0" r="r" b="b"/>
                <a:pathLst>
                  <a:path w="434" h="144">
                    <a:moveTo>
                      <a:pt x="0" y="0"/>
                    </a:moveTo>
                    <a:lnTo>
                      <a:pt x="433" y="144"/>
                    </a:lnTo>
                    <a:lnTo>
                      <a:pt x="434" y="144"/>
                    </a:lnTo>
                  </a:path>
                </a:pathLst>
              </a:custGeom>
              <a:solidFill>
                <a:srgbClr val="FF6600"/>
              </a:solidFill>
              <a:ln w="57150" cmpd="sng">
                <a:solidFill>
                  <a:srgbClr val="FFFFFF"/>
                </a:solidFill>
                <a:prstDash val="solid"/>
                <a:round/>
                <a:headEnd/>
                <a:tailEnd/>
              </a:ln>
            </p:spPr>
            <p:txBody>
              <a:bodyPr/>
              <a:lstStyle/>
              <a:p>
                <a:endParaRPr lang="en-IN"/>
              </a:p>
            </p:txBody>
          </p:sp>
          <p:sp>
            <p:nvSpPr>
              <p:cNvPr id="52773" name="Freeform 2597"/>
              <p:cNvSpPr>
                <a:spLocks/>
              </p:cNvSpPr>
              <p:nvPr/>
            </p:nvSpPr>
            <p:spPr bwMode="auto">
              <a:xfrm>
                <a:off x="2575" y="877"/>
                <a:ext cx="49" cy="48"/>
              </a:xfrm>
              <a:custGeom>
                <a:avLst/>
                <a:gdLst>
                  <a:gd name="T0" fmla="*/ 0 w 289"/>
                  <a:gd name="T1" fmla="*/ 0 h 288"/>
                  <a:gd name="T2" fmla="*/ 288 w 289"/>
                  <a:gd name="T3" fmla="*/ 288 h 288"/>
                  <a:gd name="T4" fmla="*/ 289 w 289"/>
                  <a:gd name="T5" fmla="*/ 288 h 288"/>
                </a:gdLst>
                <a:ahLst/>
                <a:cxnLst>
                  <a:cxn ang="0">
                    <a:pos x="T0" y="T1"/>
                  </a:cxn>
                  <a:cxn ang="0">
                    <a:pos x="T2" y="T3"/>
                  </a:cxn>
                  <a:cxn ang="0">
                    <a:pos x="T4" y="T5"/>
                  </a:cxn>
                </a:cxnLst>
                <a:rect l="0" t="0" r="r" b="b"/>
                <a:pathLst>
                  <a:path w="289" h="288">
                    <a:moveTo>
                      <a:pt x="0" y="0"/>
                    </a:moveTo>
                    <a:lnTo>
                      <a:pt x="288" y="288"/>
                    </a:lnTo>
                    <a:lnTo>
                      <a:pt x="289"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774" name="Freeform 2598"/>
              <p:cNvSpPr>
                <a:spLocks/>
              </p:cNvSpPr>
              <p:nvPr/>
            </p:nvSpPr>
            <p:spPr bwMode="auto">
              <a:xfrm>
                <a:off x="2551" y="821"/>
                <a:ext cx="25" cy="56"/>
              </a:xfrm>
              <a:custGeom>
                <a:avLst/>
                <a:gdLst>
                  <a:gd name="T0" fmla="*/ 48 w 145"/>
                  <a:gd name="T1" fmla="*/ 0 h 337"/>
                  <a:gd name="T2" fmla="*/ 0 w 145"/>
                  <a:gd name="T3" fmla="*/ 48 h 337"/>
                  <a:gd name="T4" fmla="*/ 144 w 145"/>
                  <a:gd name="T5" fmla="*/ 337 h 337"/>
                  <a:gd name="T6" fmla="*/ 145 w 145"/>
                  <a:gd name="T7" fmla="*/ 337 h 337"/>
                </a:gdLst>
                <a:ahLst/>
                <a:cxnLst>
                  <a:cxn ang="0">
                    <a:pos x="T0" y="T1"/>
                  </a:cxn>
                  <a:cxn ang="0">
                    <a:pos x="T2" y="T3"/>
                  </a:cxn>
                  <a:cxn ang="0">
                    <a:pos x="T4" y="T5"/>
                  </a:cxn>
                  <a:cxn ang="0">
                    <a:pos x="T6" y="T7"/>
                  </a:cxn>
                </a:cxnLst>
                <a:rect l="0" t="0" r="r" b="b"/>
                <a:pathLst>
                  <a:path w="145" h="337">
                    <a:moveTo>
                      <a:pt x="48" y="0"/>
                    </a:moveTo>
                    <a:lnTo>
                      <a:pt x="0" y="48"/>
                    </a:lnTo>
                    <a:lnTo>
                      <a:pt x="144" y="337"/>
                    </a:lnTo>
                    <a:lnTo>
                      <a:pt x="145" y="337"/>
                    </a:lnTo>
                  </a:path>
                </a:pathLst>
              </a:custGeom>
              <a:solidFill>
                <a:srgbClr val="FF6600"/>
              </a:solidFill>
              <a:ln w="57150" cmpd="sng">
                <a:solidFill>
                  <a:srgbClr val="FFFFFF"/>
                </a:solidFill>
                <a:prstDash val="solid"/>
                <a:round/>
                <a:headEnd/>
                <a:tailEnd/>
              </a:ln>
            </p:spPr>
            <p:txBody>
              <a:bodyPr/>
              <a:lstStyle/>
              <a:p>
                <a:endParaRPr lang="en-IN"/>
              </a:p>
            </p:txBody>
          </p:sp>
          <p:sp>
            <p:nvSpPr>
              <p:cNvPr id="52775" name="Freeform 2599"/>
              <p:cNvSpPr>
                <a:spLocks/>
              </p:cNvSpPr>
              <p:nvPr/>
            </p:nvSpPr>
            <p:spPr bwMode="auto">
              <a:xfrm>
                <a:off x="3000" y="829"/>
                <a:ext cx="8" cy="1"/>
              </a:xfrm>
              <a:custGeom>
                <a:avLst/>
                <a:gdLst>
                  <a:gd name="T0" fmla="*/ 49 w 49"/>
                  <a:gd name="T1" fmla="*/ 0 w 49"/>
                  <a:gd name="T2" fmla="*/ 1 w 49"/>
                </a:gdLst>
                <a:ahLst/>
                <a:cxnLst>
                  <a:cxn ang="0">
                    <a:pos x="T0" y="0"/>
                  </a:cxn>
                  <a:cxn ang="0">
                    <a:pos x="T1" y="0"/>
                  </a:cxn>
                  <a:cxn ang="0">
                    <a:pos x="T2" y="0"/>
                  </a:cxn>
                </a:cxnLst>
                <a:rect l="0" t="0" r="r" b="b"/>
                <a:pathLst>
                  <a:path w="49">
                    <a:moveTo>
                      <a:pt x="49"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76" name="Freeform 2600"/>
              <p:cNvSpPr>
                <a:spLocks/>
              </p:cNvSpPr>
              <p:nvPr/>
            </p:nvSpPr>
            <p:spPr bwMode="auto">
              <a:xfrm>
                <a:off x="2992" y="861"/>
                <a:ext cx="1" cy="16"/>
              </a:xfrm>
              <a:custGeom>
                <a:avLst/>
                <a:gdLst>
                  <a:gd name="T0" fmla="*/ 0 w 1"/>
                  <a:gd name="T1" fmla="*/ 97 h 97"/>
                  <a:gd name="T2" fmla="*/ 0 w 1"/>
                  <a:gd name="T3" fmla="*/ 0 h 97"/>
                  <a:gd name="T4" fmla="*/ 1 w 1"/>
                  <a:gd name="T5" fmla="*/ 0 h 97"/>
                </a:gdLst>
                <a:ahLst/>
                <a:cxnLst>
                  <a:cxn ang="0">
                    <a:pos x="T0" y="T1"/>
                  </a:cxn>
                  <a:cxn ang="0">
                    <a:pos x="T2" y="T3"/>
                  </a:cxn>
                  <a:cxn ang="0">
                    <a:pos x="T4" y="T5"/>
                  </a:cxn>
                </a:cxnLst>
                <a:rect l="0" t="0" r="r" b="b"/>
                <a:pathLst>
                  <a:path w="1" h="97">
                    <a:moveTo>
                      <a:pt x="0"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77" name="Freeform 2601"/>
              <p:cNvSpPr>
                <a:spLocks/>
              </p:cNvSpPr>
              <p:nvPr/>
            </p:nvSpPr>
            <p:spPr bwMode="auto">
              <a:xfrm>
                <a:off x="2944" y="877"/>
                <a:ext cx="48" cy="48"/>
              </a:xfrm>
              <a:custGeom>
                <a:avLst/>
                <a:gdLst>
                  <a:gd name="T0" fmla="*/ 0 w 289"/>
                  <a:gd name="T1" fmla="*/ 288 h 288"/>
                  <a:gd name="T2" fmla="*/ 288 w 289"/>
                  <a:gd name="T3" fmla="*/ 0 h 288"/>
                  <a:gd name="T4" fmla="*/ 289 w 289"/>
                  <a:gd name="T5" fmla="*/ 0 h 288"/>
                </a:gdLst>
                <a:ahLst/>
                <a:cxnLst>
                  <a:cxn ang="0">
                    <a:pos x="T0" y="T1"/>
                  </a:cxn>
                  <a:cxn ang="0">
                    <a:pos x="T2" y="T3"/>
                  </a:cxn>
                  <a:cxn ang="0">
                    <a:pos x="T4" y="T5"/>
                  </a:cxn>
                </a:cxnLst>
                <a:rect l="0" t="0" r="r" b="b"/>
                <a:pathLst>
                  <a:path w="289" h="288">
                    <a:moveTo>
                      <a:pt x="0" y="288"/>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778" name="Freeform 2602"/>
              <p:cNvSpPr>
                <a:spLocks/>
              </p:cNvSpPr>
              <p:nvPr/>
            </p:nvSpPr>
            <p:spPr bwMode="auto">
              <a:xfrm>
                <a:off x="2960" y="877"/>
                <a:ext cx="32" cy="16"/>
              </a:xfrm>
              <a:custGeom>
                <a:avLst/>
                <a:gdLst>
                  <a:gd name="T0" fmla="*/ 192 w 192"/>
                  <a:gd name="T1" fmla="*/ 0 h 96"/>
                  <a:gd name="T2" fmla="*/ 0 w 192"/>
                  <a:gd name="T3" fmla="*/ 96 h 96"/>
                  <a:gd name="T4" fmla="*/ 1 w 192"/>
                  <a:gd name="T5" fmla="*/ 96 h 96"/>
                </a:gdLst>
                <a:ahLst/>
                <a:cxnLst>
                  <a:cxn ang="0">
                    <a:pos x="T0" y="T1"/>
                  </a:cxn>
                  <a:cxn ang="0">
                    <a:pos x="T2" y="T3"/>
                  </a:cxn>
                  <a:cxn ang="0">
                    <a:pos x="T4" y="T5"/>
                  </a:cxn>
                </a:cxnLst>
                <a:rect l="0" t="0" r="r" b="b"/>
                <a:pathLst>
                  <a:path w="192" h="96">
                    <a:moveTo>
                      <a:pt x="192" y="0"/>
                    </a:moveTo>
                    <a:lnTo>
                      <a:pt x="0" y="96"/>
                    </a:lnTo>
                    <a:lnTo>
                      <a:pt x="1" y="96"/>
                    </a:lnTo>
                  </a:path>
                </a:pathLst>
              </a:custGeom>
              <a:solidFill>
                <a:srgbClr val="FF6600"/>
              </a:solidFill>
              <a:ln w="57150" cmpd="sng">
                <a:solidFill>
                  <a:srgbClr val="FFFFFF"/>
                </a:solidFill>
                <a:prstDash val="solid"/>
                <a:round/>
                <a:headEnd/>
                <a:tailEnd/>
              </a:ln>
            </p:spPr>
            <p:txBody>
              <a:bodyPr/>
              <a:lstStyle/>
              <a:p>
                <a:endParaRPr lang="en-IN"/>
              </a:p>
            </p:txBody>
          </p:sp>
          <p:sp>
            <p:nvSpPr>
              <p:cNvPr id="52779" name="Freeform 2603"/>
              <p:cNvSpPr>
                <a:spLocks/>
              </p:cNvSpPr>
              <p:nvPr/>
            </p:nvSpPr>
            <p:spPr bwMode="auto">
              <a:xfrm>
                <a:off x="2936" y="909"/>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0" name="Freeform 2604"/>
              <p:cNvSpPr>
                <a:spLocks/>
              </p:cNvSpPr>
              <p:nvPr/>
            </p:nvSpPr>
            <p:spPr bwMode="auto">
              <a:xfrm>
                <a:off x="2864" y="917"/>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1" name="Freeform 2605"/>
              <p:cNvSpPr>
                <a:spLocks/>
              </p:cNvSpPr>
              <p:nvPr/>
            </p:nvSpPr>
            <p:spPr bwMode="auto">
              <a:xfrm>
                <a:off x="2808" y="941"/>
                <a:ext cx="56" cy="8"/>
              </a:xfrm>
              <a:custGeom>
                <a:avLst/>
                <a:gdLst>
                  <a:gd name="T0" fmla="*/ 336 w 336"/>
                  <a:gd name="T1" fmla="*/ 48 h 48"/>
                  <a:gd name="T2" fmla="*/ 0 w 336"/>
                  <a:gd name="T3" fmla="*/ 0 h 48"/>
                  <a:gd name="T4" fmla="*/ 1 w 336"/>
                  <a:gd name="T5" fmla="*/ 0 h 48"/>
                </a:gdLst>
                <a:ahLst/>
                <a:cxnLst>
                  <a:cxn ang="0">
                    <a:pos x="T0" y="T1"/>
                  </a:cxn>
                  <a:cxn ang="0">
                    <a:pos x="T2" y="T3"/>
                  </a:cxn>
                  <a:cxn ang="0">
                    <a:pos x="T4" y="T5"/>
                  </a:cxn>
                </a:cxnLst>
                <a:rect l="0" t="0" r="r" b="b"/>
                <a:pathLst>
                  <a:path w="336" h="48">
                    <a:moveTo>
                      <a:pt x="336"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2" name="Freeform 2606"/>
              <p:cNvSpPr>
                <a:spLocks/>
              </p:cNvSpPr>
              <p:nvPr/>
            </p:nvSpPr>
            <p:spPr bwMode="auto">
              <a:xfrm>
                <a:off x="2784" y="941"/>
                <a:ext cx="1" cy="16"/>
              </a:xfrm>
              <a:custGeom>
                <a:avLst/>
                <a:gdLst>
                  <a:gd name="T0" fmla="*/ 0 w 1"/>
                  <a:gd name="T1" fmla="*/ 97 h 97"/>
                  <a:gd name="T2" fmla="*/ 0 w 1"/>
                  <a:gd name="T3" fmla="*/ 0 h 97"/>
                  <a:gd name="T4" fmla="*/ 1 w 1"/>
                  <a:gd name="T5" fmla="*/ 0 h 97"/>
                </a:gdLst>
                <a:ahLst/>
                <a:cxnLst>
                  <a:cxn ang="0">
                    <a:pos x="T0" y="T1"/>
                  </a:cxn>
                  <a:cxn ang="0">
                    <a:pos x="T2" y="T3"/>
                  </a:cxn>
                  <a:cxn ang="0">
                    <a:pos x="T4" y="T5"/>
                  </a:cxn>
                </a:cxnLst>
                <a:rect l="0" t="0" r="r" b="b"/>
                <a:pathLst>
                  <a:path w="1" h="97">
                    <a:moveTo>
                      <a:pt x="0"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3" name="Freeform 2607"/>
              <p:cNvSpPr>
                <a:spLocks/>
              </p:cNvSpPr>
              <p:nvPr/>
            </p:nvSpPr>
            <p:spPr bwMode="auto">
              <a:xfrm>
                <a:off x="2696" y="941"/>
                <a:ext cx="56" cy="8"/>
              </a:xfrm>
              <a:custGeom>
                <a:avLst/>
                <a:gdLst>
                  <a:gd name="T0" fmla="*/ 0 w 337"/>
                  <a:gd name="T1" fmla="*/ 48 h 48"/>
                  <a:gd name="T2" fmla="*/ 336 w 337"/>
                  <a:gd name="T3" fmla="*/ 0 h 48"/>
                  <a:gd name="T4" fmla="*/ 337 w 337"/>
                  <a:gd name="T5" fmla="*/ 0 h 48"/>
                </a:gdLst>
                <a:ahLst/>
                <a:cxnLst>
                  <a:cxn ang="0">
                    <a:pos x="T0" y="T1"/>
                  </a:cxn>
                  <a:cxn ang="0">
                    <a:pos x="T2" y="T3"/>
                  </a:cxn>
                  <a:cxn ang="0">
                    <a:pos x="T4" y="T5"/>
                  </a:cxn>
                </a:cxnLst>
                <a:rect l="0" t="0" r="r" b="b"/>
                <a:pathLst>
                  <a:path w="337" h="48">
                    <a:moveTo>
                      <a:pt x="0" y="48"/>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4" name="Freeform 2608"/>
              <p:cNvSpPr>
                <a:spLocks/>
              </p:cNvSpPr>
              <p:nvPr/>
            </p:nvSpPr>
            <p:spPr bwMode="auto">
              <a:xfrm>
                <a:off x="2656" y="917"/>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5" name="Freeform 2609"/>
              <p:cNvSpPr>
                <a:spLocks/>
              </p:cNvSpPr>
              <p:nvPr/>
            </p:nvSpPr>
            <p:spPr bwMode="auto">
              <a:xfrm>
                <a:off x="2623" y="909"/>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6" name="Freeform 2610"/>
              <p:cNvSpPr>
                <a:spLocks/>
              </p:cNvSpPr>
              <p:nvPr/>
            </p:nvSpPr>
            <p:spPr bwMode="auto">
              <a:xfrm>
                <a:off x="2575" y="877"/>
                <a:ext cx="32" cy="16"/>
              </a:xfrm>
              <a:custGeom>
                <a:avLst/>
                <a:gdLst>
                  <a:gd name="T0" fmla="*/ 192 w 192"/>
                  <a:gd name="T1" fmla="*/ 96 h 96"/>
                  <a:gd name="T2" fmla="*/ 0 w 192"/>
                  <a:gd name="T3" fmla="*/ 0 h 96"/>
                  <a:gd name="T4" fmla="*/ 1 w 192"/>
                  <a:gd name="T5" fmla="*/ 0 h 96"/>
                </a:gdLst>
                <a:ahLst/>
                <a:cxnLst>
                  <a:cxn ang="0">
                    <a:pos x="T0" y="T1"/>
                  </a:cxn>
                  <a:cxn ang="0">
                    <a:pos x="T2" y="T3"/>
                  </a:cxn>
                  <a:cxn ang="0">
                    <a:pos x="T4" y="T5"/>
                  </a:cxn>
                </a:cxnLst>
                <a:rect l="0" t="0" r="r" b="b"/>
                <a:pathLst>
                  <a:path w="192" h="96">
                    <a:moveTo>
                      <a:pt x="192"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7" name="Freeform 2611"/>
              <p:cNvSpPr>
                <a:spLocks/>
              </p:cNvSpPr>
              <p:nvPr/>
            </p:nvSpPr>
            <p:spPr bwMode="auto">
              <a:xfrm>
                <a:off x="2551" y="829"/>
                <a:ext cx="8" cy="1"/>
              </a:xfrm>
              <a:custGeom>
                <a:avLst/>
                <a:gdLst>
                  <a:gd name="T0" fmla="*/ 48 w 48"/>
                  <a:gd name="T1" fmla="*/ 0 w 48"/>
                  <a:gd name="T2" fmla="*/ 1 w 48"/>
                </a:gdLst>
                <a:ahLst/>
                <a:cxnLst>
                  <a:cxn ang="0">
                    <a:pos x="T0" y="0"/>
                  </a:cxn>
                  <a:cxn ang="0">
                    <a:pos x="T1" y="0"/>
                  </a:cxn>
                  <a:cxn ang="0">
                    <a:pos x="T2" y="0"/>
                  </a:cxn>
                </a:cxnLst>
                <a:rect l="0" t="0" r="r" b="b"/>
                <a:pathLst>
                  <a:path w="48">
                    <a:moveTo>
                      <a:pt x="48" y="0"/>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8" name="Freeform 2612"/>
              <p:cNvSpPr>
                <a:spLocks/>
              </p:cNvSpPr>
              <p:nvPr/>
            </p:nvSpPr>
            <p:spPr bwMode="auto">
              <a:xfrm>
                <a:off x="2575" y="861"/>
                <a:ext cx="1" cy="16"/>
              </a:xfrm>
              <a:custGeom>
                <a:avLst/>
                <a:gdLst>
                  <a:gd name="T0" fmla="*/ 0 w 1"/>
                  <a:gd name="T1" fmla="*/ 97 h 97"/>
                  <a:gd name="T2" fmla="*/ 0 w 1"/>
                  <a:gd name="T3" fmla="*/ 0 h 97"/>
                  <a:gd name="T4" fmla="*/ 1 w 1"/>
                  <a:gd name="T5" fmla="*/ 0 h 97"/>
                </a:gdLst>
                <a:ahLst/>
                <a:cxnLst>
                  <a:cxn ang="0">
                    <a:pos x="T0" y="T1"/>
                  </a:cxn>
                  <a:cxn ang="0">
                    <a:pos x="T2" y="T3"/>
                  </a:cxn>
                  <a:cxn ang="0">
                    <a:pos x="T4" y="T5"/>
                  </a:cxn>
                </a:cxnLst>
                <a:rect l="0" t="0" r="r" b="b"/>
                <a:pathLst>
                  <a:path w="1" h="97">
                    <a:moveTo>
                      <a:pt x="0" y="9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89" name="Freeform 2613"/>
              <p:cNvSpPr>
                <a:spLocks/>
              </p:cNvSpPr>
              <p:nvPr/>
            </p:nvSpPr>
            <p:spPr bwMode="auto">
              <a:xfrm>
                <a:off x="3008" y="805"/>
                <a:ext cx="1" cy="8"/>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90" name="Freeform 2614"/>
              <p:cNvSpPr>
                <a:spLocks/>
              </p:cNvSpPr>
              <p:nvPr/>
            </p:nvSpPr>
            <p:spPr bwMode="auto">
              <a:xfrm>
                <a:off x="2992" y="813"/>
                <a:ext cx="16" cy="48"/>
              </a:xfrm>
              <a:custGeom>
                <a:avLst/>
                <a:gdLst>
                  <a:gd name="T0" fmla="*/ 0 w 98"/>
                  <a:gd name="T1" fmla="*/ 288 h 288"/>
                  <a:gd name="T2" fmla="*/ 97 w 98"/>
                  <a:gd name="T3" fmla="*/ 0 h 288"/>
                  <a:gd name="T4" fmla="*/ 98 w 98"/>
                  <a:gd name="T5" fmla="*/ 0 h 288"/>
                </a:gdLst>
                <a:ahLst/>
                <a:cxnLst>
                  <a:cxn ang="0">
                    <a:pos x="T0" y="T1"/>
                  </a:cxn>
                  <a:cxn ang="0">
                    <a:pos x="T2" y="T3"/>
                  </a:cxn>
                  <a:cxn ang="0">
                    <a:pos x="T4" y="T5"/>
                  </a:cxn>
                </a:cxnLst>
                <a:rect l="0" t="0" r="r" b="b"/>
                <a:pathLst>
                  <a:path w="98" h="288">
                    <a:moveTo>
                      <a:pt x="0" y="288"/>
                    </a:moveTo>
                    <a:lnTo>
                      <a:pt x="97" y="0"/>
                    </a:lnTo>
                    <a:lnTo>
                      <a:pt x="98" y="0"/>
                    </a:lnTo>
                  </a:path>
                </a:pathLst>
              </a:custGeom>
              <a:solidFill>
                <a:srgbClr val="FF6600"/>
              </a:solidFill>
              <a:ln w="57150" cmpd="sng">
                <a:solidFill>
                  <a:srgbClr val="FFFFFF"/>
                </a:solidFill>
                <a:prstDash val="solid"/>
                <a:round/>
                <a:headEnd/>
                <a:tailEnd/>
              </a:ln>
            </p:spPr>
            <p:txBody>
              <a:bodyPr/>
              <a:lstStyle/>
              <a:p>
                <a:endParaRPr lang="en-IN"/>
              </a:p>
            </p:txBody>
          </p:sp>
          <p:sp>
            <p:nvSpPr>
              <p:cNvPr id="52791" name="Freeform 2615"/>
              <p:cNvSpPr>
                <a:spLocks/>
              </p:cNvSpPr>
              <p:nvPr/>
            </p:nvSpPr>
            <p:spPr bwMode="auto">
              <a:xfrm>
                <a:off x="2944" y="861"/>
                <a:ext cx="48" cy="40"/>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792" name="Freeform 2616"/>
              <p:cNvSpPr>
                <a:spLocks/>
              </p:cNvSpPr>
              <p:nvPr/>
            </p:nvSpPr>
            <p:spPr bwMode="auto">
              <a:xfrm>
                <a:off x="2864" y="901"/>
                <a:ext cx="80" cy="32"/>
              </a:xfrm>
              <a:custGeom>
                <a:avLst/>
                <a:gdLst>
                  <a:gd name="T0" fmla="*/ 0 w 482"/>
                  <a:gd name="T1" fmla="*/ 192 h 192"/>
                  <a:gd name="T2" fmla="*/ 481 w 482"/>
                  <a:gd name="T3" fmla="*/ 0 h 192"/>
                  <a:gd name="T4" fmla="*/ 482 w 482"/>
                  <a:gd name="T5" fmla="*/ 0 h 192"/>
                </a:gdLst>
                <a:ahLst/>
                <a:cxnLst>
                  <a:cxn ang="0">
                    <a:pos x="T0" y="T1"/>
                  </a:cxn>
                  <a:cxn ang="0">
                    <a:pos x="T2" y="T3"/>
                  </a:cxn>
                  <a:cxn ang="0">
                    <a:pos x="T4" y="T5"/>
                  </a:cxn>
                </a:cxnLst>
                <a:rect l="0" t="0" r="r" b="b"/>
                <a:pathLst>
                  <a:path w="482" h="192">
                    <a:moveTo>
                      <a:pt x="0" y="192"/>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793" name="Freeform 2617"/>
              <p:cNvSpPr>
                <a:spLocks/>
              </p:cNvSpPr>
              <p:nvPr/>
            </p:nvSpPr>
            <p:spPr bwMode="auto">
              <a:xfrm>
                <a:off x="2784" y="933"/>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94" name="Freeform 2618"/>
              <p:cNvSpPr>
                <a:spLocks/>
              </p:cNvSpPr>
              <p:nvPr/>
            </p:nvSpPr>
            <p:spPr bwMode="auto">
              <a:xfrm>
                <a:off x="2696" y="933"/>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795" name="Freeform 2619"/>
              <p:cNvSpPr>
                <a:spLocks/>
              </p:cNvSpPr>
              <p:nvPr/>
            </p:nvSpPr>
            <p:spPr bwMode="auto">
              <a:xfrm>
                <a:off x="2623" y="901"/>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796" name="Freeform 2620"/>
              <p:cNvSpPr>
                <a:spLocks/>
              </p:cNvSpPr>
              <p:nvPr/>
            </p:nvSpPr>
            <p:spPr bwMode="auto">
              <a:xfrm>
                <a:off x="2575" y="861"/>
                <a:ext cx="49" cy="40"/>
              </a:xfrm>
              <a:custGeom>
                <a:avLst/>
                <a:gdLst>
                  <a:gd name="T0" fmla="*/ 0 w 289"/>
                  <a:gd name="T1" fmla="*/ 0 h 241"/>
                  <a:gd name="T2" fmla="*/ 288 w 289"/>
                  <a:gd name="T3" fmla="*/ 241 h 241"/>
                  <a:gd name="T4" fmla="*/ 289 w 289"/>
                  <a:gd name="T5" fmla="*/ 241 h 241"/>
                </a:gdLst>
                <a:ahLst/>
                <a:cxnLst>
                  <a:cxn ang="0">
                    <a:pos x="T0" y="T1"/>
                  </a:cxn>
                  <a:cxn ang="0">
                    <a:pos x="T2" y="T3"/>
                  </a:cxn>
                  <a:cxn ang="0">
                    <a:pos x="T4" y="T5"/>
                  </a:cxn>
                </a:cxnLst>
                <a:rect l="0" t="0" r="r" b="b"/>
                <a:pathLst>
                  <a:path w="289" h="241">
                    <a:moveTo>
                      <a:pt x="0" y="0"/>
                    </a:moveTo>
                    <a:lnTo>
                      <a:pt x="288" y="241"/>
                    </a:lnTo>
                    <a:lnTo>
                      <a:pt x="289"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797" name="Freeform 2621"/>
              <p:cNvSpPr>
                <a:spLocks/>
              </p:cNvSpPr>
              <p:nvPr/>
            </p:nvSpPr>
            <p:spPr bwMode="auto">
              <a:xfrm>
                <a:off x="2551" y="805"/>
                <a:ext cx="25" cy="56"/>
              </a:xfrm>
              <a:custGeom>
                <a:avLst/>
                <a:gdLst>
                  <a:gd name="T0" fmla="*/ 48 w 145"/>
                  <a:gd name="T1" fmla="*/ 0 h 336"/>
                  <a:gd name="T2" fmla="*/ 0 w 145"/>
                  <a:gd name="T3" fmla="*/ 48 h 336"/>
                  <a:gd name="T4" fmla="*/ 144 w 145"/>
                  <a:gd name="T5" fmla="*/ 336 h 336"/>
                  <a:gd name="T6" fmla="*/ 145 w 145"/>
                  <a:gd name="T7" fmla="*/ 336 h 336"/>
                </a:gdLst>
                <a:ahLst/>
                <a:cxnLst>
                  <a:cxn ang="0">
                    <a:pos x="T0" y="T1"/>
                  </a:cxn>
                  <a:cxn ang="0">
                    <a:pos x="T2" y="T3"/>
                  </a:cxn>
                  <a:cxn ang="0">
                    <a:pos x="T4" y="T5"/>
                  </a:cxn>
                  <a:cxn ang="0">
                    <a:pos x="T6" y="T7"/>
                  </a:cxn>
                </a:cxnLst>
                <a:rect l="0" t="0" r="r" b="b"/>
                <a:pathLst>
                  <a:path w="145" h="336">
                    <a:moveTo>
                      <a:pt x="48" y="0"/>
                    </a:moveTo>
                    <a:lnTo>
                      <a:pt x="0" y="48"/>
                    </a:lnTo>
                    <a:lnTo>
                      <a:pt x="144" y="336"/>
                    </a:lnTo>
                    <a:lnTo>
                      <a:pt x="145" y="336"/>
                    </a:lnTo>
                  </a:path>
                </a:pathLst>
              </a:custGeom>
              <a:solidFill>
                <a:srgbClr val="FF6600"/>
              </a:solidFill>
              <a:ln w="57150" cmpd="sng">
                <a:solidFill>
                  <a:srgbClr val="FFFFFF"/>
                </a:solidFill>
                <a:prstDash val="solid"/>
                <a:round/>
                <a:headEnd/>
                <a:tailEnd/>
              </a:ln>
            </p:spPr>
            <p:txBody>
              <a:bodyPr/>
              <a:lstStyle/>
              <a:p>
                <a:endParaRPr lang="en-IN"/>
              </a:p>
            </p:txBody>
          </p:sp>
          <p:sp>
            <p:nvSpPr>
              <p:cNvPr id="52798" name="Freeform 2622"/>
              <p:cNvSpPr>
                <a:spLocks/>
              </p:cNvSpPr>
              <p:nvPr/>
            </p:nvSpPr>
            <p:spPr bwMode="auto">
              <a:xfrm>
                <a:off x="3000" y="805"/>
                <a:ext cx="8" cy="8"/>
              </a:xfrm>
              <a:custGeom>
                <a:avLst/>
                <a:gdLst>
                  <a:gd name="T0" fmla="*/ 49 w 49"/>
                  <a:gd name="T1" fmla="*/ 48 h 48"/>
                  <a:gd name="T2" fmla="*/ 0 w 49"/>
                  <a:gd name="T3" fmla="*/ 0 h 48"/>
                  <a:gd name="T4" fmla="*/ 1 w 49"/>
                  <a:gd name="T5" fmla="*/ 0 h 48"/>
                </a:gdLst>
                <a:ahLst/>
                <a:cxnLst>
                  <a:cxn ang="0">
                    <a:pos x="T0" y="T1"/>
                  </a:cxn>
                  <a:cxn ang="0">
                    <a:pos x="T2" y="T3"/>
                  </a:cxn>
                  <a:cxn ang="0">
                    <a:pos x="T4" y="T5"/>
                  </a:cxn>
                </a:cxnLst>
                <a:rect l="0" t="0" r="r" b="b"/>
                <a:pathLst>
                  <a:path w="49" h="48">
                    <a:moveTo>
                      <a:pt x="49"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799" name="Freeform 2623"/>
              <p:cNvSpPr>
                <a:spLocks/>
              </p:cNvSpPr>
              <p:nvPr/>
            </p:nvSpPr>
            <p:spPr bwMode="auto">
              <a:xfrm>
                <a:off x="2992" y="845"/>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00" name="Freeform 2624"/>
              <p:cNvSpPr>
                <a:spLocks/>
              </p:cNvSpPr>
              <p:nvPr/>
            </p:nvSpPr>
            <p:spPr bwMode="auto">
              <a:xfrm>
                <a:off x="2960" y="861"/>
                <a:ext cx="32" cy="8"/>
              </a:xfrm>
              <a:custGeom>
                <a:avLst/>
                <a:gdLst>
                  <a:gd name="T0" fmla="*/ 192 w 192"/>
                  <a:gd name="T1" fmla="*/ 0 h 48"/>
                  <a:gd name="T2" fmla="*/ 0 w 192"/>
                  <a:gd name="T3" fmla="*/ 48 h 48"/>
                  <a:gd name="T4" fmla="*/ 1 w 192"/>
                  <a:gd name="T5" fmla="*/ 48 h 48"/>
                </a:gdLst>
                <a:ahLst/>
                <a:cxnLst>
                  <a:cxn ang="0">
                    <a:pos x="T0" y="T1"/>
                  </a:cxn>
                  <a:cxn ang="0">
                    <a:pos x="T2" y="T3"/>
                  </a:cxn>
                  <a:cxn ang="0">
                    <a:pos x="T4" y="T5"/>
                  </a:cxn>
                </a:cxnLst>
                <a:rect l="0" t="0" r="r" b="b"/>
                <a:pathLst>
                  <a:path w="192" h="48">
                    <a:moveTo>
                      <a:pt x="192"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801" name="Freeform 2625"/>
              <p:cNvSpPr>
                <a:spLocks/>
              </p:cNvSpPr>
              <p:nvPr/>
            </p:nvSpPr>
            <p:spPr bwMode="auto">
              <a:xfrm>
                <a:off x="2936" y="885"/>
                <a:ext cx="8" cy="16"/>
              </a:xfrm>
              <a:custGeom>
                <a:avLst/>
                <a:gdLst>
                  <a:gd name="T0" fmla="*/ 48 w 48"/>
                  <a:gd name="T1" fmla="*/ 96 h 96"/>
                  <a:gd name="T2" fmla="*/ 0 w 48"/>
                  <a:gd name="T3" fmla="*/ 0 h 96"/>
                  <a:gd name="T4" fmla="*/ 1 w 48"/>
                  <a:gd name="T5" fmla="*/ 0 h 96"/>
                </a:gdLst>
                <a:ahLst/>
                <a:cxnLst>
                  <a:cxn ang="0">
                    <a:pos x="T0" y="T1"/>
                  </a:cxn>
                  <a:cxn ang="0">
                    <a:pos x="T2" y="T3"/>
                  </a:cxn>
                  <a:cxn ang="0">
                    <a:pos x="T4" y="T5"/>
                  </a:cxn>
                </a:cxnLst>
                <a:rect l="0" t="0" r="r" b="b"/>
                <a:pathLst>
                  <a:path w="48" h="96">
                    <a:moveTo>
                      <a:pt x="48"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02" name="Freeform 2626"/>
              <p:cNvSpPr>
                <a:spLocks/>
              </p:cNvSpPr>
              <p:nvPr/>
            </p:nvSpPr>
            <p:spPr bwMode="auto">
              <a:xfrm>
                <a:off x="2864" y="901"/>
                <a:ext cx="40" cy="32"/>
              </a:xfrm>
              <a:custGeom>
                <a:avLst/>
                <a:gdLst>
                  <a:gd name="T0" fmla="*/ 0 w 242"/>
                  <a:gd name="T1" fmla="*/ 192 h 192"/>
                  <a:gd name="T2" fmla="*/ 241 w 242"/>
                  <a:gd name="T3" fmla="*/ 0 h 192"/>
                  <a:gd name="T4" fmla="*/ 242 w 242"/>
                  <a:gd name="T5" fmla="*/ 0 h 192"/>
                </a:gdLst>
                <a:ahLst/>
                <a:cxnLst>
                  <a:cxn ang="0">
                    <a:pos x="T0" y="T1"/>
                  </a:cxn>
                  <a:cxn ang="0">
                    <a:pos x="T2" y="T3"/>
                  </a:cxn>
                  <a:cxn ang="0">
                    <a:pos x="T4" y="T5"/>
                  </a:cxn>
                </a:cxnLst>
                <a:rect l="0" t="0" r="r" b="b"/>
                <a:pathLst>
                  <a:path w="242" h="192">
                    <a:moveTo>
                      <a:pt x="0" y="192"/>
                    </a:moveTo>
                    <a:lnTo>
                      <a:pt x="241" y="0"/>
                    </a:lnTo>
                    <a:lnTo>
                      <a:pt x="242" y="0"/>
                    </a:lnTo>
                  </a:path>
                </a:pathLst>
              </a:custGeom>
              <a:solidFill>
                <a:srgbClr val="FF6600"/>
              </a:solidFill>
              <a:ln w="57150" cmpd="sng">
                <a:solidFill>
                  <a:srgbClr val="FFFFFF"/>
                </a:solidFill>
                <a:prstDash val="solid"/>
                <a:round/>
                <a:headEnd/>
                <a:tailEnd/>
              </a:ln>
            </p:spPr>
            <p:txBody>
              <a:bodyPr/>
              <a:lstStyle/>
              <a:p>
                <a:endParaRPr lang="en-IN"/>
              </a:p>
            </p:txBody>
          </p:sp>
          <p:sp>
            <p:nvSpPr>
              <p:cNvPr id="52803" name="Freeform 2627"/>
              <p:cNvSpPr>
                <a:spLocks/>
              </p:cNvSpPr>
              <p:nvPr/>
            </p:nvSpPr>
            <p:spPr bwMode="auto">
              <a:xfrm>
                <a:off x="2808" y="917"/>
                <a:ext cx="56" cy="16"/>
              </a:xfrm>
              <a:custGeom>
                <a:avLst/>
                <a:gdLst>
                  <a:gd name="T0" fmla="*/ 336 w 336"/>
                  <a:gd name="T1" fmla="*/ 96 h 96"/>
                  <a:gd name="T2" fmla="*/ 0 w 336"/>
                  <a:gd name="T3" fmla="*/ 0 h 96"/>
                  <a:gd name="T4" fmla="*/ 1 w 336"/>
                  <a:gd name="T5" fmla="*/ 0 h 96"/>
                </a:gdLst>
                <a:ahLst/>
                <a:cxnLst>
                  <a:cxn ang="0">
                    <a:pos x="T0" y="T1"/>
                  </a:cxn>
                  <a:cxn ang="0">
                    <a:pos x="T2" y="T3"/>
                  </a:cxn>
                  <a:cxn ang="0">
                    <a:pos x="T4" y="T5"/>
                  </a:cxn>
                </a:cxnLst>
                <a:rect l="0" t="0" r="r" b="b"/>
                <a:pathLst>
                  <a:path w="336" h="96">
                    <a:moveTo>
                      <a:pt x="336"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04" name="Freeform 2628"/>
              <p:cNvSpPr>
                <a:spLocks/>
              </p:cNvSpPr>
              <p:nvPr/>
            </p:nvSpPr>
            <p:spPr bwMode="auto">
              <a:xfrm>
                <a:off x="2784" y="925"/>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05" name="Freeform 2629"/>
              <p:cNvSpPr>
                <a:spLocks/>
              </p:cNvSpPr>
              <p:nvPr/>
            </p:nvSpPr>
            <p:spPr bwMode="auto">
              <a:xfrm>
                <a:off x="2696" y="917"/>
                <a:ext cx="56" cy="16"/>
              </a:xfrm>
              <a:custGeom>
                <a:avLst/>
                <a:gdLst>
                  <a:gd name="T0" fmla="*/ 0 w 337"/>
                  <a:gd name="T1" fmla="*/ 96 h 96"/>
                  <a:gd name="T2" fmla="*/ 336 w 337"/>
                  <a:gd name="T3" fmla="*/ 0 h 96"/>
                  <a:gd name="T4" fmla="*/ 337 w 337"/>
                  <a:gd name="T5" fmla="*/ 0 h 96"/>
                </a:gdLst>
                <a:ahLst/>
                <a:cxnLst>
                  <a:cxn ang="0">
                    <a:pos x="T0" y="T1"/>
                  </a:cxn>
                  <a:cxn ang="0">
                    <a:pos x="T2" y="T3"/>
                  </a:cxn>
                  <a:cxn ang="0">
                    <a:pos x="T4" y="T5"/>
                  </a:cxn>
                </a:cxnLst>
                <a:rect l="0" t="0" r="r" b="b"/>
                <a:pathLst>
                  <a:path w="337" h="96">
                    <a:moveTo>
                      <a:pt x="0" y="96"/>
                    </a:moveTo>
                    <a:lnTo>
                      <a:pt x="336" y="0"/>
                    </a:lnTo>
                    <a:lnTo>
                      <a:pt x="337" y="0"/>
                    </a:lnTo>
                  </a:path>
                </a:pathLst>
              </a:custGeom>
              <a:solidFill>
                <a:srgbClr val="FF6600"/>
              </a:solidFill>
              <a:ln w="57150" cmpd="sng">
                <a:solidFill>
                  <a:srgbClr val="FFFFFF"/>
                </a:solidFill>
                <a:prstDash val="solid"/>
                <a:round/>
                <a:headEnd/>
                <a:tailEnd/>
              </a:ln>
            </p:spPr>
            <p:txBody>
              <a:bodyPr/>
              <a:lstStyle/>
              <a:p>
                <a:endParaRPr lang="en-IN"/>
              </a:p>
            </p:txBody>
          </p:sp>
          <p:sp>
            <p:nvSpPr>
              <p:cNvPr id="52806" name="Freeform 2630"/>
              <p:cNvSpPr>
                <a:spLocks/>
              </p:cNvSpPr>
              <p:nvPr/>
            </p:nvSpPr>
            <p:spPr bwMode="auto">
              <a:xfrm>
                <a:off x="2656" y="901"/>
                <a:ext cx="40" cy="32"/>
              </a:xfrm>
              <a:custGeom>
                <a:avLst/>
                <a:gdLst>
                  <a:gd name="T0" fmla="*/ 240 w 240"/>
                  <a:gd name="T1" fmla="*/ 192 h 192"/>
                  <a:gd name="T2" fmla="*/ 0 w 240"/>
                  <a:gd name="T3" fmla="*/ 0 h 192"/>
                  <a:gd name="T4" fmla="*/ 1 w 240"/>
                  <a:gd name="T5" fmla="*/ 0 h 192"/>
                </a:gdLst>
                <a:ahLst/>
                <a:cxnLst>
                  <a:cxn ang="0">
                    <a:pos x="T0" y="T1"/>
                  </a:cxn>
                  <a:cxn ang="0">
                    <a:pos x="T2" y="T3"/>
                  </a:cxn>
                  <a:cxn ang="0">
                    <a:pos x="T4" y="T5"/>
                  </a:cxn>
                </a:cxnLst>
                <a:rect l="0" t="0" r="r" b="b"/>
                <a:pathLst>
                  <a:path w="240" h="192">
                    <a:moveTo>
                      <a:pt x="240"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07" name="Freeform 2631"/>
              <p:cNvSpPr>
                <a:spLocks/>
              </p:cNvSpPr>
              <p:nvPr/>
            </p:nvSpPr>
            <p:spPr bwMode="auto">
              <a:xfrm>
                <a:off x="2623" y="885"/>
                <a:ext cx="9" cy="16"/>
              </a:xfrm>
              <a:custGeom>
                <a:avLst/>
                <a:gdLst>
                  <a:gd name="T0" fmla="*/ 0 w 50"/>
                  <a:gd name="T1" fmla="*/ 96 h 96"/>
                  <a:gd name="T2" fmla="*/ 49 w 50"/>
                  <a:gd name="T3" fmla="*/ 0 h 96"/>
                  <a:gd name="T4" fmla="*/ 50 w 50"/>
                  <a:gd name="T5" fmla="*/ 0 h 96"/>
                </a:gdLst>
                <a:ahLst/>
                <a:cxnLst>
                  <a:cxn ang="0">
                    <a:pos x="T0" y="T1"/>
                  </a:cxn>
                  <a:cxn ang="0">
                    <a:pos x="T2" y="T3"/>
                  </a:cxn>
                  <a:cxn ang="0">
                    <a:pos x="T4" y="T5"/>
                  </a:cxn>
                </a:cxnLst>
                <a:rect l="0" t="0" r="r" b="b"/>
                <a:pathLst>
                  <a:path w="50" h="96">
                    <a:moveTo>
                      <a:pt x="0" y="96"/>
                    </a:moveTo>
                    <a:lnTo>
                      <a:pt x="49" y="0"/>
                    </a:lnTo>
                    <a:lnTo>
                      <a:pt x="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808" name="Freeform 2632"/>
              <p:cNvSpPr>
                <a:spLocks/>
              </p:cNvSpPr>
              <p:nvPr/>
            </p:nvSpPr>
            <p:spPr bwMode="auto">
              <a:xfrm>
                <a:off x="2575" y="861"/>
                <a:ext cx="32" cy="8"/>
              </a:xfrm>
              <a:custGeom>
                <a:avLst/>
                <a:gdLst>
                  <a:gd name="T0" fmla="*/ 192 w 192"/>
                  <a:gd name="T1" fmla="*/ 48 h 48"/>
                  <a:gd name="T2" fmla="*/ 0 w 192"/>
                  <a:gd name="T3" fmla="*/ 0 h 48"/>
                  <a:gd name="T4" fmla="*/ 1 w 192"/>
                  <a:gd name="T5" fmla="*/ 0 h 48"/>
                </a:gdLst>
                <a:ahLst/>
                <a:cxnLst>
                  <a:cxn ang="0">
                    <a:pos x="T0" y="T1"/>
                  </a:cxn>
                  <a:cxn ang="0">
                    <a:pos x="T2" y="T3"/>
                  </a:cxn>
                  <a:cxn ang="0">
                    <a:pos x="T4" y="T5"/>
                  </a:cxn>
                </a:cxnLst>
                <a:rect l="0" t="0" r="r" b="b"/>
                <a:pathLst>
                  <a:path w="192" h="48">
                    <a:moveTo>
                      <a:pt x="192"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09" name="Freeform 2633"/>
              <p:cNvSpPr>
                <a:spLocks/>
              </p:cNvSpPr>
              <p:nvPr/>
            </p:nvSpPr>
            <p:spPr bwMode="auto">
              <a:xfrm>
                <a:off x="2551" y="805"/>
                <a:ext cx="8" cy="8"/>
              </a:xfrm>
              <a:custGeom>
                <a:avLst/>
                <a:gdLst>
                  <a:gd name="T0" fmla="*/ 48 w 48"/>
                  <a:gd name="T1" fmla="*/ 0 h 48"/>
                  <a:gd name="T2" fmla="*/ 0 w 48"/>
                  <a:gd name="T3" fmla="*/ 48 h 48"/>
                  <a:gd name="T4" fmla="*/ 1 w 48"/>
                  <a:gd name="T5" fmla="*/ 48 h 48"/>
                </a:gdLst>
                <a:ahLst/>
                <a:cxnLst>
                  <a:cxn ang="0">
                    <a:pos x="T0" y="T1"/>
                  </a:cxn>
                  <a:cxn ang="0">
                    <a:pos x="T2" y="T3"/>
                  </a:cxn>
                  <a:cxn ang="0">
                    <a:pos x="T4" y="T5"/>
                  </a:cxn>
                </a:cxnLst>
                <a:rect l="0" t="0" r="r" b="b"/>
                <a:pathLst>
                  <a:path w="48" h="48">
                    <a:moveTo>
                      <a:pt x="48"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810" name="Freeform 2634"/>
              <p:cNvSpPr>
                <a:spLocks/>
              </p:cNvSpPr>
              <p:nvPr/>
            </p:nvSpPr>
            <p:spPr bwMode="auto">
              <a:xfrm>
                <a:off x="2575" y="845"/>
                <a:ext cx="1" cy="16"/>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11" name="Freeform 2635"/>
              <p:cNvSpPr>
                <a:spLocks/>
              </p:cNvSpPr>
              <p:nvPr/>
            </p:nvSpPr>
            <p:spPr bwMode="auto">
              <a:xfrm>
                <a:off x="2784" y="917"/>
                <a:ext cx="80" cy="8"/>
              </a:xfrm>
              <a:custGeom>
                <a:avLst/>
                <a:gdLst>
                  <a:gd name="T0" fmla="*/ 0 w 481"/>
                  <a:gd name="T1" fmla="*/ 48 h 48"/>
                  <a:gd name="T2" fmla="*/ 480 w 481"/>
                  <a:gd name="T3" fmla="*/ 0 h 48"/>
                  <a:gd name="T4" fmla="*/ 481 w 481"/>
                  <a:gd name="T5" fmla="*/ 0 h 48"/>
                </a:gdLst>
                <a:ahLst/>
                <a:cxnLst>
                  <a:cxn ang="0">
                    <a:pos x="T0" y="T1"/>
                  </a:cxn>
                  <a:cxn ang="0">
                    <a:pos x="T2" y="T3"/>
                  </a:cxn>
                  <a:cxn ang="0">
                    <a:pos x="T4" y="T5"/>
                  </a:cxn>
                </a:cxnLst>
                <a:rect l="0" t="0" r="r" b="b"/>
                <a:pathLst>
                  <a:path w="481" h="48">
                    <a:moveTo>
                      <a:pt x="0" y="48"/>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12" name="Freeform 2636"/>
              <p:cNvSpPr>
                <a:spLocks/>
              </p:cNvSpPr>
              <p:nvPr/>
            </p:nvSpPr>
            <p:spPr bwMode="auto">
              <a:xfrm>
                <a:off x="2696" y="917"/>
                <a:ext cx="88" cy="8"/>
              </a:xfrm>
              <a:custGeom>
                <a:avLst/>
                <a:gdLst>
                  <a:gd name="T0" fmla="*/ 0 w 530"/>
                  <a:gd name="T1" fmla="*/ 0 h 48"/>
                  <a:gd name="T2" fmla="*/ 529 w 530"/>
                  <a:gd name="T3" fmla="*/ 48 h 48"/>
                  <a:gd name="T4" fmla="*/ 530 w 530"/>
                  <a:gd name="T5" fmla="*/ 48 h 48"/>
                </a:gdLst>
                <a:ahLst/>
                <a:cxnLst>
                  <a:cxn ang="0">
                    <a:pos x="T0" y="T1"/>
                  </a:cxn>
                  <a:cxn ang="0">
                    <a:pos x="T2" y="T3"/>
                  </a:cxn>
                  <a:cxn ang="0">
                    <a:pos x="T4" y="T5"/>
                  </a:cxn>
                </a:cxnLst>
                <a:rect l="0" t="0" r="r" b="b"/>
                <a:pathLst>
                  <a:path w="530" h="48">
                    <a:moveTo>
                      <a:pt x="0" y="0"/>
                    </a:moveTo>
                    <a:lnTo>
                      <a:pt x="529" y="48"/>
                    </a:lnTo>
                    <a:lnTo>
                      <a:pt x="530" y="48"/>
                    </a:lnTo>
                  </a:path>
                </a:pathLst>
              </a:custGeom>
              <a:solidFill>
                <a:srgbClr val="FF6600"/>
              </a:solidFill>
              <a:ln w="57150" cmpd="sng">
                <a:solidFill>
                  <a:srgbClr val="FFFFFF"/>
                </a:solidFill>
                <a:prstDash val="solid"/>
                <a:round/>
                <a:headEnd/>
                <a:tailEnd/>
              </a:ln>
            </p:spPr>
            <p:txBody>
              <a:bodyPr/>
              <a:lstStyle/>
              <a:p>
                <a:endParaRPr lang="en-IN"/>
              </a:p>
            </p:txBody>
          </p:sp>
          <p:sp>
            <p:nvSpPr>
              <p:cNvPr id="52813" name="Freeform 2637"/>
              <p:cNvSpPr>
                <a:spLocks/>
              </p:cNvSpPr>
              <p:nvPr/>
            </p:nvSpPr>
            <p:spPr bwMode="auto">
              <a:xfrm>
                <a:off x="2623" y="669"/>
                <a:ext cx="73" cy="32"/>
              </a:xfrm>
              <a:custGeom>
                <a:avLst/>
                <a:gdLst>
                  <a:gd name="T0" fmla="*/ 433 w 433"/>
                  <a:gd name="T1" fmla="*/ 0 h 192"/>
                  <a:gd name="T2" fmla="*/ 0 w 433"/>
                  <a:gd name="T3" fmla="*/ 192 h 192"/>
                  <a:gd name="T4" fmla="*/ 1 w 433"/>
                  <a:gd name="T5" fmla="*/ 192 h 192"/>
                </a:gdLst>
                <a:ahLst/>
                <a:cxnLst>
                  <a:cxn ang="0">
                    <a:pos x="T0" y="T1"/>
                  </a:cxn>
                  <a:cxn ang="0">
                    <a:pos x="T2" y="T3"/>
                  </a:cxn>
                  <a:cxn ang="0">
                    <a:pos x="T4" y="T5"/>
                  </a:cxn>
                </a:cxnLst>
                <a:rect l="0" t="0" r="r" b="b"/>
                <a:pathLst>
                  <a:path w="433" h="192">
                    <a:moveTo>
                      <a:pt x="433" y="0"/>
                    </a:moveTo>
                    <a:lnTo>
                      <a:pt x="0" y="192"/>
                    </a:lnTo>
                    <a:lnTo>
                      <a:pt x="1"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814" name="Freeform 2638"/>
              <p:cNvSpPr>
                <a:spLocks/>
              </p:cNvSpPr>
              <p:nvPr/>
            </p:nvSpPr>
            <p:spPr bwMode="auto">
              <a:xfrm>
                <a:off x="2623" y="885"/>
                <a:ext cx="73" cy="32"/>
              </a:xfrm>
              <a:custGeom>
                <a:avLst/>
                <a:gdLst>
                  <a:gd name="T0" fmla="*/ 0 w 434"/>
                  <a:gd name="T1" fmla="*/ 0 h 192"/>
                  <a:gd name="T2" fmla="*/ 433 w 434"/>
                  <a:gd name="T3" fmla="*/ 192 h 192"/>
                  <a:gd name="T4" fmla="*/ 434 w 434"/>
                  <a:gd name="T5" fmla="*/ 192 h 192"/>
                </a:gdLst>
                <a:ahLst/>
                <a:cxnLst>
                  <a:cxn ang="0">
                    <a:pos x="T0" y="T1"/>
                  </a:cxn>
                  <a:cxn ang="0">
                    <a:pos x="T2" y="T3"/>
                  </a:cxn>
                  <a:cxn ang="0">
                    <a:pos x="T4" y="T5"/>
                  </a:cxn>
                </a:cxnLst>
                <a:rect l="0" t="0" r="r" b="b"/>
                <a:pathLst>
                  <a:path w="434" h="192">
                    <a:moveTo>
                      <a:pt x="0" y="0"/>
                    </a:moveTo>
                    <a:lnTo>
                      <a:pt x="433" y="192"/>
                    </a:lnTo>
                    <a:lnTo>
                      <a:pt x="434" y="192"/>
                    </a:lnTo>
                  </a:path>
                </a:pathLst>
              </a:custGeom>
              <a:solidFill>
                <a:srgbClr val="FF6600"/>
              </a:solidFill>
              <a:ln w="57150" cmpd="sng">
                <a:solidFill>
                  <a:srgbClr val="FFFFFF"/>
                </a:solidFill>
                <a:prstDash val="solid"/>
                <a:round/>
                <a:headEnd/>
                <a:tailEnd/>
              </a:ln>
            </p:spPr>
            <p:txBody>
              <a:bodyPr/>
              <a:lstStyle/>
              <a:p>
                <a:endParaRPr lang="en-IN"/>
              </a:p>
            </p:txBody>
          </p:sp>
          <p:sp>
            <p:nvSpPr>
              <p:cNvPr id="52815" name="Freeform 2639"/>
              <p:cNvSpPr>
                <a:spLocks/>
              </p:cNvSpPr>
              <p:nvPr/>
            </p:nvSpPr>
            <p:spPr bwMode="auto">
              <a:xfrm>
                <a:off x="2575" y="701"/>
                <a:ext cx="48" cy="40"/>
              </a:xfrm>
              <a:custGeom>
                <a:avLst/>
                <a:gdLst>
                  <a:gd name="T0" fmla="*/ 288 w 288"/>
                  <a:gd name="T1" fmla="*/ 0 h 241"/>
                  <a:gd name="T2" fmla="*/ 0 w 288"/>
                  <a:gd name="T3" fmla="*/ 241 h 241"/>
                  <a:gd name="T4" fmla="*/ 1 w 288"/>
                  <a:gd name="T5" fmla="*/ 241 h 241"/>
                </a:gdLst>
                <a:ahLst/>
                <a:cxnLst>
                  <a:cxn ang="0">
                    <a:pos x="T0" y="T1"/>
                  </a:cxn>
                  <a:cxn ang="0">
                    <a:pos x="T2" y="T3"/>
                  </a:cxn>
                  <a:cxn ang="0">
                    <a:pos x="T4" y="T5"/>
                  </a:cxn>
                </a:cxnLst>
                <a:rect l="0" t="0" r="r" b="b"/>
                <a:pathLst>
                  <a:path w="288" h="241">
                    <a:moveTo>
                      <a:pt x="288" y="0"/>
                    </a:moveTo>
                    <a:lnTo>
                      <a:pt x="0" y="241"/>
                    </a:lnTo>
                    <a:lnTo>
                      <a:pt x="1"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816" name="Freeform 2640"/>
              <p:cNvSpPr>
                <a:spLocks/>
              </p:cNvSpPr>
              <p:nvPr/>
            </p:nvSpPr>
            <p:spPr bwMode="auto">
              <a:xfrm>
                <a:off x="2575" y="845"/>
                <a:ext cx="49" cy="40"/>
              </a:xfrm>
              <a:custGeom>
                <a:avLst/>
                <a:gdLst>
                  <a:gd name="T0" fmla="*/ 0 w 289"/>
                  <a:gd name="T1" fmla="*/ 0 h 241"/>
                  <a:gd name="T2" fmla="*/ 288 w 289"/>
                  <a:gd name="T3" fmla="*/ 241 h 241"/>
                  <a:gd name="T4" fmla="*/ 289 w 289"/>
                  <a:gd name="T5" fmla="*/ 241 h 241"/>
                </a:gdLst>
                <a:ahLst/>
                <a:cxnLst>
                  <a:cxn ang="0">
                    <a:pos x="T0" y="T1"/>
                  </a:cxn>
                  <a:cxn ang="0">
                    <a:pos x="T2" y="T3"/>
                  </a:cxn>
                  <a:cxn ang="0">
                    <a:pos x="T4" y="T5"/>
                  </a:cxn>
                </a:cxnLst>
                <a:rect l="0" t="0" r="r" b="b"/>
                <a:pathLst>
                  <a:path w="289" h="241">
                    <a:moveTo>
                      <a:pt x="0" y="0"/>
                    </a:moveTo>
                    <a:lnTo>
                      <a:pt x="288" y="241"/>
                    </a:lnTo>
                    <a:lnTo>
                      <a:pt x="289" y="241"/>
                    </a:lnTo>
                  </a:path>
                </a:pathLst>
              </a:custGeom>
              <a:solidFill>
                <a:srgbClr val="FF6600"/>
              </a:solidFill>
              <a:ln w="57150" cmpd="sng">
                <a:solidFill>
                  <a:srgbClr val="FFFFFF"/>
                </a:solidFill>
                <a:prstDash val="solid"/>
                <a:round/>
                <a:headEnd/>
                <a:tailEnd/>
              </a:ln>
            </p:spPr>
            <p:txBody>
              <a:bodyPr/>
              <a:lstStyle/>
              <a:p>
                <a:endParaRPr lang="en-IN"/>
              </a:p>
            </p:txBody>
          </p:sp>
          <p:sp>
            <p:nvSpPr>
              <p:cNvPr id="52817" name="Freeform 2641"/>
              <p:cNvSpPr>
                <a:spLocks/>
              </p:cNvSpPr>
              <p:nvPr/>
            </p:nvSpPr>
            <p:spPr bwMode="auto">
              <a:xfrm>
                <a:off x="2551" y="789"/>
                <a:ext cx="25" cy="56"/>
              </a:xfrm>
              <a:custGeom>
                <a:avLst/>
                <a:gdLst>
                  <a:gd name="T0" fmla="*/ 0 w 145"/>
                  <a:gd name="T1" fmla="*/ 0 h 337"/>
                  <a:gd name="T2" fmla="*/ 144 w 145"/>
                  <a:gd name="T3" fmla="*/ 337 h 337"/>
                  <a:gd name="T4" fmla="*/ 145 w 145"/>
                  <a:gd name="T5" fmla="*/ 337 h 337"/>
                </a:gdLst>
                <a:ahLst/>
                <a:cxnLst>
                  <a:cxn ang="0">
                    <a:pos x="T0" y="T1"/>
                  </a:cxn>
                  <a:cxn ang="0">
                    <a:pos x="T2" y="T3"/>
                  </a:cxn>
                  <a:cxn ang="0">
                    <a:pos x="T4" y="T5"/>
                  </a:cxn>
                </a:cxnLst>
                <a:rect l="0" t="0" r="r" b="b"/>
                <a:pathLst>
                  <a:path w="145" h="337">
                    <a:moveTo>
                      <a:pt x="0" y="0"/>
                    </a:moveTo>
                    <a:lnTo>
                      <a:pt x="144" y="337"/>
                    </a:lnTo>
                    <a:lnTo>
                      <a:pt x="145" y="337"/>
                    </a:lnTo>
                  </a:path>
                </a:pathLst>
              </a:custGeom>
              <a:solidFill>
                <a:srgbClr val="FF6600"/>
              </a:solidFill>
              <a:ln w="57150" cmpd="sng">
                <a:solidFill>
                  <a:srgbClr val="FFFFFF"/>
                </a:solidFill>
                <a:prstDash val="solid"/>
                <a:round/>
                <a:headEnd/>
                <a:tailEnd/>
              </a:ln>
            </p:spPr>
            <p:txBody>
              <a:bodyPr/>
              <a:lstStyle/>
              <a:p>
                <a:endParaRPr lang="en-IN"/>
              </a:p>
            </p:txBody>
          </p:sp>
          <p:sp>
            <p:nvSpPr>
              <p:cNvPr id="52818" name="Freeform 2642"/>
              <p:cNvSpPr>
                <a:spLocks/>
              </p:cNvSpPr>
              <p:nvPr/>
            </p:nvSpPr>
            <p:spPr bwMode="auto">
              <a:xfrm>
                <a:off x="2551" y="741"/>
                <a:ext cx="24" cy="48"/>
              </a:xfrm>
              <a:custGeom>
                <a:avLst/>
                <a:gdLst>
                  <a:gd name="T0" fmla="*/ 144 w 144"/>
                  <a:gd name="T1" fmla="*/ 0 h 288"/>
                  <a:gd name="T2" fmla="*/ 0 w 144"/>
                  <a:gd name="T3" fmla="*/ 288 h 288"/>
                  <a:gd name="T4" fmla="*/ 1 w 144"/>
                  <a:gd name="T5" fmla="*/ 288 h 288"/>
                </a:gdLst>
                <a:ahLst/>
                <a:cxnLst>
                  <a:cxn ang="0">
                    <a:pos x="T0" y="T1"/>
                  </a:cxn>
                  <a:cxn ang="0">
                    <a:pos x="T2" y="T3"/>
                  </a:cxn>
                  <a:cxn ang="0">
                    <a:pos x="T4" y="T5"/>
                  </a:cxn>
                </a:cxnLst>
                <a:rect l="0" t="0" r="r" b="b"/>
                <a:pathLst>
                  <a:path w="144" h="288">
                    <a:moveTo>
                      <a:pt x="144" y="0"/>
                    </a:moveTo>
                    <a:lnTo>
                      <a:pt x="0" y="288"/>
                    </a:lnTo>
                    <a:lnTo>
                      <a:pt x="1" y="288"/>
                    </a:lnTo>
                  </a:path>
                </a:pathLst>
              </a:custGeom>
              <a:solidFill>
                <a:srgbClr val="FF6600"/>
              </a:solidFill>
              <a:ln w="57150" cmpd="sng">
                <a:solidFill>
                  <a:srgbClr val="FFFFFF"/>
                </a:solidFill>
                <a:prstDash val="solid"/>
                <a:round/>
                <a:headEnd/>
                <a:tailEnd/>
              </a:ln>
            </p:spPr>
            <p:txBody>
              <a:bodyPr/>
              <a:lstStyle/>
              <a:p>
                <a:endParaRPr lang="en-IN"/>
              </a:p>
            </p:txBody>
          </p:sp>
          <p:sp>
            <p:nvSpPr>
              <p:cNvPr id="52819" name="Freeform 2643"/>
              <p:cNvSpPr>
                <a:spLocks/>
              </p:cNvSpPr>
              <p:nvPr/>
            </p:nvSpPr>
            <p:spPr bwMode="auto">
              <a:xfrm>
                <a:off x="2992" y="741"/>
                <a:ext cx="16" cy="104"/>
              </a:xfrm>
              <a:custGeom>
                <a:avLst/>
                <a:gdLst>
                  <a:gd name="T0" fmla="*/ 0 w 97"/>
                  <a:gd name="T1" fmla="*/ 625 h 625"/>
                  <a:gd name="T2" fmla="*/ 97 w 97"/>
                  <a:gd name="T3" fmla="*/ 288 h 625"/>
                  <a:gd name="T4" fmla="*/ 0 w 97"/>
                  <a:gd name="T5" fmla="*/ 0 h 625"/>
                  <a:gd name="T6" fmla="*/ 1 w 97"/>
                  <a:gd name="T7" fmla="*/ 0 h 625"/>
                </a:gdLst>
                <a:ahLst/>
                <a:cxnLst>
                  <a:cxn ang="0">
                    <a:pos x="T0" y="T1"/>
                  </a:cxn>
                  <a:cxn ang="0">
                    <a:pos x="T2" y="T3"/>
                  </a:cxn>
                  <a:cxn ang="0">
                    <a:pos x="T4" y="T5"/>
                  </a:cxn>
                  <a:cxn ang="0">
                    <a:pos x="T6" y="T7"/>
                  </a:cxn>
                </a:cxnLst>
                <a:rect l="0" t="0" r="r" b="b"/>
                <a:pathLst>
                  <a:path w="97" h="625">
                    <a:moveTo>
                      <a:pt x="0" y="625"/>
                    </a:moveTo>
                    <a:lnTo>
                      <a:pt x="97" y="288"/>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0" name="Freeform 2644"/>
              <p:cNvSpPr>
                <a:spLocks/>
              </p:cNvSpPr>
              <p:nvPr/>
            </p:nvSpPr>
            <p:spPr bwMode="auto">
              <a:xfrm>
                <a:off x="2784" y="789"/>
                <a:ext cx="224" cy="1"/>
              </a:xfrm>
              <a:custGeom>
                <a:avLst/>
                <a:gdLst>
                  <a:gd name="T0" fmla="*/ 0 w 1347"/>
                  <a:gd name="T1" fmla="*/ 1346 w 1347"/>
                  <a:gd name="T2" fmla="*/ 1347 w 1347"/>
                </a:gdLst>
                <a:ahLst/>
                <a:cxnLst>
                  <a:cxn ang="0">
                    <a:pos x="T0" y="0"/>
                  </a:cxn>
                  <a:cxn ang="0">
                    <a:pos x="T1" y="0"/>
                  </a:cxn>
                  <a:cxn ang="0">
                    <a:pos x="T2" y="0"/>
                  </a:cxn>
                </a:cxnLst>
                <a:rect l="0" t="0" r="r" b="b"/>
                <a:pathLst>
                  <a:path w="1347">
                    <a:moveTo>
                      <a:pt x="0" y="0"/>
                    </a:moveTo>
                    <a:lnTo>
                      <a:pt x="1346" y="0"/>
                    </a:lnTo>
                    <a:lnTo>
                      <a:pt x="1347"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1" name="Freeform 2645"/>
              <p:cNvSpPr>
                <a:spLocks/>
              </p:cNvSpPr>
              <p:nvPr/>
            </p:nvSpPr>
            <p:spPr bwMode="auto">
              <a:xfrm>
                <a:off x="2944" y="701"/>
                <a:ext cx="48" cy="40"/>
              </a:xfrm>
              <a:custGeom>
                <a:avLst/>
                <a:gdLst>
                  <a:gd name="T0" fmla="*/ 288 w 288"/>
                  <a:gd name="T1" fmla="*/ 241 h 241"/>
                  <a:gd name="T2" fmla="*/ 0 w 288"/>
                  <a:gd name="T3" fmla="*/ 0 h 241"/>
                  <a:gd name="T4" fmla="*/ 1 w 288"/>
                  <a:gd name="T5" fmla="*/ 0 h 241"/>
                </a:gdLst>
                <a:ahLst/>
                <a:cxnLst>
                  <a:cxn ang="0">
                    <a:pos x="T0" y="T1"/>
                  </a:cxn>
                  <a:cxn ang="0">
                    <a:pos x="T2" y="T3"/>
                  </a:cxn>
                  <a:cxn ang="0">
                    <a:pos x="T4" y="T5"/>
                  </a:cxn>
                </a:cxnLst>
                <a:rect l="0" t="0" r="r" b="b"/>
                <a:pathLst>
                  <a:path w="288" h="241">
                    <a:moveTo>
                      <a:pt x="288" y="241"/>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2" name="Freeform 2646"/>
              <p:cNvSpPr>
                <a:spLocks/>
              </p:cNvSpPr>
              <p:nvPr/>
            </p:nvSpPr>
            <p:spPr bwMode="auto">
              <a:xfrm>
                <a:off x="2784" y="741"/>
                <a:ext cx="208" cy="48"/>
              </a:xfrm>
              <a:custGeom>
                <a:avLst/>
                <a:gdLst>
                  <a:gd name="T0" fmla="*/ 0 w 1250"/>
                  <a:gd name="T1" fmla="*/ 288 h 288"/>
                  <a:gd name="T2" fmla="*/ 1249 w 1250"/>
                  <a:gd name="T3" fmla="*/ 0 h 288"/>
                  <a:gd name="T4" fmla="*/ 1250 w 1250"/>
                  <a:gd name="T5" fmla="*/ 0 h 288"/>
                </a:gdLst>
                <a:ahLst/>
                <a:cxnLst>
                  <a:cxn ang="0">
                    <a:pos x="T0" y="T1"/>
                  </a:cxn>
                  <a:cxn ang="0">
                    <a:pos x="T2" y="T3"/>
                  </a:cxn>
                  <a:cxn ang="0">
                    <a:pos x="T4" y="T5"/>
                  </a:cxn>
                </a:cxnLst>
                <a:rect l="0" t="0" r="r" b="b"/>
                <a:pathLst>
                  <a:path w="1250" h="288">
                    <a:moveTo>
                      <a:pt x="0" y="288"/>
                    </a:moveTo>
                    <a:lnTo>
                      <a:pt x="1249" y="0"/>
                    </a:lnTo>
                    <a:lnTo>
                      <a:pt x="1250"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3" name="Freeform 2647"/>
              <p:cNvSpPr>
                <a:spLocks/>
              </p:cNvSpPr>
              <p:nvPr/>
            </p:nvSpPr>
            <p:spPr bwMode="auto">
              <a:xfrm>
                <a:off x="2864" y="669"/>
                <a:ext cx="80" cy="32"/>
              </a:xfrm>
              <a:custGeom>
                <a:avLst/>
                <a:gdLst>
                  <a:gd name="T0" fmla="*/ 481 w 481"/>
                  <a:gd name="T1" fmla="*/ 192 h 192"/>
                  <a:gd name="T2" fmla="*/ 0 w 481"/>
                  <a:gd name="T3" fmla="*/ 0 h 192"/>
                  <a:gd name="T4" fmla="*/ 1 w 481"/>
                  <a:gd name="T5" fmla="*/ 0 h 192"/>
                </a:gdLst>
                <a:ahLst/>
                <a:cxnLst>
                  <a:cxn ang="0">
                    <a:pos x="T0" y="T1"/>
                  </a:cxn>
                  <a:cxn ang="0">
                    <a:pos x="T2" y="T3"/>
                  </a:cxn>
                  <a:cxn ang="0">
                    <a:pos x="T4" y="T5"/>
                  </a:cxn>
                </a:cxnLst>
                <a:rect l="0" t="0" r="r" b="b"/>
                <a:pathLst>
                  <a:path w="481" h="192">
                    <a:moveTo>
                      <a:pt x="481" y="192"/>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4" name="Freeform 2648"/>
              <p:cNvSpPr>
                <a:spLocks/>
              </p:cNvSpPr>
              <p:nvPr/>
            </p:nvSpPr>
            <p:spPr bwMode="auto">
              <a:xfrm>
                <a:off x="2784" y="701"/>
                <a:ext cx="160" cy="88"/>
              </a:xfrm>
              <a:custGeom>
                <a:avLst/>
                <a:gdLst>
                  <a:gd name="T0" fmla="*/ 0 w 962"/>
                  <a:gd name="T1" fmla="*/ 529 h 529"/>
                  <a:gd name="T2" fmla="*/ 961 w 962"/>
                  <a:gd name="T3" fmla="*/ 0 h 529"/>
                  <a:gd name="T4" fmla="*/ 962 w 962"/>
                  <a:gd name="T5" fmla="*/ 0 h 529"/>
                </a:gdLst>
                <a:ahLst/>
                <a:cxnLst>
                  <a:cxn ang="0">
                    <a:pos x="T0" y="T1"/>
                  </a:cxn>
                  <a:cxn ang="0">
                    <a:pos x="T2" y="T3"/>
                  </a:cxn>
                  <a:cxn ang="0">
                    <a:pos x="T4" y="T5"/>
                  </a:cxn>
                </a:cxnLst>
                <a:rect l="0" t="0" r="r" b="b"/>
                <a:pathLst>
                  <a:path w="962" h="529">
                    <a:moveTo>
                      <a:pt x="0" y="529"/>
                    </a:moveTo>
                    <a:lnTo>
                      <a:pt x="961" y="0"/>
                    </a:lnTo>
                    <a:lnTo>
                      <a:pt x="962"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5" name="Freeform 2649"/>
              <p:cNvSpPr>
                <a:spLocks/>
              </p:cNvSpPr>
              <p:nvPr/>
            </p:nvSpPr>
            <p:spPr bwMode="auto">
              <a:xfrm>
                <a:off x="2784" y="661"/>
                <a:ext cx="80" cy="8"/>
              </a:xfrm>
              <a:custGeom>
                <a:avLst/>
                <a:gdLst>
                  <a:gd name="T0" fmla="*/ 480 w 480"/>
                  <a:gd name="T1" fmla="*/ 48 h 48"/>
                  <a:gd name="T2" fmla="*/ 0 w 480"/>
                  <a:gd name="T3" fmla="*/ 0 h 48"/>
                  <a:gd name="T4" fmla="*/ 1 w 480"/>
                  <a:gd name="T5" fmla="*/ 0 h 48"/>
                </a:gdLst>
                <a:ahLst/>
                <a:cxnLst>
                  <a:cxn ang="0">
                    <a:pos x="T0" y="T1"/>
                  </a:cxn>
                  <a:cxn ang="0">
                    <a:pos x="T2" y="T3"/>
                  </a:cxn>
                  <a:cxn ang="0">
                    <a:pos x="T4" y="T5"/>
                  </a:cxn>
                </a:cxnLst>
                <a:rect l="0" t="0" r="r" b="b"/>
                <a:pathLst>
                  <a:path w="480" h="48">
                    <a:moveTo>
                      <a:pt x="480" y="4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6" name="Freeform 2650"/>
              <p:cNvSpPr>
                <a:spLocks/>
              </p:cNvSpPr>
              <p:nvPr/>
            </p:nvSpPr>
            <p:spPr bwMode="auto">
              <a:xfrm>
                <a:off x="2784" y="669"/>
                <a:ext cx="80" cy="120"/>
              </a:xfrm>
              <a:custGeom>
                <a:avLst/>
                <a:gdLst>
                  <a:gd name="T0" fmla="*/ 0 w 481"/>
                  <a:gd name="T1" fmla="*/ 721 h 721"/>
                  <a:gd name="T2" fmla="*/ 480 w 481"/>
                  <a:gd name="T3" fmla="*/ 0 h 721"/>
                  <a:gd name="T4" fmla="*/ 481 w 481"/>
                  <a:gd name="T5" fmla="*/ 0 h 721"/>
                </a:gdLst>
                <a:ahLst/>
                <a:cxnLst>
                  <a:cxn ang="0">
                    <a:pos x="T0" y="T1"/>
                  </a:cxn>
                  <a:cxn ang="0">
                    <a:pos x="T2" y="T3"/>
                  </a:cxn>
                  <a:cxn ang="0">
                    <a:pos x="T4" y="T5"/>
                  </a:cxn>
                </a:cxnLst>
                <a:rect l="0" t="0" r="r" b="b"/>
                <a:pathLst>
                  <a:path w="481" h="721">
                    <a:moveTo>
                      <a:pt x="0" y="721"/>
                    </a:moveTo>
                    <a:lnTo>
                      <a:pt x="480" y="0"/>
                    </a:lnTo>
                    <a:lnTo>
                      <a:pt x="48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7" name="Freeform 2651"/>
              <p:cNvSpPr>
                <a:spLocks/>
              </p:cNvSpPr>
              <p:nvPr/>
            </p:nvSpPr>
            <p:spPr bwMode="auto">
              <a:xfrm>
                <a:off x="2784" y="789"/>
                <a:ext cx="208" cy="56"/>
              </a:xfrm>
              <a:custGeom>
                <a:avLst/>
                <a:gdLst>
                  <a:gd name="T0" fmla="*/ 1249 w 1249"/>
                  <a:gd name="T1" fmla="*/ 337 h 337"/>
                  <a:gd name="T2" fmla="*/ 0 w 1249"/>
                  <a:gd name="T3" fmla="*/ 0 h 337"/>
                  <a:gd name="T4" fmla="*/ 1 w 1249"/>
                  <a:gd name="T5" fmla="*/ 0 h 337"/>
                </a:gdLst>
                <a:ahLst/>
                <a:cxnLst>
                  <a:cxn ang="0">
                    <a:pos x="T0" y="T1"/>
                  </a:cxn>
                  <a:cxn ang="0">
                    <a:pos x="T2" y="T3"/>
                  </a:cxn>
                  <a:cxn ang="0">
                    <a:pos x="T4" y="T5"/>
                  </a:cxn>
                </a:cxnLst>
                <a:rect l="0" t="0" r="r" b="b"/>
                <a:pathLst>
                  <a:path w="1249" h="337">
                    <a:moveTo>
                      <a:pt x="1249" y="337"/>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8" name="Freeform 2652"/>
              <p:cNvSpPr>
                <a:spLocks/>
              </p:cNvSpPr>
              <p:nvPr/>
            </p:nvSpPr>
            <p:spPr bwMode="auto">
              <a:xfrm>
                <a:off x="2944" y="845"/>
                <a:ext cx="48" cy="40"/>
              </a:xfrm>
              <a:custGeom>
                <a:avLst/>
                <a:gdLst>
                  <a:gd name="T0" fmla="*/ 0 w 289"/>
                  <a:gd name="T1" fmla="*/ 241 h 241"/>
                  <a:gd name="T2" fmla="*/ 288 w 289"/>
                  <a:gd name="T3" fmla="*/ 0 h 241"/>
                  <a:gd name="T4" fmla="*/ 289 w 289"/>
                  <a:gd name="T5" fmla="*/ 0 h 241"/>
                </a:gdLst>
                <a:ahLst/>
                <a:cxnLst>
                  <a:cxn ang="0">
                    <a:pos x="T0" y="T1"/>
                  </a:cxn>
                  <a:cxn ang="0">
                    <a:pos x="T2" y="T3"/>
                  </a:cxn>
                  <a:cxn ang="0">
                    <a:pos x="T4" y="T5"/>
                  </a:cxn>
                </a:cxnLst>
                <a:rect l="0" t="0" r="r" b="b"/>
                <a:pathLst>
                  <a:path w="289" h="241">
                    <a:moveTo>
                      <a:pt x="0" y="241"/>
                    </a:moveTo>
                    <a:lnTo>
                      <a:pt x="288" y="0"/>
                    </a:lnTo>
                    <a:lnTo>
                      <a:pt x="289" y="0"/>
                    </a:lnTo>
                  </a:path>
                </a:pathLst>
              </a:custGeom>
              <a:solidFill>
                <a:srgbClr val="FF6600"/>
              </a:solidFill>
              <a:ln w="57150" cmpd="sng">
                <a:solidFill>
                  <a:srgbClr val="FFFFFF"/>
                </a:solidFill>
                <a:prstDash val="solid"/>
                <a:round/>
                <a:headEnd/>
                <a:tailEnd/>
              </a:ln>
            </p:spPr>
            <p:txBody>
              <a:bodyPr/>
              <a:lstStyle/>
              <a:p>
                <a:endParaRPr lang="en-IN"/>
              </a:p>
            </p:txBody>
          </p:sp>
          <p:sp>
            <p:nvSpPr>
              <p:cNvPr id="52829" name="Freeform 2653"/>
              <p:cNvSpPr>
                <a:spLocks/>
              </p:cNvSpPr>
              <p:nvPr/>
            </p:nvSpPr>
            <p:spPr bwMode="auto">
              <a:xfrm>
                <a:off x="2784" y="789"/>
                <a:ext cx="160" cy="96"/>
              </a:xfrm>
              <a:custGeom>
                <a:avLst/>
                <a:gdLst>
                  <a:gd name="T0" fmla="*/ 961 w 961"/>
                  <a:gd name="T1" fmla="*/ 578 h 578"/>
                  <a:gd name="T2" fmla="*/ 0 w 961"/>
                  <a:gd name="T3" fmla="*/ 0 h 578"/>
                  <a:gd name="T4" fmla="*/ 1 w 961"/>
                  <a:gd name="T5" fmla="*/ 0 h 578"/>
                </a:gdLst>
                <a:ahLst/>
                <a:cxnLst>
                  <a:cxn ang="0">
                    <a:pos x="T0" y="T1"/>
                  </a:cxn>
                  <a:cxn ang="0">
                    <a:pos x="T2" y="T3"/>
                  </a:cxn>
                  <a:cxn ang="0">
                    <a:pos x="T4" y="T5"/>
                  </a:cxn>
                </a:cxnLst>
                <a:rect l="0" t="0" r="r" b="b"/>
                <a:pathLst>
                  <a:path w="961" h="578">
                    <a:moveTo>
                      <a:pt x="961" y="578"/>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30" name="Freeform 2654"/>
              <p:cNvSpPr>
                <a:spLocks/>
              </p:cNvSpPr>
              <p:nvPr/>
            </p:nvSpPr>
            <p:spPr bwMode="auto">
              <a:xfrm>
                <a:off x="2864" y="885"/>
                <a:ext cx="80" cy="32"/>
              </a:xfrm>
              <a:custGeom>
                <a:avLst/>
                <a:gdLst>
                  <a:gd name="T0" fmla="*/ 0 w 482"/>
                  <a:gd name="T1" fmla="*/ 192 h 192"/>
                  <a:gd name="T2" fmla="*/ 481 w 482"/>
                  <a:gd name="T3" fmla="*/ 0 h 192"/>
                  <a:gd name="T4" fmla="*/ 482 w 482"/>
                  <a:gd name="T5" fmla="*/ 0 h 192"/>
                </a:gdLst>
                <a:ahLst/>
                <a:cxnLst>
                  <a:cxn ang="0">
                    <a:pos x="T0" y="T1"/>
                  </a:cxn>
                  <a:cxn ang="0">
                    <a:pos x="T2" y="T3"/>
                  </a:cxn>
                  <a:cxn ang="0">
                    <a:pos x="T4" y="T5"/>
                  </a:cxn>
                </a:cxnLst>
                <a:rect l="0" t="0" r="r" b="b"/>
                <a:pathLst>
                  <a:path w="482" h="192">
                    <a:moveTo>
                      <a:pt x="0" y="192"/>
                    </a:moveTo>
                    <a:lnTo>
                      <a:pt x="481" y="0"/>
                    </a:lnTo>
                    <a:lnTo>
                      <a:pt x="482" y="0"/>
                    </a:lnTo>
                  </a:path>
                </a:pathLst>
              </a:custGeom>
              <a:solidFill>
                <a:srgbClr val="FF6600"/>
              </a:solidFill>
              <a:ln w="57150" cmpd="sng">
                <a:solidFill>
                  <a:srgbClr val="FFFFFF"/>
                </a:solidFill>
                <a:prstDash val="solid"/>
                <a:round/>
                <a:headEnd/>
                <a:tailEnd/>
              </a:ln>
            </p:spPr>
            <p:txBody>
              <a:bodyPr/>
              <a:lstStyle/>
              <a:p>
                <a:endParaRPr lang="en-IN"/>
              </a:p>
            </p:txBody>
          </p:sp>
          <p:sp>
            <p:nvSpPr>
              <p:cNvPr id="52831" name="Freeform 2655"/>
              <p:cNvSpPr>
                <a:spLocks/>
              </p:cNvSpPr>
              <p:nvPr/>
            </p:nvSpPr>
            <p:spPr bwMode="auto">
              <a:xfrm>
                <a:off x="2784" y="789"/>
                <a:ext cx="80" cy="128"/>
              </a:xfrm>
              <a:custGeom>
                <a:avLst/>
                <a:gdLst>
                  <a:gd name="T0" fmla="*/ 0 w 481"/>
                  <a:gd name="T1" fmla="*/ 0 h 770"/>
                  <a:gd name="T2" fmla="*/ 480 w 481"/>
                  <a:gd name="T3" fmla="*/ 770 h 770"/>
                  <a:gd name="T4" fmla="*/ 481 w 481"/>
                  <a:gd name="T5" fmla="*/ 770 h 770"/>
                </a:gdLst>
                <a:ahLst/>
                <a:cxnLst>
                  <a:cxn ang="0">
                    <a:pos x="T0" y="T1"/>
                  </a:cxn>
                  <a:cxn ang="0">
                    <a:pos x="T2" y="T3"/>
                  </a:cxn>
                  <a:cxn ang="0">
                    <a:pos x="T4" y="T5"/>
                  </a:cxn>
                </a:cxnLst>
                <a:rect l="0" t="0" r="r" b="b"/>
                <a:pathLst>
                  <a:path w="481" h="770">
                    <a:moveTo>
                      <a:pt x="0" y="0"/>
                    </a:moveTo>
                    <a:lnTo>
                      <a:pt x="480" y="770"/>
                    </a:lnTo>
                    <a:lnTo>
                      <a:pt x="481" y="770"/>
                    </a:lnTo>
                  </a:path>
                </a:pathLst>
              </a:custGeom>
              <a:solidFill>
                <a:srgbClr val="FF6600"/>
              </a:solidFill>
              <a:ln w="57150" cmpd="sng">
                <a:solidFill>
                  <a:srgbClr val="FFFFFF"/>
                </a:solidFill>
                <a:prstDash val="solid"/>
                <a:round/>
                <a:headEnd/>
                <a:tailEnd/>
              </a:ln>
            </p:spPr>
            <p:txBody>
              <a:bodyPr/>
              <a:lstStyle/>
              <a:p>
                <a:endParaRPr lang="en-IN"/>
              </a:p>
            </p:txBody>
          </p:sp>
          <p:sp>
            <p:nvSpPr>
              <p:cNvPr id="52832" name="Freeform 2656"/>
              <p:cNvSpPr>
                <a:spLocks/>
              </p:cNvSpPr>
              <p:nvPr/>
            </p:nvSpPr>
            <p:spPr bwMode="auto">
              <a:xfrm>
                <a:off x="2696" y="661"/>
                <a:ext cx="88" cy="8"/>
              </a:xfrm>
              <a:custGeom>
                <a:avLst/>
                <a:gdLst>
                  <a:gd name="T0" fmla="*/ 529 w 529"/>
                  <a:gd name="T1" fmla="*/ 0 h 48"/>
                  <a:gd name="T2" fmla="*/ 0 w 529"/>
                  <a:gd name="T3" fmla="*/ 48 h 48"/>
                  <a:gd name="T4" fmla="*/ 1 w 529"/>
                  <a:gd name="T5" fmla="*/ 48 h 48"/>
                </a:gdLst>
                <a:ahLst/>
                <a:cxnLst>
                  <a:cxn ang="0">
                    <a:pos x="T0" y="T1"/>
                  </a:cxn>
                  <a:cxn ang="0">
                    <a:pos x="T2" y="T3"/>
                  </a:cxn>
                  <a:cxn ang="0">
                    <a:pos x="T4" y="T5"/>
                  </a:cxn>
                </a:cxnLst>
                <a:rect l="0" t="0" r="r" b="b"/>
                <a:pathLst>
                  <a:path w="529" h="48">
                    <a:moveTo>
                      <a:pt x="529" y="0"/>
                    </a:moveTo>
                    <a:lnTo>
                      <a:pt x="0" y="48"/>
                    </a:lnTo>
                    <a:lnTo>
                      <a:pt x="1" y="48"/>
                    </a:lnTo>
                  </a:path>
                </a:pathLst>
              </a:custGeom>
              <a:solidFill>
                <a:srgbClr val="FF6600"/>
              </a:solidFill>
              <a:ln w="57150" cmpd="sng">
                <a:solidFill>
                  <a:srgbClr val="FFFFFF"/>
                </a:solidFill>
                <a:prstDash val="solid"/>
                <a:round/>
                <a:headEnd/>
                <a:tailEnd/>
              </a:ln>
            </p:spPr>
            <p:txBody>
              <a:bodyPr/>
              <a:lstStyle/>
              <a:p>
                <a:endParaRPr lang="en-IN"/>
              </a:p>
            </p:txBody>
          </p:sp>
          <p:sp>
            <p:nvSpPr>
              <p:cNvPr id="52833" name="Freeform 2657"/>
              <p:cNvSpPr>
                <a:spLocks/>
              </p:cNvSpPr>
              <p:nvPr/>
            </p:nvSpPr>
            <p:spPr bwMode="auto">
              <a:xfrm>
                <a:off x="2784" y="661"/>
                <a:ext cx="1" cy="128"/>
              </a:xfrm>
              <a:custGeom>
                <a:avLst/>
                <a:gdLst>
                  <a:gd name="T0" fmla="*/ 0 w 1"/>
                  <a:gd name="T1" fmla="*/ 769 h 769"/>
                  <a:gd name="T2" fmla="*/ 0 w 1"/>
                  <a:gd name="T3" fmla="*/ 0 h 769"/>
                  <a:gd name="T4" fmla="*/ 1 w 1"/>
                  <a:gd name="T5" fmla="*/ 0 h 769"/>
                </a:gdLst>
                <a:ahLst/>
                <a:cxnLst>
                  <a:cxn ang="0">
                    <a:pos x="T0" y="T1"/>
                  </a:cxn>
                  <a:cxn ang="0">
                    <a:pos x="T2" y="T3"/>
                  </a:cxn>
                  <a:cxn ang="0">
                    <a:pos x="T4" y="T5"/>
                  </a:cxn>
                </a:cxnLst>
                <a:rect l="0" t="0" r="r" b="b"/>
                <a:pathLst>
                  <a:path w="1" h="769">
                    <a:moveTo>
                      <a:pt x="0" y="769"/>
                    </a:move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34" name="Freeform 2658"/>
              <p:cNvSpPr>
                <a:spLocks/>
              </p:cNvSpPr>
              <p:nvPr/>
            </p:nvSpPr>
            <p:spPr bwMode="auto">
              <a:xfrm>
                <a:off x="2696" y="669"/>
                <a:ext cx="88" cy="256"/>
              </a:xfrm>
              <a:custGeom>
                <a:avLst/>
                <a:gdLst>
                  <a:gd name="T0" fmla="*/ 529 w 529"/>
                  <a:gd name="T1" fmla="*/ 1539 h 1539"/>
                  <a:gd name="T2" fmla="*/ 529 w 529"/>
                  <a:gd name="T3" fmla="*/ 721 h 1539"/>
                  <a:gd name="T4" fmla="*/ 0 w 529"/>
                  <a:gd name="T5" fmla="*/ 0 h 1539"/>
                  <a:gd name="T6" fmla="*/ 1 w 529"/>
                  <a:gd name="T7" fmla="*/ 0 h 1539"/>
                </a:gdLst>
                <a:ahLst/>
                <a:cxnLst>
                  <a:cxn ang="0">
                    <a:pos x="T0" y="T1"/>
                  </a:cxn>
                  <a:cxn ang="0">
                    <a:pos x="T2" y="T3"/>
                  </a:cxn>
                  <a:cxn ang="0">
                    <a:pos x="T4" y="T5"/>
                  </a:cxn>
                  <a:cxn ang="0">
                    <a:pos x="T6" y="T7"/>
                  </a:cxn>
                </a:cxnLst>
                <a:rect l="0" t="0" r="r" b="b"/>
                <a:pathLst>
                  <a:path w="529" h="1539">
                    <a:moveTo>
                      <a:pt x="529" y="1539"/>
                    </a:moveTo>
                    <a:lnTo>
                      <a:pt x="529" y="721"/>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35" name="Freeform 2659"/>
              <p:cNvSpPr>
                <a:spLocks/>
              </p:cNvSpPr>
              <p:nvPr/>
            </p:nvSpPr>
            <p:spPr bwMode="auto">
              <a:xfrm>
                <a:off x="2623" y="701"/>
                <a:ext cx="161" cy="216"/>
              </a:xfrm>
              <a:custGeom>
                <a:avLst/>
                <a:gdLst>
                  <a:gd name="T0" fmla="*/ 433 w 962"/>
                  <a:gd name="T1" fmla="*/ 1299 h 1299"/>
                  <a:gd name="T2" fmla="*/ 962 w 962"/>
                  <a:gd name="T3" fmla="*/ 529 h 1299"/>
                  <a:gd name="T4" fmla="*/ 0 w 962"/>
                  <a:gd name="T5" fmla="*/ 0 h 1299"/>
                  <a:gd name="T6" fmla="*/ 1 w 962"/>
                  <a:gd name="T7" fmla="*/ 0 h 1299"/>
                </a:gdLst>
                <a:ahLst/>
                <a:cxnLst>
                  <a:cxn ang="0">
                    <a:pos x="T0" y="T1"/>
                  </a:cxn>
                  <a:cxn ang="0">
                    <a:pos x="T2" y="T3"/>
                  </a:cxn>
                  <a:cxn ang="0">
                    <a:pos x="T4" y="T5"/>
                  </a:cxn>
                  <a:cxn ang="0">
                    <a:pos x="T6" y="T7"/>
                  </a:cxn>
                </a:cxnLst>
                <a:rect l="0" t="0" r="r" b="b"/>
                <a:pathLst>
                  <a:path w="962" h="1299">
                    <a:moveTo>
                      <a:pt x="433" y="1299"/>
                    </a:moveTo>
                    <a:lnTo>
                      <a:pt x="962" y="529"/>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36" name="Freeform 2660"/>
              <p:cNvSpPr>
                <a:spLocks/>
              </p:cNvSpPr>
              <p:nvPr/>
            </p:nvSpPr>
            <p:spPr bwMode="auto">
              <a:xfrm>
                <a:off x="2575" y="741"/>
                <a:ext cx="209" cy="144"/>
              </a:xfrm>
              <a:custGeom>
                <a:avLst/>
                <a:gdLst>
                  <a:gd name="T0" fmla="*/ 288 w 1250"/>
                  <a:gd name="T1" fmla="*/ 866 h 866"/>
                  <a:gd name="T2" fmla="*/ 1250 w 1250"/>
                  <a:gd name="T3" fmla="*/ 288 h 866"/>
                  <a:gd name="T4" fmla="*/ 0 w 1250"/>
                  <a:gd name="T5" fmla="*/ 0 h 866"/>
                  <a:gd name="T6" fmla="*/ 1 w 1250"/>
                  <a:gd name="T7" fmla="*/ 0 h 866"/>
                </a:gdLst>
                <a:ahLst/>
                <a:cxnLst>
                  <a:cxn ang="0">
                    <a:pos x="T0" y="T1"/>
                  </a:cxn>
                  <a:cxn ang="0">
                    <a:pos x="T2" y="T3"/>
                  </a:cxn>
                  <a:cxn ang="0">
                    <a:pos x="T4" y="T5"/>
                  </a:cxn>
                  <a:cxn ang="0">
                    <a:pos x="T6" y="T7"/>
                  </a:cxn>
                </a:cxnLst>
                <a:rect l="0" t="0" r="r" b="b"/>
                <a:pathLst>
                  <a:path w="1250" h="866">
                    <a:moveTo>
                      <a:pt x="288" y="866"/>
                    </a:moveTo>
                    <a:lnTo>
                      <a:pt x="1250" y="288"/>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37" name="Freeform 2661"/>
              <p:cNvSpPr>
                <a:spLocks/>
              </p:cNvSpPr>
              <p:nvPr/>
            </p:nvSpPr>
            <p:spPr bwMode="auto">
              <a:xfrm>
                <a:off x="2551" y="789"/>
                <a:ext cx="233" cy="56"/>
              </a:xfrm>
              <a:custGeom>
                <a:avLst/>
                <a:gdLst>
                  <a:gd name="T0" fmla="*/ 144 w 1394"/>
                  <a:gd name="T1" fmla="*/ 337 h 337"/>
                  <a:gd name="T2" fmla="*/ 1394 w 1394"/>
                  <a:gd name="T3" fmla="*/ 0 h 337"/>
                  <a:gd name="T4" fmla="*/ 0 w 1394"/>
                  <a:gd name="T5" fmla="*/ 0 h 337"/>
                  <a:gd name="T6" fmla="*/ 1 w 1394"/>
                  <a:gd name="T7" fmla="*/ 0 h 337"/>
                </a:gdLst>
                <a:ahLst/>
                <a:cxnLst>
                  <a:cxn ang="0">
                    <a:pos x="T0" y="T1"/>
                  </a:cxn>
                  <a:cxn ang="0">
                    <a:pos x="T2" y="T3"/>
                  </a:cxn>
                  <a:cxn ang="0">
                    <a:pos x="T4" y="T5"/>
                  </a:cxn>
                  <a:cxn ang="0">
                    <a:pos x="T6" y="T7"/>
                  </a:cxn>
                </a:cxnLst>
                <a:rect l="0" t="0" r="r" b="b"/>
                <a:pathLst>
                  <a:path w="1394" h="337">
                    <a:moveTo>
                      <a:pt x="144" y="337"/>
                    </a:moveTo>
                    <a:lnTo>
                      <a:pt x="1394" y="0"/>
                    </a:lnTo>
                    <a:lnTo>
                      <a:pt x="0" y="0"/>
                    </a:lnTo>
                    <a:lnTo>
                      <a:pt x="1" y="0"/>
                    </a:lnTo>
                  </a:path>
                </a:pathLst>
              </a:custGeom>
              <a:solidFill>
                <a:srgbClr val="FF6600"/>
              </a:solidFill>
              <a:ln w="57150" cmpd="sng">
                <a:solidFill>
                  <a:srgbClr val="FFFFFF"/>
                </a:solidFill>
                <a:prstDash val="solid"/>
                <a:round/>
                <a:headEnd/>
                <a:tailEnd/>
              </a:ln>
            </p:spPr>
            <p:txBody>
              <a:bodyPr/>
              <a:lstStyle/>
              <a:p>
                <a:endParaRPr lang="en-IN"/>
              </a:p>
            </p:txBody>
          </p:sp>
          <p:sp>
            <p:nvSpPr>
              <p:cNvPr id="52838" name="Freeform 2662"/>
              <p:cNvSpPr>
                <a:spLocks/>
              </p:cNvSpPr>
              <p:nvPr/>
            </p:nvSpPr>
            <p:spPr bwMode="auto">
              <a:xfrm>
                <a:off x="2864" y="1334"/>
                <a:ext cx="16" cy="72"/>
              </a:xfrm>
              <a:custGeom>
                <a:avLst/>
                <a:gdLst>
                  <a:gd name="T0" fmla="*/ 96 w 96"/>
                  <a:gd name="T1" fmla="*/ 433 h 433"/>
                  <a:gd name="T2" fmla="*/ 0 w 96"/>
                  <a:gd name="T3" fmla="*/ 0 h 433"/>
                  <a:gd name="T4" fmla="*/ 1 w 96"/>
                  <a:gd name="T5" fmla="*/ 0 h 433"/>
                </a:gdLst>
                <a:ahLst/>
                <a:cxnLst>
                  <a:cxn ang="0">
                    <a:pos x="T0" y="T1"/>
                  </a:cxn>
                  <a:cxn ang="0">
                    <a:pos x="T2" y="T3"/>
                  </a:cxn>
                  <a:cxn ang="0">
                    <a:pos x="T4" y="T5"/>
                  </a:cxn>
                </a:cxnLst>
                <a:rect l="0" t="0" r="r" b="b"/>
                <a:pathLst>
                  <a:path w="96" h="433">
                    <a:moveTo>
                      <a:pt x="96" y="433"/>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39" name="Freeform 2663"/>
              <p:cNvSpPr>
                <a:spLocks/>
              </p:cNvSpPr>
              <p:nvPr/>
            </p:nvSpPr>
            <p:spPr bwMode="auto">
              <a:xfrm>
                <a:off x="2551" y="1286"/>
                <a:ext cx="313" cy="48"/>
              </a:xfrm>
              <a:custGeom>
                <a:avLst/>
                <a:gdLst>
                  <a:gd name="T0" fmla="*/ 1874 w 1874"/>
                  <a:gd name="T1" fmla="*/ 290 h 290"/>
                  <a:gd name="T2" fmla="*/ 0 w 1874"/>
                  <a:gd name="T3" fmla="*/ 0 h 290"/>
                  <a:gd name="T4" fmla="*/ 1 w 1874"/>
                  <a:gd name="T5" fmla="*/ 0 h 290"/>
                </a:gdLst>
                <a:ahLst/>
                <a:cxnLst>
                  <a:cxn ang="0">
                    <a:pos x="T0" y="T1"/>
                  </a:cxn>
                  <a:cxn ang="0">
                    <a:pos x="T2" y="T3"/>
                  </a:cxn>
                  <a:cxn ang="0">
                    <a:pos x="T4" y="T5"/>
                  </a:cxn>
                </a:cxnLst>
                <a:rect l="0" t="0" r="r" b="b"/>
                <a:pathLst>
                  <a:path w="1874" h="290">
                    <a:moveTo>
                      <a:pt x="1874" y="290"/>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40" name="Freeform 2664"/>
              <p:cNvSpPr>
                <a:spLocks/>
              </p:cNvSpPr>
              <p:nvPr/>
            </p:nvSpPr>
            <p:spPr bwMode="auto">
              <a:xfrm>
                <a:off x="3008" y="1021"/>
                <a:ext cx="88" cy="185"/>
              </a:xfrm>
              <a:custGeom>
                <a:avLst/>
                <a:gdLst>
                  <a:gd name="T0" fmla="*/ 528 w 528"/>
                  <a:gd name="T1" fmla="*/ 1107 h 1107"/>
                  <a:gd name="T2" fmla="*/ 0 w 528"/>
                  <a:gd name="T3" fmla="*/ 0 h 1107"/>
                  <a:gd name="T4" fmla="*/ 1 w 528"/>
                  <a:gd name="T5" fmla="*/ 0 h 1107"/>
                </a:gdLst>
                <a:ahLst/>
                <a:cxnLst>
                  <a:cxn ang="0">
                    <a:pos x="T0" y="T1"/>
                  </a:cxn>
                  <a:cxn ang="0">
                    <a:pos x="T2" y="T3"/>
                  </a:cxn>
                  <a:cxn ang="0">
                    <a:pos x="T4" y="T5"/>
                  </a:cxn>
                </a:cxnLst>
                <a:rect l="0" t="0" r="r" b="b"/>
                <a:pathLst>
                  <a:path w="528" h="1107">
                    <a:moveTo>
                      <a:pt x="528" y="1107"/>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41" name="Freeform 2665"/>
              <p:cNvSpPr>
                <a:spLocks/>
              </p:cNvSpPr>
              <p:nvPr/>
            </p:nvSpPr>
            <p:spPr bwMode="auto">
              <a:xfrm>
                <a:off x="2864" y="1206"/>
                <a:ext cx="232" cy="128"/>
              </a:xfrm>
              <a:custGeom>
                <a:avLst/>
                <a:gdLst>
                  <a:gd name="T0" fmla="*/ 0 w 1395"/>
                  <a:gd name="T1" fmla="*/ 771 h 771"/>
                  <a:gd name="T2" fmla="*/ 1394 w 1395"/>
                  <a:gd name="T3" fmla="*/ 0 h 771"/>
                  <a:gd name="T4" fmla="*/ 1395 w 1395"/>
                  <a:gd name="T5" fmla="*/ 0 h 771"/>
                </a:gdLst>
                <a:ahLst/>
                <a:cxnLst>
                  <a:cxn ang="0">
                    <a:pos x="T0" y="T1"/>
                  </a:cxn>
                  <a:cxn ang="0">
                    <a:pos x="T2" y="T3"/>
                  </a:cxn>
                  <a:cxn ang="0">
                    <a:pos x="T4" y="T5"/>
                  </a:cxn>
                </a:cxnLst>
                <a:rect l="0" t="0" r="r" b="b"/>
                <a:pathLst>
                  <a:path w="1395" h="771">
                    <a:moveTo>
                      <a:pt x="0" y="771"/>
                    </a:moveTo>
                    <a:lnTo>
                      <a:pt x="1394" y="0"/>
                    </a:lnTo>
                    <a:lnTo>
                      <a:pt x="1395" y="0"/>
                    </a:lnTo>
                  </a:path>
                </a:pathLst>
              </a:custGeom>
              <a:solidFill>
                <a:srgbClr val="FF6600"/>
              </a:solidFill>
              <a:ln w="57150" cmpd="sng">
                <a:solidFill>
                  <a:srgbClr val="FF0000"/>
                </a:solidFill>
                <a:prstDash val="solid"/>
                <a:round/>
                <a:headEnd/>
                <a:tailEnd/>
              </a:ln>
            </p:spPr>
            <p:txBody>
              <a:bodyPr/>
              <a:lstStyle/>
              <a:p>
                <a:endParaRPr lang="en-IN"/>
              </a:p>
            </p:txBody>
          </p:sp>
          <p:sp>
            <p:nvSpPr>
              <p:cNvPr id="52842" name="Freeform 2666"/>
              <p:cNvSpPr>
                <a:spLocks/>
              </p:cNvSpPr>
              <p:nvPr/>
            </p:nvSpPr>
            <p:spPr bwMode="auto">
              <a:xfrm>
                <a:off x="2872" y="1246"/>
                <a:ext cx="72" cy="32"/>
              </a:xfrm>
              <a:custGeom>
                <a:avLst/>
                <a:gdLst>
                  <a:gd name="T0" fmla="*/ 433 w 433"/>
                  <a:gd name="T1" fmla="*/ 0 h 193"/>
                  <a:gd name="T2" fmla="*/ 0 w 433"/>
                  <a:gd name="T3" fmla="*/ 193 h 193"/>
                  <a:gd name="T4" fmla="*/ 1 w 433"/>
                  <a:gd name="T5" fmla="*/ 193 h 193"/>
                </a:gdLst>
                <a:ahLst/>
                <a:cxnLst>
                  <a:cxn ang="0">
                    <a:pos x="T0" y="T1"/>
                  </a:cxn>
                  <a:cxn ang="0">
                    <a:pos x="T2" y="T3"/>
                  </a:cxn>
                  <a:cxn ang="0">
                    <a:pos x="T4" y="T5"/>
                  </a:cxn>
                </a:cxnLst>
                <a:rect l="0" t="0" r="r" b="b"/>
                <a:pathLst>
                  <a:path w="433" h="193">
                    <a:moveTo>
                      <a:pt x="433" y="0"/>
                    </a:moveTo>
                    <a:lnTo>
                      <a:pt x="0" y="193"/>
                    </a:lnTo>
                    <a:lnTo>
                      <a:pt x="1" y="193"/>
                    </a:lnTo>
                  </a:path>
                </a:pathLst>
              </a:custGeom>
              <a:solidFill>
                <a:srgbClr val="FF6600"/>
              </a:solidFill>
              <a:ln w="57150" cmpd="sng">
                <a:solidFill>
                  <a:srgbClr val="FF0000"/>
                </a:solidFill>
                <a:prstDash val="solid"/>
                <a:round/>
                <a:headEnd/>
                <a:tailEnd/>
              </a:ln>
            </p:spPr>
            <p:txBody>
              <a:bodyPr/>
              <a:lstStyle/>
              <a:p>
                <a:endParaRPr lang="en-IN"/>
              </a:p>
            </p:txBody>
          </p:sp>
          <p:sp>
            <p:nvSpPr>
              <p:cNvPr id="52843" name="Freeform 2667"/>
              <p:cNvSpPr>
                <a:spLocks/>
              </p:cNvSpPr>
              <p:nvPr/>
            </p:nvSpPr>
            <p:spPr bwMode="auto">
              <a:xfrm>
                <a:off x="2567" y="1206"/>
                <a:ext cx="129" cy="72"/>
              </a:xfrm>
              <a:custGeom>
                <a:avLst/>
                <a:gdLst>
                  <a:gd name="T0" fmla="*/ 769 w 769"/>
                  <a:gd name="T1" fmla="*/ 433 h 433"/>
                  <a:gd name="T2" fmla="*/ 336 w 769"/>
                  <a:gd name="T3" fmla="*/ 240 h 433"/>
                  <a:gd name="T4" fmla="*/ 0 w 769"/>
                  <a:gd name="T5" fmla="*/ 0 h 433"/>
                  <a:gd name="T6" fmla="*/ 1 w 769"/>
                  <a:gd name="T7" fmla="*/ 0 h 433"/>
                </a:gdLst>
                <a:ahLst/>
                <a:cxnLst>
                  <a:cxn ang="0">
                    <a:pos x="T0" y="T1"/>
                  </a:cxn>
                  <a:cxn ang="0">
                    <a:pos x="T2" y="T3"/>
                  </a:cxn>
                  <a:cxn ang="0">
                    <a:pos x="T4" y="T5"/>
                  </a:cxn>
                  <a:cxn ang="0">
                    <a:pos x="T6" y="T7"/>
                  </a:cxn>
                </a:cxnLst>
                <a:rect l="0" t="0" r="r" b="b"/>
                <a:pathLst>
                  <a:path w="769" h="433">
                    <a:moveTo>
                      <a:pt x="769" y="433"/>
                    </a:moveTo>
                    <a:lnTo>
                      <a:pt x="336" y="240"/>
                    </a:ln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44" name="Freeform 2668"/>
              <p:cNvSpPr>
                <a:spLocks/>
              </p:cNvSpPr>
              <p:nvPr/>
            </p:nvSpPr>
            <p:spPr bwMode="auto">
              <a:xfrm>
                <a:off x="2551" y="1142"/>
                <a:ext cx="9"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solidFill>
                <a:srgbClr val="FF6600"/>
              </a:solidFill>
              <a:ln w="57150" cmpd="sng">
                <a:solidFill>
                  <a:srgbClr val="FF0000"/>
                </a:solidFill>
                <a:prstDash val="solid"/>
                <a:round/>
                <a:headEnd/>
                <a:tailEnd/>
              </a:ln>
            </p:spPr>
            <p:txBody>
              <a:bodyPr/>
              <a:lstStyle/>
              <a:p>
                <a:endParaRPr lang="en-IN"/>
              </a:p>
            </p:txBody>
          </p:sp>
          <p:sp>
            <p:nvSpPr>
              <p:cNvPr id="52845" name="Freeform 2669"/>
              <p:cNvSpPr>
                <a:spLocks/>
              </p:cNvSpPr>
              <p:nvPr/>
            </p:nvSpPr>
            <p:spPr bwMode="auto">
              <a:xfrm>
                <a:off x="2471" y="1053"/>
                <a:ext cx="88" cy="48"/>
              </a:xfrm>
              <a:custGeom>
                <a:avLst/>
                <a:gdLst>
                  <a:gd name="T0" fmla="*/ 529 w 529"/>
                  <a:gd name="T1" fmla="*/ 0 h 288"/>
                  <a:gd name="T2" fmla="*/ 0 w 529"/>
                  <a:gd name="T3" fmla="*/ 288 h 288"/>
                  <a:gd name="T4" fmla="*/ 1 w 529"/>
                  <a:gd name="T5" fmla="*/ 288 h 288"/>
                </a:gdLst>
                <a:ahLst/>
                <a:cxnLst>
                  <a:cxn ang="0">
                    <a:pos x="T0" y="T1"/>
                  </a:cxn>
                  <a:cxn ang="0">
                    <a:pos x="T2" y="T3"/>
                  </a:cxn>
                  <a:cxn ang="0">
                    <a:pos x="T4" y="T5"/>
                  </a:cxn>
                </a:cxnLst>
                <a:rect l="0" t="0" r="r" b="b"/>
                <a:pathLst>
                  <a:path w="529" h="288">
                    <a:moveTo>
                      <a:pt x="529" y="0"/>
                    </a:moveTo>
                    <a:lnTo>
                      <a:pt x="0" y="288"/>
                    </a:lnTo>
                    <a:lnTo>
                      <a:pt x="1" y="288"/>
                    </a:lnTo>
                  </a:path>
                </a:pathLst>
              </a:custGeom>
              <a:solidFill>
                <a:srgbClr val="FF6600"/>
              </a:solidFill>
              <a:ln w="57150" cmpd="sng">
                <a:solidFill>
                  <a:srgbClr val="FF0000"/>
                </a:solidFill>
                <a:prstDash val="solid"/>
                <a:round/>
                <a:headEnd/>
                <a:tailEnd/>
              </a:ln>
            </p:spPr>
            <p:txBody>
              <a:bodyPr/>
              <a:lstStyle/>
              <a:p>
                <a:endParaRPr lang="en-IN"/>
              </a:p>
            </p:txBody>
          </p:sp>
          <p:sp>
            <p:nvSpPr>
              <p:cNvPr id="52846" name="Freeform 2670"/>
              <p:cNvSpPr>
                <a:spLocks/>
              </p:cNvSpPr>
              <p:nvPr/>
            </p:nvSpPr>
            <p:spPr bwMode="auto">
              <a:xfrm>
                <a:off x="2551" y="1150"/>
                <a:ext cx="16" cy="56"/>
              </a:xfrm>
              <a:custGeom>
                <a:avLst/>
                <a:gdLst>
                  <a:gd name="T0" fmla="*/ 96 w 96"/>
                  <a:gd name="T1" fmla="*/ 337 h 337"/>
                  <a:gd name="T2" fmla="*/ 0 w 96"/>
                  <a:gd name="T3" fmla="*/ 0 h 337"/>
                  <a:gd name="T4" fmla="*/ 1 w 96"/>
                  <a:gd name="T5" fmla="*/ 0 h 337"/>
                </a:gdLst>
                <a:ahLst/>
                <a:cxnLst>
                  <a:cxn ang="0">
                    <a:pos x="T0" y="T1"/>
                  </a:cxn>
                  <a:cxn ang="0">
                    <a:pos x="T2" y="T3"/>
                  </a:cxn>
                  <a:cxn ang="0">
                    <a:pos x="T4" y="T5"/>
                  </a:cxn>
                </a:cxnLst>
                <a:rect l="0" t="0" r="r" b="b"/>
                <a:pathLst>
                  <a:path w="96" h="337">
                    <a:moveTo>
                      <a:pt x="96" y="337"/>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47" name="Freeform 2671"/>
              <p:cNvSpPr>
                <a:spLocks/>
              </p:cNvSpPr>
              <p:nvPr/>
            </p:nvSpPr>
            <p:spPr bwMode="auto">
              <a:xfrm>
                <a:off x="3096" y="1206"/>
                <a:ext cx="48" cy="40"/>
              </a:xfrm>
              <a:custGeom>
                <a:avLst/>
                <a:gdLst>
                  <a:gd name="T0" fmla="*/ 289 w 289"/>
                  <a:gd name="T1" fmla="*/ 240 h 240"/>
                  <a:gd name="T2" fmla="*/ 0 w 289"/>
                  <a:gd name="T3" fmla="*/ 0 h 240"/>
                  <a:gd name="T4" fmla="*/ 1 w 289"/>
                  <a:gd name="T5" fmla="*/ 0 h 240"/>
                </a:gdLst>
                <a:ahLst/>
                <a:cxnLst>
                  <a:cxn ang="0">
                    <a:pos x="T0" y="T1"/>
                  </a:cxn>
                  <a:cxn ang="0">
                    <a:pos x="T2" y="T3"/>
                  </a:cxn>
                  <a:cxn ang="0">
                    <a:pos x="T4" y="T5"/>
                  </a:cxn>
                </a:cxnLst>
                <a:rect l="0" t="0" r="r" b="b"/>
                <a:pathLst>
                  <a:path w="289" h="240">
                    <a:moveTo>
                      <a:pt x="289" y="240"/>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48" name="Freeform 2672"/>
              <p:cNvSpPr>
                <a:spLocks/>
              </p:cNvSpPr>
              <p:nvPr/>
            </p:nvSpPr>
            <p:spPr bwMode="auto">
              <a:xfrm>
                <a:off x="2880" y="1246"/>
                <a:ext cx="265" cy="160"/>
              </a:xfrm>
              <a:custGeom>
                <a:avLst/>
                <a:gdLst>
                  <a:gd name="T0" fmla="*/ 0 w 1588"/>
                  <a:gd name="T1" fmla="*/ 964 h 964"/>
                  <a:gd name="T2" fmla="*/ 1587 w 1588"/>
                  <a:gd name="T3" fmla="*/ 0 h 964"/>
                  <a:gd name="T4" fmla="*/ 1588 w 1588"/>
                  <a:gd name="T5" fmla="*/ 0 h 964"/>
                </a:gdLst>
                <a:ahLst/>
                <a:cxnLst>
                  <a:cxn ang="0">
                    <a:pos x="T0" y="T1"/>
                  </a:cxn>
                  <a:cxn ang="0">
                    <a:pos x="T2" y="T3"/>
                  </a:cxn>
                  <a:cxn ang="0">
                    <a:pos x="T4" y="T5"/>
                  </a:cxn>
                </a:cxnLst>
                <a:rect l="0" t="0" r="r" b="b"/>
                <a:pathLst>
                  <a:path w="1588" h="964">
                    <a:moveTo>
                      <a:pt x="0" y="964"/>
                    </a:moveTo>
                    <a:lnTo>
                      <a:pt x="1587" y="0"/>
                    </a:lnTo>
                    <a:lnTo>
                      <a:pt x="1588" y="0"/>
                    </a:lnTo>
                  </a:path>
                </a:pathLst>
              </a:custGeom>
              <a:solidFill>
                <a:srgbClr val="FF6600"/>
              </a:solidFill>
              <a:ln w="57150" cmpd="sng">
                <a:solidFill>
                  <a:srgbClr val="FF0000"/>
                </a:solidFill>
                <a:prstDash val="solid"/>
                <a:round/>
                <a:headEnd/>
                <a:tailEnd/>
              </a:ln>
            </p:spPr>
            <p:txBody>
              <a:bodyPr/>
              <a:lstStyle/>
              <a:p>
                <a:endParaRPr lang="en-IN"/>
              </a:p>
            </p:txBody>
          </p:sp>
          <p:sp>
            <p:nvSpPr>
              <p:cNvPr id="52849" name="Freeform 2673"/>
              <p:cNvSpPr>
                <a:spLocks/>
              </p:cNvSpPr>
              <p:nvPr/>
            </p:nvSpPr>
            <p:spPr bwMode="auto">
              <a:xfrm>
                <a:off x="2471" y="1101"/>
                <a:ext cx="80" cy="185"/>
              </a:xfrm>
              <a:custGeom>
                <a:avLst/>
                <a:gdLst>
                  <a:gd name="T0" fmla="*/ 481 w 481"/>
                  <a:gd name="T1" fmla="*/ 1107 h 1107"/>
                  <a:gd name="T2" fmla="*/ 0 w 481"/>
                  <a:gd name="T3" fmla="*/ 0 h 1107"/>
                  <a:gd name="T4" fmla="*/ 1 w 481"/>
                  <a:gd name="T5" fmla="*/ 0 h 1107"/>
                </a:gdLst>
                <a:ahLst/>
                <a:cxnLst>
                  <a:cxn ang="0">
                    <a:pos x="T0" y="T1"/>
                  </a:cxn>
                  <a:cxn ang="0">
                    <a:pos x="T2" y="T3"/>
                  </a:cxn>
                  <a:cxn ang="0">
                    <a:pos x="T4" y="T5"/>
                  </a:cxn>
                </a:cxnLst>
                <a:rect l="0" t="0" r="r" b="b"/>
                <a:pathLst>
                  <a:path w="481" h="1107">
                    <a:moveTo>
                      <a:pt x="481" y="1107"/>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50" name="Freeform 2674"/>
              <p:cNvSpPr>
                <a:spLocks/>
              </p:cNvSpPr>
              <p:nvPr/>
            </p:nvSpPr>
            <p:spPr bwMode="auto">
              <a:xfrm>
                <a:off x="2415" y="1101"/>
                <a:ext cx="56" cy="33"/>
              </a:xfrm>
              <a:custGeom>
                <a:avLst/>
                <a:gdLst>
                  <a:gd name="T0" fmla="*/ 336 w 336"/>
                  <a:gd name="T1" fmla="*/ 0 h 193"/>
                  <a:gd name="T2" fmla="*/ 0 w 336"/>
                  <a:gd name="T3" fmla="*/ 193 h 193"/>
                  <a:gd name="T4" fmla="*/ 1 w 336"/>
                  <a:gd name="T5" fmla="*/ 193 h 193"/>
                </a:gdLst>
                <a:ahLst/>
                <a:cxnLst>
                  <a:cxn ang="0">
                    <a:pos x="T0" y="T1"/>
                  </a:cxn>
                  <a:cxn ang="0">
                    <a:pos x="T2" y="T3"/>
                  </a:cxn>
                  <a:cxn ang="0">
                    <a:pos x="T4" y="T5"/>
                  </a:cxn>
                </a:cxnLst>
                <a:rect l="0" t="0" r="r" b="b"/>
                <a:pathLst>
                  <a:path w="336" h="193">
                    <a:moveTo>
                      <a:pt x="336" y="0"/>
                    </a:moveTo>
                    <a:lnTo>
                      <a:pt x="0" y="193"/>
                    </a:lnTo>
                    <a:lnTo>
                      <a:pt x="1" y="193"/>
                    </a:lnTo>
                  </a:path>
                </a:pathLst>
              </a:custGeom>
              <a:solidFill>
                <a:srgbClr val="FF6600"/>
              </a:solidFill>
              <a:ln w="57150" cmpd="sng">
                <a:solidFill>
                  <a:srgbClr val="FF0000"/>
                </a:solidFill>
                <a:prstDash val="solid"/>
                <a:round/>
                <a:headEnd/>
                <a:tailEnd/>
              </a:ln>
            </p:spPr>
            <p:txBody>
              <a:bodyPr/>
              <a:lstStyle/>
              <a:p>
                <a:endParaRPr lang="en-IN"/>
              </a:p>
            </p:txBody>
          </p:sp>
          <p:sp>
            <p:nvSpPr>
              <p:cNvPr id="52851" name="Freeform 2675"/>
              <p:cNvSpPr>
                <a:spLocks/>
              </p:cNvSpPr>
              <p:nvPr/>
            </p:nvSpPr>
            <p:spPr bwMode="auto">
              <a:xfrm>
                <a:off x="2511" y="1286"/>
                <a:ext cx="41" cy="64"/>
              </a:xfrm>
              <a:custGeom>
                <a:avLst/>
                <a:gdLst>
                  <a:gd name="T0" fmla="*/ 0 w 241"/>
                  <a:gd name="T1" fmla="*/ 386 h 386"/>
                  <a:gd name="T2" fmla="*/ 240 w 241"/>
                  <a:gd name="T3" fmla="*/ 0 h 386"/>
                  <a:gd name="T4" fmla="*/ 241 w 241"/>
                  <a:gd name="T5" fmla="*/ 0 h 386"/>
                </a:gdLst>
                <a:ahLst/>
                <a:cxnLst>
                  <a:cxn ang="0">
                    <a:pos x="T0" y="T1"/>
                  </a:cxn>
                  <a:cxn ang="0">
                    <a:pos x="T2" y="T3"/>
                  </a:cxn>
                  <a:cxn ang="0">
                    <a:pos x="T4" y="T5"/>
                  </a:cxn>
                </a:cxnLst>
                <a:rect l="0" t="0" r="r" b="b"/>
                <a:pathLst>
                  <a:path w="241" h="386">
                    <a:moveTo>
                      <a:pt x="0" y="386"/>
                    </a:moveTo>
                    <a:lnTo>
                      <a:pt x="240" y="0"/>
                    </a:lnTo>
                    <a:lnTo>
                      <a:pt x="24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52" name="Freeform 2676"/>
              <p:cNvSpPr>
                <a:spLocks/>
              </p:cNvSpPr>
              <p:nvPr/>
            </p:nvSpPr>
            <p:spPr bwMode="auto">
              <a:xfrm>
                <a:off x="2415" y="1134"/>
                <a:ext cx="97" cy="216"/>
              </a:xfrm>
              <a:custGeom>
                <a:avLst/>
                <a:gdLst>
                  <a:gd name="T0" fmla="*/ 0 w 578"/>
                  <a:gd name="T1" fmla="*/ 0 h 1300"/>
                  <a:gd name="T2" fmla="*/ 577 w 578"/>
                  <a:gd name="T3" fmla="*/ 1300 h 1300"/>
                  <a:gd name="T4" fmla="*/ 578 w 578"/>
                  <a:gd name="T5" fmla="*/ 1300 h 1300"/>
                </a:gdLst>
                <a:ahLst/>
                <a:cxnLst>
                  <a:cxn ang="0">
                    <a:pos x="T0" y="T1"/>
                  </a:cxn>
                  <a:cxn ang="0">
                    <a:pos x="T2" y="T3"/>
                  </a:cxn>
                  <a:cxn ang="0">
                    <a:pos x="T4" y="T5"/>
                  </a:cxn>
                </a:cxnLst>
                <a:rect l="0" t="0" r="r" b="b"/>
                <a:pathLst>
                  <a:path w="578" h="1300">
                    <a:moveTo>
                      <a:pt x="0" y="0"/>
                    </a:moveTo>
                    <a:lnTo>
                      <a:pt x="577" y="1300"/>
                    </a:lnTo>
                    <a:lnTo>
                      <a:pt x="578" y="1300"/>
                    </a:lnTo>
                  </a:path>
                </a:pathLst>
              </a:custGeom>
              <a:solidFill>
                <a:srgbClr val="FF6600"/>
              </a:solidFill>
              <a:ln w="57150" cmpd="sng">
                <a:solidFill>
                  <a:srgbClr val="FF0000"/>
                </a:solidFill>
                <a:prstDash val="solid"/>
                <a:round/>
                <a:headEnd/>
                <a:tailEnd/>
              </a:ln>
            </p:spPr>
            <p:txBody>
              <a:bodyPr/>
              <a:lstStyle/>
              <a:p>
                <a:endParaRPr lang="en-IN"/>
              </a:p>
            </p:txBody>
          </p:sp>
          <p:sp>
            <p:nvSpPr>
              <p:cNvPr id="52853" name="Freeform 2677"/>
              <p:cNvSpPr>
                <a:spLocks/>
              </p:cNvSpPr>
              <p:nvPr/>
            </p:nvSpPr>
            <p:spPr bwMode="auto">
              <a:xfrm>
                <a:off x="2415" y="1134"/>
                <a:ext cx="1" cy="272"/>
              </a:xfrm>
              <a:custGeom>
                <a:avLst/>
                <a:gdLst>
                  <a:gd name="T0" fmla="*/ 0 w 1"/>
                  <a:gd name="T1" fmla="*/ 0 h 1637"/>
                  <a:gd name="T2" fmla="*/ 0 w 1"/>
                  <a:gd name="T3" fmla="*/ 1637 h 1637"/>
                  <a:gd name="T4" fmla="*/ 1 w 1"/>
                  <a:gd name="T5" fmla="*/ 1637 h 1637"/>
                </a:gdLst>
                <a:ahLst/>
                <a:cxnLst>
                  <a:cxn ang="0">
                    <a:pos x="T0" y="T1"/>
                  </a:cxn>
                  <a:cxn ang="0">
                    <a:pos x="T2" y="T3"/>
                  </a:cxn>
                  <a:cxn ang="0">
                    <a:pos x="T4" y="T5"/>
                  </a:cxn>
                </a:cxnLst>
                <a:rect l="0" t="0" r="r" b="b"/>
                <a:pathLst>
                  <a:path w="1" h="1637">
                    <a:moveTo>
                      <a:pt x="0" y="0"/>
                    </a:moveTo>
                    <a:lnTo>
                      <a:pt x="0" y="1637"/>
                    </a:lnTo>
                    <a:lnTo>
                      <a:pt x="1" y="1637"/>
                    </a:lnTo>
                  </a:path>
                </a:pathLst>
              </a:custGeom>
              <a:solidFill>
                <a:srgbClr val="FF6600"/>
              </a:solidFill>
              <a:ln w="57150" cmpd="sng">
                <a:solidFill>
                  <a:srgbClr val="FF0000"/>
                </a:solidFill>
                <a:prstDash val="solid"/>
                <a:round/>
                <a:headEnd/>
                <a:tailEnd/>
              </a:ln>
            </p:spPr>
            <p:txBody>
              <a:bodyPr/>
              <a:lstStyle/>
              <a:p>
                <a:endParaRPr lang="en-IN"/>
              </a:p>
            </p:txBody>
          </p:sp>
          <p:sp>
            <p:nvSpPr>
              <p:cNvPr id="52854" name="Freeform 2678"/>
              <p:cNvSpPr>
                <a:spLocks/>
              </p:cNvSpPr>
              <p:nvPr/>
            </p:nvSpPr>
            <p:spPr bwMode="auto">
              <a:xfrm>
                <a:off x="2415" y="1406"/>
                <a:ext cx="97" cy="217"/>
              </a:xfrm>
              <a:custGeom>
                <a:avLst/>
                <a:gdLst>
                  <a:gd name="T0" fmla="*/ 0 w 578"/>
                  <a:gd name="T1" fmla="*/ 0 h 1298"/>
                  <a:gd name="T2" fmla="*/ 577 w 578"/>
                  <a:gd name="T3" fmla="*/ 1298 h 1298"/>
                  <a:gd name="T4" fmla="*/ 578 w 578"/>
                  <a:gd name="T5" fmla="*/ 1298 h 1298"/>
                </a:gdLst>
                <a:ahLst/>
                <a:cxnLst>
                  <a:cxn ang="0">
                    <a:pos x="T0" y="T1"/>
                  </a:cxn>
                  <a:cxn ang="0">
                    <a:pos x="T2" y="T3"/>
                  </a:cxn>
                  <a:cxn ang="0">
                    <a:pos x="T4" y="T5"/>
                  </a:cxn>
                </a:cxnLst>
                <a:rect l="0" t="0" r="r" b="b"/>
                <a:pathLst>
                  <a:path w="578" h="1298">
                    <a:moveTo>
                      <a:pt x="0" y="0"/>
                    </a:moveTo>
                    <a:lnTo>
                      <a:pt x="577" y="1298"/>
                    </a:lnTo>
                    <a:lnTo>
                      <a:pt x="578" y="1298"/>
                    </a:lnTo>
                  </a:path>
                </a:pathLst>
              </a:custGeom>
              <a:solidFill>
                <a:srgbClr val="FF6600"/>
              </a:solidFill>
              <a:ln w="57150" cmpd="sng">
                <a:solidFill>
                  <a:srgbClr val="FF0000"/>
                </a:solidFill>
                <a:prstDash val="solid"/>
                <a:round/>
                <a:headEnd/>
                <a:tailEnd/>
              </a:ln>
            </p:spPr>
            <p:txBody>
              <a:bodyPr/>
              <a:lstStyle/>
              <a:p>
                <a:endParaRPr lang="en-IN"/>
              </a:p>
            </p:txBody>
          </p:sp>
          <p:sp>
            <p:nvSpPr>
              <p:cNvPr id="52855" name="Freeform 2679"/>
              <p:cNvSpPr>
                <a:spLocks/>
              </p:cNvSpPr>
              <p:nvPr/>
            </p:nvSpPr>
            <p:spPr bwMode="auto">
              <a:xfrm>
                <a:off x="2511" y="1350"/>
                <a:ext cx="1" cy="273"/>
              </a:xfrm>
              <a:custGeom>
                <a:avLst/>
                <a:gdLst>
                  <a:gd name="T0" fmla="*/ 0 w 1"/>
                  <a:gd name="T1" fmla="*/ 1635 h 1635"/>
                  <a:gd name="T2" fmla="*/ 0 w 1"/>
                  <a:gd name="T3" fmla="*/ 0 h 1635"/>
                  <a:gd name="T4" fmla="*/ 1 w 1"/>
                  <a:gd name="T5" fmla="*/ 0 h 1635"/>
                </a:gdLst>
                <a:ahLst/>
                <a:cxnLst>
                  <a:cxn ang="0">
                    <a:pos x="T0" y="T1"/>
                  </a:cxn>
                  <a:cxn ang="0">
                    <a:pos x="T2" y="T3"/>
                  </a:cxn>
                  <a:cxn ang="0">
                    <a:pos x="T4" y="T5"/>
                  </a:cxn>
                </a:cxnLst>
                <a:rect l="0" t="0" r="r" b="b"/>
                <a:pathLst>
                  <a:path w="1" h="1635">
                    <a:moveTo>
                      <a:pt x="0" y="1635"/>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56" name="Freeform 2680"/>
              <p:cNvSpPr>
                <a:spLocks/>
              </p:cNvSpPr>
              <p:nvPr/>
            </p:nvSpPr>
            <p:spPr bwMode="auto">
              <a:xfrm>
                <a:off x="2415" y="1053"/>
                <a:ext cx="144" cy="81"/>
              </a:xfrm>
              <a:custGeom>
                <a:avLst/>
                <a:gdLst>
                  <a:gd name="T0" fmla="*/ 865 w 865"/>
                  <a:gd name="T1" fmla="*/ 0 h 481"/>
                  <a:gd name="T2" fmla="*/ 336 w 865"/>
                  <a:gd name="T3" fmla="*/ 288 h 481"/>
                  <a:gd name="T4" fmla="*/ 0 w 865"/>
                  <a:gd name="T5" fmla="*/ 481 h 481"/>
                  <a:gd name="T6" fmla="*/ 1 w 865"/>
                  <a:gd name="T7" fmla="*/ 481 h 481"/>
                </a:gdLst>
                <a:ahLst/>
                <a:cxnLst>
                  <a:cxn ang="0">
                    <a:pos x="T0" y="T1"/>
                  </a:cxn>
                  <a:cxn ang="0">
                    <a:pos x="T2" y="T3"/>
                  </a:cxn>
                  <a:cxn ang="0">
                    <a:pos x="T4" y="T5"/>
                  </a:cxn>
                  <a:cxn ang="0">
                    <a:pos x="T6" y="T7"/>
                  </a:cxn>
                </a:cxnLst>
                <a:rect l="0" t="0" r="r" b="b"/>
                <a:pathLst>
                  <a:path w="865" h="481">
                    <a:moveTo>
                      <a:pt x="865" y="0"/>
                    </a:moveTo>
                    <a:lnTo>
                      <a:pt x="336" y="288"/>
                    </a:lnTo>
                    <a:lnTo>
                      <a:pt x="0" y="481"/>
                    </a:lnTo>
                    <a:lnTo>
                      <a:pt x="1" y="481"/>
                    </a:lnTo>
                  </a:path>
                </a:pathLst>
              </a:custGeom>
              <a:solidFill>
                <a:srgbClr val="FF6600"/>
              </a:solidFill>
              <a:ln w="57150" cmpd="sng">
                <a:solidFill>
                  <a:srgbClr val="FF0000"/>
                </a:solidFill>
                <a:prstDash val="solid"/>
                <a:round/>
                <a:headEnd/>
                <a:tailEnd/>
              </a:ln>
            </p:spPr>
            <p:txBody>
              <a:bodyPr/>
              <a:lstStyle/>
              <a:p>
                <a:endParaRPr lang="en-IN"/>
              </a:p>
            </p:txBody>
          </p:sp>
          <p:sp>
            <p:nvSpPr>
              <p:cNvPr id="52857" name="Freeform 2681"/>
              <p:cNvSpPr>
                <a:spLocks/>
              </p:cNvSpPr>
              <p:nvPr/>
            </p:nvSpPr>
            <p:spPr bwMode="auto">
              <a:xfrm>
                <a:off x="2415" y="1053"/>
                <a:ext cx="144" cy="81"/>
              </a:xfrm>
              <a:custGeom>
                <a:avLst/>
                <a:gdLst>
                  <a:gd name="T0" fmla="*/ 0 w 865"/>
                  <a:gd name="T1" fmla="*/ 481 h 481"/>
                  <a:gd name="T2" fmla="*/ 865 w 865"/>
                  <a:gd name="T3" fmla="*/ 0 h 481"/>
                  <a:gd name="T4" fmla="*/ 0 w 865"/>
                  <a:gd name="T5" fmla="*/ 481 h 481"/>
                  <a:gd name="T6" fmla="*/ 1 w 865"/>
                  <a:gd name="T7" fmla="*/ 481 h 481"/>
                </a:gdLst>
                <a:ahLst/>
                <a:cxnLst>
                  <a:cxn ang="0">
                    <a:pos x="T0" y="T1"/>
                  </a:cxn>
                  <a:cxn ang="0">
                    <a:pos x="T2" y="T3"/>
                  </a:cxn>
                  <a:cxn ang="0">
                    <a:pos x="T4" y="T5"/>
                  </a:cxn>
                  <a:cxn ang="0">
                    <a:pos x="T6" y="T7"/>
                  </a:cxn>
                </a:cxnLst>
                <a:rect l="0" t="0" r="r" b="b"/>
                <a:pathLst>
                  <a:path w="865" h="481">
                    <a:moveTo>
                      <a:pt x="0" y="481"/>
                    </a:moveTo>
                    <a:lnTo>
                      <a:pt x="865" y="0"/>
                    </a:lnTo>
                    <a:lnTo>
                      <a:pt x="0" y="481"/>
                    </a:lnTo>
                    <a:lnTo>
                      <a:pt x="1" y="481"/>
                    </a:lnTo>
                  </a:path>
                </a:pathLst>
              </a:custGeom>
              <a:solidFill>
                <a:srgbClr val="FF6600"/>
              </a:solidFill>
              <a:ln w="57150" cmpd="sng">
                <a:solidFill>
                  <a:srgbClr val="FF0000"/>
                </a:solidFill>
                <a:prstDash val="solid"/>
                <a:round/>
                <a:headEnd/>
                <a:tailEnd/>
              </a:ln>
            </p:spPr>
            <p:txBody>
              <a:bodyPr/>
              <a:lstStyle/>
              <a:p>
                <a:endParaRPr lang="en-IN"/>
              </a:p>
            </p:txBody>
          </p:sp>
          <p:sp>
            <p:nvSpPr>
              <p:cNvPr id="52858" name="Freeform 2682"/>
              <p:cNvSpPr>
                <a:spLocks/>
              </p:cNvSpPr>
              <p:nvPr/>
            </p:nvSpPr>
            <p:spPr bwMode="auto">
              <a:xfrm>
                <a:off x="3008" y="1021"/>
                <a:ext cx="40" cy="16"/>
              </a:xfrm>
              <a:custGeom>
                <a:avLst/>
                <a:gdLst>
                  <a:gd name="T0" fmla="*/ 240 w 240"/>
                  <a:gd name="T1" fmla="*/ 97 h 97"/>
                  <a:gd name="T2" fmla="*/ 0 w 240"/>
                  <a:gd name="T3" fmla="*/ 0 h 97"/>
                  <a:gd name="T4" fmla="*/ 1 w 240"/>
                  <a:gd name="T5" fmla="*/ 0 h 97"/>
                </a:gdLst>
                <a:ahLst/>
                <a:cxnLst>
                  <a:cxn ang="0">
                    <a:pos x="T0" y="T1"/>
                  </a:cxn>
                  <a:cxn ang="0">
                    <a:pos x="T2" y="T3"/>
                  </a:cxn>
                  <a:cxn ang="0">
                    <a:pos x="T4" y="T5"/>
                  </a:cxn>
                </a:cxnLst>
                <a:rect l="0" t="0" r="r" b="b"/>
                <a:pathLst>
                  <a:path w="240" h="97">
                    <a:moveTo>
                      <a:pt x="240" y="97"/>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grpSp>
        <p:sp>
          <p:nvSpPr>
            <p:cNvPr id="52859" name="Freeform 2683"/>
            <p:cNvSpPr>
              <a:spLocks/>
            </p:cNvSpPr>
            <p:nvPr/>
          </p:nvSpPr>
          <p:spPr bwMode="auto">
            <a:xfrm rot="-3141932">
              <a:off x="1758" y="966"/>
              <a:ext cx="127" cy="278"/>
            </a:xfrm>
            <a:custGeom>
              <a:avLst/>
              <a:gdLst>
                <a:gd name="T0" fmla="*/ 577 w 577"/>
                <a:gd name="T1" fmla="*/ 1250 h 1250"/>
                <a:gd name="T2" fmla="*/ 0 w 577"/>
                <a:gd name="T3" fmla="*/ 0 h 1250"/>
                <a:gd name="T4" fmla="*/ 1 w 577"/>
                <a:gd name="T5" fmla="*/ 0 h 1250"/>
              </a:gdLst>
              <a:ahLst/>
              <a:cxnLst>
                <a:cxn ang="0">
                  <a:pos x="T0" y="T1"/>
                </a:cxn>
                <a:cxn ang="0">
                  <a:pos x="T2" y="T3"/>
                </a:cxn>
                <a:cxn ang="0">
                  <a:pos x="T4" y="T5"/>
                </a:cxn>
              </a:cxnLst>
              <a:rect l="0" t="0" r="r" b="b"/>
              <a:pathLst>
                <a:path w="577" h="1250">
                  <a:moveTo>
                    <a:pt x="577" y="1250"/>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60" name="Freeform 2684"/>
            <p:cNvSpPr>
              <a:spLocks/>
            </p:cNvSpPr>
            <p:nvPr/>
          </p:nvSpPr>
          <p:spPr bwMode="auto">
            <a:xfrm rot="-3141932">
              <a:off x="1754" y="1195"/>
              <a:ext cx="2" cy="11"/>
            </a:xfrm>
            <a:custGeom>
              <a:avLst/>
              <a:gdLst>
                <a:gd name="T0" fmla="*/ 0 w 1"/>
                <a:gd name="T1" fmla="*/ 48 h 48"/>
                <a:gd name="T2" fmla="*/ 0 w 1"/>
                <a:gd name="T3" fmla="*/ 0 h 48"/>
                <a:gd name="T4" fmla="*/ 1 w 1"/>
                <a:gd name="T5" fmla="*/ 0 h 48"/>
              </a:gdLst>
              <a:ahLst/>
              <a:cxnLst>
                <a:cxn ang="0">
                  <a:pos x="T0" y="T1"/>
                </a:cxn>
                <a:cxn ang="0">
                  <a:pos x="T2" y="T3"/>
                </a:cxn>
                <a:cxn ang="0">
                  <a:pos x="T4" y="T5"/>
                </a:cxn>
              </a:cxnLst>
              <a:rect l="0" t="0" r="r" b="b"/>
              <a:pathLst>
                <a:path w="1" h="48">
                  <a:moveTo>
                    <a:pt x="0" y="48"/>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61" name="Freeform 2685"/>
            <p:cNvSpPr>
              <a:spLocks/>
            </p:cNvSpPr>
            <p:nvPr/>
          </p:nvSpPr>
          <p:spPr bwMode="auto">
            <a:xfrm rot="-3141932">
              <a:off x="1740" y="1213"/>
              <a:ext cx="85" cy="128"/>
            </a:xfrm>
            <a:custGeom>
              <a:avLst/>
              <a:gdLst>
                <a:gd name="T0" fmla="*/ 385 w 385"/>
                <a:gd name="T1" fmla="*/ 0 h 577"/>
                <a:gd name="T2" fmla="*/ 288 w 385"/>
                <a:gd name="T3" fmla="*/ 337 h 577"/>
                <a:gd name="T4" fmla="*/ 0 w 385"/>
                <a:gd name="T5" fmla="*/ 577 h 577"/>
                <a:gd name="T6" fmla="*/ 1 w 385"/>
                <a:gd name="T7" fmla="*/ 577 h 577"/>
              </a:gdLst>
              <a:ahLst/>
              <a:cxnLst>
                <a:cxn ang="0">
                  <a:pos x="T0" y="T1"/>
                </a:cxn>
                <a:cxn ang="0">
                  <a:pos x="T2" y="T3"/>
                </a:cxn>
                <a:cxn ang="0">
                  <a:pos x="T4" y="T5"/>
                </a:cxn>
                <a:cxn ang="0">
                  <a:pos x="T6" y="T7"/>
                </a:cxn>
              </a:cxnLst>
              <a:rect l="0" t="0" r="r" b="b"/>
              <a:pathLst>
                <a:path w="385" h="577">
                  <a:moveTo>
                    <a:pt x="385" y="0"/>
                  </a:moveTo>
                  <a:lnTo>
                    <a:pt x="288" y="337"/>
                  </a:lnTo>
                  <a:lnTo>
                    <a:pt x="0" y="577"/>
                  </a:lnTo>
                  <a:lnTo>
                    <a:pt x="1" y="577"/>
                  </a:lnTo>
                </a:path>
              </a:pathLst>
            </a:custGeom>
            <a:solidFill>
              <a:srgbClr val="FF6600"/>
            </a:solidFill>
            <a:ln w="57150" cmpd="sng">
              <a:solidFill>
                <a:srgbClr val="FF0000"/>
              </a:solidFill>
              <a:prstDash val="solid"/>
              <a:round/>
              <a:headEnd/>
              <a:tailEnd/>
            </a:ln>
          </p:spPr>
          <p:txBody>
            <a:bodyPr/>
            <a:lstStyle/>
            <a:p>
              <a:endParaRPr lang="en-IN"/>
            </a:p>
          </p:txBody>
        </p:sp>
        <p:sp>
          <p:nvSpPr>
            <p:cNvPr id="52862" name="Freeform 2686"/>
            <p:cNvSpPr>
              <a:spLocks/>
            </p:cNvSpPr>
            <p:nvPr/>
          </p:nvSpPr>
          <p:spPr bwMode="auto">
            <a:xfrm rot="-3141932">
              <a:off x="1599" y="1542"/>
              <a:ext cx="234" cy="11"/>
            </a:xfrm>
            <a:custGeom>
              <a:avLst/>
              <a:gdLst>
                <a:gd name="T0" fmla="*/ 1057 w 1057"/>
                <a:gd name="T1" fmla="*/ 0 h 48"/>
                <a:gd name="T2" fmla="*/ 529 w 1057"/>
                <a:gd name="T3" fmla="*/ 48 h 48"/>
                <a:gd name="T4" fmla="*/ 0 w 1057"/>
                <a:gd name="T5" fmla="*/ 0 h 48"/>
                <a:gd name="T6" fmla="*/ 1 w 1057"/>
                <a:gd name="T7" fmla="*/ 0 h 48"/>
              </a:gdLst>
              <a:ahLst/>
              <a:cxnLst>
                <a:cxn ang="0">
                  <a:pos x="T0" y="T1"/>
                </a:cxn>
                <a:cxn ang="0">
                  <a:pos x="T2" y="T3"/>
                </a:cxn>
                <a:cxn ang="0">
                  <a:pos x="T4" y="T5"/>
                </a:cxn>
                <a:cxn ang="0">
                  <a:pos x="T6" y="T7"/>
                </a:cxn>
              </a:cxnLst>
              <a:rect l="0" t="0" r="r" b="b"/>
              <a:pathLst>
                <a:path w="1057" h="48">
                  <a:moveTo>
                    <a:pt x="1057" y="0"/>
                  </a:moveTo>
                  <a:lnTo>
                    <a:pt x="529" y="48"/>
                  </a:ln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63" name="Freeform 2687"/>
            <p:cNvSpPr>
              <a:spLocks/>
            </p:cNvSpPr>
            <p:nvPr/>
          </p:nvSpPr>
          <p:spPr bwMode="auto">
            <a:xfrm rot="-3141932">
              <a:off x="2058" y="1456"/>
              <a:ext cx="353" cy="214"/>
            </a:xfrm>
            <a:custGeom>
              <a:avLst/>
              <a:gdLst>
                <a:gd name="T0" fmla="*/ 0 w 1588"/>
                <a:gd name="T1" fmla="*/ 962 h 962"/>
                <a:gd name="T2" fmla="*/ 1587 w 1588"/>
                <a:gd name="T3" fmla="*/ 0 h 962"/>
                <a:gd name="T4" fmla="*/ 1588 w 1588"/>
                <a:gd name="T5" fmla="*/ 0 h 962"/>
              </a:gdLst>
              <a:ahLst/>
              <a:cxnLst>
                <a:cxn ang="0">
                  <a:pos x="T0" y="T1"/>
                </a:cxn>
                <a:cxn ang="0">
                  <a:pos x="T2" y="T3"/>
                </a:cxn>
                <a:cxn ang="0">
                  <a:pos x="T4" y="T5"/>
                </a:cxn>
              </a:cxnLst>
              <a:rect l="0" t="0" r="r" b="b"/>
              <a:pathLst>
                <a:path w="1588" h="962">
                  <a:moveTo>
                    <a:pt x="0" y="962"/>
                  </a:moveTo>
                  <a:lnTo>
                    <a:pt x="1587" y="0"/>
                  </a:lnTo>
                  <a:lnTo>
                    <a:pt x="1588" y="0"/>
                  </a:lnTo>
                </a:path>
              </a:pathLst>
            </a:custGeom>
            <a:solidFill>
              <a:srgbClr val="FF6600"/>
            </a:solidFill>
            <a:ln w="57150" cmpd="sng">
              <a:solidFill>
                <a:srgbClr val="FF0000"/>
              </a:solidFill>
              <a:prstDash val="solid"/>
              <a:round/>
              <a:headEnd/>
              <a:tailEnd/>
            </a:ln>
          </p:spPr>
          <p:txBody>
            <a:bodyPr/>
            <a:lstStyle/>
            <a:p>
              <a:endParaRPr lang="en-IN"/>
            </a:p>
          </p:txBody>
        </p:sp>
        <p:sp>
          <p:nvSpPr>
            <p:cNvPr id="52864" name="Freeform 2688"/>
            <p:cNvSpPr>
              <a:spLocks/>
            </p:cNvSpPr>
            <p:nvPr/>
          </p:nvSpPr>
          <p:spPr bwMode="auto">
            <a:xfrm rot="-3141932">
              <a:off x="2113" y="1068"/>
              <a:ext cx="2" cy="361"/>
            </a:xfrm>
            <a:custGeom>
              <a:avLst/>
              <a:gdLst>
                <a:gd name="T0" fmla="*/ 0 w 1"/>
                <a:gd name="T1" fmla="*/ 1637 h 1637"/>
                <a:gd name="T2" fmla="*/ 0 w 1"/>
                <a:gd name="T3" fmla="*/ 0 h 1637"/>
                <a:gd name="T4" fmla="*/ 1 w 1"/>
                <a:gd name="T5" fmla="*/ 0 h 1637"/>
              </a:gdLst>
              <a:ahLst/>
              <a:cxnLst>
                <a:cxn ang="0">
                  <a:pos x="T0" y="T1"/>
                </a:cxn>
                <a:cxn ang="0">
                  <a:pos x="T2" y="T3"/>
                </a:cxn>
                <a:cxn ang="0">
                  <a:pos x="T4" y="T5"/>
                </a:cxn>
              </a:cxnLst>
              <a:rect l="0" t="0" r="r" b="b"/>
              <a:pathLst>
                <a:path w="1" h="1637">
                  <a:moveTo>
                    <a:pt x="0" y="1637"/>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65" name="Freeform 2689"/>
            <p:cNvSpPr>
              <a:spLocks/>
            </p:cNvSpPr>
            <p:nvPr/>
          </p:nvSpPr>
          <p:spPr bwMode="auto">
            <a:xfrm rot="-3141932">
              <a:off x="1786" y="1903"/>
              <a:ext cx="491" cy="74"/>
            </a:xfrm>
            <a:custGeom>
              <a:avLst/>
              <a:gdLst>
                <a:gd name="T0" fmla="*/ 0 w 2211"/>
                <a:gd name="T1" fmla="*/ 0 h 337"/>
                <a:gd name="T2" fmla="*/ 2210 w 2211"/>
                <a:gd name="T3" fmla="*/ 337 h 337"/>
                <a:gd name="T4" fmla="*/ 2211 w 2211"/>
                <a:gd name="T5" fmla="*/ 337 h 337"/>
              </a:gdLst>
              <a:ahLst/>
              <a:cxnLst>
                <a:cxn ang="0">
                  <a:pos x="T0" y="T1"/>
                </a:cxn>
                <a:cxn ang="0">
                  <a:pos x="T2" y="T3"/>
                </a:cxn>
                <a:cxn ang="0">
                  <a:pos x="T4" y="T5"/>
                </a:cxn>
              </a:cxnLst>
              <a:rect l="0" t="0" r="r" b="b"/>
              <a:pathLst>
                <a:path w="2211" h="337">
                  <a:moveTo>
                    <a:pt x="0" y="0"/>
                  </a:moveTo>
                  <a:lnTo>
                    <a:pt x="2210" y="337"/>
                  </a:lnTo>
                  <a:lnTo>
                    <a:pt x="2211" y="337"/>
                  </a:lnTo>
                </a:path>
              </a:pathLst>
            </a:custGeom>
            <a:solidFill>
              <a:srgbClr val="FF6600"/>
            </a:solidFill>
            <a:ln w="57150" cmpd="sng">
              <a:solidFill>
                <a:srgbClr val="FF0000"/>
              </a:solidFill>
              <a:prstDash val="solid"/>
              <a:round/>
              <a:headEnd/>
              <a:tailEnd/>
            </a:ln>
          </p:spPr>
          <p:txBody>
            <a:bodyPr/>
            <a:lstStyle/>
            <a:p>
              <a:endParaRPr lang="en-IN"/>
            </a:p>
          </p:txBody>
        </p:sp>
        <p:sp>
          <p:nvSpPr>
            <p:cNvPr id="52866" name="Freeform 2690"/>
            <p:cNvSpPr>
              <a:spLocks/>
            </p:cNvSpPr>
            <p:nvPr/>
          </p:nvSpPr>
          <p:spPr bwMode="auto">
            <a:xfrm rot="-3141932">
              <a:off x="2067" y="1475"/>
              <a:ext cx="1" cy="363"/>
            </a:xfrm>
            <a:custGeom>
              <a:avLst/>
              <a:gdLst>
                <a:gd name="T0" fmla="*/ 0 w 1"/>
                <a:gd name="T1" fmla="*/ 1635 h 1635"/>
                <a:gd name="T2" fmla="*/ 0 w 1"/>
                <a:gd name="T3" fmla="*/ 0 h 1635"/>
                <a:gd name="T4" fmla="*/ 1 w 1"/>
                <a:gd name="T5" fmla="*/ 0 h 1635"/>
              </a:gdLst>
              <a:ahLst/>
              <a:cxnLst>
                <a:cxn ang="0">
                  <a:pos x="T0" y="T1"/>
                </a:cxn>
                <a:cxn ang="0">
                  <a:pos x="T2" y="T3"/>
                </a:cxn>
                <a:cxn ang="0">
                  <a:pos x="T4" y="T5"/>
                </a:cxn>
              </a:cxnLst>
              <a:rect l="0" t="0" r="r" b="b"/>
              <a:pathLst>
                <a:path w="1" h="1635">
                  <a:moveTo>
                    <a:pt x="0" y="1635"/>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67" name="Freeform 2691"/>
            <p:cNvSpPr>
              <a:spLocks/>
            </p:cNvSpPr>
            <p:nvPr/>
          </p:nvSpPr>
          <p:spPr bwMode="auto">
            <a:xfrm rot="-3141932">
              <a:off x="1499" y="1681"/>
              <a:ext cx="491" cy="74"/>
            </a:xfrm>
            <a:custGeom>
              <a:avLst/>
              <a:gdLst>
                <a:gd name="T0" fmla="*/ 2210 w 2210"/>
                <a:gd name="T1" fmla="*/ 337 h 337"/>
                <a:gd name="T2" fmla="*/ 0 w 2210"/>
                <a:gd name="T3" fmla="*/ 0 h 337"/>
                <a:gd name="T4" fmla="*/ 1 w 2210"/>
                <a:gd name="T5" fmla="*/ 0 h 337"/>
              </a:gdLst>
              <a:ahLst/>
              <a:cxnLst>
                <a:cxn ang="0">
                  <a:pos x="T0" y="T1"/>
                </a:cxn>
                <a:cxn ang="0">
                  <a:pos x="T2" y="T3"/>
                </a:cxn>
                <a:cxn ang="0">
                  <a:pos x="T4" y="T5"/>
                </a:cxn>
              </a:cxnLst>
              <a:rect l="0" t="0" r="r" b="b"/>
              <a:pathLst>
                <a:path w="2210" h="337">
                  <a:moveTo>
                    <a:pt x="2210" y="337"/>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68" name="Freeform 2692"/>
            <p:cNvSpPr>
              <a:spLocks/>
            </p:cNvSpPr>
            <p:nvPr/>
          </p:nvSpPr>
          <p:spPr bwMode="auto">
            <a:xfrm rot="-3141932">
              <a:off x="2127" y="1795"/>
              <a:ext cx="224" cy="32"/>
            </a:xfrm>
            <a:custGeom>
              <a:avLst/>
              <a:gdLst>
                <a:gd name="T0" fmla="*/ 1009 w 1009"/>
                <a:gd name="T1" fmla="*/ 0 h 145"/>
                <a:gd name="T2" fmla="*/ 0 w 1009"/>
                <a:gd name="T3" fmla="*/ 145 h 145"/>
                <a:gd name="T4" fmla="*/ 1 w 1009"/>
                <a:gd name="T5" fmla="*/ 145 h 145"/>
              </a:gdLst>
              <a:ahLst/>
              <a:cxnLst>
                <a:cxn ang="0">
                  <a:pos x="T0" y="T1"/>
                </a:cxn>
                <a:cxn ang="0">
                  <a:pos x="T2" y="T3"/>
                </a:cxn>
                <a:cxn ang="0">
                  <a:pos x="T4" y="T5"/>
                </a:cxn>
              </a:cxnLst>
              <a:rect l="0" t="0" r="r" b="b"/>
              <a:pathLst>
                <a:path w="1009" h="145">
                  <a:moveTo>
                    <a:pt x="1009" y="0"/>
                  </a:moveTo>
                  <a:lnTo>
                    <a:pt x="0" y="145"/>
                  </a:lnTo>
                  <a:lnTo>
                    <a:pt x="1" y="145"/>
                  </a:lnTo>
                </a:path>
              </a:pathLst>
            </a:custGeom>
            <a:solidFill>
              <a:srgbClr val="FF6600"/>
            </a:solidFill>
            <a:ln w="57150" cmpd="sng">
              <a:solidFill>
                <a:srgbClr val="FF0000"/>
              </a:solidFill>
              <a:prstDash val="solid"/>
              <a:round/>
              <a:headEnd/>
              <a:tailEnd/>
            </a:ln>
          </p:spPr>
          <p:txBody>
            <a:bodyPr/>
            <a:lstStyle/>
            <a:p>
              <a:endParaRPr lang="en-IN"/>
            </a:p>
          </p:txBody>
        </p:sp>
        <p:sp>
          <p:nvSpPr>
            <p:cNvPr id="52869" name="Freeform 2693"/>
            <p:cNvSpPr>
              <a:spLocks/>
            </p:cNvSpPr>
            <p:nvPr/>
          </p:nvSpPr>
          <p:spPr bwMode="auto">
            <a:xfrm rot="-3141932">
              <a:off x="2229" y="1873"/>
              <a:ext cx="224" cy="32"/>
            </a:xfrm>
            <a:custGeom>
              <a:avLst/>
              <a:gdLst>
                <a:gd name="T0" fmla="*/ 0 w 1010"/>
                <a:gd name="T1" fmla="*/ 144 h 144"/>
                <a:gd name="T2" fmla="*/ 1009 w 1010"/>
                <a:gd name="T3" fmla="*/ 0 h 144"/>
                <a:gd name="T4" fmla="*/ 1010 w 1010"/>
                <a:gd name="T5" fmla="*/ 0 h 144"/>
              </a:gdLst>
              <a:ahLst/>
              <a:cxnLst>
                <a:cxn ang="0">
                  <a:pos x="T0" y="T1"/>
                </a:cxn>
                <a:cxn ang="0">
                  <a:pos x="T2" y="T3"/>
                </a:cxn>
                <a:cxn ang="0">
                  <a:pos x="T4" y="T5"/>
                </a:cxn>
              </a:cxnLst>
              <a:rect l="0" t="0" r="r" b="b"/>
              <a:pathLst>
                <a:path w="1010" h="144">
                  <a:moveTo>
                    <a:pt x="0" y="144"/>
                  </a:moveTo>
                  <a:lnTo>
                    <a:pt x="1009" y="0"/>
                  </a:lnTo>
                  <a:lnTo>
                    <a:pt x="1010" y="0"/>
                  </a:lnTo>
                </a:path>
              </a:pathLst>
            </a:custGeom>
            <a:solidFill>
              <a:srgbClr val="FF6600"/>
            </a:solidFill>
            <a:ln w="57150" cmpd="sng">
              <a:solidFill>
                <a:srgbClr val="FF0000"/>
              </a:solidFill>
              <a:prstDash val="solid"/>
              <a:round/>
              <a:headEnd/>
              <a:tailEnd/>
            </a:ln>
          </p:spPr>
          <p:txBody>
            <a:bodyPr/>
            <a:lstStyle/>
            <a:p>
              <a:endParaRPr lang="en-IN"/>
            </a:p>
          </p:txBody>
        </p:sp>
        <p:sp>
          <p:nvSpPr>
            <p:cNvPr id="52870" name="Freeform 2694"/>
            <p:cNvSpPr>
              <a:spLocks/>
            </p:cNvSpPr>
            <p:nvPr/>
          </p:nvSpPr>
          <p:spPr bwMode="auto">
            <a:xfrm rot="-3141932">
              <a:off x="1982" y="1976"/>
              <a:ext cx="235" cy="32"/>
            </a:xfrm>
            <a:custGeom>
              <a:avLst/>
              <a:gdLst>
                <a:gd name="T0" fmla="*/ 1058 w 1058"/>
                <a:gd name="T1" fmla="*/ 145 h 145"/>
                <a:gd name="T2" fmla="*/ 0 w 1058"/>
                <a:gd name="T3" fmla="*/ 0 h 145"/>
                <a:gd name="T4" fmla="*/ 1 w 1058"/>
                <a:gd name="T5" fmla="*/ 0 h 145"/>
              </a:gdLst>
              <a:ahLst/>
              <a:cxnLst>
                <a:cxn ang="0">
                  <a:pos x="T0" y="T1"/>
                </a:cxn>
                <a:cxn ang="0">
                  <a:pos x="T2" y="T3"/>
                </a:cxn>
                <a:cxn ang="0">
                  <a:pos x="T4" y="T5"/>
                </a:cxn>
              </a:cxnLst>
              <a:rect l="0" t="0" r="r" b="b"/>
              <a:pathLst>
                <a:path w="1058" h="145">
                  <a:moveTo>
                    <a:pt x="1058" y="145"/>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71" name="Freeform 2695"/>
            <p:cNvSpPr>
              <a:spLocks/>
            </p:cNvSpPr>
            <p:nvPr/>
          </p:nvSpPr>
          <p:spPr bwMode="auto">
            <a:xfrm rot="-3141932">
              <a:off x="2083" y="2054"/>
              <a:ext cx="235" cy="32"/>
            </a:xfrm>
            <a:custGeom>
              <a:avLst/>
              <a:gdLst>
                <a:gd name="T0" fmla="*/ 0 w 1059"/>
                <a:gd name="T1" fmla="*/ 0 h 144"/>
                <a:gd name="T2" fmla="*/ 1058 w 1059"/>
                <a:gd name="T3" fmla="*/ 144 h 144"/>
                <a:gd name="T4" fmla="*/ 1059 w 1059"/>
                <a:gd name="T5" fmla="*/ 144 h 144"/>
              </a:gdLst>
              <a:ahLst/>
              <a:cxnLst>
                <a:cxn ang="0">
                  <a:pos x="T0" y="T1"/>
                </a:cxn>
                <a:cxn ang="0">
                  <a:pos x="T2" y="T3"/>
                </a:cxn>
                <a:cxn ang="0">
                  <a:pos x="T4" y="T5"/>
                </a:cxn>
              </a:cxnLst>
              <a:rect l="0" t="0" r="r" b="b"/>
              <a:pathLst>
                <a:path w="1059" h="144">
                  <a:moveTo>
                    <a:pt x="0" y="0"/>
                  </a:moveTo>
                  <a:lnTo>
                    <a:pt x="1058" y="144"/>
                  </a:lnTo>
                  <a:lnTo>
                    <a:pt x="1059" y="144"/>
                  </a:lnTo>
                </a:path>
              </a:pathLst>
            </a:custGeom>
            <a:solidFill>
              <a:srgbClr val="FF6600"/>
            </a:solidFill>
            <a:ln w="57150" cmpd="sng">
              <a:solidFill>
                <a:srgbClr val="FF0000"/>
              </a:solidFill>
              <a:prstDash val="solid"/>
              <a:round/>
              <a:headEnd/>
              <a:tailEnd/>
            </a:ln>
          </p:spPr>
          <p:txBody>
            <a:bodyPr/>
            <a:lstStyle/>
            <a:p>
              <a:endParaRPr lang="en-IN"/>
            </a:p>
          </p:txBody>
        </p:sp>
        <p:sp>
          <p:nvSpPr>
            <p:cNvPr id="52872" name="Freeform 2696"/>
            <p:cNvSpPr>
              <a:spLocks/>
            </p:cNvSpPr>
            <p:nvPr/>
          </p:nvSpPr>
          <p:spPr bwMode="auto">
            <a:xfrm rot="-3141932">
              <a:off x="1831" y="2092"/>
              <a:ext cx="192" cy="74"/>
            </a:xfrm>
            <a:custGeom>
              <a:avLst/>
              <a:gdLst>
                <a:gd name="T0" fmla="*/ 865 w 865"/>
                <a:gd name="T1" fmla="*/ 336 h 336"/>
                <a:gd name="T2" fmla="*/ 0 w 865"/>
                <a:gd name="T3" fmla="*/ 0 h 336"/>
                <a:gd name="T4" fmla="*/ 1 w 865"/>
                <a:gd name="T5" fmla="*/ 0 h 336"/>
              </a:gdLst>
              <a:ahLst/>
              <a:cxnLst>
                <a:cxn ang="0">
                  <a:pos x="T0" y="T1"/>
                </a:cxn>
                <a:cxn ang="0">
                  <a:pos x="T2" y="T3"/>
                </a:cxn>
                <a:cxn ang="0">
                  <a:pos x="T4" y="T5"/>
                </a:cxn>
              </a:cxnLst>
              <a:rect l="0" t="0" r="r" b="b"/>
              <a:pathLst>
                <a:path w="865" h="336">
                  <a:moveTo>
                    <a:pt x="865" y="336"/>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73" name="Freeform 2697"/>
            <p:cNvSpPr>
              <a:spLocks/>
            </p:cNvSpPr>
            <p:nvPr/>
          </p:nvSpPr>
          <p:spPr bwMode="auto">
            <a:xfrm rot="-3141932">
              <a:off x="1932" y="2169"/>
              <a:ext cx="193" cy="74"/>
            </a:xfrm>
            <a:custGeom>
              <a:avLst/>
              <a:gdLst>
                <a:gd name="T0" fmla="*/ 0 w 866"/>
                <a:gd name="T1" fmla="*/ 0 h 337"/>
                <a:gd name="T2" fmla="*/ 865 w 866"/>
                <a:gd name="T3" fmla="*/ 337 h 337"/>
                <a:gd name="T4" fmla="*/ 866 w 866"/>
                <a:gd name="T5" fmla="*/ 337 h 337"/>
              </a:gdLst>
              <a:ahLst/>
              <a:cxnLst>
                <a:cxn ang="0">
                  <a:pos x="T0" y="T1"/>
                </a:cxn>
                <a:cxn ang="0">
                  <a:pos x="T2" y="T3"/>
                </a:cxn>
                <a:cxn ang="0">
                  <a:pos x="T4" y="T5"/>
                </a:cxn>
              </a:cxnLst>
              <a:rect l="0" t="0" r="r" b="b"/>
              <a:pathLst>
                <a:path w="866" h="337">
                  <a:moveTo>
                    <a:pt x="0" y="0"/>
                  </a:moveTo>
                  <a:lnTo>
                    <a:pt x="865" y="337"/>
                  </a:lnTo>
                  <a:lnTo>
                    <a:pt x="866" y="337"/>
                  </a:lnTo>
                </a:path>
              </a:pathLst>
            </a:custGeom>
            <a:solidFill>
              <a:srgbClr val="FF6600"/>
            </a:solidFill>
            <a:ln w="57150" cmpd="sng">
              <a:solidFill>
                <a:srgbClr val="FF0000"/>
              </a:solidFill>
              <a:prstDash val="solid"/>
              <a:round/>
              <a:headEnd/>
              <a:tailEnd/>
            </a:ln>
          </p:spPr>
          <p:txBody>
            <a:bodyPr/>
            <a:lstStyle/>
            <a:p>
              <a:endParaRPr lang="en-IN"/>
            </a:p>
          </p:txBody>
        </p:sp>
        <p:sp>
          <p:nvSpPr>
            <p:cNvPr id="52874" name="Freeform 2698"/>
            <p:cNvSpPr>
              <a:spLocks/>
            </p:cNvSpPr>
            <p:nvPr/>
          </p:nvSpPr>
          <p:spPr bwMode="auto">
            <a:xfrm rot="-3141932">
              <a:off x="1419" y="1983"/>
              <a:ext cx="74" cy="64"/>
            </a:xfrm>
            <a:custGeom>
              <a:avLst/>
              <a:gdLst>
                <a:gd name="T0" fmla="*/ 337 w 337"/>
                <a:gd name="T1" fmla="*/ 0 h 290"/>
                <a:gd name="T2" fmla="*/ 0 w 337"/>
                <a:gd name="T3" fmla="*/ 290 h 290"/>
                <a:gd name="T4" fmla="*/ 1 w 337"/>
                <a:gd name="T5" fmla="*/ 290 h 290"/>
              </a:gdLst>
              <a:ahLst/>
              <a:cxnLst>
                <a:cxn ang="0">
                  <a:pos x="T0" y="T1"/>
                </a:cxn>
                <a:cxn ang="0">
                  <a:pos x="T2" y="T3"/>
                </a:cxn>
                <a:cxn ang="0">
                  <a:pos x="T4" y="T5"/>
                </a:cxn>
              </a:cxnLst>
              <a:rect l="0" t="0" r="r" b="b"/>
              <a:pathLst>
                <a:path w="337" h="290">
                  <a:moveTo>
                    <a:pt x="337" y="0"/>
                  </a:moveTo>
                  <a:lnTo>
                    <a:pt x="0" y="290"/>
                  </a:lnTo>
                  <a:lnTo>
                    <a:pt x="1" y="290"/>
                  </a:lnTo>
                </a:path>
              </a:pathLst>
            </a:custGeom>
            <a:solidFill>
              <a:srgbClr val="FF6600"/>
            </a:solidFill>
            <a:ln w="57150" cmpd="sng">
              <a:solidFill>
                <a:srgbClr val="FF0000"/>
              </a:solidFill>
              <a:prstDash val="solid"/>
              <a:round/>
              <a:headEnd/>
              <a:tailEnd/>
            </a:ln>
          </p:spPr>
          <p:txBody>
            <a:bodyPr/>
            <a:lstStyle/>
            <a:p>
              <a:endParaRPr lang="en-IN"/>
            </a:p>
          </p:txBody>
        </p:sp>
        <p:sp>
          <p:nvSpPr>
            <p:cNvPr id="52875" name="Freeform 2699"/>
            <p:cNvSpPr>
              <a:spLocks/>
            </p:cNvSpPr>
            <p:nvPr/>
          </p:nvSpPr>
          <p:spPr bwMode="auto">
            <a:xfrm rot="-3141932">
              <a:off x="1783" y="2221"/>
              <a:ext cx="138" cy="117"/>
            </a:xfrm>
            <a:custGeom>
              <a:avLst/>
              <a:gdLst>
                <a:gd name="T0" fmla="*/ 0 w 626"/>
                <a:gd name="T1" fmla="*/ 0 h 529"/>
                <a:gd name="T2" fmla="*/ 625 w 626"/>
                <a:gd name="T3" fmla="*/ 529 h 529"/>
                <a:gd name="T4" fmla="*/ 626 w 626"/>
                <a:gd name="T5" fmla="*/ 529 h 529"/>
              </a:gdLst>
              <a:ahLst/>
              <a:cxnLst>
                <a:cxn ang="0">
                  <a:pos x="T0" y="T1"/>
                </a:cxn>
                <a:cxn ang="0">
                  <a:pos x="T2" y="T3"/>
                </a:cxn>
                <a:cxn ang="0">
                  <a:pos x="T4" y="T5"/>
                </a:cxn>
              </a:cxnLst>
              <a:rect l="0" t="0" r="r" b="b"/>
              <a:pathLst>
                <a:path w="626" h="529">
                  <a:moveTo>
                    <a:pt x="0" y="0"/>
                  </a:moveTo>
                  <a:lnTo>
                    <a:pt x="625" y="529"/>
                  </a:lnTo>
                  <a:lnTo>
                    <a:pt x="626" y="529"/>
                  </a:lnTo>
                </a:path>
              </a:pathLst>
            </a:custGeom>
            <a:solidFill>
              <a:srgbClr val="FF6600"/>
            </a:solidFill>
            <a:ln w="57150" cmpd="sng">
              <a:solidFill>
                <a:srgbClr val="FF0000"/>
              </a:solidFill>
              <a:prstDash val="solid"/>
              <a:round/>
              <a:headEnd/>
              <a:tailEnd/>
            </a:ln>
          </p:spPr>
          <p:txBody>
            <a:bodyPr/>
            <a:lstStyle/>
            <a:p>
              <a:endParaRPr lang="en-IN"/>
            </a:p>
          </p:txBody>
        </p:sp>
        <p:sp>
          <p:nvSpPr>
            <p:cNvPr id="52876" name="Freeform 2700"/>
            <p:cNvSpPr>
              <a:spLocks/>
            </p:cNvSpPr>
            <p:nvPr/>
          </p:nvSpPr>
          <p:spPr bwMode="auto">
            <a:xfrm rot="-3141932">
              <a:off x="1686" y="2152"/>
              <a:ext cx="138" cy="106"/>
            </a:xfrm>
            <a:custGeom>
              <a:avLst/>
              <a:gdLst>
                <a:gd name="T0" fmla="*/ 625 w 625"/>
                <a:gd name="T1" fmla="*/ 481 h 481"/>
                <a:gd name="T2" fmla="*/ 0 w 625"/>
                <a:gd name="T3" fmla="*/ 0 h 481"/>
                <a:gd name="T4" fmla="*/ 1 w 625"/>
                <a:gd name="T5" fmla="*/ 0 h 481"/>
              </a:gdLst>
              <a:ahLst/>
              <a:cxnLst>
                <a:cxn ang="0">
                  <a:pos x="T0" y="T1"/>
                </a:cxn>
                <a:cxn ang="0">
                  <a:pos x="T2" y="T3"/>
                </a:cxn>
                <a:cxn ang="0">
                  <a:pos x="T4" y="T5"/>
                </a:cxn>
              </a:cxnLst>
              <a:rect l="0" t="0" r="r" b="b"/>
              <a:pathLst>
                <a:path w="625" h="481">
                  <a:moveTo>
                    <a:pt x="625" y="481"/>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77" name="Freeform 2701"/>
            <p:cNvSpPr>
              <a:spLocks/>
            </p:cNvSpPr>
            <p:nvPr/>
          </p:nvSpPr>
          <p:spPr bwMode="auto">
            <a:xfrm rot="-3141932">
              <a:off x="1581" y="2131"/>
              <a:ext cx="43" cy="140"/>
            </a:xfrm>
            <a:custGeom>
              <a:avLst/>
              <a:gdLst>
                <a:gd name="T0" fmla="*/ 192 w 192"/>
                <a:gd name="T1" fmla="*/ 626 h 626"/>
                <a:gd name="T2" fmla="*/ 0 w 192"/>
                <a:gd name="T3" fmla="*/ 0 h 626"/>
                <a:gd name="T4" fmla="*/ 1 w 192"/>
                <a:gd name="T5" fmla="*/ 0 h 626"/>
              </a:gdLst>
              <a:ahLst/>
              <a:cxnLst>
                <a:cxn ang="0">
                  <a:pos x="T0" y="T1"/>
                </a:cxn>
                <a:cxn ang="0">
                  <a:pos x="T2" y="T3"/>
                </a:cxn>
                <a:cxn ang="0">
                  <a:pos x="T4" y="T5"/>
                </a:cxn>
              </a:cxnLst>
              <a:rect l="0" t="0" r="r" b="b"/>
              <a:pathLst>
                <a:path w="192" h="626">
                  <a:moveTo>
                    <a:pt x="192" y="626"/>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78" name="Freeform 2702"/>
            <p:cNvSpPr>
              <a:spLocks/>
            </p:cNvSpPr>
            <p:nvPr/>
          </p:nvSpPr>
          <p:spPr bwMode="auto">
            <a:xfrm rot="-3141932">
              <a:off x="1585" y="2149"/>
              <a:ext cx="1" cy="129"/>
            </a:xfrm>
            <a:custGeom>
              <a:avLst/>
              <a:gdLst>
                <a:gd name="T0" fmla="*/ 0 w 1"/>
                <a:gd name="T1" fmla="*/ 0 h 578"/>
                <a:gd name="T2" fmla="*/ 0 w 1"/>
                <a:gd name="T3" fmla="*/ 578 h 578"/>
                <a:gd name="T4" fmla="*/ 1 w 1"/>
                <a:gd name="T5" fmla="*/ 578 h 578"/>
              </a:gdLst>
              <a:ahLst/>
              <a:cxnLst>
                <a:cxn ang="0">
                  <a:pos x="T0" y="T1"/>
                </a:cxn>
                <a:cxn ang="0">
                  <a:pos x="T2" y="T3"/>
                </a:cxn>
                <a:cxn ang="0">
                  <a:pos x="T4" y="T5"/>
                </a:cxn>
              </a:cxnLst>
              <a:rect l="0" t="0" r="r" b="b"/>
              <a:pathLst>
                <a:path w="1" h="578">
                  <a:moveTo>
                    <a:pt x="0" y="0"/>
                  </a:moveTo>
                  <a:lnTo>
                    <a:pt x="0" y="578"/>
                  </a:lnTo>
                  <a:lnTo>
                    <a:pt x="1" y="578"/>
                  </a:lnTo>
                </a:path>
              </a:pathLst>
            </a:custGeom>
            <a:solidFill>
              <a:srgbClr val="FF6600"/>
            </a:solidFill>
            <a:ln w="57150" cmpd="sng">
              <a:solidFill>
                <a:srgbClr val="FF0000"/>
              </a:solidFill>
              <a:prstDash val="solid"/>
              <a:round/>
              <a:headEnd/>
              <a:tailEnd/>
            </a:ln>
          </p:spPr>
          <p:txBody>
            <a:bodyPr/>
            <a:lstStyle/>
            <a:p>
              <a:endParaRPr lang="en-IN"/>
            </a:p>
          </p:txBody>
        </p:sp>
        <p:sp>
          <p:nvSpPr>
            <p:cNvPr id="52879" name="Freeform 2703"/>
            <p:cNvSpPr>
              <a:spLocks/>
            </p:cNvSpPr>
            <p:nvPr/>
          </p:nvSpPr>
          <p:spPr bwMode="auto">
            <a:xfrm rot="-3141932">
              <a:off x="1474" y="2055"/>
              <a:ext cx="43" cy="128"/>
            </a:xfrm>
            <a:custGeom>
              <a:avLst/>
              <a:gdLst>
                <a:gd name="T0" fmla="*/ 192 w 192"/>
                <a:gd name="T1" fmla="*/ 0 h 577"/>
                <a:gd name="T2" fmla="*/ 0 w 192"/>
                <a:gd name="T3" fmla="*/ 577 h 577"/>
                <a:gd name="T4" fmla="*/ 1 w 192"/>
                <a:gd name="T5" fmla="*/ 577 h 577"/>
              </a:gdLst>
              <a:ahLst/>
              <a:cxnLst>
                <a:cxn ang="0">
                  <a:pos x="T0" y="T1"/>
                </a:cxn>
                <a:cxn ang="0">
                  <a:pos x="T2" y="T3"/>
                </a:cxn>
                <a:cxn ang="0">
                  <a:pos x="T4" y="T5"/>
                </a:cxn>
              </a:cxnLst>
              <a:rect l="0" t="0" r="r" b="b"/>
              <a:pathLst>
                <a:path w="192" h="577">
                  <a:moveTo>
                    <a:pt x="192" y="0"/>
                  </a:moveTo>
                  <a:lnTo>
                    <a:pt x="0" y="577"/>
                  </a:lnTo>
                  <a:lnTo>
                    <a:pt x="1" y="577"/>
                  </a:lnTo>
                </a:path>
              </a:pathLst>
            </a:custGeom>
            <a:solidFill>
              <a:srgbClr val="FF6600"/>
            </a:solidFill>
            <a:ln w="57150" cmpd="sng">
              <a:solidFill>
                <a:srgbClr val="FF0000"/>
              </a:solidFill>
              <a:prstDash val="solid"/>
              <a:round/>
              <a:headEnd/>
              <a:tailEnd/>
            </a:ln>
          </p:spPr>
          <p:txBody>
            <a:bodyPr/>
            <a:lstStyle/>
            <a:p>
              <a:endParaRPr lang="en-IN"/>
            </a:p>
          </p:txBody>
        </p:sp>
        <p:sp>
          <p:nvSpPr>
            <p:cNvPr id="52880" name="Freeform 2704"/>
            <p:cNvSpPr>
              <a:spLocks/>
            </p:cNvSpPr>
            <p:nvPr/>
          </p:nvSpPr>
          <p:spPr bwMode="auto">
            <a:xfrm rot="-3141932">
              <a:off x="1717" y="2203"/>
              <a:ext cx="1" cy="117"/>
            </a:xfrm>
            <a:custGeom>
              <a:avLst/>
              <a:gdLst>
                <a:gd name="T0" fmla="*/ 0 w 1"/>
                <a:gd name="T1" fmla="*/ 529 h 529"/>
                <a:gd name="T2" fmla="*/ 0 w 1"/>
                <a:gd name="T3" fmla="*/ 0 h 529"/>
                <a:gd name="T4" fmla="*/ 1 w 1"/>
                <a:gd name="T5" fmla="*/ 0 h 529"/>
              </a:gdLst>
              <a:ahLst/>
              <a:cxnLst>
                <a:cxn ang="0">
                  <a:pos x="T0" y="T1"/>
                </a:cxn>
                <a:cxn ang="0">
                  <a:pos x="T2" y="T3"/>
                </a:cxn>
                <a:cxn ang="0">
                  <a:pos x="T4" y="T5"/>
                </a:cxn>
              </a:cxnLst>
              <a:rect l="0" t="0" r="r" b="b"/>
              <a:pathLst>
                <a:path w="1" h="529">
                  <a:moveTo>
                    <a:pt x="0" y="529"/>
                  </a:move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81" name="Freeform 2705"/>
            <p:cNvSpPr>
              <a:spLocks/>
            </p:cNvSpPr>
            <p:nvPr/>
          </p:nvSpPr>
          <p:spPr bwMode="auto">
            <a:xfrm rot="-3141932">
              <a:off x="1678" y="2212"/>
              <a:ext cx="43" cy="128"/>
            </a:xfrm>
            <a:custGeom>
              <a:avLst/>
              <a:gdLst>
                <a:gd name="T0" fmla="*/ 0 w 193"/>
                <a:gd name="T1" fmla="*/ 0 h 577"/>
                <a:gd name="T2" fmla="*/ 192 w 193"/>
                <a:gd name="T3" fmla="*/ 577 h 577"/>
                <a:gd name="T4" fmla="*/ 193 w 193"/>
                <a:gd name="T5" fmla="*/ 577 h 577"/>
              </a:gdLst>
              <a:ahLst/>
              <a:cxnLst>
                <a:cxn ang="0">
                  <a:pos x="T0" y="T1"/>
                </a:cxn>
                <a:cxn ang="0">
                  <a:pos x="T2" y="T3"/>
                </a:cxn>
                <a:cxn ang="0">
                  <a:pos x="T4" y="T5"/>
                </a:cxn>
              </a:cxnLst>
              <a:rect l="0" t="0" r="r" b="b"/>
              <a:pathLst>
                <a:path w="193" h="577">
                  <a:moveTo>
                    <a:pt x="0" y="0"/>
                  </a:moveTo>
                  <a:lnTo>
                    <a:pt x="192" y="577"/>
                  </a:lnTo>
                  <a:lnTo>
                    <a:pt x="193" y="577"/>
                  </a:lnTo>
                </a:path>
              </a:pathLst>
            </a:custGeom>
            <a:solidFill>
              <a:srgbClr val="FF6600"/>
            </a:solidFill>
            <a:ln w="57150" cmpd="sng">
              <a:solidFill>
                <a:srgbClr val="FF0000"/>
              </a:solidFill>
              <a:prstDash val="solid"/>
              <a:round/>
              <a:headEnd/>
              <a:tailEnd/>
            </a:ln>
          </p:spPr>
          <p:txBody>
            <a:bodyPr/>
            <a:lstStyle/>
            <a:p>
              <a:endParaRPr lang="en-IN"/>
            </a:p>
          </p:txBody>
        </p:sp>
        <p:sp>
          <p:nvSpPr>
            <p:cNvPr id="52882" name="Freeform 2706"/>
            <p:cNvSpPr>
              <a:spLocks/>
            </p:cNvSpPr>
            <p:nvPr/>
          </p:nvSpPr>
          <p:spPr bwMode="auto">
            <a:xfrm rot="-3141932">
              <a:off x="2387" y="1292"/>
              <a:ext cx="44" cy="128"/>
            </a:xfrm>
            <a:custGeom>
              <a:avLst/>
              <a:gdLst>
                <a:gd name="T0" fmla="*/ 0 w 193"/>
                <a:gd name="T1" fmla="*/ 577 h 577"/>
                <a:gd name="T2" fmla="*/ 192 w 193"/>
                <a:gd name="T3" fmla="*/ 0 h 577"/>
                <a:gd name="T4" fmla="*/ 193 w 193"/>
                <a:gd name="T5" fmla="*/ 0 h 577"/>
              </a:gdLst>
              <a:ahLst/>
              <a:cxnLst>
                <a:cxn ang="0">
                  <a:pos x="T0" y="T1"/>
                </a:cxn>
                <a:cxn ang="0">
                  <a:pos x="T2" y="T3"/>
                </a:cxn>
                <a:cxn ang="0">
                  <a:pos x="T4" y="T5"/>
                </a:cxn>
              </a:cxnLst>
              <a:rect l="0" t="0" r="r" b="b"/>
              <a:pathLst>
                <a:path w="193" h="577">
                  <a:moveTo>
                    <a:pt x="0" y="577"/>
                  </a:moveTo>
                  <a:lnTo>
                    <a:pt x="192" y="0"/>
                  </a:lnTo>
                  <a:lnTo>
                    <a:pt x="193" y="0"/>
                  </a:lnTo>
                </a:path>
              </a:pathLst>
            </a:custGeom>
            <a:solidFill>
              <a:srgbClr val="FF6600"/>
            </a:solidFill>
            <a:ln w="57150" cmpd="sng">
              <a:solidFill>
                <a:srgbClr val="FF0000"/>
              </a:solidFill>
              <a:prstDash val="solid"/>
              <a:round/>
              <a:headEnd/>
              <a:tailEnd/>
            </a:ln>
          </p:spPr>
          <p:txBody>
            <a:bodyPr/>
            <a:lstStyle/>
            <a:p>
              <a:endParaRPr lang="en-IN"/>
            </a:p>
          </p:txBody>
        </p:sp>
        <p:sp>
          <p:nvSpPr>
            <p:cNvPr id="52883" name="Freeform 2707"/>
            <p:cNvSpPr>
              <a:spLocks/>
            </p:cNvSpPr>
            <p:nvPr/>
          </p:nvSpPr>
          <p:spPr bwMode="auto">
            <a:xfrm rot="-3141932">
              <a:off x="2390" y="1439"/>
              <a:ext cx="129" cy="117"/>
            </a:xfrm>
            <a:custGeom>
              <a:avLst/>
              <a:gdLst>
                <a:gd name="T0" fmla="*/ 0 w 578"/>
                <a:gd name="T1" fmla="*/ 529 h 529"/>
                <a:gd name="T2" fmla="*/ 577 w 578"/>
                <a:gd name="T3" fmla="*/ 0 h 529"/>
                <a:gd name="T4" fmla="*/ 578 w 578"/>
                <a:gd name="T5" fmla="*/ 0 h 529"/>
              </a:gdLst>
              <a:ahLst/>
              <a:cxnLst>
                <a:cxn ang="0">
                  <a:pos x="T0" y="T1"/>
                </a:cxn>
                <a:cxn ang="0">
                  <a:pos x="T2" y="T3"/>
                </a:cxn>
                <a:cxn ang="0">
                  <a:pos x="T4" y="T5"/>
                </a:cxn>
              </a:cxnLst>
              <a:rect l="0" t="0" r="r" b="b"/>
              <a:pathLst>
                <a:path w="578" h="529">
                  <a:moveTo>
                    <a:pt x="0" y="529"/>
                  </a:moveTo>
                  <a:lnTo>
                    <a:pt x="577" y="0"/>
                  </a:lnTo>
                  <a:lnTo>
                    <a:pt x="578" y="0"/>
                  </a:lnTo>
                </a:path>
              </a:pathLst>
            </a:custGeom>
            <a:solidFill>
              <a:srgbClr val="FF6600"/>
            </a:solidFill>
            <a:ln w="57150" cmpd="sng">
              <a:solidFill>
                <a:srgbClr val="FF0000"/>
              </a:solidFill>
              <a:prstDash val="solid"/>
              <a:round/>
              <a:headEnd/>
              <a:tailEnd/>
            </a:ln>
          </p:spPr>
          <p:txBody>
            <a:bodyPr/>
            <a:lstStyle/>
            <a:p>
              <a:endParaRPr lang="en-IN"/>
            </a:p>
          </p:txBody>
        </p:sp>
        <p:sp>
          <p:nvSpPr>
            <p:cNvPr id="52884" name="Freeform 2708"/>
            <p:cNvSpPr>
              <a:spLocks/>
            </p:cNvSpPr>
            <p:nvPr/>
          </p:nvSpPr>
          <p:spPr bwMode="auto">
            <a:xfrm rot="-3141932">
              <a:off x="2328" y="1651"/>
              <a:ext cx="202" cy="74"/>
            </a:xfrm>
            <a:custGeom>
              <a:avLst/>
              <a:gdLst>
                <a:gd name="T0" fmla="*/ 0 w 914"/>
                <a:gd name="T1" fmla="*/ 337 h 337"/>
                <a:gd name="T2" fmla="*/ 913 w 914"/>
                <a:gd name="T3" fmla="*/ 0 h 337"/>
                <a:gd name="T4" fmla="*/ 914 w 914"/>
                <a:gd name="T5" fmla="*/ 0 h 337"/>
              </a:gdLst>
              <a:ahLst/>
              <a:cxnLst>
                <a:cxn ang="0">
                  <a:pos x="T0" y="T1"/>
                </a:cxn>
                <a:cxn ang="0">
                  <a:pos x="T2" y="T3"/>
                </a:cxn>
                <a:cxn ang="0">
                  <a:pos x="T4" y="T5"/>
                </a:cxn>
              </a:cxnLst>
              <a:rect l="0" t="0" r="r" b="b"/>
              <a:pathLst>
                <a:path w="914" h="337">
                  <a:moveTo>
                    <a:pt x="0" y="337"/>
                  </a:moveTo>
                  <a:lnTo>
                    <a:pt x="913" y="0"/>
                  </a:lnTo>
                  <a:lnTo>
                    <a:pt x="914" y="0"/>
                  </a:lnTo>
                </a:path>
              </a:pathLst>
            </a:custGeom>
            <a:solidFill>
              <a:srgbClr val="FF6600"/>
            </a:solidFill>
            <a:ln w="57150" cmpd="sng">
              <a:solidFill>
                <a:srgbClr val="FF0000"/>
              </a:solidFill>
              <a:prstDash val="solid"/>
              <a:round/>
              <a:headEnd/>
              <a:tailEnd/>
            </a:ln>
          </p:spPr>
          <p:txBody>
            <a:bodyPr/>
            <a:lstStyle/>
            <a:p>
              <a:endParaRPr lang="en-IN"/>
            </a:p>
          </p:txBody>
        </p:sp>
        <p:sp>
          <p:nvSpPr>
            <p:cNvPr id="52885" name="Freeform 2709"/>
            <p:cNvSpPr>
              <a:spLocks/>
            </p:cNvSpPr>
            <p:nvPr/>
          </p:nvSpPr>
          <p:spPr bwMode="auto">
            <a:xfrm rot="-3141932">
              <a:off x="2098" y="1113"/>
              <a:ext cx="118" cy="192"/>
            </a:xfrm>
            <a:custGeom>
              <a:avLst/>
              <a:gdLst>
                <a:gd name="T0" fmla="*/ 528 w 528"/>
                <a:gd name="T1" fmla="*/ 867 h 867"/>
                <a:gd name="T2" fmla="*/ 336 w 528"/>
                <a:gd name="T3" fmla="*/ 290 h 867"/>
                <a:gd name="T4" fmla="*/ 0 w 528"/>
                <a:gd name="T5" fmla="*/ 0 h 867"/>
                <a:gd name="T6" fmla="*/ 1 w 528"/>
                <a:gd name="T7" fmla="*/ 0 h 867"/>
              </a:gdLst>
              <a:ahLst/>
              <a:cxnLst>
                <a:cxn ang="0">
                  <a:pos x="T0" y="T1"/>
                </a:cxn>
                <a:cxn ang="0">
                  <a:pos x="T2" y="T3"/>
                </a:cxn>
                <a:cxn ang="0">
                  <a:pos x="T4" y="T5"/>
                </a:cxn>
                <a:cxn ang="0">
                  <a:pos x="T6" y="T7"/>
                </a:cxn>
              </a:cxnLst>
              <a:rect l="0" t="0" r="r" b="b"/>
              <a:pathLst>
                <a:path w="528" h="867">
                  <a:moveTo>
                    <a:pt x="528" y="867"/>
                  </a:moveTo>
                  <a:lnTo>
                    <a:pt x="336" y="290"/>
                  </a:lnTo>
                  <a:lnTo>
                    <a:pt x="0" y="0"/>
                  </a:lnTo>
                  <a:lnTo>
                    <a:pt x="1" y="0"/>
                  </a:lnTo>
                </a:path>
              </a:pathLst>
            </a:custGeom>
            <a:solidFill>
              <a:srgbClr val="FF6600"/>
            </a:solidFill>
            <a:ln w="57150" cmpd="sng">
              <a:solidFill>
                <a:srgbClr val="FF0000"/>
              </a:solidFill>
              <a:prstDash val="solid"/>
              <a:round/>
              <a:headEnd/>
              <a:tailEnd/>
            </a:ln>
          </p:spPr>
          <p:txBody>
            <a:bodyPr/>
            <a:lstStyle/>
            <a:p>
              <a:endParaRPr lang="en-IN"/>
            </a:p>
          </p:txBody>
        </p:sp>
        <p:sp>
          <p:nvSpPr>
            <p:cNvPr id="52886" name="Freeform 2710"/>
            <p:cNvSpPr>
              <a:spLocks/>
            </p:cNvSpPr>
            <p:nvPr/>
          </p:nvSpPr>
          <p:spPr bwMode="auto">
            <a:xfrm rot="-3141932">
              <a:off x="2290" y="1211"/>
              <a:ext cx="44" cy="140"/>
            </a:xfrm>
            <a:custGeom>
              <a:avLst/>
              <a:gdLst>
                <a:gd name="T0" fmla="*/ 0 w 193"/>
                <a:gd name="T1" fmla="*/ 626 h 626"/>
                <a:gd name="T2" fmla="*/ 192 w 193"/>
                <a:gd name="T3" fmla="*/ 0 h 626"/>
                <a:gd name="T4" fmla="*/ 193 w 193"/>
                <a:gd name="T5" fmla="*/ 0 h 626"/>
              </a:gdLst>
              <a:ahLst/>
              <a:cxnLst>
                <a:cxn ang="0">
                  <a:pos x="T0" y="T1"/>
                </a:cxn>
                <a:cxn ang="0">
                  <a:pos x="T2" y="T3"/>
                </a:cxn>
                <a:cxn ang="0">
                  <a:pos x="T4" y="T5"/>
                </a:cxn>
              </a:cxnLst>
              <a:rect l="0" t="0" r="r" b="b"/>
              <a:pathLst>
                <a:path w="193" h="626">
                  <a:moveTo>
                    <a:pt x="0" y="626"/>
                  </a:moveTo>
                  <a:lnTo>
                    <a:pt x="192" y="0"/>
                  </a:lnTo>
                  <a:lnTo>
                    <a:pt x="193" y="0"/>
                  </a:lnTo>
                </a:path>
              </a:pathLst>
            </a:custGeom>
            <a:solidFill>
              <a:srgbClr val="FF6600"/>
            </a:solidFill>
            <a:ln w="57150" cmpd="sng">
              <a:solidFill>
                <a:srgbClr val="FF0000"/>
              </a:solidFill>
              <a:prstDash val="solid"/>
              <a:round/>
              <a:headEnd/>
              <a:tailEnd/>
            </a:ln>
          </p:spPr>
          <p:txBody>
            <a:bodyPr/>
            <a:lstStyle/>
            <a:p>
              <a:endParaRPr lang="en-IN"/>
            </a:p>
          </p:txBody>
        </p:sp>
        <p:sp>
          <p:nvSpPr>
            <p:cNvPr id="52887" name="Freeform 2711"/>
            <p:cNvSpPr>
              <a:spLocks/>
            </p:cNvSpPr>
            <p:nvPr/>
          </p:nvSpPr>
          <p:spPr bwMode="auto">
            <a:xfrm rot="-3141932">
              <a:off x="2293" y="1370"/>
              <a:ext cx="129" cy="106"/>
            </a:xfrm>
            <a:custGeom>
              <a:avLst/>
              <a:gdLst>
                <a:gd name="T0" fmla="*/ 0 w 578"/>
                <a:gd name="T1" fmla="*/ 481 h 481"/>
                <a:gd name="T2" fmla="*/ 577 w 578"/>
                <a:gd name="T3" fmla="*/ 0 h 481"/>
                <a:gd name="T4" fmla="*/ 578 w 578"/>
                <a:gd name="T5" fmla="*/ 0 h 481"/>
              </a:gdLst>
              <a:ahLst/>
              <a:cxnLst>
                <a:cxn ang="0">
                  <a:pos x="T0" y="T1"/>
                </a:cxn>
                <a:cxn ang="0">
                  <a:pos x="T2" y="T3"/>
                </a:cxn>
                <a:cxn ang="0">
                  <a:pos x="T4" y="T5"/>
                </a:cxn>
              </a:cxnLst>
              <a:rect l="0" t="0" r="r" b="b"/>
              <a:pathLst>
                <a:path w="578" h="481">
                  <a:moveTo>
                    <a:pt x="0" y="481"/>
                  </a:moveTo>
                  <a:lnTo>
                    <a:pt x="577" y="0"/>
                  </a:lnTo>
                  <a:lnTo>
                    <a:pt x="578" y="0"/>
                  </a:lnTo>
                </a:path>
              </a:pathLst>
            </a:custGeom>
            <a:solidFill>
              <a:srgbClr val="FF6600"/>
            </a:solidFill>
            <a:ln w="57150" cmpd="sng">
              <a:solidFill>
                <a:srgbClr val="FF0000"/>
              </a:solidFill>
              <a:prstDash val="solid"/>
              <a:round/>
              <a:headEnd/>
              <a:tailEnd/>
            </a:ln>
          </p:spPr>
          <p:txBody>
            <a:bodyPr/>
            <a:lstStyle/>
            <a:p>
              <a:endParaRPr lang="en-IN"/>
            </a:p>
          </p:txBody>
        </p:sp>
        <p:sp>
          <p:nvSpPr>
            <p:cNvPr id="52888" name="Freeform 2712"/>
            <p:cNvSpPr>
              <a:spLocks/>
            </p:cNvSpPr>
            <p:nvPr/>
          </p:nvSpPr>
          <p:spPr bwMode="auto">
            <a:xfrm rot="-3141932">
              <a:off x="2227" y="1572"/>
              <a:ext cx="202" cy="74"/>
            </a:xfrm>
            <a:custGeom>
              <a:avLst/>
              <a:gdLst>
                <a:gd name="T0" fmla="*/ 0 w 914"/>
                <a:gd name="T1" fmla="*/ 336 h 336"/>
                <a:gd name="T2" fmla="*/ 913 w 914"/>
                <a:gd name="T3" fmla="*/ 0 h 336"/>
                <a:gd name="T4" fmla="*/ 914 w 914"/>
                <a:gd name="T5" fmla="*/ 0 h 336"/>
              </a:gdLst>
              <a:ahLst/>
              <a:cxnLst>
                <a:cxn ang="0">
                  <a:pos x="T0" y="T1"/>
                </a:cxn>
                <a:cxn ang="0">
                  <a:pos x="T2" y="T3"/>
                </a:cxn>
                <a:cxn ang="0">
                  <a:pos x="T4" y="T5"/>
                </a:cxn>
              </a:cxnLst>
              <a:rect l="0" t="0" r="r" b="b"/>
              <a:pathLst>
                <a:path w="914" h="336">
                  <a:moveTo>
                    <a:pt x="0" y="336"/>
                  </a:moveTo>
                  <a:lnTo>
                    <a:pt x="913" y="0"/>
                  </a:lnTo>
                  <a:lnTo>
                    <a:pt x="914" y="0"/>
                  </a:lnTo>
                </a:path>
              </a:pathLst>
            </a:custGeom>
            <a:solidFill>
              <a:srgbClr val="FF6600"/>
            </a:solidFill>
            <a:ln w="57150" cmpd="sng">
              <a:solidFill>
                <a:srgbClr val="FF0000"/>
              </a:solidFill>
              <a:prstDash val="solid"/>
              <a:round/>
              <a:headEnd/>
              <a:tailEnd/>
            </a:ln>
          </p:spPr>
          <p:txBody>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2889"/>
                                        </p:tgtEl>
                                        <p:attrNameLst>
                                          <p:attrName>style.visibility</p:attrName>
                                        </p:attrNameLst>
                                      </p:cBhvr>
                                      <p:to>
                                        <p:strVal val="visible"/>
                                      </p:to>
                                    </p:set>
                                    <p:animEffect transition="in" filter="dissolve">
                                      <p:cBhvr>
                                        <p:cTn id="7" dur="500"/>
                                        <p:tgtEl>
                                          <p:spTgt spid="5288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8990"/>
                                        </p:tgtEl>
                                        <p:attrNameLst>
                                          <p:attrName>style.visibility</p:attrName>
                                        </p:attrNameLst>
                                      </p:cBhvr>
                                      <p:to>
                                        <p:strVal val="visible"/>
                                      </p:to>
                                    </p:set>
                                    <p:animEffect transition="in" filter="dissolve">
                                      <p:cBhvr>
                                        <p:cTn id="12" dur="500"/>
                                        <p:tgtEl>
                                          <p:spTgt spid="489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575" name="Group 95"/>
          <p:cNvGrpSpPr>
            <a:grpSpLocks/>
          </p:cNvGrpSpPr>
          <p:nvPr/>
        </p:nvGrpSpPr>
        <p:grpSpPr bwMode="auto">
          <a:xfrm>
            <a:off x="1744663" y="228600"/>
            <a:ext cx="5654675" cy="4743450"/>
            <a:chOff x="1520" y="1637"/>
            <a:chExt cx="1462" cy="1225"/>
          </a:xfrm>
        </p:grpSpPr>
        <p:sp>
          <p:nvSpPr>
            <p:cNvPr id="20484" name="Freeform 4"/>
            <p:cNvSpPr>
              <a:spLocks/>
            </p:cNvSpPr>
            <p:nvPr/>
          </p:nvSpPr>
          <p:spPr bwMode="auto">
            <a:xfrm>
              <a:off x="1521" y="1698"/>
              <a:ext cx="584" cy="569"/>
            </a:xfrm>
            <a:custGeom>
              <a:avLst/>
              <a:gdLst>
                <a:gd name="T0" fmla="*/ 3894 w 5832"/>
                <a:gd name="T1" fmla="*/ 5683 h 5683"/>
                <a:gd name="T2" fmla="*/ 4587 w 5832"/>
                <a:gd name="T3" fmla="*/ 5327 h 5683"/>
                <a:gd name="T4" fmla="*/ 5163 w 5832"/>
                <a:gd name="T5" fmla="*/ 4800 h 5683"/>
                <a:gd name="T6" fmla="*/ 5580 w 5832"/>
                <a:gd name="T7" fmla="*/ 4139 h 5683"/>
                <a:gd name="T8" fmla="*/ 5808 w 5832"/>
                <a:gd name="T9" fmla="*/ 3391 h 5683"/>
                <a:gd name="T10" fmla="*/ 5832 w 5832"/>
                <a:gd name="T11" fmla="*/ 2610 h 5683"/>
                <a:gd name="T12" fmla="*/ 5649 w 5832"/>
                <a:gd name="T13" fmla="*/ 1851 h 5683"/>
                <a:gd name="T14" fmla="*/ 5273 w 5832"/>
                <a:gd name="T15" fmla="*/ 1165 h 5683"/>
                <a:gd name="T16" fmla="*/ 4730 w 5832"/>
                <a:gd name="T17" fmla="*/ 605 h 5683"/>
                <a:gd name="T18" fmla="*/ 4059 w 5832"/>
                <a:gd name="T19" fmla="*/ 207 h 5683"/>
                <a:gd name="T20" fmla="*/ 3306 w 5832"/>
                <a:gd name="T21" fmla="*/ 0 h 5683"/>
                <a:gd name="T22" fmla="*/ 2527 w 5832"/>
                <a:gd name="T23" fmla="*/ 0 h 5683"/>
                <a:gd name="T24" fmla="*/ 1773 w 5832"/>
                <a:gd name="T25" fmla="*/ 207 h 5683"/>
                <a:gd name="T26" fmla="*/ 1103 w 5832"/>
                <a:gd name="T27" fmla="*/ 605 h 5683"/>
                <a:gd name="T28" fmla="*/ 560 w 5832"/>
                <a:gd name="T29" fmla="*/ 1165 h 5683"/>
                <a:gd name="T30" fmla="*/ 183 w 5832"/>
                <a:gd name="T31" fmla="*/ 1851 h 5683"/>
                <a:gd name="T32" fmla="*/ 0 w 5832"/>
                <a:gd name="T33" fmla="*/ 2610 h 5683"/>
                <a:gd name="T34" fmla="*/ 24 w 5832"/>
                <a:gd name="T35" fmla="*/ 3391 h 5683"/>
                <a:gd name="T36" fmla="*/ 252 w 5832"/>
                <a:gd name="T37" fmla="*/ 4139 h 5683"/>
                <a:gd name="T38" fmla="*/ 669 w 5832"/>
                <a:gd name="T39" fmla="*/ 4800 h 5683"/>
                <a:gd name="T40" fmla="*/ 1245 w 5832"/>
                <a:gd name="T41" fmla="*/ 5327 h 5683"/>
                <a:gd name="T42" fmla="*/ 1938 w 5832"/>
                <a:gd name="T43" fmla="*/ 5683 h 5683"/>
                <a:gd name="T44" fmla="*/ 1940 w 5832"/>
                <a:gd name="T45" fmla="*/ 5683 h 5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32" h="5683">
                  <a:moveTo>
                    <a:pt x="3894" y="5683"/>
                  </a:moveTo>
                  <a:lnTo>
                    <a:pt x="4587" y="5327"/>
                  </a:lnTo>
                  <a:lnTo>
                    <a:pt x="5163" y="4800"/>
                  </a:lnTo>
                  <a:lnTo>
                    <a:pt x="5580" y="4139"/>
                  </a:lnTo>
                  <a:lnTo>
                    <a:pt x="5808" y="3391"/>
                  </a:lnTo>
                  <a:lnTo>
                    <a:pt x="5832" y="2610"/>
                  </a:lnTo>
                  <a:lnTo>
                    <a:pt x="5649" y="1851"/>
                  </a:lnTo>
                  <a:lnTo>
                    <a:pt x="5273" y="1165"/>
                  </a:lnTo>
                  <a:lnTo>
                    <a:pt x="4730" y="605"/>
                  </a:lnTo>
                  <a:lnTo>
                    <a:pt x="4059" y="207"/>
                  </a:lnTo>
                  <a:lnTo>
                    <a:pt x="3306" y="0"/>
                  </a:lnTo>
                  <a:lnTo>
                    <a:pt x="2527" y="0"/>
                  </a:lnTo>
                  <a:lnTo>
                    <a:pt x="1773" y="207"/>
                  </a:lnTo>
                  <a:lnTo>
                    <a:pt x="1103" y="605"/>
                  </a:lnTo>
                  <a:lnTo>
                    <a:pt x="560" y="1165"/>
                  </a:lnTo>
                  <a:lnTo>
                    <a:pt x="183" y="1851"/>
                  </a:lnTo>
                  <a:lnTo>
                    <a:pt x="0" y="2610"/>
                  </a:lnTo>
                  <a:lnTo>
                    <a:pt x="24" y="3391"/>
                  </a:lnTo>
                  <a:lnTo>
                    <a:pt x="252" y="4139"/>
                  </a:lnTo>
                  <a:lnTo>
                    <a:pt x="669" y="4800"/>
                  </a:lnTo>
                  <a:lnTo>
                    <a:pt x="1245" y="5327"/>
                  </a:lnTo>
                  <a:lnTo>
                    <a:pt x="1938" y="5683"/>
                  </a:lnTo>
                  <a:lnTo>
                    <a:pt x="1940" y="56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85" name="Freeform 5"/>
            <p:cNvSpPr>
              <a:spLocks/>
            </p:cNvSpPr>
            <p:nvPr/>
          </p:nvSpPr>
          <p:spPr bwMode="auto">
            <a:xfrm>
              <a:off x="1666" y="1843"/>
              <a:ext cx="294" cy="294"/>
            </a:xfrm>
            <a:custGeom>
              <a:avLst/>
              <a:gdLst>
                <a:gd name="T0" fmla="*/ 2932 w 2933"/>
                <a:gd name="T1" fmla="*/ 1470 h 2938"/>
                <a:gd name="T2" fmla="*/ 2820 w 2933"/>
                <a:gd name="T3" fmla="*/ 907 h 2938"/>
                <a:gd name="T4" fmla="*/ 2503 w 2933"/>
                <a:gd name="T5" fmla="*/ 430 h 2938"/>
                <a:gd name="T6" fmla="*/ 2027 w 2933"/>
                <a:gd name="T7" fmla="*/ 112 h 2938"/>
                <a:gd name="T8" fmla="*/ 1467 w 2933"/>
                <a:gd name="T9" fmla="*/ 0 h 2938"/>
                <a:gd name="T10" fmla="*/ 905 w 2933"/>
                <a:gd name="T11" fmla="*/ 112 h 2938"/>
                <a:gd name="T12" fmla="*/ 430 w 2933"/>
                <a:gd name="T13" fmla="*/ 430 h 2938"/>
                <a:gd name="T14" fmla="*/ 112 w 2933"/>
                <a:gd name="T15" fmla="*/ 907 h 2938"/>
                <a:gd name="T16" fmla="*/ 0 w 2933"/>
                <a:gd name="T17" fmla="*/ 1470 h 2938"/>
                <a:gd name="T18" fmla="*/ 112 w 2933"/>
                <a:gd name="T19" fmla="*/ 2031 h 2938"/>
                <a:gd name="T20" fmla="*/ 430 w 2933"/>
                <a:gd name="T21" fmla="*/ 2508 h 2938"/>
                <a:gd name="T22" fmla="*/ 905 w 2933"/>
                <a:gd name="T23" fmla="*/ 2827 h 2938"/>
                <a:gd name="T24" fmla="*/ 1467 w 2933"/>
                <a:gd name="T25" fmla="*/ 2938 h 2938"/>
                <a:gd name="T26" fmla="*/ 2027 w 2933"/>
                <a:gd name="T27" fmla="*/ 2827 h 2938"/>
                <a:gd name="T28" fmla="*/ 2503 w 2933"/>
                <a:gd name="T29" fmla="*/ 2508 h 2938"/>
                <a:gd name="T30" fmla="*/ 2820 w 2933"/>
                <a:gd name="T31" fmla="*/ 2031 h 2938"/>
                <a:gd name="T32" fmla="*/ 2932 w 2933"/>
                <a:gd name="T33" fmla="*/ 1470 h 2938"/>
                <a:gd name="T34" fmla="*/ 2933 w 2933"/>
                <a:gd name="T35" fmla="*/ 1470 h 2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3" h="2938">
                  <a:moveTo>
                    <a:pt x="2932" y="1470"/>
                  </a:moveTo>
                  <a:lnTo>
                    <a:pt x="2820" y="907"/>
                  </a:lnTo>
                  <a:lnTo>
                    <a:pt x="2503" y="430"/>
                  </a:lnTo>
                  <a:lnTo>
                    <a:pt x="2027" y="112"/>
                  </a:lnTo>
                  <a:lnTo>
                    <a:pt x="1467" y="0"/>
                  </a:lnTo>
                  <a:lnTo>
                    <a:pt x="905" y="112"/>
                  </a:lnTo>
                  <a:lnTo>
                    <a:pt x="430" y="430"/>
                  </a:lnTo>
                  <a:lnTo>
                    <a:pt x="112" y="907"/>
                  </a:lnTo>
                  <a:lnTo>
                    <a:pt x="0" y="1470"/>
                  </a:lnTo>
                  <a:lnTo>
                    <a:pt x="112" y="2031"/>
                  </a:lnTo>
                  <a:lnTo>
                    <a:pt x="430" y="2508"/>
                  </a:lnTo>
                  <a:lnTo>
                    <a:pt x="905" y="2827"/>
                  </a:lnTo>
                  <a:lnTo>
                    <a:pt x="1467" y="2938"/>
                  </a:lnTo>
                  <a:lnTo>
                    <a:pt x="2027" y="2827"/>
                  </a:lnTo>
                  <a:lnTo>
                    <a:pt x="2503" y="2508"/>
                  </a:lnTo>
                  <a:lnTo>
                    <a:pt x="2820" y="2031"/>
                  </a:lnTo>
                  <a:lnTo>
                    <a:pt x="2932" y="1470"/>
                  </a:lnTo>
                  <a:lnTo>
                    <a:pt x="2933" y="147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86" name="Freeform 6"/>
            <p:cNvSpPr>
              <a:spLocks/>
            </p:cNvSpPr>
            <p:nvPr/>
          </p:nvSpPr>
          <p:spPr bwMode="auto">
            <a:xfrm>
              <a:off x="1520" y="1990"/>
              <a:ext cx="61" cy="1"/>
            </a:xfrm>
            <a:custGeom>
              <a:avLst/>
              <a:gdLst>
                <a:gd name="T0" fmla="*/ 0 w 612"/>
                <a:gd name="T1" fmla="*/ 611 w 612"/>
                <a:gd name="T2" fmla="*/ 612 w 612"/>
              </a:gdLst>
              <a:ahLst/>
              <a:cxnLst>
                <a:cxn ang="0">
                  <a:pos x="T0" y="0"/>
                </a:cxn>
                <a:cxn ang="0">
                  <a:pos x="T1" y="0"/>
                </a:cxn>
                <a:cxn ang="0">
                  <a:pos x="T2" y="0"/>
                </a:cxn>
              </a:cxnLst>
              <a:rect l="0" t="0" r="r" b="b"/>
              <a:pathLst>
                <a:path w="612">
                  <a:moveTo>
                    <a:pt x="0" y="0"/>
                  </a:moveTo>
                  <a:lnTo>
                    <a:pt x="611" y="0"/>
                  </a:lnTo>
                  <a:lnTo>
                    <a:pt x="6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87" name="Freeform 7"/>
            <p:cNvSpPr>
              <a:spLocks/>
            </p:cNvSpPr>
            <p:nvPr/>
          </p:nvSpPr>
          <p:spPr bwMode="auto">
            <a:xfrm>
              <a:off x="1605" y="1990"/>
              <a:ext cx="25" cy="1"/>
            </a:xfrm>
            <a:custGeom>
              <a:avLst/>
              <a:gdLst>
                <a:gd name="T0" fmla="*/ 0 w 246"/>
                <a:gd name="T1" fmla="*/ 244 w 246"/>
                <a:gd name="T2" fmla="*/ 246 w 246"/>
              </a:gdLst>
              <a:ahLst/>
              <a:cxnLst>
                <a:cxn ang="0">
                  <a:pos x="T0" y="0"/>
                </a:cxn>
                <a:cxn ang="0">
                  <a:pos x="T1" y="0"/>
                </a:cxn>
                <a:cxn ang="0">
                  <a:pos x="T2" y="0"/>
                </a:cxn>
              </a:cxnLst>
              <a:rect l="0" t="0" r="r" b="b"/>
              <a:pathLst>
                <a:path w="246">
                  <a:moveTo>
                    <a:pt x="0" y="0"/>
                  </a:moveTo>
                  <a:lnTo>
                    <a:pt x="244" y="0"/>
                  </a:lnTo>
                  <a:lnTo>
                    <a:pt x="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88" name="Freeform 8"/>
            <p:cNvSpPr>
              <a:spLocks/>
            </p:cNvSpPr>
            <p:nvPr/>
          </p:nvSpPr>
          <p:spPr bwMode="auto">
            <a:xfrm>
              <a:off x="1654" y="1990"/>
              <a:ext cx="122" cy="1"/>
            </a:xfrm>
            <a:custGeom>
              <a:avLst/>
              <a:gdLst>
                <a:gd name="T0" fmla="*/ 0 w 1223"/>
                <a:gd name="T1" fmla="*/ 1222 w 1223"/>
                <a:gd name="T2" fmla="*/ 1223 w 1223"/>
              </a:gdLst>
              <a:ahLst/>
              <a:cxnLst>
                <a:cxn ang="0">
                  <a:pos x="T0" y="0"/>
                </a:cxn>
                <a:cxn ang="0">
                  <a:pos x="T1" y="0"/>
                </a:cxn>
                <a:cxn ang="0">
                  <a:pos x="T2" y="0"/>
                </a:cxn>
              </a:cxnLst>
              <a:rect l="0" t="0" r="r" b="b"/>
              <a:pathLst>
                <a:path w="1223">
                  <a:moveTo>
                    <a:pt x="0" y="0"/>
                  </a:moveTo>
                  <a:lnTo>
                    <a:pt x="1222" y="0"/>
                  </a:lnTo>
                  <a:lnTo>
                    <a:pt x="12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89" name="Freeform 9"/>
            <p:cNvSpPr>
              <a:spLocks/>
            </p:cNvSpPr>
            <p:nvPr/>
          </p:nvSpPr>
          <p:spPr bwMode="auto">
            <a:xfrm>
              <a:off x="1801" y="1990"/>
              <a:ext cx="24" cy="1"/>
            </a:xfrm>
            <a:custGeom>
              <a:avLst/>
              <a:gdLst>
                <a:gd name="T0" fmla="*/ 0 w 245"/>
                <a:gd name="T1" fmla="*/ 244 w 245"/>
                <a:gd name="T2" fmla="*/ 245 w 245"/>
              </a:gdLst>
              <a:ahLst/>
              <a:cxnLst>
                <a:cxn ang="0">
                  <a:pos x="T0" y="0"/>
                </a:cxn>
                <a:cxn ang="0">
                  <a:pos x="T1" y="0"/>
                </a:cxn>
                <a:cxn ang="0">
                  <a:pos x="T2" y="0"/>
                </a:cxn>
              </a:cxnLst>
              <a:rect l="0" t="0" r="r" b="b"/>
              <a:pathLst>
                <a:path w="245">
                  <a:moveTo>
                    <a:pt x="0" y="0"/>
                  </a:moveTo>
                  <a:lnTo>
                    <a:pt x="244" y="0"/>
                  </a:lnTo>
                  <a:lnTo>
                    <a:pt x="2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0" name="Freeform 10"/>
            <p:cNvSpPr>
              <a:spLocks/>
            </p:cNvSpPr>
            <p:nvPr/>
          </p:nvSpPr>
          <p:spPr bwMode="auto">
            <a:xfrm>
              <a:off x="1850" y="1990"/>
              <a:ext cx="122" cy="1"/>
            </a:xfrm>
            <a:custGeom>
              <a:avLst/>
              <a:gdLst>
                <a:gd name="T0" fmla="*/ 0 w 1223"/>
                <a:gd name="T1" fmla="*/ 1222 w 1223"/>
                <a:gd name="T2" fmla="*/ 1223 w 1223"/>
              </a:gdLst>
              <a:ahLst/>
              <a:cxnLst>
                <a:cxn ang="0">
                  <a:pos x="T0" y="0"/>
                </a:cxn>
                <a:cxn ang="0">
                  <a:pos x="T1" y="0"/>
                </a:cxn>
                <a:cxn ang="0">
                  <a:pos x="T2" y="0"/>
                </a:cxn>
              </a:cxnLst>
              <a:rect l="0" t="0" r="r" b="b"/>
              <a:pathLst>
                <a:path w="1223">
                  <a:moveTo>
                    <a:pt x="0" y="0"/>
                  </a:moveTo>
                  <a:lnTo>
                    <a:pt x="1222" y="0"/>
                  </a:lnTo>
                  <a:lnTo>
                    <a:pt x="12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1" name="Freeform 11"/>
            <p:cNvSpPr>
              <a:spLocks/>
            </p:cNvSpPr>
            <p:nvPr/>
          </p:nvSpPr>
          <p:spPr bwMode="auto">
            <a:xfrm>
              <a:off x="1996" y="1990"/>
              <a:ext cx="25" cy="1"/>
            </a:xfrm>
            <a:custGeom>
              <a:avLst/>
              <a:gdLst>
                <a:gd name="T0" fmla="*/ 0 w 245"/>
                <a:gd name="T1" fmla="*/ 244 w 245"/>
                <a:gd name="T2" fmla="*/ 245 w 245"/>
              </a:gdLst>
              <a:ahLst/>
              <a:cxnLst>
                <a:cxn ang="0">
                  <a:pos x="T0" y="0"/>
                </a:cxn>
                <a:cxn ang="0">
                  <a:pos x="T1" y="0"/>
                </a:cxn>
                <a:cxn ang="0">
                  <a:pos x="T2" y="0"/>
                </a:cxn>
              </a:cxnLst>
              <a:rect l="0" t="0" r="r" b="b"/>
              <a:pathLst>
                <a:path w="245">
                  <a:moveTo>
                    <a:pt x="0" y="0"/>
                  </a:moveTo>
                  <a:lnTo>
                    <a:pt x="244" y="0"/>
                  </a:lnTo>
                  <a:lnTo>
                    <a:pt x="2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2" name="Freeform 12"/>
            <p:cNvSpPr>
              <a:spLocks/>
            </p:cNvSpPr>
            <p:nvPr/>
          </p:nvSpPr>
          <p:spPr bwMode="auto">
            <a:xfrm>
              <a:off x="2045" y="1990"/>
              <a:ext cx="61" cy="1"/>
            </a:xfrm>
            <a:custGeom>
              <a:avLst/>
              <a:gdLst>
                <a:gd name="T0" fmla="*/ 0 w 612"/>
                <a:gd name="T1" fmla="*/ 611 w 612"/>
                <a:gd name="T2" fmla="*/ 612 w 612"/>
              </a:gdLst>
              <a:ahLst/>
              <a:cxnLst>
                <a:cxn ang="0">
                  <a:pos x="T0" y="0"/>
                </a:cxn>
                <a:cxn ang="0">
                  <a:pos x="T1" y="0"/>
                </a:cxn>
                <a:cxn ang="0">
                  <a:pos x="T2" y="0"/>
                </a:cxn>
              </a:cxnLst>
              <a:rect l="0" t="0" r="r" b="b"/>
              <a:pathLst>
                <a:path w="612">
                  <a:moveTo>
                    <a:pt x="0" y="0"/>
                  </a:moveTo>
                  <a:lnTo>
                    <a:pt x="611" y="0"/>
                  </a:lnTo>
                  <a:lnTo>
                    <a:pt x="6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3" name="Freeform 13"/>
            <p:cNvSpPr>
              <a:spLocks/>
            </p:cNvSpPr>
            <p:nvPr/>
          </p:nvSpPr>
          <p:spPr bwMode="auto">
            <a:xfrm>
              <a:off x="1813" y="1696"/>
              <a:ext cx="1" cy="116"/>
            </a:xfrm>
            <a:custGeom>
              <a:avLst/>
              <a:gdLst>
                <a:gd name="T0" fmla="*/ 0 w 1"/>
                <a:gd name="T1" fmla="*/ 0 h 1163"/>
                <a:gd name="T2" fmla="*/ 0 w 1"/>
                <a:gd name="T3" fmla="*/ 1163 h 1163"/>
                <a:gd name="T4" fmla="*/ 1 w 1"/>
                <a:gd name="T5" fmla="*/ 1163 h 1163"/>
              </a:gdLst>
              <a:ahLst/>
              <a:cxnLst>
                <a:cxn ang="0">
                  <a:pos x="T0" y="T1"/>
                </a:cxn>
                <a:cxn ang="0">
                  <a:pos x="T2" y="T3"/>
                </a:cxn>
                <a:cxn ang="0">
                  <a:pos x="T4" y="T5"/>
                </a:cxn>
              </a:cxnLst>
              <a:rect l="0" t="0" r="r" b="b"/>
              <a:pathLst>
                <a:path w="1" h="1163">
                  <a:moveTo>
                    <a:pt x="0" y="0"/>
                  </a:moveTo>
                  <a:lnTo>
                    <a:pt x="0" y="1163"/>
                  </a:lnTo>
                  <a:lnTo>
                    <a:pt x="1" y="11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4" name="Freeform 14"/>
            <p:cNvSpPr>
              <a:spLocks/>
            </p:cNvSpPr>
            <p:nvPr/>
          </p:nvSpPr>
          <p:spPr bwMode="auto">
            <a:xfrm>
              <a:off x="1813" y="1837"/>
              <a:ext cx="1" cy="24"/>
            </a:xfrm>
            <a:custGeom>
              <a:avLst/>
              <a:gdLst>
                <a:gd name="T0" fmla="*/ 0 w 1"/>
                <a:gd name="T1" fmla="*/ 0 h 245"/>
                <a:gd name="T2" fmla="*/ 0 w 1"/>
                <a:gd name="T3" fmla="*/ 245 h 245"/>
                <a:gd name="T4" fmla="*/ 1 w 1"/>
                <a:gd name="T5" fmla="*/ 245 h 245"/>
              </a:gdLst>
              <a:ahLst/>
              <a:cxnLst>
                <a:cxn ang="0">
                  <a:pos x="T0" y="T1"/>
                </a:cxn>
                <a:cxn ang="0">
                  <a:pos x="T2" y="T3"/>
                </a:cxn>
                <a:cxn ang="0">
                  <a:pos x="T4" y="T5"/>
                </a:cxn>
              </a:cxnLst>
              <a:rect l="0" t="0" r="r" b="b"/>
              <a:pathLst>
                <a:path w="1" h="245">
                  <a:moveTo>
                    <a:pt x="0" y="0"/>
                  </a:moveTo>
                  <a:lnTo>
                    <a:pt x="0" y="245"/>
                  </a:lnTo>
                  <a:lnTo>
                    <a:pt x="1" y="2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5" name="Freeform 15"/>
            <p:cNvSpPr>
              <a:spLocks/>
            </p:cNvSpPr>
            <p:nvPr/>
          </p:nvSpPr>
          <p:spPr bwMode="auto">
            <a:xfrm>
              <a:off x="1813" y="1886"/>
              <a:ext cx="1" cy="122"/>
            </a:xfrm>
            <a:custGeom>
              <a:avLst/>
              <a:gdLst>
                <a:gd name="T0" fmla="*/ 0 w 1"/>
                <a:gd name="T1" fmla="*/ 0 h 1225"/>
                <a:gd name="T2" fmla="*/ 0 w 1"/>
                <a:gd name="T3" fmla="*/ 1225 h 1225"/>
                <a:gd name="T4" fmla="*/ 1 w 1"/>
                <a:gd name="T5" fmla="*/ 1225 h 1225"/>
              </a:gdLst>
              <a:ahLst/>
              <a:cxnLst>
                <a:cxn ang="0">
                  <a:pos x="T0" y="T1"/>
                </a:cxn>
                <a:cxn ang="0">
                  <a:pos x="T2" y="T3"/>
                </a:cxn>
                <a:cxn ang="0">
                  <a:pos x="T4" y="T5"/>
                </a:cxn>
              </a:cxnLst>
              <a:rect l="0" t="0" r="r" b="b"/>
              <a:pathLst>
                <a:path w="1" h="1225">
                  <a:moveTo>
                    <a:pt x="0" y="0"/>
                  </a:moveTo>
                  <a:lnTo>
                    <a:pt x="0" y="1225"/>
                  </a:lnTo>
                  <a:lnTo>
                    <a:pt x="1" y="12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6" name="Freeform 16"/>
            <p:cNvSpPr>
              <a:spLocks/>
            </p:cNvSpPr>
            <p:nvPr/>
          </p:nvSpPr>
          <p:spPr bwMode="auto">
            <a:xfrm>
              <a:off x="1813" y="2033"/>
              <a:ext cx="1" cy="24"/>
            </a:xfrm>
            <a:custGeom>
              <a:avLst/>
              <a:gdLst>
                <a:gd name="T0" fmla="*/ 0 w 1"/>
                <a:gd name="T1" fmla="*/ 0 h 245"/>
                <a:gd name="T2" fmla="*/ 0 w 1"/>
                <a:gd name="T3" fmla="*/ 245 h 245"/>
                <a:gd name="T4" fmla="*/ 1 w 1"/>
                <a:gd name="T5" fmla="*/ 245 h 245"/>
              </a:gdLst>
              <a:ahLst/>
              <a:cxnLst>
                <a:cxn ang="0">
                  <a:pos x="T0" y="T1"/>
                </a:cxn>
                <a:cxn ang="0">
                  <a:pos x="T2" y="T3"/>
                </a:cxn>
                <a:cxn ang="0">
                  <a:pos x="T4" y="T5"/>
                </a:cxn>
              </a:cxnLst>
              <a:rect l="0" t="0" r="r" b="b"/>
              <a:pathLst>
                <a:path w="1" h="245">
                  <a:moveTo>
                    <a:pt x="0" y="0"/>
                  </a:moveTo>
                  <a:lnTo>
                    <a:pt x="0" y="245"/>
                  </a:lnTo>
                  <a:lnTo>
                    <a:pt x="1" y="2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7" name="Freeform 17"/>
            <p:cNvSpPr>
              <a:spLocks/>
            </p:cNvSpPr>
            <p:nvPr/>
          </p:nvSpPr>
          <p:spPr bwMode="auto">
            <a:xfrm>
              <a:off x="1813" y="2082"/>
              <a:ext cx="1" cy="122"/>
            </a:xfrm>
            <a:custGeom>
              <a:avLst/>
              <a:gdLst>
                <a:gd name="T0" fmla="*/ 0 w 1"/>
                <a:gd name="T1" fmla="*/ 0 h 1223"/>
                <a:gd name="T2" fmla="*/ 0 w 1"/>
                <a:gd name="T3" fmla="*/ 1223 h 1223"/>
                <a:gd name="T4" fmla="*/ 1 w 1"/>
                <a:gd name="T5" fmla="*/ 1223 h 1223"/>
              </a:gdLst>
              <a:ahLst/>
              <a:cxnLst>
                <a:cxn ang="0">
                  <a:pos x="T0" y="T1"/>
                </a:cxn>
                <a:cxn ang="0">
                  <a:pos x="T2" y="T3"/>
                </a:cxn>
                <a:cxn ang="0">
                  <a:pos x="T4" y="T5"/>
                </a:cxn>
              </a:cxnLst>
              <a:rect l="0" t="0" r="r" b="b"/>
              <a:pathLst>
                <a:path w="1" h="1223">
                  <a:moveTo>
                    <a:pt x="0" y="0"/>
                  </a:moveTo>
                  <a:lnTo>
                    <a:pt x="0" y="1223"/>
                  </a:lnTo>
                  <a:lnTo>
                    <a:pt x="1" y="122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8" name="Freeform 18"/>
            <p:cNvSpPr>
              <a:spLocks/>
            </p:cNvSpPr>
            <p:nvPr/>
          </p:nvSpPr>
          <p:spPr bwMode="auto">
            <a:xfrm>
              <a:off x="1813" y="2229"/>
              <a:ext cx="1" cy="24"/>
            </a:xfrm>
            <a:custGeom>
              <a:avLst/>
              <a:gdLst>
                <a:gd name="T0" fmla="*/ 0 w 1"/>
                <a:gd name="T1" fmla="*/ 0 h 245"/>
                <a:gd name="T2" fmla="*/ 0 w 1"/>
                <a:gd name="T3" fmla="*/ 245 h 245"/>
                <a:gd name="T4" fmla="*/ 1 w 1"/>
                <a:gd name="T5" fmla="*/ 245 h 245"/>
              </a:gdLst>
              <a:ahLst/>
              <a:cxnLst>
                <a:cxn ang="0">
                  <a:pos x="T0" y="T1"/>
                </a:cxn>
                <a:cxn ang="0">
                  <a:pos x="T2" y="T3"/>
                </a:cxn>
                <a:cxn ang="0">
                  <a:pos x="T4" y="T5"/>
                </a:cxn>
              </a:cxnLst>
              <a:rect l="0" t="0" r="r" b="b"/>
              <a:pathLst>
                <a:path w="1" h="245">
                  <a:moveTo>
                    <a:pt x="0" y="0"/>
                  </a:moveTo>
                  <a:lnTo>
                    <a:pt x="0" y="245"/>
                  </a:lnTo>
                  <a:lnTo>
                    <a:pt x="1" y="2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499" name="Freeform 19"/>
            <p:cNvSpPr>
              <a:spLocks/>
            </p:cNvSpPr>
            <p:nvPr/>
          </p:nvSpPr>
          <p:spPr bwMode="auto">
            <a:xfrm>
              <a:off x="1813" y="2278"/>
              <a:ext cx="1" cy="122"/>
            </a:xfrm>
            <a:custGeom>
              <a:avLst/>
              <a:gdLst>
                <a:gd name="T0" fmla="*/ 0 w 1"/>
                <a:gd name="T1" fmla="*/ 0 h 1225"/>
                <a:gd name="T2" fmla="*/ 0 w 1"/>
                <a:gd name="T3" fmla="*/ 1225 h 1225"/>
                <a:gd name="T4" fmla="*/ 1 w 1"/>
                <a:gd name="T5" fmla="*/ 1225 h 1225"/>
              </a:gdLst>
              <a:ahLst/>
              <a:cxnLst>
                <a:cxn ang="0">
                  <a:pos x="T0" y="T1"/>
                </a:cxn>
                <a:cxn ang="0">
                  <a:pos x="T2" y="T3"/>
                </a:cxn>
                <a:cxn ang="0">
                  <a:pos x="T4" y="T5"/>
                </a:cxn>
              </a:cxnLst>
              <a:rect l="0" t="0" r="r" b="b"/>
              <a:pathLst>
                <a:path w="1" h="1225">
                  <a:moveTo>
                    <a:pt x="0" y="0"/>
                  </a:moveTo>
                  <a:lnTo>
                    <a:pt x="0" y="1225"/>
                  </a:lnTo>
                  <a:lnTo>
                    <a:pt x="1" y="12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0" name="Freeform 20"/>
            <p:cNvSpPr>
              <a:spLocks/>
            </p:cNvSpPr>
            <p:nvPr/>
          </p:nvSpPr>
          <p:spPr bwMode="auto">
            <a:xfrm>
              <a:off x="1813" y="2425"/>
              <a:ext cx="1" cy="24"/>
            </a:xfrm>
            <a:custGeom>
              <a:avLst/>
              <a:gdLst>
                <a:gd name="T0" fmla="*/ 0 w 2"/>
                <a:gd name="T1" fmla="*/ 0 h 245"/>
                <a:gd name="T2" fmla="*/ 1 w 2"/>
                <a:gd name="T3" fmla="*/ 245 h 245"/>
                <a:gd name="T4" fmla="*/ 2 w 2"/>
                <a:gd name="T5" fmla="*/ 245 h 245"/>
              </a:gdLst>
              <a:ahLst/>
              <a:cxnLst>
                <a:cxn ang="0">
                  <a:pos x="T0" y="T1"/>
                </a:cxn>
                <a:cxn ang="0">
                  <a:pos x="T2" y="T3"/>
                </a:cxn>
                <a:cxn ang="0">
                  <a:pos x="T4" y="T5"/>
                </a:cxn>
              </a:cxnLst>
              <a:rect l="0" t="0" r="r" b="b"/>
              <a:pathLst>
                <a:path w="2" h="245">
                  <a:moveTo>
                    <a:pt x="0" y="0"/>
                  </a:moveTo>
                  <a:lnTo>
                    <a:pt x="1" y="245"/>
                  </a:lnTo>
                  <a:lnTo>
                    <a:pt x="2" y="2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1" name="Freeform 21"/>
            <p:cNvSpPr>
              <a:spLocks/>
            </p:cNvSpPr>
            <p:nvPr/>
          </p:nvSpPr>
          <p:spPr bwMode="auto">
            <a:xfrm>
              <a:off x="1813" y="2474"/>
              <a:ext cx="1" cy="122"/>
            </a:xfrm>
            <a:custGeom>
              <a:avLst/>
              <a:gdLst>
                <a:gd name="T0" fmla="*/ 0 w 1"/>
                <a:gd name="T1" fmla="*/ 0 h 1224"/>
                <a:gd name="T2" fmla="*/ 0 w 1"/>
                <a:gd name="T3" fmla="*/ 1224 h 1224"/>
                <a:gd name="T4" fmla="*/ 1 w 1"/>
                <a:gd name="T5" fmla="*/ 1224 h 1224"/>
              </a:gdLst>
              <a:ahLst/>
              <a:cxnLst>
                <a:cxn ang="0">
                  <a:pos x="T0" y="T1"/>
                </a:cxn>
                <a:cxn ang="0">
                  <a:pos x="T2" y="T3"/>
                </a:cxn>
                <a:cxn ang="0">
                  <a:pos x="T4" y="T5"/>
                </a:cxn>
              </a:cxnLst>
              <a:rect l="0" t="0" r="r" b="b"/>
              <a:pathLst>
                <a:path w="1" h="1224">
                  <a:moveTo>
                    <a:pt x="0" y="0"/>
                  </a:moveTo>
                  <a:lnTo>
                    <a:pt x="0" y="1224"/>
                  </a:lnTo>
                  <a:lnTo>
                    <a:pt x="1" y="122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2" name="Freeform 22"/>
            <p:cNvSpPr>
              <a:spLocks/>
            </p:cNvSpPr>
            <p:nvPr/>
          </p:nvSpPr>
          <p:spPr bwMode="auto">
            <a:xfrm>
              <a:off x="1813" y="2620"/>
              <a:ext cx="1" cy="25"/>
            </a:xfrm>
            <a:custGeom>
              <a:avLst/>
              <a:gdLst>
                <a:gd name="T0" fmla="*/ 0 w 2"/>
                <a:gd name="T1" fmla="*/ 0 h 245"/>
                <a:gd name="T2" fmla="*/ 1 w 2"/>
                <a:gd name="T3" fmla="*/ 245 h 245"/>
                <a:gd name="T4" fmla="*/ 2 w 2"/>
                <a:gd name="T5" fmla="*/ 245 h 245"/>
              </a:gdLst>
              <a:ahLst/>
              <a:cxnLst>
                <a:cxn ang="0">
                  <a:pos x="T0" y="T1"/>
                </a:cxn>
                <a:cxn ang="0">
                  <a:pos x="T2" y="T3"/>
                </a:cxn>
                <a:cxn ang="0">
                  <a:pos x="T4" y="T5"/>
                </a:cxn>
              </a:cxnLst>
              <a:rect l="0" t="0" r="r" b="b"/>
              <a:pathLst>
                <a:path w="2" h="245">
                  <a:moveTo>
                    <a:pt x="0" y="0"/>
                  </a:moveTo>
                  <a:lnTo>
                    <a:pt x="1" y="245"/>
                  </a:lnTo>
                  <a:lnTo>
                    <a:pt x="2" y="2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3" name="Freeform 23"/>
            <p:cNvSpPr>
              <a:spLocks/>
            </p:cNvSpPr>
            <p:nvPr/>
          </p:nvSpPr>
          <p:spPr bwMode="auto">
            <a:xfrm>
              <a:off x="1814" y="2669"/>
              <a:ext cx="1" cy="117"/>
            </a:xfrm>
            <a:custGeom>
              <a:avLst/>
              <a:gdLst>
                <a:gd name="T0" fmla="*/ 0 w 1"/>
                <a:gd name="T1" fmla="*/ 0 h 1164"/>
                <a:gd name="T2" fmla="*/ 0 w 1"/>
                <a:gd name="T3" fmla="*/ 1164 h 1164"/>
                <a:gd name="T4" fmla="*/ 1 w 1"/>
                <a:gd name="T5" fmla="*/ 1164 h 1164"/>
              </a:gdLst>
              <a:ahLst/>
              <a:cxnLst>
                <a:cxn ang="0">
                  <a:pos x="T0" y="T1"/>
                </a:cxn>
                <a:cxn ang="0">
                  <a:pos x="T2" y="T3"/>
                </a:cxn>
                <a:cxn ang="0">
                  <a:pos x="T4" y="T5"/>
                </a:cxn>
              </a:cxnLst>
              <a:rect l="0" t="0" r="r" b="b"/>
              <a:pathLst>
                <a:path w="1" h="1164">
                  <a:moveTo>
                    <a:pt x="0" y="0"/>
                  </a:moveTo>
                  <a:lnTo>
                    <a:pt x="0" y="1164"/>
                  </a:lnTo>
                  <a:lnTo>
                    <a:pt x="1" y="116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4" name="Freeform 24"/>
            <p:cNvSpPr>
              <a:spLocks/>
            </p:cNvSpPr>
            <p:nvPr/>
          </p:nvSpPr>
          <p:spPr bwMode="auto">
            <a:xfrm>
              <a:off x="1617" y="2382"/>
              <a:ext cx="392" cy="1"/>
            </a:xfrm>
            <a:custGeom>
              <a:avLst/>
              <a:gdLst>
                <a:gd name="T0" fmla="*/ 0 w 3911"/>
                <a:gd name="T1" fmla="*/ 3910 w 3911"/>
                <a:gd name="T2" fmla="*/ 3911 w 3911"/>
              </a:gdLst>
              <a:ahLst/>
              <a:cxnLst>
                <a:cxn ang="0">
                  <a:pos x="T0" y="0"/>
                </a:cxn>
                <a:cxn ang="0">
                  <a:pos x="T1" y="0"/>
                </a:cxn>
                <a:cxn ang="0">
                  <a:pos x="T2" y="0"/>
                </a:cxn>
              </a:cxnLst>
              <a:rect l="0" t="0" r="r" b="b"/>
              <a:pathLst>
                <a:path w="3911">
                  <a:moveTo>
                    <a:pt x="0" y="0"/>
                  </a:moveTo>
                  <a:lnTo>
                    <a:pt x="3910" y="0"/>
                  </a:lnTo>
                  <a:lnTo>
                    <a:pt x="39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5" name="Freeform 25"/>
            <p:cNvSpPr>
              <a:spLocks/>
            </p:cNvSpPr>
            <p:nvPr/>
          </p:nvSpPr>
          <p:spPr bwMode="auto">
            <a:xfrm>
              <a:off x="1715" y="2675"/>
              <a:ext cx="196" cy="1"/>
            </a:xfrm>
            <a:custGeom>
              <a:avLst/>
              <a:gdLst>
                <a:gd name="T0" fmla="*/ 0 w 1957"/>
                <a:gd name="T1" fmla="*/ 1956 w 1957"/>
                <a:gd name="T2" fmla="*/ 1957 w 1957"/>
              </a:gdLst>
              <a:ahLst/>
              <a:cxnLst>
                <a:cxn ang="0">
                  <a:pos x="T0" y="0"/>
                </a:cxn>
                <a:cxn ang="0">
                  <a:pos x="T1" y="0"/>
                </a:cxn>
                <a:cxn ang="0">
                  <a:pos x="T2" y="0"/>
                </a:cxn>
              </a:cxnLst>
              <a:rect l="0" t="0" r="r" b="b"/>
              <a:pathLst>
                <a:path w="1957">
                  <a:moveTo>
                    <a:pt x="0" y="0"/>
                  </a:moveTo>
                  <a:lnTo>
                    <a:pt x="1956" y="0"/>
                  </a:lnTo>
                  <a:lnTo>
                    <a:pt x="19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6" name="Freeform 26"/>
            <p:cNvSpPr>
              <a:spLocks/>
            </p:cNvSpPr>
            <p:nvPr/>
          </p:nvSpPr>
          <p:spPr bwMode="auto">
            <a:xfrm>
              <a:off x="1715" y="2421"/>
              <a:ext cx="196" cy="1"/>
            </a:xfrm>
            <a:custGeom>
              <a:avLst/>
              <a:gdLst>
                <a:gd name="T0" fmla="*/ 0 w 1957"/>
                <a:gd name="T1" fmla="*/ 1956 w 1957"/>
                <a:gd name="T2" fmla="*/ 1957 w 1957"/>
              </a:gdLst>
              <a:ahLst/>
              <a:cxnLst>
                <a:cxn ang="0">
                  <a:pos x="T0" y="0"/>
                </a:cxn>
                <a:cxn ang="0">
                  <a:pos x="T1" y="0"/>
                </a:cxn>
                <a:cxn ang="0">
                  <a:pos x="T2" y="0"/>
                </a:cxn>
              </a:cxnLst>
              <a:rect l="0" t="0" r="r" b="b"/>
              <a:pathLst>
                <a:path w="1957">
                  <a:moveTo>
                    <a:pt x="0" y="0"/>
                  </a:moveTo>
                  <a:lnTo>
                    <a:pt x="1956" y="0"/>
                  </a:lnTo>
                  <a:lnTo>
                    <a:pt x="19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7" name="Freeform 27"/>
            <p:cNvSpPr>
              <a:spLocks/>
            </p:cNvSpPr>
            <p:nvPr/>
          </p:nvSpPr>
          <p:spPr bwMode="auto">
            <a:xfrm>
              <a:off x="1911" y="2382"/>
              <a:ext cx="1" cy="293"/>
            </a:xfrm>
            <a:custGeom>
              <a:avLst/>
              <a:gdLst>
                <a:gd name="T0" fmla="*/ 0 w 1"/>
                <a:gd name="T1" fmla="*/ 0 h 2938"/>
                <a:gd name="T2" fmla="*/ 0 w 1"/>
                <a:gd name="T3" fmla="*/ 2938 h 2938"/>
                <a:gd name="T4" fmla="*/ 1 w 1"/>
                <a:gd name="T5" fmla="*/ 2938 h 2938"/>
              </a:gdLst>
              <a:ahLst/>
              <a:cxnLst>
                <a:cxn ang="0">
                  <a:pos x="T0" y="T1"/>
                </a:cxn>
                <a:cxn ang="0">
                  <a:pos x="T2" y="T3"/>
                </a:cxn>
                <a:cxn ang="0">
                  <a:pos x="T4" y="T5"/>
                </a:cxn>
              </a:cxnLst>
              <a:rect l="0" t="0" r="r" b="b"/>
              <a:pathLst>
                <a:path w="1" h="2938">
                  <a:moveTo>
                    <a:pt x="0" y="0"/>
                  </a:moveTo>
                  <a:lnTo>
                    <a:pt x="0" y="2938"/>
                  </a:lnTo>
                  <a:lnTo>
                    <a:pt x="1" y="29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8" name="Freeform 28"/>
            <p:cNvSpPr>
              <a:spLocks/>
            </p:cNvSpPr>
            <p:nvPr/>
          </p:nvSpPr>
          <p:spPr bwMode="auto">
            <a:xfrm>
              <a:off x="1715" y="2382"/>
              <a:ext cx="1" cy="293"/>
            </a:xfrm>
            <a:custGeom>
              <a:avLst/>
              <a:gdLst>
                <a:gd name="T0" fmla="*/ 0 w 2"/>
                <a:gd name="T1" fmla="*/ 0 h 2938"/>
                <a:gd name="T2" fmla="*/ 0 w 2"/>
                <a:gd name="T3" fmla="*/ 2938 h 2938"/>
                <a:gd name="T4" fmla="*/ 2 w 2"/>
                <a:gd name="T5" fmla="*/ 2938 h 2938"/>
              </a:gdLst>
              <a:ahLst/>
              <a:cxnLst>
                <a:cxn ang="0">
                  <a:pos x="T0" y="T1"/>
                </a:cxn>
                <a:cxn ang="0">
                  <a:pos x="T2" y="T3"/>
                </a:cxn>
                <a:cxn ang="0">
                  <a:pos x="T4" y="T5"/>
                </a:cxn>
              </a:cxnLst>
              <a:rect l="0" t="0" r="r" b="b"/>
              <a:pathLst>
                <a:path w="2" h="2938">
                  <a:moveTo>
                    <a:pt x="0" y="0"/>
                  </a:moveTo>
                  <a:lnTo>
                    <a:pt x="0" y="2938"/>
                  </a:lnTo>
                  <a:lnTo>
                    <a:pt x="2" y="29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09" name="Freeform 29"/>
            <p:cNvSpPr>
              <a:spLocks/>
            </p:cNvSpPr>
            <p:nvPr/>
          </p:nvSpPr>
          <p:spPr bwMode="auto">
            <a:xfrm>
              <a:off x="1617" y="2303"/>
              <a:ext cx="196" cy="1"/>
            </a:xfrm>
            <a:custGeom>
              <a:avLst/>
              <a:gdLst>
                <a:gd name="T0" fmla="*/ 1956 w 1956"/>
                <a:gd name="T1" fmla="*/ 0 w 1956"/>
                <a:gd name="T2" fmla="*/ 1 w 1956"/>
              </a:gdLst>
              <a:ahLst/>
              <a:cxnLst>
                <a:cxn ang="0">
                  <a:pos x="T0" y="0"/>
                </a:cxn>
                <a:cxn ang="0">
                  <a:pos x="T1" y="0"/>
                </a:cxn>
                <a:cxn ang="0">
                  <a:pos x="T2" y="0"/>
                </a:cxn>
              </a:cxnLst>
              <a:rect l="0" t="0" r="r" b="b"/>
              <a:pathLst>
                <a:path w="1956">
                  <a:moveTo>
                    <a:pt x="1956"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0" name="Freeform 30"/>
            <p:cNvSpPr>
              <a:spLocks/>
            </p:cNvSpPr>
            <p:nvPr/>
          </p:nvSpPr>
          <p:spPr bwMode="auto">
            <a:xfrm>
              <a:off x="1813" y="2303"/>
              <a:ext cx="196" cy="1"/>
            </a:xfrm>
            <a:custGeom>
              <a:avLst/>
              <a:gdLst>
                <a:gd name="T0" fmla="*/ 0 w 1955"/>
                <a:gd name="T1" fmla="*/ 1954 w 1955"/>
                <a:gd name="T2" fmla="*/ 1955 w 1955"/>
              </a:gdLst>
              <a:ahLst/>
              <a:cxnLst>
                <a:cxn ang="0">
                  <a:pos x="T0" y="0"/>
                </a:cxn>
                <a:cxn ang="0">
                  <a:pos x="T1" y="0"/>
                </a:cxn>
                <a:cxn ang="0">
                  <a:pos x="T2" y="0"/>
                </a:cxn>
              </a:cxnLst>
              <a:rect l="0" t="0" r="r" b="b"/>
              <a:pathLst>
                <a:path w="1955">
                  <a:moveTo>
                    <a:pt x="0" y="0"/>
                  </a:moveTo>
                  <a:lnTo>
                    <a:pt x="1954" y="0"/>
                  </a:lnTo>
                  <a:lnTo>
                    <a:pt x="19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1" name="Freeform 31"/>
            <p:cNvSpPr>
              <a:spLocks/>
            </p:cNvSpPr>
            <p:nvPr/>
          </p:nvSpPr>
          <p:spPr bwMode="auto">
            <a:xfrm>
              <a:off x="1617" y="2303"/>
              <a:ext cx="1" cy="79"/>
            </a:xfrm>
            <a:custGeom>
              <a:avLst/>
              <a:gdLst>
                <a:gd name="T0" fmla="*/ 0 w 1"/>
                <a:gd name="T1" fmla="*/ 0 h 785"/>
                <a:gd name="T2" fmla="*/ 0 w 1"/>
                <a:gd name="T3" fmla="*/ 785 h 785"/>
                <a:gd name="T4" fmla="*/ 1 w 1"/>
                <a:gd name="T5" fmla="*/ 785 h 785"/>
              </a:gdLst>
              <a:ahLst/>
              <a:cxnLst>
                <a:cxn ang="0">
                  <a:pos x="T0" y="T1"/>
                </a:cxn>
                <a:cxn ang="0">
                  <a:pos x="T2" y="T3"/>
                </a:cxn>
                <a:cxn ang="0">
                  <a:pos x="T4" y="T5"/>
                </a:cxn>
              </a:cxnLst>
              <a:rect l="0" t="0" r="r" b="b"/>
              <a:pathLst>
                <a:path w="1" h="785">
                  <a:moveTo>
                    <a:pt x="0" y="0"/>
                  </a:moveTo>
                  <a:lnTo>
                    <a:pt x="0" y="785"/>
                  </a:lnTo>
                  <a:lnTo>
                    <a:pt x="1" y="7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2" name="Freeform 32"/>
            <p:cNvSpPr>
              <a:spLocks/>
            </p:cNvSpPr>
            <p:nvPr/>
          </p:nvSpPr>
          <p:spPr bwMode="auto">
            <a:xfrm>
              <a:off x="2008" y="2303"/>
              <a:ext cx="1" cy="79"/>
            </a:xfrm>
            <a:custGeom>
              <a:avLst/>
              <a:gdLst>
                <a:gd name="T0" fmla="*/ 0 w 1"/>
                <a:gd name="T1" fmla="*/ 0 h 785"/>
                <a:gd name="T2" fmla="*/ 0 w 1"/>
                <a:gd name="T3" fmla="*/ 785 h 785"/>
                <a:gd name="T4" fmla="*/ 1 w 1"/>
                <a:gd name="T5" fmla="*/ 785 h 785"/>
              </a:gdLst>
              <a:ahLst/>
              <a:cxnLst>
                <a:cxn ang="0">
                  <a:pos x="T0" y="T1"/>
                </a:cxn>
                <a:cxn ang="0">
                  <a:pos x="T2" y="T3"/>
                </a:cxn>
                <a:cxn ang="0">
                  <a:pos x="T4" y="T5"/>
                </a:cxn>
              </a:cxnLst>
              <a:rect l="0" t="0" r="r" b="b"/>
              <a:pathLst>
                <a:path w="1" h="785">
                  <a:moveTo>
                    <a:pt x="0" y="0"/>
                  </a:moveTo>
                  <a:lnTo>
                    <a:pt x="0" y="785"/>
                  </a:lnTo>
                  <a:lnTo>
                    <a:pt x="1" y="7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3" name="Freeform 33"/>
            <p:cNvSpPr>
              <a:spLocks/>
            </p:cNvSpPr>
            <p:nvPr/>
          </p:nvSpPr>
          <p:spPr bwMode="auto">
            <a:xfrm>
              <a:off x="1735" y="2421"/>
              <a:ext cx="1" cy="254"/>
            </a:xfrm>
            <a:custGeom>
              <a:avLst/>
              <a:gdLst>
                <a:gd name="T0" fmla="*/ 0 w 1"/>
                <a:gd name="T1" fmla="*/ 0 h 2547"/>
                <a:gd name="T2" fmla="*/ 0 w 1"/>
                <a:gd name="T3" fmla="*/ 2547 h 2547"/>
                <a:gd name="T4" fmla="*/ 1 w 1"/>
                <a:gd name="T5" fmla="*/ 2547 h 2547"/>
              </a:gdLst>
              <a:ahLst/>
              <a:cxnLst>
                <a:cxn ang="0">
                  <a:pos x="T0" y="T1"/>
                </a:cxn>
                <a:cxn ang="0">
                  <a:pos x="T2" y="T3"/>
                </a:cxn>
                <a:cxn ang="0">
                  <a:pos x="T4" y="T5"/>
                </a:cxn>
              </a:cxnLst>
              <a:rect l="0" t="0" r="r" b="b"/>
              <a:pathLst>
                <a:path w="1" h="2547">
                  <a:moveTo>
                    <a:pt x="0" y="0"/>
                  </a:moveTo>
                  <a:lnTo>
                    <a:pt x="0" y="2547"/>
                  </a:lnTo>
                  <a:lnTo>
                    <a:pt x="1" y="254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4" name="Freeform 34"/>
            <p:cNvSpPr>
              <a:spLocks/>
            </p:cNvSpPr>
            <p:nvPr/>
          </p:nvSpPr>
          <p:spPr bwMode="auto">
            <a:xfrm>
              <a:off x="1891" y="2421"/>
              <a:ext cx="1" cy="254"/>
            </a:xfrm>
            <a:custGeom>
              <a:avLst/>
              <a:gdLst>
                <a:gd name="T0" fmla="*/ 0 w 1"/>
                <a:gd name="T1" fmla="*/ 0 h 2547"/>
                <a:gd name="T2" fmla="*/ 0 w 1"/>
                <a:gd name="T3" fmla="*/ 2547 h 2547"/>
                <a:gd name="T4" fmla="*/ 1 w 1"/>
                <a:gd name="T5" fmla="*/ 2547 h 2547"/>
              </a:gdLst>
              <a:ahLst/>
              <a:cxnLst>
                <a:cxn ang="0">
                  <a:pos x="T0" y="T1"/>
                </a:cxn>
                <a:cxn ang="0">
                  <a:pos x="T2" y="T3"/>
                </a:cxn>
                <a:cxn ang="0">
                  <a:pos x="T4" y="T5"/>
                </a:cxn>
              </a:cxnLst>
              <a:rect l="0" t="0" r="r" b="b"/>
              <a:pathLst>
                <a:path w="1" h="2547">
                  <a:moveTo>
                    <a:pt x="0" y="0"/>
                  </a:moveTo>
                  <a:lnTo>
                    <a:pt x="0" y="2547"/>
                  </a:lnTo>
                  <a:lnTo>
                    <a:pt x="1" y="254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5" name="Freeform 35"/>
            <p:cNvSpPr>
              <a:spLocks/>
            </p:cNvSpPr>
            <p:nvPr/>
          </p:nvSpPr>
          <p:spPr bwMode="auto">
            <a:xfrm>
              <a:off x="1715" y="2382"/>
              <a:ext cx="20" cy="39"/>
            </a:xfrm>
            <a:custGeom>
              <a:avLst/>
              <a:gdLst>
                <a:gd name="T0" fmla="*/ 0 w 198"/>
                <a:gd name="T1" fmla="*/ 0 h 391"/>
                <a:gd name="T2" fmla="*/ 197 w 198"/>
                <a:gd name="T3" fmla="*/ 391 h 391"/>
                <a:gd name="T4" fmla="*/ 198 w 198"/>
                <a:gd name="T5" fmla="*/ 391 h 391"/>
              </a:gdLst>
              <a:ahLst/>
              <a:cxnLst>
                <a:cxn ang="0">
                  <a:pos x="T0" y="T1"/>
                </a:cxn>
                <a:cxn ang="0">
                  <a:pos x="T2" y="T3"/>
                </a:cxn>
                <a:cxn ang="0">
                  <a:pos x="T4" y="T5"/>
                </a:cxn>
              </a:cxnLst>
              <a:rect l="0" t="0" r="r" b="b"/>
              <a:pathLst>
                <a:path w="198" h="391">
                  <a:moveTo>
                    <a:pt x="0" y="0"/>
                  </a:moveTo>
                  <a:lnTo>
                    <a:pt x="197" y="391"/>
                  </a:lnTo>
                  <a:lnTo>
                    <a:pt x="198" y="39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6" name="Freeform 36"/>
            <p:cNvSpPr>
              <a:spLocks/>
            </p:cNvSpPr>
            <p:nvPr/>
          </p:nvSpPr>
          <p:spPr bwMode="auto">
            <a:xfrm>
              <a:off x="1891" y="2382"/>
              <a:ext cx="20" cy="39"/>
            </a:xfrm>
            <a:custGeom>
              <a:avLst/>
              <a:gdLst>
                <a:gd name="T0" fmla="*/ 196 w 196"/>
                <a:gd name="T1" fmla="*/ 0 h 391"/>
                <a:gd name="T2" fmla="*/ 0 w 196"/>
                <a:gd name="T3" fmla="*/ 391 h 391"/>
                <a:gd name="T4" fmla="*/ 1 w 196"/>
                <a:gd name="T5" fmla="*/ 391 h 391"/>
              </a:gdLst>
              <a:ahLst/>
              <a:cxnLst>
                <a:cxn ang="0">
                  <a:pos x="T0" y="T1"/>
                </a:cxn>
                <a:cxn ang="0">
                  <a:pos x="T2" y="T3"/>
                </a:cxn>
                <a:cxn ang="0">
                  <a:pos x="T4" y="T5"/>
                </a:cxn>
              </a:cxnLst>
              <a:rect l="0" t="0" r="r" b="b"/>
              <a:pathLst>
                <a:path w="196" h="391">
                  <a:moveTo>
                    <a:pt x="196" y="0"/>
                  </a:moveTo>
                  <a:lnTo>
                    <a:pt x="0" y="391"/>
                  </a:lnTo>
                  <a:lnTo>
                    <a:pt x="1" y="39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7" name="Freeform 37"/>
            <p:cNvSpPr>
              <a:spLocks/>
            </p:cNvSpPr>
            <p:nvPr/>
          </p:nvSpPr>
          <p:spPr bwMode="auto">
            <a:xfrm>
              <a:off x="1715" y="2675"/>
              <a:ext cx="196" cy="23"/>
            </a:xfrm>
            <a:custGeom>
              <a:avLst/>
              <a:gdLst>
                <a:gd name="T0" fmla="*/ 0 w 1957"/>
                <a:gd name="T1" fmla="*/ 0 h 227"/>
                <a:gd name="T2" fmla="*/ 639 w 1957"/>
                <a:gd name="T3" fmla="*/ 227 h 227"/>
                <a:gd name="T4" fmla="*/ 1317 w 1957"/>
                <a:gd name="T5" fmla="*/ 227 h 227"/>
                <a:gd name="T6" fmla="*/ 1956 w 1957"/>
                <a:gd name="T7" fmla="*/ 0 h 227"/>
                <a:gd name="T8" fmla="*/ 1957 w 1957"/>
                <a:gd name="T9" fmla="*/ 0 h 227"/>
              </a:gdLst>
              <a:ahLst/>
              <a:cxnLst>
                <a:cxn ang="0">
                  <a:pos x="T0" y="T1"/>
                </a:cxn>
                <a:cxn ang="0">
                  <a:pos x="T2" y="T3"/>
                </a:cxn>
                <a:cxn ang="0">
                  <a:pos x="T4" y="T5"/>
                </a:cxn>
                <a:cxn ang="0">
                  <a:pos x="T6" y="T7"/>
                </a:cxn>
                <a:cxn ang="0">
                  <a:pos x="T8" y="T9"/>
                </a:cxn>
              </a:cxnLst>
              <a:rect l="0" t="0" r="r" b="b"/>
              <a:pathLst>
                <a:path w="1957" h="227">
                  <a:moveTo>
                    <a:pt x="0" y="0"/>
                  </a:moveTo>
                  <a:lnTo>
                    <a:pt x="639" y="227"/>
                  </a:lnTo>
                  <a:lnTo>
                    <a:pt x="1317" y="227"/>
                  </a:lnTo>
                  <a:lnTo>
                    <a:pt x="1956" y="0"/>
                  </a:lnTo>
                  <a:lnTo>
                    <a:pt x="19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8" name="Freeform 38"/>
            <p:cNvSpPr>
              <a:spLocks/>
            </p:cNvSpPr>
            <p:nvPr/>
          </p:nvSpPr>
          <p:spPr bwMode="auto">
            <a:xfrm>
              <a:off x="1697" y="2303"/>
              <a:ext cx="9" cy="1"/>
            </a:xfrm>
            <a:custGeom>
              <a:avLst/>
              <a:gdLst>
                <a:gd name="T0" fmla="*/ 91 w 91"/>
                <a:gd name="T1" fmla="*/ 1 h 1"/>
                <a:gd name="T2" fmla="*/ 0 w 91"/>
                <a:gd name="T3" fmla="*/ 0 h 1"/>
                <a:gd name="T4" fmla="*/ 1 w 91"/>
                <a:gd name="T5" fmla="*/ 0 h 1"/>
              </a:gdLst>
              <a:ahLst/>
              <a:cxnLst>
                <a:cxn ang="0">
                  <a:pos x="T0" y="T1"/>
                </a:cxn>
                <a:cxn ang="0">
                  <a:pos x="T2" y="T3"/>
                </a:cxn>
                <a:cxn ang="0">
                  <a:pos x="T4" y="T5"/>
                </a:cxn>
              </a:cxnLst>
              <a:rect l="0" t="0" r="r" b="b"/>
              <a:pathLst>
                <a:path w="91" h="1">
                  <a:moveTo>
                    <a:pt x="91" y="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19" name="Freeform 39"/>
            <p:cNvSpPr>
              <a:spLocks/>
            </p:cNvSpPr>
            <p:nvPr/>
          </p:nvSpPr>
          <p:spPr bwMode="auto">
            <a:xfrm>
              <a:off x="1709" y="2267"/>
              <a:ext cx="9" cy="36"/>
            </a:xfrm>
            <a:custGeom>
              <a:avLst/>
              <a:gdLst>
                <a:gd name="T0" fmla="*/ 64 w 92"/>
                <a:gd name="T1" fmla="*/ 0 h 363"/>
                <a:gd name="T2" fmla="*/ 92 w 92"/>
                <a:gd name="T3" fmla="*/ 191 h 363"/>
                <a:gd name="T4" fmla="*/ 0 w 92"/>
                <a:gd name="T5" fmla="*/ 363 h 363"/>
                <a:gd name="T6" fmla="*/ 1 w 92"/>
                <a:gd name="T7" fmla="*/ 363 h 363"/>
              </a:gdLst>
              <a:ahLst/>
              <a:cxnLst>
                <a:cxn ang="0">
                  <a:pos x="T0" y="T1"/>
                </a:cxn>
                <a:cxn ang="0">
                  <a:pos x="T2" y="T3"/>
                </a:cxn>
                <a:cxn ang="0">
                  <a:pos x="T4" y="T5"/>
                </a:cxn>
                <a:cxn ang="0">
                  <a:pos x="T6" y="T7"/>
                </a:cxn>
              </a:cxnLst>
              <a:rect l="0" t="0" r="r" b="b"/>
              <a:pathLst>
                <a:path w="92" h="363">
                  <a:moveTo>
                    <a:pt x="64" y="0"/>
                  </a:moveTo>
                  <a:lnTo>
                    <a:pt x="92" y="191"/>
                  </a:lnTo>
                  <a:lnTo>
                    <a:pt x="0" y="363"/>
                  </a:lnTo>
                  <a:lnTo>
                    <a:pt x="1" y="3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0" name="Freeform 40"/>
            <p:cNvSpPr>
              <a:spLocks/>
            </p:cNvSpPr>
            <p:nvPr/>
          </p:nvSpPr>
          <p:spPr bwMode="auto">
            <a:xfrm>
              <a:off x="1909" y="2267"/>
              <a:ext cx="9" cy="36"/>
            </a:xfrm>
            <a:custGeom>
              <a:avLst/>
              <a:gdLst>
                <a:gd name="T0" fmla="*/ 28 w 94"/>
                <a:gd name="T1" fmla="*/ 0 h 363"/>
                <a:gd name="T2" fmla="*/ 0 w 94"/>
                <a:gd name="T3" fmla="*/ 191 h 363"/>
                <a:gd name="T4" fmla="*/ 93 w 94"/>
                <a:gd name="T5" fmla="*/ 363 h 363"/>
                <a:gd name="T6" fmla="*/ 94 w 94"/>
                <a:gd name="T7" fmla="*/ 363 h 363"/>
              </a:gdLst>
              <a:ahLst/>
              <a:cxnLst>
                <a:cxn ang="0">
                  <a:pos x="T0" y="T1"/>
                </a:cxn>
                <a:cxn ang="0">
                  <a:pos x="T2" y="T3"/>
                </a:cxn>
                <a:cxn ang="0">
                  <a:pos x="T4" y="T5"/>
                </a:cxn>
                <a:cxn ang="0">
                  <a:pos x="T6" y="T7"/>
                </a:cxn>
              </a:cxnLst>
              <a:rect l="0" t="0" r="r" b="b"/>
              <a:pathLst>
                <a:path w="94" h="363">
                  <a:moveTo>
                    <a:pt x="28" y="0"/>
                  </a:moveTo>
                  <a:lnTo>
                    <a:pt x="0" y="191"/>
                  </a:lnTo>
                  <a:lnTo>
                    <a:pt x="93" y="363"/>
                  </a:lnTo>
                  <a:lnTo>
                    <a:pt x="94" y="3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1" name="Freeform 41"/>
            <p:cNvSpPr>
              <a:spLocks/>
            </p:cNvSpPr>
            <p:nvPr/>
          </p:nvSpPr>
          <p:spPr bwMode="auto">
            <a:xfrm>
              <a:off x="2493" y="2303"/>
              <a:ext cx="196" cy="1"/>
            </a:xfrm>
            <a:custGeom>
              <a:avLst/>
              <a:gdLst>
                <a:gd name="T0" fmla="*/ 1954 w 1954"/>
                <a:gd name="T1" fmla="*/ 0 w 1954"/>
                <a:gd name="T2" fmla="*/ 1 w 1954"/>
              </a:gdLst>
              <a:ahLst/>
              <a:cxnLst>
                <a:cxn ang="0">
                  <a:pos x="T0" y="0"/>
                </a:cxn>
                <a:cxn ang="0">
                  <a:pos x="T1" y="0"/>
                </a:cxn>
                <a:cxn ang="0">
                  <a:pos x="T2" y="0"/>
                </a:cxn>
              </a:cxnLst>
              <a:rect l="0" t="0" r="r" b="b"/>
              <a:pathLst>
                <a:path w="1954">
                  <a:moveTo>
                    <a:pt x="195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2" name="Freeform 42"/>
            <p:cNvSpPr>
              <a:spLocks/>
            </p:cNvSpPr>
            <p:nvPr/>
          </p:nvSpPr>
          <p:spPr bwMode="auto">
            <a:xfrm>
              <a:off x="2591" y="2675"/>
              <a:ext cx="195" cy="23"/>
            </a:xfrm>
            <a:custGeom>
              <a:avLst/>
              <a:gdLst>
                <a:gd name="T0" fmla="*/ 0 w 1956"/>
                <a:gd name="T1" fmla="*/ 0 h 227"/>
                <a:gd name="T2" fmla="*/ 639 w 1956"/>
                <a:gd name="T3" fmla="*/ 227 h 227"/>
                <a:gd name="T4" fmla="*/ 1317 w 1956"/>
                <a:gd name="T5" fmla="*/ 227 h 227"/>
                <a:gd name="T6" fmla="*/ 1955 w 1956"/>
                <a:gd name="T7" fmla="*/ 0 h 227"/>
                <a:gd name="T8" fmla="*/ 1956 w 1956"/>
                <a:gd name="T9" fmla="*/ 0 h 227"/>
              </a:gdLst>
              <a:ahLst/>
              <a:cxnLst>
                <a:cxn ang="0">
                  <a:pos x="T0" y="T1"/>
                </a:cxn>
                <a:cxn ang="0">
                  <a:pos x="T2" y="T3"/>
                </a:cxn>
                <a:cxn ang="0">
                  <a:pos x="T4" y="T5"/>
                </a:cxn>
                <a:cxn ang="0">
                  <a:pos x="T6" y="T7"/>
                </a:cxn>
                <a:cxn ang="0">
                  <a:pos x="T8" y="T9"/>
                </a:cxn>
              </a:cxnLst>
              <a:rect l="0" t="0" r="r" b="b"/>
              <a:pathLst>
                <a:path w="1956" h="227">
                  <a:moveTo>
                    <a:pt x="0" y="0"/>
                  </a:moveTo>
                  <a:lnTo>
                    <a:pt x="639" y="227"/>
                  </a:lnTo>
                  <a:lnTo>
                    <a:pt x="1317" y="227"/>
                  </a:lnTo>
                  <a:lnTo>
                    <a:pt x="1955" y="0"/>
                  </a:lnTo>
                  <a:lnTo>
                    <a:pt x="19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3" name="Freeform 43"/>
            <p:cNvSpPr>
              <a:spLocks/>
            </p:cNvSpPr>
            <p:nvPr/>
          </p:nvSpPr>
          <p:spPr bwMode="auto">
            <a:xfrm>
              <a:off x="2591" y="2675"/>
              <a:ext cx="195" cy="1"/>
            </a:xfrm>
            <a:custGeom>
              <a:avLst/>
              <a:gdLst>
                <a:gd name="T0" fmla="*/ 0 w 1956"/>
                <a:gd name="T1" fmla="*/ 1955 w 1956"/>
                <a:gd name="T2" fmla="*/ 1956 w 1956"/>
              </a:gdLst>
              <a:ahLst/>
              <a:cxnLst>
                <a:cxn ang="0">
                  <a:pos x="T0" y="0"/>
                </a:cxn>
                <a:cxn ang="0">
                  <a:pos x="T1" y="0"/>
                </a:cxn>
                <a:cxn ang="0">
                  <a:pos x="T2" y="0"/>
                </a:cxn>
              </a:cxnLst>
              <a:rect l="0" t="0" r="r" b="b"/>
              <a:pathLst>
                <a:path w="1956">
                  <a:moveTo>
                    <a:pt x="0" y="0"/>
                  </a:moveTo>
                  <a:lnTo>
                    <a:pt x="1955" y="0"/>
                  </a:lnTo>
                  <a:lnTo>
                    <a:pt x="19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4" name="Freeform 44"/>
            <p:cNvSpPr>
              <a:spLocks/>
            </p:cNvSpPr>
            <p:nvPr/>
          </p:nvSpPr>
          <p:spPr bwMode="auto">
            <a:xfrm>
              <a:off x="2591" y="2421"/>
              <a:ext cx="195" cy="1"/>
            </a:xfrm>
            <a:custGeom>
              <a:avLst/>
              <a:gdLst>
                <a:gd name="T0" fmla="*/ 0 w 1956"/>
                <a:gd name="T1" fmla="*/ 1955 w 1956"/>
                <a:gd name="T2" fmla="*/ 1956 w 1956"/>
              </a:gdLst>
              <a:ahLst/>
              <a:cxnLst>
                <a:cxn ang="0">
                  <a:pos x="T0" y="0"/>
                </a:cxn>
                <a:cxn ang="0">
                  <a:pos x="T1" y="0"/>
                </a:cxn>
                <a:cxn ang="0">
                  <a:pos x="T2" y="0"/>
                </a:cxn>
              </a:cxnLst>
              <a:rect l="0" t="0" r="r" b="b"/>
              <a:pathLst>
                <a:path w="1956">
                  <a:moveTo>
                    <a:pt x="0" y="0"/>
                  </a:moveTo>
                  <a:lnTo>
                    <a:pt x="1955" y="0"/>
                  </a:lnTo>
                  <a:lnTo>
                    <a:pt x="19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5" name="Freeform 45"/>
            <p:cNvSpPr>
              <a:spLocks/>
            </p:cNvSpPr>
            <p:nvPr/>
          </p:nvSpPr>
          <p:spPr bwMode="auto">
            <a:xfrm>
              <a:off x="2591" y="2382"/>
              <a:ext cx="20" cy="39"/>
            </a:xfrm>
            <a:custGeom>
              <a:avLst/>
              <a:gdLst>
                <a:gd name="T0" fmla="*/ 0 w 197"/>
                <a:gd name="T1" fmla="*/ 0 h 391"/>
                <a:gd name="T2" fmla="*/ 196 w 197"/>
                <a:gd name="T3" fmla="*/ 391 h 391"/>
                <a:gd name="T4" fmla="*/ 197 w 197"/>
                <a:gd name="T5" fmla="*/ 391 h 391"/>
              </a:gdLst>
              <a:ahLst/>
              <a:cxnLst>
                <a:cxn ang="0">
                  <a:pos x="T0" y="T1"/>
                </a:cxn>
                <a:cxn ang="0">
                  <a:pos x="T2" y="T3"/>
                </a:cxn>
                <a:cxn ang="0">
                  <a:pos x="T4" y="T5"/>
                </a:cxn>
              </a:cxnLst>
              <a:rect l="0" t="0" r="r" b="b"/>
              <a:pathLst>
                <a:path w="197" h="391">
                  <a:moveTo>
                    <a:pt x="0" y="0"/>
                  </a:moveTo>
                  <a:lnTo>
                    <a:pt x="196" y="391"/>
                  </a:lnTo>
                  <a:lnTo>
                    <a:pt x="197" y="39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6" name="Freeform 46"/>
            <p:cNvSpPr>
              <a:spLocks/>
            </p:cNvSpPr>
            <p:nvPr/>
          </p:nvSpPr>
          <p:spPr bwMode="auto">
            <a:xfrm>
              <a:off x="2493" y="2382"/>
              <a:ext cx="391" cy="1"/>
            </a:xfrm>
            <a:custGeom>
              <a:avLst/>
              <a:gdLst>
                <a:gd name="T0" fmla="*/ 0 w 3910"/>
                <a:gd name="T1" fmla="*/ 3909 w 3910"/>
                <a:gd name="T2" fmla="*/ 3910 w 3910"/>
              </a:gdLst>
              <a:ahLst/>
              <a:cxnLst>
                <a:cxn ang="0">
                  <a:pos x="T0" y="0"/>
                </a:cxn>
                <a:cxn ang="0">
                  <a:pos x="T1" y="0"/>
                </a:cxn>
                <a:cxn ang="0">
                  <a:pos x="T2" y="0"/>
                </a:cxn>
              </a:cxnLst>
              <a:rect l="0" t="0" r="r" b="b"/>
              <a:pathLst>
                <a:path w="3910">
                  <a:moveTo>
                    <a:pt x="0" y="0"/>
                  </a:moveTo>
                  <a:lnTo>
                    <a:pt x="3909" y="0"/>
                  </a:lnTo>
                  <a:lnTo>
                    <a:pt x="39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7" name="Freeform 47"/>
            <p:cNvSpPr>
              <a:spLocks/>
            </p:cNvSpPr>
            <p:nvPr/>
          </p:nvSpPr>
          <p:spPr bwMode="auto">
            <a:xfrm>
              <a:off x="2591" y="2382"/>
              <a:ext cx="1" cy="293"/>
            </a:xfrm>
            <a:custGeom>
              <a:avLst/>
              <a:gdLst>
                <a:gd name="T0" fmla="*/ 0 w 1"/>
                <a:gd name="T1" fmla="*/ 0 h 2938"/>
                <a:gd name="T2" fmla="*/ 0 w 1"/>
                <a:gd name="T3" fmla="*/ 2938 h 2938"/>
                <a:gd name="T4" fmla="*/ 1 w 1"/>
                <a:gd name="T5" fmla="*/ 2938 h 2938"/>
              </a:gdLst>
              <a:ahLst/>
              <a:cxnLst>
                <a:cxn ang="0">
                  <a:pos x="T0" y="T1"/>
                </a:cxn>
                <a:cxn ang="0">
                  <a:pos x="T2" y="T3"/>
                </a:cxn>
                <a:cxn ang="0">
                  <a:pos x="T4" y="T5"/>
                </a:cxn>
              </a:cxnLst>
              <a:rect l="0" t="0" r="r" b="b"/>
              <a:pathLst>
                <a:path w="1" h="2938">
                  <a:moveTo>
                    <a:pt x="0" y="0"/>
                  </a:moveTo>
                  <a:lnTo>
                    <a:pt x="0" y="2938"/>
                  </a:lnTo>
                  <a:lnTo>
                    <a:pt x="1" y="29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8" name="Freeform 48"/>
            <p:cNvSpPr>
              <a:spLocks/>
            </p:cNvSpPr>
            <p:nvPr/>
          </p:nvSpPr>
          <p:spPr bwMode="auto">
            <a:xfrm>
              <a:off x="2493" y="2303"/>
              <a:ext cx="1" cy="79"/>
            </a:xfrm>
            <a:custGeom>
              <a:avLst/>
              <a:gdLst>
                <a:gd name="T0" fmla="*/ 0 w 1"/>
                <a:gd name="T1" fmla="*/ 0 h 785"/>
                <a:gd name="T2" fmla="*/ 0 w 1"/>
                <a:gd name="T3" fmla="*/ 785 h 785"/>
                <a:gd name="T4" fmla="*/ 1 w 1"/>
                <a:gd name="T5" fmla="*/ 785 h 785"/>
              </a:gdLst>
              <a:ahLst/>
              <a:cxnLst>
                <a:cxn ang="0">
                  <a:pos x="T0" y="T1"/>
                </a:cxn>
                <a:cxn ang="0">
                  <a:pos x="T2" y="T3"/>
                </a:cxn>
                <a:cxn ang="0">
                  <a:pos x="T4" y="T5"/>
                </a:cxn>
              </a:cxnLst>
              <a:rect l="0" t="0" r="r" b="b"/>
              <a:pathLst>
                <a:path w="1" h="785">
                  <a:moveTo>
                    <a:pt x="0" y="0"/>
                  </a:moveTo>
                  <a:lnTo>
                    <a:pt x="0" y="785"/>
                  </a:lnTo>
                  <a:lnTo>
                    <a:pt x="1" y="7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29" name="Freeform 49"/>
            <p:cNvSpPr>
              <a:spLocks/>
            </p:cNvSpPr>
            <p:nvPr/>
          </p:nvSpPr>
          <p:spPr bwMode="auto">
            <a:xfrm>
              <a:off x="2572" y="2303"/>
              <a:ext cx="9" cy="1"/>
            </a:xfrm>
            <a:custGeom>
              <a:avLst/>
              <a:gdLst>
                <a:gd name="T0" fmla="*/ 92 w 92"/>
                <a:gd name="T1" fmla="*/ 1 h 1"/>
                <a:gd name="T2" fmla="*/ 0 w 92"/>
                <a:gd name="T3" fmla="*/ 0 h 1"/>
                <a:gd name="T4" fmla="*/ 1 w 92"/>
                <a:gd name="T5" fmla="*/ 0 h 1"/>
              </a:gdLst>
              <a:ahLst/>
              <a:cxnLst>
                <a:cxn ang="0">
                  <a:pos x="T0" y="T1"/>
                </a:cxn>
                <a:cxn ang="0">
                  <a:pos x="T2" y="T3"/>
                </a:cxn>
                <a:cxn ang="0">
                  <a:pos x="T4" y="T5"/>
                </a:cxn>
              </a:cxnLst>
              <a:rect l="0" t="0" r="r" b="b"/>
              <a:pathLst>
                <a:path w="92" h="1">
                  <a:moveTo>
                    <a:pt x="92" y="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0" name="Freeform 50"/>
            <p:cNvSpPr>
              <a:spLocks/>
            </p:cNvSpPr>
            <p:nvPr/>
          </p:nvSpPr>
          <p:spPr bwMode="auto">
            <a:xfrm>
              <a:off x="2786" y="2382"/>
              <a:ext cx="1" cy="293"/>
            </a:xfrm>
            <a:custGeom>
              <a:avLst/>
              <a:gdLst>
                <a:gd name="T0" fmla="*/ 0 w 1"/>
                <a:gd name="T1" fmla="*/ 0 h 2938"/>
                <a:gd name="T2" fmla="*/ 0 w 1"/>
                <a:gd name="T3" fmla="*/ 2938 h 2938"/>
                <a:gd name="T4" fmla="*/ 1 w 1"/>
                <a:gd name="T5" fmla="*/ 2938 h 2938"/>
              </a:gdLst>
              <a:ahLst/>
              <a:cxnLst>
                <a:cxn ang="0">
                  <a:pos x="T0" y="T1"/>
                </a:cxn>
                <a:cxn ang="0">
                  <a:pos x="T2" y="T3"/>
                </a:cxn>
                <a:cxn ang="0">
                  <a:pos x="T4" y="T5"/>
                </a:cxn>
              </a:cxnLst>
              <a:rect l="0" t="0" r="r" b="b"/>
              <a:pathLst>
                <a:path w="1" h="2938">
                  <a:moveTo>
                    <a:pt x="0" y="0"/>
                  </a:moveTo>
                  <a:lnTo>
                    <a:pt x="0" y="2938"/>
                  </a:lnTo>
                  <a:lnTo>
                    <a:pt x="1" y="29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1" name="Freeform 51"/>
            <p:cNvSpPr>
              <a:spLocks/>
            </p:cNvSpPr>
            <p:nvPr/>
          </p:nvSpPr>
          <p:spPr bwMode="auto">
            <a:xfrm>
              <a:off x="2767" y="2421"/>
              <a:ext cx="1" cy="254"/>
            </a:xfrm>
            <a:custGeom>
              <a:avLst/>
              <a:gdLst>
                <a:gd name="T0" fmla="*/ 0 w 1"/>
                <a:gd name="T1" fmla="*/ 0 h 2547"/>
                <a:gd name="T2" fmla="*/ 0 w 1"/>
                <a:gd name="T3" fmla="*/ 2547 h 2547"/>
                <a:gd name="T4" fmla="*/ 1 w 1"/>
                <a:gd name="T5" fmla="*/ 2547 h 2547"/>
              </a:gdLst>
              <a:ahLst/>
              <a:cxnLst>
                <a:cxn ang="0">
                  <a:pos x="T0" y="T1"/>
                </a:cxn>
                <a:cxn ang="0">
                  <a:pos x="T2" y="T3"/>
                </a:cxn>
                <a:cxn ang="0">
                  <a:pos x="T4" y="T5"/>
                </a:cxn>
              </a:cxnLst>
              <a:rect l="0" t="0" r="r" b="b"/>
              <a:pathLst>
                <a:path w="1" h="2547">
                  <a:moveTo>
                    <a:pt x="0" y="0"/>
                  </a:moveTo>
                  <a:lnTo>
                    <a:pt x="0" y="2547"/>
                  </a:lnTo>
                  <a:lnTo>
                    <a:pt x="1" y="254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2" name="Freeform 52"/>
            <p:cNvSpPr>
              <a:spLocks/>
            </p:cNvSpPr>
            <p:nvPr/>
          </p:nvSpPr>
          <p:spPr bwMode="auto">
            <a:xfrm>
              <a:off x="2611" y="2421"/>
              <a:ext cx="1" cy="254"/>
            </a:xfrm>
            <a:custGeom>
              <a:avLst/>
              <a:gdLst>
                <a:gd name="T0" fmla="*/ 0 w 1"/>
                <a:gd name="T1" fmla="*/ 0 h 2547"/>
                <a:gd name="T2" fmla="*/ 0 w 1"/>
                <a:gd name="T3" fmla="*/ 2547 h 2547"/>
                <a:gd name="T4" fmla="*/ 1 w 1"/>
                <a:gd name="T5" fmla="*/ 2547 h 2547"/>
              </a:gdLst>
              <a:ahLst/>
              <a:cxnLst>
                <a:cxn ang="0">
                  <a:pos x="T0" y="T1"/>
                </a:cxn>
                <a:cxn ang="0">
                  <a:pos x="T2" y="T3"/>
                </a:cxn>
                <a:cxn ang="0">
                  <a:pos x="T4" y="T5"/>
                </a:cxn>
              </a:cxnLst>
              <a:rect l="0" t="0" r="r" b="b"/>
              <a:pathLst>
                <a:path w="1" h="2547">
                  <a:moveTo>
                    <a:pt x="0" y="0"/>
                  </a:moveTo>
                  <a:lnTo>
                    <a:pt x="0" y="2547"/>
                  </a:lnTo>
                  <a:lnTo>
                    <a:pt x="1" y="254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3" name="Freeform 53"/>
            <p:cNvSpPr>
              <a:spLocks/>
            </p:cNvSpPr>
            <p:nvPr/>
          </p:nvSpPr>
          <p:spPr bwMode="auto">
            <a:xfrm>
              <a:off x="2767" y="2382"/>
              <a:ext cx="19" cy="39"/>
            </a:xfrm>
            <a:custGeom>
              <a:avLst/>
              <a:gdLst>
                <a:gd name="T0" fmla="*/ 195 w 195"/>
                <a:gd name="T1" fmla="*/ 0 h 391"/>
                <a:gd name="T2" fmla="*/ 0 w 195"/>
                <a:gd name="T3" fmla="*/ 391 h 391"/>
                <a:gd name="T4" fmla="*/ 1 w 195"/>
                <a:gd name="T5" fmla="*/ 391 h 391"/>
              </a:gdLst>
              <a:ahLst/>
              <a:cxnLst>
                <a:cxn ang="0">
                  <a:pos x="T0" y="T1"/>
                </a:cxn>
                <a:cxn ang="0">
                  <a:pos x="T2" y="T3"/>
                </a:cxn>
                <a:cxn ang="0">
                  <a:pos x="T4" y="T5"/>
                </a:cxn>
              </a:cxnLst>
              <a:rect l="0" t="0" r="r" b="b"/>
              <a:pathLst>
                <a:path w="195" h="391">
                  <a:moveTo>
                    <a:pt x="195" y="0"/>
                  </a:moveTo>
                  <a:lnTo>
                    <a:pt x="0" y="391"/>
                  </a:lnTo>
                  <a:lnTo>
                    <a:pt x="1" y="39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4" name="Freeform 54"/>
            <p:cNvSpPr>
              <a:spLocks/>
            </p:cNvSpPr>
            <p:nvPr/>
          </p:nvSpPr>
          <p:spPr bwMode="auto">
            <a:xfrm>
              <a:off x="2689" y="2303"/>
              <a:ext cx="195" cy="1"/>
            </a:xfrm>
            <a:custGeom>
              <a:avLst/>
              <a:gdLst>
                <a:gd name="T0" fmla="*/ 0 w 1956"/>
                <a:gd name="T1" fmla="*/ 1955 w 1956"/>
                <a:gd name="T2" fmla="*/ 1956 w 1956"/>
              </a:gdLst>
              <a:ahLst/>
              <a:cxnLst>
                <a:cxn ang="0">
                  <a:pos x="T0" y="0"/>
                </a:cxn>
                <a:cxn ang="0">
                  <a:pos x="T1" y="0"/>
                </a:cxn>
                <a:cxn ang="0">
                  <a:pos x="T2" y="0"/>
                </a:cxn>
              </a:cxnLst>
              <a:rect l="0" t="0" r="r" b="b"/>
              <a:pathLst>
                <a:path w="1956">
                  <a:moveTo>
                    <a:pt x="0" y="0"/>
                  </a:moveTo>
                  <a:lnTo>
                    <a:pt x="1955" y="0"/>
                  </a:lnTo>
                  <a:lnTo>
                    <a:pt x="19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5" name="Freeform 55"/>
            <p:cNvSpPr>
              <a:spLocks/>
            </p:cNvSpPr>
            <p:nvPr/>
          </p:nvSpPr>
          <p:spPr bwMode="auto">
            <a:xfrm>
              <a:off x="2884" y="2303"/>
              <a:ext cx="1" cy="79"/>
            </a:xfrm>
            <a:custGeom>
              <a:avLst/>
              <a:gdLst>
                <a:gd name="T0" fmla="*/ 0 w 1"/>
                <a:gd name="T1" fmla="*/ 0 h 785"/>
                <a:gd name="T2" fmla="*/ 0 w 1"/>
                <a:gd name="T3" fmla="*/ 785 h 785"/>
                <a:gd name="T4" fmla="*/ 1 w 1"/>
                <a:gd name="T5" fmla="*/ 785 h 785"/>
              </a:gdLst>
              <a:ahLst/>
              <a:cxnLst>
                <a:cxn ang="0">
                  <a:pos x="T0" y="T1"/>
                </a:cxn>
                <a:cxn ang="0">
                  <a:pos x="T2" y="T3"/>
                </a:cxn>
                <a:cxn ang="0">
                  <a:pos x="T4" y="T5"/>
                </a:cxn>
              </a:cxnLst>
              <a:rect l="0" t="0" r="r" b="b"/>
              <a:pathLst>
                <a:path w="1" h="785">
                  <a:moveTo>
                    <a:pt x="0" y="0"/>
                  </a:moveTo>
                  <a:lnTo>
                    <a:pt x="0" y="785"/>
                  </a:lnTo>
                  <a:lnTo>
                    <a:pt x="1" y="7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6" name="Freeform 56"/>
            <p:cNvSpPr>
              <a:spLocks/>
            </p:cNvSpPr>
            <p:nvPr/>
          </p:nvSpPr>
          <p:spPr bwMode="auto">
            <a:xfrm>
              <a:off x="2693" y="1637"/>
              <a:ext cx="1" cy="86"/>
            </a:xfrm>
            <a:custGeom>
              <a:avLst/>
              <a:gdLst>
                <a:gd name="T0" fmla="*/ 2 w 2"/>
                <a:gd name="T1" fmla="*/ 0 h 861"/>
                <a:gd name="T2" fmla="*/ 0 w 2"/>
                <a:gd name="T3" fmla="*/ 861 h 861"/>
                <a:gd name="T4" fmla="*/ 1 w 2"/>
                <a:gd name="T5" fmla="*/ 861 h 861"/>
              </a:gdLst>
              <a:ahLst/>
              <a:cxnLst>
                <a:cxn ang="0">
                  <a:pos x="T0" y="T1"/>
                </a:cxn>
                <a:cxn ang="0">
                  <a:pos x="T2" y="T3"/>
                </a:cxn>
                <a:cxn ang="0">
                  <a:pos x="T4" y="T5"/>
                </a:cxn>
              </a:cxnLst>
              <a:rect l="0" t="0" r="r" b="b"/>
              <a:pathLst>
                <a:path w="2" h="861">
                  <a:moveTo>
                    <a:pt x="2" y="0"/>
                  </a:moveTo>
                  <a:lnTo>
                    <a:pt x="0" y="861"/>
                  </a:lnTo>
                  <a:lnTo>
                    <a:pt x="1" y="86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7" name="Freeform 57"/>
            <p:cNvSpPr>
              <a:spLocks/>
            </p:cNvSpPr>
            <p:nvPr/>
          </p:nvSpPr>
          <p:spPr bwMode="auto">
            <a:xfrm>
              <a:off x="2692" y="1748"/>
              <a:ext cx="1" cy="24"/>
            </a:xfrm>
            <a:custGeom>
              <a:avLst/>
              <a:gdLst>
                <a:gd name="T0" fmla="*/ 1 w 1"/>
                <a:gd name="T1" fmla="*/ 0 h 244"/>
                <a:gd name="T2" fmla="*/ 0 w 1"/>
                <a:gd name="T3" fmla="*/ 244 h 244"/>
                <a:gd name="T4" fmla="*/ 1 w 1"/>
                <a:gd name="T5" fmla="*/ 244 h 244"/>
              </a:gdLst>
              <a:ahLst/>
              <a:cxnLst>
                <a:cxn ang="0">
                  <a:pos x="T0" y="T1"/>
                </a:cxn>
                <a:cxn ang="0">
                  <a:pos x="T2" y="T3"/>
                </a:cxn>
                <a:cxn ang="0">
                  <a:pos x="T4" y="T5"/>
                </a:cxn>
              </a:cxnLst>
              <a:rect l="0" t="0" r="r" b="b"/>
              <a:pathLst>
                <a:path w="1" h="244">
                  <a:moveTo>
                    <a:pt x="1" y="0"/>
                  </a:moveTo>
                  <a:lnTo>
                    <a:pt x="0" y="244"/>
                  </a:lnTo>
                  <a:lnTo>
                    <a:pt x="1" y="2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8" name="Freeform 58"/>
            <p:cNvSpPr>
              <a:spLocks/>
            </p:cNvSpPr>
            <p:nvPr/>
          </p:nvSpPr>
          <p:spPr bwMode="auto">
            <a:xfrm>
              <a:off x="2692" y="1797"/>
              <a:ext cx="1" cy="122"/>
            </a:xfrm>
            <a:custGeom>
              <a:avLst/>
              <a:gdLst>
                <a:gd name="T0" fmla="*/ 4 w 4"/>
                <a:gd name="T1" fmla="*/ 0 h 1224"/>
                <a:gd name="T2" fmla="*/ 0 w 4"/>
                <a:gd name="T3" fmla="*/ 1224 h 1224"/>
                <a:gd name="T4" fmla="*/ 1 w 4"/>
                <a:gd name="T5" fmla="*/ 1224 h 1224"/>
              </a:gdLst>
              <a:ahLst/>
              <a:cxnLst>
                <a:cxn ang="0">
                  <a:pos x="T0" y="T1"/>
                </a:cxn>
                <a:cxn ang="0">
                  <a:pos x="T2" y="T3"/>
                </a:cxn>
                <a:cxn ang="0">
                  <a:pos x="T4" y="T5"/>
                </a:cxn>
              </a:cxnLst>
              <a:rect l="0" t="0" r="r" b="b"/>
              <a:pathLst>
                <a:path w="4" h="1224">
                  <a:moveTo>
                    <a:pt x="4" y="0"/>
                  </a:moveTo>
                  <a:lnTo>
                    <a:pt x="0" y="1224"/>
                  </a:lnTo>
                  <a:lnTo>
                    <a:pt x="1" y="122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39" name="Freeform 59"/>
            <p:cNvSpPr>
              <a:spLocks/>
            </p:cNvSpPr>
            <p:nvPr/>
          </p:nvSpPr>
          <p:spPr bwMode="auto">
            <a:xfrm>
              <a:off x="2692" y="1944"/>
              <a:ext cx="1" cy="24"/>
            </a:xfrm>
            <a:custGeom>
              <a:avLst/>
              <a:gdLst>
                <a:gd name="T0" fmla="*/ 0 w 1"/>
                <a:gd name="T1" fmla="*/ 0 h 245"/>
                <a:gd name="T2" fmla="*/ 0 w 1"/>
                <a:gd name="T3" fmla="*/ 245 h 245"/>
                <a:gd name="T4" fmla="*/ 1 w 1"/>
                <a:gd name="T5" fmla="*/ 245 h 245"/>
              </a:gdLst>
              <a:ahLst/>
              <a:cxnLst>
                <a:cxn ang="0">
                  <a:pos x="T0" y="T1"/>
                </a:cxn>
                <a:cxn ang="0">
                  <a:pos x="T2" y="T3"/>
                </a:cxn>
                <a:cxn ang="0">
                  <a:pos x="T4" y="T5"/>
                </a:cxn>
              </a:cxnLst>
              <a:rect l="0" t="0" r="r" b="b"/>
              <a:pathLst>
                <a:path w="1" h="245">
                  <a:moveTo>
                    <a:pt x="0" y="0"/>
                  </a:moveTo>
                  <a:lnTo>
                    <a:pt x="0" y="245"/>
                  </a:lnTo>
                  <a:lnTo>
                    <a:pt x="1" y="2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0" name="Freeform 60"/>
            <p:cNvSpPr>
              <a:spLocks/>
            </p:cNvSpPr>
            <p:nvPr/>
          </p:nvSpPr>
          <p:spPr bwMode="auto">
            <a:xfrm>
              <a:off x="2691" y="1993"/>
              <a:ext cx="1" cy="122"/>
            </a:xfrm>
            <a:custGeom>
              <a:avLst/>
              <a:gdLst>
                <a:gd name="T0" fmla="*/ 4 w 4"/>
                <a:gd name="T1" fmla="*/ 0 h 1224"/>
                <a:gd name="T2" fmla="*/ 0 w 4"/>
                <a:gd name="T3" fmla="*/ 1224 h 1224"/>
                <a:gd name="T4" fmla="*/ 1 w 4"/>
                <a:gd name="T5" fmla="*/ 1224 h 1224"/>
              </a:gdLst>
              <a:ahLst/>
              <a:cxnLst>
                <a:cxn ang="0">
                  <a:pos x="T0" y="T1"/>
                </a:cxn>
                <a:cxn ang="0">
                  <a:pos x="T2" y="T3"/>
                </a:cxn>
                <a:cxn ang="0">
                  <a:pos x="T4" y="T5"/>
                </a:cxn>
              </a:cxnLst>
              <a:rect l="0" t="0" r="r" b="b"/>
              <a:pathLst>
                <a:path w="4" h="1224">
                  <a:moveTo>
                    <a:pt x="4" y="0"/>
                  </a:moveTo>
                  <a:lnTo>
                    <a:pt x="0" y="1224"/>
                  </a:lnTo>
                  <a:lnTo>
                    <a:pt x="1" y="122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1" name="Freeform 61"/>
            <p:cNvSpPr>
              <a:spLocks/>
            </p:cNvSpPr>
            <p:nvPr/>
          </p:nvSpPr>
          <p:spPr bwMode="auto">
            <a:xfrm>
              <a:off x="2691" y="2140"/>
              <a:ext cx="1" cy="24"/>
            </a:xfrm>
            <a:custGeom>
              <a:avLst/>
              <a:gdLst>
                <a:gd name="T0" fmla="*/ 1 w 1"/>
                <a:gd name="T1" fmla="*/ 0 h 245"/>
                <a:gd name="T2" fmla="*/ 0 w 1"/>
                <a:gd name="T3" fmla="*/ 245 h 245"/>
                <a:gd name="T4" fmla="*/ 1 w 1"/>
                <a:gd name="T5" fmla="*/ 245 h 245"/>
              </a:gdLst>
              <a:ahLst/>
              <a:cxnLst>
                <a:cxn ang="0">
                  <a:pos x="T0" y="T1"/>
                </a:cxn>
                <a:cxn ang="0">
                  <a:pos x="T2" y="T3"/>
                </a:cxn>
                <a:cxn ang="0">
                  <a:pos x="T4" y="T5"/>
                </a:cxn>
              </a:cxnLst>
              <a:rect l="0" t="0" r="r" b="b"/>
              <a:pathLst>
                <a:path w="1" h="245">
                  <a:moveTo>
                    <a:pt x="1" y="0"/>
                  </a:moveTo>
                  <a:lnTo>
                    <a:pt x="0" y="245"/>
                  </a:lnTo>
                  <a:lnTo>
                    <a:pt x="1" y="2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2" name="Freeform 62"/>
            <p:cNvSpPr>
              <a:spLocks/>
            </p:cNvSpPr>
            <p:nvPr/>
          </p:nvSpPr>
          <p:spPr bwMode="auto">
            <a:xfrm>
              <a:off x="2691" y="2189"/>
              <a:ext cx="1" cy="122"/>
            </a:xfrm>
            <a:custGeom>
              <a:avLst/>
              <a:gdLst>
                <a:gd name="T0" fmla="*/ 3 w 3"/>
                <a:gd name="T1" fmla="*/ 0 h 1225"/>
                <a:gd name="T2" fmla="*/ 0 w 3"/>
                <a:gd name="T3" fmla="*/ 1225 h 1225"/>
                <a:gd name="T4" fmla="*/ 1 w 3"/>
                <a:gd name="T5" fmla="*/ 1225 h 1225"/>
              </a:gdLst>
              <a:ahLst/>
              <a:cxnLst>
                <a:cxn ang="0">
                  <a:pos x="T0" y="T1"/>
                </a:cxn>
                <a:cxn ang="0">
                  <a:pos x="T2" y="T3"/>
                </a:cxn>
                <a:cxn ang="0">
                  <a:pos x="T4" y="T5"/>
                </a:cxn>
              </a:cxnLst>
              <a:rect l="0" t="0" r="r" b="b"/>
              <a:pathLst>
                <a:path w="3" h="1225">
                  <a:moveTo>
                    <a:pt x="3" y="0"/>
                  </a:moveTo>
                  <a:lnTo>
                    <a:pt x="0" y="1225"/>
                  </a:lnTo>
                  <a:lnTo>
                    <a:pt x="1" y="12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3" name="Freeform 63"/>
            <p:cNvSpPr>
              <a:spLocks/>
            </p:cNvSpPr>
            <p:nvPr/>
          </p:nvSpPr>
          <p:spPr bwMode="auto">
            <a:xfrm>
              <a:off x="2690" y="2335"/>
              <a:ext cx="1" cy="25"/>
            </a:xfrm>
            <a:custGeom>
              <a:avLst/>
              <a:gdLst>
                <a:gd name="T0" fmla="*/ 1 w 1"/>
                <a:gd name="T1" fmla="*/ 0 h 245"/>
                <a:gd name="T2" fmla="*/ 0 w 1"/>
                <a:gd name="T3" fmla="*/ 245 h 245"/>
                <a:gd name="T4" fmla="*/ 1 w 1"/>
                <a:gd name="T5" fmla="*/ 245 h 245"/>
              </a:gdLst>
              <a:ahLst/>
              <a:cxnLst>
                <a:cxn ang="0">
                  <a:pos x="T0" y="T1"/>
                </a:cxn>
                <a:cxn ang="0">
                  <a:pos x="T2" y="T3"/>
                </a:cxn>
                <a:cxn ang="0">
                  <a:pos x="T4" y="T5"/>
                </a:cxn>
              </a:cxnLst>
              <a:rect l="0" t="0" r="r" b="b"/>
              <a:pathLst>
                <a:path w="1" h="245">
                  <a:moveTo>
                    <a:pt x="1" y="0"/>
                  </a:moveTo>
                  <a:lnTo>
                    <a:pt x="0" y="245"/>
                  </a:lnTo>
                  <a:lnTo>
                    <a:pt x="1" y="2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4" name="Freeform 64"/>
            <p:cNvSpPr>
              <a:spLocks/>
            </p:cNvSpPr>
            <p:nvPr/>
          </p:nvSpPr>
          <p:spPr bwMode="auto">
            <a:xfrm>
              <a:off x="2690" y="2384"/>
              <a:ext cx="1" cy="123"/>
            </a:xfrm>
            <a:custGeom>
              <a:avLst/>
              <a:gdLst>
                <a:gd name="T0" fmla="*/ 5 w 5"/>
                <a:gd name="T1" fmla="*/ 0 h 1223"/>
                <a:gd name="T2" fmla="*/ 0 w 5"/>
                <a:gd name="T3" fmla="*/ 1223 h 1223"/>
                <a:gd name="T4" fmla="*/ 1 w 5"/>
                <a:gd name="T5" fmla="*/ 1223 h 1223"/>
              </a:gdLst>
              <a:ahLst/>
              <a:cxnLst>
                <a:cxn ang="0">
                  <a:pos x="T0" y="T1"/>
                </a:cxn>
                <a:cxn ang="0">
                  <a:pos x="T2" y="T3"/>
                </a:cxn>
                <a:cxn ang="0">
                  <a:pos x="T4" y="T5"/>
                </a:cxn>
              </a:cxnLst>
              <a:rect l="0" t="0" r="r" b="b"/>
              <a:pathLst>
                <a:path w="5" h="1223">
                  <a:moveTo>
                    <a:pt x="5" y="0"/>
                  </a:moveTo>
                  <a:lnTo>
                    <a:pt x="0" y="1223"/>
                  </a:lnTo>
                  <a:lnTo>
                    <a:pt x="1" y="122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5" name="Freeform 65"/>
            <p:cNvSpPr>
              <a:spLocks/>
            </p:cNvSpPr>
            <p:nvPr/>
          </p:nvSpPr>
          <p:spPr bwMode="auto">
            <a:xfrm>
              <a:off x="2690" y="2531"/>
              <a:ext cx="1" cy="25"/>
            </a:xfrm>
            <a:custGeom>
              <a:avLst/>
              <a:gdLst>
                <a:gd name="T0" fmla="*/ 1 w 1"/>
                <a:gd name="T1" fmla="*/ 0 h 244"/>
                <a:gd name="T2" fmla="*/ 0 w 1"/>
                <a:gd name="T3" fmla="*/ 244 h 244"/>
                <a:gd name="T4" fmla="*/ 1 w 1"/>
                <a:gd name="T5" fmla="*/ 244 h 244"/>
              </a:gdLst>
              <a:ahLst/>
              <a:cxnLst>
                <a:cxn ang="0">
                  <a:pos x="T0" y="T1"/>
                </a:cxn>
                <a:cxn ang="0">
                  <a:pos x="T2" y="T3"/>
                </a:cxn>
                <a:cxn ang="0">
                  <a:pos x="T4" y="T5"/>
                </a:cxn>
              </a:cxnLst>
              <a:rect l="0" t="0" r="r" b="b"/>
              <a:pathLst>
                <a:path w="1" h="244">
                  <a:moveTo>
                    <a:pt x="1" y="0"/>
                  </a:moveTo>
                  <a:lnTo>
                    <a:pt x="0" y="244"/>
                  </a:lnTo>
                  <a:lnTo>
                    <a:pt x="1" y="2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6" name="Freeform 66"/>
            <p:cNvSpPr>
              <a:spLocks/>
            </p:cNvSpPr>
            <p:nvPr/>
          </p:nvSpPr>
          <p:spPr bwMode="auto">
            <a:xfrm>
              <a:off x="2690" y="2580"/>
              <a:ext cx="1" cy="123"/>
            </a:xfrm>
            <a:custGeom>
              <a:avLst/>
              <a:gdLst>
                <a:gd name="T0" fmla="*/ 3 w 3"/>
                <a:gd name="T1" fmla="*/ 0 h 1225"/>
                <a:gd name="T2" fmla="*/ 0 w 3"/>
                <a:gd name="T3" fmla="*/ 1225 h 1225"/>
                <a:gd name="T4" fmla="*/ 1 w 3"/>
                <a:gd name="T5" fmla="*/ 1225 h 1225"/>
              </a:gdLst>
              <a:ahLst/>
              <a:cxnLst>
                <a:cxn ang="0">
                  <a:pos x="T0" y="T1"/>
                </a:cxn>
                <a:cxn ang="0">
                  <a:pos x="T2" y="T3"/>
                </a:cxn>
                <a:cxn ang="0">
                  <a:pos x="T4" y="T5"/>
                </a:cxn>
              </a:cxnLst>
              <a:rect l="0" t="0" r="r" b="b"/>
              <a:pathLst>
                <a:path w="3" h="1225">
                  <a:moveTo>
                    <a:pt x="3" y="0"/>
                  </a:moveTo>
                  <a:lnTo>
                    <a:pt x="0" y="1225"/>
                  </a:lnTo>
                  <a:lnTo>
                    <a:pt x="1" y="12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7" name="Freeform 67"/>
            <p:cNvSpPr>
              <a:spLocks/>
            </p:cNvSpPr>
            <p:nvPr/>
          </p:nvSpPr>
          <p:spPr bwMode="auto">
            <a:xfrm>
              <a:off x="2689" y="2727"/>
              <a:ext cx="1" cy="25"/>
            </a:xfrm>
            <a:custGeom>
              <a:avLst/>
              <a:gdLst>
                <a:gd name="T0" fmla="*/ 1 w 1"/>
                <a:gd name="T1" fmla="*/ 0 h 246"/>
                <a:gd name="T2" fmla="*/ 0 w 1"/>
                <a:gd name="T3" fmla="*/ 246 h 246"/>
                <a:gd name="T4" fmla="*/ 1 w 1"/>
                <a:gd name="T5" fmla="*/ 246 h 246"/>
              </a:gdLst>
              <a:ahLst/>
              <a:cxnLst>
                <a:cxn ang="0">
                  <a:pos x="T0" y="T1"/>
                </a:cxn>
                <a:cxn ang="0">
                  <a:pos x="T2" y="T3"/>
                </a:cxn>
                <a:cxn ang="0">
                  <a:pos x="T4" y="T5"/>
                </a:cxn>
              </a:cxnLst>
              <a:rect l="0" t="0" r="r" b="b"/>
              <a:pathLst>
                <a:path w="1" h="246">
                  <a:moveTo>
                    <a:pt x="1" y="0"/>
                  </a:moveTo>
                  <a:lnTo>
                    <a:pt x="0" y="246"/>
                  </a:lnTo>
                  <a:lnTo>
                    <a:pt x="1" y="24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8" name="Freeform 68"/>
            <p:cNvSpPr>
              <a:spLocks/>
            </p:cNvSpPr>
            <p:nvPr/>
          </p:nvSpPr>
          <p:spPr bwMode="auto">
            <a:xfrm>
              <a:off x="2689" y="2776"/>
              <a:ext cx="1" cy="86"/>
            </a:xfrm>
            <a:custGeom>
              <a:avLst/>
              <a:gdLst>
                <a:gd name="T0" fmla="*/ 2 w 2"/>
                <a:gd name="T1" fmla="*/ 0 h 860"/>
                <a:gd name="T2" fmla="*/ 0 w 2"/>
                <a:gd name="T3" fmla="*/ 860 h 860"/>
                <a:gd name="T4" fmla="*/ 1 w 2"/>
                <a:gd name="T5" fmla="*/ 860 h 860"/>
              </a:gdLst>
              <a:ahLst/>
              <a:cxnLst>
                <a:cxn ang="0">
                  <a:pos x="T0" y="T1"/>
                </a:cxn>
                <a:cxn ang="0">
                  <a:pos x="T2" y="T3"/>
                </a:cxn>
                <a:cxn ang="0">
                  <a:pos x="T4" y="T5"/>
                </a:cxn>
              </a:cxnLst>
              <a:rect l="0" t="0" r="r" b="b"/>
              <a:pathLst>
                <a:path w="2" h="860">
                  <a:moveTo>
                    <a:pt x="2" y="0"/>
                  </a:moveTo>
                  <a:lnTo>
                    <a:pt x="0" y="860"/>
                  </a:lnTo>
                  <a:lnTo>
                    <a:pt x="1" y="86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49" name="Freeform 69"/>
            <p:cNvSpPr>
              <a:spLocks/>
            </p:cNvSpPr>
            <p:nvPr/>
          </p:nvSpPr>
          <p:spPr bwMode="auto">
            <a:xfrm>
              <a:off x="2395" y="2003"/>
              <a:ext cx="61" cy="1"/>
            </a:xfrm>
            <a:custGeom>
              <a:avLst/>
              <a:gdLst>
                <a:gd name="T0" fmla="*/ 0 w 612"/>
                <a:gd name="T1" fmla="*/ 611 w 612"/>
                <a:gd name="T2" fmla="*/ 612 w 612"/>
              </a:gdLst>
              <a:ahLst/>
              <a:cxnLst>
                <a:cxn ang="0">
                  <a:pos x="T0" y="0"/>
                </a:cxn>
                <a:cxn ang="0">
                  <a:pos x="T1" y="0"/>
                </a:cxn>
                <a:cxn ang="0">
                  <a:pos x="T2" y="0"/>
                </a:cxn>
              </a:cxnLst>
              <a:rect l="0" t="0" r="r" b="b"/>
              <a:pathLst>
                <a:path w="612">
                  <a:moveTo>
                    <a:pt x="0" y="0"/>
                  </a:moveTo>
                  <a:lnTo>
                    <a:pt x="611" y="0"/>
                  </a:lnTo>
                  <a:lnTo>
                    <a:pt x="6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0" name="Freeform 70"/>
            <p:cNvSpPr>
              <a:spLocks/>
            </p:cNvSpPr>
            <p:nvPr/>
          </p:nvSpPr>
          <p:spPr bwMode="auto">
            <a:xfrm>
              <a:off x="2481" y="2003"/>
              <a:ext cx="24" cy="1"/>
            </a:xfrm>
            <a:custGeom>
              <a:avLst/>
              <a:gdLst>
                <a:gd name="T0" fmla="*/ 0 w 245"/>
                <a:gd name="T1" fmla="*/ 244 w 245"/>
                <a:gd name="T2" fmla="*/ 245 w 245"/>
              </a:gdLst>
              <a:ahLst/>
              <a:cxnLst>
                <a:cxn ang="0">
                  <a:pos x="T0" y="0"/>
                </a:cxn>
                <a:cxn ang="0">
                  <a:pos x="T1" y="0"/>
                </a:cxn>
                <a:cxn ang="0">
                  <a:pos x="T2" y="0"/>
                </a:cxn>
              </a:cxnLst>
              <a:rect l="0" t="0" r="r" b="b"/>
              <a:pathLst>
                <a:path w="245">
                  <a:moveTo>
                    <a:pt x="0" y="0"/>
                  </a:moveTo>
                  <a:lnTo>
                    <a:pt x="244" y="0"/>
                  </a:lnTo>
                  <a:lnTo>
                    <a:pt x="2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1" name="Freeform 71"/>
            <p:cNvSpPr>
              <a:spLocks/>
            </p:cNvSpPr>
            <p:nvPr/>
          </p:nvSpPr>
          <p:spPr bwMode="auto">
            <a:xfrm>
              <a:off x="2530" y="2003"/>
              <a:ext cx="122" cy="1"/>
            </a:xfrm>
            <a:custGeom>
              <a:avLst/>
              <a:gdLst>
                <a:gd name="T0" fmla="*/ 0 w 1223"/>
                <a:gd name="T1" fmla="*/ 1222 w 1223"/>
                <a:gd name="T2" fmla="*/ 1223 w 1223"/>
              </a:gdLst>
              <a:ahLst/>
              <a:cxnLst>
                <a:cxn ang="0">
                  <a:pos x="T0" y="0"/>
                </a:cxn>
                <a:cxn ang="0">
                  <a:pos x="T1" y="0"/>
                </a:cxn>
                <a:cxn ang="0">
                  <a:pos x="T2" y="0"/>
                </a:cxn>
              </a:cxnLst>
              <a:rect l="0" t="0" r="r" b="b"/>
              <a:pathLst>
                <a:path w="1223">
                  <a:moveTo>
                    <a:pt x="0" y="0"/>
                  </a:moveTo>
                  <a:lnTo>
                    <a:pt x="1222" y="0"/>
                  </a:lnTo>
                  <a:lnTo>
                    <a:pt x="12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2" name="Freeform 72"/>
            <p:cNvSpPr>
              <a:spLocks/>
            </p:cNvSpPr>
            <p:nvPr/>
          </p:nvSpPr>
          <p:spPr bwMode="auto">
            <a:xfrm>
              <a:off x="2676" y="2003"/>
              <a:ext cx="25" cy="1"/>
            </a:xfrm>
            <a:custGeom>
              <a:avLst/>
              <a:gdLst>
                <a:gd name="T0" fmla="*/ 0 w 245"/>
                <a:gd name="T1" fmla="*/ 244 w 245"/>
                <a:gd name="T2" fmla="*/ 245 w 245"/>
              </a:gdLst>
              <a:ahLst/>
              <a:cxnLst>
                <a:cxn ang="0">
                  <a:pos x="T0" y="0"/>
                </a:cxn>
                <a:cxn ang="0">
                  <a:pos x="T1" y="0"/>
                </a:cxn>
                <a:cxn ang="0">
                  <a:pos x="T2" y="0"/>
                </a:cxn>
              </a:cxnLst>
              <a:rect l="0" t="0" r="r" b="b"/>
              <a:pathLst>
                <a:path w="245">
                  <a:moveTo>
                    <a:pt x="0" y="0"/>
                  </a:moveTo>
                  <a:lnTo>
                    <a:pt x="244" y="0"/>
                  </a:lnTo>
                  <a:lnTo>
                    <a:pt x="2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3" name="Freeform 73"/>
            <p:cNvSpPr>
              <a:spLocks/>
            </p:cNvSpPr>
            <p:nvPr/>
          </p:nvSpPr>
          <p:spPr bwMode="auto">
            <a:xfrm>
              <a:off x="2725" y="2003"/>
              <a:ext cx="122" cy="1"/>
            </a:xfrm>
            <a:custGeom>
              <a:avLst/>
              <a:gdLst>
                <a:gd name="T0" fmla="*/ 0 w 1222"/>
                <a:gd name="T1" fmla="*/ 1221 w 1222"/>
                <a:gd name="T2" fmla="*/ 1222 w 1222"/>
              </a:gdLst>
              <a:ahLst/>
              <a:cxnLst>
                <a:cxn ang="0">
                  <a:pos x="T0" y="0"/>
                </a:cxn>
                <a:cxn ang="0">
                  <a:pos x="T1" y="0"/>
                </a:cxn>
                <a:cxn ang="0">
                  <a:pos x="T2" y="0"/>
                </a:cxn>
              </a:cxnLst>
              <a:rect l="0" t="0" r="r" b="b"/>
              <a:pathLst>
                <a:path w="1222">
                  <a:moveTo>
                    <a:pt x="0" y="0"/>
                  </a:moveTo>
                  <a:lnTo>
                    <a:pt x="1221" y="0"/>
                  </a:lnTo>
                  <a:lnTo>
                    <a:pt x="12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4" name="Freeform 74"/>
            <p:cNvSpPr>
              <a:spLocks/>
            </p:cNvSpPr>
            <p:nvPr/>
          </p:nvSpPr>
          <p:spPr bwMode="auto">
            <a:xfrm>
              <a:off x="2872" y="2003"/>
              <a:ext cx="24" cy="1"/>
            </a:xfrm>
            <a:custGeom>
              <a:avLst/>
              <a:gdLst>
                <a:gd name="T0" fmla="*/ 0 w 246"/>
                <a:gd name="T1" fmla="*/ 245 w 246"/>
                <a:gd name="T2" fmla="*/ 246 w 246"/>
              </a:gdLst>
              <a:ahLst/>
              <a:cxnLst>
                <a:cxn ang="0">
                  <a:pos x="T0" y="0"/>
                </a:cxn>
                <a:cxn ang="0">
                  <a:pos x="T1" y="0"/>
                </a:cxn>
                <a:cxn ang="0">
                  <a:pos x="T2" y="0"/>
                </a:cxn>
              </a:cxnLst>
              <a:rect l="0" t="0" r="r" b="b"/>
              <a:pathLst>
                <a:path w="246">
                  <a:moveTo>
                    <a:pt x="0" y="0"/>
                  </a:moveTo>
                  <a:lnTo>
                    <a:pt x="245" y="0"/>
                  </a:lnTo>
                  <a:lnTo>
                    <a:pt x="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5" name="Freeform 75"/>
            <p:cNvSpPr>
              <a:spLocks/>
            </p:cNvSpPr>
            <p:nvPr/>
          </p:nvSpPr>
          <p:spPr bwMode="auto">
            <a:xfrm>
              <a:off x="2920" y="2003"/>
              <a:ext cx="62" cy="1"/>
            </a:xfrm>
            <a:custGeom>
              <a:avLst/>
              <a:gdLst>
                <a:gd name="T0" fmla="*/ 0 w 612"/>
                <a:gd name="T1" fmla="*/ 611 w 612"/>
                <a:gd name="T2" fmla="*/ 612 w 612"/>
              </a:gdLst>
              <a:ahLst/>
              <a:cxnLst>
                <a:cxn ang="0">
                  <a:pos x="T0" y="0"/>
                </a:cxn>
                <a:cxn ang="0">
                  <a:pos x="T1" y="0"/>
                </a:cxn>
                <a:cxn ang="0">
                  <a:pos x="T2" y="0"/>
                </a:cxn>
              </a:cxnLst>
              <a:rect l="0" t="0" r="r" b="b"/>
              <a:pathLst>
                <a:path w="612">
                  <a:moveTo>
                    <a:pt x="0" y="0"/>
                  </a:moveTo>
                  <a:lnTo>
                    <a:pt x="611" y="0"/>
                  </a:lnTo>
                  <a:lnTo>
                    <a:pt x="6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6" name="Freeform 76"/>
            <p:cNvSpPr>
              <a:spLocks/>
            </p:cNvSpPr>
            <p:nvPr/>
          </p:nvSpPr>
          <p:spPr bwMode="auto">
            <a:xfrm>
              <a:off x="2612" y="1769"/>
              <a:ext cx="2" cy="534"/>
            </a:xfrm>
            <a:custGeom>
              <a:avLst/>
              <a:gdLst>
                <a:gd name="T0" fmla="*/ 17 w 17"/>
                <a:gd name="T1" fmla="*/ 0 h 5338"/>
                <a:gd name="T2" fmla="*/ 0 w 17"/>
                <a:gd name="T3" fmla="*/ 5338 h 5338"/>
                <a:gd name="T4" fmla="*/ 1 w 17"/>
                <a:gd name="T5" fmla="*/ 5338 h 5338"/>
              </a:gdLst>
              <a:ahLst/>
              <a:cxnLst>
                <a:cxn ang="0">
                  <a:pos x="T0" y="T1"/>
                </a:cxn>
                <a:cxn ang="0">
                  <a:pos x="T2" y="T3"/>
                </a:cxn>
                <a:cxn ang="0">
                  <a:pos x="T4" y="T5"/>
                </a:cxn>
              </a:cxnLst>
              <a:rect l="0" t="0" r="r" b="b"/>
              <a:pathLst>
                <a:path w="17" h="5338">
                  <a:moveTo>
                    <a:pt x="17" y="0"/>
                  </a:moveTo>
                  <a:lnTo>
                    <a:pt x="0" y="5338"/>
                  </a:lnTo>
                  <a:lnTo>
                    <a:pt x="1" y="53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7" name="Freeform 77"/>
            <p:cNvSpPr>
              <a:spLocks/>
            </p:cNvSpPr>
            <p:nvPr/>
          </p:nvSpPr>
          <p:spPr bwMode="auto">
            <a:xfrm>
              <a:off x="2769" y="1769"/>
              <a:ext cx="2" cy="534"/>
            </a:xfrm>
            <a:custGeom>
              <a:avLst/>
              <a:gdLst>
                <a:gd name="T0" fmla="*/ 16 w 16"/>
                <a:gd name="T1" fmla="*/ 0 h 5338"/>
                <a:gd name="T2" fmla="*/ 0 w 16"/>
                <a:gd name="T3" fmla="*/ 5338 h 5338"/>
                <a:gd name="T4" fmla="*/ 1 w 16"/>
                <a:gd name="T5" fmla="*/ 5338 h 5338"/>
              </a:gdLst>
              <a:ahLst/>
              <a:cxnLst>
                <a:cxn ang="0">
                  <a:pos x="T0" y="T1"/>
                </a:cxn>
                <a:cxn ang="0">
                  <a:pos x="T2" y="T3"/>
                </a:cxn>
                <a:cxn ang="0">
                  <a:pos x="T4" y="T5"/>
                </a:cxn>
              </a:cxnLst>
              <a:rect l="0" t="0" r="r" b="b"/>
              <a:pathLst>
                <a:path w="16" h="5338">
                  <a:moveTo>
                    <a:pt x="16" y="0"/>
                  </a:moveTo>
                  <a:lnTo>
                    <a:pt x="0" y="5338"/>
                  </a:lnTo>
                  <a:lnTo>
                    <a:pt x="1" y="53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8" name="Freeform 78"/>
            <p:cNvSpPr>
              <a:spLocks/>
            </p:cNvSpPr>
            <p:nvPr/>
          </p:nvSpPr>
          <p:spPr bwMode="auto">
            <a:xfrm>
              <a:off x="2501" y="1769"/>
              <a:ext cx="151" cy="1"/>
            </a:xfrm>
            <a:custGeom>
              <a:avLst/>
              <a:gdLst>
                <a:gd name="T0" fmla="*/ 0 w 1510"/>
                <a:gd name="T1" fmla="*/ 1509 w 1510"/>
                <a:gd name="T2" fmla="*/ 1510 w 1510"/>
              </a:gdLst>
              <a:ahLst/>
              <a:cxnLst>
                <a:cxn ang="0">
                  <a:pos x="T0" y="0"/>
                </a:cxn>
                <a:cxn ang="0">
                  <a:pos x="T1" y="0"/>
                </a:cxn>
                <a:cxn ang="0">
                  <a:pos x="T2" y="0"/>
                </a:cxn>
              </a:cxnLst>
              <a:rect l="0" t="0" r="r" b="b"/>
              <a:pathLst>
                <a:path w="1510">
                  <a:moveTo>
                    <a:pt x="0" y="0"/>
                  </a:moveTo>
                  <a:lnTo>
                    <a:pt x="1509" y="0"/>
                  </a:lnTo>
                  <a:lnTo>
                    <a:pt x="15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59" name="Freeform 79"/>
            <p:cNvSpPr>
              <a:spLocks/>
            </p:cNvSpPr>
            <p:nvPr/>
          </p:nvSpPr>
          <p:spPr bwMode="auto">
            <a:xfrm>
              <a:off x="2676" y="1769"/>
              <a:ext cx="24" cy="1"/>
            </a:xfrm>
            <a:custGeom>
              <a:avLst/>
              <a:gdLst>
                <a:gd name="T0" fmla="*/ 0 w 245"/>
                <a:gd name="T1" fmla="*/ 244 w 245"/>
                <a:gd name="T2" fmla="*/ 245 w 245"/>
              </a:gdLst>
              <a:ahLst/>
              <a:cxnLst>
                <a:cxn ang="0">
                  <a:pos x="T0" y="0"/>
                </a:cxn>
                <a:cxn ang="0">
                  <a:pos x="T1" y="0"/>
                </a:cxn>
                <a:cxn ang="0">
                  <a:pos x="T2" y="0"/>
                </a:cxn>
              </a:cxnLst>
              <a:rect l="0" t="0" r="r" b="b"/>
              <a:pathLst>
                <a:path w="245">
                  <a:moveTo>
                    <a:pt x="0" y="0"/>
                  </a:moveTo>
                  <a:lnTo>
                    <a:pt x="244" y="0"/>
                  </a:lnTo>
                  <a:lnTo>
                    <a:pt x="2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0" name="Freeform 80"/>
            <p:cNvSpPr>
              <a:spLocks/>
            </p:cNvSpPr>
            <p:nvPr/>
          </p:nvSpPr>
          <p:spPr bwMode="auto">
            <a:xfrm>
              <a:off x="2725" y="1769"/>
              <a:ext cx="151" cy="1"/>
            </a:xfrm>
            <a:custGeom>
              <a:avLst/>
              <a:gdLst>
                <a:gd name="T0" fmla="*/ 0 w 1510"/>
                <a:gd name="T1" fmla="*/ 1509 w 1510"/>
                <a:gd name="T2" fmla="*/ 1510 w 1510"/>
              </a:gdLst>
              <a:ahLst/>
              <a:cxnLst>
                <a:cxn ang="0">
                  <a:pos x="T0" y="0"/>
                </a:cxn>
                <a:cxn ang="0">
                  <a:pos x="T1" y="0"/>
                </a:cxn>
                <a:cxn ang="0">
                  <a:pos x="T2" y="0"/>
                </a:cxn>
              </a:cxnLst>
              <a:rect l="0" t="0" r="r" b="b"/>
              <a:pathLst>
                <a:path w="1510">
                  <a:moveTo>
                    <a:pt x="0" y="0"/>
                  </a:moveTo>
                  <a:lnTo>
                    <a:pt x="1509" y="0"/>
                  </a:lnTo>
                  <a:lnTo>
                    <a:pt x="15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1" name="Freeform 81"/>
            <p:cNvSpPr>
              <a:spLocks/>
            </p:cNvSpPr>
            <p:nvPr/>
          </p:nvSpPr>
          <p:spPr bwMode="auto">
            <a:xfrm>
              <a:off x="2757" y="2175"/>
              <a:ext cx="12" cy="20"/>
            </a:xfrm>
            <a:custGeom>
              <a:avLst/>
              <a:gdLst>
                <a:gd name="T0" fmla="*/ 125 w 125"/>
                <a:gd name="T1" fmla="*/ 208 h 208"/>
                <a:gd name="T2" fmla="*/ 0 w 125"/>
                <a:gd name="T3" fmla="*/ 0 h 208"/>
                <a:gd name="T4" fmla="*/ 1 w 125"/>
                <a:gd name="T5" fmla="*/ 0 h 208"/>
              </a:gdLst>
              <a:ahLst/>
              <a:cxnLst>
                <a:cxn ang="0">
                  <a:pos x="T0" y="T1"/>
                </a:cxn>
                <a:cxn ang="0">
                  <a:pos x="T2" y="T3"/>
                </a:cxn>
                <a:cxn ang="0">
                  <a:pos x="T4" y="T5"/>
                </a:cxn>
              </a:cxnLst>
              <a:rect l="0" t="0" r="r" b="b"/>
              <a:pathLst>
                <a:path w="125" h="208">
                  <a:moveTo>
                    <a:pt x="125" y="2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2" name="Freeform 82"/>
            <p:cNvSpPr>
              <a:spLocks/>
            </p:cNvSpPr>
            <p:nvPr/>
          </p:nvSpPr>
          <p:spPr bwMode="auto">
            <a:xfrm>
              <a:off x="2731" y="2150"/>
              <a:ext cx="19" cy="14"/>
            </a:xfrm>
            <a:custGeom>
              <a:avLst/>
              <a:gdLst>
                <a:gd name="T0" fmla="*/ 194 w 194"/>
                <a:gd name="T1" fmla="*/ 140 h 140"/>
                <a:gd name="T2" fmla="*/ 168 w 194"/>
                <a:gd name="T3" fmla="*/ 97 h 140"/>
                <a:gd name="T4" fmla="*/ 0 w 194"/>
                <a:gd name="T5" fmla="*/ 0 h 140"/>
                <a:gd name="T6" fmla="*/ 1 w 194"/>
                <a:gd name="T7" fmla="*/ 0 h 140"/>
              </a:gdLst>
              <a:ahLst/>
              <a:cxnLst>
                <a:cxn ang="0">
                  <a:pos x="T0" y="T1"/>
                </a:cxn>
                <a:cxn ang="0">
                  <a:pos x="T2" y="T3"/>
                </a:cxn>
                <a:cxn ang="0">
                  <a:pos x="T4" y="T5"/>
                </a:cxn>
                <a:cxn ang="0">
                  <a:pos x="T6" y="T7"/>
                </a:cxn>
              </a:cxnLst>
              <a:rect l="0" t="0" r="r" b="b"/>
              <a:pathLst>
                <a:path w="194" h="140">
                  <a:moveTo>
                    <a:pt x="194" y="140"/>
                  </a:moveTo>
                  <a:lnTo>
                    <a:pt x="168" y="9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3" name="Freeform 83"/>
            <p:cNvSpPr>
              <a:spLocks/>
            </p:cNvSpPr>
            <p:nvPr/>
          </p:nvSpPr>
          <p:spPr bwMode="auto">
            <a:xfrm>
              <a:off x="2697" y="2139"/>
              <a:ext cx="23" cy="5"/>
            </a:xfrm>
            <a:custGeom>
              <a:avLst/>
              <a:gdLst>
                <a:gd name="T0" fmla="*/ 232 w 232"/>
                <a:gd name="T1" fmla="*/ 48 h 48"/>
                <a:gd name="T2" fmla="*/ 147 w 232"/>
                <a:gd name="T3" fmla="*/ 0 h 48"/>
                <a:gd name="T4" fmla="*/ 0 w 232"/>
                <a:gd name="T5" fmla="*/ 0 h 48"/>
                <a:gd name="T6" fmla="*/ 1 w 232"/>
                <a:gd name="T7" fmla="*/ 0 h 48"/>
              </a:gdLst>
              <a:ahLst/>
              <a:cxnLst>
                <a:cxn ang="0">
                  <a:pos x="T0" y="T1"/>
                </a:cxn>
                <a:cxn ang="0">
                  <a:pos x="T2" y="T3"/>
                </a:cxn>
                <a:cxn ang="0">
                  <a:pos x="T4" y="T5"/>
                </a:cxn>
                <a:cxn ang="0">
                  <a:pos x="T6" y="T7"/>
                </a:cxn>
              </a:cxnLst>
              <a:rect l="0" t="0" r="r" b="b"/>
              <a:pathLst>
                <a:path w="232" h="48">
                  <a:moveTo>
                    <a:pt x="232" y="48"/>
                  </a:moveTo>
                  <a:lnTo>
                    <a:pt x="147" y="0"/>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4" name="Freeform 84"/>
            <p:cNvSpPr>
              <a:spLocks/>
            </p:cNvSpPr>
            <p:nvPr/>
          </p:nvSpPr>
          <p:spPr bwMode="auto">
            <a:xfrm>
              <a:off x="2662" y="2139"/>
              <a:ext cx="23" cy="5"/>
            </a:xfrm>
            <a:custGeom>
              <a:avLst/>
              <a:gdLst>
                <a:gd name="T0" fmla="*/ 231 w 231"/>
                <a:gd name="T1" fmla="*/ 0 h 48"/>
                <a:gd name="T2" fmla="*/ 85 w 231"/>
                <a:gd name="T3" fmla="*/ 0 h 48"/>
                <a:gd name="T4" fmla="*/ 0 w 231"/>
                <a:gd name="T5" fmla="*/ 48 h 48"/>
                <a:gd name="T6" fmla="*/ 1 w 231"/>
                <a:gd name="T7" fmla="*/ 48 h 48"/>
              </a:gdLst>
              <a:ahLst/>
              <a:cxnLst>
                <a:cxn ang="0">
                  <a:pos x="T0" y="T1"/>
                </a:cxn>
                <a:cxn ang="0">
                  <a:pos x="T2" y="T3"/>
                </a:cxn>
                <a:cxn ang="0">
                  <a:pos x="T4" y="T5"/>
                </a:cxn>
                <a:cxn ang="0">
                  <a:pos x="T6" y="T7"/>
                </a:cxn>
              </a:cxnLst>
              <a:rect l="0" t="0" r="r" b="b"/>
              <a:pathLst>
                <a:path w="231" h="48">
                  <a:moveTo>
                    <a:pt x="231" y="0"/>
                  </a:moveTo>
                  <a:lnTo>
                    <a:pt x="85" y="0"/>
                  </a:lnTo>
                  <a:lnTo>
                    <a:pt x="0" y="48"/>
                  </a:lnTo>
                  <a:lnTo>
                    <a:pt x="1" y="4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5" name="Freeform 85"/>
            <p:cNvSpPr>
              <a:spLocks/>
            </p:cNvSpPr>
            <p:nvPr/>
          </p:nvSpPr>
          <p:spPr bwMode="auto">
            <a:xfrm>
              <a:off x="2632" y="2150"/>
              <a:ext cx="19" cy="14"/>
            </a:xfrm>
            <a:custGeom>
              <a:avLst/>
              <a:gdLst>
                <a:gd name="T0" fmla="*/ 195 w 195"/>
                <a:gd name="T1" fmla="*/ 0 h 140"/>
                <a:gd name="T2" fmla="*/ 26 w 195"/>
                <a:gd name="T3" fmla="*/ 97 h 140"/>
                <a:gd name="T4" fmla="*/ 0 w 195"/>
                <a:gd name="T5" fmla="*/ 140 h 140"/>
                <a:gd name="T6" fmla="*/ 2 w 195"/>
                <a:gd name="T7" fmla="*/ 140 h 140"/>
              </a:gdLst>
              <a:ahLst/>
              <a:cxnLst>
                <a:cxn ang="0">
                  <a:pos x="T0" y="T1"/>
                </a:cxn>
                <a:cxn ang="0">
                  <a:pos x="T2" y="T3"/>
                </a:cxn>
                <a:cxn ang="0">
                  <a:pos x="T4" y="T5"/>
                </a:cxn>
                <a:cxn ang="0">
                  <a:pos x="T6" y="T7"/>
                </a:cxn>
              </a:cxnLst>
              <a:rect l="0" t="0" r="r" b="b"/>
              <a:pathLst>
                <a:path w="195" h="140">
                  <a:moveTo>
                    <a:pt x="195" y="0"/>
                  </a:moveTo>
                  <a:lnTo>
                    <a:pt x="26" y="97"/>
                  </a:lnTo>
                  <a:lnTo>
                    <a:pt x="0" y="140"/>
                  </a:lnTo>
                  <a:lnTo>
                    <a:pt x="2" y="14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6" name="Freeform 86"/>
            <p:cNvSpPr>
              <a:spLocks/>
            </p:cNvSpPr>
            <p:nvPr/>
          </p:nvSpPr>
          <p:spPr bwMode="auto">
            <a:xfrm>
              <a:off x="2613" y="2175"/>
              <a:ext cx="12" cy="20"/>
            </a:xfrm>
            <a:custGeom>
              <a:avLst/>
              <a:gdLst>
                <a:gd name="T0" fmla="*/ 124 w 124"/>
                <a:gd name="T1" fmla="*/ 0 h 208"/>
                <a:gd name="T2" fmla="*/ 0 w 124"/>
                <a:gd name="T3" fmla="*/ 208 h 208"/>
                <a:gd name="T4" fmla="*/ 1 w 124"/>
                <a:gd name="T5" fmla="*/ 208 h 208"/>
              </a:gdLst>
              <a:ahLst/>
              <a:cxnLst>
                <a:cxn ang="0">
                  <a:pos x="T0" y="T1"/>
                </a:cxn>
                <a:cxn ang="0">
                  <a:pos x="T2" y="T3"/>
                </a:cxn>
                <a:cxn ang="0">
                  <a:pos x="T4" y="T5"/>
                </a:cxn>
              </a:cxnLst>
              <a:rect l="0" t="0" r="r" b="b"/>
              <a:pathLst>
                <a:path w="124" h="208">
                  <a:moveTo>
                    <a:pt x="124" y="0"/>
                  </a:moveTo>
                  <a:lnTo>
                    <a:pt x="0" y="208"/>
                  </a:lnTo>
                  <a:lnTo>
                    <a:pt x="1" y="20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7" name="Freeform 87"/>
            <p:cNvSpPr>
              <a:spLocks/>
            </p:cNvSpPr>
            <p:nvPr/>
          </p:nvSpPr>
          <p:spPr bwMode="auto">
            <a:xfrm>
              <a:off x="2614" y="1696"/>
              <a:ext cx="157" cy="73"/>
            </a:xfrm>
            <a:custGeom>
              <a:avLst/>
              <a:gdLst>
                <a:gd name="T0" fmla="*/ 1563 w 1563"/>
                <a:gd name="T1" fmla="*/ 734 h 734"/>
                <a:gd name="T2" fmla="*/ 1442 w 1563"/>
                <a:gd name="T3" fmla="*/ 363 h 734"/>
                <a:gd name="T4" fmla="*/ 1158 w 1563"/>
                <a:gd name="T5" fmla="*/ 96 h 734"/>
                <a:gd name="T6" fmla="*/ 781 w 1563"/>
                <a:gd name="T7" fmla="*/ 0 h 734"/>
                <a:gd name="T8" fmla="*/ 404 w 1563"/>
                <a:gd name="T9" fmla="*/ 96 h 734"/>
                <a:gd name="T10" fmla="*/ 120 w 1563"/>
                <a:gd name="T11" fmla="*/ 363 h 734"/>
                <a:gd name="T12" fmla="*/ 0 w 1563"/>
                <a:gd name="T13" fmla="*/ 734 h 734"/>
                <a:gd name="T14" fmla="*/ 1 w 1563"/>
                <a:gd name="T15" fmla="*/ 734 h 7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3" h="734">
                  <a:moveTo>
                    <a:pt x="1563" y="734"/>
                  </a:moveTo>
                  <a:lnTo>
                    <a:pt x="1442" y="363"/>
                  </a:lnTo>
                  <a:lnTo>
                    <a:pt x="1158" y="96"/>
                  </a:lnTo>
                  <a:lnTo>
                    <a:pt x="781" y="0"/>
                  </a:lnTo>
                  <a:lnTo>
                    <a:pt x="404" y="96"/>
                  </a:lnTo>
                  <a:lnTo>
                    <a:pt x="120" y="363"/>
                  </a:lnTo>
                  <a:lnTo>
                    <a:pt x="0" y="734"/>
                  </a:lnTo>
                  <a:lnTo>
                    <a:pt x="1" y="73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8" name="Freeform 88"/>
            <p:cNvSpPr>
              <a:spLocks/>
            </p:cNvSpPr>
            <p:nvPr/>
          </p:nvSpPr>
          <p:spPr bwMode="auto">
            <a:xfrm>
              <a:off x="2614" y="1769"/>
              <a:ext cx="6" cy="18"/>
            </a:xfrm>
            <a:custGeom>
              <a:avLst/>
              <a:gdLst>
                <a:gd name="T0" fmla="*/ 0 w 60"/>
                <a:gd name="T1" fmla="*/ 0 h 182"/>
                <a:gd name="T2" fmla="*/ 59 w 60"/>
                <a:gd name="T3" fmla="*/ 182 h 182"/>
                <a:gd name="T4" fmla="*/ 60 w 60"/>
                <a:gd name="T5" fmla="*/ 182 h 182"/>
              </a:gdLst>
              <a:ahLst/>
              <a:cxnLst>
                <a:cxn ang="0">
                  <a:pos x="T0" y="T1"/>
                </a:cxn>
                <a:cxn ang="0">
                  <a:pos x="T2" y="T3"/>
                </a:cxn>
                <a:cxn ang="0">
                  <a:pos x="T4" y="T5"/>
                </a:cxn>
              </a:cxnLst>
              <a:rect l="0" t="0" r="r" b="b"/>
              <a:pathLst>
                <a:path w="60" h="182">
                  <a:moveTo>
                    <a:pt x="0" y="0"/>
                  </a:moveTo>
                  <a:lnTo>
                    <a:pt x="59" y="182"/>
                  </a:lnTo>
                  <a:lnTo>
                    <a:pt x="60" y="18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69" name="Freeform 89"/>
            <p:cNvSpPr>
              <a:spLocks/>
            </p:cNvSpPr>
            <p:nvPr/>
          </p:nvSpPr>
          <p:spPr bwMode="auto">
            <a:xfrm>
              <a:off x="2624" y="1799"/>
              <a:ext cx="15" cy="19"/>
            </a:xfrm>
            <a:custGeom>
              <a:avLst/>
              <a:gdLst>
                <a:gd name="T0" fmla="*/ 0 w 148"/>
                <a:gd name="T1" fmla="*/ 0 h 188"/>
                <a:gd name="T2" fmla="*/ 24 w 148"/>
                <a:gd name="T3" fmla="*/ 73 h 188"/>
                <a:gd name="T4" fmla="*/ 147 w 148"/>
                <a:gd name="T5" fmla="*/ 188 h 188"/>
                <a:gd name="T6" fmla="*/ 148 w 148"/>
                <a:gd name="T7" fmla="*/ 188 h 188"/>
              </a:gdLst>
              <a:ahLst/>
              <a:cxnLst>
                <a:cxn ang="0">
                  <a:pos x="T0" y="T1"/>
                </a:cxn>
                <a:cxn ang="0">
                  <a:pos x="T2" y="T3"/>
                </a:cxn>
                <a:cxn ang="0">
                  <a:pos x="T4" y="T5"/>
                </a:cxn>
                <a:cxn ang="0">
                  <a:pos x="T6" y="T7"/>
                </a:cxn>
              </a:cxnLst>
              <a:rect l="0" t="0" r="r" b="b"/>
              <a:pathLst>
                <a:path w="148" h="188">
                  <a:moveTo>
                    <a:pt x="0" y="0"/>
                  </a:moveTo>
                  <a:lnTo>
                    <a:pt x="24" y="73"/>
                  </a:lnTo>
                  <a:lnTo>
                    <a:pt x="147" y="188"/>
                  </a:lnTo>
                  <a:lnTo>
                    <a:pt x="148" y="18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70" name="Freeform 90"/>
            <p:cNvSpPr>
              <a:spLocks/>
            </p:cNvSpPr>
            <p:nvPr/>
          </p:nvSpPr>
          <p:spPr bwMode="auto">
            <a:xfrm>
              <a:off x="2647" y="1826"/>
              <a:ext cx="22" cy="11"/>
            </a:xfrm>
            <a:custGeom>
              <a:avLst/>
              <a:gdLst>
                <a:gd name="T0" fmla="*/ 0 w 214"/>
                <a:gd name="T1" fmla="*/ 0 h 103"/>
                <a:gd name="T2" fmla="*/ 72 w 214"/>
                <a:gd name="T3" fmla="*/ 68 h 103"/>
                <a:gd name="T4" fmla="*/ 213 w 214"/>
                <a:gd name="T5" fmla="*/ 103 h 103"/>
                <a:gd name="T6" fmla="*/ 214 w 214"/>
                <a:gd name="T7" fmla="*/ 103 h 103"/>
              </a:gdLst>
              <a:ahLst/>
              <a:cxnLst>
                <a:cxn ang="0">
                  <a:pos x="T0" y="T1"/>
                </a:cxn>
                <a:cxn ang="0">
                  <a:pos x="T2" y="T3"/>
                </a:cxn>
                <a:cxn ang="0">
                  <a:pos x="T4" y="T5"/>
                </a:cxn>
                <a:cxn ang="0">
                  <a:pos x="T6" y="T7"/>
                </a:cxn>
              </a:cxnLst>
              <a:rect l="0" t="0" r="r" b="b"/>
              <a:pathLst>
                <a:path w="214" h="103">
                  <a:moveTo>
                    <a:pt x="0" y="0"/>
                  </a:moveTo>
                  <a:lnTo>
                    <a:pt x="72" y="68"/>
                  </a:lnTo>
                  <a:lnTo>
                    <a:pt x="213" y="103"/>
                  </a:lnTo>
                  <a:lnTo>
                    <a:pt x="214" y="10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71" name="Freeform 91"/>
            <p:cNvSpPr>
              <a:spLocks/>
            </p:cNvSpPr>
            <p:nvPr/>
          </p:nvSpPr>
          <p:spPr bwMode="auto">
            <a:xfrm>
              <a:off x="2681" y="1840"/>
              <a:ext cx="23" cy="3"/>
            </a:xfrm>
            <a:custGeom>
              <a:avLst/>
              <a:gdLst>
                <a:gd name="T0" fmla="*/ 0 w 238"/>
                <a:gd name="T1" fmla="*/ 0 h 30"/>
                <a:gd name="T2" fmla="*/ 118 w 238"/>
                <a:gd name="T3" fmla="*/ 30 h 30"/>
                <a:gd name="T4" fmla="*/ 237 w 238"/>
                <a:gd name="T5" fmla="*/ 0 h 30"/>
                <a:gd name="T6" fmla="*/ 238 w 238"/>
                <a:gd name="T7" fmla="*/ 0 h 30"/>
              </a:gdLst>
              <a:ahLst/>
              <a:cxnLst>
                <a:cxn ang="0">
                  <a:pos x="T0" y="T1"/>
                </a:cxn>
                <a:cxn ang="0">
                  <a:pos x="T2" y="T3"/>
                </a:cxn>
                <a:cxn ang="0">
                  <a:pos x="T4" y="T5"/>
                </a:cxn>
                <a:cxn ang="0">
                  <a:pos x="T6" y="T7"/>
                </a:cxn>
              </a:cxnLst>
              <a:rect l="0" t="0" r="r" b="b"/>
              <a:pathLst>
                <a:path w="238" h="30">
                  <a:moveTo>
                    <a:pt x="0" y="0"/>
                  </a:moveTo>
                  <a:lnTo>
                    <a:pt x="118" y="30"/>
                  </a:lnTo>
                  <a:lnTo>
                    <a:pt x="237" y="0"/>
                  </a:lnTo>
                  <a:lnTo>
                    <a:pt x="2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72" name="Freeform 92"/>
            <p:cNvSpPr>
              <a:spLocks/>
            </p:cNvSpPr>
            <p:nvPr/>
          </p:nvSpPr>
          <p:spPr bwMode="auto">
            <a:xfrm>
              <a:off x="2716" y="1826"/>
              <a:ext cx="21" cy="11"/>
            </a:xfrm>
            <a:custGeom>
              <a:avLst/>
              <a:gdLst>
                <a:gd name="T0" fmla="*/ 0 w 214"/>
                <a:gd name="T1" fmla="*/ 103 h 103"/>
                <a:gd name="T2" fmla="*/ 140 w 214"/>
                <a:gd name="T3" fmla="*/ 68 h 103"/>
                <a:gd name="T4" fmla="*/ 213 w 214"/>
                <a:gd name="T5" fmla="*/ 0 h 103"/>
                <a:gd name="T6" fmla="*/ 214 w 214"/>
                <a:gd name="T7" fmla="*/ 0 h 103"/>
              </a:gdLst>
              <a:ahLst/>
              <a:cxnLst>
                <a:cxn ang="0">
                  <a:pos x="T0" y="T1"/>
                </a:cxn>
                <a:cxn ang="0">
                  <a:pos x="T2" y="T3"/>
                </a:cxn>
                <a:cxn ang="0">
                  <a:pos x="T4" y="T5"/>
                </a:cxn>
                <a:cxn ang="0">
                  <a:pos x="T6" y="T7"/>
                </a:cxn>
              </a:cxnLst>
              <a:rect l="0" t="0" r="r" b="b"/>
              <a:pathLst>
                <a:path w="214" h="103">
                  <a:moveTo>
                    <a:pt x="0" y="103"/>
                  </a:moveTo>
                  <a:lnTo>
                    <a:pt x="140" y="68"/>
                  </a:lnTo>
                  <a:lnTo>
                    <a:pt x="213" y="0"/>
                  </a:lnTo>
                  <a:lnTo>
                    <a:pt x="2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73" name="Freeform 93"/>
            <p:cNvSpPr>
              <a:spLocks/>
            </p:cNvSpPr>
            <p:nvPr/>
          </p:nvSpPr>
          <p:spPr bwMode="auto">
            <a:xfrm>
              <a:off x="2746" y="1799"/>
              <a:ext cx="15" cy="19"/>
            </a:xfrm>
            <a:custGeom>
              <a:avLst/>
              <a:gdLst>
                <a:gd name="T0" fmla="*/ 0 w 147"/>
                <a:gd name="T1" fmla="*/ 188 h 188"/>
                <a:gd name="T2" fmla="*/ 122 w 147"/>
                <a:gd name="T3" fmla="*/ 73 h 188"/>
                <a:gd name="T4" fmla="*/ 146 w 147"/>
                <a:gd name="T5" fmla="*/ 0 h 188"/>
                <a:gd name="T6" fmla="*/ 147 w 147"/>
                <a:gd name="T7" fmla="*/ 0 h 188"/>
              </a:gdLst>
              <a:ahLst/>
              <a:cxnLst>
                <a:cxn ang="0">
                  <a:pos x="T0" y="T1"/>
                </a:cxn>
                <a:cxn ang="0">
                  <a:pos x="T2" y="T3"/>
                </a:cxn>
                <a:cxn ang="0">
                  <a:pos x="T4" y="T5"/>
                </a:cxn>
                <a:cxn ang="0">
                  <a:pos x="T6" y="T7"/>
                </a:cxn>
              </a:cxnLst>
              <a:rect l="0" t="0" r="r" b="b"/>
              <a:pathLst>
                <a:path w="147" h="188">
                  <a:moveTo>
                    <a:pt x="0" y="188"/>
                  </a:moveTo>
                  <a:lnTo>
                    <a:pt x="122" y="73"/>
                  </a:lnTo>
                  <a:lnTo>
                    <a:pt x="146" y="0"/>
                  </a:lnTo>
                  <a:lnTo>
                    <a:pt x="1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0574" name="Freeform 94"/>
            <p:cNvSpPr>
              <a:spLocks/>
            </p:cNvSpPr>
            <p:nvPr/>
          </p:nvSpPr>
          <p:spPr bwMode="auto">
            <a:xfrm>
              <a:off x="2765" y="1769"/>
              <a:ext cx="6" cy="18"/>
            </a:xfrm>
            <a:custGeom>
              <a:avLst/>
              <a:gdLst>
                <a:gd name="T0" fmla="*/ 0 w 60"/>
                <a:gd name="T1" fmla="*/ 182 h 182"/>
                <a:gd name="T2" fmla="*/ 59 w 60"/>
                <a:gd name="T3" fmla="*/ 0 h 182"/>
                <a:gd name="T4" fmla="*/ 60 w 60"/>
                <a:gd name="T5" fmla="*/ 0 h 182"/>
              </a:gdLst>
              <a:ahLst/>
              <a:cxnLst>
                <a:cxn ang="0">
                  <a:pos x="T0" y="T1"/>
                </a:cxn>
                <a:cxn ang="0">
                  <a:pos x="T2" y="T3"/>
                </a:cxn>
                <a:cxn ang="0">
                  <a:pos x="T4" y="T5"/>
                </a:cxn>
              </a:cxnLst>
              <a:rect l="0" t="0" r="r" b="b"/>
              <a:pathLst>
                <a:path w="60" h="182">
                  <a:moveTo>
                    <a:pt x="0" y="182"/>
                  </a:moveTo>
                  <a:lnTo>
                    <a:pt x="59" y="0"/>
                  </a:lnTo>
                  <a:lnTo>
                    <a:pt x="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20577" name="Text Box 97"/>
          <p:cNvSpPr txBox="1">
            <a:spLocks noChangeArrowheads="1"/>
          </p:cNvSpPr>
          <p:nvPr/>
        </p:nvSpPr>
        <p:spPr bwMode="auto">
          <a:xfrm>
            <a:off x="838200" y="5897563"/>
            <a:ext cx="7543800"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US" sz="3200" i="0">
                <a:solidFill>
                  <a:schemeClr val="bg1"/>
                </a:solidFill>
                <a:effectLst>
                  <a:outerShdw blurRad="38100" dist="38100" dir="2700000" algn="tl">
                    <a:srgbClr val="808080"/>
                  </a:outerShdw>
                </a:effectLst>
                <a:latin typeface="Times New Roman" pitchFamily="18" charset="0"/>
              </a:rPr>
              <a:t>LIFTING EYE-BOLT</a:t>
            </a:r>
            <a:endParaRPr lang="en-GB" sz="3200" i="0">
              <a:solidFill>
                <a:schemeClr val="bg1"/>
              </a:solidFill>
              <a:effectLst>
                <a:outerShdw blurRad="38100" dist="38100" dir="2700000" algn="tl">
                  <a:srgbClr val="808080"/>
                </a:outerShdw>
              </a:effectLst>
              <a:latin typeface="Times New Roman" pitchFamily="18" charset="0"/>
            </a:endParaRPr>
          </a:p>
        </p:txBody>
      </p:sp>
      <p:sp>
        <p:nvSpPr>
          <p:cNvPr id="20578" name="Line 98"/>
          <p:cNvSpPr>
            <a:spLocks noChangeShapeType="1"/>
          </p:cNvSpPr>
          <p:nvPr/>
        </p:nvSpPr>
        <p:spPr bwMode="auto">
          <a:xfrm flipV="1">
            <a:off x="2514600" y="1219200"/>
            <a:ext cx="762000" cy="76200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81" name="Text Box 101"/>
          <p:cNvSpPr txBox="1">
            <a:spLocks noChangeArrowheads="1"/>
          </p:cNvSpPr>
          <p:nvPr/>
        </p:nvSpPr>
        <p:spPr bwMode="auto">
          <a:xfrm rot="-2590837">
            <a:off x="2441575" y="1292225"/>
            <a:ext cx="666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1.5D</a:t>
            </a:r>
          </a:p>
        </p:txBody>
      </p:sp>
      <p:sp>
        <p:nvSpPr>
          <p:cNvPr id="20582" name="Text Box 102"/>
          <p:cNvSpPr txBox="1">
            <a:spLocks noChangeArrowheads="1"/>
          </p:cNvSpPr>
          <p:nvPr/>
        </p:nvSpPr>
        <p:spPr bwMode="auto">
          <a:xfrm rot="-5400000">
            <a:off x="4207669" y="3598069"/>
            <a:ext cx="666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1.5D</a:t>
            </a:r>
          </a:p>
        </p:txBody>
      </p:sp>
      <p:sp>
        <p:nvSpPr>
          <p:cNvPr id="20583" name="Line 103"/>
          <p:cNvSpPr>
            <a:spLocks noChangeShapeType="1"/>
          </p:cNvSpPr>
          <p:nvPr/>
        </p:nvSpPr>
        <p:spPr bwMode="auto">
          <a:xfrm>
            <a:off x="3657600" y="3124200"/>
            <a:ext cx="12954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84" name="Line 104"/>
          <p:cNvSpPr>
            <a:spLocks noChangeShapeType="1"/>
          </p:cNvSpPr>
          <p:nvPr/>
        </p:nvSpPr>
        <p:spPr bwMode="auto">
          <a:xfrm>
            <a:off x="3124200" y="4343400"/>
            <a:ext cx="19050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85" name="Line 105"/>
          <p:cNvSpPr>
            <a:spLocks noChangeShapeType="1"/>
          </p:cNvSpPr>
          <p:nvPr/>
        </p:nvSpPr>
        <p:spPr bwMode="auto">
          <a:xfrm>
            <a:off x="3657600" y="2800350"/>
            <a:ext cx="6096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86" name="Line 106"/>
          <p:cNvSpPr>
            <a:spLocks noChangeShapeType="1"/>
          </p:cNvSpPr>
          <p:nvPr/>
        </p:nvSpPr>
        <p:spPr bwMode="auto">
          <a:xfrm>
            <a:off x="4038600" y="1600200"/>
            <a:ext cx="9906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87" name="Line 107"/>
          <p:cNvSpPr>
            <a:spLocks noChangeShapeType="1"/>
          </p:cNvSpPr>
          <p:nvPr/>
        </p:nvSpPr>
        <p:spPr bwMode="auto">
          <a:xfrm>
            <a:off x="4648200" y="1600200"/>
            <a:ext cx="0" cy="152400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88" name="Line 108"/>
          <p:cNvSpPr>
            <a:spLocks noChangeShapeType="1"/>
          </p:cNvSpPr>
          <p:nvPr/>
        </p:nvSpPr>
        <p:spPr bwMode="auto">
          <a:xfrm>
            <a:off x="4648200" y="3124200"/>
            <a:ext cx="0" cy="121920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89" name="Text Box 109"/>
          <p:cNvSpPr txBox="1">
            <a:spLocks noChangeArrowheads="1"/>
          </p:cNvSpPr>
          <p:nvPr/>
        </p:nvSpPr>
        <p:spPr bwMode="auto">
          <a:xfrm rot="-5400000">
            <a:off x="4302919" y="2262982"/>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2D</a:t>
            </a:r>
          </a:p>
        </p:txBody>
      </p:sp>
      <p:sp>
        <p:nvSpPr>
          <p:cNvPr id="20590" name="Line 110"/>
          <p:cNvSpPr>
            <a:spLocks noChangeShapeType="1"/>
          </p:cNvSpPr>
          <p:nvPr/>
        </p:nvSpPr>
        <p:spPr bwMode="auto">
          <a:xfrm>
            <a:off x="4114800" y="2343150"/>
            <a:ext cx="0" cy="457200"/>
          </a:xfrm>
          <a:prstGeom prst="line">
            <a:avLst/>
          </a:prstGeom>
          <a:noFill/>
          <a:ln w="9525">
            <a:solidFill>
              <a:schemeClr val="bg1"/>
            </a:solidFill>
            <a:round/>
            <a:headEnd/>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91" name="Line 111"/>
          <p:cNvSpPr>
            <a:spLocks noChangeShapeType="1"/>
          </p:cNvSpPr>
          <p:nvPr/>
        </p:nvSpPr>
        <p:spPr bwMode="auto">
          <a:xfrm flipV="1">
            <a:off x="4114800" y="3162300"/>
            <a:ext cx="0" cy="457200"/>
          </a:xfrm>
          <a:prstGeom prst="line">
            <a:avLst/>
          </a:prstGeom>
          <a:noFill/>
          <a:ln w="9525">
            <a:solidFill>
              <a:schemeClr val="bg1"/>
            </a:solidFill>
            <a:round/>
            <a:headEnd/>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92" name="Text Box 112"/>
          <p:cNvSpPr txBox="1">
            <a:spLocks noChangeArrowheads="1"/>
          </p:cNvSpPr>
          <p:nvPr/>
        </p:nvSpPr>
        <p:spPr bwMode="auto">
          <a:xfrm rot="-5400000">
            <a:off x="3637757" y="2320131"/>
            <a:ext cx="666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0.4D</a:t>
            </a:r>
          </a:p>
        </p:txBody>
      </p:sp>
      <p:sp>
        <p:nvSpPr>
          <p:cNvPr id="20593" name="Line 113"/>
          <p:cNvSpPr>
            <a:spLocks noChangeShapeType="1"/>
          </p:cNvSpPr>
          <p:nvPr/>
        </p:nvSpPr>
        <p:spPr bwMode="auto">
          <a:xfrm rot="5400000" flipV="1">
            <a:off x="5790406" y="1143794"/>
            <a:ext cx="1588" cy="457200"/>
          </a:xfrm>
          <a:prstGeom prst="line">
            <a:avLst/>
          </a:prstGeom>
          <a:noFill/>
          <a:ln w="9525">
            <a:solidFill>
              <a:schemeClr val="bg1"/>
            </a:solidFill>
            <a:round/>
            <a:headEnd/>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94" name="Text Box 114"/>
          <p:cNvSpPr txBox="1">
            <a:spLocks noChangeArrowheads="1"/>
          </p:cNvSpPr>
          <p:nvPr/>
        </p:nvSpPr>
        <p:spPr bwMode="auto">
          <a:xfrm rot="-21600000">
            <a:off x="5943600" y="1081088"/>
            <a:ext cx="666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0.8D</a:t>
            </a:r>
          </a:p>
        </p:txBody>
      </p:sp>
      <p:sp>
        <p:nvSpPr>
          <p:cNvPr id="20595" name="Line 115"/>
          <p:cNvSpPr>
            <a:spLocks noChangeShapeType="1"/>
          </p:cNvSpPr>
          <p:nvPr/>
        </p:nvSpPr>
        <p:spPr bwMode="auto">
          <a:xfrm>
            <a:off x="6019800" y="1371600"/>
            <a:ext cx="5334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96" name="Line 116"/>
          <p:cNvSpPr>
            <a:spLocks noChangeShapeType="1"/>
          </p:cNvSpPr>
          <p:nvPr/>
        </p:nvSpPr>
        <p:spPr bwMode="auto">
          <a:xfrm rot="16200000" flipH="1" flipV="1">
            <a:off x="6819106" y="1143794"/>
            <a:ext cx="1588" cy="457200"/>
          </a:xfrm>
          <a:prstGeom prst="line">
            <a:avLst/>
          </a:prstGeom>
          <a:noFill/>
          <a:ln w="9525">
            <a:solidFill>
              <a:schemeClr val="bg1"/>
            </a:solidFill>
            <a:round/>
            <a:headEnd/>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97" name="Line 117"/>
          <p:cNvSpPr>
            <a:spLocks noChangeShapeType="1"/>
          </p:cNvSpPr>
          <p:nvPr/>
        </p:nvSpPr>
        <p:spPr bwMode="auto">
          <a:xfrm flipV="1">
            <a:off x="5505450" y="2171700"/>
            <a:ext cx="0" cy="60960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98" name="Line 118"/>
          <p:cNvSpPr>
            <a:spLocks noChangeShapeType="1"/>
          </p:cNvSpPr>
          <p:nvPr/>
        </p:nvSpPr>
        <p:spPr bwMode="auto">
          <a:xfrm flipV="1">
            <a:off x="6991350" y="2209800"/>
            <a:ext cx="0" cy="60960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599" name="Line 119"/>
          <p:cNvSpPr>
            <a:spLocks noChangeShapeType="1"/>
          </p:cNvSpPr>
          <p:nvPr/>
        </p:nvSpPr>
        <p:spPr bwMode="auto">
          <a:xfrm>
            <a:off x="5486400" y="2514600"/>
            <a:ext cx="1524000"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0600" name="Text Box 120"/>
          <p:cNvSpPr txBox="1">
            <a:spLocks noChangeArrowheads="1"/>
          </p:cNvSpPr>
          <p:nvPr/>
        </p:nvSpPr>
        <p:spPr bwMode="auto">
          <a:xfrm rot="-21600000">
            <a:off x="5981700" y="22098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2D</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77" name="Group 73"/>
          <p:cNvGrpSpPr>
            <a:grpSpLocks/>
          </p:cNvGrpSpPr>
          <p:nvPr/>
        </p:nvGrpSpPr>
        <p:grpSpPr bwMode="auto">
          <a:xfrm>
            <a:off x="722313" y="1447800"/>
            <a:ext cx="7699375" cy="2774950"/>
            <a:chOff x="1480" y="1636"/>
            <a:chExt cx="1791" cy="645"/>
          </a:xfrm>
        </p:grpSpPr>
        <p:sp>
          <p:nvSpPr>
            <p:cNvPr id="21509" name="Freeform 5"/>
            <p:cNvSpPr>
              <a:spLocks/>
            </p:cNvSpPr>
            <p:nvPr/>
          </p:nvSpPr>
          <p:spPr bwMode="auto">
            <a:xfrm>
              <a:off x="1524" y="1816"/>
              <a:ext cx="539" cy="1"/>
            </a:xfrm>
            <a:custGeom>
              <a:avLst/>
              <a:gdLst>
                <a:gd name="T0" fmla="*/ 0 w 5388"/>
                <a:gd name="T1" fmla="*/ 5387 w 5388"/>
                <a:gd name="T2" fmla="*/ 5388 w 5388"/>
              </a:gdLst>
              <a:ahLst/>
              <a:cxnLst>
                <a:cxn ang="0">
                  <a:pos x="T0" y="0"/>
                </a:cxn>
                <a:cxn ang="0">
                  <a:pos x="T1" y="0"/>
                </a:cxn>
                <a:cxn ang="0">
                  <a:pos x="T2" y="0"/>
                </a:cxn>
              </a:cxnLst>
              <a:rect l="0" t="0" r="r" b="b"/>
              <a:pathLst>
                <a:path w="5388">
                  <a:moveTo>
                    <a:pt x="0" y="0"/>
                  </a:moveTo>
                  <a:lnTo>
                    <a:pt x="5387" y="0"/>
                  </a:lnTo>
                  <a:lnTo>
                    <a:pt x="53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0" name="Freeform 6"/>
            <p:cNvSpPr>
              <a:spLocks/>
            </p:cNvSpPr>
            <p:nvPr/>
          </p:nvSpPr>
          <p:spPr bwMode="auto">
            <a:xfrm>
              <a:off x="1524" y="2101"/>
              <a:ext cx="539" cy="1"/>
            </a:xfrm>
            <a:custGeom>
              <a:avLst/>
              <a:gdLst>
                <a:gd name="T0" fmla="*/ 0 w 5388"/>
                <a:gd name="T1" fmla="*/ 5387 w 5388"/>
                <a:gd name="T2" fmla="*/ 5388 w 5388"/>
              </a:gdLst>
              <a:ahLst/>
              <a:cxnLst>
                <a:cxn ang="0">
                  <a:pos x="T0" y="0"/>
                </a:cxn>
                <a:cxn ang="0">
                  <a:pos x="T1" y="0"/>
                </a:cxn>
                <a:cxn ang="0">
                  <a:pos x="T2" y="0"/>
                </a:cxn>
              </a:cxnLst>
              <a:rect l="0" t="0" r="r" b="b"/>
              <a:pathLst>
                <a:path w="5388">
                  <a:moveTo>
                    <a:pt x="0" y="0"/>
                  </a:moveTo>
                  <a:lnTo>
                    <a:pt x="5387" y="0"/>
                  </a:lnTo>
                  <a:lnTo>
                    <a:pt x="53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1" name="Freeform 7"/>
            <p:cNvSpPr>
              <a:spLocks/>
            </p:cNvSpPr>
            <p:nvPr/>
          </p:nvSpPr>
          <p:spPr bwMode="auto">
            <a:xfrm>
              <a:off x="1524" y="1958"/>
              <a:ext cx="108" cy="1"/>
            </a:xfrm>
            <a:custGeom>
              <a:avLst/>
              <a:gdLst>
                <a:gd name="T0" fmla="*/ 0 w 1079"/>
                <a:gd name="T1" fmla="*/ 1078 w 1079"/>
                <a:gd name="T2" fmla="*/ 1079 w 1079"/>
              </a:gdLst>
              <a:ahLst/>
              <a:cxnLst>
                <a:cxn ang="0">
                  <a:pos x="T0" y="0"/>
                </a:cxn>
                <a:cxn ang="0">
                  <a:pos x="T1" y="0"/>
                </a:cxn>
                <a:cxn ang="0">
                  <a:pos x="T2" y="0"/>
                </a:cxn>
              </a:cxnLst>
              <a:rect l="0" t="0" r="r" b="b"/>
              <a:pathLst>
                <a:path w="1079">
                  <a:moveTo>
                    <a:pt x="0" y="0"/>
                  </a:moveTo>
                  <a:lnTo>
                    <a:pt x="1078" y="0"/>
                  </a:lnTo>
                  <a:lnTo>
                    <a:pt x="10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2" name="Freeform 8"/>
            <p:cNvSpPr>
              <a:spLocks/>
            </p:cNvSpPr>
            <p:nvPr/>
          </p:nvSpPr>
          <p:spPr bwMode="auto">
            <a:xfrm>
              <a:off x="1667" y="1958"/>
              <a:ext cx="36" cy="1"/>
            </a:xfrm>
            <a:custGeom>
              <a:avLst/>
              <a:gdLst>
                <a:gd name="T0" fmla="*/ 0 w 357"/>
                <a:gd name="T1" fmla="*/ 356 w 357"/>
                <a:gd name="T2" fmla="*/ 357 w 357"/>
              </a:gdLst>
              <a:ahLst/>
              <a:cxnLst>
                <a:cxn ang="0">
                  <a:pos x="T0" y="0"/>
                </a:cxn>
                <a:cxn ang="0">
                  <a:pos x="T1" y="0"/>
                </a:cxn>
                <a:cxn ang="0">
                  <a:pos x="T2" y="0"/>
                </a:cxn>
              </a:cxnLst>
              <a:rect l="0" t="0" r="r" b="b"/>
              <a:pathLst>
                <a:path w="357">
                  <a:moveTo>
                    <a:pt x="0" y="0"/>
                  </a:moveTo>
                  <a:lnTo>
                    <a:pt x="356"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3" name="Freeform 9"/>
            <p:cNvSpPr>
              <a:spLocks/>
            </p:cNvSpPr>
            <p:nvPr/>
          </p:nvSpPr>
          <p:spPr bwMode="auto">
            <a:xfrm>
              <a:off x="1738" y="1958"/>
              <a:ext cx="178" cy="1"/>
            </a:xfrm>
            <a:custGeom>
              <a:avLst/>
              <a:gdLst>
                <a:gd name="T0" fmla="*/ 0 w 1782"/>
                <a:gd name="T1" fmla="*/ 1781 w 1782"/>
                <a:gd name="T2" fmla="*/ 1782 w 1782"/>
              </a:gdLst>
              <a:ahLst/>
              <a:cxnLst>
                <a:cxn ang="0">
                  <a:pos x="T0" y="0"/>
                </a:cxn>
                <a:cxn ang="0">
                  <a:pos x="T1" y="0"/>
                </a:cxn>
                <a:cxn ang="0">
                  <a:pos x="T2" y="0"/>
                </a:cxn>
              </a:cxnLst>
              <a:rect l="0" t="0" r="r" b="b"/>
              <a:pathLst>
                <a:path w="1782">
                  <a:moveTo>
                    <a:pt x="0" y="0"/>
                  </a:moveTo>
                  <a:lnTo>
                    <a:pt x="1781" y="0"/>
                  </a:lnTo>
                  <a:lnTo>
                    <a:pt x="17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4" name="Freeform 10"/>
            <p:cNvSpPr>
              <a:spLocks/>
            </p:cNvSpPr>
            <p:nvPr/>
          </p:nvSpPr>
          <p:spPr bwMode="auto">
            <a:xfrm>
              <a:off x="1952" y="1958"/>
              <a:ext cx="36" cy="1"/>
            </a:xfrm>
            <a:custGeom>
              <a:avLst/>
              <a:gdLst>
                <a:gd name="T0" fmla="*/ 0 w 357"/>
                <a:gd name="T1" fmla="*/ 356 w 357"/>
                <a:gd name="T2" fmla="*/ 357 w 357"/>
              </a:gdLst>
              <a:ahLst/>
              <a:cxnLst>
                <a:cxn ang="0">
                  <a:pos x="T0" y="0"/>
                </a:cxn>
                <a:cxn ang="0">
                  <a:pos x="T1" y="0"/>
                </a:cxn>
                <a:cxn ang="0">
                  <a:pos x="T2" y="0"/>
                </a:cxn>
              </a:cxnLst>
              <a:rect l="0" t="0" r="r" b="b"/>
              <a:pathLst>
                <a:path w="357">
                  <a:moveTo>
                    <a:pt x="0" y="0"/>
                  </a:moveTo>
                  <a:lnTo>
                    <a:pt x="356"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5" name="Freeform 11"/>
            <p:cNvSpPr>
              <a:spLocks/>
            </p:cNvSpPr>
            <p:nvPr/>
          </p:nvSpPr>
          <p:spPr bwMode="auto">
            <a:xfrm>
              <a:off x="2023" y="1958"/>
              <a:ext cx="178" cy="1"/>
            </a:xfrm>
            <a:custGeom>
              <a:avLst/>
              <a:gdLst>
                <a:gd name="T0" fmla="*/ 0 w 1781"/>
                <a:gd name="T1" fmla="*/ 1779 w 1781"/>
                <a:gd name="T2" fmla="*/ 1781 w 1781"/>
              </a:gdLst>
              <a:ahLst/>
              <a:cxnLst>
                <a:cxn ang="0">
                  <a:pos x="T0" y="0"/>
                </a:cxn>
                <a:cxn ang="0">
                  <a:pos x="T1" y="0"/>
                </a:cxn>
                <a:cxn ang="0">
                  <a:pos x="T2" y="0"/>
                </a:cxn>
              </a:cxnLst>
              <a:rect l="0" t="0" r="r" b="b"/>
              <a:pathLst>
                <a:path w="1781">
                  <a:moveTo>
                    <a:pt x="0" y="0"/>
                  </a:moveTo>
                  <a:lnTo>
                    <a:pt x="1779" y="0"/>
                  </a:lnTo>
                  <a:lnTo>
                    <a:pt x="17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6" name="Freeform 12"/>
            <p:cNvSpPr>
              <a:spLocks/>
            </p:cNvSpPr>
            <p:nvPr/>
          </p:nvSpPr>
          <p:spPr bwMode="auto">
            <a:xfrm>
              <a:off x="2237" y="1958"/>
              <a:ext cx="36" cy="1"/>
            </a:xfrm>
            <a:custGeom>
              <a:avLst/>
              <a:gdLst>
                <a:gd name="T0" fmla="*/ 0 w 357"/>
                <a:gd name="T1" fmla="*/ 356 w 357"/>
                <a:gd name="T2" fmla="*/ 357 w 357"/>
              </a:gdLst>
              <a:ahLst/>
              <a:cxnLst>
                <a:cxn ang="0">
                  <a:pos x="T0" y="0"/>
                </a:cxn>
                <a:cxn ang="0">
                  <a:pos x="T1" y="0"/>
                </a:cxn>
                <a:cxn ang="0">
                  <a:pos x="T2" y="0"/>
                </a:cxn>
              </a:cxnLst>
              <a:rect l="0" t="0" r="r" b="b"/>
              <a:pathLst>
                <a:path w="357">
                  <a:moveTo>
                    <a:pt x="0" y="0"/>
                  </a:moveTo>
                  <a:lnTo>
                    <a:pt x="356"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7" name="Freeform 13"/>
            <p:cNvSpPr>
              <a:spLocks/>
            </p:cNvSpPr>
            <p:nvPr/>
          </p:nvSpPr>
          <p:spPr bwMode="auto">
            <a:xfrm>
              <a:off x="2308" y="1958"/>
              <a:ext cx="178" cy="1"/>
            </a:xfrm>
            <a:custGeom>
              <a:avLst/>
              <a:gdLst>
                <a:gd name="T0" fmla="*/ 0 w 1781"/>
                <a:gd name="T1" fmla="*/ 1780 w 1781"/>
                <a:gd name="T2" fmla="*/ 1781 w 1781"/>
              </a:gdLst>
              <a:ahLst/>
              <a:cxnLst>
                <a:cxn ang="0">
                  <a:pos x="T0" y="0"/>
                </a:cxn>
                <a:cxn ang="0">
                  <a:pos x="T1" y="0"/>
                </a:cxn>
                <a:cxn ang="0">
                  <a:pos x="T2" y="0"/>
                </a:cxn>
              </a:cxnLst>
              <a:rect l="0" t="0" r="r" b="b"/>
              <a:pathLst>
                <a:path w="1781">
                  <a:moveTo>
                    <a:pt x="0" y="0"/>
                  </a:moveTo>
                  <a:lnTo>
                    <a:pt x="1780" y="0"/>
                  </a:lnTo>
                  <a:lnTo>
                    <a:pt x="17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8" name="Freeform 14"/>
            <p:cNvSpPr>
              <a:spLocks/>
            </p:cNvSpPr>
            <p:nvPr/>
          </p:nvSpPr>
          <p:spPr bwMode="auto">
            <a:xfrm>
              <a:off x="2522" y="1958"/>
              <a:ext cx="35" cy="1"/>
            </a:xfrm>
            <a:custGeom>
              <a:avLst/>
              <a:gdLst>
                <a:gd name="T0" fmla="*/ 0 w 357"/>
                <a:gd name="T1" fmla="*/ 356 w 357"/>
                <a:gd name="T2" fmla="*/ 357 w 357"/>
              </a:gdLst>
              <a:ahLst/>
              <a:cxnLst>
                <a:cxn ang="0">
                  <a:pos x="T0" y="0"/>
                </a:cxn>
                <a:cxn ang="0">
                  <a:pos x="T1" y="0"/>
                </a:cxn>
                <a:cxn ang="0">
                  <a:pos x="T2" y="0"/>
                </a:cxn>
              </a:cxnLst>
              <a:rect l="0" t="0" r="r" b="b"/>
              <a:pathLst>
                <a:path w="357">
                  <a:moveTo>
                    <a:pt x="0" y="0"/>
                  </a:moveTo>
                  <a:lnTo>
                    <a:pt x="356"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19" name="Freeform 15"/>
            <p:cNvSpPr>
              <a:spLocks/>
            </p:cNvSpPr>
            <p:nvPr/>
          </p:nvSpPr>
          <p:spPr bwMode="auto">
            <a:xfrm>
              <a:off x="2593" y="1958"/>
              <a:ext cx="178" cy="1"/>
            </a:xfrm>
            <a:custGeom>
              <a:avLst/>
              <a:gdLst>
                <a:gd name="T0" fmla="*/ 0 w 1781"/>
                <a:gd name="T1" fmla="*/ 1780 w 1781"/>
                <a:gd name="T2" fmla="*/ 1781 w 1781"/>
              </a:gdLst>
              <a:ahLst/>
              <a:cxnLst>
                <a:cxn ang="0">
                  <a:pos x="T0" y="0"/>
                </a:cxn>
                <a:cxn ang="0">
                  <a:pos x="T1" y="0"/>
                </a:cxn>
                <a:cxn ang="0">
                  <a:pos x="T2" y="0"/>
                </a:cxn>
              </a:cxnLst>
              <a:rect l="0" t="0" r="r" b="b"/>
              <a:pathLst>
                <a:path w="1781">
                  <a:moveTo>
                    <a:pt x="0" y="0"/>
                  </a:moveTo>
                  <a:lnTo>
                    <a:pt x="1780" y="0"/>
                  </a:lnTo>
                  <a:lnTo>
                    <a:pt x="17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0" name="Freeform 16"/>
            <p:cNvSpPr>
              <a:spLocks/>
            </p:cNvSpPr>
            <p:nvPr/>
          </p:nvSpPr>
          <p:spPr bwMode="auto">
            <a:xfrm>
              <a:off x="2807" y="1958"/>
              <a:ext cx="35" cy="1"/>
            </a:xfrm>
            <a:custGeom>
              <a:avLst/>
              <a:gdLst>
                <a:gd name="T0" fmla="*/ 0 w 357"/>
                <a:gd name="T1" fmla="*/ 356 w 357"/>
                <a:gd name="T2" fmla="*/ 357 w 357"/>
              </a:gdLst>
              <a:ahLst/>
              <a:cxnLst>
                <a:cxn ang="0">
                  <a:pos x="T0" y="0"/>
                </a:cxn>
                <a:cxn ang="0">
                  <a:pos x="T1" y="0"/>
                </a:cxn>
                <a:cxn ang="0">
                  <a:pos x="T2" y="0"/>
                </a:cxn>
              </a:cxnLst>
              <a:rect l="0" t="0" r="r" b="b"/>
              <a:pathLst>
                <a:path w="357">
                  <a:moveTo>
                    <a:pt x="0" y="0"/>
                  </a:moveTo>
                  <a:lnTo>
                    <a:pt x="356"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1" name="Freeform 17"/>
            <p:cNvSpPr>
              <a:spLocks/>
            </p:cNvSpPr>
            <p:nvPr/>
          </p:nvSpPr>
          <p:spPr bwMode="auto">
            <a:xfrm>
              <a:off x="2878" y="1958"/>
              <a:ext cx="178" cy="1"/>
            </a:xfrm>
            <a:custGeom>
              <a:avLst/>
              <a:gdLst>
                <a:gd name="T0" fmla="*/ 0 w 1781"/>
                <a:gd name="T1" fmla="*/ 1780 w 1781"/>
                <a:gd name="T2" fmla="*/ 1781 w 1781"/>
              </a:gdLst>
              <a:ahLst/>
              <a:cxnLst>
                <a:cxn ang="0">
                  <a:pos x="T0" y="0"/>
                </a:cxn>
                <a:cxn ang="0">
                  <a:pos x="T1" y="0"/>
                </a:cxn>
                <a:cxn ang="0">
                  <a:pos x="T2" y="0"/>
                </a:cxn>
              </a:cxnLst>
              <a:rect l="0" t="0" r="r" b="b"/>
              <a:pathLst>
                <a:path w="1781">
                  <a:moveTo>
                    <a:pt x="0" y="0"/>
                  </a:moveTo>
                  <a:lnTo>
                    <a:pt x="1780" y="0"/>
                  </a:lnTo>
                  <a:lnTo>
                    <a:pt x="17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2" name="Freeform 18"/>
            <p:cNvSpPr>
              <a:spLocks/>
            </p:cNvSpPr>
            <p:nvPr/>
          </p:nvSpPr>
          <p:spPr bwMode="auto">
            <a:xfrm>
              <a:off x="3091" y="1958"/>
              <a:ext cx="36" cy="1"/>
            </a:xfrm>
            <a:custGeom>
              <a:avLst/>
              <a:gdLst>
                <a:gd name="T0" fmla="*/ 0 w 358"/>
                <a:gd name="T1" fmla="*/ 357 w 358"/>
                <a:gd name="T2" fmla="*/ 358 w 358"/>
              </a:gdLst>
              <a:ahLst/>
              <a:cxnLst>
                <a:cxn ang="0">
                  <a:pos x="T0" y="0"/>
                </a:cxn>
                <a:cxn ang="0">
                  <a:pos x="T1" y="0"/>
                </a:cxn>
                <a:cxn ang="0">
                  <a:pos x="T2" y="0"/>
                </a:cxn>
              </a:cxnLst>
              <a:rect l="0" t="0" r="r" b="b"/>
              <a:pathLst>
                <a:path w="358">
                  <a:moveTo>
                    <a:pt x="0" y="0"/>
                  </a:moveTo>
                  <a:lnTo>
                    <a:pt x="357" y="0"/>
                  </a:lnTo>
                  <a:lnTo>
                    <a:pt x="3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3" name="Freeform 19"/>
            <p:cNvSpPr>
              <a:spLocks/>
            </p:cNvSpPr>
            <p:nvPr/>
          </p:nvSpPr>
          <p:spPr bwMode="auto">
            <a:xfrm>
              <a:off x="3163" y="1958"/>
              <a:ext cx="108" cy="1"/>
            </a:xfrm>
            <a:custGeom>
              <a:avLst/>
              <a:gdLst>
                <a:gd name="T0" fmla="*/ 0 w 1079"/>
                <a:gd name="T1" fmla="*/ 1078 w 1079"/>
                <a:gd name="T2" fmla="*/ 1079 w 1079"/>
              </a:gdLst>
              <a:ahLst/>
              <a:cxnLst>
                <a:cxn ang="0">
                  <a:pos x="T0" y="0"/>
                </a:cxn>
                <a:cxn ang="0">
                  <a:pos x="T1" y="0"/>
                </a:cxn>
                <a:cxn ang="0">
                  <a:pos x="T2" y="0"/>
                </a:cxn>
              </a:cxnLst>
              <a:rect l="0" t="0" r="r" b="b"/>
              <a:pathLst>
                <a:path w="1079">
                  <a:moveTo>
                    <a:pt x="0" y="0"/>
                  </a:moveTo>
                  <a:lnTo>
                    <a:pt x="1078" y="0"/>
                  </a:lnTo>
                  <a:lnTo>
                    <a:pt x="10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4" name="Freeform 20"/>
            <p:cNvSpPr>
              <a:spLocks/>
            </p:cNvSpPr>
            <p:nvPr/>
          </p:nvSpPr>
          <p:spPr bwMode="auto">
            <a:xfrm>
              <a:off x="1480" y="1958"/>
              <a:ext cx="88" cy="143"/>
            </a:xfrm>
            <a:custGeom>
              <a:avLst/>
              <a:gdLst>
                <a:gd name="T0" fmla="*/ 438 w 876"/>
                <a:gd name="T1" fmla="*/ 0 h 1425"/>
                <a:gd name="T2" fmla="*/ 355 w 876"/>
                <a:gd name="T3" fmla="*/ 13 h 1425"/>
                <a:gd name="T4" fmla="*/ 275 w 876"/>
                <a:gd name="T5" fmla="*/ 51 h 1425"/>
                <a:gd name="T6" fmla="*/ 201 w 876"/>
                <a:gd name="T7" fmla="*/ 113 h 1425"/>
                <a:gd name="T8" fmla="*/ 136 w 876"/>
                <a:gd name="T9" fmla="*/ 197 h 1425"/>
                <a:gd name="T10" fmla="*/ 81 w 876"/>
                <a:gd name="T11" fmla="*/ 300 h 1425"/>
                <a:gd name="T12" fmla="*/ 39 w 876"/>
                <a:gd name="T13" fmla="*/ 418 h 1425"/>
                <a:gd name="T14" fmla="*/ 11 w 876"/>
                <a:gd name="T15" fmla="*/ 545 h 1425"/>
                <a:gd name="T16" fmla="*/ 0 w 876"/>
                <a:gd name="T17" fmla="*/ 680 h 1425"/>
                <a:gd name="T18" fmla="*/ 4 w 876"/>
                <a:gd name="T19" fmla="*/ 815 h 1425"/>
                <a:gd name="T20" fmla="*/ 23 w 876"/>
                <a:gd name="T21" fmla="*/ 947 h 1425"/>
                <a:gd name="T22" fmla="*/ 59 w 876"/>
                <a:gd name="T23" fmla="*/ 1071 h 1425"/>
                <a:gd name="T24" fmla="*/ 107 w 876"/>
                <a:gd name="T25" fmla="*/ 1181 h 1425"/>
                <a:gd name="T26" fmla="*/ 167 w 876"/>
                <a:gd name="T27" fmla="*/ 1275 h 1425"/>
                <a:gd name="T28" fmla="*/ 237 w 876"/>
                <a:gd name="T29" fmla="*/ 1349 h 1425"/>
                <a:gd name="T30" fmla="*/ 315 w 876"/>
                <a:gd name="T31" fmla="*/ 1399 h 1425"/>
                <a:gd name="T32" fmla="*/ 396 w 876"/>
                <a:gd name="T33" fmla="*/ 1425 h 1425"/>
                <a:gd name="T34" fmla="*/ 480 w 876"/>
                <a:gd name="T35" fmla="*/ 1425 h 1425"/>
                <a:gd name="T36" fmla="*/ 562 w 876"/>
                <a:gd name="T37" fmla="*/ 1399 h 1425"/>
                <a:gd name="T38" fmla="*/ 639 w 876"/>
                <a:gd name="T39" fmla="*/ 1349 h 1425"/>
                <a:gd name="T40" fmla="*/ 709 w 876"/>
                <a:gd name="T41" fmla="*/ 1275 h 1425"/>
                <a:gd name="T42" fmla="*/ 770 w 876"/>
                <a:gd name="T43" fmla="*/ 1181 h 1425"/>
                <a:gd name="T44" fmla="*/ 818 w 876"/>
                <a:gd name="T45" fmla="*/ 1071 h 1425"/>
                <a:gd name="T46" fmla="*/ 852 w 876"/>
                <a:gd name="T47" fmla="*/ 947 h 1425"/>
                <a:gd name="T48" fmla="*/ 873 w 876"/>
                <a:gd name="T49" fmla="*/ 815 h 1425"/>
                <a:gd name="T50" fmla="*/ 876 w 876"/>
                <a:gd name="T51" fmla="*/ 680 h 1425"/>
                <a:gd name="T52" fmla="*/ 864 w 876"/>
                <a:gd name="T53" fmla="*/ 545 h 1425"/>
                <a:gd name="T54" fmla="*/ 837 w 876"/>
                <a:gd name="T55" fmla="*/ 418 h 1425"/>
                <a:gd name="T56" fmla="*/ 796 w 876"/>
                <a:gd name="T57" fmla="*/ 300 h 1425"/>
                <a:gd name="T58" fmla="*/ 741 w 876"/>
                <a:gd name="T59" fmla="*/ 197 h 1425"/>
                <a:gd name="T60" fmla="*/ 676 w 876"/>
                <a:gd name="T61" fmla="*/ 113 h 1425"/>
                <a:gd name="T62" fmla="*/ 601 w 876"/>
                <a:gd name="T63" fmla="*/ 51 h 1425"/>
                <a:gd name="T64" fmla="*/ 521 w 876"/>
                <a:gd name="T65" fmla="*/ 13 h 1425"/>
                <a:gd name="T66" fmla="*/ 438 w 876"/>
                <a:gd name="T67" fmla="*/ 0 h 1425"/>
                <a:gd name="T68" fmla="*/ 439 w 876"/>
                <a:gd name="T69" fmla="*/ 0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6" h="1425">
                  <a:moveTo>
                    <a:pt x="438" y="0"/>
                  </a:moveTo>
                  <a:lnTo>
                    <a:pt x="355" y="13"/>
                  </a:lnTo>
                  <a:lnTo>
                    <a:pt x="275" y="51"/>
                  </a:lnTo>
                  <a:lnTo>
                    <a:pt x="201" y="113"/>
                  </a:lnTo>
                  <a:lnTo>
                    <a:pt x="136" y="197"/>
                  </a:lnTo>
                  <a:lnTo>
                    <a:pt x="81" y="300"/>
                  </a:lnTo>
                  <a:lnTo>
                    <a:pt x="39" y="418"/>
                  </a:lnTo>
                  <a:lnTo>
                    <a:pt x="11" y="545"/>
                  </a:lnTo>
                  <a:lnTo>
                    <a:pt x="0" y="680"/>
                  </a:lnTo>
                  <a:lnTo>
                    <a:pt x="4" y="815"/>
                  </a:lnTo>
                  <a:lnTo>
                    <a:pt x="23" y="947"/>
                  </a:lnTo>
                  <a:lnTo>
                    <a:pt x="59" y="1071"/>
                  </a:lnTo>
                  <a:lnTo>
                    <a:pt x="107" y="1181"/>
                  </a:lnTo>
                  <a:lnTo>
                    <a:pt x="167" y="1275"/>
                  </a:lnTo>
                  <a:lnTo>
                    <a:pt x="237" y="1349"/>
                  </a:lnTo>
                  <a:lnTo>
                    <a:pt x="315" y="1399"/>
                  </a:lnTo>
                  <a:lnTo>
                    <a:pt x="396" y="1425"/>
                  </a:lnTo>
                  <a:lnTo>
                    <a:pt x="480" y="1425"/>
                  </a:lnTo>
                  <a:lnTo>
                    <a:pt x="562" y="1399"/>
                  </a:lnTo>
                  <a:lnTo>
                    <a:pt x="639" y="1349"/>
                  </a:lnTo>
                  <a:lnTo>
                    <a:pt x="709" y="1275"/>
                  </a:lnTo>
                  <a:lnTo>
                    <a:pt x="770" y="1181"/>
                  </a:lnTo>
                  <a:lnTo>
                    <a:pt x="818" y="1071"/>
                  </a:lnTo>
                  <a:lnTo>
                    <a:pt x="852" y="947"/>
                  </a:lnTo>
                  <a:lnTo>
                    <a:pt x="873" y="815"/>
                  </a:lnTo>
                  <a:lnTo>
                    <a:pt x="876" y="680"/>
                  </a:lnTo>
                  <a:lnTo>
                    <a:pt x="864" y="545"/>
                  </a:lnTo>
                  <a:lnTo>
                    <a:pt x="837" y="418"/>
                  </a:lnTo>
                  <a:lnTo>
                    <a:pt x="796" y="300"/>
                  </a:lnTo>
                  <a:lnTo>
                    <a:pt x="741" y="197"/>
                  </a:lnTo>
                  <a:lnTo>
                    <a:pt x="676" y="113"/>
                  </a:lnTo>
                  <a:lnTo>
                    <a:pt x="601" y="51"/>
                  </a:lnTo>
                  <a:lnTo>
                    <a:pt x="521" y="13"/>
                  </a:lnTo>
                  <a:lnTo>
                    <a:pt x="438" y="0"/>
                  </a:lnTo>
                  <a:lnTo>
                    <a:pt x="4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5" name="Freeform 21"/>
            <p:cNvSpPr>
              <a:spLocks/>
            </p:cNvSpPr>
            <p:nvPr/>
          </p:nvSpPr>
          <p:spPr bwMode="auto">
            <a:xfrm>
              <a:off x="1500" y="1816"/>
              <a:ext cx="24" cy="142"/>
            </a:xfrm>
            <a:custGeom>
              <a:avLst/>
              <a:gdLst>
                <a:gd name="T0" fmla="*/ 235 w 236"/>
                <a:gd name="T1" fmla="*/ 1429 h 1429"/>
                <a:gd name="T2" fmla="*/ 87 w 236"/>
                <a:gd name="T3" fmla="*/ 1289 h 1429"/>
                <a:gd name="T4" fmla="*/ 10 w 236"/>
                <a:gd name="T5" fmla="*/ 1112 h 1429"/>
                <a:gd name="T6" fmla="*/ 0 w 236"/>
                <a:gd name="T7" fmla="*/ 713 h 1429"/>
                <a:gd name="T8" fmla="*/ 0 w 236"/>
                <a:gd name="T9" fmla="*/ 315 h 1429"/>
                <a:gd name="T10" fmla="*/ 235 w 236"/>
                <a:gd name="T11" fmla="*/ 0 h 1429"/>
                <a:gd name="T12" fmla="*/ 236 w 236"/>
                <a:gd name="T13" fmla="*/ 0 h 1429"/>
              </a:gdLst>
              <a:ahLst/>
              <a:cxnLst>
                <a:cxn ang="0">
                  <a:pos x="T0" y="T1"/>
                </a:cxn>
                <a:cxn ang="0">
                  <a:pos x="T2" y="T3"/>
                </a:cxn>
                <a:cxn ang="0">
                  <a:pos x="T4" y="T5"/>
                </a:cxn>
                <a:cxn ang="0">
                  <a:pos x="T6" y="T7"/>
                </a:cxn>
                <a:cxn ang="0">
                  <a:pos x="T8" y="T9"/>
                </a:cxn>
                <a:cxn ang="0">
                  <a:pos x="T10" y="T11"/>
                </a:cxn>
                <a:cxn ang="0">
                  <a:pos x="T12" y="T13"/>
                </a:cxn>
              </a:cxnLst>
              <a:rect l="0" t="0" r="r" b="b"/>
              <a:pathLst>
                <a:path w="236" h="1429">
                  <a:moveTo>
                    <a:pt x="235" y="1429"/>
                  </a:moveTo>
                  <a:lnTo>
                    <a:pt x="87" y="1289"/>
                  </a:lnTo>
                  <a:lnTo>
                    <a:pt x="10" y="1112"/>
                  </a:lnTo>
                  <a:lnTo>
                    <a:pt x="0" y="713"/>
                  </a:lnTo>
                  <a:lnTo>
                    <a:pt x="0" y="315"/>
                  </a:lnTo>
                  <a:lnTo>
                    <a:pt x="235" y="0"/>
                  </a:lnTo>
                  <a:lnTo>
                    <a:pt x="2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6" name="Freeform 22"/>
            <p:cNvSpPr>
              <a:spLocks/>
            </p:cNvSpPr>
            <p:nvPr/>
          </p:nvSpPr>
          <p:spPr bwMode="auto">
            <a:xfrm>
              <a:off x="1486" y="1959"/>
              <a:ext cx="34" cy="34"/>
            </a:xfrm>
            <a:custGeom>
              <a:avLst/>
              <a:gdLst>
                <a:gd name="T0" fmla="*/ 0 w 342"/>
                <a:gd name="T1" fmla="*/ 341 h 341"/>
                <a:gd name="T2" fmla="*/ 341 w 342"/>
                <a:gd name="T3" fmla="*/ 0 h 341"/>
                <a:gd name="T4" fmla="*/ 342 w 342"/>
                <a:gd name="T5" fmla="*/ 0 h 341"/>
              </a:gdLst>
              <a:ahLst/>
              <a:cxnLst>
                <a:cxn ang="0">
                  <a:pos x="T0" y="T1"/>
                </a:cxn>
                <a:cxn ang="0">
                  <a:pos x="T2" y="T3"/>
                </a:cxn>
                <a:cxn ang="0">
                  <a:pos x="T4" y="T5"/>
                </a:cxn>
              </a:cxnLst>
              <a:rect l="0" t="0" r="r" b="b"/>
              <a:pathLst>
                <a:path w="342" h="341">
                  <a:moveTo>
                    <a:pt x="0" y="341"/>
                  </a:moveTo>
                  <a:lnTo>
                    <a:pt x="341" y="0"/>
                  </a:lnTo>
                  <a:lnTo>
                    <a:pt x="3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7" name="Freeform 23"/>
            <p:cNvSpPr>
              <a:spLocks/>
            </p:cNvSpPr>
            <p:nvPr/>
          </p:nvSpPr>
          <p:spPr bwMode="auto">
            <a:xfrm>
              <a:off x="1480" y="1962"/>
              <a:ext cx="57" cy="57"/>
            </a:xfrm>
            <a:custGeom>
              <a:avLst/>
              <a:gdLst>
                <a:gd name="T0" fmla="*/ 0 w 569"/>
                <a:gd name="T1" fmla="*/ 569 h 569"/>
                <a:gd name="T2" fmla="*/ 568 w 569"/>
                <a:gd name="T3" fmla="*/ 0 h 569"/>
                <a:gd name="T4" fmla="*/ 569 w 569"/>
                <a:gd name="T5" fmla="*/ 0 h 569"/>
              </a:gdLst>
              <a:ahLst/>
              <a:cxnLst>
                <a:cxn ang="0">
                  <a:pos x="T0" y="T1"/>
                </a:cxn>
                <a:cxn ang="0">
                  <a:pos x="T2" y="T3"/>
                </a:cxn>
                <a:cxn ang="0">
                  <a:pos x="T4" y="T5"/>
                </a:cxn>
              </a:cxnLst>
              <a:rect l="0" t="0" r="r" b="b"/>
              <a:pathLst>
                <a:path w="569" h="569">
                  <a:moveTo>
                    <a:pt x="0" y="569"/>
                  </a:moveTo>
                  <a:lnTo>
                    <a:pt x="568" y="0"/>
                  </a:lnTo>
                  <a:lnTo>
                    <a:pt x="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8" name="Freeform 24"/>
            <p:cNvSpPr>
              <a:spLocks/>
            </p:cNvSpPr>
            <p:nvPr/>
          </p:nvSpPr>
          <p:spPr bwMode="auto">
            <a:xfrm>
              <a:off x="1480" y="1971"/>
              <a:ext cx="69" cy="68"/>
            </a:xfrm>
            <a:custGeom>
              <a:avLst/>
              <a:gdLst>
                <a:gd name="T0" fmla="*/ 0 w 683"/>
                <a:gd name="T1" fmla="*/ 682 h 682"/>
                <a:gd name="T2" fmla="*/ 682 w 683"/>
                <a:gd name="T3" fmla="*/ 0 h 682"/>
                <a:gd name="T4" fmla="*/ 683 w 683"/>
                <a:gd name="T5" fmla="*/ 0 h 682"/>
              </a:gdLst>
              <a:ahLst/>
              <a:cxnLst>
                <a:cxn ang="0">
                  <a:pos x="T0" y="T1"/>
                </a:cxn>
                <a:cxn ang="0">
                  <a:pos x="T2" y="T3"/>
                </a:cxn>
                <a:cxn ang="0">
                  <a:pos x="T4" y="T5"/>
                </a:cxn>
              </a:cxnLst>
              <a:rect l="0" t="0" r="r" b="b"/>
              <a:pathLst>
                <a:path w="683" h="682">
                  <a:moveTo>
                    <a:pt x="0" y="682"/>
                  </a:moveTo>
                  <a:lnTo>
                    <a:pt x="682" y="0"/>
                  </a:lnTo>
                  <a:lnTo>
                    <a:pt x="6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29" name="Freeform 25"/>
            <p:cNvSpPr>
              <a:spLocks/>
            </p:cNvSpPr>
            <p:nvPr/>
          </p:nvSpPr>
          <p:spPr bwMode="auto">
            <a:xfrm>
              <a:off x="1483" y="1983"/>
              <a:ext cx="74" cy="74"/>
            </a:xfrm>
            <a:custGeom>
              <a:avLst/>
              <a:gdLst>
                <a:gd name="T0" fmla="*/ 0 w 737"/>
                <a:gd name="T1" fmla="*/ 738 h 738"/>
                <a:gd name="T2" fmla="*/ 736 w 737"/>
                <a:gd name="T3" fmla="*/ 0 h 738"/>
                <a:gd name="T4" fmla="*/ 737 w 737"/>
                <a:gd name="T5" fmla="*/ 0 h 738"/>
              </a:gdLst>
              <a:ahLst/>
              <a:cxnLst>
                <a:cxn ang="0">
                  <a:pos x="T0" y="T1"/>
                </a:cxn>
                <a:cxn ang="0">
                  <a:pos x="T2" y="T3"/>
                </a:cxn>
                <a:cxn ang="0">
                  <a:pos x="T4" y="T5"/>
                </a:cxn>
              </a:cxnLst>
              <a:rect l="0" t="0" r="r" b="b"/>
              <a:pathLst>
                <a:path w="737" h="738">
                  <a:moveTo>
                    <a:pt x="0" y="738"/>
                  </a:moveTo>
                  <a:lnTo>
                    <a:pt x="736" y="0"/>
                  </a:lnTo>
                  <a:lnTo>
                    <a:pt x="7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0" name="Freeform 26"/>
            <p:cNvSpPr>
              <a:spLocks/>
            </p:cNvSpPr>
            <p:nvPr/>
          </p:nvSpPr>
          <p:spPr bwMode="auto">
            <a:xfrm>
              <a:off x="1488" y="1997"/>
              <a:ext cx="75" cy="75"/>
            </a:xfrm>
            <a:custGeom>
              <a:avLst/>
              <a:gdLst>
                <a:gd name="T0" fmla="*/ 0 w 747"/>
                <a:gd name="T1" fmla="*/ 747 h 747"/>
                <a:gd name="T2" fmla="*/ 746 w 747"/>
                <a:gd name="T3" fmla="*/ 0 h 747"/>
                <a:gd name="T4" fmla="*/ 747 w 747"/>
                <a:gd name="T5" fmla="*/ 0 h 747"/>
              </a:gdLst>
              <a:ahLst/>
              <a:cxnLst>
                <a:cxn ang="0">
                  <a:pos x="T0" y="T1"/>
                </a:cxn>
                <a:cxn ang="0">
                  <a:pos x="T2" y="T3"/>
                </a:cxn>
                <a:cxn ang="0">
                  <a:pos x="T4" y="T5"/>
                </a:cxn>
              </a:cxnLst>
              <a:rect l="0" t="0" r="r" b="b"/>
              <a:pathLst>
                <a:path w="747" h="747">
                  <a:moveTo>
                    <a:pt x="0" y="747"/>
                  </a:moveTo>
                  <a:lnTo>
                    <a:pt x="746" y="0"/>
                  </a:lnTo>
                  <a:lnTo>
                    <a:pt x="7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1" name="Freeform 27"/>
            <p:cNvSpPr>
              <a:spLocks/>
            </p:cNvSpPr>
            <p:nvPr/>
          </p:nvSpPr>
          <p:spPr bwMode="auto">
            <a:xfrm>
              <a:off x="1496" y="2013"/>
              <a:ext cx="71" cy="71"/>
            </a:xfrm>
            <a:custGeom>
              <a:avLst/>
              <a:gdLst>
                <a:gd name="T0" fmla="*/ 0 w 710"/>
                <a:gd name="T1" fmla="*/ 712 h 712"/>
                <a:gd name="T2" fmla="*/ 709 w 710"/>
                <a:gd name="T3" fmla="*/ 0 h 712"/>
                <a:gd name="T4" fmla="*/ 710 w 710"/>
                <a:gd name="T5" fmla="*/ 0 h 712"/>
              </a:gdLst>
              <a:ahLst/>
              <a:cxnLst>
                <a:cxn ang="0">
                  <a:pos x="T0" y="T1"/>
                </a:cxn>
                <a:cxn ang="0">
                  <a:pos x="T2" y="T3"/>
                </a:cxn>
                <a:cxn ang="0">
                  <a:pos x="T4" y="T5"/>
                </a:cxn>
              </a:cxnLst>
              <a:rect l="0" t="0" r="r" b="b"/>
              <a:pathLst>
                <a:path w="710" h="712">
                  <a:moveTo>
                    <a:pt x="0" y="712"/>
                  </a:moveTo>
                  <a:lnTo>
                    <a:pt x="709" y="0"/>
                  </a:lnTo>
                  <a:lnTo>
                    <a:pt x="7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2" name="Freeform 28"/>
            <p:cNvSpPr>
              <a:spLocks/>
            </p:cNvSpPr>
            <p:nvPr/>
          </p:nvSpPr>
          <p:spPr bwMode="auto">
            <a:xfrm>
              <a:off x="1505" y="2032"/>
              <a:ext cx="63" cy="63"/>
            </a:xfrm>
            <a:custGeom>
              <a:avLst/>
              <a:gdLst>
                <a:gd name="T0" fmla="*/ 0 w 622"/>
                <a:gd name="T1" fmla="*/ 624 h 624"/>
                <a:gd name="T2" fmla="*/ 621 w 622"/>
                <a:gd name="T3" fmla="*/ 0 h 624"/>
                <a:gd name="T4" fmla="*/ 622 w 622"/>
                <a:gd name="T5" fmla="*/ 0 h 624"/>
              </a:gdLst>
              <a:ahLst/>
              <a:cxnLst>
                <a:cxn ang="0">
                  <a:pos x="T0" y="T1"/>
                </a:cxn>
                <a:cxn ang="0">
                  <a:pos x="T2" y="T3"/>
                </a:cxn>
                <a:cxn ang="0">
                  <a:pos x="T4" y="T5"/>
                </a:cxn>
              </a:cxnLst>
              <a:rect l="0" t="0" r="r" b="b"/>
              <a:pathLst>
                <a:path w="622" h="624">
                  <a:moveTo>
                    <a:pt x="0" y="624"/>
                  </a:moveTo>
                  <a:lnTo>
                    <a:pt x="621" y="0"/>
                  </a:lnTo>
                  <a:lnTo>
                    <a:pt x="6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3" name="Freeform 29"/>
            <p:cNvSpPr>
              <a:spLocks/>
            </p:cNvSpPr>
            <p:nvPr/>
          </p:nvSpPr>
          <p:spPr bwMode="auto">
            <a:xfrm>
              <a:off x="1519" y="2056"/>
              <a:ext cx="46" cy="45"/>
            </a:xfrm>
            <a:custGeom>
              <a:avLst/>
              <a:gdLst>
                <a:gd name="T0" fmla="*/ 0 w 453"/>
                <a:gd name="T1" fmla="*/ 455 h 455"/>
                <a:gd name="T2" fmla="*/ 452 w 453"/>
                <a:gd name="T3" fmla="*/ 0 h 455"/>
                <a:gd name="T4" fmla="*/ 453 w 453"/>
                <a:gd name="T5" fmla="*/ 0 h 455"/>
              </a:gdLst>
              <a:ahLst/>
              <a:cxnLst>
                <a:cxn ang="0">
                  <a:pos x="T0" y="T1"/>
                </a:cxn>
                <a:cxn ang="0">
                  <a:pos x="T2" y="T3"/>
                </a:cxn>
                <a:cxn ang="0">
                  <a:pos x="T4" y="T5"/>
                </a:cxn>
              </a:cxnLst>
              <a:rect l="0" t="0" r="r" b="b"/>
              <a:pathLst>
                <a:path w="453" h="455">
                  <a:moveTo>
                    <a:pt x="0" y="455"/>
                  </a:moveTo>
                  <a:lnTo>
                    <a:pt x="452" y="0"/>
                  </a:lnTo>
                  <a:lnTo>
                    <a:pt x="4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4" name="Freeform 30"/>
            <p:cNvSpPr>
              <a:spLocks/>
            </p:cNvSpPr>
            <p:nvPr/>
          </p:nvSpPr>
          <p:spPr bwMode="auto">
            <a:xfrm>
              <a:off x="2024" y="1673"/>
              <a:ext cx="570" cy="571"/>
            </a:xfrm>
            <a:custGeom>
              <a:avLst/>
              <a:gdLst>
                <a:gd name="T0" fmla="*/ 5697 w 5698"/>
                <a:gd name="T1" fmla="*/ 2856 h 5712"/>
                <a:gd name="T2" fmla="*/ 5600 w 5698"/>
                <a:gd name="T3" fmla="*/ 2116 h 5712"/>
                <a:gd name="T4" fmla="*/ 5315 w 5698"/>
                <a:gd name="T5" fmla="*/ 1427 h 5712"/>
                <a:gd name="T6" fmla="*/ 4863 w 5698"/>
                <a:gd name="T7" fmla="*/ 836 h 5712"/>
                <a:gd name="T8" fmla="*/ 4272 w 5698"/>
                <a:gd name="T9" fmla="*/ 383 h 5712"/>
                <a:gd name="T10" fmla="*/ 3586 w 5698"/>
                <a:gd name="T11" fmla="*/ 98 h 5712"/>
                <a:gd name="T12" fmla="*/ 2848 w 5698"/>
                <a:gd name="T13" fmla="*/ 0 h 5712"/>
                <a:gd name="T14" fmla="*/ 2111 w 5698"/>
                <a:gd name="T15" fmla="*/ 98 h 5712"/>
                <a:gd name="T16" fmla="*/ 1423 w 5698"/>
                <a:gd name="T17" fmla="*/ 383 h 5712"/>
                <a:gd name="T18" fmla="*/ 834 w 5698"/>
                <a:gd name="T19" fmla="*/ 836 h 5712"/>
                <a:gd name="T20" fmla="*/ 381 w 5698"/>
                <a:gd name="T21" fmla="*/ 1427 h 5712"/>
                <a:gd name="T22" fmla="*/ 97 w 5698"/>
                <a:gd name="T23" fmla="*/ 2116 h 5712"/>
                <a:gd name="T24" fmla="*/ 0 w 5698"/>
                <a:gd name="T25" fmla="*/ 2856 h 5712"/>
                <a:gd name="T26" fmla="*/ 97 w 5698"/>
                <a:gd name="T27" fmla="*/ 3595 h 5712"/>
                <a:gd name="T28" fmla="*/ 381 w 5698"/>
                <a:gd name="T29" fmla="*/ 4284 h 5712"/>
                <a:gd name="T30" fmla="*/ 834 w 5698"/>
                <a:gd name="T31" fmla="*/ 4875 h 5712"/>
                <a:gd name="T32" fmla="*/ 1423 w 5698"/>
                <a:gd name="T33" fmla="*/ 5329 h 5712"/>
                <a:gd name="T34" fmla="*/ 2111 w 5698"/>
                <a:gd name="T35" fmla="*/ 5615 h 5712"/>
                <a:gd name="T36" fmla="*/ 2848 w 5698"/>
                <a:gd name="T37" fmla="*/ 5712 h 5712"/>
                <a:gd name="T38" fmla="*/ 3586 w 5698"/>
                <a:gd name="T39" fmla="*/ 5615 h 5712"/>
                <a:gd name="T40" fmla="*/ 4272 w 5698"/>
                <a:gd name="T41" fmla="*/ 5329 h 5712"/>
                <a:gd name="T42" fmla="*/ 4863 w 5698"/>
                <a:gd name="T43" fmla="*/ 4875 h 5712"/>
                <a:gd name="T44" fmla="*/ 5315 w 5698"/>
                <a:gd name="T45" fmla="*/ 4284 h 5712"/>
                <a:gd name="T46" fmla="*/ 5600 w 5698"/>
                <a:gd name="T47" fmla="*/ 3595 h 5712"/>
                <a:gd name="T48" fmla="*/ 5697 w 5698"/>
                <a:gd name="T49" fmla="*/ 2856 h 5712"/>
                <a:gd name="T50" fmla="*/ 5698 w 5698"/>
                <a:gd name="T51" fmla="*/ 2856 h 5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98" h="5712">
                  <a:moveTo>
                    <a:pt x="5697" y="2856"/>
                  </a:moveTo>
                  <a:lnTo>
                    <a:pt x="5600" y="2116"/>
                  </a:lnTo>
                  <a:lnTo>
                    <a:pt x="5315" y="1427"/>
                  </a:lnTo>
                  <a:lnTo>
                    <a:pt x="4863" y="836"/>
                  </a:lnTo>
                  <a:lnTo>
                    <a:pt x="4272" y="383"/>
                  </a:lnTo>
                  <a:lnTo>
                    <a:pt x="3586" y="98"/>
                  </a:lnTo>
                  <a:lnTo>
                    <a:pt x="2848" y="0"/>
                  </a:lnTo>
                  <a:lnTo>
                    <a:pt x="2111" y="98"/>
                  </a:lnTo>
                  <a:lnTo>
                    <a:pt x="1423" y="383"/>
                  </a:lnTo>
                  <a:lnTo>
                    <a:pt x="834" y="836"/>
                  </a:lnTo>
                  <a:lnTo>
                    <a:pt x="381" y="1427"/>
                  </a:lnTo>
                  <a:lnTo>
                    <a:pt x="97" y="2116"/>
                  </a:lnTo>
                  <a:lnTo>
                    <a:pt x="0" y="2856"/>
                  </a:lnTo>
                  <a:lnTo>
                    <a:pt x="97" y="3595"/>
                  </a:lnTo>
                  <a:lnTo>
                    <a:pt x="381" y="4284"/>
                  </a:lnTo>
                  <a:lnTo>
                    <a:pt x="834" y="4875"/>
                  </a:lnTo>
                  <a:lnTo>
                    <a:pt x="1423" y="5329"/>
                  </a:lnTo>
                  <a:lnTo>
                    <a:pt x="2111" y="5615"/>
                  </a:lnTo>
                  <a:lnTo>
                    <a:pt x="2848" y="5712"/>
                  </a:lnTo>
                  <a:lnTo>
                    <a:pt x="3586" y="5615"/>
                  </a:lnTo>
                  <a:lnTo>
                    <a:pt x="4272" y="5329"/>
                  </a:lnTo>
                  <a:lnTo>
                    <a:pt x="4863" y="4875"/>
                  </a:lnTo>
                  <a:lnTo>
                    <a:pt x="5315" y="4284"/>
                  </a:lnTo>
                  <a:lnTo>
                    <a:pt x="5600" y="3595"/>
                  </a:lnTo>
                  <a:lnTo>
                    <a:pt x="5697" y="2856"/>
                  </a:lnTo>
                  <a:lnTo>
                    <a:pt x="5698" y="28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5" name="Freeform 31"/>
            <p:cNvSpPr>
              <a:spLocks/>
            </p:cNvSpPr>
            <p:nvPr/>
          </p:nvSpPr>
          <p:spPr bwMode="auto">
            <a:xfrm>
              <a:off x="2167" y="1816"/>
              <a:ext cx="285" cy="285"/>
            </a:xfrm>
            <a:custGeom>
              <a:avLst/>
              <a:gdLst>
                <a:gd name="T0" fmla="*/ 2849 w 2850"/>
                <a:gd name="T1" fmla="*/ 1429 h 2857"/>
                <a:gd name="T2" fmla="*/ 2741 w 2850"/>
                <a:gd name="T3" fmla="*/ 882 h 2857"/>
                <a:gd name="T4" fmla="*/ 2433 w 2850"/>
                <a:gd name="T5" fmla="*/ 419 h 2857"/>
                <a:gd name="T6" fmla="*/ 1971 w 2850"/>
                <a:gd name="T7" fmla="*/ 110 h 2857"/>
                <a:gd name="T8" fmla="*/ 1425 w 2850"/>
                <a:gd name="T9" fmla="*/ 0 h 2857"/>
                <a:gd name="T10" fmla="*/ 880 w 2850"/>
                <a:gd name="T11" fmla="*/ 110 h 2857"/>
                <a:gd name="T12" fmla="*/ 418 w 2850"/>
                <a:gd name="T13" fmla="*/ 419 h 2857"/>
                <a:gd name="T14" fmla="*/ 110 w 2850"/>
                <a:gd name="T15" fmla="*/ 882 h 2857"/>
                <a:gd name="T16" fmla="*/ 0 w 2850"/>
                <a:gd name="T17" fmla="*/ 1429 h 2857"/>
                <a:gd name="T18" fmla="*/ 110 w 2850"/>
                <a:gd name="T19" fmla="*/ 1975 h 2857"/>
                <a:gd name="T20" fmla="*/ 418 w 2850"/>
                <a:gd name="T21" fmla="*/ 2438 h 2857"/>
                <a:gd name="T22" fmla="*/ 880 w 2850"/>
                <a:gd name="T23" fmla="*/ 2748 h 2857"/>
                <a:gd name="T24" fmla="*/ 1425 w 2850"/>
                <a:gd name="T25" fmla="*/ 2857 h 2857"/>
                <a:gd name="T26" fmla="*/ 1971 w 2850"/>
                <a:gd name="T27" fmla="*/ 2748 h 2857"/>
                <a:gd name="T28" fmla="*/ 2433 w 2850"/>
                <a:gd name="T29" fmla="*/ 2438 h 2857"/>
                <a:gd name="T30" fmla="*/ 2741 w 2850"/>
                <a:gd name="T31" fmla="*/ 1975 h 2857"/>
                <a:gd name="T32" fmla="*/ 2849 w 2850"/>
                <a:gd name="T33" fmla="*/ 1429 h 2857"/>
                <a:gd name="T34" fmla="*/ 2850 w 2850"/>
                <a:gd name="T35" fmla="*/ 1429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0" h="2857">
                  <a:moveTo>
                    <a:pt x="2849" y="1429"/>
                  </a:moveTo>
                  <a:lnTo>
                    <a:pt x="2741" y="882"/>
                  </a:lnTo>
                  <a:lnTo>
                    <a:pt x="2433" y="419"/>
                  </a:lnTo>
                  <a:lnTo>
                    <a:pt x="1971" y="110"/>
                  </a:lnTo>
                  <a:lnTo>
                    <a:pt x="1425" y="0"/>
                  </a:lnTo>
                  <a:lnTo>
                    <a:pt x="880" y="110"/>
                  </a:lnTo>
                  <a:lnTo>
                    <a:pt x="418" y="419"/>
                  </a:lnTo>
                  <a:lnTo>
                    <a:pt x="110" y="882"/>
                  </a:lnTo>
                  <a:lnTo>
                    <a:pt x="0" y="1429"/>
                  </a:lnTo>
                  <a:lnTo>
                    <a:pt x="110" y="1975"/>
                  </a:lnTo>
                  <a:lnTo>
                    <a:pt x="418" y="2438"/>
                  </a:lnTo>
                  <a:lnTo>
                    <a:pt x="880" y="2748"/>
                  </a:lnTo>
                  <a:lnTo>
                    <a:pt x="1425" y="2857"/>
                  </a:lnTo>
                  <a:lnTo>
                    <a:pt x="1971" y="2748"/>
                  </a:lnTo>
                  <a:lnTo>
                    <a:pt x="2433" y="2438"/>
                  </a:lnTo>
                  <a:lnTo>
                    <a:pt x="2741" y="1975"/>
                  </a:lnTo>
                  <a:lnTo>
                    <a:pt x="2849" y="1429"/>
                  </a:lnTo>
                  <a:lnTo>
                    <a:pt x="2850" y="142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6" name="Freeform 32"/>
            <p:cNvSpPr>
              <a:spLocks/>
            </p:cNvSpPr>
            <p:nvPr/>
          </p:nvSpPr>
          <p:spPr bwMode="auto">
            <a:xfrm>
              <a:off x="2309" y="1636"/>
              <a:ext cx="1" cy="126"/>
            </a:xfrm>
            <a:custGeom>
              <a:avLst/>
              <a:gdLst>
                <a:gd name="T0" fmla="*/ 0 w 2"/>
                <a:gd name="T1" fmla="*/ 0 h 1264"/>
                <a:gd name="T2" fmla="*/ 0 w 2"/>
                <a:gd name="T3" fmla="*/ 1264 h 1264"/>
                <a:gd name="T4" fmla="*/ 2 w 2"/>
                <a:gd name="T5" fmla="*/ 1264 h 1264"/>
              </a:gdLst>
              <a:ahLst/>
              <a:cxnLst>
                <a:cxn ang="0">
                  <a:pos x="T0" y="T1"/>
                </a:cxn>
                <a:cxn ang="0">
                  <a:pos x="T2" y="T3"/>
                </a:cxn>
                <a:cxn ang="0">
                  <a:pos x="T4" y="T5"/>
                </a:cxn>
              </a:cxnLst>
              <a:rect l="0" t="0" r="r" b="b"/>
              <a:pathLst>
                <a:path w="2" h="1264">
                  <a:moveTo>
                    <a:pt x="0" y="0"/>
                  </a:moveTo>
                  <a:lnTo>
                    <a:pt x="0" y="1264"/>
                  </a:lnTo>
                  <a:lnTo>
                    <a:pt x="2" y="126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7" name="Freeform 33"/>
            <p:cNvSpPr>
              <a:spLocks/>
            </p:cNvSpPr>
            <p:nvPr/>
          </p:nvSpPr>
          <p:spPr bwMode="auto">
            <a:xfrm>
              <a:off x="2309" y="1798"/>
              <a:ext cx="1" cy="36"/>
            </a:xfrm>
            <a:custGeom>
              <a:avLst/>
              <a:gdLst>
                <a:gd name="T0" fmla="*/ 0 w 2"/>
                <a:gd name="T1" fmla="*/ 0 h 356"/>
                <a:gd name="T2" fmla="*/ 0 w 2"/>
                <a:gd name="T3" fmla="*/ 356 h 356"/>
                <a:gd name="T4" fmla="*/ 2 w 2"/>
                <a:gd name="T5" fmla="*/ 356 h 356"/>
              </a:gdLst>
              <a:ahLst/>
              <a:cxnLst>
                <a:cxn ang="0">
                  <a:pos x="T0" y="T1"/>
                </a:cxn>
                <a:cxn ang="0">
                  <a:pos x="T2" y="T3"/>
                </a:cxn>
                <a:cxn ang="0">
                  <a:pos x="T4" y="T5"/>
                </a:cxn>
              </a:cxnLst>
              <a:rect l="0" t="0" r="r" b="b"/>
              <a:pathLst>
                <a:path w="2" h="356">
                  <a:moveTo>
                    <a:pt x="0" y="0"/>
                  </a:moveTo>
                  <a:lnTo>
                    <a:pt x="0" y="356"/>
                  </a:lnTo>
                  <a:lnTo>
                    <a:pt x="2" y="3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8" name="Freeform 34"/>
            <p:cNvSpPr>
              <a:spLocks/>
            </p:cNvSpPr>
            <p:nvPr/>
          </p:nvSpPr>
          <p:spPr bwMode="auto">
            <a:xfrm>
              <a:off x="2309" y="1869"/>
              <a:ext cx="1" cy="179"/>
            </a:xfrm>
            <a:custGeom>
              <a:avLst/>
              <a:gdLst>
                <a:gd name="T0" fmla="*/ 0 w 2"/>
                <a:gd name="T1" fmla="*/ 0 h 1785"/>
                <a:gd name="T2" fmla="*/ 0 w 2"/>
                <a:gd name="T3" fmla="*/ 1785 h 1785"/>
                <a:gd name="T4" fmla="*/ 2 w 2"/>
                <a:gd name="T5" fmla="*/ 1785 h 1785"/>
              </a:gdLst>
              <a:ahLst/>
              <a:cxnLst>
                <a:cxn ang="0">
                  <a:pos x="T0" y="T1"/>
                </a:cxn>
                <a:cxn ang="0">
                  <a:pos x="T2" y="T3"/>
                </a:cxn>
                <a:cxn ang="0">
                  <a:pos x="T4" y="T5"/>
                </a:cxn>
              </a:cxnLst>
              <a:rect l="0" t="0" r="r" b="b"/>
              <a:pathLst>
                <a:path w="2" h="1785">
                  <a:moveTo>
                    <a:pt x="0" y="0"/>
                  </a:moveTo>
                  <a:lnTo>
                    <a:pt x="0" y="1785"/>
                  </a:lnTo>
                  <a:lnTo>
                    <a:pt x="2" y="17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39" name="Freeform 35"/>
            <p:cNvSpPr>
              <a:spLocks/>
            </p:cNvSpPr>
            <p:nvPr/>
          </p:nvSpPr>
          <p:spPr bwMode="auto">
            <a:xfrm>
              <a:off x="2309" y="2083"/>
              <a:ext cx="1" cy="36"/>
            </a:xfrm>
            <a:custGeom>
              <a:avLst/>
              <a:gdLst>
                <a:gd name="T0" fmla="*/ 0 w 2"/>
                <a:gd name="T1" fmla="*/ 0 h 357"/>
                <a:gd name="T2" fmla="*/ 0 w 2"/>
                <a:gd name="T3" fmla="*/ 357 h 357"/>
                <a:gd name="T4" fmla="*/ 2 w 2"/>
                <a:gd name="T5" fmla="*/ 357 h 357"/>
              </a:gdLst>
              <a:ahLst/>
              <a:cxnLst>
                <a:cxn ang="0">
                  <a:pos x="T0" y="T1"/>
                </a:cxn>
                <a:cxn ang="0">
                  <a:pos x="T2" y="T3"/>
                </a:cxn>
                <a:cxn ang="0">
                  <a:pos x="T4" y="T5"/>
                </a:cxn>
              </a:cxnLst>
              <a:rect l="0" t="0" r="r" b="b"/>
              <a:pathLst>
                <a:path w="2" h="357">
                  <a:moveTo>
                    <a:pt x="0" y="0"/>
                  </a:moveTo>
                  <a:lnTo>
                    <a:pt x="0" y="357"/>
                  </a:lnTo>
                  <a:lnTo>
                    <a:pt x="2" y="35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0" name="Freeform 36"/>
            <p:cNvSpPr>
              <a:spLocks/>
            </p:cNvSpPr>
            <p:nvPr/>
          </p:nvSpPr>
          <p:spPr bwMode="auto">
            <a:xfrm>
              <a:off x="2309" y="2155"/>
              <a:ext cx="1" cy="126"/>
            </a:xfrm>
            <a:custGeom>
              <a:avLst/>
              <a:gdLst>
                <a:gd name="T0" fmla="*/ 0 w 2"/>
                <a:gd name="T1" fmla="*/ 0 h 1263"/>
                <a:gd name="T2" fmla="*/ 0 w 2"/>
                <a:gd name="T3" fmla="*/ 1263 h 1263"/>
                <a:gd name="T4" fmla="*/ 2 w 2"/>
                <a:gd name="T5" fmla="*/ 1263 h 1263"/>
              </a:gdLst>
              <a:ahLst/>
              <a:cxnLst>
                <a:cxn ang="0">
                  <a:pos x="T0" y="T1"/>
                </a:cxn>
                <a:cxn ang="0">
                  <a:pos x="T2" y="T3"/>
                </a:cxn>
                <a:cxn ang="0">
                  <a:pos x="T4" y="T5"/>
                </a:cxn>
              </a:cxnLst>
              <a:rect l="0" t="0" r="r" b="b"/>
              <a:pathLst>
                <a:path w="2" h="1263">
                  <a:moveTo>
                    <a:pt x="0" y="0"/>
                  </a:moveTo>
                  <a:lnTo>
                    <a:pt x="0" y="1263"/>
                  </a:lnTo>
                  <a:lnTo>
                    <a:pt x="2" y="12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1" name="Freeform 37"/>
            <p:cNvSpPr>
              <a:spLocks/>
            </p:cNvSpPr>
            <p:nvPr/>
          </p:nvSpPr>
          <p:spPr bwMode="auto">
            <a:xfrm>
              <a:off x="2786" y="1673"/>
              <a:ext cx="342" cy="1"/>
            </a:xfrm>
            <a:custGeom>
              <a:avLst/>
              <a:gdLst>
                <a:gd name="T0" fmla="*/ 0 w 3420"/>
                <a:gd name="T1" fmla="*/ 3419 w 3420"/>
                <a:gd name="T2" fmla="*/ 3420 w 3420"/>
              </a:gdLst>
              <a:ahLst/>
              <a:cxnLst>
                <a:cxn ang="0">
                  <a:pos x="T0" y="0"/>
                </a:cxn>
                <a:cxn ang="0">
                  <a:pos x="T1" y="0"/>
                </a:cxn>
                <a:cxn ang="0">
                  <a:pos x="T2" y="0"/>
                </a:cxn>
              </a:cxnLst>
              <a:rect l="0" t="0" r="r" b="b"/>
              <a:pathLst>
                <a:path w="3420">
                  <a:moveTo>
                    <a:pt x="0" y="0"/>
                  </a:moveTo>
                  <a:lnTo>
                    <a:pt x="3419" y="0"/>
                  </a:lnTo>
                  <a:lnTo>
                    <a:pt x="34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2" name="Freeform 38"/>
            <p:cNvSpPr>
              <a:spLocks/>
            </p:cNvSpPr>
            <p:nvPr/>
          </p:nvSpPr>
          <p:spPr bwMode="auto">
            <a:xfrm>
              <a:off x="2786" y="2244"/>
              <a:ext cx="342" cy="1"/>
            </a:xfrm>
            <a:custGeom>
              <a:avLst/>
              <a:gdLst>
                <a:gd name="T0" fmla="*/ 0 w 3420"/>
                <a:gd name="T1" fmla="*/ 3419 w 3420"/>
                <a:gd name="T2" fmla="*/ 3420 w 3420"/>
              </a:gdLst>
              <a:ahLst/>
              <a:cxnLst>
                <a:cxn ang="0">
                  <a:pos x="T0" y="0"/>
                </a:cxn>
                <a:cxn ang="0">
                  <a:pos x="T1" y="0"/>
                </a:cxn>
                <a:cxn ang="0">
                  <a:pos x="T2" y="0"/>
                </a:cxn>
              </a:cxnLst>
              <a:rect l="0" t="0" r="r" b="b"/>
              <a:pathLst>
                <a:path w="3420">
                  <a:moveTo>
                    <a:pt x="0" y="0"/>
                  </a:moveTo>
                  <a:lnTo>
                    <a:pt x="3419" y="0"/>
                  </a:lnTo>
                  <a:lnTo>
                    <a:pt x="34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3" name="Freeform 39"/>
            <p:cNvSpPr>
              <a:spLocks/>
            </p:cNvSpPr>
            <p:nvPr/>
          </p:nvSpPr>
          <p:spPr bwMode="auto">
            <a:xfrm>
              <a:off x="3128" y="1673"/>
              <a:ext cx="1" cy="571"/>
            </a:xfrm>
            <a:custGeom>
              <a:avLst/>
              <a:gdLst>
                <a:gd name="T0" fmla="*/ 0 w 1"/>
                <a:gd name="T1" fmla="*/ 0 h 5712"/>
                <a:gd name="T2" fmla="*/ 0 w 1"/>
                <a:gd name="T3" fmla="*/ 5712 h 5712"/>
                <a:gd name="T4" fmla="*/ 1 w 1"/>
                <a:gd name="T5" fmla="*/ 5712 h 5712"/>
              </a:gdLst>
              <a:ahLst/>
              <a:cxnLst>
                <a:cxn ang="0">
                  <a:pos x="T0" y="T1"/>
                </a:cxn>
                <a:cxn ang="0">
                  <a:pos x="T2" y="T3"/>
                </a:cxn>
                <a:cxn ang="0">
                  <a:pos x="T4" y="T5"/>
                </a:cxn>
              </a:cxnLst>
              <a:rect l="0" t="0" r="r" b="b"/>
              <a:pathLst>
                <a:path w="1" h="5712">
                  <a:moveTo>
                    <a:pt x="0" y="0"/>
                  </a:moveTo>
                  <a:lnTo>
                    <a:pt x="0" y="5712"/>
                  </a:lnTo>
                  <a:lnTo>
                    <a:pt x="1" y="571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4" name="Freeform 40"/>
            <p:cNvSpPr>
              <a:spLocks/>
            </p:cNvSpPr>
            <p:nvPr/>
          </p:nvSpPr>
          <p:spPr bwMode="auto">
            <a:xfrm>
              <a:off x="2786" y="1673"/>
              <a:ext cx="1" cy="571"/>
            </a:xfrm>
            <a:custGeom>
              <a:avLst/>
              <a:gdLst>
                <a:gd name="T0" fmla="*/ 0 w 1"/>
                <a:gd name="T1" fmla="*/ 0 h 5712"/>
                <a:gd name="T2" fmla="*/ 0 w 1"/>
                <a:gd name="T3" fmla="*/ 5712 h 5712"/>
                <a:gd name="T4" fmla="*/ 1 w 1"/>
                <a:gd name="T5" fmla="*/ 5712 h 5712"/>
              </a:gdLst>
              <a:ahLst/>
              <a:cxnLst>
                <a:cxn ang="0">
                  <a:pos x="T0" y="T1"/>
                </a:cxn>
                <a:cxn ang="0">
                  <a:pos x="T2" y="T3"/>
                </a:cxn>
                <a:cxn ang="0">
                  <a:pos x="T4" y="T5"/>
                </a:cxn>
              </a:cxnLst>
              <a:rect l="0" t="0" r="r" b="b"/>
              <a:pathLst>
                <a:path w="1" h="5712">
                  <a:moveTo>
                    <a:pt x="0" y="0"/>
                  </a:moveTo>
                  <a:lnTo>
                    <a:pt x="0" y="5712"/>
                  </a:lnTo>
                  <a:lnTo>
                    <a:pt x="1" y="571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5" name="Freeform 41"/>
            <p:cNvSpPr>
              <a:spLocks/>
            </p:cNvSpPr>
            <p:nvPr/>
          </p:nvSpPr>
          <p:spPr bwMode="auto">
            <a:xfrm>
              <a:off x="2957" y="1673"/>
              <a:ext cx="1" cy="571"/>
            </a:xfrm>
            <a:custGeom>
              <a:avLst/>
              <a:gdLst>
                <a:gd name="T0" fmla="*/ 0 w 1"/>
                <a:gd name="T1" fmla="*/ 0 h 5712"/>
                <a:gd name="T2" fmla="*/ 0 w 1"/>
                <a:gd name="T3" fmla="*/ 5712 h 5712"/>
                <a:gd name="T4" fmla="*/ 1 w 1"/>
                <a:gd name="T5" fmla="*/ 5712 h 5712"/>
              </a:gdLst>
              <a:ahLst/>
              <a:cxnLst>
                <a:cxn ang="0">
                  <a:pos x="T0" y="T1"/>
                </a:cxn>
                <a:cxn ang="0">
                  <a:pos x="T2" y="T3"/>
                </a:cxn>
                <a:cxn ang="0">
                  <a:pos x="T4" y="T5"/>
                </a:cxn>
              </a:cxnLst>
              <a:rect l="0" t="0" r="r" b="b"/>
              <a:pathLst>
                <a:path w="1" h="5712">
                  <a:moveTo>
                    <a:pt x="0" y="0"/>
                  </a:moveTo>
                  <a:lnTo>
                    <a:pt x="0" y="5712"/>
                  </a:lnTo>
                  <a:lnTo>
                    <a:pt x="1" y="571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6" name="Freeform 42"/>
            <p:cNvSpPr>
              <a:spLocks/>
            </p:cNvSpPr>
            <p:nvPr/>
          </p:nvSpPr>
          <p:spPr bwMode="auto">
            <a:xfrm>
              <a:off x="2786" y="1816"/>
              <a:ext cx="29" cy="1"/>
            </a:xfrm>
            <a:custGeom>
              <a:avLst/>
              <a:gdLst>
                <a:gd name="T0" fmla="*/ 0 w 286"/>
                <a:gd name="T1" fmla="*/ 285 w 286"/>
                <a:gd name="T2" fmla="*/ 286 w 286"/>
              </a:gdLst>
              <a:ahLst/>
              <a:cxnLst>
                <a:cxn ang="0">
                  <a:pos x="T0" y="0"/>
                </a:cxn>
                <a:cxn ang="0">
                  <a:pos x="T1" y="0"/>
                </a:cxn>
                <a:cxn ang="0">
                  <a:pos x="T2" y="0"/>
                </a:cxn>
              </a:cxnLst>
              <a:rect l="0" t="0" r="r" b="b"/>
              <a:pathLst>
                <a:path w="286">
                  <a:moveTo>
                    <a:pt x="0" y="0"/>
                  </a:moveTo>
                  <a:lnTo>
                    <a:pt x="285" y="0"/>
                  </a:lnTo>
                  <a:lnTo>
                    <a:pt x="2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7" name="Freeform 43"/>
            <p:cNvSpPr>
              <a:spLocks/>
            </p:cNvSpPr>
            <p:nvPr/>
          </p:nvSpPr>
          <p:spPr bwMode="auto">
            <a:xfrm>
              <a:off x="2832" y="1816"/>
              <a:ext cx="36" cy="1"/>
            </a:xfrm>
            <a:custGeom>
              <a:avLst/>
              <a:gdLst>
                <a:gd name="T0" fmla="*/ 0 w 358"/>
                <a:gd name="T1" fmla="*/ 357 w 358"/>
                <a:gd name="T2" fmla="*/ 358 w 358"/>
              </a:gdLst>
              <a:ahLst/>
              <a:cxnLst>
                <a:cxn ang="0">
                  <a:pos x="T0" y="0"/>
                </a:cxn>
                <a:cxn ang="0">
                  <a:pos x="T1" y="0"/>
                </a:cxn>
                <a:cxn ang="0">
                  <a:pos x="T2" y="0"/>
                </a:cxn>
              </a:cxnLst>
              <a:rect l="0" t="0" r="r" b="b"/>
              <a:pathLst>
                <a:path w="358">
                  <a:moveTo>
                    <a:pt x="0" y="0"/>
                  </a:moveTo>
                  <a:lnTo>
                    <a:pt x="357" y="0"/>
                  </a:lnTo>
                  <a:lnTo>
                    <a:pt x="3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8" name="Freeform 44"/>
            <p:cNvSpPr>
              <a:spLocks/>
            </p:cNvSpPr>
            <p:nvPr/>
          </p:nvSpPr>
          <p:spPr bwMode="auto">
            <a:xfrm>
              <a:off x="2886" y="1816"/>
              <a:ext cx="35" cy="1"/>
            </a:xfrm>
            <a:custGeom>
              <a:avLst/>
              <a:gdLst>
                <a:gd name="T0" fmla="*/ 0 w 357"/>
                <a:gd name="T1" fmla="*/ 356 w 357"/>
                <a:gd name="T2" fmla="*/ 357 w 357"/>
              </a:gdLst>
              <a:ahLst/>
              <a:cxnLst>
                <a:cxn ang="0">
                  <a:pos x="T0" y="0"/>
                </a:cxn>
                <a:cxn ang="0">
                  <a:pos x="T1" y="0"/>
                </a:cxn>
                <a:cxn ang="0">
                  <a:pos x="T2" y="0"/>
                </a:cxn>
              </a:cxnLst>
              <a:rect l="0" t="0" r="r" b="b"/>
              <a:pathLst>
                <a:path w="357">
                  <a:moveTo>
                    <a:pt x="0" y="0"/>
                  </a:moveTo>
                  <a:lnTo>
                    <a:pt x="356"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49" name="Freeform 45"/>
            <p:cNvSpPr>
              <a:spLocks/>
            </p:cNvSpPr>
            <p:nvPr/>
          </p:nvSpPr>
          <p:spPr bwMode="auto">
            <a:xfrm>
              <a:off x="2939" y="1816"/>
              <a:ext cx="36" cy="1"/>
            </a:xfrm>
            <a:custGeom>
              <a:avLst/>
              <a:gdLst>
                <a:gd name="T0" fmla="*/ 0 w 356"/>
                <a:gd name="T1" fmla="*/ 355 w 356"/>
                <a:gd name="T2" fmla="*/ 356 w 356"/>
              </a:gdLst>
              <a:ahLst/>
              <a:cxnLst>
                <a:cxn ang="0">
                  <a:pos x="T0" y="0"/>
                </a:cxn>
                <a:cxn ang="0">
                  <a:pos x="T1" y="0"/>
                </a:cxn>
                <a:cxn ang="0">
                  <a:pos x="T2" y="0"/>
                </a:cxn>
              </a:cxnLst>
              <a:rect l="0" t="0" r="r" b="b"/>
              <a:pathLst>
                <a:path w="356">
                  <a:moveTo>
                    <a:pt x="0" y="0"/>
                  </a:moveTo>
                  <a:lnTo>
                    <a:pt x="355" y="0"/>
                  </a:lnTo>
                  <a:lnTo>
                    <a:pt x="3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0" name="Freeform 46"/>
            <p:cNvSpPr>
              <a:spLocks/>
            </p:cNvSpPr>
            <p:nvPr/>
          </p:nvSpPr>
          <p:spPr bwMode="auto">
            <a:xfrm>
              <a:off x="2993" y="1816"/>
              <a:ext cx="35" cy="1"/>
            </a:xfrm>
            <a:custGeom>
              <a:avLst/>
              <a:gdLst>
                <a:gd name="T0" fmla="*/ 0 w 357"/>
                <a:gd name="T1" fmla="*/ 356 w 357"/>
                <a:gd name="T2" fmla="*/ 357 w 357"/>
              </a:gdLst>
              <a:ahLst/>
              <a:cxnLst>
                <a:cxn ang="0">
                  <a:pos x="T0" y="0"/>
                </a:cxn>
                <a:cxn ang="0">
                  <a:pos x="T1" y="0"/>
                </a:cxn>
                <a:cxn ang="0">
                  <a:pos x="T2" y="0"/>
                </a:cxn>
              </a:cxnLst>
              <a:rect l="0" t="0" r="r" b="b"/>
              <a:pathLst>
                <a:path w="357">
                  <a:moveTo>
                    <a:pt x="0" y="0"/>
                  </a:moveTo>
                  <a:lnTo>
                    <a:pt x="356"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1" name="Freeform 47"/>
            <p:cNvSpPr>
              <a:spLocks/>
            </p:cNvSpPr>
            <p:nvPr/>
          </p:nvSpPr>
          <p:spPr bwMode="auto">
            <a:xfrm>
              <a:off x="3046" y="1816"/>
              <a:ext cx="36" cy="1"/>
            </a:xfrm>
            <a:custGeom>
              <a:avLst/>
              <a:gdLst>
                <a:gd name="T0" fmla="*/ 0 w 357"/>
                <a:gd name="T1" fmla="*/ 355 w 357"/>
                <a:gd name="T2" fmla="*/ 357 w 357"/>
              </a:gdLst>
              <a:ahLst/>
              <a:cxnLst>
                <a:cxn ang="0">
                  <a:pos x="T0" y="0"/>
                </a:cxn>
                <a:cxn ang="0">
                  <a:pos x="T1" y="0"/>
                </a:cxn>
                <a:cxn ang="0">
                  <a:pos x="T2" y="0"/>
                </a:cxn>
              </a:cxnLst>
              <a:rect l="0" t="0" r="r" b="b"/>
              <a:pathLst>
                <a:path w="357">
                  <a:moveTo>
                    <a:pt x="0" y="0"/>
                  </a:moveTo>
                  <a:lnTo>
                    <a:pt x="355"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2" name="Freeform 48"/>
            <p:cNvSpPr>
              <a:spLocks/>
            </p:cNvSpPr>
            <p:nvPr/>
          </p:nvSpPr>
          <p:spPr bwMode="auto">
            <a:xfrm>
              <a:off x="3099" y="1816"/>
              <a:ext cx="29" cy="1"/>
            </a:xfrm>
            <a:custGeom>
              <a:avLst/>
              <a:gdLst>
                <a:gd name="T0" fmla="*/ 0 w 286"/>
                <a:gd name="T1" fmla="*/ 285 w 286"/>
                <a:gd name="T2" fmla="*/ 286 w 286"/>
              </a:gdLst>
              <a:ahLst/>
              <a:cxnLst>
                <a:cxn ang="0">
                  <a:pos x="T0" y="0"/>
                </a:cxn>
                <a:cxn ang="0">
                  <a:pos x="T1" y="0"/>
                </a:cxn>
                <a:cxn ang="0">
                  <a:pos x="T2" y="0"/>
                </a:cxn>
              </a:cxnLst>
              <a:rect l="0" t="0" r="r" b="b"/>
              <a:pathLst>
                <a:path w="286">
                  <a:moveTo>
                    <a:pt x="0" y="0"/>
                  </a:moveTo>
                  <a:lnTo>
                    <a:pt x="285" y="0"/>
                  </a:lnTo>
                  <a:lnTo>
                    <a:pt x="2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3" name="Freeform 49"/>
            <p:cNvSpPr>
              <a:spLocks/>
            </p:cNvSpPr>
            <p:nvPr/>
          </p:nvSpPr>
          <p:spPr bwMode="auto">
            <a:xfrm>
              <a:off x="2786" y="2101"/>
              <a:ext cx="29" cy="1"/>
            </a:xfrm>
            <a:custGeom>
              <a:avLst/>
              <a:gdLst>
                <a:gd name="T0" fmla="*/ 0 w 286"/>
                <a:gd name="T1" fmla="*/ 285 w 286"/>
                <a:gd name="T2" fmla="*/ 286 w 286"/>
              </a:gdLst>
              <a:ahLst/>
              <a:cxnLst>
                <a:cxn ang="0">
                  <a:pos x="T0" y="0"/>
                </a:cxn>
                <a:cxn ang="0">
                  <a:pos x="T1" y="0"/>
                </a:cxn>
                <a:cxn ang="0">
                  <a:pos x="T2" y="0"/>
                </a:cxn>
              </a:cxnLst>
              <a:rect l="0" t="0" r="r" b="b"/>
              <a:pathLst>
                <a:path w="286">
                  <a:moveTo>
                    <a:pt x="0" y="0"/>
                  </a:moveTo>
                  <a:lnTo>
                    <a:pt x="285" y="0"/>
                  </a:lnTo>
                  <a:lnTo>
                    <a:pt x="2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4" name="Freeform 50"/>
            <p:cNvSpPr>
              <a:spLocks/>
            </p:cNvSpPr>
            <p:nvPr/>
          </p:nvSpPr>
          <p:spPr bwMode="auto">
            <a:xfrm>
              <a:off x="2832" y="2101"/>
              <a:ext cx="36" cy="1"/>
            </a:xfrm>
            <a:custGeom>
              <a:avLst/>
              <a:gdLst>
                <a:gd name="T0" fmla="*/ 0 w 358"/>
                <a:gd name="T1" fmla="*/ 357 w 358"/>
                <a:gd name="T2" fmla="*/ 358 w 358"/>
              </a:gdLst>
              <a:ahLst/>
              <a:cxnLst>
                <a:cxn ang="0">
                  <a:pos x="T0" y="0"/>
                </a:cxn>
                <a:cxn ang="0">
                  <a:pos x="T1" y="0"/>
                </a:cxn>
                <a:cxn ang="0">
                  <a:pos x="T2" y="0"/>
                </a:cxn>
              </a:cxnLst>
              <a:rect l="0" t="0" r="r" b="b"/>
              <a:pathLst>
                <a:path w="358">
                  <a:moveTo>
                    <a:pt x="0" y="0"/>
                  </a:moveTo>
                  <a:lnTo>
                    <a:pt x="357" y="0"/>
                  </a:lnTo>
                  <a:lnTo>
                    <a:pt x="3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5" name="Freeform 51"/>
            <p:cNvSpPr>
              <a:spLocks/>
            </p:cNvSpPr>
            <p:nvPr/>
          </p:nvSpPr>
          <p:spPr bwMode="auto">
            <a:xfrm>
              <a:off x="2886" y="2101"/>
              <a:ext cx="35" cy="1"/>
            </a:xfrm>
            <a:custGeom>
              <a:avLst/>
              <a:gdLst>
                <a:gd name="T0" fmla="*/ 0 w 357"/>
                <a:gd name="T1" fmla="*/ 356 w 357"/>
                <a:gd name="T2" fmla="*/ 357 w 357"/>
              </a:gdLst>
              <a:ahLst/>
              <a:cxnLst>
                <a:cxn ang="0">
                  <a:pos x="T0" y="0"/>
                </a:cxn>
                <a:cxn ang="0">
                  <a:pos x="T1" y="0"/>
                </a:cxn>
                <a:cxn ang="0">
                  <a:pos x="T2" y="0"/>
                </a:cxn>
              </a:cxnLst>
              <a:rect l="0" t="0" r="r" b="b"/>
              <a:pathLst>
                <a:path w="357">
                  <a:moveTo>
                    <a:pt x="0" y="0"/>
                  </a:moveTo>
                  <a:lnTo>
                    <a:pt x="356"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6" name="Freeform 52"/>
            <p:cNvSpPr>
              <a:spLocks/>
            </p:cNvSpPr>
            <p:nvPr/>
          </p:nvSpPr>
          <p:spPr bwMode="auto">
            <a:xfrm>
              <a:off x="2939" y="2101"/>
              <a:ext cx="36" cy="1"/>
            </a:xfrm>
            <a:custGeom>
              <a:avLst/>
              <a:gdLst>
                <a:gd name="T0" fmla="*/ 0 w 356"/>
                <a:gd name="T1" fmla="*/ 355 w 356"/>
                <a:gd name="T2" fmla="*/ 356 w 356"/>
              </a:gdLst>
              <a:ahLst/>
              <a:cxnLst>
                <a:cxn ang="0">
                  <a:pos x="T0" y="0"/>
                </a:cxn>
                <a:cxn ang="0">
                  <a:pos x="T1" y="0"/>
                </a:cxn>
                <a:cxn ang="0">
                  <a:pos x="T2" y="0"/>
                </a:cxn>
              </a:cxnLst>
              <a:rect l="0" t="0" r="r" b="b"/>
              <a:pathLst>
                <a:path w="356">
                  <a:moveTo>
                    <a:pt x="0" y="0"/>
                  </a:moveTo>
                  <a:lnTo>
                    <a:pt x="355" y="0"/>
                  </a:lnTo>
                  <a:lnTo>
                    <a:pt x="3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7" name="Freeform 53"/>
            <p:cNvSpPr>
              <a:spLocks/>
            </p:cNvSpPr>
            <p:nvPr/>
          </p:nvSpPr>
          <p:spPr bwMode="auto">
            <a:xfrm>
              <a:off x="2993" y="2101"/>
              <a:ext cx="35" cy="1"/>
            </a:xfrm>
            <a:custGeom>
              <a:avLst/>
              <a:gdLst>
                <a:gd name="T0" fmla="*/ 0 w 357"/>
                <a:gd name="T1" fmla="*/ 356 w 357"/>
                <a:gd name="T2" fmla="*/ 357 w 357"/>
              </a:gdLst>
              <a:ahLst/>
              <a:cxnLst>
                <a:cxn ang="0">
                  <a:pos x="T0" y="0"/>
                </a:cxn>
                <a:cxn ang="0">
                  <a:pos x="T1" y="0"/>
                </a:cxn>
                <a:cxn ang="0">
                  <a:pos x="T2" y="0"/>
                </a:cxn>
              </a:cxnLst>
              <a:rect l="0" t="0" r="r" b="b"/>
              <a:pathLst>
                <a:path w="357">
                  <a:moveTo>
                    <a:pt x="0" y="0"/>
                  </a:moveTo>
                  <a:lnTo>
                    <a:pt x="356"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8" name="Freeform 54"/>
            <p:cNvSpPr>
              <a:spLocks/>
            </p:cNvSpPr>
            <p:nvPr/>
          </p:nvSpPr>
          <p:spPr bwMode="auto">
            <a:xfrm>
              <a:off x="3046" y="2101"/>
              <a:ext cx="36" cy="1"/>
            </a:xfrm>
            <a:custGeom>
              <a:avLst/>
              <a:gdLst>
                <a:gd name="T0" fmla="*/ 0 w 357"/>
                <a:gd name="T1" fmla="*/ 355 w 357"/>
                <a:gd name="T2" fmla="*/ 357 w 357"/>
              </a:gdLst>
              <a:ahLst/>
              <a:cxnLst>
                <a:cxn ang="0">
                  <a:pos x="T0" y="0"/>
                </a:cxn>
                <a:cxn ang="0">
                  <a:pos x="T1" y="0"/>
                </a:cxn>
                <a:cxn ang="0">
                  <a:pos x="T2" y="0"/>
                </a:cxn>
              </a:cxnLst>
              <a:rect l="0" t="0" r="r" b="b"/>
              <a:pathLst>
                <a:path w="357">
                  <a:moveTo>
                    <a:pt x="0" y="0"/>
                  </a:moveTo>
                  <a:lnTo>
                    <a:pt x="355" y="0"/>
                  </a:lnTo>
                  <a:lnTo>
                    <a:pt x="3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59" name="Freeform 55"/>
            <p:cNvSpPr>
              <a:spLocks/>
            </p:cNvSpPr>
            <p:nvPr/>
          </p:nvSpPr>
          <p:spPr bwMode="auto">
            <a:xfrm>
              <a:off x="3099" y="2101"/>
              <a:ext cx="29" cy="1"/>
            </a:xfrm>
            <a:custGeom>
              <a:avLst/>
              <a:gdLst>
                <a:gd name="T0" fmla="*/ 0 w 286"/>
                <a:gd name="T1" fmla="*/ 285 w 286"/>
                <a:gd name="T2" fmla="*/ 286 w 286"/>
              </a:gdLst>
              <a:ahLst/>
              <a:cxnLst>
                <a:cxn ang="0">
                  <a:pos x="T0" y="0"/>
                </a:cxn>
                <a:cxn ang="0">
                  <a:pos x="T1" y="0"/>
                </a:cxn>
                <a:cxn ang="0">
                  <a:pos x="T2" y="0"/>
                </a:cxn>
              </a:cxnLst>
              <a:rect l="0" t="0" r="r" b="b"/>
              <a:pathLst>
                <a:path w="286">
                  <a:moveTo>
                    <a:pt x="0" y="0"/>
                  </a:moveTo>
                  <a:lnTo>
                    <a:pt x="285" y="0"/>
                  </a:lnTo>
                  <a:lnTo>
                    <a:pt x="2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0" name="Freeform 56"/>
            <p:cNvSpPr>
              <a:spLocks/>
            </p:cNvSpPr>
            <p:nvPr/>
          </p:nvSpPr>
          <p:spPr bwMode="auto">
            <a:xfrm>
              <a:off x="2815" y="1816"/>
              <a:ext cx="285" cy="285"/>
            </a:xfrm>
            <a:custGeom>
              <a:avLst/>
              <a:gdLst>
                <a:gd name="T0" fmla="*/ 2849 w 2850"/>
                <a:gd name="T1" fmla="*/ 1429 h 2857"/>
                <a:gd name="T2" fmla="*/ 2741 w 2850"/>
                <a:gd name="T3" fmla="*/ 882 h 2857"/>
                <a:gd name="T4" fmla="*/ 2433 w 2850"/>
                <a:gd name="T5" fmla="*/ 419 h 2857"/>
                <a:gd name="T6" fmla="*/ 1971 w 2850"/>
                <a:gd name="T7" fmla="*/ 110 h 2857"/>
                <a:gd name="T8" fmla="*/ 1425 w 2850"/>
                <a:gd name="T9" fmla="*/ 0 h 2857"/>
                <a:gd name="T10" fmla="*/ 880 w 2850"/>
                <a:gd name="T11" fmla="*/ 110 h 2857"/>
                <a:gd name="T12" fmla="*/ 418 w 2850"/>
                <a:gd name="T13" fmla="*/ 419 h 2857"/>
                <a:gd name="T14" fmla="*/ 110 w 2850"/>
                <a:gd name="T15" fmla="*/ 882 h 2857"/>
                <a:gd name="T16" fmla="*/ 0 w 2850"/>
                <a:gd name="T17" fmla="*/ 1429 h 2857"/>
                <a:gd name="T18" fmla="*/ 110 w 2850"/>
                <a:gd name="T19" fmla="*/ 1975 h 2857"/>
                <a:gd name="T20" fmla="*/ 418 w 2850"/>
                <a:gd name="T21" fmla="*/ 2438 h 2857"/>
                <a:gd name="T22" fmla="*/ 880 w 2850"/>
                <a:gd name="T23" fmla="*/ 2748 h 2857"/>
                <a:gd name="T24" fmla="*/ 1425 w 2850"/>
                <a:gd name="T25" fmla="*/ 2857 h 2857"/>
                <a:gd name="T26" fmla="*/ 1971 w 2850"/>
                <a:gd name="T27" fmla="*/ 2748 h 2857"/>
                <a:gd name="T28" fmla="*/ 2433 w 2850"/>
                <a:gd name="T29" fmla="*/ 2438 h 2857"/>
                <a:gd name="T30" fmla="*/ 2741 w 2850"/>
                <a:gd name="T31" fmla="*/ 1975 h 2857"/>
                <a:gd name="T32" fmla="*/ 2849 w 2850"/>
                <a:gd name="T33" fmla="*/ 1429 h 2857"/>
                <a:gd name="T34" fmla="*/ 2850 w 2850"/>
                <a:gd name="T35" fmla="*/ 1429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0" h="2857">
                  <a:moveTo>
                    <a:pt x="2849" y="1429"/>
                  </a:moveTo>
                  <a:lnTo>
                    <a:pt x="2741" y="882"/>
                  </a:lnTo>
                  <a:lnTo>
                    <a:pt x="2433" y="419"/>
                  </a:lnTo>
                  <a:lnTo>
                    <a:pt x="1971" y="110"/>
                  </a:lnTo>
                  <a:lnTo>
                    <a:pt x="1425" y="0"/>
                  </a:lnTo>
                  <a:lnTo>
                    <a:pt x="880" y="110"/>
                  </a:lnTo>
                  <a:lnTo>
                    <a:pt x="418" y="419"/>
                  </a:lnTo>
                  <a:lnTo>
                    <a:pt x="110" y="882"/>
                  </a:lnTo>
                  <a:lnTo>
                    <a:pt x="0" y="1429"/>
                  </a:lnTo>
                  <a:lnTo>
                    <a:pt x="110" y="1975"/>
                  </a:lnTo>
                  <a:lnTo>
                    <a:pt x="418" y="2438"/>
                  </a:lnTo>
                  <a:lnTo>
                    <a:pt x="880" y="2748"/>
                  </a:lnTo>
                  <a:lnTo>
                    <a:pt x="1425" y="2857"/>
                  </a:lnTo>
                  <a:lnTo>
                    <a:pt x="1971" y="2748"/>
                  </a:lnTo>
                  <a:lnTo>
                    <a:pt x="2433" y="2438"/>
                  </a:lnTo>
                  <a:lnTo>
                    <a:pt x="2741" y="1975"/>
                  </a:lnTo>
                  <a:lnTo>
                    <a:pt x="2849" y="1429"/>
                  </a:lnTo>
                  <a:lnTo>
                    <a:pt x="2850" y="142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1" name="Freeform 57"/>
            <p:cNvSpPr>
              <a:spLocks/>
            </p:cNvSpPr>
            <p:nvPr/>
          </p:nvSpPr>
          <p:spPr bwMode="auto">
            <a:xfrm>
              <a:off x="2823" y="1824"/>
              <a:ext cx="85" cy="86"/>
            </a:xfrm>
            <a:custGeom>
              <a:avLst/>
              <a:gdLst>
                <a:gd name="T0" fmla="*/ 0 w 851"/>
                <a:gd name="T1" fmla="*/ 853 h 853"/>
                <a:gd name="T2" fmla="*/ 850 w 851"/>
                <a:gd name="T3" fmla="*/ 0 h 853"/>
                <a:gd name="T4" fmla="*/ 851 w 851"/>
                <a:gd name="T5" fmla="*/ 0 h 853"/>
              </a:gdLst>
              <a:ahLst/>
              <a:cxnLst>
                <a:cxn ang="0">
                  <a:pos x="T0" y="T1"/>
                </a:cxn>
                <a:cxn ang="0">
                  <a:pos x="T2" y="T3"/>
                </a:cxn>
                <a:cxn ang="0">
                  <a:pos x="T4" y="T5"/>
                </a:cxn>
              </a:cxnLst>
              <a:rect l="0" t="0" r="r" b="b"/>
              <a:pathLst>
                <a:path w="851" h="853">
                  <a:moveTo>
                    <a:pt x="0" y="853"/>
                  </a:moveTo>
                  <a:lnTo>
                    <a:pt x="850" y="0"/>
                  </a:lnTo>
                  <a:lnTo>
                    <a:pt x="8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2" name="Freeform 58"/>
            <p:cNvSpPr>
              <a:spLocks/>
            </p:cNvSpPr>
            <p:nvPr/>
          </p:nvSpPr>
          <p:spPr bwMode="auto">
            <a:xfrm>
              <a:off x="2816" y="1817"/>
              <a:ext cx="125" cy="126"/>
            </a:xfrm>
            <a:custGeom>
              <a:avLst/>
              <a:gdLst>
                <a:gd name="T0" fmla="*/ 0 w 1258"/>
                <a:gd name="T1" fmla="*/ 1260 h 1260"/>
                <a:gd name="T2" fmla="*/ 1257 w 1258"/>
                <a:gd name="T3" fmla="*/ 0 h 1260"/>
                <a:gd name="T4" fmla="*/ 1258 w 1258"/>
                <a:gd name="T5" fmla="*/ 0 h 1260"/>
              </a:gdLst>
              <a:ahLst/>
              <a:cxnLst>
                <a:cxn ang="0">
                  <a:pos x="T0" y="T1"/>
                </a:cxn>
                <a:cxn ang="0">
                  <a:pos x="T2" y="T3"/>
                </a:cxn>
                <a:cxn ang="0">
                  <a:pos x="T4" y="T5"/>
                </a:cxn>
              </a:cxnLst>
              <a:rect l="0" t="0" r="r" b="b"/>
              <a:pathLst>
                <a:path w="1258" h="1260">
                  <a:moveTo>
                    <a:pt x="0" y="1260"/>
                  </a:moveTo>
                  <a:lnTo>
                    <a:pt x="1257" y="0"/>
                  </a:lnTo>
                  <a:lnTo>
                    <a:pt x="12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3" name="Freeform 59"/>
            <p:cNvSpPr>
              <a:spLocks/>
            </p:cNvSpPr>
            <p:nvPr/>
          </p:nvSpPr>
          <p:spPr bwMode="auto">
            <a:xfrm>
              <a:off x="2815" y="1816"/>
              <a:ext cx="152" cy="152"/>
            </a:xfrm>
            <a:custGeom>
              <a:avLst/>
              <a:gdLst>
                <a:gd name="T0" fmla="*/ 0 w 1521"/>
                <a:gd name="T1" fmla="*/ 1522 h 1522"/>
                <a:gd name="T2" fmla="*/ 1520 w 1521"/>
                <a:gd name="T3" fmla="*/ 0 h 1522"/>
                <a:gd name="T4" fmla="*/ 1521 w 1521"/>
                <a:gd name="T5" fmla="*/ 0 h 1522"/>
              </a:gdLst>
              <a:ahLst/>
              <a:cxnLst>
                <a:cxn ang="0">
                  <a:pos x="T0" y="T1"/>
                </a:cxn>
                <a:cxn ang="0">
                  <a:pos x="T2" y="T3"/>
                </a:cxn>
                <a:cxn ang="0">
                  <a:pos x="T4" y="T5"/>
                </a:cxn>
              </a:cxnLst>
              <a:rect l="0" t="0" r="r" b="b"/>
              <a:pathLst>
                <a:path w="1521" h="1522">
                  <a:moveTo>
                    <a:pt x="0" y="1522"/>
                  </a:moveTo>
                  <a:lnTo>
                    <a:pt x="1520" y="0"/>
                  </a:lnTo>
                  <a:lnTo>
                    <a:pt x="15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4" name="Freeform 60"/>
            <p:cNvSpPr>
              <a:spLocks/>
            </p:cNvSpPr>
            <p:nvPr/>
          </p:nvSpPr>
          <p:spPr bwMode="auto">
            <a:xfrm>
              <a:off x="2818" y="1819"/>
              <a:ext cx="171" cy="171"/>
            </a:xfrm>
            <a:custGeom>
              <a:avLst/>
              <a:gdLst>
                <a:gd name="T0" fmla="*/ 0 w 1707"/>
                <a:gd name="T1" fmla="*/ 1710 h 1710"/>
                <a:gd name="T2" fmla="*/ 1706 w 1707"/>
                <a:gd name="T3" fmla="*/ 0 h 1710"/>
                <a:gd name="T4" fmla="*/ 1707 w 1707"/>
                <a:gd name="T5" fmla="*/ 0 h 1710"/>
              </a:gdLst>
              <a:ahLst/>
              <a:cxnLst>
                <a:cxn ang="0">
                  <a:pos x="T0" y="T1"/>
                </a:cxn>
                <a:cxn ang="0">
                  <a:pos x="T2" y="T3"/>
                </a:cxn>
                <a:cxn ang="0">
                  <a:pos x="T4" y="T5"/>
                </a:cxn>
              </a:cxnLst>
              <a:rect l="0" t="0" r="r" b="b"/>
              <a:pathLst>
                <a:path w="1707" h="1710">
                  <a:moveTo>
                    <a:pt x="0" y="1710"/>
                  </a:moveTo>
                  <a:lnTo>
                    <a:pt x="1706" y="0"/>
                  </a:lnTo>
                  <a:lnTo>
                    <a:pt x="17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5" name="Freeform 61"/>
            <p:cNvSpPr>
              <a:spLocks/>
            </p:cNvSpPr>
            <p:nvPr/>
          </p:nvSpPr>
          <p:spPr bwMode="auto">
            <a:xfrm>
              <a:off x="2824" y="1825"/>
              <a:ext cx="184" cy="185"/>
            </a:xfrm>
            <a:custGeom>
              <a:avLst/>
              <a:gdLst>
                <a:gd name="T0" fmla="*/ 0 w 1840"/>
                <a:gd name="T1" fmla="*/ 1845 h 1845"/>
                <a:gd name="T2" fmla="*/ 1839 w 1840"/>
                <a:gd name="T3" fmla="*/ 0 h 1845"/>
                <a:gd name="T4" fmla="*/ 1840 w 1840"/>
                <a:gd name="T5" fmla="*/ 0 h 1845"/>
              </a:gdLst>
              <a:ahLst/>
              <a:cxnLst>
                <a:cxn ang="0">
                  <a:pos x="T0" y="T1"/>
                </a:cxn>
                <a:cxn ang="0">
                  <a:pos x="T2" y="T3"/>
                </a:cxn>
                <a:cxn ang="0">
                  <a:pos x="T4" y="T5"/>
                </a:cxn>
              </a:cxnLst>
              <a:rect l="0" t="0" r="r" b="b"/>
              <a:pathLst>
                <a:path w="1840" h="1845">
                  <a:moveTo>
                    <a:pt x="0" y="1845"/>
                  </a:moveTo>
                  <a:lnTo>
                    <a:pt x="1839" y="0"/>
                  </a:lnTo>
                  <a:lnTo>
                    <a:pt x="18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6" name="Freeform 62"/>
            <p:cNvSpPr>
              <a:spLocks/>
            </p:cNvSpPr>
            <p:nvPr/>
          </p:nvSpPr>
          <p:spPr bwMode="auto">
            <a:xfrm>
              <a:off x="2832" y="1833"/>
              <a:ext cx="193" cy="194"/>
            </a:xfrm>
            <a:custGeom>
              <a:avLst/>
              <a:gdLst>
                <a:gd name="T0" fmla="*/ 0 w 1934"/>
                <a:gd name="T1" fmla="*/ 1937 h 1937"/>
                <a:gd name="T2" fmla="*/ 1933 w 1934"/>
                <a:gd name="T3" fmla="*/ 0 h 1937"/>
                <a:gd name="T4" fmla="*/ 1934 w 1934"/>
                <a:gd name="T5" fmla="*/ 0 h 1937"/>
              </a:gdLst>
              <a:ahLst/>
              <a:cxnLst>
                <a:cxn ang="0">
                  <a:pos x="T0" y="T1"/>
                </a:cxn>
                <a:cxn ang="0">
                  <a:pos x="T2" y="T3"/>
                </a:cxn>
                <a:cxn ang="0">
                  <a:pos x="T4" y="T5"/>
                </a:cxn>
              </a:cxnLst>
              <a:rect l="0" t="0" r="r" b="b"/>
              <a:pathLst>
                <a:path w="1934" h="1937">
                  <a:moveTo>
                    <a:pt x="0" y="1937"/>
                  </a:moveTo>
                  <a:lnTo>
                    <a:pt x="1933" y="0"/>
                  </a:lnTo>
                  <a:lnTo>
                    <a:pt x="19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7" name="Freeform 63"/>
            <p:cNvSpPr>
              <a:spLocks/>
            </p:cNvSpPr>
            <p:nvPr/>
          </p:nvSpPr>
          <p:spPr bwMode="auto">
            <a:xfrm>
              <a:off x="2842" y="1843"/>
              <a:ext cx="199" cy="199"/>
            </a:xfrm>
            <a:custGeom>
              <a:avLst/>
              <a:gdLst>
                <a:gd name="T0" fmla="*/ 0 w 1990"/>
                <a:gd name="T1" fmla="*/ 1994 h 1994"/>
                <a:gd name="T2" fmla="*/ 1989 w 1990"/>
                <a:gd name="T3" fmla="*/ 0 h 1994"/>
                <a:gd name="T4" fmla="*/ 1990 w 1990"/>
                <a:gd name="T5" fmla="*/ 0 h 1994"/>
              </a:gdLst>
              <a:ahLst/>
              <a:cxnLst>
                <a:cxn ang="0">
                  <a:pos x="T0" y="T1"/>
                </a:cxn>
                <a:cxn ang="0">
                  <a:pos x="T2" y="T3"/>
                </a:cxn>
                <a:cxn ang="0">
                  <a:pos x="T4" y="T5"/>
                </a:cxn>
              </a:cxnLst>
              <a:rect l="0" t="0" r="r" b="b"/>
              <a:pathLst>
                <a:path w="1990" h="1994">
                  <a:moveTo>
                    <a:pt x="0" y="1994"/>
                  </a:moveTo>
                  <a:lnTo>
                    <a:pt x="1989" y="0"/>
                  </a:lnTo>
                  <a:lnTo>
                    <a:pt x="19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8" name="Freeform 64"/>
            <p:cNvSpPr>
              <a:spLocks/>
            </p:cNvSpPr>
            <p:nvPr/>
          </p:nvSpPr>
          <p:spPr bwMode="auto">
            <a:xfrm>
              <a:off x="2853" y="1854"/>
              <a:ext cx="202" cy="202"/>
            </a:xfrm>
            <a:custGeom>
              <a:avLst/>
              <a:gdLst>
                <a:gd name="T0" fmla="*/ 0 w 2014"/>
                <a:gd name="T1" fmla="*/ 2018 h 2018"/>
                <a:gd name="T2" fmla="*/ 2013 w 2014"/>
                <a:gd name="T3" fmla="*/ 0 h 2018"/>
                <a:gd name="T4" fmla="*/ 2014 w 2014"/>
                <a:gd name="T5" fmla="*/ 0 h 2018"/>
              </a:gdLst>
              <a:ahLst/>
              <a:cxnLst>
                <a:cxn ang="0">
                  <a:pos x="T0" y="T1"/>
                </a:cxn>
                <a:cxn ang="0">
                  <a:pos x="T2" y="T3"/>
                </a:cxn>
                <a:cxn ang="0">
                  <a:pos x="T4" y="T5"/>
                </a:cxn>
              </a:cxnLst>
              <a:rect l="0" t="0" r="r" b="b"/>
              <a:pathLst>
                <a:path w="2014" h="2018">
                  <a:moveTo>
                    <a:pt x="0" y="2018"/>
                  </a:moveTo>
                  <a:lnTo>
                    <a:pt x="2013" y="0"/>
                  </a:lnTo>
                  <a:lnTo>
                    <a:pt x="20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69" name="Freeform 65"/>
            <p:cNvSpPr>
              <a:spLocks/>
            </p:cNvSpPr>
            <p:nvPr/>
          </p:nvSpPr>
          <p:spPr bwMode="auto">
            <a:xfrm>
              <a:off x="2866" y="1867"/>
              <a:ext cx="201" cy="201"/>
            </a:xfrm>
            <a:custGeom>
              <a:avLst/>
              <a:gdLst>
                <a:gd name="T0" fmla="*/ 0 w 2007"/>
                <a:gd name="T1" fmla="*/ 2010 h 2010"/>
                <a:gd name="T2" fmla="*/ 2006 w 2007"/>
                <a:gd name="T3" fmla="*/ 0 h 2010"/>
                <a:gd name="T4" fmla="*/ 2007 w 2007"/>
                <a:gd name="T5" fmla="*/ 0 h 2010"/>
              </a:gdLst>
              <a:ahLst/>
              <a:cxnLst>
                <a:cxn ang="0">
                  <a:pos x="T0" y="T1"/>
                </a:cxn>
                <a:cxn ang="0">
                  <a:pos x="T2" y="T3"/>
                </a:cxn>
                <a:cxn ang="0">
                  <a:pos x="T4" y="T5"/>
                </a:cxn>
              </a:cxnLst>
              <a:rect l="0" t="0" r="r" b="b"/>
              <a:pathLst>
                <a:path w="2007" h="2010">
                  <a:moveTo>
                    <a:pt x="0" y="2010"/>
                  </a:moveTo>
                  <a:lnTo>
                    <a:pt x="2006" y="0"/>
                  </a:lnTo>
                  <a:lnTo>
                    <a:pt x="20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70" name="Freeform 66"/>
            <p:cNvSpPr>
              <a:spLocks/>
            </p:cNvSpPr>
            <p:nvPr/>
          </p:nvSpPr>
          <p:spPr bwMode="auto">
            <a:xfrm>
              <a:off x="2881" y="1882"/>
              <a:ext cx="196" cy="197"/>
            </a:xfrm>
            <a:custGeom>
              <a:avLst/>
              <a:gdLst>
                <a:gd name="T0" fmla="*/ 0 w 1966"/>
                <a:gd name="T1" fmla="*/ 1971 h 1971"/>
                <a:gd name="T2" fmla="*/ 1965 w 1966"/>
                <a:gd name="T3" fmla="*/ 0 h 1971"/>
                <a:gd name="T4" fmla="*/ 1966 w 1966"/>
                <a:gd name="T5" fmla="*/ 0 h 1971"/>
              </a:gdLst>
              <a:ahLst/>
              <a:cxnLst>
                <a:cxn ang="0">
                  <a:pos x="T0" y="T1"/>
                </a:cxn>
                <a:cxn ang="0">
                  <a:pos x="T2" y="T3"/>
                </a:cxn>
                <a:cxn ang="0">
                  <a:pos x="T4" y="T5"/>
                </a:cxn>
              </a:cxnLst>
              <a:rect l="0" t="0" r="r" b="b"/>
              <a:pathLst>
                <a:path w="1966" h="1971">
                  <a:moveTo>
                    <a:pt x="0" y="1971"/>
                  </a:moveTo>
                  <a:lnTo>
                    <a:pt x="1965" y="0"/>
                  </a:lnTo>
                  <a:lnTo>
                    <a:pt x="19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71" name="Freeform 67"/>
            <p:cNvSpPr>
              <a:spLocks/>
            </p:cNvSpPr>
            <p:nvPr/>
          </p:nvSpPr>
          <p:spPr bwMode="auto">
            <a:xfrm>
              <a:off x="2897" y="1898"/>
              <a:ext cx="189" cy="190"/>
            </a:xfrm>
            <a:custGeom>
              <a:avLst/>
              <a:gdLst>
                <a:gd name="T0" fmla="*/ 0 w 1894"/>
                <a:gd name="T1" fmla="*/ 1896 h 1896"/>
                <a:gd name="T2" fmla="*/ 1893 w 1894"/>
                <a:gd name="T3" fmla="*/ 0 h 1896"/>
                <a:gd name="T4" fmla="*/ 1894 w 1894"/>
                <a:gd name="T5" fmla="*/ 0 h 1896"/>
              </a:gdLst>
              <a:ahLst/>
              <a:cxnLst>
                <a:cxn ang="0">
                  <a:pos x="T0" y="T1"/>
                </a:cxn>
                <a:cxn ang="0">
                  <a:pos x="T2" y="T3"/>
                </a:cxn>
                <a:cxn ang="0">
                  <a:pos x="T4" y="T5"/>
                </a:cxn>
              </a:cxnLst>
              <a:rect l="0" t="0" r="r" b="b"/>
              <a:pathLst>
                <a:path w="1894" h="1896">
                  <a:moveTo>
                    <a:pt x="0" y="1896"/>
                  </a:moveTo>
                  <a:lnTo>
                    <a:pt x="1893" y="0"/>
                  </a:lnTo>
                  <a:lnTo>
                    <a:pt x="18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72" name="Freeform 68"/>
            <p:cNvSpPr>
              <a:spLocks/>
            </p:cNvSpPr>
            <p:nvPr/>
          </p:nvSpPr>
          <p:spPr bwMode="auto">
            <a:xfrm>
              <a:off x="2915" y="1917"/>
              <a:ext cx="178" cy="178"/>
            </a:xfrm>
            <a:custGeom>
              <a:avLst/>
              <a:gdLst>
                <a:gd name="T0" fmla="*/ 0 w 1780"/>
                <a:gd name="T1" fmla="*/ 1784 h 1784"/>
                <a:gd name="T2" fmla="*/ 1779 w 1780"/>
                <a:gd name="T3" fmla="*/ 0 h 1784"/>
                <a:gd name="T4" fmla="*/ 1780 w 1780"/>
                <a:gd name="T5" fmla="*/ 0 h 1784"/>
              </a:gdLst>
              <a:ahLst/>
              <a:cxnLst>
                <a:cxn ang="0">
                  <a:pos x="T0" y="T1"/>
                </a:cxn>
                <a:cxn ang="0">
                  <a:pos x="T2" y="T3"/>
                </a:cxn>
                <a:cxn ang="0">
                  <a:pos x="T4" y="T5"/>
                </a:cxn>
              </a:cxnLst>
              <a:rect l="0" t="0" r="r" b="b"/>
              <a:pathLst>
                <a:path w="1780" h="1784">
                  <a:moveTo>
                    <a:pt x="0" y="1784"/>
                  </a:moveTo>
                  <a:lnTo>
                    <a:pt x="1779" y="0"/>
                  </a:lnTo>
                  <a:lnTo>
                    <a:pt x="17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73" name="Freeform 69"/>
            <p:cNvSpPr>
              <a:spLocks/>
            </p:cNvSpPr>
            <p:nvPr/>
          </p:nvSpPr>
          <p:spPr bwMode="auto">
            <a:xfrm>
              <a:off x="2936" y="1937"/>
              <a:ext cx="162" cy="163"/>
            </a:xfrm>
            <a:custGeom>
              <a:avLst/>
              <a:gdLst>
                <a:gd name="T0" fmla="*/ 0 w 1622"/>
                <a:gd name="T1" fmla="*/ 1626 h 1626"/>
                <a:gd name="T2" fmla="*/ 1621 w 1622"/>
                <a:gd name="T3" fmla="*/ 0 h 1626"/>
                <a:gd name="T4" fmla="*/ 1622 w 1622"/>
                <a:gd name="T5" fmla="*/ 0 h 1626"/>
              </a:gdLst>
              <a:ahLst/>
              <a:cxnLst>
                <a:cxn ang="0">
                  <a:pos x="T0" y="T1"/>
                </a:cxn>
                <a:cxn ang="0">
                  <a:pos x="T2" y="T3"/>
                </a:cxn>
                <a:cxn ang="0">
                  <a:pos x="T4" y="T5"/>
                </a:cxn>
              </a:cxnLst>
              <a:rect l="0" t="0" r="r" b="b"/>
              <a:pathLst>
                <a:path w="1622" h="1626">
                  <a:moveTo>
                    <a:pt x="0" y="1626"/>
                  </a:moveTo>
                  <a:lnTo>
                    <a:pt x="1621" y="0"/>
                  </a:lnTo>
                  <a:lnTo>
                    <a:pt x="16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74" name="Freeform 70"/>
            <p:cNvSpPr>
              <a:spLocks/>
            </p:cNvSpPr>
            <p:nvPr/>
          </p:nvSpPr>
          <p:spPr bwMode="auto">
            <a:xfrm>
              <a:off x="2959" y="1961"/>
              <a:ext cx="141" cy="140"/>
            </a:xfrm>
            <a:custGeom>
              <a:avLst/>
              <a:gdLst>
                <a:gd name="T0" fmla="*/ 0 w 1402"/>
                <a:gd name="T1" fmla="*/ 1405 h 1405"/>
                <a:gd name="T2" fmla="*/ 1401 w 1402"/>
                <a:gd name="T3" fmla="*/ 0 h 1405"/>
                <a:gd name="T4" fmla="*/ 1402 w 1402"/>
                <a:gd name="T5" fmla="*/ 0 h 1405"/>
              </a:gdLst>
              <a:ahLst/>
              <a:cxnLst>
                <a:cxn ang="0">
                  <a:pos x="T0" y="T1"/>
                </a:cxn>
                <a:cxn ang="0">
                  <a:pos x="T2" y="T3"/>
                </a:cxn>
                <a:cxn ang="0">
                  <a:pos x="T4" y="T5"/>
                </a:cxn>
              </a:cxnLst>
              <a:rect l="0" t="0" r="r" b="b"/>
              <a:pathLst>
                <a:path w="1402" h="1405">
                  <a:moveTo>
                    <a:pt x="0" y="1405"/>
                  </a:moveTo>
                  <a:lnTo>
                    <a:pt x="1401" y="0"/>
                  </a:lnTo>
                  <a:lnTo>
                    <a:pt x="14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75" name="Freeform 71"/>
            <p:cNvSpPr>
              <a:spLocks/>
            </p:cNvSpPr>
            <p:nvPr/>
          </p:nvSpPr>
          <p:spPr bwMode="auto">
            <a:xfrm>
              <a:off x="2988" y="1989"/>
              <a:ext cx="108" cy="109"/>
            </a:xfrm>
            <a:custGeom>
              <a:avLst/>
              <a:gdLst>
                <a:gd name="T0" fmla="*/ 0 w 1083"/>
                <a:gd name="T1" fmla="*/ 1085 h 1085"/>
                <a:gd name="T2" fmla="*/ 1082 w 1083"/>
                <a:gd name="T3" fmla="*/ 0 h 1085"/>
                <a:gd name="T4" fmla="*/ 1083 w 1083"/>
                <a:gd name="T5" fmla="*/ 0 h 1085"/>
              </a:gdLst>
              <a:ahLst/>
              <a:cxnLst>
                <a:cxn ang="0">
                  <a:pos x="T0" y="T1"/>
                </a:cxn>
                <a:cxn ang="0">
                  <a:pos x="T2" y="T3"/>
                </a:cxn>
                <a:cxn ang="0">
                  <a:pos x="T4" y="T5"/>
                </a:cxn>
              </a:cxnLst>
              <a:rect l="0" t="0" r="r" b="b"/>
              <a:pathLst>
                <a:path w="1083" h="1085">
                  <a:moveTo>
                    <a:pt x="0" y="1085"/>
                  </a:moveTo>
                  <a:lnTo>
                    <a:pt x="1082" y="0"/>
                  </a:lnTo>
                  <a:lnTo>
                    <a:pt x="10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1576" name="Freeform 72"/>
            <p:cNvSpPr>
              <a:spLocks/>
            </p:cNvSpPr>
            <p:nvPr/>
          </p:nvSpPr>
          <p:spPr bwMode="auto">
            <a:xfrm>
              <a:off x="3029" y="2031"/>
              <a:ext cx="51" cy="50"/>
            </a:xfrm>
            <a:custGeom>
              <a:avLst/>
              <a:gdLst>
                <a:gd name="T0" fmla="*/ 0 w 502"/>
                <a:gd name="T1" fmla="*/ 504 h 504"/>
                <a:gd name="T2" fmla="*/ 501 w 502"/>
                <a:gd name="T3" fmla="*/ 0 h 504"/>
                <a:gd name="T4" fmla="*/ 502 w 502"/>
                <a:gd name="T5" fmla="*/ 0 h 504"/>
              </a:gdLst>
              <a:ahLst/>
              <a:cxnLst>
                <a:cxn ang="0">
                  <a:pos x="T0" y="T1"/>
                </a:cxn>
                <a:cxn ang="0">
                  <a:pos x="T2" y="T3"/>
                </a:cxn>
                <a:cxn ang="0">
                  <a:pos x="T4" y="T5"/>
                </a:cxn>
              </a:cxnLst>
              <a:rect l="0" t="0" r="r" b="b"/>
              <a:pathLst>
                <a:path w="502" h="504">
                  <a:moveTo>
                    <a:pt x="0" y="504"/>
                  </a:moveTo>
                  <a:lnTo>
                    <a:pt x="501" y="0"/>
                  </a:lnTo>
                  <a:lnTo>
                    <a:pt x="5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21578" name="Text Box 74"/>
          <p:cNvSpPr txBox="1">
            <a:spLocks noChangeArrowheads="1"/>
          </p:cNvSpPr>
          <p:nvPr/>
        </p:nvSpPr>
        <p:spPr bwMode="auto">
          <a:xfrm>
            <a:off x="609600" y="5334000"/>
            <a:ext cx="75438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4400" i="0">
                <a:solidFill>
                  <a:schemeClr val="bg1"/>
                </a:solidFill>
                <a:effectLst>
                  <a:outerShdw blurRad="38100" dist="38100" dir="2700000" algn="tl">
                    <a:srgbClr val="808080"/>
                  </a:outerShdw>
                </a:effectLst>
                <a:latin typeface="Times New Roman" pitchFamily="18" charset="0"/>
              </a:rPr>
              <a:t>EYE BOLT</a:t>
            </a:r>
          </a:p>
        </p:txBody>
      </p:sp>
      <p:sp>
        <p:nvSpPr>
          <p:cNvPr id="21579" name="Line 75"/>
          <p:cNvSpPr>
            <a:spLocks noChangeShapeType="1"/>
          </p:cNvSpPr>
          <p:nvPr/>
        </p:nvSpPr>
        <p:spPr bwMode="auto">
          <a:xfrm flipV="1">
            <a:off x="3810000" y="2438400"/>
            <a:ext cx="990600" cy="76200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1581" name="Text Box 77"/>
          <p:cNvSpPr txBox="1">
            <a:spLocks noChangeArrowheads="1"/>
          </p:cNvSpPr>
          <p:nvPr/>
        </p:nvSpPr>
        <p:spPr bwMode="auto">
          <a:xfrm rot="-1800000">
            <a:off x="3978275" y="2400300"/>
            <a:ext cx="441325"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a:t>
            </a:r>
            <a:endParaRPr lang="en-GB" sz="2800" i="0">
              <a:solidFill>
                <a:schemeClr val="bg1"/>
              </a:solidFill>
              <a:effectLst>
                <a:outerShdw blurRad="38100" dist="38100" dir="2700000" algn="tl">
                  <a:srgbClr val="808080"/>
                </a:outerShdw>
              </a:effectLst>
              <a:latin typeface="Times New Roman" pitchFamily="18" charset="0"/>
            </a:endParaRPr>
          </a:p>
        </p:txBody>
      </p:sp>
      <p:sp>
        <p:nvSpPr>
          <p:cNvPr id="21582" name="Text Box 78"/>
          <p:cNvSpPr txBox="1">
            <a:spLocks noChangeArrowheads="1"/>
          </p:cNvSpPr>
          <p:nvPr/>
        </p:nvSpPr>
        <p:spPr bwMode="auto">
          <a:xfrm rot="-5400000">
            <a:off x="1390650" y="2495550"/>
            <a:ext cx="477838"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D</a:t>
            </a:r>
            <a:endParaRPr lang="en-GB" sz="3200" i="0">
              <a:solidFill>
                <a:schemeClr val="bg1"/>
              </a:solidFill>
              <a:effectLst>
                <a:outerShdw blurRad="38100" dist="38100" dir="2700000" algn="tl">
                  <a:srgbClr val="808080"/>
                </a:outerShdw>
              </a:effectLst>
              <a:latin typeface="Times New Roman" pitchFamily="18" charset="0"/>
            </a:endParaRPr>
          </a:p>
        </p:txBody>
      </p:sp>
      <p:sp>
        <p:nvSpPr>
          <p:cNvPr id="21583" name="Line 79"/>
          <p:cNvSpPr>
            <a:spLocks noChangeShapeType="1"/>
          </p:cNvSpPr>
          <p:nvPr/>
        </p:nvSpPr>
        <p:spPr bwMode="auto">
          <a:xfrm>
            <a:off x="1828800" y="2209800"/>
            <a:ext cx="0" cy="121920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1584" name="Line 80"/>
          <p:cNvSpPr>
            <a:spLocks noChangeShapeType="1"/>
          </p:cNvSpPr>
          <p:nvPr/>
        </p:nvSpPr>
        <p:spPr bwMode="auto">
          <a:xfrm>
            <a:off x="7848600" y="1600200"/>
            <a:ext cx="8382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1585" name="Line 81"/>
          <p:cNvSpPr>
            <a:spLocks noChangeShapeType="1"/>
          </p:cNvSpPr>
          <p:nvPr/>
        </p:nvSpPr>
        <p:spPr bwMode="auto">
          <a:xfrm>
            <a:off x="7848600" y="4038600"/>
            <a:ext cx="8382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1586" name="Line 82"/>
          <p:cNvSpPr>
            <a:spLocks noChangeShapeType="1"/>
          </p:cNvSpPr>
          <p:nvPr/>
        </p:nvSpPr>
        <p:spPr bwMode="auto">
          <a:xfrm>
            <a:off x="8610600" y="1600200"/>
            <a:ext cx="0" cy="243840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1587" name="Text Box 83"/>
          <p:cNvSpPr txBox="1">
            <a:spLocks noChangeArrowheads="1"/>
          </p:cNvSpPr>
          <p:nvPr/>
        </p:nvSpPr>
        <p:spPr bwMode="auto">
          <a:xfrm rot="-5400000">
            <a:off x="8075613" y="2470150"/>
            <a:ext cx="681038"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2D</a:t>
            </a:r>
            <a:endParaRPr lang="en-GB" sz="3200" i="0">
              <a:solidFill>
                <a:schemeClr val="bg1"/>
              </a:solidFill>
              <a:effectLst>
                <a:outerShdw blurRad="38100" dist="38100" dir="2700000" algn="tl">
                  <a:srgbClr val="808080"/>
                </a:outerShdw>
              </a:effectLst>
              <a:latin typeface="Times New Roman" pitchFamily="18" charset="0"/>
            </a:endParaRPr>
          </a:p>
        </p:txBody>
      </p:sp>
      <p:sp>
        <p:nvSpPr>
          <p:cNvPr id="21588" name="Text Box 84"/>
          <p:cNvSpPr txBox="1">
            <a:spLocks noChangeArrowheads="1"/>
          </p:cNvSpPr>
          <p:nvPr/>
        </p:nvSpPr>
        <p:spPr bwMode="auto">
          <a:xfrm>
            <a:off x="6786563" y="563563"/>
            <a:ext cx="681037"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2D</a:t>
            </a:r>
            <a:endParaRPr lang="en-GB" sz="3200" i="0">
              <a:solidFill>
                <a:schemeClr val="bg1"/>
              </a:solidFill>
              <a:effectLst>
                <a:outerShdw blurRad="38100" dist="38100" dir="2700000" algn="tl">
                  <a:srgbClr val="808080"/>
                </a:outerShdw>
              </a:effectLst>
              <a:latin typeface="Times New Roman" pitchFamily="18" charset="0"/>
            </a:endParaRPr>
          </a:p>
        </p:txBody>
      </p:sp>
      <p:sp>
        <p:nvSpPr>
          <p:cNvPr id="21589" name="Line 85"/>
          <p:cNvSpPr>
            <a:spLocks noChangeShapeType="1"/>
          </p:cNvSpPr>
          <p:nvPr/>
        </p:nvSpPr>
        <p:spPr bwMode="auto">
          <a:xfrm flipV="1">
            <a:off x="6324600" y="1143000"/>
            <a:ext cx="122238" cy="4572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1590" name="Line 86"/>
          <p:cNvSpPr>
            <a:spLocks noChangeShapeType="1"/>
          </p:cNvSpPr>
          <p:nvPr/>
        </p:nvSpPr>
        <p:spPr bwMode="auto">
          <a:xfrm flipV="1">
            <a:off x="6343650" y="685800"/>
            <a:ext cx="0" cy="91440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1591" name="Line 87"/>
          <p:cNvSpPr>
            <a:spLocks noChangeShapeType="1"/>
          </p:cNvSpPr>
          <p:nvPr/>
        </p:nvSpPr>
        <p:spPr bwMode="auto">
          <a:xfrm flipV="1">
            <a:off x="7810500" y="685800"/>
            <a:ext cx="0" cy="91440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1592" name="Line 88"/>
          <p:cNvSpPr>
            <a:spLocks noChangeShapeType="1"/>
          </p:cNvSpPr>
          <p:nvPr/>
        </p:nvSpPr>
        <p:spPr bwMode="auto">
          <a:xfrm>
            <a:off x="6324600" y="1066800"/>
            <a:ext cx="1524000"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32" name="Text Box 148"/>
          <p:cNvSpPr txBox="1">
            <a:spLocks noChangeArrowheads="1"/>
          </p:cNvSpPr>
          <p:nvPr/>
        </p:nvSpPr>
        <p:spPr bwMode="auto">
          <a:xfrm>
            <a:off x="3048000" y="5791200"/>
            <a:ext cx="2481263"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rPr>
              <a:t>Flanged nut</a:t>
            </a:r>
          </a:p>
        </p:txBody>
      </p:sp>
      <p:sp>
        <p:nvSpPr>
          <p:cNvPr id="42214" name="Text Box 230"/>
          <p:cNvSpPr txBox="1">
            <a:spLocks noChangeArrowheads="1"/>
          </p:cNvSpPr>
          <p:nvPr/>
        </p:nvSpPr>
        <p:spPr bwMode="auto">
          <a:xfrm>
            <a:off x="1981200" y="0"/>
            <a:ext cx="51816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4400" i="0">
                <a:solidFill>
                  <a:schemeClr val="bg1"/>
                </a:solidFill>
                <a:effectLst>
                  <a:outerShdw blurRad="38100" dist="38100" dir="2700000" algn="tl">
                    <a:srgbClr val="808080"/>
                  </a:outerShdw>
                </a:effectLst>
                <a:latin typeface="Times New Roman" pitchFamily="18" charset="0"/>
              </a:rPr>
              <a:t>TYPES OF NUTS</a:t>
            </a:r>
          </a:p>
        </p:txBody>
      </p:sp>
      <p:grpSp>
        <p:nvGrpSpPr>
          <p:cNvPr id="42364" name="Group 380"/>
          <p:cNvGrpSpPr>
            <a:grpSpLocks/>
          </p:cNvGrpSpPr>
          <p:nvPr/>
        </p:nvGrpSpPr>
        <p:grpSpPr bwMode="auto">
          <a:xfrm>
            <a:off x="2270125" y="1143000"/>
            <a:ext cx="5121275" cy="3733800"/>
            <a:chOff x="48" y="552"/>
            <a:chExt cx="2775" cy="2040"/>
          </a:xfrm>
        </p:grpSpPr>
        <p:grpSp>
          <p:nvGrpSpPr>
            <p:cNvPr id="41986" name="Group 2"/>
            <p:cNvGrpSpPr>
              <a:grpSpLocks/>
            </p:cNvGrpSpPr>
            <p:nvPr/>
          </p:nvGrpSpPr>
          <p:grpSpPr bwMode="auto">
            <a:xfrm>
              <a:off x="48" y="993"/>
              <a:ext cx="2104" cy="1312"/>
              <a:chOff x="240" y="1184"/>
              <a:chExt cx="2104" cy="1312"/>
            </a:xfrm>
          </p:grpSpPr>
          <p:sp>
            <p:nvSpPr>
              <p:cNvPr id="41987" name="Line 3"/>
              <p:cNvSpPr>
                <a:spLocks noChangeShapeType="1"/>
              </p:cNvSpPr>
              <p:nvPr/>
            </p:nvSpPr>
            <p:spPr bwMode="auto">
              <a:xfrm>
                <a:off x="1291" y="1184"/>
                <a:ext cx="5" cy="1312"/>
              </a:xfrm>
              <a:prstGeom prst="line">
                <a:avLst/>
              </a:prstGeom>
              <a:noFill/>
              <a:ln w="28575">
                <a:solidFill>
                  <a:srgbClr val="FFFFFF"/>
                </a:solidFill>
                <a:prstDash val="dashDot"/>
                <a:round/>
                <a:headEnd/>
                <a:tailEnd/>
              </a:ln>
              <a:extLst>
                <a:ext uri="{909E8E84-426E-40DD-AFC4-6F175D3DCCD1}">
                  <a14:hiddenFill xmlns:a14="http://schemas.microsoft.com/office/drawing/2010/main" xmlns="">
                    <a:noFill/>
                  </a14:hiddenFill>
                </a:ext>
              </a:extLst>
            </p:spPr>
            <p:txBody>
              <a:bodyPr/>
              <a:lstStyle/>
              <a:p>
                <a:endParaRPr lang="en-IN"/>
              </a:p>
            </p:txBody>
          </p:sp>
          <p:grpSp>
            <p:nvGrpSpPr>
              <p:cNvPr id="41988" name="Group 4"/>
              <p:cNvGrpSpPr>
                <a:grpSpLocks/>
              </p:cNvGrpSpPr>
              <p:nvPr/>
            </p:nvGrpSpPr>
            <p:grpSpPr bwMode="auto">
              <a:xfrm>
                <a:off x="240" y="1184"/>
                <a:ext cx="2104" cy="1076"/>
                <a:chOff x="240" y="1184"/>
                <a:chExt cx="2104" cy="1076"/>
              </a:xfrm>
            </p:grpSpPr>
            <p:sp>
              <p:nvSpPr>
                <p:cNvPr id="41989" name="Freeform 5"/>
                <p:cNvSpPr>
                  <a:spLocks/>
                </p:cNvSpPr>
                <p:nvPr/>
              </p:nvSpPr>
              <p:spPr bwMode="auto">
                <a:xfrm>
                  <a:off x="814" y="1184"/>
                  <a:ext cx="477" cy="123"/>
                </a:xfrm>
                <a:custGeom>
                  <a:avLst/>
                  <a:gdLst>
                    <a:gd name="T0" fmla="*/ 2725 w 2725"/>
                    <a:gd name="T1" fmla="*/ 0 h 699"/>
                    <a:gd name="T2" fmla="*/ 1785 w 2725"/>
                    <a:gd name="T3" fmla="*/ 97 h 699"/>
                    <a:gd name="T4" fmla="*/ 870 w 2725"/>
                    <a:gd name="T5" fmla="*/ 332 h 699"/>
                    <a:gd name="T6" fmla="*/ 0 w 2725"/>
                    <a:gd name="T7" fmla="*/ 699 h 699"/>
                    <a:gd name="T8" fmla="*/ 1 w 2725"/>
                    <a:gd name="T9" fmla="*/ 699 h 699"/>
                  </a:gdLst>
                  <a:ahLst/>
                  <a:cxnLst>
                    <a:cxn ang="0">
                      <a:pos x="T0" y="T1"/>
                    </a:cxn>
                    <a:cxn ang="0">
                      <a:pos x="T2" y="T3"/>
                    </a:cxn>
                    <a:cxn ang="0">
                      <a:pos x="T4" y="T5"/>
                    </a:cxn>
                    <a:cxn ang="0">
                      <a:pos x="T6" y="T7"/>
                    </a:cxn>
                    <a:cxn ang="0">
                      <a:pos x="T8" y="T9"/>
                    </a:cxn>
                  </a:cxnLst>
                  <a:rect l="0" t="0" r="r" b="b"/>
                  <a:pathLst>
                    <a:path w="2725" h="699">
                      <a:moveTo>
                        <a:pt x="2725" y="0"/>
                      </a:moveTo>
                      <a:lnTo>
                        <a:pt x="1785" y="97"/>
                      </a:lnTo>
                      <a:lnTo>
                        <a:pt x="870" y="332"/>
                      </a:lnTo>
                      <a:lnTo>
                        <a:pt x="0" y="699"/>
                      </a:lnTo>
                      <a:lnTo>
                        <a:pt x="1" y="69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0" name="Freeform 6"/>
                <p:cNvSpPr>
                  <a:spLocks/>
                </p:cNvSpPr>
                <p:nvPr/>
              </p:nvSpPr>
              <p:spPr bwMode="auto">
                <a:xfrm>
                  <a:off x="448" y="1184"/>
                  <a:ext cx="366" cy="123"/>
                </a:xfrm>
                <a:custGeom>
                  <a:avLst/>
                  <a:gdLst>
                    <a:gd name="T0" fmla="*/ 2098 w 2098"/>
                    <a:gd name="T1" fmla="*/ 699 h 699"/>
                    <a:gd name="T2" fmla="*/ 1851 w 2098"/>
                    <a:gd name="T3" fmla="*/ 332 h 699"/>
                    <a:gd name="T4" fmla="*/ 1483 w 2098"/>
                    <a:gd name="T5" fmla="*/ 86 h 699"/>
                    <a:gd name="T6" fmla="*/ 1049 w 2098"/>
                    <a:gd name="T7" fmla="*/ 0 h 699"/>
                    <a:gd name="T8" fmla="*/ 615 w 2098"/>
                    <a:gd name="T9" fmla="*/ 86 h 699"/>
                    <a:gd name="T10" fmla="*/ 247 w 2098"/>
                    <a:gd name="T11" fmla="*/ 332 h 699"/>
                    <a:gd name="T12" fmla="*/ 0 w 2098"/>
                    <a:gd name="T13" fmla="*/ 699 h 699"/>
                    <a:gd name="T14" fmla="*/ 2 w 2098"/>
                    <a:gd name="T15" fmla="*/ 699 h 6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8" h="699">
                      <a:moveTo>
                        <a:pt x="2098" y="699"/>
                      </a:moveTo>
                      <a:lnTo>
                        <a:pt x="1851" y="332"/>
                      </a:lnTo>
                      <a:lnTo>
                        <a:pt x="1483" y="86"/>
                      </a:lnTo>
                      <a:lnTo>
                        <a:pt x="1049" y="0"/>
                      </a:lnTo>
                      <a:lnTo>
                        <a:pt x="615" y="86"/>
                      </a:lnTo>
                      <a:lnTo>
                        <a:pt x="247" y="332"/>
                      </a:lnTo>
                      <a:lnTo>
                        <a:pt x="0" y="699"/>
                      </a:lnTo>
                      <a:lnTo>
                        <a:pt x="2" y="69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1" name="Freeform 7"/>
                <p:cNvSpPr>
                  <a:spLocks/>
                </p:cNvSpPr>
                <p:nvPr/>
              </p:nvSpPr>
              <p:spPr bwMode="auto">
                <a:xfrm>
                  <a:off x="1768" y="1184"/>
                  <a:ext cx="2" cy="1074"/>
                </a:xfrm>
                <a:custGeom>
                  <a:avLst/>
                  <a:gdLst>
                    <a:gd name="T0" fmla="*/ 0 w 1"/>
                    <a:gd name="T1" fmla="*/ 0 h 6137"/>
                    <a:gd name="T2" fmla="*/ 0 w 1"/>
                    <a:gd name="T3" fmla="*/ 6137 h 6137"/>
                    <a:gd name="T4" fmla="*/ 1 w 1"/>
                    <a:gd name="T5" fmla="*/ 6137 h 6137"/>
                  </a:gdLst>
                  <a:ahLst/>
                  <a:cxnLst>
                    <a:cxn ang="0">
                      <a:pos x="T0" y="T1"/>
                    </a:cxn>
                    <a:cxn ang="0">
                      <a:pos x="T2" y="T3"/>
                    </a:cxn>
                    <a:cxn ang="0">
                      <a:pos x="T4" y="T5"/>
                    </a:cxn>
                  </a:cxnLst>
                  <a:rect l="0" t="0" r="r" b="b"/>
                  <a:pathLst>
                    <a:path w="1" h="6137">
                      <a:moveTo>
                        <a:pt x="0" y="0"/>
                      </a:moveTo>
                      <a:lnTo>
                        <a:pt x="0" y="6137"/>
                      </a:lnTo>
                      <a:lnTo>
                        <a:pt x="1" y="613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2" name="Freeform 8"/>
                <p:cNvSpPr>
                  <a:spLocks/>
                </p:cNvSpPr>
                <p:nvPr/>
              </p:nvSpPr>
              <p:spPr bwMode="auto">
                <a:xfrm>
                  <a:off x="448" y="1307"/>
                  <a:ext cx="1" cy="709"/>
                </a:xfrm>
                <a:custGeom>
                  <a:avLst/>
                  <a:gdLst>
                    <a:gd name="T0" fmla="*/ 0 w 2"/>
                    <a:gd name="T1" fmla="*/ 0 h 4053"/>
                    <a:gd name="T2" fmla="*/ 0 w 2"/>
                    <a:gd name="T3" fmla="*/ 4053 h 4053"/>
                    <a:gd name="T4" fmla="*/ 2 w 2"/>
                    <a:gd name="T5" fmla="*/ 4053 h 4053"/>
                  </a:gdLst>
                  <a:ahLst/>
                  <a:cxnLst>
                    <a:cxn ang="0">
                      <a:pos x="T0" y="T1"/>
                    </a:cxn>
                    <a:cxn ang="0">
                      <a:pos x="T2" y="T3"/>
                    </a:cxn>
                    <a:cxn ang="0">
                      <a:pos x="T4" y="T5"/>
                    </a:cxn>
                  </a:cxnLst>
                  <a:rect l="0" t="0" r="r" b="b"/>
                  <a:pathLst>
                    <a:path w="2" h="4053">
                      <a:moveTo>
                        <a:pt x="0" y="0"/>
                      </a:moveTo>
                      <a:lnTo>
                        <a:pt x="0" y="4053"/>
                      </a:lnTo>
                      <a:lnTo>
                        <a:pt x="2" y="405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3" name="Freeform 9"/>
                <p:cNvSpPr>
                  <a:spLocks/>
                </p:cNvSpPr>
                <p:nvPr/>
              </p:nvSpPr>
              <p:spPr bwMode="auto">
                <a:xfrm>
                  <a:off x="814" y="1307"/>
                  <a:ext cx="2" cy="709"/>
                </a:xfrm>
                <a:custGeom>
                  <a:avLst/>
                  <a:gdLst>
                    <a:gd name="T0" fmla="*/ 0 w 1"/>
                    <a:gd name="T1" fmla="*/ 0 h 4053"/>
                    <a:gd name="T2" fmla="*/ 0 w 1"/>
                    <a:gd name="T3" fmla="*/ 4053 h 4053"/>
                    <a:gd name="T4" fmla="*/ 1 w 1"/>
                    <a:gd name="T5" fmla="*/ 4053 h 4053"/>
                  </a:gdLst>
                  <a:ahLst/>
                  <a:cxnLst>
                    <a:cxn ang="0">
                      <a:pos x="T0" y="T1"/>
                    </a:cxn>
                    <a:cxn ang="0">
                      <a:pos x="T2" y="T3"/>
                    </a:cxn>
                    <a:cxn ang="0">
                      <a:pos x="T4" y="T5"/>
                    </a:cxn>
                  </a:cxnLst>
                  <a:rect l="0" t="0" r="r" b="b"/>
                  <a:pathLst>
                    <a:path w="1" h="4053">
                      <a:moveTo>
                        <a:pt x="0" y="0"/>
                      </a:moveTo>
                      <a:lnTo>
                        <a:pt x="0" y="4053"/>
                      </a:lnTo>
                      <a:lnTo>
                        <a:pt x="1" y="405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4" name="Freeform 10"/>
                <p:cNvSpPr>
                  <a:spLocks/>
                </p:cNvSpPr>
                <p:nvPr/>
              </p:nvSpPr>
              <p:spPr bwMode="auto">
                <a:xfrm>
                  <a:off x="448" y="2016"/>
                  <a:ext cx="368" cy="1"/>
                </a:xfrm>
                <a:custGeom>
                  <a:avLst/>
                  <a:gdLst>
                    <a:gd name="T0" fmla="*/ 0 w 2099"/>
                    <a:gd name="T1" fmla="*/ 2098 w 2099"/>
                    <a:gd name="T2" fmla="*/ 2099 w 2099"/>
                  </a:gdLst>
                  <a:ahLst/>
                  <a:cxnLst>
                    <a:cxn ang="0">
                      <a:pos x="T0" y="0"/>
                    </a:cxn>
                    <a:cxn ang="0">
                      <a:pos x="T1" y="0"/>
                    </a:cxn>
                    <a:cxn ang="0">
                      <a:pos x="T2" y="0"/>
                    </a:cxn>
                  </a:cxnLst>
                  <a:rect l="0" t="0" r="r" b="b"/>
                  <a:pathLst>
                    <a:path w="2099">
                      <a:moveTo>
                        <a:pt x="0" y="0"/>
                      </a:moveTo>
                      <a:lnTo>
                        <a:pt x="2098" y="0"/>
                      </a:lnTo>
                      <a:lnTo>
                        <a:pt x="209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5" name="Freeform 11"/>
                <p:cNvSpPr>
                  <a:spLocks/>
                </p:cNvSpPr>
                <p:nvPr/>
              </p:nvSpPr>
              <p:spPr bwMode="auto">
                <a:xfrm>
                  <a:off x="240" y="2016"/>
                  <a:ext cx="2" cy="242"/>
                </a:xfrm>
                <a:custGeom>
                  <a:avLst/>
                  <a:gdLst>
                    <a:gd name="T0" fmla="*/ 0 w 2"/>
                    <a:gd name="T1" fmla="*/ 0 h 1385"/>
                    <a:gd name="T2" fmla="*/ 0 w 2"/>
                    <a:gd name="T3" fmla="*/ 1385 h 1385"/>
                    <a:gd name="T4" fmla="*/ 2 w 2"/>
                    <a:gd name="T5" fmla="*/ 1385 h 1385"/>
                  </a:gdLst>
                  <a:ahLst/>
                  <a:cxnLst>
                    <a:cxn ang="0">
                      <a:pos x="T0" y="T1"/>
                    </a:cxn>
                    <a:cxn ang="0">
                      <a:pos x="T2" y="T3"/>
                    </a:cxn>
                    <a:cxn ang="0">
                      <a:pos x="T4" y="T5"/>
                    </a:cxn>
                  </a:cxnLst>
                  <a:rect l="0" t="0" r="r" b="b"/>
                  <a:pathLst>
                    <a:path w="2" h="1385">
                      <a:moveTo>
                        <a:pt x="0" y="0"/>
                      </a:moveTo>
                      <a:lnTo>
                        <a:pt x="0" y="1385"/>
                      </a:lnTo>
                      <a:lnTo>
                        <a:pt x="2" y="138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6" name="Freeform 12"/>
                <p:cNvSpPr>
                  <a:spLocks/>
                </p:cNvSpPr>
                <p:nvPr/>
              </p:nvSpPr>
              <p:spPr bwMode="auto">
                <a:xfrm>
                  <a:off x="240" y="2016"/>
                  <a:ext cx="208" cy="1"/>
                </a:xfrm>
                <a:custGeom>
                  <a:avLst/>
                  <a:gdLst>
                    <a:gd name="T0" fmla="*/ 1188 w 1188"/>
                    <a:gd name="T1" fmla="*/ 0 w 1188"/>
                    <a:gd name="T2" fmla="*/ 2 w 1188"/>
                  </a:gdLst>
                  <a:ahLst/>
                  <a:cxnLst>
                    <a:cxn ang="0">
                      <a:pos x="T0" y="0"/>
                    </a:cxn>
                    <a:cxn ang="0">
                      <a:pos x="T1" y="0"/>
                    </a:cxn>
                    <a:cxn ang="0">
                      <a:pos x="T2" y="0"/>
                    </a:cxn>
                  </a:cxnLst>
                  <a:rect l="0" t="0" r="r" b="b"/>
                  <a:pathLst>
                    <a:path w="1188">
                      <a:moveTo>
                        <a:pt x="1188" y="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7" name="Freeform 13"/>
                <p:cNvSpPr>
                  <a:spLocks/>
                </p:cNvSpPr>
                <p:nvPr/>
              </p:nvSpPr>
              <p:spPr bwMode="auto">
                <a:xfrm>
                  <a:off x="814" y="2016"/>
                  <a:ext cx="477" cy="1"/>
                </a:xfrm>
                <a:custGeom>
                  <a:avLst/>
                  <a:gdLst>
                    <a:gd name="T0" fmla="*/ 0 w 2726"/>
                    <a:gd name="T1" fmla="*/ 2725 w 2726"/>
                    <a:gd name="T2" fmla="*/ 2726 w 2726"/>
                  </a:gdLst>
                  <a:ahLst/>
                  <a:cxnLst>
                    <a:cxn ang="0">
                      <a:pos x="T0" y="0"/>
                    </a:cxn>
                    <a:cxn ang="0">
                      <a:pos x="T1" y="0"/>
                    </a:cxn>
                    <a:cxn ang="0">
                      <a:pos x="T2" y="0"/>
                    </a:cxn>
                  </a:cxnLst>
                  <a:rect l="0" t="0" r="r" b="b"/>
                  <a:pathLst>
                    <a:path w="2726">
                      <a:moveTo>
                        <a:pt x="0" y="0"/>
                      </a:moveTo>
                      <a:lnTo>
                        <a:pt x="2725" y="0"/>
                      </a:lnTo>
                      <a:lnTo>
                        <a:pt x="27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8" name="Freeform 14"/>
                <p:cNvSpPr>
                  <a:spLocks/>
                </p:cNvSpPr>
                <p:nvPr/>
              </p:nvSpPr>
              <p:spPr bwMode="auto">
                <a:xfrm>
                  <a:off x="2342" y="2016"/>
                  <a:ext cx="2" cy="242"/>
                </a:xfrm>
                <a:custGeom>
                  <a:avLst/>
                  <a:gdLst>
                    <a:gd name="T0" fmla="*/ 0 w 2"/>
                    <a:gd name="T1" fmla="*/ 0 h 1385"/>
                    <a:gd name="T2" fmla="*/ 0 w 2"/>
                    <a:gd name="T3" fmla="*/ 1385 h 1385"/>
                    <a:gd name="T4" fmla="*/ 2 w 2"/>
                    <a:gd name="T5" fmla="*/ 1385 h 1385"/>
                  </a:gdLst>
                  <a:ahLst/>
                  <a:cxnLst>
                    <a:cxn ang="0">
                      <a:pos x="T0" y="T1"/>
                    </a:cxn>
                    <a:cxn ang="0">
                      <a:pos x="T2" y="T3"/>
                    </a:cxn>
                    <a:cxn ang="0">
                      <a:pos x="T4" y="T5"/>
                    </a:cxn>
                  </a:cxnLst>
                  <a:rect l="0" t="0" r="r" b="b"/>
                  <a:pathLst>
                    <a:path w="2" h="1385">
                      <a:moveTo>
                        <a:pt x="0" y="0"/>
                      </a:moveTo>
                      <a:lnTo>
                        <a:pt x="0" y="1385"/>
                      </a:lnTo>
                      <a:lnTo>
                        <a:pt x="2" y="138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9" name="Freeform 15"/>
                <p:cNvSpPr>
                  <a:spLocks/>
                </p:cNvSpPr>
                <p:nvPr/>
              </p:nvSpPr>
              <p:spPr bwMode="auto">
                <a:xfrm>
                  <a:off x="2135" y="2016"/>
                  <a:ext cx="207" cy="1"/>
                </a:xfrm>
                <a:custGeom>
                  <a:avLst/>
                  <a:gdLst>
                    <a:gd name="T0" fmla="*/ 0 w 1190"/>
                    <a:gd name="T1" fmla="*/ 1188 w 1190"/>
                    <a:gd name="T2" fmla="*/ 1190 w 1190"/>
                  </a:gdLst>
                  <a:ahLst/>
                  <a:cxnLst>
                    <a:cxn ang="0">
                      <a:pos x="T0" y="0"/>
                    </a:cxn>
                    <a:cxn ang="0">
                      <a:pos x="T1" y="0"/>
                    </a:cxn>
                    <a:cxn ang="0">
                      <a:pos x="T2" y="0"/>
                    </a:cxn>
                  </a:cxnLst>
                  <a:rect l="0" t="0" r="r" b="b"/>
                  <a:pathLst>
                    <a:path w="1190">
                      <a:moveTo>
                        <a:pt x="0" y="0"/>
                      </a:moveTo>
                      <a:lnTo>
                        <a:pt x="1188" y="0"/>
                      </a:lnTo>
                      <a:lnTo>
                        <a:pt x="119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0" name="Freeform 16"/>
                <p:cNvSpPr>
                  <a:spLocks/>
                </p:cNvSpPr>
                <p:nvPr/>
              </p:nvSpPr>
              <p:spPr bwMode="auto">
                <a:xfrm>
                  <a:off x="632" y="1184"/>
                  <a:ext cx="184" cy="2"/>
                </a:xfrm>
                <a:custGeom>
                  <a:avLst/>
                  <a:gdLst>
                    <a:gd name="T0" fmla="*/ 0 w 1050"/>
                    <a:gd name="T1" fmla="*/ 1049 w 1050"/>
                    <a:gd name="T2" fmla="*/ 1050 w 1050"/>
                  </a:gdLst>
                  <a:ahLst/>
                  <a:cxnLst>
                    <a:cxn ang="0">
                      <a:pos x="T0" y="0"/>
                    </a:cxn>
                    <a:cxn ang="0">
                      <a:pos x="T1" y="0"/>
                    </a:cxn>
                    <a:cxn ang="0">
                      <a:pos x="T2" y="0"/>
                    </a:cxn>
                  </a:cxnLst>
                  <a:rect l="0" t="0" r="r" b="b"/>
                  <a:pathLst>
                    <a:path w="1050">
                      <a:moveTo>
                        <a:pt x="0" y="0"/>
                      </a:moveTo>
                      <a:lnTo>
                        <a:pt x="1049" y="0"/>
                      </a:lnTo>
                      <a:lnTo>
                        <a:pt x="10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1" name="Freeform 17"/>
                <p:cNvSpPr>
                  <a:spLocks/>
                </p:cNvSpPr>
                <p:nvPr/>
              </p:nvSpPr>
              <p:spPr bwMode="auto">
                <a:xfrm>
                  <a:off x="1291" y="1184"/>
                  <a:ext cx="477" cy="2"/>
                </a:xfrm>
                <a:custGeom>
                  <a:avLst/>
                  <a:gdLst>
                    <a:gd name="T0" fmla="*/ 0 w 2726"/>
                    <a:gd name="T1" fmla="*/ 2725 w 2726"/>
                    <a:gd name="T2" fmla="*/ 2726 w 2726"/>
                  </a:gdLst>
                  <a:ahLst/>
                  <a:cxnLst>
                    <a:cxn ang="0">
                      <a:pos x="T0" y="0"/>
                    </a:cxn>
                    <a:cxn ang="0">
                      <a:pos x="T1" y="0"/>
                    </a:cxn>
                    <a:cxn ang="0">
                      <a:pos x="T2" y="0"/>
                    </a:cxn>
                  </a:cxnLst>
                  <a:rect l="0" t="0" r="r" b="b"/>
                  <a:pathLst>
                    <a:path w="2726">
                      <a:moveTo>
                        <a:pt x="0" y="0"/>
                      </a:moveTo>
                      <a:lnTo>
                        <a:pt x="2725" y="0"/>
                      </a:lnTo>
                      <a:lnTo>
                        <a:pt x="27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2" name="Freeform 18"/>
                <p:cNvSpPr>
                  <a:spLocks/>
                </p:cNvSpPr>
                <p:nvPr/>
              </p:nvSpPr>
              <p:spPr bwMode="auto">
                <a:xfrm>
                  <a:off x="814" y="1184"/>
                  <a:ext cx="477" cy="2"/>
                </a:xfrm>
                <a:custGeom>
                  <a:avLst/>
                  <a:gdLst>
                    <a:gd name="T0" fmla="*/ 2725 w 2725"/>
                    <a:gd name="T1" fmla="*/ 0 w 2725"/>
                    <a:gd name="T2" fmla="*/ 1 w 2725"/>
                  </a:gdLst>
                  <a:ahLst/>
                  <a:cxnLst>
                    <a:cxn ang="0">
                      <a:pos x="T0" y="0"/>
                    </a:cxn>
                    <a:cxn ang="0">
                      <a:pos x="T1" y="0"/>
                    </a:cxn>
                    <a:cxn ang="0">
                      <a:pos x="T2" y="0"/>
                    </a:cxn>
                  </a:cxnLst>
                  <a:rect l="0" t="0" r="r" b="b"/>
                  <a:pathLst>
                    <a:path w="2725">
                      <a:moveTo>
                        <a:pt x="2725"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3" name="Freeform 19"/>
                <p:cNvSpPr>
                  <a:spLocks/>
                </p:cNvSpPr>
                <p:nvPr/>
              </p:nvSpPr>
              <p:spPr bwMode="auto">
                <a:xfrm>
                  <a:off x="1768" y="1184"/>
                  <a:ext cx="228" cy="2"/>
                </a:xfrm>
                <a:custGeom>
                  <a:avLst/>
                  <a:gdLst>
                    <a:gd name="T0" fmla="*/ 1308 w 1308"/>
                    <a:gd name="T1" fmla="*/ 0 w 1308"/>
                    <a:gd name="T2" fmla="*/ 1 w 1308"/>
                  </a:gdLst>
                  <a:ahLst/>
                  <a:cxnLst>
                    <a:cxn ang="0">
                      <a:pos x="T0" y="0"/>
                    </a:cxn>
                    <a:cxn ang="0">
                      <a:pos x="T1" y="0"/>
                    </a:cxn>
                    <a:cxn ang="0">
                      <a:pos x="T2" y="0"/>
                    </a:cxn>
                  </a:cxnLst>
                  <a:rect l="0" t="0" r="r" b="b"/>
                  <a:pathLst>
                    <a:path w="1308">
                      <a:moveTo>
                        <a:pt x="1308"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4" name="Freeform 20"/>
                <p:cNvSpPr>
                  <a:spLocks/>
                </p:cNvSpPr>
                <p:nvPr/>
              </p:nvSpPr>
              <p:spPr bwMode="auto">
                <a:xfrm>
                  <a:off x="240" y="2258"/>
                  <a:ext cx="2102" cy="2"/>
                </a:xfrm>
                <a:custGeom>
                  <a:avLst/>
                  <a:gdLst>
                    <a:gd name="T0" fmla="*/ 0 w 12022"/>
                    <a:gd name="T1" fmla="*/ 12020 w 12022"/>
                    <a:gd name="T2" fmla="*/ 12022 w 12022"/>
                  </a:gdLst>
                  <a:ahLst/>
                  <a:cxnLst>
                    <a:cxn ang="0">
                      <a:pos x="T0" y="0"/>
                    </a:cxn>
                    <a:cxn ang="0">
                      <a:pos x="T1" y="0"/>
                    </a:cxn>
                    <a:cxn ang="0">
                      <a:pos x="T2" y="0"/>
                    </a:cxn>
                  </a:cxnLst>
                  <a:rect l="0" t="0" r="r" b="b"/>
                  <a:pathLst>
                    <a:path w="12022">
                      <a:moveTo>
                        <a:pt x="0" y="0"/>
                      </a:moveTo>
                      <a:lnTo>
                        <a:pt x="12020" y="0"/>
                      </a:lnTo>
                      <a:lnTo>
                        <a:pt x="1202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5" name="Freeform 21"/>
                <p:cNvSpPr>
                  <a:spLocks/>
                </p:cNvSpPr>
                <p:nvPr/>
              </p:nvSpPr>
              <p:spPr bwMode="auto">
                <a:xfrm>
                  <a:off x="2133" y="1321"/>
                  <a:ext cx="2" cy="695"/>
                </a:xfrm>
                <a:custGeom>
                  <a:avLst/>
                  <a:gdLst>
                    <a:gd name="T0" fmla="*/ 0 w 6"/>
                    <a:gd name="T1" fmla="*/ 0 h 3967"/>
                    <a:gd name="T2" fmla="*/ 4 w 6"/>
                    <a:gd name="T3" fmla="*/ 3967 h 3967"/>
                    <a:gd name="T4" fmla="*/ 6 w 6"/>
                    <a:gd name="T5" fmla="*/ 3967 h 3967"/>
                  </a:gdLst>
                  <a:ahLst/>
                  <a:cxnLst>
                    <a:cxn ang="0">
                      <a:pos x="T0" y="T1"/>
                    </a:cxn>
                    <a:cxn ang="0">
                      <a:pos x="T2" y="T3"/>
                    </a:cxn>
                    <a:cxn ang="0">
                      <a:pos x="T4" y="T5"/>
                    </a:cxn>
                  </a:cxnLst>
                  <a:rect l="0" t="0" r="r" b="b"/>
                  <a:pathLst>
                    <a:path w="6" h="3967">
                      <a:moveTo>
                        <a:pt x="0" y="0"/>
                      </a:moveTo>
                      <a:lnTo>
                        <a:pt x="4" y="3967"/>
                      </a:lnTo>
                      <a:lnTo>
                        <a:pt x="6" y="396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6" name="Freeform 22"/>
                <p:cNvSpPr>
                  <a:spLocks/>
                </p:cNvSpPr>
                <p:nvPr/>
              </p:nvSpPr>
              <p:spPr bwMode="auto">
                <a:xfrm>
                  <a:off x="1996" y="1184"/>
                  <a:ext cx="137" cy="137"/>
                </a:xfrm>
                <a:custGeom>
                  <a:avLst/>
                  <a:gdLst>
                    <a:gd name="T0" fmla="*/ 784 w 784"/>
                    <a:gd name="T1" fmla="*/ 785 h 785"/>
                    <a:gd name="T2" fmla="*/ 678 w 784"/>
                    <a:gd name="T3" fmla="*/ 393 h 785"/>
                    <a:gd name="T4" fmla="*/ 392 w 784"/>
                    <a:gd name="T5" fmla="*/ 105 h 785"/>
                    <a:gd name="T6" fmla="*/ 0 w 784"/>
                    <a:gd name="T7" fmla="*/ 0 h 785"/>
                    <a:gd name="T8" fmla="*/ 2 w 784"/>
                    <a:gd name="T9" fmla="*/ 0 h 785"/>
                  </a:gdLst>
                  <a:ahLst/>
                  <a:cxnLst>
                    <a:cxn ang="0">
                      <a:pos x="T0" y="T1"/>
                    </a:cxn>
                    <a:cxn ang="0">
                      <a:pos x="T2" y="T3"/>
                    </a:cxn>
                    <a:cxn ang="0">
                      <a:pos x="T4" y="T5"/>
                    </a:cxn>
                    <a:cxn ang="0">
                      <a:pos x="T6" y="T7"/>
                    </a:cxn>
                    <a:cxn ang="0">
                      <a:pos x="T8" y="T9"/>
                    </a:cxn>
                  </a:cxnLst>
                  <a:rect l="0" t="0" r="r" b="b"/>
                  <a:pathLst>
                    <a:path w="784" h="785">
                      <a:moveTo>
                        <a:pt x="784" y="785"/>
                      </a:moveTo>
                      <a:lnTo>
                        <a:pt x="678" y="393"/>
                      </a:lnTo>
                      <a:lnTo>
                        <a:pt x="392" y="105"/>
                      </a:ln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7" name="Freeform 23"/>
                <p:cNvSpPr>
                  <a:spLocks/>
                </p:cNvSpPr>
                <p:nvPr/>
              </p:nvSpPr>
              <p:spPr bwMode="auto">
                <a:xfrm>
                  <a:off x="1670" y="1184"/>
                  <a:ext cx="2" cy="1074"/>
                </a:xfrm>
                <a:custGeom>
                  <a:avLst/>
                  <a:gdLst>
                    <a:gd name="T0" fmla="*/ 0 w 1"/>
                    <a:gd name="T1" fmla="*/ 0 h 6137"/>
                    <a:gd name="T2" fmla="*/ 0 w 1"/>
                    <a:gd name="T3" fmla="*/ 6137 h 6137"/>
                    <a:gd name="T4" fmla="*/ 1 w 1"/>
                    <a:gd name="T5" fmla="*/ 6137 h 6137"/>
                  </a:gdLst>
                  <a:ahLst/>
                  <a:cxnLst>
                    <a:cxn ang="0">
                      <a:pos x="T0" y="T1"/>
                    </a:cxn>
                    <a:cxn ang="0">
                      <a:pos x="T2" y="T3"/>
                    </a:cxn>
                    <a:cxn ang="0">
                      <a:pos x="T4" y="T5"/>
                    </a:cxn>
                  </a:cxnLst>
                  <a:rect l="0" t="0" r="r" b="b"/>
                  <a:pathLst>
                    <a:path w="1" h="6137">
                      <a:moveTo>
                        <a:pt x="0" y="0"/>
                      </a:moveTo>
                      <a:lnTo>
                        <a:pt x="0" y="6137"/>
                      </a:lnTo>
                      <a:lnTo>
                        <a:pt x="1" y="613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8" name="Freeform 24"/>
                <p:cNvSpPr>
                  <a:spLocks/>
                </p:cNvSpPr>
                <p:nvPr/>
              </p:nvSpPr>
              <p:spPr bwMode="auto">
                <a:xfrm>
                  <a:off x="912" y="1184"/>
                  <a:ext cx="2" cy="1074"/>
                </a:xfrm>
                <a:custGeom>
                  <a:avLst/>
                  <a:gdLst>
                    <a:gd name="T0" fmla="*/ 0 w 1"/>
                    <a:gd name="T1" fmla="*/ 0 h 6137"/>
                    <a:gd name="T2" fmla="*/ 0 w 1"/>
                    <a:gd name="T3" fmla="*/ 6137 h 6137"/>
                    <a:gd name="T4" fmla="*/ 1 w 1"/>
                    <a:gd name="T5" fmla="*/ 6137 h 6137"/>
                  </a:gdLst>
                  <a:ahLst/>
                  <a:cxnLst>
                    <a:cxn ang="0">
                      <a:pos x="T0" y="T1"/>
                    </a:cxn>
                    <a:cxn ang="0">
                      <a:pos x="T2" y="T3"/>
                    </a:cxn>
                    <a:cxn ang="0">
                      <a:pos x="T4" y="T5"/>
                    </a:cxn>
                  </a:cxnLst>
                  <a:rect l="0" t="0" r="r" b="b"/>
                  <a:pathLst>
                    <a:path w="1" h="6137">
                      <a:moveTo>
                        <a:pt x="0" y="0"/>
                      </a:moveTo>
                      <a:lnTo>
                        <a:pt x="0" y="6137"/>
                      </a:lnTo>
                      <a:lnTo>
                        <a:pt x="1" y="6137"/>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9" name="Freeform 25"/>
                <p:cNvSpPr>
                  <a:spLocks/>
                </p:cNvSpPr>
                <p:nvPr/>
              </p:nvSpPr>
              <p:spPr bwMode="auto">
                <a:xfrm>
                  <a:off x="1670" y="1184"/>
                  <a:ext cx="78" cy="77"/>
                </a:xfrm>
                <a:custGeom>
                  <a:avLst/>
                  <a:gdLst>
                    <a:gd name="T0" fmla="*/ 0 w 442"/>
                    <a:gd name="T1" fmla="*/ 442 h 442"/>
                    <a:gd name="T2" fmla="*/ 441 w 442"/>
                    <a:gd name="T3" fmla="*/ 0 h 442"/>
                    <a:gd name="T4" fmla="*/ 442 w 442"/>
                    <a:gd name="T5" fmla="*/ 0 h 442"/>
                  </a:gdLst>
                  <a:ahLst/>
                  <a:cxnLst>
                    <a:cxn ang="0">
                      <a:pos x="T0" y="T1"/>
                    </a:cxn>
                    <a:cxn ang="0">
                      <a:pos x="T2" y="T3"/>
                    </a:cxn>
                    <a:cxn ang="0">
                      <a:pos x="T4" y="T5"/>
                    </a:cxn>
                  </a:cxnLst>
                  <a:rect l="0" t="0" r="r" b="b"/>
                  <a:pathLst>
                    <a:path w="442" h="442">
                      <a:moveTo>
                        <a:pt x="0" y="442"/>
                      </a:moveTo>
                      <a:lnTo>
                        <a:pt x="441" y="0"/>
                      </a:lnTo>
                      <a:lnTo>
                        <a:pt x="4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0" name="Freeform 26"/>
                <p:cNvSpPr>
                  <a:spLocks/>
                </p:cNvSpPr>
                <p:nvPr/>
              </p:nvSpPr>
              <p:spPr bwMode="auto">
                <a:xfrm>
                  <a:off x="1670" y="1184"/>
                  <a:ext cx="181" cy="181"/>
                </a:xfrm>
                <a:custGeom>
                  <a:avLst/>
                  <a:gdLst>
                    <a:gd name="T0" fmla="*/ 0 w 1036"/>
                    <a:gd name="T1" fmla="*/ 1036 h 1036"/>
                    <a:gd name="T2" fmla="*/ 555 w 1036"/>
                    <a:gd name="T3" fmla="*/ 481 h 1036"/>
                    <a:gd name="T4" fmla="*/ 1035 w 1036"/>
                    <a:gd name="T5" fmla="*/ 0 h 1036"/>
                    <a:gd name="T6" fmla="*/ 1036 w 1036"/>
                    <a:gd name="T7" fmla="*/ 0 h 1036"/>
                  </a:gdLst>
                  <a:ahLst/>
                  <a:cxnLst>
                    <a:cxn ang="0">
                      <a:pos x="T0" y="T1"/>
                    </a:cxn>
                    <a:cxn ang="0">
                      <a:pos x="T2" y="T3"/>
                    </a:cxn>
                    <a:cxn ang="0">
                      <a:pos x="T4" y="T5"/>
                    </a:cxn>
                    <a:cxn ang="0">
                      <a:pos x="T6" y="T7"/>
                    </a:cxn>
                  </a:cxnLst>
                  <a:rect l="0" t="0" r="r" b="b"/>
                  <a:pathLst>
                    <a:path w="1036" h="1036">
                      <a:moveTo>
                        <a:pt x="0" y="1036"/>
                      </a:moveTo>
                      <a:lnTo>
                        <a:pt x="555" y="481"/>
                      </a:lnTo>
                      <a:lnTo>
                        <a:pt x="1035" y="0"/>
                      </a:lnTo>
                      <a:lnTo>
                        <a:pt x="103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1" name="Freeform 27"/>
                <p:cNvSpPr>
                  <a:spLocks/>
                </p:cNvSpPr>
                <p:nvPr/>
              </p:nvSpPr>
              <p:spPr bwMode="auto">
                <a:xfrm>
                  <a:off x="1670" y="1184"/>
                  <a:ext cx="285" cy="285"/>
                </a:xfrm>
                <a:custGeom>
                  <a:avLst/>
                  <a:gdLst>
                    <a:gd name="T0" fmla="*/ 0 w 1630"/>
                    <a:gd name="T1" fmla="*/ 1631 h 1631"/>
                    <a:gd name="T2" fmla="*/ 555 w 1630"/>
                    <a:gd name="T3" fmla="*/ 1076 h 1631"/>
                    <a:gd name="T4" fmla="*/ 1629 w 1630"/>
                    <a:gd name="T5" fmla="*/ 0 h 1631"/>
                    <a:gd name="T6" fmla="*/ 1630 w 1630"/>
                    <a:gd name="T7" fmla="*/ 0 h 1631"/>
                  </a:gdLst>
                  <a:ahLst/>
                  <a:cxnLst>
                    <a:cxn ang="0">
                      <a:pos x="T0" y="T1"/>
                    </a:cxn>
                    <a:cxn ang="0">
                      <a:pos x="T2" y="T3"/>
                    </a:cxn>
                    <a:cxn ang="0">
                      <a:pos x="T4" y="T5"/>
                    </a:cxn>
                    <a:cxn ang="0">
                      <a:pos x="T6" y="T7"/>
                    </a:cxn>
                  </a:cxnLst>
                  <a:rect l="0" t="0" r="r" b="b"/>
                  <a:pathLst>
                    <a:path w="1630" h="1631">
                      <a:moveTo>
                        <a:pt x="0" y="1631"/>
                      </a:moveTo>
                      <a:lnTo>
                        <a:pt x="555" y="1076"/>
                      </a:lnTo>
                      <a:lnTo>
                        <a:pt x="1629" y="0"/>
                      </a:lnTo>
                      <a:lnTo>
                        <a:pt x="163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2" name="Freeform 28"/>
                <p:cNvSpPr>
                  <a:spLocks/>
                </p:cNvSpPr>
                <p:nvPr/>
              </p:nvSpPr>
              <p:spPr bwMode="auto">
                <a:xfrm>
                  <a:off x="1670" y="1195"/>
                  <a:ext cx="380" cy="378"/>
                </a:xfrm>
                <a:custGeom>
                  <a:avLst/>
                  <a:gdLst>
                    <a:gd name="T0" fmla="*/ 0 w 2164"/>
                    <a:gd name="T1" fmla="*/ 2166 h 2166"/>
                    <a:gd name="T2" fmla="*/ 555 w 2164"/>
                    <a:gd name="T3" fmla="*/ 1611 h 2166"/>
                    <a:gd name="T4" fmla="*/ 2163 w 2164"/>
                    <a:gd name="T5" fmla="*/ 0 h 2166"/>
                    <a:gd name="T6" fmla="*/ 2164 w 2164"/>
                    <a:gd name="T7" fmla="*/ 0 h 2166"/>
                  </a:gdLst>
                  <a:ahLst/>
                  <a:cxnLst>
                    <a:cxn ang="0">
                      <a:pos x="T0" y="T1"/>
                    </a:cxn>
                    <a:cxn ang="0">
                      <a:pos x="T2" y="T3"/>
                    </a:cxn>
                    <a:cxn ang="0">
                      <a:pos x="T4" y="T5"/>
                    </a:cxn>
                    <a:cxn ang="0">
                      <a:pos x="T6" y="T7"/>
                    </a:cxn>
                  </a:cxnLst>
                  <a:rect l="0" t="0" r="r" b="b"/>
                  <a:pathLst>
                    <a:path w="2164" h="2166">
                      <a:moveTo>
                        <a:pt x="0" y="2166"/>
                      </a:moveTo>
                      <a:lnTo>
                        <a:pt x="555" y="1611"/>
                      </a:lnTo>
                      <a:lnTo>
                        <a:pt x="2163" y="0"/>
                      </a:lnTo>
                      <a:lnTo>
                        <a:pt x="216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3" name="Freeform 29"/>
                <p:cNvSpPr>
                  <a:spLocks/>
                </p:cNvSpPr>
                <p:nvPr/>
              </p:nvSpPr>
              <p:spPr bwMode="auto">
                <a:xfrm>
                  <a:off x="1670" y="1241"/>
                  <a:ext cx="438" cy="436"/>
                </a:xfrm>
                <a:custGeom>
                  <a:avLst/>
                  <a:gdLst>
                    <a:gd name="T0" fmla="*/ 0 w 2497"/>
                    <a:gd name="T1" fmla="*/ 2498 h 2498"/>
                    <a:gd name="T2" fmla="*/ 555 w 2497"/>
                    <a:gd name="T3" fmla="*/ 1943 h 2498"/>
                    <a:gd name="T4" fmla="*/ 2496 w 2497"/>
                    <a:gd name="T5" fmla="*/ 0 h 2498"/>
                    <a:gd name="T6" fmla="*/ 2497 w 2497"/>
                    <a:gd name="T7" fmla="*/ 0 h 2498"/>
                  </a:gdLst>
                  <a:ahLst/>
                  <a:cxnLst>
                    <a:cxn ang="0">
                      <a:pos x="T0" y="T1"/>
                    </a:cxn>
                    <a:cxn ang="0">
                      <a:pos x="T2" y="T3"/>
                    </a:cxn>
                    <a:cxn ang="0">
                      <a:pos x="T4" y="T5"/>
                    </a:cxn>
                    <a:cxn ang="0">
                      <a:pos x="T6" y="T7"/>
                    </a:cxn>
                  </a:cxnLst>
                  <a:rect l="0" t="0" r="r" b="b"/>
                  <a:pathLst>
                    <a:path w="2497" h="2498">
                      <a:moveTo>
                        <a:pt x="0" y="2498"/>
                      </a:moveTo>
                      <a:lnTo>
                        <a:pt x="555" y="1943"/>
                      </a:lnTo>
                      <a:lnTo>
                        <a:pt x="2496" y="0"/>
                      </a:lnTo>
                      <a:lnTo>
                        <a:pt x="249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4" name="Freeform 30"/>
                <p:cNvSpPr>
                  <a:spLocks/>
                </p:cNvSpPr>
                <p:nvPr/>
              </p:nvSpPr>
              <p:spPr bwMode="auto">
                <a:xfrm>
                  <a:off x="1670" y="1318"/>
                  <a:ext cx="465" cy="463"/>
                </a:xfrm>
                <a:custGeom>
                  <a:avLst/>
                  <a:gdLst>
                    <a:gd name="T0" fmla="*/ 0 w 2648"/>
                    <a:gd name="T1" fmla="*/ 2650 h 2650"/>
                    <a:gd name="T2" fmla="*/ 555 w 2648"/>
                    <a:gd name="T3" fmla="*/ 2095 h 2650"/>
                    <a:gd name="T4" fmla="*/ 2647 w 2648"/>
                    <a:gd name="T5" fmla="*/ 0 h 2650"/>
                    <a:gd name="T6" fmla="*/ 2648 w 2648"/>
                    <a:gd name="T7" fmla="*/ 0 h 2650"/>
                  </a:gdLst>
                  <a:ahLst/>
                  <a:cxnLst>
                    <a:cxn ang="0">
                      <a:pos x="T0" y="T1"/>
                    </a:cxn>
                    <a:cxn ang="0">
                      <a:pos x="T2" y="T3"/>
                    </a:cxn>
                    <a:cxn ang="0">
                      <a:pos x="T4" y="T5"/>
                    </a:cxn>
                    <a:cxn ang="0">
                      <a:pos x="T6" y="T7"/>
                    </a:cxn>
                  </a:cxnLst>
                  <a:rect l="0" t="0" r="r" b="b"/>
                  <a:pathLst>
                    <a:path w="2648" h="2650">
                      <a:moveTo>
                        <a:pt x="0" y="2650"/>
                      </a:moveTo>
                      <a:lnTo>
                        <a:pt x="555" y="2095"/>
                      </a:lnTo>
                      <a:lnTo>
                        <a:pt x="2647" y="0"/>
                      </a:lnTo>
                      <a:lnTo>
                        <a:pt x="26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5" name="Freeform 31"/>
                <p:cNvSpPr>
                  <a:spLocks/>
                </p:cNvSpPr>
                <p:nvPr/>
              </p:nvSpPr>
              <p:spPr bwMode="auto">
                <a:xfrm>
                  <a:off x="1670" y="1422"/>
                  <a:ext cx="465" cy="465"/>
                </a:xfrm>
                <a:custGeom>
                  <a:avLst/>
                  <a:gdLst>
                    <a:gd name="T0" fmla="*/ 0 w 2649"/>
                    <a:gd name="T1" fmla="*/ 2652 h 2652"/>
                    <a:gd name="T2" fmla="*/ 555 w 2649"/>
                    <a:gd name="T3" fmla="*/ 2096 h 2652"/>
                    <a:gd name="T4" fmla="*/ 2648 w 2649"/>
                    <a:gd name="T5" fmla="*/ 0 h 2652"/>
                    <a:gd name="T6" fmla="*/ 2649 w 2649"/>
                    <a:gd name="T7" fmla="*/ 0 h 2652"/>
                  </a:gdLst>
                  <a:ahLst/>
                  <a:cxnLst>
                    <a:cxn ang="0">
                      <a:pos x="T0" y="T1"/>
                    </a:cxn>
                    <a:cxn ang="0">
                      <a:pos x="T2" y="T3"/>
                    </a:cxn>
                    <a:cxn ang="0">
                      <a:pos x="T4" y="T5"/>
                    </a:cxn>
                    <a:cxn ang="0">
                      <a:pos x="T6" y="T7"/>
                    </a:cxn>
                  </a:cxnLst>
                  <a:rect l="0" t="0" r="r" b="b"/>
                  <a:pathLst>
                    <a:path w="2649" h="2652">
                      <a:moveTo>
                        <a:pt x="0" y="2652"/>
                      </a:moveTo>
                      <a:lnTo>
                        <a:pt x="555" y="2096"/>
                      </a:lnTo>
                      <a:lnTo>
                        <a:pt x="2648" y="0"/>
                      </a:lnTo>
                      <a:lnTo>
                        <a:pt x="26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6" name="Freeform 32"/>
                <p:cNvSpPr>
                  <a:spLocks/>
                </p:cNvSpPr>
                <p:nvPr/>
              </p:nvSpPr>
              <p:spPr bwMode="auto">
                <a:xfrm>
                  <a:off x="1670" y="1526"/>
                  <a:ext cx="465" cy="465"/>
                </a:xfrm>
                <a:custGeom>
                  <a:avLst/>
                  <a:gdLst>
                    <a:gd name="T0" fmla="*/ 0 w 2649"/>
                    <a:gd name="T1" fmla="*/ 2653 h 2653"/>
                    <a:gd name="T2" fmla="*/ 555 w 2649"/>
                    <a:gd name="T3" fmla="*/ 2097 h 2653"/>
                    <a:gd name="T4" fmla="*/ 2648 w 2649"/>
                    <a:gd name="T5" fmla="*/ 0 h 2653"/>
                    <a:gd name="T6" fmla="*/ 2649 w 2649"/>
                    <a:gd name="T7" fmla="*/ 0 h 2653"/>
                  </a:gdLst>
                  <a:ahLst/>
                  <a:cxnLst>
                    <a:cxn ang="0">
                      <a:pos x="T0" y="T1"/>
                    </a:cxn>
                    <a:cxn ang="0">
                      <a:pos x="T2" y="T3"/>
                    </a:cxn>
                    <a:cxn ang="0">
                      <a:pos x="T4" y="T5"/>
                    </a:cxn>
                    <a:cxn ang="0">
                      <a:pos x="T6" y="T7"/>
                    </a:cxn>
                  </a:cxnLst>
                  <a:rect l="0" t="0" r="r" b="b"/>
                  <a:pathLst>
                    <a:path w="2649" h="2653">
                      <a:moveTo>
                        <a:pt x="0" y="2653"/>
                      </a:moveTo>
                      <a:lnTo>
                        <a:pt x="555" y="2097"/>
                      </a:lnTo>
                      <a:lnTo>
                        <a:pt x="2648" y="0"/>
                      </a:lnTo>
                      <a:lnTo>
                        <a:pt x="26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7" name="Freeform 33"/>
                <p:cNvSpPr>
                  <a:spLocks/>
                </p:cNvSpPr>
                <p:nvPr/>
              </p:nvSpPr>
              <p:spPr bwMode="auto">
                <a:xfrm>
                  <a:off x="1670" y="1630"/>
                  <a:ext cx="465" cy="465"/>
                </a:xfrm>
                <a:custGeom>
                  <a:avLst/>
                  <a:gdLst>
                    <a:gd name="T0" fmla="*/ 0 w 2650"/>
                    <a:gd name="T1" fmla="*/ 2653 h 2653"/>
                    <a:gd name="T2" fmla="*/ 555 w 2650"/>
                    <a:gd name="T3" fmla="*/ 2097 h 2653"/>
                    <a:gd name="T4" fmla="*/ 2649 w 2650"/>
                    <a:gd name="T5" fmla="*/ 0 h 2653"/>
                    <a:gd name="T6" fmla="*/ 2650 w 2650"/>
                    <a:gd name="T7" fmla="*/ 0 h 2653"/>
                  </a:gdLst>
                  <a:ahLst/>
                  <a:cxnLst>
                    <a:cxn ang="0">
                      <a:pos x="T0" y="T1"/>
                    </a:cxn>
                    <a:cxn ang="0">
                      <a:pos x="T2" y="T3"/>
                    </a:cxn>
                    <a:cxn ang="0">
                      <a:pos x="T4" y="T5"/>
                    </a:cxn>
                    <a:cxn ang="0">
                      <a:pos x="T6" y="T7"/>
                    </a:cxn>
                  </a:cxnLst>
                  <a:rect l="0" t="0" r="r" b="b"/>
                  <a:pathLst>
                    <a:path w="2650" h="2653">
                      <a:moveTo>
                        <a:pt x="0" y="2653"/>
                      </a:moveTo>
                      <a:lnTo>
                        <a:pt x="555" y="2097"/>
                      </a:lnTo>
                      <a:lnTo>
                        <a:pt x="2649" y="0"/>
                      </a:lnTo>
                      <a:lnTo>
                        <a:pt x="26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8" name="Freeform 34"/>
                <p:cNvSpPr>
                  <a:spLocks/>
                </p:cNvSpPr>
                <p:nvPr/>
              </p:nvSpPr>
              <p:spPr bwMode="auto">
                <a:xfrm>
                  <a:off x="1670" y="1734"/>
                  <a:ext cx="465" cy="465"/>
                </a:xfrm>
                <a:custGeom>
                  <a:avLst/>
                  <a:gdLst>
                    <a:gd name="T0" fmla="*/ 0 w 2650"/>
                    <a:gd name="T1" fmla="*/ 2654 h 2654"/>
                    <a:gd name="T2" fmla="*/ 555 w 2650"/>
                    <a:gd name="T3" fmla="*/ 2098 h 2654"/>
                    <a:gd name="T4" fmla="*/ 2649 w 2650"/>
                    <a:gd name="T5" fmla="*/ 0 h 2654"/>
                    <a:gd name="T6" fmla="*/ 2650 w 2650"/>
                    <a:gd name="T7" fmla="*/ 0 h 2654"/>
                  </a:gdLst>
                  <a:ahLst/>
                  <a:cxnLst>
                    <a:cxn ang="0">
                      <a:pos x="T0" y="T1"/>
                    </a:cxn>
                    <a:cxn ang="0">
                      <a:pos x="T2" y="T3"/>
                    </a:cxn>
                    <a:cxn ang="0">
                      <a:pos x="T4" y="T5"/>
                    </a:cxn>
                    <a:cxn ang="0">
                      <a:pos x="T6" y="T7"/>
                    </a:cxn>
                  </a:cxnLst>
                  <a:rect l="0" t="0" r="r" b="b"/>
                  <a:pathLst>
                    <a:path w="2650" h="2654">
                      <a:moveTo>
                        <a:pt x="0" y="2654"/>
                      </a:moveTo>
                      <a:lnTo>
                        <a:pt x="555" y="2098"/>
                      </a:lnTo>
                      <a:lnTo>
                        <a:pt x="2649" y="0"/>
                      </a:lnTo>
                      <a:lnTo>
                        <a:pt x="26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9" name="Freeform 35"/>
                <p:cNvSpPr>
                  <a:spLocks/>
                </p:cNvSpPr>
                <p:nvPr/>
              </p:nvSpPr>
              <p:spPr bwMode="auto">
                <a:xfrm>
                  <a:off x="1715" y="1838"/>
                  <a:ext cx="420" cy="420"/>
                </a:xfrm>
                <a:custGeom>
                  <a:avLst/>
                  <a:gdLst>
                    <a:gd name="T0" fmla="*/ 0 w 2399"/>
                    <a:gd name="T1" fmla="*/ 2402 h 2402"/>
                    <a:gd name="T2" fmla="*/ 303 w 2399"/>
                    <a:gd name="T3" fmla="*/ 2099 h 2402"/>
                    <a:gd name="T4" fmla="*/ 2398 w 2399"/>
                    <a:gd name="T5" fmla="*/ 0 h 2402"/>
                    <a:gd name="T6" fmla="*/ 2399 w 2399"/>
                    <a:gd name="T7" fmla="*/ 0 h 2402"/>
                  </a:gdLst>
                  <a:ahLst/>
                  <a:cxnLst>
                    <a:cxn ang="0">
                      <a:pos x="T0" y="T1"/>
                    </a:cxn>
                    <a:cxn ang="0">
                      <a:pos x="T2" y="T3"/>
                    </a:cxn>
                    <a:cxn ang="0">
                      <a:pos x="T4" y="T5"/>
                    </a:cxn>
                    <a:cxn ang="0">
                      <a:pos x="T6" y="T7"/>
                    </a:cxn>
                  </a:cxnLst>
                  <a:rect l="0" t="0" r="r" b="b"/>
                  <a:pathLst>
                    <a:path w="2399" h="2402">
                      <a:moveTo>
                        <a:pt x="0" y="2402"/>
                      </a:moveTo>
                      <a:lnTo>
                        <a:pt x="303" y="2099"/>
                      </a:lnTo>
                      <a:lnTo>
                        <a:pt x="2398" y="0"/>
                      </a:lnTo>
                      <a:lnTo>
                        <a:pt x="239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0" name="Freeform 36"/>
                <p:cNvSpPr>
                  <a:spLocks/>
                </p:cNvSpPr>
                <p:nvPr/>
              </p:nvSpPr>
              <p:spPr bwMode="auto">
                <a:xfrm>
                  <a:off x="1818" y="1942"/>
                  <a:ext cx="317" cy="316"/>
                </a:xfrm>
                <a:custGeom>
                  <a:avLst/>
                  <a:gdLst>
                    <a:gd name="T0" fmla="*/ 0 w 1807"/>
                    <a:gd name="T1" fmla="*/ 1807 h 1807"/>
                    <a:gd name="T2" fmla="*/ 1805 w 1807"/>
                    <a:gd name="T3" fmla="*/ 0 h 1807"/>
                    <a:gd name="T4" fmla="*/ 1807 w 1807"/>
                    <a:gd name="T5" fmla="*/ 0 h 1807"/>
                  </a:gdLst>
                  <a:ahLst/>
                  <a:cxnLst>
                    <a:cxn ang="0">
                      <a:pos x="T0" y="T1"/>
                    </a:cxn>
                    <a:cxn ang="0">
                      <a:pos x="T2" y="T3"/>
                    </a:cxn>
                    <a:cxn ang="0">
                      <a:pos x="T4" y="T5"/>
                    </a:cxn>
                  </a:cxnLst>
                  <a:rect l="0" t="0" r="r" b="b"/>
                  <a:pathLst>
                    <a:path w="1807" h="1807">
                      <a:moveTo>
                        <a:pt x="0" y="1807"/>
                      </a:moveTo>
                      <a:lnTo>
                        <a:pt x="1805" y="0"/>
                      </a:lnTo>
                      <a:lnTo>
                        <a:pt x="180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1" name="Freeform 37"/>
                <p:cNvSpPr>
                  <a:spLocks/>
                </p:cNvSpPr>
                <p:nvPr/>
              </p:nvSpPr>
              <p:spPr bwMode="auto">
                <a:xfrm>
                  <a:off x="1922" y="2016"/>
                  <a:ext cx="243" cy="242"/>
                </a:xfrm>
                <a:custGeom>
                  <a:avLst/>
                  <a:gdLst>
                    <a:gd name="T0" fmla="*/ 0 w 1385"/>
                    <a:gd name="T1" fmla="*/ 1385 h 1385"/>
                    <a:gd name="T2" fmla="*/ 1384 w 1385"/>
                    <a:gd name="T3" fmla="*/ 0 h 1385"/>
                    <a:gd name="T4" fmla="*/ 1385 w 1385"/>
                    <a:gd name="T5" fmla="*/ 0 h 1385"/>
                  </a:gdLst>
                  <a:ahLst/>
                  <a:cxnLst>
                    <a:cxn ang="0">
                      <a:pos x="T0" y="T1"/>
                    </a:cxn>
                    <a:cxn ang="0">
                      <a:pos x="T2" y="T3"/>
                    </a:cxn>
                    <a:cxn ang="0">
                      <a:pos x="T4" y="T5"/>
                    </a:cxn>
                  </a:cxnLst>
                  <a:rect l="0" t="0" r="r" b="b"/>
                  <a:pathLst>
                    <a:path w="1385" h="1385">
                      <a:moveTo>
                        <a:pt x="0" y="1385"/>
                      </a:moveTo>
                      <a:lnTo>
                        <a:pt x="1384" y="0"/>
                      </a:lnTo>
                      <a:lnTo>
                        <a:pt x="13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2" name="Freeform 38"/>
                <p:cNvSpPr>
                  <a:spLocks/>
                </p:cNvSpPr>
                <p:nvPr/>
              </p:nvSpPr>
              <p:spPr bwMode="auto">
                <a:xfrm>
                  <a:off x="2026" y="2016"/>
                  <a:ext cx="242" cy="242"/>
                </a:xfrm>
                <a:custGeom>
                  <a:avLst/>
                  <a:gdLst>
                    <a:gd name="T0" fmla="*/ 0 w 1385"/>
                    <a:gd name="T1" fmla="*/ 1385 h 1385"/>
                    <a:gd name="T2" fmla="*/ 1384 w 1385"/>
                    <a:gd name="T3" fmla="*/ 0 h 1385"/>
                    <a:gd name="T4" fmla="*/ 1385 w 1385"/>
                    <a:gd name="T5" fmla="*/ 0 h 1385"/>
                  </a:gdLst>
                  <a:ahLst/>
                  <a:cxnLst>
                    <a:cxn ang="0">
                      <a:pos x="T0" y="T1"/>
                    </a:cxn>
                    <a:cxn ang="0">
                      <a:pos x="T2" y="T3"/>
                    </a:cxn>
                    <a:cxn ang="0">
                      <a:pos x="T4" y="T5"/>
                    </a:cxn>
                  </a:cxnLst>
                  <a:rect l="0" t="0" r="r" b="b"/>
                  <a:pathLst>
                    <a:path w="1385" h="1385">
                      <a:moveTo>
                        <a:pt x="0" y="1385"/>
                      </a:moveTo>
                      <a:lnTo>
                        <a:pt x="1384" y="0"/>
                      </a:lnTo>
                      <a:lnTo>
                        <a:pt x="13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3" name="Freeform 39"/>
                <p:cNvSpPr>
                  <a:spLocks/>
                </p:cNvSpPr>
                <p:nvPr/>
              </p:nvSpPr>
              <p:spPr bwMode="auto">
                <a:xfrm>
                  <a:off x="2130" y="2046"/>
                  <a:ext cx="212" cy="212"/>
                </a:xfrm>
                <a:custGeom>
                  <a:avLst/>
                  <a:gdLst>
                    <a:gd name="T0" fmla="*/ 0 w 1214"/>
                    <a:gd name="T1" fmla="*/ 1213 h 1213"/>
                    <a:gd name="T2" fmla="*/ 1212 w 1214"/>
                    <a:gd name="T3" fmla="*/ 0 h 1213"/>
                    <a:gd name="T4" fmla="*/ 1214 w 1214"/>
                    <a:gd name="T5" fmla="*/ 0 h 1213"/>
                  </a:gdLst>
                  <a:ahLst/>
                  <a:cxnLst>
                    <a:cxn ang="0">
                      <a:pos x="T0" y="T1"/>
                    </a:cxn>
                    <a:cxn ang="0">
                      <a:pos x="T2" y="T3"/>
                    </a:cxn>
                    <a:cxn ang="0">
                      <a:pos x="T4" y="T5"/>
                    </a:cxn>
                  </a:cxnLst>
                  <a:rect l="0" t="0" r="r" b="b"/>
                  <a:pathLst>
                    <a:path w="1214" h="1213">
                      <a:moveTo>
                        <a:pt x="0" y="1213"/>
                      </a:moveTo>
                      <a:lnTo>
                        <a:pt x="1212" y="0"/>
                      </a:lnTo>
                      <a:lnTo>
                        <a:pt x="121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4" name="Freeform 40"/>
                <p:cNvSpPr>
                  <a:spLocks/>
                </p:cNvSpPr>
                <p:nvPr/>
              </p:nvSpPr>
              <p:spPr bwMode="auto">
                <a:xfrm>
                  <a:off x="2234" y="2150"/>
                  <a:ext cx="108" cy="108"/>
                </a:xfrm>
                <a:custGeom>
                  <a:avLst/>
                  <a:gdLst>
                    <a:gd name="T0" fmla="*/ 0 w 620"/>
                    <a:gd name="T1" fmla="*/ 619 h 619"/>
                    <a:gd name="T2" fmla="*/ 618 w 620"/>
                    <a:gd name="T3" fmla="*/ 0 h 619"/>
                    <a:gd name="T4" fmla="*/ 620 w 620"/>
                    <a:gd name="T5" fmla="*/ 0 h 619"/>
                  </a:gdLst>
                  <a:ahLst/>
                  <a:cxnLst>
                    <a:cxn ang="0">
                      <a:pos x="T0" y="T1"/>
                    </a:cxn>
                    <a:cxn ang="0">
                      <a:pos x="T2" y="T3"/>
                    </a:cxn>
                    <a:cxn ang="0">
                      <a:pos x="T4" y="T5"/>
                    </a:cxn>
                  </a:cxnLst>
                  <a:rect l="0" t="0" r="r" b="b"/>
                  <a:pathLst>
                    <a:path w="620" h="619">
                      <a:moveTo>
                        <a:pt x="0" y="619"/>
                      </a:moveTo>
                      <a:lnTo>
                        <a:pt x="618" y="0"/>
                      </a:lnTo>
                      <a:lnTo>
                        <a:pt x="62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5" name="Freeform 41"/>
                <p:cNvSpPr>
                  <a:spLocks/>
                </p:cNvSpPr>
                <p:nvPr/>
              </p:nvSpPr>
              <p:spPr bwMode="auto">
                <a:xfrm>
                  <a:off x="2338" y="2254"/>
                  <a:ext cx="4" cy="4"/>
                </a:xfrm>
                <a:custGeom>
                  <a:avLst/>
                  <a:gdLst>
                    <a:gd name="T0" fmla="*/ 0 w 26"/>
                    <a:gd name="T1" fmla="*/ 24 h 24"/>
                    <a:gd name="T2" fmla="*/ 24 w 26"/>
                    <a:gd name="T3" fmla="*/ 0 h 24"/>
                    <a:gd name="T4" fmla="*/ 26 w 26"/>
                    <a:gd name="T5" fmla="*/ 0 h 24"/>
                  </a:gdLst>
                  <a:ahLst/>
                  <a:cxnLst>
                    <a:cxn ang="0">
                      <a:pos x="T0" y="T1"/>
                    </a:cxn>
                    <a:cxn ang="0">
                      <a:pos x="T2" y="T3"/>
                    </a:cxn>
                    <a:cxn ang="0">
                      <a:pos x="T4" y="T5"/>
                    </a:cxn>
                  </a:cxnLst>
                  <a:rect l="0" t="0" r="r" b="b"/>
                  <a:pathLst>
                    <a:path w="26" h="24">
                      <a:moveTo>
                        <a:pt x="0" y="24"/>
                      </a:moveTo>
                      <a:lnTo>
                        <a:pt x="24" y="0"/>
                      </a:lnTo>
                      <a:lnTo>
                        <a:pt x="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6" name="Freeform 42"/>
                <p:cNvSpPr>
                  <a:spLocks/>
                </p:cNvSpPr>
                <p:nvPr/>
              </p:nvSpPr>
              <p:spPr bwMode="auto">
                <a:xfrm>
                  <a:off x="1670" y="1184"/>
                  <a:ext cx="78" cy="77"/>
                </a:xfrm>
                <a:custGeom>
                  <a:avLst/>
                  <a:gdLst>
                    <a:gd name="T0" fmla="*/ 0 w 442"/>
                    <a:gd name="T1" fmla="*/ 442 h 442"/>
                    <a:gd name="T2" fmla="*/ 441 w 442"/>
                    <a:gd name="T3" fmla="*/ 0 h 442"/>
                    <a:gd name="T4" fmla="*/ 442 w 442"/>
                    <a:gd name="T5" fmla="*/ 0 h 442"/>
                  </a:gdLst>
                  <a:ahLst/>
                  <a:cxnLst>
                    <a:cxn ang="0">
                      <a:pos x="T0" y="T1"/>
                    </a:cxn>
                    <a:cxn ang="0">
                      <a:pos x="T2" y="T3"/>
                    </a:cxn>
                    <a:cxn ang="0">
                      <a:pos x="T4" y="T5"/>
                    </a:cxn>
                  </a:cxnLst>
                  <a:rect l="0" t="0" r="r" b="b"/>
                  <a:pathLst>
                    <a:path w="442" h="442">
                      <a:moveTo>
                        <a:pt x="0" y="442"/>
                      </a:moveTo>
                      <a:lnTo>
                        <a:pt x="441" y="0"/>
                      </a:lnTo>
                      <a:lnTo>
                        <a:pt x="4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7" name="Freeform 43"/>
                <p:cNvSpPr>
                  <a:spLocks/>
                </p:cNvSpPr>
                <p:nvPr/>
              </p:nvSpPr>
              <p:spPr bwMode="auto">
                <a:xfrm>
                  <a:off x="1670" y="1267"/>
                  <a:ext cx="98" cy="98"/>
                </a:xfrm>
                <a:custGeom>
                  <a:avLst/>
                  <a:gdLst>
                    <a:gd name="T0" fmla="*/ 0 w 556"/>
                    <a:gd name="T1" fmla="*/ 555 h 555"/>
                    <a:gd name="T2" fmla="*/ 555 w 556"/>
                    <a:gd name="T3" fmla="*/ 0 h 555"/>
                    <a:gd name="T4" fmla="*/ 556 w 556"/>
                    <a:gd name="T5" fmla="*/ 0 h 555"/>
                  </a:gdLst>
                  <a:ahLst/>
                  <a:cxnLst>
                    <a:cxn ang="0">
                      <a:pos x="T0" y="T1"/>
                    </a:cxn>
                    <a:cxn ang="0">
                      <a:pos x="T2" y="T3"/>
                    </a:cxn>
                    <a:cxn ang="0">
                      <a:pos x="T4" y="T5"/>
                    </a:cxn>
                  </a:cxnLst>
                  <a:rect l="0" t="0" r="r" b="b"/>
                  <a:pathLst>
                    <a:path w="556" h="555">
                      <a:moveTo>
                        <a:pt x="0" y="555"/>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8" name="Freeform 44"/>
                <p:cNvSpPr>
                  <a:spLocks/>
                </p:cNvSpPr>
                <p:nvPr/>
              </p:nvSpPr>
              <p:spPr bwMode="auto">
                <a:xfrm>
                  <a:off x="1768" y="1184"/>
                  <a:ext cx="83" cy="83"/>
                </a:xfrm>
                <a:custGeom>
                  <a:avLst/>
                  <a:gdLst>
                    <a:gd name="T0" fmla="*/ 0 w 481"/>
                    <a:gd name="T1" fmla="*/ 481 h 481"/>
                    <a:gd name="T2" fmla="*/ 480 w 481"/>
                    <a:gd name="T3" fmla="*/ 0 h 481"/>
                    <a:gd name="T4" fmla="*/ 481 w 481"/>
                    <a:gd name="T5" fmla="*/ 0 h 481"/>
                  </a:gdLst>
                  <a:ahLst/>
                  <a:cxnLst>
                    <a:cxn ang="0">
                      <a:pos x="T0" y="T1"/>
                    </a:cxn>
                    <a:cxn ang="0">
                      <a:pos x="T2" y="T3"/>
                    </a:cxn>
                    <a:cxn ang="0">
                      <a:pos x="T4" y="T5"/>
                    </a:cxn>
                  </a:cxnLst>
                  <a:rect l="0" t="0" r="r" b="b"/>
                  <a:pathLst>
                    <a:path w="481" h="481">
                      <a:moveTo>
                        <a:pt x="0" y="481"/>
                      </a:moveTo>
                      <a:lnTo>
                        <a:pt x="480" y="0"/>
                      </a:lnTo>
                      <a:lnTo>
                        <a:pt x="48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9" name="Freeform 45"/>
                <p:cNvSpPr>
                  <a:spLocks/>
                </p:cNvSpPr>
                <p:nvPr/>
              </p:nvSpPr>
              <p:spPr bwMode="auto">
                <a:xfrm>
                  <a:off x="1670" y="1373"/>
                  <a:ext cx="98" cy="96"/>
                </a:xfrm>
                <a:custGeom>
                  <a:avLst/>
                  <a:gdLst>
                    <a:gd name="T0" fmla="*/ 0 w 556"/>
                    <a:gd name="T1" fmla="*/ 555 h 555"/>
                    <a:gd name="T2" fmla="*/ 555 w 556"/>
                    <a:gd name="T3" fmla="*/ 0 h 555"/>
                    <a:gd name="T4" fmla="*/ 556 w 556"/>
                    <a:gd name="T5" fmla="*/ 0 h 555"/>
                  </a:gdLst>
                  <a:ahLst/>
                  <a:cxnLst>
                    <a:cxn ang="0">
                      <a:pos x="T0" y="T1"/>
                    </a:cxn>
                    <a:cxn ang="0">
                      <a:pos x="T2" y="T3"/>
                    </a:cxn>
                    <a:cxn ang="0">
                      <a:pos x="T4" y="T5"/>
                    </a:cxn>
                  </a:cxnLst>
                  <a:rect l="0" t="0" r="r" b="b"/>
                  <a:pathLst>
                    <a:path w="556" h="555">
                      <a:moveTo>
                        <a:pt x="0" y="555"/>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0" name="Freeform 46"/>
                <p:cNvSpPr>
                  <a:spLocks/>
                </p:cNvSpPr>
                <p:nvPr/>
              </p:nvSpPr>
              <p:spPr bwMode="auto">
                <a:xfrm>
                  <a:off x="1768" y="1184"/>
                  <a:ext cx="187" cy="189"/>
                </a:xfrm>
                <a:custGeom>
                  <a:avLst/>
                  <a:gdLst>
                    <a:gd name="T0" fmla="*/ 0 w 1075"/>
                    <a:gd name="T1" fmla="*/ 1076 h 1076"/>
                    <a:gd name="T2" fmla="*/ 1074 w 1075"/>
                    <a:gd name="T3" fmla="*/ 0 h 1076"/>
                    <a:gd name="T4" fmla="*/ 1075 w 1075"/>
                    <a:gd name="T5" fmla="*/ 0 h 1076"/>
                  </a:gdLst>
                  <a:ahLst/>
                  <a:cxnLst>
                    <a:cxn ang="0">
                      <a:pos x="T0" y="T1"/>
                    </a:cxn>
                    <a:cxn ang="0">
                      <a:pos x="T2" y="T3"/>
                    </a:cxn>
                    <a:cxn ang="0">
                      <a:pos x="T4" y="T5"/>
                    </a:cxn>
                  </a:cxnLst>
                  <a:rect l="0" t="0" r="r" b="b"/>
                  <a:pathLst>
                    <a:path w="1075" h="1076">
                      <a:moveTo>
                        <a:pt x="0" y="1076"/>
                      </a:moveTo>
                      <a:lnTo>
                        <a:pt x="1074" y="0"/>
                      </a:lnTo>
                      <a:lnTo>
                        <a:pt x="107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1" name="Freeform 47"/>
                <p:cNvSpPr>
                  <a:spLocks/>
                </p:cNvSpPr>
                <p:nvPr/>
              </p:nvSpPr>
              <p:spPr bwMode="auto">
                <a:xfrm>
                  <a:off x="1670" y="1477"/>
                  <a:ext cx="98" cy="96"/>
                </a:xfrm>
                <a:custGeom>
                  <a:avLst/>
                  <a:gdLst>
                    <a:gd name="T0" fmla="*/ 0 w 556"/>
                    <a:gd name="T1" fmla="*/ 555 h 555"/>
                    <a:gd name="T2" fmla="*/ 555 w 556"/>
                    <a:gd name="T3" fmla="*/ 0 h 555"/>
                    <a:gd name="T4" fmla="*/ 556 w 556"/>
                    <a:gd name="T5" fmla="*/ 0 h 555"/>
                  </a:gdLst>
                  <a:ahLst/>
                  <a:cxnLst>
                    <a:cxn ang="0">
                      <a:pos x="T0" y="T1"/>
                    </a:cxn>
                    <a:cxn ang="0">
                      <a:pos x="T2" y="T3"/>
                    </a:cxn>
                    <a:cxn ang="0">
                      <a:pos x="T4" y="T5"/>
                    </a:cxn>
                  </a:cxnLst>
                  <a:rect l="0" t="0" r="r" b="b"/>
                  <a:pathLst>
                    <a:path w="556" h="555">
                      <a:moveTo>
                        <a:pt x="0" y="555"/>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2" name="Freeform 48"/>
                <p:cNvSpPr>
                  <a:spLocks/>
                </p:cNvSpPr>
                <p:nvPr/>
              </p:nvSpPr>
              <p:spPr bwMode="auto">
                <a:xfrm>
                  <a:off x="1768" y="1195"/>
                  <a:ext cx="282" cy="282"/>
                </a:xfrm>
                <a:custGeom>
                  <a:avLst/>
                  <a:gdLst>
                    <a:gd name="T0" fmla="*/ 0 w 1609"/>
                    <a:gd name="T1" fmla="*/ 1611 h 1611"/>
                    <a:gd name="T2" fmla="*/ 1608 w 1609"/>
                    <a:gd name="T3" fmla="*/ 0 h 1611"/>
                    <a:gd name="T4" fmla="*/ 1609 w 1609"/>
                    <a:gd name="T5" fmla="*/ 0 h 1611"/>
                  </a:gdLst>
                  <a:ahLst/>
                  <a:cxnLst>
                    <a:cxn ang="0">
                      <a:pos x="T0" y="T1"/>
                    </a:cxn>
                    <a:cxn ang="0">
                      <a:pos x="T2" y="T3"/>
                    </a:cxn>
                    <a:cxn ang="0">
                      <a:pos x="T4" y="T5"/>
                    </a:cxn>
                  </a:cxnLst>
                  <a:rect l="0" t="0" r="r" b="b"/>
                  <a:pathLst>
                    <a:path w="1609" h="1611">
                      <a:moveTo>
                        <a:pt x="0" y="1611"/>
                      </a:moveTo>
                      <a:lnTo>
                        <a:pt x="1608" y="0"/>
                      </a:lnTo>
                      <a:lnTo>
                        <a:pt x="160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3" name="Freeform 49"/>
                <p:cNvSpPr>
                  <a:spLocks/>
                </p:cNvSpPr>
                <p:nvPr/>
              </p:nvSpPr>
              <p:spPr bwMode="auto">
                <a:xfrm>
                  <a:off x="1670" y="1581"/>
                  <a:ext cx="98" cy="96"/>
                </a:xfrm>
                <a:custGeom>
                  <a:avLst/>
                  <a:gdLst>
                    <a:gd name="T0" fmla="*/ 0 w 556"/>
                    <a:gd name="T1" fmla="*/ 555 h 555"/>
                    <a:gd name="T2" fmla="*/ 555 w 556"/>
                    <a:gd name="T3" fmla="*/ 0 h 555"/>
                    <a:gd name="T4" fmla="*/ 556 w 556"/>
                    <a:gd name="T5" fmla="*/ 0 h 555"/>
                  </a:gdLst>
                  <a:ahLst/>
                  <a:cxnLst>
                    <a:cxn ang="0">
                      <a:pos x="T0" y="T1"/>
                    </a:cxn>
                    <a:cxn ang="0">
                      <a:pos x="T2" y="T3"/>
                    </a:cxn>
                    <a:cxn ang="0">
                      <a:pos x="T4" y="T5"/>
                    </a:cxn>
                  </a:cxnLst>
                  <a:rect l="0" t="0" r="r" b="b"/>
                  <a:pathLst>
                    <a:path w="556" h="555">
                      <a:moveTo>
                        <a:pt x="0" y="555"/>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4" name="Freeform 50"/>
                <p:cNvSpPr>
                  <a:spLocks/>
                </p:cNvSpPr>
                <p:nvPr/>
              </p:nvSpPr>
              <p:spPr bwMode="auto">
                <a:xfrm>
                  <a:off x="1768" y="1241"/>
                  <a:ext cx="340" cy="340"/>
                </a:xfrm>
                <a:custGeom>
                  <a:avLst/>
                  <a:gdLst>
                    <a:gd name="T0" fmla="*/ 0 w 1942"/>
                    <a:gd name="T1" fmla="*/ 1943 h 1943"/>
                    <a:gd name="T2" fmla="*/ 1941 w 1942"/>
                    <a:gd name="T3" fmla="*/ 0 h 1943"/>
                    <a:gd name="T4" fmla="*/ 1942 w 1942"/>
                    <a:gd name="T5" fmla="*/ 0 h 1943"/>
                  </a:gdLst>
                  <a:ahLst/>
                  <a:cxnLst>
                    <a:cxn ang="0">
                      <a:pos x="T0" y="T1"/>
                    </a:cxn>
                    <a:cxn ang="0">
                      <a:pos x="T2" y="T3"/>
                    </a:cxn>
                    <a:cxn ang="0">
                      <a:pos x="T4" y="T5"/>
                    </a:cxn>
                  </a:cxnLst>
                  <a:rect l="0" t="0" r="r" b="b"/>
                  <a:pathLst>
                    <a:path w="1942" h="1943">
                      <a:moveTo>
                        <a:pt x="0" y="1943"/>
                      </a:moveTo>
                      <a:lnTo>
                        <a:pt x="1941" y="0"/>
                      </a:lnTo>
                      <a:lnTo>
                        <a:pt x="19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5" name="Freeform 51"/>
                <p:cNvSpPr>
                  <a:spLocks/>
                </p:cNvSpPr>
                <p:nvPr/>
              </p:nvSpPr>
              <p:spPr bwMode="auto">
                <a:xfrm>
                  <a:off x="1670" y="1685"/>
                  <a:ext cx="98" cy="96"/>
                </a:xfrm>
                <a:custGeom>
                  <a:avLst/>
                  <a:gdLst>
                    <a:gd name="T0" fmla="*/ 0 w 556"/>
                    <a:gd name="T1" fmla="*/ 555 h 555"/>
                    <a:gd name="T2" fmla="*/ 555 w 556"/>
                    <a:gd name="T3" fmla="*/ 0 h 555"/>
                    <a:gd name="T4" fmla="*/ 556 w 556"/>
                    <a:gd name="T5" fmla="*/ 0 h 555"/>
                  </a:gdLst>
                  <a:ahLst/>
                  <a:cxnLst>
                    <a:cxn ang="0">
                      <a:pos x="T0" y="T1"/>
                    </a:cxn>
                    <a:cxn ang="0">
                      <a:pos x="T2" y="T3"/>
                    </a:cxn>
                    <a:cxn ang="0">
                      <a:pos x="T4" y="T5"/>
                    </a:cxn>
                  </a:cxnLst>
                  <a:rect l="0" t="0" r="r" b="b"/>
                  <a:pathLst>
                    <a:path w="556" h="555">
                      <a:moveTo>
                        <a:pt x="0" y="555"/>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6" name="Freeform 52"/>
                <p:cNvSpPr>
                  <a:spLocks/>
                </p:cNvSpPr>
                <p:nvPr/>
              </p:nvSpPr>
              <p:spPr bwMode="auto">
                <a:xfrm>
                  <a:off x="1768" y="1318"/>
                  <a:ext cx="367" cy="367"/>
                </a:xfrm>
                <a:custGeom>
                  <a:avLst/>
                  <a:gdLst>
                    <a:gd name="T0" fmla="*/ 0 w 2093"/>
                    <a:gd name="T1" fmla="*/ 2095 h 2095"/>
                    <a:gd name="T2" fmla="*/ 2092 w 2093"/>
                    <a:gd name="T3" fmla="*/ 0 h 2095"/>
                    <a:gd name="T4" fmla="*/ 2093 w 2093"/>
                    <a:gd name="T5" fmla="*/ 0 h 2095"/>
                  </a:gdLst>
                  <a:ahLst/>
                  <a:cxnLst>
                    <a:cxn ang="0">
                      <a:pos x="T0" y="T1"/>
                    </a:cxn>
                    <a:cxn ang="0">
                      <a:pos x="T2" y="T3"/>
                    </a:cxn>
                    <a:cxn ang="0">
                      <a:pos x="T4" y="T5"/>
                    </a:cxn>
                  </a:cxnLst>
                  <a:rect l="0" t="0" r="r" b="b"/>
                  <a:pathLst>
                    <a:path w="2093" h="2095">
                      <a:moveTo>
                        <a:pt x="0" y="2095"/>
                      </a:moveTo>
                      <a:lnTo>
                        <a:pt x="2092" y="0"/>
                      </a:lnTo>
                      <a:lnTo>
                        <a:pt x="209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7" name="Freeform 53"/>
                <p:cNvSpPr>
                  <a:spLocks/>
                </p:cNvSpPr>
                <p:nvPr/>
              </p:nvSpPr>
              <p:spPr bwMode="auto">
                <a:xfrm>
                  <a:off x="1670" y="1789"/>
                  <a:ext cx="98" cy="98"/>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8" name="Freeform 54"/>
                <p:cNvSpPr>
                  <a:spLocks/>
                </p:cNvSpPr>
                <p:nvPr/>
              </p:nvSpPr>
              <p:spPr bwMode="auto">
                <a:xfrm>
                  <a:off x="1768" y="1422"/>
                  <a:ext cx="367" cy="367"/>
                </a:xfrm>
                <a:custGeom>
                  <a:avLst/>
                  <a:gdLst>
                    <a:gd name="T0" fmla="*/ 0 w 2094"/>
                    <a:gd name="T1" fmla="*/ 2096 h 2096"/>
                    <a:gd name="T2" fmla="*/ 2093 w 2094"/>
                    <a:gd name="T3" fmla="*/ 0 h 2096"/>
                    <a:gd name="T4" fmla="*/ 2094 w 2094"/>
                    <a:gd name="T5" fmla="*/ 0 h 2096"/>
                  </a:gdLst>
                  <a:ahLst/>
                  <a:cxnLst>
                    <a:cxn ang="0">
                      <a:pos x="T0" y="T1"/>
                    </a:cxn>
                    <a:cxn ang="0">
                      <a:pos x="T2" y="T3"/>
                    </a:cxn>
                    <a:cxn ang="0">
                      <a:pos x="T4" y="T5"/>
                    </a:cxn>
                  </a:cxnLst>
                  <a:rect l="0" t="0" r="r" b="b"/>
                  <a:pathLst>
                    <a:path w="2094" h="2096">
                      <a:moveTo>
                        <a:pt x="0" y="2096"/>
                      </a:moveTo>
                      <a:lnTo>
                        <a:pt x="2093" y="0"/>
                      </a:lnTo>
                      <a:lnTo>
                        <a:pt x="209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9" name="Freeform 55"/>
                <p:cNvSpPr>
                  <a:spLocks/>
                </p:cNvSpPr>
                <p:nvPr/>
              </p:nvSpPr>
              <p:spPr bwMode="auto">
                <a:xfrm>
                  <a:off x="1670" y="1893"/>
                  <a:ext cx="98" cy="98"/>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0" name="Freeform 56"/>
                <p:cNvSpPr>
                  <a:spLocks/>
                </p:cNvSpPr>
                <p:nvPr/>
              </p:nvSpPr>
              <p:spPr bwMode="auto">
                <a:xfrm>
                  <a:off x="1768" y="1526"/>
                  <a:ext cx="367" cy="367"/>
                </a:xfrm>
                <a:custGeom>
                  <a:avLst/>
                  <a:gdLst>
                    <a:gd name="T0" fmla="*/ 0 w 2094"/>
                    <a:gd name="T1" fmla="*/ 2097 h 2097"/>
                    <a:gd name="T2" fmla="*/ 2093 w 2094"/>
                    <a:gd name="T3" fmla="*/ 0 h 2097"/>
                    <a:gd name="T4" fmla="*/ 2094 w 2094"/>
                    <a:gd name="T5" fmla="*/ 0 h 2097"/>
                  </a:gdLst>
                  <a:ahLst/>
                  <a:cxnLst>
                    <a:cxn ang="0">
                      <a:pos x="T0" y="T1"/>
                    </a:cxn>
                    <a:cxn ang="0">
                      <a:pos x="T2" y="T3"/>
                    </a:cxn>
                    <a:cxn ang="0">
                      <a:pos x="T4" y="T5"/>
                    </a:cxn>
                  </a:cxnLst>
                  <a:rect l="0" t="0" r="r" b="b"/>
                  <a:pathLst>
                    <a:path w="2094" h="2097">
                      <a:moveTo>
                        <a:pt x="0" y="2097"/>
                      </a:moveTo>
                      <a:lnTo>
                        <a:pt x="2093" y="0"/>
                      </a:lnTo>
                      <a:lnTo>
                        <a:pt x="209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1" name="Freeform 57"/>
                <p:cNvSpPr>
                  <a:spLocks/>
                </p:cNvSpPr>
                <p:nvPr/>
              </p:nvSpPr>
              <p:spPr bwMode="auto">
                <a:xfrm>
                  <a:off x="1670" y="1997"/>
                  <a:ext cx="98" cy="98"/>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2" name="Freeform 58"/>
                <p:cNvSpPr>
                  <a:spLocks/>
                </p:cNvSpPr>
                <p:nvPr/>
              </p:nvSpPr>
              <p:spPr bwMode="auto">
                <a:xfrm>
                  <a:off x="1768" y="1630"/>
                  <a:ext cx="367" cy="367"/>
                </a:xfrm>
                <a:custGeom>
                  <a:avLst/>
                  <a:gdLst>
                    <a:gd name="T0" fmla="*/ 0 w 2095"/>
                    <a:gd name="T1" fmla="*/ 2097 h 2097"/>
                    <a:gd name="T2" fmla="*/ 2094 w 2095"/>
                    <a:gd name="T3" fmla="*/ 0 h 2097"/>
                    <a:gd name="T4" fmla="*/ 2095 w 2095"/>
                    <a:gd name="T5" fmla="*/ 0 h 2097"/>
                  </a:gdLst>
                  <a:ahLst/>
                  <a:cxnLst>
                    <a:cxn ang="0">
                      <a:pos x="T0" y="T1"/>
                    </a:cxn>
                    <a:cxn ang="0">
                      <a:pos x="T2" y="T3"/>
                    </a:cxn>
                    <a:cxn ang="0">
                      <a:pos x="T4" y="T5"/>
                    </a:cxn>
                  </a:cxnLst>
                  <a:rect l="0" t="0" r="r" b="b"/>
                  <a:pathLst>
                    <a:path w="2095" h="2097">
                      <a:moveTo>
                        <a:pt x="0" y="2097"/>
                      </a:moveTo>
                      <a:lnTo>
                        <a:pt x="2094" y="0"/>
                      </a:lnTo>
                      <a:lnTo>
                        <a:pt x="209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3" name="Freeform 59"/>
                <p:cNvSpPr>
                  <a:spLocks/>
                </p:cNvSpPr>
                <p:nvPr/>
              </p:nvSpPr>
              <p:spPr bwMode="auto">
                <a:xfrm>
                  <a:off x="1670" y="2101"/>
                  <a:ext cx="98" cy="98"/>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4" name="Freeform 60"/>
                <p:cNvSpPr>
                  <a:spLocks/>
                </p:cNvSpPr>
                <p:nvPr/>
              </p:nvSpPr>
              <p:spPr bwMode="auto">
                <a:xfrm>
                  <a:off x="1768" y="1734"/>
                  <a:ext cx="367" cy="367"/>
                </a:xfrm>
                <a:custGeom>
                  <a:avLst/>
                  <a:gdLst>
                    <a:gd name="T0" fmla="*/ 0 w 2095"/>
                    <a:gd name="T1" fmla="*/ 2098 h 2098"/>
                    <a:gd name="T2" fmla="*/ 2094 w 2095"/>
                    <a:gd name="T3" fmla="*/ 0 h 2098"/>
                    <a:gd name="T4" fmla="*/ 2095 w 2095"/>
                    <a:gd name="T5" fmla="*/ 0 h 2098"/>
                  </a:gdLst>
                  <a:ahLst/>
                  <a:cxnLst>
                    <a:cxn ang="0">
                      <a:pos x="T0" y="T1"/>
                    </a:cxn>
                    <a:cxn ang="0">
                      <a:pos x="T2" y="T3"/>
                    </a:cxn>
                    <a:cxn ang="0">
                      <a:pos x="T4" y="T5"/>
                    </a:cxn>
                  </a:cxnLst>
                  <a:rect l="0" t="0" r="r" b="b"/>
                  <a:pathLst>
                    <a:path w="2095" h="2098">
                      <a:moveTo>
                        <a:pt x="0" y="2098"/>
                      </a:moveTo>
                      <a:lnTo>
                        <a:pt x="2094" y="0"/>
                      </a:lnTo>
                      <a:lnTo>
                        <a:pt x="209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5" name="Freeform 61"/>
                <p:cNvSpPr>
                  <a:spLocks/>
                </p:cNvSpPr>
                <p:nvPr/>
              </p:nvSpPr>
              <p:spPr bwMode="auto">
                <a:xfrm>
                  <a:off x="1715" y="2205"/>
                  <a:ext cx="53" cy="53"/>
                </a:xfrm>
                <a:custGeom>
                  <a:avLst/>
                  <a:gdLst>
                    <a:gd name="T0" fmla="*/ 0 w 304"/>
                    <a:gd name="T1" fmla="*/ 303 h 303"/>
                    <a:gd name="T2" fmla="*/ 303 w 304"/>
                    <a:gd name="T3" fmla="*/ 0 h 303"/>
                    <a:gd name="T4" fmla="*/ 304 w 304"/>
                    <a:gd name="T5" fmla="*/ 0 h 303"/>
                  </a:gdLst>
                  <a:ahLst/>
                  <a:cxnLst>
                    <a:cxn ang="0">
                      <a:pos x="T0" y="T1"/>
                    </a:cxn>
                    <a:cxn ang="0">
                      <a:pos x="T2" y="T3"/>
                    </a:cxn>
                    <a:cxn ang="0">
                      <a:pos x="T4" y="T5"/>
                    </a:cxn>
                  </a:cxnLst>
                  <a:rect l="0" t="0" r="r" b="b"/>
                  <a:pathLst>
                    <a:path w="304" h="303">
                      <a:moveTo>
                        <a:pt x="0" y="303"/>
                      </a:moveTo>
                      <a:lnTo>
                        <a:pt x="303" y="0"/>
                      </a:lnTo>
                      <a:lnTo>
                        <a:pt x="30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6" name="Freeform 62"/>
                <p:cNvSpPr>
                  <a:spLocks/>
                </p:cNvSpPr>
                <p:nvPr/>
              </p:nvSpPr>
              <p:spPr bwMode="auto">
                <a:xfrm>
                  <a:off x="1768" y="1838"/>
                  <a:ext cx="367" cy="367"/>
                </a:xfrm>
                <a:custGeom>
                  <a:avLst/>
                  <a:gdLst>
                    <a:gd name="T0" fmla="*/ 0 w 2096"/>
                    <a:gd name="T1" fmla="*/ 2099 h 2099"/>
                    <a:gd name="T2" fmla="*/ 2095 w 2096"/>
                    <a:gd name="T3" fmla="*/ 0 h 2099"/>
                    <a:gd name="T4" fmla="*/ 2096 w 2096"/>
                    <a:gd name="T5" fmla="*/ 0 h 2099"/>
                  </a:gdLst>
                  <a:ahLst/>
                  <a:cxnLst>
                    <a:cxn ang="0">
                      <a:pos x="T0" y="T1"/>
                    </a:cxn>
                    <a:cxn ang="0">
                      <a:pos x="T2" y="T3"/>
                    </a:cxn>
                    <a:cxn ang="0">
                      <a:pos x="T4" y="T5"/>
                    </a:cxn>
                  </a:cxnLst>
                  <a:rect l="0" t="0" r="r" b="b"/>
                  <a:pathLst>
                    <a:path w="2096" h="2099">
                      <a:moveTo>
                        <a:pt x="0" y="2099"/>
                      </a:moveTo>
                      <a:lnTo>
                        <a:pt x="2095" y="0"/>
                      </a:lnTo>
                      <a:lnTo>
                        <a:pt x="209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7" name="Freeform 63"/>
                <p:cNvSpPr>
                  <a:spLocks/>
                </p:cNvSpPr>
                <p:nvPr/>
              </p:nvSpPr>
              <p:spPr bwMode="auto">
                <a:xfrm>
                  <a:off x="1818" y="1942"/>
                  <a:ext cx="317" cy="316"/>
                </a:xfrm>
                <a:custGeom>
                  <a:avLst/>
                  <a:gdLst>
                    <a:gd name="T0" fmla="*/ 0 w 1807"/>
                    <a:gd name="T1" fmla="*/ 1807 h 1807"/>
                    <a:gd name="T2" fmla="*/ 1805 w 1807"/>
                    <a:gd name="T3" fmla="*/ 0 h 1807"/>
                    <a:gd name="T4" fmla="*/ 1807 w 1807"/>
                    <a:gd name="T5" fmla="*/ 0 h 1807"/>
                  </a:gdLst>
                  <a:ahLst/>
                  <a:cxnLst>
                    <a:cxn ang="0">
                      <a:pos x="T0" y="T1"/>
                    </a:cxn>
                    <a:cxn ang="0">
                      <a:pos x="T2" y="T3"/>
                    </a:cxn>
                    <a:cxn ang="0">
                      <a:pos x="T4" y="T5"/>
                    </a:cxn>
                  </a:cxnLst>
                  <a:rect l="0" t="0" r="r" b="b"/>
                  <a:pathLst>
                    <a:path w="1807" h="1807">
                      <a:moveTo>
                        <a:pt x="0" y="1807"/>
                      </a:moveTo>
                      <a:lnTo>
                        <a:pt x="1805" y="0"/>
                      </a:lnTo>
                      <a:lnTo>
                        <a:pt x="180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8" name="Freeform 64"/>
                <p:cNvSpPr>
                  <a:spLocks/>
                </p:cNvSpPr>
                <p:nvPr/>
              </p:nvSpPr>
              <p:spPr bwMode="auto">
                <a:xfrm>
                  <a:off x="1922" y="2016"/>
                  <a:ext cx="243" cy="242"/>
                </a:xfrm>
                <a:custGeom>
                  <a:avLst/>
                  <a:gdLst>
                    <a:gd name="T0" fmla="*/ 0 w 1385"/>
                    <a:gd name="T1" fmla="*/ 1385 h 1385"/>
                    <a:gd name="T2" fmla="*/ 1384 w 1385"/>
                    <a:gd name="T3" fmla="*/ 0 h 1385"/>
                    <a:gd name="T4" fmla="*/ 1385 w 1385"/>
                    <a:gd name="T5" fmla="*/ 0 h 1385"/>
                  </a:gdLst>
                  <a:ahLst/>
                  <a:cxnLst>
                    <a:cxn ang="0">
                      <a:pos x="T0" y="T1"/>
                    </a:cxn>
                    <a:cxn ang="0">
                      <a:pos x="T2" y="T3"/>
                    </a:cxn>
                    <a:cxn ang="0">
                      <a:pos x="T4" y="T5"/>
                    </a:cxn>
                  </a:cxnLst>
                  <a:rect l="0" t="0" r="r" b="b"/>
                  <a:pathLst>
                    <a:path w="1385" h="1385">
                      <a:moveTo>
                        <a:pt x="0" y="1385"/>
                      </a:moveTo>
                      <a:lnTo>
                        <a:pt x="1384" y="0"/>
                      </a:lnTo>
                      <a:lnTo>
                        <a:pt x="13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9" name="Freeform 65"/>
                <p:cNvSpPr>
                  <a:spLocks/>
                </p:cNvSpPr>
                <p:nvPr/>
              </p:nvSpPr>
              <p:spPr bwMode="auto">
                <a:xfrm>
                  <a:off x="2026" y="2016"/>
                  <a:ext cx="242" cy="242"/>
                </a:xfrm>
                <a:custGeom>
                  <a:avLst/>
                  <a:gdLst>
                    <a:gd name="T0" fmla="*/ 0 w 1385"/>
                    <a:gd name="T1" fmla="*/ 1385 h 1385"/>
                    <a:gd name="T2" fmla="*/ 1384 w 1385"/>
                    <a:gd name="T3" fmla="*/ 0 h 1385"/>
                    <a:gd name="T4" fmla="*/ 1385 w 1385"/>
                    <a:gd name="T5" fmla="*/ 0 h 1385"/>
                  </a:gdLst>
                  <a:ahLst/>
                  <a:cxnLst>
                    <a:cxn ang="0">
                      <a:pos x="T0" y="T1"/>
                    </a:cxn>
                    <a:cxn ang="0">
                      <a:pos x="T2" y="T3"/>
                    </a:cxn>
                    <a:cxn ang="0">
                      <a:pos x="T4" y="T5"/>
                    </a:cxn>
                  </a:cxnLst>
                  <a:rect l="0" t="0" r="r" b="b"/>
                  <a:pathLst>
                    <a:path w="1385" h="1385">
                      <a:moveTo>
                        <a:pt x="0" y="1385"/>
                      </a:moveTo>
                      <a:lnTo>
                        <a:pt x="1384" y="0"/>
                      </a:lnTo>
                      <a:lnTo>
                        <a:pt x="13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50" name="Freeform 66"/>
                <p:cNvSpPr>
                  <a:spLocks/>
                </p:cNvSpPr>
                <p:nvPr/>
              </p:nvSpPr>
              <p:spPr bwMode="auto">
                <a:xfrm>
                  <a:off x="2130" y="2046"/>
                  <a:ext cx="212" cy="212"/>
                </a:xfrm>
                <a:custGeom>
                  <a:avLst/>
                  <a:gdLst>
                    <a:gd name="T0" fmla="*/ 0 w 1214"/>
                    <a:gd name="T1" fmla="*/ 1213 h 1213"/>
                    <a:gd name="T2" fmla="*/ 1212 w 1214"/>
                    <a:gd name="T3" fmla="*/ 0 h 1213"/>
                    <a:gd name="T4" fmla="*/ 1214 w 1214"/>
                    <a:gd name="T5" fmla="*/ 0 h 1213"/>
                  </a:gdLst>
                  <a:ahLst/>
                  <a:cxnLst>
                    <a:cxn ang="0">
                      <a:pos x="T0" y="T1"/>
                    </a:cxn>
                    <a:cxn ang="0">
                      <a:pos x="T2" y="T3"/>
                    </a:cxn>
                    <a:cxn ang="0">
                      <a:pos x="T4" y="T5"/>
                    </a:cxn>
                  </a:cxnLst>
                  <a:rect l="0" t="0" r="r" b="b"/>
                  <a:pathLst>
                    <a:path w="1214" h="1213">
                      <a:moveTo>
                        <a:pt x="0" y="1213"/>
                      </a:moveTo>
                      <a:lnTo>
                        <a:pt x="1212" y="0"/>
                      </a:lnTo>
                      <a:lnTo>
                        <a:pt x="121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51" name="Freeform 67"/>
                <p:cNvSpPr>
                  <a:spLocks/>
                </p:cNvSpPr>
                <p:nvPr/>
              </p:nvSpPr>
              <p:spPr bwMode="auto">
                <a:xfrm>
                  <a:off x="2234" y="2150"/>
                  <a:ext cx="108" cy="108"/>
                </a:xfrm>
                <a:custGeom>
                  <a:avLst/>
                  <a:gdLst>
                    <a:gd name="T0" fmla="*/ 0 w 620"/>
                    <a:gd name="T1" fmla="*/ 619 h 619"/>
                    <a:gd name="T2" fmla="*/ 618 w 620"/>
                    <a:gd name="T3" fmla="*/ 0 h 619"/>
                    <a:gd name="T4" fmla="*/ 620 w 620"/>
                    <a:gd name="T5" fmla="*/ 0 h 619"/>
                  </a:gdLst>
                  <a:ahLst/>
                  <a:cxnLst>
                    <a:cxn ang="0">
                      <a:pos x="T0" y="T1"/>
                    </a:cxn>
                    <a:cxn ang="0">
                      <a:pos x="T2" y="T3"/>
                    </a:cxn>
                    <a:cxn ang="0">
                      <a:pos x="T4" y="T5"/>
                    </a:cxn>
                  </a:cxnLst>
                  <a:rect l="0" t="0" r="r" b="b"/>
                  <a:pathLst>
                    <a:path w="620" h="619">
                      <a:moveTo>
                        <a:pt x="0" y="619"/>
                      </a:moveTo>
                      <a:lnTo>
                        <a:pt x="618" y="0"/>
                      </a:lnTo>
                      <a:lnTo>
                        <a:pt x="62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52" name="Freeform 68"/>
                <p:cNvSpPr>
                  <a:spLocks/>
                </p:cNvSpPr>
                <p:nvPr/>
              </p:nvSpPr>
              <p:spPr bwMode="auto">
                <a:xfrm>
                  <a:off x="2338" y="2254"/>
                  <a:ext cx="4" cy="4"/>
                </a:xfrm>
                <a:custGeom>
                  <a:avLst/>
                  <a:gdLst>
                    <a:gd name="T0" fmla="*/ 0 w 26"/>
                    <a:gd name="T1" fmla="*/ 24 h 24"/>
                    <a:gd name="T2" fmla="*/ 24 w 26"/>
                    <a:gd name="T3" fmla="*/ 0 h 24"/>
                    <a:gd name="T4" fmla="*/ 26 w 26"/>
                    <a:gd name="T5" fmla="*/ 0 h 24"/>
                  </a:gdLst>
                  <a:ahLst/>
                  <a:cxnLst>
                    <a:cxn ang="0">
                      <a:pos x="T0" y="T1"/>
                    </a:cxn>
                    <a:cxn ang="0">
                      <a:pos x="T2" y="T3"/>
                    </a:cxn>
                    <a:cxn ang="0">
                      <a:pos x="T4" y="T5"/>
                    </a:cxn>
                  </a:cxnLst>
                  <a:rect l="0" t="0" r="r" b="b"/>
                  <a:pathLst>
                    <a:path w="26" h="24">
                      <a:moveTo>
                        <a:pt x="0" y="24"/>
                      </a:moveTo>
                      <a:lnTo>
                        <a:pt x="24" y="0"/>
                      </a:lnTo>
                      <a:lnTo>
                        <a:pt x="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grpSp>
        <p:sp>
          <p:nvSpPr>
            <p:cNvPr id="42215" name="Line 231"/>
            <p:cNvSpPr>
              <a:spLocks noChangeShapeType="1"/>
            </p:cNvSpPr>
            <p:nvPr/>
          </p:nvSpPr>
          <p:spPr bwMode="auto">
            <a:xfrm>
              <a:off x="48" y="2064"/>
              <a:ext cx="0" cy="52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16" name="Line 232"/>
            <p:cNvSpPr>
              <a:spLocks noChangeShapeType="1"/>
            </p:cNvSpPr>
            <p:nvPr/>
          </p:nvSpPr>
          <p:spPr bwMode="auto">
            <a:xfrm>
              <a:off x="2148" y="2064"/>
              <a:ext cx="0" cy="52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17" name="Line 233"/>
            <p:cNvSpPr>
              <a:spLocks noChangeShapeType="1"/>
            </p:cNvSpPr>
            <p:nvPr/>
          </p:nvSpPr>
          <p:spPr bwMode="auto">
            <a:xfrm>
              <a:off x="48" y="2448"/>
              <a:ext cx="2112"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18" name="Line 234"/>
            <p:cNvSpPr>
              <a:spLocks noChangeShapeType="1"/>
            </p:cNvSpPr>
            <p:nvPr/>
          </p:nvSpPr>
          <p:spPr bwMode="auto">
            <a:xfrm>
              <a:off x="2160" y="2064"/>
              <a:ext cx="48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19" name="Line 235"/>
            <p:cNvSpPr>
              <a:spLocks noChangeShapeType="1"/>
            </p:cNvSpPr>
            <p:nvPr/>
          </p:nvSpPr>
          <p:spPr bwMode="auto">
            <a:xfrm>
              <a:off x="2148" y="1824"/>
              <a:ext cx="48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20" name="Line 236"/>
            <p:cNvSpPr>
              <a:spLocks noChangeShapeType="1"/>
            </p:cNvSpPr>
            <p:nvPr/>
          </p:nvSpPr>
          <p:spPr bwMode="auto">
            <a:xfrm>
              <a:off x="1872" y="1008"/>
              <a:ext cx="768"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21" name="Line 237"/>
            <p:cNvSpPr>
              <a:spLocks noChangeShapeType="1"/>
            </p:cNvSpPr>
            <p:nvPr/>
          </p:nvSpPr>
          <p:spPr bwMode="auto">
            <a:xfrm>
              <a:off x="2496" y="1008"/>
              <a:ext cx="0" cy="816"/>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22" name="Line 238"/>
            <p:cNvSpPr>
              <a:spLocks noChangeShapeType="1"/>
            </p:cNvSpPr>
            <p:nvPr/>
          </p:nvSpPr>
          <p:spPr bwMode="auto">
            <a:xfrm>
              <a:off x="2496" y="1824"/>
              <a:ext cx="0" cy="24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23" name="Line 239"/>
            <p:cNvSpPr>
              <a:spLocks noChangeShapeType="1"/>
            </p:cNvSpPr>
            <p:nvPr/>
          </p:nvSpPr>
          <p:spPr bwMode="auto">
            <a:xfrm flipV="1">
              <a:off x="624" y="636"/>
              <a:ext cx="0" cy="38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24" name="Line 240"/>
            <p:cNvSpPr>
              <a:spLocks noChangeShapeType="1"/>
            </p:cNvSpPr>
            <p:nvPr/>
          </p:nvSpPr>
          <p:spPr bwMode="auto">
            <a:xfrm flipV="1">
              <a:off x="1572" y="636"/>
              <a:ext cx="0" cy="38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25" name="Line 241"/>
            <p:cNvSpPr>
              <a:spLocks noChangeShapeType="1"/>
            </p:cNvSpPr>
            <p:nvPr/>
          </p:nvSpPr>
          <p:spPr bwMode="auto">
            <a:xfrm>
              <a:off x="624" y="756"/>
              <a:ext cx="960"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226" name="Text Box 242"/>
            <p:cNvSpPr txBox="1">
              <a:spLocks noChangeArrowheads="1"/>
            </p:cNvSpPr>
            <p:nvPr/>
          </p:nvSpPr>
          <p:spPr bwMode="auto">
            <a:xfrm rot="-5400000">
              <a:off x="2295" y="1332"/>
              <a:ext cx="191" cy="1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sp>
          <p:nvSpPr>
            <p:cNvPr id="42227" name="Text Box 243"/>
            <p:cNvSpPr txBox="1">
              <a:spLocks noChangeArrowheads="1"/>
            </p:cNvSpPr>
            <p:nvPr/>
          </p:nvSpPr>
          <p:spPr bwMode="auto">
            <a:xfrm rot="-5400000">
              <a:off x="2507" y="1870"/>
              <a:ext cx="434" cy="1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0.25D</a:t>
              </a:r>
            </a:p>
          </p:txBody>
        </p:sp>
        <p:sp>
          <p:nvSpPr>
            <p:cNvPr id="42228" name="Text Box 244"/>
            <p:cNvSpPr txBox="1">
              <a:spLocks noChangeArrowheads="1"/>
            </p:cNvSpPr>
            <p:nvPr/>
          </p:nvSpPr>
          <p:spPr bwMode="auto">
            <a:xfrm rot="-21600000">
              <a:off x="924" y="2241"/>
              <a:ext cx="361" cy="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2.2D</a:t>
              </a:r>
            </a:p>
          </p:txBody>
        </p:sp>
        <p:sp>
          <p:nvSpPr>
            <p:cNvPr id="42229" name="Text Box 245"/>
            <p:cNvSpPr txBox="1">
              <a:spLocks noChangeArrowheads="1"/>
            </p:cNvSpPr>
            <p:nvPr/>
          </p:nvSpPr>
          <p:spPr bwMode="auto">
            <a:xfrm rot="-21600000">
              <a:off x="1016" y="552"/>
              <a:ext cx="189" cy="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67" name="Group 171"/>
          <p:cNvGrpSpPr>
            <a:grpSpLocks/>
          </p:cNvGrpSpPr>
          <p:nvPr/>
        </p:nvGrpSpPr>
        <p:grpSpPr bwMode="auto">
          <a:xfrm>
            <a:off x="0" y="1295400"/>
            <a:ext cx="8540750" cy="3432175"/>
            <a:chOff x="0" y="816"/>
            <a:chExt cx="5380" cy="2162"/>
          </a:xfrm>
        </p:grpSpPr>
        <p:sp>
          <p:nvSpPr>
            <p:cNvPr id="4099" name="Freeform 3"/>
            <p:cNvSpPr>
              <a:spLocks/>
            </p:cNvSpPr>
            <p:nvPr/>
          </p:nvSpPr>
          <p:spPr bwMode="auto">
            <a:xfrm>
              <a:off x="327" y="844"/>
              <a:ext cx="625" cy="2"/>
            </a:xfrm>
            <a:custGeom>
              <a:avLst/>
              <a:gdLst>
                <a:gd name="T0" fmla="*/ 3233 w 3233"/>
                <a:gd name="T1" fmla="*/ 0 w 3233"/>
                <a:gd name="T2" fmla="*/ 2 w 3233"/>
              </a:gdLst>
              <a:ahLst/>
              <a:cxnLst>
                <a:cxn ang="0">
                  <a:pos x="T0" y="0"/>
                </a:cxn>
                <a:cxn ang="0">
                  <a:pos x="T1" y="0"/>
                </a:cxn>
                <a:cxn ang="0">
                  <a:pos x="T2" y="0"/>
                </a:cxn>
              </a:cxnLst>
              <a:rect l="0" t="0" r="r" b="b"/>
              <a:pathLst>
                <a:path w="3233">
                  <a:moveTo>
                    <a:pt x="3233" y="0"/>
                  </a:moveTo>
                  <a:lnTo>
                    <a:pt x="0" y="0"/>
                  </a:lnTo>
                  <a:lnTo>
                    <a:pt x="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0" name="Freeform 4"/>
            <p:cNvSpPr>
              <a:spLocks/>
            </p:cNvSpPr>
            <p:nvPr/>
          </p:nvSpPr>
          <p:spPr bwMode="auto">
            <a:xfrm>
              <a:off x="0" y="842"/>
              <a:ext cx="474" cy="2136"/>
            </a:xfrm>
            <a:custGeom>
              <a:avLst/>
              <a:gdLst>
                <a:gd name="T0" fmla="*/ 1698 w 2452"/>
                <a:gd name="T1" fmla="*/ 11064 h 11064"/>
                <a:gd name="T2" fmla="*/ 1092 w 2452"/>
                <a:gd name="T3" fmla="*/ 9973 h 11064"/>
                <a:gd name="T4" fmla="*/ 848 w 2452"/>
                <a:gd name="T5" fmla="*/ 9438 h 11064"/>
                <a:gd name="T6" fmla="*/ 673 w 2452"/>
                <a:gd name="T7" fmla="*/ 8917 h 11064"/>
                <a:gd name="T8" fmla="*/ 592 w 2452"/>
                <a:gd name="T9" fmla="*/ 8413 h 11064"/>
                <a:gd name="T10" fmla="*/ 626 w 2452"/>
                <a:gd name="T11" fmla="*/ 7931 h 11064"/>
                <a:gd name="T12" fmla="*/ 770 w 2452"/>
                <a:gd name="T13" fmla="*/ 7460 h 11064"/>
                <a:gd name="T14" fmla="*/ 992 w 2452"/>
                <a:gd name="T15" fmla="*/ 6980 h 11064"/>
                <a:gd name="T16" fmla="*/ 1546 w 2452"/>
                <a:gd name="T17" fmla="*/ 5893 h 11064"/>
                <a:gd name="T18" fmla="*/ 1812 w 2452"/>
                <a:gd name="T19" fmla="*/ 5242 h 11064"/>
                <a:gd name="T20" fmla="*/ 2038 w 2452"/>
                <a:gd name="T21" fmla="*/ 4513 h 11064"/>
                <a:gd name="T22" fmla="*/ 2355 w 2452"/>
                <a:gd name="T23" fmla="*/ 2959 h 11064"/>
                <a:gd name="T24" fmla="*/ 2433 w 2452"/>
                <a:gd name="T25" fmla="*/ 2202 h 11064"/>
                <a:gd name="T26" fmla="*/ 2452 w 2452"/>
                <a:gd name="T27" fmla="*/ 1505 h 11064"/>
                <a:gd name="T28" fmla="*/ 2405 w 2452"/>
                <a:gd name="T29" fmla="*/ 902 h 11064"/>
                <a:gd name="T30" fmla="*/ 2287 w 2452"/>
                <a:gd name="T31" fmla="*/ 427 h 11064"/>
                <a:gd name="T32" fmla="*/ 2093 w 2452"/>
                <a:gd name="T33" fmla="*/ 115 h 11064"/>
                <a:gd name="T34" fmla="*/ 1819 w 2452"/>
                <a:gd name="T35" fmla="*/ 0 h 11064"/>
                <a:gd name="T36" fmla="*/ 1461 w 2452"/>
                <a:gd name="T37" fmla="*/ 112 h 11064"/>
                <a:gd name="T38" fmla="*/ 1051 w 2452"/>
                <a:gd name="T39" fmla="*/ 434 h 11064"/>
                <a:gd name="T40" fmla="*/ 647 w 2452"/>
                <a:gd name="T41" fmla="*/ 905 h 11064"/>
                <a:gd name="T42" fmla="*/ 305 w 2452"/>
                <a:gd name="T43" fmla="*/ 1474 h 11064"/>
                <a:gd name="T44" fmla="*/ 81 w 2452"/>
                <a:gd name="T45" fmla="*/ 2082 h 11064"/>
                <a:gd name="T46" fmla="*/ 0 w 2452"/>
                <a:gd name="T47" fmla="*/ 2694 h 11064"/>
                <a:gd name="T48" fmla="*/ 48 w 2452"/>
                <a:gd name="T49" fmla="*/ 3291 h 11064"/>
                <a:gd name="T50" fmla="*/ 211 w 2452"/>
                <a:gd name="T51" fmla="*/ 3858 h 11064"/>
                <a:gd name="T52" fmla="*/ 474 w 2452"/>
                <a:gd name="T53" fmla="*/ 4376 h 11064"/>
                <a:gd name="T54" fmla="*/ 823 w 2452"/>
                <a:gd name="T55" fmla="*/ 4830 h 11064"/>
                <a:gd name="T56" fmla="*/ 1698 w 2452"/>
                <a:gd name="T57" fmla="*/ 5539 h 11064"/>
                <a:gd name="T58" fmla="*/ 1700 w 2452"/>
                <a:gd name="T59" fmla="*/ 5539 h 1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52" h="11064">
                  <a:moveTo>
                    <a:pt x="1698" y="11064"/>
                  </a:moveTo>
                  <a:lnTo>
                    <a:pt x="1092" y="9973"/>
                  </a:lnTo>
                  <a:lnTo>
                    <a:pt x="848" y="9438"/>
                  </a:lnTo>
                  <a:lnTo>
                    <a:pt x="673" y="8917"/>
                  </a:lnTo>
                  <a:lnTo>
                    <a:pt x="592" y="8413"/>
                  </a:lnTo>
                  <a:lnTo>
                    <a:pt x="626" y="7931"/>
                  </a:lnTo>
                  <a:lnTo>
                    <a:pt x="770" y="7460"/>
                  </a:lnTo>
                  <a:lnTo>
                    <a:pt x="992" y="6980"/>
                  </a:lnTo>
                  <a:lnTo>
                    <a:pt x="1546" y="5893"/>
                  </a:lnTo>
                  <a:lnTo>
                    <a:pt x="1812" y="5242"/>
                  </a:lnTo>
                  <a:lnTo>
                    <a:pt x="2038" y="4513"/>
                  </a:lnTo>
                  <a:lnTo>
                    <a:pt x="2355" y="2959"/>
                  </a:lnTo>
                  <a:lnTo>
                    <a:pt x="2433" y="2202"/>
                  </a:lnTo>
                  <a:lnTo>
                    <a:pt x="2452" y="1505"/>
                  </a:lnTo>
                  <a:lnTo>
                    <a:pt x="2405" y="902"/>
                  </a:lnTo>
                  <a:lnTo>
                    <a:pt x="2287" y="427"/>
                  </a:lnTo>
                  <a:lnTo>
                    <a:pt x="2093" y="115"/>
                  </a:lnTo>
                  <a:lnTo>
                    <a:pt x="1819" y="0"/>
                  </a:lnTo>
                  <a:lnTo>
                    <a:pt x="1461" y="112"/>
                  </a:lnTo>
                  <a:lnTo>
                    <a:pt x="1051" y="434"/>
                  </a:lnTo>
                  <a:lnTo>
                    <a:pt x="647" y="905"/>
                  </a:lnTo>
                  <a:lnTo>
                    <a:pt x="305" y="1474"/>
                  </a:lnTo>
                  <a:lnTo>
                    <a:pt x="81" y="2082"/>
                  </a:lnTo>
                  <a:lnTo>
                    <a:pt x="0" y="2694"/>
                  </a:lnTo>
                  <a:lnTo>
                    <a:pt x="48" y="3291"/>
                  </a:lnTo>
                  <a:lnTo>
                    <a:pt x="211" y="3858"/>
                  </a:lnTo>
                  <a:lnTo>
                    <a:pt x="474" y="4376"/>
                  </a:lnTo>
                  <a:lnTo>
                    <a:pt x="823" y="4830"/>
                  </a:lnTo>
                  <a:lnTo>
                    <a:pt x="1698" y="5539"/>
                  </a:lnTo>
                  <a:lnTo>
                    <a:pt x="1700" y="5539"/>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1" name="Freeform 5"/>
            <p:cNvSpPr>
              <a:spLocks/>
            </p:cNvSpPr>
            <p:nvPr/>
          </p:nvSpPr>
          <p:spPr bwMode="auto">
            <a:xfrm>
              <a:off x="327" y="844"/>
              <a:ext cx="625" cy="2134"/>
            </a:xfrm>
            <a:custGeom>
              <a:avLst/>
              <a:gdLst>
                <a:gd name="T0" fmla="*/ 0 w 3234"/>
                <a:gd name="T1" fmla="*/ 11051 h 11051"/>
                <a:gd name="T2" fmla="*/ 3233 w 3234"/>
                <a:gd name="T3" fmla="*/ 11051 h 11051"/>
                <a:gd name="T4" fmla="*/ 3233 w 3234"/>
                <a:gd name="T5" fmla="*/ 0 h 11051"/>
                <a:gd name="T6" fmla="*/ 3234 w 3234"/>
                <a:gd name="T7" fmla="*/ 0 h 11051"/>
              </a:gdLst>
              <a:ahLst/>
              <a:cxnLst>
                <a:cxn ang="0">
                  <a:pos x="T0" y="T1"/>
                </a:cxn>
                <a:cxn ang="0">
                  <a:pos x="T2" y="T3"/>
                </a:cxn>
                <a:cxn ang="0">
                  <a:pos x="T4" y="T5"/>
                </a:cxn>
                <a:cxn ang="0">
                  <a:pos x="T6" y="T7"/>
                </a:cxn>
              </a:cxnLst>
              <a:rect l="0" t="0" r="r" b="b"/>
              <a:pathLst>
                <a:path w="3234" h="11051">
                  <a:moveTo>
                    <a:pt x="0" y="11051"/>
                  </a:moveTo>
                  <a:lnTo>
                    <a:pt x="3233" y="11051"/>
                  </a:lnTo>
                  <a:lnTo>
                    <a:pt x="3233" y="0"/>
                  </a:lnTo>
                  <a:lnTo>
                    <a:pt x="323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2" name="Freeform 6"/>
            <p:cNvSpPr>
              <a:spLocks/>
            </p:cNvSpPr>
            <p:nvPr/>
          </p:nvSpPr>
          <p:spPr bwMode="auto">
            <a:xfrm>
              <a:off x="1264" y="844"/>
              <a:ext cx="197" cy="2134"/>
            </a:xfrm>
            <a:custGeom>
              <a:avLst/>
              <a:gdLst>
                <a:gd name="T0" fmla="*/ 0 w 1022"/>
                <a:gd name="T1" fmla="*/ 0 h 11051"/>
                <a:gd name="T2" fmla="*/ 1021 w 1022"/>
                <a:gd name="T3" fmla="*/ 11051 h 11051"/>
                <a:gd name="T4" fmla="*/ 1022 w 1022"/>
                <a:gd name="T5" fmla="*/ 11051 h 11051"/>
              </a:gdLst>
              <a:ahLst/>
              <a:cxnLst>
                <a:cxn ang="0">
                  <a:pos x="T0" y="T1"/>
                </a:cxn>
                <a:cxn ang="0">
                  <a:pos x="T2" y="T3"/>
                </a:cxn>
                <a:cxn ang="0">
                  <a:pos x="T4" y="T5"/>
                </a:cxn>
              </a:cxnLst>
              <a:rect l="0" t="0" r="r" b="b"/>
              <a:pathLst>
                <a:path w="1022" h="11051">
                  <a:moveTo>
                    <a:pt x="0" y="0"/>
                  </a:moveTo>
                  <a:lnTo>
                    <a:pt x="1021" y="11051"/>
                  </a:lnTo>
                  <a:lnTo>
                    <a:pt x="1022" y="11051"/>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3" name="Freeform 7"/>
            <p:cNvSpPr>
              <a:spLocks/>
            </p:cNvSpPr>
            <p:nvPr/>
          </p:nvSpPr>
          <p:spPr bwMode="auto">
            <a:xfrm>
              <a:off x="1774" y="844"/>
              <a:ext cx="197" cy="2134"/>
            </a:xfrm>
            <a:custGeom>
              <a:avLst/>
              <a:gdLst>
                <a:gd name="T0" fmla="*/ 0 w 1023"/>
                <a:gd name="T1" fmla="*/ 0 h 11051"/>
                <a:gd name="T2" fmla="*/ 1022 w 1023"/>
                <a:gd name="T3" fmla="*/ 11051 h 11051"/>
                <a:gd name="T4" fmla="*/ 1023 w 1023"/>
                <a:gd name="T5" fmla="*/ 11051 h 11051"/>
              </a:gdLst>
              <a:ahLst/>
              <a:cxnLst>
                <a:cxn ang="0">
                  <a:pos x="T0" y="T1"/>
                </a:cxn>
                <a:cxn ang="0">
                  <a:pos x="T2" y="T3"/>
                </a:cxn>
                <a:cxn ang="0">
                  <a:pos x="T4" y="T5"/>
                </a:cxn>
              </a:cxnLst>
              <a:rect l="0" t="0" r="r" b="b"/>
              <a:pathLst>
                <a:path w="1023" h="11051">
                  <a:moveTo>
                    <a:pt x="0" y="0"/>
                  </a:moveTo>
                  <a:lnTo>
                    <a:pt x="1022" y="11051"/>
                  </a:lnTo>
                  <a:lnTo>
                    <a:pt x="1023" y="11051"/>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4" name="Freeform 8"/>
            <p:cNvSpPr>
              <a:spLocks/>
            </p:cNvSpPr>
            <p:nvPr/>
          </p:nvSpPr>
          <p:spPr bwMode="auto">
            <a:xfrm>
              <a:off x="2283" y="844"/>
              <a:ext cx="198" cy="2134"/>
            </a:xfrm>
            <a:custGeom>
              <a:avLst/>
              <a:gdLst>
                <a:gd name="T0" fmla="*/ 0 w 1022"/>
                <a:gd name="T1" fmla="*/ 0 h 11051"/>
                <a:gd name="T2" fmla="*/ 1021 w 1022"/>
                <a:gd name="T3" fmla="*/ 11051 h 11051"/>
                <a:gd name="T4" fmla="*/ 1022 w 1022"/>
                <a:gd name="T5" fmla="*/ 11051 h 11051"/>
              </a:gdLst>
              <a:ahLst/>
              <a:cxnLst>
                <a:cxn ang="0">
                  <a:pos x="T0" y="T1"/>
                </a:cxn>
                <a:cxn ang="0">
                  <a:pos x="T2" y="T3"/>
                </a:cxn>
                <a:cxn ang="0">
                  <a:pos x="T4" y="T5"/>
                </a:cxn>
              </a:cxnLst>
              <a:rect l="0" t="0" r="r" b="b"/>
              <a:pathLst>
                <a:path w="1022" h="11051">
                  <a:moveTo>
                    <a:pt x="0" y="0"/>
                  </a:moveTo>
                  <a:lnTo>
                    <a:pt x="1021" y="11051"/>
                  </a:lnTo>
                  <a:lnTo>
                    <a:pt x="1022" y="11051"/>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5" name="Freeform 9"/>
            <p:cNvSpPr>
              <a:spLocks/>
            </p:cNvSpPr>
            <p:nvPr/>
          </p:nvSpPr>
          <p:spPr bwMode="auto">
            <a:xfrm>
              <a:off x="2793" y="844"/>
              <a:ext cx="198" cy="2134"/>
            </a:xfrm>
            <a:custGeom>
              <a:avLst/>
              <a:gdLst>
                <a:gd name="T0" fmla="*/ 0 w 1022"/>
                <a:gd name="T1" fmla="*/ 0 h 11051"/>
                <a:gd name="T2" fmla="*/ 1020 w 1022"/>
                <a:gd name="T3" fmla="*/ 11051 h 11051"/>
                <a:gd name="T4" fmla="*/ 1022 w 1022"/>
                <a:gd name="T5" fmla="*/ 11051 h 11051"/>
              </a:gdLst>
              <a:ahLst/>
              <a:cxnLst>
                <a:cxn ang="0">
                  <a:pos x="T0" y="T1"/>
                </a:cxn>
                <a:cxn ang="0">
                  <a:pos x="T2" y="T3"/>
                </a:cxn>
                <a:cxn ang="0">
                  <a:pos x="T4" y="T5"/>
                </a:cxn>
              </a:cxnLst>
              <a:rect l="0" t="0" r="r" b="b"/>
              <a:pathLst>
                <a:path w="1022" h="11051">
                  <a:moveTo>
                    <a:pt x="0" y="0"/>
                  </a:moveTo>
                  <a:lnTo>
                    <a:pt x="1020" y="11051"/>
                  </a:lnTo>
                  <a:lnTo>
                    <a:pt x="1022" y="11051"/>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6" name="Freeform 10"/>
            <p:cNvSpPr>
              <a:spLocks/>
            </p:cNvSpPr>
            <p:nvPr/>
          </p:nvSpPr>
          <p:spPr bwMode="auto">
            <a:xfrm>
              <a:off x="3301" y="844"/>
              <a:ext cx="114" cy="1234"/>
            </a:xfrm>
            <a:custGeom>
              <a:avLst/>
              <a:gdLst>
                <a:gd name="T0" fmla="*/ 0 w 592"/>
                <a:gd name="T1" fmla="*/ 0 h 6386"/>
                <a:gd name="T2" fmla="*/ 591 w 592"/>
                <a:gd name="T3" fmla="*/ 6386 h 6386"/>
                <a:gd name="T4" fmla="*/ 592 w 592"/>
                <a:gd name="T5" fmla="*/ 6386 h 6386"/>
              </a:gdLst>
              <a:ahLst/>
              <a:cxnLst>
                <a:cxn ang="0">
                  <a:pos x="T0" y="T1"/>
                </a:cxn>
                <a:cxn ang="0">
                  <a:pos x="T2" y="T3"/>
                </a:cxn>
                <a:cxn ang="0">
                  <a:pos x="T4" y="T5"/>
                </a:cxn>
              </a:cxnLst>
              <a:rect l="0" t="0" r="r" b="b"/>
              <a:pathLst>
                <a:path w="592" h="6386">
                  <a:moveTo>
                    <a:pt x="0" y="0"/>
                  </a:moveTo>
                  <a:lnTo>
                    <a:pt x="591" y="6386"/>
                  </a:lnTo>
                  <a:lnTo>
                    <a:pt x="592" y="6386"/>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7" name="Freeform 11"/>
            <p:cNvSpPr>
              <a:spLocks/>
            </p:cNvSpPr>
            <p:nvPr/>
          </p:nvSpPr>
          <p:spPr bwMode="auto">
            <a:xfrm>
              <a:off x="952" y="844"/>
              <a:ext cx="312" cy="346"/>
            </a:xfrm>
            <a:custGeom>
              <a:avLst/>
              <a:gdLst>
                <a:gd name="T0" fmla="*/ 0 w 1618"/>
                <a:gd name="T1" fmla="*/ 1793 h 1793"/>
                <a:gd name="T2" fmla="*/ 1617 w 1618"/>
                <a:gd name="T3" fmla="*/ 0 h 1793"/>
                <a:gd name="T4" fmla="*/ 1618 w 1618"/>
                <a:gd name="T5" fmla="*/ 0 h 1793"/>
              </a:gdLst>
              <a:ahLst/>
              <a:cxnLst>
                <a:cxn ang="0">
                  <a:pos x="T0" y="T1"/>
                </a:cxn>
                <a:cxn ang="0">
                  <a:pos x="T2" y="T3"/>
                </a:cxn>
                <a:cxn ang="0">
                  <a:pos x="T4" y="T5"/>
                </a:cxn>
              </a:cxnLst>
              <a:rect l="0" t="0" r="r" b="b"/>
              <a:pathLst>
                <a:path w="1618" h="1793">
                  <a:moveTo>
                    <a:pt x="0" y="1793"/>
                  </a:moveTo>
                  <a:lnTo>
                    <a:pt x="1617" y="0"/>
                  </a:lnTo>
                  <a:lnTo>
                    <a:pt x="161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8" name="Freeform 12"/>
            <p:cNvSpPr>
              <a:spLocks/>
            </p:cNvSpPr>
            <p:nvPr/>
          </p:nvSpPr>
          <p:spPr bwMode="auto">
            <a:xfrm>
              <a:off x="952" y="1190"/>
              <a:ext cx="133" cy="1442"/>
            </a:xfrm>
            <a:custGeom>
              <a:avLst/>
              <a:gdLst>
                <a:gd name="T0" fmla="*/ 0 w 691"/>
                <a:gd name="T1" fmla="*/ 0 h 7465"/>
                <a:gd name="T2" fmla="*/ 690 w 691"/>
                <a:gd name="T3" fmla="*/ 7465 h 7465"/>
                <a:gd name="T4" fmla="*/ 691 w 691"/>
                <a:gd name="T5" fmla="*/ 7465 h 7465"/>
              </a:gdLst>
              <a:ahLst/>
              <a:cxnLst>
                <a:cxn ang="0">
                  <a:pos x="T0" y="T1"/>
                </a:cxn>
                <a:cxn ang="0">
                  <a:pos x="T2" y="T3"/>
                </a:cxn>
                <a:cxn ang="0">
                  <a:pos x="T4" y="T5"/>
                </a:cxn>
              </a:cxnLst>
              <a:rect l="0" t="0" r="r" b="b"/>
              <a:pathLst>
                <a:path w="691" h="7465">
                  <a:moveTo>
                    <a:pt x="0" y="0"/>
                  </a:moveTo>
                  <a:lnTo>
                    <a:pt x="690" y="7465"/>
                  </a:lnTo>
                  <a:lnTo>
                    <a:pt x="691" y="7465"/>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09" name="Freeform 13"/>
            <p:cNvSpPr>
              <a:spLocks/>
            </p:cNvSpPr>
            <p:nvPr/>
          </p:nvSpPr>
          <p:spPr bwMode="auto">
            <a:xfrm>
              <a:off x="952" y="2632"/>
              <a:ext cx="133" cy="346"/>
            </a:xfrm>
            <a:custGeom>
              <a:avLst/>
              <a:gdLst>
                <a:gd name="T0" fmla="*/ 0 w 691"/>
                <a:gd name="T1" fmla="*/ 1793 h 1793"/>
                <a:gd name="T2" fmla="*/ 690 w 691"/>
                <a:gd name="T3" fmla="*/ 0 h 1793"/>
                <a:gd name="T4" fmla="*/ 691 w 691"/>
                <a:gd name="T5" fmla="*/ 0 h 1793"/>
              </a:gdLst>
              <a:ahLst/>
              <a:cxnLst>
                <a:cxn ang="0">
                  <a:pos x="T0" y="T1"/>
                </a:cxn>
                <a:cxn ang="0">
                  <a:pos x="T2" y="T3"/>
                </a:cxn>
                <a:cxn ang="0">
                  <a:pos x="T4" y="T5"/>
                </a:cxn>
              </a:cxnLst>
              <a:rect l="0" t="0" r="r" b="b"/>
              <a:pathLst>
                <a:path w="691" h="1793">
                  <a:moveTo>
                    <a:pt x="0" y="1793"/>
                  </a:moveTo>
                  <a:lnTo>
                    <a:pt x="690" y="0"/>
                  </a:lnTo>
                  <a:lnTo>
                    <a:pt x="69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0" name="Freeform 14"/>
            <p:cNvSpPr>
              <a:spLocks/>
            </p:cNvSpPr>
            <p:nvPr/>
          </p:nvSpPr>
          <p:spPr bwMode="auto">
            <a:xfrm>
              <a:off x="1264" y="844"/>
              <a:ext cx="289" cy="346"/>
            </a:xfrm>
            <a:custGeom>
              <a:avLst/>
              <a:gdLst>
                <a:gd name="T0" fmla="*/ 0 w 1491"/>
                <a:gd name="T1" fmla="*/ 0 h 1793"/>
                <a:gd name="T2" fmla="*/ 1490 w 1491"/>
                <a:gd name="T3" fmla="*/ 1793 h 1793"/>
                <a:gd name="T4" fmla="*/ 1491 w 1491"/>
                <a:gd name="T5" fmla="*/ 1793 h 1793"/>
              </a:gdLst>
              <a:ahLst/>
              <a:cxnLst>
                <a:cxn ang="0">
                  <a:pos x="T0" y="T1"/>
                </a:cxn>
                <a:cxn ang="0">
                  <a:pos x="T2" y="T3"/>
                </a:cxn>
                <a:cxn ang="0">
                  <a:pos x="T4" y="T5"/>
                </a:cxn>
              </a:cxnLst>
              <a:rect l="0" t="0" r="r" b="b"/>
              <a:pathLst>
                <a:path w="1491" h="1793">
                  <a:moveTo>
                    <a:pt x="0" y="0"/>
                  </a:moveTo>
                  <a:lnTo>
                    <a:pt x="1490" y="1793"/>
                  </a:lnTo>
                  <a:lnTo>
                    <a:pt x="1491"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1" name="Freeform 15"/>
            <p:cNvSpPr>
              <a:spLocks/>
            </p:cNvSpPr>
            <p:nvPr/>
          </p:nvSpPr>
          <p:spPr bwMode="auto">
            <a:xfrm>
              <a:off x="1553" y="844"/>
              <a:ext cx="221" cy="346"/>
            </a:xfrm>
            <a:custGeom>
              <a:avLst/>
              <a:gdLst>
                <a:gd name="T0" fmla="*/ 0 w 1148"/>
                <a:gd name="T1" fmla="*/ 1793 h 1793"/>
                <a:gd name="T2" fmla="*/ 1147 w 1148"/>
                <a:gd name="T3" fmla="*/ 0 h 1793"/>
                <a:gd name="T4" fmla="*/ 1148 w 1148"/>
                <a:gd name="T5" fmla="*/ 0 h 1793"/>
              </a:gdLst>
              <a:ahLst/>
              <a:cxnLst>
                <a:cxn ang="0">
                  <a:pos x="T0" y="T1"/>
                </a:cxn>
                <a:cxn ang="0">
                  <a:pos x="T2" y="T3"/>
                </a:cxn>
                <a:cxn ang="0">
                  <a:pos x="T4" y="T5"/>
                </a:cxn>
              </a:cxnLst>
              <a:rect l="0" t="0" r="r" b="b"/>
              <a:pathLst>
                <a:path w="1148" h="1793">
                  <a:moveTo>
                    <a:pt x="0" y="1793"/>
                  </a:moveTo>
                  <a:lnTo>
                    <a:pt x="1147" y="0"/>
                  </a:lnTo>
                  <a:lnTo>
                    <a:pt x="114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2" name="Freeform 16"/>
            <p:cNvSpPr>
              <a:spLocks/>
            </p:cNvSpPr>
            <p:nvPr/>
          </p:nvSpPr>
          <p:spPr bwMode="auto">
            <a:xfrm>
              <a:off x="1774" y="844"/>
              <a:ext cx="288" cy="346"/>
            </a:xfrm>
            <a:custGeom>
              <a:avLst/>
              <a:gdLst>
                <a:gd name="T0" fmla="*/ 0 w 1492"/>
                <a:gd name="T1" fmla="*/ 0 h 1793"/>
                <a:gd name="T2" fmla="*/ 1491 w 1492"/>
                <a:gd name="T3" fmla="*/ 1793 h 1793"/>
                <a:gd name="T4" fmla="*/ 1492 w 1492"/>
                <a:gd name="T5" fmla="*/ 1793 h 1793"/>
              </a:gdLst>
              <a:ahLst/>
              <a:cxnLst>
                <a:cxn ang="0">
                  <a:pos x="T0" y="T1"/>
                </a:cxn>
                <a:cxn ang="0">
                  <a:pos x="T2" y="T3"/>
                </a:cxn>
                <a:cxn ang="0">
                  <a:pos x="T4" y="T5"/>
                </a:cxn>
              </a:cxnLst>
              <a:rect l="0" t="0" r="r" b="b"/>
              <a:pathLst>
                <a:path w="1492" h="1793">
                  <a:moveTo>
                    <a:pt x="0" y="0"/>
                  </a:moveTo>
                  <a:lnTo>
                    <a:pt x="1491" y="1793"/>
                  </a:lnTo>
                  <a:lnTo>
                    <a:pt x="1492"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3" name="Freeform 17"/>
            <p:cNvSpPr>
              <a:spLocks/>
            </p:cNvSpPr>
            <p:nvPr/>
          </p:nvSpPr>
          <p:spPr bwMode="auto">
            <a:xfrm>
              <a:off x="2062" y="844"/>
              <a:ext cx="221" cy="346"/>
            </a:xfrm>
            <a:custGeom>
              <a:avLst/>
              <a:gdLst>
                <a:gd name="T0" fmla="*/ 0 w 1148"/>
                <a:gd name="T1" fmla="*/ 1793 h 1793"/>
                <a:gd name="T2" fmla="*/ 1147 w 1148"/>
                <a:gd name="T3" fmla="*/ 0 h 1793"/>
                <a:gd name="T4" fmla="*/ 1148 w 1148"/>
                <a:gd name="T5" fmla="*/ 0 h 1793"/>
              </a:gdLst>
              <a:ahLst/>
              <a:cxnLst>
                <a:cxn ang="0">
                  <a:pos x="T0" y="T1"/>
                </a:cxn>
                <a:cxn ang="0">
                  <a:pos x="T2" y="T3"/>
                </a:cxn>
                <a:cxn ang="0">
                  <a:pos x="T4" y="T5"/>
                </a:cxn>
              </a:cxnLst>
              <a:rect l="0" t="0" r="r" b="b"/>
              <a:pathLst>
                <a:path w="1148" h="1793">
                  <a:moveTo>
                    <a:pt x="0" y="1793"/>
                  </a:moveTo>
                  <a:lnTo>
                    <a:pt x="1147" y="0"/>
                  </a:lnTo>
                  <a:lnTo>
                    <a:pt x="114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4" name="Freeform 18"/>
            <p:cNvSpPr>
              <a:spLocks/>
            </p:cNvSpPr>
            <p:nvPr/>
          </p:nvSpPr>
          <p:spPr bwMode="auto">
            <a:xfrm>
              <a:off x="2283" y="844"/>
              <a:ext cx="287" cy="346"/>
            </a:xfrm>
            <a:custGeom>
              <a:avLst/>
              <a:gdLst>
                <a:gd name="T0" fmla="*/ 0 w 1491"/>
                <a:gd name="T1" fmla="*/ 0 h 1793"/>
                <a:gd name="T2" fmla="*/ 1490 w 1491"/>
                <a:gd name="T3" fmla="*/ 1793 h 1793"/>
                <a:gd name="T4" fmla="*/ 1491 w 1491"/>
                <a:gd name="T5" fmla="*/ 1793 h 1793"/>
              </a:gdLst>
              <a:ahLst/>
              <a:cxnLst>
                <a:cxn ang="0">
                  <a:pos x="T0" y="T1"/>
                </a:cxn>
                <a:cxn ang="0">
                  <a:pos x="T2" y="T3"/>
                </a:cxn>
                <a:cxn ang="0">
                  <a:pos x="T4" y="T5"/>
                </a:cxn>
              </a:cxnLst>
              <a:rect l="0" t="0" r="r" b="b"/>
              <a:pathLst>
                <a:path w="1491" h="1793">
                  <a:moveTo>
                    <a:pt x="0" y="0"/>
                  </a:moveTo>
                  <a:lnTo>
                    <a:pt x="1490" y="1793"/>
                  </a:lnTo>
                  <a:lnTo>
                    <a:pt x="1491"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5" name="Freeform 19"/>
            <p:cNvSpPr>
              <a:spLocks/>
            </p:cNvSpPr>
            <p:nvPr/>
          </p:nvSpPr>
          <p:spPr bwMode="auto">
            <a:xfrm>
              <a:off x="2570" y="844"/>
              <a:ext cx="223" cy="346"/>
            </a:xfrm>
            <a:custGeom>
              <a:avLst/>
              <a:gdLst>
                <a:gd name="T0" fmla="*/ 0 w 1149"/>
                <a:gd name="T1" fmla="*/ 1793 h 1793"/>
                <a:gd name="T2" fmla="*/ 1148 w 1149"/>
                <a:gd name="T3" fmla="*/ 0 h 1793"/>
                <a:gd name="T4" fmla="*/ 1149 w 1149"/>
                <a:gd name="T5" fmla="*/ 0 h 1793"/>
              </a:gdLst>
              <a:ahLst/>
              <a:cxnLst>
                <a:cxn ang="0">
                  <a:pos x="T0" y="T1"/>
                </a:cxn>
                <a:cxn ang="0">
                  <a:pos x="T2" y="T3"/>
                </a:cxn>
                <a:cxn ang="0">
                  <a:pos x="T4" y="T5"/>
                </a:cxn>
              </a:cxnLst>
              <a:rect l="0" t="0" r="r" b="b"/>
              <a:pathLst>
                <a:path w="1149" h="1793">
                  <a:moveTo>
                    <a:pt x="0" y="1793"/>
                  </a:moveTo>
                  <a:lnTo>
                    <a:pt x="1148" y="0"/>
                  </a:lnTo>
                  <a:lnTo>
                    <a:pt x="114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6" name="Freeform 20"/>
            <p:cNvSpPr>
              <a:spLocks/>
            </p:cNvSpPr>
            <p:nvPr/>
          </p:nvSpPr>
          <p:spPr bwMode="auto">
            <a:xfrm>
              <a:off x="2793" y="844"/>
              <a:ext cx="287" cy="346"/>
            </a:xfrm>
            <a:custGeom>
              <a:avLst/>
              <a:gdLst>
                <a:gd name="T0" fmla="*/ 0 w 1490"/>
                <a:gd name="T1" fmla="*/ 0 h 1793"/>
                <a:gd name="T2" fmla="*/ 1489 w 1490"/>
                <a:gd name="T3" fmla="*/ 1793 h 1793"/>
                <a:gd name="T4" fmla="*/ 1490 w 1490"/>
                <a:gd name="T5" fmla="*/ 1793 h 1793"/>
              </a:gdLst>
              <a:ahLst/>
              <a:cxnLst>
                <a:cxn ang="0">
                  <a:pos x="T0" y="T1"/>
                </a:cxn>
                <a:cxn ang="0">
                  <a:pos x="T2" y="T3"/>
                </a:cxn>
                <a:cxn ang="0">
                  <a:pos x="T4" y="T5"/>
                </a:cxn>
              </a:cxnLst>
              <a:rect l="0" t="0" r="r" b="b"/>
              <a:pathLst>
                <a:path w="1490" h="1793">
                  <a:moveTo>
                    <a:pt x="0" y="0"/>
                  </a:moveTo>
                  <a:lnTo>
                    <a:pt x="1489" y="1793"/>
                  </a:lnTo>
                  <a:lnTo>
                    <a:pt x="1490"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7" name="Freeform 21"/>
            <p:cNvSpPr>
              <a:spLocks/>
            </p:cNvSpPr>
            <p:nvPr/>
          </p:nvSpPr>
          <p:spPr bwMode="auto">
            <a:xfrm>
              <a:off x="3080" y="844"/>
              <a:ext cx="221" cy="346"/>
            </a:xfrm>
            <a:custGeom>
              <a:avLst/>
              <a:gdLst>
                <a:gd name="T0" fmla="*/ 0 w 1148"/>
                <a:gd name="T1" fmla="*/ 1793 h 1793"/>
                <a:gd name="T2" fmla="*/ 1147 w 1148"/>
                <a:gd name="T3" fmla="*/ 0 h 1793"/>
                <a:gd name="T4" fmla="*/ 1148 w 1148"/>
                <a:gd name="T5" fmla="*/ 0 h 1793"/>
              </a:gdLst>
              <a:ahLst/>
              <a:cxnLst>
                <a:cxn ang="0">
                  <a:pos x="T0" y="T1"/>
                </a:cxn>
                <a:cxn ang="0">
                  <a:pos x="T2" y="T3"/>
                </a:cxn>
                <a:cxn ang="0">
                  <a:pos x="T4" y="T5"/>
                </a:cxn>
              </a:cxnLst>
              <a:rect l="0" t="0" r="r" b="b"/>
              <a:pathLst>
                <a:path w="1148" h="1793">
                  <a:moveTo>
                    <a:pt x="0" y="1793"/>
                  </a:moveTo>
                  <a:lnTo>
                    <a:pt x="1147" y="0"/>
                  </a:lnTo>
                  <a:lnTo>
                    <a:pt x="114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8" name="Freeform 22"/>
            <p:cNvSpPr>
              <a:spLocks/>
            </p:cNvSpPr>
            <p:nvPr/>
          </p:nvSpPr>
          <p:spPr bwMode="auto">
            <a:xfrm>
              <a:off x="3301" y="844"/>
              <a:ext cx="289" cy="346"/>
            </a:xfrm>
            <a:custGeom>
              <a:avLst/>
              <a:gdLst>
                <a:gd name="T0" fmla="*/ 0 w 1492"/>
                <a:gd name="T1" fmla="*/ 0 h 1793"/>
                <a:gd name="T2" fmla="*/ 1491 w 1492"/>
                <a:gd name="T3" fmla="*/ 1793 h 1793"/>
                <a:gd name="T4" fmla="*/ 1492 w 1492"/>
                <a:gd name="T5" fmla="*/ 1793 h 1793"/>
              </a:gdLst>
              <a:ahLst/>
              <a:cxnLst>
                <a:cxn ang="0">
                  <a:pos x="T0" y="T1"/>
                </a:cxn>
                <a:cxn ang="0">
                  <a:pos x="T2" y="T3"/>
                </a:cxn>
                <a:cxn ang="0">
                  <a:pos x="T4" y="T5"/>
                </a:cxn>
              </a:cxnLst>
              <a:rect l="0" t="0" r="r" b="b"/>
              <a:pathLst>
                <a:path w="1492" h="1793">
                  <a:moveTo>
                    <a:pt x="0" y="0"/>
                  </a:moveTo>
                  <a:lnTo>
                    <a:pt x="1491" y="1793"/>
                  </a:lnTo>
                  <a:lnTo>
                    <a:pt x="1492"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19" name="Freeform 23"/>
            <p:cNvSpPr>
              <a:spLocks/>
            </p:cNvSpPr>
            <p:nvPr/>
          </p:nvSpPr>
          <p:spPr bwMode="auto">
            <a:xfrm>
              <a:off x="3590" y="844"/>
              <a:ext cx="221" cy="346"/>
            </a:xfrm>
            <a:custGeom>
              <a:avLst/>
              <a:gdLst>
                <a:gd name="T0" fmla="*/ 0 w 1148"/>
                <a:gd name="T1" fmla="*/ 1793 h 1793"/>
                <a:gd name="T2" fmla="*/ 1147 w 1148"/>
                <a:gd name="T3" fmla="*/ 0 h 1793"/>
                <a:gd name="T4" fmla="*/ 1148 w 1148"/>
                <a:gd name="T5" fmla="*/ 0 h 1793"/>
              </a:gdLst>
              <a:ahLst/>
              <a:cxnLst>
                <a:cxn ang="0">
                  <a:pos x="T0" y="T1"/>
                </a:cxn>
                <a:cxn ang="0">
                  <a:pos x="T2" y="T3"/>
                </a:cxn>
                <a:cxn ang="0">
                  <a:pos x="T4" y="T5"/>
                </a:cxn>
              </a:cxnLst>
              <a:rect l="0" t="0" r="r" b="b"/>
              <a:pathLst>
                <a:path w="1148" h="1793">
                  <a:moveTo>
                    <a:pt x="0" y="1793"/>
                  </a:moveTo>
                  <a:lnTo>
                    <a:pt x="1147" y="0"/>
                  </a:lnTo>
                  <a:lnTo>
                    <a:pt x="114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0" name="Freeform 24"/>
            <p:cNvSpPr>
              <a:spLocks/>
            </p:cNvSpPr>
            <p:nvPr/>
          </p:nvSpPr>
          <p:spPr bwMode="auto">
            <a:xfrm>
              <a:off x="3811" y="844"/>
              <a:ext cx="288" cy="346"/>
            </a:xfrm>
            <a:custGeom>
              <a:avLst/>
              <a:gdLst>
                <a:gd name="T0" fmla="*/ 0 w 1491"/>
                <a:gd name="T1" fmla="*/ 0 h 1793"/>
                <a:gd name="T2" fmla="*/ 1490 w 1491"/>
                <a:gd name="T3" fmla="*/ 1793 h 1793"/>
                <a:gd name="T4" fmla="*/ 1491 w 1491"/>
                <a:gd name="T5" fmla="*/ 1793 h 1793"/>
              </a:gdLst>
              <a:ahLst/>
              <a:cxnLst>
                <a:cxn ang="0">
                  <a:pos x="T0" y="T1"/>
                </a:cxn>
                <a:cxn ang="0">
                  <a:pos x="T2" y="T3"/>
                </a:cxn>
                <a:cxn ang="0">
                  <a:pos x="T4" y="T5"/>
                </a:cxn>
              </a:cxnLst>
              <a:rect l="0" t="0" r="r" b="b"/>
              <a:pathLst>
                <a:path w="1491" h="1793">
                  <a:moveTo>
                    <a:pt x="0" y="0"/>
                  </a:moveTo>
                  <a:lnTo>
                    <a:pt x="1490" y="1793"/>
                  </a:lnTo>
                  <a:lnTo>
                    <a:pt x="1491"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1" name="Freeform 25"/>
            <p:cNvSpPr>
              <a:spLocks/>
            </p:cNvSpPr>
            <p:nvPr/>
          </p:nvSpPr>
          <p:spPr bwMode="auto">
            <a:xfrm>
              <a:off x="4099" y="844"/>
              <a:ext cx="221" cy="346"/>
            </a:xfrm>
            <a:custGeom>
              <a:avLst/>
              <a:gdLst>
                <a:gd name="T0" fmla="*/ 0 w 1149"/>
                <a:gd name="T1" fmla="*/ 1793 h 1793"/>
                <a:gd name="T2" fmla="*/ 1148 w 1149"/>
                <a:gd name="T3" fmla="*/ 0 h 1793"/>
                <a:gd name="T4" fmla="*/ 1149 w 1149"/>
                <a:gd name="T5" fmla="*/ 0 h 1793"/>
              </a:gdLst>
              <a:ahLst/>
              <a:cxnLst>
                <a:cxn ang="0">
                  <a:pos x="T0" y="T1"/>
                </a:cxn>
                <a:cxn ang="0">
                  <a:pos x="T2" y="T3"/>
                </a:cxn>
                <a:cxn ang="0">
                  <a:pos x="T4" y="T5"/>
                </a:cxn>
              </a:cxnLst>
              <a:rect l="0" t="0" r="r" b="b"/>
              <a:pathLst>
                <a:path w="1149" h="1793">
                  <a:moveTo>
                    <a:pt x="0" y="1793"/>
                  </a:moveTo>
                  <a:lnTo>
                    <a:pt x="1148" y="0"/>
                  </a:lnTo>
                  <a:lnTo>
                    <a:pt x="114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2" name="Freeform 26"/>
            <p:cNvSpPr>
              <a:spLocks/>
            </p:cNvSpPr>
            <p:nvPr/>
          </p:nvSpPr>
          <p:spPr bwMode="auto">
            <a:xfrm>
              <a:off x="4320" y="844"/>
              <a:ext cx="287" cy="346"/>
            </a:xfrm>
            <a:custGeom>
              <a:avLst/>
              <a:gdLst>
                <a:gd name="T0" fmla="*/ 0 w 1490"/>
                <a:gd name="T1" fmla="*/ 0 h 1793"/>
                <a:gd name="T2" fmla="*/ 1489 w 1490"/>
                <a:gd name="T3" fmla="*/ 1793 h 1793"/>
                <a:gd name="T4" fmla="*/ 1490 w 1490"/>
                <a:gd name="T5" fmla="*/ 1793 h 1793"/>
              </a:gdLst>
              <a:ahLst/>
              <a:cxnLst>
                <a:cxn ang="0">
                  <a:pos x="T0" y="T1"/>
                </a:cxn>
                <a:cxn ang="0">
                  <a:pos x="T2" y="T3"/>
                </a:cxn>
                <a:cxn ang="0">
                  <a:pos x="T4" y="T5"/>
                </a:cxn>
              </a:cxnLst>
              <a:rect l="0" t="0" r="r" b="b"/>
              <a:pathLst>
                <a:path w="1490" h="1793">
                  <a:moveTo>
                    <a:pt x="0" y="0"/>
                  </a:moveTo>
                  <a:lnTo>
                    <a:pt x="1489" y="1793"/>
                  </a:lnTo>
                  <a:lnTo>
                    <a:pt x="1490"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3" name="Freeform 27"/>
            <p:cNvSpPr>
              <a:spLocks/>
            </p:cNvSpPr>
            <p:nvPr/>
          </p:nvSpPr>
          <p:spPr bwMode="auto">
            <a:xfrm>
              <a:off x="4607" y="844"/>
              <a:ext cx="223" cy="346"/>
            </a:xfrm>
            <a:custGeom>
              <a:avLst/>
              <a:gdLst>
                <a:gd name="T0" fmla="*/ 0 w 1149"/>
                <a:gd name="T1" fmla="*/ 1793 h 1793"/>
                <a:gd name="T2" fmla="*/ 1148 w 1149"/>
                <a:gd name="T3" fmla="*/ 0 h 1793"/>
                <a:gd name="T4" fmla="*/ 1149 w 1149"/>
                <a:gd name="T5" fmla="*/ 0 h 1793"/>
              </a:gdLst>
              <a:ahLst/>
              <a:cxnLst>
                <a:cxn ang="0">
                  <a:pos x="T0" y="T1"/>
                </a:cxn>
                <a:cxn ang="0">
                  <a:pos x="T2" y="T3"/>
                </a:cxn>
                <a:cxn ang="0">
                  <a:pos x="T4" y="T5"/>
                </a:cxn>
              </a:cxnLst>
              <a:rect l="0" t="0" r="r" b="b"/>
              <a:pathLst>
                <a:path w="1149" h="1793">
                  <a:moveTo>
                    <a:pt x="0" y="1793"/>
                  </a:moveTo>
                  <a:lnTo>
                    <a:pt x="1148" y="0"/>
                  </a:lnTo>
                  <a:lnTo>
                    <a:pt x="114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4" name="Freeform 28"/>
            <p:cNvSpPr>
              <a:spLocks/>
            </p:cNvSpPr>
            <p:nvPr/>
          </p:nvSpPr>
          <p:spPr bwMode="auto">
            <a:xfrm>
              <a:off x="1085" y="2632"/>
              <a:ext cx="376" cy="346"/>
            </a:xfrm>
            <a:custGeom>
              <a:avLst/>
              <a:gdLst>
                <a:gd name="T0" fmla="*/ 0 w 1949"/>
                <a:gd name="T1" fmla="*/ 0 h 1793"/>
                <a:gd name="T2" fmla="*/ 1948 w 1949"/>
                <a:gd name="T3" fmla="*/ 1793 h 1793"/>
                <a:gd name="T4" fmla="*/ 1949 w 1949"/>
                <a:gd name="T5" fmla="*/ 1793 h 1793"/>
              </a:gdLst>
              <a:ahLst/>
              <a:cxnLst>
                <a:cxn ang="0">
                  <a:pos x="T0" y="T1"/>
                </a:cxn>
                <a:cxn ang="0">
                  <a:pos x="T2" y="T3"/>
                </a:cxn>
                <a:cxn ang="0">
                  <a:pos x="T4" y="T5"/>
                </a:cxn>
              </a:cxnLst>
              <a:rect l="0" t="0" r="r" b="b"/>
              <a:pathLst>
                <a:path w="1949" h="1793">
                  <a:moveTo>
                    <a:pt x="0" y="0"/>
                  </a:moveTo>
                  <a:lnTo>
                    <a:pt x="1948" y="1793"/>
                  </a:lnTo>
                  <a:lnTo>
                    <a:pt x="1949"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5" name="Freeform 29"/>
            <p:cNvSpPr>
              <a:spLocks/>
            </p:cNvSpPr>
            <p:nvPr/>
          </p:nvSpPr>
          <p:spPr bwMode="auto">
            <a:xfrm>
              <a:off x="1461" y="2632"/>
              <a:ext cx="225" cy="346"/>
            </a:xfrm>
            <a:custGeom>
              <a:avLst/>
              <a:gdLst>
                <a:gd name="T0" fmla="*/ 0 w 1160"/>
                <a:gd name="T1" fmla="*/ 1793 h 1793"/>
                <a:gd name="T2" fmla="*/ 1158 w 1160"/>
                <a:gd name="T3" fmla="*/ 0 h 1793"/>
                <a:gd name="T4" fmla="*/ 1160 w 1160"/>
                <a:gd name="T5" fmla="*/ 0 h 1793"/>
              </a:gdLst>
              <a:ahLst/>
              <a:cxnLst>
                <a:cxn ang="0">
                  <a:pos x="T0" y="T1"/>
                </a:cxn>
                <a:cxn ang="0">
                  <a:pos x="T2" y="T3"/>
                </a:cxn>
                <a:cxn ang="0">
                  <a:pos x="T4" y="T5"/>
                </a:cxn>
              </a:cxnLst>
              <a:rect l="0" t="0" r="r" b="b"/>
              <a:pathLst>
                <a:path w="1160" h="1793">
                  <a:moveTo>
                    <a:pt x="0" y="1793"/>
                  </a:moveTo>
                  <a:lnTo>
                    <a:pt x="1158" y="0"/>
                  </a:lnTo>
                  <a:lnTo>
                    <a:pt x="116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6" name="Freeform 30"/>
            <p:cNvSpPr>
              <a:spLocks/>
            </p:cNvSpPr>
            <p:nvPr/>
          </p:nvSpPr>
          <p:spPr bwMode="auto">
            <a:xfrm>
              <a:off x="1684" y="2632"/>
              <a:ext cx="287" cy="346"/>
            </a:xfrm>
            <a:custGeom>
              <a:avLst/>
              <a:gdLst>
                <a:gd name="T0" fmla="*/ 0 w 1481"/>
                <a:gd name="T1" fmla="*/ 0 h 1793"/>
                <a:gd name="T2" fmla="*/ 1480 w 1481"/>
                <a:gd name="T3" fmla="*/ 1793 h 1793"/>
                <a:gd name="T4" fmla="*/ 1481 w 1481"/>
                <a:gd name="T5" fmla="*/ 1793 h 1793"/>
              </a:gdLst>
              <a:ahLst/>
              <a:cxnLst>
                <a:cxn ang="0">
                  <a:pos x="T0" y="T1"/>
                </a:cxn>
                <a:cxn ang="0">
                  <a:pos x="T2" y="T3"/>
                </a:cxn>
                <a:cxn ang="0">
                  <a:pos x="T4" y="T5"/>
                </a:cxn>
              </a:cxnLst>
              <a:rect l="0" t="0" r="r" b="b"/>
              <a:pathLst>
                <a:path w="1481" h="1793">
                  <a:moveTo>
                    <a:pt x="0" y="0"/>
                  </a:moveTo>
                  <a:lnTo>
                    <a:pt x="1480" y="1793"/>
                  </a:lnTo>
                  <a:lnTo>
                    <a:pt x="1481"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7" name="Freeform 31"/>
            <p:cNvSpPr>
              <a:spLocks/>
            </p:cNvSpPr>
            <p:nvPr/>
          </p:nvSpPr>
          <p:spPr bwMode="auto">
            <a:xfrm>
              <a:off x="1971" y="2632"/>
              <a:ext cx="223" cy="346"/>
            </a:xfrm>
            <a:custGeom>
              <a:avLst/>
              <a:gdLst>
                <a:gd name="T0" fmla="*/ 0 w 1159"/>
                <a:gd name="T1" fmla="*/ 1793 h 1793"/>
                <a:gd name="T2" fmla="*/ 1158 w 1159"/>
                <a:gd name="T3" fmla="*/ 0 h 1793"/>
                <a:gd name="T4" fmla="*/ 1159 w 1159"/>
                <a:gd name="T5" fmla="*/ 0 h 1793"/>
              </a:gdLst>
              <a:ahLst/>
              <a:cxnLst>
                <a:cxn ang="0">
                  <a:pos x="T0" y="T1"/>
                </a:cxn>
                <a:cxn ang="0">
                  <a:pos x="T2" y="T3"/>
                </a:cxn>
                <a:cxn ang="0">
                  <a:pos x="T4" y="T5"/>
                </a:cxn>
              </a:cxnLst>
              <a:rect l="0" t="0" r="r" b="b"/>
              <a:pathLst>
                <a:path w="1159" h="1793">
                  <a:moveTo>
                    <a:pt x="0" y="1793"/>
                  </a:moveTo>
                  <a:lnTo>
                    <a:pt x="1158" y="0"/>
                  </a:lnTo>
                  <a:lnTo>
                    <a:pt x="115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8" name="Freeform 32"/>
            <p:cNvSpPr>
              <a:spLocks/>
            </p:cNvSpPr>
            <p:nvPr/>
          </p:nvSpPr>
          <p:spPr bwMode="auto">
            <a:xfrm>
              <a:off x="2194" y="2632"/>
              <a:ext cx="287" cy="346"/>
            </a:xfrm>
            <a:custGeom>
              <a:avLst/>
              <a:gdLst>
                <a:gd name="T0" fmla="*/ 0 w 1480"/>
                <a:gd name="T1" fmla="*/ 0 h 1793"/>
                <a:gd name="T2" fmla="*/ 1479 w 1480"/>
                <a:gd name="T3" fmla="*/ 1793 h 1793"/>
                <a:gd name="T4" fmla="*/ 1480 w 1480"/>
                <a:gd name="T5" fmla="*/ 1793 h 1793"/>
              </a:gdLst>
              <a:ahLst/>
              <a:cxnLst>
                <a:cxn ang="0">
                  <a:pos x="T0" y="T1"/>
                </a:cxn>
                <a:cxn ang="0">
                  <a:pos x="T2" y="T3"/>
                </a:cxn>
                <a:cxn ang="0">
                  <a:pos x="T4" y="T5"/>
                </a:cxn>
              </a:cxnLst>
              <a:rect l="0" t="0" r="r" b="b"/>
              <a:pathLst>
                <a:path w="1480" h="1793">
                  <a:moveTo>
                    <a:pt x="0" y="0"/>
                  </a:moveTo>
                  <a:lnTo>
                    <a:pt x="1479" y="1793"/>
                  </a:lnTo>
                  <a:lnTo>
                    <a:pt x="1480"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29" name="Freeform 33"/>
            <p:cNvSpPr>
              <a:spLocks/>
            </p:cNvSpPr>
            <p:nvPr/>
          </p:nvSpPr>
          <p:spPr bwMode="auto">
            <a:xfrm>
              <a:off x="2481" y="2632"/>
              <a:ext cx="223" cy="346"/>
            </a:xfrm>
            <a:custGeom>
              <a:avLst/>
              <a:gdLst>
                <a:gd name="T0" fmla="*/ 0 w 1159"/>
                <a:gd name="T1" fmla="*/ 1793 h 1793"/>
                <a:gd name="T2" fmla="*/ 1158 w 1159"/>
                <a:gd name="T3" fmla="*/ 0 h 1793"/>
                <a:gd name="T4" fmla="*/ 1159 w 1159"/>
                <a:gd name="T5" fmla="*/ 0 h 1793"/>
              </a:gdLst>
              <a:ahLst/>
              <a:cxnLst>
                <a:cxn ang="0">
                  <a:pos x="T0" y="T1"/>
                </a:cxn>
                <a:cxn ang="0">
                  <a:pos x="T2" y="T3"/>
                </a:cxn>
                <a:cxn ang="0">
                  <a:pos x="T4" y="T5"/>
                </a:cxn>
              </a:cxnLst>
              <a:rect l="0" t="0" r="r" b="b"/>
              <a:pathLst>
                <a:path w="1159" h="1793">
                  <a:moveTo>
                    <a:pt x="0" y="1793"/>
                  </a:moveTo>
                  <a:lnTo>
                    <a:pt x="1158" y="0"/>
                  </a:lnTo>
                  <a:lnTo>
                    <a:pt x="115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0" name="Freeform 34"/>
            <p:cNvSpPr>
              <a:spLocks/>
            </p:cNvSpPr>
            <p:nvPr/>
          </p:nvSpPr>
          <p:spPr bwMode="auto">
            <a:xfrm>
              <a:off x="2704" y="2632"/>
              <a:ext cx="287" cy="346"/>
            </a:xfrm>
            <a:custGeom>
              <a:avLst/>
              <a:gdLst>
                <a:gd name="T0" fmla="*/ 0 w 1481"/>
                <a:gd name="T1" fmla="*/ 0 h 1793"/>
                <a:gd name="T2" fmla="*/ 1479 w 1481"/>
                <a:gd name="T3" fmla="*/ 1793 h 1793"/>
                <a:gd name="T4" fmla="*/ 1481 w 1481"/>
                <a:gd name="T5" fmla="*/ 1793 h 1793"/>
              </a:gdLst>
              <a:ahLst/>
              <a:cxnLst>
                <a:cxn ang="0">
                  <a:pos x="T0" y="T1"/>
                </a:cxn>
                <a:cxn ang="0">
                  <a:pos x="T2" y="T3"/>
                </a:cxn>
                <a:cxn ang="0">
                  <a:pos x="T4" y="T5"/>
                </a:cxn>
              </a:cxnLst>
              <a:rect l="0" t="0" r="r" b="b"/>
              <a:pathLst>
                <a:path w="1481" h="1793">
                  <a:moveTo>
                    <a:pt x="0" y="0"/>
                  </a:moveTo>
                  <a:lnTo>
                    <a:pt x="1479" y="1793"/>
                  </a:lnTo>
                  <a:lnTo>
                    <a:pt x="1481"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1" name="Freeform 35"/>
            <p:cNvSpPr>
              <a:spLocks/>
            </p:cNvSpPr>
            <p:nvPr/>
          </p:nvSpPr>
          <p:spPr bwMode="auto">
            <a:xfrm>
              <a:off x="2989" y="2632"/>
              <a:ext cx="225" cy="346"/>
            </a:xfrm>
            <a:custGeom>
              <a:avLst/>
              <a:gdLst>
                <a:gd name="T0" fmla="*/ 0 w 1160"/>
                <a:gd name="T1" fmla="*/ 1793 h 1793"/>
                <a:gd name="T2" fmla="*/ 1159 w 1160"/>
                <a:gd name="T3" fmla="*/ 0 h 1793"/>
                <a:gd name="T4" fmla="*/ 1160 w 1160"/>
                <a:gd name="T5" fmla="*/ 0 h 1793"/>
              </a:gdLst>
              <a:ahLst/>
              <a:cxnLst>
                <a:cxn ang="0">
                  <a:pos x="T0" y="T1"/>
                </a:cxn>
                <a:cxn ang="0">
                  <a:pos x="T2" y="T3"/>
                </a:cxn>
                <a:cxn ang="0">
                  <a:pos x="T4" y="T5"/>
                </a:cxn>
              </a:cxnLst>
              <a:rect l="0" t="0" r="r" b="b"/>
              <a:pathLst>
                <a:path w="1160" h="1793">
                  <a:moveTo>
                    <a:pt x="0" y="1793"/>
                  </a:moveTo>
                  <a:lnTo>
                    <a:pt x="1159" y="0"/>
                  </a:lnTo>
                  <a:lnTo>
                    <a:pt x="116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2" name="Freeform 36"/>
            <p:cNvSpPr>
              <a:spLocks/>
            </p:cNvSpPr>
            <p:nvPr/>
          </p:nvSpPr>
          <p:spPr bwMode="auto">
            <a:xfrm>
              <a:off x="3214" y="2632"/>
              <a:ext cx="284" cy="346"/>
            </a:xfrm>
            <a:custGeom>
              <a:avLst/>
              <a:gdLst>
                <a:gd name="T0" fmla="*/ 0 w 1479"/>
                <a:gd name="T1" fmla="*/ 0 h 1793"/>
                <a:gd name="T2" fmla="*/ 1478 w 1479"/>
                <a:gd name="T3" fmla="*/ 1793 h 1793"/>
                <a:gd name="T4" fmla="*/ 1479 w 1479"/>
                <a:gd name="T5" fmla="*/ 1793 h 1793"/>
              </a:gdLst>
              <a:ahLst/>
              <a:cxnLst>
                <a:cxn ang="0">
                  <a:pos x="T0" y="T1"/>
                </a:cxn>
                <a:cxn ang="0">
                  <a:pos x="T2" y="T3"/>
                </a:cxn>
                <a:cxn ang="0">
                  <a:pos x="T4" y="T5"/>
                </a:cxn>
              </a:cxnLst>
              <a:rect l="0" t="0" r="r" b="b"/>
              <a:pathLst>
                <a:path w="1479" h="1793">
                  <a:moveTo>
                    <a:pt x="0" y="0"/>
                  </a:moveTo>
                  <a:lnTo>
                    <a:pt x="1478" y="1793"/>
                  </a:lnTo>
                  <a:lnTo>
                    <a:pt x="1479"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3" name="Freeform 37"/>
            <p:cNvSpPr>
              <a:spLocks/>
            </p:cNvSpPr>
            <p:nvPr/>
          </p:nvSpPr>
          <p:spPr bwMode="auto">
            <a:xfrm>
              <a:off x="3498" y="2632"/>
              <a:ext cx="225" cy="346"/>
            </a:xfrm>
            <a:custGeom>
              <a:avLst/>
              <a:gdLst>
                <a:gd name="T0" fmla="*/ 0 w 1161"/>
                <a:gd name="T1" fmla="*/ 1793 h 1793"/>
                <a:gd name="T2" fmla="*/ 1160 w 1161"/>
                <a:gd name="T3" fmla="*/ 0 h 1793"/>
                <a:gd name="T4" fmla="*/ 1161 w 1161"/>
                <a:gd name="T5" fmla="*/ 0 h 1793"/>
              </a:gdLst>
              <a:ahLst/>
              <a:cxnLst>
                <a:cxn ang="0">
                  <a:pos x="T0" y="T1"/>
                </a:cxn>
                <a:cxn ang="0">
                  <a:pos x="T2" y="T3"/>
                </a:cxn>
                <a:cxn ang="0">
                  <a:pos x="T4" y="T5"/>
                </a:cxn>
              </a:cxnLst>
              <a:rect l="0" t="0" r="r" b="b"/>
              <a:pathLst>
                <a:path w="1161" h="1793">
                  <a:moveTo>
                    <a:pt x="0" y="1793"/>
                  </a:moveTo>
                  <a:lnTo>
                    <a:pt x="1160" y="0"/>
                  </a:lnTo>
                  <a:lnTo>
                    <a:pt x="116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4" name="Freeform 38"/>
            <p:cNvSpPr>
              <a:spLocks/>
            </p:cNvSpPr>
            <p:nvPr/>
          </p:nvSpPr>
          <p:spPr bwMode="auto">
            <a:xfrm>
              <a:off x="3723" y="2632"/>
              <a:ext cx="285" cy="346"/>
            </a:xfrm>
            <a:custGeom>
              <a:avLst/>
              <a:gdLst>
                <a:gd name="T0" fmla="*/ 0 w 1479"/>
                <a:gd name="T1" fmla="*/ 0 h 1793"/>
                <a:gd name="T2" fmla="*/ 1478 w 1479"/>
                <a:gd name="T3" fmla="*/ 1793 h 1793"/>
                <a:gd name="T4" fmla="*/ 1479 w 1479"/>
                <a:gd name="T5" fmla="*/ 1793 h 1793"/>
              </a:gdLst>
              <a:ahLst/>
              <a:cxnLst>
                <a:cxn ang="0">
                  <a:pos x="T0" y="T1"/>
                </a:cxn>
                <a:cxn ang="0">
                  <a:pos x="T2" y="T3"/>
                </a:cxn>
                <a:cxn ang="0">
                  <a:pos x="T4" y="T5"/>
                </a:cxn>
              </a:cxnLst>
              <a:rect l="0" t="0" r="r" b="b"/>
              <a:pathLst>
                <a:path w="1479" h="1793">
                  <a:moveTo>
                    <a:pt x="0" y="0"/>
                  </a:moveTo>
                  <a:lnTo>
                    <a:pt x="1478" y="1793"/>
                  </a:lnTo>
                  <a:lnTo>
                    <a:pt x="1479"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5" name="Freeform 39"/>
            <p:cNvSpPr>
              <a:spLocks/>
            </p:cNvSpPr>
            <p:nvPr/>
          </p:nvSpPr>
          <p:spPr bwMode="auto">
            <a:xfrm>
              <a:off x="4008" y="2632"/>
              <a:ext cx="223" cy="346"/>
            </a:xfrm>
            <a:custGeom>
              <a:avLst/>
              <a:gdLst>
                <a:gd name="T0" fmla="*/ 0 w 1159"/>
                <a:gd name="T1" fmla="*/ 1793 h 1793"/>
                <a:gd name="T2" fmla="*/ 1158 w 1159"/>
                <a:gd name="T3" fmla="*/ 0 h 1793"/>
                <a:gd name="T4" fmla="*/ 1159 w 1159"/>
                <a:gd name="T5" fmla="*/ 0 h 1793"/>
              </a:gdLst>
              <a:ahLst/>
              <a:cxnLst>
                <a:cxn ang="0">
                  <a:pos x="T0" y="T1"/>
                </a:cxn>
                <a:cxn ang="0">
                  <a:pos x="T2" y="T3"/>
                </a:cxn>
                <a:cxn ang="0">
                  <a:pos x="T4" y="T5"/>
                </a:cxn>
              </a:cxnLst>
              <a:rect l="0" t="0" r="r" b="b"/>
              <a:pathLst>
                <a:path w="1159" h="1793">
                  <a:moveTo>
                    <a:pt x="0" y="1793"/>
                  </a:moveTo>
                  <a:lnTo>
                    <a:pt x="1158" y="0"/>
                  </a:lnTo>
                  <a:lnTo>
                    <a:pt x="115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6" name="Freeform 40"/>
            <p:cNvSpPr>
              <a:spLocks/>
            </p:cNvSpPr>
            <p:nvPr/>
          </p:nvSpPr>
          <p:spPr bwMode="auto">
            <a:xfrm>
              <a:off x="4231" y="2632"/>
              <a:ext cx="287" cy="346"/>
            </a:xfrm>
            <a:custGeom>
              <a:avLst/>
              <a:gdLst>
                <a:gd name="T0" fmla="*/ 0 w 1481"/>
                <a:gd name="T1" fmla="*/ 0 h 1793"/>
                <a:gd name="T2" fmla="*/ 1480 w 1481"/>
                <a:gd name="T3" fmla="*/ 1793 h 1793"/>
                <a:gd name="T4" fmla="*/ 1481 w 1481"/>
                <a:gd name="T5" fmla="*/ 1793 h 1793"/>
              </a:gdLst>
              <a:ahLst/>
              <a:cxnLst>
                <a:cxn ang="0">
                  <a:pos x="T0" y="T1"/>
                </a:cxn>
                <a:cxn ang="0">
                  <a:pos x="T2" y="T3"/>
                </a:cxn>
                <a:cxn ang="0">
                  <a:pos x="T4" y="T5"/>
                </a:cxn>
              </a:cxnLst>
              <a:rect l="0" t="0" r="r" b="b"/>
              <a:pathLst>
                <a:path w="1481" h="1793">
                  <a:moveTo>
                    <a:pt x="0" y="0"/>
                  </a:moveTo>
                  <a:lnTo>
                    <a:pt x="1480" y="1793"/>
                  </a:lnTo>
                  <a:lnTo>
                    <a:pt x="1481"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7" name="Freeform 41"/>
            <p:cNvSpPr>
              <a:spLocks/>
            </p:cNvSpPr>
            <p:nvPr/>
          </p:nvSpPr>
          <p:spPr bwMode="auto">
            <a:xfrm>
              <a:off x="4518" y="2632"/>
              <a:ext cx="223" cy="346"/>
            </a:xfrm>
            <a:custGeom>
              <a:avLst/>
              <a:gdLst>
                <a:gd name="T0" fmla="*/ 0 w 1159"/>
                <a:gd name="T1" fmla="*/ 1793 h 1793"/>
                <a:gd name="T2" fmla="*/ 1158 w 1159"/>
                <a:gd name="T3" fmla="*/ 0 h 1793"/>
                <a:gd name="T4" fmla="*/ 1159 w 1159"/>
                <a:gd name="T5" fmla="*/ 0 h 1793"/>
              </a:gdLst>
              <a:ahLst/>
              <a:cxnLst>
                <a:cxn ang="0">
                  <a:pos x="T0" y="T1"/>
                </a:cxn>
                <a:cxn ang="0">
                  <a:pos x="T2" y="T3"/>
                </a:cxn>
                <a:cxn ang="0">
                  <a:pos x="T4" y="T5"/>
                </a:cxn>
              </a:cxnLst>
              <a:rect l="0" t="0" r="r" b="b"/>
              <a:pathLst>
                <a:path w="1159" h="1793">
                  <a:moveTo>
                    <a:pt x="0" y="1793"/>
                  </a:moveTo>
                  <a:lnTo>
                    <a:pt x="1158" y="0"/>
                  </a:lnTo>
                  <a:lnTo>
                    <a:pt x="115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8" name="Freeform 42"/>
            <p:cNvSpPr>
              <a:spLocks/>
            </p:cNvSpPr>
            <p:nvPr/>
          </p:nvSpPr>
          <p:spPr bwMode="auto">
            <a:xfrm>
              <a:off x="4741" y="2632"/>
              <a:ext cx="287" cy="346"/>
            </a:xfrm>
            <a:custGeom>
              <a:avLst/>
              <a:gdLst>
                <a:gd name="T0" fmla="*/ 0 w 1480"/>
                <a:gd name="T1" fmla="*/ 0 h 1793"/>
                <a:gd name="T2" fmla="*/ 1478 w 1480"/>
                <a:gd name="T3" fmla="*/ 1793 h 1793"/>
                <a:gd name="T4" fmla="*/ 1480 w 1480"/>
                <a:gd name="T5" fmla="*/ 1793 h 1793"/>
              </a:gdLst>
              <a:ahLst/>
              <a:cxnLst>
                <a:cxn ang="0">
                  <a:pos x="T0" y="T1"/>
                </a:cxn>
                <a:cxn ang="0">
                  <a:pos x="T2" y="T3"/>
                </a:cxn>
                <a:cxn ang="0">
                  <a:pos x="T4" y="T5"/>
                </a:cxn>
              </a:cxnLst>
              <a:rect l="0" t="0" r="r" b="b"/>
              <a:pathLst>
                <a:path w="1480" h="1793">
                  <a:moveTo>
                    <a:pt x="0" y="0"/>
                  </a:moveTo>
                  <a:lnTo>
                    <a:pt x="1478" y="1793"/>
                  </a:lnTo>
                  <a:lnTo>
                    <a:pt x="1480" y="179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39" name="Freeform 43"/>
            <p:cNvSpPr>
              <a:spLocks/>
            </p:cNvSpPr>
            <p:nvPr/>
          </p:nvSpPr>
          <p:spPr bwMode="auto">
            <a:xfrm>
              <a:off x="1553" y="1190"/>
              <a:ext cx="133" cy="1442"/>
            </a:xfrm>
            <a:custGeom>
              <a:avLst/>
              <a:gdLst>
                <a:gd name="T0" fmla="*/ 0 w 691"/>
                <a:gd name="T1" fmla="*/ 0 h 7465"/>
                <a:gd name="T2" fmla="*/ 689 w 691"/>
                <a:gd name="T3" fmla="*/ 7465 h 7465"/>
                <a:gd name="T4" fmla="*/ 691 w 691"/>
                <a:gd name="T5" fmla="*/ 7465 h 7465"/>
              </a:gdLst>
              <a:ahLst/>
              <a:cxnLst>
                <a:cxn ang="0">
                  <a:pos x="T0" y="T1"/>
                </a:cxn>
                <a:cxn ang="0">
                  <a:pos x="T2" y="T3"/>
                </a:cxn>
                <a:cxn ang="0">
                  <a:pos x="T4" y="T5"/>
                </a:cxn>
              </a:cxnLst>
              <a:rect l="0" t="0" r="r" b="b"/>
              <a:pathLst>
                <a:path w="691" h="7465">
                  <a:moveTo>
                    <a:pt x="0" y="0"/>
                  </a:moveTo>
                  <a:lnTo>
                    <a:pt x="689" y="7465"/>
                  </a:lnTo>
                  <a:lnTo>
                    <a:pt x="691" y="7465"/>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0" name="Freeform 44"/>
            <p:cNvSpPr>
              <a:spLocks/>
            </p:cNvSpPr>
            <p:nvPr/>
          </p:nvSpPr>
          <p:spPr bwMode="auto">
            <a:xfrm>
              <a:off x="2062" y="1190"/>
              <a:ext cx="132" cy="1442"/>
            </a:xfrm>
            <a:custGeom>
              <a:avLst/>
              <a:gdLst>
                <a:gd name="T0" fmla="*/ 0 w 690"/>
                <a:gd name="T1" fmla="*/ 0 h 7465"/>
                <a:gd name="T2" fmla="*/ 689 w 690"/>
                <a:gd name="T3" fmla="*/ 7465 h 7465"/>
                <a:gd name="T4" fmla="*/ 690 w 690"/>
                <a:gd name="T5" fmla="*/ 7465 h 7465"/>
              </a:gdLst>
              <a:ahLst/>
              <a:cxnLst>
                <a:cxn ang="0">
                  <a:pos x="T0" y="T1"/>
                </a:cxn>
                <a:cxn ang="0">
                  <a:pos x="T2" y="T3"/>
                </a:cxn>
                <a:cxn ang="0">
                  <a:pos x="T4" y="T5"/>
                </a:cxn>
              </a:cxnLst>
              <a:rect l="0" t="0" r="r" b="b"/>
              <a:pathLst>
                <a:path w="690" h="7465">
                  <a:moveTo>
                    <a:pt x="0" y="0"/>
                  </a:moveTo>
                  <a:lnTo>
                    <a:pt x="689" y="7465"/>
                  </a:lnTo>
                  <a:lnTo>
                    <a:pt x="690" y="7465"/>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1" name="Freeform 45"/>
            <p:cNvSpPr>
              <a:spLocks/>
            </p:cNvSpPr>
            <p:nvPr/>
          </p:nvSpPr>
          <p:spPr bwMode="auto">
            <a:xfrm>
              <a:off x="2570" y="1190"/>
              <a:ext cx="134" cy="1442"/>
            </a:xfrm>
            <a:custGeom>
              <a:avLst/>
              <a:gdLst>
                <a:gd name="T0" fmla="*/ 0 w 690"/>
                <a:gd name="T1" fmla="*/ 0 h 7465"/>
                <a:gd name="T2" fmla="*/ 689 w 690"/>
                <a:gd name="T3" fmla="*/ 7465 h 7465"/>
                <a:gd name="T4" fmla="*/ 690 w 690"/>
                <a:gd name="T5" fmla="*/ 7465 h 7465"/>
              </a:gdLst>
              <a:ahLst/>
              <a:cxnLst>
                <a:cxn ang="0">
                  <a:pos x="T0" y="T1"/>
                </a:cxn>
                <a:cxn ang="0">
                  <a:pos x="T2" y="T3"/>
                </a:cxn>
                <a:cxn ang="0">
                  <a:pos x="T4" y="T5"/>
                </a:cxn>
              </a:cxnLst>
              <a:rect l="0" t="0" r="r" b="b"/>
              <a:pathLst>
                <a:path w="690" h="7465">
                  <a:moveTo>
                    <a:pt x="0" y="0"/>
                  </a:moveTo>
                  <a:lnTo>
                    <a:pt x="689" y="7465"/>
                  </a:lnTo>
                  <a:lnTo>
                    <a:pt x="690" y="7465"/>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2" name="Freeform 46"/>
            <p:cNvSpPr>
              <a:spLocks/>
            </p:cNvSpPr>
            <p:nvPr/>
          </p:nvSpPr>
          <p:spPr bwMode="auto">
            <a:xfrm>
              <a:off x="3080" y="1190"/>
              <a:ext cx="134" cy="1442"/>
            </a:xfrm>
            <a:custGeom>
              <a:avLst/>
              <a:gdLst>
                <a:gd name="T0" fmla="*/ 0 w 691"/>
                <a:gd name="T1" fmla="*/ 0 h 7465"/>
                <a:gd name="T2" fmla="*/ 690 w 691"/>
                <a:gd name="T3" fmla="*/ 7465 h 7465"/>
                <a:gd name="T4" fmla="*/ 691 w 691"/>
                <a:gd name="T5" fmla="*/ 7465 h 7465"/>
              </a:gdLst>
              <a:ahLst/>
              <a:cxnLst>
                <a:cxn ang="0">
                  <a:pos x="T0" y="T1"/>
                </a:cxn>
                <a:cxn ang="0">
                  <a:pos x="T2" y="T3"/>
                </a:cxn>
                <a:cxn ang="0">
                  <a:pos x="T4" y="T5"/>
                </a:cxn>
              </a:cxnLst>
              <a:rect l="0" t="0" r="r" b="b"/>
              <a:pathLst>
                <a:path w="691" h="7465">
                  <a:moveTo>
                    <a:pt x="0" y="0"/>
                  </a:moveTo>
                  <a:lnTo>
                    <a:pt x="690" y="7465"/>
                  </a:lnTo>
                  <a:lnTo>
                    <a:pt x="691" y="7465"/>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3" name="Freeform 47"/>
            <p:cNvSpPr>
              <a:spLocks/>
            </p:cNvSpPr>
            <p:nvPr/>
          </p:nvSpPr>
          <p:spPr bwMode="auto">
            <a:xfrm>
              <a:off x="4830" y="844"/>
              <a:ext cx="550" cy="2134"/>
            </a:xfrm>
            <a:custGeom>
              <a:avLst/>
              <a:gdLst>
                <a:gd name="T0" fmla="*/ 1020 w 2852"/>
                <a:gd name="T1" fmla="*/ 11051 h 11051"/>
                <a:gd name="T2" fmla="*/ 1807 w 2852"/>
                <a:gd name="T3" fmla="*/ 9930 h 11051"/>
                <a:gd name="T4" fmla="*/ 2386 w 2852"/>
                <a:gd name="T5" fmla="*/ 8687 h 11051"/>
                <a:gd name="T6" fmla="*/ 2738 w 2852"/>
                <a:gd name="T7" fmla="*/ 7363 h 11051"/>
                <a:gd name="T8" fmla="*/ 2852 w 2852"/>
                <a:gd name="T9" fmla="*/ 5996 h 11051"/>
                <a:gd name="T10" fmla="*/ 2727 w 2852"/>
                <a:gd name="T11" fmla="*/ 4632 h 11051"/>
                <a:gd name="T12" fmla="*/ 2364 w 2852"/>
                <a:gd name="T13" fmla="*/ 3310 h 11051"/>
                <a:gd name="T14" fmla="*/ 1775 w 2852"/>
                <a:gd name="T15" fmla="*/ 2073 h 11051"/>
                <a:gd name="T16" fmla="*/ 979 w 2852"/>
                <a:gd name="T17" fmla="*/ 958 h 11051"/>
                <a:gd name="T18" fmla="*/ 0 w 2852"/>
                <a:gd name="T19" fmla="*/ 0 h 11051"/>
                <a:gd name="T20" fmla="*/ 1 w 2852"/>
                <a:gd name="T21" fmla="*/ 0 h 1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52" h="11051">
                  <a:moveTo>
                    <a:pt x="1020" y="11051"/>
                  </a:moveTo>
                  <a:lnTo>
                    <a:pt x="1807" y="9930"/>
                  </a:lnTo>
                  <a:lnTo>
                    <a:pt x="2386" y="8687"/>
                  </a:lnTo>
                  <a:lnTo>
                    <a:pt x="2738" y="7363"/>
                  </a:lnTo>
                  <a:lnTo>
                    <a:pt x="2852" y="5996"/>
                  </a:lnTo>
                  <a:lnTo>
                    <a:pt x="2727" y="4632"/>
                  </a:lnTo>
                  <a:lnTo>
                    <a:pt x="2364" y="3310"/>
                  </a:lnTo>
                  <a:lnTo>
                    <a:pt x="1775" y="2073"/>
                  </a:lnTo>
                  <a:lnTo>
                    <a:pt x="979" y="958"/>
                  </a:ln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4" name="Freeform 48"/>
            <p:cNvSpPr>
              <a:spLocks/>
            </p:cNvSpPr>
            <p:nvPr/>
          </p:nvSpPr>
          <p:spPr bwMode="auto">
            <a:xfrm>
              <a:off x="3318" y="1018"/>
              <a:ext cx="189" cy="1786"/>
            </a:xfrm>
            <a:custGeom>
              <a:avLst/>
              <a:gdLst>
                <a:gd name="T0" fmla="*/ 662 w 984"/>
                <a:gd name="T1" fmla="*/ 0 h 9257"/>
                <a:gd name="T2" fmla="*/ 879 w 984"/>
                <a:gd name="T3" fmla="*/ 1161 h 9257"/>
                <a:gd name="T4" fmla="*/ 984 w 984"/>
                <a:gd name="T5" fmla="*/ 2340 h 9257"/>
                <a:gd name="T6" fmla="*/ 896 w 984"/>
                <a:gd name="T7" fmla="*/ 3518 h 9257"/>
                <a:gd name="T8" fmla="*/ 651 w 984"/>
                <a:gd name="T9" fmla="*/ 4674 h 9257"/>
                <a:gd name="T10" fmla="*/ 475 w 984"/>
                <a:gd name="T11" fmla="*/ 5841 h 9257"/>
                <a:gd name="T12" fmla="*/ 507 w 984"/>
                <a:gd name="T13" fmla="*/ 7023 h 9257"/>
                <a:gd name="T14" fmla="*/ 517 w 984"/>
                <a:gd name="T15" fmla="*/ 7614 h 9257"/>
                <a:gd name="T16" fmla="*/ 254 w 984"/>
                <a:gd name="T17" fmla="*/ 8210 h 9257"/>
                <a:gd name="T18" fmla="*/ 0 w 984"/>
                <a:gd name="T19" fmla="*/ 8775 h 9257"/>
                <a:gd name="T20" fmla="*/ 23 w 984"/>
                <a:gd name="T21" fmla="*/ 9028 h 9257"/>
                <a:gd name="T22" fmla="*/ 198 w 984"/>
                <a:gd name="T23" fmla="*/ 9257 h 9257"/>
                <a:gd name="T24" fmla="*/ 199 w 984"/>
                <a:gd name="T25" fmla="*/ 9257 h 9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4" h="9257">
                  <a:moveTo>
                    <a:pt x="662" y="0"/>
                  </a:moveTo>
                  <a:lnTo>
                    <a:pt x="879" y="1161"/>
                  </a:lnTo>
                  <a:lnTo>
                    <a:pt x="984" y="2340"/>
                  </a:lnTo>
                  <a:lnTo>
                    <a:pt x="896" y="3518"/>
                  </a:lnTo>
                  <a:lnTo>
                    <a:pt x="651" y="4674"/>
                  </a:lnTo>
                  <a:lnTo>
                    <a:pt x="475" y="5841"/>
                  </a:lnTo>
                  <a:lnTo>
                    <a:pt x="507" y="7023"/>
                  </a:lnTo>
                  <a:lnTo>
                    <a:pt x="517" y="7614"/>
                  </a:lnTo>
                  <a:lnTo>
                    <a:pt x="254" y="8210"/>
                  </a:lnTo>
                  <a:lnTo>
                    <a:pt x="0" y="8775"/>
                  </a:lnTo>
                  <a:lnTo>
                    <a:pt x="23" y="9028"/>
                  </a:lnTo>
                  <a:lnTo>
                    <a:pt x="198" y="9257"/>
                  </a:lnTo>
                  <a:lnTo>
                    <a:pt x="199" y="9257"/>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5" name="Freeform 49"/>
            <p:cNvSpPr>
              <a:spLocks/>
            </p:cNvSpPr>
            <p:nvPr/>
          </p:nvSpPr>
          <p:spPr bwMode="auto">
            <a:xfrm>
              <a:off x="3449" y="1029"/>
              <a:ext cx="5" cy="4"/>
            </a:xfrm>
            <a:custGeom>
              <a:avLst/>
              <a:gdLst>
                <a:gd name="T0" fmla="*/ 0 w 28"/>
                <a:gd name="T1" fmla="*/ 28 h 28"/>
                <a:gd name="T2" fmla="*/ 27 w 28"/>
                <a:gd name="T3" fmla="*/ 0 h 28"/>
                <a:gd name="T4" fmla="*/ 28 w 28"/>
                <a:gd name="T5" fmla="*/ 0 h 28"/>
              </a:gdLst>
              <a:ahLst/>
              <a:cxnLst>
                <a:cxn ang="0">
                  <a:pos x="T0" y="T1"/>
                </a:cxn>
                <a:cxn ang="0">
                  <a:pos x="T2" y="T3"/>
                </a:cxn>
                <a:cxn ang="0">
                  <a:pos x="T4" y="T5"/>
                </a:cxn>
              </a:cxnLst>
              <a:rect l="0" t="0" r="r" b="b"/>
              <a:pathLst>
                <a:path w="28" h="28">
                  <a:moveTo>
                    <a:pt x="0" y="28"/>
                  </a:moveTo>
                  <a:lnTo>
                    <a:pt x="27" y="0"/>
                  </a:lnTo>
                  <a:lnTo>
                    <a:pt x="2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6" name="Freeform 50"/>
            <p:cNvSpPr>
              <a:spLocks/>
            </p:cNvSpPr>
            <p:nvPr/>
          </p:nvSpPr>
          <p:spPr bwMode="auto">
            <a:xfrm>
              <a:off x="3462" y="1071"/>
              <a:ext cx="28" cy="26"/>
            </a:xfrm>
            <a:custGeom>
              <a:avLst/>
              <a:gdLst>
                <a:gd name="T0" fmla="*/ 0 w 143"/>
                <a:gd name="T1" fmla="*/ 141 h 141"/>
                <a:gd name="T2" fmla="*/ 142 w 143"/>
                <a:gd name="T3" fmla="*/ 0 h 141"/>
                <a:gd name="T4" fmla="*/ 143 w 143"/>
                <a:gd name="T5" fmla="*/ 0 h 141"/>
              </a:gdLst>
              <a:ahLst/>
              <a:cxnLst>
                <a:cxn ang="0">
                  <a:pos x="T0" y="T1"/>
                </a:cxn>
                <a:cxn ang="0">
                  <a:pos x="T2" y="T3"/>
                </a:cxn>
                <a:cxn ang="0">
                  <a:pos x="T4" y="T5"/>
                </a:cxn>
              </a:cxnLst>
              <a:rect l="0" t="0" r="r" b="b"/>
              <a:pathLst>
                <a:path w="143" h="141">
                  <a:moveTo>
                    <a:pt x="0" y="141"/>
                  </a:moveTo>
                  <a:lnTo>
                    <a:pt x="142" y="0"/>
                  </a:lnTo>
                  <a:lnTo>
                    <a:pt x="14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7" name="Freeform 51"/>
            <p:cNvSpPr>
              <a:spLocks/>
            </p:cNvSpPr>
            <p:nvPr/>
          </p:nvSpPr>
          <p:spPr bwMode="auto">
            <a:xfrm>
              <a:off x="3473" y="1112"/>
              <a:ext cx="51" cy="51"/>
            </a:xfrm>
            <a:custGeom>
              <a:avLst/>
              <a:gdLst>
                <a:gd name="T0" fmla="*/ 0 w 260"/>
                <a:gd name="T1" fmla="*/ 259 h 259"/>
                <a:gd name="T2" fmla="*/ 259 w 260"/>
                <a:gd name="T3" fmla="*/ 0 h 259"/>
                <a:gd name="T4" fmla="*/ 260 w 260"/>
                <a:gd name="T5" fmla="*/ 0 h 259"/>
              </a:gdLst>
              <a:ahLst/>
              <a:cxnLst>
                <a:cxn ang="0">
                  <a:pos x="T0" y="T1"/>
                </a:cxn>
                <a:cxn ang="0">
                  <a:pos x="T2" y="T3"/>
                </a:cxn>
                <a:cxn ang="0">
                  <a:pos x="T4" y="T5"/>
                </a:cxn>
              </a:cxnLst>
              <a:rect l="0" t="0" r="r" b="b"/>
              <a:pathLst>
                <a:path w="260" h="259">
                  <a:moveTo>
                    <a:pt x="0" y="259"/>
                  </a:moveTo>
                  <a:lnTo>
                    <a:pt x="259" y="0"/>
                  </a:lnTo>
                  <a:lnTo>
                    <a:pt x="26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8" name="Freeform 52"/>
            <p:cNvSpPr>
              <a:spLocks/>
            </p:cNvSpPr>
            <p:nvPr/>
          </p:nvSpPr>
          <p:spPr bwMode="auto">
            <a:xfrm>
              <a:off x="3486" y="1154"/>
              <a:ext cx="72" cy="74"/>
            </a:xfrm>
            <a:custGeom>
              <a:avLst/>
              <a:gdLst>
                <a:gd name="T0" fmla="*/ 0 w 381"/>
                <a:gd name="T1" fmla="*/ 381 h 381"/>
                <a:gd name="T2" fmla="*/ 380 w 381"/>
                <a:gd name="T3" fmla="*/ 0 h 381"/>
                <a:gd name="T4" fmla="*/ 381 w 381"/>
                <a:gd name="T5" fmla="*/ 0 h 381"/>
              </a:gdLst>
              <a:ahLst/>
              <a:cxnLst>
                <a:cxn ang="0">
                  <a:pos x="T0" y="T1"/>
                </a:cxn>
                <a:cxn ang="0">
                  <a:pos x="T2" y="T3"/>
                </a:cxn>
                <a:cxn ang="0">
                  <a:pos x="T4" y="T5"/>
                </a:cxn>
              </a:cxnLst>
              <a:rect l="0" t="0" r="r" b="b"/>
              <a:pathLst>
                <a:path w="381" h="381">
                  <a:moveTo>
                    <a:pt x="0" y="381"/>
                  </a:moveTo>
                  <a:lnTo>
                    <a:pt x="380" y="0"/>
                  </a:lnTo>
                  <a:lnTo>
                    <a:pt x="38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49" name="Freeform 53"/>
            <p:cNvSpPr>
              <a:spLocks/>
            </p:cNvSpPr>
            <p:nvPr/>
          </p:nvSpPr>
          <p:spPr bwMode="auto">
            <a:xfrm>
              <a:off x="3711" y="876"/>
              <a:ext cx="125" cy="125"/>
            </a:xfrm>
            <a:custGeom>
              <a:avLst/>
              <a:gdLst>
                <a:gd name="T0" fmla="*/ 0 w 654"/>
                <a:gd name="T1" fmla="*/ 654 h 654"/>
                <a:gd name="T2" fmla="*/ 653 w 654"/>
                <a:gd name="T3" fmla="*/ 0 h 654"/>
                <a:gd name="T4" fmla="*/ 654 w 654"/>
                <a:gd name="T5" fmla="*/ 0 h 654"/>
              </a:gdLst>
              <a:ahLst/>
              <a:cxnLst>
                <a:cxn ang="0">
                  <a:pos x="T0" y="T1"/>
                </a:cxn>
                <a:cxn ang="0">
                  <a:pos x="T2" y="T3"/>
                </a:cxn>
                <a:cxn ang="0">
                  <a:pos x="T4" y="T5"/>
                </a:cxn>
              </a:cxnLst>
              <a:rect l="0" t="0" r="r" b="b"/>
              <a:pathLst>
                <a:path w="654" h="654">
                  <a:moveTo>
                    <a:pt x="0" y="654"/>
                  </a:moveTo>
                  <a:lnTo>
                    <a:pt x="653" y="0"/>
                  </a:lnTo>
                  <a:lnTo>
                    <a:pt x="65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0" name="Freeform 54"/>
            <p:cNvSpPr>
              <a:spLocks/>
            </p:cNvSpPr>
            <p:nvPr/>
          </p:nvSpPr>
          <p:spPr bwMode="auto">
            <a:xfrm>
              <a:off x="3494" y="918"/>
              <a:ext cx="378" cy="376"/>
            </a:xfrm>
            <a:custGeom>
              <a:avLst/>
              <a:gdLst>
                <a:gd name="T0" fmla="*/ 0 w 1951"/>
                <a:gd name="T1" fmla="*/ 1953 h 1953"/>
                <a:gd name="T2" fmla="*/ 1950 w 1951"/>
                <a:gd name="T3" fmla="*/ 0 h 1953"/>
                <a:gd name="T4" fmla="*/ 1951 w 1951"/>
                <a:gd name="T5" fmla="*/ 0 h 1953"/>
              </a:gdLst>
              <a:ahLst/>
              <a:cxnLst>
                <a:cxn ang="0">
                  <a:pos x="T0" y="T1"/>
                </a:cxn>
                <a:cxn ang="0">
                  <a:pos x="T2" y="T3"/>
                </a:cxn>
                <a:cxn ang="0">
                  <a:pos x="T4" y="T5"/>
                </a:cxn>
              </a:cxnLst>
              <a:rect l="0" t="0" r="r" b="b"/>
              <a:pathLst>
                <a:path w="1951" h="1953">
                  <a:moveTo>
                    <a:pt x="0" y="1953"/>
                  </a:moveTo>
                  <a:lnTo>
                    <a:pt x="1950" y="0"/>
                  </a:lnTo>
                  <a:lnTo>
                    <a:pt x="195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1" name="Freeform 55"/>
            <p:cNvSpPr>
              <a:spLocks/>
            </p:cNvSpPr>
            <p:nvPr/>
          </p:nvSpPr>
          <p:spPr bwMode="auto">
            <a:xfrm>
              <a:off x="3503" y="959"/>
              <a:ext cx="403" cy="405"/>
            </a:xfrm>
            <a:custGeom>
              <a:avLst/>
              <a:gdLst>
                <a:gd name="T0" fmla="*/ 0 w 2092"/>
                <a:gd name="T1" fmla="*/ 2096 h 2096"/>
                <a:gd name="T2" fmla="*/ 2091 w 2092"/>
                <a:gd name="T3" fmla="*/ 0 h 2096"/>
                <a:gd name="T4" fmla="*/ 2092 w 2092"/>
                <a:gd name="T5" fmla="*/ 0 h 2096"/>
              </a:gdLst>
              <a:ahLst/>
              <a:cxnLst>
                <a:cxn ang="0">
                  <a:pos x="T0" y="T1"/>
                </a:cxn>
                <a:cxn ang="0">
                  <a:pos x="T2" y="T3"/>
                </a:cxn>
                <a:cxn ang="0">
                  <a:pos x="T4" y="T5"/>
                </a:cxn>
              </a:cxnLst>
              <a:rect l="0" t="0" r="r" b="b"/>
              <a:pathLst>
                <a:path w="2092" h="2096">
                  <a:moveTo>
                    <a:pt x="0" y="2096"/>
                  </a:moveTo>
                  <a:lnTo>
                    <a:pt x="2091" y="0"/>
                  </a:lnTo>
                  <a:lnTo>
                    <a:pt x="209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2" name="Freeform 56"/>
            <p:cNvSpPr>
              <a:spLocks/>
            </p:cNvSpPr>
            <p:nvPr/>
          </p:nvSpPr>
          <p:spPr bwMode="auto">
            <a:xfrm>
              <a:off x="3507" y="1001"/>
              <a:ext cx="433" cy="436"/>
            </a:xfrm>
            <a:custGeom>
              <a:avLst/>
              <a:gdLst>
                <a:gd name="T0" fmla="*/ 0 w 2248"/>
                <a:gd name="T1" fmla="*/ 2251 h 2251"/>
                <a:gd name="T2" fmla="*/ 2247 w 2248"/>
                <a:gd name="T3" fmla="*/ 0 h 2251"/>
                <a:gd name="T4" fmla="*/ 2248 w 2248"/>
                <a:gd name="T5" fmla="*/ 0 h 2251"/>
              </a:gdLst>
              <a:ahLst/>
              <a:cxnLst>
                <a:cxn ang="0">
                  <a:pos x="T0" y="T1"/>
                </a:cxn>
                <a:cxn ang="0">
                  <a:pos x="T2" y="T3"/>
                </a:cxn>
                <a:cxn ang="0">
                  <a:pos x="T4" y="T5"/>
                </a:cxn>
              </a:cxnLst>
              <a:rect l="0" t="0" r="r" b="b"/>
              <a:pathLst>
                <a:path w="2248" h="2251">
                  <a:moveTo>
                    <a:pt x="0" y="2251"/>
                  </a:moveTo>
                  <a:lnTo>
                    <a:pt x="2247" y="0"/>
                  </a:lnTo>
                  <a:lnTo>
                    <a:pt x="224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3" name="Freeform 57"/>
            <p:cNvSpPr>
              <a:spLocks/>
            </p:cNvSpPr>
            <p:nvPr/>
          </p:nvSpPr>
          <p:spPr bwMode="auto">
            <a:xfrm>
              <a:off x="3507" y="1044"/>
              <a:ext cx="469" cy="467"/>
            </a:xfrm>
            <a:custGeom>
              <a:avLst/>
              <a:gdLst>
                <a:gd name="T0" fmla="*/ 0 w 2425"/>
                <a:gd name="T1" fmla="*/ 2426 h 2426"/>
                <a:gd name="T2" fmla="*/ 2424 w 2425"/>
                <a:gd name="T3" fmla="*/ 0 h 2426"/>
                <a:gd name="T4" fmla="*/ 2425 w 2425"/>
                <a:gd name="T5" fmla="*/ 0 h 2426"/>
              </a:gdLst>
              <a:ahLst/>
              <a:cxnLst>
                <a:cxn ang="0">
                  <a:pos x="T0" y="T1"/>
                </a:cxn>
                <a:cxn ang="0">
                  <a:pos x="T2" y="T3"/>
                </a:cxn>
                <a:cxn ang="0">
                  <a:pos x="T4" y="T5"/>
                </a:cxn>
              </a:cxnLst>
              <a:rect l="0" t="0" r="r" b="b"/>
              <a:pathLst>
                <a:path w="2425" h="2426">
                  <a:moveTo>
                    <a:pt x="0" y="2426"/>
                  </a:moveTo>
                  <a:lnTo>
                    <a:pt x="2424" y="0"/>
                  </a:lnTo>
                  <a:lnTo>
                    <a:pt x="242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4" name="Freeform 58"/>
            <p:cNvSpPr>
              <a:spLocks/>
            </p:cNvSpPr>
            <p:nvPr/>
          </p:nvSpPr>
          <p:spPr bwMode="auto">
            <a:xfrm>
              <a:off x="3505" y="1084"/>
              <a:ext cx="505" cy="508"/>
            </a:xfrm>
            <a:custGeom>
              <a:avLst/>
              <a:gdLst>
                <a:gd name="T0" fmla="*/ 0 w 2623"/>
                <a:gd name="T1" fmla="*/ 2627 h 2627"/>
                <a:gd name="T2" fmla="*/ 2622 w 2623"/>
                <a:gd name="T3" fmla="*/ 0 h 2627"/>
                <a:gd name="T4" fmla="*/ 2623 w 2623"/>
                <a:gd name="T5" fmla="*/ 0 h 2627"/>
              </a:gdLst>
              <a:ahLst/>
              <a:cxnLst>
                <a:cxn ang="0">
                  <a:pos x="T0" y="T1"/>
                </a:cxn>
                <a:cxn ang="0">
                  <a:pos x="T2" y="T3"/>
                </a:cxn>
                <a:cxn ang="0">
                  <a:pos x="T4" y="T5"/>
                </a:cxn>
              </a:cxnLst>
              <a:rect l="0" t="0" r="r" b="b"/>
              <a:pathLst>
                <a:path w="2623" h="2627">
                  <a:moveTo>
                    <a:pt x="0" y="2627"/>
                  </a:moveTo>
                  <a:lnTo>
                    <a:pt x="2622" y="0"/>
                  </a:lnTo>
                  <a:lnTo>
                    <a:pt x="262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5" name="Freeform 59"/>
            <p:cNvSpPr>
              <a:spLocks/>
            </p:cNvSpPr>
            <p:nvPr/>
          </p:nvSpPr>
          <p:spPr bwMode="auto">
            <a:xfrm>
              <a:off x="3494" y="1127"/>
              <a:ext cx="552" cy="552"/>
            </a:xfrm>
            <a:custGeom>
              <a:avLst/>
              <a:gdLst>
                <a:gd name="T0" fmla="*/ 0 w 2857"/>
                <a:gd name="T1" fmla="*/ 2861 h 2861"/>
                <a:gd name="T2" fmla="*/ 2855 w 2857"/>
                <a:gd name="T3" fmla="*/ 0 h 2861"/>
                <a:gd name="T4" fmla="*/ 2857 w 2857"/>
                <a:gd name="T5" fmla="*/ 0 h 2861"/>
              </a:gdLst>
              <a:ahLst/>
              <a:cxnLst>
                <a:cxn ang="0">
                  <a:pos x="T0" y="T1"/>
                </a:cxn>
                <a:cxn ang="0">
                  <a:pos x="T2" y="T3"/>
                </a:cxn>
                <a:cxn ang="0">
                  <a:pos x="T4" y="T5"/>
                </a:cxn>
              </a:cxnLst>
              <a:rect l="0" t="0" r="r" b="b"/>
              <a:pathLst>
                <a:path w="2857" h="2861">
                  <a:moveTo>
                    <a:pt x="0" y="2861"/>
                  </a:moveTo>
                  <a:lnTo>
                    <a:pt x="2855" y="0"/>
                  </a:lnTo>
                  <a:lnTo>
                    <a:pt x="285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6" name="Freeform 60"/>
            <p:cNvSpPr>
              <a:spLocks/>
            </p:cNvSpPr>
            <p:nvPr/>
          </p:nvSpPr>
          <p:spPr bwMode="auto">
            <a:xfrm>
              <a:off x="4308" y="848"/>
              <a:ext cx="14" cy="15"/>
            </a:xfrm>
            <a:custGeom>
              <a:avLst/>
              <a:gdLst>
                <a:gd name="T0" fmla="*/ 0 w 79"/>
                <a:gd name="T1" fmla="*/ 78 h 78"/>
                <a:gd name="T2" fmla="*/ 78 w 79"/>
                <a:gd name="T3" fmla="*/ 0 h 78"/>
                <a:gd name="T4" fmla="*/ 79 w 79"/>
                <a:gd name="T5" fmla="*/ 0 h 78"/>
              </a:gdLst>
              <a:ahLst/>
              <a:cxnLst>
                <a:cxn ang="0">
                  <a:pos x="T0" y="T1"/>
                </a:cxn>
                <a:cxn ang="0">
                  <a:pos x="T2" y="T3"/>
                </a:cxn>
                <a:cxn ang="0">
                  <a:pos x="T4" y="T5"/>
                </a:cxn>
              </a:cxnLst>
              <a:rect l="0" t="0" r="r" b="b"/>
              <a:pathLst>
                <a:path w="79" h="78">
                  <a:moveTo>
                    <a:pt x="0" y="78"/>
                  </a:moveTo>
                  <a:lnTo>
                    <a:pt x="78" y="0"/>
                  </a:lnTo>
                  <a:lnTo>
                    <a:pt x="7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7" name="Freeform 61"/>
            <p:cNvSpPr>
              <a:spLocks/>
            </p:cNvSpPr>
            <p:nvPr/>
          </p:nvSpPr>
          <p:spPr bwMode="auto">
            <a:xfrm>
              <a:off x="3477" y="1169"/>
              <a:ext cx="603" cy="605"/>
            </a:xfrm>
            <a:custGeom>
              <a:avLst/>
              <a:gdLst>
                <a:gd name="T0" fmla="*/ 0 w 3128"/>
                <a:gd name="T1" fmla="*/ 3134 h 3134"/>
                <a:gd name="T2" fmla="*/ 3127 w 3128"/>
                <a:gd name="T3" fmla="*/ 0 h 3134"/>
                <a:gd name="T4" fmla="*/ 3128 w 3128"/>
                <a:gd name="T5" fmla="*/ 0 h 3134"/>
              </a:gdLst>
              <a:ahLst/>
              <a:cxnLst>
                <a:cxn ang="0">
                  <a:pos x="T0" y="T1"/>
                </a:cxn>
                <a:cxn ang="0">
                  <a:pos x="T2" y="T3"/>
                </a:cxn>
                <a:cxn ang="0">
                  <a:pos x="T4" y="T5"/>
                </a:cxn>
              </a:cxnLst>
              <a:rect l="0" t="0" r="r" b="b"/>
              <a:pathLst>
                <a:path w="3128" h="3134">
                  <a:moveTo>
                    <a:pt x="0" y="3134"/>
                  </a:moveTo>
                  <a:lnTo>
                    <a:pt x="3127" y="0"/>
                  </a:lnTo>
                  <a:lnTo>
                    <a:pt x="312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8" name="Freeform 62"/>
            <p:cNvSpPr>
              <a:spLocks/>
            </p:cNvSpPr>
            <p:nvPr/>
          </p:nvSpPr>
          <p:spPr bwMode="auto">
            <a:xfrm>
              <a:off x="4172" y="891"/>
              <a:ext cx="187" cy="187"/>
            </a:xfrm>
            <a:custGeom>
              <a:avLst/>
              <a:gdLst>
                <a:gd name="T0" fmla="*/ 0 w 968"/>
                <a:gd name="T1" fmla="*/ 967 h 967"/>
                <a:gd name="T2" fmla="*/ 967 w 968"/>
                <a:gd name="T3" fmla="*/ 0 h 967"/>
                <a:gd name="T4" fmla="*/ 968 w 968"/>
                <a:gd name="T5" fmla="*/ 0 h 967"/>
              </a:gdLst>
              <a:ahLst/>
              <a:cxnLst>
                <a:cxn ang="0">
                  <a:pos x="T0" y="T1"/>
                </a:cxn>
                <a:cxn ang="0">
                  <a:pos x="T2" y="T3"/>
                </a:cxn>
                <a:cxn ang="0">
                  <a:pos x="T4" y="T5"/>
                </a:cxn>
              </a:cxnLst>
              <a:rect l="0" t="0" r="r" b="b"/>
              <a:pathLst>
                <a:path w="968" h="967">
                  <a:moveTo>
                    <a:pt x="0" y="967"/>
                  </a:moveTo>
                  <a:lnTo>
                    <a:pt x="967" y="0"/>
                  </a:lnTo>
                  <a:lnTo>
                    <a:pt x="96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59" name="Freeform 63"/>
            <p:cNvSpPr>
              <a:spLocks/>
            </p:cNvSpPr>
            <p:nvPr/>
          </p:nvSpPr>
          <p:spPr bwMode="auto">
            <a:xfrm>
              <a:off x="3454" y="933"/>
              <a:ext cx="939" cy="939"/>
            </a:xfrm>
            <a:custGeom>
              <a:avLst/>
              <a:gdLst>
                <a:gd name="T0" fmla="*/ 0 w 4863"/>
                <a:gd name="T1" fmla="*/ 4868 h 4868"/>
                <a:gd name="T2" fmla="*/ 4862 w 4863"/>
                <a:gd name="T3" fmla="*/ 0 h 4868"/>
                <a:gd name="T4" fmla="*/ 4863 w 4863"/>
                <a:gd name="T5" fmla="*/ 0 h 4868"/>
              </a:gdLst>
              <a:ahLst/>
              <a:cxnLst>
                <a:cxn ang="0">
                  <a:pos x="T0" y="T1"/>
                </a:cxn>
                <a:cxn ang="0">
                  <a:pos x="T2" y="T3"/>
                </a:cxn>
                <a:cxn ang="0">
                  <a:pos x="T4" y="T5"/>
                </a:cxn>
              </a:cxnLst>
              <a:rect l="0" t="0" r="r" b="b"/>
              <a:pathLst>
                <a:path w="4863" h="4868">
                  <a:moveTo>
                    <a:pt x="0" y="4868"/>
                  </a:moveTo>
                  <a:lnTo>
                    <a:pt x="4862" y="0"/>
                  </a:lnTo>
                  <a:lnTo>
                    <a:pt x="486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0" name="Freeform 64"/>
            <p:cNvSpPr>
              <a:spLocks/>
            </p:cNvSpPr>
            <p:nvPr/>
          </p:nvSpPr>
          <p:spPr bwMode="auto">
            <a:xfrm>
              <a:off x="3432" y="974"/>
              <a:ext cx="997" cy="995"/>
            </a:xfrm>
            <a:custGeom>
              <a:avLst/>
              <a:gdLst>
                <a:gd name="T0" fmla="*/ 0 w 5152"/>
                <a:gd name="T1" fmla="*/ 5159 h 5159"/>
                <a:gd name="T2" fmla="*/ 5150 w 5152"/>
                <a:gd name="T3" fmla="*/ 0 h 5159"/>
                <a:gd name="T4" fmla="*/ 5152 w 5152"/>
                <a:gd name="T5" fmla="*/ 0 h 5159"/>
              </a:gdLst>
              <a:ahLst/>
              <a:cxnLst>
                <a:cxn ang="0">
                  <a:pos x="T0" y="T1"/>
                </a:cxn>
                <a:cxn ang="0">
                  <a:pos x="T2" y="T3"/>
                </a:cxn>
                <a:cxn ang="0">
                  <a:pos x="T4" y="T5"/>
                </a:cxn>
              </a:cxnLst>
              <a:rect l="0" t="0" r="r" b="b"/>
              <a:pathLst>
                <a:path w="5152" h="5159">
                  <a:moveTo>
                    <a:pt x="0" y="5159"/>
                  </a:moveTo>
                  <a:lnTo>
                    <a:pt x="5150" y="0"/>
                  </a:lnTo>
                  <a:lnTo>
                    <a:pt x="515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1" name="Freeform 65"/>
            <p:cNvSpPr>
              <a:spLocks/>
            </p:cNvSpPr>
            <p:nvPr/>
          </p:nvSpPr>
          <p:spPr bwMode="auto">
            <a:xfrm>
              <a:off x="3418" y="1016"/>
              <a:ext cx="1045" cy="1047"/>
            </a:xfrm>
            <a:custGeom>
              <a:avLst/>
              <a:gdLst>
                <a:gd name="T0" fmla="*/ 0 w 5412"/>
                <a:gd name="T1" fmla="*/ 5421 h 5421"/>
                <a:gd name="T2" fmla="*/ 5411 w 5412"/>
                <a:gd name="T3" fmla="*/ 0 h 5421"/>
                <a:gd name="T4" fmla="*/ 5412 w 5412"/>
                <a:gd name="T5" fmla="*/ 0 h 5421"/>
              </a:gdLst>
              <a:ahLst/>
              <a:cxnLst>
                <a:cxn ang="0">
                  <a:pos x="T0" y="T1"/>
                </a:cxn>
                <a:cxn ang="0">
                  <a:pos x="T2" y="T3"/>
                </a:cxn>
                <a:cxn ang="0">
                  <a:pos x="T4" y="T5"/>
                </a:cxn>
              </a:cxnLst>
              <a:rect l="0" t="0" r="r" b="b"/>
              <a:pathLst>
                <a:path w="5412" h="5421">
                  <a:moveTo>
                    <a:pt x="0" y="5421"/>
                  </a:moveTo>
                  <a:lnTo>
                    <a:pt x="5411" y="0"/>
                  </a:lnTo>
                  <a:lnTo>
                    <a:pt x="541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2" name="Freeform 66"/>
            <p:cNvSpPr>
              <a:spLocks/>
            </p:cNvSpPr>
            <p:nvPr/>
          </p:nvSpPr>
          <p:spPr bwMode="auto">
            <a:xfrm>
              <a:off x="3409" y="1059"/>
              <a:ext cx="1088" cy="1089"/>
            </a:xfrm>
            <a:custGeom>
              <a:avLst/>
              <a:gdLst>
                <a:gd name="T0" fmla="*/ 0 w 5634"/>
                <a:gd name="T1" fmla="*/ 5643 h 5643"/>
                <a:gd name="T2" fmla="*/ 5633 w 5634"/>
                <a:gd name="T3" fmla="*/ 0 h 5643"/>
                <a:gd name="T4" fmla="*/ 5634 w 5634"/>
                <a:gd name="T5" fmla="*/ 0 h 5643"/>
              </a:gdLst>
              <a:ahLst/>
              <a:cxnLst>
                <a:cxn ang="0">
                  <a:pos x="T0" y="T1"/>
                </a:cxn>
                <a:cxn ang="0">
                  <a:pos x="T2" y="T3"/>
                </a:cxn>
                <a:cxn ang="0">
                  <a:pos x="T4" y="T5"/>
                </a:cxn>
              </a:cxnLst>
              <a:rect l="0" t="0" r="r" b="b"/>
              <a:pathLst>
                <a:path w="5634" h="5643">
                  <a:moveTo>
                    <a:pt x="0" y="5643"/>
                  </a:moveTo>
                  <a:lnTo>
                    <a:pt x="5633" y="0"/>
                  </a:lnTo>
                  <a:lnTo>
                    <a:pt x="563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3" name="Freeform 67"/>
            <p:cNvSpPr>
              <a:spLocks/>
            </p:cNvSpPr>
            <p:nvPr/>
          </p:nvSpPr>
          <p:spPr bwMode="auto">
            <a:xfrm>
              <a:off x="3407" y="1099"/>
              <a:ext cx="1126" cy="1127"/>
            </a:xfrm>
            <a:custGeom>
              <a:avLst/>
              <a:gdLst>
                <a:gd name="T0" fmla="*/ 0 w 5825"/>
                <a:gd name="T1" fmla="*/ 5834 h 5834"/>
                <a:gd name="T2" fmla="*/ 5824 w 5825"/>
                <a:gd name="T3" fmla="*/ 0 h 5834"/>
                <a:gd name="T4" fmla="*/ 5825 w 5825"/>
                <a:gd name="T5" fmla="*/ 0 h 5834"/>
              </a:gdLst>
              <a:ahLst/>
              <a:cxnLst>
                <a:cxn ang="0">
                  <a:pos x="T0" y="T1"/>
                </a:cxn>
                <a:cxn ang="0">
                  <a:pos x="T2" y="T3"/>
                </a:cxn>
                <a:cxn ang="0">
                  <a:pos x="T4" y="T5"/>
                </a:cxn>
              </a:cxnLst>
              <a:rect l="0" t="0" r="r" b="b"/>
              <a:pathLst>
                <a:path w="5825" h="5834">
                  <a:moveTo>
                    <a:pt x="0" y="5834"/>
                  </a:moveTo>
                  <a:lnTo>
                    <a:pt x="5824" y="0"/>
                  </a:lnTo>
                  <a:lnTo>
                    <a:pt x="582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4" name="Freeform 68"/>
            <p:cNvSpPr>
              <a:spLocks/>
            </p:cNvSpPr>
            <p:nvPr/>
          </p:nvSpPr>
          <p:spPr bwMode="auto">
            <a:xfrm>
              <a:off x="3409" y="1141"/>
              <a:ext cx="1158" cy="1160"/>
            </a:xfrm>
            <a:custGeom>
              <a:avLst/>
              <a:gdLst>
                <a:gd name="T0" fmla="*/ 0 w 5993"/>
                <a:gd name="T1" fmla="*/ 6002 h 6002"/>
                <a:gd name="T2" fmla="*/ 5992 w 5993"/>
                <a:gd name="T3" fmla="*/ 0 h 6002"/>
                <a:gd name="T4" fmla="*/ 5993 w 5993"/>
                <a:gd name="T5" fmla="*/ 0 h 6002"/>
              </a:gdLst>
              <a:ahLst/>
              <a:cxnLst>
                <a:cxn ang="0">
                  <a:pos x="T0" y="T1"/>
                </a:cxn>
                <a:cxn ang="0">
                  <a:pos x="T2" y="T3"/>
                </a:cxn>
                <a:cxn ang="0">
                  <a:pos x="T4" y="T5"/>
                </a:cxn>
              </a:cxnLst>
              <a:rect l="0" t="0" r="r" b="b"/>
              <a:pathLst>
                <a:path w="5993" h="6002">
                  <a:moveTo>
                    <a:pt x="0" y="6002"/>
                  </a:moveTo>
                  <a:lnTo>
                    <a:pt x="5992" y="0"/>
                  </a:lnTo>
                  <a:lnTo>
                    <a:pt x="599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5" name="Freeform 69"/>
            <p:cNvSpPr>
              <a:spLocks/>
            </p:cNvSpPr>
            <p:nvPr/>
          </p:nvSpPr>
          <p:spPr bwMode="auto">
            <a:xfrm>
              <a:off x="4769" y="861"/>
              <a:ext cx="78" cy="79"/>
            </a:xfrm>
            <a:custGeom>
              <a:avLst/>
              <a:gdLst>
                <a:gd name="T0" fmla="*/ 0 w 408"/>
                <a:gd name="T1" fmla="*/ 408 h 408"/>
                <a:gd name="T2" fmla="*/ 407 w 408"/>
                <a:gd name="T3" fmla="*/ 0 h 408"/>
                <a:gd name="T4" fmla="*/ 408 w 408"/>
                <a:gd name="T5" fmla="*/ 0 h 408"/>
              </a:gdLst>
              <a:ahLst/>
              <a:cxnLst>
                <a:cxn ang="0">
                  <a:pos x="T0" y="T1"/>
                </a:cxn>
                <a:cxn ang="0">
                  <a:pos x="T2" y="T3"/>
                </a:cxn>
                <a:cxn ang="0">
                  <a:pos x="T4" y="T5"/>
                </a:cxn>
              </a:cxnLst>
              <a:rect l="0" t="0" r="r" b="b"/>
              <a:pathLst>
                <a:path w="408" h="408">
                  <a:moveTo>
                    <a:pt x="0" y="408"/>
                  </a:moveTo>
                  <a:lnTo>
                    <a:pt x="407" y="0"/>
                  </a:lnTo>
                  <a:lnTo>
                    <a:pt x="40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6" name="Freeform 70"/>
            <p:cNvSpPr>
              <a:spLocks/>
            </p:cNvSpPr>
            <p:nvPr/>
          </p:nvSpPr>
          <p:spPr bwMode="auto">
            <a:xfrm>
              <a:off x="3415" y="1184"/>
              <a:ext cx="1186" cy="1187"/>
            </a:xfrm>
            <a:custGeom>
              <a:avLst/>
              <a:gdLst>
                <a:gd name="T0" fmla="*/ 0 w 6143"/>
                <a:gd name="T1" fmla="*/ 6152 h 6152"/>
                <a:gd name="T2" fmla="*/ 6142 w 6143"/>
                <a:gd name="T3" fmla="*/ 0 h 6152"/>
                <a:gd name="T4" fmla="*/ 6143 w 6143"/>
                <a:gd name="T5" fmla="*/ 0 h 6152"/>
              </a:gdLst>
              <a:ahLst/>
              <a:cxnLst>
                <a:cxn ang="0">
                  <a:pos x="T0" y="T1"/>
                </a:cxn>
                <a:cxn ang="0">
                  <a:pos x="T2" y="T3"/>
                </a:cxn>
                <a:cxn ang="0">
                  <a:pos x="T4" y="T5"/>
                </a:cxn>
              </a:cxnLst>
              <a:rect l="0" t="0" r="r" b="b"/>
              <a:pathLst>
                <a:path w="6143" h="6152">
                  <a:moveTo>
                    <a:pt x="0" y="6152"/>
                  </a:moveTo>
                  <a:lnTo>
                    <a:pt x="6142" y="0"/>
                  </a:lnTo>
                  <a:lnTo>
                    <a:pt x="614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7" name="Freeform 71"/>
            <p:cNvSpPr>
              <a:spLocks/>
            </p:cNvSpPr>
            <p:nvPr/>
          </p:nvSpPr>
          <p:spPr bwMode="auto">
            <a:xfrm>
              <a:off x="4633" y="895"/>
              <a:ext cx="257" cy="257"/>
            </a:xfrm>
            <a:custGeom>
              <a:avLst/>
              <a:gdLst>
                <a:gd name="T0" fmla="*/ 0 w 1327"/>
                <a:gd name="T1" fmla="*/ 1328 h 1328"/>
                <a:gd name="T2" fmla="*/ 1326 w 1327"/>
                <a:gd name="T3" fmla="*/ 0 h 1328"/>
                <a:gd name="T4" fmla="*/ 1327 w 1327"/>
                <a:gd name="T5" fmla="*/ 0 h 1328"/>
              </a:gdLst>
              <a:ahLst/>
              <a:cxnLst>
                <a:cxn ang="0">
                  <a:pos x="T0" y="T1"/>
                </a:cxn>
                <a:cxn ang="0">
                  <a:pos x="T2" y="T3"/>
                </a:cxn>
                <a:cxn ang="0">
                  <a:pos x="T4" y="T5"/>
                </a:cxn>
              </a:cxnLst>
              <a:rect l="0" t="0" r="r" b="b"/>
              <a:pathLst>
                <a:path w="1327" h="1328">
                  <a:moveTo>
                    <a:pt x="0" y="1328"/>
                  </a:moveTo>
                  <a:lnTo>
                    <a:pt x="1326" y="0"/>
                  </a:lnTo>
                  <a:lnTo>
                    <a:pt x="132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8" name="Freeform 72"/>
            <p:cNvSpPr>
              <a:spLocks/>
            </p:cNvSpPr>
            <p:nvPr/>
          </p:nvSpPr>
          <p:spPr bwMode="auto">
            <a:xfrm>
              <a:off x="3422" y="933"/>
              <a:ext cx="1506" cy="1510"/>
            </a:xfrm>
            <a:custGeom>
              <a:avLst/>
              <a:gdLst>
                <a:gd name="T0" fmla="*/ 0 w 7805"/>
                <a:gd name="T1" fmla="*/ 7817 h 7817"/>
                <a:gd name="T2" fmla="*/ 7804 w 7805"/>
                <a:gd name="T3" fmla="*/ 0 h 7817"/>
                <a:gd name="T4" fmla="*/ 7805 w 7805"/>
                <a:gd name="T5" fmla="*/ 0 h 7817"/>
              </a:gdLst>
              <a:ahLst/>
              <a:cxnLst>
                <a:cxn ang="0">
                  <a:pos x="T0" y="T1"/>
                </a:cxn>
                <a:cxn ang="0">
                  <a:pos x="T2" y="T3"/>
                </a:cxn>
                <a:cxn ang="0">
                  <a:pos x="T4" y="T5"/>
                </a:cxn>
              </a:cxnLst>
              <a:rect l="0" t="0" r="r" b="b"/>
              <a:pathLst>
                <a:path w="7805" h="7817">
                  <a:moveTo>
                    <a:pt x="0" y="7817"/>
                  </a:moveTo>
                  <a:lnTo>
                    <a:pt x="7804" y="0"/>
                  </a:lnTo>
                  <a:lnTo>
                    <a:pt x="780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69" name="Freeform 73"/>
            <p:cNvSpPr>
              <a:spLocks/>
            </p:cNvSpPr>
            <p:nvPr/>
          </p:nvSpPr>
          <p:spPr bwMode="auto">
            <a:xfrm>
              <a:off x="3401" y="972"/>
              <a:ext cx="1565" cy="1569"/>
            </a:xfrm>
            <a:custGeom>
              <a:avLst/>
              <a:gdLst>
                <a:gd name="T0" fmla="*/ 0 w 8111"/>
                <a:gd name="T1" fmla="*/ 8124 h 8124"/>
                <a:gd name="T2" fmla="*/ 8110 w 8111"/>
                <a:gd name="T3" fmla="*/ 0 h 8124"/>
                <a:gd name="T4" fmla="*/ 8111 w 8111"/>
                <a:gd name="T5" fmla="*/ 0 h 8124"/>
              </a:gdLst>
              <a:ahLst/>
              <a:cxnLst>
                <a:cxn ang="0">
                  <a:pos x="T0" y="T1"/>
                </a:cxn>
                <a:cxn ang="0">
                  <a:pos x="T2" y="T3"/>
                </a:cxn>
                <a:cxn ang="0">
                  <a:pos x="T4" y="T5"/>
                </a:cxn>
              </a:cxnLst>
              <a:rect l="0" t="0" r="r" b="b"/>
              <a:pathLst>
                <a:path w="8111" h="8124">
                  <a:moveTo>
                    <a:pt x="0" y="8124"/>
                  </a:moveTo>
                  <a:lnTo>
                    <a:pt x="8110" y="0"/>
                  </a:lnTo>
                  <a:lnTo>
                    <a:pt x="811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0" name="Freeform 74"/>
            <p:cNvSpPr>
              <a:spLocks/>
            </p:cNvSpPr>
            <p:nvPr/>
          </p:nvSpPr>
          <p:spPr bwMode="auto">
            <a:xfrm>
              <a:off x="3322" y="1012"/>
              <a:ext cx="1680" cy="1684"/>
            </a:xfrm>
            <a:custGeom>
              <a:avLst/>
              <a:gdLst>
                <a:gd name="T0" fmla="*/ 0 w 8706"/>
                <a:gd name="T1" fmla="*/ 8721 h 8721"/>
                <a:gd name="T2" fmla="*/ 8705 w 8706"/>
                <a:gd name="T3" fmla="*/ 0 h 8721"/>
                <a:gd name="T4" fmla="*/ 8706 w 8706"/>
                <a:gd name="T5" fmla="*/ 0 h 8721"/>
              </a:gdLst>
              <a:ahLst/>
              <a:cxnLst>
                <a:cxn ang="0">
                  <a:pos x="T0" y="T1"/>
                </a:cxn>
                <a:cxn ang="0">
                  <a:pos x="T2" y="T3"/>
                </a:cxn>
                <a:cxn ang="0">
                  <a:pos x="T4" y="T5"/>
                </a:cxn>
              </a:cxnLst>
              <a:rect l="0" t="0" r="r" b="b"/>
              <a:pathLst>
                <a:path w="8706" h="8721">
                  <a:moveTo>
                    <a:pt x="0" y="8721"/>
                  </a:moveTo>
                  <a:lnTo>
                    <a:pt x="8705" y="0"/>
                  </a:lnTo>
                  <a:lnTo>
                    <a:pt x="870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1" name="Freeform 75"/>
            <p:cNvSpPr>
              <a:spLocks/>
            </p:cNvSpPr>
            <p:nvPr/>
          </p:nvSpPr>
          <p:spPr bwMode="auto">
            <a:xfrm>
              <a:off x="3326" y="1052"/>
              <a:ext cx="1712" cy="1716"/>
            </a:xfrm>
            <a:custGeom>
              <a:avLst/>
              <a:gdLst>
                <a:gd name="T0" fmla="*/ 0 w 8869"/>
                <a:gd name="T1" fmla="*/ 8883 h 8883"/>
                <a:gd name="T2" fmla="*/ 8868 w 8869"/>
                <a:gd name="T3" fmla="*/ 0 h 8883"/>
                <a:gd name="T4" fmla="*/ 8869 w 8869"/>
                <a:gd name="T5" fmla="*/ 0 h 8883"/>
              </a:gdLst>
              <a:ahLst/>
              <a:cxnLst>
                <a:cxn ang="0">
                  <a:pos x="T0" y="T1"/>
                </a:cxn>
                <a:cxn ang="0">
                  <a:pos x="T2" y="T3"/>
                </a:cxn>
                <a:cxn ang="0">
                  <a:pos x="T4" y="T5"/>
                </a:cxn>
              </a:cxnLst>
              <a:rect l="0" t="0" r="r" b="b"/>
              <a:pathLst>
                <a:path w="8869" h="8883">
                  <a:moveTo>
                    <a:pt x="0" y="8883"/>
                  </a:moveTo>
                  <a:lnTo>
                    <a:pt x="8868" y="0"/>
                  </a:lnTo>
                  <a:lnTo>
                    <a:pt x="886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2" name="Freeform 76"/>
            <p:cNvSpPr>
              <a:spLocks/>
            </p:cNvSpPr>
            <p:nvPr/>
          </p:nvSpPr>
          <p:spPr bwMode="auto">
            <a:xfrm>
              <a:off x="3360" y="1097"/>
              <a:ext cx="1712" cy="1713"/>
            </a:xfrm>
            <a:custGeom>
              <a:avLst/>
              <a:gdLst>
                <a:gd name="T0" fmla="*/ 0 w 8866"/>
                <a:gd name="T1" fmla="*/ 8879 h 8879"/>
                <a:gd name="T2" fmla="*/ 8865 w 8866"/>
                <a:gd name="T3" fmla="*/ 0 h 8879"/>
                <a:gd name="T4" fmla="*/ 8866 w 8866"/>
                <a:gd name="T5" fmla="*/ 0 h 8879"/>
              </a:gdLst>
              <a:ahLst/>
              <a:cxnLst>
                <a:cxn ang="0">
                  <a:pos x="T0" y="T1"/>
                </a:cxn>
                <a:cxn ang="0">
                  <a:pos x="T2" y="T3"/>
                </a:cxn>
                <a:cxn ang="0">
                  <a:pos x="T4" y="T5"/>
                </a:cxn>
              </a:cxnLst>
              <a:rect l="0" t="0" r="r" b="b"/>
              <a:pathLst>
                <a:path w="8866" h="8879">
                  <a:moveTo>
                    <a:pt x="0" y="8879"/>
                  </a:moveTo>
                  <a:lnTo>
                    <a:pt x="8865" y="0"/>
                  </a:lnTo>
                  <a:lnTo>
                    <a:pt x="886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3" name="Freeform 77"/>
            <p:cNvSpPr>
              <a:spLocks/>
            </p:cNvSpPr>
            <p:nvPr/>
          </p:nvSpPr>
          <p:spPr bwMode="auto">
            <a:xfrm>
              <a:off x="3394" y="1139"/>
              <a:ext cx="1710" cy="1714"/>
            </a:xfrm>
            <a:custGeom>
              <a:avLst/>
              <a:gdLst>
                <a:gd name="T0" fmla="*/ 0 w 8855"/>
                <a:gd name="T1" fmla="*/ 8869 h 8869"/>
                <a:gd name="T2" fmla="*/ 8854 w 8855"/>
                <a:gd name="T3" fmla="*/ 0 h 8869"/>
                <a:gd name="T4" fmla="*/ 8855 w 8855"/>
                <a:gd name="T5" fmla="*/ 0 h 8869"/>
              </a:gdLst>
              <a:ahLst/>
              <a:cxnLst>
                <a:cxn ang="0">
                  <a:pos x="T0" y="T1"/>
                </a:cxn>
                <a:cxn ang="0">
                  <a:pos x="T2" y="T3"/>
                </a:cxn>
                <a:cxn ang="0">
                  <a:pos x="T4" y="T5"/>
                </a:cxn>
              </a:cxnLst>
              <a:rect l="0" t="0" r="r" b="b"/>
              <a:pathLst>
                <a:path w="8855" h="8869">
                  <a:moveTo>
                    <a:pt x="0" y="8869"/>
                  </a:moveTo>
                  <a:lnTo>
                    <a:pt x="8854" y="0"/>
                  </a:lnTo>
                  <a:lnTo>
                    <a:pt x="885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4" name="Freeform 78"/>
            <p:cNvSpPr>
              <a:spLocks/>
            </p:cNvSpPr>
            <p:nvPr/>
          </p:nvSpPr>
          <p:spPr bwMode="auto">
            <a:xfrm>
              <a:off x="3430" y="1186"/>
              <a:ext cx="1706" cy="1707"/>
            </a:xfrm>
            <a:custGeom>
              <a:avLst/>
              <a:gdLst>
                <a:gd name="T0" fmla="*/ 0 w 8836"/>
                <a:gd name="T1" fmla="*/ 8849 h 8849"/>
                <a:gd name="T2" fmla="*/ 8835 w 8836"/>
                <a:gd name="T3" fmla="*/ 0 h 8849"/>
                <a:gd name="T4" fmla="*/ 8836 w 8836"/>
                <a:gd name="T5" fmla="*/ 0 h 8849"/>
              </a:gdLst>
              <a:ahLst/>
              <a:cxnLst>
                <a:cxn ang="0">
                  <a:pos x="T0" y="T1"/>
                </a:cxn>
                <a:cxn ang="0">
                  <a:pos x="T2" y="T3"/>
                </a:cxn>
                <a:cxn ang="0">
                  <a:pos x="T4" y="T5"/>
                </a:cxn>
              </a:cxnLst>
              <a:rect l="0" t="0" r="r" b="b"/>
              <a:pathLst>
                <a:path w="8836" h="8849">
                  <a:moveTo>
                    <a:pt x="0" y="8849"/>
                  </a:moveTo>
                  <a:lnTo>
                    <a:pt x="8835" y="0"/>
                  </a:lnTo>
                  <a:lnTo>
                    <a:pt x="883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5" name="Freeform 79"/>
            <p:cNvSpPr>
              <a:spLocks/>
            </p:cNvSpPr>
            <p:nvPr/>
          </p:nvSpPr>
          <p:spPr bwMode="auto">
            <a:xfrm>
              <a:off x="3464" y="2761"/>
              <a:ext cx="175" cy="175"/>
            </a:xfrm>
            <a:custGeom>
              <a:avLst/>
              <a:gdLst>
                <a:gd name="T0" fmla="*/ 0 w 906"/>
                <a:gd name="T1" fmla="*/ 907 h 907"/>
                <a:gd name="T2" fmla="*/ 905 w 906"/>
                <a:gd name="T3" fmla="*/ 0 h 907"/>
                <a:gd name="T4" fmla="*/ 906 w 906"/>
                <a:gd name="T5" fmla="*/ 0 h 907"/>
              </a:gdLst>
              <a:ahLst/>
              <a:cxnLst>
                <a:cxn ang="0">
                  <a:pos x="T0" y="T1"/>
                </a:cxn>
                <a:cxn ang="0">
                  <a:pos x="T2" y="T3"/>
                </a:cxn>
                <a:cxn ang="0">
                  <a:pos x="T4" y="T5"/>
                </a:cxn>
              </a:cxnLst>
              <a:rect l="0" t="0" r="r" b="b"/>
              <a:pathLst>
                <a:path w="906" h="907">
                  <a:moveTo>
                    <a:pt x="0" y="907"/>
                  </a:moveTo>
                  <a:lnTo>
                    <a:pt x="905" y="0"/>
                  </a:lnTo>
                  <a:lnTo>
                    <a:pt x="90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6" name="Freeform 80"/>
            <p:cNvSpPr>
              <a:spLocks/>
            </p:cNvSpPr>
            <p:nvPr/>
          </p:nvSpPr>
          <p:spPr bwMode="auto">
            <a:xfrm>
              <a:off x="3743" y="1233"/>
              <a:ext cx="1423" cy="1424"/>
            </a:xfrm>
            <a:custGeom>
              <a:avLst/>
              <a:gdLst>
                <a:gd name="T0" fmla="*/ 0 w 7365"/>
                <a:gd name="T1" fmla="*/ 7376 h 7376"/>
                <a:gd name="T2" fmla="*/ 7364 w 7365"/>
                <a:gd name="T3" fmla="*/ 0 h 7376"/>
                <a:gd name="T4" fmla="*/ 7365 w 7365"/>
                <a:gd name="T5" fmla="*/ 0 h 7376"/>
              </a:gdLst>
              <a:ahLst/>
              <a:cxnLst>
                <a:cxn ang="0">
                  <a:pos x="T0" y="T1"/>
                </a:cxn>
                <a:cxn ang="0">
                  <a:pos x="T2" y="T3"/>
                </a:cxn>
                <a:cxn ang="0">
                  <a:pos x="T4" y="T5"/>
                </a:cxn>
              </a:cxnLst>
              <a:rect l="0" t="0" r="r" b="b"/>
              <a:pathLst>
                <a:path w="7365" h="7376">
                  <a:moveTo>
                    <a:pt x="0" y="7376"/>
                  </a:moveTo>
                  <a:lnTo>
                    <a:pt x="7364" y="0"/>
                  </a:lnTo>
                  <a:lnTo>
                    <a:pt x="736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7" name="Freeform 81"/>
            <p:cNvSpPr>
              <a:spLocks/>
            </p:cNvSpPr>
            <p:nvPr/>
          </p:nvSpPr>
          <p:spPr bwMode="auto">
            <a:xfrm>
              <a:off x="3779" y="1282"/>
              <a:ext cx="1414" cy="1416"/>
            </a:xfrm>
            <a:custGeom>
              <a:avLst/>
              <a:gdLst>
                <a:gd name="T0" fmla="*/ 0 w 7330"/>
                <a:gd name="T1" fmla="*/ 7341 h 7341"/>
                <a:gd name="T2" fmla="*/ 7329 w 7330"/>
                <a:gd name="T3" fmla="*/ 0 h 7341"/>
                <a:gd name="T4" fmla="*/ 7330 w 7330"/>
                <a:gd name="T5" fmla="*/ 0 h 7341"/>
              </a:gdLst>
              <a:ahLst/>
              <a:cxnLst>
                <a:cxn ang="0">
                  <a:pos x="T0" y="T1"/>
                </a:cxn>
                <a:cxn ang="0">
                  <a:pos x="T2" y="T3"/>
                </a:cxn>
                <a:cxn ang="0">
                  <a:pos x="T4" y="T5"/>
                </a:cxn>
              </a:cxnLst>
              <a:rect l="0" t="0" r="r" b="b"/>
              <a:pathLst>
                <a:path w="7330" h="7341">
                  <a:moveTo>
                    <a:pt x="0" y="7341"/>
                  </a:moveTo>
                  <a:lnTo>
                    <a:pt x="7329" y="0"/>
                  </a:lnTo>
                  <a:lnTo>
                    <a:pt x="733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8" name="Freeform 82"/>
            <p:cNvSpPr>
              <a:spLocks/>
            </p:cNvSpPr>
            <p:nvPr/>
          </p:nvSpPr>
          <p:spPr bwMode="auto">
            <a:xfrm>
              <a:off x="3813" y="1332"/>
              <a:ext cx="1406" cy="1408"/>
            </a:xfrm>
            <a:custGeom>
              <a:avLst/>
              <a:gdLst>
                <a:gd name="T0" fmla="*/ 0 w 7288"/>
                <a:gd name="T1" fmla="*/ 7299 h 7299"/>
                <a:gd name="T2" fmla="*/ 7287 w 7288"/>
                <a:gd name="T3" fmla="*/ 0 h 7299"/>
                <a:gd name="T4" fmla="*/ 7288 w 7288"/>
                <a:gd name="T5" fmla="*/ 0 h 7299"/>
              </a:gdLst>
              <a:ahLst/>
              <a:cxnLst>
                <a:cxn ang="0">
                  <a:pos x="T0" y="T1"/>
                </a:cxn>
                <a:cxn ang="0">
                  <a:pos x="T2" y="T3"/>
                </a:cxn>
                <a:cxn ang="0">
                  <a:pos x="T4" y="T5"/>
                </a:cxn>
              </a:cxnLst>
              <a:rect l="0" t="0" r="r" b="b"/>
              <a:pathLst>
                <a:path w="7288" h="7299">
                  <a:moveTo>
                    <a:pt x="0" y="7299"/>
                  </a:moveTo>
                  <a:lnTo>
                    <a:pt x="7287" y="0"/>
                  </a:lnTo>
                  <a:lnTo>
                    <a:pt x="728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79" name="Freeform 83"/>
            <p:cNvSpPr>
              <a:spLocks/>
            </p:cNvSpPr>
            <p:nvPr/>
          </p:nvSpPr>
          <p:spPr bwMode="auto">
            <a:xfrm>
              <a:off x="3847" y="1383"/>
              <a:ext cx="1397" cy="1400"/>
            </a:xfrm>
            <a:custGeom>
              <a:avLst/>
              <a:gdLst>
                <a:gd name="T0" fmla="*/ 0 w 7238"/>
                <a:gd name="T1" fmla="*/ 7249 h 7249"/>
                <a:gd name="T2" fmla="*/ 7237 w 7238"/>
                <a:gd name="T3" fmla="*/ 0 h 7249"/>
                <a:gd name="T4" fmla="*/ 7238 w 7238"/>
                <a:gd name="T5" fmla="*/ 0 h 7249"/>
              </a:gdLst>
              <a:ahLst/>
              <a:cxnLst>
                <a:cxn ang="0">
                  <a:pos x="T0" y="T1"/>
                </a:cxn>
                <a:cxn ang="0">
                  <a:pos x="T2" y="T3"/>
                </a:cxn>
                <a:cxn ang="0">
                  <a:pos x="T4" y="T5"/>
                </a:cxn>
              </a:cxnLst>
              <a:rect l="0" t="0" r="r" b="b"/>
              <a:pathLst>
                <a:path w="7238" h="7249">
                  <a:moveTo>
                    <a:pt x="0" y="7249"/>
                  </a:moveTo>
                  <a:lnTo>
                    <a:pt x="7237" y="0"/>
                  </a:lnTo>
                  <a:lnTo>
                    <a:pt x="723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0" name="Freeform 84"/>
            <p:cNvSpPr>
              <a:spLocks/>
            </p:cNvSpPr>
            <p:nvPr/>
          </p:nvSpPr>
          <p:spPr bwMode="auto">
            <a:xfrm>
              <a:off x="3881" y="1437"/>
              <a:ext cx="1387" cy="1388"/>
            </a:xfrm>
            <a:custGeom>
              <a:avLst/>
              <a:gdLst>
                <a:gd name="T0" fmla="*/ 0 w 7179"/>
                <a:gd name="T1" fmla="*/ 7190 h 7190"/>
                <a:gd name="T2" fmla="*/ 7178 w 7179"/>
                <a:gd name="T3" fmla="*/ 0 h 7190"/>
                <a:gd name="T4" fmla="*/ 7179 w 7179"/>
                <a:gd name="T5" fmla="*/ 0 h 7190"/>
              </a:gdLst>
              <a:ahLst/>
              <a:cxnLst>
                <a:cxn ang="0">
                  <a:pos x="T0" y="T1"/>
                </a:cxn>
                <a:cxn ang="0">
                  <a:pos x="T2" y="T3"/>
                </a:cxn>
                <a:cxn ang="0">
                  <a:pos x="T4" y="T5"/>
                </a:cxn>
              </a:cxnLst>
              <a:rect l="0" t="0" r="r" b="b"/>
              <a:pathLst>
                <a:path w="7179" h="7190">
                  <a:moveTo>
                    <a:pt x="0" y="7190"/>
                  </a:moveTo>
                  <a:lnTo>
                    <a:pt x="7178" y="0"/>
                  </a:lnTo>
                  <a:lnTo>
                    <a:pt x="717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1" name="Freeform 85"/>
            <p:cNvSpPr>
              <a:spLocks/>
            </p:cNvSpPr>
            <p:nvPr/>
          </p:nvSpPr>
          <p:spPr bwMode="auto">
            <a:xfrm>
              <a:off x="3917" y="1492"/>
              <a:ext cx="1372" cy="1376"/>
            </a:xfrm>
            <a:custGeom>
              <a:avLst/>
              <a:gdLst>
                <a:gd name="T0" fmla="*/ 0 w 7109"/>
                <a:gd name="T1" fmla="*/ 7121 h 7121"/>
                <a:gd name="T2" fmla="*/ 7108 w 7109"/>
                <a:gd name="T3" fmla="*/ 0 h 7121"/>
                <a:gd name="T4" fmla="*/ 7109 w 7109"/>
                <a:gd name="T5" fmla="*/ 0 h 7121"/>
              </a:gdLst>
              <a:ahLst/>
              <a:cxnLst>
                <a:cxn ang="0">
                  <a:pos x="T0" y="T1"/>
                </a:cxn>
                <a:cxn ang="0">
                  <a:pos x="T2" y="T3"/>
                </a:cxn>
                <a:cxn ang="0">
                  <a:pos x="T4" y="T5"/>
                </a:cxn>
              </a:cxnLst>
              <a:rect l="0" t="0" r="r" b="b"/>
              <a:pathLst>
                <a:path w="7109" h="7121">
                  <a:moveTo>
                    <a:pt x="0" y="7121"/>
                  </a:moveTo>
                  <a:lnTo>
                    <a:pt x="7108" y="0"/>
                  </a:lnTo>
                  <a:lnTo>
                    <a:pt x="710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2" name="Freeform 86"/>
            <p:cNvSpPr>
              <a:spLocks/>
            </p:cNvSpPr>
            <p:nvPr/>
          </p:nvSpPr>
          <p:spPr bwMode="auto">
            <a:xfrm>
              <a:off x="3951" y="1549"/>
              <a:ext cx="1357" cy="1359"/>
            </a:xfrm>
            <a:custGeom>
              <a:avLst/>
              <a:gdLst>
                <a:gd name="T0" fmla="*/ 0 w 7032"/>
                <a:gd name="T1" fmla="*/ 7041 h 7041"/>
                <a:gd name="T2" fmla="*/ 7031 w 7032"/>
                <a:gd name="T3" fmla="*/ 0 h 7041"/>
                <a:gd name="T4" fmla="*/ 7032 w 7032"/>
                <a:gd name="T5" fmla="*/ 0 h 7041"/>
              </a:gdLst>
              <a:ahLst/>
              <a:cxnLst>
                <a:cxn ang="0">
                  <a:pos x="T0" y="T1"/>
                </a:cxn>
                <a:cxn ang="0">
                  <a:pos x="T2" y="T3"/>
                </a:cxn>
                <a:cxn ang="0">
                  <a:pos x="T4" y="T5"/>
                </a:cxn>
              </a:cxnLst>
              <a:rect l="0" t="0" r="r" b="b"/>
              <a:pathLst>
                <a:path w="7032" h="7041">
                  <a:moveTo>
                    <a:pt x="0" y="7041"/>
                  </a:moveTo>
                  <a:lnTo>
                    <a:pt x="7031" y="0"/>
                  </a:lnTo>
                  <a:lnTo>
                    <a:pt x="703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3" name="Freeform 87"/>
            <p:cNvSpPr>
              <a:spLocks/>
            </p:cNvSpPr>
            <p:nvPr/>
          </p:nvSpPr>
          <p:spPr bwMode="auto">
            <a:xfrm>
              <a:off x="3985" y="2838"/>
              <a:ext cx="114" cy="112"/>
            </a:xfrm>
            <a:custGeom>
              <a:avLst/>
              <a:gdLst>
                <a:gd name="T0" fmla="*/ 0 w 588"/>
                <a:gd name="T1" fmla="*/ 587 h 587"/>
                <a:gd name="T2" fmla="*/ 587 w 588"/>
                <a:gd name="T3" fmla="*/ 0 h 587"/>
                <a:gd name="T4" fmla="*/ 588 w 588"/>
                <a:gd name="T5" fmla="*/ 0 h 587"/>
              </a:gdLst>
              <a:ahLst/>
              <a:cxnLst>
                <a:cxn ang="0">
                  <a:pos x="T0" y="T1"/>
                </a:cxn>
                <a:cxn ang="0">
                  <a:pos x="T2" y="T3"/>
                </a:cxn>
                <a:cxn ang="0">
                  <a:pos x="T4" y="T5"/>
                </a:cxn>
              </a:cxnLst>
              <a:rect l="0" t="0" r="r" b="b"/>
              <a:pathLst>
                <a:path w="588" h="587">
                  <a:moveTo>
                    <a:pt x="0" y="587"/>
                  </a:moveTo>
                  <a:lnTo>
                    <a:pt x="587" y="0"/>
                  </a:lnTo>
                  <a:lnTo>
                    <a:pt x="58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4" name="Freeform 88"/>
            <p:cNvSpPr>
              <a:spLocks/>
            </p:cNvSpPr>
            <p:nvPr/>
          </p:nvSpPr>
          <p:spPr bwMode="auto">
            <a:xfrm>
              <a:off x="4265" y="1608"/>
              <a:ext cx="1062" cy="1064"/>
            </a:xfrm>
            <a:custGeom>
              <a:avLst/>
              <a:gdLst>
                <a:gd name="T0" fmla="*/ 0 w 5498"/>
                <a:gd name="T1" fmla="*/ 5507 h 5507"/>
                <a:gd name="T2" fmla="*/ 5496 w 5498"/>
                <a:gd name="T3" fmla="*/ 0 h 5507"/>
                <a:gd name="T4" fmla="*/ 5498 w 5498"/>
                <a:gd name="T5" fmla="*/ 0 h 5507"/>
              </a:gdLst>
              <a:ahLst/>
              <a:cxnLst>
                <a:cxn ang="0">
                  <a:pos x="T0" y="T1"/>
                </a:cxn>
                <a:cxn ang="0">
                  <a:pos x="T2" y="T3"/>
                </a:cxn>
                <a:cxn ang="0">
                  <a:pos x="T4" y="T5"/>
                </a:cxn>
              </a:cxnLst>
              <a:rect l="0" t="0" r="r" b="b"/>
              <a:pathLst>
                <a:path w="5498" h="5507">
                  <a:moveTo>
                    <a:pt x="0" y="5507"/>
                  </a:moveTo>
                  <a:lnTo>
                    <a:pt x="5496" y="0"/>
                  </a:lnTo>
                  <a:lnTo>
                    <a:pt x="549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5" name="Freeform 89"/>
            <p:cNvSpPr>
              <a:spLocks/>
            </p:cNvSpPr>
            <p:nvPr/>
          </p:nvSpPr>
          <p:spPr bwMode="auto">
            <a:xfrm>
              <a:off x="4299" y="1670"/>
              <a:ext cx="1043" cy="1043"/>
            </a:xfrm>
            <a:custGeom>
              <a:avLst/>
              <a:gdLst>
                <a:gd name="T0" fmla="*/ 0 w 5399"/>
                <a:gd name="T1" fmla="*/ 5407 h 5407"/>
                <a:gd name="T2" fmla="*/ 5398 w 5399"/>
                <a:gd name="T3" fmla="*/ 0 h 5407"/>
                <a:gd name="T4" fmla="*/ 5399 w 5399"/>
                <a:gd name="T5" fmla="*/ 0 h 5407"/>
              </a:gdLst>
              <a:ahLst/>
              <a:cxnLst>
                <a:cxn ang="0">
                  <a:pos x="T0" y="T1"/>
                </a:cxn>
                <a:cxn ang="0">
                  <a:pos x="T2" y="T3"/>
                </a:cxn>
                <a:cxn ang="0">
                  <a:pos x="T4" y="T5"/>
                </a:cxn>
              </a:cxnLst>
              <a:rect l="0" t="0" r="r" b="b"/>
              <a:pathLst>
                <a:path w="5399" h="5407">
                  <a:moveTo>
                    <a:pt x="0" y="5407"/>
                  </a:moveTo>
                  <a:lnTo>
                    <a:pt x="5398" y="0"/>
                  </a:lnTo>
                  <a:lnTo>
                    <a:pt x="539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6" name="Freeform 90"/>
            <p:cNvSpPr>
              <a:spLocks/>
            </p:cNvSpPr>
            <p:nvPr/>
          </p:nvSpPr>
          <p:spPr bwMode="auto">
            <a:xfrm>
              <a:off x="4333" y="1734"/>
              <a:ext cx="1022" cy="1021"/>
            </a:xfrm>
            <a:custGeom>
              <a:avLst/>
              <a:gdLst>
                <a:gd name="T0" fmla="*/ 0 w 5289"/>
                <a:gd name="T1" fmla="*/ 5296 h 5296"/>
                <a:gd name="T2" fmla="*/ 5288 w 5289"/>
                <a:gd name="T3" fmla="*/ 0 h 5296"/>
                <a:gd name="T4" fmla="*/ 5289 w 5289"/>
                <a:gd name="T5" fmla="*/ 0 h 5296"/>
              </a:gdLst>
              <a:ahLst/>
              <a:cxnLst>
                <a:cxn ang="0">
                  <a:pos x="T0" y="T1"/>
                </a:cxn>
                <a:cxn ang="0">
                  <a:pos x="T2" y="T3"/>
                </a:cxn>
                <a:cxn ang="0">
                  <a:pos x="T4" y="T5"/>
                </a:cxn>
              </a:cxnLst>
              <a:rect l="0" t="0" r="r" b="b"/>
              <a:pathLst>
                <a:path w="5289" h="5296">
                  <a:moveTo>
                    <a:pt x="0" y="5296"/>
                  </a:moveTo>
                  <a:lnTo>
                    <a:pt x="5288" y="0"/>
                  </a:lnTo>
                  <a:lnTo>
                    <a:pt x="528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7" name="Freeform 91"/>
            <p:cNvSpPr>
              <a:spLocks/>
            </p:cNvSpPr>
            <p:nvPr/>
          </p:nvSpPr>
          <p:spPr bwMode="auto">
            <a:xfrm>
              <a:off x="4369" y="1800"/>
              <a:ext cx="996" cy="998"/>
            </a:xfrm>
            <a:custGeom>
              <a:avLst/>
              <a:gdLst>
                <a:gd name="T0" fmla="*/ 0 w 5164"/>
                <a:gd name="T1" fmla="*/ 5171 h 5171"/>
                <a:gd name="T2" fmla="*/ 5163 w 5164"/>
                <a:gd name="T3" fmla="*/ 0 h 5171"/>
                <a:gd name="T4" fmla="*/ 5164 w 5164"/>
                <a:gd name="T5" fmla="*/ 0 h 5171"/>
              </a:gdLst>
              <a:ahLst/>
              <a:cxnLst>
                <a:cxn ang="0">
                  <a:pos x="T0" y="T1"/>
                </a:cxn>
                <a:cxn ang="0">
                  <a:pos x="T2" y="T3"/>
                </a:cxn>
                <a:cxn ang="0">
                  <a:pos x="T4" y="T5"/>
                </a:cxn>
              </a:cxnLst>
              <a:rect l="0" t="0" r="r" b="b"/>
              <a:pathLst>
                <a:path w="5164" h="5171">
                  <a:moveTo>
                    <a:pt x="0" y="5171"/>
                  </a:moveTo>
                  <a:lnTo>
                    <a:pt x="5163" y="0"/>
                  </a:lnTo>
                  <a:lnTo>
                    <a:pt x="516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8" name="Freeform 92"/>
            <p:cNvSpPr>
              <a:spLocks/>
            </p:cNvSpPr>
            <p:nvPr/>
          </p:nvSpPr>
          <p:spPr bwMode="auto">
            <a:xfrm>
              <a:off x="4403" y="1868"/>
              <a:ext cx="971" cy="972"/>
            </a:xfrm>
            <a:custGeom>
              <a:avLst/>
              <a:gdLst>
                <a:gd name="T0" fmla="*/ 0 w 5027"/>
                <a:gd name="T1" fmla="*/ 5034 h 5034"/>
                <a:gd name="T2" fmla="*/ 5026 w 5027"/>
                <a:gd name="T3" fmla="*/ 0 h 5034"/>
                <a:gd name="T4" fmla="*/ 5027 w 5027"/>
                <a:gd name="T5" fmla="*/ 0 h 5034"/>
              </a:gdLst>
              <a:ahLst/>
              <a:cxnLst>
                <a:cxn ang="0">
                  <a:pos x="T0" y="T1"/>
                </a:cxn>
                <a:cxn ang="0">
                  <a:pos x="T2" y="T3"/>
                </a:cxn>
                <a:cxn ang="0">
                  <a:pos x="T4" y="T5"/>
                </a:cxn>
              </a:cxnLst>
              <a:rect l="0" t="0" r="r" b="b"/>
              <a:pathLst>
                <a:path w="5027" h="5034">
                  <a:moveTo>
                    <a:pt x="0" y="5034"/>
                  </a:moveTo>
                  <a:lnTo>
                    <a:pt x="5026" y="0"/>
                  </a:lnTo>
                  <a:lnTo>
                    <a:pt x="502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89" name="Freeform 93"/>
            <p:cNvSpPr>
              <a:spLocks/>
            </p:cNvSpPr>
            <p:nvPr/>
          </p:nvSpPr>
          <p:spPr bwMode="auto">
            <a:xfrm>
              <a:off x="4437" y="1940"/>
              <a:ext cx="941" cy="942"/>
            </a:xfrm>
            <a:custGeom>
              <a:avLst/>
              <a:gdLst>
                <a:gd name="T0" fmla="*/ 0 w 4874"/>
                <a:gd name="T1" fmla="*/ 4881 h 4881"/>
                <a:gd name="T2" fmla="*/ 4873 w 4874"/>
                <a:gd name="T3" fmla="*/ 0 h 4881"/>
                <a:gd name="T4" fmla="*/ 4874 w 4874"/>
                <a:gd name="T5" fmla="*/ 0 h 4881"/>
              </a:gdLst>
              <a:ahLst/>
              <a:cxnLst>
                <a:cxn ang="0">
                  <a:pos x="T0" y="T1"/>
                </a:cxn>
                <a:cxn ang="0">
                  <a:pos x="T2" y="T3"/>
                </a:cxn>
                <a:cxn ang="0">
                  <a:pos x="T4" y="T5"/>
                </a:cxn>
              </a:cxnLst>
              <a:rect l="0" t="0" r="r" b="b"/>
              <a:pathLst>
                <a:path w="4874" h="4881">
                  <a:moveTo>
                    <a:pt x="0" y="4881"/>
                  </a:moveTo>
                  <a:lnTo>
                    <a:pt x="4873" y="0"/>
                  </a:lnTo>
                  <a:lnTo>
                    <a:pt x="487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0" name="Freeform 94"/>
            <p:cNvSpPr>
              <a:spLocks/>
            </p:cNvSpPr>
            <p:nvPr/>
          </p:nvSpPr>
          <p:spPr bwMode="auto">
            <a:xfrm>
              <a:off x="4473" y="2696"/>
              <a:ext cx="225" cy="227"/>
            </a:xfrm>
            <a:custGeom>
              <a:avLst/>
              <a:gdLst>
                <a:gd name="T0" fmla="*/ 0 w 1174"/>
                <a:gd name="T1" fmla="*/ 1176 h 1176"/>
                <a:gd name="T2" fmla="*/ 1173 w 1174"/>
                <a:gd name="T3" fmla="*/ 0 h 1176"/>
                <a:gd name="T4" fmla="*/ 1174 w 1174"/>
                <a:gd name="T5" fmla="*/ 0 h 1176"/>
              </a:gdLst>
              <a:ahLst/>
              <a:cxnLst>
                <a:cxn ang="0">
                  <a:pos x="T0" y="T1"/>
                </a:cxn>
                <a:cxn ang="0">
                  <a:pos x="T2" y="T3"/>
                </a:cxn>
                <a:cxn ang="0">
                  <a:pos x="T4" y="T5"/>
                </a:cxn>
              </a:cxnLst>
              <a:rect l="0" t="0" r="r" b="b"/>
              <a:pathLst>
                <a:path w="1174" h="1176">
                  <a:moveTo>
                    <a:pt x="0" y="1176"/>
                  </a:moveTo>
                  <a:lnTo>
                    <a:pt x="1173" y="0"/>
                  </a:lnTo>
                  <a:lnTo>
                    <a:pt x="117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1" name="Freeform 95"/>
            <p:cNvSpPr>
              <a:spLocks/>
            </p:cNvSpPr>
            <p:nvPr/>
          </p:nvSpPr>
          <p:spPr bwMode="auto">
            <a:xfrm>
              <a:off x="4752" y="2014"/>
              <a:ext cx="628" cy="631"/>
            </a:xfrm>
            <a:custGeom>
              <a:avLst/>
              <a:gdLst>
                <a:gd name="T0" fmla="*/ 0 w 3257"/>
                <a:gd name="T1" fmla="*/ 3263 h 3263"/>
                <a:gd name="T2" fmla="*/ 3256 w 3257"/>
                <a:gd name="T3" fmla="*/ 0 h 3263"/>
                <a:gd name="T4" fmla="*/ 3257 w 3257"/>
                <a:gd name="T5" fmla="*/ 0 h 3263"/>
              </a:gdLst>
              <a:ahLst/>
              <a:cxnLst>
                <a:cxn ang="0">
                  <a:pos x="T0" y="T1"/>
                </a:cxn>
                <a:cxn ang="0">
                  <a:pos x="T2" y="T3"/>
                </a:cxn>
                <a:cxn ang="0">
                  <a:pos x="T4" y="T5"/>
                </a:cxn>
              </a:cxnLst>
              <a:rect l="0" t="0" r="r" b="b"/>
              <a:pathLst>
                <a:path w="3257" h="3263">
                  <a:moveTo>
                    <a:pt x="0" y="3263"/>
                  </a:moveTo>
                  <a:lnTo>
                    <a:pt x="3256" y="0"/>
                  </a:lnTo>
                  <a:lnTo>
                    <a:pt x="325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2" name="Freeform 96"/>
            <p:cNvSpPr>
              <a:spLocks/>
            </p:cNvSpPr>
            <p:nvPr/>
          </p:nvSpPr>
          <p:spPr bwMode="auto">
            <a:xfrm>
              <a:off x="4507" y="2914"/>
              <a:ext cx="51" cy="51"/>
            </a:xfrm>
            <a:custGeom>
              <a:avLst/>
              <a:gdLst>
                <a:gd name="T0" fmla="*/ 0 w 267"/>
                <a:gd name="T1" fmla="*/ 267 h 267"/>
                <a:gd name="T2" fmla="*/ 266 w 267"/>
                <a:gd name="T3" fmla="*/ 0 h 267"/>
                <a:gd name="T4" fmla="*/ 267 w 267"/>
                <a:gd name="T5" fmla="*/ 0 h 267"/>
              </a:gdLst>
              <a:ahLst/>
              <a:cxnLst>
                <a:cxn ang="0">
                  <a:pos x="T0" y="T1"/>
                </a:cxn>
                <a:cxn ang="0">
                  <a:pos x="T2" y="T3"/>
                </a:cxn>
                <a:cxn ang="0">
                  <a:pos x="T4" y="T5"/>
                </a:cxn>
              </a:cxnLst>
              <a:rect l="0" t="0" r="r" b="b"/>
              <a:pathLst>
                <a:path w="267" h="267">
                  <a:moveTo>
                    <a:pt x="0" y="267"/>
                  </a:moveTo>
                  <a:lnTo>
                    <a:pt x="266" y="0"/>
                  </a:lnTo>
                  <a:lnTo>
                    <a:pt x="26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3" name="Freeform 97"/>
            <p:cNvSpPr>
              <a:spLocks/>
            </p:cNvSpPr>
            <p:nvPr/>
          </p:nvSpPr>
          <p:spPr bwMode="auto">
            <a:xfrm>
              <a:off x="4785" y="2095"/>
              <a:ext cx="593" cy="592"/>
            </a:xfrm>
            <a:custGeom>
              <a:avLst/>
              <a:gdLst>
                <a:gd name="T0" fmla="*/ 0 w 3066"/>
                <a:gd name="T1" fmla="*/ 3070 h 3070"/>
                <a:gd name="T2" fmla="*/ 3065 w 3066"/>
                <a:gd name="T3" fmla="*/ 0 h 3070"/>
                <a:gd name="T4" fmla="*/ 3066 w 3066"/>
                <a:gd name="T5" fmla="*/ 0 h 3070"/>
              </a:gdLst>
              <a:ahLst/>
              <a:cxnLst>
                <a:cxn ang="0">
                  <a:pos x="T0" y="T1"/>
                </a:cxn>
                <a:cxn ang="0">
                  <a:pos x="T2" y="T3"/>
                </a:cxn>
                <a:cxn ang="0">
                  <a:pos x="T4" y="T5"/>
                </a:cxn>
              </a:cxnLst>
              <a:rect l="0" t="0" r="r" b="b"/>
              <a:pathLst>
                <a:path w="3066" h="3070">
                  <a:moveTo>
                    <a:pt x="0" y="3070"/>
                  </a:moveTo>
                  <a:lnTo>
                    <a:pt x="3065" y="0"/>
                  </a:lnTo>
                  <a:lnTo>
                    <a:pt x="306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4" name="Freeform 98"/>
            <p:cNvSpPr>
              <a:spLocks/>
            </p:cNvSpPr>
            <p:nvPr/>
          </p:nvSpPr>
          <p:spPr bwMode="auto">
            <a:xfrm>
              <a:off x="4822" y="2178"/>
              <a:ext cx="550" cy="549"/>
            </a:xfrm>
            <a:custGeom>
              <a:avLst/>
              <a:gdLst>
                <a:gd name="T0" fmla="*/ 0 w 2849"/>
                <a:gd name="T1" fmla="*/ 2852 h 2852"/>
                <a:gd name="T2" fmla="*/ 2847 w 2849"/>
                <a:gd name="T3" fmla="*/ 0 h 2852"/>
                <a:gd name="T4" fmla="*/ 2849 w 2849"/>
                <a:gd name="T5" fmla="*/ 0 h 2852"/>
              </a:gdLst>
              <a:ahLst/>
              <a:cxnLst>
                <a:cxn ang="0">
                  <a:pos x="T0" y="T1"/>
                </a:cxn>
                <a:cxn ang="0">
                  <a:pos x="T2" y="T3"/>
                </a:cxn>
                <a:cxn ang="0">
                  <a:pos x="T4" y="T5"/>
                </a:cxn>
              </a:cxnLst>
              <a:rect l="0" t="0" r="r" b="b"/>
              <a:pathLst>
                <a:path w="2849" h="2852">
                  <a:moveTo>
                    <a:pt x="0" y="2852"/>
                  </a:moveTo>
                  <a:lnTo>
                    <a:pt x="2847" y="0"/>
                  </a:lnTo>
                  <a:lnTo>
                    <a:pt x="284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5" name="Freeform 99"/>
            <p:cNvSpPr>
              <a:spLocks/>
            </p:cNvSpPr>
            <p:nvPr/>
          </p:nvSpPr>
          <p:spPr bwMode="auto">
            <a:xfrm>
              <a:off x="4856" y="2267"/>
              <a:ext cx="503" cy="503"/>
            </a:xfrm>
            <a:custGeom>
              <a:avLst/>
              <a:gdLst>
                <a:gd name="T0" fmla="*/ 0 w 2604"/>
                <a:gd name="T1" fmla="*/ 2607 h 2607"/>
                <a:gd name="T2" fmla="*/ 2602 w 2604"/>
                <a:gd name="T3" fmla="*/ 0 h 2607"/>
                <a:gd name="T4" fmla="*/ 2604 w 2604"/>
                <a:gd name="T5" fmla="*/ 0 h 2607"/>
              </a:gdLst>
              <a:ahLst/>
              <a:cxnLst>
                <a:cxn ang="0">
                  <a:pos x="T0" y="T1"/>
                </a:cxn>
                <a:cxn ang="0">
                  <a:pos x="T2" y="T3"/>
                </a:cxn>
                <a:cxn ang="0">
                  <a:pos x="T4" y="T5"/>
                </a:cxn>
              </a:cxnLst>
              <a:rect l="0" t="0" r="r" b="b"/>
              <a:pathLst>
                <a:path w="2604" h="2607">
                  <a:moveTo>
                    <a:pt x="0" y="2607"/>
                  </a:moveTo>
                  <a:lnTo>
                    <a:pt x="2602" y="0"/>
                  </a:lnTo>
                  <a:lnTo>
                    <a:pt x="260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6" name="Freeform 100"/>
            <p:cNvSpPr>
              <a:spLocks/>
            </p:cNvSpPr>
            <p:nvPr/>
          </p:nvSpPr>
          <p:spPr bwMode="auto">
            <a:xfrm>
              <a:off x="4890" y="2364"/>
              <a:ext cx="448" cy="448"/>
            </a:xfrm>
            <a:custGeom>
              <a:avLst/>
              <a:gdLst>
                <a:gd name="T0" fmla="*/ 0 w 2320"/>
                <a:gd name="T1" fmla="*/ 2322 h 2322"/>
                <a:gd name="T2" fmla="*/ 2319 w 2320"/>
                <a:gd name="T3" fmla="*/ 0 h 2322"/>
                <a:gd name="T4" fmla="*/ 2320 w 2320"/>
                <a:gd name="T5" fmla="*/ 0 h 2322"/>
              </a:gdLst>
              <a:ahLst/>
              <a:cxnLst>
                <a:cxn ang="0">
                  <a:pos x="T0" y="T1"/>
                </a:cxn>
                <a:cxn ang="0">
                  <a:pos x="T2" y="T3"/>
                </a:cxn>
                <a:cxn ang="0">
                  <a:pos x="T4" y="T5"/>
                </a:cxn>
              </a:cxnLst>
              <a:rect l="0" t="0" r="r" b="b"/>
              <a:pathLst>
                <a:path w="2320" h="2322">
                  <a:moveTo>
                    <a:pt x="0" y="2322"/>
                  </a:moveTo>
                  <a:lnTo>
                    <a:pt x="2319" y="0"/>
                  </a:lnTo>
                  <a:lnTo>
                    <a:pt x="232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7" name="Freeform 101"/>
            <p:cNvSpPr>
              <a:spLocks/>
            </p:cNvSpPr>
            <p:nvPr/>
          </p:nvSpPr>
          <p:spPr bwMode="auto">
            <a:xfrm>
              <a:off x="4924" y="2471"/>
              <a:ext cx="384" cy="384"/>
            </a:xfrm>
            <a:custGeom>
              <a:avLst/>
              <a:gdLst>
                <a:gd name="T0" fmla="*/ 0 w 1985"/>
                <a:gd name="T1" fmla="*/ 1986 h 1986"/>
                <a:gd name="T2" fmla="*/ 1984 w 1985"/>
                <a:gd name="T3" fmla="*/ 0 h 1986"/>
                <a:gd name="T4" fmla="*/ 1985 w 1985"/>
                <a:gd name="T5" fmla="*/ 0 h 1986"/>
              </a:gdLst>
              <a:ahLst/>
              <a:cxnLst>
                <a:cxn ang="0">
                  <a:pos x="T0" y="T1"/>
                </a:cxn>
                <a:cxn ang="0">
                  <a:pos x="T2" y="T3"/>
                </a:cxn>
                <a:cxn ang="0">
                  <a:pos x="T4" y="T5"/>
                </a:cxn>
              </a:cxnLst>
              <a:rect l="0" t="0" r="r" b="b"/>
              <a:pathLst>
                <a:path w="1985" h="1986">
                  <a:moveTo>
                    <a:pt x="0" y="1986"/>
                  </a:moveTo>
                  <a:lnTo>
                    <a:pt x="1984" y="0"/>
                  </a:lnTo>
                  <a:lnTo>
                    <a:pt x="198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8" name="Freeform 102"/>
            <p:cNvSpPr>
              <a:spLocks/>
            </p:cNvSpPr>
            <p:nvPr/>
          </p:nvSpPr>
          <p:spPr bwMode="auto">
            <a:xfrm>
              <a:off x="4960" y="2594"/>
              <a:ext cx="301" cy="303"/>
            </a:xfrm>
            <a:custGeom>
              <a:avLst/>
              <a:gdLst>
                <a:gd name="T0" fmla="*/ 0 w 1569"/>
                <a:gd name="T1" fmla="*/ 1571 h 1571"/>
                <a:gd name="T2" fmla="*/ 1568 w 1569"/>
                <a:gd name="T3" fmla="*/ 0 h 1571"/>
                <a:gd name="T4" fmla="*/ 1569 w 1569"/>
                <a:gd name="T5" fmla="*/ 0 h 1571"/>
              </a:gdLst>
              <a:ahLst/>
              <a:cxnLst>
                <a:cxn ang="0">
                  <a:pos x="T0" y="T1"/>
                </a:cxn>
                <a:cxn ang="0">
                  <a:pos x="T2" y="T3"/>
                </a:cxn>
                <a:cxn ang="0">
                  <a:pos x="T4" y="T5"/>
                </a:cxn>
              </a:cxnLst>
              <a:rect l="0" t="0" r="r" b="b"/>
              <a:pathLst>
                <a:path w="1569" h="1571">
                  <a:moveTo>
                    <a:pt x="0" y="1571"/>
                  </a:moveTo>
                  <a:lnTo>
                    <a:pt x="1568" y="0"/>
                  </a:lnTo>
                  <a:lnTo>
                    <a:pt x="156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199" name="Freeform 103"/>
            <p:cNvSpPr>
              <a:spLocks/>
            </p:cNvSpPr>
            <p:nvPr/>
          </p:nvSpPr>
          <p:spPr bwMode="auto">
            <a:xfrm>
              <a:off x="4994" y="2742"/>
              <a:ext cx="195" cy="196"/>
            </a:xfrm>
            <a:custGeom>
              <a:avLst/>
              <a:gdLst>
                <a:gd name="T0" fmla="*/ 0 w 1010"/>
                <a:gd name="T1" fmla="*/ 1012 h 1012"/>
                <a:gd name="T2" fmla="*/ 1009 w 1010"/>
                <a:gd name="T3" fmla="*/ 0 h 1012"/>
                <a:gd name="T4" fmla="*/ 1010 w 1010"/>
                <a:gd name="T5" fmla="*/ 0 h 1012"/>
              </a:gdLst>
              <a:ahLst/>
              <a:cxnLst>
                <a:cxn ang="0">
                  <a:pos x="T0" y="T1"/>
                </a:cxn>
                <a:cxn ang="0">
                  <a:pos x="T2" y="T3"/>
                </a:cxn>
                <a:cxn ang="0">
                  <a:pos x="T4" y="T5"/>
                </a:cxn>
              </a:cxnLst>
              <a:rect l="0" t="0" r="r" b="b"/>
              <a:pathLst>
                <a:path w="1010" h="1012">
                  <a:moveTo>
                    <a:pt x="0" y="1012"/>
                  </a:moveTo>
                  <a:lnTo>
                    <a:pt x="1009" y="0"/>
                  </a:lnTo>
                  <a:lnTo>
                    <a:pt x="101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0" name="Freeform 104"/>
            <p:cNvSpPr>
              <a:spLocks/>
            </p:cNvSpPr>
            <p:nvPr/>
          </p:nvSpPr>
          <p:spPr bwMode="auto">
            <a:xfrm>
              <a:off x="327" y="1912"/>
              <a:ext cx="625" cy="2"/>
            </a:xfrm>
            <a:custGeom>
              <a:avLst/>
              <a:gdLst>
                <a:gd name="T0" fmla="*/ 3233 w 3233"/>
                <a:gd name="T1" fmla="*/ 0 w 3233"/>
                <a:gd name="T2" fmla="*/ 2 w 3233"/>
              </a:gdLst>
              <a:ahLst/>
              <a:cxnLst>
                <a:cxn ang="0">
                  <a:pos x="T0" y="0"/>
                </a:cxn>
                <a:cxn ang="0">
                  <a:pos x="T1" y="0"/>
                </a:cxn>
                <a:cxn ang="0">
                  <a:pos x="T2" y="0"/>
                </a:cxn>
              </a:cxnLst>
              <a:rect l="0" t="0" r="r" b="b"/>
              <a:pathLst>
                <a:path w="3233">
                  <a:moveTo>
                    <a:pt x="3233" y="0"/>
                  </a:moveTo>
                  <a:lnTo>
                    <a:pt x="0" y="0"/>
                  </a:lnTo>
                  <a:lnTo>
                    <a:pt x="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1" name="Freeform 105"/>
            <p:cNvSpPr>
              <a:spLocks/>
            </p:cNvSpPr>
            <p:nvPr/>
          </p:nvSpPr>
          <p:spPr bwMode="auto">
            <a:xfrm>
              <a:off x="952" y="1912"/>
              <a:ext cx="261" cy="2"/>
            </a:xfrm>
            <a:custGeom>
              <a:avLst/>
              <a:gdLst>
                <a:gd name="T0" fmla="*/ 0 w 1346"/>
                <a:gd name="T1" fmla="*/ 1345 w 1346"/>
                <a:gd name="T2" fmla="*/ 1346 w 1346"/>
              </a:gdLst>
              <a:ahLst/>
              <a:cxnLst>
                <a:cxn ang="0">
                  <a:pos x="T0" y="0"/>
                </a:cxn>
                <a:cxn ang="0">
                  <a:pos x="T1" y="0"/>
                </a:cxn>
                <a:cxn ang="0">
                  <a:pos x="T2" y="0"/>
                </a:cxn>
              </a:cxnLst>
              <a:rect l="0" t="0" r="r" b="b"/>
              <a:pathLst>
                <a:path w="1346">
                  <a:moveTo>
                    <a:pt x="0" y="0"/>
                  </a:moveTo>
                  <a:lnTo>
                    <a:pt x="1345" y="0"/>
                  </a:lnTo>
                  <a:lnTo>
                    <a:pt x="134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2" name="Freeform 106"/>
            <p:cNvSpPr>
              <a:spLocks/>
            </p:cNvSpPr>
            <p:nvPr/>
          </p:nvSpPr>
          <p:spPr bwMode="auto">
            <a:xfrm>
              <a:off x="1294" y="1912"/>
              <a:ext cx="80" cy="2"/>
            </a:xfrm>
            <a:custGeom>
              <a:avLst/>
              <a:gdLst>
                <a:gd name="T0" fmla="*/ 0 w 421"/>
                <a:gd name="T1" fmla="*/ 420 w 421"/>
                <a:gd name="T2" fmla="*/ 421 w 421"/>
              </a:gdLst>
              <a:ahLst/>
              <a:cxnLst>
                <a:cxn ang="0">
                  <a:pos x="T0" y="0"/>
                </a:cxn>
                <a:cxn ang="0">
                  <a:pos x="T1" y="0"/>
                </a:cxn>
                <a:cxn ang="0">
                  <a:pos x="T2" y="0"/>
                </a:cxn>
              </a:cxnLst>
              <a:rect l="0" t="0" r="r" b="b"/>
              <a:pathLst>
                <a:path w="421">
                  <a:moveTo>
                    <a:pt x="0" y="0"/>
                  </a:moveTo>
                  <a:lnTo>
                    <a:pt x="420" y="0"/>
                  </a:lnTo>
                  <a:lnTo>
                    <a:pt x="42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3" name="Freeform 107"/>
            <p:cNvSpPr>
              <a:spLocks/>
            </p:cNvSpPr>
            <p:nvPr/>
          </p:nvSpPr>
          <p:spPr bwMode="auto">
            <a:xfrm>
              <a:off x="1455" y="1912"/>
              <a:ext cx="408" cy="2"/>
            </a:xfrm>
            <a:custGeom>
              <a:avLst/>
              <a:gdLst>
                <a:gd name="T0" fmla="*/ 0 w 2105"/>
                <a:gd name="T1" fmla="*/ 2104 w 2105"/>
                <a:gd name="T2" fmla="*/ 2105 w 2105"/>
              </a:gdLst>
              <a:ahLst/>
              <a:cxnLst>
                <a:cxn ang="0">
                  <a:pos x="T0" y="0"/>
                </a:cxn>
                <a:cxn ang="0">
                  <a:pos x="T1" y="0"/>
                </a:cxn>
                <a:cxn ang="0">
                  <a:pos x="T2" y="0"/>
                </a:cxn>
              </a:cxnLst>
              <a:rect l="0" t="0" r="r" b="b"/>
              <a:pathLst>
                <a:path w="2105">
                  <a:moveTo>
                    <a:pt x="0" y="0"/>
                  </a:moveTo>
                  <a:lnTo>
                    <a:pt x="2104" y="0"/>
                  </a:lnTo>
                  <a:lnTo>
                    <a:pt x="210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4" name="Freeform 108"/>
            <p:cNvSpPr>
              <a:spLocks/>
            </p:cNvSpPr>
            <p:nvPr/>
          </p:nvSpPr>
          <p:spPr bwMode="auto">
            <a:xfrm>
              <a:off x="1944" y="1912"/>
              <a:ext cx="80" cy="2"/>
            </a:xfrm>
            <a:custGeom>
              <a:avLst/>
              <a:gdLst>
                <a:gd name="T0" fmla="*/ 0 w 421"/>
                <a:gd name="T1" fmla="*/ 420 w 421"/>
                <a:gd name="T2" fmla="*/ 421 w 421"/>
              </a:gdLst>
              <a:ahLst/>
              <a:cxnLst>
                <a:cxn ang="0">
                  <a:pos x="T0" y="0"/>
                </a:cxn>
                <a:cxn ang="0">
                  <a:pos x="T1" y="0"/>
                </a:cxn>
                <a:cxn ang="0">
                  <a:pos x="T2" y="0"/>
                </a:cxn>
              </a:cxnLst>
              <a:rect l="0" t="0" r="r" b="b"/>
              <a:pathLst>
                <a:path w="421">
                  <a:moveTo>
                    <a:pt x="0" y="0"/>
                  </a:moveTo>
                  <a:lnTo>
                    <a:pt x="420" y="0"/>
                  </a:lnTo>
                  <a:lnTo>
                    <a:pt x="42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5" name="Freeform 109"/>
            <p:cNvSpPr>
              <a:spLocks/>
            </p:cNvSpPr>
            <p:nvPr/>
          </p:nvSpPr>
          <p:spPr bwMode="auto">
            <a:xfrm>
              <a:off x="2105" y="1912"/>
              <a:ext cx="408" cy="2"/>
            </a:xfrm>
            <a:custGeom>
              <a:avLst/>
              <a:gdLst>
                <a:gd name="T0" fmla="*/ 0 w 2106"/>
                <a:gd name="T1" fmla="*/ 2105 w 2106"/>
                <a:gd name="T2" fmla="*/ 2106 w 2106"/>
              </a:gdLst>
              <a:ahLst/>
              <a:cxnLst>
                <a:cxn ang="0">
                  <a:pos x="T0" y="0"/>
                </a:cxn>
                <a:cxn ang="0">
                  <a:pos x="T1" y="0"/>
                </a:cxn>
                <a:cxn ang="0">
                  <a:pos x="T2" y="0"/>
                </a:cxn>
              </a:cxnLst>
              <a:rect l="0" t="0" r="r" b="b"/>
              <a:pathLst>
                <a:path w="2106">
                  <a:moveTo>
                    <a:pt x="0" y="0"/>
                  </a:moveTo>
                  <a:lnTo>
                    <a:pt x="2105" y="0"/>
                  </a:lnTo>
                  <a:lnTo>
                    <a:pt x="210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6" name="Freeform 110"/>
            <p:cNvSpPr>
              <a:spLocks/>
            </p:cNvSpPr>
            <p:nvPr/>
          </p:nvSpPr>
          <p:spPr bwMode="auto">
            <a:xfrm>
              <a:off x="2593" y="1912"/>
              <a:ext cx="81" cy="2"/>
            </a:xfrm>
            <a:custGeom>
              <a:avLst/>
              <a:gdLst>
                <a:gd name="T0" fmla="*/ 0 w 422"/>
                <a:gd name="T1" fmla="*/ 421 w 422"/>
                <a:gd name="T2" fmla="*/ 422 w 422"/>
              </a:gdLst>
              <a:ahLst/>
              <a:cxnLst>
                <a:cxn ang="0">
                  <a:pos x="T0" y="0"/>
                </a:cxn>
                <a:cxn ang="0">
                  <a:pos x="T1" y="0"/>
                </a:cxn>
                <a:cxn ang="0">
                  <a:pos x="T2" y="0"/>
                </a:cxn>
              </a:cxnLst>
              <a:rect l="0" t="0" r="r" b="b"/>
              <a:pathLst>
                <a:path w="422">
                  <a:moveTo>
                    <a:pt x="0" y="0"/>
                  </a:moveTo>
                  <a:lnTo>
                    <a:pt x="421" y="0"/>
                  </a:lnTo>
                  <a:lnTo>
                    <a:pt x="42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7" name="Freeform 111"/>
            <p:cNvSpPr>
              <a:spLocks/>
            </p:cNvSpPr>
            <p:nvPr/>
          </p:nvSpPr>
          <p:spPr bwMode="auto">
            <a:xfrm>
              <a:off x="2755" y="1912"/>
              <a:ext cx="408" cy="2"/>
            </a:xfrm>
            <a:custGeom>
              <a:avLst/>
              <a:gdLst>
                <a:gd name="T0" fmla="*/ 0 w 2106"/>
                <a:gd name="T1" fmla="*/ 2105 w 2106"/>
                <a:gd name="T2" fmla="*/ 2106 w 2106"/>
              </a:gdLst>
              <a:ahLst/>
              <a:cxnLst>
                <a:cxn ang="0">
                  <a:pos x="T0" y="0"/>
                </a:cxn>
                <a:cxn ang="0">
                  <a:pos x="T1" y="0"/>
                </a:cxn>
                <a:cxn ang="0">
                  <a:pos x="T2" y="0"/>
                </a:cxn>
              </a:cxnLst>
              <a:rect l="0" t="0" r="r" b="b"/>
              <a:pathLst>
                <a:path w="2106">
                  <a:moveTo>
                    <a:pt x="0" y="0"/>
                  </a:moveTo>
                  <a:lnTo>
                    <a:pt x="2105" y="0"/>
                  </a:lnTo>
                  <a:lnTo>
                    <a:pt x="210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8" name="Freeform 112"/>
            <p:cNvSpPr>
              <a:spLocks/>
            </p:cNvSpPr>
            <p:nvPr/>
          </p:nvSpPr>
          <p:spPr bwMode="auto">
            <a:xfrm>
              <a:off x="3243" y="1912"/>
              <a:ext cx="81" cy="2"/>
            </a:xfrm>
            <a:custGeom>
              <a:avLst/>
              <a:gdLst>
                <a:gd name="T0" fmla="*/ 0 w 422"/>
                <a:gd name="T1" fmla="*/ 421 w 422"/>
                <a:gd name="T2" fmla="*/ 422 w 422"/>
              </a:gdLst>
              <a:ahLst/>
              <a:cxnLst>
                <a:cxn ang="0">
                  <a:pos x="T0" y="0"/>
                </a:cxn>
                <a:cxn ang="0">
                  <a:pos x="T1" y="0"/>
                </a:cxn>
                <a:cxn ang="0">
                  <a:pos x="T2" y="0"/>
                </a:cxn>
              </a:cxnLst>
              <a:rect l="0" t="0" r="r" b="b"/>
              <a:pathLst>
                <a:path w="422">
                  <a:moveTo>
                    <a:pt x="0" y="0"/>
                  </a:moveTo>
                  <a:lnTo>
                    <a:pt x="421" y="0"/>
                  </a:lnTo>
                  <a:lnTo>
                    <a:pt x="42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09" name="Freeform 113"/>
            <p:cNvSpPr>
              <a:spLocks/>
            </p:cNvSpPr>
            <p:nvPr/>
          </p:nvSpPr>
          <p:spPr bwMode="auto">
            <a:xfrm>
              <a:off x="3405" y="1912"/>
              <a:ext cx="408" cy="2"/>
            </a:xfrm>
            <a:custGeom>
              <a:avLst/>
              <a:gdLst>
                <a:gd name="T0" fmla="*/ 0 w 2105"/>
                <a:gd name="T1" fmla="*/ 2104 w 2105"/>
                <a:gd name="T2" fmla="*/ 2105 w 2105"/>
              </a:gdLst>
              <a:ahLst/>
              <a:cxnLst>
                <a:cxn ang="0">
                  <a:pos x="T0" y="0"/>
                </a:cxn>
                <a:cxn ang="0">
                  <a:pos x="T1" y="0"/>
                </a:cxn>
                <a:cxn ang="0">
                  <a:pos x="T2" y="0"/>
                </a:cxn>
              </a:cxnLst>
              <a:rect l="0" t="0" r="r" b="b"/>
              <a:pathLst>
                <a:path w="2105">
                  <a:moveTo>
                    <a:pt x="0" y="0"/>
                  </a:moveTo>
                  <a:lnTo>
                    <a:pt x="2104" y="0"/>
                  </a:lnTo>
                  <a:lnTo>
                    <a:pt x="210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10" name="Freeform 114"/>
            <p:cNvSpPr>
              <a:spLocks/>
            </p:cNvSpPr>
            <p:nvPr/>
          </p:nvSpPr>
          <p:spPr bwMode="auto">
            <a:xfrm>
              <a:off x="3893" y="1912"/>
              <a:ext cx="81" cy="2"/>
            </a:xfrm>
            <a:custGeom>
              <a:avLst/>
              <a:gdLst>
                <a:gd name="T0" fmla="*/ 0 w 421"/>
                <a:gd name="T1" fmla="*/ 420 w 421"/>
                <a:gd name="T2" fmla="*/ 421 w 421"/>
              </a:gdLst>
              <a:ahLst/>
              <a:cxnLst>
                <a:cxn ang="0">
                  <a:pos x="T0" y="0"/>
                </a:cxn>
                <a:cxn ang="0">
                  <a:pos x="T1" y="0"/>
                </a:cxn>
                <a:cxn ang="0">
                  <a:pos x="T2" y="0"/>
                </a:cxn>
              </a:cxnLst>
              <a:rect l="0" t="0" r="r" b="b"/>
              <a:pathLst>
                <a:path w="421">
                  <a:moveTo>
                    <a:pt x="0" y="0"/>
                  </a:moveTo>
                  <a:lnTo>
                    <a:pt x="420" y="0"/>
                  </a:lnTo>
                  <a:lnTo>
                    <a:pt x="42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11" name="Freeform 115"/>
            <p:cNvSpPr>
              <a:spLocks/>
            </p:cNvSpPr>
            <p:nvPr/>
          </p:nvSpPr>
          <p:spPr bwMode="auto">
            <a:xfrm>
              <a:off x="4055" y="1912"/>
              <a:ext cx="408" cy="2"/>
            </a:xfrm>
            <a:custGeom>
              <a:avLst/>
              <a:gdLst>
                <a:gd name="T0" fmla="*/ 0 w 2106"/>
                <a:gd name="T1" fmla="*/ 2105 w 2106"/>
                <a:gd name="T2" fmla="*/ 2106 w 2106"/>
              </a:gdLst>
              <a:ahLst/>
              <a:cxnLst>
                <a:cxn ang="0">
                  <a:pos x="T0" y="0"/>
                </a:cxn>
                <a:cxn ang="0">
                  <a:pos x="T1" y="0"/>
                </a:cxn>
                <a:cxn ang="0">
                  <a:pos x="T2" y="0"/>
                </a:cxn>
              </a:cxnLst>
              <a:rect l="0" t="0" r="r" b="b"/>
              <a:pathLst>
                <a:path w="2106">
                  <a:moveTo>
                    <a:pt x="0" y="0"/>
                  </a:moveTo>
                  <a:lnTo>
                    <a:pt x="2105" y="0"/>
                  </a:lnTo>
                  <a:lnTo>
                    <a:pt x="210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12" name="Freeform 116"/>
            <p:cNvSpPr>
              <a:spLocks/>
            </p:cNvSpPr>
            <p:nvPr/>
          </p:nvSpPr>
          <p:spPr bwMode="auto">
            <a:xfrm>
              <a:off x="4543" y="1912"/>
              <a:ext cx="81" cy="2"/>
            </a:xfrm>
            <a:custGeom>
              <a:avLst/>
              <a:gdLst>
                <a:gd name="T0" fmla="*/ 0 w 422"/>
                <a:gd name="T1" fmla="*/ 421 w 422"/>
                <a:gd name="T2" fmla="*/ 422 w 422"/>
              </a:gdLst>
              <a:ahLst/>
              <a:cxnLst>
                <a:cxn ang="0">
                  <a:pos x="T0" y="0"/>
                </a:cxn>
                <a:cxn ang="0">
                  <a:pos x="T1" y="0"/>
                </a:cxn>
                <a:cxn ang="0">
                  <a:pos x="T2" y="0"/>
                </a:cxn>
              </a:cxnLst>
              <a:rect l="0" t="0" r="r" b="b"/>
              <a:pathLst>
                <a:path w="422">
                  <a:moveTo>
                    <a:pt x="0" y="0"/>
                  </a:moveTo>
                  <a:lnTo>
                    <a:pt x="421" y="0"/>
                  </a:lnTo>
                  <a:lnTo>
                    <a:pt x="42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13" name="Freeform 117"/>
            <p:cNvSpPr>
              <a:spLocks/>
            </p:cNvSpPr>
            <p:nvPr/>
          </p:nvSpPr>
          <p:spPr bwMode="auto">
            <a:xfrm>
              <a:off x="4705" y="1912"/>
              <a:ext cx="408" cy="2"/>
            </a:xfrm>
            <a:custGeom>
              <a:avLst/>
              <a:gdLst>
                <a:gd name="T0" fmla="*/ 0 w 2106"/>
                <a:gd name="T1" fmla="*/ 2105 w 2106"/>
                <a:gd name="T2" fmla="*/ 2106 w 2106"/>
              </a:gdLst>
              <a:ahLst/>
              <a:cxnLst>
                <a:cxn ang="0">
                  <a:pos x="T0" y="0"/>
                </a:cxn>
                <a:cxn ang="0">
                  <a:pos x="T1" y="0"/>
                </a:cxn>
                <a:cxn ang="0">
                  <a:pos x="T2" y="0"/>
                </a:cxn>
              </a:cxnLst>
              <a:rect l="0" t="0" r="r" b="b"/>
              <a:pathLst>
                <a:path w="2106">
                  <a:moveTo>
                    <a:pt x="0" y="0"/>
                  </a:moveTo>
                  <a:lnTo>
                    <a:pt x="2105" y="0"/>
                  </a:lnTo>
                  <a:lnTo>
                    <a:pt x="210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14" name="Freeform 118"/>
            <p:cNvSpPr>
              <a:spLocks/>
            </p:cNvSpPr>
            <p:nvPr/>
          </p:nvSpPr>
          <p:spPr bwMode="auto">
            <a:xfrm>
              <a:off x="5193" y="1912"/>
              <a:ext cx="81" cy="2"/>
            </a:xfrm>
            <a:custGeom>
              <a:avLst/>
              <a:gdLst>
                <a:gd name="T0" fmla="*/ 0 w 422"/>
                <a:gd name="T1" fmla="*/ 421 w 422"/>
                <a:gd name="T2" fmla="*/ 422 w 422"/>
              </a:gdLst>
              <a:ahLst/>
              <a:cxnLst>
                <a:cxn ang="0">
                  <a:pos x="T0" y="0"/>
                </a:cxn>
                <a:cxn ang="0">
                  <a:pos x="T1" y="0"/>
                </a:cxn>
                <a:cxn ang="0">
                  <a:pos x="T2" y="0"/>
                </a:cxn>
              </a:cxnLst>
              <a:rect l="0" t="0" r="r" b="b"/>
              <a:pathLst>
                <a:path w="422">
                  <a:moveTo>
                    <a:pt x="0" y="0"/>
                  </a:moveTo>
                  <a:lnTo>
                    <a:pt x="421" y="0"/>
                  </a:lnTo>
                  <a:lnTo>
                    <a:pt x="42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16" name="Freeform 120"/>
            <p:cNvSpPr>
              <a:spLocks/>
            </p:cNvSpPr>
            <p:nvPr/>
          </p:nvSpPr>
          <p:spPr bwMode="auto">
            <a:xfrm>
              <a:off x="57" y="844"/>
              <a:ext cx="287" cy="289"/>
            </a:xfrm>
            <a:custGeom>
              <a:avLst/>
              <a:gdLst>
                <a:gd name="T0" fmla="*/ 0 w 1487"/>
                <a:gd name="T1" fmla="*/ 1490 h 1490"/>
                <a:gd name="T2" fmla="*/ 1486 w 1487"/>
                <a:gd name="T3" fmla="*/ 0 h 1490"/>
                <a:gd name="T4" fmla="*/ 1487 w 1487"/>
                <a:gd name="T5" fmla="*/ 0 h 1490"/>
              </a:gdLst>
              <a:ahLst/>
              <a:cxnLst>
                <a:cxn ang="0">
                  <a:pos x="T0" y="T1"/>
                </a:cxn>
                <a:cxn ang="0">
                  <a:pos x="T2" y="T3"/>
                </a:cxn>
                <a:cxn ang="0">
                  <a:pos x="T4" y="T5"/>
                </a:cxn>
              </a:cxnLst>
              <a:rect l="0" t="0" r="r" b="b"/>
              <a:pathLst>
                <a:path w="1487" h="1490">
                  <a:moveTo>
                    <a:pt x="0" y="1490"/>
                  </a:moveTo>
                  <a:lnTo>
                    <a:pt x="1486" y="0"/>
                  </a:lnTo>
                  <a:lnTo>
                    <a:pt x="148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17" name="Freeform 121"/>
            <p:cNvSpPr>
              <a:spLocks/>
            </p:cNvSpPr>
            <p:nvPr/>
          </p:nvSpPr>
          <p:spPr bwMode="auto">
            <a:xfrm>
              <a:off x="15" y="863"/>
              <a:ext cx="389" cy="389"/>
            </a:xfrm>
            <a:custGeom>
              <a:avLst/>
              <a:gdLst>
                <a:gd name="T0" fmla="*/ 0 w 2011"/>
                <a:gd name="T1" fmla="*/ 2013 h 2013"/>
                <a:gd name="T2" fmla="*/ 2009 w 2011"/>
                <a:gd name="T3" fmla="*/ 0 h 2013"/>
                <a:gd name="T4" fmla="*/ 2011 w 2011"/>
                <a:gd name="T5" fmla="*/ 0 h 2013"/>
              </a:gdLst>
              <a:ahLst/>
              <a:cxnLst>
                <a:cxn ang="0">
                  <a:pos x="T0" y="T1"/>
                </a:cxn>
                <a:cxn ang="0">
                  <a:pos x="T2" y="T3"/>
                </a:cxn>
                <a:cxn ang="0">
                  <a:pos x="T4" y="T5"/>
                </a:cxn>
              </a:cxnLst>
              <a:rect l="0" t="0" r="r" b="b"/>
              <a:pathLst>
                <a:path w="2011" h="2013">
                  <a:moveTo>
                    <a:pt x="0" y="2013"/>
                  </a:moveTo>
                  <a:lnTo>
                    <a:pt x="2009" y="0"/>
                  </a:lnTo>
                  <a:lnTo>
                    <a:pt x="201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18" name="Freeform 122"/>
            <p:cNvSpPr>
              <a:spLocks/>
            </p:cNvSpPr>
            <p:nvPr/>
          </p:nvSpPr>
          <p:spPr bwMode="auto">
            <a:xfrm>
              <a:off x="2" y="908"/>
              <a:ext cx="433" cy="433"/>
            </a:xfrm>
            <a:custGeom>
              <a:avLst/>
              <a:gdLst>
                <a:gd name="T0" fmla="*/ 0 w 2244"/>
                <a:gd name="T1" fmla="*/ 2247 h 2247"/>
                <a:gd name="T2" fmla="*/ 2242 w 2244"/>
                <a:gd name="T3" fmla="*/ 0 h 2247"/>
                <a:gd name="T4" fmla="*/ 2244 w 2244"/>
                <a:gd name="T5" fmla="*/ 0 h 2247"/>
              </a:gdLst>
              <a:ahLst/>
              <a:cxnLst>
                <a:cxn ang="0">
                  <a:pos x="T0" y="T1"/>
                </a:cxn>
                <a:cxn ang="0">
                  <a:pos x="T2" y="T3"/>
                </a:cxn>
                <a:cxn ang="0">
                  <a:pos x="T4" y="T5"/>
                </a:cxn>
              </a:cxnLst>
              <a:rect l="0" t="0" r="r" b="b"/>
              <a:pathLst>
                <a:path w="2244" h="2247">
                  <a:moveTo>
                    <a:pt x="0" y="2247"/>
                  </a:moveTo>
                  <a:lnTo>
                    <a:pt x="2242" y="0"/>
                  </a:lnTo>
                  <a:lnTo>
                    <a:pt x="224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19" name="Freeform 123"/>
            <p:cNvSpPr>
              <a:spLocks/>
            </p:cNvSpPr>
            <p:nvPr/>
          </p:nvSpPr>
          <p:spPr bwMode="auto">
            <a:xfrm>
              <a:off x="2" y="965"/>
              <a:ext cx="453" cy="452"/>
            </a:xfrm>
            <a:custGeom>
              <a:avLst/>
              <a:gdLst>
                <a:gd name="T0" fmla="*/ 0 w 2344"/>
                <a:gd name="T1" fmla="*/ 2346 h 2346"/>
                <a:gd name="T2" fmla="*/ 2343 w 2344"/>
                <a:gd name="T3" fmla="*/ 0 h 2346"/>
                <a:gd name="T4" fmla="*/ 2344 w 2344"/>
                <a:gd name="T5" fmla="*/ 0 h 2346"/>
              </a:gdLst>
              <a:ahLst/>
              <a:cxnLst>
                <a:cxn ang="0">
                  <a:pos x="T0" y="T1"/>
                </a:cxn>
                <a:cxn ang="0">
                  <a:pos x="T2" y="T3"/>
                </a:cxn>
                <a:cxn ang="0">
                  <a:pos x="T4" y="T5"/>
                </a:cxn>
              </a:cxnLst>
              <a:rect l="0" t="0" r="r" b="b"/>
              <a:pathLst>
                <a:path w="2344" h="2346">
                  <a:moveTo>
                    <a:pt x="0" y="2346"/>
                  </a:moveTo>
                  <a:lnTo>
                    <a:pt x="2343" y="0"/>
                  </a:lnTo>
                  <a:lnTo>
                    <a:pt x="234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0" name="Freeform 124"/>
            <p:cNvSpPr>
              <a:spLocks/>
            </p:cNvSpPr>
            <p:nvPr/>
          </p:nvSpPr>
          <p:spPr bwMode="auto">
            <a:xfrm>
              <a:off x="11" y="1029"/>
              <a:ext cx="456" cy="456"/>
            </a:xfrm>
            <a:custGeom>
              <a:avLst/>
              <a:gdLst>
                <a:gd name="T0" fmla="*/ 0 w 2360"/>
                <a:gd name="T1" fmla="*/ 2362 h 2362"/>
                <a:gd name="T2" fmla="*/ 2358 w 2360"/>
                <a:gd name="T3" fmla="*/ 0 h 2362"/>
                <a:gd name="T4" fmla="*/ 2360 w 2360"/>
                <a:gd name="T5" fmla="*/ 0 h 2362"/>
              </a:gdLst>
              <a:ahLst/>
              <a:cxnLst>
                <a:cxn ang="0">
                  <a:pos x="T0" y="T1"/>
                </a:cxn>
                <a:cxn ang="0">
                  <a:pos x="T2" y="T3"/>
                </a:cxn>
                <a:cxn ang="0">
                  <a:pos x="T4" y="T5"/>
                </a:cxn>
              </a:cxnLst>
              <a:rect l="0" t="0" r="r" b="b"/>
              <a:pathLst>
                <a:path w="2360" h="2362">
                  <a:moveTo>
                    <a:pt x="0" y="2362"/>
                  </a:moveTo>
                  <a:lnTo>
                    <a:pt x="2358" y="0"/>
                  </a:lnTo>
                  <a:lnTo>
                    <a:pt x="236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1" name="Freeform 125"/>
            <p:cNvSpPr>
              <a:spLocks/>
            </p:cNvSpPr>
            <p:nvPr/>
          </p:nvSpPr>
          <p:spPr bwMode="auto">
            <a:xfrm>
              <a:off x="25" y="1099"/>
              <a:ext cx="447" cy="446"/>
            </a:xfrm>
            <a:custGeom>
              <a:avLst/>
              <a:gdLst>
                <a:gd name="T0" fmla="*/ 0 w 2310"/>
                <a:gd name="T1" fmla="*/ 2313 h 2313"/>
                <a:gd name="T2" fmla="*/ 2309 w 2310"/>
                <a:gd name="T3" fmla="*/ 0 h 2313"/>
                <a:gd name="T4" fmla="*/ 2310 w 2310"/>
                <a:gd name="T5" fmla="*/ 0 h 2313"/>
              </a:gdLst>
              <a:ahLst/>
              <a:cxnLst>
                <a:cxn ang="0">
                  <a:pos x="T0" y="T1"/>
                </a:cxn>
                <a:cxn ang="0">
                  <a:pos x="T2" y="T3"/>
                </a:cxn>
                <a:cxn ang="0">
                  <a:pos x="T4" y="T5"/>
                </a:cxn>
              </a:cxnLst>
              <a:rect l="0" t="0" r="r" b="b"/>
              <a:pathLst>
                <a:path w="2310" h="2313">
                  <a:moveTo>
                    <a:pt x="0" y="2313"/>
                  </a:moveTo>
                  <a:lnTo>
                    <a:pt x="2309" y="0"/>
                  </a:lnTo>
                  <a:lnTo>
                    <a:pt x="231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2" name="Freeform 126"/>
            <p:cNvSpPr>
              <a:spLocks/>
            </p:cNvSpPr>
            <p:nvPr/>
          </p:nvSpPr>
          <p:spPr bwMode="auto">
            <a:xfrm>
              <a:off x="47" y="1175"/>
              <a:ext cx="427" cy="427"/>
            </a:xfrm>
            <a:custGeom>
              <a:avLst/>
              <a:gdLst>
                <a:gd name="T0" fmla="*/ 0 w 2211"/>
                <a:gd name="T1" fmla="*/ 2213 h 2213"/>
                <a:gd name="T2" fmla="*/ 2210 w 2211"/>
                <a:gd name="T3" fmla="*/ 0 h 2213"/>
                <a:gd name="T4" fmla="*/ 2211 w 2211"/>
                <a:gd name="T5" fmla="*/ 0 h 2213"/>
              </a:gdLst>
              <a:ahLst/>
              <a:cxnLst>
                <a:cxn ang="0">
                  <a:pos x="T0" y="T1"/>
                </a:cxn>
                <a:cxn ang="0">
                  <a:pos x="T2" y="T3"/>
                </a:cxn>
                <a:cxn ang="0">
                  <a:pos x="T4" y="T5"/>
                </a:cxn>
              </a:cxnLst>
              <a:rect l="0" t="0" r="r" b="b"/>
              <a:pathLst>
                <a:path w="2211" h="2213">
                  <a:moveTo>
                    <a:pt x="0" y="2213"/>
                  </a:moveTo>
                  <a:lnTo>
                    <a:pt x="2210" y="0"/>
                  </a:lnTo>
                  <a:lnTo>
                    <a:pt x="221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3" name="Freeform 127"/>
            <p:cNvSpPr>
              <a:spLocks/>
            </p:cNvSpPr>
            <p:nvPr/>
          </p:nvSpPr>
          <p:spPr bwMode="auto">
            <a:xfrm>
              <a:off x="72" y="1254"/>
              <a:ext cx="400" cy="399"/>
            </a:xfrm>
            <a:custGeom>
              <a:avLst/>
              <a:gdLst>
                <a:gd name="T0" fmla="*/ 0 w 2066"/>
                <a:gd name="T1" fmla="*/ 2068 h 2068"/>
                <a:gd name="T2" fmla="*/ 2065 w 2066"/>
                <a:gd name="T3" fmla="*/ 0 h 2068"/>
                <a:gd name="T4" fmla="*/ 2066 w 2066"/>
                <a:gd name="T5" fmla="*/ 0 h 2068"/>
              </a:gdLst>
              <a:ahLst/>
              <a:cxnLst>
                <a:cxn ang="0">
                  <a:pos x="T0" y="T1"/>
                </a:cxn>
                <a:cxn ang="0">
                  <a:pos x="T2" y="T3"/>
                </a:cxn>
                <a:cxn ang="0">
                  <a:pos x="T4" y="T5"/>
                </a:cxn>
              </a:cxnLst>
              <a:rect l="0" t="0" r="r" b="b"/>
              <a:pathLst>
                <a:path w="2066" h="2068">
                  <a:moveTo>
                    <a:pt x="0" y="2068"/>
                  </a:moveTo>
                  <a:lnTo>
                    <a:pt x="2065" y="0"/>
                  </a:lnTo>
                  <a:lnTo>
                    <a:pt x="206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4" name="Freeform 128"/>
            <p:cNvSpPr>
              <a:spLocks/>
            </p:cNvSpPr>
            <p:nvPr/>
          </p:nvSpPr>
          <p:spPr bwMode="auto">
            <a:xfrm>
              <a:off x="102" y="1339"/>
              <a:ext cx="363" cy="363"/>
            </a:xfrm>
            <a:custGeom>
              <a:avLst/>
              <a:gdLst>
                <a:gd name="T0" fmla="*/ 0 w 1881"/>
                <a:gd name="T1" fmla="*/ 1882 h 1882"/>
                <a:gd name="T2" fmla="*/ 1879 w 1881"/>
                <a:gd name="T3" fmla="*/ 0 h 1882"/>
                <a:gd name="T4" fmla="*/ 1881 w 1881"/>
                <a:gd name="T5" fmla="*/ 0 h 1882"/>
              </a:gdLst>
              <a:ahLst/>
              <a:cxnLst>
                <a:cxn ang="0">
                  <a:pos x="T0" y="T1"/>
                </a:cxn>
                <a:cxn ang="0">
                  <a:pos x="T2" y="T3"/>
                </a:cxn>
                <a:cxn ang="0">
                  <a:pos x="T4" y="T5"/>
                </a:cxn>
              </a:cxnLst>
              <a:rect l="0" t="0" r="r" b="b"/>
              <a:pathLst>
                <a:path w="1881" h="1882">
                  <a:moveTo>
                    <a:pt x="0" y="1882"/>
                  </a:moveTo>
                  <a:lnTo>
                    <a:pt x="1879" y="0"/>
                  </a:lnTo>
                  <a:lnTo>
                    <a:pt x="188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5" name="Freeform 129"/>
            <p:cNvSpPr>
              <a:spLocks/>
            </p:cNvSpPr>
            <p:nvPr/>
          </p:nvSpPr>
          <p:spPr bwMode="auto">
            <a:xfrm>
              <a:off x="134" y="1426"/>
              <a:ext cx="318" cy="318"/>
            </a:xfrm>
            <a:custGeom>
              <a:avLst/>
              <a:gdLst>
                <a:gd name="T0" fmla="*/ 0 w 1656"/>
                <a:gd name="T1" fmla="*/ 1657 h 1657"/>
                <a:gd name="T2" fmla="*/ 1655 w 1656"/>
                <a:gd name="T3" fmla="*/ 0 h 1657"/>
                <a:gd name="T4" fmla="*/ 1656 w 1656"/>
                <a:gd name="T5" fmla="*/ 0 h 1657"/>
              </a:gdLst>
              <a:ahLst/>
              <a:cxnLst>
                <a:cxn ang="0">
                  <a:pos x="T0" y="T1"/>
                </a:cxn>
                <a:cxn ang="0">
                  <a:pos x="T2" y="T3"/>
                </a:cxn>
                <a:cxn ang="0">
                  <a:pos x="T4" y="T5"/>
                </a:cxn>
              </a:cxnLst>
              <a:rect l="0" t="0" r="r" b="b"/>
              <a:pathLst>
                <a:path w="1656" h="1657">
                  <a:moveTo>
                    <a:pt x="0" y="1657"/>
                  </a:moveTo>
                  <a:lnTo>
                    <a:pt x="1655" y="0"/>
                  </a:lnTo>
                  <a:lnTo>
                    <a:pt x="165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6" name="Freeform 130"/>
            <p:cNvSpPr>
              <a:spLocks/>
            </p:cNvSpPr>
            <p:nvPr/>
          </p:nvSpPr>
          <p:spPr bwMode="auto">
            <a:xfrm>
              <a:off x="170" y="1517"/>
              <a:ext cx="268" cy="270"/>
            </a:xfrm>
            <a:custGeom>
              <a:avLst/>
              <a:gdLst>
                <a:gd name="T0" fmla="*/ 0 w 1391"/>
                <a:gd name="T1" fmla="*/ 1394 h 1394"/>
                <a:gd name="T2" fmla="*/ 1390 w 1391"/>
                <a:gd name="T3" fmla="*/ 0 h 1394"/>
                <a:gd name="T4" fmla="*/ 1391 w 1391"/>
                <a:gd name="T5" fmla="*/ 0 h 1394"/>
              </a:gdLst>
              <a:ahLst/>
              <a:cxnLst>
                <a:cxn ang="0">
                  <a:pos x="T0" y="T1"/>
                </a:cxn>
                <a:cxn ang="0">
                  <a:pos x="T2" y="T3"/>
                </a:cxn>
                <a:cxn ang="0">
                  <a:pos x="T4" y="T5"/>
                </a:cxn>
              </a:cxnLst>
              <a:rect l="0" t="0" r="r" b="b"/>
              <a:pathLst>
                <a:path w="1391" h="1394">
                  <a:moveTo>
                    <a:pt x="0" y="1394"/>
                  </a:moveTo>
                  <a:lnTo>
                    <a:pt x="1390" y="0"/>
                  </a:lnTo>
                  <a:lnTo>
                    <a:pt x="139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7" name="Freeform 131"/>
            <p:cNvSpPr>
              <a:spLocks/>
            </p:cNvSpPr>
            <p:nvPr/>
          </p:nvSpPr>
          <p:spPr bwMode="auto">
            <a:xfrm>
              <a:off x="210" y="1613"/>
              <a:ext cx="208" cy="210"/>
            </a:xfrm>
            <a:custGeom>
              <a:avLst/>
              <a:gdLst>
                <a:gd name="T0" fmla="*/ 0 w 1084"/>
                <a:gd name="T1" fmla="*/ 1086 h 1086"/>
                <a:gd name="T2" fmla="*/ 1083 w 1084"/>
                <a:gd name="T3" fmla="*/ 0 h 1086"/>
                <a:gd name="T4" fmla="*/ 1084 w 1084"/>
                <a:gd name="T5" fmla="*/ 0 h 1086"/>
              </a:gdLst>
              <a:ahLst/>
              <a:cxnLst>
                <a:cxn ang="0">
                  <a:pos x="T0" y="T1"/>
                </a:cxn>
                <a:cxn ang="0">
                  <a:pos x="T2" y="T3"/>
                </a:cxn>
                <a:cxn ang="0">
                  <a:pos x="T4" y="T5"/>
                </a:cxn>
              </a:cxnLst>
              <a:rect l="0" t="0" r="r" b="b"/>
              <a:pathLst>
                <a:path w="1084" h="1086">
                  <a:moveTo>
                    <a:pt x="0" y="1086"/>
                  </a:moveTo>
                  <a:lnTo>
                    <a:pt x="1083" y="0"/>
                  </a:lnTo>
                  <a:lnTo>
                    <a:pt x="108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8" name="Freeform 132"/>
            <p:cNvSpPr>
              <a:spLocks/>
            </p:cNvSpPr>
            <p:nvPr/>
          </p:nvSpPr>
          <p:spPr bwMode="auto">
            <a:xfrm>
              <a:off x="253" y="1715"/>
              <a:ext cx="140" cy="142"/>
            </a:xfrm>
            <a:custGeom>
              <a:avLst/>
              <a:gdLst>
                <a:gd name="T0" fmla="*/ 0 w 732"/>
                <a:gd name="T1" fmla="*/ 734 h 734"/>
                <a:gd name="T2" fmla="*/ 731 w 732"/>
                <a:gd name="T3" fmla="*/ 0 h 734"/>
                <a:gd name="T4" fmla="*/ 732 w 732"/>
                <a:gd name="T5" fmla="*/ 0 h 734"/>
              </a:gdLst>
              <a:ahLst/>
              <a:cxnLst>
                <a:cxn ang="0">
                  <a:pos x="T0" y="T1"/>
                </a:cxn>
                <a:cxn ang="0">
                  <a:pos x="T2" y="T3"/>
                </a:cxn>
                <a:cxn ang="0">
                  <a:pos x="T4" y="T5"/>
                </a:cxn>
              </a:cxnLst>
              <a:rect l="0" t="0" r="r" b="b"/>
              <a:pathLst>
                <a:path w="732" h="734">
                  <a:moveTo>
                    <a:pt x="0" y="734"/>
                  </a:moveTo>
                  <a:lnTo>
                    <a:pt x="731" y="0"/>
                  </a:lnTo>
                  <a:lnTo>
                    <a:pt x="73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29" name="Freeform 133"/>
            <p:cNvSpPr>
              <a:spLocks/>
            </p:cNvSpPr>
            <p:nvPr/>
          </p:nvSpPr>
          <p:spPr bwMode="auto">
            <a:xfrm>
              <a:off x="295" y="1825"/>
              <a:ext cx="64" cy="64"/>
            </a:xfrm>
            <a:custGeom>
              <a:avLst/>
              <a:gdLst>
                <a:gd name="T0" fmla="*/ 0 w 330"/>
                <a:gd name="T1" fmla="*/ 329 h 329"/>
                <a:gd name="T2" fmla="*/ 329 w 330"/>
                <a:gd name="T3" fmla="*/ 0 h 329"/>
                <a:gd name="T4" fmla="*/ 330 w 330"/>
                <a:gd name="T5" fmla="*/ 0 h 329"/>
              </a:gdLst>
              <a:ahLst/>
              <a:cxnLst>
                <a:cxn ang="0">
                  <a:pos x="T0" y="T1"/>
                </a:cxn>
                <a:cxn ang="0">
                  <a:pos x="T2" y="T3"/>
                </a:cxn>
                <a:cxn ang="0">
                  <a:pos x="T4" y="T5"/>
                </a:cxn>
              </a:cxnLst>
              <a:rect l="0" t="0" r="r" b="b"/>
              <a:pathLst>
                <a:path w="330" h="329">
                  <a:moveTo>
                    <a:pt x="0" y="329"/>
                  </a:moveTo>
                  <a:lnTo>
                    <a:pt x="329" y="0"/>
                  </a:lnTo>
                  <a:lnTo>
                    <a:pt x="33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32" name="Line 136"/>
            <p:cNvSpPr>
              <a:spLocks noChangeShapeType="1"/>
            </p:cNvSpPr>
            <p:nvPr/>
          </p:nvSpPr>
          <p:spPr bwMode="auto">
            <a:xfrm>
              <a:off x="1920" y="864"/>
              <a:ext cx="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65" name="Line 169"/>
            <p:cNvSpPr>
              <a:spLocks noChangeShapeType="1"/>
            </p:cNvSpPr>
            <p:nvPr/>
          </p:nvSpPr>
          <p:spPr bwMode="auto">
            <a:xfrm>
              <a:off x="816" y="816"/>
              <a:ext cx="0" cy="216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grpSp>
      <p:sp>
        <p:nvSpPr>
          <p:cNvPr id="4215" name="Freeform 119"/>
          <p:cNvSpPr>
            <a:spLocks/>
          </p:cNvSpPr>
          <p:nvPr/>
        </p:nvSpPr>
        <p:spPr bwMode="auto">
          <a:xfrm>
            <a:off x="8501063" y="3035300"/>
            <a:ext cx="414337" cy="3175"/>
          </a:xfrm>
          <a:custGeom>
            <a:avLst/>
            <a:gdLst>
              <a:gd name="T0" fmla="*/ 0 w 1346"/>
              <a:gd name="T1" fmla="*/ 1345 w 1346"/>
              <a:gd name="T2" fmla="*/ 1346 w 1346"/>
            </a:gdLst>
            <a:ahLst/>
            <a:cxnLst>
              <a:cxn ang="0">
                <a:pos x="T0" y="0"/>
              </a:cxn>
              <a:cxn ang="0">
                <a:pos x="T1" y="0"/>
              </a:cxn>
              <a:cxn ang="0">
                <a:pos x="T2" y="0"/>
              </a:cxn>
            </a:cxnLst>
            <a:rect l="0" t="0" r="r" b="b"/>
            <a:pathLst>
              <a:path w="1346">
                <a:moveTo>
                  <a:pt x="0" y="0"/>
                </a:moveTo>
                <a:lnTo>
                  <a:pt x="1345" y="0"/>
                </a:lnTo>
                <a:lnTo>
                  <a:pt x="134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237" name="Text Box 141"/>
          <p:cNvSpPr txBox="1">
            <a:spLocks noChangeArrowheads="1"/>
          </p:cNvSpPr>
          <p:nvPr/>
        </p:nvSpPr>
        <p:spPr bwMode="auto">
          <a:xfrm>
            <a:off x="1289050" y="5873750"/>
            <a:ext cx="72453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GB" sz="3600" i="0">
                <a:solidFill>
                  <a:srgbClr val="FF0000"/>
                </a:solidFill>
                <a:effectLst>
                  <a:outerShdw blurRad="38100" dist="38100" dir="2700000" algn="tl">
                    <a:srgbClr val="FFFFFF"/>
                  </a:outerShdw>
                </a:effectLst>
                <a:latin typeface="Times New Roman" pitchFamily="18" charset="0"/>
              </a:rPr>
              <a:t>NOMENCLATURE OF THREADS</a:t>
            </a:r>
          </a:p>
        </p:txBody>
      </p:sp>
      <p:grpSp>
        <p:nvGrpSpPr>
          <p:cNvPr id="4276" name="Group 180"/>
          <p:cNvGrpSpPr>
            <a:grpSpLocks/>
          </p:cNvGrpSpPr>
          <p:nvPr/>
        </p:nvGrpSpPr>
        <p:grpSpPr bwMode="auto">
          <a:xfrm>
            <a:off x="7696200" y="1295400"/>
            <a:ext cx="1592263" cy="3429000"/>
            <a:chOff x="4848" y="816"/>
            <a:chExt cx="1003" cy="2160"/>
          </a:xfrm>
        </p:grpSpPr>
        <p:sp>
          <p:nvSpPr>
            <p:cNvPr id="4240" name="Line 144"/>
            <p:cNvSpPr>
              <a:spLocks noChangeShapeType="1"/>
            </p:cNvSpPr>
            <p:nvPr/>
          </p:nvSpPr>
          <p:spPr bwMode="auto">
            <a:xfrm>
              <a:off x="5734" y="816"/>
              <a:ext cx="0" cy="216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grpSp>
          <p:nvGrpSpPr>
            <p:cNvPr id="4269" name="Group 173"/>
            <p:cNvGrpSpPr>
              <a:grpSpLocks/>
            </p:cNvGrpSpPr>
            <p:nvPr/>
          </p:nvGrpSpPr>
          <p:grpSpPr bwMode="auto">
            <a:xfrm>
              <a:off x="4848" y="816"/>
              <a:ext cx="1003" cy="2160"/>
              <a:chOff x="4848" y="816"/>
              <a:chExt cx="1003" cy="2160"/>
            </a:xfrm>
          </p:grpSpPr>
          <p:sp>
            <p:nvSpPr>
              <p:cNvPr id="4238" name="Line 142"/>
              <p:cNvSpPr>
                <a:spLocks noChangeShapeType="1"/>
              </p:cNvSpPr>
              <p:nvPr/>
            </p:nvSpPr>
            <p:spPr bwMode="auto">
              <a:xfrm>
                <a:off x="4848" y="816"/>
                <a:ext cx="912"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39" name="Line 143"/>
              <p:cNvSpPr>
                <a:spLocks noChangeShapeType="1"/>
              </p:cNvSpPr>
              <p:nvPr/>
            </p:nvSpPr>
            <p:spPr bwMode="auto">
              <a:xfrm>
                <a:off x="4939" y="2976"/>
                <a:ext cx="912"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41" name="Text Box 145"/>
              <p:cNvSpPr txBox="1">
                <a:spLocks noChangeArrowheads="1"/>
              </p:cNvSpPr>
              <p:nvPr/>
            </p:nvSpPr>
            <p:spPr bwMode="auto">
              <a:xfrm rot="-5400000">
                <a:off x="4853" y="1727"/>
                <a:ext cx="1534"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i="0">
                    <a:solidFill>
                      <a:schemeClr val="bg1"/>
                    </a:solidFill>
                    <a:effectLst>
                      <a:outerShdw blurRad="38100" dist="38100" dir="2700000" algn="tl">
                        <a:srgbClr val="808080"/>
                      </a:outerShdw>
                    </a:effectLst>
                    <a:latin typeface="Times New Roman" pitchFamily="18" charset="0"/>
                  </a:rPr>
                  <a:t>out side diameter</a:t>
                </a:r>
                <a:endParaRPr lang="en-GB" i="0">
                  <a:solidFill>
                    <a:schemeClr val="bg1"/>
                  </a:solidFill>
                  <a:effectLst>
                    <a:outerShdw blurRad="38100" dist="38100" dir="2700000" algn="tl">
                      <a:srgbClr val="808080"/>
                    </a:outerShdw>
                  </a:effectLst>
                  <a:latin typeface="Times New Roman" pitchFamily="18" charset="0"/>
                </a:endParaRPr>
              </a:p>
            </p:txBody>
          </p:sp>
        </p:grpSp>
      </p:grpSp>
      <p:grpSp>
        <p:nvGrpSpPr>
          <p:cNvPr id="4273" name="Group 177"/>
          <p:cNvGrpSpPr>
            <a:grpSpLocks/>
          </p:cNvGrpSpPr>
          <p:nvPr/>
        </p:nvGrpSpPr>
        <p:grpSpPr bwMode="auto">
          <a:xfrm>
            <a:off x="2216150" y="482600"/>
            <a:ext cx="1760538" cy="1012825"/>
            <a:chOff x="1396" y="304"/>
            <a:chExt cx="1109" cy="638"/>
          </a:xfrm>
        </p:grpSpPr>
        <p:sp>
          <p:nvSpPr>
            <p:cNvPr id="4242" name="Line 146"/>
            <p:cNvSpPr>
              <a:spLocks noChangeShapeType="1"/>
            </p:cNvSpPr>
            <p:nvPr/>
          </p:nvSpPr>
          <p:spPr bwMode="auto">
            <a:xfrm flipH="1" flipV="1">
              <a:off x="1396" y="462"/>
              <a:ext cx="480" cy="48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43" name="Line 147"/>
            <p:cNvSpPr>
              <a:spLocks noChangeShapeType="1"/>
            </p:cNvSpPr>
            <p:nvPr/>
          </p:nvSpPr>
          <p:spPr bwMode="auto">
            <a:xfrm flipV="1">
              <a:off x="2256" y="449"/>
              <a:ext cx="249" cy="43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44" name="Arc 148"/>
            <p:cNvSpPr>
              <a:spLocks/>
            </p:cNvSpPr>
            <p:nvPr/>
          </p:nvSpPr>
          <p:spPr bwMode="auto">
            <a:xfrm rot="7642252" flipH="1" flipV="1">
              <a:off x="1813" y="480"/>
              <a:ext cx="432" cy="48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bg1"/>
              </a:solidFill>
              <a:round/>
              <a:headEnd type="stealth" w="sm" len="lg"/>
              <a:tailEnd type="stealth" w="sm" len="lg"/>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IN"/>
            </a:p>
          </p:txBody>
        </p:sp>
        <p:sp>
          <p:nvSpPr>
            <p:cNvPr id="4245" name="Text Box 149"/>
            <p:cNvSpPr txBox="1">
              <a:spLocks noChangeArrowheads="1"/>
            </p:cNvSpPr>
            <p:nvPr/>
          </p:nvSpPr>
          <p:spPr bwMode="auto">
            <a:xfrm>
              <a:off x="1758" y="304"/>
              <a:ext cx="516"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000" i="0">
                  <a:solidFill>
                    <a:schemeClr val="bg1"/>
                  </a:solidFill>
                  <a:effectLst>
                    <a:outerShdw blurRad="38100" dist="38100" dir="2700000" algn="tl">
                      <a:srgbClr val="808080"/>
                    </a:outerShdw>
                  </a:effectLst>
                  <a:latin typeface="Times New Roman" pitchFamily="18" charset="0"/>
                </a:rPr>
                <a:t>Angle</a:t>
              </a:r>
              <a:endParaRPr lang="en-GB" sz="2000" i="0">
                <a:solidFill>
                  <a:schemeClr val="bg1"/>
                </a:solidFill>
                <a:effectLst>
                  <a:outerShdw blurRad="38100" dist="38100" dir="2700000" algn="tl">
                    <a:srgbClr val="808080"/>
                  </a:outerShdw>
                </a:effectLst>
                <a:latin typeface="Times New Roman" pitchFamily="18" charset="0"/>
              </a:endParaRPr>
            </a:p>
          </p:txBody>
        </p:sp>
      </p:grpSp>
      <p:grpSp>
        <p:nvGrpSpPr>
          <p:cNvPr id="4275" name="Group 179"/>
          <p:cNvGrpSpPr>
            <a:grpSpLocks/>
          </p:cNvGrpSpPr>
          <p:nvPr/>
        </p:nvGrpSpPr>
        <p:grpSpPr bwMode="auto">
          <a:xfrm>
            <a:off x="4427538" y="741363"/>
            <a:ext cx="838200" cy="617537"/>
            <a:chOff x="2789" y="467"/>
            <a:chExt cx="528" cy="389"/>
          </a:xfrm>
        </p:grpSpPr>
        <p:sp>
          <p:nvSpPr>
            <p:cNvPr id="4246" name="Line 150"/>
            <p:cNvSpPr>
              <a:spLocks noChangeShapeType="1"/>
            </p:cNvSpPr>
            <p:nvPr/>
          </p:nvSpPr>
          <p:spPr bwMode="auto">
            <a:xfrm flipV="1">
              <a:off x="2789" y="467"/>
              <a:ext cx="0" cy="38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49" name="Text Box 153"/>
            <p:cNvSpPr txBox="1">
              <a:spLocks noChangeArrowheads="1"/>
            </p:cNvSpPr>
            <p:nvPr/>
          </p:nvSpPr>
          <p:spPr bwMode="auto">
            <a:xfrm>
              <a:off x="2800" y="483"/>
              <a:ext cx="463"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000" i="0">
                  <a:solidFill>
                    <a:schemeClr val="bg1"/>
                  </a:solidFill>
                  <a:effectLst>
                    <a:outerShdw blurRad="38100" dist="38100" dir="2700000" algn="tl">
                      <a:srgbClr val="808080"/>
                    </a:outerShdw>
                  </a:effectLst>
                  <a:latin typeface="Times New Roman" pitchFamily="18" charset="0"/>
                </a:rPr>
                <a:t>Lead</a:t>
              </a:r>
              <a:endParaRPr lang="en-GB" sz="2000" i="0">
                <a:solidFill>
                  <a:schemeClr val="bg1"/>
                </a:solidFill>
                <a:effectLst>
                  <a:outerShdw blurRad="38100" dist="38100" dir="2700000" algn="tl">
                    <a:srgbClr val="808080"/>
                  </a:outerShdw>
                </a:effectLst>
                <a:latin typeface="Times New Roman" pitchFamily="18" charset="0"/>
              </a:endParaRPr>
            </a:p>
          </p:txBody>
        </p:sp>
        <p:sp>
          <p:nvSpPr>
            <p:cNvPr id="4247" name="Line 151"/>
            <p:cNvSpPr>
              <a:spLocks noChangeShapeType="1"/>
            </p:cNvSpPr>
            <p:nvPr/>
          </p:nvSpPr>
          <p:spPr bwMode="auto">
            <a:xfrm flipV="1">
              <a:off x="3299" y="472"/>
              <a:ext cx="0" cy="38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48" name="Line 152"/>
            <p:cNvSpPr>
              <a:spLocks noChangeShapeType="1"/>
            </p:cNvSpPr>
            <p:nvPr/>
          </p:nvSpPr>
          <p:spPr bwMode="auto">
            <a:xfrm>
              <a:off x="2789" y="716"/>
              <a:ext cx="528"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grpSp>
      <p:grpSp>
        <p:nvGrpSpPr>
          <p:cNvPr id="4274" name="Group 178"/>
          <p:cNvGrpSpPr>
            <a:grpSpLocks/>
          </p:cNvGrpSpPr>
          <p:nvPr/>
        </p:nvGrpSpPr>
        <p:grpSpPr bwMode="auto">
          <a:xfrm>
            <a:off x="3138488" y="4784725"/>
            <a:ext cx="838200" cy="617538"/>
            <a:chOff x="1977" y="3014"/>
            <a:chExt cx="528" cy="389"/>
          </a:xfrm>
        </p:grpSpPr>
        <p:sp>
          <p:nvSpPr>
            <p:cNvPr id="4250" name="Line 154"/>
            <p:cNvSpPr>
              <a:spLocks noChangeShapeType="1"/>
            </p:cNvSpPr>
            <p:nvPr/>
          </p:nvSpPr>
          <p:spPr bwMode="auto">
            <a:xfrm flipV="1">
              <a:off x="1977" y="3014"/>
              <a:ext cx="0" cy="38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51" name="Line 155"/>
            <p:cNvSpPr>
              <a:spLocks noChangeShapeType="1"/>
            </p:cNvSpPr>
            <p:nvPr/>
          </p:nvSpPr>
          <p:spPr bwMode="auto">
            <a:xfrm flipV="1">
              <a:off x="2487" y="3019"/>
              <a:ext cx="0" cy="38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52" name="Line 156"/>
            <p:cNvSpPr>
              <a:spLocks noChangeShapeType="1"/>
            </p:cNvSpPr>
            <p:nvPr/>
          </p:nvSpPr>
          <p:spPr bwMode="auto">
            <a:xfrm>
              <a:off x="1977" y="3263"/>
              <a:ext cx="528"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53" name="Text Box 157"/>
            <p:cNvSpPr txBox="1">
              <a:spLocks noChangeArrowheads="1"/>
            </p:cNvSpPr>
            <p:nvPr/>
          </p:nvSpPr>
          <p:spPr bwMode="auto">
            <a:xfrm>
              <a:off x="1988" y="3030"/>
              <a:ext cx="471"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000" i="0">
                  <a:solidFill>
                    <a:schemeClr val="bg1"/>
                  </a:solidFill>
                  <a:effectLst>
                    <a:outerShdw blurRad="38100" dist="38100" dir="2700000" algn="tl">
                      <a:srgbClr val="808080"/>
                    </a:outerShdw>
                  </a:effectLst>
                  <a:latin typeface="Times New Roman" pitchFamily="18" charset="0"/>
                </a:rPr>
                <a:t>Pitch</a:t>
              </a:r>
              <a:endParaRPr lang="en-GB" sz="2000" i="0">
                <a:solidFill>
                  <a:schemeClr val="bg1"/>
                </a:solidFill>
                <a:effectLst>
                  <a:outerShdw blurRad="38100" dist="38100" dir="2700000" algn="tl">
                    <a:srgbClr val="808080"/>
                  </a:outerShdw>
                </a:effectLst>
                <a:latin typeface="Times New Roman" pitchFamily="18" charset="0"/>
              </a:endParaRPr>
            </a:p>
          </p:txBody>
        </p:sp>
      </p:grpSp>
      <p:grpSp>
        <p:nvGrpSpPr>
          <p:cNvPr id="4277" name="Group 181"/>
          <p:cNvGrpSpPr>
            <a:grpSpLocks/>
          </p:cNvGrpSpPr>
          <p:nvPr/>
        </p:nvGrpSpPr>
        <p:grpSpPr bwMode="auto">
          <a:xfrm>
            <a:off x="7391400" y="1905000"/>
            <a:ext cx="1365250" cy="2286000"/>
            <a:chOff x="4656" y="1200"/>
            <a:chExt cx="860" cy="1440"/>
          </a:xfrm>
        </p:grpSpPr>
        <p:grpSp>
          <p:nvGrpSpPr>
            <p:cNvPr id="4268" name="Group 172"/>
            <p:cNvGrpSpPr>
              <a:grpSpLocks/>
            </p:cNvGrpSpPr>
            <p:nvPr/>
          </p:nvGrpSpPr>
          <p:grpSpPr bwMode="auto">
            <a:xfrm>
              <a:off x="4656" y="1200"/>
              <a:ext cx="860" cy="1440"/>
              <a:chOff x="4656" y="1200"/>
              <a:chExt cx="860" cy="1440"/>
            </a:xfrm>
          </p:grpSpPr>
          <p:sp>
            <p:nvSpPr>
              <p:cNvPr id="4254" name="Line 158"/>
              <p:cNvSpPr>
                <a:spLocks noChangeShapeType="1"/>
              </p:cNvSpPr>
              <p:nvPr/>
            </p:nvSpPr>
            <p:spPr bwMode="auto">
              <a:xfrm>
                <a:off x="4656" y="1200"/>
                <a:ext cx="816"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55" name="Line 159"/>
              <p:cNvSpPr>
                <a:spLocks noChangeShapeType="1"/>
              </p:cNvSpPr>
              <p:nvPr/>
            </p:nvSpPr>
            <p:spPr bwMode="auto">
              <a:xfrm>
                <a:off x="4700" y="2631"/>
                <a:ext cx="816"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56" name="Line 160"/>
              <p:cNvSpPr>
                <a:spLocks noChangeShapeType="1"/>
              </p:cNvSpPr>
              <p:nvPr/>
            </p:nvSpPr>
            <p:spPr bwMode="auto">
              <a:xfrm>
                <a:off x="5428" y="1200"/>
                <a:ext cx="0" cy="1440"/>
              </a:xfrm>
              <a:prstGeom prst="line">
                <a:avLst/>
              </a:prstGeom>
              <a:noFill/>
              <a:ln w="9525">
                <a:solidFill>
                  <a:srgbClr val="FF0000"/>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grpSp>
        <p:sp>
          <p:nvSpPr>
            <p:cNvPr id="4257" name="Text Box 161"/>
            <p:cNvSpPr txBox="1">
              <a:spLocks noChangeArrowheads="1"/>
            </p:cNvSpPr>
            <p:nvPr/>
          </p:nvSpPr>
          <p:spPr bwMode="auto">
            <a:xfrm rot="-5400000">
              <a:off x="4283" y="1776"/>
              <a:ext cx="1417" cy="28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i="0">
                  <a:solidFill>
                    <a:srgbClr val="FF0000"/>
                  </a:solidFill>
                  <a:effectLst>
                    <a:outerShdw blurRad="38100" dist="38100" dir="2700000" algn="tl">
                      <a:srgbClr val="FFFFFF"/>
                    </a:outerShdw>
                  </a:effectLst>
                  <a:latin typeface="Times New Roman" pitchFamily="18" charset="0"/>
                </a:rPr>
                <a:t>Root  / Core dia</a:t>
              </a:r>
              <a:endParaRPr lang="en-GB" i="0">
                <a:solidFill>
                  <a:srgbClr val="FF0000"/>
                </a:solidFill>
                <a:effectLst>
                  <a:outerShdw blurRad="38100" dist="38100" dir="2700000" algn="tl">
                    <a:srgbClr val="FFFFFF"/>
                  </a:outerShdw>
                </a:effectLst>
                <a:latin typeface="Times New Roman" pitchFamily="18" charset="0"/>
              </a:endParaRPr>
            </a:p>
          </p:txBody>
        </p:sp>
      </p:grpSp>
      <p:grpSp>
        <p:nvGrpSpPr>
          <p:cNvPr id="4272" name="Group 176"/>
          <p:cNvGrpSpPr>
            <a:grpSpLocks/>
          </p:cNvGrpSpPr>
          <p:nvPr/>
        </p:nvGrpSpPr>
        <p:grpSpPr bwMode="auto">
          <a:xfrm>
            <a:off x="6096000" y="449263"/>
            <a:ext cx="819150" cy="1074737"/>
            <a:chOff x="3840" y="283"/>
            <a:chExt cx="516" cy="677"/>
          </a:xfrm>
        </p:grpSpPr>
        <p:sp>
          <p:nvSpPr>
            <p:cNvPr id="4258" name="Line 162"/>
            <p:cNvSpPr>
              <a:spLocks noChangeShapeType="1"/>
            </p:cNvSpPr>
            <p:nvPr/>
          </p:nvSpPr>
          <p:spPr bwMode="auto">
            <a:xfrm flipV="1">
              <a:off x="3936" y="480"/>
              <a:ext cx="129" cy="480"/>
            </a:xfrm>
            <a:prstGeom prst="line">
              <a:avLst/>
            </a:prstGeom>
            <a:noFill/>
            <a:ln w="9525">
              <a:solidFill>
                <a:schemeClr val="bg1"/>
              </a:solidFill>
              <a:round/>
              <a:headEnd type="stealth" w="sm" len="lg"/>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59" name="Line 163"/>
            <p:cNvSpPr>
              <a:spLocks noChangeShapeType="1"/>
            </p:cNvSpPr>
            <p:nvPr/>
          </p:nvSpPr>
          <p:spPr bwMode="auto">
            <a:xfrm flipH="1" flipV="1">
              <a:off x="4080" y="480"/>
              <a:ext cx="144" cy="480"/>
            </a:xfrm>
            <a:prstGeom prst="line">
              <a:avLst/>
            </a:prstGeom>
            <a:noFill/>
            <a:ln w="9525">
              <a:solidFill>
                <a:schemeClr val="bg1"/>
              </a:solidFill>
              <a:round/>
              <a:headEnd type="stealth" w="sm" len="lg"/>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60" name="Text Box 164"/>
            <p:cNvSpPr txBox="1">
              <a:spLocks noChangeArrowheads="1"/>
            </p:cNvSpPr>
            <p:nvPr/>
          </p:nvSpPr>
          <p:spPr bwMode="auto">
            <a:xfrm>
              <a:off x="3840" y="283"/>
              <a:ext cx="516"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000" i="0">
                  <a:solidFill>
                    <a:schemeClr val="bg1"/>
                  </a:solidFill>
                  <a:effectLst>
                    <a:outerShdw blurRad="38100" dist="38100" dir="2700000" algn="tl">
                      <a:srgbClr val="808080"/>
                    </a:outerShdw>
                  </a:effectLst>
                  <a:latin typeface="Times New Roman" pitchFamily="18" charset="0"/>
                </a:rPr>
                <a:t>Flank</a:t>
              </a:r>
              <a:endParaRPr lang="en-GB" sz="2000" i="0">
                <a:solidFill>
                  <a:schemeClr val="bg1"/>
                </a:solidFill>
                <a:effectLst>
                  <a:outerShdw blurRad="38100" dist="38100" dir="2700000" algn="tl">
                    <a:srgbClr val="808080"/>
                  </a:outerShdw>
                </a:effectLst>
                <a:latin typeface="Times New Roman" pitchFamily="18" charset="0"/>
              </a:endParaRPr>
            </a:p>
          </p:txBody>
        </p:sp>
      </p:grpSp>
      <p:grpSp>
        <p:nvGrpSpPr>
          <p:cNvPr id="4271" name="Group 175"/>
          <p:cNvGrpSpPr>
            <a:grpSpLocks/>
          </p:cNvGrpSpPr>
          <p:nvPr/>
        </p:nvGrpSpPr>
        <p:grpSpPr bwMode="auto">
          <a:xfrm>
            <a:off x="4419600" y="4738688"/>
            <a:ext cx="776288" cy="949325"/>
            <a:chOff x="2784" y="2985"/>
            <a:chExt cx="489" cy="598"/>
          </a:xfrm>
        </p:grpSpPr>
        <p:sp>
          <p:nvSpPr>
            <p:cNvPr id="4261" name="Line 165"/>
            <p:cNvSpPr>
              <a:spLocks noChangeShapeType="1"/>
            </p:cNvSpPr>
            <p:nvPr/>
          </p:nvSpPr>
          <p:spPr bwMode="auto">
            <a:xfrm>
              <a:off x="2981" y="2985"/>
              <a:ext cx="0" cy="384"/>
            </a:xfrm>
            <a:prstGeom prst="line">
              <a:avLst/>
            </a:prstGeom>
            <a:noFill/>
            <a:ln w="9525">
              <a:solidFill>
                <a:schemeClr val="bg1"/>
              </a:solidFill>
              <a:round/>
              <a:headEnd type="stealth" w="sm" len="lg"/>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62" name="Text Box 166"/>
            <p:cNvSpPr txBox="1">
              <a:spLocks noChangeArrowheads="1"/>
            </p:cNvSpPr>
            <p:nvPr/>
          </p:nvSpPr>
          <p:spPr bwMode="auto">
            <a:xfrm>
              <a:off x="2784" y="3333"/>
              <a:ext cx="489"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000" i="0">
                  <a:solidFill>
                    <a:schemeClr val="bg1"/>
                  </a:solidFill>
                  <a:effectLst>
                    <a:outerShdw blurRad="38100" dist="38100" dir="2700000" algn="tl">
                      <a:srgbClr val="808080"/>
                    </a:outerShdw>
                  </a:effectLst>
                  <a:latin typeface="Times New Roman" pitchFamily="18" charset="0"/>
                </a:rPr>
                <a:t>Crest</a:t>
              </a:r>
              <a:endParaRPr lang="en-GB" sz="2000" i="0">
                <a:solidFill>
                  <a:schemeClr val="bg1"/>
                </a:solidFill>
                <a:effectLst>
                  <a:outerShdw blurRad="38100" dist="38100" dir="2700000" algn="tl">
                    <a:srgbClr val="808080"/>
                  </a:outerShdw>
                </a:effectLst>
                <a:latin typeface="Times New Roman" pitchFamily="18" charset="0"/>
              </a:endParaRPr>
            </a:p>
          </p:txBody>
        </p:sp>
      </p:grpSp>
      <p:grpSp>
        <p:nvGrpSpPr>
          <p:cNvPr id="4270" name="Group 174"/>
          <p:cNvGrpSpPr>
            <a:grpSpLocks/>
          </p:cNvGrpSpPr>
          <p:nvPr/>
        </p:nvGrpSpPr>
        <p:grpSpPr bwMode="auto">
          <a:xfrm>
            <a:off x="5576888" y="4267200"/>
            <a:ext cx="706437" cy="1311275"/>
            <a:chOff x="3513" y="2688"/>
            <a:chExt cx="445" cy="826"/>
          </a:xfrm>
        </p:grpSpPr>
        <p:sp>
          <p:nvSpPr>
            <p:cNvPr id="4263" name="Line 167"/>
            <p:cNvSpPr>
              <a:spLocks noChangeShapeType="1"/>
            </p:cNvSpPr>
            <p:nvPr/>
          </p:nvSpPr>
          <p:spPr bwMode="auto">
            <a:xfrm>
              <a:off x="3722" y="2688"/>
              <a:ext cx="0" cy="624"/>
            </a:xfrm>
            <a:prstGeom prst="line">
              <a:avLst/>
            </a:prstGeom>
            <a:noFill/>
            <a:ln w="9525">
              <a:solidFill>
                <a:schemeClr val="bg1"/>
              </a:solidFill>
              <a:round/>
              <a:headEnd type="stealth" w="sm" len="lg"/>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264" name="Text Box 168"/>
            <p:cNvSpPr txBox="1">
              <a:spLocks noChangeArrowheads="1"/>
            </p:cNvSpPr>
            <p:nvPr/>
          </p:nvSpPr>
          <p:spPr bwMode="auto">
            <a:xfrm>
              <a:off x="3513" y="3264"/>
              <a:ext cx="445"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000" i="0">
                  <a:solidFill>
                    <a:schemeClr val="bg1"/>
                  </a:solidFill>
                  <a:effectLst>
                    <a:outerShdw blurRad="38100" dist="38100" dir="2700000" algn="tl">
                      <a:srgbClr val="808080"/>
                    </a:outerShdw>
                  </a:effectLst>
                  <a:latin typeface="Times New Roman" pitchFamily="18" charset="0"/>
                </a:rPr>
                <a:t>Root</a:t>
              </a:r>
              <a:endParaRPr lang="en-GB" sz="2000" i="0">
                <a:solidFill>
                  <a:schemeClr val="bg1"/>
                </a:solidFill>
                <a:effectLst>
                  <a:outerShdw blurRad="38100" dist="38100" dir="2700000" algn="tl">
                    <a:srgbClr val="808080"/>
                  </a:outerShdw>
                </a:effectLst>
                <a:latin typeface="Times New Roman" pitchFamily="18" charset="0"/>
              </a:endParaRPr>
            </a:p>
          </p:txBody>
        </p:sp>
      </p:grpSp>
      <p:sp>
        <p:nvSpPr>
          <p:cNvPr id="4266" name="Text Box 170"/>
          <p:cNvSpPr txBox="1">
            <a:spLocks noChangeArrowheads="1"/>
          </p:cNvSpPr>
          <p:nvPr/>
        </p:nvSpPr>
        <p:spPr bwMode="auto">
          <a:xfrm rot="-5400000">
            <a:off x="-143669" y="2796382"/>
            <a:ext cx="254476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i="0">
                <a:solidFill>
                  <a:schemeClr val="bg1"/>
                </a:solidFill>
                <a:effectLst>
                  <a:outerShdw blurRad="38100" dist="38100" dir="2700000" algn="tl">
                    <a:srgbClr val="808080"/>
                  </a:outerShdw>
                </a:effectLst>
                <a:latin typeface="Times New Roman" pitchFamily="18" charset="0"/>
              </a:rPr>
              <a:t>Nominal diameter</a:t>
            </a:r>
            <a:endParaRPr lang="en-GB" i="0">
              <a:solidFill>
                <a:schemeClr val="bg1"/>
              </a:solidFill>
              <a:effectLst>
                <a:outerShdw blurRad="38100" dist="38100" dir="2700000" algn="tl">
                  <a:srgbClr val="808080"/>
                </a:outerShdw>
              </a:effectLst>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37"/>
                                        </p:tgtEl>
                                        <p:attrNameLst>
                                          <p:attrName>style.visibility</p:attrName>
                                        </p:attrNameLst>
                                      </p:cBhvr>
                                      <p:to>
                                        <p:strVal val="visible"/>
                                      </p:to>
                                    </p:set>
                                    <p:animEffect transition="in" filter="dissolve">
                                      <p:cBhvr>
                                        <p:cTn id="7" dur="500"/>
                                        <p:tgtEl>
                                          <p:spTgt spid="423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267"/>
                                        </p:tgtEl>
                                        <p:attrNameLst>
                                          <p:attrName>style.visibility</p:attrName>
                                        </p:attrNameLst>
                                      </p:cBhvr>
                                      <p:to>
                                        <p:strVal val="visible"/>
                                      </p:to>
                                    </p:set>
                                    <p:animEffect transition="in" filter="dissolve">
                                      <p:cBhvr>
                                        <p:cTn id="12" dur="500"/>
                                        <p:tgtEl>
                                          <p:spTgt spid="426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66"/>
                                        </p:tgtEl>
                                        <p:attrNameLst>
                                          <p:attrName>style.visibility</p:attrName>
                                        </p:attrNameLst>
                                      </p:cBhvr>
                                      <p:to>
                                        <p:strVal val="visible"/>
                                      </p:to>
                                    </p:set>
                                    <p:animEffect transition="in" filter="dissolve">
                                      <p:cBhvr>
                                        <p:cTn id="17" dur="500"/>
                                        <p:tgtEl>
                                          <p:spTgt spid="426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270"/>
                                        </p:tgtEl>
                                        <p:attrNameLst>
                                          <p:attrName>style.visibility</p:attrName>
                                        </p:attrNameLst>
                                      </p:cBhvr>
                                      <p:to>
                                        <p:strVal val="visible"/>
                                      </p:to>
                                    </p:set>
                                    <p:animEffect transition="in" filter="dissolve">
                                      <p:cBhvr>
                                        <p:cTn id="22" dur="500"/>
                                        <p:tgtEl>
                                          <p:spTgt spid="427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277"/>
                                        </p:tgtEl>
                                        <p:attrNameLst>
                                          <p:attrName>style.visibility</p:attrName>
                                        </p:attrNameLst>
                                      </p:cBhvr>
                                      <p:to>
                                        <p:strVal val="visible"/>
                                      </p:to>
                                    </p:set>
                                    <p:animEffect transition="in" filter="dissolve">
                                      <p:cBhvr>
                                        <p:cTn id="27" dur="500"/>
                                        <p:tgtEl>
                                          <p:spTgt spid="427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4271"/>
                                        </p:tgtEl>
                                        <p:attrNameLst>
                                          <p:attrName>style.visibility</p:attrName>
                                        </p:attrNameLst>
                                      </p:cBhvr>
                                      <p:to>
                                        <p:strVal val="visible"/>
                                      </p:to>
                                    </p:set>
                                    <p:animEffect transition="in" filter="dissolve">
                                      <p:cBhvr>
                                        <p:cTn id="32" dur="500"/>
                                        <p:tgtEl>
                                          <p:spTgt spid="427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4276"/>
                                        </p:tgtEl>
                                        <p:attrNameLst>
                                          <p:attrName>style.visibility</p:attrName>
                                        </p:attrNameLst>
                                      </p:cBhvr>
                                      <p:to>
                                        <p:strVal val="visible"/>
                                      </p:to>
                                    </p:set>
                                    <p:animEffect transition="in" filter="dissolve">
                                      <p:cBhvr>
                                        <p:cTn id="37" dur="500"/>
                                        <p:tgtEl>
                                          <p:spTgt spid="427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4272"/>
                                        </p:tgtEl>
                                        <p:attrNameLst>
                                          <p:attrName>style.visibility</p:attrName>
                                        </p:attrNameLst>
                                      </p:cBhvr>
                                      <p:to>
                                        <p:strVal val="visible"/>
                                      </p:to>
                                    </p:set>
                                    <p:animEffect transition="in" filter="dissolve">
                                      <p:cBhvr>
                                        <p:cTn id="42" dur="500"/>
                                        <p:tgtEl>
                                          <p:spTgt spid="427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4273"/>
                                        </p:tgtEl>
                                        <p:attrNameLst>
                                          <p:attrName>style.visibility</p:attrName>
                                        </p:attrNameLst>
                                      </p:cBhvr>
                                      <p:to>
                                        <p:strVal val="visible"/>
                                      </p:to>
                                    </p:set>
                                    <p:animEffect transition="in" filter="dissolve">
                                      <p:cBhvr>
                                        <p:cTn id="47" dur="500"/>
                                        <p:tgtEl>
                                          <p:spTgt spid="427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4274"/>
                                        </p:tgtEl>
                                        <p:attrNameLst>
                                          <p:attrName>style.visibility</p:attrName>
                                        </p:attrNameLst>
                                      </p:cBhvr>
                                      <p:to>
                                        <p:strVal val="visible"/>
                                      </p:to>
                                    </p:set>
                                    <p:animEffect transition="in" filter="dissolve">
                                      <p:cBhvr>
                                        <p:cTn id="52" dur="500"/>
                                        <p:tgtEl>
                                          <p:spTgt spid="427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4275"/>
                                        </p:tgtEl>
                                        <p:attrNameLst>
                                          <p:attrName>style.visibility</p:attrName>
                                        </p:attrNameLst>
                                      </p:cBhvr>
                                      <p:to>
                                        <p:strVal val="visible"/>
                                      </p:to>
                                    </p:set>
                                    <p:animEffect transition="in" filter="dissolve">
                                      <p:cBhvr>
                                        <p:cTn id="57" dur="500"/>
                                        <p:tgtEl>
                                          <p:spTgt spid="4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7" grpId="0" autoUpdateAnimBg="0"/>
      <p:bldP spid="4266" grpId="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30" name="Text Box 82"/>
          <p:cNvSpPr txBox="1">
            <a:spLocks noChangeArrowheads="1"/>
          </p:cNvSpPr>
          <p:nvPr/>
        </p:nvSpPr>
        <p:spPr bwMode="auto">
          <a:xfrm>
            <a:off x="3200400" y="5562600"/>
            <a:ext cx="20574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3200" i="0">
                <a:solidFill>
                  <a:srgbClr val="FF0000"/>
                </a:solidFill>
                <a:effectLst>
                  <a:outerShdw blurRad="38100" dist="38100" dir="2700000" algn="tl">
                    <a:srgbClr val="FFFFFF"/>
                  </a:outerShdw>
                </a:effectLst>
              </a:rPr>
              <a:t>Cap nut</a:t>
            </a:r>
          </a:p>
        </p:txBody>
      </p:sp>
      <p:grpSp>
        <p:nvGrpSpPr>
          <p:cNvPr id="53351" name="Group 103"/>
          <p:cNvGrpSpPr>
            <a:grpSpLocks/>
          </p:cNvGrpSpPr>
          <p:nvPr/>
        </p:nvGrpSpPr>
        <p:grpSpPr bwMode="auto">
          <a:xfrm>
            <a:off x="1981200" y="838200"/>
            <a:ext cx="4724400" cy="4114800"/>
            <a:chOff x="2448" y="2136"/>
            <a:chExt cx="2568" cy="2184"/>
          </a:xfrm>
        </p:grpSpPr>
        <p:grpSp>
          <p:nvGrpSpPr>
            <p:cNvPr id="53251" name="Group 3"/>
            <p:cNvGrpSpPr>
              <a:grpSpLocks/>
            </p:cNvGrpSpPr>
            <p:nvPr/>
          </p:nvGrpSpPr>
          <p:grpSpPr bwMode="auto">
            <a:xfrm>
              <a:off x="2944" y="2532"/>
              <a:ext cx="1616" cy="1297"/>
              <a:chOff x="2496" y="1151"/>
              <a:chExt cx="1616" cy="1297"/>
            </a:xfrm>
          </p:grpSpPr>
          <p:sp>
            <p:nvSpPr>
              <p:cNvPr id="53252" name="Freeform 4"/>
              <p:cNvSpPr>
                <a:spLocks/>
              </p:cNvSpPr>
              <p:nvPr/>
            </p:nvSpPr>
            <p:spPr bwMode="auto">
              <a:xfrm>
                <a:off x="2847" y="1492"/>
                <a:ext cx="457" cy="117"/>
              </a:xfrm>
              <a:custGeom>
                <a:avLst/>
                <a:gdLst>
                  <a:gd name="T0" fmla="*/ 2725 w 2725"/>
                  <a:gd name="T1" fmla="*/ 0 h 698"/>
                  <a:gd name="T2" fmla="*/ 1785 w 2725"/>
                  <a:gd name="T3" fmla="*/ 98 h 698"/>
                  <a:gd name="T4" fmla="*/ 870 w 2725"/>
                  <a:gd name="T5" fmla="*/ 332 h 698"/>
                  <a:gd name="T6" fmla="*/ 0 w 2725"/>
                  <a:gd name="T7" fmla="*/ 698 h 698"/>
                  <a:gd name="T8" fmla="*/ 1 w 2725"/>
                  <a:gd name="T9" fmla="*/ 698 h 698"/>
                </a:gdLst>
                <a:ahLst/>
                <a:cxnLst>
                  <a:cxn ang="0">
                    <a:pos x="T0" y="T1"/>
                  </a:cxn>
                  <a:cxn ang="0">
                    <a:pos x="T2" y="T3"/>
                  </a:cxn>
                  <a:cxn ang="0">
                    <a:pos x="T4" y="T5"/>
                  </a:cxn>
                  <a:cxn ang="0">
                    <a:pos x="T6" y="T7"/>
                  </a:cxn>
                  <a:cxn ang="0">
                    <a:pos x="T8" y="T9"/>
                  </a:cxn>
                </a:cxnLst>
                <a:rect l="0" t="0" r="r" b="b"/>
                <a:pathLst>
                  <a:path w="2725" h="698">
                    <a:moveTo>
                      <a:pt x="2725" y="0"/>
                    </a:moveTo>
                    <a:lnTo>
                      <a:pt x="1785" y="98"/>
                    </a:lnTo>
                    <a:lnTo>
                      <a:pt x="870" y="332"/>
                    </a:lnTo>
                    <a:lnTo>
                      <a:pt x="0" y="698"/>
                    </a:lnTo>
                    <a:lnTo>
                      <a:pt x="1" y="69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53" name="Freeform 5"/>
              <p:cNvSpPr>
                <a:spLocks/>
              </p:cNvSpPr>
              <p:nvPr/>
            </p:nvSpPr>
            <p:spPr bwMode="auto">
              <a:xfrm>
                <a:off x="2496" y="1492"/>
                <a:ext cx="351" cy="117"/>
              </a:xfrm>
              <a:custGeom>
                <a:avLst/>
                <a:gdLst>
                  <a:gd name="T0" fmla="*/ 2098 w 2098"/>
                  <a:gd name="T1" fmla="*/ 698 h 698"/>
                  <a:gd name="T2" fmla="*/ 1851 w 2098"/>
                  <a:gd name="T3" fmla="*/ 331 h 698"/>
                  <a:gd name="T4" fmla="*/ 1483 w 2098"/>
                  <a:gd name="T5" fmla="*/ 86 h 698"/>
                  <a:gd name="T6" fmla="*/ 1049 w 2098"/>
                  <a:gd name="T7" fmla="*/ 0 h 698"/>
                  <a:gd name="T8" fmla="*/ 615 w 2098"/>
                  <a:gd name="T9" fmla="*/ 86 h 698"/>
                  <a:gd name="T10" fmla="*/ 247 w 2098"/>
                  <a:gd name="T11" fmla="*/ 331 h 698"/>
                  <a:gd name="T12" fmla="*/ 0 w 2098"/>
                  <a:gd name="T13" fmla="*/ 698 h 698"/>
                  <a:gd name="T14" fmla="*/ 2 w 2098"/>
                  <a:gd name="T15" fmla="*/ 698 h 6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8" h="698">
                    <a:moveTo>
                      <a:pt x="2098" y="698"/>
                    </a:moveTo>
                    <a:lnTo>
                      <a:pt x="1851" y="331"/>
                    </a:lnTo>
                    <a:lnTo>
                      <a:pt x="1483" y="86"/>
                    </a:lnTo>
                    <a:lnTo>
                      <a:pt x="1049" y="0"/>
                    </a:lnTo>
                    <a:lnTo>
                      <a:pt x="615" y="86"/>
                    </a:lnTo>
                    <a:lnTo>
                      <a:pt x="247" y="331"/>
                    </a:lnTo>
                    <a:lnTo>
                      <a:pt x="0" y="698"/>
                    </a:lnTo>
                    <a:lnTo>
                      <a:pt x="2" y="69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54" name="Freeform 6"/>
              <p:cNvSpPr>
                <a:spLocks/>
              </p:cNvSpPr>
              <p:nvPr/>
            </p:nvSpPr>
            <p:spPr bwMode="auto">
              <a:xfrm>
                <a:off x="3761" y="1492"/>
                <a:ext cx="1" cy="797"/>
              </a:xfrm>
              <a:custGeom>
                <a:avLst/>
                <a:gdLst>
                  <a:gd name="T0" fmla="*/ 0 w 1"/>
                  <a:gd name="T1" fmla="*/ 0 h 4752"/>
                  <a:gd name="T2" fmla="*/ 0 w 1"/>
                  <a:gd name="T3" fmla="*/ 4752 h 4752"/>
                  <a:gd name="T4" fmla="*/ 1 w 1"/>
                  <a:gd name="T5" fmla="*/ 4752 h 4752"/>
                </a:gdLst>
                <a:ahLst/>
                <a:cxnLst>
                  <a:cxn ang="0">
                    <a:pos x="T0" y="T1"/>
                  </a:cxn>
                  <a:cxn ang="0">
                    <a:pos x="T2" y="T3"/>
                  </a:cxn>
                  <a:cxn ang="0">
                    <a:pos x="T4" y="T5"/>
                  </a:cxn>
                </a:cxnLst>
                <a:rect l="0" t="0" r="r" b="b"/>
                <a:pathLst>
                  <a:path w="1" h="4752">
                    <a:moveTo>
                      <a:pt x="0" y="0"/>
                    </a:moveTo>
                    <a:lnTo>
                      <a:pt x="0" y="4752"/>
                    </a:lnTo>
                    <a:lnTo>
                      <a:pt x="1" y="475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55" name="Freeform 7"/>
              <p:cNvSpPr>
                <a:spLocks/>
              </p:cNvSpPr>
              <p:nvPr/>
            </p:nvSpPr>
            <p:spPr bwMode="auto">
              <a:xfrm>
                <a:off x="2496" y="1609"/>
                <a:ext cx="2" cy="680"/>
              </a:xfrm>
              <a:custGeom>
                <a:avLst/>
                <a:gdLst>
                  <a:gd name="T0" fmla="*/ 0 w 2"/>
                  <a:gd name="T1" fmla="*/ 0 h 4054"/>
                  <a:gd name="T2" fmla="*/ 0 w 2"/>
                  <a:gd name="T3" fmla="*/ 4054 h 4054"/>
                  <a:gd name="T4" fmla="*/ 2 w 2"/>
                  <a:gd name="T5" fmla="*/ 4054 h 4054"/>
                </a:gdLst>
                <a:ahLst/>
                <a:cxnLst>
                  <a:cxn ang="0">
                    <a:pos x="T0" y="T1"/>
                  </a:cxn>
                  <a:cxn ang="0">
                    <a:pos x="T2" y="T3"/>
                  </a:cxn>
                  <a:cxn ang="0">
                    <a:pos x="T4" y="T5"/>
                  </a:cxn>
                </a:cxnLst>
                <a:rect l="0" t="0" r="r" b="b"/>
                <a:pathLst>
                  <a:path w="2" h="4054">
                    <a:moveTo>
                      <a:pt x="0" y="0"/>
                    </a:moveTo>
                    <a:lnTo>
                      <a:pt x="0" y="4054"/>
                    </a:lnTo>
                    <a:lnTo>
                      <a:pt x="2" y="405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56" name="Freeform 8"/>
              <p:cNvSpPr>
                <a:spLocks/>
              </p:cNvSpPr>
              <p:nvPr/>
            </p:nvSpPr>
            <p:spPr bwMode="auto">
              <a:xfrm>
                <a:off x="2847" y="1609"/>
                <a:ext cx="2" cy="680"/>
              </a:xfrm>
              <a:custGeom>
                <a:avLst/>
                <a:gdLst>
                  <a:gd name="T0" fmla="*/ 0 w 1"/>
                  <a:gd name="T1" fmla="*/ 0 h 4054"/>
                  <a:gd name="T2" fmla="*/ 0 w 1"/>
                  <a:gd name="T3" fmla="*/ 4054 h 4054"/>
                  <a:gd name="T4" fmla="*/ 1 w 1"/>
                  <a:gd name="T5" fmla="*/ 4054 h 4054"/>
                </a:gdLst>
                <a:ahLst/>
                <a:cxnLst>
                  <a:cxn ang="0">
                    <a:pos x="T0" y="T1"/>
                  </a:cxn>
                  <a:cxn ang="0">
                    <a:pos x="T2" y="T3"/>
                  </a:cxn>
                  <a:cxn ang="0">
                    <a:pos x="T4" y="T5"/>
                  </a:cxn>
                </a:cxnLst>
                <a:rect l="0" t="0" r="r" b="b"/>
                <a:pathLst>
                  <a:path w="1" h="4054">
                    <a:moveTo>
                      <a:pt x="0" y="0"/>
                    </a:moveTo>
                    <a:lnTo>
                      <a:pt x="0" y="4054"/>
                    </a:lnTo>
                    <a:lnTo>
                      <a:pt x="1" y="405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57" name="Freeform 9"/>
              <p:cNvSpPr>
                <a:spLocks/>
              </p:cNvSpPr>
              <p:nvPr/>
            </p:nvSpPr>
            <p:spPr bwMode="auto">
              <a:xfrm>
                <a:off x="2496" y="2289"/>
                <a:ext cx="353" cy="2"/>
              </a:xfrm>
              <a:custGeom>
                <a:avLst/>
                <a:gdLst>
                  <a:gd name="T0" fmla="*/ 0 w 2099"/>
                  <a:gd name="T1" fmla="*/ 2098 w 2099"/>
                  <a:gd name="T2" fmla="*/ 2099 w 2099"/>
                </a:gdLst>
                <a:ahLst/>
                <a:cxnLst>
                  <a:cxn ang="0">
                    <a:pos x="T0" y="0"/>
                  </a:cxn>
                  <a:cxn ang="0">
                    <a:pos x="T1" y="0"/>
                  </a:cxn>
                  <a:cxn ang="0">
                    <a:pos x="T2" y="0"/>
                  </a:cxn>
                </a:cxnLst>
                <a:rect l="0" t="0" r="r" b="b"/>
                <a:pathLst>
                  <a:path w="2099">
                    <a:moveTo>
                      <a:pt x="0" y="0"/>
                    </a:moveTo>
                    <a:lnTo>
                      <a:pt x="2098" y="0"/>
                    </a:lnTo>
                    <a:lnTo>
                      <a:pt x="209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58" name="Freeform 10"/>
              <p:cNvSpPr>
                <a:spLocks/>
              </p:cNvSpPr>
              <p:nvPr/>
            </p:nvSpPr>
            <p:spPr bwMode="auto">
              <a:xfrm>
                <a:off x="2847" y="2289"/>
                <a:ext cx="457" cy="2"/>
              </a:xfrm>
              <a:custGeom>
                <a:avLst/>
                <a:gdLst>
                  <a:gd name="T0" fmla="*/ 0 w 2726"/>
                  <a:gd name="T1" fmla="*/ 2725 w 2726"/>
                  <a:gd name="T2" fmla="*/ 2726 w 2726"/>
                </a:gdLst>
                <a:ahLst/>
                <a:cxnLst>
                  <a:cxn ang="0">
                    <a:pos x="T0" y="0"/>
                  </a:cxn>
                  <a:cxn ang="0">
                    <a:pos x="T1" y="0"/>
                  </a:cxn>
                  <a:cxn ang="0">
                    <a:pos x="T2" y="0"/>
                  </a:cxn>
                </a:cxnLst>
                <a:rect l="0" t="0" r="r" b="b"/>
                <a:pathLst>
                  <a:path w="2726">
                    <a:moveTo>
                      <a:pt x="0" y="0"/>
                    </a:moveTo>
                    <a:lnTo>
                      <a:pt x="2725" y="0"/>
                    </a:lnTo>
                    <a:lnTo>
                      <a:pt x="27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59" name="Freeform 11"/>
              <p:cNvSpPr>
                <a:spLocks/>
              </p:cNvSpPr>
              <p:nvPr/>
            </p:nvSpPr>
            <p:spPr bwMode="auto">
              <a:xfrm>
                <a:off x="2672" y="1492"/>
                <a:ext cx="177" cy="2"/>
              </a:xfrm>
              <a:custGeom>
                <a:avLst/>
                <a:gdLst>
                  <a:gd name="T0" fmla="*/ 0 w 1050"/>
                  <a:gd name="T1" fmla="*/ 1049 w 1050"/>
                  <a:gd name="T2" fmla="*/ 1050 w 1050"/>
                </a:gdLst>
                <a:ahLst/>
                <a:cxnLst>
                  <a:cxn ang="0">
                    <a:pos x="T0" y="0"/>
                  </a:cxn>
                  <a:cxn ang="0">
                    <a:pos x="T1" y="0"/>
                  </a:cxn>
                  <a:cxn ang="0">
                    <a:pos x="T2" y="0"/>
                  </a:cxn>
                </a:cxnLst>
                <a:rect l="0" t="0" r="r" b="b"/>
                <a:pathLst>
                  <a:path w="1050">
                    <a:moveTo>
                      <a:pt x="0" y="0"/>
                    </a:moveTo>
                    <a:lnTo>
                      <a:pt x="1049" y="0"/>
                    </a:lnTo>
                    <a:lnTo>
                      <a:pt x="105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0" name="Freeform 12"/>
              <p:cNvSpPr>
                <a:spLocks/>
              </p:cNvSpPr>
              <p:nvPr/>
            </p:nvSpPr>
            <p:spPr bwMode="auto">
              <a:xfrm>
                <a:off x="3304" y="1492"/>
                <a:ext cx="457" cy="2"/>
              </a:xfrm>
              <a:custGeom>
                <a:avLst/>
                <a:gdLst>
                  <a:gd name="T0" fmla="*/ 0 w 2726"/>
                  <a:gd name="T1" fmla="*/ 2725 w 2726"/>
                  <a:gd name="T2" fmla="*/ 2726 w 2726"/>
                </a:gdLst>
                <a:ahLst/>
                <a:cxnLst>
                  <a:cxn ang="0">
                    <a:pos x="T0" y="0"/>
                  </a:cxn>
                  <a:cxn ang="0">
                    <a:pos x="T1" y="0"/>
                  </a:cxn>
                  <a:cxn ang="0">
                    <a:pos x="T2" y="0"/>
                  </a:cxn>
                </a:cxnLst>
                <a:rect l="0" t="0" r="r" b="b"/>
                <a:pathLst>
                  <a:path w="2726">
                    <a:moveTo>
                      <a:pt x="0" y="0"/>
                    </a:moveTo>
                    <a:lnTo>
                      <a:pt x="2725" y="0"/>
                    </a:lnTo>
                    <a:lnTo>
                      <a:pt x="27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1" name="Freeform 13"/>
              <p:cNvSpPr>
                <a:spLocks/>
              </p:cNvSpPr>
              <p:nvPr/>
            </p:nvSpPr>
            <p:spPr bwMode="auto">
              <a:xfrm>
                <a:off x="2847" y="1492"/>
                <a:ext cx="457" cy="2"/>
              </a:xfrm>
              <a:custGeom>
                <a:avLst/>
                <a:gdLst>
                  <a:gd name="T0" fmla="*/ 2725 w 2725"/>
                  <a:gd name="T1" fmla="*/ 0 w 2725"/>
                  <a:gd name="T2" fmla="*/ 1 w 2725"/>
                </a:gdLst>
                <a:ahLst/>
                <a:cxnLst>
                  <a:cxn ang="0">
                    <a:pos x="T0" y="0"/>
                  </a:cxn>
                  <a:cxn ang="0">
                    <a:pos x="T1" y="0"/>
                  </a:cxn>
                  <a:cxn ang="0">
                    <a:pos x="T2" y="0"/>
                  </a:cxn>
                </a:cxnLst>
                <a:rect l="0" t="0" r="r" b="b"/>
                <a:pathLst>
                  <a:path w="2725">
                    <a:moveTo>
                      <a:pt x="2725"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2" name="Freeform 14"/>
              <p:cNvSpPr>
                <a:spLocks/>
              </p:cNvSpPr>
              <p:nvPr/>
            </p:nvSpPr>
            <p:spPr bwMode="auto">
              <a:xfrm>
                <a:off x="3761" y="1492"/>
                <a:ext cx="218" cy="2"/>
              </a:xfrm>
              <a:custGeom>
                <a:avLst/>
                <a:gdLst>
                  <a:gd name="T0" fmla="*/ 1308 w 1308"/>
                  <a:gd name="T1" fmla="*/ 0 w 1308"/>
                  <a:gd name="T2" fmla="*/ 1 w 1308"/>
                </a:gdLst>
                <a:ahLst/>
                <a:cxnLst>
                  <a:cxn ang="0">
                    <a:pos x="T0" y="0"/>
                  </a:cxn>
                  <a:cxn ang="0">
                    <a:pos x="T1" y="0"/>
                  </a:cxn>
                  <a:cxn ang="0">
                    <a:pos x="T2" y="0"/>
                  </a:cxn>
                </a:cxnLst>
                <a:rect l="0" t="0" r="r" b="b"/>
                <a:pathLst>
                  <a:path w="1308">
                    <a:moveTo>
                      <a:pt x="1308"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3" name="Freeform 15"/>
              <p:cNvSpPr>
                <a:spLocks/>
              </p:cNvSpPr>
              <p:nvPr/>
            </p:nvSpPr>
            <p:spPr bwMode="auto">
              <a:xfrm>
                <a:off x="4110" y="1624"/>
                <a:ext cx="2" cy="665"/>
              </a:xfrm>
              <a:custGeom>
                <a:avLst/>
                <a:gdLst>
                  <a:gd name="T0" fmla="*/ 0 w 6"/>
                  <a:gd name="T1" fmla="*/ 0 h 3968"/>
                  <a:gd name="T2" fmla="*/ 4 w 6"/>
                  <a:gd name="T3" fmla="*/ 3968 h 3968"/>
                  <a:gd name="T4" fmla="*/ 6 w 6"/>
                  <a:gd name="T5" fmla="*/ 3968 h 3968"/>
                </a:gdLst>
                <a:ahLst/>
                <a:cxnLst>
                  <a:cxn ang="0">
                    <a:pos x="T0" y="T1"/>
                  </a:cxn>
                  <a:cxn ang="0">
                    <a:pos x="T2" y="T3"/>
                  </a:cxn>
                  <a:cxn ang="0">
                    <a:pos x="T4" y="T5"/>
                  </a:cxn>
                </a:cxnLst>
                <a:rect l="0" t="0" r="r" b="b"/>
                <a:pathLst>
                  <a:path w="6" h="3968">
                    <a:moveTo>
                      <a:pt x="0" y="0"/>
                    </a:moveTo>
                    <a:lnTo>
                      <a:pt x="4" y="3968"/>
                    </a:lnTo>
                    <a:lnTo>
                      <a:pt x="6" y="396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4" name="Freeform 16"/>
              <p:cNvSpPr>
                <a:spLocks/>
              </p:cNvSpPr>
              <p:nvPr/>
            </p:nvSpPr>
            <p:spPr bwMode="auto">
              <a:xfrm>
                <a:off x="3979" y="1492"/>
                <a:ext cx="131" cy="132"/>
              </a:xfrm>
              <a:custGeom>
                <a:avLst/>
                <a:gdLst>
                  <a:gd name="T0" fmla="*/ 784 w 784"/>
                  <a:gd name="T1" fmla="*/ 784 h 784"/>
                  <a:gd name="T2" fmla="*/ 678 w 784"/>
                  <a:gd name="T3" fmla="*/ 392 h 784"/>
                  <a:gd name="T4" fmla="*/ 392 w 784"/>
                  <a:gd name="T5" fmla="*/ 105 h 784"/>
                  <a:gd name="T6" fmla="*/ 0 w 784"/>
                  <a:gd name="T7" fmla="*/ 0 h 784"/>
                  <a:gd name="T8" fmla="*/ 2 w 784"/>
                  <a:gd name="T9" fmla="*/ 0 h 784"/>
                </a:gdLst>
                <a:ahLst/>
                <a:cxnLst>
                  <a:cxn ang="0">
                    <a:pos x="T0" y="T1"/>
                  </a:cxn>
                  <a:cxn ang="0">
                    <a:pos x="T2" y="T3"/>
                  </a:cxn>
                  <a:cxn ang="0">
                    <a:pos x="T4" y="T5"/>
                  </a:cxn>
                  <a:cxn ang="0">
                    <a:pos x="T6" y="T7"/>
                  </a:cxn>
                  <a:cxn ang="0">
                    <a:pos x="T8" y="T9"/>
                  </a:cxn>
                </a:cxnLst>
                <a:rect l="0" t="0" r="r" b="b"/>
                <a:pathLst>
                  <a:path w="784" h="784">
                    <a:moveTo>
                      <a:pt x="784" y="784"/>
                    </a:moveTo>
                    <a:lnTo>
                      <a:pt x="678" y="392"/>
                    </a:lnTo>
                    <a:lnTo>
                      <a:pt x="392" y="105"/>
                    </a:ln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5" name="Freeform 17"/>
              <p:cNvSpPr>
                <a:spLocks/>
              </p:cNvSpPr>
              <p:nvPr/>
            </p:nvSpPr>
            <p:spPr bwMode="auto">
              <a:xfrm>
                <a:off x="3667" y="1492"/>
                <a:ext cx="2" cy="797"/>
              </a:xfrm>
              <a:custGeom>
                <a:avLst/>
                <a:gdLst>
                  <a:gd name="T0" fmla="*/ 0 w 1"/>
                  <a:gd name="T1" fmla="*/ 0 h 4752"/>
                  <a:gd name="T2" fmla="*/ 0 w 1"/>
                  <a:gd name="T3" fmla="*/ 4752 h 4752"/>
                  <a:gd name="T4" fmla="*/ 1 w 1"/>
                  <a:gd name="T5" fmla="*/ 4752 h 4752"/>
                </a:gdLst>
                <a:ahLst/>
                <a:cxnLst>
                  <a:cxn ang="0">
                    <a:pos x="T0" y="T1"/>
                  </a:cxn>
                  <a:cxn ang="0">
                    <a:pos x="T2" y="T3"/>
                  </a:cxn>
                  <a:cxn ang="0">
                    <a:pos x="T4" y="T5"/>
                  </a:cxn>
                </a:cxnLst>
                <a:rect l="0" t="0" r="r" b="b"/>
                <a:pathLst>
                  <a:path w="1" h="4752">
                    <a:moveTo>
                      <a:pt x="0" y="0"/>
                    </a:moveTo>
                    <a:lnTo>
                      <a:pt x="0" y="4752"/>
                    </a:lnTo>
                    <a:lnTo>
                      <a:pt x="1" y="475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6" name="Freeform 18"/>
              <p:cNvSpPr>
                <a:spLocks/>
              </p:cNvSpPr>
              <p:nvPr/>
            </p:nvSpPr>
            <p:spPr bwMode="auto">
              <a:xfrm>
                <a:off x="2941" y="1492"/>
                <a:ext cx="1" cy="797"/>
              </a:xfrm>
              <a:custGeom>
                <a:avLst/>
                <a:gdLst>
                  <a:gd name="T0" fmla="*/ 0 w 1"/>
                  <a:gd name="T1" fmla="*/ 0 h 4752"/>
                  <a:gd name="T2" fmla="*/ 0 w 1"/>
                  <a:gd name="T3" fmla="*/ 4752 h 4752"/>
                  <a:gd name="T4" fmla="*/ 1 w 1"/>
                  <a:gd name="T5" fmla="*/ 4752 h 4752"/>
                </a:gdLst>
                <a:ahLst/>
                <a:cxnLst>
                  <a:cxn ang="0">
                    <a:pos x="T0" y="T1"/>
                  </a:cxn>
                  <a:cxn ang="0">
                    <a:pos x="T2" y="T3"/>
                  </a:cxn>
                  <a:cxn ang="0">
                    <a:pos x="T4" y="T5"/>
                  </a:cxn>
                </a:cxnLst>
                <a:rect l="0" t="0" r="r" b="b"/>
                <a:pathLst>
                  <a:path w="1" h="4752">
                    <a:moveTo>
                      <a:pt x="0" y="0"/>
                    </a:moveTo>
                    <a:lnTo>
                      <a:pt x="0" y="4752"/>
                    </a:lnTo>
                    <a:lnTo>
                      <a:pt x="1" y="4752"/>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7" name="Freeform 19"/>
              <p:cNvSpPr>
                <a:spLocks/>
              </p:cNvSpPr>
              <p:nvPr/>
            </p:nvSpPr>
            <p:spPr bwMode="auto">
              <a:xfrm>
                <a:off x="3304" y="2289"/>
                <a:ext cx="808" cy="2"/>
              </a:xfrm>
              <a:custGeom>
                <a:avLst/>
                <a:gdLst>
                  <a:gd name="T0" fmla="*/ 0 w 4823"/>
                  <a:gd name="T1" fmla="*/ 4821 w 4823"/>
                  <a:gd name="T2" fmla="*/ 4823 w 4823"/>
                </a:gdLst>
                <a:ahLst/>
                <a:cxnLst>
                  <a:cxn ang="0">
                    <a:pos x="T0" y="0"/>
                  </a:cxn>
                  <a:cxn ang="0">
                    <a:pos x="T1" y="0"/>
                  </a:cxn>
                  <a:cxn ang="0">
                    <a:pos x="T2" y="0"/>
                  </a:cxn>
                </a:cxnLst>
                <a:rect l="0" t="0" r="r" b="b"/>
                <a:pathLst>
                  <a:path w="4823">
                    <a:moveTo>
                      <a:pt x="0" y="0"/>
                    </a:moveTo>
                    <a:lnTo>
                      <a:pt x="4821" y="0"/>
                    </a:lnTo>
                    <a:lnTo>
                      <a:pt x="482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8" name="Freeform 20"/>
              <p:cNvSpPr>
                <a:spLocks/>
              </p:cNvSpPr>
              <p:nvPr/>
            </p:nvSpPr>
            <p:spPr bwMode="auto">
              <a:xfrm>
                <a:off x="3979" y="1151"/>
                <a:ext cx="2" cy="341"/>
              </a:xfrm>
              <a:custGeom>
                <a:avLst/>
                <a:gdLst>
                  <a:gd name="T0" fmla="*/ 0 w 2"/>
                  <a:gd name="T1" fmla="*/ 2033 h 2033"/>
                  <a:gd name="T2" fmla="*/ 0 w 2"/>
                  <a:gd name="T3" fmla="*/ 0 h 2033"/>
                  <a:gd name="T4" fmla="*/ 2 w 2"/>
                  <a:gd name="T5" fmla="*/ 0 h 2033"/>
                </a:gdLst>
                <a:ahLst/>
                <a:cxnLst>
                  <a:cxn ang="0">
                    <a:pos x="T0" y="T1"/>
                  </a:cxn>
                  <a:cxn ang="0">
                    <a:pos x="T2" y="T3"/>
                  </a:cxn>
                  <a:cxn ang="0">
                    <a:pos x="T4" y="T5"/>
                  </a:cxn>
                </a:cxnLst>
                <a:rect l="0" t="0" r="r" b="b"/>
                <a:pathLst>
                  <a:path w="2" h="2033">
                    <a:moveTo>
                      <a:pt x="0" y="2033"/>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69" name="Freeform 21"/>
              <p:cNvSpPr>
                <a:spLocks/>
              </p:cNvSpPr>
              <p:nvPr/>
            </p:nvSpPr>
            <p:spPr bwMode="auto">
              <a:xfrm>
                <a:off x="2580" y="1151"/>
                <a:ext cx="1399" cy="2"/>
              </a:xfrm>
              <a:custGeom>
                <a:avLst/>
                <a:gdLst>
                  <a:gd name="T0" fmla="*/ 8354 w 8354"/>
                  <a:gd name="T1" fmla="*/ 0 w 8354"/>
                  <a:gd name="T2" fmla="*/ 1 w 8354"/>
                </a:gdLst>
                <a:ahLst/>
                <a:cxnLst>
                  <a:cxn ang="0">
                    <a:pos x="T0" y="0"/>
                  </a:cxn>
                  <a:cxn ang="0">
                    <a:pos x="T1" y="0"/>
                  </a:cxn>
                  <a:cxn ang="0">
                    <a:pos x="T2" y="0"/>
                  </a:cxn>
                </a:cxnLst>
                <a:rect l="0" t="0" r="r" b="b"/>
                <a:pathLst>
                  <a:path w="8354">
                    <a:moveTo>
                      <a:pt x="8354"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0" name="Freeform 22"/>
              <p:cNvSpPr>
                <a:spLocks/>
              </p:cNvSpPr>
              <p:nvPr/>
            </p:nvSpPr>
            <p:spPr bwMode="auto">
              <a:xfrm>
                <a:off x="2580" y="1151"/>
                <a:ext cx="2" cy="364"/>
              </a:xfrm>
              <a:custGeom>
                <a:avLst/>
                <a:gdLst>
                  <a:gd name="T0" fmla="*/ 0 w 1"/>
                  <a:gd name="T1" fmla="*/ 2174 h 2174"/>
                  <a:gd name="T2" fmla="*/ 0 w 1"/>
                  <a:gd name="T3" fmla="*/ 0 h 2174"/>
                  <a:gd name="T4" fmla="*/ 1 w 1"/>
                  <a:gd name="T5" fmla="*/ 0 h 2174"/>
                </a:gdLst>
                <a:ahLst/>
                <a:cxnLst>
                  <a:cxn ang="0">
                    <a:pos x="T0" y="T1"/>
                  </a:cxn>
                  <a:cxn ang="0">
                    <a:pos x="T2" y="T3"/>
                  </a:cxn>
                  <a:cxn ang="0">
                    <a:pos x="T4" y="T5"/>
                  </a:cxn>
                </a:cxnLst>
                <a:rect l="0" t="0" r="r" b="b"/>
                <a:pathLst>
                  <a:path w="1" h="2174">
                    <a:moveTo>
                      <a:pt x="0" y="217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1" name="Freeform 23"/>
              <p:cNvSpPr>
                <a:spLocks/>
              </p:cNvSpPr>
              <p:nvPr/>
            </p:nvSpPr>
            <p:spPr bwMode="auto">
              <a:xfrm>
                <a:off x="2728" y="1323"/>
                <a:ext cx="2" cy="169"/>
              </a:xfrm>
              <a:custGeom>
                <a:avLst/>
                <a:gdLst>
                  <a:gd name="T0" fmla="*/ 0 w 2"/>
                  <a:gd name="T1" fmla="*/ 1007 h 1007"/>
                  <a:gd name="T2" fmla="*/ 0 w 2"/>
                  <a:gd name="T3" fmla="*/ 0 h 1007"/>
                  <a:gd name="T4" fmla="*/ 2 w 2"/>
                  <a:gd name="T5" fmla="*/ 0 h 1007"/>
                </a:gdLst>
                <a:ahLst/>
                <a:cxnLst>
                  <a:cxn ang="0">
                    <a:pos x="T0" y="T1"/>
                  </a:cxn>
                  <a:cxn ang="0">
                    <a:pos x="T2" y="T3"/>
                  </a:cxn>
                  <a:cxn ang="0">
                    <a:pos x="T4" y="T5"/>
                  </a:cxn>
                </a:cxnLst>
                <a:rect l="0" t="0" r="r" b="b"/>
                <a:pathLst>
                  <a:path w="2" h="1007">
                    <a:moveTo>
                      <a:pt x="0" y="1007"/>
                    </a:moveTo>
                    <a:lnTo>
                      <a:pt x="0" y="0"/>
                    </a:lnTo>
                    <a:lnTo>
                      <a:pt x="2" y="0"/>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2" name="Freeform 24"/>
              <p:cNvSpPr>
                <a:spLocks/>
              </p:cNvSpPr>
              <p:nvPr/>
            </p:nvSpPr>
            <p:spPr bwMode="auto">
              <a:xfrm>
                <a:off x="2728" y="1323"/>
                <a:ext cx="715" cy="2"/>
              </a:xfrm>
              <a:custGeom>
                <a:avLst/>
                <a:gdLst>
                  <a:gd name="T0" fmla="*/ 0 w 4268"/>
                  <a:gd name="T1" fmla="*/ 4266 w 4268"/>
                  <a:gd name="T2" fmla="*/ 4268 w 4268"/>
                </a:gdLst>
                <a:ahLst/>
                <a:cxnLst>
                  <a:cxn ang="0">
                    <a:pos x="T0" y="0"/>
                  </a:cxn>
                  <a:cxn ang="0">
                    <a:pos x="T1" y="0"/>
                  </a:cxn>
                  <a:cxn ang="0">
                    <a:pos x="T2" y="0"/>
                  </a:cxn>
                </a:cxnLst>
                <a:rect l="0" t="0" r="r" b="b"/>
                <a:pathLst>
                  <a:path w="4268">
                    <a:moveTo>
                      <a:pt x="0" y="0"/>
                    </a:moveTo>
                    <a:lnTo>
                      <a:pt x="4266" y="0"/>
                    </a:lnTo>
                    <a:lnTo>
                      <a:pt x="4268" y="0"/>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3" name="Freeform 25"/>
              <p:cNvSpPr>
                <a:spLocks/>
              </p:cNvSpPr>
              <p:nvPr/>
            </p:nvSpPr>
            <p:spPr bwMode="auto">
              <a:xfrm>
                <a:off x="3165" y="1323"/>
                <a:ext cx="715" cy="2"/>
              </a:xfrm>
              <a:custGeom>
                <a:avLst/>
                <a:gdLst>
                  <a:gd name="T0" fmla="*/ 4266 w 4266"/>
                  <a:gd name="T1" fmla="*/ 0 w 4266"/>
                  <a:gd name="T2" fmla="*/ 2 w 4266"/>
                </a:gdLst>
                <a:ahLst/>
                <a:cxnLst>
                  <a:cxn ang="0">
                    <a:pos x="T0" y="0"/>
                  </a:cxn>
                  <a:cxn ang="0">
                    <a:pos x="T1" y="0"/>
                  </a:cxn>
                  <a:cxn ang="0">
                    <a:pos x="T2" y="0"/>
                  </a:cxn>
                </a:cxnLst>
                <a:rect l="0" t="0" r="r" b="b"/>
                <a:pathLst>
                  <a:path w="4266">
                    <a:moveTo>
                      <a:pt x="4266" y="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4" name="Freeform 26"/>
              <p:cNvSpPr>
                <a:spLocks/>
              </p:cNvSpPr>
              <p:nvPr/>
            </p:nvSpPr>
            <p:spPr bwMode="auto">
              <a:xfrm>
                <a:off x="3880" y="1323"/>
                <a:ext cx="1" cy="169"/>
              </a:xfrm>
              <a:custGeom>
                <a:avLst/>
                <a:gdLst>
                  <a:gd name="T0" fmla="*/ 0 w 2"/>
                  <a:gd name="T1" fmla="*/ 1007 h 1007"/>
                  <a:gd name="T2" fmla="*/ 0 w 2"/>
                  <a:gd name="T3" fmla="*/ 0 h 1007"/>
                  <a:gd name="T4" fmla="*/ 2 w 2"/>
                  <a:gd name="T5" fmla="*/ 0 h 1007"/>
                </a:gdLst>
                <a:ahLst/>
                <a:cxnLst>
                  <a:cxn ang="0">
                    <a:pos x="T0" y="T1"/>
                  </a:cxn>
                  <a:cxn ang="0">
                    <a:pos x="T2" y="T3"/>
                  </a:cxn>
                  <a:cxn ang="0">
                    <a:pos x="T4" y="T5"/>
                  </a:cxn>
                </a:cxnLst>
                <a:rect l="0" t="0" r="r" b="b"/>
                <a:pathLst>
                  <a:path w="2" h="1007">
                    <a:moveTo>
                      <a:pt x="0" y="1007"/>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5" name="Freeform 27"/>
              <p:cNvSpPr>
                <a:spLocks/>
              </p:cNvSpPr>
              <p:nvPr/>
            </p:nvSpPr>
            <p:spPr bwMode="auto">
              <a:xfrm>
                <a:off x="3304" y="1151"/>
                <a:ext cx="81" cy="82"/>
              </a:xfrm>
              <a:custGeom>
                <a:avLst/>
                <a:gdLst>
                  <a:gd name="T0" fmla="*/ 0 w 484"/>
                  <a:gd name="T1" fmla="*/ 485 h 485"/>
                  <a:gd name="T2" fmla="*/ 483 w 484"/>
                  <a:gd name="T3" fmla="*/ 0 h 485"/>
                  <a:gd name="T4" fmla="*/ 484 w 484"/>
                  <a:gd name="T5" fmla="*/ 0 h 485"/>
                </a:gdLst>
                <a:ahLst/>
                <a:cxnLst>
                  <a:cxn ang="0">
                    <a:pos x="T0" y="T1"/>
                  </a:cxn>
                  <a:cxn ang="0">
                    <a:pos x="T2" y="T3"/>
                  </a:cxn>
                  <a:cxn ang="0">
                    <a:pos x="T4" y="T5"/>
                  </a:cxn>
                </a:cxnLst>
                <a:rect l="0" t="0" r="r" b="b"/>
                <a:pathLst>
                  <a:path w="484" h="485">
                    <a:moveTo>
                      <a:pt x="0" y="485"/>
                    </a:moveTo>
                    <a:lnTo>
                      <a:pt x="483" y="0"/>
                    </a:lnTo>
                    <a:lnTo>
                      <a:pt x="48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6" name="Freeform 28"/>
              <p:cNvSpPr>
                <a:spLocks/>
              </p:cNvSpPr>
              <p:nvPr/>
            </p:nvSpPr>
            <p:spPr bwMode="auto">
              <a:xfrm>
                <a:off x="3313" y="1151"/>
                <a:ext cx="172" cy="172"/>
              </a:xfrm>
              <a:custGeom>
                <a:avLst/>
                <a:gdLst>
                  <a:gd name="T0" fmla="*/ 0 w 1025"/>
                  <a:gd name="T1" fmla="*/ 1026 h 1026"/>
                  <a:gd name="T2" fmla="*/ 1024 w 1025"/>
                  <a:gd name="T3" fmla="*/ 0 h 1026"/>
                  <a:gd name="T4" fmla="*/ 1025 w 1025"/>
                  <a:gd name="T5" fmla="*/ 0 h 1026"/>
                </a:gdLst>
                <a:ahLst/>
                <a:cxnLst>
                  <a:cxn ang="0">
                    <a:pos x="T0" y="T1"/>
                  </a:cxn>
                  <a:cxn ang="0">
                    <a:pos x="T2" y="T3"/>
                  </a:cxn>
                  <a:cxn ang="0">
                    <a:pos x="T4" y="T5"/>
                  </a:cxn>
                </a:cxnLst>
                <a:rect l="0" t="0" r="r" b="b"/>
                <a:pathLst>
                  <a:path w="1025" h="1026">
                    <a:moveTo>
                      <a:pt x="0" y="1026"/>
                    </a:moveTo>
                    <a:lnTo>
                      <a:pt x="1024" y="0"/>
                    </a:lnTo>
                    <a:lnTo>
                      <a:pt x="102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7" name="Freeform 29"/>
              <p:cNvSpPr>
                <a:spLocks/>
              </p:cNvSpPr>
              <p:nvPr/>
            </p:nvSpPr>
            <p:spPr bwMode="auto">
              <a:xfrm>
                <a:off x="3413" y="1151"/>
                <a:ext cx="171" cy="172"/>
              </a:xfrm>
              <a:custGeom>
                <a:avLst/>
                <a:gdLst>
                  <a:gd name="T0" fmla="*/ 0 w 1025"/>
                  <a:gd name="T1" fmla="*/ 1026 h 1026"/>
                  <a:gd name="T2" fmla="*/ 1024 w 1025"/>
                  <a:gd name="T3" fmla="*/ 0 h 1026"/>
                  <a:gd name="T4" fmla="*/ 1025 w 1025"/>
                  <a:gd name="T5" fmla="*/ 0 h 1026"/>
                </a:gdLst>
                <a:ahLst/>
                <a:cxnLst>
                  <a:cxn ang="0">
                    <a:pos x="T0" y="T1"/>
                  </a:cxn>
                  <a:cxn ang="0">
                    <a:pos x="T2" y="T3"/>
                  </a:cxn>
                  <a:cxn ang="0">
                    <a:pos x="T4" y="T5"/>
                  </a:cxn>
                </a:cxnLst>
                <a:rect l="0" t="0" r="r" b="b"/>
                <a:pathLst>
                  <a:path w="1025" h="1026">
                    <a:moveTo>
                      <a:pt x="0" y="1026"/>
                    </a:moveTo>
                    <a:lnTo>
                      <a:pt x="1024" y="0"/>
                    </a:lnTo>
                    <a:lnTo>
                      <a:pt x="102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8" name="Freeform 30"/>
              <p:cNvSpPr>
                <a:spLocks/>
              </p:cNvSpPr>
              <p:nvPr/>
            </p:nvSpPr>
            <p:spPr bwMode="auto">
              <a:xfrm>
                <a:off x="3512" y="1151"/>
                <a:ext cx="172" cy="172"/>
              </a:xfrm>
              <a:custGeom>
                <a:avLst/>
                <a:gdLst>
                  <a:gd name="T0" fmla="*/ 0 w 1025"/>
                  <a:gd name="T1" fmla="*/ 1026 h 1026"/>
                  <a:gd name="T2" fmla="*/ 1024 w 1025"/>
                  <a:gd name="T3" fmla="*/ 0 h 1026"/>
                  <a:gd name="T4" fmla="*/ 1025 w 1025"/>
                  <a:gd name="T5" fmla="*/ 0 h 1026"/>
                </a:gdLst>
                <a:ahLst/>
                <a:cxnLst>
                  <a:cxn ang="0">
                    <a:pos x="T0" y="T1"/>
                  </a:cxn>
                  <a:cxn ang="0">
                    <a:pos x="T2" y="T3"/>
                  </a:cxn>
                  <a:cxn ang="0">
                    <a:pos x="T4" y="T5"/>
                  </a:cxn>
                </a:cxnLst>
                <a:rect l="0" t="0" r="r" b="b"/>
                <a:pathLst>
                  <a:path w="1025" h="1026">
                    <a:moveTo>
                      <a:pt x="0" y="1026"/>
                    </a:moveTo>
                    <a:lnTo>
                      <a:pt x="1024" y="0"/>
                    </a:lnTo>
                    <a:lnTo>
                      <a:pt x="102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79" name="Freeform 31"/>
              <p:cNvSpPr>
                <a:spLocks/>
              </p:cNvSpPr>
              <p:nvPr/>
            </p:nvSpPr>
            <p:spPr bwMode="auto">
              <a:xfrm>
                <a:off x="3612" y="1151"/>
                <a:ext cx="171" cy="172"/>
              </a:xfrm>
              <a:custGeom>
                <a:avLst/>
                <a:gdLst>
                  <a:gd name="T0" fmla="*/ 0 w 1026"/>
                  <a:gd name="T1" fmla="*/ 1026 h 1026"/>
                  <a:gd name="T2" fmla="*/ 1025 w 1026"/>
                  <a:gd name="T3" fmla="*/ 0 h 1026"/>
                  <a:gd name="T4" fmla="*/ 1026 w 1026"/>
                  <a:gd name="T5" fmla="*/ 0 h 1026"/>
                </a:gdLst>
                <a:ahLst/>
                <a:cxnLst>
                  <a:cxn ang="0">
                    <a:pos x="T0" y="T1"/>
                  </a:cxn>
                  <a:cxn ang="0">
                    <a:pos x="T2" y="T3"/>
                  </a:cxn>
                  <a:cxn ang="0">
                    <a:pos x="T4" y="T5"/>
                  </a:cxn>
                </a:cxnLst>
                <a:rect l="0" t="0" r="r" b="b"/>
                <a:pathLst>
                  <a:path w="1026" h="1026">
                    <a:moveTo>
                      <a:pt x="0" y="1026"/>
                    </a:moveTo>
                    <a:lnTo>
                      <a:pt x="1025" y="0"/>
                    </a:lnTo>
                    <a:lnTo>
                      <a:pt x="10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0" name="Freeform 32"/>
              <p:cNvSpPr>
                <a:spLocks/>
              </p:cNvSpPr>
              <p:nvPr/>
            </p:nvSpPr>
            <p:spPr bwMode="auto">
              <a:xfrm>
                <a:off x="3711" y="1151"/>
                <a:ext cx="172" cy="172"/>
              </a:xfrm>
              <a:custGeom>
                <a:avLst/>
                <a:gdLst>
                  <a:gd name="T0" fmla="*/ 0 w 1026"/>
                  <a:gd name="T1" fmla="*/ 1026 h 1026"/>
                  <a:gd name="T2" fmla="*/ 1025 w 1026"/>
                  <a:gd name="T3" fmla="*/ 0 h 1026"/>
                  <a:gd name="T4" fmla="*/ 1026 w 1026"/>
                  <a:gd name="T5" fmla="*/ 0 h 1026"/>
                </a:gdLst>
                <a:ahLst/>
                <a:cxnLst>
                  <a:cxn ang="0">
                    <a:pos x="T0" y="T1"/>
                  </a:cxn>
                  <a:cxn ang="0">
                    <a:pos x="T2" y="T3"/>
                  </a:cxn>
                  <a:cxn ang="0">
                    <a:pos x="T4" y="T5"/>
                  </a:cxn>
                </a:cxnLst>
                <a:rect l="0" t="0" r="r" b="b"/>
                <a:pathLst>
                  <a:path w="1026" h="1026">
                    <a:moveTo>
                      <a:pt x="0" y="1026"/>
                    </a:moveTo>
                    <a:lnTo>
                      <a:pt x="1025" y="0"/>
                    </a:lnTo>
                    <a:lnTo>
                      <a:pt x="10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1" name="Freeform 33"/>
              <p:cNvSpPr>
                <a:spLocks/>
              </p:cNvSpPr>
              <p:nvPr/>
            </p:nvSpPr>
            <p:spPr bwMode="auto">
              <a:xfrm>
                <a:off x="3811" y="1153"/>
                <a:ext cx="170" cy="170"/>
              </a:xfrm>
              <a:custGeom>
                <a:avLst/>
                <a:gdLst>
                  <a:gd name="T0" fmla="*/ 0 w 1013"/>
                  <a:gd name="T1" fmla="*/ 1012 h 1012"/>
                  <a:gd name="T2" fmla="*/ 1011 w 1013"/>
                  <a:gd name="T3" fmla="*/ 0 h 1012"/>
                  <a:gd name="T4" fmla="*/ 1013 w 1013"/>
                  <a:gd name="T5" fmla="*/ 0 h 1012"/>
                </a:gdLst>
                <a:ahLst/>
                <a:cxnLst>
                  <a:cxn ang="0">
                    <a:pos x="T0" y="T1"/>
                  </a:cxn>
                  <a:cxn ang="0">
                    <a:pos x="T2" y="T3"/>
                  </a:cxn>
                  <a:cxn ang="0">
                    <a:pos x="T4" y="T5"/>
                  </a:cxn>
                </a:cxnLst>
                <a:rect l="0" t="0" r="r" b="b"/>
                <a:pathLst>
                  <a:path w="1013" h="1012">
                    <a:moveTo>
                      <a:pt x="0" y="1012"/>
                    </a:moveTo>
                    <a:lnTo>
                      <a:pt x="1011" y="0"/>
                    </a:lnTo>
                    <a:lnTo>
                      <a:pt x="101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2" name="Freeform 34"/>
              <p:cNvSpPr>
                <a:spLocks/>
              </p:cNvSpPr>
              <p:nvPr/>
            </p:nvSpPr>
            <p:spPr bwMode="auto">
              <a:xfrm>
                <a:off x="3667" y="1492"/>
                <a:ext cx="74" cy="74"/>
              </a:xfrm>
              <a:custGeom>
                <a:avLst/>
                <a:gdLst>
                  <a:gd name="T0" fmla="*/ 0 w 442"/>
                  <a:gd name="T1" fmla="*/ 442 h 442"/>
                  <a:gd name="T2" fmla="*/ 441 w 442"/>
                  <a:gd name="T3" fmla="*/ 0 h 442"/>
                  <a:gd name="T4" fmla="*/ 442 w 442"/>
                  <a:gd name="T5" fmla="*/ 0 h 442"/>
                </a:gdLst>
                <a:ahLst/>
                <a:cxnLst>
                  <a:cxn ang="0">
                    <a:pos x="T0" y="T1"/>
                  </a:cxn>
                  <a:cxn ang="0">
                    <a:pos x="T2" y="T3"/>
                  </a:cxn>
                  <a:cxn ang="0">
                    <a:pos x="T4" y="T5"/>
                  </a:cxn>
                </a:cxnLst>
                <a:rect l="0" t="0" r="r" b="b"/>
                <a:pathLst>
                  <a:path w="442" h="442">
                    <a:moveTo>
                      <a:pt x="0" y="442"/>
                    </a:moveTo>
                    <a:lnTo>
                      <a:pt x="441" y="0"/>
                    </a:lnTo>
                    <a:lnTo>
                      <a:pt x="4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3" name="Freeform 35"/>
              <p:cNvSpPr>
                <a:spLocks/>
              </p:cNvSpPr>
              <p:nvPr/>
            </p:nvSpPr>
            <p:spPr bwMode="auto">
              <a:xfrm>
                <a:off x="3880" y="1254"/>
                <a:ext cx="101" cy="99"/>
              </a:xfrm>
              <a:custGeom>
                <a:avLst/>
                <a:gdLst>
                  <a:gd name="T0" fmla="*/ 0 w 596"/>
                  <a:gd name="T1" fmla="*/ 595 h 595"/>
                  <a:gd name="T2" fmla="*/ 594 w 596"/>
                  <a:gd name="T3" fmla="*/ 0 h 595"/>
                  <a:gd name="T4" fmla="*/ 596 w 596"/>
                  <a:gd name="T5" fmla="*/ 0 h 595"/>
                </a:gdLst>
                <a:ahLst/>
                <a:cxnLst>
                  <a:cxn ang="0">
                    <a:pos x="T0" y="T1"/>
                  </a:cxn>
                  <a:cxn ang="0">
                    <a:pos x="T2" y="T3"/>
                  </a:cxn>
                  <a:cxn ang="0">
                    <a:pos x="T4" y="T5"/>
                  </a:cxn>
                </a:cxnLst>
                <a:rect l="0" t="0" r="r" b="b"/>
                <a:pathLst>
                  <a:path w="596" h="595">
                    <a:moveTo>
                      <a:pt x="0" y="595"/>
                    </a:moveTo>
                    <a:lnTo>
                      <a:pt x="594" y="0"/>
                    </a:lnTo>
                    <a:lnTo>
                      <a:pt x="59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4" name="Freeform 36"/>
              <p:cNvSpPr>
                <a:spLocks/>
              </p:cNvSpPr>
              <p:nvPr/>
            </p:nvSpPr>
            <p:spPr bwMode="auto">
              <a:xfrm>
                <a:off x="3667" y="1572"/>
                <a:ext cx="94" cy="94"/>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5" name="Freeform 37"/>
              <p:cNvSpPr>
                <a:spLocks/>
              </p:cNvSpPr>
              <p:nvPr/>
            </p:nvSpPr>
            <p:spPr bwMode="auto">
              <a:xfrm>
                <a:off x="3880" y="1353"/>
                <a:ext cx="101" cy="100"/>
              </a:xfrm>
              <a:custGeom>
                <a:avLst/>
                <a:gdLst>
                  <a:gd name="T0" fmla="*/ 0 w 596"/>
                  <a:gd name="T1" fmla="*/ 594 h 594"/>
                  <a:gd name="T2" fmla="*/ 594 w 596"/>
                  <a:gd name="T3" fmla="*/ 0 h 594"/>
                  <a:gd name="T4" fmla="*/ 596 w 596"/>
                  <a:gd name="T5" fmla="*/ 0 h 594"/>
                </a:gdLst>
                <a:ahLst/>
                <a:cxnLst>
                  <a:cxn ang="0">
                    <a:pos x="T0" y="T1"/>
                  </a:cxn>
                  <a:cxn ang="0">
                    <a:pos x="T2" y="T3"/>
                  </a:cxn>
                  <a:cxn ang="0">
                    <a:pos x="T4" y="T5"/>
                  </a:cxn>
                </a:cxnLst>
                <a:rect l="0" t="0" r="r" b="b"/>
                <a:pathLst>
                  <a:path w="596" h="594">
                    <a:moveTo>
                      <a:pt x="0" y="594"/>
                    </a:moveTo>
                    <a:lnTo>
                      <a:pt x="594" y="0"/>
                    </a:lnTo>
                    <a:lnTo>
                      <a:pt x="59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6" name="Freeform 38"/>
              <p:cNvSpPr>
                <a:spLocks/>
              </p:cNvSpPr>
              <p:nvPr/>
            </p:nvSpPr>
            <p:spPr bwMode="auto">
              <a:xfrm>
                <a:off x="3761" y="1492"/>
                <a:ext cx="80" cy="80"/>
              </a:xfrm>
              <a:custGeom>
                <a:avLst/>
                <a:gdLst>
                  <a:gd name="T0" fmla="*/ 0 w 481"/>
                  <a:gd name="T1" fmla="*/ 481 h 481"/>
                  <a:gd name="T2" fmla="*/ 480 w 481"/>
                  <a:gd name="T3" fmla="*/ 0 h 481"/>
                  <a:gd name="T4" fmla="*/ 481 w 481"/>
                  <a:gd name="T5" fmla="*/ 0 h 481"/>
                </a:gdLst>
                <a:ahLst/>
                <a:cxnLst>
                  <a:cxn ang="0">
                    <a:pos x="T0" y="T1"/>
                  </a:cxn>
                  <a:cxn ang="0">
                    <a:pos x="T2" y="T3"/>
                  </a:cxn>
                  <a:cxn ang="0">
                    <a:pos x="T4" y="T5"/>
                  </a:cxn>
                </a:cxnLst>
                <a:rect l="0" t="0" r="r" b="b"/>
                <a:pathLst>
                  <a:path w="481" h="481">
                    <a:moveTo>
                      <a:pt x="0" y="481"/>
                    </a:moveTo>
                    <a:lnTo>
                      <a:pt x="480" y="0"/>
                    </a:lnTo>
                    <a:lnTo>
                      <a:pt x="48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7" name="Freeform 39"/>
              <p:cNvSpPr>
                <a:spLocks/>
              </p:cNvSpPr>
              <p:nvPr/>
            </p:nvSpPr>
            <p:spPr bwMode="auto">
              <a:xfrm>
                <a:off x="3667" y="1672"/>
                <a:ext cx="94" cy="94"/>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8" name="Freeform 40"/>
              <p:cNvSpPr>
                <a:spLocks/>
              </p:cNvSpPr>
              <p:nvPr/>
            </p:nvSpPr>
            <p:spPr bwMode="auto">
              <a:xfrm>
                <a:off x="3940" y="1453"/>
                <a:ext cx="41" cy="39"/>
              </a:xfrm>
              <a:custGeom>
                <a:avLst/>
                <a:gdLst>
                  <a:gd name="T0" fmla="*/ 0 w 236"/>
                  <a:gd name="T1" fmla="*/ 235 h 235"/>
                  <a:gd name="T2" fmla="*/ 234 w 236"/>
                  <a:gd name="T3" fmla="*/ 0 h 235"/>
                  <a:gd name="T4" fmla="*/ 236 w 236"/>
                  <a:gd name="T5" fmla="*/ 0 h 235"/>
                </a:gdLst>
                <a:ahLst/>
                <a:cxnLst>
                  <a:cxn ang="0">
                    <a:pos x="T0" y="T1"/>
                  </a:cxn>
                  <a:cxn ang="0">
                    <a:pos x="T2" y="T3"/>
                  </a:cxn>
                  <a:cxn ang="0">
                    <a:pos x="T4" y="T5"/>
                  </a:cxn>
                </a:cxnLst>
                <a:rect l="0" t="0" r="r" b="b"/>
                <a:pathLst>
                  <a:path w="236" h="235">
                    <a:moveTo>
                      <a:pt x="0" y="235"/>
                    </a:moveTo>
                    <a:lnTo>
                      <a:pt x="234" y="0"/>
                    </a:lnTo>
                    <a:lnTo>
                      <a:pt x="23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89" name="Freeform 41"/>
              <p:cNvSpPr>
                <a:spLocks/>
              </p:cNvSpPr>
              <p:nvPr/>
            </p:nvSpPr>
            <p:spPr bwMode="auto">
              <a:xfrm>
                <a:off x="3761" y="1492"/>
                <a:ext cx="179" cy="180"/>
              </a:xfrm>
              <a:custGeom>
                <a:avLst/>
                <a:gdLst>
                  <a:gd name="T0" fmla="*/ 0 w 1075"/>
                  <a:gd name="T1" fmla="*/ 1075 h 1075"/>
                  <a:gd name="T2" fmla="*/ 1074 w 1075"/>
                  <a:gd name="T3" fmla="*/ 0 h 1075"/>
                  <a:gd name="T4" fmla="*/ 1075 w 1075"/>
                  <a:gd name="T5" fmla="*/ 0 h 1075"/>
                </a:gdLst>
                <a:ahLst/>
                <a:cxnLst>
                  <a:cxn ang="0">
                    <a:pos x="T0" y="T1"/>
                  </a:cxn>
                  <a:cxn ang="0">
                    <a:pos x="T2" y="T3"/>
                  </a:cxn>
                  <a:cxn ang="0">
                    <a:pos x="T4" y="T5"/>
                  </a:cxn>
                </a:cxnLst>
                <a:rect l="0" t="0" r="r" b="b"/>
                <a:pathLst>
                  <a:path w="1075" h="1075">
                    <a:moveTo>
                      <a:pt x="0" y="1075"/>
                    </a:moveTo>
                    <a:lnTo>
                      <a:pt x="1074" y="0"/>
                    </a:lnTo>
                    <a:lnTo>
                      <a:pt x="107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0" name="Freeform 42"/>
              <p:cNvSpPr>
                <a:spLocks/>
              </p:cNvSpPr>
              <p:nvPr/>
            </p:nvSpPr>
            <p:spPr bwMode="auto">
              <a:xfrm>
                <a:off x="3667" y="1501"/>
                <a:ext cx="364" cy="364"/>
              </a:xfrm>
              <a:custGeom>
                <a:avLst/>
                <a:gdLst>
                  <a:gd name="T0" fmla="*/ 0 w 2164"/>
                  <a:gd name="T1" fmla="*/ 2166 h 2166"/>
                  <a:gd name="T2" fmla="*/ 555 w 2164"/>
                  <a:gd name="T3" fmla="*/ 1610 h 2166"/>
                  <a:gd name="T4" fmla="*/ 2163 w 2164"/>
                  <a:gd name="T5" fmla="*/ 0 h 2166"/>
                  <a:gd name="T6" fmla="*/ 2164 w 2164"/>
                  <a:gd name="T7" fmla="*/ 0 h 2166"/>
                </a:gdLst>
                <a:ahLst/>
                <a:cxnLst>
                  <a:cxn ang="0">
                    <a:pos x="T0" y="T1"/>
                  </a:cxn>
                  <a:cxn ang="0">
                    <a:pos x="T2" y="T3"/>
                  </a:cxn>
                  <a:cxn ang="0">
                    <a:pos x="T4" y="T5"/>
                  </a:cxn>
                  <a:cxn ang="0">
                    <a:pos x="T6" y="T7"/>
                  </a:cxn>
                </a:cxnLst>
                <a:rect l="0" t="0" r="r" b="b"/>
                <a:pathLst>
                  <a:path w="2164" h="2166">
                    <a:moveTo>
                      <a:pt x="0" y="2166"/>
                    </a:moveTo>
                    <a:lnTo>
                      <a:pt x="555" y="1610"/>
                    </a:lnTo>
                    <a:lnTo>
                      <a:pt x="2163" y="0"/>
                    </a:lnTo>
                    <a:lnTo>
                      <a:pt x="216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1" name="Freeform 43"/>
              <p:cNvSpPr>
                <a:spLocks/>
              </p:cNvSpPr>
              <p:nvPr/>
            </p:nvSpPr>
            <p:spPr bwMode="auto">
              <a:xfrm>
                <a:off x="3667" y="1545"/>
                <a:ext cx="419" cy="420"/>
              </a:xfrm>
              <a:custGeom>
                <a:avLst/>
                <a:gdLst>
                  <a:gd name="T0" fmla="*/ 0 w 2497"/>
                  <a:gd name="T1" fmla="*/ 2500 h 2500"/>
                  <a:gd name="T2" fmla="*/ 555 w 2497"/>
                  <a:gd name="T3" fmla="*/ 1944 h 2500"/>
                  <a:gd name="T4" fmla="*/ 2496 w 2497"/>
                  <a:gd name="T5" fmla="*/ 0 h 2500"/>
                  <a:gd name="T6" fmla="*/ 2497 w 2497"/>
                  <a:gd name="T7" fmla="*/ 0 h 2500"/>
                </a:gdLst>
                <a:ahLst/>
                <a:cxnLst>
                  <a:cxn ang="0">
                    <a:pos x="T0" y="T1"/>
                  </a:cxn>
                  <a:cxn ang="0">
                    <a:pos x="T2" y="T3"/>
                  </a:cxn>
                  <a:cxn ang="0">
                    <a:pos x="T4" y="T5"/>
                  </a:cxn>
                  <a:cxn ang="0">
                    <a:pos x="T6" y="T7"/>
                  </a:cxn>
                </a:cxnLst>
                <a:rect l="0" t="0" r="r" b="b"/>
                <a:pathLst>
                  <a:path w="2497" h="2500">
                    <a:moveTo>
                      <a:pt x="0" y="2500"/>
                    </a:moveTo>
                    <a:lnTo>
                      <a:pt x="555" y="1944"/>
                    </a:lnTo>
                    <a:lnTo>
                      <a:pt x="2496" y="0"/>
                    </a:lnTo>
                    <a:lnTo>
                      <a:pt x="249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2" name="Freeform 44"/>
              <p:cNvSpPr>
                <a:spLocks/>
              </p:cNvSpPr>
              <p:nvPr/>
            </p:nvSpPr>
            <p:spPr bwMode="auto">
              <a:xfrm>
                <a:off x="3667" y="1621"/>
                <a:ext cx="445" cy="444"/>
              </a:xfrm>
              <a:custGeom>
                <a:avLst/>
                <a:gdLst>
                  <a:gd name="T0" fmla="*/ 0 w 2648"/>
                  <a:gd name="T1" fmla="*/ 2652 h 2652"/>
                  <a:gd name="T2" fmla="*/ 555 w 2648"/>
                  <a:gd name="T3" fmla="*/ 2095 h 2652"/>
                  <a:gd name="T4" fmla="*/ 2647 w 2648"/>
                  <a:gd name="T5" fmla="*/ 0 h 2652"/>
                  <a:gd name="T6" fmla="*/ 2648 w 2648"/>
                  <a:gd name="T7" fmla="*/ 0 h 2652"/>
                </a:gdLst>
                <a:ahLst/>
                <a:cxnLst>
                  <a:cxn ang="0">
                    <a:pos x="T0" y="T1"/>
                  </a:cxn>
                  <a:cxn ang="0">
                    <a:pos x="T2" y="T3"/>
                  </a:cxn>
                  <a:cxn ang="0">
                    <a:pos x="T4" y="T5"/>
                  </a:cxn>
                  <a:cxn ang="0">
                    <a:pos x="T6" y="T7"/>
                  </a:cxn>
                </a:cxnLst>
                <a:rect l="0" t="0" r="r" b="b"/>
                <a:pathLst>
                  <a:path w="2648" h="2652">
                    <a:moveTo>
                      <a:pt x="0" y="2652"/>
                    </a:moveTo>
                    <a:lnTo>
                      <a:pt x="555" y="2095"/>
                    </a:lnTo>
                    <a:lnTo>
                      <a:pt x="2647" y="0"/>
                    </a:lnTo>
                    <a:lnTo>
                      <a:pt x="264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3" name="Freeform 45"/>
              <p:cNvSpPr>
                <a:spLocks/>
              </p:cNvSpPr>
              <p:nvPr/>
            </p:nvSpPr>
            <p:spPr bwMode="auto">
              <a:xfrm>
                <a:off x="3667" y="1720"/>
                <a:ext cx="445" cy="444"/>
              </a:xfrm>
              <a:custGeom>
                <a:avLst/>
                <a:gdLst>
                  <a:gd name="T0" fmla="*/ 0 w 2649"/>
                  <a:gd name="T1" fmla="*/ 2652 h 2652"/>
                  <a:gd name="T2" fmla="*/ 555 w 2649"/>
                  <a:gd name="T3" fmla="*/ 2097 h 2652"/>
                  <a:gd name="T4" fmla="*/ 2648 w 2649"/>
                  <a:gd name="T5" fmla="*/ 0 h 2652"/>
                  <a:gd name="T6" fmla="*/ 2649 w 2649"/>
                  <a:gd name="T7" fmla="*/ 0 h 2652"/>
                </a:gdLst>
                <a:ahLst/>
                <a:cxnLst>
                  <a:cxn ang="0">
                    <a:pos x="T0" y="T1"/>
                  </a:cxn>
                  <a:cxn ang="0">
                    <a:pos x="T2" y="T3"/>
                  </a:cxn>
                  <a:cxn ang="0">
                    <a:pos x="T4" y="T5"/>
                  </a:cxn>
                  <a:cxn ang="0">
                    <a:pos x="T6" y="T7"/>
                  </a:cxn>
                </a:cxnLst>
                <a:rect l="0" t="0" r="r" b="b"/>
                <a:pathLst>
                  <a:path w="2649" h="2652">
                    <a:moveTo>
                      <a:pt x="0" y="2652"/>
                    </a:moveTo>
                    <a:lnTo>
                      <a:pt x="555" y="2097"/>
                    </a:lnTo>
                    <a:lnTo>
                      <a:pt x="2648" y="0"/>
                    </a:lnTo>
                    <a:lnTo>
                      <a:pt x="26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4" name="Freeform 46"/>
              <p:cNvSpPr>
                <a:spLocks/>
              </p:cNvSpPr>
              <p:nvPr/>
            </p:nvSpPr>
            <p:spPr bwMode="auto">
              <a:xfrm>
                <a:off x="3667" y="1820"/>
                <a:ext cx="445" cy="444"/>
              </a:xfrm>
              <a:custGeom>
                <a:avLst/>
                <a:gdLst>
                  <a:gd name="T0" fmla="*/ 0 w 2649"/>
                  <a:gd name="T1" fmla="*/ 2653 h 2653"/>
                  <a:gd name="T2" fmla="*/ 555 w 2649"/>
                  <a:gd name="T3" fmla="*/ 2098 h 2653"/>
                  <a:gd name="T4" fmla="*/ 2648 w 2649"/>
                  <a:gd name="T5" fmla="*/ 0 h 2653"/>
                  <a:gd name="T6" fmla="*/ 2649 w 2649"/>
                  <a:gd name="T7" fmla="*/ 0 h 2653"/>
                </a:gdLst>
                <a:ahLst/>
                <a:cxnLst>
                  <a:cxn ang="0">
                    <a:pos x="T0" y="T1"/>
                  </a:cxn>
                  <a:cxn ang="0">
                    <a:pos x="T2" y="T3"/>
                  </a:cxn>
                  <a:cxn ang="0">
                    <a:pos x="T4" y="T5"/>
                  </a:cxn>
                  <a:cxn ang="0">
                    <a:pos x="T6" y="T7"/>
                  </a:cxn>
                </a:cxnLst>
                <a:rect l="0" t="0" r="r" b="b"/>
                <a:pathLst>
                  <a:path w="2649" h="2653">
                    <a:moveTo>
                      <a:pt x="0" y="2653"/>
                    </a:moveTo>
                    <a:lnTo>
                      <a:pt x="555" y="2098"/>
                    </a:lnTo>
                    <a:lnTo>
                      <a:pt x="2648" y="0"/>
                    </a:lnTo>
                    <a:lnTo>
                      <a:pt x="264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5" name="Freeform 47"/>
              <p:cNvSpPr>
                <a:spLocks/>
              </p:cNvSpPr>
              <p:nvPr/>
            </p:nvSpPr>
            <p:spPr bwMode="auto">
              <a:xfrm>
                <a:off x="3743" y="1920"/>
                <a:ext cx="369" cy="369"/>
              </a:xfrm>
              <a:custGeom>
                <a:avLst/>
                <a:gdLst>
                  <a:gd name="T0" fmla="*/ 0 w 2203"/>
                  <a:gd name="T1" fmla="*/ 2204 h 2204"/>
                  <a:gd name="T2" fmla="*/ 108 w 2203"/>
                  <a:gd name="T3" fmla="*/ 2097 h 2204"/>
                  <a:gd name="T4" fmla="*/ 2202 w 2203"/>
                  <a:gd name="T5" fmla="*/ 0 h 2204"/>
                  <a:gd name="T6" fmla="*/ 2203 w 2203"/>
                  <a:gd name="T7" fmla="*/ 0 h 2204"/>
                </a:gdLst>
                <a:ahLst/>
                <a:cxnLst>
                  <a:cxn ang="0">
                    <a:pos x="T0" y="T1"/>
                  </a:cxn>
                  <a:cxn ang="0">
                    <a:pos x="T2" y="T3"/>
                  </a:cxn>
                  <a:cxn ang="0">
                    <a:pos x="T4" y="T5"/>
                  </a:cxn>
                  <a:cxn ang="0">
                    <a:pos x="T6" y="T7"/>
                  </a:cxn>
                </a:cxnLst>
                <a:rect l="0" t="0" r="r" b="b"/>
                <a:pathLst>
                  <a:path w="2203" h="2204">
                    <a:moveTo>
                      <a:pt x="0" y="2204"/>
                    </a:moveTo>
                    <a:lnTo>
                      <a:pt x="108" y="2097"/>
                    </a:lnTo>
                    <a:lnTo>
                      <a:pt x="2202" y="0"/>
                    </a:lnTo>
                    <a:lnTo>
                      <a:pt x="220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6" name="Freeform 48"/>
              <p:cNvSpPr>
                <a:spLocks/>
              </p:cNvSpPr>
              <p:nvPr/>
            </p:nvSpPr>
            <p:spPr bwMode="auto">
              <a:xfrm>
                <a:off x="3842" y="2019"/>
                <a:ext cx="270" cy="270"/>
              </a:xfrm>
              <a:custGeom>
                <a:avLst/>
                <a:gdLst>
                  <a:gd name="T0" fmla="*/ 0 w 1609"/>
                  <a:gd name="T1" fmla="*/ 1610 h 1610"/>
                  <a:gd name="T2" fmla="*/ 1608 w 1609"/>
                  <a:gd name="T3" fmla="*/ 0 h 1610"/>
                  <a:gd name="T4" fmla="*/ 1609 w 1609"/>
                  <a:gd name="T5" fmla="*/ 0 h 1610"/>
                </a:gdLst>
                <a:ahLst/>
                <a:cxnLst>
                  <a:cxn ang="0">
                    <a:pos x="T0" y="T1"/>
                  </a:cxn>
                  <a:cxn ang="0">
                    <a:pos x="T2" y="T3"/>
                  </a:cxn>
                  <a:cxn ang="0">
                    <a:pos x="T4" y="T5"/>
                  </a:cxn>
                </a:cxnLst>
                <a:rect l="0" t="0" r="r" b="b"/>
                <a:pathLst>
                  <a:path w="1609" h="1610">
                    <a:moveTo>
                      <a:pt x="0" y="1610"/>
                    </a:moveTo>
                    <a:lnTo>
                      <a:pt x="1608" y="0"/>
                    </a:lnTo>
                    <a:lnTo>
                      <a:pt x="160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7" name="Freeform 49"/>
              <p:cNvSpPr>
                <a:spLocks/>
              </p:cNvSpPr>
              <p:nvPr/>
            </p:nvSpPr>
            <p:spPr bwMode="auto">
              <a:xfrm>
                <a:off x="3942" y="2119"/>
                <a:ext cx="170" cy="170"/>
              </a:xfrm>
              <a:custGeom>
                <a:avLst/>
                <a:gdLst>
                  <a:gd name="T0" fmla="*/ 0 w 1016"/>
                  <a:gd name="T1" fmla="*/ 1016 h 1016"/>
                  <a:gd name="T2" fmla="*/ 1015 w 1016"/>
                  <a:gd name="T3" fmla="*/ 0 h 1016"/>
                  <a:gd name="T4" fmla="*/ 1016 w 1016"/>
                  <a:gd name="T5" fmla="*/ 0 h 1016"/>
                </a:gdLst>
                <a:ahLst/>
                <a:cxnLst>
                  <a:cxn ang="0">
                    <a:pos x="T0" y="T1"/>
                  </a:cxn>
                  <a:cxn ang="0">
                    <a:pos x="T2" y="T3"/>
                  </a:cxn>
                  <a:cxn ang="0">
                    <a:pos x="T4" y="T5"/>
                  </a:cxn>
                </a:cxnLst>
                <a:rect l="0" t="0" r="r" b="b"/>
                <a:pathLst>
                  <a:path w="1016" h="1016">
                    <a:moveTo>
                      <a:pt x="0" y="1016"/>
                    </a:moveTo>
                    <a:lnTo>
                      <a:pt x="1015" y="0"/>
                    </a:lnTo>
                    <a:lnTo>
                      <a:pt x="101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8" name="Freeform 50"/>
              <p:cNvSpPr>
                <a:spLocks/>
              </p:cNvSpPr>
              <p:nvPr/>
            </p:nvSpPr>
            <p:spPr bwMode="auto">
              <a:xfrm>
                <a:off x="4041" y="2219"/>
                <a:ext cx="71" cy="70"/>
              </a:xfrm>
              <a:custGeom>
                <a:avLst/>
                <a:gdLst>
                  <a:gd name="T0" fmla="*/ 0 w 424"/>
                  <a:gd name="T1" fmla="*/ 422 h 422"/>
                  <a:gd name="T2" fmla="*/ 422 w 424"/>
                  <a:gd name="T3" fmla="*/ 0 h 422"/>
                  <a:gd name="T4" fmla="*/ 424 w 424"/>
                  <a:gd name="T5" fmla="*/ 0 h 422"/>
                </a:gdLst>
                <a:ahLst/>
                <a:cxnLst>
                  <a:cxn ang="0">
                    <a:pos x="T0" y="T1"/>
                  </a:cxn>
                  <a:cxn ang="0">
                    <a:pos x="T2" y="T3"/>
                  </a:cxn>
                  <a:cxn ang="0">
                    <a:pos x="T4" y="T5"/>
                  </a:cxn>
                </a:cxnLst>
                <a:rect l="0" t="0" r="r" b="b"/>
                <a:pathLst>
                  <a:path w="424" h="422">
                    <a:moveTo>
                      <a:pt x="0" y="422"/>
                    </a:moveTo>
                    <a:lnTo>
                      <a:pt x="422" y="0"/>
                    </a:lnTo>
                    <a:lnTo>
                      <a:pt x="42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299" name="Freeform 51"/>
              <p:cNvSpPr>
                <a:spLocks/>
              </p:cNvSpPr>
              <p:nvPr/>
            </p:nvSpPr>
            <p:spPr bwMode="auto">
              <a:xfrm>
                <a:off x="3304" y="1151"/>
                <a:ext cx="81" cy="82"/>
              </a:xfrm>
              <a:custGeom>
                <a:avLst/>
                <a:gdLst>
                  <a:gd name="T0" fmla="*/ 0 w 484"/>
                  <a:gd name="T1" fmla="*/ 485 h 485"/>
                  <a:gd name="T2" fmla="*/ 483 w 484"/>
                  <a:gd name="T3" fmla="*/ 0 h 485"/>
                  <a:gd name="T4" fmla="*/ 484 w 484"/>
                  <a:gd name="T5" fmla="*/ 0 h 485"/>
                </a:gdLst>
                <a:ahLst/>
                <a:cxnLst>
                  <a:cxn ang="0">
                    <a:pos x="T0" y="T1"/>
                  </a:cxn>
                  <a:cxn ang="0">
                    <a:pos x="T2" y="T3"/>
                  </a:cxn>
                  <a:cxn ang="0">
                    <a:pos x="T4" y="T5"/>
                  </a:cxn>
                </a:cxnLst>
                <a:rect l="0" t="0" r="r" b="b"/>
                <a:pathLst>
                  <a:path w="484" h="485">
                    <a:moveTo>
                      <a:pt x="0" y="485"/>
                    </a:moveTo>
                    <a:lnTo>
                      <a:pt x="483" y="0"/>
                    </a:lnTo>
                    <a:lnTo>
                      <a:pt x="48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0" name="Freeform 52"/>
              <p:cNvSpPr>
                <a:spLocks/>
              </p:cNvSpPr>
              <p:nvPr/>
            </p:nvSpPr>
            <p:spPr bwMode="auto">
              <a:xfrm>
                <a:off x="3313" y="1151"/>
                <a:ext cx="172" cy="172"/>
              </a:xfrm>
              <a:custGeom>
                <a:avLst/>
                <a:gdLst>
                  <a:gd name="T0" fmla="*/ 0 w 1025"/>
                  <a:gd name="T1" fmla="*/ 1026 h 1026"/>
                  <a:gd name="T2" fmla="*/ 1024 w 1025"/>
                  <a:gd name="T3" fmla="*/ 0 h 1026"/>
                  <a:gd name="T4" fmla="*/ 1025 w 1025"/>
                  <a:gd name="T5" fmla="*/ 0 h 1026"/>
                </a:gdLst>
                <a:ahLst/>
                <a:cxnLst>
                  <a:cxn ang="0">
                    <a:pos x="T0" y="T1"/>
                  </a:cxn>
                  <a:cxn ang="0">
                    <a:pos x="T2" y="T3"/>
                  </a:cxn>
                  <a:cxn ang="0">
                    <a:pos x="T4" y="T5"/>
                  </a:cxn>
                </a:cxnLst>
                <a:rect l="0" t="0" r="r" b="b"/>
                <a:pathLst>
                  <a:path w="1025" h="1026">
                    <a:moveTo>
                      <a:pt x="0" y="1026"/>
                    </a:moveTo>
                    <a:lnTo>
                      <a:pt x="1024" y="0"/>
                    </a:lnTo>
                    <a:lnTo>
                      <a:pt x="102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1" name="Freeform 53"/>
              <p:cNvSpPr>
                <a:spLocks/>
              </p:cNvSpPr>
              <p:nvPr/>
            </p:nvSpPr>
            <p:spPr bwMode="auto">
              <a:xfrm>
                <a:off x="3413" y="1151"/>
                <a:ext cx="171" cy="172"/>
              </a:xfrm>
              <a:custGeom>
                <a:avLst/>
                <a:gdLst>
                  <a:gd name="T0" fmla="*/ 0 w 1025"/>
                  <a:gd name="T1" fmla="*/ 1026 h 1026"/>
                  <a:gd name="T2" fmla="*/ 1024 w 1025"/>
                  <a:gd name="T3" fmla="*/ 0 h 1026"/>
                  <a:gd name="T4" fmla="*/ 1025 w 1025"/>
                  <a:gd name="T5" fmla="*/ 0 h 1026"/>
                </a:gdLst>
                <a:ahLst/>
                <a:cxnLst>
                  <a:cxn ang="0">
                    <a:pos x="T0" y="T1"/>
                  </a:cxn>
                  <a:cxn ang="0">
                    <a:pos x="T2" y="T3"/>
                  </a:cxn>
                  <a:cxn ang="0">
                    <a:pos x="T4" y="T5"/>
                  </a:cxn>
                </a:cxnLst>
                <a:rect l="0" t="0" r="r" b="b"/>
                <a:pathLst>
                  <a:path w="1025" h="1026">
                    <a:moveTo>
                      <a:pt x="0" y="1026"/>
                    </a:moveTo>
                    <a:lnTo>
                      <a:pt x="1024" y="0"/>
                    </a:lnTo>
                    <a:lnTo>
                      <a:pt x="102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2" name="Freeform 54"/>
              <p:cNvSpPr>
                <a:spLocks/>
              </p:cNvSpPr>
              <p:nvPr/>
            </p:nvSpPr>
            <p:spPr bwMode="auto">
              <a:xfrm>
                <a:off x="3512" y="1151"/>
                <a:ext cx="172" cy="172"/>
              </a:xfrm>
              <a:custGeom>
                <a:avLst/>
                <a:gdLst>
                  <a:gd name="T0" fmla="*/ 0 w 1025"/>
                  <a:gd name="T1" fmla="*/ 1026 h 1026"/>
                  <a:gd name="T2" fmla="*/ 1024 w 1025"/>
                  <a:gd name="T3" fmla="*/ 0 h 1026"/>
                  <a:gd name="T4" fmla="*/ 1025 w 1025"/>
                  <a:gd name="T5" fmla="*/ 0 h 1026"/>
                </a:gdLst>
                <a:ahLst/>
                <a:cxnLst>
                  <a:cxn ang="0">
                    <a:pos x="T0" y="T1"/>
                  </a:cxn>
                  <a:cxn ang="0">
                    <a:pos x="T2" y="T3"/>
                  </a:cxn>
                  <a:cxn ang="0">
                    <a:pos x="T4" y="T5"/>
                  </a:cxn>
                </a:cxnLst>
                <a:rect l="0" t="0" r="r" b="b"/>
                <a:pathLst>
                  <a:path w="1025" h="1026">
                    <a:moveTo>
                      <a:pt x="0" y="1026"/>
                    </a:moveTo>
                    <a:lnTo>
                      <a:pt x="1024" y="0"/>
                    </a:lnTo>
                    <a:lnTo>
                      <a:pt x="102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3" name="Freeform 55"/>
              <p:cNvSpPr>
                <a:spLocks/>
              </p:cNvSpPr>
              <p:nvPr/>
            </p:nvSpPr>
            <p:spPr bwMode="auto">
              <a:xfrm>
                <a:off x="3612" y="1151"/>
                <a:ext cx="171" cy="172"/>
              </a:xfrm>
              <a:custGeom>
                <a:avLst/>
                <a:gdLst>
                  <a:gd name="T0" fmla="*/ 0 w 1026"/>
                  <a:gd name="T1" fmla="*/ 1026 h 1026"/>
                  <a:gd name="T2" fmla="*/ 1025 w 1026"/>
                  <a:gd name="T3" fmla="*/ 0 h 1026"/>
                  <a:gd name="T4" fmla="*/ 1026 w 1026"/>
                  <a:gd name="T5" fmla="*/ 0 h 1026"/>
                </a:gdLst>
                <a:ahLst/>
                <a:cxnLst>
                  <a:cxn ang="0">
                    <a:pos x="T0" y="T1"/>
                  </a:cxn>
                  <a:cxn ang="0">
                    <a:pos x="T2" y="T3"/>
                  </a:cxn>
                  <a:cxn ang="0">
                    <a:pos x="T4" y="T5"/>
                  </a:cxn>
                </a:cxnLst>
                <a:rect l="0" t="0" r="r" b="b"/>
                <a:pathLst>
                  <a:path w="1026" h="1026">
                    <a:moveTo>
                      <a:pt x="0" y="1026"/>
                    </a:moveTo>
                    <a:lnTo>
                      <a:pt x="1025" y="0"/>
                    </a:lnTo>
                    <a:lnTo>
                      <a:pt x="10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4" name="Freeform 56"/>
              <p:cNvSpPr>
                <a:spLocks/>
              </p:cNvSpPr>
              <p:nvPr/>
            </p:nvSpPr>
            <p:spPr bwMode="auto">
              <a:xfrm>
                <a:off x="3711" y="1151"/>
                <a:ext cx="172" cy="172"/>
              </a:xfrm>
              <a:custGeom>
                <a:avLst/>
                <a:gdLst>
                  <a:gd name="T0" fmla="*/ 0 w 1026"/>
                  <a:gd name="T1" fmla="*/ 1026 h 1026"/>
                  <a:gd name="T2" fmla="*/ 1025 w 1026"/>
                  <a:gd name="T3" fmla="*/ 0 h 1026"/>
                  <a:gd name="T4" fmla="*/ 1026 w 1026"/>
                  <a:gd name="T5" fmla="*/ 0 h 1026"/>
                </a:gdLst>
                <a:ahLst/>
                <a:cxnLst>
                  <a:cxn ang="0">
                    <a:pos x="T0" y="T1"/>
                  </a:cxn>
                  <a:cxn ang="0">
                    <a:pos x="T2" y="T3"/>
                  </a:cxn>
                  <a:cxn ang="0">
                    <a:pos x="T4" y="T5"/>
                  </a:cxn>
                </a:cxnLst>
                <a:rect l="0" t="0" r="r" b="b"/>
                <a:pathLst>
                  <a:path w="1026" h="1026">
                    <a:moveTo>
                      <a:pt x="0" y="1026"/>
                    </a:moveTo>
                    <a:lnTo>
                      <a:pt x="1025" y="0"/>
                    </a:lnTo>
                    <a:lnTo>
                      <a:pt x="102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5" name="Freeform 57"/>
              <p:cNvSpPr>
                <a:spLocks/>
              </p:cNvSpPr>
              <p:nvPr/>
            </p:nvSpPr>
            <p:spPr bwMode="auto">
              <a:xfrm>
                <a:off x="3811" y="1153"/>
                <a:ext cx="170" cy="170"/>
              </a:xfrm>
              <a:custGeom>
                <a:avLst/>
                <a:gdLst>
                  <a:gd name="T0" fmla="*/ 0 w 1013"/>
                  <a:gd name="T1" fmla="*/ 1012 h 1012"/>
                  <a:gd name="T2" fmla="*/ 1011 w 1013"/>
                  <a:gd name="T3" fmla="*/ 0 h 1012"/>
                  <a:gd name="T4" fmla="*/ 1013 w 1013"/>
                  <a:gd name="T5" fmla="*/ 0 h 1012"/>
                </a:gdLst>
                <a:ahLst/>
                <a:cxnLst>
                  <a:cxn ang="0">
                    <a:pos x="T0" y="T1"/>
                  </a:cxn>
                  <a:cxn ang="0">
                    <a:pos x="T2" y="T3"/>
                  </a:cxn>
                  <a:cxn ang="0">
                    <a:pos x="T4" y="T5"/>
                  </a:cxn>
                </a:cxnLst>
                <a:rect l="0" t="0" r="r" b="b"/>
                <a:pathLst>
                  <a:path w="1013" h="1012">
                    <a:moveTo>
                      <a:pt x="0" y="1012"/>
                    </a:moveTo>
                    <a:lnTo>
                      <a:pt x="1011" y="0"/>
                    </a:lnTo>
                    <a:lnTo>
                      <a:pt x="101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6" name="Freeform 58"/>
              <p:cNvSpPr>
                <a:spLocks/>
              </p:cNvSpPr>
              <p:nvPr/>
            </p:nvSpPr>
            <p:spPr bwMode="auto">
              <a:xfrm>
                <a:off x="3667" y="1492"/>
                <a:ext cx="74" cy="74"/>
              </a:xfrm>
              <a:custGeom>
                <a:avLst/>
                <a:gdLst>
                  <a:gd name="T0" fmla="*/ 0 w 442"/>
                  <a:gd name="T1" fmla="*/ 442 h 442"/>
                  <a:gd name="T2" fmla="*/ 441 w 442"/>
                  <a:gd name="T3" fmla="*/ 0 h 442"/>
                  <a:gd name="T4" fmla="*/ 442 w 442"/>
                  <a:gd name="T5" fmla="*/ 0 h 442"/>
                </a:gdLst>
                <a:ahLst/>
                <a:cxnLst>
                  <a:cxn ang="0">
                    <a:pos x="T0" y="T1"/>
                  </a:cxn>
                  <a:cxn ang="0">
                    <a:pos x="T2" y="T3"/>
                  </a:cxn>
                  <a:cxn ang="0">
                    <a:pos x="T4" y="T5"/>
                  </a:cxn>
                </a:cxnLst>
                <a:rect l="0" t="0" r="r" b="b"/>
                <a:pathLst>
                  <a:path w="442" h="442">
                    <a:moveTo>
                      <a:pt x="0" y="442"/>
                    </a:moveTo>
                    <a:lnTo>
                      <a:pt x="441" y="0"/>
                    </a:lnTo>
                    <a:lnTo>
                      <a:pt x="4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7" name="Freeform 59"/>
              <p:cNvSpPr>
                <a:spLocks/>
              </p:cNvSpPr>
              <p:nvPr/>
            </p:nvSpPr>
            <p:spPr bwMode="auto">
              <a:xfrm>
                <a:off x="3880" y="1254"/>
                <a:ext cx="101" cy="99"/>
              </a:xfrm>
              <a:custGeom>
                <a:avLst/>
                <a:gdLst>
                  <a:gd name="T0" fmla="*/ 0 w 596"/>
                  <a:gd name="T1" fmla="*/ 595 h 595"/>
                  <a:gd name="T2" fmla="*/ 594 w 596"/>
                  <a:gd name="T3" fmla="*/ 0 h 595"/>
                  <a:gd name="T4" fmla="*/ 596 w 596"/>
                  <a:gd name="T5" fmla="*/ 0 h 595"/>
                </a:gdLst>
                <a:ahLst/>
                <a:cxnLst>
                  <a:cxn ang="0">
                    <a:pos x="T0" y="T1"/>
                  </a:cxn>
                  <a:cxn ang="0">
                    <a:pos x="T2" y="T3"/>
                  </a:cxn>
                  <a:cxn ang="0">
                    <a:pos x="T4" y="T5"/>
                  </a:cxn>
                </a:cxnLst>
                <a:rect l="0" t="0" r="r" b="b"/>
                <a:pathLst>
                  <a:path w="596" h="595">
                    <a:moveTo>
                      <a:pt x="0" y="595"/>
                    </a:moveTo>
                    <a:lnTo>
                      <a:pt x="594" y="0"/>
                    </a:lnTo>
                    <a:lnTo>
                      <a:pt x="59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8" name="Freeform 60"/>
              <p:cNvSpPr>
                <a:spLocks/>
              </p:cNvSpPr>
              <p:nvPr/>
            </p:nvSpPr>
            <p:spPr bwMode="auto">
              <a:xfrm>
                <a:off x="3667" y="1572"/>
                <a:ext cx="94" cy="94"/>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09" name="Freeform 61"/>
              <p:cNvSpPr>
                <a:spLocks/>
              </p:cNvSpPr>
              <p:nvPr/>
            </p:nvSpPr>
            <p:spPr bwMode="auto">
              <a:xfrm>
                <a:off x="3880" y="1353"/>
                <a:ext cx="101" cy="100"/>
              </a:xfrm>
              <a:custGeom>
                <a:avLst/>
                <a:gdLst>
                  <a:gd name="T0" fmla="*/ 0 w 596"/>
                  <a:gd name="T1" fmla="*/ 594 h 594"/>
                  <a:gd name="T2" fmla="*/ 594 w 596"/>
                  <a:gd name="T3" fmla="*/ 0 h 594"/>
                  <a:gd name="T4" fmla="*/ 596 w 596"/>
                  <a:gd name="T5" fmla="*/ 0 h 594"/>
                </a:gdLst>
                <a:ahLst/>
                <a:cxnLst>
                  <a:cxn ang="0">
                    <a:pos x="T0" y="T1"/>
                  </a:cxn>
                  <a:cxn ang="0">
                    <a:pos x="T2" y="T3"/>
                  </a:cxn>
                  <a:cxn ang="0">
                    <a:pos x="T4" y="T5"/>
                  </a:cxn>
                </a:cxnLst>
                <a:rect l="0" t="0" r="r" b="b"/>
                <a:pathLst>
                  <a:path w="596" h="594">
                    <a:moveTo>
                      <a:pt x="0" y="594"/>
                    </a:moveTo>
                    <a:lnTo>
                      <a:pt x="594" y="0"/>
                    </a:lnTo>
                    <a:lnTo>
                      <a:pt x="59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0" name="Freeform 62"/>
              <p:cNvSpPr>
                <a:spLocks/>
              </p:cNvSpPr>
              <p:nvPr/>
            </p:nvSpPr>
            <p:spPr bwMode="auto">
              <a:xfrm>
                <a:off x="3761" y="1492"/>
                <a:ext cx="80" cy="80"/>
              </a:xfrm>
              <a:custGeom>
                <a:avLst/>
                <a:gdLst>
                  <a:gd name="T0" fmla="*/ 0 w 481"/>
                  <a:gd name="T1" fmla="*/ 481 h 481"/>
                  <a:gd name="T2" fmla="*/ 480 w 481"/>
                  <a:gd name="T3" fmla="*/ 0 h 481"/>
                  <a:gd name="T4" fmla="*/ 481 w 481"/>
                  <a:gd name="T5" fmla="*/ 0 h 481"/>
                </a:gdLst>
                <a:ahLst/>
                <a:cxnLst>
                  <a:cxn ang="0">
                    <a:pos x="T0" y="T1"/>
                  </a:cxn>
                  <a:cxn ang="0">
                    <a:pos x="T2" y="T3"/>
                  </a:cxn>
                  <a:cxn ang="0">
                    <a:pos x="T4" y="T5"/>
                  </a:cxn>
                </a:cxnLst>
                <a:rect l="0" t="0" r="r" b="b"/>
                <a:pathLst>
                  <a:path w="481" h="481">
                    <a:moveTo>
                      <a:pt x="0" y="481"/>
                    </a:moveTo>
                    <a:lnTo>
                      <a:pt x="480" y="0"/>
                    </a:lnTo>
                    <a:lnTo>
                      <a:pt x="48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1" name="Freeform 63"/>
              <p:cNvSpPr>
                <a:spLocks/>
              </p:cNvSpPr>
              <p:nvPr/>
            </p:nvSpPr>
            <p:spPr bwMode="auto">
              <a:xfrm>
                <a:off x="3667" y="1672"/>
                <a:ext cx="94" cy="94"/>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2" name="Freeform 64"/>
              <p:cNvSpPr>
                <a:spLocks/>
              </p:cNvSpPr>
              <p:nvPr/>
            </p:nvSpPr>
            <p:spPr bwMode="auto">
              <a:xfrm>
                <a:off x="3940" y="1453"/>
                <a:ext cx="41" cy="39"/>
              </a:xfrm>
              <a:custGeom>
                <a:avLst/>
                <a:gdLst>
                  <a:gd name="T0" fmla="*/ 0 w 236"/>
                  <a:gd name="T1" fmla="*/ 235 h 235"/>
                  <a:gd name="T2" fmla="*/ 234 w 236"/>
                  <a:gd name="T3" fmla="*/ 0 h 235"/>
                  <a:gd name="T4" fmla="*/ 236 w 236"/>
                  <a:gd name="T5" fmla="*/ 0 h 235"/>
                </a:gdLst>
                <a:ahLst/>
                <a:cxnLst>
                  <a:cxn ang="0">
                    <a:pos x="T0" y="T1"/>
                  </a:cxn>
                  <a:cxn ang="0">
                    <a:pos x="T2" y="T3"/>
                  </a:cxn>
                  <a:cxn ang="0">
                    <a:pos x="T4" y="T5"/>
                  </a:cxn>
                </a:cxnLst>
                <a:rect l="0" t="0" r="r" b="b"/>
                <a:pathLst>
                  <a:path w="236" h="235">
                    <a:moveTo>
                      <a:pt x="0" y="235"/>
                    </a:moveTo>
                    <a:lnTo>
                      <a:pt x="234" y="0"/>
                    </a:lnTo>
                    <a:lnTo>
                      <a:pt x="23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3" name="Freeform 65"/>
              <p:cNvSpPr>
                <a:spLocks/>
              </p:cNvSpPr>
              <p:nvPr/>
            </p:nvSpPr>
            <p:spPr bwMode="auto">
              <a:xfrm>
                <a:off x="3761" y="1492"/>
                <a:ext cx="179" cy="180"/>
              </a:xfrm>
              <a:custGeom>
                <a:avLst/>
                <a:gdLst>
                  <a:gd name="T0" fmla="*/ 0 w 1075"/>
                  <a:gd name="T1" fmla="*/ 1075 h 1075"/>
                  <a:gd name="T2" fmla="*/ 1074 w 1075"/>
                  <a:gd name="T3" fmla="*/ 0 h 1075"/>
                  <a:gd name="T4" fmla="*/ 1075 w 1075"/>
                  <a:gd name="T5" fmla="*/ 0 h 1075"/>
                </a:gdLst>
                <a:ahLst/>
                <a:cxnLst>
                  <a:cxn ang="0">
                    <a:pos x="T0" y="T1"/>
                  </a:cxn>
                  <a:cxn ang="0">
                    <a:pos x="T2" y="T3"/>
                  </a:cxn>
                  <a:cxn ang="0">
                    <a:pos x="T4" y="T5"/>
                  </a:cxn>
                </a:cxnLst>
                <a:rect l="0" t="0" r="r" b="b"/>
                <a:pathLst>
                  <a:path w="1075" h="1075">
                    <a:moveTo>
                      <a:pt x="0" y="1075"/>
                    </a:moveTo>
                    <a:lnTo>
                      <a:pt x="1074" y="0"/>
                    </a:lnTo>
                    <a:lnTo>
                      <a:pt x="107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4" name="Freeform 66"/>
              <p:cNvSpPr>
                <a:spLocks/>
              </p:cNvSpPr>
              <p:nvPr/>
            </p:nvSpPr>
            <p:spPr bwMode="auto">
              <a:xfrm>
                <a:off x="3667" y="1772"/>
                <a:ext cx="94" cy="93"/>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5" name="Freeform 67"/>
              <p:cNvSpPr>
                <a:spLocks/>
              </p:cNvSpPr>
              <p:nvPr/>
            </p:nvSpPr>
            <p:spPr bwMode="auto">
              <a:xfrm>
                <a:off x="3761" y="1501"/>
                <a:ext cx="270" cy="271"/>
              </a:xfrm>
              <a:custGeom>
                <a:avLst/>
                <a:gdLst>
                  <a:gd name="T0" fmla="*/ 0 w 1609"/>
                  <a:gd name="T1" fmla="*/ 1610 h 1610"/>
                  <a:gd name="T2" fmla="*/ 1608 w 1609"/>
                  <a:gd name="T3" fmla="*/ 0 h 1610"/>
                  <a:gd name="T4" fmla="*/ 1609 w 1609"/>
                  <a:gd name="T5" fmla="*/ 0 h 1610"/>
                </a:gdLst>
                <a:ahLst/>
                <a:cxnLst>
                  <a:cxn ang="0">
                    <a:pos x="T0" y="T1"/>
                  </a:cxn>
                  <a:cxn ang="0">
                    <a:pos x="T2" y="T3"/>
                  </a:cxn>
                  <a:cxn ang="0">
                    <a:pos x="T4" y="T5"/>
                  </a:cxn>
                </a:cxnLst>
                <a:rect l="0" t="0" r="r" b="b"/>
                <a:pathLst>
                  <a:path w="1609" h="1610">
                    <a:moveTo>
                      <a:pt x="0" y="1610"/>
                    </a:moveTo>
                    <a:lnTo>
                      <a:pt x="1608" y="0"/>
                    </a:lnTo>
                    <a:lnTo>
                      <a:pt x="160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6" name="Freeform 68"/>
              <p:cNvSpPr>
                <a:spLocks/>
              </p:cNvSpPr>
              <p:nvPr/>
            </p:nvSpPr>
            <p:spPr bwMode="auto">
              <a:xfrm>
                <a:off x="3667" y="1871"/>
                <a:ext cx="94" cy="94"/>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7" name="Freeform 69"/>
              <p:cNvSpPr>
                <a:spLocks/>
              </p:cNvSpPr>
              <p:nvPr/>
            </p:nvSpPr>
            <p:spPr bwMode="auto">
              <a:xfrm>
                <a:off x="3761" y="1545"/>
                <a:ext cx="325" cy="326"/>
              </a:xfrm>
              <a:custGeom>
                <a:avLst/>
                <a:gdLst>
                  <a:gd name="T0" fmla="*/ 0 w 1942"/>
                  <a:gd name="T1" fmla="*/ 1944 h 1944"/>
                  <a:gd name="T2" fmla="*/ 1941 w 1942"/>
                  <a:gd name="T3" fmla="*/ 0 h 1944"/>
                  <a:gd name="T4" fmla="*/ 1942 w 1942"/>
                  <a:gd name="T5" fmla="*/ 0 h 1944"/>
                </a:gdLst>
                <a:ahLst/>
                <a:cxnLst>
                  <a:cxn ang="0">
                    <a:pos x="T0" y="T1"/>
                  </a:cxn>
                  <a:cxn ang="0">
                    <a:pos x="T2" y="T3"/>
                  </a:cxn>
                  <a:cxn ang="0">
                    <a:pos x="T4" y="T5"/>
                  </a:cxn>
                </a:cxnLst>
                <a:rect l="0" t="0" r="r" b="b"/>
                <a:pathLst>
                  <a:path w="1942" h="1944">
                    <a:moveTo>
                      <a:pt x="0" y="1944"/>
                    </a:moveTo>
                    <a:lnTo>
                      <a:pt x="1941" y="0"/>
                    </a:lnTo>
                    <a:lnTo>
                      <a:pt x="194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8" name="Freeform 70"/>
              <p:cNvSpPr>
                <a:spLocks/>
              </p:cNvSpPr>
              <p:nvPr/>
            </p:nvSpPr>
            <p:spPr bwMode="auto">
              <a:xfrm>
                <a:off x="3667" y="1971"/>
                <a:ext cx="94" cy="94"/>
              </a:xfrm>
              <a:custGeom>
                <a:avLst/>
                <a:gdLst>
                  <a:gd name="T0" fmla="*/ 0 w 556"/>
                  <a:gd name="T1" fmla="*/ 557 h 557"/>
                  <a:gd name="T2" fmla="*/ 555 w 556"/>
                  <a:gd name="T3" fmla="*/ 0 h 557"/>
                  <a:gd name="T4" fmla="*/ 556 w 556"/>
                  <a:gd name="T5" fmla="*/ 0 h 557"/>
                </a:gdLst>
                <a:ahLst/>
                <a:cxnLst>
                  <a:cxn ang="0">
                    <a:pos x="T0" y="T1"/>
                  </a:cxn>
                  <a:cxn ang="0">
                    <a:pos x="T2" y="T3"/>
                  </a:cxn>
                  <a:cxn ang="0">
                    <a:pos x="T4" y="T5"/>
                  </a:cxn>
                </a:cxnLst>
                <a:rect l="0" t="0" r="r" b="b"/>
                <a:pathLst>
                  <a:path w="556" h="557">
                    <a:moveTo>
                      <a:pt x="0" y="557"/>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19" name="Freeform 71"/>
              <p:cNvSpPr>
                <a:spLocks/>
              </p:cNvSpPr>
              <p:nvPr/>
            </p:nvSpPr>
            <p:spPr bwMode="auto">
              <a:xfrm>
                <a:off x="3761" y="1621"/>
                <a:ext cx="351" cy="350"/>
              </a:xfrm>
              <a:custGeom>
                <a:avLst/>
                <a:gdLst>
                  <a:gd name="T0" fmla="*/ 0 w 2093"/>
                  <a:gd name="T1" fmla="*/ 2095 h 2095"/>
                  <a:gd name="T2" fmla="*/ 2092 w 2093"/>
                  <a:gd name="T3" fmla="*/ 0 h 2095"/>
                  <a:gd name="T4" fmla="*/ 2093 w 2093"/>
                  <a:gd name="T5" fmla="*/ 0 h 2095"/>
                </a:gdLst>
                <a:ahLst/>
                <a:cxnLst>
                  <a:cxn ang="0">
                    <a:pos x="T0" y="T1"/>
                  </a:cxn>
                  <a:cxn ang="0">
                    <a:pos x="T2" y="T3"/>
                  </a:cxn>
                  <a:cxn ang="0">
                    <a:pos x="T4" y="T5"/>
                  </a:cxn>
                </a:cxnLst>
                <a:rect l="0" t="0" r="r" b="b"/>
                <a:pathLst>
                  <a:path w="2093" h="2095">
                    <a:moveTo>
                      <a:pt x="0" y="2095"/>
                    </a:moveTo>
                    <a:lnTo>
                      <a:pt x="2092" y="0"/>
                    </a:lnTo>
                    <a:lnTo>
                      <a:pt x="209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0" name="Freeform 72"/>
              <p:cNvSpPr>
                <a:spLocks/>
              </p:cNvSpPr>
              <p:nvPr/>
            </p:nvSpPr>
            <p:spPr bwMode="auto">
              <a:xfrm>
                <a:off x="3667" y="2072"/>
                <a:ext cx="94" cy="92"/>
              </a:xfrm>
              <a:custGeom>
                <a:avLst/>
                <a:gdLst>
                  <a:gd name="T0" fmla="*/ 0 w 556"/>
                  <a:gd name="T1" fmla="*/ 555 h 555"/>
                  <a:gd name="T2" fmla="*/ 555 w 556"/>
                  <a:gd name="T3" fmla="*/ 0 h 555"/>
                  <a:gd name="T4" fmla="*/ 556 w 556"/>
                  <a:gd name="T5" fmla="*/ 0 h 555"/>
                </a:gdLst>
                <a:ahLst/>
                <a:cxnLst>
                  <a:cxn ang="0">
                    <a:pos x="T0" y="T1"/>
                  </a:cxn>
                  <a:cxn ang="0">
                    <a:pos x="T2" y="T3"/>
                  </a:cxn>
                  <a:cxn ang="0">
                    <a:pos x="T4" y="T5"/>
                  </a:cxn>
                </a:cxnLst>
                <a:rect l="0" t="0" r="r" b="b"/>
                <a:pathLst>
                  <a:path w="556" h="555">
                    <a:moveTo>
                      <a:pt x="0" y="555"/>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1" name="Freeform 73"/>
              <p:cNvSpPr>
                <a:spLocks/>
              </p:cNvSpPr>
              <p:nvPr/>
            </p:nvSpPr>
            <p:spPr bwMode="auto">
              <a:xfrm>
                <a:off x="3761" y="1720"/>
                <a:ext cx="351" cy="352"/>
              </a:xfrm>
              <a:custGeom>
                <a:avLst/>
                <a:gdLst>
                  <a:gd name="T0" fmla="*/ 0 w 2094"/>
                  <a:gd name="T1" fmla="*/ 2097 h 2097"/>
                  <a:gd name="T2" fmla="*/ 2093 w 2094"/>
                  <a:gd name="T3" fmla="*/ 0 h 2097"/>
                  <a:gd name="T4" fmla="*/ 2094 w 2094"/>
                  <a:gd name="T5" fmla="*/ 0 h 2097"/>
                </a:gdLst>
                <a:ahLst/>
                <a:cxnLst>
                  <a:cxn ang="0">
                    <a:pos x="T0" y="T1"/>
                  </a:cxn>
                  <a:cxn ang="0">
                    <a:pos x="T2" y="T3"/>
                  </a:cxn>
                  <a:cxn ang="0">
                    <a:pos x="T4" y="T5"/>
                  </a:cxn>
                </a:cxnLst>
                <a:rect l="0" t="0" r="r" b="b"/>
                <a:pathLst>
                  <a:path w="2094" h="2097">
                    <a:moveTo>
                      <a:pt x="0" y="2097"/>
                    </a:moveTo>
                    <a:lnTo>
                      <a:pt x="2093" y="0"/>
                    </a:lnTo>
                    <a:lnTo>
                      <a:pt x="209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2" name="Freeform 74"/>
              <p:cNvSpPr>
                <a:spLocks/>
              </p:cNvSpPr>
              <p:nvPr/>
            </p:nvSpPr>
            <p:spPr bwMode="auto">
              <a:xfrm>
                <a:off x="3667" y="2172"/>
                <a:ext cx="94" cy="92"/>
              </a:xfrm>
              <a:custGeom>
                <a:avLst/>
                <a:gdLst>
                  <a:gd name="T0" fmla="*/ 0 w 556"/>
                  <a:gd name="T1" fmla="*/ 555 h 555"/>
                  <a:gd name="T2" fmla="*/ 555 w 556"/>
                  <a:gd name="T3" fmla="*/ 0 h 555"/>
                  <a:gd name="T4" fmla="*/ 556 w 556"/>
                  <a:gd name="T5" fmla="*/ 0 h 555"/>
                </a:gdLst>
                <a:ahLst/>
                <a:cxnLst>
                  <a:cxn ang="0">
                    <a:pos x="T0" y="T1"/>
                  </a:cxn>
                  <a:cxn ang="0">
                    <a:pos x="T2" y="T3"/>
                  </a:cxn>
                  <a:cxn ang="0">
                    <a:pos x="T4" y="T5"/>
                  </a:cxn>
                </a:cxnLst>
                <a:rect l="0" t="0" r="r" b="b"/>
                <a:pathLst>
                  <a:path w="556" h="555">
                    <a:moveTo>
                      <a:pt x="0" y="555"/>
                    </a:moveTo>
                    <a:lnTo>
                      <a:pt x="555" y="0"/>
                    </a:lnTo>
                    <a:lnTo>
                      <a:pt x="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3" name="Freeform 75"/>
              <p:cNvSpPr>
                <a:spLocks/>
              </p:cNvSpPr>
              <p:nvPr/>
            </p:nvSpPr>
            <p:spPr bwMode="auto">
              <a:xfrm>
                <a:off x="3761" y="1820"/>
                <a:ext cx="351" cy="352"/>
              </a:xfrm>
              <a:custGeom>
                <a:avLst/>
                <a:gdLst>
                  <a:gd name="T0" fmla="*/ 0 w 2094"/>
                  <a:gd name="T1" fmla="*/ 2098 h 2098"/>
                  <a:gd name="T2" fmla="*/ 2093 w 2094"/>
                  <a:gd name="T3" fmla="*/ 0 h 2098"/>
                  <a:gd name="T4" fmla="*/ 2094 w 2094"/>
                  <a:gd name="T5" fmla="*/ 0 h 2098"/>
                </a:gdLst>
                <a:ahLst/>
                <a:cxnLst>
                  <a:cxn ang="0">
                    <a:pos x="T0" y="T1"/>
                  </a:cxn>
                  <a:cxn ang="0">
                    <a:pos x="T2" y="T3"/>
                  </a:cxn>
                  <a:cxn ang="0">
                    <a:pos x="T4" y="T5"/>
                  </a:cxn>
                </a:cxnLst>
                <a:rect l="0" t="0" r="r" b="b"/>
                <a:pathLst>
                  <a:path w="2094" h="2098">
                    <a:moveTo>
                      <a:pt x="0" y="2098"/>
                    </a:moveTo>
                    <a:lnTo>
                      <a:pt x="2093" y="0"/>
                    </a:lnTo>
                    <a:lnTo>
                      <a:pt x="209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4" name="Freeform 76"/>
              <p:cNvSpPr>
                <a:spLocks/>
              </p:cNvSpPr>
              <p:nvPr/>
            </p:nvSpPr>
            <p:spPr bwMode="auto">
              <a:xfrm>
                <a:off x="3743" y="2271"/>
                <a:ext cx="18" cy="18"/>
              </a:xfrm>
              <a:custGeom>
                <a:avLst/>
                <a:gdLst>
                  <a:gd name="T0" fmla="*/ 0 w 109"/>
                  <a:gd name="T1" fmla="*/ 107 h 107"/>
                  <a:gd name="T2" fmla="*/ 108 w 109"/>
                  <a:gd name="T3" fmla="*/ 0 h 107"/>
                  <a:gd name="T4" fmla="*/ 109 w 109"/>
                  <a:gd name="T5" fmla="*/ 0 h 107"/>
                </a:gdLst>
                <a:ahLst/>
                <a:cxnLst>
                  <a:cxn ang="0">
                    <a:pos x="T0" y="T1"/>
                  </a:cxn>
                  <a:cxn ang="0">
                    <a:pos x="T2" y="T3"/>
                  </a:cxn>
                  <a:cxn ang="0">
                    <a:pos x="T4" y="T5"/>
                  </a:cxn>
                </a:cxnLst>
                <a:rect l="0" t="0" r="r" b="b"/>
                <a:pathLst>
                  <a:path w="109" h="107">
                    <a:moveTo>
                      <a:pt x="0" y="107"/>
                    </a:moveTo>
                    <a:lnTo>
                      <a:pt x="108" y="0"/>
                    </a:lnTo>
                    <a:lnTo>
                      <a:pt x="10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5" name="Freeform 77"/>
              <p:cNvSpPr>
                <a:spLocks/>
              </p:cNvSpPr>
              <p:nvPr/>
            </p:nvSpPr>
            <p:spPr bwMode="auto">
              <a:xfrm>
                <a:off x="3761" y="1920"/>
                <a:ext cx="351" cy="351"/>
              </a:xfrm>
              <a:custGeom>
                <a:avLst/>
                <a:gdLst>
                  <a:gd name="T0" fmla="*/ 0 w 2095"/>
                  <a:gd name="T1" fmla="*/ 2097 h 2097"/>
                  <a:gd name="T2" fmla="*/ 2094 w 2095"/>
                  <a:gd name="T3" fmla="*/ 0 h 2097"/>
                  <a:gd name="T4" fmla="*/ 2095 w 2095"/>
                  <a:gd name="T5" fmla="*/ 0 h 2097"/>
                </a:gdLst>
                <a:ahLst/>
                <a:cxnLst>
                  <a:cxn ang="0">
                    <a:pos x="T0" y="T1"/>
                  </a:cxn>
                  <a:cxn ang="0">
                    <a:pos x="T2" y="T3"/>
                  </a:cxn>
                  <a:cxn ang="0">
                    <a:pos x="T4" y="T5"/>
                  </a:cxn>
                </a:cxnLst>
                <a:rect l="0" t="0" r="r" b="b"/>
                <a:pathLst>
                  <a:path w="2095" h="2097">
                    <a:moveTo>
                      <a:pt x="0" y="2097"/>
                    </a:moveTo>
                    <a:lnTo>
                      <a:pt x="2094" y="0"/>
                    </a:lnTo>
                    <a:lnTo>
                      <a:pt x="209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6" name="Freeform 78"/>
              <p:cNvSpPr>
                <a:spLocks/>
              </p:cNvSpPr>
              <p:nvPr/>
            </p:nvSpPr>
            <p:spPr bwMode="auto">
              <a:xfrm>
                <a:off x="3842" y="2019"/>
                <a:ext cx="270" cy="270"/>
              </a:xfrm>
              <a:custGeom>
                <a:avLst/>
                <a:gdLst>
                  <a:gd name="T0" fmla="*/ 0 w 1609"/>
                  <a:gd name="T1" fmla="*/ 1610 h 1610"/>
                  <a:gd name="T2" fmla="*/ 1608 w 1609"/>
                  <a:gd name="T3" fmla="*/ 0 h 1610"/>
                  <a:gd name="T4" fmla="*/ 1609 w 1609"/>
                  <a:gd name="T5" fmla="*/ 0 h 1610"/>
                </a:gdLst>
                <a:ahLst/>
                <a:cxnLst>
                  <a:cxn ang="0">
                    <a:pos x="T0" y="T1"/>
                  </a:cxn>
                  <a:cxn ang="0">
                    <a:pos x="T2" y="T3"/>
                  </a:cxn>
                  <a:cxn ang="0">
                    <a:pos x="T4" y="T5"/>
                  </a:cxn>
                </a:cxnLst>
                <a:rect l="0" t="0" r="r" b="b"/>
                <a:pathLst>
                  <a:path w="1609" h="1610">
                    <a:moveTo>
                      <a:pt x="0" y="1610"/>
                    </a:moveTo>
                    <a:lnTo>
                      <a:pt x="1608" y="0"/>
                    </a:lnTo>
                    <a:lnTo>
                      <a:pt x="160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7" name="Freeform 79"/>
              <p:cNvSpPr>
                <a:spLocks/>
              </p:cNvSpPr>
              <p:nvPr/>
            </p:nvSpPr>
            <p:spPr bwMode="auto">
              <a:xfrm>
                <a:off x="3942" y="2119"/>
                <a:ext cx="170" cy="170"/>
              </a:xfrm>
              <a:custGeom>
                <a:avLst/>
                <a:gdLst>
                  <a:gd name="T0" fmla="*/ 0 w 1016"/>
                  <a:gd name="T1" fmla="*/ 1016 h 1016"/>
                  <a:gd name="T2" fmla="*/ 1015 w 1016"/>
                  <a:gd name="T3" fmla="*/ 0 h 1016"/>
                  <a:gd name="T4" fmla="*/ 1016 w 1016"/>
                  <a:gd name="T5" fmla="*/ 0 h 1016"/>
                </a:gdLst>
                <a:ahLst/>
                <a:cxnLst>
                  <a:cxn ang="0">
                    <a:pos x="T0" y="T1"/>
                  </a:cxn>
                  <a:cxn ang="0">
                    <a:pos x="T2" y="T3"/>
                  </a:cxn>
                  <a:cxn ang="0">
                    <a:pos x="T4" y="T5"/>
                  </a:cxn>
                </a:cxnLst>
                <a:rect l="0" t="0" r="r" b="b"/>
                <a:pathLst>
                  <a:path w="1016" h="1016">
                    <a:moveTo>
                      <a:pt x="0" y="1016"/>
                    </a:moveTo>
                    <a:lnTo>
                      <a:pt x="1015" y="0"/>
                    </a:lnTo>
                    <a:lnTo>
                      <a:pt x="101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8" name="Freeform 80"/>
              <p:cNvSpPr>
                <a:spLocks/>
              </p:cNvSpPr>
              <p:nvPr/>
            </p:nvSpPr>
            <p:spPr bwMode="auto">
              <a:xfrm>
                <a:off x="4041" y="2219"/>
                <a:ext cx="71" cy="70"/>
              </a:xfrm>
              <a:custGeom>
                <a:avLst/>
                <a:gdLst>
                  <a:gd name="T0" fmla="*/ 0 w 424"/>
                  <a:gd name="T1" fmla="*/ 422 h 422"/>
                  <a:gd name="T2" fmla="*/ 422 w 424"/>
                  <a:gd name="T3" fmla="*/ 0 h 422"/>
                  <a:gd name="T4" fmla="*/ 424 w 424"/>
                  <a:gd name="T5" fmla="*/ 0 h 422"/>
                </a:gdLst>
                <a:ahLst/>
                <a:cxnLst>
                  <a:cxn ang="0">
                    <a:pos x="T0" y="T1"/>
                  </a:cxn>
                  <a:cxn ang="0">
                    <a:pos x="T2" y="T3"/>
                  </a:cxn>
                  <a:cxn ang="0">
                    <a:pos x="T4" y="T5"/>
                  </a:cxn>
                </a:cxnLst>
                <a:rect l="0" t="0" r="r" b="b"/>
                <a:pathLst>
                  <a:path w="424" h="422">
                    <a:moveTo>
                      <a:pt x="0" y="422"/>
                    </a:moveTo>
                    <a:lnTo>
                      <a:pt x="422" y="0"/>
                    </a:lnTo>
                    <a:lnTo>
                      <a:pt x="42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3329" name="Line 81"/>
              <p:cNvSpPr>
                <a:spLocks noChangeShapeType="1"/>
              </p:cNvSpPr>
              <p:nvPr/>
            </p:nvSpPr>
            <p:spPr bwMode="auto">
              <a:xfrm>
                <a:off x="3264" y="1152"/>
                <a:ext cx="0" cy="1296"/>
              </a:xfrm>
              <a:prstGeom prst="line">
                <a:avLst/>
              </a:prstGeom>
              <a:noFill/>
              <a:ln w="28575">
                <a:solidFill>
                  <a:srgbClr val="FFFFFF"/>
                </a:solidFill>
                <a:prstDash val="dashDot"/>
                <a:round/>
                <a:headEnd/>
                <a:tailEnd/>
              </a:ln>
              <a:extLst>
                <a:ext uri="{909E8E84-426E-40DD-AFC4-6F175D3DCCD1}">
                  <a14:hiddenFill xmlns:a14="http://schemas.microsoft.com/office/drawing/2010/main" xmlns="">
                    <a:noFill/>
                  </a14:hiddenFill>
                </a:ext>
              </a:extLst>
            </p:spPr>
            <p:txBody>
              <a:bodyPr/>
              <a:lstStyle/>
              <a:p>
                <a:endParaRPr lang="en-IN"/>
              </a:p>
            </p:txBody>
          </p:sp>
        </p:grpSp>
        <p:sp>
          <p:nvSpPr>
            <p:cNvPr id="53331" name="Line 83"/>
            <p:cNvSpPr>
              <a:spLocks noChangeShapeType="1"/>
            </p:cNvSpPr>
            <p:nvPr/>
          </p:nvSpPr>
          <p:spPr bwMode="auto">
            <a:xfrm flipH="1">
              <a:off x="2464" y="2868"/>
              <a:ext cx="57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32" name="Line 84"/>
            <p:cNvSpPr>
              <a:spLocks noChangeShapeType="1"/>
            </p:cNvSpPr>
            <p:nvPr/>
          </p:nvSpPr>
          <p:spPr bwMode="auto">
            <a:xfrm flipH="1">
              <a:off x="2512" y="3672"/>
              <a:ext cx="57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33" name="Line 85"/>
            <p:cNvSpPr>
              <a:spLocks noChangeShapeType="1"/>
            </p:cNvSpPr>
            <p:nvPr/>
          </p:nvSpPr>
          <p:spPr bwMode="auto">
            <a:xfrm>
              <a:off x="2704" y="2868"/>
              <a:ext cx="0" cy="816"/>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34" name="Line 86"/>
            <p:cNvSpPr>
              <a:spLocks noChangeShapeType="1"/>
            </p:cNvSpPr>
            <p:nvPr/>
          </p:nvSpPr>
          <p:spPr bwMode="auto">
            <a:xfrm flipH="1">
              <a:off x="2448" y="2532"/>
              <a:ext cx="57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35" name="Line 87"/>
            <p:cNvSpPr>
              <a:spLocks noChangeShapeType="1"/>
            </p:cNvSpPr>
            <p:nvPr/>
          </p:nvSpPr>
          <p:spPr bwMode="auto">
            <a:xfrm>
              <a:off x="2700" y="2532"/>
              <a:ext cx="0" cy="336"/>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36" name="Line 88"/>
            <p:cNvSpPr>
              <a:spLocks noChangeShapeType="1"/>
            </p:cNvSpPr>
            <p:nvPr/>
          </p:nvSpPr>
          <p:spPr bwMode="auto">
            <a:xfrm flipV="1">
              <a:off x="3024" y="2148"/>
              <a:ext cx="0" cy="38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37" name="Line 89"/>
            <p:cNvSpPr>
              <a:spLocks noChangeShapeType="1"/>
            </p:cNvSpPr>
            <p:nvPr/>
          </p:nvSpPr>
          <p:spPr bwMode="auto">
            <a:xfrm flipV="1">
              <a:off x="4416" y="2172"/>
              <a:ext cx="0" cy="38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38" name="Line 90"/>
            <p:cNvSpPr>
              <a:spLocks noChangeShapeType="1"/>
            </p:cNvSpPr>
            <p:nvPr/>
          </p:nvSpPr>
          <p:spPr bwMode="auto">
            <a:xfrm>
              <a:off x="3012" y="2340"/>
              <a:ext cx="1440"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39" name="Line 91"/>
            <p:cNvSpPr>
              <a:spLocks noChangeShapeType="1"/>
            </p:cNvSpPr>
            <p:nvPr/>
          </p:nvSpPr>
          <p:spPr bwMode="auto">
            <a:xfrm flipH="1">
              <a:off x="4416" y="2532"/>
              <a:ext cx="57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40" name="Line 92"/>
            <p:cNvSpPr>
              <a:spLocks noChangeShapeType="1"/>
            </p:cNvSpPr>
            <p:nvPr/>
          </p:nvSpPr>
          <p:spPr bwMode="auto">
            <a:xfrm flipH="1">
              <a:off x="4440" y="2700"/>
              <a:ext cx="576"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41" name="Line 93"/>
            <p:cNvSpPr>
              <a:spLocks noChangeShapeType="1"/>
            </p:cNvSpPr>
            <p:nvPr/>
          </p:nvSpPr>
          <p:spPr bwMode="auto">
            <a:xfrm flipV="1">
              <a:off x="4944" y="2244"/>
              <a:ext cx="0" cy="288"/>
            </a:xfrm>
            <a:prstGeom prst="line">
              <a:avLst/>
            </a:prstGeom>
            <a:noFill/>
            <a:ln w="9525">
              <a:solidFill>
                <a:schemeClr val="bg1"/>
              </a:solidFill>
              <a:round/>
              <a:headEnd type="stealth" w="sm" len="lg"/>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42" name="Line 94"/>
            <p:cNvSpPr>
              <a:spLocks noChangeShapeType="1"/>
            </p:cNvSpPr>
            <p:nvPr/>
          </p:nvSpPr>
          <p:spPr bwMode="auto">
            <a:xfrm flipV="1">
              <a:off x="4956" y="2712"/>
              <a:ext cx="0" cy="288"/>
            </a:xfrm>
            <a:prstGeom prst="line">
              <a:avLst/>
            </a:prstGeom>
            <a:noFill/>
            <a:ln w="9525">
              <a:solidFill>
                <a:schemeClr val="bg1"/>
              </a:solidFill>
              <a:round/>
              <a:headEnd/>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43" name="Line 95"/>
            <p:cNvSpPr>
              <a:spLocks noChangeShapeType="1"/>
            </p:cNvSpPr>
            <p:nvPr/>
          </p:nvSpPr>
          <p:spPr bwMode="auto">
            <a:xfrm>
              <a:off x="3300" y="3648"/>
              <a:ext cx="0" cy="67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44" name="Line 96"/>
            <p:cNvSpPr>
              <a:spLocks noChangeShapeType="1"/>
            </p:cNvSpPr>
            <p:nvPr/>
          </p:nvSpPr>
          <p:spPr bwMode="auto">
            <a:xfrm>
              <a:off x="4212" y="3636"/>
              <a:ext cx="0" cy="67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45" name="Line 97"/>
            <p:cNvSpPr>
              <a:spLocks noChangeShapeType="1"/>
            </p:cNvSpPr>
            <p:nvPr/>
          </p:nvSpPr>
          <p:spPr bwMode="auto">
            <a:xfrm>
              <a:off x="3312" y="4116"/>
              <a:ext cx="912"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3346" name="Text Box 98"/>
            <p:cNvSpPr txBox="1">
              <a:spLocks noChangeArrowheads="1"/>
            </p:cNvSpPr>
            <p:nvPr/>
          </p:nvSpPr>
          <p:spPr bwMode="auto">
            <a:xfrm rot="-5400000">
              <a:off x="2466" y="3181"/>
              <a:ext cx="186" cy="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sp>
          <p:nvSpPr>
            <p:cNvPr id="53347" name="Text Box 99"/>
            <p:cNvSpPr txBox="1">
              <a:spLocks noChangeArrowheads="1"/>
            </p:cNvSpPr>
            <p:nvPr/>
          </p:nvSpPr>
          <p:spPr bwMode="auto">
            <a:xfrm rot="-5400000">
              <a:off x="2380" y="2638"/>
              <a:ext cx="354" cy="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0.5D</a:t>
              </a:r>
            </a:p>
          </p:txBody>
        </p:sp>
        <p:sp>
          <p:nvSpPr>
            <p:cNvPr id="53348" name="Text Box 100"/>
            <p:cNvSpPr txBox="1">
              <a:spLocks noChangeArrowheads="1"/>
            </p:cNvSpPr>
            <p:nvPr/>
          </p:nvSpPr>
          <p:spPr bwMode="auto">
            <a:xfrm rot="-5400000">
              <a:off x="4628" y="2852"/>
              <a:ext cx="421" cy="1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0.25D</a:t>
              </a:r>
            </a:p>
          </p:txBody>
        </p:sp>
        <p:sp>
          <p:nvSpPr>
            <p:cNvPr id="53349" name="Text Box 101"/>
            <p:cNvSpPr txBox="1">
              <a:spLocks noChangeArrowheads="1"/>
            </p:cNvSpPr>
            <p:nvPr/>
          </p:nvSpPr>
          <p:spPr bwMode="auto">
            <a:xfrm rot="-21600000">
              <a:off x="3456" y="2136"/>
              <a:ext cx="504" cy="19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1.5D+3</a:t>
              </a:r>
            </a:p>
          </p:txBody>
        </p:sp>
        <p:sp>
          <p:nvSpPr>
            <p:cNvPr id="53350" name="Text Box 102"/>
            <p:cNvSpPr txBox="1">
              <a:spLocks noChangeArrowheads="1"/>
            </p:cNvSpPr>
            <p:nvPr/>
          </p:nvSpPr>
          <p:spPr bwMode="auto">
            <a:xfrm rot="-21600000">
              <a:off x="3636" y="3909"/>
              <a:ext cx="190"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Text Box 1027"/>
          <p:cNvSpPr txBox="1">
            <a:spLocks noChangeArrowheads="1"/>
          </p:cNvSpPr>
          <p:nvPr/>
        </p:nvSpPr>
        <p:spPr bwMode="auto">
          <a:xfrm>
            <a:off x="2819400" y="5486400"/>
            <a:ext cx="2055813"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rPr>
              <a:t>Dome nut</a:t>
            </a:r>
          </a:p>
        </p:txBody>
      </p:sp>
      <p:grpSp>
        <p:nvGrpSpPr>
          <p:cNvPr id="54276" name="Group 1028"/>
          <p:cNvGrpSpPr>
            <a:grpSpLocks/>
          </p:cNvGrpSpPr>
          <p:nvPr/>
        </p:nvGrpSpPr>
        <p:grpSpPr bwMode="auto">
          <a:xfrm>
            <a:off x="2209800" y="881063"/>
            <a:ext cx="3213100" cy="2405062"/>
            <a:chOff x="4185" y="2156"/>
            <a:chExt cx="1527" cy="1075"/>
          </a:xfrm>
        </p:grpSpPr>
        <p:sp>
          <p:nvSpPr>
            <p:cNvPr id="54277" name="Freeform 1029"/>
            <p:cNvSpPr>
              <a:spLocks/>
            </p:cNvSpPr>
            <p:nvPr/>
          </p:nvSpPr>
          <p:spPr bwMode="auto">
            <a:xfrm>
              <a:off x="4517" y="2478"/>
              <a:ext cx="431" cy="110"/>
            </a:xfrm>
            <a:custGeom>
              <a:avLst/>
              <a:gdLst>
                <a:gd name="T0" fmla="*/ 3883 w 3883"/>
                <a:gd name="T1" fmla="*/ 0 h 995"/>
                <a:gd name="T2" fmla="*/ 2544 w 3883"/>
                <a:gd name="T3" fmla="*/ 139 h 995"/>
                <a:gd name="T4" fmla="*/ 1241 w 3883"/>
                <a:gd name="T5" fmla="*/ 472 h 995"/>
                <a:gd name="T6" fmla="*/ 0 w 3883"/>
                <a:gd name="T7" fmla="*/ 995 h 995"/>
                <a:gd name="T8" fmla="*/ 1 w 3883"/>
                <a:gd name="T9" fmla="*/ 995 h 995"/>
              </a:gdLst>
              <a:ahLst/>
              <a:cxnLst>
                <a:cxn ang="0">
                  <a:pos x="T0" y="T1"/>
                </a:cxn>
                <a:cxn ang="0">
                  <a:pos x="T2" y="T3"/>
                </a:cxn>
                <a:cxn ang="0">
                  <a:pos x="T4" y="T5"/>
                </a:cxn>
                <a:cxn ang="0">
                  <a:pos x="T6" y="T7"/>
                </a:cxn>
                <a:cxn ang="0">
                  <a:pos x="T8" y="T9"/>
                </a:cxn>
              </a:cxnLst>
              <a:rect l="0" t="0" r="r" b="b"/>
              <a:pathLst>
                <a:path w="3883" h="995">
                  <a:moveTo>
                    <a:pt x="3883" y="0"/>
                  </a:moveTo>
                  <a:lnTo>
                    <a:pt x="2544" y="139"/>
                  </a:lnTo>
                  <a:lnTo>
                    <a:pt x="1241" y="472"/>
                  </a:lnTo>
                  <a:lnTo>
                    <a:pt x="0" y="995"/>
                  </a:lnTo>
                  <a:lnTo>
                    <a:pt x="1" y="99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78" name="Freeform 1030"/>
            <p:cNvSpPr>
              <a:spLocks/>
            </p:cNvSpPr>
            <p:nvPr/>
          </p:nvSpPr>
          <p:spPr bwMode="auto">
            <a:xfrm>
              <a:off x="4185" y="2478"/>
              <a:ext cx="332" cy="110"/>
            </a:xfrm>
            <a:custGeom>
              <a:avLst/>
              <a:gdLst>
                <a:gd name="T0" fmla="*/ 2988 w 2988"/>
                <a:gd name="T1" fmla="*/ 995 h 995"/>
                <a:gd name="T2" fmla="*/ 2636 w 2988"/>
                <a:gd name="T3" fmla="*/ 471 h 995"/>
                <a:gd name="T4" fmla="*/ 2112 w 2988"/>
                <a:gd name="T5" fmla="*/ 122 h 995"/>
                <a:gd name="T6" fmla="*/ 1494 w 2988"/>
                <a:gd name="T7" fmla="*/ 0 h 995"/>
                <a:gd name="T8" fmla="*/ 876 w 2988"/>
                <a:gd name="T9" fmla="*/ 122 h 995"/>
                <a:gd name="T10" fmla="*/ 352 w 2988"/>
                <a:gd name="T11" fmla="*/ 471 h 995"/>
                <a:gd name="T12" fmla="*/ 0 w 2988"/>
                <a:gd name="T13" fmla="*/ 995 h 995"/>
                <a:gd name="T14" fmla="*/ 1 w 2988"/>
                <a:gd name="T15" fmla="*/ 995 h 9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88" h="995">
                  <a:moveTo>
                    <a:pt x="2988" y="995"/>
                  </a:moveTo>
                  <a:lnTo>
                    <a:pt x="2636" y="471"/>
                  </a:lnTo>
                  <a:lnTo>
                    <a:pt x="2112" y="122"/>
                  </a:lnTo>
                  <a:lnTo>
                    <a:pt x="1494" y="0"/>
                  </a:lnTo>
                  <a:lnTo>
                    <a:pt x="876" y="122"/>
                  </a:lnTo>
                  <a:lnTo>
                    <a:pt x="352" y="471"/>
                  </a:lnTo>
                  <a:lnTo>
                    <a:pt x="0" y="995"/>
                  </a:lnTo>
                  <a:lnTo>
                    <a:pt x="1" y="99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79" name="Freeform 1031"/>
            <p:cNvSpPr>
              <a:spLocks/>
            </p:cNvSpPr>
            <p:nvPr/>
          </p:nvSpPr>
          <p:spPr bwMode="auto">
            <a:xfrm>
              <a:off x="5380" y="2478"/>
              <a:ext cx="1" cy="752"/>
            </a:xfrm>
            <a:custGeom>
              <a:avLst/>
              <a:gdLst>
                <a:gd name="T0" fmla="*/ 0 w 1"/>
                <a:gd name="T1" fmla="*/ 0 h 6771"/>
                <a:gd name="T2" fmla="*/ 0 w 1"/>
                <a:gd name="T3" fmla="*/ 6771 h 6771"/>
                <a:gd name="T4" fmla="*/ 1 w 1"/>
                <a:gd name="T5" fmla="*/ 6771 h 6771"/>
              </a:gdLst>
              <a:ahLst/>
              <a:cxnLst>
                <a:cxn ang="0">
                  <a:pos x="T0" y="T1"/>
                </a:cxn>
                <a:cxn ang="0">
                  <a:pos x="T2" y="T3"/>
                </a:cxn>
                <a:cxn ang="0">
                  <a:pos x="T4" y="T5"/>
                </a:cxn>
              </a:cxnLst>
              <a:rect l="0" t="0" r="r" b="b"/>
              <a:pathLst>
                <a:path w="1" h="6771">
                  <a:moveTo>
                    <a:pt x="0" y="0"/>
                  </a:moveTo>
                  <a:lnTo>
                    <a:pt x="0" y="6771"/>
                  </a:lnTo>
                  <a:lnTo>
                    <a:pt x="1" y="67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80" name="Freeform 1032"/>
            <p:cNvSpPr>
              <a:spLocks/>
            </p:cNvSpPr>
            <p:nvPr/>
          </p:nvSpPr>
          <p:spPr bwMode="auto">
            <a:xfrm>
              <a:off x="4185" y="2588"/>
              <a:ext cx="1" cy="642"/>
            </a:xfrm>
            <a:custGeom>
              <a:avLst/>
              <a:gdLst>
                <a:gd name="T0" fmla="*/ 0 w 1"/>
                <a:gd name="T1" fmla="*/ 0 h 5776"/>
                <a:gd name="T2" fmla="*/ 0 w 1"/>
                <a:gd name="T3" fmla="*/ 5776 h 5776"/>
                <a:gd name="T4" fmla="*/ 1 w 1"/>
                <a:gd name="T5" fmla="*/ 5776 h 5776"/>
              </a:gdLst>
              <a:ahLst/>
              <a:cxnLst>
                <a:cxn ang="0">
                  <a:pos x="T0" y="T1"/>
                </a:cxn>
                <a:cxn ang="0">
                  <a:pos x="T2" y="T3"/>
                </a:cxn>
                <a:cxn ang="0">
                  <a:pos x="T4" y="T5"/>
                </a:cxn>
              </a:cxnLst>
              <a:rect l="0" t="0" r="r" b="b"/>
              <a:pathLst>
                <a:path w="1" h="5776">
                  <a:moveTo>
                    <a:pt x="0" y="0"/>
                  </a:moveTo>
                  <a:lnTo>
                    <a:pt x="0" y="5776"/>
                  </a:lnTo>
                  <a:lnTo>
                    <a:pt x="1" y="577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81" name="Freeform 1033"/>
            <p:cNvSpPr>
              <a:spLocks/>
            </p:cNvSpPr>
            <p:nvPr/>
          </p:nvSpPr>
          <p:spPr bwMode="auto">
            <a:xfrm>
              <a:off x="4517" y="2588"/>
              <a:ext cx="1" cy="642"/>
            </a:xfrm>
            <a:custGeom>
              <a:avLst/>
              <a:gdLst>
                <a:gd name="T0" fmla="*/ 0 w 1"/>
                <a:gd name="T1" fmla="*/ 0 h 5776"/>
                <a:gd name="T2" fmla="*/ 0 w 1"/>
                <a:gd name="T3" fmla="*/ 5776 h 5776"/>
                <a:gd name="T4" fmla="*/ 1 w 1"/>
                <a:gd name="T5" fmla="*/ 5776 h 5776"/>
              </a:gdLst>
              <a:ahLst/>
              <a:cxnLst>
                <a:cxn ang="0">
                  <a:pos x="T0" y="T1"/>
                </a:cxn>
                <a:cxn ang="0">
                  <a:pos x="T2" y="T3"/>
                </a:cxn>
                <a:cxn ang="0">
                  <a:pos x="T4" y="T5"/>
                </a:cxn>
              </a:cxnLst>
              <a:rect l="0" t="0" r="r" b="b"/>
              <a:pathLst>
                <a:path w="1" h="5776">
                  <a:moveTo>
                    <a:pt x="0" y="0"/>
                  </a:moveTo>
                  <a:lnTo>
                    <a:pt x="0" y="5776"/>
                  </a:lnTo>
                  <a:lnTo>
                    <a:pt x="1" y="577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82" name="Freeform 1034"/>
            <p:cNvSpPr>
              <a:spLocks/>
            </p:cNvSpPr>
            <p:nvPr/>
          </p:nvSpPr>
          <p:spPr bwMode="auto">
            <a:xfrm>
              <a:off x="4185" y="3230"/>
              <a:ext cx="332" cy="1"/>
            </a:xfrm>
            <a:custGeom>
              <a:avLst/>
              <a:gdLst>
                <a:gd name="T0" fmla="*/ 0 w 2989"/>
                <a:gd name="T1" fmla="*/ 2988 w 2989"/>
                <a:gd name="T2" fmla="*/ 2989 w 2989"/>
              </a:gdLst>
              <a:ahLst/>
              <a:cxnLst>
                <a:cxn ang="0">
                  <a:pos x="T0" y="0"/>
                </a:cxn>
                <a:cxn ang="0">
                  <a:pos x="T1" y="0"/>
                </a:cxn>
                <a:cxn ang="0">
                  <a:pos x="T2" y="0"/>
                </a:cxn>
              </a:cxnLst>
              <a:rect l="0" t="0" r="r" b="b"/>
              <a:pathLst>
                <a:path w="2989">
                  <a:moveTo>
                    <a:pt x="0" y="0"/>
                  </a:moveTo>
                  <a:lnTo>
                    <a:pt x="2988" y="0"/>
                  </a:lnTo>
                  <a:lnTo>
                    <a:pt x="298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83" name="Freeform 1035"/>
            <p:cNvSpPr>
              <a:spLocks/>
            </p:cNvSpPr>
            <p:nvPr/>
          </p:nvSpPr>
          <p:spPr bwMode="auto">
            <a:xfrm>
              <a:off x="4517" y="3230"/>
              <a:ext cx="431" cy="1"/>
            </a:xfrm>
            <a:custGeom>
              <a:avLst/>
              <a:gdLst>
                <a:gd name="T0" fmla="*/ 0 w 3885"/>
                <a:gd name="T1" fmla="*/ 3883 w 3885"/>
                <a:gd name="T2" fmla="*/ 3885 w 3885"/>
              </a:gdLst>
              <a:ahLst/>
              <a:cxnLst>
                <a:cxn ang="0">
                  <a:pos x="T0" y="0"/>
                </a:cxn>
                <a:cxn ang="0">
                  <a:pos x="T1" y="0"/>
                </a:cxn>
                <a:cxn ang="0">
                  <a:pos x="T2" y="0"/>
                </a:cxn>
              </a:cxnLst>
              <a:rect l="0" t="0" r="r" b="b"/>
              <a:pathLst>
                <a:path w="3885">
                  <a:moveTo>
                    <a:pt x="0" y="0"/>
                  </a:moveTo>
                  <a:lnTo>
                    <a:pt x="3883" y="0"/>
                  </a:lnTo>
                  <a:lnTo>
                    <a:pt x="38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84" name="Freeform 1036"/>
            <p:cNvSpPr>
              <a:spLocks/>
            </p:cNvSpPr>
            <p:nvPr/>
          </p:nvSpPr>
          <p:spPr bwMode="auto">
            <a:xfrm>
              <a:off x="4351" y="2478"/>
              <a:ext cx="166" cy="1"/>
            </a:xfrm>
            <a:custGeom>
              <a:avLst/>
              <a:gdLst>
                <a:gd name="T0" fmla="*/ 0 w 1495"/>
                <a:gd name="T1" fmla="*/ 1494 w 1495"/>
                <a:gd name="T2" fmla="*/ 1495 w 1495"/>
              </a:gdLst>
              <a:ahLst/>
              <a:cxnLst>
                <a:cxn ang="0">
                  <a:pos x="T0" y="0"/>
                </a:cxn>
                <a:cxn ang="0">
                  <a:pos x="T1" y="0"/>
                </a:cxn>
                <a:cxn ang="0">
                  <a:pos x="T2" y="0"/>
                </a:cxn>
              </a:cxnLst>
              <a:rect l="0" t="0" r="r" b="b"/>
              <a:pathLst>
                <a:path w="1495">
                  <a:moveTo>
                    <a:pt x="0" y="0"/>
                  </a:moveTo>
                  <a:lnTo>
                    <a:pt x="1494" y="0"/>
                  </a:lnTo>
                  <a:lnTo>
                    <a:pt x="149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85" name="Freeform 1037"/>
            <p:cNvSpPr>
              <a:spLocks/>
            </p:cNvSpPr>
            <p:nvPr/>
          </p:nvSpPr>
          <p:spPr bwMode="auto">
            <a:xfrm>
              <a:off x="4948" y="2478"/>
              <a:ext cx="432" cy="1"/>
            </a:xfrm>
            <a:custGeom>
              <a:avLst/>
              <a:gdLst>
                <a:gd name="T0" fmla="*/ 0 w 3885"/>
                <a:gd name="T1" fmla="*/ 3884 w 3885"/>
                <a:gd name="T2" fmla="*/ 3885 w 3885"/>
              </a:gdLst>
              <a:ahLst/>
              <a:cxnLst>
                <a:cxn ang="0">
                  <a:pos x="T0" y="0"/>
                </a:cxn>
                <a:cxn ang="0">
                  <a:pos x="T1" y="0"/>
                </a:cxn>
                <a:cxn ang="0">
                  <a:pos x="T2" y="0"/>
                </a:cxn>
              </a:cxnLst>
              <a:rect l="0" t="0" r="r" b="b"/>
              <a:pathLst>
                <a:path w="3885">
                  <a:moveTo>
                    <a:pt x="0" y="0"/>
                  </a:moveTo>
                  <a:lnTo>
                    <a:pt x="3884" y="0"/>
                  </a:lnTo>
                  <a:lnTo>
                    <a:pt x="388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86" name="Freeform 1038"/>
            <p:cNvSpPr>
              <a:spLocks/>
            </p:cNvSpPr>
            <p:nvPr/>
          </p:nvSpPr>
          <p:spPr bwMode="auto">
            <a:xfrm>
              <a:off x="4517" y="2478"/>
              <a:ext cx="431" cy="1"/>
            </a:xfrm>
            <a:custGeom>
              <a:avLst/>
              <a:gdLst>
                <a:gd name="T0" fmla="*/ 3883 w 3883"/>
                <a:gd name="T1" fmla="*/ 0 w 3883"/>
                <a:gd name="T2" fmla="*/ 1 w 3883"/>
              </a:gdLst>
              <a:ahLst/>
              <a:cxnLst>
                <a:cxn ang="0">
                  <a:pos x="T0" y="0"/>
                </a:cxn>
                <a:cxn ang="0">
                  <a:pos x="T1" y="0"/>
                </a:cxn>
                <a:cxn ang="0">
                  <a:pos x="T2" y="0"/>
                </a:cxn>
              </a:cxnLst>
              <a:rect l="0" t="0" r="r" b="b"/>
              <a:pathLst>
                <a:path w="3883">
                  <a:moveTo>
                    <a:pt x="3883"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87" name="Freeform 1039"/>
            <p:cNvSpPr>
              <a:spLocks/>
            </p:cNvSpPr>
            <p:nvPr/>
          </p:nvSpPr>
          <p:spPr bwMode="auto">
            <a:xfrm>
              <a:off x="5380" y="2478"/>
              <a:ext cx="207" cy="1"/>
            </a:xfrm>
            <a:custGeom>
              <a:avLst/>
              <a:gdLst>
                <a:gd name="T0" fmla="*/ 1864 w 1864"/>
                <a:gd name="T1" fmla="*/ 0 w 1864"/>
                <a:gd name="T2" fmla="*/ 1 w 1864"/>
              </a:gdLst>
              <a:ahLst/>
              <a:cxnLst>
                <a:cxn ang="0">
                  <a:pos x="T0" y="0"/>
                </a:cxn>
                <a:cxn ang="0">
                  <a:pos x="T1" y="0"/>
                </a:cxn>
                <a:cxn ang="0">
                  <a:pos x="T2" y="0"/>
                </a:cxn>
              </a:cxnLst>
              <a:rect l="0" t="0" r="r" b="b"/>
              <a:pathLst>
                <a:path w="1864">
                  <a:moveTo>
                    <a:pt x="1864"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88" name="Line 1040"/>
            <p:cNvSpPr>
              <a:spLocks noChangeShapeType="1"/>
            </p:cNvSpPr>
            <p:nvPr/>
          </p:nvSpPr>
          <p:spPr bwMode="auto">
            <a:xfrm flipH="1">
              <a:off x="4944" y="2156"/>
              <a:ext cx="4" cy="1012"/>
            </a:xfrm>
            <a:prstGeom prst="line">
              <a:avLst/>
            </a:prstGeom>
            <a:noFill/>
            <a:ln w="28575">
              <a:solidFill>
                <a:srgbClr val="FFFFFF"/>
              </a:solidFill>
              <a:prstDash val="dashDot"/>
              <a:round/>
              <a:headEnd/>
              <a:tailEnd/>
            </a:ln>
            <a:extLst>
              <a:ext uri="{909E8E84-426E-40DD-AFC4-6F175D3DCCD1}">
                <a14:hiddenFill xmlns:a14="http://schemas.microsoft.com/office/drawing/2010/main" xmlns="">
                  <a:noFill/>
                </a14:hiddenFill>
              </a:ext>
            </a:extLst>
          </p:spPr>
          <p:txBody>
            <a:bodyPr/>
            <a:lstStyle/>
            <a:p>
              <a:endParaRPr lang="en-IN"/>
            </a:p>
          </p:txBody>
        </p:sp>
        <p:sp>
          <p:nvSpPr>
            <p:cNvPr id="54289" name="Freeform 1041"/>
            <p:cNvSpPr>
              <a:spLocks/>
            </p:cNvSpPr>
            <p:nvPr/>
          </p:nvSpPr>
          <p:spPr bwMode="auto">
            <a:xfrm>
              <a:off x="5711" y="2602"/>
              <a:ext cx="1" cy="628"/>
            </a:xfrm>
            <a:custGeom>
              <a:avLst/>
              <a:gdLst>
                <a:gd name="T0" fmla="*/ 0 w 8"/>
                <a:gd name="T1" fmla="*/ 0 h 5654"/>
                <a:gd name="T2" fmla="*/ 7 w 8"/>
                <a:gd name="T3" fmla="*/ 5654 h 5654"/>
                <a:gd name="T4" fmla="*/ 8 w 8"/>
                <a:gd name="T5" fmla="*/ 5654 h 5654"/>
              </a:gdLst>
              <a:ahLst/>
              <a:cxnLst>
                <a:cxn ang="0">
                  <a:pos x="T0" y="T1"/>
                </a:cxn>
                <a:cxn ang="0">
                  <a:pos x="T2" y="T3"/>
                </a:cxn>
                <a:cxn ang="0">
                  <a:pos x="T4" y="T5"/>
                </a:cxn>
              </a:cxnLst>
              <a:rect l="0" t="0" r="r" b="b"/>
              <a:pathLst>
                <a:path w="8" h="5654">
                  <a:moveTo>
                    <a:pt x="0" y="0"/>
                  </a:moveTo>
                  <a:lnTo>
                    <a:pt x="7" y="5654"/>
                  </a:lnTo>
                  <a:lnTo>
                    <a:pt x="8" y="565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0" name="Freeform 1042"/>
            <p:cNvSpPr>
              <a:spLocks/>
            </p:cNvSpPr>
            <p:nvPr/>
          </p:nvSpPr>
          <p:spPr bwMode="auto">
            <a:xfrm>
              <a:off x="5587" y="2478"/>
              <a:ext cx="124" cy="124"/>
            </a:xfrm>
            <a:custGeom>
              <a:avLst/>
              <a:gdLst>
                <a:gd name="T0" fmla="*/ 1117 w 1117"/>
                <a:gd name="T1" fmla="*/ 1117 h 1117"/>
                <a:gd name="T2" fmla="*/ 1031 w 1117"/>
                <a:gd name="T3" fmla="*/ 690 h 1117"/>
                <a:gd name="T4" fmla="*/ 790 w 1117"/>
                <a:gd name="T5" fmla="*/ 327 h 1117"/>
                <a:gd name="T6" fmla="*/ 427 w 1117"/>
                <a:gd name="T7" fmla="*/ 85 h 1117"/>
                <a:gd name="T8" fmla="*/ 0 w 1117"/>
                <a:gd name="T9" fmla="*/ 0 h 1117"/>
                <a:gd name="T10" fmla="*/ 1 w 1117"/>
                <a:gd name="T11" fmla="*/ 0 h 1117"/>
              </a:gdLst>
              <a:ahLst/>
              <a:cxnLst>
                <a:cxn ang="0">
                  <a:pos x="T0" y="T1"/>
                </a:cxn>
                <a:cxn ang="0">
                  <a:pos x="T2" y="T3"/>
                </a:cxn>
                <a:cxn ang="0">
                  <a:pos x="T4" y="T5"/>
                </a:cxn>
                <a:cxn ang="0">
                  <a:pos x="T6" y="T7"/>
                </a:cxn>
                <a:cxn ang="0">
                  <a:pos x="T8" y="T9"/>
                </a:cxn>
                <a:cxn ang="0">
                  <a:pos x="T10" y="T11"/>
                </a:cxn>
              </a:cxnLst>
              <a:rect l="0" t="0" r="r" b="b"/>
              <a:pathLst>
                <a:path w="1117" h="1117">
                  <a:moveTo>
                    <a:pt x="1117" y="1117"/>
                  </a:moveTo>
                  <a:lnTo>
                    <a:pt x="1031" y="690"/>
                  </a:lnTo>
                  <a:lnTo>
                    <a:pt x="790" y="327"/>
                  </a:lnTo>
                  <a:lnTo>
                    <a:pt x="427" y="85"/>
                  </a:ln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1" name="Freeform 1043"/>
            <p:cNvSpPr>
              <a:spLocks/>
            </p:cNvSpPr>
            <p:nvPr/>
          </p:nvSpPr>
          <p:spPr bwMode="auto">
            <a:xfrm>
              <a:off x="5292" y="2478"/>
              <a:ext cx="1" cy="752"/>
            </a:xfrm>
            <a:custGeom>
              <a:avLst/>
              <a:gdLst>
                <a:gd name="T0" fmla="*/ 0 w 1"/>
                <a:gd name="T1" fmla="*/ 0 h 6771"/>
                <a:gd name="T2" fmla="*/ 0 w 1"/>
                <a:gd name="T3" fmla="*/ 6771 h 6771"/>
                <a:gd name="T4" fmla="*/ 1 w 1"/>
                <a:gd name="T5" fmla="*/ 6771 h 6771"/>
              </a:gdLst>
              <a:ahLst/>
              <a:cxnLst>
                <a:cxn ang="0">
                  <a:pos x="T0" y="T1"/>
                </a:cxn>
                <a:cxn ang="0">
                  <a:pos x="T2" y="T3"/>
                </a:cxn>
                <a:cxn ang="0">
                  <a:pos x="T4" y="T5"/>
                </a:cxn>
              </a:cxnLst>
              <a:rect l="0" t="0" r="r" b="b"/>
              <a:pathLst>
                <a:path w="1" h="6771">
                  <a:moveTo>
                    <a:pt x="0" y="0"/>
                  </a:moveTo>
                  <a:lnTo>
                    <a:pt x="0" y="6771"/>
                  </a:lnTo>
                  <a:lnTo>
                    <a:pt x="1" y="6771"/>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2" name="Freeform 1044"/>
            <p:cNvSpPr>
              <a:spLocks/>
            </p:cNvSpPr>
            <p:nvPr/>
          </p:nvSpPr>
          <p:spPr bwMode="auto">
            <a:xfrm>
              <a:off x="4604" y="2478"/>
              <a:ext cx="1" cy="752"/>
            </a:xfrm>
            <a:custGeom>
              <a:avLst/>
              <a:gdLst>
                <a:gd name="T0" fmla="*/ 0 w 1"/>
                <a:gd name="T1" fmla="*/ 0 h 6771"/>
                <a:gd name="T2" fmla="*/ 0 w 1"/>
                <a:gd name="T3" fmla="*/ 6771 h 6771"/>
                <a:gd name="T4" fmla="*/ 1 w 1"/>
                <a:gd name="T5" fmla="*/ 6771 h 6771"/>
              </a:gdLst>
              <a:ahLst/>
              <a:cxnLst>
                <a:cxn ang="0">
                  <a:pos x="T0" y="T1"/>
                </a:cxn>
                <a:cxn ang="0">
                  <a:pos x="T2" y="T3"/>
                </a:cxn>
                <a:cxn ang="0">
                  <a:pos x="T4" y="T5"/>
                </a:cxn>
              </a:cxnLst>
              <a:rect l="0" t="0" r="r" b="b"/>
              <a:pathLst>
                <a:path w="1" h="6771">
                  <a:moveTo>
                    <a:pt x="0" y="0"/>
                  </a:moveTo>
                  <a:lnTo>
                    <a:pt x="0" y="6771"/>
                  </a:lnTo>
                  <a:lnTo>
                    <a:pt x="1" y="6771"/>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3" name="Freeform 1045"/>
            <p:cNvSpPr>
              <a:spLocks/>
            </p:cNvSpPr>
            <p:nvPr/>
          </p:nvSpPr>
          <p:spPr bwMode="auto">
            <a:xfrm>
              <a:off x="4948" y="3230"/>
              <a:ext cx="764" cy="1"/>
            </a:xfrm>
            <a:custGeom>
              <a:avLst/>
              <a:gdLst>
                <a:gd name="T0" fmla="*/ 0 w 6873"/>
                <a:gd name="T1" fmla="*/ 6872 w 6873"/>
                <a:gd name="T2" fmla="*/ 6873 w 6873"/>
              </a:gdLst>
              <a:ahLst/>
              <a:cxnLst>
                <a:cxn ang="0">
                  <a:pos x="T0" y="0"/>
                </a:cxn>
                <a:cxn ang="0">
                  <a:pos x="T1" y="0"/>
                </a:cxn>
                <a:cxn ang="0">
                  <a:pos x="T2" y="0"/>
                </a:cxn>
              </a:cxnLst>
              <a:rect l="0" t="0" r="r" b="b"/>
              <a:pathLst>
                <a:path w="6873">
                  <a:moveTo>
                    <a:pt x="0" y="0"/>
                  </a:moveTo>
                  <a:lnTo>
                    <a:pt x="6872" y="0"/>
                  </a:lnTo>
                  <a:lnTo>
                    <a:pt x="687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4" name="Freeform 1046"/>
            <p:cNvSpPr>
              <a:spLocks/>
            </p:cNvSpPr>
            <p:nvPr/>
          </p:nvSpPr>
          <p:spPr bwMode="auto">
            <a:xfrm>
              <a:off x="4236" y="2177"/>
              <a:ext cx="1439" cy="337"/>
            </a:xfrm>
            <a:custGeom>
              <a:avLst/>
              <a:gdLst>
                <a:gd name="T0" fmla="*/ 12945 w 12945"/>
                <a:gd name="T1" fmla="*/ 3031 h 3031"/>
                <a:gd name="T2" fmla="*/ 12447 w 12945"/>
                <a:gd name="T3" fmla="*/ 2493 h 3031"/>
                <a:gd name="T4" fmla="*/ 11905 w 12945"/>
                <a:gd name="T5" fmla="*/ 2000 h 3031"/>
                <a:gd name="T6" fmla="*/ 11323 w 12945"/>
                <a:gd name="T7" fmla="*/ 1554 h 3031"/>
                <a:gd name="T8" fmla="*/ 10706 w 12945"/>
                <a:gd name="T9" fmla="*/ 1161 h 3031"/>
                <a:gd name="T10" fmla="*/ 10056 w 12945"/>
                <a:gd name="T11" fmla="*/ 820 h 3031"/>
                <a:gd name="T12" fmla="*/ 9381 w 12945"/>
                <a:gd name="T13" fmla="*/ 536 h 3031"/>
                <a:gd name="T14" fmla="*/ 8684 w 12945"/>
                <a:gd name="T15" fmla="*/ 311 h 3031"/>
                <a:gd name="T16" fmla="*/ 7970 w 12945"/>
                <a:gd name="T17" fmla="*/ 146 h 3031"/>
                <a:gd name="T18" fmla="*/ 7245 w 12945"/>
                <a:gd name="T19" fmla="*/ 42 h 3031"/>
                <a:gd name="T20" fmla="*/ 6514 w 12945"/>
                <a:gd name="T21" fmla="*/ 0 h 3031"/>
                <a:gd name="T22" fmla="*/ 5783 w 12945"/>
                <a:gd name="T23" fmla="*/ 21 h 3031"/>
                <a:gd name="T24" fmla="*/ 5055 w 12945"/>
                <a:gd name="T25" fmla="*/ 105 h 3031"/>
                <a:gd name="T26" fmla="*/ 4337 w 12945"/>
                <a:gd name="T27" fmla="*/ 250 h 3031"/>
                <a:gd name="T28" fmla="*/ 3634 w 12945"/>
                <a:gd name="T29" fmla="*/ 455 h 3031"/>
                <a:gd name="T30" fmla="*/ 2950 w 12945"/>
                <a:gd name="T31" fmla="*/ 719 h 3031"/>
                <a:gd name="T32" fmla="*/ 2293 w 12945"/>
                <a:gd name="T33" fmla="*/ 1041 h 3031"/>
                <a:gd name="T34" fmla="*/ 1664 w 12945"/>
                <a:gd name="T35" fmla="*/ 1417 h 3031"/>
                <a:gd name="T36" fmla="*/ 1070 w 12945"/>
                <a:gd name="T37" fmla="*/ 1845 h 3031"/>
                <a:gd name="T38" fmla="*/ 514 w 12945"/>
                <a:gd name="T39" fmla="*/ 2322 h 3031"/>
                <a:gd name="T40" fmla="*/ 0 w 12945"/>
                <a:gd name="T41" fmla="*/ 2846 h 3031"/>
                <a:gd name="T42" fmla="*/ 1 w 12945"/>
                <a:gd name="T43" fmla="*/ 2846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945" h="3031">
                  <a:moveTo>
                    <a:pt x="12945" y="3031"/>
                  </a:moveTo>
                  <a:lnTo>
                    <a:pt x="12447" y="2493"/>
                  </a:lnTo>
                  <a:lnTo>
                    <a:pt x="11905" y="2000"/>
                  </a:lnTo>
                  <a:lnTo>
                    <a:pt x="11323" y="1554"/>
                  </a:lnTo>
                  <a:lnTo>
                    <a:pt x="10706" y="1161"/>
                  </a:lnTo>
                  <a:lnTo>
                    <a:pt x="10056" y="820"/>
                  </a:lnTo>
                  <a:lnTo>
                    <a:pt x="9381" y="536"/>
                  </a:lnTo>
                  <a:lnTo>
                    <a:pt x="8684" y="311"/>
                  </a:lnTo>
                  <a:lnTo>
                    <a:pt x="7970" y="146"/>
                  </a:lnTo>
                  <a:lnTo>
                    <a:pt x="7245" y="42"/>
                  </a:lnTo>
                  <a:lnTo>
                    <a:pt x="6514" y="0"/>
                  </a:lnTo>
                  <a:lnTo>
                    <a:pt x="5783" y="21"/>
                  </a:lnTo>
                  <a:lnTo>
                    <a:pt x="5055" y="105"/>
                  </a:lnTo>
                  <a:lnTo>
                    <a:pt x="4337" y="250"/>
                  </a:lnTo>
                  <a:lnTo>
                    <a:pt x="3634" y="455"/>
                  </a:lnTo>
                  <a:lnTo>
                    <a:pt x="2950" y="719"/>
                  </a:lnTo>
                  <a:lnTo>
                    <a:pt x="2293" y="1041"/>
                  </a:lnTo>
                  <a:lnTo>
                    <a:pt x="1664" y="1417"/>
                  </a:lnTo>
                  <a:lnTo>
                    <a:pt x="1070" y="1845"/>
                  </a:lnTo>
                  <a:lnTo>
                    <a:pt x="514" y="2322"/>
                  </a:lnTo>
                  <a:lnTo>
                    <a:pt x="0" y="2846"/>
                  </a:lnTo>
                  <a:lnTo>
                    <a:pt x="1" y="2846"/>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5" name="Freeform 1047"/>
            <p:cNvSpPr>
              <a:spLocks/>
            </p:cNvSpPr>
            <p:nvPr/>
          </p:nvSpPr>
          <p:spPr bwMode="auto">
            <a:xfrm>
              <a:off x="4604" y="2387"/>
              <a:ext cx="1" cy="91"/>
            </a:xfrm>
            <a:custGeom>
              <a:avLst/>
              <a:gdLst>
                <a:gd name="T0" fmla="*/ 0 w 1"/>
                <a:gd name="T1" fmla="*/ 819 h 819"/>
                <a:gd name="T2" fmla="*/ 0 w 1"/>
                <a:gd name="T3" fmla="*/ 0 h 819"/>
                <a:gd name="T4" fmla="*/ 1 w 1"/>
                <a:gd name="T5" fmla="*/ 0 h 819"/>
              </a:gdLst>
              <a:ahLst/>
              <a:cxnLst>
                <a:cxn ang="0">
                  <a:pos x="T0" y="T1"/>
                </a:cxn>
                <a:cxn ang="0">
                  <a:pos x="T2" y="T3"/>
                </a:cxn>
                <a:cxn ang="0">
                  <a:pos x="T4" y="T5"/>
                </a:cxn>
              </a:cxnLst>
              <a:rect l="0" t="0" r="r" b="b"/>
              <a:pathLst>
                <a:path w="1" h="819">
                  <a:moveTo>
                    <a:pt x="0" y="81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6" name="Freeform 1048"/>
            <p:cNvSpPr>
              <a:spLocks/>
            </p:cNvSpPr>
            <p:nvPr/>
          </p:nvSpPr>
          <p:spPr bwMode="auto">
            <a:xfrm>
              <a:off x="4604" y="2387"/>
              <a:ext cx="344" cy="1"/>
            </a:xfrm>
            <a:custGeom>
              <a:avLst/>
              <a:gdLst>
                <a:gd name="T0" fmla="*/ 0 w 3095"/>
                <a:gd name="T1" fmla="*/ 3093 w 3095"/>
                <a:gd name="T2" fmla="*/ 3095 w 3095"/>
              </a:gdLst>
              <a:ahLst/>
              <a:cxnLst>
                <a:cxn ang="0">
                  <a:pos x="T0" y="0"/>
                </a:cxn>
                <a:cxn ang="0">
                  <a:pos x="T1" y="0"/>
                </a:cxn>
                <a:cxn ang="0">
                  <a:pos x="T2" y="0"/>
                </a:cxn>
              </a:cxnLst>
              <a:rect l="0" t="0" r="r" b="b"/>
              <a:pathLst>
                <a:path w="3095">
                  <a:moveTo>
                    <a:pt x="0" y="0"/>
                  </a:moveTo>
                  <a:lnTo>
                    <a:pt x="3093" y="0"/>
                  </a:lnTo>
                  <a:lnTo>
                    <a:pt x="3095" y="0"/>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7" name="Freeform 1049"/>
            <p:cNvSpPr>
              <a:spLocks/>
            </p:cNvSpPr>
            <p:nvPr/>
          </p:nvSpPr>
          <p:spPr bwMode="auto">
            <a:xfrm>
              <a:off x="4604" y="2267"/>
              <a:ext cx="344" cy="120"/>
            </a:xfrm>
            <a:custGeom>
              <a:avLst/>
              <a:gdLst>
                <a:gd name="T0" fmla="*/ 0 w 3095"/>
                <a:gd name="T1" fmla="*/ 1077 h 1077"/>
                <a:gd name="T2" fmla="*/ 3093 w 3095"/>
                <a:gd name="T3" fmla="*/ 0 h 1077"/>
                <a:gd name="T4" fmla="*/ 3095 w 3095"/>
                <a:gd name="T5" fmla="*/ 0 h 1077"/>
              </a:gdLst>
              <a:ahLst/>
              <a:cxnLst>
                <a:cxn ang="0">
                  <a:pos x="T0" y="T1"/>
                </a:cxn>
                <a:cxn ang="0">
                  <a:pos x="T2" y="T3"/>
                </a:cxn>
                <a:cxn ang="0">
                  <a:pos x="T4" y="T5"/>
                </a:cxn>
              </a:cxnLst>
              <a:rect l="0" t="0" r="r" b="b"/>
              <a:pathLst>
                <a:path w="3095" h="1077">
                  <a:moveTo>
                    <a:pt x="0" y="1077"/>
                  </a:moveTo>
                  <a:lnTo>
                    <a:pt x="3093" y="0"/>
                  </a:lnTo>
                  <a:lnTo>
                    <a:pt x="3095" y="0"/>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8" name="Freeform 1050"/>
            <p:cNvSpPr>
              <a:spLocks/>
            </p:cNvSpPr>
            <p:nvPr/>
          </p:nvSpPr>
          <p:spPr bwMode="auto">
            <a:xfrm>
              <a:off x="4948" y="2267"/>
              <a:ext cx="344" cy="120"/>
            </a:xfrm>
            <a:custGeom>
              <a:avLst/>
              <a:gdLst>
                <a:gd name="T0" fmla="*/ 3094 w 3094"/>
                <a:gd name="T1" fmla="*/ 1077 h 1077"/>
                <a:gd name="T2" fmla="*/ 0 w 3094"/>
                <a:gd name="T3" fmla="*/ 0 h 1077"/>
                <a:gd name="T4" fmla="*/ 2 w 3094"/>
                <a:gd name="T5" fmla="*/ 0 h 1077"/>
              </a:gdLst>
              <a:ahLst/>
              <a:cxnLst>
                <a:cxn ang="0">
                  <a:pos x="T0" y="T1"/>
                </a:cxn>
                <a:cxn ang="0">
                  <a:pos x="T2" y="T3"/>
                </a:cxn>
                <a:cxn ang="0">
                  <a:pos x="T4" y="T5"/>
                </a:cxn>
              </a:cxnLst>
              <a:rect l="0" t="0" r="r" b="b"/>
              <a:pathLst>
                <a:path w="3094" h="1077">
                  <a:moveTo>
                    <a:pt x="3094" y="1077"/>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299" name="Freeform 1051"/>
            <p:cNvSpPr>
              <a:spLocks/>
            </p:cNvSpPr>
            <p:nvPr/>
          </p:nvSpPr>
          <p:spPr bwMode="auto">
            <a:xfrm>
              <a:off x="4948" y="2387"/>
              <a:ext cx="362" cy="1"/>
            </a:xfrm>
            <a:custGeom>
              <a:avLst/>
              <a:gdLst>
                <a:gd name="T0" fmla="*/ 0 w 3256"/>
                <a:gd name="T1" fmla="*/ 3255 w 3256"/>
                <a:gd name="T2" fmla="*/ 3256 w 3256"/>
              </a:gdLst>
              <a:ahLst/>
              <a:cxnLst>
                <a:cxn ang="0">
                  <a:pos x="T0" y="0"/>
                </a:cxn>
                <a:cxn ang="0">
                  <a:pos x="T1" y="0"/>
                </a:cxn>
                <a:cxn ang="0">
                  <a:pos x="T2" y="0"/>
                </a:cxn>
              </a:cxnLst>
              <a:rect l="0" t="0" r="r" b="b"/>
              <a:pathLst>
                <a:path w="3256">
                  <a:moveTo>
                    <a:pt x="0" y="0"/>
                  </a:moveTo>
                  <a:lnTo>
                    <a:pt x="3255" y="0"/>
                  </a:lnTo>
                  <a:lnTo>
                    <a:pt x="32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0" name="Freeform 1052"/>
            <p:cNvSpPr>
              <a:spLocks/>
            </p:cNvSpPr>
            <p:nvPr/>
          </p:nvSpPr>
          <p:spPr bwMode="auto">
            <a:xfrm>
              <a:off x="5310" y="2387"/>
              <a:ext cx="1" cy="91"/>
            </a:xfrm>
            <a:custGeom>
              <a:avLst/>
              <a:gdLst>
                <a:gd name="T0" fmla="*/ 0 w 1"/>
                <a:gd name="T1" fmla="*/ 819 h 819"/>
                <a:gd name="T2" fmla="*/ 0 w 1"/>
                <a:gd name="T3" fmla="*/ 0 h 819"/>
                <a:gd name="T4" fmla="*/ 1 w 1"/>
                <a:gd name="T5" fmla="*/ 0 h 819"/>
              </a:gdLst>
              <a:ahLst/>
              <a:cxnLst>
                <a:cxn ang="0">
                  <a:pos x="T0" y="T1"/>
                </a:cxn>
                <a:cxn ang="0">
                  <a:pos x="T2" y="T3"/>
                </a:cxn>
                <a:cxn ang="0">
                  <a:pos x="T4" y="T5"/>
                </a:cxn>
              </a:cxnLst>
              <a:rect l="0" t="0" r="r" b="b"/>
              <a:pathLst>
                <a:path w="1" h="819">
                  <a:moveTo>
                    <a:pt x="0" y="81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1" name="Freeform 1053"/>
            <p:cNvSpPr>
              <a:spLocks/>
            </p:cNvSpPr>
            <p:nvPr/>
          </p:nvSpPr>
          <p:spPr bwMode="auto">
            <a:xfrm>
              <a:off x="4948" y="2179"/>
              <a:ext cx="54" cy="53"/>
            </a:xfrm>
            <a:custGeom>
              <a:avLst/>
              <a:gdLst>
                <a:gd name="T0" fmla="*/ 0 w 483"/>
                <a:gd name="T1" fmla="*/ 481 h 481"/>
                <a:gd name="T2" fmla="*/ 482 w 483"/>
                <a:gd name="T3" fmla="*/ 0 h 481"/>
                <a:gd name="T4" fmla="*/ 483 w 483"/>
                <a:gd name="T5" fmla="*/ 0 h 481"/>
              </a:gdLst>
              <a:ahLst/>
              <a:cxnLst>
                <a:cxn ang="0">
                  <a:pos x="T0" y="T1"/>
                </a:cxn>
                <a:cxn ang="0">
                  <a:pos x="T2" y="T3"/>
                </a:cxn>
                <a:cxn ang="0">
                  <a:pos x="T4" y="T5"/>
                </a:cxn>
              </a:cxnLst>
              <a:rect l="0" t="0" r="r" b="b"/>
              <a:pathLst>
                <a:path w="483" h="481">
                  <a:moveTo>
                    <a:pt x="0" y="481"/>
                  </a:moveTo>
                  <a:lnTo>
                    <a:pt x="482" y="0"/>
                  </a:lnTo>
                  <a:lnTo>
                    <a:pt x="48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2" name="Freeform 1054"/>
            <p:cNvSpPr>
              <a:spLocks/>
            </p:cNvSpPr>
            <p:nvPr/>
          </p:nvSpPr>
          <p:spPr bwMode="auto">
            <a:xfrm>
              <a:off x="4992" y="2188"/>
              <a:ext cx="95" cy="94"/>
            </a:xfrm>
            <a:custGeom>
              <a:avLst/>
              <a:gdLst>
                <a:gd name="T0" fmla="*/ 0 w 852"/>
                <a:gd name="T1" fmla="*/ 852 h 852"/>
                <a:gd name="T2" fmla="*/ 851 w 852"/>
                <a:gd name="T3" fmla="*/ 0 h 852"/>
                <a:gd name="T4" fmla="*/ 852 w 852"/>
                <a:gd name="T5" fmla="*/ 0 h 852"/>
              </a:gdLst>
              <a:ahLst/>
              <a:cxnLst>
                <a:cxn ang="0">
                  <a:pos x="T0" y="T1"/>
                </a:cxn>
                <a:cxn ang="0">
                  <a:pos x="T2" y="T3"/>
                </a:cxn>
                <a:cxn ang="0">
                  <a:pos x="T4" y="T5"/>
                </a:cxn>
              </a:cxnLst>
              <a:rect l="0" t="0" r="r" b="b"/>
              <a:pathLst>
                <a:path w="852" h="852">
                  <a:moveTo>
                    <a:pt x="0" y="852"/>
                  </a:moveTo>
                  <a:lnTo>
                    <a:pt x="851" y="0"/>
                  </a:lnTo>
                  <a:lnTo>
                    <a:pt x="85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3" name="Freeform 1055"/>
            <p:cNvSpPr>
              <a:spLocks/>
            </p:cNvSpPr>
            <p:nvPr/>
          </p:nvSpPr>
          <p:spPr bwMode="auto">
            <a:xfrm>
              <a:off x="5062" y="2203"/>
              <a:ext cx="104" cy="104"/>
            </a:xfrm>
            <a:custGeom>
              <a:avLst/>
              <a:gdLst>
                <a:gd name="T0" fmla="*/ 0 w 934"/>
                <a:gd name="T1" fmla="*/ 934 h 934"/>
                <a:gd name="T2" fmla="*/ 933 w 934"/>
                <a:gd name="T3" fmla="*/ 0 h 934"/>
                <a:gd name="T4" fmla="*/ 934 w 934"/>
                <a:gd name="T5" fmla="*/ 0 h 934"/>
              </a:gdLst>
              <a:ahLst/>
              <a:cxnLst>
                <a:cxn ang="0">
                  <a:pos x="T0" y="T1"/>
                </a:cxn>
                <a:cxn ang="0">
                  <a:pos x="T2" y="T3"/>
                </a:cxn>
                <a:cxn ang="0">
                  <a:pos x="T4" y="T5"/>
                </a:cxn>
              </a:cxnLst>
              <a:rect l="0" t="0" r="r" b="b"/>
              <a:pathLst>
                <a:path w="934" h="934">
                  <a:moveTo>
                    <a:pt x="0" y="934"/>
                  </a:moveTo>
                  <a:lnTo>
                    <a:pt x="933" y="0"/>
                  </a:lnTo>
                  <a:lnTo>
                    <a:pt x="93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4" name="Freeform 1056"/>
            <p:cNvSpPr>
              <a:spLocks/>
            </p:cNvSpPr>
            <p:nvPr/>
          </p:nvSpPr>
          <p:spPr bwMode="auto">
            <a:xfrm>
              <a:off x="5132" y="2223"/>
              <a:ext cx="107" cy="108"/>
            </a:xfrm>
            <a:custGeom>
              <a:avLst/>
              <a:gdLst>
                <a:gd name="T0" fmla="*/ 0 w 967"/>
                <a:gd name="T1" fmla="*/ 968 h 968"/>
                <a:gd name="T2" fmla="*/ 966 w 967"/>
                <a:gd name="T3" fmla="*/ 0 h 968"/>
                <a:gd name="T4" fmla="*/ 967 w 967"/>
                <a:gd name="T5" fmla="*/ 0 h 968"/>
              </a:gdLst>
              <a:ahLst/>
              <a:cxnLst>
                <a:cxn ang="0">
                  <a:pos x="T0" y="T1"/>
                </a:cxn>
                <a:cxn ang="0">
                  <a:pos x="T2" y="T3"/>
                </a:cxn>
                <a:cxn ang="0">
                  <a:pos x="T4" y="T5"/>
                </a:cxn>
              </a:cxnLst>
              <a:rect l="0" t="0" r="r" b="b"/>
              <a:pathLst>
                <a:path w="967" h="968">
                  <a:moveTo>
                    <a:pt x="0" y="968"/>
                  </a:moveTo>
                  <a:lnTo>
                    <a:pt x="966" y="0"/>
                  </a:lnTo>
                  <a:lnTo>
                    <a:pt x="96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5" name="Freeform 1057"/>
            <p:cNvSpPr>
              <a:spLocks/>
            </p:cNvSpPr>
            <p:nvPr/>
          </p:nvSpPr>
          <p:spPr bwMode="auto">
            <a:xfrm>
              <a:off x="5202" y="2249"/>
              <a:ext cx="106" cy="106"/>
            </a:xfrm>
            <a:custGeom>
              <a:avLst/>
              <a:gdLst>
                <a:gd name="T0" fmla="*/ 0 w 961"/>
                <a:gd name="T1" fmla="*/ 961 h 961"/>
                <a:gd name="T2" fmla="*/ 960 w 961"/>
                <a:gd name="T3" fmla="*/ 0 h 961"/>
                <a:gd name="T4" fmla="*/ 961 w 961"/>
                <a:gd name="T5" fmla="*/ 0 h 961"/>
              </a:gdLst>
              <a:ahLst/>
              <a:cxnLst>
                <a:cxn ang="0">
                  <a:pos x="T0" y="T1"/>
                </a:cxn>
                <a:cxn ang="0">
                  <a:pos x="T2" y="T3"/>
                </a:cxn>
                <a:cxn ang="0">
                  <a:pos x="T4" y="T5"/>
                </a:cxn>
              </a:cxnLst>
              <a:rect l="0" t="0" r="r" b="b"/>
              <a:pathLst>
                <a:path w="961" h="961">
                  <a:moveTo>
                    <a:pt x="0" y="961"/>
                  </a:moveTo>
                  <a:lnTo>
                    <a:pt x="960" y="0"/>
                  </a:lnTo>
                  <a:lnTo>
                    <a:pt x="96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6" name="Freeform 1058"/>
            <p:cNvSpPr>
              <a:spLocks/>
            </p:cNvSpPr>
            <p:nvPr/>
          </p:nvSpPr>
          <p:spPr bwMode="auto">
            <a:xfrm>
              <a:off x="5271" y="2278"/>
              <a:ext cx="102" cy="102"/>
            </a:xfrm>
            <a:custGeom>
              <a:avLst/>
              <a:gdLst>
                <a:gd name="T0" fmla="*/ 0 w 916"/>
                <a:gd name="T1" fmla="*/ 916 h 916"/>
                <a:gd name="T2" fmla="*/ 915 w 916"/>
                <a:gd name="T3" fmla="*/ 0 h 916"/>
                <a:gd name="T4" fmla="*/ 916 w 916"/>
                <a:gd name="T5" fmla="*/ 0 h 916"/>
              </a:gdLst>
              <a:ahLst/>
              <a:cxnLst>
                <a:cxn ang="0">
                  <a:pos x="T0" y="T1"/>
                </a:cxn>
                <a:cxn ang="0">
                  <a:pos x="T2" y="T3"/>
                </a:cxn>
                <a:cxn ang="0">
                  <a:pos x="T4" y="T5"/>
                </a:cxn>
              </a:cxnLst>
              <a:rect l="0" t="0" r="r" b="b"/>
              <a:pathLst>
                <a:path w="916" h="916">
                  <a:moveTo>
                    <a:pt x="0" y="916"/>
                  </a:moveTo>
                  <a:lnTo>
                    <a:pt x="915" y="0"/>
                  </a:lnTo>
                  <a:lnTo>
                    <a:pt x="91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7" name="Freeform 1059"/>
            <p:cNvSpPr>
              <a:spLocks/>
            </p:cNvSpPr>
            <p:nvPr/>
          </p:nvSpPr>
          <p:spPr bwMode="auto">
            <a:xfrm>
              <a:off x="5310" y="2311"/>
              <a:ext cx="124" cy="124"/>
            </a:xfrm>
            <a:custGeom>
              <a:avLst/>
              <a:gdLst>
                <a:gd name="T0" fmla="*/ 0 w 1118"/>
                <a:gd name="T1" fmla="*/ 1119 h 1119"/>
                <a:gd name="T2" fmla="*/ 1117 w 1118"/>
                <a:gd name="T3" fmla="*/ 0 h 1119"/>
                <a:gd name="T4" fmla="*/ 1118 w 1118"/>
                <a:gd name="T5" fmla="*/ 0 h 1119"/>
              </a:gdLst>
              <a:ahLst/>
              <a:cxnLst>
                <a:cxn ang="0">
                  <a:pos x="T0" y="T1"/>
                </a:cxn>
                <a:cxn ang="0">
                  <a:pos x="T2" y="T3"/>
                </a:cxn>
                <a:cxn ang="0">
                  <a:pos x="T4" y="T5"/>
                </a:cxn>
              </a:cxnLst>
              <a:rect l="0" t="0" r="r" b="b"/>
              <a:pathLst>
                <a:path w="1118" h="1119">
                  <a:moveTo>
                    <a:pt x="0" y="1119"/>
                  </a:moveTo>
                  <a:lnTo>
                    <a:pt x="1117" y="0"/>
                  </a:lnTo>
                  <a:lnTo>
                    <a:pt x="111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8" name="Freeform 1060"/>
            <p:cNvSpPr>
              <a:spLocks/>
            </p:cNvSpPr>
            <p:nvPr/>
          </p:nvSpPr>
          <p:spPr bwMode="auto">
            <a:xfrm>
              <a:off x="5362" y="2348"/>
              <a:ext cx="129" cy="130"/>
            </a:xfrm>
            <a:custGeom>
              <a:avLst/>
              <a:gdLst>
                <a:gd name="T0" fmla="*/ 0 w 1167"/>
                <a:gd name="T1" fmla="*/ 1168 h 1168"/>
                <a:gd name="T2" fmla="*/ 1166 w 1167"/>
                <a:gd name="T3" fmla="*/ 0 h 1168"/>
                <a:gd name="T4" fmla="*/ 1167 w 1167"/>
                <a:gd name="T5" fmla="*/ 0 h 1168"/>
              </a:gdLst>
              <a:ahLst/>
              <a:cxnLst>
                <a:cxn ang="0">
                  <a:pos x="T0" y="T1"/>
                </a:cxn>
                <a:cxn ang="0">
                  <a:pos x="T2" y="T3"/>
                </a:cxn>
                <a:cxn ang="0">
                  <a:pos x="T4" y="T5"/>
                </a:cxn>
              </a:cxnLst>
              <a:rect l="0" t="0" r="r" b="b"/>
              <a:pathLst>
                <a:path w="1167" h="1168">
                  <a:moveTo>
                    <a:pt x="0" y="1168"/>
                  </a:moveTo>
                  <a:lnTo>
                    <a:pt x="1166" y="0"/>
                  </a:lnTo>
                  <a:lnTo>
                    <a:pt x="116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09" name="Freeform 1061"/>
            <p:cNvSpPr>
              <a:spLocks/>
            </p:cNvSpPr>
            <p:nvPr/>
          </p:nvSpPr>
          <p:spPr bwMode="auto">
            <a:xfrm>
              <a:off x="5456" y="2388"/>
              <a:ext cx="89" cy="90"/>
            </a:xfrm>
            <a:custGeom>
              <a:avLst/>
              <a:gdLst>
                <a:gd name="T0" fmla="*/ 0 w 806"/>
                <a:gd name="T1" fmla="*/ 806 h 806"/>
                <a:gd name="T2" fmla="*/ 805 w 806"/>
                <a:gd name="T3" fmla="*/ 0 h 806"/>
                <a:gd name="T4" fmla="*/ 806 w 806"/>
                <a:gd name="T5" fmla="*/ 0 h 806"/>
              </a:gdLst>
              <a:ahLst/>
              <a:cxnLst>
                <a:cxn ang="0">
                  <a:pos x="T0" y="T1"/>
                </a:cxn>
                <a:cxn ang="0">
                  <a:pos x="T2" y="T3"/>
                </a:cxn>
                <a:cxn ang="0">
                  <a:pos x="T4" y="T5"/>
                </a:cxn>
              </a:cxnLst>
              <a:rect l="0" t="0" r="r" b="b"/>
              <a:pathLst>
                <a:path w="806" h="806">
                  <a:moveTo>
                    <a:pt x="0" y="806"/>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0" name="Freeform 1062"/>
            <p:cNvSpPr>
              <a:spLocks/>
            </p:cNvSpPr>
            <p:nvPr/>
          </p:nvSpPr>
          <p:spPr bwMode="auto">
            <a:xfrm>
              <a:off x="5550" y="2432"/>
              <a:ext cx="46" cy="46"/>
            </a:xfrm>
            <a:custGeom>
              <a:avLst/>
              <a:gdLst>
                <a:gd name="T0" fmla="*/ 0 w 414"/>
                <a:gd name="T1" fmla="*/ 415 h 415"/>
                <a:gd name="T2" fmla="*/ 413 w 414"/>
                <a:gd name="T3" fmla="*/ 0 h 415"/>
                <a:gd name="T4" fmla="*/ 414 w 414"/>
                <a:gd name="T5" fmla="*/ 0 h 415"/>
              </a:gdLst>
              <a:ahLst/>
              <a:cxnLst>
                <a:cxn ang="0">
                  <a:pos x="T0" y="T1"/>
                </a:cxn>
                <a:cxn ang="0">
                  <a:pos x="T2" y="T3"/>
                </a:cxn>
                <a:cxn ang="0">
                  <a:pos x="T4" y="T5"/>
                </a:cxn>
              </a:cxnLst>
              <a:rect l="0" t="0" r="r" b="b"/>
              <a:pathLst>
                <a:path w="414" h="415">
                  <a:moveTo>
                    <a:pt x="0" y="415"/>
                  </a:moveTo>
                  <a:lnTo>
                    <a:pt x="413" y="0"/>
                  </a:lnTo>
                  <a:lnTo>
                    <a:pt x="41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1" name="Freeform 1063"/>
            <p:cNvSpPr>
              <a:spLocks/>
            </p:cNvSpPr>
            <p:nvPr/>
          </p:nvSpPr>
          <p:spPr bwMode="auto">
            <a:xfrm>
              <a:off x="5634" y="2478"/>
              <a:ext cx="9" cy="9"/>
            </a:xfrm>
            <a:custGeom>
              <a:avLst/>
              <a:gdLst>
                <a:gd name="T0" fmla="*/ 0 w 78"/>
                <a:gd name="T1" fmla="*/ 78 h 78"/>
                <a:gd name="T2" fmla="*/ 77 w 78"/>
                <a:gd name="T3" fmla="*/ 0 h 78"/>
                <a:gd name="T4" fmla="*/ 78 w 78"/>
                <a:gd name="T5" fmla="*/ 0 h 78"/>
              </a:gdLst>
              <a:ahLst/>
              <a:cxnLst>
                <a:cxn ang="0">
                  <a:pos x="T0" y="T1"/>
                </a:cxn>
                <a:cxn ang="0">
                  <a:pos x="T2" y="T3"/>
                </a:cxn>
                <a:cxn ang="0">
                  <a:pos x="T4" y="T5"/>
                </a:cxn>
              </a:cxnLst>
              <a:rect l="0" t="0" r="r" b="b"/>
              <a:pathLst>
                <a:path w="78" h="78">
                  <a:moveTo>
                    <a:pt x="0" y="78"/>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2" name="Freeform 1064"/>
            <p:cNvSpPr>
              <a:spLocks/>
            </p:cNvSpPr>
            <p:nvPr/>
          </p:nvSpPr>
          <p:spPr bwMode="auto">
            <a:xfrm>
              <a:off x="4948" y="2179"/>
              <a:ext cx="54" cy="53"/>
            </a:xfrm>
            <a:custGeom>
              <a:avLst/>
              <a:gdLst>
                <a:gd name="T0" fmla="*/ 0 w 483"/>
                <a:gd name="T1" fmla="*/ 481 h 481"/>
                <a:gd name="T2" fmla="*/ 482 w 483"/>
                <a:gd name="T3" fmla="*/ 0 h 481"/>
                <a:gd name="T4" fmla="*/ 483 w 483"/>
                <a:gd name="T5" fmla="*/ 0 h 481"/>
              </a:gdLst>
              <a:ahLst/>
              <a:cxnLst>
                <a:cxn ang="0">
                  <a:pos x="T0" y="T1"/>
                </a:cxn>
                <a:cxn ang="0">
                  <a:pos x="T2" y="T3"/>
                </a:cxn>
                <a:cxn ang="0">
                  <a:pos x="T4" y="T5"/>
                </a:cxn>
              </a:cxnLst>
              <a:rect l="0" t="0" r="r" b="b"/>
              <a:pathLst>
                <a:path w="483" h="481">
                  <a:moveTo>
                    <a:pt x="0" y="481"/>
                  </a:moveTo>
                  <a:lnTo>
                    <a:pt x="482" y="0"/>
                  </a:lnTo>
                  <a:lnTo>
                    <a:pt x="48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3" name="Freeform 1065"/>
            <p:cNvSpPr>
              <a:spLocks/>
            </p:cNvSpPr>
            <p:nvPr/>
          </p:nvSpPr>
          <p:spPr bwMode="auto">
            <a:xfrm>
              <a:off x="4992" y="2188"/>
              <a:ext cx="95" cy="94"/>
            </a:xfrm>
            <a:custGeom>
              <a:avLst/>
              <a:gdLst>
                <a:gd name="T0" fmla="*/ 0 w 852"/>
                <a:gd name="T1" fmla="*/ 852 h 852"/>
                <a:gd name="T2" fmla="*/ 851 w 852"/>
                <a:gd name="T3" fmla="*/ 0 h 852"/>
                <a:gd name="T4" fmla="*/ 852 w 852"/>
                <a:gd name="T5" fmla="*/ 0 h 852"/>
              </a:gdLst>
              <a:ahLst/>
              <a:cxnLst>
                <a:cxn ang="0">
                  <a:pos x="T0" y="T1"/>
                </a:cxn>
                <a:cxn ang="0">
                  <a:pos x="T2" y="T3"/>
                </a:cxn>
                <a:cxn ang="0">
                  <a:pos x="T4" y="T5"/>
                </a:cxn>
              </a:cxnLst>
              <a:rect l="0" t="0" r="r" b="b"/>
              <a:pathLst>
                <a:path w="852" h="852">
                  <a:moveTo>
                    <a:pt x="0" y="852"/>
                  </a:moveTo>
                  <a:lnTo>
                    <a:pt x="851" y="0"/>
                  </a:lnTo>
                  <a:lnTo>
                    <a:pt x="85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4" name="Freeform 1066"/>
            <p:cNvSpPr>
              <a:spLocks/>
            </p:cNvSpPr>
            <p:nvPr/>
          </p:nvSpPr>
          <p:spPr bwMode="auto">
            <a:xfrm>
              <a:off x="5062" y="2203"/>
              <a:ext cx="104" cy="104"/>
            </a:xfrm>
            <a:custGeom>
              <a:avLst/>
              <a:gdLst>
                <a:gd name="T0" fmla="*/ 0 w 934"/>
                <a:gd name="T1" fmla="*/ 934 h 934"/>
                <a:gd name="T2" fmla="*/ 933 w 934"/>
                <a:gd name="T3" fmla="*/ 0 h 934"/>
                <a:gd name="T4" fmla="*/ 934 w 934"/>
                <a:gd name="T5" fmla="*/ 0 h 934"/>
              </a:gdLst>
              <a:ahLst/>
              <a:cxnLst>
                <a:cxn ang="0">
                  <a:pos x="T0" y="T1"/>
                </a:cxn>
                <a:cxn ang="0">
                  <a:pos x="T2" y="T3"/>
                </a:cxn>
                <a:cxn ang="0">
                  <a:pos x="T4" y="T5"/>
                </a:cxn>
              </a:cxnLst>
              <a:rect l="0" t="0" r="r" b="b"/>
              <a:pathLst>
                <a:path w="934" h="934">
                  <a:moveTo>
                    <a:pt x="0" y="934"/>
                  </a:moveTo>
                  <a:lnTo>
                    <a:pt x="933" y="0"/>
                  </a:lnTo>
                  <a:lnTo>
                    <a:pt x="93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5" name="Freeform 1067"/>
            <p:cNvSpPr>
              <a:spLocks/>
            </p:cNvSpPr>
            <p:nvPr/>
          </p:nvSpPr>
          <p:spPr bwMode="auto">
            <a:xfrm>
              <a:off x="5132" y="2223"/>
              <a:ext cx="107" cy="108"/>
            </a:xfrm>
            <a:custGeom>
              <a:avLst/>
              <a:gdLst>
                <a:gd name="T0" fmla="*/ 0 w 967"/>
                <a:gd name="T1" fmla="*/ 968 h 968"/>
                <a:gd name="T2" fmla="*/ 966 w 967"/>
                <a:gd name="T3" fmla="*/ 0 h 968"/>
                <a:gd name="T4" fmla="*/ 967 w 967"/>
                <a:gd name="T5" fmla="*/ 0 h 968"/>
              </a:gdLst>
              <a:ahLst/>
              <a:cxnLst>
                <a:cxn ang="0">
                  <a:pos x="T0" y="T1"/>
                </a:cxn>
                <a:cxn ang="0">
                  <a:pos x="T2" y="T3"/>
                </a:cxn>
                <a:cxn ang="0">
                  <a:pos x="T4" y="T5"/>
                </a:cxn>
              </a:cxnLst>
              <a:rect l="0" t="0" r="r" b="b"/>
              <a:pathLst>
                <a:path w="967" h="968">
                  <a:moveTo>
                    <a:pt x="0" y="968"/>
                  </a:moveTo>
                  <a:lnTo>
                    <a:pt x="966" y="0"/>
                  </a:lnTo>
                  <a:lnTo>
                    <a:pt x="96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6" name="Freeform 1068"/>
            <p:cNvSpPr>
              <a:spLocks/>
            </p:cNvSpPr>
            <p:nvPr/>
          </p:nvSpPr>
          <p:spPr bwMode="auto">
            <a:xfrm>
              <a:off x="5202" y="2249"/>
              <a:ext cx="106" cy="106"/>
            </a:xfrm>
            <a:custGeom>
              <a:avLst/>
              <a:gdLst>
                <a:gd name="T0" fmla="*/ 0 w 961"/>
                <a:gd name="T1" fmla="*/ 961 h 961"/>
                <a:gd name="T2" fmla="*/ 960 w 961"/>
                <a:gd name="T3" fmla="*/ 0 h 961"/>
                <a:gd name="T4" fmla="*/ 961 w 961"/>
                <a:gd name="T5" fmla="*/ 0 h 961"/>
              </a:gdLst>
              <a:ahLst/>
              <a:cxnLst>
                <a:cxn ang="0">
                  <a:pos x="T0" y="T1"/>
                </a:cxn>
                <a:cxn ang="0">
                  <a:pos x="T2" y="T3"/>
                </a:cxn>
                <a:cxn ang="0">
                  <a:pos x="T4" y="T5"/>
                </a:cxn>
              </a:cxnLst>
              <a:rect l="0" t="0" r="r" b="b"/>
              <a:pathLst>
                <a:path w="961" h="961">
                  <a:moveTo>
                    <a:pt x="0" y="961"/>
                  </a:moveTo>
                  <a:lnTo>
                    <a:pt x="960" y="0"/>
                  </a:lnTo>
                  <a:lnTo>
                    <a:pt x="96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7" name="Freeform 1069"/>
            <p:cNvSpPr>
              <a:spLocks/>
            </p:cNvSpPr>
            <p:nvPr/>
          </p:nvSpPr>
          <p:spPr bwMode="auto">
            <a:xfrm>
              <a:off x="5271" y="2278"/>
              <a:ext cx="102" cy="102"/>
            </a:xfrm>
            <a:custGeom>
              <a:avLst/>
              <a:gdLst>
                <a:gd name="T0" fmla="*/ 0 w 916"/>
                <a:gd name="T1" fmla="*/ 916 h 916"/>
                <a:gd name="T2" fmla="*/ 915 w 916"/>
                <a:gd name="T3" fmla="*/ 0 h 916"/>
                <a:gd name="T4" fmla="*/ 916 w 916"/>
                <a:gd name="T5" fmla="*/ 0 h 916"/>
              </a:gdLst>
              <a:ahLst/>
              <a:cxnLst>
                <a:cxn ang="0">
                  <a:pos x="T0" y="T1"/>
                </a:cxn>
                <a:cxn ang="0">
                  <a:pos x="T2" y="T3"/>
                </a:cxn>
                <a:cxn ang="0">
                  <a:pos x="T4" y="T5"/>
                </a:cxn>
              </a:cxnLst>
              <a:rect l="0" t="0" r="r" b="b"/>
              <a:pathLst>
                <a:path w="916" h="916">
                  <a:moveTo>
                    <a:pt x="0" y="916"/>
                  </a:moveTo>
                  <a:lnTo>
                    <a:pt x="915" y="0"/>
                  </a:lnTo>
                  <a:lnTo>
                    <a:pt x="91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8" name="Freeform 1070"/>
            <p:cNvSpPr>
              <a:spLocks/>
            </p:cNvSpPr>
            <p:nvPr/>
          </p:nvSpPr>
          <p:spPr bwMode="auto">
            <a:xfrm>
              <a:off x="5310" y="2311"/>
              <a:ext cx="124" cy="124"/>
            </a:xfrm>
            <a:custGeom>
              <a:avLst/>
              <a:gdLst>
                <a:gd name="T0" fmla="*/ 0 w 1118"/>
                <a:gd name="T1" fmla="*/ 1119 h 1119"/>
                <a:gd name="T2" fmla="*/ 1117 w 1118"/>
                <a:gd name="T3" fmla="*/ 0 h 1119"/>
                <a:gd name="T4" fmla="*/ 1118 w 1118"/>
                <a:gd name="T5" fmla="*/ 0 h 1119"/>
              </a:gdLst>
              <a:ahLst/>
              <a:cxnLst>
                <a:cxn ang="0">
                  <a:pos x="T0" y="T1"/>
                </a:cxn>
                <a:cxn ang="0">
                  <a:pos x="T2" y="T3"/>
                </a:cxn>
                <a:cxn ang="0">
                  <a:pos x="T4" y="T5"/>
                </a:cxn>
              </a:cxnLst>
              <a:rect l="0" t="0" r="r" b="b"/>
              <a:pathLst>
                <a:path w="1118" h="1119">
                  <a:moveTo>
                    <a:pt x="0" y="1119"/>
                  </a:moveTo>
                  <a:lnTo>
                    <a:pt x="1117" y="0"/>
                  </a:lnTo>
                  <a:lnTo>
                    <a:pt x="111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19" name="Freeform 1071"/>
            <p:cNvSpPr>
              <a:spLocks/>
            </p:cNvSpPr>
            <p:nvPr/>
          </p:nvSpPr>
          <p:spPr bwMode="auto">
            <a:xfrm>
              <a:off x="5362" y="2348"/>
              <a:ext cx="129" cy="130"/>
            </a:xfrm>
            <a:custGeom>
              <a:avLst/>
              <a:gdLst>
                <a:gd name="T0" fmla="*/ 0 w 1167"/>
                <a:gd name="T1" fmla="*/ 1168 h 1168"/>
                <a:gd name="T2" fmla="*/ 1166 w 1167"/>
                <a:gd name="T3" fmla="*/ 0 h 1168"/>
                <a:gd name="T4" fmla="*/ 1167 w 1167"/>
                <a:gd name="T5" fmla="*/ 0 h 1168"/>
              </a:gdLst>
              <a:ahLst/>
              <a:cxnLst>
                <a:cxn ang="0">
                  <a:pos x="T0" y="T1"/>
                </a:cxn>
                <a:cxn ang="0">
                  <a:pos x="T2" y="T3"/>
                </a:cxn>
                <a:cxn ang="0">
                  <a:pos x="T4" y="T5"/>
                </a:cxn>
              </a:cxnLst>
              <a:rect l="0" t="0" r="r" b="b"/>
              <a:pathLst>
                <a:path w="1167" h="1168">
                  <a:moveTo>
                    <a:pt x="0" y="1168"/>
                  </a:moveTo>
                  <a:lnTo>
                    <a:pt x="1166" y="0"/>
                  </a:lnTo>
                  <a:lnTo>
                    <a:pt x="116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0" name="Freeform 1072"/>
            <p:cNvSpPr>
              <a:spLocks/>
            </p:cNvSpPr>
            <p:nvPr/>
          </p:nvSpPr>
          <p:spPr bwMode="auto">
            <a:xfrm>
              <a:off x="5456" y="2388"/>
              <a:ext cx="89" cy="90"/>
            </a:xfrm>
            <a:custGeom>
              <a:avLst/>
              <a:gdLst>
                <a:gd name="T0" fmla="*/ 0 w 806"/>
                <a:gd name="T1" fmla="*/ 806 h 806"/>
                <a:gd name="T2" fmla="*/ 805 w 806"/>
                <a:gd name="T3" fmla="*/ 0 h 806"/>
                <a:gd name="T4" fmla="*/ 806 w 806"/>
                <a:gd name="T5" fmla="*/ 0 h 806"/>
              </a:gdLst>
              <a:ahLst/>
              <a:cxnLst>
                <a:cxn ang="0">
                  <a:pos x="T0" y="T1"/>
                </a:cxn>
                <a:cxn ang="0">
                  <a:pos x="T2" y="T3"/>
                </a:cxn>
                <a:cxn ang="0">
                  <a:pos x="T4" y="T5"/>
                </a:cxn>
              </a:cxnLst>
              <a:rect l="0" t="0" r="r" b="b"/>
              <a:pathLst>
                <a:path w="806" h="806">
                  <a:moveTo>
                    <a:pt x="0" y="806"/>
                  </a:moveTo>
                  <a:lnTo>
                    <a:pt x="805" y="0"/>
                  </a:lnTo>
                  <a:lnTo>
                    <a:pt x="80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1" name="Freeform 1073"/>
            <p:cNvSpPr>
              <a:spLocks/>
            </p:cNvSpPr>
            <p:nvPr/>
          </p:nvSpPr>
          <p:spPr bwMode="auto">
            <a:xfrm>
              <a:off x="5550" y="2432"/>
              <a:ext cx="46" cy="46"/>
            </a:xfrm>
            <a:custGeom>
              <a:avLst/>
              <a:gdLst>
                <a:gd name="T0" fmla="*/ 0 w 414"/>
                <a:gd name="T1" fmla="*/ 415 h 415"/>
                <a:gd name="T2" fmla="*/ 413 w 414"/>
                <a:gd name="T3" fmla="*/ 0 h 415"/>
                <a:gd name="T4" fmla="*/ 414 w 414"/>
                <a:gd name="T5" fmla="*/ 0 h 415"/>
              </a:gdLst>
              <a:ahLst/>
              <a:cxnLst>
                <a:cxn ang="0">
                  <a:pos x="T0" y="T1"/>
                </a:cxn>
                <a:cxn ang="0">
                  <a:pos x="T2" y="T3"/>
                </a:cxn>
                <a:cxn ang="0">
                  <a:pos x="T4" y="T5"/>
                </a:cxn>
              </a:cxnLst>
              <a:rect l="0" t="0" r="r" b="b"/>
              <a:pathLst>
                <a:path w="414" h="415">
                  <a:moveTo>
                    <a:pt x="0" y="415"/>
                  </a:moveTo>
                  <a:lnTo>
                    <a:pt x="413" y="0"/>
                  </a:lnTo>
                  <a:lnTo>
                    <a:pt x="41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2" name="Freeform 1074"/>
            <p:cNvSpPr>
              <a:spLocks/>
            </p:cNvSpPr>
            <p:nvPr/>
          </p:nvSpPr>
          <p:spPr bwMode="auto">
            <a:xfrm>
              <a:off x="5634" y="2478"/>
              <a:ext cx="9" cy="9"/>
            </a:xfrm>
            <a:custGeom>
              <a:avLst/>
              <a:gdLst>
                <a:gd name="T0" fmla="*/ 0 w 78"/>
                <a:gd name="T1" fmla="*/ 78 h 78"/>
                <a:gd name="T2" fmla="*/ 77 w 78"/>
                <a:gd name="T3" fmla="*/ 0 h 78"/>
                <a:gd name="T4" fmla="*/ 78 w 78"/>
                <a:gd name="T5" fmla="*/ 0 h 78"/>
              </a:gdLst>
              <a:ahLst/>
              <a:cxnLst>
                <a:cxn ang="0">
                  <a:pos x="T0" y="T1"/>
                </a:cxn>
                <a:cxn ang="0">
                  <a:pos x="T2" y="T3"/>
                </a:cxn>
                <a:cxn ang="0">
                  <a:pos x="T4" y="T5"/>
                </a:cxn>
              </a:cxnLst>
              <a:rect l="0" t="0" r="r" b="b"/>
              <a:pathLst>
                <a:path w="78" h="78">
                  <a:moveTo>
                    <a:pt x="0" y="78"/>
                  </a:moveTo>
                  <a:lnTo>
                    <a:pt x="77" y="0"/>
                  </a:lnTo>
                  <a:lnTo>
                    <a:pt x="78"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3" name="Freeform 1075"/>
            <p:cNvSpPr>
              <a:spLocks/>
            </p:cNvSpPr>
            <p:nvPr/>
          </p:nvSpPr>
          <p:spPr bwMode="auto">
            <a:xfrm>
              <a:off x="5292" y="2478"/>
              <a:ext cx="70" cy="70"/>
            </a:xfrm>
            <a:custGeom>
              <a:avLst/>
              <a:gdLst>
                <a:gd name="T0" fmla="*/ 0 w 629"/>
                <a:gd name="T1" fmla="*/ 629 h 629"/>
                <a:gd name="T2" fmla="*/ 628 w 629"/>
                <a:gd name="T3" fmla="*/ 0 h 629"/>
                <a:gd name="T4" fmla="*/ 629 w 629"/>
                <a:gd name="T5" fmla="*/ 0 h 629"/>
              </a:gdLst>
              <a:ahLst/>
              <a:cxnLst>
                <a:cxn ang="0">
                  <a:pos x="T0" y="T1"/>
                </a:cxn>
                <a:cxn ang="0">
                  <a:pos x="T2" y="T3"/>
                </a:cxn>
                <a:cxn ang="0">
                  <a:pos x="T4" y="T5"/>
                </a:cxn>
              </a:cxnLst>
              <a:rect l="0" t="0" r="r" b="b"/>
              <a:pathLst>
                <a:path w="629" h="629">
                  <a:moveTo>
                    <a:pt x="0" y="629"/>
                  </a:moveTo>
                  <a:lnTo>
                    <a:pt x="628" y="0"/>
                  </a:lnTo>
                  <a:lnTo>
                    <a:pt x="62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4" name="Freeform 1076"/>
            <p:cNvSpPr>
              <a:spLocks/>
            </p:cNvSpPr>
            <p:nvPr/>
          </p:nvSpPr>
          <p:spPr bwMode="auto">
            <a:xfrm>
              <a:off x="5292" y="2478"/>
              <a:ext cx="164" cy="164"/>
            </a:xfrm>
            <a:custGeom>
              <a:avLst/>
              <a:gdLst>
                <a:gd name="T0" fmla="*/ 0 w 1474"/>
                <a:gd name="T1" fmla="*/ 1476 h 1476"/>
                <a:gd name="T2" fmla="*/ 790 w 1474"/>
                <a:gd name="T3" fmla="*/ 684 h 1476"/>
                <a:gd name="T4" fmla="*/ 1473 w 1474"/>
                <a:gd name="T5" fmla="*/ 0 h 1476"/>
                <a:gd name="T6" fmla="*/ 1474 w 1474"/>
                <a:gd name="T7" fmla="*/ 0 h 1476"/>
              </a:gdLst>
              <a:ahLst/>
              <a:cxnLst>
                <a:cxn ang="0">
                  <a:pos x="T0" y="T1"/>
                </a:cxn>
                <a:cxn ang="0">
                  <a:pos x="T2" y="T3"/>
                </a:cxn>
                <a:cxn ang="0">
                  <a:pos x="T4" y="T5"/>
                </a:cxn>
                <a:cxn ang="0">
                  <a:pos x="T6" y="T7"/>
                </a:cxn>
              </a:cxnLst>
              <a:rect l="0" t="0" r="r" b="b"/>
              <a:pathLst>
                <a:path w="1474" h="1476">
                  <a:moveTo>
                    <a:pt x="0" y="1476"/>
                  </a:moveTo>
                  <a:lnTo>
                    <a:pt x="790" y="684"/>
                  </a:lnTo>
                  <a:lnTo>
                    <a:pt x="1473" y="0"/>
                  </a:lnTo>
                  <a:lnTo>
                    <a:pt x="147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5" name="Freeform 1077"/>
            <p:cNvSpPr>
              <a:spLocks/>
            </p:cNvSpPr>
            <p:nvPr/>
          </p:nvSpPr>
          <p:spPr bwMode="auto">
            <a:xfrm>
              <a:off x="5292" y="2478"/>
              <a:ext cx="258" cy="258"/>
            </a:xfrm>
            <a:custGeom>
              <a:avLst/>
              <a:gdLst>
                <a:gd name="T0" fmla="*/ 0 w 2321"/>
                <a:gd name="T1" fmla="*/ 2324 h 2324"/>
                <a:gd name="T2" fmla="*/ 790 w 2321"/>
                <a:gd name="T3" fmla="*/ 1532 h 2324"/>
                <a:gd name="T4" fmla="*/ 2320 w 2321"/>
                <a:gd name="T5" fmla="*/ 0 h 2324"/>
                <a:gd name="T6" fmla="*/ 2321 w 2321"/>
                <a:gd name="T7" fmla="*/ 0 h 2324"/>
              </a:gdLst>
              <a:ahLst/>
              <a:cxnLst>
                <a:cxn ang="0">
                  <a:pos x="T0" y="T1"/>
                </a:cxn>
                <a:cxn ang="0">
                  <a:pos x="T2" y="T3"/>
                </a:cxn>
                <a:cxn ang="0">
                  <a:pos x="T4" y="T5"/>
                </a:cxn>
                <a:cxn ang="0">
                  <a:pos x="T6" y="T7"/>
                </a:cxn>
              </a:cxnLst>
              <a:rect l="0" t="0" r="r" b="b"/>
              <a:pathLst>
                <a:path w="2321" h="2324">
                  <a:moveTo>
                    <a:pt x="0" y="2324"/>
                  </a:moveTo>
                  <a:lnTo>
                    <a:pt x="790" y="1532"/>
                  </a:lnTo>
                  <a:lnTo>
                    <a:pt x="2320" y="0"/>
                  </a:lnTo>
                  <a:lnTo>
                    <a:pt x="232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6" name="Freeform 1078"/>
            <p:cNvSpPr>
              <a:spLocks/>
            </p:cNvSpPr>
            <p:nvPr/>
          </p:nvSpPr>
          <p:spPr bwMode="auto">
            <a:xfrm>
              <a:off x="5292" y="2487"/>
              <a:ext cx="342" cy="343"/>
            </a:xfrm>
            <a:custGeom>
              <a:avLst/>
              <a:gdLst>
                <a:gd name="T0" fmla="*/ 0 w 3082"/>
                <a:gd name="T1" fmla="*/ 3086 h 3086"/>
                <a:gd name="T2" fmla="*/ 790 w 3082"/>
                <a:gd name="T3" fmla="*/ 2295 h 3086"/>
                <a:gd name="T4" fmla="*/ 3081 w 3082"/>
                <a:gd name="T5" fmla="*/ 0 h 3086"/>
                <a:gd name="T6" fmla="*/ 3082 w 3082"/>
                <a:gd name="T7" fmla="*/ 0 h 3086"/>
              </a:gdLst>
              <a:ahLst/>
              <a:cxnLst>
                <a:cxn ang="0">
                  <a:pos x="T0" y="T1"/>
                </a:cxn>
                <a:cxn ang="0">
                  <a:pos x="T2" y="T3"/>
                </a:cxn>
                <a:cxn ang="0">
                  <a:pos x="T4" y="T5"/>
                </a:cxn>
                <a:cxn ang="0">
                  <a:pos x="T6" y="T7"/>
                </a:cxn>
              </a:cxnLst>
              <a:rect l="0" t="0" r="r" b="b"/>
              <a:pathLst>
                <a:path w="3082" h="3086">
                  <a:moveTo>
                    <a:pt x="0" y="3086"/>
                  </a:moveTo>
                  <a:lnTo>
                    <a:pt x="790" y="2295"/>
                  </a:lnTo>
                  <a:lnTo>
                    <a:pt x="3081" y="0"/>
                  </a:lnTo>
                  <a:lnTo>
                    <a:pt x="30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7" name="Freeform 1079"/>
            <p:cNvSpPr>
              <a:spLocks/>
            </p:cNvSpPr>
            <p:nvPr/>
          </p:nvSpPr>
          <p:spPr bwMode="auto">
            <a:xfrm>
              <a:off x="5292" y="2528"/>
              <a:ext cx="395" cy="396"/>
            </a:xfrm>
            <a:custGeom>
              <a:avLst/>
              <a:gdLst>
                <a:gd name="T0" fmla="*/ 0 w 3556"/>
                <a:gd name="T1" fmla="*/ 3562 h 3562"/>
                <a:gd name="T2" fmla="*/ 790 w 3556"/>
                <a:gd name="T3" fmla="*/ 2771 h 3562"/>
                <a:gd name="T4" fmla="*/ 3555 w 3556"/>
                <a:gd name="T5" fmla="*/ 0 h 3562"/>
                <a:gd name="T6" fmla="*/ 3556 w 3556"/>
                <a:gd name="T7" fmla="*/ 0 h 3562"/>
              </a:gdLst>
              <a:ahLst/>
              <a:cxnLst>
                <a:cxn ang="0">
                  <a:pos x="T0" y="T1"/>
                </a:cxn>
                <a:cxn ang="0">
                  <a:pos x="T2" y="T3"/>
                </a:cxn>
                <a:cxn ang="0">
                  <a:pos x="T4" y="T5"/>
                </a:cxn>
                <a:cxn ang="0">
                  <a:pos x="T6" y="T7"/>
                </a:cxn>
              </a:cxnLst>
              <a:rect l="0" t="0" r="r" b="b"/>
              <a:pathLst>
                <a:path w="3556" h="3562">
                  <a:moveTo>
                    <a:pt x="0" y="3562"/>
                  </a:moveTo>
                  <a:lnTo>
                    <a:pt x="790" y="2771"/>
                  </a:lnTo>
                  <a:lnTo>
                    <a:pt x="3555" y="0"/>
                  </a:lnTo>
                  <a:lnTo>
                    <a:pt x="355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8" name="Freeform 1080"/>
            <p:cNvSpPr>
              <a:spLocks/>
            </p:cNvSpPr>
            <p:nvPr/>
          </p:nvSpPr>
          <p:spPr bwMode="auto">
            <a:xfrm>
              <a:off x="5292" y="2599"/>
              <a:ext cx="419" cy="419"/>
            </a:xfrm>
            <a:custGeom>
              <a:avLst/>
              <a:gdLst>
                <a:gd name="T0" fmla="*/ 0 w 3772"/>
                <a:gd name="T1" fmla="*/ 3776 h 3776"/>
                <a:gd name="T2" fmla="*/ 790 w 3772"/>
                <a:gd name="T3" fmla="*/ 2985 h 3776"/>
                <a:gd name="T4" fmla="*/ 3771 w 3772"/>
                <a:gd name="T5" fmla="*/ 0 h 3776"/>
                <a:gd name="T6" fmla="*/ 3772 w 3772"/>
                <a:gd name="T7" fmla="*/ 0 h 3776"/>
              </a:gdLst>
              <a:ahLst/>
              <a:cxnLst>
                <a:cxn ang="0">
                  <a:pos x="T0" y="T1"/>
                </a:cxn>
                <a:cxn ang="0">
                  <a:pos x="T2" y="T3"/>
                </a:cxn>
                <a:cxn ang="0">
                  <a:pos x="T4" y="T5"/>
                </a:cxn>
                <a:cxn ang="0">
                  <a:pos x="T6" y="T7"/>
                </a:cxn>
              </a:cxnLst>
              <a:rect l="0" t="0" r="r" b="b"/>
              <a:pathLst>
                <a:path w="3772" h="3776">
                  <a:moveTo>
                    <a:pt x="0" y="3776"/>
                  </a:moveTo>
                  <a:lnTo>
                    <a:pt x="790" y="2985"/>
                  </a:lnTo>
                  <a:lnTo>
                    <a:pt x="3771" y="0"/>
                  </a:lnTo>
                  <a:lnTo>
                    <a:pt x="377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29" name="Freeform 1081"/>
            <p:cNvSpPr>
              <a:spLocks/>
            </p:cNvSpPr>
            <p:nvPr/>
          </p:nvSpPr>
          <p:spPr bwMode="auto">
            <a:xfrm>
              <a:off x="5292" y="2693"/>
              <a:ext cx="419" cy="420"/>
            </a:xfrm>
            <a:custGeom>
              <a:avLst/>
              <a:gdLst>
                <a:gd name="T0" fmla="*/ 0 w 3773"/>
                <a:gd name="T1" fmla="*/ 3778 h 3778"/>
                <a:gd name="T2" fmla="*/ 790 w 3773"/>
                <a:gd name="T3" fmla="*/ 2987 h 3778"/>
                <a:gd name="T4" fmla="*/ 3772 w 3773"/>
                <a:gd name="T5" fmla="*/ 0 h 3778"/>
                <a:gd name="T6" fmla="*/ 3773 w 3773"/>
                <a:gd name="T7" fmla="*/ 0 h 3778"/>
              </a:gdLst>
              <a:ahLst/>
              <a:cxnLst>
                <a:cxn ang="0">
                  <a:pos x="T0" y="T1"/>
                </a:cxn>
                <a:cxn ang="0">
                  <a:pos x="T2" y="T3"/>
                </a:cxn>
                <a:cxn ang="0">
                  <a:pos x="T4" y="T5"/>
                </a:cxn>
                <a:cxn ang="0">
                  <a:pos x="T6" y="T7"/>
                </a:cxn>
              </a:cxnLst>
              <a:rect l="0" t="0" r="r" b="b"/>
              <a:pathLst>
                <a:path w="3773" h="3778">
                  <a:moveTo>
                    <a:pt x="0" y="3778"/>
                  </a:moveTo>
                  <a:lnTo>
                    <a:pt x="790" y="2987"/>
                  </a:lnTo>
                  <a:lnTo>
                    <a:pt x="3772" y="0"/>
                  </a:lnTo>
                  <a:lnTo>
                    <a:pt x="377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0" name="Freeform 1082"/>
            <p:cNvSpPr>
              <a:spLocks/>
            </p:cNvSpPr>
            <p:nvPr/>
          </p:nvSpPr>
          <p:spPr bwMode="auto">
            <a:xfrm>
              <a:off x="5292" y="2787"/>
              <a:ext cx="419" cy="420"/>
            </a:xfrm>
            <a:custGeom>
              <a:avLst/>
              <a:gdLst>
                <a:gd name="T0" fmla="*/ 0 w 3774"/>
                <a:gd name="T1" fmla="*/ 3779 h 3779"/>
                <a:gd name="T2" fmla="*/ 790 w 3774"/>
                <a:gd name="T3" fmla="*/ 2988 h 3779"/>
                <a:gd name="T4" fmla="*/ 3773 w 3774"/>
                <a:gd name="T5" fmla="*/ 0 h 3779"/>
                <a:gd name="T6" fmla="*/ 3774 w 3774"/>
                <a:gd name="T7" fmla="*/ 0 h 3779"/>
              </a:gdLst>
              <a:ahLst/>
              <a:cxnLst>
                <a:cxn ang="0">
                  <a:pos x="T0" y="T1"/>
                </a:cxn>
                <a:cxn ang="0">
                  <a:pos x="T2" y="T3"/>
                </a:cxn>
                <a:cxn ang="0">
                  <a:pos x="T4" y="T5"/>
                </a:cxn>
                <a:cxn ang="0">
                  <a:pos x="T6" y="T7"/>
                </a:cxn>
              </a:cxnLst>
              <a:rect l="0" t="0" r="r" b="b"/>
              <a:pathLst>
                <a:path w="3774" h="3779">
                  <a:moveTo>
                    <a:pt x="0" y="3779"/>
                  </a:moveTo>
                  <a:lnTo>
                    <a:pt x="790" y="2988"/>
                  </a:lnTo>
                  <a:lnTo>
                    <a:pt x="3773" y="0"/>
                  </a:lnTo>
                  <a:lnTo>
                    <a:pt x="377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1" name="Freeform 1083"/>
            <p:cNvSpPr>
              <a:spLocks/>
            </p:cNvSpPr>
            <p:nvPr/>
          </p:nvSpPr>
          <p:spPr bwMode="auto">
            <a:xfrm>
              <a:off x="5363" y="2881"/>
              <a:ext cx="348" cy="349"/>
            </a:xfrm>
            <a:custGeom>
              <a:avLst/>
              <a:gdLst>
                <a:gd name="T0" fmla="*/ 0 w 3137"/>
                <a:gd name="T1" fmla="*/ 3142 h 3142"/>
                <a:gd name="T2" fmla="*/ 153 w 3137"/>
                <a:gd name="T3" fmla="*/ 2988 h 3142"/>
                <a:gd name="T4" fmla="*/ 3136 w 3137"/>
                <a:gd name="T5" fmla="*/ 0 h 3142"/>
                <a:gd name="T6" fmla="*/ 3137 w 3137"/>
                <a:gd name="T7" fmla="*/ 0 h 3142"/>
              </a:gdLst>
              <a:ahLst/>
              <a:cxnLst>
                <a:cxn ang="0">
                  <a:pos x="T0" y="T1"/>
                </a:cxn>
                <a:cxn ang="0">
                  <a:pos x="T2" y="T3"/>
                </a:cxn>
                <a:cxn ang="0">
                  <a:pos x="T4" y="T5"/>
                </a:cxn>
                <a:cxn ang="0">
                  <a:pos x="T6" y="T7"/>
                </a:cxn>
              </a:cxnLst>
              <a:rect l="0" t="0" r="r" b="b"/>
              <a:pathLst>
                <a:path w="3137" h="3142">
                  <a:moveTo>
                    <a:pt x="0" y="3142"/>
                  </a:moveTo>
                  <a:lnTo>
                    <a:pt x="153" y="2988"/>
                  </a:lnTo>
                  <a:lnTo>
                    <a:pt x="3136" y="0"/>
                  </a:lnTo>
                  <a:lnTo>
                    <a:pt x="313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2" name="Freeform 1084"/>
            <p:cNvSpPr>
              <a:spLocks/>
            </p:cNvSpPr>
            <p:nvPr/>
          </p:nvSpPr>
          <p:spPr bwMode="auto">
            <a:xfrm>
              <a:off x="5457" y="2975"/>
              <a:ext cx="254" cy="255"/>
            </a:xfrm>
            <a:custGeom>
              <a:avLst/>
              <a:gdLst>
                <a:gd name="T0" fmla="*/ 0 w 2292"/>
                <a:gd name="T1" fmla="*/ 2296 h 2296"/>
                <a:gd name="T2" fmla="*/ 2291 w 2292"/>
                <a:gd name="T3" fmla="*/ 0 h 2296"/>
                <a:gd name="T4" fmla="*/ 2292 w 2292"/>
                <a:gd name="T5" fmla="*/ 0 h 2296"/>
              </a:gdLst>
              <a:ahLst/>
              <a:cxnLst>
                <a:cxn ang="0">
                  <a:pos x="T0" y="T1"/>
                </a:cxn>
                <a:cxn ang="0">
                  <a:pos x="T2" y="T3"/>
                </a:cxn>
                <a:cxn ang="0">
                  <a:pos x="T4" y="T5"/>
                </a:cxn>
              </a:cxnLst>
              <a:rect l="0" t="0" r="r" b="b"/>
              <a:pathLst>
                <a:path w="2292" h="2296">
                  <a:moveTo>
                    <a:pt x="0" y="2296"/>
                  </a:moveTo>
                  <a:lnTo>
                    <a:pt x="2291" y="0"/>
                  </a:lnTo>
                  <a:lnTo>
                    <a:pt x="229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3" name="Freeform 1085"/>
            <p:cNvSpPr>
              <a:spLocks/>
            </p:cNvSpPr>
            <p:nvPr/>
          </p:nvSpPr>
          <p:spPr bwMode="auto">
            <a:xfrm>
              <a:off x="5551" y="3069"/>
              <a:ext cx="161" cy="161"/>
            </a:xfrm>
            <a:custGeom>
              <a:avLst/>
              <a:gdLst>
                <a:gd name="T0" fmla="*/ 0 w 1447"/>
                <a:gd name="T1" fmla="*/ 1448 h 1448"/>
                <a:gd name="T2" fmla="*/ 1445 w 1447"/>
                <a:gd name="T3" fmla="*/ 0 h 1448"/>
                <a:gd name="T4" fmla="*/ 1447 w 1447"/>
                <a:gd name="T5" fmla="*/ 0 h 1448"/>
              </a:gdLst>
              <a:ahLst/>
              <a:cxnLst>
                <a:cxn ang="0">
                  <a:pos x="T0" y="T1"/>
                </a:cxn>
                <a:cxn ang="0">
                  <a:pos x="T2" y="T3"/>
                </a:cxn>
                <a:cxn ang="0">
                  <a:pos x="T4" y="T5"/>
                </a:cxn>
              </a:cxnLst>
              <a:rect l="0" t="0" r="r" b="b"/>
              <a:pathLst>
                <a:path w="1447" h="1448">
                  <a:moveTo>
                    <a:pt x="0" y="1448"/>
                  </a:moveTo>
                  <a:lnTo>
                    <a:pt x="1445" y="0"/>
                  </a:lnTo>
                  <a:lnTo>
                    <a:pt x="144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4" name="Freeform 1086"/>
            <p:cNvSpPr>
              <a:spLocks/>
            </p:cNvSpPr>
            <p:nvPr/>
          </p:nvSpPr>
          <p:spPr bwMode="auto">
            <a:xfrm>
              <a:off x="5645" y="3163"/>
              <a:ext cx="67" cy="67"/>
            </a:xfrm>
            <a:custGeom>
              <a:avLst/>
              <a:gdLst>
                <a:gd name="T0" fmla="*/ 0 w 602"/>
                <a:gd name="T1" fmla="*/ 602 h 602"/>
                <a:gd name="T2" fmla="*/ 601 w 602"/>
                <a:gd name="T3" fmla="*/ 0 h 602"/>
                <a:gd name="T4" fmla="*/ 602 w 602"/>
                <a:gd name="T5" fmla="*/ 0 h 602"/>
              </a:gdLst>
              <a:ahLst/>
              <a:cxnLst>
                <a:cxn ang="0">
                  <a:pos x="T0" y="T1"/>
                </a:cxn>
                <a:cxn ang="0">
                  <a:pos x="T2" y="T3"/>
                </a:cxn>
                <a:cxn ang="0">
                  <a:pos x="T4" y="T5"/>
                </a:cxn>
              </a:cxnLst>
              <a:rect l="0" t="0" r="r" b="b"/>
              <a:pathLst>
                <a:path w="602" h="602">
                  <a:moveTo>
                    <a:pt x="0" y="602"/>
                  </a:moveTo>
                  <a:lnTo>
                    <a:pt x="601" y="0"/>
                  </a:lnTo>
                  <a:lnTo>
                    <a:pt x="60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5" name="Freeform 1087"/>
            <p:cNvSpPr>
              <a:spLocks/>
            </p:cNvSpPr>
            <p:nvPr/>
          </p:nvSpPr>
          <p:spPr bwMode="auto">
            <a:xfrm>
              <a:off x="5292" y="2478"/>
              <a:ext cx="70" cy="70"/>
            </a:xfrm>
            <a:custGeom>
              <a:avLst/>
              <a:gdLst>
                <a:gd name="T0" fmla="*/ 0 w 629"/>
                <a:gd name="T1" fmla="*/ 629 h 629"/>
                <a:gd name="T2" fmla="*/ 628 w 629"/>
                <a:gd name="T3" fmla="*/ 0 h 629"/>
                <a:gd name="T4" fmla="*/ 629 w 629"/>
                <a:gd name="T5" fmla="*/ 0 h 629"/>
              </a:gdLst>
              <a:ahLst/>
              <a:cxnLst>
                <a:cxn ang="0">
                  <a:pos x="T0" y="T1"/>
                </a:cxn>
                <a:cxn ang="0">
                  <a:pos x="T2" y="T3"/>
                </a:cxn>
                <a:cxn ang="0">
                  <a:pos x="T4" y="T5"/>
                </a:cxn>
              </a:cxnLst>
              <a:rect l="0" t="0" r="r" b="b"/>
              <a:pathLst>
                <a:path w="629" h="629">
                  <a:moveTo>
                    <a:pt x="0" y="629"/>
                  </a:moveTo>
                  <a:lnTo>
                    <a:pt x="628" y="0"/>
                  </a:lnTo>
                  <a:lnTo>
                    <a:pt x="62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6" name="Freeform 1088"/>
            <p:cNvSpPr>
              <a:spLocks/>
            </p:cNvSpPr>
            <p:nvPr/>
          </p:nvSpPr>
          <p:spPr bwMode="auto">
            <a:xfrm>
              <a:off x="5292" y="2554"/>
              <a:ext cx="88" cy="88"/>
            </a:xfrm>
            <a:custGeom>
              <a:avLst/>
              <a:gdLst>
                <a:gd name="T0" fmla="*/ 0 w 791"/>
                <a:gd name="T1" fmla="*/ 792 h 792"/>
                <a:gd name="T2" fmla="*/ 790 w 791"/>
                <a:gd name="T3" fmla="*/ 0 h 792"/>
                <a:gd name="T4" fmla="*/ 791 w 791"/>
                <a:gd name="T5" fmla="*/ 0 h 792"/>
              </a:gdLst>
              <a:ahLst/>
              <a:cxnLst>
                <a:cxn ang="0">
                  <a:pos x="T0" y="T1"/>
                </a:cxn>
                <a:cxn ang="0">
                  <a:pos x="T2" y="T3"/>
                </a:cxn>
                <a:cxn ang="0">
                  <a:pos x="T4" y="T5"/>
                </a:cxn>
              </a:cxnLst>
              <a:rect l="0" t="0" r="r" b="b"/>
              <a:pathLst>
                <a:path w="791" h="792">
                  <a:moveTo>
                    <a:pt x="0" y="792"/>
                  </a:moveTo>
                  <a:lnTo>
                    <a:pt x="790" y="0"/>
                  </a:lnTo>
                  <a:lnTo>
                    <a:pt x="79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7" name="Freeform 1089"/>
            <p:cNvSpPr>
              <a:spLocks/>
            </p:cNvSpPr>
            <p:nvPr/>
          </p:nvSpPr>
          <p:spPr bwMode="auto">
            <a:xfrm>
              <a:off x="5380" y="2478"/>
              <a:ext cx="76" cy="76"/>
            </a:xfrm>
            <a:custGeom>
              <a:avLst/>
              <a:gdLst>
                <a:gd name="T0" fmla="*/ 0 w 684"/>
                <a:gd name="T1" fmla="*/ 684 h 684"/>
                <a:gd name="T2" fmla="*/ 683 w 684"/>
                <a:gd name="T3" fmla="*/ 0 h 684"/>
                <a:gd name="T4" fmla="*/ 684 w 684"/>
                <a:gd name="T5" fmla="*/ 0 h 684"/>
              </a:gdLst>
              <a:ahLst/>
              <a:cxnLst>
                <a:cxn ang="0">
                  <a:pos x="T0" y="T1"/>
                </a:cxn>
                <a:cxn ang="0">
                  <a:pos x="T2" y="T3"/>
                </a:cxn>
                <a:cxn ang="0">
                  <a:pos x="T4" y="T5"/>
                </a:cxn>
              </a:cxnLst>
              <a:rect l="0" t="0" r="r" b="b"/>
              <a:pathLst>
                <a:path w="684" h="684">
                  <a:moveTo>
                    <a:pt x="0" y="684"/>
                  </a:moveTo>
                  <a:lnTo>
                    <a:pt x="683" y="0"/>
                  </a:lnTo>
                  <a:lnTo>
                    <a:pt x="68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8" name="Freeform 1090"/>
            <p:cNvSpPr>
              <a:spLocks/>
            </p:cNvSpPr>
            <p:nvPr/>
          </p:nvSpPr>
          <p:spPr bwMode="auto">
            <a:xfrm>
              <a:off x="5292" y="2648"/>
              <a:ext cx="88" cy="88"/>
            </a:xfrm>
            <a:custGeom>
              <a:avLst/>
              <a:gdLst>
                <a:gd name="T0" fmla="*/ 0 w 791"/>
                <a:gd name="T1" fmla="*/ 792 h 792"/>
                <a:gd name="T2" fmla="*/ 790 w 791"/>
                <a:gd name="T3" fmla="*/ 0 h 792"/>
                <a:gd name="T4" fmla="*/ 791 w 791"/>
                <a:gd name="T5" fmla="*/ 0 h 792"/>
              </a:gdLst>
              <a:ahLst/>
              <a:cxnLst>
                <a:cxn ang="0">
                  <a:pos x="T0" y="T1"/>
                </a:cxn>
                <a:cxn ang="0">
                  <a:pos x="T2" y="T3"/>
                </a:cxn>
                <a:cxn ang="0">
                  <a:pos x="T4" y="T5"/>
                </a:cxn>
              </a:cxnLst>
              <a:rect l="0" t="0" r="r" b="b"/>
              <a:pathLst>
                <a:path w="791" h="792">
                  <a:moveTo>
                    <a:pt x="0" y="792"/>
                  </a:moveTo>
                  <a:lnTo>
                    <a:pt x="790" y="0"/>
                  </a:lnTo>
                  <a:lnTo>
                    <a:pt x="79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39" name="Freeform 1091"/>
            <p:cNvSpPr>
              <a:spLocks/>
            </p:cNvSpPr>
            <p:nvPr/>
          </p:nvSpPr>
          <p:spPr bwMode="auto">
            <a:xfrm>
              <a:off x="5380" y="2478"/>
              <a:ext cx="170" cy="170"/>
            </a:xfrm>
            <a:custGeom>
              <a:avLst/>
              <a:gdLst>
                <a:gd name="T0" fmla="*/ 0 w 1531"/>
                <a:gd name="T1" fmla="*/ 1532 h 1532"/>
                <a:gd name="T2" fmla="*/ 1530 w 1531"/>
                <a:gd name="T3" fmla="*/ 0 h 1532"/>
                <a:gd name="T4" fmla="*/ 1531 w 1531"/>
                <a:gd name="T5" fmla="*/ 0 h 1532"/>
              </a:gdLst>
              <a:ahLst/>
              <a:cxnLst>
                <a:cxn ang="0">
                  <a:pos x="T0" y="T1"/>
                </a:cxn>
                <a:cxn ang="0">
                  <a:pos x="T2" y="T3"/>
                </a:cxn>
                <a:cxn ang="0">
                  <a:pos x="T4" y="T5"/>
                </a:cxn>
              </a:cxnLst>
              <a:rect l="0" t="0" r="r" b="b"/>
              <a:pathLst>
                <a:path w="1531" h="1532">
                  <a:moveTo>
                    <a:pt x="0" y="1532"/>
                  </a:moveTo>
                  <a:lnTo>
                    <a:pt x="1530" y="0"/>
                  </a:lnTo>
                  <a:lnTo>
                    <a:pt x="153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0" name="Freeform 1092"/>
            <p:cNvSpPr>
              <a:spLocks/>
            </p:cNvSpPr>
            <p:nvPr/>
          </p:nvSpPr>
          <p:spPr bwMode="auto">
            <a:xfrm>
              <a:off x="5292" y="2742"/>
              <a:ext cx="88" cy="88"/>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1" name="Freeform 1093"/>
            <p:cNvSpPr>
              <a:spLocks/>
            </p:cNvSpPr>
            <p:nvPr/>
          </p:nvSpPr>
          <p:spPr bwMode="auto">
            <a:xfrm>
              <a:off x="5380" y="2487"/>
              <a:ext cx="254" cy="255"/>
            </a:xfrm>
            <a:custGeom>
              <a:avLst/>
              <a:gdLst>
                <a:gd name="T0" fmla="*/ 0 w 2292"/>
                <a:gd name="T1" fmla="*/ 2295 h 2295"/>
                <a:gd name="T2" fmla="*/ 2291 w 2292"/>
                <a:gd name="T3" fmla="*/ 0 h 2295"/>
                <a:gd name="T4" fmla="*/ 2292 w 2292"/>
                <a:gd name="T5" fmla="*/ 0 h 2295"/>
              </a:gdLst>
              <a:ahLst/>
              <a:cxnLst>
                <a:cxn ang="0">
                  <a:pos x="T0" y="T1"/>
                </a:cxn>
                <a:cxn ang="0">
                  <a:pos x="T2" y="T3"/>
                </a:cxn>
                <a:cxn ang="0">
                  <a:pos x="T4" y="T5"/>
                </a:cxn>
              </a:cxnLst>
              <a:rect l="0" t="0" r="r" b="b"/>
              <a:pathLst>
                <a:path w="2292" h="2295">
                  <a:moveTo>
                    <a:pt x="0" y="2295"/>
                  </a:moveTo>
                  <a:lnTo>
                    <a:pt x="2291" y="0"/>
                  </a:lnTo>
                  <a:lnTo>
                    <a:pt x="229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2" name="Freeform 1094"/>
            <p:cNvSpPr>
              <a:spLocks/>
            </p:cNvSpPr>
            <p:nvPr/>
          </p:nvSpPr>
          <p:spPr bwMode="auto">
            <a:xfrm>
              <a:off x="5292" y="2836"/>
              <a:ext cx="88" cy="88"/>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3" name="Freeform 1095"/>
            <p:cNvSpPr>
              <a:spLocks/>
            </p:cNvSpPr>
            <p:nvPr/>
          </p:nvSpPr>
          <p:spPr bwMode="auto">
            <a:xfrm>
              <a:off x="5380" y="2528"/>
              <a:ext cx="307" cy="308"/>
            </a:xfrm>
            <a:custGeom>
              <a:avLst/>
              <a:gdLst>
                <a:gd name="T0" fmla="*/ 0 w 2766"/>
                <a:gd name="T1" fmla="*/ 2771 h 2771"/>
                <a:gd name="T2" fmla="*/ 2765 w 2766"/>
                <a:gd name="T3" fmla="*/ 0 h 2771"/>
                <a:gd name="T4" fmla="*/ 2766 w 2766"/>
                <a:gd name="T5" fmla="*/ 0 h 2771"/>
              </a:gdLst>
              <a:ahLst/>
              <a:cxnLst>
                <a:cxn ang="0">
                  <a:pos x="T0" y="T1"/>
                </a:cxn>
                <a:cxn ang="0">
                  <a:pos x="T2" y="T3"/>
                </a:cxn>
                <a:cxn ang="0">
                  <a:pos x="T4" y="T5"/>
                </a:cxn>
              </a:cxnLst>
              <a:rect l="0" t="0" r="r" b="b"/>
              <a:pathLst>
                <a:path w="2766" h="2771">
                  <a:moveTo>
                    <a:pt x="0" y="2771"/>
                  </a:moveTo>
                  <a:lnTo>
                    <a:pt x="2765" y="0"/>
                  </a:lnTo>
                  <a:lnTo>
                    <a:pt x="2766"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4" name="Freeform 1096"/>
            <p:cNvSpPr>
              <a:spLocks/>
            </p:cNvSpPr>
            <p:nvPr/>
          </p:nvSpPr>
          <p:spPr bwMode="auto">
            <a:xfrm>
              <a:off x="5292" y="2930"/>
              <a:ext cx="88" cy="88"/>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5" name="Freeform 1097"/>
            <p:cNvSpPr>
              <a:spLocks/>
            </p:cNvSpPr>
            <p:nvPr/>
          </p:nvSpPr>
          <p:spPr bwMode="auto">
            <a:xfrm>
              <a:off x="5380" y="2599"/>
              <a:ext cx="331" cy="331"/>
            </a:xfrm>
            <a:custGeom>
              <a:avLst/>
              <a:gdLst>
                <a:gd name="T0" fmla="*/ 0 w 2982"/>
                <a:gd name="T1" fmla="*/ 2985 h 2985"/>
                <a:gd name="T2" fmla="*/ 2981 w 2982"/>
                <a:gd name="T3" fmla="*/ 0 h 2985"/>
                <a:gd name="T4" fmla="*/ 2982 w 2982"/>
                <a:gd name="T5" fmla="*/ 0 h 2985"/>
              </a:gdLst>
              <a:ahLst/>
              <a:cxnLst>
                <a:cxn ang="0">
                  <a:pos x="T0" y="T1"/>
                </a:cxn>
                <a:cxn ang="0">
                  <a:pos x="T2" y="T3"/>
                </a:cxn>
                <a:cxn ang="0">
                  <a:pos x="T4" y="T5"/>
                </a:cxn>
              </a:cxnLst>
              <a:rect l="0" t="0" r="r" b="b"/>
              <a:pathLst>
                <a:path w="2982" h="2985">
                  <a:moveTo>
                    <a:pt x="0" y="2985"/>
                  </a:moveTo>
                  <a:lnTo>
                    <a:pt x="2981" y="0"/>
                  </a:lnTo>
                  <a:lnTo>
                    <a:pt x="298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6" name="Freeform 1098"/>
            <p:cNvSpPr>
              <a:spLocks/>
            </p:cNvSpPr>
            <p:nvPr/>
          </p:nvSpPr>
          <p:spPr bwMode="auto">
            <a:xfrm>
              <a:off x="5292" y="3025"/>
              <a:ext cx="88" cy="88"/>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7" name="Freeform 1099"/>
            <p:cNvSpPr>
              <a:spLocks/>
            </p:cNvSpPr>
            <p:nvPr/>
          </p:nvSpPr>
          <p:spPr bwMode="auto">
            <a:xfrm>
              <a:off x="5380" y="2693"/>
              <a:ext cx="331" cy="332"/>
            </a:xfrm>
            <a:custGeom>
              <a:avLst/>
              <a:gdLst>
                <a:gd name="T0" fmla="*/ 0 w 2983"/>
                <a:gd name="T1" fmla="*/ 2987 h 2987"/>
                <a:gd name="T2" fmla="*/ 2982 w 2983"/>
                <a:gd name="T3" fmla="*/ 0 h 2987"/>
                <a:gd name="T4" fmla="*/ 2983 w 2983"/>
                <a:gd name="T5" fmla="*/ 0 h 2987"/>
              </a:gdLst>
              <a:ahLst/>
              <a:cxnLst>
                <a:cxn ang="0">
                  <a:pos x="T0" y="T1"/>
                </a:cxn>
                <a:cxn ang="0">
                  <a:pos x="T2" y="T3"/>
                </a:cxn>
                <a:cxn ang="0">
                  <a:pos x="T4" y="T5"/>
                </a:cxn>
              </a:cxnLst>
              <a:rect l="0" t="0" r="r" b="b"/>
              <a:pathLst>
                <a:path w="2983" h="2987">
                  <a:moveTo>
                    <a:pt x="0" y="2987"/>
                  </a:moveTo>
                  <a:lnTo>
                    <a:pt x="2982" y="0"/>
                  </a:lnTo>
                  <a:lnTo>
                    <a:pt x="298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8" name="Freeform 1100"/>
            <p:cNvSpPr>
              <a:spLocks/>
            </p:cNvSpPr>
            <p:nvPr/>
          </p:nvSpPr>
          <p:spPr bwMode="auto">
            <a:xfrm>
              <a:off x="5292" y="3119"/>
              <a:ext cx="88" cy="88"/>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49" name="Freeform 1101"/>
            <p:cNvSpPr>
              <a:spLocks/>
            </p:cNvSpPr>
            <p:nvPr/>
          </p:nvSpPr>
          <p:spPr bwMode="auto">
            <a:xfrm>
              <a:off x="5380" y="2787"/>
              <a:ext cx="331" cy="332"/>
            </a:xfrm>
            <a:custGeom>
              <a:avLst/>
              <a:gdLst>
                <a:gd name="T0" fmla="*/ 0 w 2984"/>
                <a:gd name="T1" fmla="*/ 2988 h 2988"/>
                <a:gd name="T2" fmla="*/ 2983 w 2984"/>
                <a:gd name="T3" fmla="*/ 0 h 2988"/>
                <a:gd name="T4" fmla="*/ 2984 w 2984"/>
                <a:gd name="T5" fmla="*/ 0 h 2988"/>
              </a:gdLst>
              <a:ahLst/>
              <a:cxnLst>
                <a:cxn ang="0">
                  <a:pos x="T0" y="T1"/>
                </a:cxn>
                <a:cxn ang="0">
                  <a:pos x="T2" y="T3"/>
                </a:cxn>
                <a:cxn ang="0">
                  <a:pos x="T4" y="T5"/>
                </a:cxn>
              </a:cxnLst>
              <a:rect l="0" t="0" r="r" b="b"/>
              <a:pathLst>
                <a:path w="2984" h="2988">
                  <a:moveTo>
                    <a:pt x="0" y="2988"/>
                  </a:moveTo>
                  <a:lnTo>
                    <a:pt x="2983" y="0"/>
                  </a:lnTo>
                  <a:lnTo>
                    <a:pt x="298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50" name="Freeform 1102"/>
            <p:cNvSpPr>
              <a:spLocks/>
            </p:cNvSpPr>
            <p:nvPr/>
          </p:nvSpPr>
          <p:spPr bwMode="auto">
            <a:xfrm>
              <a:off x="5363" y="3213"/>
              <a:ext cx="17" cy="17"/>
            </a:xfrm>
            <a:custGeom>
              <a:avLst/>
              <a:gdLst>
                <a:gd name="T0" fmla="*/ 0 w 154"/>
                <a:gd name="T1" fmla="*/ 154 h 154"/>
                <a:gd name="T2" fmla="*/ 153 w 154"/>
                <a:gd name="T3" fmla="*/ 0 h 154"/>
                <a:gd name="T4" fmla="*/ 154 w 154"/>
                <a:gd name="T5" fmla="*/ 0 h 154"/>
              </a:gdLst>
              <a:ahLst/>
              <a:cxnLst>
                <a:cxn ang="0">
                  <a:pos x="T0" y="T1"/>
                </a:cxn>
                <a:cxn ang="0">
                  <a:pos x="T2" y="T3"/>
                </a:cxn>
                <a:cxn ang="0">
                  <a:pos x="T4" y="T5"/>
                </a:cxn>
              </a:cxnLst>
              <a:rect l="0" t="0" r="r" b="b"/>
              <a:pathLst>
                <a:path w="154" h="154">
                  <a:moveTo>
                    <a:pt x="0" y="154"/>
                  </a:moveTo>
                  <a:lnTo>
                    <a:pt x="153" y="0"/>
                  </a:lnTo>
                  <a:lnTo>
                    <a:pt x="15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51" name="Freeform 1103"/>
            <p:cNvSpPr>
              <a:spLocks/>
            </p:cNvSpPr>
            <p:nvPr/>
          </p:nvSpPr>
          <p:spPr bwMode="auto">
            <a:xfrm>
              <a:off x="5380" y="2881"/>
              <a:ext cx="331" cy="332"/>
            </a:xfrm>
            <a:custGeom>
              <a:avLst/>
              <a:gdLst>
                <a:gd name="T0" fmla="*/ 0 w 2984"/>
                <a:gd name="T1" fmla="*/ 2988 h 2988"/>
                <a:gd name="T2" fmla="*/ 2983 w 2984"/>
                <a:gd name="T3" fmla="*/ 0 h 2988"/>
                <a:gd name="T4" fmla="*/ 2984 w 2984"/>
                <a:gd name="T5" fmla="*/ 0 h 2988"/>
              </a:gdLst>
              <a:ahLst/>
              <a:cxnLst>
                <a:cxn ang="0">
                  <a:pos x="T0" y="T1"/>
                </a:cxn>
                <a:cxn ang="0">
                  <a:pos x="T2" y="T3"/>
                </a:cxn>
                <a:cxn ang="0">
                  <a:pos x="T4" y="T5"/>
                </a:cxn>
              </a:cxnLst>
              <a:rect l="0" t="0" r="r" b="b"/>
              <a:pathLst>
                <a:path w="2984" h="2988">
                  <a:moveTo>
                    <a:pt x="0" y="2988"/>
                  </a:moveTo>
                  <a:lnTo>
                    <a:pt x="2983" y="0"/>
                  </a:lnTo>
                  <a:lnTo>
                    <a:pt x="298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52" name="Freeform 1104"/>
            <p:cNvSpPr>
              <a:spLocks/>
            </p:cNvSpPr>
            <p:nvPr/>
          </p:nvSpPr>
          <p:spPr bwMode="auto">
            <a:xfrm>
              <a:off x="5457" y="2975"/>
              <a:ext cx="254" cy="255"/>
            </a:xfrm>
            <a:custGeom>
              <a:avLst/>
              <a:gdLst>
                <a:gd name="T0" fmla="*/ 0 w 2292"/>
                <a:gd name="T1" fmla="*/ 2296 h 2296"/>
                <a:gd name="T2" fmla="*/ 2291 w 2292"/>
                <a:gd name="T3" fmla="*/ 0 h 2296"/>
                <a:gd name="T4" fmla="*/ 2292 w 2292"/>
                <a:gd name="T5" fmla="*/ 0 h 2296"/>
              </a:gdLst>
              <a:ahLst/>
              <a:cxnLst>
                <a:cxn ang="0">
                  <a:pos x="T0" y="T1"/>
                </a:cxn>
                <a:cxn ang="0">
                  <a:pos x="T2" y="T3"/>
                </a:cxn>
                <a:cxn ang="0">
                  <a:pos x="T4" y="T5"/>
                </a:cxn>
              </a:cxnLst>
              <a:rect l="0" t="0" r="r" b="b"/>
              <a:pathLst>
                <a:path w="2292" h="2296">
                  <a:moveTo>
                    <a:pt x="0" y="2296"/>
                  </a:moveTo>
                  <a:lnTo>
                    <a:pt x="2291" y="0"/>
                  </a:lnTo>
                  <a:lnTo>
                    <a:pt x="229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53" name="Freeform 1105"/>
            <p:cNvSpPr>
              <a:spLocks/>
            </p:cNvSpPr>
            <p:nvPr/>
          </p:nvSpPr>
          <p:spPr bwMode="auto">
            <a:xfrm>
              <a:off x="5551" y="3069"/>
              <a:ext cx="161" cy="161"/>
            </a:xfrm>
            <a:custGeom>
              <a:avLst/>
              <a:gdLst>
                <a:gd name="T0" fmla="*/ 0 w 1447"/>
                <a:gd name="T1" fmla="*/ 1448 h 1448"/>
                <a:gd name="T2" fmla="*/ 1445 w 1447"/>
                <a:gd name="T3" fmla="*/ 0 h 1448"/>
                <a:gd name="T4" fmla="*/ 1447 w 1447"/>
                <a:gd name="T5" fmla="*/ 0 h 1448"/>
              </a:gdLst>
              <a:ahLst/>
              <a:cxnLst>
                <a:cxn ang="0">
                  <a:pos x="T0" y="T1"/>
                </a:cxn>
                <a:cxn ang="0">
                  <a:pos x="T2" y="T3"/>
                </a:cxn>
                <a:cxn ang="0">
                  <a:pos x="T4" y="T5"/>
                </a:cxn>
              </a:cxnLst>
              <a:rect l="0" t="0" r="r" b="b"/>
              <a:pathLst>
                <a:path w="1447" h="1448">
                  <a:moveTo>
                    <a:pt x="0" y="1448"/>
                  </a:moveTo>
                  <a:lnTo>
                    <a:pt x="1445" y="0"/>
                  </a:lnTo>
                  <a:lnTo>
                    <a:pt x="144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4354" name="Freeform 1106"/>
            <p:cNvSpPr>
              <a:spLocks/>
            </p:cNvSpPr>
            <p:nvPr/>
          </p:nvSpPr>
          <p:spPr bwMode="auto">
            <a:xfrm>
              <a:off x="5645" y="3163"/>
              <a:ext cx="67" cy="67"/>
            </a:xfrm>
            <a:custGeom>
              <a:avLst/>
              <a:gdLst>
                <a:gd name="T0" fmla="*/ 0 w 602"/>
                <a:gd name="T1" fmla="*/ 602 h 602"/>
                <a:gd name="T2" fmla="*/ 601 w 602"/>
                <a:gd name="T3" fmla="*/ 0 h 602"/>
                <a:gd name="T4" fmla="*/ 602 w 602"/>
                <a:gd name="T5" fmla="*/ 0 h 602"/>
              </a:gdLst>
              <a:ahLst/>
              <a:cxnLst>
                <a:cxn ang="0">
                  <a:pos x="T0" y="T1"/>
                </a:cxn>
                <a:cxn ang="0">
                  <a:pos x="T2" y="T3"/>
                </a:cxn>
                <a:cxn ang="0">
                  <a:pos x="T4" y="T5"/>
                </a:cxn>
              </a:cxnLst>
              <a:rect l="0" t="0" r="r" b="b"/>
              <a:pathLst>
                <a:path w="602" h="602">
                  <a:moveTo>
                    <a:pt x="0" y="602"/>
                  </a:moveTo>
                  <a:lnTo>
                    <a:pt x="601" y="0"/>
                  </a:lnTo>
                  <a:lnTo>
                    <a:pt x="60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54355" name="Line 1107"/>
          <p:cNvSpPr>
            <a:spLocks noChangeShapeType="1"/>
          </p:cNvSpPr>
          <p:nvPr/>
        </p:nvSpPr>
        <p:spPr bwMode="auto">
          <a:xfrm>
            <a:off x="3825875" y="881063"/>
            <a:ext cx="2727325"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4356" name="Line 1108"/>
          <p:cNvSpPr>
            <a:spLocks noChangeShapeType="1"/>
          </p:cNvSpPr>
          <p:nvPr/>
        </p:nvSpPr>
        <p:spPr bwMode="auto">
          <a:xfrm>
            <a:off x="3825875" y="1604963"/>
            <a:ext cx="2727325"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4357" name="Line 1109"/>
          <p:cNvSpPr>
            <a:spLocks noChangeShapeType="1"/>
          </p:cNvSpPr>
          <p:nvPr/>
        </p:nvSpPr>
        <p:spPr bwMode="auto">
          <a:xfrm>
            <a:off x="3825875" y="3270250"/>
            <a:ext cx="2727325"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4358" name="Line 1110"/>
          <p:cNvSpPr>
            <a:spLocks noChangeShapeType="1"/>
          </p:cNvSpPr>
          <p:nvPr/>
        </p:nvSpPr>
        <p:spPr bwMode="auto">
          <a:xfrm>
            <a:off x="6148388" y="881063"/>
            <a:ext cx="0" cy="750887"/>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4359" name="Line 1111"/>
          <p:cNvSpPr>
            <a:spLocks noChangeShapeType="1"/>
          </p:cNvSpPr>
          <p:nvPr/>
        </p:nvSpPr>
        <p:spPr bwMode="auto">
          <a:xfrm>
            <a:off x="6148388" y="1631950"/>
            <a:ext cx="0" cy="1611313"/>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4360" name="Line 1112"/>
          <p:cNvSpPr>
            <a:spLocks noChangeShapeType="1"/>
          </p:cNvSpPr>
          <p:nvPr/>
        </p:nvSpPr>
        <p:spPr bwMode="auto">
          <a:xfrm>
            <a:off x="2916238" y="3243263"/>
            <a:ext cx="0" cy="107315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4361" name="Line 1113"/>
          <p:cNvSpPr>
            <a:spLocks noChangeShapeType="1"/>
          </p:cNvSpPr>
          <p:nvPr/>
        </p:nvSpPr>
        <p:spPr bwMode="auto">
          <a:xfrm>
            <a:off x="4735513" y="3270250"/>
            <a:ext cx="0" cy="107315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4362" name="Line 1114"/>
          <p:cNvSpPr>
            <a:spLocks noChangeShapeType="1"/>
          </p:cNvSpPr>
          <p:nvPr/>
        </p:nvSpPr>
        <p:spPr bwMode="auto">
          <a:xfrm>
            <a:off x="2916238" y="3779838"/>
            <a:ext cx="1819275"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4363" name="Text Box 1115"/>
          <p:cNvSpPr txBox="1">
            <a:spLocks noChangeArrowheads="1"/>
          </p:cNvSpPr>
          <p:nvPr/>
        </p:nvSpPr>
        <p:spPr bwMode="auto">
          <a:xfrm rot="-21600000">
            <a:off x="3590925" y="3343275"/>
            <a:ext cx="349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sp>
        <p:nvSpPr>
          <p:cNvPr id="54364" name="Text Box 1116"/>
          <p:cNvSpPr txBox="1">
            <a:spLocks noChangeArrowheads="1"/>
          </p:cNvSpPr>
          <p:nvPr/>
        </p:nvSpPr>
        <p:spPr bwMode="auto">
          <a:xfrm rot="-5400000">
            <a:off x="5700713" y="2300287"/>
            <a:ext cx="349250" cy="3651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sp>
        <p:nvSpPr>
          <p:cNvPr id="54365" name="Text Box 1117"/>
          <p:cNvSpPr txBox="1">
            <a:spLocks noChangeArrowheads="1"/>
          </p:cNvSpPr>
          <p:nvPr/>
        </p:nvSpPr>
        <p:spPr bwMode="auto">
          <a:xfrm rot="-5400000">
            <a:off x="5579269" y="1083469"/>
            <a:ext cx="666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0.5D</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48" name="Text Box 52"/>
          <p:cNvSpPr txBox="1">
            <a:spLocks noChangeArrowheads="1"/>
          </p:cNvSpPr>
          <p:nvPr/>
        </p:nvSpPr>
        <p:spPr bwMode="auto">
          <a:xfrm>
            <a:off x="3276600" y="5867400"/>
            <a:ext cx="25273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rPr>
              <a:t>Capstan nut</a:t>
            </a:r>
          </a:p>
        </p:txBody>
      </p:sp>
      <p:grpSp>
        <p:nvGrpSpPr>
          <p:cNvPr id="55367" name="Group 71"/>
          <p:cNvGrpSpPr>
            <a:grpSpLocks/>
          </p:cNvGrpSpPr>
          <p:nvPr/>
        </p:nvGrpSpPr>
        <p:grpSpPr bwMode="auto">
          <a:xfrm>
            <a:off x="2287588" y="152400"/>
            <a:ext cx="3732212" cy="5029200"/>
            <a:chOff x="97" y="48"/>
            <a:chExt cx="1631" cy="2400"/>
          </a:xfrm>
        </p:grpSpPr>
        <p:sp>
          <p:nvSpPr>
            <p:cNvPr id="55299" name="Freeform 3"/>
            <p:cNvSpPr>
              <a:spLocks/>
            </p:cNvSpPr>
            <p:nvPr/>
          </p:nvSpPr>
          <p:spPr bwMode="auto">
            <a:xfrm>
              <a:off x="480" y="1218"/>
              <a:ext cx="1071" cy="1072"/>
            </a:xfrm>
            <a:custGeom>
              <a:avLst/>
              <a:gdLst>
                <a:gd name="T0" fmla="*/ 9635 w 9636"/>
                <a:gd name="T1" fmla="*/ 4825 h 9651"/>
                <a:gd name="T2" fmla="*/ 9514 w 9636"/>
                <a:gd name="T3" fmla="*/ 3752 h 9651"/>
                <a:gd name="T4" fmla="*/ 9158 w 9636"/>
                <a:gd name="T5" fmla="*/ 2732 h 9651"/>
                <a:gd name="T6" fmla="*/ 8584 w 9636"/>
                <a:gd name="T7" fmla="*/ 1818 h 9651"/>
                <a:gd name="T8" fmla="*/ 7821 w 9636"/>
                <a:gd name="T9" fmla="*/ 1053 h 9651"/>
                <a:gd name="T10" fmla="*/ 6908 w 9636"/>
                <a:gd name="T11" fmla="*/ 479 h 9651"/>
                <a:gd name="T12" fmla="*/ 5890 w 9636"/>
                <a:gd name="T13" fmla="*/ 122 h 9651"/>
                <a:gd name="T14" fmla="*/ 4817 w 9636"/>
                <a:gd name="T15" fmla="*/ 0 h 9651"/>
                <a:gd name="T16" fmla="*/ 3746 w 9636"/>
                <a:gd name="T17" fmla="*/ 122 h 9651"/>
                <a:gd name="T18" fmla="*/ 2728 w 9636"/>
                <a:gd name="T19" fmla="*/ 479 h 9651"/>
                <a:gd name="T20" fmla="*/ 1814 w 9636"/>
                <a:gd name="T21" fmla="*/ 1053 h 9651"/>
                <a:gd name="T22" fmla="*/ 1052 w 9636"/>
                <a:gd name="T23" fmla="*/ 1818 h 9651"/>
                <a:gd name="T24" fmla="*/ 477 w 9636"/>
                <a:gd name="T25" fmla="*/ 2732 h 9651"/>
                <a:gd name="T26" fmla="*/ 120 w 9636"/>
                <a:gd name="T27" fmla="*/ 3752 h 9651"/>
                <a:gd name="T28" fmla="*/ 0 w 9636"/>
                <a:gd name="T29" fmla="*/ 4825 h 9651"/>
                <a:gd name="T30" fmla="*/ 120 w 9636"/>
                <a:gd name="T31" fmla="*/ 5900 h 9651"/>
                <a:gd name="T32" fmla="*/ 477 w 9636"/>
                <a:gd name="T33" fmla="*/ 6919 h 9651"/>
                <a:gd name="T34" fmla="*/ 1052 w 9636"/>
                <a:gd name="T35" fmla="*/ 7834 h 9651"/>
                <a:gd name="T36" fmla="*/ 1814 w 9636"/>
                <a:gd name="T37" fmla="*/ 8598 h 9651"/>
                <a:gd name="T38" fmla="*/ 2728 w 9636"/>
                <a:gd name="T39" fmla="*/ 9173 h 9651"/>
                <a:gd name="T40" fmla="*/ 3746 w 9636"/>
                <a:gd name="T41" fmla="*/ 9530 h 9651"/>
                <a:gd name="T42" fmla="*/ 4817 w 9636"/>
                <a:gd name="T43" fmla="*/ 9651 h 9651"/>
                <a:gd name="T44" fmla="*/ 5890 w 9636"/>
                <a:gd name="T45" fmla="*/ 9530 h 9651"/>
                <a:gd name="T46" fmla="*/ 6908 w 9636"/>
                <a:gd name="T47" fmla="*/ 9173 h 9651"/>
                <a:gd name="T48" fmla="*/ 7821 w 9636"/>
                <a:gd name="T49" fmla="*/ 8598 h 9651"/>
                <a:gd name="T50" fmla="*/ 8584 w 9636"/>
                <a:gd name="T51" fmla="*/ 7834 h 9651"/>
                <a:gd name="T52" fmla="*/ 9158 w 9636"/>
                <a:gd name="T53" fmla="*/ 6919 h 9651"/>
                <a:gd name="T54" fmla="*/ 9514 w 9636"/>
                <a:gd name="T55" fmla="*/ 5900 h 9651"/>
                <a:gd name="T56" fmla="*/ 9635 w 9636"/>
                <a:gd name="T57" fmla="*/ 4825 h 9651"/>
                <a:gd name="T58" fmla="*/ 9636 w 9636"/>
                <a:gd name="T59" fmla="*/ 4825 h 9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36" h="9651">
                  <a:moveTo>
                    <a:pt x="9635" y="4825"/>
                  </a:moveTo>
                  <a:lnTo>
                    <a:pt x="9514" y="3752"/>
                  </a:lnTo>
                  <a:lnTo>
                    <a:pt x="9158" y="2732"/>
                  </a:lnTo>
                  <a:lnTo>
                    <a:pt x="8584" y="1818"/>
                  </a:lnTo>
                  <a:lnTo>
                    <a:pt x="7821" y="1053"/>
                  </a:lnTo>
                  <a:lnTo>
                    <a:pt x="6908" y="479"/>
                  </a:lnTo>
                  <a:lnTo>
                    <a:pt x="5890" y="122"/>
                  </a:lnTo>
                  <a:lnTo>
                    <a:pt x="4817" y="0"/>
                  </a:lnTo>
                  <a:lnTo>
                    <a:pt x="3746" y="122"/>
                  </a:lnTo>
                  <a:lnTo>
                    <a:pt x="2728" y="479"/>
                  </a:lnTo>
                  <a:lnTo>
                    <a:pt x="1814" y="1053"/>
                  </a:lnTo>
                  <a:lnTo>
                    <a:pt x="1052" y="1818"/>
                  </a:lnTo>
                  <a:lnTo>
                    <a:pt x="477" y="2732"/>
                  </a:lnTo>
                  <a:lnTo>
                    <a:pt x="120" y="3752"/>
                  </a:lnTo>
                  <a:lnTo>
                    <a:pt x="0" y="4825"/>
                  </a:lnTo>
                  <a:lnTo>
                    <a:pt x="120" y="5900"/>
                  </a:lnTo>
                  <a:lnTo>
                    <a:pt x="477" y="6919"/>
                  </a:lnTo>
                  <a:lnTo>
                    <a:pt x="1052" y="7834"/>
                  </a:lnTo>
                  <a:lnTo>
                    <a:pt x="1814" y="8598"/>
                  </a:lnTo>
                  <a:lnTo>
                    <a:pt x="2728" y="9173"/>
                  </a:lnTo>
                  <a:lnTo>
                    <a:pt x="3746" y="9530"/>
                  </a:lnTo>
                  <a:lnTo>
                    <a:pt x="4817" y="9651"/>
                  </a:lnTo>
                  <a:lnTo>
                    <a:pt x="5890" y="9530"/>
                  </a:lnTo>
                  <a:lnTo>
                    <a:pt x="6908" y="9173"/>
                  </a:lnTo>
                  <a:lnTo>
                    <a:pt x="7821" y="8598"/>
                  </a:lnTo>
                  <a:lnTo>
                    <a:pt x="8584" y="7834"/>
                  </a:lnTo>
                  <a:lnTo>
                    <a:pt x="9158" y="6919"/>
                  </a:lnTo>
                  <a:lnTo>
                    <a:pt x="9514" y="5900"/>
                  </a:lnTo>
                  <a:lnTo>
                    <a:pt x="9635" y="4825"/>
                  </a:lnTo>
                  <a:lnTo>
                    <a:pt x="9636" y="4825"/>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0" name="Freeform 4"/>
            <p:cNvSpPr>
              <a:spLocks/>
            </p:cNvSpPr>
            <p:nvPr/>
          </p:nvSpPr>
          <p:spPr bwMode="auto">
            <a:xfrm>
              <a:off x="729" y="1467"/>
              <a:ext cx="573" cy="574"/>
            </a:xfrm>
            <a:custGeom>
              <a:avLst/>
              <a:gdLst>
                <a:gd name="T0" fmla="*/ 5164 w 5165"/>
                <a:gd name="T1" fmla="*/ 2585 h 5172"/>
                <a:gd name="T2" fmla="*/ 5038 w 5165"/>
                <a:gd name="T3" fmla="*/ 1786 h 5172"/>
                <a:gd name="T4" fmla="*/ 4672 w 5165"/>
                <a:gd name="T5" fmla="*/ 1065 h 5172"/>
                <a:gd name="T6" fmla="*/ 4100 w 5165"/>
                <a:gd name="T7" fmla="*/ 493 h 5172"/>
                <a:gd name="T8" fmla="*/ 3380 w 5165"/>
                <a:gd name="T9" fmla="*/ 126 h 5172"/>
                <a:gd name="T10" fmla="*/ 2582 w 5165"/>
                <a:gd name="T11" fmla="*/ 0 h 5172"/>
                <a:gd name="T12" fmla="*/ 1784 w 5165"/>
                <a:gd name="T13" fmla="*/ 126 h 5172"/>
                <a:gd name="T14" fmla="*/ 1065 w 5165"/>
                <a:gd name="T15" fmla="*/ 493 h 5172"/>
                <a:gd name="T16" fmla="*/ 494 w 5165"/>
                <a:gd name="T17" fmla="*/ 1065 h 5172"/>
                <a:gd name="T18" fmla="*/ 127 w 5165"/>
                <a:gd name="T19" fmla="*/ 1786 h 5172"/>
                <a:gd name="T20" fmla="*/ 0 w 5165"/>
                <a:gd name="T21" fmla="*/ 2585 h 5172"/>
                <a:gd name="T22" fmla="*/ 127 w 5165"/>
                <a:gd name="T23" fmla="*/ 3385 h 5172"/>
                <a:gd name="T24" fmla="*/ 494 w 5165"/>
                <a:gd name="T25" fmla="*/ 4106 h 5172"/>
                <a:gd name="T26" fmla="*/ 1065 w 5165"/>
                <a:gd name="T27" fmla="*/ 4678 h 5172"/>
                <a:gd name="T28" fmla="*/ 1784 w 5165"/>
                <a:gd name="T29" fmla="*/ 5045 h 5172"/>
                <a:gd name="T30" fmla="*/ 2582 w 5165"/>
                <a:gd name="T31" fmla="*/ 5172 h 5172"/>
                <a:gd name="T32" fmla="*/ 3380 w 5165"/>
                <a:gd name="T33" fmla="*/ 5045 h 5172"/>
                <a:gd name="T34" fmla="*/ 4100 w 5165"/>
                <a:gd name="T35" fmla="*/ 4678 h 5172"/>
                <a:gd name="T36" fmla="*/ 4672 w 5165"/>
                <a:gd name="T37" fmla="*/ 4106 h 5172"/>
                <a:gd name="T38" fmla="*/ 5038 w 5165"/>
                <a:gd name="T39" fmla="*/ 3385 h 5172"/>
                <a:gd name="T40" fmla="*/ 5164 w 5165"/>
                <a:gd name="T41" fmla="*/ 2585 h 5172"/>
                <a:gd name="T42" fmla="*/ 5165 w 5165"/>
                <a:gd name="T43" fmla="*/ 2585 h 5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65" h="5172">
                  <a:moveTo>
                    <a:pt x="5164" y="2585"/>
                  </a:moveTo>
                  <a:lnTo>
                    <a:pt x="5038" y="1786"/>
                  </a:lnTo>
                  <a:lnTo>
                    <a:pt x="4672" y="1065"/>
                  </a:lnTo>
                  <a:lnTo>
                    <a:pt x="4100" y="493"/>
                  </a:lnTo>
                  <a:lnTo>
                    <a:pt x="3380" y="126"/>
                  </a:lnTo>
                  <a:lnTo>
                    <a:pt x="2582" y="0"/>
                  </a:lnTo>
                  <a:lnTo>
                    <a:pt x="1784" y="126"/>
                  </a:lnTo>
                  <a:lnTo>
                    <a:pt x="1065" y="493"/>
                  </a:lnTo>
                  <a:lnTo>
                    <a:pt x="494" y="1065"/>
                  </a:lnTo>
                  <a:lnTo>
                    <a:pt x="127" y="1786"/>
                  </a:lnTo>
                  <a:lnTo>
                    <a:pt x="0" y="2585"/>
                  </a:lnTo>
                  <a:lnTo>
                    <a:pt x="127" y="3385"/>
                  </a:lnTo>
                  <a:lnTo>
                    <a:pt x="494" y="4106"/>
                  </a:lnTo>
                  <a:lnTo>
                    <a:pt x="1065" y="4678"/>
                  </a:lnTo>
                  <a:lnTo>
                    <a:pt x="1784" y="5045"/>
                  </a:lnTo>
                  <a:lnTo>
                    <a:pt x="2582" y="5172"/>
                  </a:lnTo>
                  <a:lnTo>
                    <a:pt x="3380" y="5045"/>
                  </a:lnTo>
                  <a:lnTo>
                    <a:pt x="4100" y="4678"/>
                  </a:lnTo>
                  <a:lnTo>
                    <a:pt x="4672" y="4106"/>
                  </a:lnTo>
                  <a:lnTo>
                    <a:pt x="5038" y="3385"/>
                  </a:lnTo>
                  <a:lnTo>
                    <a:pt x="5164" y="2585"/>
                  </a:lnTo>
                  <a:lnTo>
                    <a:pt x="5165" y="2585"/>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1" name="Freeform 5"/>
            <p:cNvSpPr>
              <a:spLocks/>
            </p:cNvSpPr>
            <p:nvPr/>
          </p:nvSpPr>
          <p:spPr bwMode="auto">
            <a:xfrm>
              <a:off x="729" y="1467"/>
              <a:ext cx="573" cy="574"/>
            </a:xfrm>
            <a:custGeom>
              <a:avLst/>
              <a:gdLst>
                <a:gd name="T0" fmla="*/ 5164 w 5165"/>
                <a:gd name="T1" fmla="*/ 2585 h 5172"/>
                <a:gd name="T2" fmla="*/ 5038 w 5165"/>
                <a:gd name="T3" fmla="*/ 1786 h 5172"/>
                <a:gd name="T4" fmla="*/ 4672 w 5165"/>
                <a:gd name="T5" fmla="*/ 1065 h 5172"/>
                <a:gd name="T6" fmla="*/ 4100 w 5165"/>
                <a:gd name="T7" fmla="*/ 493 h 5172"/>
                <a:gd name="T8" fmla="*/ 3380 w 5165"/>
                <a:gd name="T9" fmla="*/ 126 h 5172"/>
                <a:gd name="T10" fmla="*/ 2582 w 5165"/>
                <a:gd name="T11" fmla="*/ 0 h 5172"/>
                <a:gd name="T12" fmla="*/ 1784 w 5165"/>
                <a:gd name="T13" fmla="*/ 126 h 5172"/>
                <a:gd name="T14" fmla="*/ 1065 w 5165"/>
                <a:gd name="T15" fmla="*/ 493 h 5172"/>
                <a:gd name="T16" fmla="*/ 494 w 5165"/>
                <a:gd name="T17" fmla="*/ 1065 h 5172"/>
                <a:gd name="T18" fmla="*/ 127 w 5165"/>
                <a:gd name="T19" fmla="*/ 1786 h 5172"/>
                <a:gd name="T20" fmla="*/ 0 w 5165"/>
                <a:gd name="T21" fmla="*/ 2585 h 5172"/>
                <a:gd name="T22" fmla="*/ 127 w 5165"/>
                <a:gd name="T23" fmla="*/ 3385 h 5172"/>
                <a:gd name="T24" fmla="*/ 494 w 5165"/>
                <a:gd name="T25" fmla="*/ 4106 h 5172"/>
                <a:gd name="T26" fmla="*/ 1065 w 5165"/>
                <a:gd name="T27" fmla="*/ 4678 h 5172"/>
                <a:gd name="T28" fmla="*/ 1784 w 5165"/>
                <a:gd name="T29" fmla="*/ 5045 h 5172"/>
                <a:gd name="T30" fmla="*/ 2582 w 5165"/>
                <a:gd name="T31" fmla="*/ 5172 h 5172"/>
                <a:gd name="T32" fmla="*/ 3380 w 5165"/>
                <a:gd name="T33" fmla="*/ 5045 h 5172"/>
                <a:gd name="T34" fmla="*/ 4100 w 5165"/>
                <a:gd name="T35" fmla="*/ 4678 h 5172"/>
                <a:gd name="T36" fmla="*/ 4672 w 5165"/>
                <a:gd name="T37" fmla="*/ 4106 h 5172"/>
                <a:gd name="T38" fmla="*/ 5038 w 5165"/>
                <a:gd name="T39" fmla="*/ 3385 h 5172"/>
                <a:gd name="T40" fmla="*/ 5164 w 5165"/>
                <a:gd name="T41" fmla="*/ 2585 h 5172"/>
                <a:gd name="T42" fmla="*/ 5165 w 5165"/>
                <a:gd name="T43" fmla="*/ 2585 h 5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65" h="5172">
                  <a:moveTo>
                    <a:pt x="5164" y="2585"/>
                  </a:moveTo>
                  <a:lnTo>
                    <a:pt x="5038" y="1786"/>
                  </a:lnTo>
                  <a:lnTo>
                    <a:pt x="4672" y="1065"/>
                  </a:lnTo>
                  <a:lnTo>
                    <a:pt x="4100" y="493"/>
                  </a:lnTo>
                  <a:lnTo>
                    <a:pt x="3380" y="126"/>
                  </a:lnTo>
                  <a:lnTo>
                    <a:pt x="2582" y="0"/>
                  </a:lnTo>
                  <a:lnTo>
                    <a:pt x="1784" y="126"/>
                  </a:lnTo>
                  <a:lnTo>
                    <a:pt x="1065" y="493"/>
                  </a:lnTo>
                  <a:lnTo>
                    <a:pt x="494" y="1065"/>
                  </a:lnTo>
                  <a:lnTo>
                    <a:pt x="127" y="1786"/>
                  </a:lnTo>
                  <a:lnTo>
                    <a:pt x="0" y="2585"/>
                  </a:lnTo>
                  <a:lnTo>
                    <a:pt x="127" y="3385"/>
                  </a:lnTo>
                  <a:lnTo>
                    <a:pt x="494" y="4106"/>
                  </a:lnTo>
                  <a:lnTo>
                    <a:pt x="1065" y="4678"/>
                  </a:lnTo>
                  <a:lnTo>
                    <a:pt x="1784" y="5045"/>
                  </a:lnTo>
                  <a:lnTo>
                    <a:pt x="2582" y="5172"/>
                  </a:lnTo>
                  <a:lnTo>
                    <a:pt x="3380" y="5045"/>
                  </a:lnTo>
                  <a:lnTo>
                    <a:pt x="4100" y="4678"/>
                  </a:lnTo>
                  <a:lnTo>
                    <a:pt x="4672" y="4106"/>
                  </a:lnTo>
                  <a:lnTo>
                    <a:pt x="5038" y="3385"/>
                  </a:lnTo>
                  <a:lnTo>
                    <a:pt x="5164" y="2585"/>
                  </a:lnTo>
                  <a:lnTo>
                    <a:pt x="5165" y="2585"/>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2" name="Freeform 6"/>
            <p:cNvSpPr>
              <a:spLocks/>
            </p:cNvSpPr>
            <p:nvPr/>
          </p:nvSpPr>
          <p:spPr bwMode="auto">
            <a:xfrm>
              <a:off x="643" y="1382"/>
              <a:ext cx="746" cy="746"/>
            </a:xfrm>
            <a:custGeom>
              <a:avLst/>
              <a:gdLst>
                <a:gd name="T0" fmla="*/ 4529 w 6711"/>
                <a:gd name="T1" fmla="*/ 199 h 6714"/>
                <a:gd name="T2" fmla="*/ 3654 w 6711"/>
                <a:gd name="T3" fmla="*/ 0 h 6714"/>
                <a:gd name="T4" fmla="*/ 2758 w 6711"/>
                <a:gd name="T5" fmla="*/ 41 h 6714"/>
                <a:gd name="T6" fmla="*/ 1904 w 6711"/>
                <a:gd name="T7" fmla="*/ 316 h 6714"/>
                <a:gd name="T8" fmla="*/ 1154 w 6711"/>
                <a:gd name="T9" fmla="*/ 809 h 6714"/>
                <a:gd name="T10" fmla="*/ 560 w 6711"/>
                <a:gd name="T11" fmla="*/ 1483 h 6714"/>
                <a:gd name="T12" fmla="*/ 166 w 6711"/>
                <a:gd name="T13" fmla="*/ 2291 h 6714"/>
                <a:gd name="T14" fmla="*/ 0 w 6711"/>
                <a:gd name="T15" fmla="*/ 3174 h 6714"/>
                <a:gd name="T16" fmla="*/ 72 w 6711"/>
                <a:gd name="T17" fmla="*/ 4070 h 6714"/>
                <a:gd name="T18" fmla="*/ 380 w 6711"/>
                <a:gd name="T19" fmla="*/ 4914 h 6714"/>
                <a:gd name="T20" fmla="*/ 900 w 6711"/>
                <a:gd name="T21" fmla="*/ 5647 h 6714"/>
                <a:gd name="T22" fmla="*/ 1594 w 6711"/>
                <a:gd name="T23" fmla="*/ 6216 h 6714"/>
                <a:gd name="T24" fmla="*/ 2414 w 6711"/>
                <a:gd name="T25" fmla="*/ 6580 h 6714"/>
                <a:gd name="T26" fmla="*/ 3303 w 6711"/>
                <a:gd name="T27" fmla="*/ 6714 h 6714"/>
                <a:gd name="T28" fmla="*/ 4193 w 6711"/>
                <a:gd name="T29" fmla="*/ 6608 h 6714"/>
                <a:gd name="T30" fmla="*/ 5024 w 6711"/>
                <a:gd name="T31" fmla="*/ 6268 h 6714"/>
                <a:gd name="T32" fmla="*/ 5736 w 6711"/>
                <a:gd name="T33" fmla="*/ 5722 h 6714"/>
                <a:gd name="T34" fmla="*/ 6278 w 6711"/>
                <a:gd name="T35" fmla="*/ 5005 h 6714"/>
                <a:gd name="T36" fmla="*/ 6611 w 6711"/>
                <a:gd name="T37" fmla="*/ 4170 h 6714"/>
                <a:gd name="T38" fmla="*/ 6711 w 6711"/>
                <a:gd name="T39" fmla="*/ 3277 h 6714"/>
                <a:gd name="T40" fmla="*/ 6572 w 6711"/>
                <a:gd name="T41" fmla="*/ 2389 h 6714"/>
                <a:gd name="T42" fmla="*/ 6203 w 6711"/>
                <a:gd name="T43" fmla="*/ 1570 h 6714"/>
                <a:gd name="T44" fmla="*/ 6204 w 6711"/>
                <a:gd name="T45" fmla="*/ 1570 h 6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11" h="6714">
                  <a:moveTo>
                    <a:pt x="4529" y="199"/>
                  </a:moveTo>
                  <a:lnTo>
                    <a:pt x="3654" y="0"/>
                  </a:lnTo>
                  <a:lnTo>
                    <a:pt x="2758" y="41"/>
                  </a:lnTo>
                  <a:lnTo>
                    <a:pt x="1904" y="316"/>
                  </a:lnTo>
                  <a:lnTo>
                    <a:pt x="1154" y="809"/>
                  </a:lnTo>
                  <a:lnTo>
                    <a:pt x="560" y="1483"/>
                  </a:lnTo>
                  <a:lnTo>
                    <a:pt x="166" y="2291"/>
                  </a:lnTo>
                  <a:lnTo>
                    <a:pt x="0" y="3174"/>
                  </a:lnTo>
                  <a:lnTo>
                    <a:pt x="72" y="4070"/>
                  </a:lnTo>
                  <a:lnTo>
                    <a:pt x="380" y="4914"/>
                  </a:lnTo>
                  <a:lnTo>
                    <a:pt x="900" y="5647"/>
                  </a:lnTo>
                  <a:lnTo>
                    <a:pt x="1594" y="6216"/>
                  </a:lnTo>
                  <a:lnTo>
                    <a:pt x="2414" y="6580"/>
                  </a:lnTo>
                  <a:lnTo>
                    <a:pt x="3303" y="6714"/>
                  </a:lnTo>
                  <a:lnTo>
                    <a:pt x="4193" y="6608"/>
                  </a:lnTo>
                  <a:lnTo>
                    <a:pt x="5024" y="6268"/>
                  </a:lnTo>
                  <a:lnTo>
                    <a:pt x="5736" y="5722"/>
                  </a:lnTo>
                  <a:lnTo>
                    <a:pt x="6278" y="5005"/>
                  </a:lnTo>
                  <a:lnTo>
                    <a:pt x="6611" y="4170"/>
                  </a:lnTo>
                  <a:lnTo>
                    <a:pt x="6711" y="3277"/>
                  </a:lnTo>
                  <a:lnTo>
                    <a:pt x="6572" y="2389"/>
                  </a:lnTo>
                  <a:lnTo>
                    <a:pt x="6203" y="1570"/>
                  </a:lnTo>
                  <a:lnTo>
                    <a:pt x="6204" y="157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3" name="Freeform 7"/>
            <p:cNvSpPr>
              <a:spLocks/>
            </p:cNvSpPr>
            <p:nvPr/>
          </p:nvSpPr>
          <p:spPr bwMode="auto">
            <a:xfrm>
              <a:off x="1015" y="1218"/>
              <a:ext cx="1" cy="1072"/>
            </a:xfrm>
            <a:custGeom>
              <a:avLst/>
              <a:gdLst>
                <a:gd name="T0" fmla="*/ 0 w 1"/>
                <a:gd name="T1" fmla="*/ 9651 h 9651"/>
                <a:gd name="T2" fmla="*/ 0 w 1"/>
                <a:gd name="T3" fmla="*/ 0 h 9651"/>
                <a:gd name="T4" fmla="*/ 1 w 1"/>
                <a:gd name="T5" fmla="*/ 0 h 9651"/>
              </a:gdLst>
              <a:ahLst/>
              <a:cxnLst>
                <a:cxn ang="0">
                  <a:pos x="T0" y="T1"/>
                </a:cxn>
                <a:cxn ang="0">
                  <a:pos x="T2" y="T3"/>
                </a:cxn>
                <a:cxn ang="0">
                  <a:pos x="T4" y="T5"/>
                </a:cxn>
              </a:cxnLst>
              <a:rect l="0" t="0" r="r" b="b"/>
              <a:pathLst>
                <a:path w="1" h="9651">
                  <a:moveTo>
                    <a:pt x="0" y="9651"/>
                  </a:moveTo>
                  <a:lnTo>
                    <a:pt x="0" y="0"/>
                  </a:lnTo>
                  <a:lnTo>
                    <a:pt x="1"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4" name="Freeform 8"/>
            <p:cNvSpPr>
              <a:spLocks/>
            </p:cNvSpPr>
            <p:nvPr/>
          </p:nvSpPr>
          <p:spPr bwMode="auto">
            <a:xfrm>
              <a:off x="480" y="1754"/>
              <a:ext cx="1071" cy="1"/>
            </a:xfrm>
            <a:custGeom>
              <a:avLst/>
              <a:gdLst>
                <a:gd name="T0" fmla="*/ 0 w 9636"/>
                <a:gd name="T1" fmla="*/ 9635 w 9636"/>
                <a:gd name="T2" fmla="*/ 9636 w 9636"/>
              </a:gdLst>
              <a:ahLst/>
              <a:cxnLst>
                <a:cxn ang="0">
                  <a:pos x="T0" y="0"/>
                </a:cxn>
                <a:cxn ang="0">
                  <a:pos x="T1" y="0"/>
                </a:cxn>
                <a:cxn ang="0">
                  <a:pos x="T2" y="0"/>
                </a:cxn>
              </a:cxnLst>
              <a:rect l="0" t="0" r="r" b="b"/>
              <a:pathLst>
                <a:path w="9636">
                  <a:moveTo>
                    <a:pt x="0" y="0"/>
                  </a:moveTo>
                  <a:lnTo>
                    <a:pt x="9635" y="0"/>
                  </a:lnTo>
                  <a:lnTo>
                    <a:pt x="9636"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5" name="Freeform 9"/>
            <p:cNvSpPr>
              <a:spLocks/>
            </p:cNvSpPr>
            <p:nvPr/>
          </p:nvSpPr>
          <p:spPr bwMode="auto">
            <a:xfrm>
              <a:off x="480" y="979"/>
              <a:ext cx="1071" cy="1"/>
            </a:xfrm>
            <a:custGeom>
              <a:avLst/>
              <a:gdLst>
                <a:gd name="T0" fmla="*/ 0 w 9636"/>
                <a:gd name="T1" fmla="*/ 9635 w 9636"/>
                <a:gd name="T2" fmla="*/ 9636 w 9636"/>
              </a:gdLst>
              <a:ahLst/>
              <a:cxnLst>
                <a:cxn ang="0">
                  <a:pos x="T0" y="0"/>
                </a:cxn>
                <a:cxn ang="0">
                  <a:pos x="T1" y="0"/>
                </a:cxn>
                <a:cxn ang="0">
                  <a:pos x="T2" y="0"/>
                </a:cxn>
              </a:cxnLst>
              <a:rect l="0" t="0" r="r" b="b"/>
              <a:pathLst>
                <a:path w="9636">
                  <a:moveTo>
                    <a:pt x="0" y="0"/>
                  </a:moveTo>
                  <a:lnTo>
                    <a:pt x="9635" y="0"/>
                  </a:lnTo>
                  <a:lnTo>
                    <a:pt x="963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6" name="Freeform 10"/>
            <p:cNvSpPr>
              <a:spLocks/>
            </p:cNvSpPr>
            <p:nvPr/>
          </p:nvSpPr>
          <p:spPr bwMode="auto">
            <a:xfrm>
              <a:off x="480" y="384"/>
              <a:ext cx="1" cy="595"/>
            </a:xfrm>
            <a:custGeom>
              <a:avLst/>
              <a:gdLst>
                <a:gd name="T0" fmla="*/ 0 w 1"/>
                <a:gd name="T1" fmla="*/ 5362 h 5362"/>
                <a:gd name="T2" fmla="*/ 0 w 1"/>
                <a:gd name="T3" fmla="*/ 0 h 5362"/>
                <a:gd name="T4" fmla="*/ 1 w 1"/>
                <a:gd name="T5" fmla="*/ 0 h 5362"/>
              </a:gdLst>
              <a:ahLst/>
              <a:cxnLst>
                <a:cxn ang="0">
                  <a:pos x="T0" y="T1"/>
                </a:cxn>
                <a:cxn ang="0">
                  <a:pos x="T2" y="T3"/>
                </a:cxn>
                <a:cxn ang="0">
                  <a:pos x="T4" y="T5"/>
                </a:cxn>
              </a:cxnLst>
              <a:rect l="0" t="0" r="r" b="b"/>
              <a:pathLst>
                <a:path w="1" h="5362">
                  <a:moveTo>
                    <a:pt x="0" y="5362"/>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7" name="Freeform 11"/>
            <p:cNvSpPr>
              <a:spLocks/>
            </p:cNvSpPr>
            <p:nvPr/>
          </p:nvSpPr>
          <p:spPr bwMode="auto">
            <a:xfrm>
              <a:off x="1551" y="384"/>
              <a:ext cx="1" cy="595"/>
            </a:xfrm>
            <a:custGeom>
              <a:avLst/>
              <a:gdLst>
                <a:gd name="T0" fmla="*/ 0 w 1"/>
                <a:gd name="T1" fmla="*/ 5362 h 5362"/>
                <a:gd name="T2" fmla="*/ 0 w 1"/>
                <a:gd name="T3" fmla="*/ 0 h 5362"/>
                <a:gd name="T4" fmla="*/ 1 w 1"/>
                <a:gd name="T5" fmla="*/ 0 h 5362"/>
              </a:gdLst>
              <a:ahLst/>
              <a:cxnLst>
                <a:cxn ang="0">
                  <a:pos x="T0" y="T1"/>
                </a:cxn>
                <a:cxn ang="0">
                  <a:pos x="T2" y="T3"/>
                </a:cxn>
                <a:cxn ang="0">
                  <a:pos x="T4" y="T5"/>
                </a:cxn>
              </a:cxnLst>
              <a:rect l="0" t="0" r="r" b="b"/>
              <a:pathLst>
                <a:path w="1" h="5362">
                  <a:moveTo>
                    <a:pt x="0" y="5362"/>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8" name="Freeform 12"/>
            <p:cNvSpPr>
              <a:spLocks/>
            </p:cNvSpPr>
            <p:nvPr/>
          </p:nvSpPr>
          <p:spPr bwMode="auto">
            <a:xfrm>
              <a:off x="480" y="384"/>
              <a:ext cx="1071" cy="1"/>
            </a:xfrm>
            <a:custGeom>
              <a:avLst/>
              <a:gdLst>
                <a:gd name="T0" fmla="*/ 0 w 9636"/>
                <a:gd name="T1" fmla="*/ 9635 w 9636"/>
                <a:gd name="T2" fmla="*/ 9636 w 9636"/>
              </a:gdLst>
              <a:ahLst/>
              <a:cxnLst>
                <a:cxn ang="0">
                  <a:pos x="T0" y="0"/>
                </a:cxn>
                <a:cxn ang="0">
                  <a:pos x="T1" y="0"/>
                </a:cxn>
                <a:cxn ang="0">
                  <a:pos x="T2" y="0"/>
                </a:cxn>
              </a:cxnLst>
              <a:rect l="0" t="0" r="r" b="b"/>
              <a:pathLst>
                <a:path w="9636">
                  <a:moveTo>
                    <a:pt x="0" y="0"/>
                  </a:moveTo>
                  <a:lnTo>
                    <a:pt x="9635" y="0"/>
                  </a:lnTo>
                  <a:lnTo>
                    <a:pt x="963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09" name="Freeform 13"/>
            <p:cNvSpPr>
              <a:spLocks/>
            </p:cNvSpPr>
            <p:nvPr/>
          </p:nvSpPr>
          <p:spPr bwMode="auto">
            <a:xfrm>
              <a:off x="642" y="384"/>
              <a:ext cx="1" cy="595"/>
            </a:xfrm>
            <a:custGeom>
              <a:avLst/>
              <a:gdLst>
                <a:gd name="T0" fmla="*/ 0 w 1"/>
                <a:gd name="T1" fmla="*/ 5362 h 5362"/>
                <a:gd name="T2" fmla="*/ 0 w 1"/>
                <a:gd name="T3" fmla="*/ 0 h 5362"/>
                <a:gd name="T4" fmla="*/ 1 w 1"/>
                <a:gd name="T5" fmla="*/ 0 h 5362"/>
              </a:gdLst>
              <a:ahLst/>
              <a:cxnLst>
                <a:cxn ang="0">
                  <a:pos x="T0" y="T1"/>
                </a:cxn>
                <a:cxn ang="0">
                  <a:pos x="T2" y="T3"/>
                </a:cxn>
                <a:cxn ang="0">
                  <a:pos x="T4" y="T5"/>
                </a:cxn>
              </a:cxnLst>
              <a:rect l="0" t="0" r="r" b="b"/>
              <a:pathLst>
                <a:path w="1" h="5362">
                  <a:moveTo>
                    <a:pt x="0" y="5362"/>
                  </a:moveTo>
                  <a:lnTo>
                    <a:pt x="0" y="0"/>
                  </a:lnTo>
                  <a:lnTo>
                    <a:pt x="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0" name="Freeform 14"/>
            <p:cNvSpPr>
              <a:spLocks/>
            </p:cNvSpPr>
            <p:nvPr/>
          </p:nvSpPr>
          <p:spPr bwMode="auto">
            <a:xfrm>
              <a:off x="1389" y="384"/>
              <a:ext cx="1" cy="595"/>
            </a:xfrm>
            <a:custGeom>
              <a:avLst/>
              <a:gdLst>
                <a:gd name="T0" fmla="*/ 0 w 1"/>
                <a:gd name="T1" fmla="*/ 5362 h 5362"/>
                <a:gd name="T2" fmla="*/ 0 w 1"/>
                <a:gd name="T3" fmla="*/ 0 h 5362"/>
                <a:gd name="T4" fmla="*/ 1 w 1"/>
                <a:gd name="T5" fmla="*/ 0 h 5362"/>
              </a:gdLst>
              <a:ahLst/>
              <a:cxnLst>
                <a:cxn ang="0">
                  <a:pos x="T0" y="T1"/>
                </a:cxn>
                <a:cxn ang="0">
                  <a:pos x="T2" y="T3"/>
                </a:cxn>
                <a:cxn ang="0">
                  <a:pos x="T4" y="T5"/>
                </a:cxn>
              </a:cxnLst>
              <a:rect l="0" t="0" r="r" b="b"/>
              <a:pathLst>
                <a:path w="1" h="5362">
                  <a:moveTo>
                    <a:pt x="0" y="5362"/>
                  </a:moveTo>
                  <a:lnTo>
                    <a:pt x="0" y="0"/>
                  </a:lnTo>
                  <a:lnTo>
                    <a:pt x="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1" name="Freeform 15"/>
            <p:cNvSpPr>
              <a:spLocks/>
            </p:cNvSpPr>
            <p:nvPr/>
          </p:nvSpPr>
          <p:spPr bwMode="auto">
            <a:xfrm>
              <a:off x="718" y="384"/>
              <a:ext cx="1" cy="595"/>
            </a:xfrm>
            <a:custGeom>
              <a:avLst/>
              <a:gdLst>
                <a:gd name="T0" fmla="*/ 0 w 2"/>
                <a:gd name="T1" fmla="*/ 5362 h 5362"/>
                <a:gd name="T2" fmla="*/ 0 w 2"/>
                <a:gd name="T3" fmla="*/ 0 h 5362"/>
                <a:gd name="T4" fmla="*/ 2 w 2"/>
                <a:gd name="T5" fmla="*/ 0 h 5362"/>
              </a:gdLst>
              <a:ahLst/>
              <a:cxnLst>
                <a:cxn ang="0">
                  <a:pos x="T0" y="T1"/>
                </a:cxn>
                <a:cxn ang="0">
                  <a:pos x="T2" y="T3"/>
                </a:cxn>
                <a:cxn ang="0">
                  <a:pos x="T4" y="T5"/>
                </a:cxn>
              </a:cxnLst>
              <a:rect l="0" t="0" r="r" b="b"/>
              <a:pathLst>
                <a:path w="2" h="5362">
                  <a:moveTo>
                    <a:pt x="0" y="5362"/>
                  </a:moveTo>
                  <a:lnTo>
                    <a:pt x="0" y="0"/>
                  </a:lnTo>
                  <a:lnTo>
                    <a:pt x="2"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2" name="Freeform 16"/>
            <p:cNvSpPr>
              <a:spLocks/>
            </p:cNvSpPr>
            <p:nvPr/>
          </p:nvSpPr>
          <p:spPr bwMode="auto">
            <a:xfrm>
              <a:off x="1313" y="384"/>
              <a:ext cx="1" cy="595"/>
            </a:xfrm>
            <a:custGeom>
              <a:avLst/>
              <a:gdLst>
                <a:gd name="T0" fmla="*/ 0 w 1"/>
                <a:gd name="T1" fmla="*/ 5362 h 5362"/>
                <a:gd name="T2" fmla="*/ 0 w 1"/>
                <a:gd name="T3" fmla="*/ 0 h 5362"/>
                <a:gd name="T4" fmla="*/ 1 w 1"/>
                <a:gd name="T5" fmla="*/ 0 h 5362"/>
              </a:gdLst>
              <a:ahLst/>
              <a:cxnLst>
                <a:cxn ang="0">
                  <a:pos x="T0" y="T1"/>
                </a:cxn>
                <a:cxn ang="0">
                  <a:pos x="T2" y="T3"/>
                </a:cxn>
                <a:cxn ang="0">
                  <a:pos x="T4" y="T5"/>
                </a:cxn>
              </a:cxnLst>
              <a:rect l="0" t="0" r="r" b="b"/>
              <a:pathLst>
                <a:path w="1" h="5362">
                  <a:moveTo>
                    <a:pt x="0" y="5362"/>
                  </a:moveTo>
                  <a:lnTo>
                    <a:pt x="0" y="0"/>
                  </a:lnTo>
                  <a:lnTo>
                    <a:pt x="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3" name="Freeform 17"/>
            <p:cNvSpPr>
              <a:spLocks/>
            </p:cNvSpPr>
            <p:nvPr/>
          </p:nvSpPr>
          <p:spPr bwMode="auto">
            <a:xfrm>
              <a:off x="480" y="681"/>
              <a:ext cx="1071" cy="1"/>
            </a:xfrm>
            <a:custGeom>
              <a:avLst/>
              <a:gdLst>
                <a:gd name="T0" fmla="*/ 0 w 9636"/>
                <a:gd name="T1" fmla="*/ 9635 w 9636"/>
                <a:gd name="T2" fmla="*/ 9636 w 9636"/>
              </a:gdLst>
              <a:ahLst/>
              <a:cxnLst>
                <a:cxn ang="0">
                  <a:pos x="T0" y="0"/>
                </a:cxn>
                <a:cxn ang="0">
                  <a:pos x="T1" y="0"/>
                </a:cxn>
                <a:cxn ang="0">
                  <a:pos x="T2" y="0"/>
                </a:cxn>
              </a:cxnLst>
              <a:rect l="0" t="0" r="r" b="b"/>
              <a:pathLst>
                <a:path w="9636">
                  <a:moveTo>
                    <a:pt x="0" y="0"/>
                  </a:moveTo>
                  <a:lnTo>
                    <a:pt x="9635" y="0"/>
                  </a:lnTo>
                  <a:lnTo>
                    <a:pt x="9636"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4" name="Freeform 18"/>
            <p:cNvSpPr>
              <a:spLocks/>
            </p:cNvSpPr>
            <p:nvPr/>
          </p:nvSpPr>
          <p:spPr bwMode="auto">
            <a:xfrm>
              <a:off x="941" y="607"/>
              <a:ext cx="149" cy="149"/>
            </a:xfrm>
            <a:custGeom>
              <a:avLst/>
              <a:gdLst>
                <a:gd name="T0" fmla="*/ 1340 w 1341"/>
                <a:gd name="T1" fmla="*/ 671 h 1342"/>
                <a:gd name="T2" fmla="*/ 1251 w 1341"/>
                <a:gd name="T3" fmla="*/ 336 h 1342"/>
                <a:gd name="T4" fmla="*/ 1005 w 1341"/>
                <a:gd name="T5" fmla="*/ 91 h 1342"/>
                <a:gd name="T6" fmla="*/ 670 w 1341"/>
                <a:gd name="T7" fmla="*/ 0 h 1342"/>
                <a:gd name="T8" fmla="*/ 335 w 1341"/>
                <a:gd name="T9" fmla="*/ 91 h 1342"/>
                <a:gd name="T10" fmla="*/ 91 w 1341"/>
                <a:gd name="T11" fmla="*/ 336 h 1342"/>
                <a:gd name="T12" fmla="*/ 0 w 1341"/>
                <a:gd name="T13" fmla="*/ 671 h 1342"/>
                <a:gd name="T14" fmla="*/ 91 w 1341"/>
                <a:gd name="T15" fmla="*/ 1007 h 1342"/>
                <a:gd name="T16" fmla="*/ 335 w 1341"/>
                <a:gd name="T17" fmla="*/ 1253 h 1342"/>
                <a:gd name="T18" fmla="*/ 670 w 1341"/>
                <a:gd name="T19" fmla="*/ 1342 h 1342"/>
                <a:gd name="T20" fmla="*/ 1005 w 1341"/>
                <a:gd name="T21" fmla="*/ 1253 h 1342"/>
                <a:gd name="T22" fmla="*/ 1251 w 1341"/>
                <a:gd name="T23" fmla="*/ 1007 h 1342"/>
                <a:gd name="T24" fmla="*/ 1340 w 1341"/>
                <a:gd name="T25" fmla="*/ 671 h 1342"/>
                <a:gd name="T26" fmla="*/ 1341 w 1341"/>
                <a:gd name="T27" fmla="*/ 671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1" h="1342">
                  <a:moveTo>
                    <a:pt x="1340" y="671"/>
                  </a:moveTo>
                  <a:lnTo>
                    <a:pt x="1251" y="336"/>
                  </a:lnTo>
                  <a:lnTo>
                    <a:pt x="1005" y="91"/>
                  </a:lnTo>
                  <a:lnTo>
                    <a:pt x="670" y="0"/>
                  </a:lnTo>
                  <a:lnTo>
                    <a:pt x="335" y="91"/>
                  </a:lnTo>
                  <a:lnTo>
                    <a:pt x="91" y="336"/>
                  </a:lnTo>
                  <a:lnTo>
                    <a:pt x="0" y="671"/>
                  </a:lnTo>
                  <a:lnTo>
                    <a:pt x="91" y="1007"/>
                  </a:lnTo>
                  <a:lnTo>
                    <a:pt x="335" y="1253"/>
                  </a:lnTo>
                  <a:lnTo>
                    <a:pt x="670" y="1342"/>
                  </a:lnTo>
                  <a:lnTo>
                    <a:pt x="1005" y="1253"/>
                  </a:lnTo>
                  <a:lnTo>
                    <a:pt x="1251" y="1007"/>
                  </a:lnTo>
                  <a:lnTo>
                    <a:pt x="1340" y="671"/>
                  </a:lnTo>
                  <a:lnTo>
                    <a:pt x="1341" y="671"/>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5" name="Freeform 19"/>
            <p:cNvSpPr>
              <a:spLocks/>
            </p:cNvSpPr>
            <p:nvPr/>
          </p:nvSpPr>
          <p:spPr bwMode="auto">
            <a:xfrm>
              <a:off x="1015" y="384"/>
              <a:ext cx="1" cy="595"/>
            </a:xfrm>
            <a:custGeom>
              <a:avLst/>
              <a:gdLst>
                <a:gd name="T0" fmla="*/ 0 w 1"/>
                <a:gd name="T1" fmla="*/ 5362 h 5362"/>
                <a:gd name="T2" fmla="*/ 0 w 1"/>
                <a:gd name="T3" fmla="*/ 0 h 5362"/>
                <a:gd name="T4" fmla="*/ 1 w 1"/>
                <a:gd name="T5" fmla="*/ 0 h 5362"/>
              </a:gdLst>
              <a:ahLst/>
              <a:cxnLst>
                <a:cxn ang="0">
                  <a:pos x="T0" y="T1"/>
                </a:cxn>
                <a:cxn ang="0">
                  <a:pos x="T2" y="T3"/>
                </a:cxn>
                <a:cxn ang="0">
                  <a:pos x="T4" y="T5"/>
                </a:cxn>
              </a:cxnLst>
              <a:rect l="0" t="0" r="r" b="b"/>
              <a:pathLst>
                <a:path w="1" h="5362">
                  <a:moveTo>
                    <a:pt x="0" y="5362"/>
                  </a:moveTo>
                  <a:lnTo>
                    <a:pt x="0" y="0"/>
                  </a:lnTo>
                  <a:lnTo>
                    <a:pt x="1"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6" name="Freeform 20"/>
            <p:cNvSpPr>
              <a:spLocks/>
            </p:cNvSpPr>
            <p:nvPr/>
          </p:nvSpPr>
          <p:spPr bwMode="auto">
            <a:xfrm>
              <a:off x="547" y="658"/>
              <a:ext cx="26" cy="47"/>
            </a:xfrm>
            <a:custGeom>
              <a:avLst/>
              <a:gdLst>
                <a:gd name="T0" fmla="*/ 116 w 231"/>
                <a:gd name="T1" fmla="*/ 0 h 428"/>
                <a:gd name="T2" fmla="*/ 100 w 231"/>
                <a:gd name="T3" fmla="*/ 1 h 428"/>
                <a:gd name="T4" fmla="*/ 85 w 231"/>
                <a:gd name="T5" fmla="*/ 7 h 428"/>
                <a:gd name="T6" fmla="*/ 71 w 231"/>
                <a:gd name="T7" fmla="*/ 16 h 428"/>
                <a:gd name="T8" fmla="*/ 56 w 231"/>
                <a:gd name="T9" fmla="*/ 29 h 428"/>
                <a:gd name="T10" fmla="*/ 44 w 231"/>
                <a:gd name="T11" fmla="*/ 46 h 428"/>
                <a:gd name="T12" fmla="*/ 32 w 231"/>
                <a:gd name="T13" fmla="*/ 65 h 428"/>
                <a:gd name="T14" fmla="*/ 22 w 231"/>
                <a:gd name="T15" fmla="*/ 87 h 428"/>
                <a:gd name="T16" fmla="*/ 13 w 231"/>
                <a:gd name="T17" fmla="*/ 111 h 428"/>
                <a:gd name="T18" fmla="*/ 8 w 231"/>
                <a:gd name="T19" fmla="*/ 136 h 428"/>
                <a:gd name="T20" fmla="*/ 2 w 231"/>
                <a:gd name="T21" fmla="*/ 164 h 428"/>
                <a:gd name="T22" fmla="*/ 0 w 231"/>
                <a:gd name="T23" fmla="*/ 192 h 428"/>
                <a:gd name="T24" fmla="*/ 0 w 231"/>
                <a:gd name="T25" fmla="*/ 221 h 428"/>
                <a:gd name="T26" fmla="*/ 1 w 231"/>
                <a:gd name="T27" fmla="*/ 250 h 428"/>
                <a:gd name="T28" fmla="*/ 4 w 231"/>
                <a:gd name="T29" fmla="*/ 277 h 428"/>
                <a:gd name="T30" fmla="*/ 10 w 231"/>
                <a:gd name="T31" fmla="*/ 304 h 428"/>
                <a:gd name="T32" fmla="*/ 18 w 231"/>
                <a:gd name="T33" fmla="*/ 329 h 428"/>
                <a:gd name="T34" fmla="*/ 26 w 231"/>
                <a:gd name="T35" fmla="*/ 352 h 428"/>
                <a:gd name="T36" fmla="*/ 37 w 231"/>
                <a:gd name="T37" fmla="*/ 373 h 428"/>
                <a:gd name="T38" fmla="*/ 50 w 231"/>
                <a:gd name="T39" fmla="*/ 391 h 428"/>
                <a:gd name="T40" fmla="*/ 63 w 231"/>
                <a:gd name="T41" fmla="*/ 405 h 428"/>
                <a:gd name="T42" fmla="*/ 77 w 231"/>
                <a:gd name="T43" fmla="*/ 416 h 428"/>
                <a:gd name="T44" fmla="*/ 93 w 231"/>
                <a:gd name="T45" fmla="*/ 424 h 428"/>
                <a:gd name="T46" fmla="*/ 108 w 231"/>
                <a:gd name="T47" fmla="*/ 428 h 428"/>
                <a:gd name="T48" fmla="*/ 123 w 231"/>
                <a:gd name="T49" fmla="*/ 428 h 428"/>
                <a:gd name="T50" fmla="*/ 139 w 231"/>
                <a:gd name="T51" fmla="*/ 424 h 428"/>
                <a:gd name="T52" fmla="*/ 153 w 231"/>
                <a:gd name="T53" fmla="*/ 416 h 428"/>
                <a:gd name="T54" fmla="*/ 168 w 231"/>
                <a:gd name="T55" fmla="*/ 405 h 428"/>
                <a:gd name="T56" fmla="*/ 181 w 231"/>
                <a:gd name="T57" fmla="*/ 391 h 428"/>
                <a:gd name="T58" fmla="*/ 193 w 231"/>
                <a:gd name="T59" fmla="*/ 373 h 428"/>
                <a:gd name="T60" fmla="*/ 204 w 231"/>
                <a:gd name="T61" fmla="*/ 352 h 428"/>
                <a:gd name="T62" fmla="*/ 214 w 231"/>
                <a:gd name="T63" fmla="*/ 329 h 428"/>
                <a:gd name="T64" fmla="*/ 220 w 231"/>
                <a:gd name="T65" fmla="*/ 304 h 428"/>
                <a:gd name="T66" fmla="*/ 226 w 231"/>
                <a:gd name="T67" fmla="*/ 277 h 428"/>
                <a:gd name="T68" fmla="*/ 230 w 231"/>
                <a:gd name="T69" fmla="*/ 250 h 428"/>
                <a:gd name="T70" fmla="*/ 231 w 231"/>
                <a:gd name="T71" fmla="*/ 221 h 428"/>
                <a:gd name="T72" fmla="*/ 231 w 231"/>
                <a:gd name="T73" fmla="*/ 192 h 428"/>
                <a:gd name="T74" fmla="*/ 228 w 231"/>
                <a:gd name="T75" fmla="*/ 164 h 428"/>
                <a:gd name="T76" fmla="*/ 224 w 231"/>
                <a:gd name="T77" fmla="*/ 136 h 428"/>
                <a:gd name="T78" fmla="*/ 217 w 231"/>
                <a:gd name="T79" fmla="*/ 111 h 428"/>
                <a:gd name="T80" fmla="*/ 209 w 231"/>
                <a:gd name="T81" fmla="*/ 87 h 428"/>
                <a:gd name="T82" fmla="*/ 199 w 231"/>
                <a:gd name="T83" fmla="*/ 65 h 428"/>
                <a:gd name="T84" fmla="*/ 187 w 231"/>
                <a:gd name="T85" fmla="*/ 46 h 428"/>
                <a:gd name="T86" fmla="*/ 174 w 231"/>
                <a:gd name="T87" fmla="*/ 29 h 428"/>
                <a:gd name="T88" fmla="*/ 161 w 231"/>
                <a:gd name="T89" fmla="*/ 16 h 428"/>
                <a:gd name="T90" fmla="*/ 147 w 231"/>
                <a:gd name="T91" fmla="*/ 7 h 428"/>
                <a:gd name="T92" fmla="*/ 131 w 231"/>
                <a:gd name="T93" fmla="*/ 1 h 428"/>
                <a:gd name="T94" fmla="*/ 116 w 231"/>
                <a:gd name="T95" fmla="*/ 0 h 428"/>
                <a:gd name="T96" fmla="*/ 117 w 231"/>
                <a:gd name="T97"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428">
                  <a:moveTo>
                    <a:pt x="116" y="0"/>
                  </a:moveTo>
                  <a:lnTo>
                    <a:pt x="100" y="1"/>
                  </a:lnTo>
                  <a:lnTo>
                    <a:pt x="85" y="7"/>
                  </a:lnTo>
                  <a:lnTo>
                    <a:pt x="71" y="16"/>
                  </a:lnTo>
                  <a:lnTo>
                    <a:pt x="56" y="29"/>
                  </a:lnTo>
                  <a:lnTo>
                    <a:pt x="44" y="46"/>
                  </a:lnTo>
                  <a:lnTo>
                    <a:pt x="32" y="65"/>
                  </a:lnTo>
                  <a:lnTo>
                    <a:pt x="22" y="87"/>
                  </a:lnTo>
                  <a:lnTo>
                    <a:pt x="13" y="111"/>
                  </a:lnTo>
                  <a:lnTo>
                    <a:pt x="8" y="136"/>
                  </a:lnTo>
                  <a:lnTo>
                    <a:pt x="2" y="164"/>
                  </a:lnTo>
                  <a:lnTo>
                    <a:pt x="0" y="192"/>
                  </a:lnTo>
                  <a:lnTo>
                    <a:pt x="0" y="221"/>
                  </a:lnTo>
                  <a:lnTo>
                    <a:pt x="1" y="250"/>
                  </a:lnTo>
                  <a:lnTo>
                    <a:pt x="4" y="277"/>
                  </a:lnTo>
                  <a:lnTo>
                    <a:pt x="10" y="304"/>
                  </a:lnTo>
                  <a:lnTo>
                    <a:pt x="18" y="329"/>
                  </a:lnTo>
                  <a:lnTo>
                    <a:pt x="26" y="352"/>
                  </a:lnTo>
                  <a:lnTo>
                    <a:pt x="37" y="373"/>
                  </a:lnTo>
                  <a:lnTo>
                    <a:pt x="50" y="391"/>
                  </a:lnTo>
                  <a:lnTo>
                    <a:pt x="63" y="405"/>
                  </a:lnTo>
                  <a:lnTo>
                    <a:pt x="77" y="416"/>
                  </a:lnTo>
                  <a:lnTo>
                    <a:pt x="93" y="424"/>
                  </a:lnTo>
                  <a:lnTo>
                    <a:pt x="108" y="428"/>
                  </a:lnTo>
                  <a:lnTo>
                    <a:pt x="123" y="428"/>
                  </a:lnTo>
                  <a:lnTo>
                    <a:pt x="139" y="424"/>
                  </a:lnTo>
                  <a:lnTo>
                    <a:pt x="153" y="416"/>
                  </a:lnTo>
                  <a:lnTo>
                    <a:pt x="168" y="405"/>
                  </a:lnTo>
                  <a:lnTo>
                    <a:pt x="181" y="391"/>
                  </a:lnTo>
                  <a:lnTo>
                    <a:pt x="193" y="373"/>
                  </a:lnTo>
                  <a:lnTo>
                    <a:pt x="204" y="352"/>
                  </a:lnTo>
                  <a:lnTo>
                    <a:pt x="214" y="329"/>
                  </a:lnTo>
                  <a:lnTo>
                    <a:pt x="220" y="304"/>
                  </a:lnTo>
                  <a:lnTo>
                    <a:pt x="226" y="277"/>
                  </a:lnTo>
                  <a:lnTo>
                    <a:pt x="230" y="250"/>
                  </a:lnTo>
                  <a:lnTo>
                    <a:pt x="231" y="221"/>
                  </a:lnTo>
                  <a:lnTo>
                    <a:pt x="231" y="192"/>
                  </a:lnTo>
                  <a:lnTo>
                    <a:pt x="228" y="164"/>
                  </a:lnTo>
                  <a:lnTo>
                    <a:pt x="224" y="136"/>
                  </a:lnTo>
                  <a:lnTo>
                    <a:pt x="217" y="111"/>
                  </a:lnTo>
                  <a:lnTo>
                    <a:pt x="209" y="87"/>
                  </a:lnTo>
                  <a:lnTo>
                    <a:pt x="199" y="65"/>
                  </a:lnTo>
                  <a:lnTo>
                    <a:pt x="187" y="46"/>
                  </a:lnTo>
                  <a:lnTo>
                    <a:pt x="174" y="29"/>
                  </a:lnTo>
                  <a:lnTo>
                    <a:pt x="161" y="16"/>
                  </a:lnTo>
                  <a:lnTo>
                    <a:pt x="147" y="7"/>
                  </a:lnTo>
                  <a:lnTo>
                    <a:pt x="131" y="1"/>
                  </a:lnTo>
                  <a:lnTo>
                    <a:pt x="116" y="0"/>
                  </a:lnTo>
                  <a:lnTo>
                    <a:pt x="1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7" name="Freeform 21"/>
            <p:cNvSpPr>
              <a:spLocks/>
            </p:cNvSpPr>
            <p:nvPr/>
          </p:nvSpPr>
          <p:spPr bwMode="auto">
            <a:xfrm>
              <a:off x="1458" y="658"/>
              <a:ext cx="26" cy="47"/>
            </a:xfrm>
            <a:custGeom>
              <a:avLst/>
              <a:gdLst>
                <a:gd name="T0" fmla="*/ 117 w 233"/>
                <a:gd name="T1" fmla="*/ 0 h 427"/>
                <a:gd name="T2" fmla="*/ 139 w 233"/>
                <a:gd name="T3" fmla="*/ 3 h 427"/>
                <a:gd name="T4" fmla="*/ 160 w 233"/>
                <a:gd name="T5" fmla="*/ 15 h 427"/>
                <a:gd name="T6" fmla="*/ 180 w 233"/>
                <a:gd name="T7" fmla="*/ 34 h 427"/>
                <a:gd name="T8" fmla="*/ 196 w 233"/>
                <a:gd name="T9" fmla="*/ 58 h 427"/>
                <a:gd name="T10" fmla="*/ 210 w 233"/>
                <a:gd name="T11" fmla="*/ 89 h 427"/>
                <a:gd name="T12" fmla="*/ 222 w 233"/>
                <a:gd name="T13" fmla="*/ 124 h 427"/>
                <a:gd name="T14" fmla="*/ 229 w 233"/>
                <a:gd name="T15" fmla="*/ 163 h 427"/>
                <a:gd name="T16" fmla="*/ 233 w 233"/>
                <a:gd name="T17" fmla="*/ 203 h 427"/>
                <a:gd name="T18" fmla="*/ 231 w 233"/>
                <a:gd name="T19" fmla="*/ 244 h 427"/>
                <a:gd name="T20" fmla="*/ 226 w 233"/>
                <a:gd name="T21" fmla="*/ 284 h 427"/>
                <a:gd name="T22" fmla="*/ 217 w 233"/>
                <a:gd name="T23" fmla="*/ 321 h 427"/>
                <a:gd name="T24" fmla="*/ 204 w 233"/>
                <a:gd name="T25" fmla="*/ 354 h 427"/>
                <a:gd name="T26" fmla="*/ 188 w 233"/>
                <a:gd name="T27" fmla="*/ 382 h 427"/>
                <a:gd name="T28" fmla="*/ 170 w 233"/>
                <a:gd name="T29" fmla="*/ 404 h 427"/>
                <a:gd name="T30" fmla="*/ 149 w 233"/>
                <a:gd name="T31" fmla="*/ 419 h 427"/>
                <a:gd name="T32" fmla="*/ 128 w 233"/>
                <a:gd name="T33" fmla="*/ 427 h 427"/>
                <a:gd name="T34" fmla="*/ 106 w 233"/>
                <a:gd name="T35" fmla="*/ 427 h 427"/>
                <a:gd name="T36" fmla="*/ 84 w 233"/>
                <a:gd name="T37" fmla="*/ 419 h 427"/>
                <a:gd name="T38" fmla="*/ 63 w 233"/>
                <a:gd name="T39" fmla="*/ 404 h 427"/>
                <a:gd name="T40" fmla="*/ 45 w 233"/>
                <a:gd name="T41" fmla="*/ 382 h 427"/>
                <a:gd name="T42" fmla="*/ 29 w 233"/>
                <a:gd name="T43" fmla="*/ 354 h 427"/>
                <a:gd name="T44" fmla="*/ 15 w 233"/>
                <a:gd name="T45" fmla="*/ 321 h 427"/>
                <a:gd name="T46" fmla="*/ 7 w 233"/>
                <a:gd name="T47" fmla="*/ 284 h 427"/>
                <a:gd name="T48" fmla="*/ 1 w 233"/>
                <a:gd name="T49" fmla="*/ 244 h 427"/>
                <a:gd name="T50" fmla="*/ 0 w 233"/>
                <a:gd name="T51" fmla="*/ 203 h 427"/>
                <a:gd name="T52" fmla="*/ 3 w 233"/>
                <a:gd name="T53" fmla="*/ 163 h 427"/>
                <a:gd name="T54" fmla="*/ 11 w 233"/>
                <a:gd name="T55" fmla="*/ 124 h 427"/>
                <a:gd name="T56" fmla="*/ 22 w 233"/>
                <a:gd name="T57" fmla="*/ 89 h 427"/>
                <a:gd name="T58" fmla="*/ 36 w 233"/>
                <a:gd name="T59" fmla="*/ 58 h 427"/>
                <a:gd name="T60" fmla="*/ 54 w 233"/>
                <a:gd name="T61" fmla="*/ 34 h 427"/>
                <a:gd name="T62" fmla="*/ 74 w 233"/>
                <a:gd name="T63" fmla="*/ 15 h 427"/>
                <a:gd name="T64" fmla="*/ 95 w 233"/>
                <a:gd name="T65" fmla="*/ 3 h 427"/>
                <a:gd name="T66" fmla="*/ 117 w 233"/>
                <a:gd name="T67" fmla="*/ 0 h 427"/>
                <a:gd name="T68" fmla="*/ 118 w 233"/>
                <a:gd name="T6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3" h="427">
                  <a:moveTo>
                    <a:pt x="117" y="0"/>
                  </a:moveTo>
                  <a:lnTo>
                    <a:pt x="139" y="3"/>
                  </a:lnTo>
                  <a:lnTo>
                    <a:pt x="160" y="15"/>
                  </a:lnTo>
                  <a:lnTo>
                    <a:pt x="180" y="34"/>
                  </a:lnTo>
                  <a:lnTo>
                    <a:pt x="196" y="58"/>
                  </a:lnTo>
                  <a:lnTo>
                    <a:pt x="210" y="89"/>
                  </a:lnTo>
                  <a:lnTo>
                    <a:pt x="222" y="124"/>
                  </a:lnTo>
                  <a:lnTo>
                    <a:pt x="229" y="163"/>
                  </a:lnTo>
                  <a:lnTo>
                    <a:pt x="233" y="203"/>
                  </a:lnTo>
                  <a:lnTo>
                    <a:pt x="231" y="244"/>
                  </a:lnTo>
                  <a:lnTo>
                    <a:pt x="226" y="284"/>
                  </a:lnTo>
                  <a:lnTo>
                    <a:pt x="217" y="321"/>
                  </a:lnTo>
                  <a:lnTo>
                    <a:pt x="204" y="354"/>
                  </a:lnTo>
                  <a:lnTo>
                    <a:pt x="188" y="382"/>
                  </a:lnTo>
                  <a:lnTo>
                    <a:pt x="170" y="404"/>
                  </a:lnTo>
                  <a:lnTo>
                    <a:pt x="149" y="419"/>
                  </a:lnTo>
                  <a:lnTo>
                    <a:pt x="128" y="427"/>
                  </a:lnTo>
                  <a:lnTo>
                    <a:pt x="106" y="427"/>
                  </a:lnTo>
                  <a:lnTo>
                    <a:pt x="84" y="419"/>
                  </a:lnTo>
                  <a:lnTo>
                    <a:pt x="63" y="404"/>
                  </a:lnTo>
                  <a:lnTo>
                    <a:pt x="45" y="382"/>
                  </a:lnTo>
                  <a:lnTo>
                    <a:pt x="29" y="354"/>
                  </a:lnTo>
                  <a:lnTo>
                    <a:pt x="15" y="321"/>
                  </a:lnTo>
                  <a:lnTo>
                    <a:pt x="7" y="284"/>
                  </a:lnTo>
                  <a:lnTo>
                    <a:pt x="1" y="244"/>
                  </a:lnTo>
                  <a:lnTo>
                    <a:pt x="0" y="203"/>
                  </a:lnTo>
                  <a:lnTo>
                    <a:pt x="3" y="163"/>
                  </a:lnTo>
                  <a:lnTo>
                    <a:pt x="11" y="124"/>
                  </a:lnTo>
                  <a:lnTo>
                    <a:pt x="22" y="89"/>
                  </a:lnTo>
                  <a:lnTo>
                    <a:pt x="36" y="58"/>
                  </a:lnTo>
                  <a:lnTo>
                    <a:pt x="54" y="34"/>
                  </a:lnTo>
                  <a:lnTo>
                    <a:pt x="74" y="15"/>
                  </a:lnTo>
                  <a:lnTo>
                    <a:pt x="95" y="3"/>
                  </a:lnTo>
                  <a:lnTo>
                    <a:pt x="117" y="0"/>
                  </a:lnTo>
                  <a:lnTo>
                    <a:pt x="11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8" name="Freeform 22"/>
            <p:cNvSpPr>
              <a:spLocks/>
            </p:cNvSpPr>
            <p:nvPr/>
          </p:nvSpPr>
          <p:spPr bwMode="auto">
            <a:xfrm>
              <a:off x="941" y="1306"/>
              <a:ext cx="149" cy="1"/>
            </a:xfrm>
            <a:custGeom>
              <a:avLst/>
              <a:gdLst>
                <a:gd name="T0" fmla="*/ 0 w 1341"/>
                <a:gd name="T1" fmla="*/ 1340 w 1341"/>
                <a:gd name="T2" fmla="*/ 1341 w 1341"/>
              </a:gdLst>
              <a:ahLst/>
              <a:cxnLst>
                <a:cxn ang="0">
                  <a:pos x="T0" y="0"/>
                </a:cxn>
                <a:cxn ang="0">
                  <a:pos x="T1" y="0"/>
                </a:cxn>
                <a:cxn ang="0">
                  <a:pos x="T2" y="0"/>
                </a:cxn>
              </a:cxnLst>
              <a:rect l="0" t="0" r="r" b="b"/>
              <a:pathLst>
                <a:path w="1341">
                  <a:moveTo>
                    <a:pt x="0" y="0"/>
                  </a:moveTo>
                  <a:lnTo>
                    <a:pt x="1340" y="0"/>
                  </a:lnTo>
                  <a:lnTo>
                    <a:pt x="134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19" name="Freeform 23"/>
            <p:cNvSpPr>
              <a:spLocks/>
            </p:cNvSpPr>
            <p:nvPr/>
          </p:nvSpPr>
          <p:spPr bwMode="auto">
            <a:xfrm>
              <a:off x="964" y="1307"/>
              <a:ext cx="104" cy="52"/>
            </a:xfrm>
            <a:custGeom>
              <a:avLst/>
              <a:gdLst>
                <a:gd name="T0" fmla="*/ 0 w 935"/>
                <a:gd name="T1" fmla="*/ 0 h 467"/>
                <a:gd name="T2" fmla="*/ 137 w 935"/>
                <a:gd name="T3" fmla="*/ 331 h 467"/>
                <a:gd name="T4" fmla="*/ 466 w 935"/>
                <a:gd name="T5" fmla="*/ 467 h 467"/>
                <a:gd name="T6" fmla="*/ 797 w 935"/>
                <a:gd name="T7" fmla="*/ 331 h 467"/>
                <a:gd name="T8" fmla="*/ 933 w 935"/>
                <a:gd name="T9" fmla="*/ 0 h 467"/>
                <a:gd name="T10" fmla="*/ 935 w 935"/>
                <a:gd name="T11" fmla="*/ 0 h 467"/>
              </a:gdLst>
              <a:ahLst/>
              <a:cxnLst>
                <a:cxn ang="0">
                  <a:pos x="T0" y="T1"/>
                </a:cxn>
                <a:cxn ang="0">
                  <a:pos x="T2" y="T3"/>
                </a:cxn>
                <a:cxn ang="0">
                  <a:pos x="T4" y="T5"/>
                </a:cxn>
                <a:cxn ang="0">
                  <a:pos x="T6" y="T7"/>
                </a:cxn>
                <a:cxn ang="0">
                  <a:pos x="T8" y="T9"/>
                </a:cxn>
                <a:cxn ang="0">
                  <a:pos x="T10" y="T11"/>
                </a:cxn>
              </a:cxnLst>
              <a:rect l="0" t="0" r="r" b="b"/>
              <a:pathLst>
                <a:path w="935" h="467">
                  <a:moveTo>
                    <a:pt x="0" y="0"/>
                  </a:moveTo>
                  <a:lnTo>
                    <a:pt x="137" y="331"/>
                  </a:lnTo>
                  <a:lnTo>
                    <a:pt x="466" y="467"/>
                  </a:lnTo>
                  <a:lnTo>
                    <a:pt x="797" y="331"/>
                  </a:lnTo>
                  <a:lnTo>
                    <a:pt x="933" y="0"/>
                  </a:lnTo>
                  <a:lnTo>
                    <a:pt x="935"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0" name="Freeform 24"/>
            <p:cNvSpPr>
              <a:spLocks/>
            </p:cNvSpPr>
            <p:nvPr/>
          </p:nvSpPr>
          <p:spPr bwMode="auto">
            <a:xfrm>
              <a:off x="1090" y="1223"/>
              <a:ext cx="1" cy="83"/>
            </a:xfrm>
            <a:custGeom>
              <a:avLst/>
              <a:gdLst>
                <a:gd name="T0" fmla="*/ 0 w 1"/>
                <a:gd name="T1" fmla="*/ 0 h 747"/>
                <a:gd name="T2" fmla="*/ 0 w 1"/>
                <a:gd name="T3" fmla="*/ 747 h 747"/>
                <a:gd name="T4" fmla="*/ 1 w 1"/>
                <a:gd name="T5" fmla="*/ 747 h 747"/>
              </a:gdLst>
              <a:ahLst/>
              <a:cxnLst>
                <a:cxn ang="0">
                  <a:pos x="T0" y="T1"/>
                </a:cxn>
                <a:cxn ang="0">
                  <a:pos x="T2" y="T3"/>
                </a:cxn>
                <a:cxn ang="0">
                  <a:pos x="T4" y="T5"/>
                </a:cxn>
              </a:cxnLst>
              <a:rect l="0" t="0" r="r" b="b"/>
              <a:pathLst>
                <a:path w="1" h="747">
                  <a:moveTo>
                    <a:pt x="0" y="0"/>
                  </a:moveTo>
                  <a:lnTo>
                    <a:pt x="0" y="747"/>
                  </a:lnTo>
                  <a:lnTo>
                    <a:pt x="1" y="747"/>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1" name="Freeform 25"/>
            <p:cNvSpPr>
              <a:spLocks/>
            </p:cNvSpPr>
            <p:nvPr/>
          </p:nvSpPr>
          <p:spPr bwMode="auto">
            <a:xfrm>
              <a:off x="941" y="1223"/>
              <a:ext cx="1" cy="83"/>
            </a:xfrm>
            <a:custGeom>
              <a:avLst/>
              <a:gdLst>
                <a:gd name="T0" fmla="*/ 0 w 1"/>
                <a:gd name="T1" fmla="*/ 0 h 747"/>
                <a:gd name="T2" fmla="*/ 0 w 1"/>
                <a:gd name="T3" fmla="*/ 747 h 747"/>
                <a:gd name="T4" fmla="*/ 1 w 1"/>
                <a:gd name="T5" fmla="*/ 747 h 747"/>
              </a:gdLst>
              <a:ahLst/>
              <a:cxnLst>
                <a:cxn ang="0">
                  <a:pos x="T0" y="T1"/>
                </a:cxn>
                <a:cxn ang="0">
                  <a:pos x="T2" y="T3"/>
                </a:cxn>
                <a:cxn ang="0">
                  <a:pos x="T4" y="T5"/>
                </a:cxn>
              </a:cxnLst>
              <a:rect l="0" t="0" r="r" b="b"/>
              <a:pathLst>
                <a:path w="1" h="747">
                  <a:moveTo>
                    <a:pt x="0" y="0"/>
                  </a:moveTo>
                  <a:lnTo>
                    <a:pt x="0" y="747"/>
                  </a:lnTo>
                  <a:lnTo>
                    <a:pt x="1" y="747"/>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2" name="Freeform 26"/>
            <p:cNvSpPr>
              <a:spLocks/>
            </p:cNvSpPr>
            <p:nvPr/>
          </p:nvSpPr>
          <p:spPr bwMode="auto">
            <a:xfrm>
              <a:off x="941" y="2202"/>
              <a:ext cx="1" cy="83"/>
            </a:xfrm>
            <a:custGeom>
              <a:avLst/>
              <a:gdLst>
                <a:gd name="T0" fmla="*/ 0 w 1"/>
                <a:gd name="T1" fmla="*/ 748 h 748"/>
                <a:gd name="T2" fmla="*/ 0 w 1"/>
                <a:gd name="T3" fmla="*/ 0 h 748"/>
                <a:gd name="T4" fmla="*/ 1 w 1"/>
                <a:gd name="T5" fmla="*/ 0 h 748"/>
              </a:gdLst>
              <a:ahLst/>
              <a:cxnLst>
                <a:cxn ang="0">
                  <a:pos x="T0" y="T1"/>
                </a:cxn>
                <a:cxn ang="0">
                  <a:pos x="T2" y="T3"/>
                </a:cxn>
                <a:cxn ang="0">
                  <a:pos x="T4" y="T5"/>
                </a:cxn>
              </a:cxnLst>
              <a:rect l="0" t="0" r="r" b="b"/>
              <a:pathLst>
                <a:path w="1" h="748">
                  <a:moveTo>
                    <a:pt x="0" y="748"/>
                  </a:moveTo>
                  <a:lnTo>
                    <a:pt x="0" y="0"/>
                  </a:lnTo>
                  <a:lnTo>
                    <a:pt x="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3" name="Freeform 27"/>
            <p:cNvSpPr>
              <a:spLocks/>
            </p:cNvSpPr>
            <p:nvPr/>
          </p:nvSpPr>
          <p:spPr bwMode="auto">
            <a:xfrm>
              <a:off x="941" y="2202"/>
              <a:ext cx="149" cy="1"/>
            </a:xfrm>
            <a:custGeom>
              <a:avLst/>
              <a:gdLst>
                <a:gd name="T0" fmla="*/ 0 w 1341"/>
                <a:gd name="T1" fmla="*/ 1340 w 1341"/>
                <a:gd name="T2" fmla="*/ 1341 w 1341"/>
              </a:gdLst>
              <a:ahLst/>
              <a:cxnLst>
                <a:cxn ang="0">
                  <a:pos x="T0" y="0"/>
                </a:cxn>
                <a:cxn ang="0">
                  <a:pos x="T1" y="0"/>
                </a:cxn>
                <a:cxn ang="0">
                  <a:pos x="T2" y="0"/>
                </a:cxn>
              </a:cxnLst>
              <a:rect l="0" t="0" r="r" b="b"/>
              <a:pathLst>
                <a:path w="1341">
                  <a:moveTo>
                    <a:pt x="0" y="0"/>
                  </a:moveTo>
                  <a:lnTo>
                    <a:pt x="1340" y="0"/>
                  </a:lnTo>
                  <a:lnTo>
                    <a:pt x="134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4" name="Freeform 28"/>
            <p:cNvSpPr>
              <a:spLocks/>
            </p:cNvSpPr>
            <p:nvPr/>
          </p:nvSpPr>
          <p:spPr bwMode="auto">
            <a:xfrm>
              <a:off x="1090" y="2202"/>
              <a:ext cx="1" cy="83"/>
            </a:xfrm>
            <a:custGeom>
              <a:avLst/>
              <a:gdLst>
                <a:gd name="T0" fmla="*/ 0 w 1"/>
                <a:gd name="T1" fmla="*/ 748 h 748"/>
                <a:gd name="T2" fmla="*/ 0 w 1"/>
                <a:gd name="T3" fmla="*/ 0 h 748"/>
                <a:gd name="T4" fmla="*/ 1 w 1"/>
                <a:gd name="T5" fmla="*/ 0 h 748"/>
              </a:gdLst>
              <a:ahLst/>
              <a:cxnLst>
                <a:cxn ang="0">
                  <a:pos x="T0" y="T1"/>
                </a:cxn>
                <a:cxn ang="0">
                  <a:pos x="T2" y="T3"/>
                </a:cxn>
                <a:cxn ang="0">
                  <a:pos x="T4" y="T5"/>
                </a:cxn>
              </a:cxnLst>
              <a:rect l="0" t="0" r="r" b="b"/>
              <a:pathLst>
                <a:path w="1" h="748">
                  <a:moveTo>
                    <a:pt x="0" y="748"/>
                  </a:moveTo>
                  <a:lnTo>
                    <a:pt x="0" y="0"/>
                  </a:lnTo>
                  <a:lnTo>
                    <a:pt x="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5" name="Freeform 29"/>
            <p:cNvSpPr>
              <a:spLocks/>
            </p:cNvSpPr>
            <p:nvPr/>
          </p:nvSpPr>
          <p:spPr bwMode="auto">
            <a:xfrm>
              <a:off x="964" y="2149"/>
              <a:ext cx="103" cy="51"/>
            </a:xfrm>
            <a:custGeom>
              <a:avLst/>
              <a:gdLst>
                <a:gd name="T0" fmla="*/ 933 w 933"/>
                <a:gd name="T1" fmla="*/ 467 h 467"/>
                <a:gd name="T2" fmla="*/ 797 w 933"/>
                <a:gd name="T3" fmla="*/ 137 h 467"/>
                <a:gd name="T4" fmla="*/ 466 w 933"/>
                <a:gd name="T5" fmla="*/ 0 h 467"/>
                <a:gd name="T6" fmla="*/ 137 w 933"/>
                <a:gd name="T7" fmla="*/ 137 h 467"/>
                <a:gd name="T8" fmla="*/ 0 w 933"/>
                <a:gd name="T9" fmla="*/ 467 h 467"/>
                <a:gd name="T10" fmla="*/ 1 w 933"/>
                <a:gd name="T11" fmla="*/ 467 h 467"/>
              </a:gdLst>
              <a:ahLst/>
              <a:cxnLst>
                <a:cxn ang="0">
                  <a:pos x="T0" y="T1"/>
                </a:cxn>
                <a:cxn ang="0">
                  <a:pos x="T2" y="T3"/>
                </a:cxn>
                <a:cxn ang="0">
                  <a:pos x="T4" y="T5"/>
                </a:cxn>
                <a:cxn ang="0">
                  <a:pos x="T6" y="T7"/>
                </a:cxn>
                <a:cxn ang="0">
                  <a:pos x="T8" y="T9"/>
                </a:cxn>
                <a:cxn ang="0">
                  <a:pos x="T10" y="T11"/>
                </a:cxn>
              </a:cxnLst>
              <a:rect l="0" t="0" r="r" b="b"/>
              <a:pathLst>
                <a:path w="933" h="467">
                  <a:moveTo>
                    <a:pt x="933" y="467"/>
                  </a:moveTo>
                  <a:lnTo>
                    <a:pt x="797" y="137"/>
                  </a:lnTo>
                  <a:lnTo>
                    <a:pt x="466" y="0"/>
                  </a:lnTo>
                  <a:lnTo>
                    <a:pt x="137" y="137"/>
                  </a:lnTo>
                  <a:lnTo>
                    <a:pt x="0" y="467"/>
                  </a:lnTo>
                  <a:lnTo>
                    <a:pt x="1" y="467"/>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6" name="Freeform 30"/>
            <p:cNvSpPr>
              <a:spLocks/>
            </p:cNvSpPr>
            <p:nvPr/>
          </p:nvSpPr>
          <p:spPr bwMode="auto">
            <a:xfrm>
              <a:off x="637" y="1375"/>
              <a:ext cx="757" cy="758"/>
            </a:xfrm>
            <a:custGeom>
              <a:avLst/>
              <a:gdLst>
                <a:gd name="T0" fmla="*/ 0 w 6814"/>
                <a:gd name="T1" fmla="*/ 6823 h 6823"/>
                <a:gd name="T2" fmla="*/ 6813 w 6814"/>
                <a:gd name="T3" fmla="*/ 0 h 6823"/>
                <a:gd name="T4" fmla="*/ 6814 w 6814"/>
                <a:gd name="T5" fmla="*/ 0 h 6823"/>
              </a:gdLst>
              <a:ahLst/>
              <a:cxnLst>
                <a:cxn ang="0">
                  <a:pos x="T0" y="T1"/>
                </a:cxn>
                <a:cxn ang="0">
                  <a:pos x="T2" y="T3"/>
                </a:cxn>
                <a:cxn ang="0">
                  <a:pos x="T4" y="T5"/>
                </a:cxn>
              </a:cxnLst>
              <a:rect l="0" t="0" r="r" b="b"/>
              <a:pathLst>
                <a:path w="6814" h="6823">
                  <a:moveTo>
                    <a:pt x="0" y="6823"/>
                  </a:moveTo>
                  <a:lnTo>
                    <a:pt x="6813" y="0"/>
                  </a:lnTo>
                  <a:lnTo>
                    <a:pt x="6814"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7" name="Freeform 31"/>
            <p:cNvSpPr>
              <a:spLocks/>
            </p:cNvSpPr>
            <p:nvPr/>
          </p:nvSpPr>
          <p:spPr bwMode="auto">
            <a:xfrm>
              <a:off x="637" y="1375"/>
              <a:ext cx="757" cy="758"/>
            </a:xfrm>
            <a:custGeom>
              <a:avLst/>
              <a:gdLst>
                <a:gd name="T0" fmla="*/ 6813 w 6813"/>
                <a:gd name="T1" fmla="*/ 6823 h 6823"/>
                <a:gd name="T2" fmla="*/ 0 w 6813"/>
                <a:gd name="T3" fmla="*/ 0 h 6823"/>
                <a:gd name="T4" fmla="*/ 1 w 6813"/>
                <a:gd name="T5" fmla="*/ 0 h 6823"/>
              </a:gdLst>
              <a:ahLst/>
              <a:cxnLst>
                <a:cxn ang="0">
                  <a:pos x="T0" y="T1"/>
                </a:cxn>
                <a:cxn ang="0">
                  <a:pos x="T2" y="T3"/>
                </a:cxn>
                <a:cxn ang="0">
                  <a:pos x="T4" y="T5"/>
                </a:cxn>
              </a:cxnLst>
              <a:rect l="0" t="0" r="r" b="b"/>
              <a:pathLst>
                <a:path w="6813" h="6823">
                  <a:moveTo>
                    <a:pt x="6813" y="6823"/>
                  </a:moveTo>
                  <a:lnTo>
                    <a:pt x="0" y="0"/>
                  </a:lnTo>
                  <a:lnTo>
                    <a:pt x="1"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8" name="Freeform 32"/>
            <p:cNvSpPr>
              <a:spLocks/>
            </p:cNvSpPr>
            <p:nvPr/>
          </p:nvSpPr>
          <p:spPr bwMode="auto">
            <a:xfrm>
              <a:off x="941" y="2202"/>
              <a:ext cx="1" cy="83"/>
            </a:xfrm>
            <a:custGeom>
              <a:avLst/>
              <a:gdLst>
                <a:gd name="T0" fmla="*/ 0 w 1"/>
                <a:gd name="T1" fmla="*/ 748 h 748"/>
                <a:gd name="T2" fmla="*/ 0 w 1"/>
                <a:gd name="T3" fmla="*/ 0 h 748"/>
                <a:gd name="T4" fmla="*/ 1 w 1"/>
                <a:gd name="T5" fmla="*/ 0 h 748"/>
              </a:gdLst>
              <a:ahLst/>
              <a:cxnLst>
                <a:cxn ang="0">
                  <a:pos x="T0" y="T1"/>
                </a:cxn>
                <a:cxn ang="0">
                  <a:pos x="T2" y="T3"/>
                </a:cxn>
                <a:cxn ang="0">
                  <a:pos x="T4" y="T5"/>
                </a:cxn>
              </a:cxnLst>
              <a:rect l="0" t="0" r="r" b="b"/>
              <a:pathLst>
                <a:path w="1" h="748">
                  <a:moveTo>
                    <a:pt x="0" y="748"/>
                  </a:moveTo>
                  <a:lnTo>
                    <a:pt x="0" y="0"/>
                  </a:lnTo>
                  <a:lnTo>
                    <a:pt x="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29" name="Freeform 33"/>
            <p:cNvSpPr>
              <a:spLocks/>
            </p:cNvSpPr>
            <p:nvPr/>
          </p:nvSpPr>
          <p:spPr bwMode="auto">
            <a:xfrm>
              <a:off x="964" y="2149"/>
              <a:ext cx="103" cy="51"/>
            </a:xfrm>
            <a:custGeom>
              <a:avLst/>
              <a:gdLst>
                <a:gd name="T0" fmla="*/ 933 w 933"/>
                <a:gd name="T1" fmla="*/ 467 h 467"/>
                <a:gd name="T2" fmla="*/ 797 w 933"/>
                <a:gd name="T3" fmla="*/ 137 h 467"/>
                <a:gd name="T4" fmla="*/ 466 w 933"/>
                <a:gd name="T5" fmla="*/ 0 h 467"/>
                <a:gd name="T6" fmla="*/ 137 w 933"/>
                <a:gd name="T7" fmla="*/ 137 h 467"/>
                <a:gd name="T8" fmla="*/ 0 w 933"/>
                <a:gd name="T9" fmla="*/ 467 h 467"/>
                <a:gd name="T10" fmla="*/ 1 w 933"/>
                <a:gd name="T11" fmla="*/ 467 h 467"/>
              </a:gdLst>
              <a:ahLst/>
              <a:cxnLst>
                <a:cxn ang="0">
                  <a:pos x="T0" y="T1"/>
                </a:cxn>
                <a:cxn ang="0">
                  <a:pos x="T2" y="T3"/>
                </a:cxn>
                <a:cxn ang="0">
                  <a:pos x="T4" y="T5"/>
                </a:cxn>
                <a:cxn ang="0">
                  <a:pos x="T6" y="T7"/>
                </a:cxn>
                <a:cxn ang="0">
                  <a:pos x="T8" y="T9"/>
                </a:cxn>
                <a:cxn ang="0">
                  <a:pos x="T10" y="T11"/>
                </a:cxn>
              </a:cxnLst>
              <a:rect l="0" t="0" r="r" b="b"/>
              <a:pathLst>
                <a:path w="933" h="467">
                  <a:moveTo>
                    <a:pt x="933" y="467"/>
                  </a:moveTo>
                  <a:lnTo>
                    <a:pt x="797" y="137"/>
                  </a:lnTo>
                  <a:lnTo>
                    <a:pt x="466" y="0"/>
                  </a:lnTo>
                  <a:lnTo>
                    <a:pt x="137" y="137"/>
                  </a:lnTo>
                  <a:lnTo>
                    <a:pt x="0" y="467"/>
                  </a:lnTo>
                  <a:lnTo>
                    <a:pt x="1" y="467"/>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0" name="Freeform 34"/>
            <p:cNvSpPr>
              <a:spLocks/>
            </p:cNvSpPr>
            <p:nvPr/>
          </p:nvSpPr>
          <p:spPr bwMode="auto">
            <a:xfrm>
              <a:off x="941" y="2202"/>
              <a:ext cx="149" cy="1"/>
            </a:xfrm>
            <a:custGeom>
              <a:avLst/>
              <a:gdLst>
                <a:gd name="T0" fmla="*/ 1340 w 1340"/>
                <a:gd name="T1" fmla="*/ 0 w 1340"/>
                <a:gd name="T2" fmla="*/ 1 w 1340"/>
              </a:gdLst>
              <a:ahLst/>
              <a:cxnLst>
                <a:cxn ang="0">
                  <a:pos x="T0" y="0"/>
                </a:cxn>
                <a:cxn ang="0">
                  <a:pos x="T1" y="0"/>
                </a:cxn>
                <a:cxn ang="0">
                  <a:pos x="T2" y="0"/>
                </a:cxn>
              </a:cxnLst>
              <a:rect l="0" t="0" r="r" b="b"/>
              <a:pathLst>
                <a:path w="1340">
                  <a:moveTo>
                    <a:pt x="1340" y="0"/>
                  </a:moveTo>
                  <a:lnTo>
                    <a:pt x="0" y="0"/>
                  </a:lnTo>
                  <a:lnTo>
                    <a:pt x="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1" name="Freeform 35"/>
            <p:cNvSpPr>
              <a:spLocks/>
            </p:cNvSpPr>
            <p:nvPr/>
          </p:nvSpPr>
          <p:spPr bwMode="auto">
            <a:xfrm>
              <a:off x="1090" y="2202"/>
              <a:ext cx="1" cy="83"/>
            </a:xfrm>
            <a:custGeom>
              <a:avLst/>
              <a:gdLst>
                <a:gd name="T0" fmla="*/ 0 w 1"/>
                <a:gd name="T1" fmla="*/ 748 h 748"/>
                <a:gd name="T2" fmla="*/ 0 w 1"/>
                <a:gd name="T3" fmla="*/ 0 h 748"/>
                <a:gd name="T4" fmla="*/ 1 w 1"/>
                <a:gd name="T5" fmla="*/ 0 h 748"/>
              </a:gdLst>
              <a:ahLst/>
              <a:cxnLst>
                <a:cxn ang="0">
                  <a:pos x="T0" y="T1"/>
                </a:cxn>
                <a:cxn ang="0">
                  <a:pos x="T2" y="T3"/>
                </a:cxn>
                <a:cxn ang="0">
                  <a:pos x="T4" y="T5"/>
                </a:cxn>
              </a:cxnLst>
              <a:rect l="0" t="0" r="r" b="b"/>
              <a:pathLst>
                <a:path w="1" h="748">
                  <a:moveTo>
                    <a:pt x="0" y="748"/>
                  </a:moveTo>
                  <a:lnTo>
                    <a:pt x="0" y="0"/>
                  </a:lnTo>
                  <a:lnTo>
                    <a:pt x="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2" name="Freeform 36"/>
            <p:cNvSpPr>
              <a:spLocks/>
            </p:cNvSpPr>
            <p:nvPr/>
          </p:nvSpPr>
          <p:spPr bwMode="auto">
            <a:xfrm>
              <a:off x="591" y="2019"/>
              <a:ext cx="58" cy="58"/>
            </a:xfrm>
            <a:custGeom>
              <a:avLst/>
              <a:gdLst>
                <a:gd name="T0" fmla="*/ 0 w 528"/>
                <a:gd name="T1" fmla="*/ 529 h 529"/>
                <a:gd name="T2" fmla="*/ 527 w 528"/>
                <a:gd name="T3" fmla="*/ 0 h 529"/>
                <a:gd name="T4" fmla="*/ 528 w 528"/>
                <a:gd name="T5" fmla="*/ 0 h 529"/>
              </a:gdLst>
              <a:ahLst/>
              <a:cxnLst>
                <a:cxn ang="0">
                  <a:pos x="T0" y="T1"/>
                </a:cxn>
                <a:cxn ang="0">
                  <a:pos x="T2" y="T3"/>
                </a:cxn>
                <a:cxn ang="0">
                  <a:pos x="T4" y="T5"/>
                </a:cxn>
              </a:cxnLst>
              <a:rect l="0" t="0" r="r" b="b"/>
              <a:pathLst>
                <a:path w="528" h="529">
                  <a:moveTo>
                    <a:pt x="0" y="529"/>
                  </a:moveTo>
                  <a:lnTo>
                    <a:pt x="527" y="0"/>
                  </a:lnTo>
                  <a:lnTo>
                    <a:pt x="528"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3" name="Freeform 37"/>
            <p:cNvSpPr>
              <a:spLocks/>
            </p:cNvSpPr>
            <p:nvPr/>
          </p:nvSpPr>
          <p:spPr bwMode="auto">
            <a:xfrm>
              <a:off x="649" y="2019"/>
              <a:ext cx="106" cy="105"/>
            </a:xfrm>
            <a:custGeom>
              <a:avLst/>
              <a:gdLst>
                <a:gd name="T0" fmla="*/ 0 w 949"/>
                <a:gd name="T1" fmla="*/ 0 h 950"/>
                <a:gd name="T2" fmla="*/ 948 w 949"/>
                <a:gd name="T3" fmla="*/ 950 h 950"/>
                <a:gd name="T4" fmla="*/ 949 w 949"/>
                <a:gd name="T5" fmla="*/ 950 h 950"/>
              </a:gdLst>
              <a:ahLst/>
              <a:cxnLst>
                <a:cxn ang="0">
                  <a:pos x="T0" y="T1"/>
                </a:cxn>
                <a:cxn ang="0">
                  <a:pos x="T2" y="T3"/>
                </a:cxn>
                <a:cxn ang="0">
                  <a:pos x="T4" y="T5"/>
                </a:cxn>
              </a:cxnLst>
              <a:rect l="0" t="0" r="r" b="b"/>
              <a:pathLst>
                <a:path w="949" h="950">
                  <a:moveTo>
                    <a:pt x="0" y="0"/>
                  </a:moveTo>
                  <a:lnTo>
                    <a:pt x="948" y="950"/>
                  </a:lnTo>
                  <a:lnTo>
                    <a:pt x="949" y="95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4" name="Freeform 38"/>
            <p:cNvSpPr>
              <a:spLocks/>
            </p:cNvSpPr>
            <p:nvPr/>
          </p:nvSpPr>
          <p:spPr bwMode="auto">
            <a:xfrm>
              <a:off x="696" y="2124"/>
              <a:ext cx="59" cy="59"/>
            </a:xfrm>
            <a:custGeom>
              <a:avLst/>
              <a:gdLst>
                <a:gd name="T0" fmla="*/ 0 w 529"/>
                <a:gd name="T1" fmla="*/ 527 h 527"/>
                <a:gd name="T2" fmla="*/ 528 w 529"/>
                <a:gd name="T3" fmla="*/ 0 h 527"/>
                <a:gd name="T4" fmla="*/ 529 w 529"/>
                <a:gd name="T5" fmla="*/ 0 h 527"/>
              </a:gdLst>
              <a:ahLst/>
              <a:cxnLst>
                <a:cxn ang="0">
                  <a:pos x="T0" y="T1"/>
                </a:cxn>
                <a:cxn ang="0">
                  <a:pos x="T2" y="T3"/>
                </a:cxn>
                <a:cxn ang="0">
                  <a:pos x="T4" y="T5"/>
                </a:cxn>
              </a:cxnLst>
              <a:rect l="0" t="0" r="r" b="b"/>
              <a:pathLst>
                <a:path w="529" h="527">
                  <a:moveTo>
                    <a:pt x="0" y="527"/>
                  </a:moveTo>
                  <a:lnTo>
                    <a:pt x="528" y="0"/>
                  </a:lnTo>
                  <a:lnTo>
                    <a:pt x="529"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5" name="Freeform 39"/>
            <p:cNvSpPr>
              <a:spLocks/>
            </p:cNvSpPr>
            <p:nvPr/>
          </p:nvSpPr>
          <p:spPr bwMode="auto">
            <a:xfrm>
              <a:off x="666" y="2018"/>
              <a:ext cx="89" cy="89"/>
            </a:xfrm>
            <a:custGeom>
              <a:avLst/>
              <a:gdLst>
                <a:gd name="T0" fmla="*/ 660 w 797"/>
                <a:gd name="T1" fmla="*/ 798 h 798"/>
                <a:gd name="T2" fmla="*/ 797 w 797"/>
                <a:gd name="T3" fmla="*/ 468 h 798"/>
                <a:gd name="T4" fmla="*/ 660 w 797"/>
                <a:gd name="T5" fmla="*/ 137 h 798"/>
                <a:gd name="T6" fmla="*/ 330 w 797"/>
                <a:gd name="T7" fmla="*/ 0 h 798"/>
                <a:gd name="T8" fmla="*/ 0 w 797"/>
                <a:gd name="T9" fmla="*/ 137 h 798"/>
                <a:gd name="T10" fmla="*/ 1 w 797"/>
                <a:gd name="T11" fmla="*/ 137 h 798"/>
              </a:gdLst>
              <a:ahLst/>
              <a:cxnLst>
                <a:cxn ang="0">
                  <a:pos x="T0" y="T1"/>
                </a:cxn>
                <a:cxn ang="0">
                  <a:pos x="T2" y="T3"/>
                </a:cxn>
                <a:cxn ang="0">
                  <a:pos x="T4" y="T5"/>
                </a:cxn>
                <a:cxn ang="0">
                  <a:pos x="T6" y="T7"/>
                </a:cxn>
                <a:cxn ang="0">
                  <a:pos x="T8" y="T9"/>
                </a:cxn>
                <a:cxn ang="0">
                  <a:pos x="T10" y="T11"/>
                </a:cxn>
              </a:cxnLst>
              <a:rect l="0" t="0" r="r" b="b"/>
              <a:pathLst>
                <a:path w="797" h="798">
                  <a:moveTo>
                    <a:pt x="660" y="798"/>
                  </a:moveTo>
                  <a:lnTo>
                    <a:pt x="797" y="468"/>
                  </a:lnTo>
                  <a:lnTo>
                    <a:pt x="660" y="137"/>
                  </a:lnTo>
                  <a:lnTo>
                    <a:pt x="330" y="0"/>
                  </a:lnTo>
                  <a:lnTo>
                    <a:pt x="0" y="137"/>
                  </a:lnTo>
                  <a:lnTo>
                    <a:pt x="1" y="137"/>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6" name="Freeform 40"/>
            <p:cNvSpPr>
              <a:spLocks/>
            </p:cNvSpPr>
            <p:nvPr/>
          </p:nvSpPr>
          <p:spPr bwMode="auto">
            <a:xfrm>
              <a:off x="1280" y="1328"/>
              <a:ext cx="58" cy="59"/>
            </a:xfrm>
            <a:custGeom>
              <a:avLst/>
              <a:gdLst>
                <a:gd name="T0" fmla="*/ 528 w 528"/>
                <a:gd name="T1" fmla="*/ 0 h 529"/>
                <a:gd name="T2" fmla="*/ 0 w 528"/>
                <a:gd name="T3" fmla="*/ 529 h 529"/>
                <a:gd name="T4" fmla="*/ 2 w 528"/>
                <a:gd name="T5" fmla="*/ 529 h 529"/>
              </a:gdLst>
              <a:ahLst/>
              <a:cxnLst>
                <a:cxn ang="0">
                  <a:pos x="T0" y="T1"/>
                </a:cxn>
                <a:cxn ang="0">
                  <a:pos x="T2" y="T3"/>
                </a:cxn>
                <a:cxn ang="0">
                  <a:pos x="T4" y="T5"/>
                </a:cxn>
              </a:cxnLst>
              <a:rect l="0" t="0" r="r" b="b"/>
              <a:pathLst>
                <a:path w="528" h="529">
                  <a:moveTo>
                    <a:pt x="528" y="0"/>
                  </a:moveTo>
                  <a:lnTo>
                    <a:pt x="0" y="529"/>
                  </a:lnTo>
                  <a:lnTo>
                    <a:pt x="2" y="529"/>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7" name="Freeform 41"/>
            <p:cNvSpPr>
              <a:spLocks/>
            </p:cNvSpPr>
            <p:nvPr/>
          </p:nvSpPr>
          <p:spPr bwMode="auto">
            <a:xfrm>
              <a:off x="1280" y="1387"/>
              <a:ext cx="105" cy="105"/>
            </a:xfrm>
            <a:custGeom>
              <a:avLst/>
              <a:gdLst>
                <a:gd name="T0" fmla="*/ 0 w 949"/>
                <a:gd name="T1" fmla="*/ 0 h 949"/>
                <a:gd name="T2" fmla="*/ 948 w 949"/>
                <a:gd name="T3" fmla="*/ 949 h 949"/>
                <a:gd name="T4" fmla="*/ 949 w 949"/>
                <a:gd name="T5" fmla="*/ 949 h 949"/>
              </a:gdLst>
              <a:ahLst/>
              <a:cxnLst>
                <a:cxn ang="0">
                  <a:pos x="T0" y="T1"/>
                </a:cxn>
                <a:cxn ang="0">
                  <a:pos x="T2" y="T3"/>
                </a:cxn>
                <a:cxn ang="0">
                  <a:pos x="T4" y="T5"/>
                </a:cxn>
              </a:cxnLst>
              <a:rect l="0" t="0" r="r" b="b"/>
              <a:pathLst>
                <a:path w="949" h="949">
                  <a:moveTo>
                    <a:pt x="0" y="0"/>
                  </a:moveTo>
                  <a:lnTo>
                    <a:pt x="948" y="949"/>
                  </a:lnTo>
                  <a:lnTo>
                    <a:pt x="949" y="949"/>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8" name="Freeform 42"/>
            <p:cNvSpPr>
              <a:spLocks/>
            </p:cNvSpPr>
            <p:nvPr/>
          </p:nvSpPr>
          <p:spPr bwMode="auto">
            <a:xfrm>
              <a:off x="1279" y="1404"/>
              <a:ext cx="89" cy="89"/>
            </a:xfrm>
            <a:custGeom>
              <a:avLst/>
              <a:gdLst>
                <a:gd name="T0" fmla="*/ 137 w 798"/>
                <a:gd name="T1" fmla="*/ 0 h 799"/>
                <a:gd name="T2" fmla="*/ 0 w 798"/>
                <a:gd name="T3" fmla="*/ 331 h 799"/>
                <a:gd name="T4" fmla="*/ 137 w 798"/>
                <a:gd name="T5" fmla="*/ 662 h 799"/>
                <a:gd name="T6" fmla="*/ 467 w 798"/>
                <a:gd name="T7" fmla="*/ 799 h 799"/>
                <a:gd name="T8" fmla="*/ 797 w 798"/>
                <a:gd name="T9" fmla="*/ 662 h 799"/>
                <a:gd name="T10" fmla="*/ 798 w 798"/>
                <a:gd name="T11" fmla="*/ 662 h 799"/>
              </a:gdLst>
              <a:ahLst/>
              <a:cxnLst>
                <a:cxn ang="0">
                  <a:pos x="T0" y="T1"/>
                </a:cxn>
                <a:cxn ang="0">
                  <a:pos x="T2" y="T3"/>
                </a:cxn>
                <a:cxn ang="0">
                  <a:pos x="T4" y="T5"/>
                </a:cxn>
                <a:cxn ang="0">
                  <a:pos x="T6" y="T7"/>
                </a:cxn>
                <a:cxn ang="0">
                  <a:pos x="T8" y="T9"/>
                </a:cxn>
                <a:cxn ang="0">
                  <a:pos x="T10" y="T11"/>
                </a:cxn>
              </a:cxnLst>
              <a:rect l="0" t="0" r="r" b="b"/>
              <a:pathLst>
                <a:path w="798" h="799">
                  <a:moveTo>
                    <a:pt x="137" y="0"/>
                  </a:moveTo>
                  <a:lnTo>
                    <a:pt x="0" y="331"/>
                  </a:lnTo>
                  <a:lnTo>
                    <a:pt x="137" y="662"/>
                  </a:lnTo>
                  <a:lnTo>
                    <a:pt x="467" y="799"/>
                  </a:lnTo>
                  <a:lnTo>
                    <a:pt x="797" y="662"/>
                  </a:lnTo>
                  <a:lnTo>
                    <a:pt x="798" y="662"/>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39" name="Freeform 43"/>
            <p:cNvSpPr>
              <a:spLocks/>
            </p:cNvSpPr>
            <p:nvPr/>
          </p:nvSpPr>
          <p:spPr bwMode="auto">
            <a:xfrm>
              <a:off x="1385" y="1434"/>
              <a:ext cx="59" cy="58"/>
            </a:xfrm>
            <a:custGeom>
              <a:avLst/>
              <a:gdLst>
                <a:gd name="T0" fmla="*/ 527 w 527"/>
                <a:gd name="T1" fmla="*/ 0 h 528"/>
                <a:gd name="T2" fmla="*/ 0 w 527"/>
                <a:gd name="T3" fmla="*/ 528 h 528"/>
                <a:gd name="T4" fmla="*/ 1 w 527"/>
                <a:gd name="T5" fmla="*/ 528 h 528"/>
              </a:gdLst>
              <a:ahLst/>
              <a:cxnLst>
                <a:cxn ang="0">
                  <a:pos x="T0" y="T1"/>
                </a:cxn>
                <a:cxn ang="0">
                  <a:pos x="T2" y="T3"/>
                </a:cxn>
                <a:cxn ang="0">
                  <a:pos x="T4" y="T5"/>
                </a:cxn>
              </a:cxnLst>
              <a:rect l="0" t="0" r="r" b="b"/>
              <a:pathLst>
                <a:path w="527" h="528">
                  <a:moveTo>
                    <a:pt x="527" y="0"/>
                  </a:moveTo>
                  <a:lnTo>
                    <a:pt x="0" y="528"/>
                  </a:lnTo>
                  <a:lnTo>
                    <a:pt x="1" y="528"/>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40" name="Freeform 44"/>
            <p:cNvSpPr>
              <a:spLocks/>
            </p:cNvSpPr>
            <p:nvPr/>
          </p:nvSpPr>
          <p:spPr bwMode="auto">
            <a:xfrm>
              <a:off x="1279" y="2015"/>
              <a:ext cx="89" cy="89"/>
            </a:xfrm>
            <a:custGeom>
              <a:avLst/>
              <a:gdLst>
                <a:gd name="T0" fmla="*/ 797 w 797"/>
                <a:gd name="T1" fmla="*/ 138 h 799"/>
                <a:gd name="T2" fmla="*/ 467 w 797"/>
                <a:gd name="T3" fmla="*/ 0 h 799"/>
                <a:gd name="T4" fmla="*/ 137 w 797"/>
                <a:gd name="T5" fmla="*/ 138 h 799"/>
                <a:gd name="T6" fmla="*/ 0 w 797"/>
                <a:gd name="T7" fmla="*/ 468 h 799"/>
                <a:gd name="T8" fmla="*/ 137 w 797"/>
                <a:gd name="T9" fmla="*/ 799 h 799"/>
                <a:gd name="T10" fmla="*/ 138 w 797"/>
                <a:gd name="T11" fmla="*/ 799 h 799"/>
              </a:gdLst>
              <a:ahLst/>
              <a:cxnLst>
                <a:cxn ang="0">
                  <a:pos x="T0" y="T1"/>
                </a:cxn>
                <a:cxn ang="0">
                  <a:pos x="T2" y="T3"/>
                </a:cxn>
                <a:cxn ang="0">
                  <a:pos x="T4" y="T5"/>
                </a:cxn>
                <a:cxn ang="0">
                  <a:pos x="T6" y="T7"/>
                </a:cxn>
                <a:cxn ang="0">
                  <a:pos x="T8" y="T9"/>
                </a:cxn>
                <a:cxn ang="0">
                  <a:pos x="T10" y="T11"/>
                </a:cxn>
              </a:cxnLst>
              <a:rect l="0" t="0" r="r" b="b"/>
              <a:pathLst>
                <a:path w="797" h="799">
                  <a:moveTo>
                    <a:pt x="797" y="138"/>
                  </a:moveTo>
                  <a:lnTo>
                    <a:pt x="467" y="0"/>
                  </a:lnTo>
                  <a:lnTo>
                    <a:pt x="137" y="138"/>
                  </a:lnTo>
                  <a:lnTo>
                    <a:pt x="0" y="468"/>
                  </a:lnTo>
                  <a:lnTo>
                    <a:pt x="137" y="799"/>
                  </a:lnTo>
                  <a:lnTo>
                    <a:pt x="138" y="799"/>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41" name="Freeform 45"/>
            <p:cNvSpPr>
              <a:spLocks/>
            </p:cNvSpPr>
            <p:nvPr/>
          </p:nvSpPr>
          <p:spPr bwMode="auto">
            <a:xfrm>
              <a:off x="1280" y="2015"/>
              <a:ext cx="105" cy="106"/>
            </a:xfrm>
            <a:custGeom>
              <a:avLst/>
              <a:gdLst>
                <a:gd name="T0" fmla="*/ 0 w 949"/>
                <a:gd name="T1" fmla="*/ 949 h 949"/>
                <a:gd name="T2" fmla="*/ 948 w 949"/>
                <a:gd name="T3" fmla="*/ 0 h 949"/>
                <a:gd name="T4" fmla="*/ 949 w 949"/>
                <a:gd name="T5" fmla="*/ 0 h 949"/>
              </a:gdLst>
              <a:ahLst/>
              <a:cxnLst>
                <a:cxn ang="0">
                  <a:pos x="T0" y="T1"/>
                </a:cxn>
                <a:cxn ang="0">
                  <a:pos x="T2" y="T3"/>
                </a:cxn>
                <a:cxn ang="0">
                  <a:pos x="T4" y="T5"/>
                </a:cxn>
              </a:cxnLst>
              <a:rect l="0" t="0" r="r" b="b"/>
              <a:pathLst>
                <a:path w="949" h="949">
                  <a:moveTo>
                    <a:pt x="0" y="949"/>
                  </a:moveTo>
                  <a:lnTo>
                    <a:pt x="948" y="0"/>
                  </a:lnTo>
                  <a:lnTo>
                    <a:pt x="949"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42" name="Freeform 46"/>
            <p:cNvSpPr>
              <a:spLocks/>
            </p:cNvSpPr>
            <p:nvPr/>
          </p:nvSpPr>
          <p:spPr bwMode="auto">
            <a:xfrm>
              <a:off x="1280" y="2121"/>
              <a:ext cx="58" cy="59"/>
            </a:xfrm>
            <a:custGeom>
              <a:avLst/>
              <a:gdLst>
                <a:gd name="T0" fmla="*/ 528 w 528"/>
                <a:gd name="T1" fmla="*/ 529 h 529"/>
                <a:gd name="T2" fmla="*/ 0 w 528"/>
                <a:gd name="T3" fmla="*/ 0 h 529"/>
                <a:gd name="T4" fmla="*/ 2 w 528"/>
                <a:gd name="T5" fmla="*/ 0 h 529"/>
              </a:gdLst>
              <a:ahLst/>
              <a:cxnLst>
                <a:cxn ang="0">
                  <a:pos x="T0" y="T1"/>
                </a:cxn>
                <a:cxn ang="0">
                  <a:pos x="T2" y="T3"/>
                </a:cxn>
                <a:cxn ang="0">
                  <a:pos x="T4" y="T5"/>
                </a:cxn>
              </a:cxnLst>
              <a:rect l="0" t="0" r="r" b="b"/>
              <a:pathLst>
                <a:path w="528" h="529">
                  <a:moveTo>
                    <a:pt x="528" y="529"/>
                  </a:moveTo>
                  <a:lnTo>
                    <a:pt x="0" y="0"/>
                  </a:lnTo>
                  <a:lnTo>
                    <a:pt x="2"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43" name="Freeform 47"/>
            <p:cNvSpPr>
              <a:spLocks/>
            </p:cNvSpPr>
            <p:nvPr/>
          </p:nvSpPr>
          <p:spPr bwMode="auto">
            <a:xfrm>
              <a:off x="1385" y="2015"/>
              <a:ext cx="59" cy="59"/>
            </a:xfrm>
            <a:custGeom>
              <a:avLst/>
              <a:gdLst>
                <a:gd name="T0" fmla="*/ 527 w 527"/>
                <a:gd name="T1" fmla="*/ 528 h 528"/>
                <a:gd name="T2" fmla="*/ 0 w 527"/>
                <a:gd name="T3" fmla="*/ 0 h 528"/>
                <a:gd name="T4" fmla="*/ 1 w 527"/>
                <a:gd name="T5" fmla="*/ 0 h 528"/>
              </a:gdLst>
              <a:ahLst/>
              <a:cxnLst>
                <a:cxn ang="0">
                  <a:pos x="T0" y="T1"/>
                </a:cxn>
                <a:cxn ang="0">
                  <a:pos x="T2" y="T3"/>
                </a:cxn>
                <a:cxn ang="0">
                  <a:pos x="T4" y="T5"/>
                </a:cxn>
              </a:cxnLst>
              <a:rect l="0" t="0" r="r" b="b"/>
              <a:pathLst>
                <a:path w="527" h="528">
                  <a:moveTo>
                    <a:pt x="527" y="528"/>
                  </a:moveTo>
                  <a:lnTo>
                    <a:pt x="0" y="0"/>
                  </a:lnTo>
                  <a:lnTo>
                    <a:pt x="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44" name="Freeform 48"/>
            <p:cNvSpPr>
              <a:spLocks/>
            </p:cNvSpPr>
            <p:nvPr/>
          </p:nvSpPr>
          <p:spPr bwMode="auto">
            <a:xfrm>
              <a:off x="696" y="1325"/>
              <a:ext cx="59" cy="59"/>
            </a:xfrm>
            <a:custGeom>
              <a:avLst/>
              <a:gdLst>
                <a:gd name="T0" fmla="*/ 0 w 529"/>
                <a:gd name="T1" fmla="*/ 0 h 528"/>
                <a:gd name="T2" fmla="*/ 528 w 529"/>
                <a:gd name="T3" fmla="*/ 528 h 528"/>
                <a:gd name="T4" fmla="*/ 529 w 529"/>
                <a:gd name="T5" fmla="*/ 528 h 528"/>
              </a:gdLst>
              <a:ahLst/>
              <a:cxnLst>
                <a:cxn ang="0">
                  <a:pos x="T0" y="T1"/>
                </a:cxn>
                <a:cxn ang="0">
                  <a:pos x="T2" y="T3"/>
                </a:cxn>
                <a:cxn ang="0">
                  <a:pos x="T4" y="T5"/>
                </a:cxn>
              </a:cxnLst>
              <a:rect l="0" t="0" r="r" b="b"/>
              <a:pathLst>
                <a:path w="529" h="528">
                  <a:moveTo>
                    <a:pt x="0" y="0"/>
                  </a:moveTo>
                  <a:lnTo>
                    <a:pt x="528" y="528"/>
                  </a:lnTo>
                  <a:lnTo>
                    <a:pt x="529" y="528"/>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45" name="Freeform 49"/>
            <p:cNvSpPr>
              <a:spLocks/>
            </p:cNvSpPr>
            <p:nvPr/>
          </p:nvSpPr>
          <p:spPr bwMode="auto">
            <a:xfrm>
              <a:off x="666" y="1401"/>
              <a:ext cx="89" cy="89"/>
            </a:xfrm>
            <a:custGeom>
              <a:avLst/>
              <a:gdLst>
                <a:gd name="T0" fmla="*/ 0 w 797"/>
                <a:gd name="T1" fmla="*/ 661 h 798"/>
                <a:gd name="T2" fmla="*/ 330 w 797"/>
                <a:gd name="T3" fmla="*/ 798 h 798"/>
                <a:gd name="T4" fmla="*/ 660 w 797"/>
                <a:gd name="T5" fmla="*/ 661 h 798"/>
                <a:gd name="T6" fmla="*/ 797 w 797"/>
                <a:gd name="T7" fmla="*/ 331 h 798"/>
                <a:gd name="T8" fmla="*/ 660 w 797"/>
                <a:gd name="T9" fmla="*/ 0 h 798"/>
                <a:gd name="T10" fmla="*/ 661 w 797"/>
                <a:gd name="T11" fmla="*/ 0 h 798"/>
              </a:gdLst>
              <a:ahLst/>
              <a:cxnLst>
                <a:cxn ang="0">
                  <a:pos x="T0" y="T1"/>
                </a:cxn>
                <a:cxn ang="0">
                  <a:pos x="T2" y="T3"/>
                </a:cxn>
                <a:cxn ang="0">
                  <a:pos x="T4" y="T5"/>
                </a:cxn>
                <a:cxn ang="0">
                  <a:pos x="T6" y="T7"/>
                </a:cxn>
                <a:cxn ang="0">
                  <a:pos x="T8" y="T9"/>
                </a:cxn>
                <a:cxn ang="0">
                  <a:pos x="T10" y="T11"/>
                </a:cxn>
              </a:cxnLst>
              <a:rect l="0" t="0" r="r" b="b"/>
              <a:pathLst>
                <a:path w="797" h="798">
                  <a:moveTo>
                    <a:pt x="0" y="661"/>
                  </a:moveTo>
                  <a:lnTo>
                    <a:pt x="330" y="798"/>
                  </a:lnTo>
                  <a:lnTo>
                    <a:pt x="660" y="661"/>
                  </a:lnTo>
                  <a:lnTo>
                    <a:pt x="797" y="331"/>
                  </a:lnTo>
                  <a:lnTo>
                    <a:pt x="660" y="0"/>
                  </a:lnTo>
                  <a:lnTo>
                    <a:pt x="661"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46" name="Freeform 50"/>
            <p:cNvSpPr>
              <a:spLocks/>
            </p:cNvSpPr>
            <p:nvPr/>
          </p:nvSpPr>
          <p:spPr bwMode="auto">
            <a:xfrm>
              <a:off x="649" y="1384"/>
              <a:ext cx="106" cy="105"/>
            </a:xfrm>
            <a:custGeom>
              <a:avLst/>
              <a:gdLst>
                <a:gd name="T0" fmla="*/ 0 w 949"/>
                <a:gd name="T1" fmla="*/ 950 h 950"/>
                <a:gd name="T2" fmla="*/ 948 w 949"/>
                <a:gd name="T3" fmla="*/ 0 h 950"/>
                <a:gd name="T4" fmla="*/ 949 w 949"/>
                <a:gd name="T5" fmla="*/ 0 h 950"/>
              </a:gdLst>
              <a:ahLst/>
              <a:cxnLst>
                <a:cxn ang="0">
                  <a:pos x="T0" y="T1"/>
                </a:cxn>
                <a:cxn ang="0">
                  <a:pos x="T2" y="T3"/>
                </a:cxn>
                <a:cxn ang="0">
                  <a:pos x="T4" y="T5"/>
                </a:cxn>
              </a:cxnLst>
              <a:rect l="0" t="0" r="r" b="b"/>
              <a:pathLst>
                <a:path w="949" h="950">
                  <a:moveTo>
                    <a:pt x="0" y="950"/>
                  </a:moveTo>
                  <a:lnTo>
                    <a:pt x="948" y="0"/>
                  </a:lnTo>
                  <a:lnTo>
                    <a:pt x="949"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47" name="Freeform 51"/>
            <p:cNvSpPr>
              <a:spLocks/>
            </p:cNvSpPr>
            <p:nvPr/>
          </p:nvSpPr>
          <p:spPr bwMode="auto">
            <a:xfrm>
              <a:off x="591" y="1431"/>
              <a:ext cx="58" cy="58"/>
            </a:xfrm>
            <a:custGeom>
              <a:avLst/>
              <a:gdLst>
                <a:gd name="T0" fmla="*/ 0 w 528"/>
                <a:gd name="T1" fmla="*/ 0 h 529"/>
                <a:gd name="T2" fmla="*/ 527 w 528"/>
                <a:gd name="T3" fmla="*/ 529 h 529"/>
                <a:gd name="T4" fmla="*/ 528 w 528"/>
                <a:gd name="T5" fmla="*/ 529 h 529"/>
              </a:gdLst>
              <a:ahLst/>
              <a:cxnLst>
                <a:cxn ang="0">
                  <a:pos x="T0" y="T1"/>
                </a:cxn>
                <a:cxn ang="0">
                  <a:pos x="T2" y="T3"/>
                </a:cxn>
                <a:cxn ang="0">
                  <a:pos x="T4" y="T5"/>
                </a:cxn>
              </a:cxnLst>
              <a:rect l="0" t="0" r="r" b="b"/>
              <a:pathLst>
                <a:path w="528" h="529">
                  <a:moveTo>
                    <a:pt x="0" y="0"/>
                  </a:moveTo>
                  <a:lnTo>
                    <a:pt x="527" y="529"/>
                  </a:lnTo>
                  <a:lnTo>
                    <a:pt x="528" y="529"/>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5349" name="Line 53"/>
            <p:cNvSpPr>
              <a:spLocks noChangeShapeType="1"/>
            </p:cNvSpPr>
            <p:nvPr/>
          </p:nvSpPr>
          <p:spPr bwMode="auto">
            <a:xfrm flipV="1">
              <a:off x="480" y="96"/>
              <a:ext cx="0" cy="28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50" name="Line 54"/>
            <p:cNvSpPr>
              <a:spLocks noChangeShapeType="1"/>
            </p:cNvSpPr>
            <p:nvPr/>
          </p:nvSpPr>
          <p:spPr bwMode="auto">
            <a:xfrm flipV="1">
              <a:off x="1554" y="96"/>
              <a:ext cx="0" cy="28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51" name="Line 55"/>
            <p:cNvSpPr>
              <a:spLocks noChangeShapeType="1"/>
            </p:cNvSpPr>
            <p:nvPr/>
          </p:nvSpPr>
          <p:spPr bwMode="auto">
            <a:xfrm>
              <a:off x="480" y="240"/>
              <a:ext cx="1056"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52" name="Text Box 56"/>
            <p:cNvSpPr txBox="1">
              <a:spLocks noChangeArrowheads="1"/>
            </p:cNvSpPr>
            <p:nvPr/>
          </p:nvSpPr>
          <p:spPr bwMode="auto">
            <a:xfrm>
              <a:off x="806" y="48"/>
              <a:ext cx="291" cy="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1.8D</a:t>
              </a:r>
            </a:p>
          </p:txBody>
        </p:sp>
        <p:sp>
          <p:nvSpPr>
            <p:cNvPr id="55353" name="Line 57"/>
            <p:cNvSpPr>
              <a:spLocks noChangeShapeType="1"/>
            </p:cNvSpPr>
            <p:nvPr/>
          </p:nvSpPr>
          <p:spPr bwMode="auto">
            <a:xfrm flipH="1">
              <a:off x="240" y="384"/>
              <a:ext cx="24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54" name="Line 58"/>
            <p:cNvSpPr>
              <a:spLocks noChangeShapeType="1"/>
            </p:cNvSpPr>
            <p:nvPr/>
          </p:nvSpPr>
          <p:spPr bwMode="auto">
            <a:xfrm flipH="1">
              <a:off x="231" y="987"/>
              <a:ext cx="24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55" name="Line 59"/>
            <p:cNvSpPr>
              <a:spLocks noChangeShapeType="1"/>
            </p:cNvSpPr>
            <p:nvPr/>
          </p:nvSpPr>
          <p:spPr bwMode="auto">
            <a:xfrm>
              <a:off x="336" y="384"/>
              <a:ext cx="0" cy="624"/>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56" name="Text Box 60"/>
            <p:cNvSpPr txBox="1">
              <a:spLocks noChangeArrowheads="1"/>
            </p:cNvSpPr>
            <p:nvPr/>
          </p:nvSpPr>
          <p:spPr bwMode="auto">
            <a:xfrm rot="-5520984">
              <a:off x="94" y="630"/>
              <a:ext cx="16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sp>
          <p:nvSpPr>
            <p:cNvPr id="55357" name="Line 61"/>
            <p:cNvSpPr>
              <a:spLocks noChangeShapeType="1"/>
            </p:cNvSpPr>
            <p:nvPr/>
          </p:nvSpPr>
          <p:spPr bwMode="auto">
            <a:xfrm>
              <a:off x="647" y="997"/>
              <a:ext cx="0" cy="19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58" name="Line 62"/>
            <p:cNvSpPr>
              <a:spLocks noChangeShapeType="1"/>
            </p:cNvSpPr>
            <p:nvPr/>
          </p:nvSpPr>
          <p:spPr bwMode="auto">
            <a:xfrm>
              <a:off x="1392" y="1008"/>
              <a:ext cx="0" cy="19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59" name="Line 63"/>
            <p:cNvSpPr>
              <a:spLocks noChangeShapeType="1"/>
            </p:cNvSpPr>
            <p:nvPr/>
          </p:nvSpPr>
          <p:spPr bwMode="auto">
            <a:xfrm>
              <a:off x="624" y="1152"/>
              <a:ext cx="768"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60" name="Text Box 64"/>
            <p:cNvSpPr txBox="1">
              <a:spLocks noChangeArrowheads="1"/>
            </p:cNvSpPr>
            <p:nvPr/>
          </p:nvSpPr>
          <p:spPr bwMode="auto">
            <a:xfrm>
              <a:off x="932" y="969"/>
              <a:ext cx="153" cy="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sp>
          <p:nvSpPr>
            <p:cNvPr id="55361" name="Line 65"/>
            <p:cNvSpPr>
              <a:spLocks noChangeShapeType="1"/>
            </p:cNvSpPr>
            <p:nvPr/>
          </p:nvSpPr>
          <p:spPr bwMode="auto">
            <a:xfrm>
              <a:off x="1335" y="2198"/>
              <a:ext cx="192" cy="19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62" name="Line 66"/>
            <p:cNvSpPr>
              <a:spLocks noChangeShapeType="1"/>
            </p:cNvSpPr>
            <p:nvPr/>
          </p:nvSpPr>
          <p:spPr bwMode="auto">
            <a:xfrm>
              <a:off x="1452" y="2076"/>
              <a:ext cx="192" cy="19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63" name="Line 67"/>
            <p:cNvSpPr>
              <a:spLocks noChangeShapeType="1"/>
            </p:cNvSpPr>
            <p:nvPr/>
          </p:nvSpPr>
          <p:spPr bwMode="auto">
            <a:xfrm flipV="1">
              <a:off x="1296" y="2304"/>
              <a:ext cx="144" cy="144"/>
            </a:xfrm>
            <a:prstGeom prst="line">
              <a:avLst/>
            </a:prstGeom>
            <a:noFill/>
            <a:ln w="9525">
              <a:solidFill>
                <a:schemeClr val="bg1"/>
              </a:solidFill>
              <a:round/>
              <a:headEnd/>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64" name="Line 68"/>
            <p:cNvSpPr>
              <a:spLocks noChangeShapeType="1"/>
            </p:cNvSpPr>
            <p:nvPr/>
          </p:nvSpPr>
          <p:spPr bwMode="auto">
            <a:xfrm flipH="1">
              <a:off x="1584" y="2016"/>
              <a:ext cx="144" cy="144"/>
            </a:xfrm>
            <a:prstGeom prst="line">
              <a:avLst/>
            </a:prstGeom>
            <a:noFill/>
            <a:ln w="9525">
              <a:solidFill>
                <a:schemeClr val="bg1"/>
              </a:solidFill>
              <a:round/>
              <a:headEnd/>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65" name="Line 69"/>
            <p:cNvSpPr>
              <a:spLocks noChangeShapeType="1"/>
            </p:cNvSpPr>
            <p:nvPr/>
          </p:nvSpPr>
          <p:spPr bwMode="auto">
            <a:xfrm flipV="1">
              <a:off x="1440" y="2160"/>
              <a:ext cx="144" cy="14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55366" name="Text Box 70"/>
            <p:cNvSpPr txBox="1">
              <a:spLocks noChangeArrowheads="1"/>
            </p:cNvSpPr>
            <p:nvPr/>
          </p:nvSpPr>
          <p:spPr bwMode="auto">
            <a:xfrm rot="-3041347">
              <a:off x="1391" y="1930"/>
              <a:ext cx="318"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0.2D</a:t>
              </a: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3180" name="Group 172"/>
          <p:cNvGrpSpPr>
            <a:grpSpLocks/>
          </p:cNvGrpSpPr>
          <p:nvPr/>
        </p:nvGrpSpPr>
        <p:grpSpPr bwMode="auto">
          <a:xfrm>
            <a:off x="5715000" y="669925"/>
            <a:ext cx="3479800" cy="5654675"/>
            <a:chOff x="3600" y="422"/>
            <a:chExt cx="2192" cy="3562"/>
          </a:xfrm>
        </p:grpSpPr>
        <p:sp>
          <p:nvSpPr>
            <p:cNvPr id="43110" name="Freeform 102"/>
            <p:cNvSpPr>
              <a:spLocks/>
            </p:cNvSpPr>
            <p:nvPr/>
          </p:nvSpPr>
          <p:spPr bwMode="auto">
            <a:xfrm>
              <a:off x="4703" y="631"/>
              <a:ext cx="1" cy="761"/>
            </a:xfrm>
            <a:custGeom>
              <a:avLst/>
              <a:gdLst>
                <a:gd name="T0" fmla="*/ 0 w 2"/>
                <a:gd name="T1" fmla="*/ 6842 h 6842"/>
                <a:gd name="T2" fmla="*/ 0 w 2"/>
                <a:gd name="T3" fmla="*/ 0 h 6842"/>
                <a:gd name="T4" fmla="*/ 2 w 2"/>
                <a:gd name="T5" fmla="*/ 0 h 6842"/>
              </a:gdLst>
              <a:ahLst/>
              <a:cxnLst>
                <a:cxn ang="0">
                  <a:pos x="T0" y="T1"/>
                </a:cxn>
                <a:cxn ang="0">
                  <a:pos x="T2" y="T3"/>
                </a:cxn>
                <a:cxn ang="0">
                  <a:pos x="T4" y="T5"/>
                </a:cxn>
              </a:cxnLst>
              <a:rect l="0" t="0" r="r" b="b"/>
              <a:pathLst>
                <a:path w="2" h="6842">
                  <a:moveTo>
                    <a:pt x="0" y="6842"/>
                  </a:moveTo>
                  <a:lnTo>
                    <a:pt x="0" y="0"/>
                  </a:lnTo>
                  <a:lnTo>
                    <a:pt x="2"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43178" name="Group 170"/>
            <p:cNvGrpSpPr>
              <a:grpSpLocks/>
            </p:cNvGrpSpPr>
            <p:nvPr/>
          </p:nvGrpSpPr>
          <p:grpSpPr bwMode="auto">
            <a:xfrm>
              <a:off x="3600" y="1931"/>
              <a:ext cx="2192" cy="1045"/>
              <a:chOff x="3600" y="1739"/>
              <a:chExt cx="2192" cy="1045"/>
            </a:xfrm>
          </p:grpSpPr>
          <p:sp>
            <p:nvSpPr>
              <p:cNvPr id="43091" name="Freeform 83"/>
              <p:cNvSpPr>
                <a:spLocks/>
              </p:cNvSpPr>
              <p:nvPr/>
            </p:nvSpPr>
            <p:spPr bwMode="auto">
              <a:xfrm>
                <a:off x="4197" y="1739"/>
                <a:ext cx="1006" cy="415"/>
              </a:xfrm>
              <a:custGeom>
                <a:avLst/>
                <a:gdLst>
                  <a:gd name="T0" fmla="*/ 7272 w 7272"/>
                  <a:gd name="T1" fmla="*/ 2958 h 2958"/>
                  <a:gd name="T2" fmla="*/ 7007 w 7272"/>
                  <a:gd name="T3" fmla="*/ 2157 h 2958"/>
                  <a:gd name="T4" fmla="*/ 6568 w 7272"/>
                  <a:gd name="T5" fmla="*/ 1436 h 2958"/>
                  <a:gd name="T6" fmla="*/ 5978 w 7272"/>
                  <a:gd name="T7" fmla="*/ 833 h 2958"/>
                  <a:gd name="T8" fmla="*/ 5268 w 7272"/>
                  <a:gd name="T9" fmla="*/ 378 h 2958"/>
                  <a:gd name="T10" fmla="*/ 4473 w 7272"/>
                  <a:gd name="T11" fmla="*/ 96 h 2958"/>
                  <a:gd name="T12" fmla="*/ 3635 w 7272"/>
                  <a:gd name="T13" fmla="*/ 0 h 2958"/>
                  <a:gd name="T14" fmla="*/ 2798 w 7272"/>
                  <a:gd name="T15" fmla="*/ 96 h 2958"/>
                  <a:gd name="T16" fmla="*/ 2003 w 7272"/>
                  <a:gd name="T17" fmla="*/ 378 h 2958"/>
                  <a:gd name="T18" fmla="*/ 1294 w 7272"/>
                  <a:gd name="T19" fmla="*/ 833 h 2958"/>
                  <a:gd name="T20" fmla="*/ 704 w 7272"/>
                  <a:gd name="T21" fmla="*/ 1436 h 2958"/>
                  <a:gd name="T22" fmla="*/ 264 w 7272"/>
                  <a:gd name="T23" fmla="*/ 2157 h 2958"/>
                  <a:gd name="T24" fmla="*/ 0 w 7272"/>
                  <a:gd name="T25" fmla="*/ 2958 h 2958"/>
                  <a:gd name="T26" fmla="*/ 1 w 7272"/>
                  <a:gd name="T27" fmla="*/ 2958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72" h="2958">
                    <a:moveTo>
                      <a:pt x="7272" y="2958"/>
                    </a:moveTo>
                    <a:lnTo>
                      <a:pt x="7007" y="2157"/>
                    </a:lnTo>
                    <a:lnTo>
                      <a:pt x="6568" y="1436"/>
                    </a:lnTo>
                    <a:lnTo>
                      <a:pt x="5978" y="833"/>
                    </a:lnTo>
                    <a:lnTo>
                      <a:pt x="5268" y="378"/>
                    </a:lnTo>
                    <a:lnTo>
                      <a:pt x="4473" y="96"/>
                    </a:lnTo>
                    <a:lnTo>
                      <a:pt x="3635" y="0"/>
                    </a:lnTo>
                    <a:lnTo>
                      <a:pt x="2798" y="96"/>
                    </a:lnTo>
                    <a:lnTo>
                      <a:pt x="2003" y="378"/>
                    </a:lnTo>
                    <a:lnTo>
                      <a:pt x="1294" y="833"/>
                    </a:lnTo>
                    <a:lnTo>
                      <a:pt x="704" y="1436"/>
                    </a:lnTo>
                    <a:lnTo>
                      <a:pt x="264" y="2157"/>
                    </a:lnTo>
                    <a:lnTo>
                      <a:pt x="0" y="2958"/>
                    </a:lnTo>
                    <a:lnTo>
                      <a:pt x="1" y="295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092" name="Freeform 84"/>
              <p:cNvSpPr>
                <a:spLocks/>
              </p:cNvSpPr>
              <p:nvPr/>
            </p:nvSpPr>
            <p:spPr bwMode="auto">
              <a:xfrm>
                <a:off x="4345" y="1885"/>
                <a:ext cx="710" cy="269"/>
              </a:xfrm>
              <a:custGeom>
                <a:avLst/>
                <a:gdLst>
                  <a:gd name="T0" fmla="*/ 5128 w 5128"/>
                  <a:gd name="T1" fmla="*/ 1915 h 1915"/>
                  <a:gd name="T2" fmla="*/ 4850 w 5128"/>
                  <a:gd name="T3" fmla="*/ 1289 h 1915"/>
                  <a:gd name="T4" fmla="*/ 4424 w 5128"/>
                  <a:gd name="T5" fmla="*/ 754 h 1915"/>
                  <a:gd name="T6" fmla="*/ 3876 w 5128"/>
                  <a:gd name="T7" fmla="*/ 345 h 1915"/>
                  <a:gd name="T8" fmla="*/ 3242 w 5128"/>
                  <a:gd name="T9" fmla="*/ 88 h 1915"/>
                  <a:gd name="T10" fmla="*/ 2563 w 5128"/>
                  <a:gd name="T11" fmla="*/ 0 h 1915"/>
                  <a:gd name="T12" fmla="*/ 1886 w 5128"/>
                  <a:gd name="T13" fmla="*/ 88 h 1915"/>
                  <a:gd name="T14" fmla="*/ 1252 w 5128"/>
                  <a:gd name="T15" fmla="*/ 345 h 1915"/>
                  <a:gd name="T16" fmla="*/ 703 w 5128"/>
                  <a:gd name="T17" fmla="*/ 754 h 1915"/>
                  <a:gd name="T18" fmla="*/ 277 w 5128"/>
                  <a:gd name="T19" fmla="*/ 1289 h 1915"/>
                  <a:gd name="T20" fmla="*/ 0 w 5128"/>
                  <a:gd name="T21" fmla="*/ 1915 h 1915"/>
                  <a:gd name="T22" fmla="*/ 1 w 5128"/>
                  <a:gd name="T23" fmla="*/ 1915 h 1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8" h="1915">
                    <a:moveTo>
                      <a:pt x="5128" y="1915"/>
                    </a:moveTo>
                    <a:lnTo>
                      <a:pt x="4850" y="1289"/>
                    </a:lnTo>
                    <a:lnTo>
                      <a:pt x="4424" y="754"/>
                    </a:lnTo>
                    <a:lnTo>
                      <a:pt x="3876" y="345"/>
                    </a:lnTo>
                    <a:lnTo>
                      <a:pt x="3242" y="88"/>
                    </a:lnTo>
                    <a:lnTo>
                      <a:pt x="2563" y="0"/>
                    </a:lnTo>
                    <a:lnTo>
                      <a:pt x="1886" y="88"/>
                    </a:lnTo>
                    <a:lnTo>
                      <a:pt x="1252" y="345"/>
                    </a:lnTo>
                    <a:lnTo>
                      <a:pt x="703" y="754"/>
                    </a:lnTo>
                    <a:lnTo>
                      <a:pt x="277" y="1289"/>
                    </a:lnTo>
                    <a:lnTo>
                      <a:pt x="0" y="1915"/>
                    </a:lnTo>
                    <a:lnTo>
                      <a:pt x="1" y="19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093" name="Freeform 85"/>
              <p:cNvSpPr>
                <a:spLocks/>
              </p:cNvSpPr>
              <p:nvPr/>
            </p:nvSpPr>
            <p:spPr bwMode="auto">
              <a:xfrm>
                <a:off x="4345" y="1885"/>
                <a:ext cx="710" cy="269"/>
              </a:xfrm>
              <a:custGeom>
                <a:avLst/>
                <a:gdLst>
                  <a:gd name="T0" fmla="*/ 5128 w 5128"/>
                  <a:gd name="T1" fmla="*/ 1915 h 1915"/>
                  <a:gd name="T2" fmla="*/ 4850 w 5128"/>
                  <a:gd name="T3" fmla="*/ 1289 h 1915"/>
                  <a:gd name="T4" fmla="*/ 4424 w 5128"/>
                  <a:gd name="T5" fmla="*/ 754 h 1915"/>
                  <a:gd name="T6" fmla="*/ 3876 w 5128"/>
                  <a:gd name="T7" fmla="*/ 345 h 1915"/>
                  <a:gd name="T8" fmla="*/ 3242 w 5128"/>
                  <a:gd name="T9" fmla="*/ 88 h 1915"/>
                  <a:gd name="T10" fmla="*/ 2563 w 5128"/>
                  <a:gd name="T11" fmla="*/ 0 h 1915"/>
                  <a:gd name="T12" fmla="*/ 1886 w 5128"/>
                  <a:gd name="T13" fmla="*/ 88 h 1915"/>
                  <a:gd name="T14" fmla="*/ 1252 w 5128"/>
                  <a:gd name="T15" fmla="*/ 345 h 1915"/>
                  <a:gd name="T16" fmla="*/ 703 w 5128"/>
                  <a:gd name="T17" fmla="*/ 754 h 1915"/>
                  <a:gd name="T18" fmla="*/ 277 w 5128"/>
                  <a:gd name="T19" fmla="*/ 1289 h 1915"/>
                  <a:gd name="T20" fmla="*/ 0 w 5128"/>
                  <a:gd name="T21" fmla="*/ 1915 h 1915"/>
                  <a:gd name="T22" fmla="*/ 1 w 5128"/>
                  <a:gd name="T23" fmla="*/ 1915 h 1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8" h="1915">
                    <a:moveTo>
                      <a:pt x="5128" y="1915"/>
                    </a:moveTo>
                    <a:lnTo>
                      <a:pt x="4850" y="1289"/>
                    </a:lnTo>
                    <a:lnTo>
                      <a:pt x="4424" y="754"/>
                    </a:lnTo>
                    <a:lnTo>
                      <a:pt x="3876" y="345"/>
                    </a:lnTo>
                    <a:lnTo>
                      <a:pt x="3242" y="88"/>
                    </a:lnTo>
                    <a:lnTo>
                      <a:pt x="2563" y="0"/>
                    </a:lnTo>
                    <a:lnTo>
                      <a:pt x="1886" y="88"/>
                    </a:lnTo>
                    <a:lnTo>
                      <a:pt x="1252" y="345"/>
                    </a:lnTo>
                    <a:lnTo>
                      <a:pt x="703" y="754"/>
                    </a:lnTo>
                    <a:lnTo>
                      <a:pt x="277" y="1289"/>
                    </a:lnTo>
                    <a:lnTo>
                      <a:pt x="0" y="1915"/>
                    </a:lnTo>
                    <a:lnTo>
                      <a:pt x="1" y="191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094" name="Freeform 86"/>
              <p:cNvSpPr>
                <a:spLocks/>
              </p:cNvSpPr>
              <p:nvPr/>
            </p:nvSpPr>
            <p:spPr bwMode="auto">
              <a:xfrm>
                <a:off x="4528" y="2087"/>
                <a:ext cx="344" cy="349"/>
              </a:xfrm>
              <a:custGeom>
                <a:avLst/>
                <a:gdLst>
                  <a:gd name="T0" fmla="*/ 2480 w 2481"/>
                  <a:gd name="T1" fmla="*/ 1243 h 2485"/>
                  <a:gd name="T2" fmla="*/ 2386 w 2481"/>
                  <a:gd name="T3" fmla="*/ 767 h 2485"/>
                  <a:gd name="T4" fmla="*/ 2117 w 2481"/>
                  <a:gd name="T5" fmla="*/ 365 h 2485"/>
                  <a:gd name="T6" fmla="*/ 1714 w 2481"/>
                  <a:gd name="T7" fmla="*/ 95 h 2485"/>
                  <a:gd name="T8" fmla="*/ 1239 w 2481"/>
                  <a:gd name="T9" fmla="*/ 0 h 2485"/>
                  <a:gd name="T10" fmla="*/ 764 w 2481"/>
                  <a:gd name="T11" fmla="*/ 95 h 2485"/>
                  <a:gd name="T12" fmla="*/ 362 w 2481"/>
                  <a:gd name="T13" fmla="*/ 365 h 2485"/>
                  <a:gd name="T14" fmla="*/ 93 w 2481"/>
                  <a:gd name="T15" fmla="*/ 767 h 2485"/>
                  <a:gd name="T16" fmla="*/ 0 w 2481"/>
                  <a:gd name="T17" fmla="*/ 1243 h 2485"/>
                  <a:gd name="T18" fmla="*/ 93 w 2481"/>
                  <a:gd name="T19" fmla="*/ 1718 h 2485"/>
                  <a:gd name="T20" fmla="*/ 362 w 2481"/>
                  <a:gd name="T21" fmla="*/ 2121 h 2485"/>
                  <a:gd name="T22" fmla="*/ 764 w 2481"/>
                  <a:gd name="T23" fmla="*/ 2391 h 2485"/>
                  <a:gd name="T24" fmla="*/ 1239 w 2481"/>
                  <a:gd name="T25" fmla="*/ 2485 h 2485"/>
                  <a:gd name="T26" fmla="*/ 1714 w 2481"/>
                  <a:gd name="T27" fmla="*/ 2391 h 2485"/>
                  <a:gd name="T28" fmla="*/ 2117 w 2481"/>
                  <a:gd name="T29" fmla="*/ 2121 h 2485"/>
                  <a:gd name="T30" fmla="*/ 2386 w 2481"/>
                  <a:gd name="T31" fmla="*/ 1718 h 2485"/>
                  <a:gd name="T32" fmla="*/ 2480 w 2481"/>
                  <a:gd name="T33" fmla="*/ 1243 h 2485"/>
                  <a:gd name="T34" fmla="*/ 2481 w 2481"/>
                  <a:gd name="T35" fmla="*/ 1243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81" h="2485">
                    <a:moveTo>
                      <a:pt x="2480" y="1243"/>
                    </a:moveTo>
                    <a:lnTo>
                      <a:pt x="2386" y="767"/>
                    </a:lnTo>
                    <a:lnTo>
                      <a:pt x="2117" y="365"/>
                    </a:lnTo>
                    <a:lnTo>
                      <a:pt x="1714" y="95"/>
                    </a:lnTo>
                    <a:lnTo>
                      <a:pt x="1239" y="0"/>
                    </a:lnTo>
                    <a:lnTo>
                      <a:pt x="764" y="95"/>
                    </a:lnTo>
                    <a:lnTo>
                      <a:pt x="362" y="365"/>
                    </a:lnTo>
                    <a:lnTo>
                      <a:pt x="93" y="767"/>
                    </a:lnTo>
                    <a:lnTo>
                      <a:pt x="0" y="1243"/>
                    </a:lnTo>
                    <a:lnTo>
                      <a:pt x="93" y="1718"/>
                    </a:lnTo>
                    <a:lnTo>
                      <a:pt x="362" y="2121"/>
                    </a:lnTo>
                    <a:lnTo>
                      <a:pt x="764" y="2391"/>
                    </a:lnTo>
                    <a:lnTo>
                      <a:pt x="1239" y="2485"/>
                    </a:lnTo>
                    <a:lnTo>
                      <a:pt x="1714" y="2391"/>
                    </a:lnTo>
                    <a:lnTo>
                      <a:pt x="2117" y="2121"/>
                    </a:lnTo>
                    <a:lnTo>
                      <a:pt x="2386" y="1718"/>
                    </a:lnTo>
                    <a:lnTo>
                      <a:pt x="2480" y="1243"/>
                    </a:lnTo>
                    <a:lnTo>
                      <a:pt x="2481" y="124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095" name="Freeform 87"/>
              <p:cNvSpPr>
                <a:spLocks/>
              </p:cNvSpPr>
              <p:nvPr/>
            </p:nvSpPr>
            <p:spPr bwMode="auto">
              <a:xfrm>
                <a:off x="4488" y="2047"/>
                <a:ext cx="422" cy="430"/>
              </a:xfrm>
              <a:custGeom>
                <a:avLst/>
                <a:gdLst>
                  <a:gd name="T0" fmla="*/ 2160 w 3049"/>
                  <a:gd name="T1" fmla="*/ 135 h 3061"/>
                  <a:gd name="T2" fmla="*/ 1588 w 3049"/>
                  <a:gd name="T3" fmla="*/ 0 h 3061"/>
                  <a:gd name="T4" fmla="*/ 1007 w 3049"/>
                  <a:gd name="T5" fmla="*/ 90 h 3061"/>
                  <a:gd name="T6" fmla="*/ 504 w 3049"/>
                  <a:gd name="T7" fmla="*/ 393 h 3061"/>
                  <a:gd name="T8" fmla="*/ 151 w 3049"/>
                  <a:gd name="T9" fmla="*/ 863 h 3061"/>
                  <a:gd name="T10" fmla="*/ 0 w 3049"/>
                  <a:gd name="T11" fmla="*/ 1433 h 3061"/>
                  <a:gd name="T12" fmla="*/ 74 w 3049"/>
                  <a:gd name="T13" fmla="*/ 2016 h 3061"/>
                  <a:gd name="T14" fmla="*/ 362 w 3049"/>
                  <a:gd name="T15" fmla="*/ 2528 h 3061"/>
                  <a:gd name="T16" fmla="*/ 821 w 3049"/>
                  <a:gd name="T17" fmla="*/ 2895 h 3061"/>
                  <a:gd name="T18" fmla="*/ 1385 w 3049"/>
                  <a:gd name="T19" fmla="*/ 3061 h 3061"/>
                  <a:gd name="T20" fmla="*/ 1969 w 3049"/>
                  <a:gd name="T21" fmla="*/ 3004 h 3061"/>
                  <a:gd name="T22" fmla="*/ 2489 w 3049"/>
                  <a:gd name="T23" fmla="*/ 2730 h 3061"/>
                  <a:gd name="T24" fmla="*/ 2867 w 3049"/>
                  <a:gd name="T25" fmla="*/ 2280 h 3061"/>
                  <a:gd name="T26" fmla="*/ 3049 w 3049"/>
                  <a:gd name="T27" fmla="*/ 1720 h 3061"/>
                  <a:gd name="T28" fmla="*/ 3007 w 3049"/>
                  <a:gd name="T29" fmla="*/ 1134 h 3061"/>
                  <a:gd name="T30" fmla="*/ 3008 w 3049"/>
                  <a:gd name="T31" fmla="*/ 1134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49" h="3061">
                    <a:moveTo>
                      <a:pt x="2160" y="135"/>
                    </a:moveTo>
                    <a:lnTo>
                      <a:pt x="1588" y="0"/>
                    </a:lnTo>
                    <a:lnTo>
                      <a:pt x="1007" y="90"/>
                    </a:lnTo>
                    <a:lnTo>
                      <a:pt x="504" y="393"/>
                    </a:lnTo>
                    <a:lnTo>
                      <a:pt x="151" y="863"/>
                    </a:lnTo>
                    <a:lnTo>
                      <a:pt x="0" y="1433"/>
                    </a:lnTo>
                    <a:lnTo>
                      <a:pt x="74" y="2016"/>
                    </a:lnTo>
                    <a:lnTo>
                      <a:pt x="362" y="2528"/>
                    </a:lnTo>
                    <a:lnTo>
                      <a:pt x="821" y="2895"/>
                    </a:lnTo>
                    <a:lnTo>
                      <a:pt x="1385" y="3061"/>
                    </a:lnTo>
                    <a:lnTo>
                      <a:pt x="1969" y="3004"/>
                    </a:lnTo>
                    <a:lnTo>
                      <a:pt x="2489" y="2730"/>
                    </a:lnTo>
                    <a:lnTo>
                      <a:pt x="2867" y="2280"/>
                    </a:lnTo>
                    <a:lnTo>
                      <a:pt x="3049" y="1720"/>
                    </a:lnTo>
                    <a:lnTo>
                      <a:pt x="3007" y="1134"/>
                    </a:lnTo>
                    <a:lnTo>
                      <a:pt x="3008" y="113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096" name="Freeform 88"/>
              <p:cNvSpPr>
                <a:spLocks/>
              </p:cNvSpPr>
              <p:nvPr/>
            </p:nvSpPr>
            <p:spPr bwMode="auto">
              <a:xfrm>
                <a:off x="4700" y="1739"/>
                <a:ext cx="1" cy="1045"/>
              </a:xfrm>
              <a:custGeom>
                <a:avLst/>
                <a:gdLst>
                  <a:gd name="T0" fmla="*/ 0 w 2"/>
                  <a:gd name="T1" fmla="*/ 7442 h 7442"/>
                  <a:gd name="T2" fmla="*/ 0 w 2"/>
                  <a:gd name="T3" fmla="*/ 0 h 7442"/>
                  <a:gd name="T4" fmla="*/ 2 w 2"/>
                  <a:gd name="T5" fmla="*/ 0 h 7442"/>
                </a:gdLst>
                <a:ahLst/>
                <a:cxnLst>
                  <a:cxn ang="0">
                    <a:pos x="T0" y="T1"/>
                  </a:cxn>
                  <a:cxn ang="0">
                    <a:pos x="T2" y="T3"/>
                  </a:cxn>
                  <a:cxn ang="0">
                    <a:pos x="T4" y="T5"/>
                  </a:cxn>
                </a:cxnLst>
                <a:rect l="0" t="0" r="r" b="b"/>
                <a:pathLst>
                  <a:path w="2" h="7442">
                    <a:moveTo>
                      <a:pt x="0" y="7442"/>
                    </a:moveTo>
                    <a:lnTo>
                      <a:pt x="0" y="0"/>
                    </a:lnTo>
                    <a:lnTo>
                      <a:pt x="2" y="0"/>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097" name="Freeform 89"/>
              <p:cNvSpPr>
                <a:spLocks/>
              </p:cNvSpPr>
              <p:nvPr/>
            </p:nvSpPr>
            <p:spPr bwMode="auto">
              <a:xfrm>
                <a:off x="3600" y="2262"/>
                <a:ext cx="2192" cy="1"/>
              </a:xfrm>
              <a:custGeom>
                <a:avLst/>
                <a:gdLst>
                  <a:gd name="T0" fmla="*/ 0 w 15836"/>
                  <a:gd name="T1" fmla="*/ 15835 w 15836"/>
                  <a:gd name="T2" fmla="*/ 15836 w 15836"/>
                </a:gdLst>
                <a:ahLst/>
                <a:cxnLst>
                  <a:cxn ang="0">
                    <a:pos x="T0" y="0"/>
                  </a:cxn>
                  <a:cxn ang="0">
                    <a:pos x="T1" y="0"/>
                  </a:cxn>
                  <a:cxn ang="0">
                    <a:pos x="T2" y="0"/>
                  </a:cxn>
                </a:cxnLst>
                <a:rect l="0" t="0" r="r" b="b"/>
                <a:pathLst>
                  <a:path w="15836">
                    <a:moveTo>
                      <a:pt x="0" y="0"/>
                    </a:moveTo>
                    <a:lnTo>
                      <a:pt x="15835" y="0"/>
                    </a:lnTo>
                    <a:lnTo>
                      <a:pt x="15836" y="0"/>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098" name="Freeform 90"/>
              <p:cNvSpPr>
                <a:spLocks/>
              </p:cNvSpPr>
              <p:nvPr/>
            </p:nvSpPr>
            <p:spPr bwMode="auto">
              <a:xfrm>
                <a:off x="3710" y="2369"/>
                <a:ext cx="702" cy="1"/>
              </a:xfrm>
              <a:custGeom>
                <a:avLst/>
                <a:gdLst>
                  <a:gd name="T0" fmla="*/ 0 w 5075"/>
                  <a:gd name="T1" fmla="*/ 5073 w 5075"/>
                  <a:gd name="T2" fmla="*/ 5075 w 5075"/>
                </a:gdLst>
                <a:ahLst/>
                <a:cxnLst>
                  <a:cxn ang="0">
                    <a:pos x="T0" y="0"/>
                  </a:cxn>
                  <a:cxn ang="0">
                    <a:pos x="T1" y="0"/>
                  </a:cxn>
                  <a:cxn ang="0">
                    <a:pos x="T2" y="0"/>
                  </a:cxn>
                </a:cxnLst>
                <a:rect l="0" t="0" r="r" b="b"/>
                <a:pathLst>
                  <a:path w="5075">
                    <a:moveTo>
                      <a:pt x="0" y="0"/>
                    </a:moveTo>
                    <a:lnTo>
                      <a:pt x="5073" y="0"/>
                    </a:lnTo>
                    <a:lnTo>
                      <a:pt x="507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099" name="Freeform 91"/>
              <p:cNvSpPr>
                <a:spLocks/>
              </p:cNvSpPr>
              <p:nvPr/>
            </p:nvSpPr>
            <p:spPr bwMode="auto">
              <a:xfrm>
                <a:off x="3710" y="2154"/>
                <a:ext cx="702" cy="1"/>
              </a:xfrm>
              <a:custGeom>
                <a:avLst/>
                <a:gdLst>
                  <a:gd name="T0" fmla="*/ 0 w 5075"/>
                  <a:gd name="T1" fmla="*/ 5073 w 5075"/>
                  <a:gd name="T2" fmla="*/ 5075 w 5075"/>
                </a:gdLst>
                <a:ahLst/>
                <a:cxnLst>
                  <a:cxn ang="0">
                    <a:pos x="T0" y="0"/>
                  </a:cxn>
                  <a:cxn ang="0">
                    <a:pos x="T1" y="0"/>
                  </a:cxn>
                  <a:cxn ang="0">
                    <a:pos x="T2" y="0"/>
                  </a:cxn>
                </a:cxnLst>
                <a:rect l="0" t="0" r="r" b="b"/>
                <a:pathLst>
                  <a:path w="5075">
                    <a:moveTo>
                      <a:pt x="0" y="0"/>
                    </a:moveTo>
                    <a:lnTo>
                      <a:pt x="5073" y="0"/>
                    </a:lnTo>
                    <a:lnTo>
                      <a:pt x="507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00" name="Freeform 92"/>
              <p:cNvSpPr>
                <a:spLocks/>
              </p:cNvSpPr>
              <p:nvPr/>
            </p:nvSpPr>
            <p:spPr bwMode="auto">
              <a:xfrm>
                <a:off x="4411" y="2154"/>
                <a:ext cx="1" cy="215"/>
              </a:xfrm>
              <a:custGeom>
                <a:avLst/>
                <a:gdLst>
                  <a:gd name="T0" fmla="*/ 0 w 2"/>
                  <a:gd name="T1" fmla="*/ 1527 h 1527"/>
                  <a:gd name="T2" fmla="*/ 0 w 2"/>
                  <a:gd name="T3" fmla="*/ 0 h 1527"/>
                  <a:gd name="T4" fmla="*/ 2 w 2"/>
                  <a:gd name="T5" fmla="*/ 0 h 1527"/>
                </a:gdLst>
                <a:ahLst/>
                <a:cxnLst>
                  <a:cxn ang="0">
                    <a:pos x="T0" y="T1"/>
                  </a:cxn>
                  <a:cxn ang="0">
                    <a:pos x="T2" y="T3"/>
                  </a:cxn>
                  <a:cxn ang="0">
                    <a:pos x="T4" y="T5"/>
                  </a:cxn>
                </a:cxnLst>
                <a:rect l="0" t="0" r="r" b="b"/>
                <a:pathLst>
                  <a:path w="2" h="1527">
                    <a:moveTo>
                      <a:pt x="0" y="1527"/>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01" name="Freeform 93"/>
              <p:cNvSpPr>
                <a:spLocks/>
              </p:cNvSpPr>
              <p:nvPr/>
            </p:nvSpPr>
            <p:spPr bwMode="auto">
              <a:xfrm>
                <a:off x="3710" y="2154"/>
                <a:ext cx="1" cy="215"/>
              </a:xfrm>
              <a:custGeom>
                <a:avLst/>
                <a:gdLst>
                  <a:gd name="T0" fmla="*/ 0 w 1"/>
                  <a:gd name="T1" fmla="*/ 1527 h 1527"/>
                  <a:gd name="T2" fmla="*/ 0 w 1"/>
                  <a:gd name="T3" fmla="*/ 0 h 1527"/>
                  <a:gd name="T4" fmla="*/ 1 w 1"/>
                  <a:gd name="T5" fmla="*/ 0 h 1527"/>
                </a:gdLst>
                <a:ahLst/>
                <a:cxnLst>
                  <a:cxn ang="0">
                    <a:pos x="T0" y="T1"/>
                  </a:cxn>
                  <a:cxn ang="0">
                    <a:pos x="T2" y="T3"/>
                  </a:cxn>
                  <a:cxn ang="0">
                    <a:pos x="T4" y="T5"/>
                  </a:cxn>
                </a:cxnLst>
                <a:rect l="0" t="0" r="r" b="b"/>
                <a:pathLst>
                  <a:path w="1" h="1527">
                    <a:moveTo>
                      <a:pt x="0" y="152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02" name="Freeform 94"/>
              <p:cNvSpPr>
                <a:spLocks/>
              </p:cNvSpPr>
              <p:nvPr/>
            </p:nvSpPr>
            <p:spPr bwMode="auto">
              <a:xfrm>
                <a:off x="4987" y="2369"/>
                <a:ext cx="703" cy="1"/>
              </a:xfrm>
              <a:custGeom>
                <a:avLst/>
                <a:gdLst>
                  <a:gd name="T0" fmla="*/ 5075 w 5075"/>
                  <a:gd name="T1" fmla="*/ 0 w 5075"/>
                  <a:gd name="T2" fmla="*/ 2 w 5075"/>
                </a:gdLst>
                <a:ahLst/>
                <a:cxnLst>
                  <a:cxn ang="0">
                    <a:pos x="T0" y="0"/>
                  </a:cxn>
                  <a:cxn ang="0">
                    <a:pos x="T1" y="0"/>
                  </a:cxn>
                  <a:cxn ang="0">
                    <a:pos x="T2" y="0"/>
                  </a:cxn>
                </a:cxnLst>
                <a:rect l="0" t="0" r="r" b="b"/>
                <a:pathLst>
                  <a:path w="5075">
                    <a:moveTo>
                      <a:pt x="5075" y="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03" name="Freeform 95"/>
              <p:cNvSpPr>
                <a:spLocks/>
              </p:cNvSpPr>
              <p:nvPr/>
            </p:nvSpPr>
            <p:spPr bwMode="auto">
              <a:xfrm>
                <a:off x="4987" y="2154"/>
                <a:ext cx="2" cy="215"/>
              </a:xfrm>
              <a:custGeom>
                <a:avLst/>
                <a:gdLst>
                  <a:gd name="T0" fmla="*/ 0 w 2"/>
                  <a:gd name="T1" fmla="*/ 1527 h 1527"/>
                  <a:gd name="T2" fmla="*/ 0 w 2"/>
                  <a:gd name="T3" fmla="*/ 0 h 1527"/>
                  <a:gd name="T4" fmla="*/ 2 w 2"/>
                  <a:gd name="T5" fmla="*/ 0 h 1527"/>
                </a:gdLst>
                <a:ahLst/>
                <a:cxnLst>
                  <a:cxn ang="0">
                    <a:pos x="T0" y="T1"/>
                  </a:cxn>
                  <a:cxn ang="0">
                    <a:pos x="T2" y="T3"/>
                  </a:cxn>
                  <a:cxn ang="0">
                    <a:pos x="T4" y="T5"/>
                  </a:cxn>
                </a:cxnLst>
                <a:rect l="0" t="0" r="r" b="b"/>
                <a:pathLst>
                  <a:path w="2" h="1527">
                    <a:moveTo>
                      <a:pt x="0" y="1527"/>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04" name="Freeform 96"/>
              <p:cNvSpPr>
                <a:spLocks/>
              </p:cNvSpPr>
              <p:nvPr/>
            </p:nvSpPr>
            <p:spPr bwMode="auto">
              <a:xfrm>
                <a:off x="4987" y="2154"/>
                <a:ext cx="703" cy="1"/>
              </a:xfrm>
              <a:custGeom>
                <a:avLst/>
                <a:gdLst>
                  <a:gd name="T0" fmla="*/ 5075 w 5075"/>
                  <a:gd name="T1" fmla="*/ 0 w 5075"/>
                  <a:gd name="T2" fmla="*/ 2 w 5075"/>
                </a:gdLst>
                <a:ahLst/>
                <a:cxnLst>
                  <a:cxn ang="0">
                    <a:pos x="T0" y="0"/>
                  </a:cxn>
                  <a:cxn ang="0">
                    <a:pos x="T1" y="0"/>
                  </a:cxn>
                  <a:cxn ang="0">
                    <a:pos x="T2" y="0"/>
                  </a:cxn>
                </a:cxnLst>
                <a:rect l="0" t="0" r="r" b="b"/>
                <a:pathLst>
                  <a:path w="5075">
                    <a:moveTo>
                      <a:pt x="5075" y="0"/>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05" name="Freeform 97"/>
              <p:cNvSpPr>
                <a:spLocks/>
              </p:cNvSpPr>
              <p:nvPr/>
            </p:nvSpPr>
            <p:spPr bwMode="auto">
              <a:xfrm>
                <a:off x="5690" y="2154"/>
                <a:ext cx="1" cy="215"/>
              </a:xfrm>
              <a:custGeom>
                <a:avLst/>
                <a:gdLst>
                  <a:gd name="T0" fmla="*/ 0 w 1"/>
                  <a:gd name="T1" fmla="*/ 1527 h 1527"/>
                  <a:gd name="T2" fmla="*/ 0 w 1"/>
                  <a:gd name="T3" fmla="*/ 0 h 1527"/>
                  <a:gd name="T4" fmla="*/ 1 w 1"/>
                  <a:gd name="T5" fmla="*/ 0 h 1527"/>
                </a:gdLst>
                <a:ahLst/>
                <a:cxnLst>
                  <a:cxn ang="0">
                    <a:pos x="T0" y="T1"/>
                  </a:cxn>
                  <a:cxn ang="0">
                    <a:pos x="T2" y="T3"/>
                  </a:cxn>
                  <a:cxn ang="0">
                    <a:pos x="T4" y="T5"/>
                  </a:cxn>
                </a:cxnLst>
                <a:rect l="0" t="0" r="r" b="b"/>
                <a:pathLst>
                  <a:path w="1" h="1527">
                    <a:moveTo>
                      <a:pt x="0" y="152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06" name="Freeform 98"/>
              <p:cNvSpPr>
                <a:spLocks/>
              </p:cNvSpPr>
              <p:nvPr/>
            </p:nvSpPr>
            <p:spPr bwMode="auto">
              <a:xfrm>
                <a:off x="4345" y="2369"/>
                <a:ext cx="710" cy="270"/>
              </a:xfrm>
              <a:custGeom>
                <a:avLst/>
                <a:gdLst>
                  <a:gd name="T0" fmla="*/ 0 w 5129"/>
                  <a:gd name="T1" fmla="*/ 0 h 1916"/>
                  <a:gd name="T2" fmla="*/ 277 w 5129"/>
                  <a:gd name="T3" fmla="*/ 627 h 1916"/>
                  <a:gd name="T4" fmla="*/ 703 w 5129"/>
                  <a:gd name="T5" fmla="*/ 1161 h 1916"/>
                  <a:gd name="T6" fmla="*/ 1252 w 5129"/>
                  <a:gd name="T7" fmla="*/ 1571 h 1916"/>
                  <a:gd name="T8" fmla="*/ 1886 w 5129"/>
                  <a:gd name="T9" fmla="*/ 1828 h 1916"/>
                  <a:gd name="T10" fmla="*/ 2563 w 5129"/>
                  <a:gd name="T11" fmla="*/ 1916 h 1916"/>
                  <a:gd name="T12" fmla="*/ 3242 w 5129"/>
                  <a:gd name="T13" fmla="*/ 1828 h 1916"/>
                  <a:gd name="T14" fmla="*/ 3876 w 5129"/>
                  <a:gd name="T15" fmla="*/ 1571 h 1916"/>
                  <a:gd name="T16" fmla="*/ 4424 w 5129"/>
                  <a:gd name="T17" fmla="*/ 1161 h 1916"/>
                  <a:gd name="T18" fmla="*/ 4850 w 5129"/>
                  <a:gd name="T19" fmla="*/ 627 h 1916"/>
                  <a:gd name="T20" fmla="*/ 5128 w 5129"/>
                  <a:gd name="T21" fmla="*/ 0 h 1916"/>
                  <a:gd name="T22" fmla="*/ 5129 w 5129"/>
                  <a:gd name="T23" fmla="*/ 0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9" h="1916">
                    <a:moveTo>
                      <a:pt x="0" y="0"/>
                    </a:moveTo>
                    <a:lnTo>
                      <a:pt x="277" y="627"/>
                    </a:lnTo>
                    <a:lnTo>
                      <a:pt x="703" y="1161"/>
                    </a:lnTo>
                    <a:lnTo>
                      <a:pt x="1252" y="1571"/>
                    </a:lnTo>
                    <a:lnTo>
                      <a:pt x="1886" y="1828"/>
                    </a:lnTo>
                    <a:lnTo>
                      <a:pt x="2563" y="1916"/>
                    </a:lnTo>
                    <a:lnTo>
                      <a:pt x="3242" y="1828"/>
                    </a:lnTo>
                    <a:lnTo>
                      <a:pt x="3876" y="1571"/>
                    </a:lnTo>
                    <a:lnTo>
                      <a:pt x="4424" y="1161"/>
                    </a:lnTo>
                    <a:lnTo>
                      <a:pt x="4850" y="627"/>
                    </a:lnTo>
                    <a:lnTo>
                      <a:pt x="5128" y="0"/>
                    </a:lnTo>
                    <a:lnTo>
                      <a:pt x="512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07" name="Freeform 99"/>
              <p:cNvSpPr>
                <a:spLocks/>
              </p:cNvSpPr>
              <p:nvPr/>
            </p:nvSpPr>
            <p:spPr bwMode="auto">
              <a:xfrm>
                <a:off x="4345" y="2369"/>
                <a:ext cx="710" cy="270"/>
              </a:xfrm>
              <a:custGeom>
                <a:avLst/>
                <a:gdLst>
                  <a:gd name="T0" fmla="*/ 0 w 5129"/>
                  <a:gd name="T1" fmla="*/ 0 h 1916"/>
                  <a:gd name="T2" fmla="*/ 277 w 5129"/>
                  <a:gd name="T3" fmla="*/ 627 h 1916"/>
                  <a:gd name="T4" fmla="*/ 703 w 5129"/>
                  <a:gd name="T5" fmla="*/ 1161 h 1916"/>
                  <a:gd name="T6" fmla="*/ 1252 w 5129"/>
                  <a:gd name="T7" fmla="*/ 1571 h 1916"/>
                  <a:gd name="T8" fmla="*/ 1886 w 5129"/>
                  <a:gd name="T9" fmla="*/ 1828 h 1916"/>
                  <a:gd name="T10" fmla="*/ 2563 w 5129"/>
                  <a:gd name="T11" fmla="*/ 1916 h 1916"/>
                  <a:gd name="T12" fmla="*/ 3242 w 5129"/>
                  <a:gd name="T13" fmla="*/ 1828 h 1916"/>
                  <a:gd name="T14" fmla="*/ 3876 w 5129"/>
                  <a:gd name="T15" fmla="*/ 1571 h 1916"/>
                  <a:gd name="T16" fmla="*/ 4424 w 5129"/>
                  <a:gd name="T17" fmla="*/ 1161 h 1916"/>
                  <a:gd name="T18" fmla="*/ 4850 w 5129"/>
                  <a:gd name="T19" fmla="*/ 627 h 1916"/>
                  <a:gd name="T20" fmla="*/ 5128 w 5129"/>
                  <a:gd name="T21" fmla="*/ 0 h 1916"/>
                  <a:gd name="T22" fmla="*/ 5129 w 5129"/>
                  <a:gd name="T23" fmla="*/ 0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29" h="1916">
                    <a:moveTo>
                      <a:pt x="0" y="0"/>
                    </a:moveTo>
                    <a:lnTo>
                      <a:pt x="277" y="627"/>
                    </a:lnTo>
                    <a:lnTo>
                      <a:pt x="703" y="1161"/>
                    </a:lnTo>
                    <a:lnTo>
                      <a:pt x="1252" y="1571"/>
                    </a:lnTo>
                    <a:lnTo>
                      <a:pt x="1886" y="1828"/>
                    </a:lnTo>
                    <a:lnTo>
                      <a:pt x="2563" y="1916"/>
                    </a:lnTo>
                    <a:lnTo>
                      <a:pt x="3242" y="1828"/>
                    </a:lnTo>
                    <a:lnTo>
                      <a:pt x="3876" y="1571"/>
                    </a:lnTo>
                    <a:lnTo>
                      <a:pt x="4424" y="1161"/>
                    </a:lnTo>
                    <a:lnTo>
                      <a:pt x="4850" y="627"/>
                    </a:lnTo>
                    <a:lnTo>
                      <a:pt x="5128" y="0"/>
                    </a:lnTo>
                    <a:lnTo>
                      <a:pt x="512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08" name="Freeform 100"/>
              <p:cNvSpPr>
                <a:spLocks/>
              </p:cNvSpPr>
              <p:nvPr/>
            </p:nvSpPr>
            <p:spPr bwMode="auto">
              <a:xfrm>
                <a:off x="4197" y="2369"/>
                <a:ext cx="1006" cy="415"/>
              </a:xfrm>
              <a:custGeom>
                <a:avLst/>
                <a:gdLst>
                  <a:gd name="T0" fmla="*/ 0 w 7273"/>
                  <a:gd name="T1" fmla="*/ 0 h 2957"/>
                  <a:gd name="T2" fmla="*/ 264 w 7273"/>
                  <a:gd name="T3" fmla="*/ 801 h 2957"/>
                  <a:gd name="T4" fmla="*/ 704 w 7273"/>
                  <a:gd name="T5" fmla="*/ 1523 h 2957"/>
                  <a:gd name="T6" fmla="*/ 1294 w 7273"/>
                  <a:gd name="T7" fmla="*/ 2125 h 2957"/>
                  <a:gd name="T8" fmla="*/ 2003 w 7273"/>
                  <a:gd name="T9" fmla="*/ 2579 h 2957"/>
                  <a:gd name="T10" fmla="*/ 2798 w 7273"/>
                  <a:gd name="T11" fmla="*/ 2863 h 2957"/>
                  <a:gd name="T12" fmla="*/ 3635 w 7273"/>
                  <a:gd name="T13" fmla="*/ 2957 h 2957"/>
                  <a:gd name="T14" fmla="*/ 4473 w 7273"/>
                  <a:gd name="T15" fmla="*/ 2863 h 2957"/>
                  <a:gd name="T16" fmla="*/ 5268 w 7273"/>
                  <a:gd name="T17" fmla="*/ 2579 h 2957"/>
                  <a:gd name="T18" fmla="*/ 5978 w 7273"/>
                  <a:gd name="T19" fmla="*/ 2125 h 2957"/>
                  <a:gd name="T20" fmla="*/ 6568 w 7273"/>
                  <a:gd name="T21" fmla="*/ 1523 h 2957"/>
                  <a:gd name="T22" fmla="*/ 7007 w 7273"/>
                  <a:gd name="T23" fmla="*/ 801 h 2957"/>
                  <a:gd name="T24" fmla="*/ 7272 w 7273"/>
                  <a:gd name="T25" fmla="*/ 0 h 2957"/>
                  <a:gd name="T26" fmla="*/ 7273 w 7273"/>
                  <a:gd name="T27" fmla="*/ 0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73" h="2957">
                    <a:moveTo>
                      <a:pt x="0" y="0"/>
                    </a:moveTo>
                    <a:lnTo>
                      <a:pt x="264" y="801"/>
                    </a:lnTo>
                    <a:lnTo>
                      <a:pt x="704" y="1523"/>
                    </a:lnTo>
                    <a:lnTo>
                      <a:pt x="1294" y="2125"/>
                    </a:lnTo>
                    <a:lnTo>
                      <a:pt x="2003" y="2579"/>
                    </a:lnTo>
                    <a:lnTo>
                      <a:pt x="2798" y="2863"/>
                    </a:lnTo>
                    <a:lnTo>
                      <a:pt x="3635" y="2957"/>
                    </a:lnTo>
                    <a:lnTo>
                      <a:pt x="4473" y="2863"/>
                    </a:lnTo>
                    <a:lnTo>
                      <a:pt x="5268" y="2579"/>
                    </a:lnTo>
                    <a:lnTo>
                      <a:pt x="5978" y="2125"/>
                    </a:lnTo>
                    <a:lnTo>
                      <a:pt x="6568" y="1523"/>
                    </a:lnTo>
                    <a:lnTo>
                      <a:pt x="7007" y="801"/>
                    </a:lnTo>
                    <a:lnTo>
                      <a:pt x="7272" y="0"/>
                    </a:lnTo>
                    <a:lnTo>
                      <a:pt x="7273"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43109" name="Freeform 101"/>
            <p:cNvSpPr>
              <a:spLocks/>
            </p:cNvSpPr>
            <p:nvPr/>
          </p:nvSpPr>
          <p:spPr bwMode="auto">
            <a:xfrm>
              <a:off x="4195" y="1295"/>
              <a:ext cx="1011" cy="1"/>
            </a:xfrm>
            <a:custGeom>
              <a:avLst/>
              <a:gdLst>
                <a:gd name="T0" fmla="*/ 0 w 7305"/>
                <a:gd name="T1" fmla="*/ 7304 w 7305"/>
                <a:gd name="T2" fmla="*/ 7305 w 7305"/>
              </a:gdLst>
              <a:ahLst/>
              <a:cxnLst>
                <a:cxn ang="0">
                  <a:pos x="T0" y="0"/>
                </a:cxn>
                <a:cxn ang="0">
                  <a:pos x="T1" y="0"/>
                </a:cxn>
                <a:cxn ang="0">
                  <a:pos x="T2" y="0"/>
                </a:cxn>
              </a:cxnLst>
              <a:rect l="0" t="0" r="r" b="b"/>
              <a:pathLst>
                <a:path w="7305">
                  <a:moveTo>
                    <a:pt x="0" y="0"/>
                  </a:moveTo>
                  <a:lnTo>
                    <a:pt x="7304" y="0"/>
                  </a:lnTo>
                  <a:lnTo>
                    <a:pt x="730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11" name="Freeform 103"/>
            <p:cNvSpPr>
              <a:spLocks/>
            </p:cNvSpPr>
            <p:nvPr/>
          </p:nvSpPr>
          <p:spPr bwMode="auto">
            <a:xfrm>
              <a:off x="4357" y="719"/>
              <a:ext cx="689" cy="1"/>
            </a:xfrm>
            <a:custGeom>
              <a:avLst/>
              <a:gdLst>
                <a:gd name="T0" fmla="*/ 0 w 4977"/>
                <a:gd name="T1" fmla="*/ 4976 w 4977"/>
                <a:gd name="T2" fmla="*/ 4977 w 4977"/>
              </a:gdLst>
              <a:ahLst/>
              <a:cxnLst>
                <a:cxn ang="0">
                  <a:pos x="T0" y="0"/>
                </a:cxn>
                <a:cxn ang="0">
                  <a:pos x="T1" y="0"/>
                </a:cxn>
                <a:cxn ang="0">
                  <a:pos x="T2" y="0"/>
                </a:cxn>
              </a:cxnLst>
              <a:rect l="0" t="0" r="r" b="b"/>
              <a:pathLst>
                <a:path w="4977">
                  <a:moveTo>
                    <a:pt x="0" y="0"/>
                  </a:moveTo>
                  <a:lnTo>
                    <a:pt x="4976" y="0"/>
                  </a:lnTo>
                  <a:lnTo>
                    <a:pt x="4977"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12" name="Freeform 104"/>
            <p:cNvSpPr>
              <a:spLocks/>
            </p:cNvSpPr>
            <p:nvPr/>
          </p:nvSpPr>
          <p:spPr bwMode="auto">
            <a:xfrm>
              <a:off x="4195" y="719"/>
              <a:ext cx="162" cy="576"/>
            </a:xfrm>
            <a:custGeom>
              <a:avLst/>
              <a:gdLst>
                <a:gd name="T0" fmla="*/ 0 w 1165"/>
                <a:gd name="T1" fmla="*/ 4088 h 4088"/>
                <a:gd name="T2" fmla="*/ 1164 w 1165"/>
                <a:gd name="T3" fmla="*/ 0 h 4088"/>
                <a:gd name="T4" fmla="*/ 1165 w 1165"/>
                <a:gd name="T5" fmla="*/ 0 h 4088"/>
              </a:gdLst>
              <a:ahLst/>
              <a:cxnLst>
                <a:cxn ang="0">
                  <a:pos x="T0" y="T1"/>
                </a:cxn>
                <a:cxn ang="0">
                  <a:pos x="T2" y="T3"/>
                </a:cxn>
                <a:cxn ang="0">
                  <a:pos x="T4" y="T5"/>
                </a:cxn>
              </a:cxnLst>
              <a:rect l="0" t="0" r="r" b="b"/>
              <a:pathLst>
                <a:path w="1165" h="4088">
                  <a:moveTo>
                    <a:pt x="0" y="4088"/>
                  </a:moveTo>
                  <a:lnTo>
                    <a:pt x="1164" y="0"/>
                  </a:lnTo>
                  <a:lnTo>
                    <a:pt x="1165"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13" name="Freeform 105"/>
            <p:cNvSpPr>
              <a:spLocks/>
            </p:cNvSpPr>
            <p:nvPr/>
          </p:nvSpPr>
          <p:spPr bwMode="auto">
            <a:xfrm>
              <a:off x="5044" y="719"/>
              <a:ext cx="162" cy="576"/>
            </a:xfrm>
            <a:custGeom>
              <a:avLst/>
              <a:gdLst>
                <a:gd name="T0" fmla="*/ 1164 w 1164"/>
                <a:gd name="T1" fmla="*/ 4088 h 4088"/>
                <a:gd name="T2" fmla="*/ 0 w 1164"/>
                <a:gd name="T3" fmla="*/ 0 h 4088"/>
                <a:gd name="T4" fmla="*/ 1 w 1164"/>
                <a:gd name="T5" fmla="*/ 0 h 4088"/>
              </a:gdLst>
              <a:ahLst/>
              <a:cxnLst>
                <a:cxn ang="0">
                  <a:pos x="T0" y="T1"/>
                </a:cxn>
                <a:cxn ang="0">
                  <a:pos x="T2" y="T3"/>
                </a:cxn>
                <a:cxn ang="0">
                  <a:pos x="T4" y="T5"/>
                </a:cxn>
              </a:cxnLst>
              <a:rect l="0" t="0" r="r" b="b"/>
              <a:pathLst>
                <a:path w="1164" h="4088">
                  <a:moveTo>
                    <a:pt x="1164" y="408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14" name="Freeform 106"/>
            <p:cNvSpPr>
              <a:spLocks/>
            </p:cNvSpPr>
            <p:nvPr/>
          </p:nvSpPr>
          <p:spPr bwMode="auto">
            <a:xfrm>
              <a:off x="4480" y="719"/>
              <a:ext cx="2" cy="576"/>
            </a:xfrm>
            <a:custGeom>
              <a:avLst/>
              <a:gdLst>
                <a:gd name="T0" fmla="*/ 0 w 1"/>
                <a:gd name="T1" fmla="*/ 4088 h 4088"/>
                <a:gd name="T2" fmla="*/ 0 w 1"/>
                <a:gd name="T3" fmla="*/ 0 h 4088"/>
                <a:gd name="T4" fmla="*/ 1 w 1"/>
                <a:gd name="T5" fmla="*/ 0 h 4088"/>
              </a:gdLst>
              <a:ahLst/>
              <a:cxnLst>
                <a:cxn ang="0">
                  <a:pos x="T0" y="T1"/>
                </a:cxn>
                <a:cxn ang="0">
                  <a:pos x="T2" y="T3"/>
                </a:cxn>
                <a:cxn ang="0">
                  <a:pos x="T4" y="T5"/>
                </a:cxn>
              </a:cxnLst>
              <a:rect l="0" t="0" r="r" b="b"/>
              <a:pathLst>
                <a:path w="1" h="4088">
                  <a:moveTo>
                    <a:pt x="0" y="408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15" name="Freeform 107"/>
            <p:cNvSpPr>
              <a:spLocks/>
            </p:cNvSpPr>
            <p:nvPr/>
          </p:nvSpPr>
          <p:spPr bwMode="auto">
            <a:xfrm>
              <a:off x="4534" y="719"/>
              <a:ext cx="1" cy="576"/>
            </a:xfrm>
            <a:custGeom>
              <a:avLst/>
              <a:gdLst>
                <a:gd name="T0" fmla="*/ 0 w 1"/>
                <a:gd name="T1" fmla="*/ 4088 h 4088"/>
                <a:gd name="T2" fmla="*/ 0 w 1"/>
                <a:gd name="T3" fmla="*/ 0 h 4088"/>
                <a:gd name="T4" fmla="*/ 1 w 1"/>
                <a:gd name="T5" fmla="*/ 0 h 4088"/>
              </a:gdLst>
              <a:ahLst/>
              <a:cxnLst>
                <a:cxn ang="0">
                  <a:pos x="T0" y="T1"/>
                </a:cxn>
                <a:cxn ang="0">
                  <a:pos x="T2" y="T3"/>
                </a:cxn>
                <a:cxn ang="0">
                  <a:pos x="T4" y="T5"/>
                </a:cxn>
              </a:cxnLst>
              <a:rect l="0" t="0" r="r" b="b"/>
              <a:pathLst>
                <a:path w="1" h="4088">
                  <a:moveTo>
                    <a:pt x="0" y="408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16" name="Freeform 108"/>
            <p:cNvSpPr>
              <a:spLocks/>
            </p:cNvSpPr>
            <p:nvPr/>
          </p:nvSpPr>
          <p:spPr bwMode="auto">
            <a:xfrm>
              <a:off x="4921" y="719"/>
              <a:ext cx="1" cy="576"/>
            </a:xfrm>
            <a:custGeom>
              <a:avLst/>
              <a:gdLst>
                <a:gd name="T0" fmla="*/ 0 w 1"/>
                <a:gd name="T1" fmla="*/ 4088 h 4088"/>
                <a:gd name="T2" fmla="*/ 0 w 1"/>
                <a:gd name="T3" fmla="*/ 0 h 4088"/>
                <a:gd name="T4" fmla="*/ 1 w 1"/>
                <a:gd name="T5" fmla="*/ 0 h 4088"/>
              </a:gdLst>
              <a:ahLst/>
              <a:cxnLst>
                <a:cxn ang="0">
                  <a:pos x="T0" y="T1"/>
                </a:cxn>
                <a:cxn ang="0">
                  <a:pos x="T2" y="T3"/>
                </a:cxn>
                <a:cxn ang="0">
                  <a:pos x="T4" y="T5"/>
                </a:cxn>
              </a:cxnLst>
              <a:rect l="0" t="0" r="r" b="b"/>
              <a:pathLst>
                <a:path w="1" h="4088">
                  <a:moveTo>
                    <a:pt x="0" y="408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17" name="Freeform 109"/>
            <p:cNvSpPr>
              <a:spLocks/>
            </p:cNvSpPr>
            <p:nvPr/>
          </p:nvSpPr>
          <p:spPr bwMode="auto">
            <a:xfrm>
              <a:off x="4868" y="719"/>
              <a:ext cx="1" cy="576"/>
            </a:xfrm>
            <a:custGeom>
              <a:avLst/>
              <a:gdLst>
                <a:gd name="T0" fmla="*/ 0 w 1"/>
                <a:gd name="T1" fmla="*/ 4088 h 4088"/>
                <a:gd name="T2" fmla="*/ 0 w 1"/>
                <a:gd name="T3" fmla="*/ 0 h 4088"/>
                <a:gd name="T4" fmla="*/ 1 w 1"/>
                <a:gd name="T5" fmla="*/ 0 h 4088"/>
              </a:gdLst>
              <a:ahLst/>
              <a:cxnLst>
                <a:cxn ang="0">
                  <a:pos x="T0" y="T1"/>
                </a:cxn>
                <a:cxn ang="0">
                  <a:pos x="T2" y="T3"/>
                </a:cxn>
                <a:cxn ang="0">
                  <a:pos x="T4" y="T5"/>
                </a:cxn>
              </a:cxnLst>
              <a:rect l="0" t="0" r="r" b="b"/>
              <a:pathLst>
                <a:path w="1" h="4088">
                  <a:moveTo>
                    <a:pt x="0" y="408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18" name="Freeform 110"/>
            <p:cNvSpPr>
              <a:spLocks/>
            </p:cNvSpPr>
            <p:nvPr/>
          </p:nvSpPr>
          <p:spPr bwMode="auto">
            <a:xfrm>
              <a:off x="4990" y="594"/>
              <a:ext cx="1" cy="125"/>
            </a:xfrm>
            <a:custGeom>
              <a:avLst/>
              <a:gdLst>
                <a:gd name="T0" fmla="*/ 0 w 1"/>
                <a:gd name="T1" fmla="*/ 892 h 892"/>
                <a:gd name="T2" fmla="*/ 0 w 1"/>
                <a:gd name="T3" fmla="*/ 0 h 892"/>
                <a:gd name="T4" fmla="*/ 1 w 1"/>
                <a:gd name="T5" fmla="*/ 0 h 892"/>
              </a:gdLst>
              <a:ahLst/>
              <a:cxnLst>
                <a:cxn ang="0">
                  <a:pos x="T0" y="T1"/>
                </a:cxn>
                <a:cxn ang="0">
                  <a:pos x="T2" y="T3"/>
                </a:cxn>
                <a:cxn ang="0">
                  <a:pos x="T4" y="T5"/>
                </a:cxn>
              </a:cxnLst>
              <a:rect l="0" t="0" r="r" b="b"/>
              <a:pathLst>
                <a:path w="1" h="892">
                  <a:moveTo>
                    <a:pt x="0" y="89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19" name="Freeform 111"/>
            <p:cNvSpPr>
              <a:spLocks/>
            </p:cNvSpPr>
            <p:nvPr/>
          </p:nvSpPr>
          <p:spPr bwMode="auto">
            <a:xfrm>
              <a:off x="5206" y="594"/>
              <a:ext cx="122" cy="701"/>
            </a:xfrm>
            <a:custGeom>
              <a:avLst/>
              <a:gdLst>
                <a:gd name="T0" fmla="*/ 0 w 881"/>
                <a:gd name="T1" fmla="*/ 4980 h 4980"/>
                <a:gd name="T2" fmla="*/ 880 w 881"/>
                <a:gd name="T3" fmla="*/ 0 h 4980"/>
                <a:gd name="T4" fmla="*/ 881 w 881"/>
                <a:gd name="T5" fmla="*/ 0 h 4980"/>
              </a:gdLst>
              <a:ahLst/>
              <a:cxnLst>
                <a:cxn ang="0">
                  <a:pos x="T0" y="T1"/>
                </a:cxn>
                <a:cxn ang="0">
                  <a:pos x="T2" y="T3"/>
                </a:cxn>
                <a:cxn ang="0">
                  <a:pos x="T4" y="T5"/>
                </a:cxn>
              </a:cxnLst>
              <a:rect l="0" t="0" r="r" b="b"/>
              <a:pathLst>
                <a:path w="881" h="4980">
                  <a:moveTo>
                    <a:pt x="0" y="4980"/>
                  </a:moveTo>
                  <a:lnTo>
                    <a:pt x="880" y="0"/>
                  </a:lnTo>
                  <a:lnTo>
                    <a:pt x="88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20" name="Freeform 112"/>
            <p:cNvSpPr>
              <a:spLocks/>
            </p:cNvSpPr>
            <p:nvPr/>
          </p:nvSpPr>
          <p:spPr bwMode="auto">
            <a:xfrm>
              <a:off x="4990" y="422"/>
              <a:ext cx="338" cy="172"/>
            </a:xfrm>
            <a:custGeom>
              <a:avLst/>
              <a:gdLst>
                <a:gd name="T0" fmla="*/ 2443 w 2443"/>
                <a:gd name="T1" fmla="*/ 1223 h 1223"/>
                <a:gd name="T2" fmla="*/ 2384 w 2443"/>
                <a:gd name="T3" fmla="*/ 845 h 1223"/>
                <a:gd name="T4" fmla="*/ 2210 w 2443"/>
                <a:gd name="T5" fmla="*/ 504 h 1223"/>
                <a:gd name="T6" fmla="*/ 1940 w 2443"/>
                <a:gd name="T7" fmla="*/ 233 h 1223"/>
                <a:gd name="T8" fmla="*/ 1599 w 2443"/>
                <a:gd name="T9" fmla="*/ 59 h 1223"/>
                <a:gd name="T10" fmla="*/ 1221 w 2443"/>
                <a:gd name="T11" fmla="*/ 0 h 1223"/>
                <a:gd name="T12" fmla="*/ 844 w 2443"/>
                <a:gd name="T13" fmla="*/ 59 h 1223"/>
                <a:gd name="T14" fmla="*/ 504 w 2443"/>
                <a:gd name="T15" fmla="*/ 233 h 1223"/>
                <a:gd name="T16" fmla="*/ 234 w 2443"/>
                <a:gd name="T17" fmla="*/ 504 h 1223"/>
                <a:gd name="T18" fmla="*/ 59 w 2443"/>
                <a:gd name="T19" fmla="*/ 845 h 1223"/>
                <a:gd name="T20" fmla="*/ 0 w 2443"/>
                <a:gd name="T21" fmla="*/ 1223 h 1223"/>
                <a:gd name="T22" fmla="*/ 1 w 2443"/>
                <a:gd name="T23" fmla="*/ 1223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43" h="1223">
                  <a:moveTo>
                    <a:pt x="2443" y="1223"/>
                  </a:moveTo>
                  <a:lnTo>
                    <a:pt x="2384" y="845"/>
                  </a:lnTo>
                  <a:lnTo>
                    <a:pt x="2210" y="504"/>
                  </a:lnTo>
                  <a:lnTo>
                    <a:pt x="1940" y="233"/>
                  </a:lnTo>
                  <a:lnTo>
                    <a:pt x="1599" y="59"/>
                  </a:lnTo>
                  <a:lnTo>
                    <a:pt x="1221" y="0"/>
                  </a:lnTo>
                  <a:lnTo>
                    <a:pt x="844" y="59"/>
                  </a:lnTo>
                  <a:lnTo>
                    <a:pt x="504" y="233"/>
                  </a:lnTo>
                  <a:lnTo>
                    <a:pt x="234" y="504"/>
                  </a:lnTo>
                  <a:lnTo>
                    <a:pt x="59" y="845"/>
                  </a:lnTo>
                  <a:lnTo>
                    <a:pt x="0" y="1223"/>
                  </a:lnTo>
                  <a:lnTo>
                    <a:pt x="1" y="122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21" name="Freeform 113"/>
            <p:cNvSpPr>
              <a:spLocks/>
            </p:cNvSpPr>
            <p:nvPr/>
          </p:nvSpPr>
          <p:spPr bwMode="auto">
            <a:xfrm>
              <a:off x="4073" y="594"/>
              <a:ext cx="122" cy="701"/>
            </a:xfrm>
            <a:custGeom>
              <a:avLst/>
              <a:gdLst>
                <a:gd name="T0" fmla="*/ 881 w 881"/>
                <a:gd name="T1" fmla="*/ 4980 h 4980"/>
                <a:gd name="T2" fmla="*/ 0 w 881"/>
                <a:gd name="T3" fmla="*/ 0 h 4980"/>
                <a:gd name="T4" fmla="*/ 1 w 881"/>
                <a:gd name="T5" fmla="*/ 0 h 4980"/>
              </a:gdLst>
              <a:ahLst/>
              <a:cxnLst>
                <a:cxn ang="0">
                  <a:pos x="T0" y="T1"/>
                </a:cxn>
                <a:cxn ang="0">
                  <a:pos x="T2" y="T3"/>
                </a:cxn>
                <a:cxn ang="0">
                  <a:pos x="T4" y="T5"/>
                </a:cxn>
              </a:cxnLst>
              <a:rect l="0" t="0" r="r" b="b"/>
              <a:pathLst>
                <a:path w="881" h="4980">
                  <a:moveTo>
                    <a:pt x="881" y="498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22" name="Freeform 114"/>
            <p:cNvSpPr>
              <a:spLocks/>
            </p:cNvSpPr>
            <p:nvPr/>
          </p:nvSpPr>
          <p:spPr bwMode="auto">
            <a:xfrm>
              <a:off x="4073" y="422"/>
              <a:ext cx="339" cy="172"/>
            </a:xfrm>
            <a:custGeom>
              <a:avLst/>
              <a:gdLst>
                <a:gd name="T0" fmla="*/ 2444 w 2444"/>
                <a:gd name="T1" fmla="*/ 1223 h 1223"/>
                <a:gd name="T2" fmla="*/ 2385 w 2444"/>
                <a:gd name="T3" fmla="*/ 845 h 1223"/>
                <a:gd name="T4" fmla="*/ 2210 w 2444"/>
                <a:gd name="T5" fmla="*/ 504 h 1223"/>
                <a:gd name="T6" fmla="*/ 1940 w 2444"/>
                <a:gd name="T7" fmla="*/ 233 h 1223"/>
                <a:gd name="T8" fmla="*/ 1600 w 2444"/>
                <a:gd name="T9" fmla="*/ 59 h 1223"/>
                <a:gd name="T10" fmla="*/ 1222 w 2444"/>
                <a:gd name="T11" fmla="*/ 0 h 1223"/>
                <a:gd name="T12" fmla="*/ 845 w 2444"/>
                <a:gd name="T13" fmla="*/ 59 h 1223"/>
                <a:gd name="T14" fmla="*/ 503 w 2444"/>
                <a:gd name="T15" fmla="*/ 233 h 1223"/>
                <a:gd name="T16" fmla="*/ 233 w 2444"/>
                <a:gd name="T17" fmla="*/ 504 h 1223"/>
                <a:gd name="T18" fmla="*/ 60 w 2444"/>
                <a:gd name="T19" fmla="*/ 845 h 1223"/>
                <a:gd name="T20" fmla="*/ 0 w 2444"/>
                <a:gd name="T21" fmla="*/ 1223 h 1223"/>
                <a:gd name="T22" fmla="*/ 1 w 2444"/>
                <a:gd name="T23" fmla="*/ 1223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44" h="1223">
                  <a:moveTo>
                    <a:pt x="2444" y="1223"/>
                  </a:moveTo>
                  <a:lnTo>
                    <a:pt x="2385" y="845"/>
                  </a:lnTo>
                  <a:lnTo>
                    <a:pt x="2210" y="504"/>
                  </a:lnTo>
                  <a:lnTo>
                    <a:pt x="1940" y="233"/>
                  </a:lnTo>
                  <a:lnTo>
                    <a:pt x="1600" y="59"/>
                  </a:lnTo>
                  <a:lnTo>
                    <a:pt x="1222" y="0"/>
                  </a:lnTo>
                  <a:lnTo>
                    <a:pt x="845" y="59"/>
                  </a:lnTo>
                  <a:lnTo>
                    <a:pt x="503" y="233"/>
                  </a:lnTo>
                  <a:lnTo>
                    <a:pt x="233" y="504"/>
                  </a:lnTo>
                  <a:lnTo>
                    <a:pt x="60" y="845"/>
                  </a:lnTo>
                  <a:lnTo>
                    <a:pt x="0" y="1223"/>
                  </a:lnTo>
                  <a:lnTo>
                    <a:pt x="1" y="1223"/>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23" name="Freeform 115"/>
            <p:cNvSpPr>
              <a:spLocks/>
            </p:cNvSpPr>
            <p:nvPr/>
          </p:nvSpPr>
          <p:spPr bwMode="auto">
            <a:xfrm>
              <a:off x="4412" y="594"/>
              <a:ext cx="1" cy="125"/>
            </a:xfrm>
            <a:custGeom>
              <a:avLst/>
              <a:gdLst>
                <a:gd name="T0" fmla="*/ 0 w 1"/>
                <a:gd name="T1" fmla="*/ 892 h 892"/>
                <a:gd name="T2" fmla="*/ 0 w 1"/>
                <a:gd name="T3" fmla="*/ 0 h 892"/>
                <a:gd name="T4" fmla="*/ 1 w 1"/>
                <a:gd name="T5" fmla="*/ 0 h 892"/>
              </a:gdLst>
              <a:ahLst/>
              <a:cxnLst>
                <a:cxn ang="0">
                  <a:pos x="T0" y="T1"/>
                </a:cxn>
                <a:cxn ang="0">
                  <a:pos x="T2" y="T3"/>
                </a:cxn>
                <a:cxn ang="0">
                  <a:pos x="T4" y="T5"/>
                </a:cxn>
              </a:cxnLst>
              <a:rect l="0" t="0" r="r" b="b"/>
              <a:pathLst>
                <a:path w="1" h="892">
                  <a:moveTo>
                    <a:pt x="0" y="89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24" name="Text Box 116"/>
            <p:cNvSpPr txBox="1">
              <a:spLocks noChangeArrowheads="1"/>
            </p:cNvSpPr>
            <p:nvPr/>
          </p:nvSpPr>
          <p:spPr bwMode="auto">
            <a:xfrm>
              <a:off x="4176" y="3619"/>
              <a:ext cx="1209"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rPr>
                <a:t>Wing nut</a:t>
              </a:r>
            </a:p>
          </p:txBody>
        </p:sp>
      </p:grpSp>
      <p:grpSp>
        <p:nvGrpSpPr>
          <p:cNvPr id="43181" name="Group 173"/>
          <p:cNvGrpSpPr>
            <a:grpSpLocks/>
          </p:cNvGrpSpPr>
          <p:nvPr/>
        </p:nvGrpSpPr>
        <p:grpSpPr bwMode="auto">
          <a:xfrm>
            <a:off x="228600" y="381000"/>
            <a:ext cx="2971800" cy="5943600"/>
            <a:chOff x="144" y="240"/>
            <a:chExt cx="1872" cy="3744"/>
          </a:xfrm>
        </p:grpSpPr>
        <p:sp>
          <p:nvSpPr>
            <p:cNvPr id="43087" name="Text Box 79"/>
            <p:cNvSpPr txBox="1">
              <a:spLocks noChangeArrowheads="1"/>
            </p:cNvSpPr>
            <p:nvPr/>
          </p:nvSpPr>
          <p:spPr bwMode="auto">
            <a:xfrm rot="-5520984">
              <a:off x="50" y="870"/>
              <a:ext cx="4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0.5D</a:t>
              </a:r>
            </a:p>
          </p:txBody>
        </p:sp>
        <p:grpSp>
          <p:nvGrpSpPr>
            <p:cNvPr id="43179" name="Group 171"/>
            <p:cNvGrpSpPr>
              <a:grpSpLocks/>
            </p:cNvGrpSpPr>
            <p:nvPr/>
          </p:nvGrpSpPr>
          <p:grpSpPr bwMode="auto">
            <a:xfrm>
              <a:off x="372" y="240"/>
              <a:ext cx="1644" cy="3744"/>
              <a:chOff x="372" y="240"/>
              <a:chExt cx="1644" cy="3744"/>
            </a:xfrm>
          </p:grpSpPr>
          <p:sp>
            <p:nvSpPr>
              <p:cNvPr id="43078" name="Line 70"/>
              <p:cNvSpPr>
                <a:spLocks noChangeShapeType="1"/>
              </p:cNvSpPr>
              <p:nvPr/>
            </p:nvSpPr>
            <p:spPr bwMode="auto">
              <a:xfrm flipV="1">
                <a:off x="580" y="348"/>
                <a:ext cx="10" cy="443"/>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079" name="Line 71"/>
              <p:cNvSpPr>
                <a:spLocks noChangeShapeType="1"/>
              </p:cNvSpPr>
              <p:nvPr/>
            </p:nvSpPr>
            <p:spPr bwMode="auto">
              <a:xfrm flipV="1">
                <a:off x="2010" y="438"/>
                <a:ext cx="0" cy="324"/>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080" name="Line 72"/>
              <p:cNvSpPr>
                <a:spLocks noChangeShapeType="1"/>
              </p:cNvSpPr>
              <p:nvPr/>
            </p:nvSpPr>
            <p:spPr bwMode="auto">
              <a:xfrm>
                <a:off x="590" y="456"/>
                <a:ext cx="1426"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081" name="Text Box 73"/>
              <p:cNvSpPr txBox="1">
                <a:spLocks noChangeArrowheads="1"/>
              </p:cNvSpPr>
              <p:nvPr/>
            </p:nvSpPr>
            <p:spPr bwMode="auto">
              <a:xfrm>
                <a:off x="1046" y="240"/>
                <a:ext cx="4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1.8D</a:t>
                </a:r>
              </a:p>
            </p:txBody>
          </p:sp>
          <p:sp>
            <p:nvSpPr>
              <p:cNvPr id="43082" name="Line 74"/>
              <p:cNvSpPr>
                <a:spLocks noChangeShapeType="1"/>
              </p:cNvSpPr>
              <p:nvPr/>
            </p:nvSpPr>
            <p:spPr bwMode="auto">
              <a:xfrm>
                <a:off x="693" y="1238"/>
                <a:ext cx="0" cy="21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083" name="Line 75"/>
              <p:cNvSpPr>
                <a:spLocks noChangeShapeType="1"/>
              </p:cNvSpPr>
              <p:nvPr/>
            </p:nvSpPr>
            <p:spPr bwMode="auto">
              <a:xfrm>
                <a:off x="1876" y="1210"/>
                <a:ext cx="0" cy="21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084" name="Line 76"/>
              <p:cNvSpPr>
                <a:spLocks noChangeShapeType="1"/>
              </p:cNvSpPr>
              <p:nvPr/>
            </p:nvSpPr>
            <p:spPr bwMode="auto">
              <a:xfrm>
                <a:off x="704" y="1428"/>
                <a:ext cx="1141"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085" name="Text Box 77"/>
              <p:cNvSpPr txBox="1">
                <a:spLocks noChangeArrowheads="1"/>
              </p:cNvSpPr>
              <p:nvPr/>
            </p:nvSpPr>
            <p:spPr bwMode="auto">
              <a:xfrm>
                <a:off x="989" y="1212"/>
                <a:ext cx="4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1.5D</a:t>
                </a:r>
              </a:p>
            </p:txBody>
          </p:sp>
          <p:sp>
            <p:nvSpPr>
              <p:cNvPr id="43086" name="Line 78"/>
              <p:cNvSpPr>
                <a:spLocks noChangeShapeType="1"/>
              </p:cNvSpPr>
              <p:nvPr/>
            </p:nvSpPr>
            <p:spPr bwMode="auto">
              <a:xfrm>
                <a:off x="419" y="780"/>
                <a:ext cx="8" cy="396"/>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088" name="Line 80"/>
              <p:cNvSpPr>
                <a:spLocks noChangeShapeType="1"/>
              </p:cNvSpPr>
              <p:nvPr/>
            </p:nvSpPr>
            <p:spPr bwMode="auto">
              <a:xfrm flipV="1">
                <a:off x="1008" y="499"/>
                <a:ext cx="0" cy="27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089" name="Line 81"/>
              <p:cNvSpPr>
                <a:spLocks noChangeShapeType="1"/>
              </p:cNvSpPr>
              <p:nvPr/>
            </p:nvSpPr>
            <p:spPr bwMode="auto">
              <a:xfrm>
                <a:off x="1051" y="626"/>
                <a:ext cx="513" cy="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090" name="Text Box 82"/>
              <p:cNvSpPr txBox="1">
                <a:spLocks noChangeArrowheads="1"/>
              </p:cNvSpPr>
              <p:nvPr/>
            </p:nvSpPr>
            <p:spPr bwMode="auto">
              <a:xfrm>
                <a:off x="1160" y="412"/>
                <a:ext cx="262"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1800" i="0">
                    <a:effectLst/>
                  </a:rPr>
                  <a:t>D</a:t>
                </a:r>
              </a:p>
            </p:txBody>
          </p:sp>
          <p:grpSp>
            <p:nvGrpSpPr>
              <p:cNvPr id="43176" name="Group 168"/>
              <p:cNvGrpSpPr>
                <a:grpSpLocks/>
              </p:cNvGrpSpPr>
              <p:nvPr/>
            </p:nvGrpSpPr>
            <p:grpSpPr bwMode="auto">
              <a:xfrm>
                <a:off x="573" y="1714"/>
                <a:ext cx="1431" cy="1358"/>
                <a:chOff x="573" y="1474"/>
                <a:chExt cx="1431" cy="1358"/>
              </a:xfrm>
            </p:grpSpPr>
            <p:sp>
              <p:nvSpPr>
                <p:cNvPr id="43126" name="Freeform 118"/>
                <p:cNvSpPr>
                  <a:spLocks/>
                </p:cNvSpPr>
                <p:nvPr/>
              </p:nvSpPr>
              <p:spPr bwMode="auto">
                <a:xfrm>
                  <a:off x="576" y="1726"/>
                  <a:ext cx="156" cy="853"/>
                </a:xfrm>
                <a:custGeom>
                  <a:avLst/>
                  <a:gdLst>
                    <a:gd name="T0" fmla="*/ 871 w 872"/>
                    <a:gd name="T1" fmla="*/ 0 h 5044"/>
                    <a:gd name="T2" fmla="*/ 444 w 872"/>
                    <a:gd name="T3" fmla="*/ 650 h 5044"/>
                    <a:gd name="T4" fmla="*/ 150 w 872"/>
                    <a:gd name="T5" fmla="*/ 1370 h 5044"/>
                    <a:gd name="T6" fmla="*/ 0 w 872"/>
                    <a:gd name="T7" fmla="*/ 2133 h 5044"/>
                    <a:gd name="T8" fmla="*/ 0 w 872"/>
                    <a:gd name="T9" fmla="*/ 2911 h 5044"/>
                    <a:gd name="T10" fmla="*/ 150 w 872"/>
                    <a:gd name="T11" fmla="*/ 3674 h 5044"/>
                    <a:gd name="T12" fmla="*/ 444 w 872"/>
                    <a:gd name="T13" fmla="*/ 4395 h 5044"/>
                    <a:gd name="T14" fmla="*/ 871 w 872"/>
                    <a:gd name="T15" fmla="*/ 5044 h 5044"/>
                    <a:gd name="T16" fmla="*/ 872 w 872"/>
                    <a:gd name="T17" fmla="*/ 5044 h 5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2" h="5044">
                      <a:moveTo>
                        <a:pt x="871" y="0"/>
                      </a:moveTo>
                      <a:lnTo>
                        <a:pt x="444" y="650"/>
                      </a:lnTo>
                      <a:lnTo>
                        <a:pt x="150" y="1370"/>
                      </a:lnTo>
                      <a:lnTo>
                        <a:pt x="0" y="2133"/>
                      </a:lnTo>
                      <a:lnTo>
                        <a:pt x="0" y="2911"/>
                      </a:lnTo>
                      <a:lnTo>
                        <a:pt x="150" y="3674"/>
                      </a:lnTo>
                      <a:lnTo>
                        <a:pt x="444" y="4395"/>
                      </a:lnTo>
                      <a:lnTo>
                        <a:pt x="871" y="5044"/>
                      </a:lnTo>
                      <a:lnTo>
                        <a:pt x="872" y="504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27" name="Freeform 119"/>
                <p:cNvSpPr>
                  <a:spLocks/>
                </p:cNvSpPr>
                <p:nvPr/>
              </p:nvSpPr>
              <p:spPr bwMode="auto">
                <a:xfrm>
                  <a:off x="700" y="1594"/>
                  <a:ext cx="1179" cy="1118"/>
                </a:xfrm>
                <a:custGeom>
                  <a:avLst/>
                  <a:gdLst>
                    <a:gd name="T0" fmla="*/ 6607 w 6609"/>
                    <a:gd name="T1" fmla="*/ 3309 h 6619"/>
                    <a:gd name="T2" fmla="*/ 6525 w 6609"/>
                    <a:gd name="T3" fmla="*/ 2573 h 6619"/>
                    <a:gd name="T4" fmla="*/ 6280 w 6609"/>
                    <a:gd name="T5" fmla="*/ 1873 h 6619"/>
                    <a:gd name="T6" fmla="*/ 5887 w 6609"/>
                    <a:gd name="T7" fmla="*/ 1246 h 6619"/>
                    <a:gd name="T8" fmla="*/ 5363 w 6609"/>
                    <a:gd name="T9" fmla="*/ 722 h 6619"/>
                    <a:gd name="T10" fmla="*/ 4737 w 6609"/>
                    <a:gd name="T11" fmla="*/ 327 h 6619"/>
                    <a:gd name="T12" fmla="*/ 4039 w 6609"/>
                    <a:gd name="T13" fmla="*/ 83 h 6619"/>
                    <a:gd name="T14" fmla="*/ 3304 w 6609"/>
                    <a:gd name="T15" fmla="*/ 0 h 6619"/>
                    <a:gd name="T16" fmla="*/ 2568 w 6609"/>
                    <a:gd name="T17" fmla="*/ 83 h 6619"/>
                    <a:gd name="T18" fmla="*/ 1870 w 6609"/>
                    <a:gd name="T19" fmla="*/ 327 h 6619"/>
                    <a:gd name="T20" fmla="*/ 1244 w 6609"/>
                    <a:gd name="T21" fmla="*/ 722 h 6619"/>
                    <a:gd name="T22" fmla="*/ 720 w 6609"/>
                    <a:gd name="T23" fmla="*/ 1246 h 6619"/>
                    <a:gd name="T24" fmla="*/ 327 w 6609"/>
                    <a:gd name="T25" fmla="*/ 1873 h 6619"/>
                    <a:gd name="T26" fmla="*/ 82 w 6609"/>
                    <a:gd name="T27" fmla="*/ 2573 h 6619"/>
                    <a:gd name="T28" fmla="*/ 0 w 6609"/>
                    <a:gd name="T29" fmla="*/ 3309 h 6619"/>
                    <a:gd name="T30" fmla="*/ 82 w 6609"/>
                    <a:gd name="T31" fmla="*/ 4046 h 6619"/>
                    <a:gd name="T32" fmla="*/ 327 w 6609"/>
                    <a:gd name="T33" fmla="*/ 4745 h 6619"/>
                    <a:gd name="T34" fmla="*/ 720 w 6609"/>
                    <a:gd name="T35" fmla="*/ 5372 h 6619"/>
                    <a:gd name="T36" fmla="*/ 1244 w 6609"/>
                    <a:gd name="T37" fmla="*/ 5896 h 6619"/>
                    <a:gd name="T38" fmla="*/ 1870 w 6609"/>
                    <a:gd name="T39" fmla="*/ 6290 h 6619"/>
                    <a:gd name="T40" fmla="*/ 2568 w 6609"/>
                    <a:gd name="T41" fmla="*/ 6535 h 6619"/>
                    <a:gd name="T42" fmla="*/ 3304 w 6609"/>
                    <a:gd name="T43" fmla="*/ 6619 h 6619"/>
                    <a:gd name="T44" fmla="*/ 4039 w 6609"/>
                    <a:gd name="T45" fmla="*/ 6535 h 6619"/>
                    <a:gd name="T46" fmla="*/ 4737 w 6609"/>
                    <a:gd name="T47" fmla="*/ 6290 h 6619"/>
                    <a:gd name="T48" fmla="*/ 5363 w 6609"/>
                    <a:gd name="T49" fmla="*/ 5896 h 6619"/>
                    <a:gd name="T50" fmla="*/ 5887 w 6609"/>
                    <a:gd name="T51" fmla="*/ 5372 h 6619"/>
                    <a:gd name="T52" fmla="*/ 6280 w 6609"/>
                    <a:gd name="T53" fmla="*/ 4745 h 6619"/>
                    <a:gd name="T54" fmla="*/ 6525 w 6609"/>
                    <a:gd name="T55" fmla="*/ 4046 h 6619"/>
                    <a:gd name="T56" fmla="*/ 6607 w 6609"/>
                    <a:gd name="T57" fmla="*/ 3309 h 6619"/>
                    <a:gd name="T58" fmla="*/ 6609 w 6609"/>
                    <a:gd name="T59" fmla="*/ 3309 h 6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09" h="6619">
                      <a:moveTo>
                        <a:pt x="6607" y="3309"/>
                      </a:moveTo>
                      <a:lnTo>
                        <a:pt x="6525" y="2573"/>
                      </a:lnTo>
                      <a:lnTo>
                        <a:pt x="6280" y="1873"/>
                      </a:lnTo>
                      <a:lnTo>
                        <a:pt x="5887" y="1246"/>
                      </a:lnTo>
                      <a:lnTo>
                        <a:pt x="5363" y="722"/>
                      </a:lnTo>
                      <a:lnTo>
                        <a:pt x="4737" y="327"/>
                      </a:lnTo>
                      <a:lnTo>
                        <a:pt x="4039" y="83"/>
                      </a:lnTo>
                      <a:lnTo>
                        <a:pt x="3304" y="0"/>
                      </a:lnTo>
                      <a:lnTo>
                        <a:pt x="2568" y="83"/>
                      </a:lnTo>
                      <a:lnTo>
                        <a:pt x="1870" y="327"/>
                      </a:lnTo>
                      <a:lnTo>
                        <a:pt x="1244" y="722"/>
                      </a:lnTo>
                      <a:lnTo>
                        <a:pt x="720" y="1246"/>
                      </a:lnTo>
                      <a:lnTo>
                        <a:pt x="327" y="1873"/>
                      </a:lnTo>
                      <a:lnTo>
                        <a:pt x="82" y="2573"/>
                      </a:lnTo>
                      <a:lnTo>
                        <a:pt x="0" y="3309"/>
                      </a:lnTo>
                      <a:lnTo>
                        <a:pt x="82" y="4046"/>
                      </a:lnTo>
                      <a:lnTo>
                        <a:pt x="327" y="4745"/>
                      </a:lnTo>
                      <a:lnTo>
                        <a:pt x="720" y="5372"/>
                      </a:lnTo>
                      <a:lnTo>
                        <a:pt x="1244" y="5896"/>
                      </a:lnTo>
                      <a:lnTo>
                        <a:pt x="1870" y="6290"/>
                      </a:lnTo>
                      <a:lnTo>
                        <a:pt x="2568" y="6535"/>
                      </a:lnTo>
                      <a:lnTo>
                        <a:pt x="3304" y="6619"/>
                      </a:lnTo>
                      <a:lnTo>
                        <a:pt x="4039" y="6535"/>
                      </a:lnTo>
                      <a:lnTo>
                        <a:pt x="4737" y="6290"/>
                      </a:lnTo>
                      <a:lnTo>
                        <a:pt x="5363" y="5896"/>
                      </a:lnTo>
                      <a:lnTo>
                        <a:pt x="5887" y="5372"/>
                      </a:lnTo>
                      <a:lnTo>
                        <a:pt x="6280" y="4745"/>
                      </a:lnTo>
                      <a:lnTo>
                        <a:pt x="6525" y="4046"/>
                      </a:lnTo>
                      <a:lnTo>
                        <a:pt x="6607" y="3309"/>
                      </a:lnTo>
                      <a:lnTo>
                        <a:pt x="6609" y="3309"/>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28" name="Freeform 120"/>
                <p:cNvSpPr>
                  <a:spLocks/>
                </p:cNvSpPr>
                <p:nvPr/>
              </p:nvSpPr>
              <p:spPr bwMode="auto">
                <a:xfrm>
                  <a:off x="989" y="1869"/>
                  <a:ext cx="599" cy="567"/>
                </a:xfrm>
                <a:custGeom>
                  <a:avLst/>
                  <a:gdLst>
                    <a:gd name="T0" fmla="*/ 3351 w 3352"/>
                    <a:gd name="T1" fmla="*/ 1678 h 3356"/>
                    <a:gd name="T2" fmla="*/ 3269 w 3352"/>
                    <a:gd name="T3" fmla="*/ 1159 h 3356"/>
                    <a:gd name="T4" fmla="*/ 3031 w 3352"/>
                    <a:gd name="T5" fmla="*/ 692 h 3356"/>
                    <a:gd name="T6" fmla="*/ 2661 w 3352"/>
                    <a:gd name="T7" fmla="*/ 321 h 3356"/>
                    <a:gd name="T8" fmla="*/ 2193 w 3352"/>
                    <a:gd name="T9" fmla="*/ 83 h 3356"/>
                    <a:gd name="T10" fmla="*/ 1676 w 3352"/>
                    <a:gd name="T11" fmla="*/ 0 h 3356"/>
                    <a:gd name="T12" fmla="*/ 1158 w 3352"/>
                    <a:gd name="T13" fmla="*/ 83 h 3356"/>
                    <a:gd name="T14" fmla="*/ 691 w 3352"/>
                    <a:gd name="T15" fmla="*/ 321 h 3356"/>
                    <a:gd name="T16" fmla="*/ 320 w 3352"/>
                    <a:gd name="T17" fmla="*/ 692 h 3356"/>
                    <a:gd name="T18" fmla="*/ 82 w 3352"/>
                    <a:gd name="T19" fmla="*/ 1159 h 3356"/>
                    <a:gd name="T20" fmla="*/ 0 w 3352"/>
                    <a:gd name="T21" fmla="*/ 1678 h 3356"/>
                    <a:gd name="T22" fmla="*/ 82 w 3352"/>
                    <a:gd name="T23" fmla="*/ 2196 h 3356"/>
                    <a:gd name="T24" fmla="*/ 320 w 3352"/>
                    <a:gd name="T25" fmla="*/ 2665 h 3356"/>
                    <a:gd name="T26" fmla="*/ 691 w 3352"/>
                    <a:gd name="T27" fmla="*/ 3036 h 3356"/>
                    <a:gd name="T28" fmla="*/ 1158 w 3352"/>
                    <a:gd name="T29" fmla="*/ 3274 h 3356"/>
                    <a:gd name="T30" fmla="*/ 1676 w 3352"/>
                    <a:gd name="T31" fmla="*/ 3356 h 3356"/>
                    <a:gd name="T32" fmla="*/ 2193 w 3352"/>
                    <a:gd name="T33" fmla="*/ 3274 h 3356"/>
                    <a:gd name="T34" fmla="*/ 2661 w 3352"/>
                    <a:gd name="T35" fmla="*/ 3036 h 3356"/>
                    <a:gd name="T36" fmla="*/ 3031 w 3352"/>
                    <a:gd name="T37" fmla="*/ 2665 h 3356"/>
                    <a:gd name="T38" fmla="*/ 3269 w 3352"/>
                    <a:gd name="T39" fmla="*/ 2196 h 3356"/>
                    <a:gd name="T40" fmla="*/ 3351 w 3352"/>
                    <a:gd name="T41" fmla="*/ 1678 h 3356"/>
                    <a:gd name="T42" fmla="*/ 3352 w 3352"/>
                    <a:gd name="T43" fmla="*/ 1678 h 3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52" h="3356">
                      <a:moveTo>
                        <a:pt x="3351" y="1678"/>
                      </a:moveTo>
                      <a:lnTo>
                        <a:pt x="3269" y="1159"/>
                      </a:lnTo>
                      <a:lnTo>
                        <a:pt x="3031" y="692"/>
                      </a:lnTo>
                      <a:lnTo>
                        <a:pt x="2661" y="321"/>
                      </a:lnTo>
                      <a:lnTo>
                        <a:pt x="2193" y="83"/>
                      </a:lnTo>
                      <a:lnTo>
                        <a:pt x="1676" y="0"/>
                      </a:lnTo>
                      <a:lnTo>
                        <a:pt x="1158" y="83"/>
                      </a:lnTo>
                      <a:lnTo>
                        <a:pt x="691" y="321"/>
                      </a:lnTo>
                      <a:lnTo>
                        <a:pt x="320" y="692"/>
                      </a:lnTo>
                      <a:lnTo>
                        <a:pt x="82" y="1159"/>
                      </a:lnTo>
                      <a:lnTo>
                        <a:pt x="0" y="1678"/>
                      </a:lnTo>
                      <a:lnTo>
                        <a:pt x="82" y="2196"/>
                      </a:lnTo>
                      <a:lnTo>
                        <a:pt x="320" y="2665"/>
                      </a:lnTo>
                      <a:lnTo>
                        <a:pt x="691" y="3036"/>
                      </a:lnTo>
                      <a:lnTo>
                        <a:pt x="1158" y="3274"/>
                      </a:lnTo>
                      <a:lnTo>
                        <a:pt x="1676" y="3356"/>
                      </a:lnTo>
                      <a:lnTo>
                        <a:pt x="2193" y="3274"/>
                      </a:lnTo>
                      <a:lnTo>
                        <a:pt x="2661" y="3036"/>
                      </a:lnTo>
                      <a:lnTo>
                        <a:pt x="3031" y="2665"/>
                      </a:lnTo>
                      <a:lnTo>
                        <a:pt x="3269" y="2196"/>
                      </a:lnTo>
                      <a:lnTo>
                        <a:pt x="3351" y="1678"/>
                      </a:lnTo>
                      <a:lnTo>
                        <a:pt x="3352" y="167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29" name="Freeform 121"/>
                <p:cNvSpPr>
                  <a:spLocks/>
                </p:cNvSpPr>
                <p:nvPr/>
              </p:nvSpPr>
              <p:spPr bwMode="auto">
                <a:xfrm>
                  <a:off x="573" y="2152"/>
                  <a:ext cx="1431" cy="2"/>
                </a:xfrm>
                <a:custGeom>
                  <a:avLst/>
                  <a:gdLst>
                    <a:gd name="T0" fmla="*/ 0 w 8020"/>
                    <a:gd name="T1" fmla="*/ 8019 w 8020"/>
                    <a:gd name="T2" fmla="*/ 8020 w 8020"/>
                  </a:gdLst>
                  <a:ahLst/>
                  <a:cxnLst>
                    <a:cxn ang="0">
                      <a:pos x="T0" y="0"/>
                    </a:cxn>
                    <a:cxn ang="0">
                      <a:pos x="T1" y="0"/>
                    </a:cxn>
                    <a:cxn ang="0">
                      <a:pos x="T2" y="0"/>
                    </a:cxn>
                  </a:cxnLst>
                  <a:rect l="0" t="0" r="r" b="b"/>
                  <a:pathLst>
                    <a:path w="8020">
                      <a:moveTo>
                        <a:pt x="0" y="0"/>
                      </a:moveTo>
                      <a:lnTo>
                        <a:pt x="8019" y="0"/>
                      </a:lnTo>
                      <a:lnTo>
                        <a:pt x="8020" y="0"/>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0" name="Freeform 122"/>
                <p:cNvSpPr>
                  <a:spLocks/>
                </p:cNvSpPr>
                <p:nvPr/>
              </p:nvSpPr>
              <p:spPr bwMode="auto">
                <a:xfrm>
                  <a:off x="896" y="1779"/>
                  <a:ext cx="785" cy="746"/>
                </a:xfrm>
                <a:custGeom>
                  <a:avLst/>
                  <a:gdLst>
                    <a:gd name="T0" fmla="*/ 3170 w 4399"/>
                    <a:gd name="T1" fmla="*/ 216 h 4411"/>
                    <a:gd name="T2" fmla="*/ 2615 w 4399"/>
                    <a:gd name="T3" fmla="*/ 32 h 4411"/>
                    <a:gd name="T4" fmla="*/ 2029 w 4399"/>
                    <a:gd name="T5" fmla="*/ 0 h 4411"/>
                    <a:gd name="T6" fmla="*/ 1458 w 4399"/>
                    <a:gd name="T7" fmla="*/ 122 h 4411"/>
                    <a:gd name="T8" fmla="*/ 937 w 4399"/>
                    <a:gd name="T9" fmla="*/ 391 h 4411"/>
                    <a:gd name="T10" fmla="*/ 505 w 4399"/>
                    <a:gd name="T11" fmla="*/ 787 h 4411"/>
                    <a:gd name="T12" fmla="*/ 192 w 4399"/>
                    <a:gd name="T13" fmla="*/ 1282 h 4411"/>
                    <a:gd name="T14" fmla="*/ 19 w 4399"/>
                    <a:gd name="T15" fmla="*/ 1842 h 4411"/>
                    <a:gd name="T16" fmla="*/ 0 w 4399"/>
                    <a:gd name="T17" fmla="*/ 2429 h 4411"/>
                    <a:gd name="T18" fmla="*/ 134 w 4399"/>
                    <a:gd name="T19" fmla="*/ 2999 h 4411"/>
                    <a:gd name="T20" fmla="*/ 413 w 4399"/>
                    <a:gd name="T21" fmla="*/ 3515 h 4411"/>
                    <a:gd name="T22" fmla="*/ 817 w 4399"/>
                    <a:gd name="T23" fmla="*/ 3940 h 4411"/>
                    <a:gd name="T24" fmla="*/ 1318 w 4399"/>
                    <a:gd name="T25" fmla="*/ 4243 h 4411"/>
                    <a:gd name="T26" fmla="*/ 1881 w 4399"/>
                    <a:gd name="T27" fmla="*/ 4403 h 4411"/>
                    <a:gd name="T28" fmla="*/ 2466 w 4399"/>
                    <a:gd name="T29" fmla="*/ 4411 h 4411"/>
                    <a:gd name="T30" fmla="*/ 3033 w 4399"/>
                    <a:gd name="T31" fmla="*/ 4266 h 4411"/>
                    <a:gd name="T32" fmla="*/ 3543 w 4399"/>
                    <a:gd name="T33" fmla="*/ 3976 h 4411"/>
                    <a:gd name="T34" fmla="*/ 3957 w 4399"/>
                    <a:gd name="T35" fmla="*/ 3562 h 4411"/>
                    <a:gd name="T36" fmla="*/ 4250 w 4399"/>
                    <a:gd name="T37" fmla="*/ 3053 h 4411"/>
                    <a:gd name="T38" fmla="*/ 4399 w 4399"/>
                    <a:gd name="T39" fmla="*/ 2487 h 4411"/>
                    <a:gd name="T40" fmla="*/ 4394 w 4399"/>
                    <a:gd name="T41" fmla="*/ 1901 h 4411"/>
                    <a:gd name="T42" fmla="*/ 4237 w 4399"/>
                    <a:gd name="T43" fmla="*/ 1335 h 4411"/>
                    <a:gd name="T44" fmla="*/ 4238 w 4399"/>
                    <a:gd name="T45" fmla="*/ 1335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99" h="4411">
                      <a:moveTo>
                        <a:pt x="3170" y="216"/>
                      </a:moveTo>
                      <a:lnTo>
                        <a:pt x="2615" y="32"/>
                      </a:lnTo>
                      <a:lnTo>
                        <a:pt x="2029" y="0"/>
                      </a:lnTo>
                      <a:lnTo>
                        <a:pt x="1458" y="122"/>
                      </a:lnTo>
                      <a:lnTo>
                        <a:pt x="937" y="391"/>
                      </a:lnTo>
                      <a:lnTo>
                        <a:pt x="505" y="787"/>
                      </a:lnTo>
                      <a:lnTo>
                        <a:pt x="192" y="1282"/>
                      </a:lnTo>
                      <a:lnTo>
                        <a:pt x="19" y="1842"/>
                      </a:lnTo>
                      <a:lnTo>
                        <a:pt x="0" y="2429"/>
                      </a:lnTo>
                      <a:lnTo>
                        <a:pt x="134" y="2999"/>
                      </a:lnTo>
                      <a:lnTo>
                        <a:pt x="413" y="3515"/>
                      </a:lnTo>
                      <a:lnTo>
                        <a:pt x="817" y="3940"/>
                      </a:lnTo>
                      <a:lnTo>
                        <a:pt x="1318" y="4243"/>
                      </a:lnTo>
                      <a:lnTo>
                        <a:pt x="1881" y="4403"/>
                      </a:lnTo>
                      <a:lnTo>
                        <a:pt x="2466" y="4411"/>
                      </a:lnTo>
                      <a:lnTo>
                        <a:pt x="3033" y="4266"/>
                      </a:lnTo>
                      <a:lnTo>
                        <a:pt x="3543" y="3976"/>
                      </a:lnTo>
                      <a:lnTo>
                        <a:pt x="3957" y="3562"/>
                      </a:lnTo>
                      <a:lnTo>
                        <a:pt x="4250" y="3053"/>
                      </a:lnTo>
                      <a:lnTo>
                        <a:pt x="4399" y="2487"/>
                      </a:lnTo>
                      <a:lnTo>
                        <a:pt x="4394" y="1901"/>
                      </a:lnTo>
                      <a:lnTo>
                        <a:pt x="4237" y="1335"/>
                      </a:lnTo>
                      <a:lnTo>
                        <a:pt x="4238" y="1335"/>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1" name="Freeform 123"/>
                <p:cNvSpPr>
                  <a:spLocks/>
                </p:cNvSpPr>
                <p:nvPr/>
              </p:nvSpPr>
              <p:spPr bwMode="auto">
                <a:xfrm>
                  <a:off x="1649" y="2596"/>
                  <a:ext cx="92" cy="87"/>
                </a:xfrm>
                <a:custGeom>
                  <a:avLst/>
                  <a:gdLst>
                    <a:gd name="T0" fmla="*/ 518 w 518"/>
                    <a:gd name="T1" fmla="*/ 519 h 519"/>
                    <a:gd name="T2" fmla="*/ 0 w 518"/>
                    <a:gd name="T3" fmla="*/ 0 h 519"/>
                    <a:gd name="T4" fmla="*/ 1 w 518"/>
                    <a:gd name="T5" fmla="*/ 0 h 519"/>
                  </a:gdLst>
                  <a:ahLst/>
                  <a:cxnLst>
                    <a:cxn ang="0">
                      <a:pos x="T0" y="T1"/>
                    </a:cxn>
                    <a:cxn ang="0">
                      <a:pos x="T2" y="T3"/>
                    </a:cxn>
                    <a:cxn ang="0">
                      <a:pos x="T4" y="T5"/>
                    </a:cxn>
                  </a:cxnLst>
                  <a:rect l="0" t="0" r="r" b="b"/>
                  <a:pathLst>
                    <a:path w="518" h="519">
                      <a:moveTo>
                        <a:pt x="518" y="51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2" name="Freeform 124"/>
                <p:cNvSpPr>
                  <a:spLocks/>
                </p:cNvSpPr>
                <p:nvPr/>
              </p:nvSpPr>
              <p:spPr bwMode="auto">
                <a:xfrm>
                  <a:off x="1755" y="2494"/>
                  <a:ext cx="94" cy="87"/>
                </a:xfrm>
                <a:custGeom>
                  <a:avLst/>
                  <a:gdLst>
                    <a:gd name="T0" fmla="*/ 518 w 518"/>
                    <a:gd name="T1" fmla="*/ 519 h 519"/>
                    <a:gd name="T2" fmla="*/ 0 w 518"/>
                    <a:gd name="T3" fmla="*/ 0 h 519"/>
                    <a:gd name="T4" fmla="*/ 1 w 518"/>
                    <a:gd name="T5" fmla="*/ 0 h 519"/>
                  </a:gdLst>
                  <a:ahLst/>
                  <a:cxnLst>
                    <a:cxn ang="0">
                      <a:pos x="T0" y="T1"/>
                    </a:cxn>
                    <a:cxn ang="0">
                      <a:pos x="T2" y="T3"/>
                    </a:cxn>
                    <a:cxn ang="0">
                      <a:pos x="T4" y="T5"/>
                    </a:cxn>
                  </a:cxnLst>
                  <a:rect l="0" t="0" r="r" b="b"/>
                  <a:pathLst>
                    <a:path w="518" h="519">
                      <a:moveTo>
                        <a:pt x="518" y="51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3" name="Freeform 125"/>
                <p:cNvSpPr>
                  <a:spLocks/>
                </p:cNvSpPr>
                <p:nvPr/>
              </p:nvSpPr>
              <p:spPr bwMode="auto">
                <a:xfrm>
                  <a:off x="1365" y="2707"/>
                  <a:ext cx="2" cy="125"/>
                </a:xfrm>
                <a:custGeom>
                  <a:avLst/>
                  <a:gdLst>
                    <a:gd name="T0" fmla="*/ 0 w 1"/>
                    <a:gd name="T1" fmla="*/ 734 h 734"/>
                    <a:gd name="T2" fmla="*/ 0 w 1"/>
                    <a:gd name="T3" fmla="*/ 0 h 734"/>
                    <a:gd name="T4" fmla="*/ 1 w 1"/>
                    <a:gd name="T5" fmla="*/ 0 h 734"/>
                  </a:gdLst>
                  <a:ahLst/>
                  <a:cxnLst>
                    <a:cxn ang="0">
                      <a:pos x="T0" y="T1"/>
                    </a:cxn>
                    <a:cxn ang="0">
                      <a:pos x="T2" y="T3"/>
                    </a:cxn>
                    <a:cxn ang="0">
                      <a:pos x="T4" y="T5"/>
                    </a:cxn>
                  </a:cxnLst>
                  <a:rect l="0" t="0" r="r" b="b"/>
                  <a:pathLst>
                    <a:path w="1" h="734">
                      <a:moveTo>
                        <a:pt x="0" y="7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4" name="Freeform 126"/>
                <p:cNvSpPr>
                  <a:spLocks/>
                </p:cNvSpPr>
                <p:nvPr/>
              </p:nvSpPr>
              <p:spPr bwMode="auto">
                <a:xfrm>
                  <a:off x="1212" y="2707"/>
                  <a:ext cx="2" cy="125"/>
                </a:xfrm>
                <a:custGeom>
                  <a:avLst/>
                  <a:gdLst>
                    <a:gd name="T0" fmla="*/ 0 w 1"/>
                    <a:gd name="T1" fmla="*/ 734 h 734"/>
                    <a:gd name="T2" fmla="*/ 0 w 1"/>
                    <a:gd name="T3" fmla="*/ 0 h 734"/>
                    <a:gd name="T4" fmla="*/ 1 w 1"/>
                    <a:gd name="T5" fmla="*/ 0 h 734"/>
                  </a:gdLst>
                  <a:ahLst/>
                  <a:cxnLst>
                    <a:cxn ang="0">
                      <a:pos x="T0" y="T1"/>
                    </a:cxn>
                    <a:cxn ang="0">
                      <a:pos x="T2" y="T3"/>
                    </a:cxn>
                    <a:cxn ang="0">
                      <a:pos x="T4" y="T5"/>
                    </a:cxn>
                  </a:cxnLst>
                  <a:rect l="0" t="0" r="r" b="b"/>
                  <a:pathLst>
                    <a:path w="1" h="734">
                      <a:moveTo>
                        <a:pt x="0" y="7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5" name="Freeform 127"/>
                <p:cNvSpPr>
                  <a:spLocks/>
                </p:cNvSpPr>
                <p:nvPr/>
              </p:nvSpPr>
              <p:spPr bwMode="auto">
                <a:xfrm>
                  <a:off x="729" y="2494"/>
                  <a:ext cx="93" cy="87"/>
                </a:xfrm>
                <a:custGeom>
                  <a:avLst/>
                  <a:gdLst>
                    <a:gd name="T0" fmla="*/ 0 w 519"/>
                    <a:gd name="T1" fmla="*/ 519 h 519"/>
                    <a:gd name="T2" fmla="*/ 518 w 519"/>
                    <a:gd name="T3" fmla="*/ 0 h 519"/>
                    <a:gd name="T4" fmla="*/ 519 w 519"/>
                    <a:gd name="T5" fmla="*/ 0 h 519"/>
                  </a:gdLst>
                  <a:ahLst/>
                  <a:cxnLst>
                    <a:cxn ang="0">
                      <a:pos x="T0" y="T1"/>
                    </a:cxn>
                    <a:cxn ang="0">
                      <a:pos x="T2" y="T3"/>
                    </a:cxn>
                    <a:cxn ang="0">
                      <a:pos x="T4" y="T5"/>
                    </a:cxn>
                  </a:cxnLst>
                  <a:rect l="0" t="0" r="r" b="b"/>
                  <a:pathLst>
                    <a:path w="519" h="519">
                      <a:moveTo>
                        <a:pt x="0" y="519"/>
                      </a:moveTo>
                      <a:lnTo>
                        <a:pt x="518" y="0"/>
                      </a:lnTo>
                      <a:lnTo>
                        <a:pt x="51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6" name="Freeform 128"/>
                <p:cNvSpPr>
                  <a:spLocks/>
                </p:cNvSpPr>
                <p:nvPr/>
              </p:nvSpPr>
              <p:spPr bwMode="auto">
                <a:xfrm>
                  <a:off x="836" y="2596"/>
                  <a:ext cx="94" cy="87"/>
                </a:xfrm>
                <a:custGeom>
                  <a:avLst/>
                  <a:gdLst>
                    <a:gd name="T0" fmla="*/ 0 w 520"/>
                    <a:gd name="T1" fmla="*/ 519 h 519"/>
                    <a:gd name="T2" fmla="*/ 519 w 520"/>
                    <a:gd name="T3" fmla="*/ 0 h 519"/>
                    <a:gd name="T4" fmla="*/ 520 w 520"/>
                    <a:gd name="T5" fmla="*/ 0 h 519"/>
                  </a:gdLst>
                  <a:ahLst/>
                  <a:cxnLst>
                    <a:cxn ang="0">
                      <a:pos x="T0" y="T1"/>
                    </a:cxn>
                    <a:cxn ang="0">
                      <a:pos x="T2" y="T3"/>
                    </a:cxn>
                    <a:cxn ang="0">
                      <a:pos x="T4" y="T5"/>
                    </a:cxn>
                  </a:cxnLst>
                  <a:rect l="0" t="0" r="r" b="b"/>
                  <a:pathLst>
                    <a:path w="520" h="519">
                      <a:moveTo>
                        <a:pt x="0" y="519"/>
                      </a:moveTo>
                      <a:lnTo>
                        <a:pt x="519" y="0"/>
                      </a:lnTo>
                      <a:lnTo>
                        <a:pt x="52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7" name="Freeform 129"/>
                <p:cNvSpPr>
                  <a:spLocks/>
                </p:cNvSpPr>
                <p:nvPr/>
              </p:nvSpPr>
              <p:spPr bwMode="auto">
                <a:xfrm>
                  <a:off x="1365" y="1478"/>
                  <a:ext cx="373" cy="146"/>
                </a:xfrm>
                <a:custGeom>
                  <a:avLst/>
                  <a:gdLst>
                    <a:gd name="T0" fmla="*/ 2093 w 2093"/>
                    <a:gd name="T1" fmla="*/ 867 h 867"/>
                    <a:gd name="T2" fmla="*/ 1455 w 2093"/>
                    <a:gd name="T3" fmla="*/ 446 h 867"/>
                    <a:gd name="T4" fmla="*/ 749 w 2093"/>
                    <a:gd name="T5" fmla="*/ 153 h 867"/>
                    <a:gd name="T6" fmla="*/ 0 w 2093"/>
                    <a:gd name="T7" fmla="*/ 0 h 867"/>
                    <a:gd name="T8" fmla="*/ 1 w 2093"/>
                    <a:gd name="T9" fmla="*/ 0 h 867"/>
                  </a:gdLst>
                  <a:ahLst/>
                  <a:cxnLst>
                    <a:cxn ang="0">
                      <a:pos x="T0" y="T1"/>
                    </a:cxn>
                    <a:cxn ang="0">
                      <a:pos x="T2" y="T3"/>
                    </a:cxn>
                    <a:cxn ang="0">
                      <a:pos x="T4" y="T5"/>
                    </a:cxn>
                    <a:cxn ang="0">
                      <a:pos x="T6" y="T7"/>
                    </a:cxn>
                    <a:cxn ang="0">
                      <a:pos x="T8" y="T9"/>
                    </a:cxn>
                  </a:cxnLst>
                  <a:rect l="0" t="0" r="r" b="b"/>
                  <a:pathLst>
                    <a:path w="2093" h="867">
                      <a:moveTo>
                        <a:pt x="2093" y="867"/>
                      </a:moveTo>
                      <a:lnTo>
                        <a:pt x="1455" y="446"/>
                      </a:lnTo>
                      <a:lnTo>
                        <a:pt x="749" y="153"/>
                      </a:ln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8" name="Freeform 130"/>
                <p:cNvSpPr>
                  <a:spLocks/>
                </p:cNvSpPr>
                <p:nvPr/>
              </p:nvSpPr>
              <p:spPr bwMode="auto">
                <a:xfrm>
                  <a:off x="1845" y="1726"/>
                  <a:ext cx="156" cy="853"/>
                </a:xfrm>
                <a:custGeom>
                  <a:avLst/>
                  <a:gdLst>
                    <a:gd name="T0" fmla="*/ 0 w 871"/>
                    <a:gd name="T1" fmla="*/ 5044 h 5044"/>
                    <a:gd name="T2" fmla="*/ 427 w 871"/>
                    <a:gd name="T3" fmla="*/ 4395 h 5044"/>
                    <a:gd name="T4" fmla="*/ 721 w 871"/>
                    <a:gd name="T5" fmla="*/ 3674 h 5044"/>
                    <a:gd name="T6" fmla="*/ 871 w 871"/>
                    <a:gd name="T7" fmla="*/ 2911 h 5044"/>
                    <a:gd name="T8" fmla="*/ 871 w 871"/>
                    <a:gd name="T9" fmla="*/ 2133 h 5044"/>
                    <a:gd name="T10" fmla="*/ 721 w 871"/>
                    <a:gd name="T11" fmla="*/ 1370 h 5044"/>
                    <a:gd name="T12" fmla="*/ 427 w 871"/>
                    <a:gd name="T13" fmla="*/ 650 h 5044"/>
                    <a:gd name="T14" fmla="*/ 0 w 871"/>
                    <a:gd name="T15" fmla="*/ 0 h 5044"/>
                    <a:gd name="T16" fmla="*/ 1 w 871"/>
                    <a:gd name="T17" fmla="*/ 0 h 5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1" h="5044">
                      <a:moveTo>
                        <a:pt x="0" y="5044"/>
                      </a:moveTo>
                      <a:lnTo>
                        <a:pt x="427" y="4395"/>
                      </a:lnTo>
                      <a:lnTo>
                        <a:pt x="721" y="3674"/>
                      </a:lnTo>
                      <a:lnTo>
                        <a:pt x="871" y="2911"/>
                      </a:lnTo>
                      <a:lnTo>
                        <a:pt x="871" y="2133"/>
                      </a:lnTo>
                      <a:lnTo>
                        <a:pt x="721" y="1370"/>
                      </a:lnTo>
                      <a:lnTo>
                        <a:pt x="427" y="650"/>
                      </a:ln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39" name="Freeform 131"/>
                <p:cNvSpPr>
                  <a:spLocks/>
                </p:cNvSpPr>
                <p:nvPr/>
              </p:nvSpPr>
              <p:spPr bwMode="auto">
                <a:xfrm>
                  <a:off x="840" y="1478"/>
                  <a:ext cx="372" cy="146"/>
                </a:xfrm>
                <a:custGeom>
                  <a:avLst/>
                  <a:gdLst>
                    <a:gd name="T0" fmla="*/ 2093 w 2093"/>
                    <a:gd name="T1" fmla="*/ 0 h 867"/>
                    <a:gd name="T2" fmla="*/ 1345 w 2093"/>
                    <a:gd name="T3" fmla="*/ 153 h 867"/>
                    <a:gd name="T4" fmla="*/ 638 w 2093"/>
                    <a:gd name="T5" fmla="*/ 446 h 867"/>
                    <a:gd name="T6" fmla="*/ 0 w 2093"/>
                    <a:gd name="T7" fmla="*/ 867 h 867"/>
                    <a:gd name="T8" fmla="*/ 1 w 2093"/>
                    <a:gd name="T9" fmla="*/ 867 h 867"/>
                  </a:gdLst>
                  <a:ahLst/>
                  <a:cxnLst>
                    <a:cxn ang="0">
                      <a:pos x="T0" y="T1"/>
                    </a:cxn>
                    <a:cxn ang="0">
                      <a:pos x="T2" y="T3"/>
                    </a:cxn>
                    <a:cxn ang="0">
                      <a:pos x="T4" y="T5"/>
                    </a:cxn>
                    <a:cxn ang="0">
                      <a:pos x="T6" y="T7"/>
                    </a:cxn>
                    <a:cxn ang="0">
                      <a:pos x="T8" y="T9"/>
                    </a:cxn>
                  </a:cxnLst>
                  <a:rect l="0" t="0" r="r" b="b"/>
                  <a:pathLst>
                    <a:path w="2093" h="867">
                      <a:moveTo>
                        <a:pt x="2093" y="0"/>
                      </a:moveTo>
                      <a:lnTo>
                        <a:pt x="1345" y="153"/>
                      </a:lnTo>
                      <a:lnTo>
                        <a:pt x="638" y="446"/>
                      </a:lnTo>
                      <a:lnTo>
                        <a:pt x="0" y="867"/>
                      </a:lnTo>
                      <a:lnTo>
                        <a:pt x="1" y="867"/>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40" name="Freeform 132"/>
                <p:cNvSpPr>
                  <a:spLocks/>
                </p:cNvSpPr>
                <p:nvPr/>
              </p:nvSpPr>
              <p:spPr bwMode="auto">
                <a:xfrm>
                  <a:off x="840" y="2681"/>
                  <a:ext cx="372" cy="146"/>
                </a:xfrm>
                <a:custGeom>
                  <a:avLst/>
                  <a:gdLst>
                    <a:gd name="T0" fmla="*/ 0 w 2094"/>
                    <a:gd name="T1" fmla="*/ 0 h 868"/>
                    <a:gd name="T2" fmla="*/ 638 w 2094"/>
                    <a:gd name="T3" fmla="*/ 422 h 868"/>
                    <a:gd name="T4" fmla="*/ 1345 w 2094"/>
                    <a:gd name="T5" fmla="*/ 715 h 868"/>
                    <a:gd name="T6" fmla="*/ 2093 w 2094"/>
                    <a:gd name="T7" fmla="*/ 868 h 868"/>
                    <a:gd name="T8" fmla="*/ 2094 w 2094"/>
                    <a:gd name="T9" fmla="*/ 868 h 868"/>
                  </a:gdLst>
                  <a:ahLst/>
                  <a:cxnLst>
                    <a:cxn ang="0">
                      <a:pos x="T0" y="T1"/>
                    </a:cxn>
                    <a:cxn ang="0">
                      <a:pos x="T2" y="T3"/>
                    </a:cxn>
                    <a:cxn ang="0">
                      <a:pos x="T4" y="T5"/>
                    </a:cxn>
                    <a:cxn ang="0">
                      <a:pos x="T6" y="T7"/>
                    </a:cxn>
                    <a:cxn ang="0">
                      <a:pos x="T8" y="T9"/>
                    </a:cxn>
                  </a:cxnLst>
                  <a:rect l="0" t="0" r="r" b="b"/>
                  <a:pathLst>
                    <a:path w="2094" h="868">
                      <a:moveTo>
                        <a:pt x="0" y="0"/>
                      </a:moveTo>
                      <a:lnTo>
                        <a:pt x="638" y="422"/>
                      </a:lnTo>
                      <a:lnTo>
                        <a:pt x="1345" y="715"/>
                      </a:lnTo>
                      <a:lnTo>
                        <a:pt x="2093" y="868"/>
                      </a:lnTo>
                      <a:lnTo>
                        <a:pt x="2094" y="868"/>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41" name="Freeform 133"/>
                <p:cNvSpPr>
                  <a:spLocks/>
                </p:cNvSpPr>
                <p:nvPr/>
              </p:nvSpPr>
              <p:spPr bwMode="auto">
                <a:xfrm>
                  <a:off x="1365" y="2681"/>
                  <a:ext cx="374" cy="146"/>
                </a:xfrm>
                <a:custGeom>
                  <a:avLst/>
                  <a:gdLst>
                    <a:gd name="T0" fmla="*/ 0 w 2094"/>
                    <a:gd name="T1" fmla="*/ 868 h 868"/>
                    <a:gd name="T2" fmla="*/ 749 w 2094"/>
                    <a:gd name="T3" fmla="*/ 715 h 868"/>
                    <a:gd name="T4" fmla="*/ 1455 w 2094"/>
                    <a:gd name="T5" fmla="*/ 422 h 868"/>
                    <a:gd name="T6" fmla="*/ 2093 w 2094"/>
                    <a:gd name="T7" fmla="*/ 0 h 868"/>
                    <a:gd name="T8" fmla="*/ 2094 w 2094"/>
                    <a:gd name="T9" fmla="*/ 0 h 868"/>
                  </a:gdLst>
                  <a:ahLst/>
                  <a:cxnLst>
                    <a:cxn ang="0">
                      <a:pos x="T0" y="T1"/>
                    </a:cxn>
                    <a:cxn ang="0">
                      <a:pos x="T2" y="T3"/>
                    </a:cxn>
                    <a:cxn ang="0">
                      <a:pos x="T4" y="T5"/>
                    </a:cxn>
                    <a:cxn ang="0">
                      <a:pos x="T6" y="T7"/>
                    </a:cxn>
                    <a:cxn ang="0">
                      <a:pos x="T8" y="T9"/>
                    </a:cxn>
                  </a:cxnLst>
                  <a:rect l="0" t="0" r="r" b="b"/>
                  <a:pathLst>
                    <a:path w="2094" h="868">
                      <a:moveTo>
                        <a:pt x="0" y="868"/>
                      </a:moveTo>
                      <a:lnTo>
                        <a:pt x="749" y="715"/>
                      </a:lnTo>
                      <a:lnTo>
                        <a:pt x="1455" y="422"/>
                      </a:lnTo>
                      <a:lnTo>
                        <a:pt x="2093" y="0"/>
                      </a:lnTo>
                      <a:lnTo>
                        <a:pt x="2094"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42" name="Freeform 134"/>
                <p:cNvSpPr>
                  <a:spLocks/>
                </p:cNvSpPr>
                <p:nvPr/>
              </p:nvSpPr>
              <p:spPr bwMode="auto">
                <a:xfrm>
                  <a:off x="1649" y="1623"/>
                  <a:ext cx="92" cy="86"/>
                </a:xfrm>
                <a:custGeom>
                  <a:avLst/>
                  <a:gdLst>
                    <a:gd name="T0" fmla="*/ 0 w 519"/>
                    <a:gd name="T1" fmla="*/ 519 h 519"/>
                    <a:gd name="T2" fmla="*/ 518 w 519"/>
                    <a:gd name="T3" fmla="*/ 0 h 519"/>
                    <a:gd name="T4" fmla="*/ 519 w 519"/>
                    <a:gd name="T5" fmla="*/ 0 h 519"/>
                  </a:gdLst>
                  <a:ahLst/>
                  <a:cxnLst>
                    <a:cxn ang="0">
                      <a:pos x="T0" y="T1"/>
                    </a:cxn>
                    <a:cxn ang="0">
                      <a:pos x="T2" y="T3"/>
                    </a:cxn>
                    <a:cxn ang="0">
                      <a:pos x="T4" y="T5"/>
                    </a:cxn>
                  </a:cxnLst>
                  <a:rect l="0" t="0" r="r" b="b"/>
                  <a:pathLst>
                    <a:path w="519" h="519">
                      <a:moveTo>
                        <a:pt x="0" y="519"/>
                      </a:moveTo>
                      <a:lnTo>
                        <a:pt x="518" y="0"/>
                      </a:lnTo>
                      <a:lnTo>
                        <a:pt x="51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43" name="Freeform 135"/>
                <p:cNvSpPr>
                  <a:spLocks/>
                </p:cNvSpPr>
                <p:nvPr/>
              </p:nvSpPr>
              <p:spPr bwMode="auto">
                <a:xfrm>
                  <a:off x="836" y="1623"/>
                  <a:ext cx="94" cy="86"/>
                </a:xfrm>
                <a:custGeom>
                  <a:avLst/>
                  <a:gdLst>
                    <a:gd name="T0" fmla="*/ 519 w 519"/>
                    <a:gd name="T1" fmla="*/ 519 h 519"/>
                    <a:gd name="T2" fmla="*/ 0 w 519"/>
                    <a:gd name="T3" fmla="*/ 0 h 519"/>
                    <a:gd name="T4" fmla="*/ 1 w 519"/>
                    <a:gd name="T5" fmla="*/ 0 h 519"/>
                  </a:gdLst>
                  <a:ahLst/>
                  <a:cxnLst>
                    <a:cxn ang="0">
                      <a:pos x="T0" y="T1"/>
                    </a:cxn>
                    <a:cxn ang="0">
                      <a:pos x="T2" y="T3"/>
                    </a:cxn>
                    <a:cxn ang="0">
                      <a:pos x="T4" y="T5"/>
                    </a:cxn>
                  </a:cxnLst>
                  <a:rect l="0" t="0" r="r" b="b"/>
                  <a:pathLst>
                    <a:path w="519" h="519">
                      <a:moveTo>
                        <a:pt x="519" y="51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44" name="Freeform 136"/>
                <p:cNvSpPr>
                  <a:spLocks/>
                </p:cNvSpPr>
                <p:nvPr/>
              </p:nvSpPr>
              <p:spPr bwMode="auto">
                <a:xfrm>
                  <a:off x="729" y="1723"/>
                  <a:ext cx="93" cy="88"/>
                </a:xfrm>
                <a:custGeom>
                  <a:avLst/>
                  <a:gdLst>
                    <a:gd name="T0" fmla="*/ 518 w 518"/>
                    <a:gd name="T1" fmla="*/ 518 h 518"/>
                    <a:gd name="T2" fmla="*/ 0 w 518"/>
                    <a:gd name="T3" fmla="*/ 0 h 518"/>
                    <a:gd name="T4" fmla="*/ 1 w 518"/>
                    <a:gd name="T5" fmla="*/ 0 h 518"/>
                  </a:gdLst>
                  <a:ahLst/>
                  <a:cxnLst>
                    <a:cxn ang="0">
                      <a:pos x="T0" y="T1"/>
                    </a:cxn>
                    <a:cxn ang="0">
                      <a:pos x="T2" y="T3"/>
                    </a:cxn>
                    <a:cxn ang="0">
                      <a:pos x="T4" y="T5"/>
                    </a:cxn>
                  </a:cxnLst>
                  <a:rect l="0" t="0" r="r" b="b"/>
                  <a:pathLst>
                    <a:path w="518" h="518">
                      <a:moveTo>
                        <a:pt x="518" y="51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45" name="Freeform 137"/>
                <p:cNvSpPr>
                  <a:spLocks/>
                </p:cNvSpPr>
                <p:nvPr/>
              </p:nvSpPr>
              <p:spPr bwMode="auto">
                <a:xfrm>
                  <a:off x="1755" y="1723"/>
                  <a:ext cx="94" cy="88"/>
                </a:xfrm>
                <a:custGeom>
                  <a:avLst/>
                  <a:gdLst>
                    <a:gd name="T0" fmla="*/ 0 w 519"/>
                    <a:gd name="T1" fmla="*/ 518 h 518"/>
                    <a:gd name="T2" fmla="*/ 518 w 519"/>
                    <a:gd name="T3" fmla="*/ 0 h 518"/>
                    <a:gd name="T4" fmla="*/ 519 w 519"/>
                    <a:gd name="T5" fmla="*/ 0 h 518"/>
                  </a:gdLst>
                  <a:ahLst/>
                  <a:cxnLst>
                    <a:cxn ang="0">
                      <a:pos x="T0" y="T1"/>
                    </a:cxn>
                    <a:cxn ang="0">
                      <a:pos x="T2" y="T3"/>
                    </a:cxn>
                    <a:cxn ang="0">
                      <a:pos x="T4" y="T5"/>
                    </a:cxn>
                  </a:cxnLst>
                  <a:rect l="0" t="0" r="r" b="b"/>
                  <a:pathLst>
                    <a:path w="519" h="518">
                      <a:moveTo>
                        <a:pt x="0" y="518"/>
                      </a:moveTo>
                      <a:lnTo>
                        <a:pt x="518" y="0"/>
                      </a:lnTo>
                      <a:lnTo>
                        <a:pt x="51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46" name="Freeform 138"/>
                <p:cNvSpPr>
                  <a:spLocks/>
                </p:cNvSpPr>
                <p:nvPr/>
              </p:nvSpPr>
              <p:spPr bwMode="auto">
                <a:xfrm>
                  <a:off x="1365" y="1474"/>
                  <a:ext cx="2" cy="124"/>
                </a:xfrm>
                <a:custGeom>
                  <a:avLst/>
                  <a:gdLst>
                    <a:gd name="T0" fmla="*/ 0 w 1"/>
                    <a:gd name="T1" fmla="*/ 734 h 734"/>
                    <a:gd name="T2" fmla="*/ 0 w 1"/>
                    <a:gd name="T3" fmla="*/ 0 h 734"/>
                    <a:gd name="T4" fmla="*/ 1 w 1"/>
                    <a:gd name="T5" fmla="*/ 0 h 734"/>
                  </a:gdLst>
                  <a:ahLst/>
                  <a:cxnLst>
                    <a:cxn ang="0">
                      <a:pos x="T0" y="T1"/>
                    </a:cxn>
                    <a:cxn ang="0">
                      <a:pos x="T2" y="T3"/>
                    </a:cxn>
                    <a:cxn ang="0">
                      <a:pos x="T4" y="T5"/>
                    </a:cxn>
                  </a:cxnLst>
                  <a:rect l="0" t="0" r="r" b="b"/>
                  <a:pathLst>
                    <a:path w="1" h="734">
                      <a:moveTo>
                        <a:pt x="0" y="7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47" name="Freeform 139"/>
                <p:cNvSpPr>
                  <a:spLocks/>
                </p:cNvSpPr>
                <p:nvPr/>
              </p:nvSpPr>
              <p:spPr bwMode="auto">
                <a:xfrm>
                  <a:off x="1212" y="1474"/>
                  <a:ext cx="2" cy="124"/>
                </a:xfrm>
                <a:custGeom>
                  <a:avLst/>
                  <a:gdLst>
                    <a:gd name="T0" fmla="*/ 0 w 1"/>
                    <a:gd name="T1" fmla="*/ 734 h 734"/>
                    <a:gd name="T2" fmla="*/ 0 w 1"/>
                    <a:gd name="T3" fmla="*/ 0 h 734"/>
                    <a:gd name="T4" fmla="*/ 1 w 1"/>
                    <a:gd name="T5" fmla="*/ 0 h 734"/>
                  </a:gdLst>
                  <a:ahLst/>
                  <a:cxnLst>
                    <a:cxn ang="0">
                      <a:pos x="T0" y="T1"/>
                    </a:cxn>
                    <a:cxn ang="0">
                      <a:pos x="T2" y="T3"/>
                    </a:cxn>
                    <a:cxn ang="0">
                      <a:pos x="T4" y="T5"/>
                    </a:cxn>
                  </a:cxnLst>
                  <a:rect l="0" t="0" r="r" b="b"/>
                  <a:pathLst>
                    <a:path w="1" h="734">
                      <a:moveTo>
                        <a:pt x="0" y="7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43148" name="Freeform 140"/>
              <p:cNvSpPr>
                <a:spLocks/>
              </p:cNvSpPr>
              <p:nvPr/>
            </p:nvSpPr>
            <p:spPr bwMode="auto">
              <a:xfrm>
                <a:off x="573" y="780"/>
                <a:ext cx="2" cy="356"/>
              </a:xfrm>
              <a:custGeom>
                <a:avLst/>
                <a:gdLst>
                  <a:gd name="T0" fmla="*/ 0 w 1"/>
                  <a:gd name="T1" fmla="*/ 2112 h 2112"/>
                  <a:gd name="T2" fmla="*/ 0 w 1"/>
                  <a:gd name="T3" fmla="*/ 0 h 2112"/>
                  <a:gd name="T4" fmla="*/ 1 w 1"/>
                  <a:gd name="T5" fmla="*/ 0 h 2112"/>
                </a:gdLst>
                <a:ahLst/>
                <a:cxnLst>
                  <a:cxn ang="0">
                    <a:pos x="T0" y="T1"/>
                  </a:cxn>
                  <a:cxn ang="0">
                    <a:pos x="T2" y="T3"/>
                  </a:cxn>
                  <a:cxn ang="0">
                    <a:pos x="T4" y="T5"/>
                  </a:cxn>
                </a:cxnLst>
                <a:rect l="0" t="0" r="r" b="b"/>
                <a:pathLst>
                  <a:path w="1" h="2112">
                    <a:moveTo>
                      <a:pt x="0" y="211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49" name="Freeform 141"/>
              <p:cNvSpPr>
                <a:spLocks/>
              </p:cNvSpPr>
              <p:nvPr/>
            </p:nvSpPr>
            <p:spPr bwMode="auto">
              <a:xfrm>
                <a:off x="2004" y="781"/>
                <a:ext cx="2" cy="355"/>
              </a:xfrm>
              <a:custGeom>
                <a:avLst/>
                <a:gdLst>
                  <a:gd name="T0" fmla="*/ 0 w 1"/>
                  <a:gd name="T1" fmla="*/ 2098 h 2098"/>
                  <a:gd name="T2" fmla="*/ 0 w 1"/>
                  <a:gd name="T3" fmla="*/ 0 h 2098"/>
                  <a:gd name="T4" fmla="*/ 1 w 1"/>
                  <a:gd name="T5" fmla="*/ 0 h 2098"/>
                </a:gdLst>
                <a:ahLst/>
                <a:cxnLst>
                  <a:cxn ang="0">
                    <a:pos x="T0" y="T1"/>
                  </a:cxn>
                  <a:cxn ang="0">
                    <a:pos x="T2" y="T3"/>
                  </a:cxn>
                  <a:cxn ang="0">
                    <a:pos x="T4" y="T5"/>
                  </a:cxn>
                </a:cxnLst>
                <a:rect l="0" t="0" r="r" b="b"/>
                <a:pathLst>
                  <a:path w="1" h="2098">
                    <a:moveTo>
                      <a:pt x="0" y="209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0" name="Freeform 142"/>
              <p:cNvSpPr>
                <a:spLocks/>
              </p:cNvSpPr>
              <p:nvPr/>
            </p:nvSpPr>
            <p:spPr bwMode="auto">
              <a:xfrm>
                <a:off x="700" y="795"/>
                <a:ext cx="2" cy="341"/>
              </a:xfrm>
              <a:custGeom>
                <a:avLst/>
                <a:gdLst>
                  <a:gd name="T0" fmla="*/ 0 w 1"/>
                  <a:gd name="T1" fmla="*/ 2023 h 2023"/>
                  <a:gd name="T2" fmla="*/ 0 w 1"/>
                  <a:gd name="T3" fmla="*/ 0 h 2023"/>
                  <a:gd name="T4" fmla="*/ 1 w 1"/>
                  <a:gd name="T5" fmla="*/ 0 h 2023"/>
                </a:gdLst>
                <a:ahLst/>
                <a:cxnLst>
                  <a:cxn ang="0">
                    <a:pos x="T0" y="T1"/>
                  </a:cxn>
                  <a:cxn ang="0">
                    <a:pos x="T2" y="T3"/>
                  </a:cxn>
                  <a:cxn ang="0">
                    <a:pos x="T4" y="T5"/>
                  </a:cxn>
                </a:cxnLst>
                <a:rect l="0" t="0" r="r" b="b"/>
                <a:pathLst>
                  <a:path w="1" h="2023">
                    <a:moveTo>
                      <a:pt x="0" y="2023"/>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1" name="Freeform 143"/>
              <p:cNvSpPr>
                <a:spLocks/>
              </p:cNvSpPr>
              <p:nvPr/>
            </p:nvSpPr>
            <p:spPr bwMode="auto">
              <a:xfrm>
                <a:off x="1879" y="781"/>
                <a:ext cx="2" cy="355"/>
              </a:xfrm>
              <a:custGeom>
                <a:avLst/>
                <a:gdLst>
                  <a:gd name="T0" fmla="*/ 0 w 2"/>
                  <a:gd name="T1" fmla="*/ 2098 h 2098"/>
                  <a:gd name="T2" fmla="*/ 0 w 2"/>
                  <a:gd name="T3" fmla="*/ 0 h 2098"/>
                  <a:gd name="T4" fmla="*/ 2 w 2"/>
                  <a:gd name="T5" fmla="*/ 0 h 2098"/>
                </a:gdLst>
                <a:ahLst/>
                <a:cxnLst>
                  <a:cxn ang="0">
                    <a:pos x="T0" y="T1"/>
                  </a:cxn>
                  <a:cxn ang="0">
                    <a:pos x="T2" y="T3"/>
                  </a:cxn>
                  <a:cxn ang="0">
                    <a:pos x="T4" y="T5"/>
                  </a:cxn>
                </a:cxnLst>
                <a:rect l="0" t="0" r="r" b="b"/>
                <a:pathLst>
                  <a:path w="2" h="2098">
                    <a:moveTo>
                      <a:pt x="0" y="2098"/>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2" name="Freeform 144"/>
              <p:cNvSpPr>
                <a:spLocks/>
              </p:cNvSpPr>
              <p:nvPr/>
            </p:nvSpPr>
            <p:spPr bwMode="auto">
              <a:xfrm>
                <a:off x="573" y="1136"/>
                <a:ext cx="1431" cy="1"/>
              </a:xfrm>
              <a:custGeom>
                <a:avLst/>
                <a:gdLst>
                  <a:gd name="T0" fmla="*/ 0 w 8020"/>
                  <a:gd name="T1" fmla="*/ 8019 w 8020"/>
                  <a:gd name="T2" fmla="*/ 8020 w 8020"/>
                </a:gdLst>
                <a:ahLst/>
                <a:cxnLst>
                  <a:cxn ang="0">
                    <a:pos x="T0" y="0"/>
                  </a:cxn>
                  <a:cxn ang="0">
                    <a:pos x="T1" y="0"/>
                  </a:cxn>
                  <a:cxn ang="0">
                    <a:pos x="T2" y="0"/>
                  </a:cxn>
                </a:cxnLst>
                <a:rect l="0" t="0" r="r" b="b"/>
                <a:pathLst>
                  <a:path w="8020">
                    <a:moveTo>
                      <a:pt x="0" y="0"/>
                    </a:moveTo>
                    <a:lnTo>
                      <a:pt x="8019" y="0"/>
                    </a:lnTo>
                    <a:lnTo>
                      <a:pt x="802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3" name="Freeform 145"/>
              <p:cNvSpPr>
                <a:spLocks/>
              </p:cNvSpPr>
              <p:nvPr/>
            </p:nvSpPr>
            <p:spPr bwMode="auto">
              <a:xfrm>
                <a:off x="573" y="781"/>
                <a:ext cx="1431" cy="2"/>
              </a:xfrm>
              <a:custGeom>
                <a:avLst/>
                <a:gdLst>
                  <a:gd name="T0" fmla="*/ 0 w 8020"/>
                  <a:gd name="T1" fmla="*/ 8019 w 8020"/>
                  <a:gd name="T2" fmla="*/ 8020 w 8020"/>
                </a:gdLst>
                <a:ahLst/>
                <a:cxnLst>
                  <a:cxn ang="0">
                    <a:pos x="T0" y="0"/>
                  </a:cxn>
                  <a:cxn ang="0">
                    <a:pos x="T1" y="0"/>
                  </a:cxn>
                  <a:cxn ang="0">
                    <a:pos x="T2" y="0"/>
                  </a:cxn>
                </a:cxnLst>
                <a:rect l="0" t="0" r="r" b="b"/>
                <a:pathLst>
                  <a:path w="8020">
                    <a:moveTo>
                      <a:pt x="0" y="0"/>
                    </a:moveTo>
                    <a:lnTo>
                      <a:pt x="8019" y="0"/>
                    </a:lnTo>
                    <a:lnTo>
                      <a:pt x="8020"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4" name="Freeform 146"/>
              <p:cNvSpPr>
                <a:spLocks/>
              </p:cNvSpPr>
              <p:nvPr/>
            </p:nvSpPr>
            <p:spPr bwMode="auto">
              <a:xfrm>
                <a:off x="700" y="1136"/>
                <a:ext cx="2" cy="99"/>
              </a:xfrm>
              <a:custGeom>
                <a:avLst/>
                <a:gdLst>
                  <a:gd name="T0" fmla="*/ 0 w 1"/>
                  <a:gd name="T1" fmla="*/ 0 h 584"/>
                  <a:gd name="T2" fmla="*/ 0 w 1"/>
                  <a:gd name="T3" fmla="*/ 584 h 584"/>
                  <a:gd name="T4" fmla="*/ 1 w 1"/>
                  <a:gd name="T5" fmla="*/ 584 h 584"/>
                </a:gdLst>
                <a:ahLst/>
                <a:cxnLst>
                  <a:cxn ang="0">
                    <a:pos x="T0" y="T1"/>
                  </a:cxn>
                  <a:cxn ang="0">
                    <a:pos x="T2" y="T3"/>
                  </a:cxn>
                  <a:cxn ang="0">
                    <a:pos x="T4" y="T5"/>
                  </a:cxn>
                </a:cxnLst>
                <a:rect l="0" t="0" r="r" b="b"/>
                <a:pathLst>
                  <a:path w="1" h="584">
                    <a:moveTo>
                      <a:pt x="0" y="0"/>
                    </a:moveTo>
                    <a:lnTo>
                      <a:pt x="0" y="584"/>
                    </a:lnTo>
                    <a:lnTo>
                      <a:pt x="1" y="58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5" name="Freeform 147"/>
              <p:cNvSpPr>
                <a:spLocks/>
              </p:cNvSpPr>
              <p:nvPr/>
            </p:nvSpPr>
            <p:spPr bwMode="auto">
              <a:xfrm>
                <a:off x="700" y="1235"/>
                <a:ext cx="1179" cy="1"/>
              </a:xfrm>
              <a:custGeom>
                <a:avLst/>
                <a:gdLst>
                  <a:gd name="T0" fmla="*/ 0 w 6609"/>
                  <a:gd name="T1" fmla="*/ 6607 w 6609"/>
                  <a:gd name="T2" fmla="*/ 6609 w 6609"/>
                </a:gdLst>
                <a:ahLst/>
                <a:cxnLst>
                  <a:cxn ang="0">
                    <a:pos x="T0" y="0"/>
                  </a:cxn>
                  <a:cxn ang="0">
                    <a:pos x="T1" y="0"/>
                  </a:cxn>
                  <a:cxn ang="0">
                    <a:pos x="T2" y="0"/>
                  </a:cxn>
                </a:cxnLst>
                <a:rect l="0" t="0" r="r" b="b"/>
                <a:pathLst>
                  <a:path w="6609">
                    <a:moveTo>
                      <a:pt x="0" y="0"/>
                    </a:moveTo>
                    <a:lnTo>
                      <a:pt x="6607" y="0"/>
                    </a:lnTo>
                    <a:lnTo>
                      <a:pt x="6609"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6" name="Freeform 148"/>
              <p:cNvSpPr>
                <a:spLocks/>
              </p:cNvSpPr>
              <p:nvPr/>
            </p:nvSpPr>
            <p:spPr bwMode="auto">
              <a:xfrm>
                <a:off x="1879" y="1136"/>
                <a:ext cx="2" cy="99"/>
              </a:xfrm>
              <a:custGeom>
                <a:avLst/>
                <a:gdLst>
                  <a:gd name="T0" fmla="*/ 0 w 2"/>
                  <a:gd name="T1" fmla="*/ 0 h 584"/>
                  <a:gd name="T2" fmla="*/ 0 w 2"/>
                  <a:gd name="T3" fmla="*/ 584 h 584"/>
                  <a:gd name="T4" fmla="*/ 2 w 2"/>
                  <a:gd name="T5" fmla="*/ 584 h 584"/>
                </a:gdLst>
                <a:ahLst/>
                <a:cxnLst>
                  <a:cxn ang="0">
                    <a:pos x="T0" y="T1"/>
                  </a:cxn>
                  <a:cxn ang="0">
                    <a:pos x="T2" y="T3"/>
                  </a:cxn>
                  <a:cxn ang="0">
                    <a:pos x="T4" y="T5"/>
                  </a:cxn>
                </a:cxnLst>
                <a:rect l="0" t="0" r="r" b="b"/>
                <a:pathLst>
                  <a:path w="2" h="584">
                    <a:moveTo>
                      <a:pt x="0" y="0"/>
                    </a:moveTo>
                    <a:lnTo>
                      <a:pt x="0" y="584"/>
                    </a:lnTo>
                    <a:lnTo>
                      <a:pt x="2" y="584"/>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7" name="Freeform 149"/>
              <p:cNvSpPr>
                <a:spLocks/>
              </p:cNvSpPr>
              <p:nvPr/>
            </p:nvSpPr>
            <p:spPr bwMode="auto">
              <a:xfrm>
                <a:off x="700" y="681"/>
                <a:ext cx="1179" cy="2"/>
              </a:xfrm>
              <a:custGeom>
                <a:avLst/>
                <a:gdLst>
                  <a:gd name="T0" fmla="*/ 0 w 6609"/>
                  <a:gd name="T1" fmla="*/ 0 h 12"/>
                  <a:gd name="T2" fmla="*/ 6608 w 6609"/>
                  <a:gd name="T3" fmla="*/ 12 h 12"/>
                  <a:gd name="T4" fmla="*/ 6609 w 6609"/>
                  <a:gd name="T5" fmla="*/ 12 h 12"/>
                </a:gdLst>
                <a:ahLst/>
                <a:cxnLst>
                  <a:cxn ang="0">
                    <a:pos x="T0" y="T1"/>
                  </a:cxn>
                  <a:cxn ang="0">
                    <a:pos x="T2" y="T3"/>
                  </a:cxn>
                  <a:cxn ang="0">
                    <a:pos x="T4" y="T5"/>
                  </a:cxn>
                </a:cxnLst>
                <a:rect l="0" t="0" r="r" b="b"/>
                <a:pathLst>
                  <a:path w="6609" h="12">
                    <a:moveTo>
                      <a:pt x="0" y="0"/>
                    </a:moveTo>
                    <a:lnTo>
                      <a:pt x="6608" y="12"/>
                    </a:lnTo>
                    <a:lnTo>
                      <a:pt x="6609" y="12"/>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8" name="Freeform 150"/>
              <p:cNvSpPr>
                <a:spLocks/>
              </p:cNvSpPr>
              <p:nvPr/>
            </p:nvSpPr>
            <p:spPr bwMode="auto">
              <a:xfrm>
                <a:off x="700" y="681"/>
                <a:ext cx="2" cy="99"/>
              </a:xfrm>
              <a:custGeom>
                <a:avLst/>
                <a:gdLst>
                  <a:gd name="T0" fmla="*/ 0 w 2"/>
                  <a:gd name="T1" fmla="*/ 584 h 584"/>
                  <a:gd name="T2" fmla="*/ 1 w 2"/>
                  <a:gd name="T3" fmla="*/ 0 h 584"/>
                  <a:gd name="T4" fmla="*/ 2 w 2"/>
                  <a:gd name="T5" fmla="*/ 0 h 584"/>
                </a:gdLst>
                <a:ahLst/>
                <a:cxnLst>
                  <a:cxn ang="0">
                    <a:pos x="T0" y="T1"/>
                  </a:cxn>
                  <a:cxn ang="0">
                    <a:pos x="T2" y="T3"/>
                  </a:cxn>
                  <a:cxn ang="0">
                    <a:pos x="T4" y="T5"/>
                  </a:cxn>
                </a:cxnLst>
                <a:rect l="0" t="0" r="r" b="b"/>
                <a:pathLst>
                  <a:path w="2" h="584">
                    <a:moveTo>
                      <a:pt x="0" y="584"/>
                    </a:moveTo>
                    <a:lnTo>
                      <a:pt x="1"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59" name="Freeform 151"/>
              <p:cNvSpPr>
                <a:spLocks/>
              </p:cNvSpPr>
              <p:nvPr/>
            </p:nvSpPr>
            <p:spPr bwMode="auto">
              <a:xfrm>
                <a:off x="1879" y="683"/>
                <a:ext cx="2" cy="98"/>
              </a:xfrm>
              <a:custGeom>
                <a:avLst/>
                <a:gdLst>
                  <a:gd name="T0" fmla="*/ 0 w 2"/>
                  <a:gd name="T1" fmla="*/ 584 h 584"/>
                  <a:gd name="T2" fmla="*/ 1 w 2"/>
                  <a:gd name="T3" fmla="*/ 0 h 584"/>
                  <a:gd name="T4" fmla="*/ 2 w 2"/>
                  <a:gd name="T5" fmla="*/ 0 h 584"/>
                </a:gdLst>
                <a:ahLst/>
                <a:cxnLst>
                  <a:cxn ang="0">
                    <a:pos x="T0" y="T1"/>
                  </a:cxn>
                  <a:cxn ang="0">
                    <a:pos x="T2" y="T3"/>
                  </a:cxn>
                  <a:cxn ang="0">
                    <a:pos x="T4" y="T5"/>
                  </a:cxn>
                </a:cxnLst>
                <a:rect l="0" t="0" r="r" b="b"/>
                <a:pathLst>
                  <a:path w="2" h="584">
                    <a:moveTo>
                      <a:pt x="0" y="584"/>
                    </a:moveTo>
                    <a:lnTo>
                      <a:pt x="1"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0" name="Freeform 152"/>
              <p:cNvSpPr>
                <a:spLocks/>
              </p:cNvSpPr>
              <p:nvPr/>
            </p:nvSpPr>
            <p:spPr bwMode="auto">
              <a:xfrm>
                <a:off x="825" y="780"/>
                <a:ext cx="2" cy="356"/>
              </a:xfrm>
              <a:custGeom>
                <a:avLst/>
                <a:gdLst>
                  <a:gd name="T0" fmla="*/ 0 w 1"/>
                  <a:gd name="T1" fmla="*/ 2112 h 2112"/>
                  <a:gd name="T2" fmla="*/ 0 w 1"/>
                  <a:gd name="T3" fmla="*/ 0 h 2112"/>
                  <a:gd name="T4" fmla="*/ 1 w 1"/>
                  <a:gd name="T5" fmla="*/ 0 h 2112"/>
                </a:gdLst>
                <a:ahLst/>
                <a:cxnLst>
                  <a:cxn ang="0">
                    <a:pos x="T0" y="T1"/>
                  </a:cxn>
                  <a:cxn ang="0">
                    <a:pos x="T2" y="T3"/>
                  </a:cxn>
                  <a:cxn ang="0">
                    <a:pos x="T4" y="T5"/>
                  </a:cxn>
                </a:cxnLst>
                <a:rect l="0" t="0" r="r" b="b"/>
                <a:pathLst>
                  <a:path w="1" h="2112">
                    <a:moveTo>
                      <a:pt x="0" y="2112"/>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1" name="Freeform 153"/>
              <p:cNvSpPr>
                <a:spLocks/>
              </p:cNvSpPr>
              <p:nvPr/>
            </p:nvSpPr>
            <p:spPr bwMode="auto">
              <a:xfrm>
                <a:off x="1752" y="781"/>
                <a:ext cx="2" cy="355"/>
              </a:xfrm>
              <a:custGeom>
                <a:avLst/>
                <a:gdLst>
                  <a:gd name="T0" fmla="*/ 0 w 1"/>
                  <a:gd name="T1" fmla="*/ 2098 h 2098"/>
                  <a:gd name="T2" fmla="*/ 0 w 1"/>
                  <a:gd name="T3" fmla="*/ 0 h 2098"/>
                  <a:gd name="T4" fmla="*/ 1 w 1"/>
                  <a:gd name="T5" fmla="*/ 0 h 2098"/>
                </a:gdLst>
                <a:ahLst/>
                <a:cxnLst>
                  <a:cxn ang="0">
                    <a:pos x="T0" y="T1"/>
                  </a:cxn>
                  <a:cxn ang="0">
                    <a:pos x="T2" y="T3"/>
                  </a:cxn>
                  <a:cxn ang="0">
                    <a:pos x="T4" y="T5"/>
                  </a:cxn>
                </a:cxnLst>
                <a:rect l="0" t="0" r="r" b="b"/>
                <a:pathLst>
                  <a:path w="1" h="2098">
                    <a:moveTo>
                      <a:pt x="0" y="209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2" name="Freeform 154"/>
              <p:cNvSpPr>
                <a:spLocks/>
              </p:cNvSpPr>
              <p:nvPr/>
            </p:nvSpPr>
            <p:spPr bwMode="auto">
              <a:xfrm>
                <a:off x="1008" y="781"/>
                <a:ext cx="2" cy="454"/>
              </a:xfrm>
              <a:custGeom>
                <a:avLst/>
                <a:gdLst>
                  <a:gd name="T0" fmla="*/ 0 w 1"/>
                  <a:gd name="T1" fmla="*/ 2682 h 2682"/>
                  <a:gd name="T2" fmla="*/ 0 w 1"/>
                  <a:gd name="T3" fmla="*/ 0 h 2682"/>
                  <a:gd name="T4" fmla="*/ 1 w 1"/>
                  <a:gd name="T5" fmla="*/ 0 h 2682"/>
                </a:gdLst>
                <a:ahLst/>
                <a:cxnLst>
                  <a:cxn ang="0">
                    <a:pos x="T0" y="T1"/>
                  </a:cxn>
                  <a:cxn ang="0">
                    <a:pos x="T2" y="T3"/>
                  </a:cxn>
                  <a:cxn ang="0">
                    <a:pos x="T4" y="T5"/>
                  </a:cxn>
                </a:cxnLst>
                <a:rect l="0" t="0" r="r" b="b"/>
                <a:pathLst>
                  <a:path w="1" h="2682">
                    <a:moveTo>
                      <a:pt x="0" y="2682"/>
                    </a:moveTo>
                    <a:lnTo>
                      <a:pt x="0" y="0"/>
                    </a:lnTo>
                    <a:lnTo>
                      <a:pt x="1" y="0"/>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3" name="Freeform 155"/>
              <p:cNvSpPr>
                <a:spLocks/>
              </p:cNvSpPr>
              <p:nvPr/>
            </p:nvSpPr>
            <p:spPr bwMode="auto">
              <a:xfrm>
                <a:off x="1113" y="781"/>
                <a:ext cx="1" cy="454"/>
              </a:xfrm>
              <a:custGeom>
                <a:avLst/>
                <a:gdLst>
                  <a:gd name="T0" fmla="*/ 0 w 1"/>
                  <a:gd name="T1" fmla="*/ 2682 h 2682"/>
                  <a:gd name="T2" fmla="*/ 0 w 1"/>
                  <a:gd name="T3" fmla="*/ 0 h 2682"/>
                  <a:gd name="T4" fmla="*/ 1 w 1"/>
                  <a:gd name="T5" fmla="*/ 0 h 2682"/>
                </a:gdLst>
                <a:ahLst/>
                <a:cxnLst>
                  <a:cxn ang="0">
                    <a:pos x="T0" y="T1"/>
                  </a:cxn>
                  <a:cxn ang="0">
                    <a:pos x="T2" y="T3"/>
                  </a:cxn>
                  <a:cxn ang="0">
                    <a:pos x="T4" y="T5"/>
                  </a:cxn>
                </a:cxnLst>
                <a:rect l="0" t="0" r="r" b="b"/>
                <a:pathLst>
                  <a:path w="1" h="2682">
                    <a:moveTo>
                      <a:pt x="0" y="2682"/>
                    </a:moveTo>
                    <a:lnTo>
                      <a:pt x="0" y="0"/>
                    </a:lnTo>
                    <a:lnTo>
                      <a:pt x="1" y="0"/>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4" name="Freeform 156"/>
              <p:cNvSpPr>
                <a:spLocks/>
              </p:cNvSpPr>
              <p:nvPr/>
            </p:nvSpPr>
            <p:spPr bwMode="auto">
              <a:xfrm>
                <a:off x="1569" y="781"/>
                <a:ext cx="2" cy="454"/>
              </a:xfrm>
              <a:custGeom>
                <a:avLst/>
                <a:gdLst>
                  <a:gd name="T0" fmla="*/ 0 w 1"/>
                  <a:gd name="T1" fmla="*/ 2682 h 2682"/>
                  <a:gd name="T2" fmla="*/ 0 w 1"/>
                  <a:gd name="T3" fmla="*/ 0 h 2682"/>
                  <a:gd name="T4" fmla="*/ 1 w 1"/>
                  <a:gd name="T5" fmla="*/ 0 h 2682"/>
                </a:gdLst>
                <a:ahLst/>
                <a:cxnLst>
                  <a:cxn ang="0">
                    <a:pos x="T0" y="T1"/>
                  </a:cxn>
                  <a:cxn ang="0">
                    <a:pos x="T2" y="T3"/>
                  </a:cxn>
                  <a:cxn ang="0">
                    <a:pos x="T4" y="T5"/>
                  </a:cxn>
                </a:cxnLst>
                <a:rect l="0" t="0" r="r" b="b"/>
                <a:pathLst>
                  <a:path w="1" h="2682">
                    <a:moveTo>
                      <a:pt x="0" y="2682"/>
                    </a:moveTo>
                    <a:lnTo>
                      <a:pt x="0" y="0"/>
                    </a:lnTo>
                    <a:lnTo>
                      <a:pt x="1" y="0"/>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5" name="Freeform 157"/>
              <p:cNvSpPr>
                <a:spLocks/>
              </p:cNvSpPr>
              <p:nvPr/>
            </p:nvSpPr>
            <p:spPr bwMode="auto">
              <a:xfrm>
                <a:off x="1465" y="781"/>
                <a:ext cx="1" cy="454"/>
              </a:xfrm>
              <a:custGeom>
                <a:avLst/>
                <a:gdLst>
                  <a:gd name="T0" fmla="*/ 0 w 1"/>
                  <a:gd name="T1" fmla="*/ 2682 h 2682"/>
                  <a:gd name="T2" fmla="*/ 0 w 1"/>
                  <a:gd name="T3" fmla="*/ 0 h 2682"/>
                  <a:gd name="T4" fmla="*/ 1 w 1"/>
                  <a:gd name="T5" fmla="*/ 0 h 2682"/>
                </a:gdLst>
                <a:ahLst/>
                <a:cxnLst>
                  <a:cxn ang="0">
                    <a:pos x="T0" y="T1"/>
                  </a:cxn>
                  <a:cxn ang="0">
                    <a:pos x="T2" y="T3"/>
                  </a:cxn>
                  <a:cxn ang="0">
                    <a:pos x="T4" y="T5"/>
                  </a:cxn>
                </a:cxnLst>
                <a:rect l="0" t="0" r="r" b="b"/>
                <a:pathLst>
                  <a:path w="1" h="2682">
                    <a:moveTo>
                      <a:pt x="0" y="2682"/>
                    </a:moveTo>
                    <a:lnTo>
                      <a:pt x="0" y="0"/>
                    </a:lnTo>
                    <a:lnTo>
                      <a:pt x="1" y="0"/>
                    </a:lnTo>
                  </a:path>
                </a:pathLst>
              </a:custGeom>
              <a:noFill/>
              <a:ln w="28575"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6" name="Freeform 158"/>
              <p:cNvSpPr>
                <a:spLocks/>
              </p:cNvSpPr>
              <p:nvPr/>
            </p:nvSpPr>
            <p:spPr bwMode="auto">
              <a:xfrm>
                <a:off x="1290" y="781"/>
                <a:ext cx="1" cy="355"/>
              </a:xfrm>
              <a:custGeom>
                <a:avLst/>
                <a:gdLst>
                  <a:gd name="T0" fmla="*/ 0 w 1"/>
                  <a:gd name="T1" fmla="*/ 2098 h 2098"/>
                  <a:gd name="T2" fmla="*/ 0 w 1"/>
                  <a:gd name="T3" fmla="*/ 0 h 2098"/>
                  <a:gd name="T4" fmla="*/ 1 w 1"/>
                  <a:gd name="T5" fmla="*/ 0 h 2098"/>
                </a:gdLst>
                <a:ahLst/>
                <a:cxnLst>
                  <a:cxn ang="0">
                    <a:pos x="T0" y="T1"/>
                  </a:cxn>
                  <a:cxn ang="0">
                    <a:pos x="T2" y="T3"/>
                  </a:cxn>
                  <a:cxn ang="0">
                    <a:pos x="T4" y="T5"/>
                  </a:cxn>
                </a:cxnLst>
                <a:rect l="0" t="0" r="r" b="b"/>
                <a:pathLst>
                  <a:path w="1" h="2098">
                    <a:moveTo>
                      <a:pt x="0" y="2098"/>
                    </a:moveTo>
                    <a:lnTo>
                      <a:pt x="0" y="0"/>
                    </a:lnTo>
                    <a:lnTo>
                      <a:pt x="1" y="0"/>
                    </a:lnTo>
                  </a:path>
                </a:pathLst>
              </a:custGeom>
              <a:noFill/>
              <a:ln w="28575"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7" name="Freeform 159"/>
              <p:cNvSpPr>
                <a:spLocks/>
              </p:cNvSpPr>
              <p:nvPr/>
            </p:nvSpPr>
            <p:spPr bwMode="auto">
              <a:xfrm>
                <a:off x="1209" y="781"/>
                <a:ext cx="2" cy="355"/>
              </a:xfrm>
              <a:custGeom>
                <a:avLst/>
                <a:gdLst>
                  <a:gd name="T0" fmla="*/ 0 w 1"/>
                  <a:gd name="T1" fmla="*/ 2098 h 2098"/>
                  <a:gd name="T2" fmla="*/ 0 w 1"/>
                  <a:gd name="T3" fmla="*/ 0 h 2098"/>
                  <a:gd name="T4" fmla="*/ 1 w 1"/>
                  <a:gd name="T5" fmla="*/ 0 h 2098"/>
                </a:gdLst>
                <a:ahLst/>
                <a:cxnLst>
                  <a:cxn ang="0">
                    <a:pos x="T0" y="T1"/>
                  </a:cxn>
                  <a:cxn ang="0">
                    <a:pos x="T2" y="T3"/>
                  </a:cxn>
                  <a:cxn ang="0">
                    <a:pos x="T4" y="T5"/>
                  </a:cxn>
                </a:cxnLst>
                <a:rect l="0" t="0" r="r" b="b"/>
                <a:pathLst>
                  <a:path w="1" h="2098">
                    <a:moveTo>
                      <a:pt x="0" y="209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8" name="Freeform 160"/>
              <p:cNvSpPr>
                <a:spLocks/>
              </p:cNvSpPr>
              <p:nvPr/>
            </p:nvSpPr>
            <p:spPr bwMode="auto">
              <a:xfrm>
                <a:off x="1370" y="781"/>
                <a:ext cx="1" cy="355"/>
              </a:xfrm>
              <a:custGeom>
                <a:avLst/>
                <a:gdLst>
                  <a:gd name="T0" fmla="*/ 0 w 1"/>
                  <a:gd name="T1" fmla="*/ 2098 h 2098"/>
                  <a:gd name="T2" fmla="*/ 0 w 1"/>
                  <a:gd name="T3" fmla="*/ 0 h 2098"/>
                  <a:gd name="T4" fmla="*/ 1 w 1"/>
                  <a:gd name="T5" fmla="*/ 0 h 2098"/>
                </a:gdLst>
                <a:ahLst/>
                <a:cxnLst>
                  <a:cxn ang="0">
                    <a:pos x="T0" y="T1"/>
                  </a:cxn>
                  <a:cxn ang="0">
                    <a:pos x="T2" y="T3"/>
                  </a:cxn>
                  <a:cxn ang="0">
                    <a:pos x="T4" y="T5"/>
                  </a:cxn>
                </a:cxnLst>
                <a:rect l="0" t="0" r="r" b="b"/>
                <a:pathLst>
                  <a:path w="1" h="2098">
                    <a:moveTo>
                      <a:pt x="0" y="209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3169" name="Line 161"/>
              <p:cNvSpPr>
                <a:spLocks noChangeShapeType="1"/>
              </p:cNvSpPr>
              <p:nvPr/>
            </p:nvSpPr>
            <p:spPr bwMode="auto">
              <a:xfrm flipH="1">
                <a:off x="372" y="1140"/>
                <a:ext cx="171"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170" name="Line 162"/>
              <p:cNvSpPr>
                <a:spLocks noChangeShapeType="1"/>
              </p:cNvSpPr>
              <p:nvPr/>
            </p:nvSpPr>
            <p:spPr bwMode="auto">
              <a:xfrm flipH="1">
                <a:off x="388" y="786"/>
                <a:ext cx="171"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171" name="Line 163"/>
              <p:cNvSpPr>
                <a:spLocks noChangeShapeType="1"/>
              </p:cNvSpPr>
              <p:nvPr/>
            </p:nvSpPr>
            <p:spPr bwMode="auto">
              <a:xfrm flipV="1">
                <a:off x="1567" y="515"/>
                <a:ext cx="0" cy="27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3172" name="Text Box 164"/>
              <p:cNvSpPr txBox="1">
                <a:spLocks noChangeArrowheads="1"/>
              </p:cNvSpPr>
              <p:nvPr/>
            </p:nvSpPr>
            <p:spPr bwMode="auto">
              <a:xfrm>
                <a:off x="624" y="3619"/>
                <a:ext cx="1152"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rPr>
                  <a:t>Ring nut</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3181"/>
                                        </p:tgtEl>
                                        <p:attrNameLst>
                                          <p:attrName>style.visibility</p:attrName>
                                        </p:attrNameLst>
                                      </p:cBhvr>
                                      <p:to>
                                        <p:strVal val="visible"/>
                                      </p:to>
                                    </p:set>
                                    <p:animEffect transition="in" filter="dissolve">
                                      <p:cBhvr>
                                        <p:cTn id="7" dur="500"/>
                                        <p:tgtEl>
                                          <p:spTgt spid="4318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3180"/>
                                        </p:tgtEl>
                                        <p:attrNameLst>
                                          <p:attrName>style.visibility</p:attrName>
                                        </p:attrNameLst>
                                      </p:cBhvr>
                                      <p:to>
                                        <p:strVal val="visible"/>
                                      </p:to>
                                    </p:set>
                                    <p:animEffect transition="in" filter="dissolve">
                                      <p:cBhvr>
                                        <p:cTn id="12" dur="500"/>
                                        <p:tgtEl>
                                          <p:spTgt spid="43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4380" name="Group 348"/>
          <p:cNvGrpSpPr>
            <a:grpSpLocks/>
          </p:cNvGrpSpPr>
          <p:nvPr/>
        </p:nvGrpSpPr>
        <p:grpSpPr bwMode="auto">
          <a:xfrm>
            <a:off x="152400" y="1069975"/>
            <a:ext cx="3355975" cy="2446338"/>
            <a:chOff x="96" y="674"/>
            <a:chExt cx="2114" cy="1541"/>
          </a:xfrm>
        </p:grpSpPr>
        <p:grpSp>
          <p:nvGrpSpPr>
            <p:cNvPr id="44034" name="Group 2"/>
            <p:cNvGrpSpPr>
              <a:grpSpLocks/>
            </p:cNvGrpSpPr>
            <p:nvPr/>
          </p:nvGrpSpPr>
          <p:grpSpPr bwMode="auto">
            <a:xfrm>
              <a:off x="96" y="983"/>
              <a:ext cx="2109" cy="771"/>
              <a:chOff x="96" y="381"/>
              <a:chExt cx="2109" cy="771"/>
            </a:xfrm>
          </p:grpSpPr>
          <p:sp>
            <p:nvSpPr>
              <p:cNvPr id="44035" name="Freeform 3"/>
              <p:cNvSpPr>
                <a:spLocks/>
              </p:cNvSpPr>
              <p:nvPr/>
            </p:nvSpPr>
            <p:spPr bwMode="auto">
              <a:xfrm>
                <a:off x="1776" y="552"/>
                <a:ext cx="428" cy="428"/>
              </a:xfrm>
              <a:custGeom>
                <a:avLst/>
                <a:gdLst>
                  <a:gd name="T0" fmla="*/ 3847 w 3848"/>
                  <a:gd name="T1" fmla="*/ 1926 h 3853"/>
                  <a:gd name="T2" fmla="*/ 3752 w 3848"/>
                  <a:gd name="T3" fmla="*/ 1331 h 3853"/>
                  <a:gd name="T4" fmla="*/ 3478 w 3848"/>
                  <a:gd name="T5" fmla="*/ 795 h 3853"/>
                  <a:gd name="T6" fmla="*/ 3053 w 3848"/>
                  <a:gd name="T7" fmla="*/ 368 h 3853"/>
                  <a:gd name="T8" fmla="*/ 2517 w 3848"/>
                  <a:gd name="T9" fmla="*/ 95 h 3853"/>
                  <a:gd name="T10" fmla="*/ 1923 w 3848"/>
                  <a:gd name="T11" fmla="*/ 0 h 3853"/>
                  <a:gd name="T12" fmla="*/ 1329 w 3848"/>
                  <a:gd name="T13" fmla="*/ 95 h 3853"/>
                  <a:gd name="T14" fmla="*/ 793 w 3848"/>
                  <a:gd name="T15" fmla="*/ 368 h 3853"/>
                  <a:gd name="T16" fmla="*/ 367 w 3848"/>
                  <a:gd name="T17" fmla="*/ 795 h 3853"/>
                  <a:gd name="T18" fmla="*/ 94 w 3848"/>
                  <a:gd name="T19" fmla="*/ 1331 h 3853"/>
                  <a:gd name="T20" fmla="*/ 0 w 3848"/>
                  <a:gd name="T21" fmla="*/ 1926 h 3853"/>
                  <a:gd name="T22" fmla="*/ 94 w 3848"/>
                  <a:gd name="T23" fmla="*/ 2522 h 3853"/>
                  <a:gd name="T24" fmla="*/ 367 w 3848"/>
                  <a:gd name="T25" fmla="*/ 3058 h 3853"/>
                  <a:gd name="T26" fmla="*/ 793 w 3848"/>
                  <a:gd name="T27" fmla="*/ 3485 h 3853"/>
                  <a:gd name="T28" fmla="*/ 1329 w 3848"/>
                  <a:gd name="T29" fmla="*/ 3758 h 3853"/>
                  <a:gd name="T30" fmla="*/ 1923 w 3848"/>
                  <a:gd name="T31" fmla="*/ 3853 h 3853"/>
                  <a:gd name="T32" fmla="*/ 2517 w 3848"/>
                  <a:gd name="T33" fmla="*/ 3758 h 3853"/>
                  <a:gd name="T34" fmla="*/ 3053 w 3848"/>
                  <a:gd name="T35" fmla="*/ 3485 h 3853"/>
                  <a:gd name="T36" fmla="*/ 3478 w 3848"/>
                  <a:gd name="T37" fmla="*/ 3058 h 3853"/>
                  <a:gd name="T38" fmla="*/ 3752 w 3848"/>
                  <a:gd name="T39" fmla="*/ 2522 h 3853"/>
                  <a:gd name="T40" fmla="*/ 3847 w 3848"/>
                  <a:gd name="T41" fmla="*/ 1926 h 3853"/>
                  <a:gd name="T42" fmla="*/ 3848 w 3848"/>
                  <a:gd name="T43" fmla="*/ 1926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8" h="3853">
                    <a:moveTo>
                      <a:pt x="3847" y="1926"/>
                    </a:moveTo>
                    <a:lnTo>
                      <a:pt x="3752" y="1331"/>
                    </a:lnTo>
                    <a:lnTo>
                      <a:pt x="3478" y="795"/>
                    </a:lnTo>
                    <a:lnTo>
                      <a:pt x="3053" y="368"/>
                    </a:lnTo>
                    <a:lnTo>
                      <a:pt x="2517" y="95"/>
                    </a:lnTo>
                    <a:lnTo>
                      <a:pt x="1923" y="0"/>
                    </a:lnTo>
                    <a:lnTo>
                      <a:pt x="1329" y="95"/>
                    </a:lnTo>
                    <a:lnTo>
                      <a:pt x="793" y="368"/>
                    </a:lnTo>
                    <a:lnTo>
                      <a:pt x="367" y="795"/>
                    </a:lnTo>
                    <a:lnTo>
                      <a:pt x="94" y="1331"/>
                    </a:lnTo>
                    <a:lnTo>
                      <a:pt x="0" y="1926"/>
                    </a:lnTo>
                    <a:lnTo>
                      <a:pt x="94" y="2522"/>
                    </a:lnTo>
                    <a:lnTo>
                      <a:pt x="367" y="3058"/>
                    </a:lnTo>
                    <a:lnTo>
                      <a:pt x="793" y="3485"/>
                    </a:lnTo>
                    <a:lnTo>
                      <a:pt x="1329" y="3758"/>
                    </a:lnTo>
                    <a:lnTo>
                      <a:pt x="1923" y="3853"/>
                    </a:lnTo>
                    <a:lnTo>
                      <a:pt x="2517" y="3758"/>
                    </a:lnTo>
                    <a:lnTo>
                      <a:pt x="3053" y="3485"/>
                    </a:lnTo>
                    <a:lnTo>
                      <a:pt x="3478" y="3058"/>
                    </a:lnTo>
                    <a:lnTo>
                      <a:pt x="3752" y="2522"/>
                    </a:lnTo>
                    <a:lnTo>
                      <a:pt x="3847" y="1926"/>
                    </a:lnTo>
                    <a:lnTo>
                      <a:pt x="3848" y="192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36" name="Freeform 4"/>
              <p:cNvSpPr>
                <a:spLocks/>
              </p:cNvSpPr>
              <p:nvPr/>
            </p:nvSpPr>
            <p:spPr bwMode="auto">
              <a:xfrm>
                <a:off x="1776" y="766"/>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37" name="Freeform 5"/>
              <p:cNvSpPr>
                <a:spLocks/>
              </p:cNvSpPr>
              <p:nvPr/>
            </p:nvSpPr>
            <p:spPr bwMode="auto">
              <a:xfrm>
                <a:off x="1776" y="381"/>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38" name="Freeform 6"/>
              <p:cNvSpPr>
                <a:spLocks/>
              </p:cNvSpPr>
              <p:nvPr/>
            </p:nvSpPr>
            <p:spPr bwMode="auto">
              <a:xfrm>
                <a:off x="1776" y="1151"/>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39" name="Freeform 7"/>
              <p:cNvSpPr>
                <a:spLocks/>
              </p:cNvSpPr>
              <p:nvPr/>
            </p:nvSpPr>
            <p:spPr bwMode="auto">
              <a:xfrm>
                <a:off x="1776" y="381"/>
                <a:ext cx="1" cy="770"/>
              </a:xfrm>
              <a:custGeom>
                <a:avLst/>
                <a:gdLst>
                  <a:gd name="T0" fmla="*/ 0 w 1"/>
                  <a:gd name="T1" fmla="*/ 6934 h 6934"/>
                  <a:gd name="T2" fmla="*/ 0 w 1"/>
                  <a:gd name="T3" fmla="*/ 0 h 6934"/>
                  <a:gd name="T4" fmla="*/ 1 w 1"/>
                  <a:gd name="T5" fmla="*/ 0 h 6934"/>
                </a:gdLst>
                <a:ahLst/>
                <a:cxnLst>
                  <a:cxn ang="0">
                    <a:pos x="T0" y="T1"/>
                  </a:cxn>
                  <a:cxn ang="0">
                    <a:pos x="T2" y="T3"/>
                  </a:cxn>
                  <a:cxn ang="0">
                    <a:pos x="T4" y="T5"/>
                  </a:cxn>
                </a:cxnLst>
                <a:rect l="0" t="0" r="r" b="b"/>
                <a:pathLst>
                  <a:path w="1" h="6934">
                    <a:moveTo>
                      <a:pt x="0" y="6934"/>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0" name="Freeform 8"/>
              <p:cNvSpPr>
                <a:spLocks/>
              </p:cNvSpPr>
              <p:nvPr/>
            </p:nvSpPr>
            <p:spPr bwMode="auto">
              <a:xfrm>
                <a:off x="2204" y="381"/>
                <a:ext cx="1" cy="770"/>
              </a:xfrm>
              <a:custGeom>
                <a:avLst/>
                <a:gdLst>
                  <a:gd name="T0" fmla="*/ 0 w 1"/>
                  <a:gd name="T1" fmla="*/ 6934 h 6934"/>
                  <a:gd name="T2" fmla="*/ 0 w 1"/>
                  <a:gd name="T3" fmla="*/ 0 h 6934"/>
                  <a:gd name="T4" fmla="*/ 1 w 1"/>
                  <a:gd name="T5" fmla="*/ 0 h 6934"/>
                </a:gdLst>
                <a:ahLst/>
                <a:cxnLst>
                  <a:cxn ang="0">
                    <a:pos x="T0" y="T1"/>
                  </a:cxn>
                  <a:cxn ang="0">
                    <a:pos x="T2" y="T3"/>
                  </a:cxn>
                  <a:cxn ang="0">
                    <a:pos x="T4" y="T5"/>
                  </a:cxn>
                </a:cxnLst>
                <a:rect l="0" t="0" r="r" b="b"/>
                <a:pathLst>
                  <a:path w="1" h="6934">
                    <a:moveTo>
                      <a:pt x="0" y="6934"/>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1" name="Freeform 9"/>
              <p:cNvSpPr>
                <a:spLocks/>
              </p:cNvSpPr>
              <p:nvPr/>
            </p:nvSpPr>
            <p:spPr bwMode="auto">
              <a:xfrm>
                <a:off x="1776" y="552"/>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2" name="Freeform 10"/>
              <p:cNvSpPr>
                <a:spLocks/>
              </p:cNvSpPr>
              <p:nvPr/>
            </p:nvSpPr>
            <p:spPr bwMode="auto">
              <a:xfrm>
                <a:off x="1776" y="980"/>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3" name="Freeform 11"/>
              <p:cNvSpPr>
                <a:spLocks/>
              </p:cNvSpPr>
              <p:nvPr/>
            </p:nvSpPr>
            <p:spPr bwMode="auto">
              <a:xfrm>
                <a:off x="1820" y="596"/>
                <a:ext cx="40" cy="40"/>
              </a:xfrm>
              <a:custGeom>
                <a:avLst/>
                <a:gdLst>
                  <a:gd name="T0" fmla="*/ 0 w 358"/>
                  <a:gd name="T1" fmla="*/ 357 h 357"/>
                  <a:gd name="T2" fmla="*/ 357 w 358"/>
                  <a:gd name="T3" fmla="*/ 0 h 357"/>
                  <a:gd name="T4" fmla="*/ 358 w 358"/>
                  <a:gd name="T5" fmla="*/ 0 h 357"/>
                </a:gdLst>
                <a:ahLst/>
                <a:cxnLst>
                  <a:cxn ang="0">
                    <a:pos x="T0" y="T1"/>
                  </a:cxn>
                  <a:cxn ang="0">
                    <a:pos x="T2" y="T3"/>
                  </a:cxn>
                  <a:cxn ang="0">
                    <a:pos x="T4" y="T5"/>
                  </a:cxn>
                </a:cxnLst>
                <a:rect l="0" t="0" r="r" b="b"/>
                <a:pathLst>
                  <a:path w="358" h="357">
                    <a:moveTo>
                      <a:pt x="0" y="357"/>
                    </a:moveTo>
                    <a:lnTo>
                      <a:pt x="357" y="0"/>
                    </a:lnTo>
                    <a:lnTo>
                      <a:pt x="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4" name="Freeform 12"/>
              <p:cNvSpPr>
                <a:spLocks/>
              </p:cNvSpPr>
              <p:nvPr/>
            </p:nvSpPr>
            <p:spPr bwMode="auto">
              <a:xfrm>
                <a:off x="1784" y="559"/>
                <a:ext cx="151" cy="151"/>
              </a:xfrm>
              <a:custGeom>
                <a:avLst/>
                <a:gdLst>
                  <a:gd name="T0" fmla="*/ 0 w 1358"/>
                  <a:gd name="T1" fmla="*/ 1361 h 1361"/>
                  <a:gd name="T2" fmla="*/ 1357 w 1358"/>
                  <a:gd name="T3" fmla="*/ 0 h 1361"/>
                  <a:gd name="T4" fmla="*/ 1358 w 1358"/>
                  <a:gd name="T5" fmla="*/ 0 h 1361"/>
                </a:gdLst>
                <a:ahLst/>
                <a:cxnLst>
                  <a:cxn ang="0">
                    <a:pos x="T0" y="T1"/>
                  </a:cxn>
                  <a:cxn ang="0">
                    <a:pos x="T2" y="T3"/>
                  </a:cxn>
                  <a:cxn ang="0">
                    <a:pos x="T4" y="T5"/>
                  </a:cxn>
                </a:cxnLst>
                <a:rect l="0" t="0" r="r" b="b"/>
                <a:pathLst>
                  <a:path w="1358" h="1361">
                    <a:moveTo>
                      <a:pt x="0" y="1361"/>
                    </a:moveTo>
                    <a:lnTo>
                      <a:pt x="1357" y="0"/>
                    </a:lnTo>
                    <a:lnTo>
                      <a:pt x="1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5" name="Freeform 13"/>
              <p:cNvSpPr>
                <a:spLocks/>
              </p:cNvSpPr>
              <p:nvPr/>
            </p:nvSpPr>
            <p:spPr bwMode="auto">
              <a:xfrm>
                <a:off x="1777" y="552"/>
                <a:ext cx="202" cy="203"/>
              </a:xfrm>
              <a:custGeom>
                <a:avLst/>
                <a:gdLst>
                  <a:gd name="T0" fmla="*/ 0 w 1826"/>
                  <a:gd name="T1" fmla="*/ 1828 h 1828"/>
                  <a:gd name="T2" fmla="*/ 1825 w 1826"/>
                  <a:gd name="T3" fmla="*/ 0 h 1828"/>
                  <a:gd name="T4" fmla="*/ 1826 w 1826"/>
                  <a:gd name="T5" fmla="*/ 0 h 1828"/>
                </a:gdLst>
                <a:ahLst/>
                <a:cxnLst>
                  <a:cxn ang="0">
                    <a:pos x="T0" y="T1"/>
                  </a:cxn>
                  <a:cxn ang="0">
                    <a:pos x="T2" y="T3"/>
                  </a:cxn>
                  <a:cxn ang="0">
                    <a:pos x="T4" y="T5"/>
                  </a:cxn>
                </a:cxnLst>
                <a:rect l="0" t="0" r="r" b="b"/>
                <a:pathLst>
                  <a:path w="1826" h="1828">
                    <a:moveTo>
                      <a:pt x="0" y="1828"/>
                    </a:moveTo>
                    <a:lnTo>
                      <a:pt x="1825" y="0"/>
                    </a:lnTo>
                    <a:lnTo>
                      <a:pt x="182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6" name="Freeform 14"/>
              <p:cNvSpPr>
                <a:spLocks/>
              </p:cNvSpPr>
              <p:nvPr/>
            </p:nvSpPr>
            <p:spPr bwMode="auto">
              <a:xfrm>
                <a:off x="1778" y="553"/>
                <a:ext cx="238" cy="239"/>
              </a:xfrm>
              <a:custGeom>
                <a:avLst/>
                <a:gdLst>
                  <a:gd name="T0" fmla="*/ 0 w 2142"/>
                  <a:gd name="T1" fmla="*/ 2145 h 2145"/>
                  <a:gd name="T2" fmla="*/ 232 w 2142"/>
                  <a:gd name="T3" fmla="*/ 1912 h 2145"/>
                  <a:gd name="T4" fmla="*/ 2141 w 2142"/>
                  <a:gd name="T5" fmla="*/ 0 h 2145"/>
                  <a:gd name="T6" fmla="*/ 2142 w 2142"/>
                  <a:gd name="T7" fmla="*/ 0 h 2145"/>
                </a:gdLst>
                <a:ahLst/>
                <a:cxnLst>
                  <a:cxn ang="0">
                    <a:pos x="T0" y="T1"/>
                  </a:cxn>
                  <a:cxn ang="0">
                    <a:pos x="T2" y="T3"/>
                  </a:cxn>
                  <a:cxn ang="0">
                    <a:pos x="T4" y="T5"/>
                  </a:cxn>
                  <a:cxn ang="0">
                    <a:pos x="T6" y="T7"/>
                  </a:cxn>
                </a:cxnLst>
                <a:rect l="0" t="0" r="r" b="b"/>
                <a:pathLst>
                  <a:path w="2142" h="2145">
                    <a:moveTo>
                      <a:pt x="0" y="2145"/>
                    </a:moveTo>
                    <a:lnTo>
                      <a:pt x="232" y="1912"/>
                    </a:lnTo>
                    <a:lnTo>
                      <a:pt x="2141" y="0"/>
                    </a:lnTo>
                    <a:lnTo>
                      <a:pt x="214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7" name="Freeform 15"/>
              <p:cNvSpPr>
                <a:spLocks/>
              </p:cNvSpPr>
              <p:nvPr/>
            </p:nvSpPr>
            <p:spPr bwMode="auto">
              <a:xfrm>
                <a:off x="1784" y="560"/>
                <a:ext cx="263" cy="263"/>
              </a:xfrm>
              <a:custGeom>
                <a:avLst/>
                <a:gdLst>
                  <a:gd name="T0" fmla="*/ 0 w 2369"/>
                  <a:gd name="T1" fmla="*/ 2371 h 2371"/>
                  <a:gd name="T2" fmla="*/ 516 w 2369"/>
                  <a:gd name="T3" fmla="*/ 1854 h 2371"/>
                  <a:gd name="T4" fmla="*/ 2368 w 2369"/>
                  <a:gd name="T5" fmla="*/ 0 h 2371"/>
                  <a:gd name="T6" fmla="*/ 2369 w 2369"/>
                  <a:gd name="T7" fmla="*/ 0 h 2371"/>
                </a:gdLst>
                <a:ahLst/>
                <a:cxnLst>
                  <a:cxn ang="0">
                    <a:pos x="T0" y="T1"/>
                  </a:cxn>
                  <a:cxn ang="0">
                    <a:pos x="T2" y="T3"/>
                  </a:cxn>
                  <a:cxn ang="0">
                    <a:pos x="T4" y="T5"/>
                  </a:cxn>
                  <a:cxn ang="0">
                    <a:pos x="T6" y="T7"/>
                  </a:cxn>
                </a:cxnLst>
                <a:rect l="0" t="0" r="r" b="b"/>
                <a:pathLst>
                  <a:path w="2369" h="2371">
                    <a:moveTo>
                      <a:pt x="0" y="2371"/>
                    </a:moveTo>
                    <a:lnTo>
                      <a:pt x="516" y="1854"/>
                    </a:lnTo>
                    <a:lnTo>
                      <a:pt x="2368" y="0"/>
                    </a:lnTo>
                    <a:lnTo>
                      <a:pt x="236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8" name="Freeform 16"/>
              <p:cNvSpPr>
                <a:spLocks/>
              </p:cNvSpPr>
              <p:nvPr/>
            </p:nvSpPr>
            <p:spPr bwMode="auto">
              <a:xfrm>
                <a:off x="1794" y="570"/>
                <a:ext cx="281" cy="281"/>
              </a:xfrm>
              <a:custGeom>
                <a:avLst/>
                <a:gdLst>
                  <a:gd name="T0" fmla="*/ 0 w 2532"/>
                  <a:gd name="T1" fmla="*/ 2535 h 2535"/>
                  <a:gd name="T2" fmla="*/ 767 w 2532"/>
                  <a:gd name="T3" fmla="*/ 1766 h 2535"/>
                  <a:gd name="T4" fmla="*/ 2530 w 2532"/>
                  <a:gd name="T5" fmla="*/ 0 h 2535"/>
                  <a:gd name="T6" fmla="*/ 2532 w 2532"/>
                  <a:gd name="T7" fmla="*/ 0 h 2535"/>
                </a:gdLst>
                <a:ahLst/>
                <a:cxnLst>
                  <a:cxn ang="0">
                    <a:pos x="T0" y="T1"/>
                  </a:cxn>
                  <a:cxn ang="0">
                    <a:pos x="T2" y="T3"/>
                  </a:cxn>
                  <a:cxn ang="0">
                    <a:pos x="T4" y="T5"/>
                  </a:cxn>
                  <a:cxn ang="0">
                    <a:pos x="T6" y="T7"/>
                  </a:cxn>
                </a:cxnLst>
                <a:rect l="0" t="0" r="r" b="b"/>
                <a:pathLst>
                  <a:path w="2532" h="2535">
                    <a:moveTo>
                      <a:pt x="0" y="2535"/>
                    </a:moveTo>
                    <a:lnTo>
                      <a:pt x="767" y="1766"/>
                    </a:lnTo>
                    <a:lnTo>
                      <a:pt x="2530" y="0"/>
                    </a:lnTo>
                    <a:lnTo>
                      <a:pt x="253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49" name="Freeform 17"/>
              <p:cNvSpPr>
                <a:spLocks/>
              </p:cNvSpPr>
              <p:nvPr/>
            </p:nvSpPr>
            <p:spPr bwMode="auto">
              <a:xfrm>
                <a:off x="1807" y="583"/>
                <a:ext cx="293" cy="293"/>
              </a:xfrm>
              <a:custGeom>
                <a:avLst/>
                <a:gdLst>
                  <a:gd name="T0" fmla="*/ 0 w 2639"/>
                  <a:gd name="T1" fmla="*/ 2642 h 2642"/>
                  <a:gd name="T2" fmla="*/ 991 w 2639"/>
                  <a:gd name="T3" fmla="*/ 1649 h 2642"/>
                  <a:gd name="T4" fmla="*/ 2638 w 2639"/>
                  <a:gd name="T5" fmla="*/ 0 h 2642"/>
                  <a:gd name="T6" fmla="*/ 2639 w 2639"/>
                  <a:gd name="T7" fmla="*/ 0 h 2642"/>
                </a:gdLst>
                <a:ahLst/>
                <a:cxnLst>
                  <a:cxn ang="0">
                    <a:pos x="T0" y="T1"/>
                  </a:cxn>
                  <a:cxn ang="0">
                    <a:pos x="T2" y="T3"/>
                  </a:cxn>
                  <a:cxn ang="0">
                    <a:pos x="T4" y="T5"/>
                  </a:cxn>
                  <a:cxn ang="0">
                    <a:pos x="T6" y="T7"/>
                  </a:cxn>
                </a:cxnLst>
                <a:rect l="0" t="0" r="r" b="b"/>
                <a:pathLst>
                  <a:path w="2639" h="2642">
                    <a:moveTo>
                      <a:pt x="0" y="2642"/>
                    </a:moveTo>
                    <a:lnTo>
                      <a:pt x="991" y="1649"/>
                    </a:lnTo>
                    <a:lnTo>
                      <a:pt x="2638" y="0"/>
                    </a:lnTo>
                    <a:lnTo>
                      <a:pt x="263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0" name="Freeform 18"/>
              <p:cNvSpPr>
                <a:spLocks/>
              </p:cNvSpPr>
              <p:nvPr/>
            </p:nvSpPr>
            <p:spPr bwMode="auto">
              <a:xfrm>
                <a:off x="1822" y="598"/>
                <a:ext cx="301" cy="301"/>
              </a:xfrm>
              <a:custGeom>
                <a:avLst/>
                <a:gdLst>
                  <a:gd name="T0" fmla="*/ 0 w 2702"/>
                  <a:gd name="T1" fmla="*/ 2705 h 2705"/>
                  <a:gd name="T2" fmla="*/ 1192 w 2702"/>
                  <a:gd name="T3" fmla="*/ 1510 h 2705"/>
                  <a:gd name="T4" fmla="*/ 2701 w 2702"/>
                  <a:gd name="T5" fmla="*/ 0 h 2705"/>
                  <a:gd name="T6" fmla="*/ 2702 w 2702"/>
                  <a:gd name="T7" fmla="*/ 0 h 2705"/>
                </a:gdLst>
                <a:ahLst/>
                <a:cxnLst>
                  <a:cxn ang="0">
                    <a:pos x="T0" y="T1"/>
                  </a:cxn>
                  <a:cxn ang="0">
                    <a:pos x="T2" y="T3"/>
                  </a:cxn>
                  <a:cxn ang="0">
                    <a:pos x="T4" y="T5"/>
                  </a:cxn>
                  <a:cxn ang="0">
                    <a:pos x="T6" y="T7"/>
                  </a:cxn>
                </a:cxnLst>
                <a:rect l="0" t="0" r="r" b="b"/>
                <a:pathLst>
                  <a:path w="2702" h="2705">
                    <a:moveTo>
                      <a:pt x="0" y="2705"/>
                    </a:moveTo>
                    <a:lnTo>
                      <a:pt x="1192" y="1510"/>
                    </a:lnTo>
                    <a:lnTo>
                      <a:pt x="2701" y="0"/>
                    </a:lnTo>
                    <a:lnTo>
                      <a:pt x="270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1" name="Freeform 19"/>
              <p:cNvSpPr>
                <a:spLocks/>
              </p:cNvSpPr>
              <p:nvPr/>
            </p:nvSpPr>
            <p:spPr bwMode="auto">
              <a:xfrm>
                <a:off x="1840" y="616"/>
                <a:ext cx="302" cy="303"/>
              </a:xfrm>
              <a:custGeom>
                <a:avLst/>
                <a:gdLst>
                  <a:gd name="T0" fmla="*/ 0 w 2719"/>
                  <a:gd name="T1" fmla="*/ 2724 h 2724"/>
                  <a:gd name="T2" fmla="*/ 1371 w 2719"/>
                  <a:gd name="T3" fmla="*/ 1350 h 2724"/>
                  <a:gd name="T4" fmla="*/ 2718 w 2719"/>
                  <a:gd name="T5" fmla="*/ 0 h 2724"/>
                  <a:gd name="T6" fmla="*/ 2719 w 2719"/>
                  <a:gd name="T7" fmla="*/ 0 h 2724"/>
                </a:gdLst>
                <a:ahLst/>
                <a:cxnLst>
                  <a:cxn ang="0">
                    <a:pos x="T0" y="T1"/>
                  </a:cxn>
                  <a:cxn ang="0">
                    <a:pos x="T2" y="T3"/>
                  </a:cxn>
                  <a:cxn ang="0">
                    <a:pos x="T4" y="T5"/>
                  </a:cxn>
                  <a:cxn ang="0">
                    <a:pos x="T6" y="T7"/>
                  </a:cxn>
                </a:cxnLst>
                <a:rect l="0" t="0" r="r" b="b"/>
                <a:pathLst>
                  <a:path w="2719" h="2724">
                    <a:moveTo>
                      <a:pt x="0" y="2724"/>
                    </a:moveTo>
                    <a:lnTo>
                      <a:pt x="1371" y="1350"/>
                    </a:lnTo>
                    <a:lnTo>
                      <a:pt x="2718" y="0"/>
                    </a:lnTo>
                    <a:lnTo>
                      <a:pt x="271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2" name="Freeform 20"/>
              <p:cNvSpPr>
                <a:spLocks/>
              </p:cNvSpPr>
              <p:nvPr/>
            </p:nvSpPr>
            <p:spPr bwMode="auto">
              <a:xfrm>
                <a:off x="1860" y="636"/>
                <a:ext cx="300" cy="300"/>
              </a:xfrm>
              <a:custGeom>
                <a:avLst/>
                <a:gdLst>
                  <a:gd name="T0" fmla="*/ 0 w 2696"/>
                  <a:gd name="T1" fmla="*/ 2699 h 2699"/>
                  <a:gd name="T2" fmla="*/ 1530 w 2696"/>
                  <a:gd name="T3" fmla="*/ 1167 h 2699"/>
                  <a:gd name="T4" fmla="*/ 2695 w 2696"/>
                  <a:gd name="T5" fmla="*/ 0 h 2699"/>
                  <a:gd name="T6" fmla="*/ 2696 w 2696"/>
                  <a:gd name="T7" fmla="*/ 0 h 2699"/>
                </a:gdLst>
                <a:ahLst/>
                <a:cxnLst>
                  <a:cxn ang="0">
                    <a:pos x="T0" y="T1"/>
                  </a:cxn>
                  <a:cxn ang="0">
                    <a:pos x="T2" y="T3"/>
                  </a:cxn>
                  <a:cxn ang="0">
                    <a:pos x="T4" y="T5"/>
                  </a:cxn>
                  <a:cxn ang="0">
                    <a:pos x="T6" y="T7"/>
                  </a:cxn>
                </a:cxnLst>
                <a:rect l="0" t="0" r="r" b="b"/>
                <a:pathLst>
                  <a:path w="2696" h="2699">
                    <a:moveTo>
                      <a:pt x="0" y="2699"/>
                    </a:moveTo>
                    <a:lnTo>
                      <a:pt x="1530" y="1167"/>
                    </a:lnTo>
                    <a:lnTo>
                      <a:pt x="2695" y="0"/>
                    </a:lnTo>
                    <a:lnTo>
                      <a:pt x="269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3" name="Freeform 21"/>
              <p:cNvSpPr>
                <a:spLocks/>
              </p:cNvSpPr>
              <p:nvPr/>
            </p:nvSpPr>
            <p:spPr bwMode="auto">
              <a:xfrm>
                <a:off x="1883" y="659"/>
                <a:ext cx="292" cy="292"/>
              </a:xfrm>
              <a:custGeom>
                <a:avLst/>
                <a:gdLst>
                  <a:gd name="T0" fmla="*/ 0 w 2629"/>
                  <a:gd name="T1" fmla="*/ 2631 h 2631"/>
                  <a:gd name="T2" fmla="*/ 1666 w 2629"/>
                  <a:gd name="T3" fmla="*/ 963 h 2631"/>
                  <a:gd name="T4" fmla="*/ 2628 w 2629"/>
                  <a:gd name="T5" fmla="*/ 0 h 2631"/>
                  <a:gd name="T6" fmla="*/ 2629 w 2629"/>
                  <a:gd name="T7" fmla="*/ 0 h 2631"/>
                </a:gdLst>
                <a:ahLst/>
                <a:cxnLst>
                  <a:cxn ang="0">
                    <a:pos x="T0" y="T1"/>
                  </a:cxn>
                  <a:cxn ang="0">
                    <a:pos x="T2" y="T3"/>
                  </a:cxn>
                  <a:cxn ang="0">
                    <a:pos x="T4" y="T5"/>
                  </a:cxn>
                  <a:cxn ang="0">
                    <a:pos x="T6" y="T7"/>
                  </a:cxn>
                </a:cxnLst>
                <a:rect l="0" t="0" r="r" b="b"/>
                <a:pathLst>
                  <a:path w="2629" h="2631">
                    <a:moveTo>
                      <a:pt x="0" y="2631"/>
                    </a:moveTo>
                    <a:lnTo>
                      <a:pt x="1666" y="963"/>
                    </a:lnTo>
                    <a:lnTo>
                      <a:pt x="2628" y="0"/>
                    </a:lnTo>
                    <a:lnTo>
                      <a:pt x="262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4" name="Freeform 22"/>
              <p:cNvSpPr>
                <a:spLocks/>
              </p:cNvSpPr>
              <p:nvPr/>
            </p:nvSpPr>
            <p:spPr bwMode="auto">
              <a:xfrm>
                <a:off x="1908" y="684"/>
                <a:ext cx="280" cy="280"/>
              </a:xfrm>
              <a:custGeom>
                <a:avLst/>
                <a:gdLst>
                  <a:gd name="T0" fmla="*/ 0 w 2513"/>
                  <a:gd name="T1" fmla="*/ 2515 h 2515"/>
                  <a:gd name="T2" fmla="*/ 1778 w 2513"/>
                  <a:gd name="T3" fmla="*/ 735 h 2515"/>
                  <a:gd name="T4" fmla="*/ 2512 w 2513"/>
                  <a:gd name="T5" fmla="*/ 0 h 2515"/>
                  <a:gd name="T6" fmla="*/ 2513 w 2513"/>
                  <a:gd name="T7" fmla="*/ 0 h 2515"/>
                </a:gdLst>
                <a:ahLst/>
                <a:cxnLst>
                  <a:cxn ang="0">
                    <a:pos x="T0" y="T1"/>
                  </a:cxn>
                  <a:cxn ang="0">
                    <a:pos x="T2" y="T3"/>
                  </a:cxn>
                  <a:cxn ang="0">
                    <a:pos x="T4" y="T5"/>
                  </a:cxn>
                  <a:cxn ang="0">
                    <a:pos x="T6" y="T7"/>
                  </a:cxn>
                </a:cxnLst>
                <a:rect l="0" t="0" r="r" b="b"/>
                <a:pathLst>
                  <a:path w="2513" h="2515">
                    <a:moveTo>
                      <a:pt x="0" y="2515"/>
                    </a:moveTo>
                    <a:lnTo>
                      <a:pt x="1778" y="735"/>
                    </a:lnTo>
                    <a:lnTo>
                      <a:pt x="2512" y="0"/>
                    </a:lnTo>
                    <a:lnTo>
                      <a:pt x="251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5" name="Freeform 23"/>
              <p:cNvSpPr>
                <a:spLocks/>
              </p:cNvSpPr>
              <p:nvPr/>
            </p:nvSpPr>
            <p:spPr bwMode="auto">
              <a:xfrm>
                <a:off x="1937" y="713"/>
                <a:ext cx="260" cy="260"/>
              </a:xfrm>
              <a:custGeom>
                <a:avLst/>
                <a:gdLst>
                  <a:gd name="T0" fmla="*/ 0 w 2343"/>
                  <a:gd name="T1" fmla="*/ 2344 h 2344"/>
                  <a:gd name="T2" fmla="*/ 1863 w 2343"/>
                  <a:gd name="T3" fmla="*/ 479 h 2344"/>
                  <a:gd name="T4" fmla="*/ 2342 w 2343"/>
                  <a:gd name="T5" fmla="*/ 0 h 2344"/>
                  <a:gd name="T6" fmla="*/ 2343 w 2343"/>
                  <a:gd name="T7" fmla="*/ 0 h 2344"/>
                </a:gdLst>
                <a:ahLst/>
                <a:cxnLst>
                  <a:cxn ang="0">
                    <a:pos x="T0" y="T1"/>
                  </a:cxn>
                  <a:cxn ang="0">
                    <a:pos x="T2" y="T3"/>
                  </a:cxn>
                  <a:cxn ang="0">
                    <a:pos x="T4" y="T5"/>
                  </a:cxn>
                  <a:cxn ang="0">
                    <a:pos x="T6" y="T7"/>
                  </a:cxn>
                </a:cxnLst>
                <a:rect l="0" t="0" r="r" b="b"/>
                <a:pathLst>
                  <a:path w="2343" h="2344">
                    <a:moveTo>
                      <a:pt x="0" y="2344"/>
                    </a:moveTo>
                    <a:lnTo>
                      <a:pt x="1863" y="479"/>
                    </a:lnTo>
                    <a:lnTo>
                      <a:pt x="2342" y="0"/>
                    </a:lnTo>
                    <a:lnTo>
                      <a:pt x="234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6" name="Freeform 24"/>
              <p:cNvSpPr>
                <a:spLocks/>
              </p:cNvSpPr>
              <p:nvPr/>
            </p:nvSpPr>
            <p:spPr bwMode="auto">
              <a:xfrm>
                <a:off x="1969" y="745"/>
                <a:ext cx="234" cy="234"/>
              </a:xfrm>
              <a:custGeom>
                <a:avLst/>
                <a:gdLst>
                  <a:gd name="T0" fmla="*/ 0 w 2105"/>
                  <a:gd name="T1" fmla="*/ 2107 h 2107"/>
                  <a:gd name="T2" fmla="*/ 1913 w 2105"/>
                  <a:gd name="T3" fmla="*/ 190 h 2107"/>
                  <a:gd name="T4" fmla="*/ 2104 w 2105"/>
                  <a:gd name="T5" fmla="*/ 0 h 2107"/>
                  <a:gd name="T6" fmla="*/ 2105 w 2105"/>
                  <a:gd name="T7" fmla="*/ 0 h 2107"/>
                </a:gdLst>
                <a:ahLst/>
                <a:cxnLst>
                  <a:cxn ang="0">
                    <a:pos x="T0" y="T1"/>
                  </a:cxn>
                  <a:cxn ang="0">
                    <a:pos x="T2" y="T3"/>
                  </a:cxn>
                  <a:cxn ang="0">
                    <a:pos x="T4" y="T5"/>
                  </a:cxn>
                  <a:cxn ang="0">
                    <a:pos x="T6" y="T7"/>
                  </a:cxn>
                </a:cxnLst>
                <a:rect l="0" t="0" r="r" b="b"/>
                <a:pathLst>
                  <a:path w="2105" h="2107">
                    <a:moveTo>
                      <a:pt x="0" y="2107"/>
                    </a:moveTo>
                    <a:lnTo>
                      <a:pt x="1913" y="190"/>
                    </a:lnTo>
                    <a:lnTo>
                      <a:pt x="2104" y="0"/>
                    </a:lnTo>
                    <a:lnTo>
                      <a:pt x="210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7" name="Freeform 25"/>
              <p:cNvSpPr>
                <a:spLocks/>
              </p:cNvSpPr>
              <p:nvPr/>
            </p:nvSpPr>
            <p:spPr bwMode="auto">
              <a:xfrm>
                <a:off x="2006" y="782"/>
                <a:ext cx="197" cy="197"/>
              </a:xfrm>
              <a:custGeom>
                <a:avLst/>
                <a:gdLst>
                  <a:gd name="T0" fmla="*/ 0 w 1773"/>
                  <a:gd name="T1" fmla="*/ 1775 h 1775"/>
                  <a:gd name="T2" fmla="*/ 1772 w 1773"/>
                  <a:gd name="T3" fmla="*/ 0 h 1775"/>
                  <a:gd name="T4" fmla="*/ 1773 w 1773"/>
                  <a:gd name="T5" fmla="*/ 0 h 1775"/>
                </a:gdLst>
                <a:ahLst/>
                <a:cxnLst>
                  <a:cxn ang="0">
                    <a:pos x="T0" y="T1"/>
                  </a:cxn>
                  <a:cxn ang="0">
                    <a:pos x="T2" y="T3"/>
                  </a:cxn>
                  <a:cxn ang="0">
                    <a:pos x="T4" y="T5"/>
                  </a:cxn>
                </a:cxnLst>
                <a:rect l="0" t="0" r="r" b="b"/>
                <a:pathLst>
                  <a:path w="1773" h="1775">
                    <a:moveTo>
                      <a:pt x="0" y="1775"/>
                    </a:moveTo>
                    <a:lnTo>
                      <a:pt x="1772" y="0"/>
                    </a:lnTo>
                    <a:lnTo>
                      <a:pt x="177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8" name="Freeform 26"/>
              <p:cNvSpPr>
                <a:spLocks/>
              </p:cNvSpPr>
              <p:nvPr/>
            </p:nvSpPr>
            <p:spPr bwMode="auto">
              <a:xfrm>
                <a:off x="2053" y="829"/>
                <a:ext cx="141" cy="141"/>
              </a:xfrm>
              <a:custGeom>
                <a:avLst/>
                <a:gdLst>
                  <a:gd name="T0" fmla="*/ 0 w 1274"/>
                  <a:gd name="T1" fmla="*/ 1275 h 1275"/>
                  <a:gd name="T2" fmla="*/ 1273 w 1274"/>
                  <a:gd name="T3" fmla="*/ 0 h 1275"/>
                  <a:gd name="T4" fmla="*/ 1274 w 1274"/>
                  <a:gd name="T5" fmla="*/ 0 h 1275"/>
                </a:gdLst>
                <a:ahLst/>
                <a:cxnLst>
                  <a:cxn ang="0">
                    <a:pos x="T0" y="T1"/>
                  </a:cxn>
                  <a:cxn ang="0">
                    <a:pos x="T2" y="T3"/>
                  </a:cxn>
                  <a:cxn ang="0">
                    <a:pos x="T4" y="T5"/>
                  </a:cxn>
                </a:cxnLst>
                <a:rect l="0" t="0" r="r" b="b"/>
                <a:pathLst>
                  <a:path w="1274" h="1275">
                    <a:moveTo>
                      <a:pt x="0" y="1275"/>
                    </a:moveTo>
                    <a:lnTo>
                      <a:pt x="1273" y="0"/>
                    </a:lnTo>
                    <a:lnTo>
                      <a:pt x="127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59" name="Freeform 27"/>
              <p:cNvSpPr>
                <a:spLocks/>
              </p:cNvSpPr>
              <p:nvPr/>
            </p:nvSpPr>
            <p:spPr bwMode="auto">
              <a:xfrm>
                <a:off x="1820" y="596"/>
                <a:ext cx="40" cy="40"/>
              </a:xfrm>
              <a:custGeom>
                <a:avLst/>
                <a:gdLst>
                  <a:gd name="T0" fmla="*/ 0 w 358"/>
                  <a:gd name="T1" fmla="*/ 357 h 357"/>
                  <a:gd name="T2" fmla="*/ 357 w 358"/>
                  <a:gd name="T3" fmla="*/ 0 h 357"/>
                  <a:gd name="T4" fmla="*/ 358 w 358"/>
                  <a:gd name="T5" fmla="*/ 0 h 357"/>
                </a:gdLst>
                <a:ahLst/>
                <a:cxnLst>
                  <a:cxn ang="0">
                    <a:pos x="T0" y="T1"/>
                  </a:cxn>
                  <a:cxn ang="0">
                    <a:pos x="T2" y="T3"/>
                  </a:cxn>
                  <a:cxn ang="0">
                    <a:pos x="T4" y="T5"/>
                  </a:cxn>
                </a:cxnLst>
                <a:rect l="0" t="0" r="r" b="b"/>
                <a:pathLst>
                  <a:path w="358" h="357">
                    <a:moveTo>
                      <a:pt x="0" y="357"/>
                    </a:moveTo>
                    <a:lnTo>
                      <a:pt x="357" y="0"/>
                    </a:lnTo>
                    <a:lnTo>
                      <a:pt x="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0" name="Freeform 28"/>
              <p:cNvSpPr>
                <a:spLocks/>
              </p:cNvSpPr>
              <p:nvPr/>
            </p:nvSpPr>
            <p:spPr bwMode="auto">
              <a:xfrm>
                <a:off x="1784" y="559"/>
                <a:ext cx="151" cy="151"/>
              </a:xfrm>
              <a:custGeom>
                <a:avLst/>
                <a:gdLst>
                  <a:gd name="T0" fmla="*/ 0 w 1358"/>
                  <a:gd name="T1" fmla="*/ 1361 h 1361"/>
                  <a:gd name="T2" fmla="*/ 1357 w 1358"/>
                  <a:gd name="T3" fmla="*/ 0 h 1361"/>
                  <a:gd name="T4" fmla="*/ 1358 w 1358"/>
                  <a:gd name="T5" fmla="*/ 0 h 1361"/>
                </a:gdLst>
                <a:ahLst/>
                <a:cxnLst>
                  <a:cxn ang="0">
                    <a:pos x="T0" y="T1"/>
                  </a:cxn>
                  <a:cxn ang="0">
                    <a:pos x="T2" y="T3"/>
                  </a:cxn>
                  <a:cxn ang="0">
                    <a:pos x="T4" y="T5"/>
                  </a:cxn>
                </a:cxnLst>
                <a:rect l="0" t="0" r="r" b="b"/>
                <a:pathLst>
                  <a:path w="1358" h="1361">
                    <a:moveTo>
                      <a:pt x="0" y="1361"/>
                    </a:moveTo>
                    <a:lnTo>
                      <a:pt x="1357" y="0"/>
                    </a:lnTo>
                    <a:lnTo>
                      <a:pt x="1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1" name="Freeform 29"/>
              <p:cNvSpPr>
                <a:spLocks/>
              </p:cNvSpPr>
              <p:nvPr/>
            </p:nvSpPr>
            <p:spPr bwMode="auto">
              <a:xfrm>
                <a:off x="1777" y="552"/>
                <a:ext cx="202" cy="203"/>
              </a:xfrm>
              <a:custGeom>
                <a:avLst/>
                <a:gdLst>
                  <a:gd name="T0" fmla="*/ 0 w 1826"/>
                  <a:gd name="T1" fmla="*/ 1828 h 1828"/>
                  <a:gd name="T2" fmla="*/ 1825 w 1826"/>
                  <a:gd name="T3" fmla="*/ 0 h 1828"/>
                  <a:gd name="T4" fmla="*/ 1826 w 1826"/>
                  <a:gd name="T5" fmla="*/ 0 h 1828"/>
                </a:gdLst>
                <a:ahLst/>
                <a:cxnLst>
                  <a:cxn ang="0">
                    <a:pos x="T0" y="T1"/>
                  </a:cxn>
                  <a:cxn ang="0">
                    <a:pos x="T2" y="T3"/>
                  </a:cxn>
                  <a:cxn ang="0">
                    <a:pos x="T4" y="T5"/>
                  </a:cxn>
                </a:cxnLst>
                <a:rect l="0" t="0" r="r" b="b"/>
                <a:pathLst>
                  <a:path w="1826" h="1828">
                    <a:moveTo>
                      <a:pt x="0" y="1828"/>
                    </a:moveTo>
                    <a:lnTo>
                      <a:pt x="1825" y="0"/>
                    </a:lnTo>
                    <a:lnTo>
                      <a:pt x="182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2" name="Freeform 30"/>
              <p:cNvSpPr>
                <a:spLocks/>
              </p:cNvSpPr>
              <p:nvPr/>
            </p:nvSpPr>
            <p:spPr bwMode="auto">
              <a:xfrm>
                <a:off x="1778" y="766"/>
                <a:ext cx="26" cy="26"/>
              </a:xfrm>
              <a:custGeom>
                <a:avLst/>
                <a:gdLst>
                  <a:gd name="T0" fmla="*/ 0 w 233"/>
                  <a:gd name="T1" fmla="*/ 233 h 233"/>
                  <a:gd name="T2" fmla="*/ 232 w 233"/>
                  <a:gd name="T3" fmla="*/ 0 h 233"/>
                  <a:gd name="T4" fmla="*/ 233 w 233"/>
                  <a:gd name="T5" fmla="*/ 0 h 233"/>
                </a:gdLst>
                <a:ahLst/>
                <a:cxnLst>
                  <a:cxn ang="0">
                    <a:pos x="T0" y="T1"/>
                  </a:cxn>
                  <a:cxn ang="0">
                    <a:pos x="T2" y="T3"/>
                  </a:cxn>
                  <a:cxn ang="0">
                    <a:pos x="T4" y="T5"/>
                  </a:cxn>
                </a:cxnLst>
                <a:rect l="0" t="0" r="r" b="b"/>
                <a:pathLst>
                  <a:path w="233" h="233">
                    <a:moveTo>
                      <a:pt x="0" y="233"/>
                    </a:moveTo>
                    <a:lnTo>
                      <a:pt x="232" y="0"/>
                    </a:lnTo>
                    <a:lnTo>
                      <a:pt x="23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3" name="Freeform 31"/>
              <p:cNvSpPr>
                <a:spLocks/>
              </p:cNvSpPr>
              <p:nvPr/>
            </p:nvSpPr>
            <p:spPr bwMode="auto">
              <a:xfrm>
                <a:off x="1804" y="553"/>
                <a:ext cx="212" cy="213"/>
              </a:xfrm>
              <a:custGeom>
                <a:avLst/>
                <a:gdLst>
                  <a:gd name="T0" fmla="*/ 0 w 1910"/>
                  <a:gd name="T1" fmla="*/ 1912 h 1912"/>
                  <a:gd name="T2" fmla="*/ 1909 w 1910"/>
                  <a:gd name="T3" fmla="*/ 0 h 1912"/>
                  <a:gd name="T4" fmla="*/ 1910 w 1910"/>
                  <a:gd name="T5" fmla="*/ 0 h 1912"/>
                </a:gdLst>
                <a:ahLst/>
                <a:cxnLst>
                  <a:cxn ang="0">
                    <a:pos x="T0" y="T1"/>
                  </a:cxn>
                  <a:cxn ang="0">
                    <a:pos x="T2" y="T3"/>
                  </a:cxn>
                  <a:cxn ang="0">
                    <a:pos x="T4" y="T5"/>
                  </a:cxn>
                </a:cxnLst>
                <a:rect l="0" t="0" r="r" b="b"/>
                <a:pathLst>
                  <a:path w="1910" h="1912">
                    <a:moveTo>
                      <a:pt x="0" y="1912"/>
                    </a:moveTo>
                    <a:lnTo>
                      <a:pt x="1909" y="0"/>
                    </a:lnTo>
                    <a:lnTo>
                      <a:pt x="191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4" name="Freeform 32"/>
              <p:cNvSpPr>
                <a:spLocks/>
              </p:cNvSpPr>
              <p:nvPr/>
            </p:nvSpPr>
            <p:spPr bwMode="auto">
              <a:xfrm>
                <a:off x="1784" y="766"/>
                <a:ext cx="58" cy="57"/>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5" name="Freeform 33"/>
              <p:cNvSpPr>
                <a:spLocks/>
              </p:cNvSpPr>
              <p:nvPr/>
            </p:nvSpPr>
            <p:spPr bwMode="auto">
              <a:xfrm>
                <a:off x="1841" y="560"/>
                <a:ext cx="206" cy="206"/>
              </a:xfrm>
              <a:custGeom>
                <a:avLst/>
                <a:gdLst>
                  <a:gd name="T0" fmla="*/ 0 w 1853"/>
                  <a:gd name="T1" fmla="*/ 1854 h 1854"/>
                  <a:gd name="T2" fmla="*/ 1852 w 1853"/>
                  <a:gd name="T3" fmla="*/ 0 h 1854"/>
                  <a:gd name="T4" fmla="*/ 1853 w 1853"/>
                  <a:gd name="T5" fmla="*/ 0 h 1854"/>
                </a:gdLst>
                <a:ahLst/>
                <a:cxnLst>
                  <a:cxn ang="0">
                    <a:pos x="T0" y="T1"/>
                  </a:cxn>
                  <a:cxn ang="0">
                    <a:pos x="T2" y="T3"/>
                  </a:cxn>
                  <a:cxn ang="0">
                    <a:pos x="T4" y="T5"/>
                  </a:cxn>
                </a:cxnLst>
                <a:rect l="0" t="0" r="r" b="b"/>
                <a:pathLst>
                  <a:path w="1853" h="1854">
                    <a:moveTo>
                      <a:pt x="0" y="1854"/>
                    </a:moveTo>
                    <a:lnTo>
                      <a:pt x="1852" y="0"/>
                    </a:lnTo>
                    <a:lnTo>
                      <a:pt x="185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6" name="Freeform 34"/>
              <p:cNvSpPr>
                <a:spLocks/>
              </p:cNvSpPr>
              <p:nvPr/>
            </p:nvSpPr>
            <p:spPr bwMode="auto">
              <a:xfrm>
                <a:off x="1794" y="766"/>
                <a:ext cx="85" cy="85"/>
              </a:xfrm>
              <a:custGeom>
                <a:avLst/>
                <a:gdLst>
                  <a:gd name="T0" fmla="*/ 0 w 768"/>
                  <a:gd name="T1" fmla="*/ 769 h 769"/>
                  <a:gd name="T2" fmla="*/ 767 w 768"/>
                  <a:gd name="T3" fmla="*/ 0 h 769"/>
                  <a:gd name="T4" fmla="*/ 768 w 768"/>
                  <a:gd name="T5" fmla="*/ 0 h 769"/>
                </a:gdLst>
                <a:ahLst/>
                <a:cxnLst>
                  <a:cxn ang="0">
                    <a:pos x="T0" y="T1"/>
                  </a:cxn>
                  <a:cxn ang="0">
                    <a:pos x="T2" y="T3"/>
                  </a:cxn>
                  <a:cxn ang="0">
                    <a:pos x="T4" y="T5"/>
                  </a:cxn>
                </a:cxnLst>
                <a:rect l="0" t="0" r="r" b="b"/>
                <a:pathLst>
                  <a:path w="768" h="769">
                    <a:moveTo>
                      <a:pt x="0" y="769"/>
                    </a:moveTo>
                    <a:lnTo>
                      <a:pt x="767" y="0"/>
                    </a:lnTo>
                    <a:lnTo>
                      <a:pt x="7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7" name="Freeform 35"/>
              <p:cNvSpPr>
                <a:spLocks/>
              </p:cNvSpPr>
              <p:nvPr/>
            </p:nvSpPr>
            <p:spPr bwMode="auto">
              <a:xfrm>
                <a:off x="1879" y="570"/>
                <a:ext cx="196" cy="196"/>
              </a:xfrm>
              <a:custGeom>
                <a:avLst/>
                <a:gdLst>
                  <a:gd name="T0" fmla="*/ 0 w 1765"/>
                  <a:gd name="T1" fmla="*/ 1766 h 1766"/>
                  <a:gd name="T2" fmla="*/ 1763 w 1765"/>
                  <a:gd name="T3" fmla="*/ 0 h 1766"/>
                  <a:gd name="T4" fmla="*/ 1765 w 1765"/>
                  <a:gd name="T5" fmla="*/ 0 h 1766"/>
                </a:gdLst>
                <a:ahLst/>
                <a:cxnLst>
                  <a:cxn ang="0">
                    <a:pos x="T0" y="T1"/>
                  </a:cxn>
                  <a:cxn ang="0">
                    <a:pos x="T2" y="T3"/>
                  </a:cxn>
                  <a:cxn ang="0">
                    <a:pos x="T4" y="T5"/>
                  </a:cxn>
                </a:cxnLst>
                <a:rect l="0" t="0" r="r" b="b"/>
                <a:pathLst>
                  <a:path w="1765" h="1766">
                    <a:moveTo>
                      <a:pt x="0" y="1766"/>
                    </a:moveTo>
                    <a:lnTo>
                      <a:pt x="1763" y="0"/>
                    </a:lnTo>
                    <a:lnTo>
                      <a:pt x="176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8" name="Freeform 36"/>
              <p:cNvSpPr>
                <a:spLocks/>
              </p:cNvSpPr>
              <p:nvPr/>
            </p:nvSpPr>
            <p:spPr bwMode="auto">
              <a:xfrm>
                <a:off x="1807" y="766"/>
                <a:ext cx="110" cy="110"/>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69" name="Freeform 37"/>
              <p:cNvSpPr>
                <a:spLocks/>
              </p:cNvSpPr>
              <p:nvPr/>
            </p:nvSpPr>
            <p:spPr bwMode="auto">
              <a:xfrm>
                <a:off x="1917" y="583"/>
                <a:ext cx="183" cy="183"/>
              </a:xfrm>
              <a:custGeom>
                <a:avLst/>
                <a:gdLst>
                  <a:gd name="T0" fmla="*/ 0 w 1648"/>
                  <a:gd name="T1" fmla="*/ 1649 h 1649"/>
                  <a:gd name="T2" fmla="*/ 1647 w 1648"/>
                  <a:gd name="T3" fmla="*/ 0 h 1649"/>
                  <a:gd name="T4" fmla="*/ 1648 w 1648"/>
                  <a:gd name="T5" fmla="*/ 0 h 1649"/>
                </a:gdLst>
                <a:ahLst/>
                <a:cxnLst>
                  <a:cxn ang="0">
                    <a:pos x="T0" y="T1"/>
                  </a:cxn>
                  <a:cxn ang="0">
                    <a:pos x="T2" y="T3"/>
                  </a:cxn>
                  <a:cxn ang="0">
                    <a:pos x="T4" y="T5"/>
                  </a:cxn>
                </a:cxnLst>
                <a:rect l="0" t="0" r="r" b="b"/>
                <a:pathLst>
                  <a:path w="1648" h="1649">
                    <a:moveTo>
                      <a:pt x="0" y="1649"/>
                    </a:moveTo>
                    <a:lnTo>
                      <a:pt x="1647" y="0"/>
                    </a:lnTo>
                    <a:lnTo>
                      <a:pt x="16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0" name="Freeform 38"/>
              <p:cNvSpPr>
                <a:spLocks/>
              </p:cNvSpPr>
              <p:nvPr/>
            </p:nvSpPr>
            <p:spPr bwMode="auto">
              <a:xfrm>
                <a:off x="1822" y="766"/>
                <a:ext cx="133" cy="133"/>
              </a:xfrm>
              <a:custGeom>
                <a:avLst/>
                <a:gdLst>
                  <a:gd name="T0" fmla="*/ 0 w 1193"/>
                  <a:gd name="T1" fmla="*/ 1195 h 1195"/>
                  <a:gd name="T2" fmla="*/ 1192 w 1193"/>
                  <a:gd name="T3" fmla="*/ 0 h 1195"/>
                  <a:gd name="T4" fmla="*/ 1193 w 1193"/>
                  <a:gd name="T5" fmla="*/ 0 h 1195"/>
                </a:gdLst>
                <a:ahLst/>
                <a:cxnLst>
                  <a:cxn ang="0">
                    <a:pos x="T0" y="T1"/>
                  </a:cxn>
                  <a:cxn ang="0">
                    <a:pos x="T2" y="T3"/>
                  </a:cxn>
                  <a:cxn ang="0">
                    <a:pos x="T4" y="T5"/>
                  </a:cxn>
                </a:cxnLst>
                <a:rect l="0" t="0" r="r" b="b"/>
                <a:pathLst>
                  <a:path w="1193" h="1195">
                    <a:moveTo>
                      <a:pt x="0" y="1195"/>
                    </a:moveTo>
                    <a:lnTo>
                      <a:pt x="1192" y="0"/>
                    </a:lnTo>
                    <a:lnTo>
                      <a:pt x="119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1" name="Freeform 39"/>
              <p:cNvSpPr>
                <a:spLocks/>
              </p:cNvSpPr>
              <p:nvPr/>
            </p:nvSpPr>
            <p:spPr bwMode="auto">
              <a:xfrm>
                <a:off x="1955" y="598"/>
                <a:ext cx="168" cy="168"/>
              </a:xfrm>
              <a:custGeom>
                <a:avLst/>
                <a:gdLst>
                  <a:gd name="T0" fmla="*/ 0 w 1510"/>
                  <a:gd name="T1" fmla="*/ 1510 h 1510"/>
                  <a:gd name="T2" fmla="*/ 1509 w 1510"/>
                  <a:gd name="T3" fmla="*/ 0 h 1510"/>
                  <a:gd name="T4" fmla="*/ 1510 w 1510"/>
                  <a:gd name="T5" fmla="*/ 0 h 1510"/>
                </a:gdLst>
                <a:ahLst/>
                <a:cxnLst>
                  <a:cxn ang="0">
                    <a:pos x="T0" y="T1"/>
                  </a:cxn>
                  <a:cxn ang="0">
                    <a:pos x="T2" y="T3"/>
                  </a:cxn>
                  <a:cxn ang="0">
                    <a:pos x="T4" y="T5"/>
                  </a:cxn>
                </a:cxnLst>
                <a:rect l="0" t="0" r="r" b="b"/>
                <a:pathLst>
                  <a:path w="1510" h="1510">
                    <a:moveTo>
                      <a:pt x="0" y="1510"/>
                    </a:moveTo>
                    <a:lnTo>
                      <a:pt x="1509" y="0"/>
                    </a:lnTo>
                    <a:lnTo>
                      <a:pt x="151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2" name="Freeform 40"/>
              <p:cNvSpPr>
                <a:spLocks/>
              </p:cNvSpPr>
              <p:nvPr/>
            </p:nvSpPr>
            <p:spPr bwMode="auto">
              <a:xfrm>
                <a:off x="1840" y="766"/>
                <a:ext cx="153" cy="153"/>
              </a:xfrm>
              <a:custGeom>
                <a:avLst/>
                <a:gdLst>
                  <a:gd name="T0" fmla="*/ 0 w 1372"/>
                  <a:gd name="T1" fmla="*/ 1374 h 1374"/>
                  <a:gd name="T2" fmla="*/ 1371 w 1372"/>
                  <a:gd name="T3" fmla="*/ 0 h 1374"/>
                  <a:gd name="T4" fmla="*/ 1372 w 1372"/>
                  <a:gd name="T5" fmla="*/ 0 h 1374"/>
                </a:gdLst>
                <a:ahLst/>
                <a:cxnLst>
                  <a:cxn ang="0">
                    <a:pos x="T0" y="T1"/>
                  </a:cxn>
                  <a:cxn ang="0">
                    <a:pos x="T2" y="T3"/>
                  </a:cxn>
                  <a:cxn ang="0">
                    <a:pos x="T4" y="T5"/>
                  </a:cxn>
                </a:cxnLst>
                <a:rect l="0" t="0" r="r" b="b"/>
                <a:pathLst>
                  <a:path w="1372" h="1374">
                    <a:moveTo>
                      <a:pt x="0" y="1374"/>
                    </a:moveTo>
                    <a:lnTo>
                      <a:pt x="1371" y="0"/>
                    </a:lnTo>
                    <a:lnTo>
                      <a:pt x="137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3" name="Freeform 41"/>
              <p:cNvSpPr>
                <a:spLocks/>
              </p:cNvSpPr>
              <p:nvPr/>
            </p:nvSpPr>
            <p:spPr bwMode="auto">
              <a:xfrm>
                <a:off x="1993" y="616"/>
                <a:ext cx="149" cy="150"/>
              </a:xfrm>
              <a:custGeom>
                <a:avLst/>
                <a:gdLst>
                  <a:gd name="T0" fmla="*/ 0 w 1348"/>
                  <a:gd name="T1" fmla="*/ 1350 h 1350"/>
                  <a:gd name="T2" fmla="*/ 1347 w 1348"/>
                  <a:gd name="T3" fmla="*/ 0 h 1350"/>
                  <a:gd name="T4" fmla="*/ 1348 w 1348"/>
                  <a:gd name="T5" fmla="*/ 0 h 1350"/>
                </a:gdLst>
                <a:ahLst/>
                <a:cxnLst>
                  <a:cxn ang="0">
                    <a:pos x="T0" y="T1"/>
                  </a:cxn>
                  <a:cxn ang="0">
                    <a:pos x="T2" y="T3"/>
                  </a:cxn>
                  <a:cxn ang="0">
                    <a:pos x="T4" y="T5"/>
                  </a:cxn>
                </a:cxnLst>
                <a:rect l="0" t="0" r="r" b="b"/>
                <a:pathLst>
                  <a:path w="1348" h="1350">
                    <a:moveTo>
                      <a:pt x="0" y="1350"/>
                    </a:moveTo>
                    <a:lnTo>
                      <a:pt x="1347" y="0"/>
                    </a:lnTo>
                    <a:lnTo>
                      <a:pt x="13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4" name="Freeform 42"/>
              <p:cNvSpPr>
                <a:spLocks/>
              </p:cNvSpPr>
              <p:nvPr/>
            </p:nvSpPr>
            <p:spPr bwMode="auto">
              <a:xfrm>
                <a:off x="1860" y="766"/>
                <a:ext cx="170" cy="170"/>
              </a:xfrm>
              <a:custGeom>
                <a:avLst/>
                <a:gdLst>
                  <a:gd name="T0" fmla="*/ 0 w 1531"/>
                  <a:gd name="T1" fmla="*/ 1532 h 1532"/>
                  <a:gd name="T2" fmla="*/ 1530 w 1531"/>
                  <a:gd name="T3" fmla="*/ 0 h 1532"/>
                  <a:gd name="T4" fmla="*/ 1531 w 1531"/>
                  <a:gd name="T5" fmla="*/ 0 h 1532"/>
                </a:gdLst>
                <a:ahLst/>
                <a:cxnLst>
                  <a:cxn ang="0">
                    <a:pos x="T0" y="T1"/>
                  </a:cxn>
                  <a:cxn ang="0">
                    <a:pos x="T2" y="T3"/>
                  </a:cxn>
                  <a:cxn ang="0">
                    <a:pos x="T4" y="T5"/>
                  </a:cxn>
                </a:cxnLst>
                <a:rect l="0" t="0" r="r" b="b"/>
                <a:pathLst>
                  <a:path w="1531" h="1532">
                    <a:moveTo>
                      <a:pt x="0" y="1532"/>
                    </a:moveTo>
                    <a:lnTo>
                      <a:pt x="1530" y="0"/>
                    </a:lnTo>
                    <a:lnTo>
                      <a:pt x="153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5" name="Freeform 43"/>
              <p:cNvSpPr>
                <a:spLocks/>
              </p:cNvSpPr>
              <p:nvPr/>
            </p:nvSpPr>
            <p:spPr bwMode="auto">
              <a:xfrm>
                <a:off x="2030" y="636"/>
                <a:ext cx="130" cy="130"/>
              </a:xfrm>
              <a:custGeom>
                <a:avLst/>
                <a:gdLst>
                  <a:gd name="T0" fmla="*/ 0 w 1166"/>
                  <a:gd name="T1" fmla="*/ 1167 h 1167"/>
                  <a:gd name="T2" fmla="*/ 1165 w 1166"/>
                  <a:gd name="T3" fmla="*/ 0 h 1167"/>
                  <a:gd name="T4" fmla="*/ 1166 w 1166"/>
                  <a:gd name="T5" fmla="*/ 0 h 1167"/>
                </a:gdLst>
                <a:ahLst/>
                <a:cxnLst>
                  <a:cxn ang="0">
                    <a:pos x="T0" y="T1"/>
                  </a:cxn>
                  <a:cxn ang="0">
                    <a:pos x="T2" y="T3"/>
                  </a:cxn>
                  <a:cxn ang="0">
                    <a:pos x="T4" y="T5"/>
                  </a:cxn>
                </a:cxnLst>
                <a:rect l="0" t="0" r="r" b="b"/>
                <a:pathLst>
                  <a:path w="1166" h="1167">
                    <a:moveTo>
                      <a:pt x="0" y="1167"/>
                    </a:moveTo>
                    <a:lnTo>
                      <a:pt x="1165" y="0"/>
                    </a:lnTo>
                    <a:lnTo>
                      <a:pt x="11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6" name="Freeform 44"/>
              <p:cNvSpPr>
                <a:spLocks/>
              </p:cNvSpPr>
              <p:nvPr/>
            </p:nvSpPr>
            <p:spPr bwMode="auto">
              <a:xfrm>
                <a:off x="1883" y="766"/>
                <a:ext cx="185" cy="185"/>
              </a:xfrm>
              <a:custGeom>
                <a:avLst/>
                <a:gdLst>
                  <a:gd name="T0" fmla="*/ 0 w 1667"/>
                  <a:gd name="T1" fmla="*/ 1668 h 1668"/>
                  <a:gd name="T2" fmla="*/ 1666 w 1667"/>
                  <a:gd name="T3" fmla="*/ 0 h 1668"/>
                  <a:gd name="T4" fmla="*/ 1667 w 1667"/>
                  <a:gd name="T5" fmla="*/ 0 h 1668"/>
                </a:gdLst>
                <a:ahLst/>
                <a:cxnLst>
                  <a:cxn ang="0">
                    <a:pos x="T0" y="T1"/>
                  </a:cxn>
                  <a:cxn ang="0">
                    <a:pos x="T2" y="T3"/>
                  </a:cxn>
                  <a:cxn ang="0">
                    <a:pos x="T4" y="T5"/>
                  </a:cxn>
                </a:cxnLst>
                <a:rect l="0" t="0" r="r" b="b"/>
                <a:pathLst>
                  <a:path w="1667" h="1668">
                    <a:moveTo>
                      <a:pt x="0" y="1668"/>
                    </a:moveTo>
                    <a:lnTo>
                      <a:pt x="1666" y="0"/>
                    </a:lnTo>
                    <a:lnTo>
                      <a:pt x="166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7" name="Freeform 45"/>
              <p:cNvSpPr>
                <a:spLocks/>
              </p:cNvSpPr>
              <p:nvPr/>
            </p:nvSpPr>
            <p:spPr bwMode="auto">
              <a:xfrm>
                <a:off x="2068" y="659"/>
                <a:ext cx="107" cy="107"/>
              </a:xfrm>
              <a:custGeom>
                <a:avLst/>
                <a:gdLst>
                  <a:gd name="T0" fmla="*/ 0 w 963"/>
                  <a:gd name="T1" fmla="*/ 963 h 963"/>
                  <a:gd name="T2" fmla="*/ 962 w 963"/>
                  <a:gd name="T3" fmla="*/ 0 h 963"/>
                  <a:gd name="T4" fmla="*/ 963 w 963"/>
                  <a:gd name="T5" fmla="*/ 0 h 963"/>
                </a:gdLst>
                <a:ahLst/>
                <a:cxnLst>
                  <a:cxn ang="0">
                    <a:pos x="T0" y="T1"/>
                  </a:cxn>
                  <a:cxn ang="0">
                    <a:pos x="T2" y="T3"/>
                  </a:cxn>
                  <a:cxn ang="0">
                    <a:pos x="T4" y="T5"/>
                  </a:cxn>
                </a:cxnLst>
                <a:rect l="0" t="0" r="r" b="b"/>
                <a:pathLst>
                  <a:path w="963" h="963">
                    <a:moveTo>
                      <a:pt x="0" y="963"/>
                    </a:moveTo>
                    <a:lnTo>
                      <a:pt x="962" y="0"/>
                    </a:lnTo>
                    <a:lnTo>
                      <a:pt x="96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8" name="Freeform 46"/>
              <p:cNvSpPr>
                <a:spLocks/>
              </p:cNvSpPr>
              <p:nvPr/>
            </p:nvSpPr>
            <p:spPr bwMode="auto">
              <a:xfrm>
                <a:off x="1908" y="766"/>
                <a:ext cx="198" cy="198"/>
              </a:xfrm>
              <a:custGeom>
                <a:avLst/>
                <a:gdLst>
                  <a:gd name="T0" fmla="*/ 0 w 1779"/>
                  <a:gd name="T1" fmla="*/ 1780 h 1780"/>
                  <a:gd name="T2" fmla="*/ 1778 w 1779"/>
                  <a:gd name="T3" fmla="*/ 0 h 1780"/>
                  <a:gd name="T4" fmla="*/ 1779 w 1779"/>
                  <a:gd name="T5" fmla="*/ 0 h 1780"/>
                </a:gdLst>
                <a:ahLst/>
                <a:cxnLst>
                  <a:cxn ang="0">
                    <a:pos x="T0" y="T1"/>
                  </a:cxn>
                  <a:cxn ang="0">
                    <a:pos x="T2" y="T3"/>
                  </a:cxn>
                  <a:cxn ang="0">
                    <a:pos x="T4" y="T5"/>
                  </a:cxn>
                </a:cxnLst>
                <a:rect l="0" t="0" r="r" b="b"/>
                <a:pathLst>
                  <a:path w="1779" h="1780">
                    <a:moveTo>
                      <a:pt x="0" y="1780"/>
                    </a:moveTo>
                    <a:lnTo>
                      <a:pt x="1778" y="0"/>
                    </a:lnTo>
                    <a:lnTo>
                      <a:pt x="177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79" name="Freeform 47"/>
              <p:cNvSpPr>
                <a:spLocks/>
              </p:cNvSpPr>
              <p:nvPr/>
            </p:nvSpPr>
            <p:spPr bwMode="auto">
              <a:xfrm>
                <a:off x="2106" y="684"/>
                <a:ext cx="82" cy="82"/>
              </a:xfrm>
              <a:custGeom>
                <a:avLst/>
                <a:gdLst>
                  <a:gd name="T0" fmla="*/ 0 w 735"/>
                  <a:gd name="T1" fmla="*/ 735 h 735"/>
                  <a:gd name="T2" fmla="*/ 734 w 735"/>
                  <a:gd name="T3" fmla="*/ 0 h 735"/>
                  <a:gd name="T4" fmla="*/ 735 w 735"/>
                  <a:gd name="T5" fmla="*/ 0 h 735"/>
                </a:gdLst>
                <a:ahLst/>
                <a:cxnLst>
                  <a:cxn ang="0">
                    <a:pos x="T0" y="T1"/>
                  </a:cxn>
                  <a:cxn ang="0">
                    <a:pos x="T2" y="T3"/>
                  </a:cxn>
                  <a:cxn ang="0">
                    <a:pos x="T4" y="T5"/>
                  </a:cxn>
                </a:cxnLst>
                <a:rect l="0" t="0" r="r" b="b"/>
                <a:pathLst>
                  <a:path w="735" h="735">
                    <a:moveTo>
                      <a:pt x="0" y="735"/>
                    </a:moveTo>
                    <a:lnTo>
                      <a:pt x="734" y="0"/>
                    </a:lnTo>
                    <a:lnTo>
                      <a:pt x="73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0" name="Freeform 48"/>
              <p:cNvSpPr>
                <a:spLocks/>
              </p:cNvSpPr>
              <p:nvPr/>
            </p:nvSpPr>
            <p:spPr bwMode="auto">
              <a:xfrm>
                <a:off x="1937" y="766"/>
                <a:ext cx="207" cy="207"/>
              </a:xfrm>
              <a:custGeom>
                <a:avLst/>
                <a:gdLst>
                  <a:gd name="T0" fmla="*/ 0 w 1864"/>
                  <a:gd name="T1" fmla="*/ 1865 h 1865"/>
                  <a:gd name="T2" fmla="*/ 1863 w 1864"/>
                  <a:gd name="T3" fmla="*/ 0 h 1865"/>
                  <a:gd name="T4" fmla="*/ 1864 w 1864"/>
                  <a:gd name="T5" fmla="*/ 0 h 1865"/>
                </a:gdLst>
                <a:ahLst/>
                <a:cxnLst>
                  <a:cxn ang="0">
                    <a:pos x="T0" y="T1"/>
                  </a:cxn>
                  <a:cxn ang="0">
                    <a:pos x="T2" y="T3"/>
                  </a:cxn>
                  <a:cxn ang="0">
                    <a:pos x="T4" y="T5"/>
                  </a:cxn>
                </a:cxnLst>
                <a:rect l="0" t="0" r="r" b="b"/>
                <a:pathLst>
                  <a:path w="1864" h="1865">
                    <a:moveTo>
                      <a:pt x="0" y="1865"/>
                    </a:moveTo>
                    <a:lnTo>
                      <a:pt x="1863" y="0"/>
                    </a:lnTo>
                    <a:lnTo>
                      <a:pt x="186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1" name="Freeform 49"/>
              <p:cNvSpPr>
                <a:spLocks/>
              </p:cNvSpPr>
              <p:nvPr/>
            </p:nvSpPr>
            <p:spPr bwMode="auto">
              <a:xfrm>
                <a:off x="2144" y="713"/>
                <a:ext cx="53" cy="53"/>
              </a:xfrm>
              <a:custGeom>
                <a:avLst/>
                <a:gdLst>
                  <a:gd name="T0" fmla="*/ 0 w 480"/>
                  <a:gd name="T1" fmla="*/ 479 h 479"/>
                  <a:gd name="T2" fmla="*/ 479 w 480"/>
                  <a:gd name="T3" fmla="*/ 0 h 479"/>
                  <a:gd name="T4" fmla="*/ 480 w 480"/>
                  <a:gd name="T5" fmla="*/ 0 h 479"/>
                </a:gdLst>
                <a:ahLst/>
                <a:cxnLst>
                  <a:cxn ang="0">
                    <a:pos x="T0" y="T1"/>
                  </a:cxn>
                  <a:cxn ang="0">
                    <a:pos x="T2" y="T3"/>
                  </a:cxn>
                  <a:cxn ang="0">
                    <a:pos x="T4" y="T5"/>
                  </a:cxn>
                </a:cxnLst>
                <a:rect l="0" t="0" r="r" b="b"/>
                <a:pathLst>
                  <a:path w="480" h="479">
                    <a:moveTo>
                      <a:pt x="0" y="479"/>
                    </a:moveTo>
                    <a:lnTo>
                      <a:pt x="479" y="0"/>
                    </a:lnTo>
                    <a:lnTo>
                      <a:pt x="48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2" name="Freeform 50"/>
              <p:cNvSpPr>
                <a:spLocks/>
              </p:cNvSpPr>
              <p:nvPr/>
            </p:nvSpPr>
            <p:spPr bwMode="auto">
              <a:xfrm>
                <a:off x="1969" y="766"/>
                <a:ext cx="212" cy="213"/>
              </a:xfrm>
              <a:custGeom>
                <a:avLst/>
                <a:gdLst>
                  <a:gd name="T0" fmla="*/ 0 w 1914"/>
                  <a:gd name="T1" fmla="*/ 1917 h 1917"/>
                  <a:gd name="T2" fmla="*/ 1913 w 1914"/>
                  <a:gd name="T3" fmla="*/ 0 h 1917"/>
                  <a:gd name="T4" fmla="*/ 1914 w 1914"/>
                  <a:gd name="T5" fmla="*/ 0 h 1917"/>
                </a:gdLst>
                <a:ahLst/>
                <a:cxnLst>
                  <a:cxn ang="0">
                    <a:pos x="T0" y="T1"/>
                  </a:cxn>
                  <a:cxn ang="0">
                    <a:pos x="T2" y="T3"/>
                  </a:cxn>
                  <a:cxn ang="0">
                    <a:pos x="T4" y="T5"/>
                  </a:cxn>
                </a:cxnLst>
                <a:rect l="0" t="0" r="r" b="b"/>
                <a:pathLst>
                  <a:path w="1914" h="1917">
                    <a:moveTo>
                      <a:pt x="0" y="1917"/>
                    </a:moveTo>
                    <a:lnTo>
                      <a:pt x="1913" y="0"/>
                    </a:lnTo>
                    <a:lnTo>
                      <a:pt x="191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3" name="Freeform 51"/>
              <p:cNvSpPr>
                <a:spLocks/>
              </p:cNvSpPr>
              <p:nvPr/>
            </p:nvSpPr>
            <p:spPr bwMode="auto">
              <a:xfrm>
                <a:off x="2181" y="745"/>
                <a:ext cx="22" cy="21"/>
              </a:xfrm>
              <a:custGeom>
                <a:avLst/>
                <a:gdLst>
                  <a:gd name="T0" fmla="*/ 0 w 192"/>
                  <a:gd name="T1" fmla="*/ 190 h 190"/>
                  <a:gd name="T2" fmla="*/ 191 w 192"/>
                  <a:gd name="T3" fmla="*/ 0 h 190"/>
                  <a:gd name="T4" fmla="*/ 192 w 192"/>
                  <a:gd name="T5" fmla="*/ 0 h 190"/>
                </a:gdLst>
                <a:ahLst/>
                <a:cxnLst>
                  <a:cxn ang="0">
                    <a:pos x="T0" y="T1"/>
                  </a:cxn>
                  <a:cxn ang="0">
                    <a:pos x="T2" y="T3"/>
                  </a:cxn>
                  <a:cxn ang="0">
                    <a:pos x="T4" y="T5"/>
                  </a:cxn>
                </a:cxnLst>
                <a:rect l="0" t="0" r="r" b="b"/>
                <a:pathLst>
                  <a:path w="192" h="190">
                    <a:moveTo>
                      <a:pt x="0" y="190"/>
                    </a:moveTo>
                    <a:lnTo>
                      <a:pt x="191"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4" name="Freeform 52"/>
              <p:cNvSpPr>
                <a:spLocks/>
              </p:cNvSpPr>
              <p:nvPr/>
            </p:nvSpPr>
            <p:spPr bwMode="auto">
              <a:xfrm>
                <a:off x="2006" y="782"/>
                <a:ext cx="197" cy="197"/>
              </a:xfrm>
              <a:custGeom>
                <a:avLst/>
                <a:gdLst>
                  <a:gd name="T0" fmla="*/ 0 w 1773"/>
                  <a:gd name="T1" fmla="*/ 1775 h 1775"/>
                  <a:gd name="T2" fmla="*/ 1772 w 1773"/>
                  <a:gd name="T3" fmla="*/ 0 h 1775"/>
                  <a:gd name="T4" fmla="*/ 1773 w 1773"/>
                  <a:gd name="T5" fmla="*/ 0 h 1775"/>
                </a:gdLst>
                <a:ahLst/>
                <a:cxnLst>
                  <a:cxn ang="0">
                    <a:pos x="T0" y="T1"/>
                  </a:cxn>
                  <a:cxn ang="0">
                    <a:pos x="T2" y="T3"/>
                  </a:cxn>
                  <a:cxn ang="0">
                    <a:pos x="T4" y="T5"/>
                  </a:cxn>
                </a:cxnLst>
                <a:rect l="0" t="0" r="r" b="b"/>
                <a:pathLst>
                  <a:path w="1773" h="1775">
                    <a:moveTo>
                      <a:pt x="0" y="1775"/>
                    </a:moveTo>
                    <a:lnTo>
                      <a:pt x="1772" y="0"/>
                    </a:lnTo>
                    <a:lnTo>
                      <a:pt x="177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5" name="Freeform 53"/>
              <p:cNvSpPr>
                <a:spLocks/>
              </p:cNvSpPr>
              <p:nvPr/>
            </p:nvSpPr>
            <p:spPr bwMode="auto">
              <a:xfrm>
                <a:off x="2053" y="829"/>
                <a:ext cx="141" cy="141"/>
              </a:xfrm>
              <a:custGeom>
                <a:avLst/>
                <a:gdLst>
                  <a:gd name="T0" fmla="*/ 0 w 1274"/>
                  <a:gd name="T1" fmla="*/ 1275 h 1275"/>
                  <a:gd name="T2" fmla="*/ 1273 w 1274"/>
                  <a:gd name="T3" fmla="*/ 0 h 1275"/>
                  <a:gd name="T4" fmla="*/ 1274 w 1274"/>
                  <a:gd name="T5" fmla="*/ 0 h 1275"/>
                </a:gdLst>
                <a:ahLst/>
                <a:cxnLst>
                  <a:cxn ang="0">
                    <a:pos x="T0" y="T1"/>
                  </a:cxn>
                  <a:cxn ang="0">
                    <a:pos x="T2" y="T3"/>
                  </a:cxn>
                  <a:cxn ang="0">
                    <a:pos x="T4" y="T5"/>
                  </a:cxn>
                </a:cxnLst>
                <a:rect l="0" t="0" r="r" b="b"/>
                <a:pathLst>
                  <a:path w="1274" h="1275">
                    <a:moveTo>
                      <a:pt x="0" y="1275"/>
                    </a:moveTo>
                    <a:lnTo>
                      <a:pt x="1273" y="0"/>
                    </a:lnTo>
                    <a:lnTo>
                      <a:pt x="127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6" name="Freeform 54"/>
              <p:cNvSpPr>
                <a:spLocks/>
              </p:cNvSpPr>
              <p:nvPr/>
            </p:nvSpPr>
            <p:spPr bwMode="auto">
              <a:xfrm>
                <a:off x="1990" y="381"/>
                <a:ext cx="1" cy="770"/>
              </a:xfrm>
              <a:custGeom>
                <a:avLst/>
                <a:gdLst>
                  <a:gd name="T0" fmla="*/ 0 w 2"/>
                  <a:gd name="T1" fmla="*/ 6934 h 6934"/>
                  <a:gd name="T2" fmla="*/ 0 w 2"/>
                  <a:gd name="T3" fmla="*/ 0 h 6934"/>
                  <a:gd name="T4" fmla="*/ 2 w 2"/>
                  <a:gd name="T5" fmla="*/ 0 h 6934"/>
                </a:gdLst>
                <a:ahLst/>
                <a:cxnLst>
                  <a:cxn ang="0">
                    <a:pos x="T0" y="T1"/>
                  </a:cxn>
                  <a:cxn ang="0">
                    <a:pos x="T2" y="T3"/>
                  </a:cxn>
                  <a:cxn ang="0">
                    <a:pos x="T4" y="T5"/>
                  </a:cxn>
                </a:cxnLst>
                <a:rect l="0" t="0" r="r" b="b"/>
                <a:pathLst>
                  <a:path w="2" h="6934">
                    <a:moveTo>
                      <a:pt x="0" y="6934"/>
                    </a:moveTo>
                    <a:lnTo>
                      <a:pt x="0" y="0"/>
                    </a:lnTo>
                    <a:lnTo>
                      <a:pt x="2"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7" name="Freeform 55"/>
              <p:cNvSpPr>
                <a:spLocks/>
              </p:cNvSpPr>
              <p:nvPr/>
            </p:nvSpPr>
            <p:spPr bwMode="auto">
              <a:xfrm>
                <a:off x="1520" y="381"/>
                <a:ext cx="1" cy="770"/>
              </a:xfrm>
              <a:custGeom>
                <a:avLst/>
                <a:gdLst>
                  <a:gd name="T0" fmla="*/ 0 w 1"/>
                  <a:gd name="T1" fmla="*/ 6934 h 6934"/>
                  <a:gd name="T2" fmla="*/ 0 w 1"/>
                  <a:gd name="T3" fmla="*/ 0 h 6934"/>
                  <a:gd name="T4" fmla="*/ 1 w 1"/>
                  <a:gd name="T5" fmla="*/ 0 h 6934"/>
                </a:gdLst>
                <a:ahLst/>
                <a:cxnLst>
                  <a:cxn ang="0">
                    <a:pos x="T0" y="T1"/>
                  </a:cxn>
                  <a:cxn ang="0">
                    <a:pos x="T2" y="T3"/>
                  </a:cxn>
                  <a:cxn ang="0">
                    <a:pos x="T4" y="T5"/>
                  </a:cxn>
                </a:cxnLst>
                <a:rect l="0" t="0" r="r" b="b"/>
                <a:pathLst>
                  <a:path w="1" h="6934">
                    <a:moveTo>
                      <a:pt x="0" y="6934"/>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8" name="Freeform 56"/>
              <p:cNvSpPr>
                <a:spLocks/>
              </p:cNvSpPr>
              <p:nvPr/>
            </p:nvSpPr>
            <p:spPr bwMode="auto">
              <a:xfrm>
                <a:off x="1178" y="980"/>
                <a:ext cx="1" cy="171"/>
              </a:xfrm>
              <a:custGeom>
                <a:avLst/>
                <a:gdLst>
                  <a:gd name="T0" fmla="*/ 0 w 2"/>
                  <a:gd name="T1" fmla="*/ 1540 h 1540"/>
                  <a:gd name="T2" fmla="*/ 0 w 2"/>
                  <a:gd name="T3" fmla="*/ 0 h 1540"/>
                  <a:gd name="T4" fmla="*/ 2 w 2"/>
                  <a:gd name="T5" fmla="*/ 0 h 1540"/>
                </a:gdLst>
                <a:ahLst/>
                <a:cxnLst>
                  <a:cxn ang="0">
                    <a:pos x="T0" y="T1"/>
                  </a:cxn>
                  <a:cxn ang="0">
                    <a:pos x="T2" y="T3"/>
                  </a:cxn>
                  <a:cxn ang="0">
                    <a:pos x="T4" y="T5"/>
                  </a:cxn>
                </a:cxnLst>
                <a:rect l="0" t="0" r="r" b="b"/>
                <a:pathLst>
                  <a:path w="2" h="1540">
                    <a:moveTo>
                      <a:pt x="0" y="1540"/>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89" name="Freeform 57"/>
              <p:cNvSpPr>
                <a:spLocks/>
              </p:cNvSpPr>
              <p:nvPr/>
            </p:nvSpPr>
            <p:spPr bwMode="auto">
              <a:xfrm>
                <a:off x="1178" y="1151"/>
                <a:ext cx="342" cy="1"/>
              </a:xfrm>
              <a:custGeom>
                <a:avLst/>
                <a:gdLst>
                  <a:gd name="T0" fmla="*/ 0 w 3078"/>
                  <a:gd name="T1" fmla="*/ 3077 w 3078"/>
                  <a:gd name="T2" fmla="*/ 3078 w 3078"/>
                </a:gdLst>
                <a:ahLst/>
                <a:cxnLst>
                  <a:cxn ang="0">
                    <a:pos x="T0" y="0"/>
                  </a:cxn>
                  <a:cxn ang="0">
                    <a:pos x="T1" y="0"/>
                  </a:cxn>
                  <a:cxn ang="0">
                    <a:pos x="T2" y="0"/>
                  </a:cxn>
                </a:cxnLst>
                <a:rect l="0" t="0" r="r" b="b"/>
                <a:pathLst>
                  <a:path w="3078">
                    <a:moveTo>
                      <a:pt x="0" y="0"/>
                    </a:moveTo>
                    <a:lnTo>
                      <a:pt x="3077" y="0"/>
                    </a:lnTo>
                    <a:lnTo>
                      <a:pt x="30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0" name="Freeform 58"/>
              <p:cNvSpPr>
                <a:spLocks/>
              </p:cNvSpPr>
              <p:nvPr/>
            </p:nvSpPr>
            <p:spPr bwMode="auto">
              <a:xfrm>
                <a:off x="1178" y="381"/>
                <a:ext cx="342" cy="1"/>
              </a:xfrm>
              <a:custGeom>
                <a:avLst/>
                <a:gdLst>
                  <a:gd name="T0" fmla="*/ 0 w 3078"/>
                  <a:gd name="T1" fmla="*/ 3077 w 3078"/>
                  <a:gd name="T2" fmla="*/ 3078 w 3078"/>
                </a:gdLst>
                <a:ahLst/>
                <a:cxnLst>
                  <a:cxn ang="0">
                    <a:pos x="T0" y="0"/>
                  </a:cxn>
                  <a:cxn ang="0">
                    <a:pos x="T1" y="0"/>
                  </a:cxn>
                  <a:cxn ang="0">
                    <a:pos x="T2" y="0"/>
                  </a:cxn>
                </a:cxnLst>
                <a:rect l="0" t="0" r="r" b="b"/>
                <a:pathLst>
                  <a:path w="3078">
                    <a:moveTo>
                      <a:pt x="0" y="0"/>
                    </a:moveTo>
                    <a:lnTo>
                      <a:pt x="3077" y="0"/>
                    </a:lnTo>
                    <a:lnTo>
                      <a:pt x="30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1" name="Freeform 59"/>
              <p:cNvSpPr>
                <a:spLocks/>
              </p:cNvSpPr>
              <p:nvPr/>
            </p:nvSpPr>
            <p:spPr bwMode="auto">
              <a:xfrm>
                <a:off x="318" y="980"/>
                <a:ext cx="861" cy="1"/>
              </a:xfrm>
              <a:custGeom>
                <a:avLst/>
                <a:gdLst>
                  <a:gd name="T0" fmla="*/ 0 w 7746"/>
                  <a:gd name="T1" fmla="*/ 7744 w 7746"/>
                  <a:gd name="T2" fmla="*/ 7746 w 7746"/>
                </a:gdLst>
                <a:ahLst/>
                <a:cxnLst>
                  <a:cxn ang="0">
                    <a:pos x="T0" y="0"/>
                  </a:cxn>
                  <a:cxn ang="0">
                    <a:pos x="T1" y="0"/>
                  </a:cxn>
                  <a:cxn ang="0">
                    <a:pos x="T2" y="0"/>
                  </a:cxn>
                </a:cxnLst>
                <a:rect l="0" t="0" r="r" b="b"/>
                <a:pathLst>
                  <a:path w="7746">
                    <a:moveTo>
                      <a:pt x="0" y="0"/>
                    </a:moveTo>
                    <a:lnTo>
                      <a:pt x="7744" y="0"/>
                    </a:lnTo>
                    <a:lnTo>
                      <a:pt x="774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2" name="Freeform 60"/>
              <p:cNvSpPr>
                <a:spLocks/>
              </p:cNvSpPr>
              <p:nvPr/>
            </p:nvSpPr>
            <p:spPr bwMode="auto">
              <a:xfrm>
                <a:off x="306" y="552"/>
                <a:ext cx="873" cy="1"/>
              </a:xfrm>
              <a:custGeom>
                <a:avLst/>
                <a:gdLst>
                  <a:gd name="T0" fmla="*/ 0 w 7854"/>
                  <a:gd name="T1" fmla="*/ 7852 w 7854"/>
                  <a:gd name="T2" fmla="*/ 7854 w 7854"/>
                </a:gdLst>
                <a:ahLst/>
                <a:cxnLst>
                  <a:cxn ang="0">
                    <a:pos x="T0" y="0"/>
                  </a:cxn>
                  <a:cxn ang="0">
                    <a:pos x="T1" y="0"/>
                  </a:cxn>
                  <a:cxn ang="0">
                    <a:pos x="T2" y="0"/>
                  </a:cxn>
                </a:cxnLst>
                <a:rect l="0" t="0" r="r" b="b"/>
                <a:pathLst>
                  <a:path w="7854">
                    <a:moveTo>
                      <a:pt x="0" y="0"/>
                    </a:moveTo>
                    <a:lnTo>
                      <a:pt x="7852" y="0"/>
                    </a:lnTo>
                    <a:lnTo>
                      <a:pt x="78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3" name="Freeform 61"/>
              <p:cNvSpPr>
                <a:spLocks/>
              </p:cNvSpPr>
              <p:nvPr/>
            </p:nvSpPr>
            <p:spPr bwMode="auto">
              <a:xfrm>
                <a:off x="837" y="552"/>
                <a:ext cx="1" cy="428"/>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4" name="Freeform 62"/>
              <p:cNvSpPr>
                <a:spLocks/>
              </p:cNvSpPr>
              <p:nvPr/>
            </p:nvSpPr>
            <p:spPr bwMode="auto">
              <a:xfrm>
                <a:off x="1178" y="381"/>
                <a:ext cx="1" cy="171"/>
              </a:xfrm>
              <a:custGeom>
                <a:avLst/>
                <a:gdLst>
                  <a:gd name="T0" fmla="*/ 0 w 2"/>
                  <a:gd name="T1" fmla="*/ 1541 h 1541"/>
                  <a:gd name="T2" fmla="*/ 0 w 2"/>
                  <a:gd name="T3" fmla="*/ 0 h 1541"/>
                  <a:gd name="T4" fmla="*/ 2 w 2"/>
                  <a:gd name="T5" fmla="*/ 0 h 1541"/>
                </a:gdLst>
                <a:ahLst/>
                <a:cxnLst>
                  <a:cxn ang="0">
                    <a:pos x="T0" y="T1"/>
                  </a:cxn>
                  <a:cxn ang="0">
                    <a:pos x="T2" y="T3"/>
                  </a:cxn>
                  <a:cxn ang="0">
                    <a:pos x="T4" y="T5"/>
                  </a:cxn>
                </a:cxnLst>
                <a:rect l="0" t="0" r="r" b="b"/>
                <a:pathLst>
                  <a:path w="2" h="1541">
                    <a:moveTo>
                      <a:pt x="0" y="1541"/>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5" name="Freeform 63"/>
              <p:cNvSpPr>
                <a:spLocks/>
              </p:cNvSpPr>
              <p:nvPr/>
            </p:nvSpPr>
            <p:spPr bwMode="auto">
              <a:xfrm>
                <a:off x="837" y="552"/>
                <a:ext cx="342" cy="428"/>
              </a:xfrm>
              <a:custGeom>
                <a:avLst/>
                <a:gdLst>
                  <a:gd name="T0" fmla="*/ 0 w 3077"/>
                  <a:gd name="T1" fmla="*/ 3853 h 3853"/>
                  <a:gd name="T2" fmla="*/ 3075 w 3077"/>
                  <a:gd name="T3" fmla="*/ 0 h 3853"/>
                  <a:gd name="T4" fmla="*/ 3077 w 3077"/>
                  <a:gd name="T5" fmla="*/ 0 h 3853"/>
                </a:gdLst>
                <a:ahLst/>
                <a:cxnLst>
                  <a:cxn ang="0">
                    <a:pos x="T0" y="T1"/>
                  </a:cxn>
                  <a:cxn ang="0">
                    <a:pos x="T2" y="T3"/>
                  </a:cxn>
                  <a:cxn ang="0">
                    <a:pos x="T4" y="T5"/>
                  </a:cxn>
                </a:cxnLst>
                <a:rect l="0" t="0" r="r" b="b"/>
                <a:pathLst>
                  <a:path w="3077" h="3853">
                    <a:moveTo>
                      <a:pt x="0" y="3853"/>
                    </a:moveTo>
                    <a:lnTo>
                      <a:pt x="3075" y="0"/>
                    </a:lnTo>
                    <a:lnTo>
                      <a:pt x="307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6" name="Freeform 64"/>
              <p:cNvSpPr>
                <a:spLocks/>
              </p:cNvSpPr>
              <p:nvPr/>
            </p:nvSpPr>
            <p:spPr bwMode="auto">
              <a:xfrm>
                <a:off x="837" y="552"/>
                <a:ext cx="342" cy="428"/>
              </a:xfrm>
              <a:custGeom>
                <a:avLst/>
                <a:gdLst>
                  <a:gd name="T0" fmla="*/ 0 w 3077"/>
                  <a:gd name="T1" fmla="*/ 0 h 3853"/>
                  <a:gd name="T2" fmla="*/ 3075 w 3077"/>
                  <a:gd name="T3" fmla="*/ 3853 h 3853"/>
                  <a:gd name="T4" fmla="*/ 3077 w 3077"/>
                  <a:gd name="T5" fmla="*/ 3853 h 3853"/>
                </a:gdLst>
                <a:ahLst/>
                <a:cxnLst>
                  <a:cxn ang="0">
                    <a:pos x="T0" y="T1"/>
                  </a:cxn>
                  <a:cxn ang="0">
                    <a:pos x="T2" y="T3"/>
                  </a:cxn>
                  <a:cxn ang="0">
                    <a:pos x="T4" y="T5"/>
                  </a:cxn>
                </a:cxnLst>
                <a:rect l="0" t="0" r="r" b="b"/>
                <a:pathLst>
                  <a:path w="3077" h="3853">
                    <a:moveTo>
                      <a:pt x="0" y="0"/>
                    </a:moveTo>
                    <a:lnTo>
                      <a:pt x="3075" y="3853"/>
                    </a:lnTo>
                    <a:lnTo>
                      <a:pt x="3077" y="3853"/>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7" name="Freeform 65"/>
              <p:cNvSpPr>
                <a:spLocks/>
              </p:cNvSpPr>
              <p:nvPr/>
            </p:nvSpPr>
            <p:spPr bwMode="auto">
              <a:xfrm>
                <a:off x="211" y="552"/>
                <a:ext cx="120" cy="438"/>
              </a:xfrm>
              <a:custGeom>
                <a:avLst/>
                <a:gdLst>
                  <a:gd name="T0" fmla="*/ 858 w 1088"/>
                  <a:gd name="T1" fmla="*/ 0 h 3945"/>
                  <a:gd name="T2" fmla="*/ 530 w 1088"/>
                  <a:gd name="T3" fmla="*/ 341 h 3945"/>
                  <a:gd name="T4" fmla="*/ 264 w 1088"/>
                  <a:gd name="T5" fmla="*/ 721 h 3945"/>
                  <a:gd name="T6" fmla="*/ 129 w 1088"/>
                  <a:gd name="T7" fmla="*/ 1175 h 3945"/>
                  <a:gd name="T8" fmla="*/ 138 w 1088"/>
                  <a:gd name="T9" fmla="*/ 1415 h 3945"/>
                  <a:gd name="T10" fmla="*/ 225 w 1088"/>
                  <a:gd name="T11" fmla="*/ 1623 h 3945"/>
                  <a:gd name="T12" fmla="*/ 593 w 1088"/>
                  <a:gd name="T13" fmla="*/ 1912 h 3945"/>
                  <a:gd name="T14" fmla="*/ 769 w 1088"/>
                  <a:gd name="T15" fmla="*/ 2053 h 3945"/>
                  <a:gd name="T16" fmla="*/ 880 w 1088"/>
                  <a:gd name="T17" fmla="*/ 2230 h 3945"/>
                  <a:gd name="T18" fmla="*/ 974 w 1088"/>
                  <a:gd name="T19" fmla="*/ 2674 h 3945"/>
                  <a:gd name="T20" fmla="*/ 1035 w 1088"/>
                  <a:gd name="T21" fmla="*/ 3199 h 3945"/>
                  <a:gd name="T22" fmla="*/ 1088 w 1088"/>
                  <a:gd name="T23" fmla="*/ 3701 h 3945"/>
                  <a:gd name="T24" fmla="*/ 1004 w 1088"/>
                  <a:gd name="T25" fmla="*/ 3868 h 3945"/>
                  <a:gd name="T26" fmla="*/ 807 w 1088"/>
                  <a:gd name="T27" fmla="*/ 3945 h 3945"/>
                  <a:gd name="T28" fmla="*/ 544 w 1088"/>
                  <a:gd name="T29" fmla="*/ 3937 h 3945"/>
                  <a:gd name="T30" fmla="*/ 284 w 1088"/>
                  <a:gd name="T31" fmla="*/ 3848 h 3945"/>
                  <a:gd name="T32" fmla="*/ 88 w 1088"/>
                  <a:gd name="T33" fmla="*/ 3690 h 3945"/>
                  <a:gd name="T34" fmla="*/ 0 w 1088"/>
                  <a:gd name="T35" fmla="*/ 3474 h 3945"/>
                  <a:gd name="T36" fmla="*/ 36 w 1088"/>
                  <a:gd name="T37" fmla="*/ 3003 h 3945"/>
                  <a:gd name="T38" fmla="*/ 185 w 1088"/>
                  <a:gd name="T39" fmla="*/ 2566 h 3945"/>
                  <a:gd name="T40" fmla="*/ 299 w 1088"/>
                  <a:gd name="T41" fmla="*/ 2119 h 3945"/>
                  <a:gd name="T42" fmla="*/ 318 w 1088"/>
                  <a:gd name="T43" fmla="*/ 1656 h 3945"/>
                  <a:gd name="T44" fmla="*/ 320 w 1088"/>
                  <a:gd name="T45" fmla="*/ 1656 h 3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8" h="3945">
                    <a:moveTo>
                      <a:pt x="858" y="0"/>
                    </a:moveTo>
                    <a:lnTo>
                      <a:pt x="530" y="341"/>
                    </a:lnTo>
                    <a:lnTo>
                      <a:pt x="264" y="721"/>
                    </a:lnTo>
                    <a:lnTo>
                      <a:pt x="129" y="1175"/>
                    </a:lnTo>
                    <a:lnTo>
                      <a:pt x="138" y="1415"/>
                    </a:lnTo>
                    <a:lnTo>
                      <a:pt x="225" y="1623"/>
                    </a:lnTo>
                    <a:lnTo>
                      <a:pt x="593" y="1912"/>
                    </a:lnTo>
                    <a:lnTo>
                      <a:pt x="769" y="2053"/>
                    </a:lnTo>
                    <a:lnTo>
                      <a:pt x="880" y="2230"/>
                    </a:lnTo>
                    <a:lnTo>
                      <a:pt x="974" y="2674"/>
                    </a:lnTo>
                    <a:lnTo>
                      <a:pt x="1035" y="3199"/>
                    </a:lnTo>
                    <a:lnTo>
                      <a:pt x="1088" y="3701"/>
                    </a:lnTo>
                    <a:lnTo>
                      <a:pt x="1004" y="3868"/>
                    </a:lnTo>
                    <a:lnTo>
                      <a:pt x="807" y="3945"/>
                    </a:lnTo>
                    <a:lnTo>
                      <a:pt x="544" y="3937"/>
                    </a:lnTo>
                    <a:lnTo>
                      <a:pt x="284" y="3848"/>
                    </a:lnTo>
                    <a:lnTo>
                      <a:pt x="88" y="3690"/>
                    </a:lnTo>
                    <a:lnTo>
                      <a:pt x="0" y="3474"/>
                    </a:lnTo>
                    <a:lnTo>
                      <a:pt x="36" y="3003"/>
                    </a:lnTo>
                    <a:lnTo>
                      <a:pt x="185" y="2566"/>
                    </a:lnTo>
                    <a:lnTo>
                      <a:pt x="299" y="2119"/>
                    </a:lnTo>
                    <a:lnTo>
                      <a:pt x="318" y="1656"/>
                    </a:lnTo>
                    <a:lnTo>
                      <a:pt x="320" y="165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8" name="Freeform 66"/>
              <p:cNvSpPr>
                <a:spLocks/>
              </p:cNvSpPr>
              <p:nvPr/>
            </p:nvSpPr>
            <p:spPr bwMode="auto">
              <a:xfrm>
                <a:off x="96" y="766"/>
                <a:ext cx="1424" cy="1"/>
              </a:xfrm>
              <a:custGeom>
                <a:avLst/>
                <a:gdLst>
                  <a:gd name="T0" fmla="*/ 12819 w 12819"/>
                  <a:gd name="T1" fmla="*/ 0 w 12819"/>
                  <a:gd name="T2" fmla="*/ 2 w 12819"/>
                </a:gdLst>
                <a:ahLst/>
                <a:cxnLst>
                  <a:cxn ang="0">
                    <a:pos x="T0" y="0"/>
                  </a:cxn>
                  <a:cxn ang="0">
                    <a:pos x="T1" y="0"/>
                  </a:cxn>
                  <a:cxn ang="0">
                    <a:pos x="T2" y="0"/>
                  </a:cxn>
                </a:cxnLst>
                <a:rect l="0" t="0" r="r" b="b"/>
                <a:pathLst>
                  <a:path w="12819">
                    <a:moveTo>
                      <a:pt x="12819" y="0"/>
                    </a:moveTo>
                    <a:lnTo>
                      <a:pt x="0" y="0"/>
                    </a:lnTo>
                    <a:lnTo>
                      <a:pt x="2"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099" name="Freeform 67"/>
              <p:cNvSpPr>
                <a:spLocks/>
              </p:cNvSpPr>
              <p:nvPr/>
            </p:nvSpPr>
            <p:spPr bwMode="auto">
              <a:xfrm>
                <a:off x="242" y="766"/>
                <a:ext cx="32" cy="32"/>
              </a:xfrm>
              <a:custGeom>
                <a:avLst/>
                <a:gdLst>
                  <a:gd name="T0" fmla="*/ 0 w 290"/>
                  <a:gd name="T1" fmla="*/ 289 h 289"/>
                  <a:gd name="T2" fmla="*/ 289 w 290"/>
                  <a:gd name="T3" fmla="*/ 0 h 289"/>
                  <a:gd name="T4" fmla="*/ 290 w 290"/>
                  <a:gd name="T5" fmla="*/ 0 h 289"/>
                </a:gdLst>
                <a:ahLst/>
                <a:cxnLst>
                  <a:cxn ang="0">
                    <a:pos x="T0" y="T1"/>
                  </a:cxn>
                  <a:cxn ang="0">
                    <a:pos x="T2" y="T3"/>
                  </a:cxn>
                  <a:cxn ang="0">
                    <a:pos x="T4" y="T5"/>
                  </a:cxn>
                </a:cxnLst>
                <a:rect l="0" t="0" r="r" b="b"/>
                <a:pathLst>
                  <a:path w="290" h="289">
                    <a:moveTo>
                      <a:pt x="0" y="289"/>
                    </a:moveTo>
                    <a:lnTo>
                      <a:pt x="289" y="0"/>
                    </a:lnTo>
                    <a:lnTo>
                      <a:pt x="29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0" name="Freeform 68"/>
              <p:cNvSpPr>
                <a:spLocks/>
              </p:cNvSpPr>
              <p:nvPr/>
            </p:nvSpPr>
            <p:spPr bwMode="auto">
              <a:xfrm>
                <a:off x="225" y="781"/>
                <a:ext cx="72" cy="72"/>
              </a:xfrm>
              <a:custGeom>
                <a:avLst/>
                <a:gdLst>
                  <a:gd name="T0" fmla="*/ 0 w 644"/>
                  <a:gd name="T1" fmla="*/ 644 h 644"/>
                  <a:gd name="T2" fmla="*/ 643 w 644"/>
                  <a:gd name="T3" fmla="*/ 0 h 644"/>
                  <a:gd name="T4" fmla="*/ 644 w 644"/>
                  <a:gd name="T5" fmla="*/ 0 h 644"/>
                </a:gdLst>
                <a:ahLst/>
                <a:cxnLst>
                  <a:cxn ang="0">
                    <a:pos x="T0" y="T1"/>
                  </a:cxn>
                  <a:cxn ang="0">
                    <a:pos x="T2" y="T3"/>
                  </a:cxn>
                  <a:cxn ang="0">
                    <a:pos x="T4" y="T5"/>
                  </a:cxn>
                </a:cxnLst>
                <a:rect l="0" t="0" r="r" b="b"/>
                <a:pathLst>
                  <a:path w="644" h="644">
                    <a:moveTo>
                      <a:pt x="0" y="644"/>
                    </a:moveTo>
                    <a:lnTo>
                      <a:pt x="643" y="0"/>
                    </a:lnTo>
                    <a:lnTo>
                      <a:pt x="64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1" name="Freeform 69"/>
              <p:cNvSpPr>
                <a:spLocks/>
              </p:cNvSpPr>
              <p:nvPr/>
            </p:nvSpPr>
            <p:spPr bwMode="auto">
              <a:xfrm>
                <a:off x="211" y="805"/>
                <a:ext cx="100" cy="100"/>
              </a:xfrm>
              <a:custGeom>
                <a:avLst/>
                <a:gdLst>
                  <a:gd name="T0" fmla="*/ 0 w 901"/>
                  <a:gd name="T1" fmla="*/ 902 h 902"/>
                  <a:gd name="T2" fmla="*/ 900 w 901"/>
                  <a:gd name="T3" fmla="*/ 0 h 902"/>
                  <a:gd name="T4" fmla="*/ 901 w 901"/>
                  <a:gd name="T5" fmla="*/ 0 h 902"/>
                </a:gdLst>
                <a:ahLst/>
                <a:cxnLst>
                  <a:cxn ang="0">
                    <a:pos x="T0" y="T1"/>
                  </a:cxn>
                  <a:cxn ang="0">
                    <a:pos x="T2" y="T3"/>
                  </a:cxn>
                  <a:cxn ang="0">
                    <a:pos x="T4" y="T5"/>
                  </a:cxn>
                </a:cxnLst>
                <a:rect l="0" t="0" r="r" b="b"/>
                <a:pathLst>
                  <a:path w="901" h="902">
                    <a:moveTo>
                      <a:pt x="0" y="902"/>
                    </a:moveTo>
                    <a:lnTo>
                      <a:pt x="900" y="0"/>
                    </a:lnTo>
                    <a:lnTo>
                      <a:pt x="90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2" name="Freeform 70"/>
              <p:cNvSpPr>
                <a:spLocks/>
              </p:cNvSpPr>
              <p:nvPr/>
            </p:nvSpPr>
            <p:spPr bwMode="auto">
              <a:xfrm>
                <a:off x="211" y="836"/>
                <a:ext cx="106" cy="106"/>
              </a:xfrm>
              <a:custGeom>
                <a:avLst/>
                <a:gdLst>
                  <a:gd name="T0" fmla="*/ 0 w 954"/>
                  <a:gd name="T1" fmla="*/ 955 h 955"/>
                  <a:gd name="T2" fmla="*/ 953 w 954"/>
                  <a:gd name="T3" fmla="*/ 0 h 955"/>
                  <a:gd name="T4" fmla="*/ 954 w 954"/>
                  <a:gd name="T5" fmla="*/ 0 h 955"/>
                </a:gdLst>
                <a:ahLst/>
                <a:cxnLst>
                  <a:cxn ang="0">
                    <a:pos x="T0" y="T1"/>
                  </a:cxn>
                  <a:cxn ang="0">
                    <a:pos x="T2" y="T3"/>
                  </a:cxn>
                  <a:cxn ang="0">
                    <a:pos x="T4" y="T5"/>
                  </a:cxn>
                </a:cxnLst>
                <a:rect l="0" t="0" r="r" b="b"/>
                <a:pathLst>
                  <a:path w="954" h="955">
                    <a:moveTo>
                      <a:pt x="0" y="955"/>
                    </a:moveTo>
                    <a:lnTo>
                      <a:pt x="953" y="0"/>
                    </a:lnTo>
                    <a:lnTo>
                      <a:pt x="9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3" name="Freeform 71"/>
              <p:cNvSpPr>
                <a:spLocks/>
              </p:cNvSpPr>
              <p:nvPr/>
            </p:nvSpPr>
            <p:spPr bwMode="auto">
              <a:xfrm>
                <a:off x="225" y="871"/>
                <a:ext cx="96" cy="96"/>
              </a:xfrm>
              <a:custGeom>
                <a:avLst/>
                <a:gdLst>
                  <a:gd name="T0" fmla="*/ 0 w 866"/>
                  <a:gd name="T1" fmla="*/ 867 h 867"/>
                  <a:gd name="T2" fmla="*/ 865 w 866"/>
                  <a:gd name="T3" fmla="*/ 0 h 867"/>
                  <a:gd name="T4" fmla="*/ 866 w 866"/>
                  <a:gd name="T5" fmla="*/ 0 h 867"/>
                </a:gdLst>
                <a:ahLst/>
                <a:cxnLst>
                  <a:cxn ang="0">
                    <a:pos x="T0" y="T1"/>
                  </a:cxn>
                  <a:cxn ang="0">
                    <a:pos x="T2" y="T3"/>
                  </a:cxn>
                  <a:cxn ang="0">
                    <a:pos x="T4" y="T5"/>
                  </a:cxn>
                </a:cxnLst>
                <a:rect l="0" t="0" r="r" b="b"/>
                <a:pathLst>
                  <a:path w="866" h="867">
                    <a:moveTo>
                      <a:pt x="0" y="867"/>
                    </a:moveTo>
                    <a:lnTo>
                      <a:pt x="865" y="0"/>
                    </a:lnTo>
                    <a:lnTo>
                      <a:pt x="8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4" name="Freeform 72"/>
              <p:cNvSpPr>
                <a:spLocks/>
              </p:cNvSpPr>
              <p:nvPr/>
            </p:nvSpPr>
            <p:spPr bwMode="auto">
              <a:xfrm>
                <a:off x="247" y="904"/>
                <a:ext cx="78" cy="78"/>
              </a:xfrm>
              <a:custGeom>
                <a:avLst/>
                <a:gdLst>
                  <a:gd name="T0" fmla="*/ 0 w 700"/>
                  <a:gd name="T1" fmla="*/ 699 h 699"/>
                  <a:gd name="T2" fmla="*/ 699 w 700"/>
                  <a:gd name="T3" fmla="*/ 0 h 699"/>
                  <a:gd name="T4" fmla="*/ 700 w 700"/>
                  <a:gd name="T5" fmla="*/ 0 h 699"/>
                </a:gdLst>
                <a:ahLst/>
                <a:cxnLst>
                  <a:cxn ang="0">
                    <a:pos x="T0" y="T1"/>
                  </a:cxn>
                  <a:cxn ang="0">
                    <a:pos x="T2" y="T3"/>
                  </a:cxn>
                  <a:cxn ang="0">
                    <a:pos x="T4" y="T5"/>
                  </a:cxn>
                </a:cxnLst>
                <a:rect l="0" t="0" r="r" b="b"/>
                <a:pathLst>
                  <a:path w="700" h="699">
                    <a:moveTo>
                      <a:pt x="0" y="699"/>
                    </a:moveTo>
                    <a:lnTo>
                      <a:pt x="699" y="0"/>
                    </a:lnTo>
                    <a:lnTo>
                      <a:pt x="7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5" name="Freeform 73"/>
              <p:cNvSpPr>
                <a:spLocks/>
              </p:cNvSpPr>
              <p:nvPr/>
            </p:nvSpPr>
            <p:spPr bwMode="auto">
              <a:xfrm>
                <a:off x="277" y="936"/>
                <a:ext cx="54" cy="54"/>
              </a:xfrm>
              <a:custGeom>
                <a:avLst/>
                <a:gdLst>
                  <a:gd name="T0" fmla="*/ 0 w 485"/>
                  <a:gd name="T1" fmla="*/ 484 h 484"/>
                  <a:gd name="T2" fmla="*/ 484 w 485"/>
                  <a:gd name="T3" fmla="*/ 0 h 484"/>
                  <a:gd name="T4" fmla="*/ 485 w 485"/>
                  <a:gd name="T5" fmla="*/ 0 h 484"/>
                </a:gdLst>
                <a:ahLst/>
                <a:cxnLst>
                  <a:cxn ang="0">
                    <a:pos x="T0" y="T1"/>
                  </a:cxn>
                  <a:cxn ang="0">
                    <a:pos x="T2" y="T3"/>
                  </a:cxn>
                  <a:cxn ang="0">
                    <a:pos x="T4" y="T5"/>
                  </a:cxn>
                </a:cxnLst>
                <a:rect l="0" t="0" r="r" b="b"/>
                <a:pathLst>
                  <a:path w="485" h="484">
                    <a:moveTo>
                      <a:pt x="0" y="484"/>
                    </a:moveTo>
                    <a:lnTo>
                      <a:pt x="484" y="0"/>
                    </a:lnTo>
                    <a:lnTo>
                      <a:pt x="4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6" name="Freeform 74"/>
              <p:cNvSpPr>
                <a:spLocks/>
              </p:cNvSpPr>
              <p:nvPr/>
            </p:nvSpPr>
            <p:spPr bwMode="auto">
              <a:xfrm>
                <a:off x="242" y="766"/>
                <a:ext cx="32" cy="32"/>
              </a:xfrm>
              <a:custGeom>
                <a:avLst/>
                <a:gdLst>
                  <a:gd name="T0" fmla="*/ 0 w 290"/>
                  <a:gd name="T1" fmla="*/ 289 h 289"/>
                  <a:gd name="T2" fmla="*/ 289 w 290"/>
                  <a:gd name="T3" fmla="*/ 0 h 289"/>
                  <a:gd name="T4" fmla="*/ 290 w 290"/>
                  <a:gd name="T5" fmla="*/ 0 h 289"/>
                </a:gdLst>
                <a:ahLst/>
                <a:cxnLst>
                  <a:cxn ang="0">
                    <a:pos x="T0" y="T1"/>
                  </a:cxn>
                  <a:cxn ang="0">
                    <a:pos x="T2" y="T3"/>
                  </a:cxn>
                  <a:cxn ang="0">
                    <a:pos x="T4" y="T5"/>
                  </a:cxn>
                </a:cxnLst>
                <a:rect l="0" t="0" r="r" b="b"/>
                <a:pathLst>
                  <a:path w="290" h="289">
                    <a:moveTo>
                      <a:pt x="0" y="289"/>
                    </a:moveTo>
                    <a:lnTo>
                      <a:pt x="289" y="0"/>
                    </a:lnTo>
                    <a:lnTo>
                      <a:pt x="29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7" name="Freeform 75"/>
              <p:cNvSpPr>
                <a:spLocks/>
              </p:cNvSpPr>
              <p:nvPr/>
            </p:nvSpPr>
            <p:spPr bwMode="auto">
              <a:xfrm>
                <a:off x="225" y="781"/>
                <a:ext cx="72" cy="72"/>
              </a:xfrm>
              <a:custGeom>
                <a:avLst/>
                <a:gdLst>
                  <a:gd name="T0" fmla="*/ 0 w 644"/>
                  <a:gd name="T1" fmla="*/ 644 h 644"/>
                  <a:gd name="T2" fmla="*/ 643 w 644"/>
                  <a:gd name="T3" fmla="*/ 0 h 644"/>
                  <a:gd name="T4" fmla="*/ 644 w 644"/>
                  <a:gd name="T5" fmla="*/ 0 h 644"/>
                </a:gdLst>
                <a:ahLst/>
                <a:cxnLst>
                  <a:cxn ang="0">
                    <a:pos x="T0" y="T1"/>
                  </a:cxn>
                  <a:cxn ang="0">
                    <a:pos x="T2" y="T3"/>
                  </a:cxn>
                  <a:cxn ang="0">
                    <a:pos x="T4" y="T5"/>
                  </a:cxn>
                </a:cxnLst>
                <a:rect l="0" t="0" r="r" b="b"/>
                <a:pathLst>
                  <a:path w="644" h="644">
                    <a:moveTo>
                      <a:pt x="0" y="644"/>
                    </a:moveTo>
                    <a:lnTo>
                      <a:pt x="643" y="0"/>
                    </a:lnTo>
                    <a:lnTo>
                      <a:pt x="64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8" name="Freeform 76"/>
              <p:cNvSpPr>
                <a:spLocks/>
              </p:cNvSpPr>
              <p:nvPr/>
            </p:nvSpPr>
            <p:spPr bwMode="auto">
              <a:xfrm>
                <a:off x="211" y="805"/>
                <a:ext cx="100" cy="100"/>
              </a:xfrm>
              <a:custGeom>
                <a:avLst/>
                <a:gdLst>
                  <a:gd name="T0" fmla="*/ 0 w 901"/>
                  <a:gd name="T1" fmla="*/ 902 h 902"/>
                  <a:gd name="T2" fmla="*/ 900 w 901"/>
                  <a:gd name="T3" fmla="*/ 0 h 902"/>
                  <a:gd name="T4" fmla="*/ 901 w 901"/>
                  <a:gd name="T5" fmla="*/ 0 h 902"/>
                </a:gdLst>
                <a:ahLst/>
                <a:cxnLst>
                  <a:cxn ang="0">
                    <a:pos x="T0" y="T1"/>
                  </a:cxn>
                  <a:cxn ang="0">
                    <a:pos x="T2" y="T3"/>
                  </a:cxn>
                  <a:cxn ang="0">
                    <a:pos x="T4" y="T5"/>
                  </a:cxn>
                </a:cxnLst>
                <a:rect l="0" t="0" r="r" b="b"/>
                <a:pathLst>
                  <a:path w="901" h="902">
                    <a:moveTo>
                      <a:pt x="0" y="902"/>
                    </a:moveTo>
                    <a:lnTo>
                      <a:pt x="900" y="0"/>
                    </a:lnTo>
                    <a:lnTo>
                      <a:pt x="90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09" name="Freeform 77"/>
              <p:cNvSpPr>
                <a:spLocks/>
              </p:cNvSpPr>
              <p:nvPr/>
            </p:nvSpPr>
            <p:spPr bwMode="auto">
              <a:xfrm>
                <a:off x="211" y="836"/>
                <a:ext cx="106" cy="106"/>
              </a:xfrm>
              <a:custGeom>
                <a:avLst/>
                <a:gdLst>
                  <a:gd name="T0" fmla="*/ 0 w 954"/>
                  <a:gd name="T1" fmla="*/ 955 h 955"/>
                  <a:gd name="T2" fmla="*/ 953 w 954"/>
                  <a:gd name="T3" fmla="*/ 0 h 955"/>
                  <a:gd name="T4" fmla="*/ 954 w 954"/>
                  <a:gd name="T5" fmla="*/ 0 h 955"/>
                </a:gdLst>
                <a:ahLst/>
                <a:cxnLst>
                  <a:cxn ang="0">
                    <a:pos x="T0" y="T1"/>
                  </a:cxn>
                  <a:cxn ang="0">
                    <a:pos x="T2" y="T3"/>
                  </a:cxn>
                  <a:cxn ang="0">
                    <a:pos x="T4" y="T5"/>
                  </a:cxn>
                </a:cxnLst>
                <a:rect l="0" t="0" r="r" b="b"/>
                <a:pathLst>
                  <a:path w="954" h="955">
                    <a:moveTo>
                      <a:pt x="0" y="955"/>
                    </a:moveTo>
                    <a:lnTo>
                      <a:pt x="953" y="0"/>
                    </a:lnTo>
                    <a:lnTo>
                      <a:pt x="9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10" name="Freeform 78"/>
              <p:cNvSpPr>
                <a:spLocks/>
              </p:cNvSpPr>
              <p:nvPr/>
            </p:nvSpPr>
            <p:spPr bwMode="auto">
              <a:xfrm>
                <a:off x="225" y="871"/>
                <a:ext cx="96" cy="96"/>
              </a:xfrm>
              <a:custGeom>
                <a:avLst/>
                <a:gdLst>
                  <a:gd name="T0" fmla="*/ 0 w 866"/>
                  <a:gd name="T1" fmla="*/ 867 h 867"/>
                  <a:gd name="T2" fmla="*/ 865 w 866"/>
                  <a:gd name="T3" fmla="*/ 0 h 867"/>
                  <a:gd name="T4" fmla="*/ 866 w 866"/>
                  <a:gd name="T5" fmla="*/ 0 h 867"/>
                </a:gdLst>
                <a:ahLst/>
                <a:cxnLst>
                  <a:cxn ang="0">
                    <a:pos x="T0" y="T1"/>
                  </a:cxn>
                  <a:cxn ang="0">
                    <a:pos x="T2" y="T3"/>
                  </a:cxn>
                  <a:cxn ang="0">
                    <a:pos x="T4" y="T5"/>
                  </a:cxn>
                </a:cxnLst>
                <a:rect l="0" t="0" r="r" b="b"/>
                <a:pathLst>
                  <a:path w="866" h="867">
                    <a:moveTo>
                      <a:pt x="0" y="867"/>
                    </a:moveTo>
                    <a:lnTo>
                      <a:pt x="865" y="0"/>
                    </a:lnTo>
                    <a:lnTo>
                      <a:pt x="8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11" name="Freeform 79"/>
              <p:cNvSpPr>
                <a:spLocks/>
              </p:cNvSpPr>
              <p:nvPr/>
            </p:nvSpPr>
            <p:spPr bwMode="auto">
              <a:xfrm>
                <a:off x="247" y="904"/>
                <a:ext cx="78" cy="78"/>
              </a:xfrm>
              <a:custGeom>
                <a:avLst/>
                <a:gdLst>
                  <a:gd name="T0" fmla="*/ 0 w 700"/>
                  <a:gd name="T1" fmla="*/ 699 h 699"/>
                  <a:gd name="T2" fmla="*/ 699 w 700"/>
                  <a:gd name="T3" fmla="*/ 0 h 699"/>
                  <a:gd name="T4" fmla="*/ 700 w 700"/>
                  <a:gd name="T5" fmla="*/ 0 h 699"/>
                </a:gdLst>
                <a:ahLst/>
                <a:cxnLst>
                  <a:cxn ang="0">
                    <a:pos x="T0" y="T1"/>
                  </a:cxn>
                  <a:cxn ang="0">
                    <a:pos x="T2" y="T3"/>
                  </a:cxn>
                  <a:cxn ang="0">
                    <a:pos x="T4" y="T5"/>
                  </a:cxn>
                </a:cxnLst>
                <a:rect l="0" t="0" r="r" b="b"/>
                <a:pathLst>
                  <a:path w="700" h="699">
                    <a:moveTo>
                      <a:pt x="0" y="699"/>
                    </a:moveTo>
                    <a:lnTo>
                      <a:pt x="699" y="0"/>
                    </a:lnTo>
                    <a:lnTo>
                      <a:pt x="7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12" name="Freeform 80"/>
              <p:cNvSpPr>
                <a:spLocks/>
              </p:cNvSpPr>
              <p:nvPr/>
            </p:nvSpPr>
            <p:spPr bwMode="auto">
              <a:xfrm>
                <a:off x="277" y="936"/>
                <a:ext cx="54" cy="54"/>
              </a:xfrm>
              <a:custGeom>
                <a:avLst/>
                <a:gdLst>
                  <a:gd name="T0" fmla="*/ 0 w 485"/>
                  <a:gd name="T1" fmla="*/ 484 h 484"/>
                  <a:gd name="T2" fmla="*/ 484 w 485"/>
                  <a:gd name="T3" fmla="*/ 0 h 484"/>
                  <a:gd name="T4" fmla="*/ 485 w 485"/>
                  <a:gd name="T5" fmla="*/ 0 h 484"/>
                </a:gdLst>
                <a:ahLst/>
                <a:cxnLst>
                  <a:cxn ang="0">
                    <a:pos x="T0" y="T1"/>
                  </a:cxn>
                  <a:cxn ang="0">
                    <a:pos x="T2" y="T3"/>
                  </a:cxn>
                  <a:cxn ang="0">
                    <a:pos x="T4" y="T5"/>
                  </a:cxn>
                </a:cxnLst>
                <a:rect l="0" t="0" r="r" b="b"/>
                <a:pathLst>
                  <a:path w="485" h="484">
                    <a:moveTo>
                      <a:pt x="0" y="484"/>
                    </a:moveTo>
                    <a:lnTo>
                      <a:pt x="484" y="0"/>
                    </a:lnTo>
                    <a:lnTo>
                      <a:pt x="4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44113" name="Text Box 81"/>
            <p:cNvSpPr txBox="1">
              <a:spLocks noChangeArrowheads="1"/>
            </p:cNvSpPr>
            <p:nvPr/>
          </p:nvSpPr>
          <p:spPr bwMode="auto">
            <a:xfrm>
              <a:off x="376" y="1850"/>
              <a:ext cx="1596"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rgbClr val="FF0000"/>
                  </a:solidFill>
                  <a:effectLst>
                    <a:outerShdw blurRad="38100" dist="38100" dir="2700000" algn="tl">
                      <a:srgbClr val="FFFFFF"/>
                    </a:outerShdw>
                  </a:effectLst>
                </a:rPr>
                <a:t>T-headed</a:t>
              </a:r>
              <a:r>
                <a:rPr lang="en-US" sz="3200" i="0">
                  <a:solidFill>
                    <a:srgbClr val="FF0000"/>
                  </a:solidFill>
                  <a:effectLst>
                    <a:outerShdw blurRad="38100" dist="38100" dir="2700000" algn="tl">
                      <a:srgbClr val="FFFFFF"/>
                    </a:outerShdw>
                  </a:effectLst>
                </a:rPr>
                <a:t> </a:t>
              </a:r>
              <a:r>
                <a:rPr lang="en-US" sz="2800" i="0">
                  <a:solidFill>
                    <a:srgbClr val="FF0000"/>
                  </a:solidFill>
                  <a:effectLst>
                    <a:outerShdw blurRad="38100" dist="38100" dir="2700000" algn="tl">
                      <a:srgbClr val="FFFFFF"/>
                    </a:outerShdw>
                  </a:effectLst>
                </a:rPr>
                <a:t>bolt</a:t>
              </a:r>
            </a:p>
          </p:txBody>
        </p:sp>
        <p:sp>
          <p:nvSpPr>
            <p:cNvPr id="44114" name="Line 82"/>
            <p:cNvSpPr>
              <a:spLocks noChangeShapeType="1"/>
            </p:cNvSpPr>
            <p:nvPr/>
          </p:nvSpPr>
          <p:spPr bwMode="auto">
            <a:xfrm flipV="1">
              <a:off x="1179" y="737"/>
              <a:ext cx="0" cy="24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15" name="Line 83"/>
            <p:cNvSpPr>
              <a:spLocks noChangeShapeType="1"/>
            </p:cNvSpPr>
            <p:nvPr/>
          </p:nvSpPr>
          <p:spPr bwMode="auto">
            <a:xfrm flipV="1">
              <a:off x="1527" y="744"/>
              <a:ext cx="0" cy="24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16" name="Line 84"/>
            <p:cNvSpPr>
              <a:spLocks noChangeShapeType="1"/>
            </p:cNvSpPr>
            <p:nvPr/>
          </p:nvSpPr>
          <p:spPr bwMode="auto">
            <a:xfrm flipV="1">
              <a:off x="1776" y="794"/>
              <a:ext cx="0" cy="19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17" name="Line 85"/>
            <p:cNvSpPr>
              <a:spLocks noChangeShapeType="1"/>
            </p:cNvSpPr>
            <p:nvPr/>
          </p:nvSpPr>
          <p:spPr bwMode="auto">
            <a:xfrm flipV="1">
              <a:off x="2208" y="794"/>
              <a:ext cx="0" cy="24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18" name="Line 86"/>
            <p:cNvSpPr>
              <a:spLocks noChangeShapeType="1"/>
            </p:cNvSpPr>
            <p:nvPr/>
          </p:nvSpPr>
          <p:spPr bwMode="auto">
            <a:xfrm flipV="1">
              <a:off x="843" y="890"/>
              <a:ext cx="0" cy="24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19" name="Text Box 87"/>
            <p:cNvSpPr txBox="1">
              <a:spLocks noChangeArrowheads="1"/>
            </p:cNvSpPr>
            <p:nvPr/>
          </p:nvSpPr>
          <p:spPr bwMode="auto">
            <a:xfrm>
              <a:off x="1824" y="6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600" i="0">
                  <a:effectLst/>
                </a:rPr>
                <a:t>0.8D</a:t>
              </a:r>
            </a:p>
          </p:txBody>
        </p:sp>
        <p:sp>
          <p:nvSpPr>
            <p:cNvPr id="44120" name="Line 88"/>
            <p:cNvSpPr>
              <a:spLocks noChangeShapeType="1"/>
            </p:cNvSpPr>
            <p:nvPr/>
          </p:nvSpPr>
          <p:spPr bwMode="auto">
            <a:xfrm>
              <a:off x="864" y="1082"/>
              <a:ext cx="288" cy="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21" name="Text Box 89"/>
            <p:cNvSpPr txBox="1">
              <a:spLocks noChangeArrowheads="1"/>
            </p:cNvSpPr>
            <p:nvPr/>
          </p:nvSpPr>
          <p:spPr bwMode="auto">
            <a:xfrm>
              <a:off x="816" y="857"/>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600" i="0">
                  <a:effectLst/>
                </a:rPr>
                <a:t>0.8D</a:t>
              </a:r>
            </a:p>
          </p:txBody>
        </p:sp>
        <p:sp>
          <p:nvSpPr>
            <p:cNvPr id="44122" name="Line 90"/>
            <p:cNvSpPr>
              <a:spLocks noChangeShapeType="1"/>
            </p:cNvSpPr>
            <p:nvPr/>
          </p:nvSpPr>
          <p:spPr bwMode="auto">
            <a:xfrm flipV="1">
              <a:off x="1152" y="929"/>
              <a:ext cx="384" cy="9"/>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23" name="Text Box 91"/>
            <p:cNvSpPr txBox="1">
              <a:spLocks noChangeArrowheads="1"/>
            </p:cNvSpPr>
            <p:nvPr/>
          </p:nvSpPr>
          <p:spPr bwMode="auto">
            <a:xfrm>
              <a:off x="1152" y="71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600" i="0">
                  <a:effectLst/>
                </a:rPr>
                <a:t>0.8D</a:t>
              </a:r>
            </a:p>
          </p:txBody>
        </p:sp>
        <p:sp>
          <p:nvSpPr>
            <p:cNvPr id="44124" name="Line 92"/>
            <p:cNvSpPr>
              <a:spLocks noChangeShapeType="1"/>
            </p:cNvSpPr>
            <p:nvPr/>
          </p:nvSpPr>
          <p:spPr bwMode="auto">
            <a:xfrm>
              <a:off x="672" y="1130"/>
              <a:ext cx="0" cy="432"/>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25" name="Text Box 93"/>
            <p:cNvSpPr txBox="1">
              <a:spLocks noChangeArrowheads="1"/>
            </p:cNvSpPr>
            <p:nvPr/>
          </p:nvSpPr>
          <p:spPr bwMode="auto">
            <a:xfrm rot="-5520984">
              <a:off x="495" y="1240"/>
              <a:ext cx="2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sp>
          <p:nvSpPr>
            <p:cNvPr id="44126" name="Line 94"/>
            <p:cNvSpPr>
              <a:spLocks noChangeShapeType="1"/>
            </p:cNvSpPr>
            <p:nvPr/>
          </p:nvSpPr>
          <p:spPr bwMode="auto">
            <a:xfrm>
              <a:off x="1536" y="986"/>
              <a:ext cx="192"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27" name="Line 95"/>
            <p:cNvSpPr>
              <a:spLocks noChangeShapeType="1"/>
            </p:cNvSpPr>
            <p:nvPr/>
          </p:nvSpPr>
          <p:spPr bwMode="auto">
            <a:xfrm>
              <a:off x="1536" y="1754"/>
              <a:ext cx="192"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28" name="Line 96"/>
            <p:cNvSpPr>
              <a:spLocks noChangeShapeType="1"/>
            </p:cNvSpPr>
            <p:nvPr/>
          </p:nvSpPr>
          <p:spPr bwMode="auto">
            <a:xfrm>
              <a:off x="1680" y="986"/>
              <a:ext cx="0" cy="768"/>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29" name="Text Box 97"/>
            <p:cNvSpPr txBox="1">
              <a:spLocks noChangeArrowheads="1"/>
            </p:cNvSpPr>
            <p:nvPr/>
          </p:nvSpPr>
          <p:spPr bwMode="auto">
            <a:xfrm rot="-5520984">
              <a:off x="1423" y="119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600" i="0">
                  <a:effectLst/>
                </a:rPr>
                <a:t>1.8D</a:t>
              </a:r>
            </a:p>
          </p:txBody>
        </p:sp>
      </p:grpSp>
      <p:grpSp>
        <p:nvGrpSpPr>
          <p:cNvPr id="44381" name="Group 349"/>
          <p:cNvGrpSpPr>
            <a:grpSpLocks/>
          </p:cNvGrpSpPr>
          <p:nvPr/>
        </p:nvGrpSpPr>
        <p:grpSpPr bwMode="auto">
          <a:xfrm>
            <a:off x="4537075" y="1412875"/>
            <a:ext cx="3844925" cy="2016125"/>
            <a:chOff x="2858" y="890"/>
            <a:chExt cx="2422" cy="1270"/>
          </a:xfrm>
        </p:grpSpPr>
        <p:sp>
          <p:nvSpPr>
            <p:cNvPr id="44130" name="Text Box 98"/>
            <p:cNvSpPr txBox="1">
              <a:spLocks noChangeArrowheads="1"/>
            </p:cNvSpPr>
            <p:nvPr/>
          </p:nvSpPr>
          <p:spPr bwMode="auto">
            <a:xfrm>
              <a:off x="3552" y="1833"/>
              <a:ext cx="1150"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rgbClr val="FF0000"/>
                  </a:solidFill>
                  <a:effectLst>
                    <a:outerShdw blurRad="38100" dist="38100" dir="2700000" algn="tl">
                      <a:srgbClr val="FFFFFF"/>
                    </a:outerShdw>
                  </a:effectLst>
                </a:rPr>
                <a:t>Hook bolt</a:t>
              </a:r>
            </a:p>
          </p:txBody>
        </p:sp>
        <p:sp>
          <p:nvSpPr>
            <p:cNvPr id="44131" name="Line 99"/>
            <p:cNvSpPr>
              <a:spLocks noChangeShapeType="1"/>
            </p:cNvSpPr>
            <p:nvPr/>
          </p:nvSpPr>
          <p:spPr bwMode="auto">
            <a:xfrm flipV="1">
              <a:off x="3685" y="1082"/>
              <a:ext cx="384" cy="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132" name="Freeform 100"/>
            <p:cNvSpPr>
              <a:spLocks/>
            </p:cNvSpPr>
            <p:nvPr/>
          </p:nvSpPr>
          <p:spPr bwMode="auto">
            <a:xfrm>
              <a:off x="2858" y="1415"/>
              <a:ext cx="1707" cy="1"/>
            </a:xfrm>
            <a:custGeom>
              <a:avLst/>
              <a:gdLst>
                <a:gd name="T0" fmla="*/ 13824 w 13824"/>
                <a:gd name="T1" fmla="*/ 0 w 13824"/>
                <a:gd name="T2" fmla="*/ 2 w 13824"/>
              </a:gdLst>
              <a:ahLst/>
              <a:cxnLst>
                <a:cxn ang="0">
                  <a:pos x="T0" y="0"/>
                </a:cxn>
                <a:cxn ang="0">
                  <a:pos x="T1" y="0"/>
                </a:cxn>
                <a:cxn ang="0">
                  <a:pos x="T2" y="0"/>
                </a:cxn>
              </a:cxnLst>
              <a:rect l="0" t="0" r="r" b="b"/>
              <a:pathLst>
                <a:path w="13824">
                  <a:moveTo>
                    <a:pt x="13824" y="0"/>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33" name="Freeform 101"/>
            <p:cNvSpPr>
              <a:spLocks/>
            </p:cNvSpPr>
            <p:nvPr/>
          </p:nvSpPr>
          <p:spPr bwMode="auto">
            <a:xfrm>
              <a:off x="4803" y="1176"/>
              <a:ext cx="476" cy="477"/>
            </a:xfrm>
            <a:custGeom>
              <a:avLst/>
              <a:gdLst>
                <a:gd name="T0" fmla="*/ 3847 w 3848"/>
                <a:gd name="T1" fmla="*/ 1926 h 3853"/>
                <a:gd name="T2" fmla="*/ 3752 w 3848"/>
                <a:gd name="T3" fmla="*/ 1331 h 3853"/>
                <a:gd name="T4" fmla="*/ 3478 w 3848"/>
                <a:gd name="T5" fmla="*/ 795 h 3853"/>
                <a:gd name="T6" fmla="*/ 3053 w 3848"/>
                <a:gd name="T7" fmla="*/ 368 h 3853"/>
                <a:gd name="T8" fmla="*/ 2517 w 3848"/>
                <a:gd name="T9" fmla="*/ 95 h 3853"/>
                <a:gd name="T10" fmla="*/ 1923 w 3848"/>
                <a:gd name="T11" fmla="*/ 0 h 3853"/>
                <a:gd name="T12" fmla="*/ 1329 w 3848"/>
                <a:gd name="T13" fmla="*/ 95 h 3853"/>
                <a:gd name="T14" fmla="*/ 793 w 3848"/>
                <a:gd name="T15" fmla="*/ 368 h 3853"/>
                <a:gd name="T16" fmla="*/ 367 w 3848"/>
                <a:gd name="T17" fmla="*/ 795 h 3853"/>
                <a:gd name="T18" fmla="*/ 94 w 3848"/>
                <a:gd name="T19" fmla="*/ 1331 h 3853"/>
                <a:gd name="T20" fmla="*/ 0 w 3848"/>
                <a:gd name="T21" fmla="*/ 1926 h 3853"/>
                <a:gd name="T22" fmla="*/ 94 w 3848"/>
                <a:gd name="T23" fmla="*/ 2522 h 3853"/>
                <a:gd name="T24" fmla="*/ 367 w 3848"/>
                <a:gd name="T25" fmla="*/ 3058 h 3853"/>
                <a:gd name="T26" fmla="*/ 793 w 3848"/>
                <a:gd name="T27" fmla="*/ 3485 h 3853"/>
                <a:gd name="T28" fmla="*/ 1329 w 3848"/>
                <a:gd name="T29" fmla="*/ 3758 h 3853"/>
                <a:gd name="T30" fmla="*/ 1923 w 3848"/>
                <a:gd name="T31" fmla="*/ 3853 h 3853"/>
                <a:gd name="T32" fmla="*/ 2517 w 3848"/>
                <a:gd name="T33" fmla="*/ 3758 h 3853"/>
                <a:gd name="T34" fmla="*/ 3053 w 3848"/>
                <a:gd name="T35" fmla="*/ 3485 h 3853"/>
                <a:gd name="T36" fmla="*/ 3478 w 3848"/>
                <a:gd name="T37" fmla="*/ 3058 h 3853"/>
                <a:gd name="T38" fmla="*/ 3752 w 3848"/>
                <a:gd name="T39" fmla="*/ 2522 h 3853"/>
                <a:gd name="T40" fmla="*/ 3847 w 3848"/>
                <a:gd name="T41" fmla="*/ 1926 h 3853"/>
                <a:gd name="T42" fmla="*/ 3848 w 3848"/>
                <a:gd name="T43" fmla="*/ 1926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8" h="3853">
                  <a:moveTo>
                    <a:pt x="3847" y="1926"/>
                  </a:moveTo>
                  <a:lnTo>
                    <a:pt x="3752" y="1331"/>
                  </a:lnTo>
                  <a:lnTo>
                    <a:pt x="3478" y="795"/>
                  </a:lnTo>
                  <a:lnTo>
                    <a:pt x="3053" y="368"/>
                  </a:lnTo>
                  <a:lnTo>
                    <a:pt x="2517" y="95"/>
                  </a:lnTo>
                  <a:lnTo>
                    <a:pt x="1923" y="0"/>
                  </a:lnTo>
                  <a:lnTo>
                    <a:pt x="1329" y="95"/>
                  </a:lnTo>
                  <a:lnTo>
                    <a:pt x="793" y="368"/>
                  </a:lnTo>
                  <a:lnTo>
                    <a:pt x="367" y="795"/>
                  </a:lnTo>
                  <a:lnTo>
                    <a:pt x="94" y="1331"/>
                  </a:lnTo>
                  <a:lnTo>
                    <a:pt x="0" y="1926"/>
                  </a:lnTo>
                  <a:lnTo>
                    <a:pt x="94" y="2522"/>
                  </a:lnTo>
                  <a:lnTo>
                    <a:pt x="367" y="3058"/>
                  </a:lnTo>
                  <a:lnTo>
                    <a:pt x="793" y="3485"/>
                  </a:lnTo>
                  <a:lnTo>
                    <a:pt x="1329" y="3758"/>
                  </a:lnTo>
                  <a:lnTo>
                    <a:pt x="1923" y="3853"/>
                  </a:lnTo>
                  <a:lnTo>
                    <a:pt x="2517" y="3758"/>
                  </a:lnTo>
                  <a:lnTo>
                    <a:pt x="3053" y="3485"/>
                  </a:lnTo>
                  <a:lnTo>
                    <a:pt x="3478" y="3058"/>
                  </a:lnTo>
                  <a:lnTo>
                    <a:pt x="3752" y="2522"/>
                  </a:lnTo>
                  <a:lnTo>
                    <a:pt x="3847" y="1926"/>
                  </a:lnTo>
                  <a:lnTo>
                    <a:pt x="3848" y="192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34" name="Freeform 102"/>
            <p:cNvSpPr>
              <a:spLocks/>
            </p:cNvSpPr>
            <p:nvPr/>
          </p:nvSpPr>
          <p:spPr bwMode="auto">
            <a:xfrm>
              <a:off x="4803" y="1415"/>
              <a:ext cx="476"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35" name="Freeform 103"/>
            <p:cNvSpPr>
              <a:spLocks/>
            </p:cNvSpPr>
            <p:nvPr/>
          </p:nvSpPr>
          <p:spPr bwMode="auto">
            <a:xfrm>
              <a:off x="4803" y="986"/>
              <a:ext cx="476"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36" name="Freeform 104"/>
            <p:cNvSpPr>
              <a:spLocks/>
            </p:cNvSpPr>
            <p:nvPr/>
          </p:nvSpPr>
          <p:spPr bwMode="auto">
            <a:xfrm>
              <a:off x="4803" y="1176"/>
              <a:ext cx="476"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37" name="Freeform 105"/>
            <p:cNvSpPr>
              <a:spLocks/>
            </p:cNvSpPr>
            <p:nvPr/>
          </p:nvSpPr>
          <p:spPr bwMode="auto">
            <a:xfrm>
              <a:off x="4803" y="1653"/>
              <a:ext cx="476"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38" name="Freeform 106"/>
            <p:cNvSpPr>
              <a:spLocks/>
            </p:cNvSpPr>
            <p:nvPr/>
          </p:nvSpPr>
          <p:spPr bwMode="auto">
            <a:xfrm>
              <a:off x="3105" y="1653"/>
              <a:ext cx="956" cy="1"/>
            </a:xfrm>
            <a:custGeom>
              <a:avLst/>
              <a:gdLst>
                <a:gd name="T0" fmla="*/ 0 w 7746"/>
                <a:gd name="T1" fmla="*/ 7744 w 7746"/>
                <a:gd name="T2" fmla="*/ 7746 w 7746"/>
              </a:gdLst>
              <a:ahLst/>
              <a:cxnLst>
                <a:cxn ang="0">
                  <a:pos x="T0" y="0"/>
                </a:cxn>
                <a:cxn ang="0">
                  <a:pos x="T1" y="0"/>
                </a:cxn>
                <a:cxn ang="0">
                  <a:pos x="T2" y="0"/>
                </a:cxn>
              </a:cxnLst>
              <a:rect l="0" t="0" r="r" b="b"/>
              <a:pathLst>
                <a:path w="7746">
                  <a:moveTo>
                    <a:pt x="0" y="0"/>
                  </a:moveTo>
                  <a:lnTo>
                    <a:pt x="7744" y="0"/>
                  </a:lnTo>
                  <a:lnTo>
                    <a:pt x="774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39" name="Freeform 107"/>
            <p:cNvSpPr>
              <a:spLocks/>
            </p:cNvSpPr>
            <p:nvPr/>
          </p:nvSpPr>
          <p:spPr bwMode="auto">
            <a:xfrm>
              <a:off x="3092" y="1176"/>
              <a:ext cx="969" cy="1"/>
            </a:xfrm>
            <a:custGeom>
              <a:avLst/>
              <a:gdLst>
                <a:gd name="T0" fmla="*/ 0 w 7854"/>
                <a:gd name="T1" fmla="*/ 7852 w 7854"/>
                <a:gd name="T2" fmla="*/ 7854 w 7854"/>
              </a:gdLst>
              <a:ahLst/>
              <a:cxnLst>
                <a:cxn ang="0">
                  <a:pos x="T0" y="0"/>
                </a:cxn>
                <a:cxn ang="0">
                  <a:pos x="T1" y="0"/>
                </a:cxn>
                <a:cxn ang="0">
                  <a:pos x="T2" y="0"/>
                </a:cxn>
              </a:cxnLst>
              <a:rect l="0" t="0" r="r" b="b"/>
              <a:pathLst>
                <a:path w="7854">
                  <a:moveTo>
                    <a:pt x="0" y="0"/>
                  </a:moveTo>
                  <a:lnTo>
                    <a:pt x="7852" y="0"/>
                  </a:lnTo>
                  <a:lnTo>
                    <a:pt x="78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0" name="Freeform 108"/>
            <p:cNvSpPr>
              <a:spLocks/>
            </p:cNvSpPr>
            <p:nvPr/>
          </p:nvSpPr>
          <p:spPr bwMode="auto">
            <a:xfrm>
              <a:off x="3681" y="1176"/>
              <a:ext cx="2" cy="477"/>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1" name="Freeform 109"/>
            <p:cNvSpPr>
              <a:spLocks/>
            </p:cNvSpPr>
            <p:nvPr/>
          </p:nvSpPr>
          <p:spPr bwMode="auto">
            <a:xfrm>
              <a:off x="4060" y="986"/>
              <a:ext cx="1" cy="190"/>
            </a:xfrm>
            <a:custGeom>
              <a:avLst/>
              <a:gdLst>
                <a:gd name="T0" fmla="*/ 0 w 2"/>
                <a:gd name="T1" fmla="*/ 1541 h 1541"/>
                <a:gd name="T2" fmla="*/ 0 w 2"/>
                <a:gd name="T3" fmla="*/ 0 h 1541"/>
                <a:gd name="T4" fmla="*/ 2 w 2"/>
                <a:gd name="T5" fmla="*/ 0 h 1541"/>
              </a:gdLst>
              <a:ahLst/>
              <a:cxnLst>
                <a:cxn ang="0">
                  <a:pos x="T0" y="T1"/>
                </a:cxn>
                <a:cxn ang="0">
                  <a:pos x="T2" y="T3"/>
                </a:cxn>
                <a:cxn ang="0">
                  <a:pos x="T4" y="T5"/>
                </a:cxn>
              </a:cxnLst>
              <a:rect l="0" t="0" r="r" b="b"/>
              <a:pathLst>
                <a:path w="2" h="1541">
                  <a:moveTo>
                    <a:pt x="0" y="1541"/>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2" name="Freeform 110"/>
            <p:cNvSpPr>
              <a:spLocks/>
            </p:cNvSpPr>
            <p:nvPr/>
          </p:nvSpPr>
          <p:spPr bwMode="auto">
            <a:xfrm>
              <a:off x="3681" y="1176"/>
              <a:ext cx="380" cy="477"/>
            </a:xfrm>
            <a:custGeom>
              <a:avLst/>
              <a:gdLst>
                <a:gd name="T0" fmla="*/ 0 w 3077"/>
                <a:gd name="T1" fmla="*/ 3853 h 3853"/>
                <a:gd name="T2" fmla="*/ 3075 w 3077"/>
                <a:gd name="T3" fmla="*/ 0 h 3853"/>
                <a:gd name="T4" fmla="*/ 3077 w 3077"/>
                <a:gd name="T5" fmla="*/ 0 h 3853"/>
              </a:gdLst>
              <a:ahLst/>
              <a:cxnLst>
                <a:cxn ang="0">
                  <a:pos x="T0" y="T1"/>
                </a:cxn>
                <a:cxn ang="0">
                  <a:pos x="T2" y="T3"/>
                </a:cxn>
                <a:cxn ang="0">
                  <a:pos x="T4" y="T5"/>
                </a:cxn>
              </a:cxnLst>
              <a:rect l="0" t="0" r="r" b="b"/>
              <a:pathLst>
                <a:path w="3077" h="3853">
                  <a:moveTo>
                    <a:pt x="0" y="3853"/>
                  </a:moveTo>
                  <a:lnTo>
                    <a:pt x="3075" y="0"/>
                  </a:lnTo>
                  <a:lnTo>
                    <a:pt x="307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3" name="Freeform 111"/>
            <p:cNvSpPr>
              <a:spLocks/>
            </p:cNvSpPr>
            <p:nvPr/>
          </p:nvSpPr>
          <p:spPr bwMode="auto">
            <a:xfrm>
              <a:off x="3681" y="1176"/>
              <a:ext cx="380" cy="477"/>
            </a:xfrm>
            <a:custGeom>
              <a:avLst/>
              <a:gdLst>
                <a:gd name="T0" fmla="*/ 0 w 3077"/>
                <a:gd name="T1" fmla="*/ 0 h 3853"/>
                <a:gd name="T2" fmla="*/ 3075 w 3077"/>
                <a:gd name="T3" fmla="*/ 3853 h 3853"/>
                <a:gd name="T4" fmla="*/ 3077 w 3077"/>
                <a:gd name="T5" fmla="*/ 3853 h 3853"/>
              </a:gdLst>
              <a:ahLst/>
              <a:cxnLst>
                <a:cxn ang="0">
                  <a:pos x="T0" y="T1"/>
                </a:cxn>
                <a:cxn ang="0">
                  <a:pos x="T2" y="T3"/>
                </a:cxn>
                <a:cxn ang="0">
                  <a:pos x="T4" y="T5"/>
                </a:cxn>
              </a:cxnLst>
              <a:rect l="0" t="0" r="r" b="b"/>
              <a:pathLst>
                <a:path w="3077" h="3853">
                  <a:moveTo>
                    <a:pt x="0" y="0"/>
                  </a:moveTo>
                  <a:lnTo>
                    <a:pt x="3075" y="3853"/>
                  </a:lnTo>
                  <a:lnTo>
                    <a:pt x="3077" y="3853"/>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4" name="Freeform 112"/>
            <p:cNvSpPr>
              <a:spLocks/>
            </p:cNvSpPr>
            <p:nvPr/>
          </p:nvSpPr>
          <p:spPr bwMode="auto">
            <a:xfrm>
              <a:off x="2986" y="1176"/>
              <a:ext cx="133" cy="488"/>
            </a:xfrm>
            <a:custGeom>
              <a:avLst/>
              <a:gdLst>
                <a:gd name="T0" fmla="*/ 858 w 1088"/>
                <a:gd name="T1" fmla="*/ 0 h 3945"/>
                <a:gd name="T2" fmla="*/ 530 w 1088"/>
                <a:gd name="T3" fmla="*/ 341 h 3945"/>
                <a:gd name="T4" fmla="*/ 264 w 1088"/>
                <a:gd name="T5" fmla="*/ 721 h 3945"/>
                <a:gd name="T6" fmla="*/ 129 w 1088"/>
                <a:gd name="T7" fmla="*/ 1175 h 3945"/>
                <a:gd name="T8" fmla="*/ 138 w 1088"/>
                <a:gd name="T9" fmla="*/ 1415 h 3945"/>
                <a:gd name="T10" fmla="*/ 225 w 1088"/>
                <a:gd name="T11" fmla="*/ 1623 h 3945"/>
                <a:gd name="T12" fmla="*/ 593 w 1088"/>
                <a:gd name="T13" fmla="*/ 1912 h 3945"/>
                <a:gd name="T14" fmla="*/ 769 w 1088"/>
                <a:gd name="T15" fmla="*/ 2053 h 3945"/>
                <a:gd name="T16" fmla="*/ 880 w 1088"/>
                <a:gd name="T17" fmla="*/ 2230 h 3945"/>
                <a:gd name="T18" fmla="*/ 974 w 1088"/>
                <a:gd name="T19" fmla="*/ 2674 h 3945"/>
                <a:gd name="T20" fmla="*/ 1035 w 1088"/>
                <a:gd name="T21" fmla="*/ 3199 h 3945"/>
                <a:gd name="T22" fmla="*/ 1088 w 1088"/>
                <a:gd name="T23" fmla="*/ 3701 h 3945"/>
                <a:gd name="T24" fmla="*/ 1004 w 1088"/>
                <a:gd name="T25" fmla="*/ 3868 h 3945"/>
                <a:gd name="T26" fmla="*/ 807 w 1088"/>
                <a:gd name="T27" fmla="*/ 3945 h 3945"/>
                <a:gd name="T28" fmla="*/ 544 w 1088"/>
                <a:gd name="T29" fmla="*/ 3937 h 3945"/>
                <a:gd name="T30" fmla="*/ 284 w 1088"/>
                <a:gd name="T31" fmla="*/ 3848 h 3945"/>
                <a:gd name="T32" fmla="*/ 88 w 1088"/>
                <a:gd name="T33" fmla="*/ 3690 h 3945"/>
                <a:gd name="T34" fmla="*/ 0 w 1088"/>
                <a:gd name="T35" fmla="*/ 3474 h 3945"/>
                <a:gd name="T36" fmla="*/ 36 w 1088"/>
                <a:gd name="T37" fmla="*/ 3003 h 3945"/>
                <a:gd name="T38" fmla="*/ 185 w 1088"/>
                <a:gd name="T39" fmla="*/ 2566 h 3945"/>
                <a:gd name="T40" fmla="*/ 299 w 1088"/>
                <a:gd name="T41" fmla="*/ 2119 h 3945"/>
                <a:gd name="T42" fmla="*/ 318 w 1088"/>
                <a:gd name="T43" fmla="*/ 1656 h 3945"/>
                <a:gd name="T44" fmla="*/ 320 w 1088"/>
                <a:gd name="T45" fmla="*/ 1656 h 3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8" h="3945">
                  <a:moveTo>
                    <a:pt x="858" y="0"/>
                  </a:moveTo>
                  <a:lnTo>
                    <a:pt x="530" y="341"/>
                  </a:lnTo>
                  <a:lnTo>
                    <a:pt x="264" y="721"/>
                  </a:lnTo>
                  <a:lnTo>
                    <a:pt x="129" y="1175"/>
                  </a:lnTo>
                  <a:lnTo>
                    <a:pt x="138" y="1415"/>
                  </a:lnTo>
                  <a:lnTo>
                    <a:pt x="225" y="1623"/>
                  </a:lnTo>
                  <a:lnTo>
                    <a:pt x="593" y="1912"/>
                  </a:lnTo>
                  <a:lnTo>
                    <a:pt x="769" y="2053"/>
                  </a:lnTo>
                  <a:lnTo>
                    <a:pt x="880" y="2230"/>
                  </a:lnTo>
                  <a:lnTo>
                    <a:pt x="974" y="2674"/>
                  </a:lnTo>
                  <a:lnTo>
                    <a:pt x="1035" y="3199"/>
                  </a:lnTo>
                  <a:lnTo>
                    <a:pt x="1088" y="3701"/>
                  </a:lnTo>
                  <a:lnTo>
                    <a:pt x="1004" y="3868"/>
                  </a:lnTo>
                  <a:lnTo>
                    <a:pt x="807" y="3945"/>
                  </a:lnTo>
                  <a:lnTo>
                    <a:pt x="544" y="3937"/>
                  </a:lnTo>
                  <a:lnTo>
                    <a:pt x="284" y="3848"/>
                  </a:lnTo>
                  <a:lnTo>
                    <a:pt x="88" y="3690"/>
                  </a:lnTo>
                  <a:lnTo>
                    <a:pt x="0" y="3474"/>
                  </a:lnTo>
                  <a:lnTo>
                    <a:pt x="36" y="3003"/>
                  </a:lnTo>
                  <a:lnTo>
                    <a:pt x="185" y="2566"/>
                  </a:lnTo>
                  <a:lnTo>
                    <a:pt x="299" y="2119"/>
                  </a:lnTo>
                  <a:lnTo>
                    <a:pt x="318" y="1656"/>
                  </a:lnTo>
                  <a:lnTo>
                    <a:pt x="320" y="165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5" name="Freeform 113"/>
            <p:cNvSpPr>
              <a:spLocks/>
            </p:cNvSpPr>
            <p:nvPr/>
          </p:nvSpPr>
          <p:spPr bwMode="auto">
            <a:xfrm>
              <a:off x="3020" y="1415"/>
              <a:ext cx="36" cy="35"/>
            </a:xfrm>
            <a:custGeom>
              <a:avLst/>
              <a:gdLst>
                <a:gd name="T0" fmla="*/ 0 w 290"/>
                <a:gd name="T1" fmla="*/ 289 h 289"/>
                <a:gd name="T2" fmla="*/ 289 w 290"/>
                <a:gd name="T3" fmla="*/ 0 h 289"/>
                <a:gd name="T4" fmla="*/ 290 w 290"/>
                <a:gd name="T5" fmla="*/ 0 h 289"/>
              </a:gdLst>
              <a:ahLst/>
              <a:cxnLst>
                <a:cxn ang="0">
                  <a:pos x="T0" y="T1"/>
                </a:cxn>
                <a:cxn ang="0">
                  <a:pos x="T2" y="T3"/>
                </a:cxn>
                <a:cxn ang="0">
                  <a:pos x="T4" y="T5"/>
                </a:cxn>
              </a:cxnLst>
              <a:rect l="0" t="0" r="r" b="b"/>
              <a:pathLst>
                <a:path w="290" h="289">
                  <a:moveTo>
                    <a:pt x="0" y="289"/>
                  </a:moveTo>
                  <a:lnTo>
                    <a:pt x="289" y="0"/>
                  </a:lnTo>
                  <a:lnTo>
                    <a:pt x="29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6" name="Freeform 114"/>
            <p:cNvSpPr>
              <a:spLocks/>
            </p:cNvSpPr>
            <p:nvPr/>
          </p:nvSpPr>
          <p:spPr bwMode="auto">
            <a:xfrm>
              <a:off x="3002" y="1431"/>
              <a:ext cx="80" cy="80"/>
            </a:xfrm>
            <a:custGeom>
              <a:avLst/>
              <a:gdLst>
                <a:gd name="T0" fmla="*/ 0 w 644"/>
                <a:gd name="T1" fmla="*/ 644 h 644"/>
                <a:gd name="T2" fmla="*/ 643 w 644"/>
                <a:gd name="T3" fmla="*/ 0 h 644"/>
                <a:gd name="T4" fmla="*/ 644 w 644"/>
                <a:gd name="T5" fmla="*/ 0 h 644"/>
              </a:gdLst>
              <a:ahLst/>
              <a:cxnLst>
                <a:cxn ang="0">
                  <a:pos x="T0" y="T1"/>
                </a:cxn>
                <a:cxn ang="0">
                  <a:pos x="T2" y="T3"/>
                </a:cxn>
                <a:cxn ang="0">
                  <a:pos x="T4" y="T5"/>
                </a:cxn>
              </a:cxnLst>
              <a:rect l="0" t="0" r="r" b="b"/>
              <a:pathLst>
                <a:path w="644" h="644">
                  <a:moveTo>
                    <a:pt x="0" y="644"/>
                  </a:moveTo>
                  <a:lnTo>
                    <a:pt x="643" y="0"/>
                  </a:lnTo>
                  <a:lnTo>
                    <a:pt x="64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7" name="Freeform 115"/>
            <p:cNvSpPr>
              <a:spLocks/>
            </p:cNvSpPr>
            <p:nvPr/>
          </p:nvSpPr>
          <p:spPr bwMode="auto">
            <a:xfrm>
              <a:off x="2986" y="1458"/>
              <a:ext cx="111" cy="111"/>
            </a:xfrm>
            <a:custGeom>
              <a:avLst/>
              <a:gdLst>
                <a:gd name="T0" fmla="*/ 0 w 901"/>
                <a:gd name="T1" fmla="*/ 902 h 902"/>
                <a:gd name="T2" fmla="*/ 900 w 901"/>
                <a:gd name="T3" fmla="*/ 0 h 902"/>
                <a:gd name="T4" fmla="*/ 901 w 901"/>
                <a:gd name="T5" fmla="*/ 0 h 902"/>
              </a:gdLst>
              <a:ahLst/>
              <a:cxnLst>
                <a:cxn ang="0">
                  <a:pos x="T0" y="T1"/>
                </a:cxn>
                <a:cxn ang="0">
                  <a:pos x="T2" y="T3"/>
                </a:cxn>
                <a:cxn ang="0">
                  <a:pos x="T4" y="T5"/>
                </a:cxn>
              </a:cxnLst>
              <a:rect l="0" t="0" r="r" b="b"/>
              <a:pathLst>
                <a:path w="901" h="902">
                  <a:moveTo>
                    <a:pt x="0" y="902"/>
                  </a:moveTo>
                  <a:lnTo>
                    <a:pt x="900" y="0"/>
                  </a:lnTo>
                  <a:lnTo>
                    <a:pt x="90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8" name="Freeform 116"/>
            <p:cNvSpPr>
              <a:spLocks/>
            </p:cNvSpPr>
            <p:nvPr/>
          </p:nvSpPr>
          <p:spPr bwMode="auto">
            <a:xfrm>
              <a:off x="2986" y="1493"/>
              <a:ext cx="118" cy="118"/>
            </a:xfrm>
            <a:custGeom>
              <a:avLst/>
              <a:gdLst>
                <a:gd name="T0" fmla="*/ 0 w 954"/>
                <a:gd name="T1" fmla="*/ 955 h 955"/>
                <a:gd name="T2" fmla="*/ 953 w 954"/>
                <a:gd name="T3" fmla="*/ 0 h 955"/>
                <a:gd name="T4" fmla="*/ 954 w 954"/>
                <a:gd name="T5" fmla="*/ 0 h 955"/>
              </a:gdLst>
              <a:ahLst/>
              <a:cxnLst>
                <a:cxn ang="0">
                  <a:pos x="T0" y="T1"/>
                </a:cxn>
                <a:cxn ang="0">
                  <a:pos x="T2" y="T3"/>
                </a:cxn>
                <a:cxn ang="0">
                  <a:pos x="T4" y="T5"/>
                </a:cxn>
              </a:cxnLst>
              <a:rect l="0" t="0" r="r" b="b"/>
              <a:pathLst>
                <a:path w="954" h="955">
                  <a:moveTo>
                    <a:pt x="0" y="955"/>
                  </a:moveTo>
                  <a:lnTo>
                    <a:pt x="953" y="0"/>
                  </a:lnTo>
                  <a:lnTo>
                    <a:pt x="9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49" name="Freeform 117"/>
            <p:cNvSpPr>
              <a:spLocks/>
            </p:cNvSpPr>
            <p:nvPr/>
          </p:nvSpPr>
          <p:spPr bwMode="auto">
            <a:xfrm>
              <a:off x="3002" y="1532"/>
              <a:ext cx="106" cy="106"/>
            </a:xfrm>
            <a:custGeom>
              <a:avLst/>
              <a:gdLst>
                <a:gd name="T0" fmla="*/ 0 w 866"/>
                <a:gd name="T1" fmla="*/ 867 h 867"/>
                <a:gd name="T2" fmla="*/ 865 w 866"/>
                <a:gd name="T3" fmla="*/ 0 h 867"/>
                <a:gd name="T4" fmla="*/ 866 w 866"/>
                <a:gd name="T5" fmla="*/ 0 h 867"/>
              </a:gdLst>
              <a:ahLst/>
              <a:cxnLst>
                <a:cxn ang="0">
                  <a:pos x="T0" y="T1"/>
                </a:cxn>
                <a:cxn ang="0">
                  <a:pos x="T2" y="T3"/>
                </a:cxn>
                <a:cxn ang="0">
                  <a:pos x="T4" y="T5"/>
                </a:cxn>
              </a:cxnLst>
              <a:rect l="0" t="0" r="r" b="b"/>
              <a:pathLst>
                <a:path w="866" h="867">
                  <a:moveTo>
                    <a:pt x="0" y="867"/>
                  </a:moveTo>
                  <a:lnTo>
                    <a:pt x="865" y="0"/>
                  </a:lnTo>
                  <a:lnTo>
                    <a:pt x="8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0" name="Freeform 118"/>
            <p:cNvSpPr>
              <a:spLocks/>
            </p:cNvSpPr>
            <p:nvPr/>
          </p:nvSpPr>
          <p:spPr bwMode="auto">
            <a:xfrm>
              <a:off x="3026" y="1568"/>
              <a:ext cx="87" cy="87"/>
            </a:xfrm>
            <a:custGeom>
              <a:avLst/>
              <a:gdLst>
                <a:gd name="T0" fmla="*/ 0 w 700"/>
                <a:gd name="T1" fmla="*/ 699 h 699"/>
                <a:gd name="T2" fmla="*/ 699 w 700"/>
                <a:gd name="T3" fmla="*/ 0 h 699"/>
                <a:gd name="T4" fmla="*/ 700 w 700"/>
                <a:gd name="T5" fmla="*/ 0 h 699"/>
              </a:gdLst>
              <a:ahLst/>
              <a:cxnLst>
                <a:cxn ang="0">
                  <a:pos x="T0" y="T1"/>
                </a:cxn>
                <a:cxn ang="0">
                  <a:pos x="T2" y="T3"/>
                </a:cxn>
                <a:cxn ang="0">
                  <a:pos x="T4" y="T5"/>
                </a:cxn>
              </a:cxnLst>
              <a:rect l="0" t="0" r="r" b="b"/>
              <a:pathLst>
                <a:path w="700" h="699">
                  <a:moveTo>
                    <a:pt x="0" y="699"/>
                  </a:moveTo>
                  <a:lnTo>
                    <a:pt x="699" y="0"/>
                  </a:lnTo>
                  <a:lnTo>
                    <a:pt x="7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1" name="Freeform 119"/>
            <p:cNvSpPr>
              <a:spLocks/>
            </p:cNvSpPr>
            <p:nvPr/>
          </p:nvSpPr>
          <p:spPr bwMode="auto">
            <a:xfrm>
              <a:off x="3059" y="1604"/>
              <a:ext cx="60" cy="60"/>
            </a:xfrm>
            <a:custGeom>
              <a:avLst/>
              <a:gdLst>
                <a:gd name="T0" fmla="*/ 0 w 485"/>
                <a:gd name="T1" fmla="*/ 484 h 484"/>
                <a:gd name="T2" fmla="*/ 484 w 485"/>
                <a:gd name="T3" fmla="*/ 0 h 484"/>
                <a:gd name="T4" fmla="*/ 485 w 485"/>
                <a:gd name="T5" fmla="*/ 0 h 484"/>
              </a:gdLst>
              <a:ahLst/>
              <a:cxnLst>
                <a:cxn ang="0">
                  <a:pos x="T0" y="T1"/>
                </a:cxn>
                <a:cxn ang="0">
                  <a:pos x="T2" y="T3"/>
                </a:cxn>
                <a:cxn ang="0">
                  <a:pos x="T4" y="T5"/>
                </a:cxn>
              </a:cxnLst>
              <a:rect l="0" t="0" r="r" b="b"/>
              <a:pathLst>
                <a:path w="485" h="484">
                  <a:moveTo>
                    <a:pt x="0" y="484"/>
                  </a:moveTo>
                  <a:lnTo>
                    <a:pt x="484" y="0"/>
                  </a:lnTo>
                  <a:lnTo>
                    <a:pt x="4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2" name="Freeform 120"/>
            <p:cNvSpPr>
              <a:spLocks/>
            </p:cNvSpPr>
            <p:nvPr/>
          </p:nvSpPr>
          <p:spPr bwMode="auto">
            <a:xfrm>
              <a:off x="4060" y="986"/>
              <a:ext cx="334" cy="667"/>
            </a:xfrm>
            <a:custGeom>
              <a:avLst/>
              <a:gdLst>
                <a:gd name="T0" fmla="*/ 0 w 2693"/>
                <a:gd name="T1" fmla="*/ 5394 h 5394"/>
                <a:gd name="T2" fmla="*/ 698 w 2693"/>
                <a:gd name="T3" fmla="*/ 5301 h 5394"/>
                <a:gd name="T4" fmla="*/ 1347 w 2693"/>
                <a:gd name="T5" fmla="*/ 5032 h 5394"/>
                <a:gd name="T6" fmla="*/ 1905 w 2693"/>
                <a:gd name="T7" fmla="*/ 4604 h 5394"/>
                <a:gd name="T8" fmla="*/ 2332 w 2693"/>
                <a:gd name="T9" fmla="*/ 4045 h 5394"/>
                <a:gd name="T10" fmla="*/ 2601 w 2693"/>
                <a:gd name="T11" fmla="*/ 3395 h 5394"/>
                <a:gd name="T12" fmla="*/ 2693 w 2693"/>
                <a:gd name="T13" fmla="*/ 2697 h 5394"/>
                <a:gd name="T14" fmla="*/ 2601 w 2693"/>
                <a:gd name="T15" fmla="*/ 2000 h 5394"/>
                <a:gd name="T16" fmla="*/ 2332 w 2693"/>
                <a:gd name="T17" fmla="*/ 1349 h 5394"/>
                <a:gd name="T18" fmla="*/ 1905 w 2693"/>
                <a:gd name="T19" fmla="*/ 791 h 5394"/>
                <a:gd name="T20" fmla="*/ 1347 w 2693"/>
                <a:gd name="T21" fmla="*/ 362 h 5394"/>
                <a:gd name="T22" fmla="*/ 698 w 2693"/>
                <a:gd name="T23" fmla="*/ 93 h 5394"/>
                <a:gd name="T24" fmla="*/ 0 w 2693"/>
                <a:gd name="T25" fmla="*/ 0 h 5394"/>
                <a:gd name="T26" fmla="*/ 2 w 2693"/>
                <a:gd name="T27" fmla="*/ 0 h 5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3" h="5394">
                  <a:moveTo>
                    <a:pt x="0" y="5394"/>
                  </a:moveTo>
                  <a:lnTo>
                    <a:pt x="698" y="5301"/>
                  </a:lnTo>
                  <a:lnTo>
                    <a:pt x="1347" y="5032"/>
                  </a:lnTo>
                  <a:lnTo>
                    <a:pt x="1905" y="4604"/>
                  </a:lnTo>
                  <a:lnTo>
                    <a:pt x="2332" y="4045"/>
                  </a:lnTo>
                  <a:lnTo>
                    <a:pt x="2601" y="3395"/>
                  </a:lnTo>
                  <a:lnTo>
                    <a:pt x="2693" y="2697"/>
                  </a:lnTo>
                  <a:lnTo>
                    <a:pt x="2601" y="2000"/>
                  </a:lnTo>
                  <a:lnTo>
                    <a:pt x="2332" y="1349"/>
                  </a:lnTo>
                  <a:lnTo>
                    <a:pt x="1905" y="791"/>
                  </a:lnTo>
                  <a:lnTo>
                    <a:pt x="1347" y="362"/>
                  </a:lnTo>
                  <a:lnTo>
                    <a:pt x="698" y="93"/>
                  </a:ln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3" name="Freeform 121"/>
            <p:cNvSpPr>
              <a:spLocks/>
            </p:cNvSpPr>
            <p:nvPr/>
          </p:nvSpPr>
          <p:spPr bwMode="auto">
            <a:xfrm>
              <a:off x="4803" y="986"/>
              <a:ext cx="2" cy="667"/>
            </a:xfrm>
            <a:custGeom>
              <a:avLst/>
              <a:gdLst>
                <a:gd name="T0" fmla="*/ 0 w 1"/>
                <a:gd name="T1" fmla="*/ 5394 h 5394"/>
                <a:gd name="T2" fmla="*/ 0 w 1"/>
                <a:gd name="T3" fmla="*/ 0 h 5394"/>
                <a:gd name="T4" fmla="*/ 1 w 1"/>
                <a:gd name="T5" fmla="*/ 0 h 5394"/>
              </a:gdLst>
              <a:ahLst/>
              <a:cxnLst>
                <a:cxn ang="0">
                  <a:pos x="T0" y="T1"/>
                </a:cxn>
                <a:cxn ang="0">
                  <a:pos x="T2" y="T3"/>
                </a:cxn>
                <a:cxn ang="0">
                  <a:pos x="T4" y="T5"/>
                </a:cxn>
              </a:cxnLst>
              <a:rect l="0" t="0" r="r" b="b"/>
              <a:pathLst>
                <a:path w="1" h="5394">
                  <a:moveTo>
                    <a:pt x="0" y="5394"/>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4" name="Freeform 122"/>
            <p:cNvSpPr>
              <a:spLocks/>
            </p:cNvSpPr>
            <p:nvPr/>
          </p:nvSpPr>
          <p:spPr bwMode="auto">
            <a:xfrm>
              <a:off x="5279" y="986"/>
              <a:ext cx="1" cy="667"/>
            </a:xfrm>
            <a:custGeom>
              <a:avLst/>
              <a:gdLst>
                <a:gd name="T0" fmla="*/ 0 w 1"/>
                <a:gd name="T1" fmla="*/ 5394 h 5394"/>
                <a:gd name="T2" fmla="*/ 0 w 1"/>
                <a:gd name="T3" fmla="*/ 0 h 5394"/>
                <a:gd name="T4" fmla="*/ 1 w 1"/>
                <a:gd name="T5" fmla="*/ 0 h 5394"/>
              </a:gdLst>
              <a:ahLst/>
              <a:cxnLst>
                <a:cxn ang="0">
                  <a:pos x="T0" y="T1"/>
                </a:cxn>
                <a:cxn ang="0">
                  <a:pos x="T2" y="T3"/>
                </a:cxn>
                <a:cxn ang="0">
                  <a:pos x="T4" y="T5"/>
                </a:cxn>
              </a:cxnLst>
              <a:rect l="0" t="0" r="r" b="b"/>
              <a:pathLst>
                <a:path w="1" h="5394">
                  <a:moveTo>
                    <a:pt x="0" y="5394"/>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5" name="Freeform 123"/>
            <p:cNvSpPr>
              <a:spLocks/>
            </p:cNvSpPr>
            <p:nvPr/>
          </p:nvSpPr>
          <p:spPr bwMode="auto">
            <a:xfrm>
              <a:off x="5041" y="986"/>
              <a:ext cx="1" cy="667"/>
            </a:xfrm>
            <a:custGeom>
              <a:avLst/>
              <a:gdLst>
                <a:gd name="T0" fmla="*/ 0 w 2"/>
                <a:gd name="T1" fmla="*/ 5394 h 5394"/>
                <a:gd name="T2" fmla="*/ 0 w 2"/>
                <a:gd name="T3" fmla="*/ 0 h 5394"/>
                <a:gd name="T4" fmla="*/ 2 w 2"/>
                <a:gd name="T5" fmla="*/ 0 h 5394"/>
              </a:gdLst>
              <a:ahLst/>
              <a:cxnLst>
                <a:cxn ang="0">
                  <a:pos x="T0" y="T1"/>
                </a:cxn>
                <a:cxn ang="0">
                  <a:pos x="T2" y="T3"/>
                </a:cxn>
                <a:cxn ang="0">
                  <a:pos x="T4" y="T5"/>
                </a:cxn>
              </a:cxnLst>
              <a:rect l="0" t="0" r="r" b="b"/>
              <a:pathLst>
                <a:path w="2" h="5394">
                  <a:moveTo>
                    <a:pt x="0" y="5394"/>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6" name="Freeform 124"/>
            <p:cNvSpPr>
              <a:spLocks/>
            </p:cNvSpPr>
            <p:nvPr/>
          </p:nvSpPr>
          <p:spPr bwMode="auto">
            <a:xfrm>
              <a:off x="4852" y="1225"/>
              <a:ext cx="45" cy="45"/>
            </a:xfrm>
            <a:custGeom>
              <a:avLst/>
              <a:gdLst>
                <a:gd name="T0" fmla="*/ 0 w 358"/>
                <a:gd name="T1" fmla="*/ 357 h 357"/>
                <a:gd name="T2" fmla="*/ 357 w 358"/>
                <a:gd name="T3" fmla="*/ 0 h 357"/>
                <a:gd name="T4" fmla="*/ 358 w 358"/>
                <a:gd name="T5" fmla="*/ 0 h 357"/>
              </a:gdLst>
              <a:ahLst/>
              <a:cxnLst>
                <a:cxn ang="0">
                  <a:pos x="T0" y="T1"/>
                </a:cxn>
                <a:cxn ang="0">
                  <a:pos x="T2" y="T3"/>
                </a:cxn>
                <a:cxn ang="0">
                  <a:pos x="T4" y="T5"/>
                </a:cxn>
              </a:cxnLst>
              <a:rect l="0" t="0" r="r" b="b"/>
              <a:pathLst>
                <a:path w="358" h="357">
                  <a:moveTo>
                    <a:pt x="0" y="357"/>
                  </a:moveTo>
                  <a:lnTo>
                    <a:pt x="357" y="0"/>
                  </a:lnTo>
                  <a:lnTo>
                    <a:pt x="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7" name="Freeform 125"/>
            <p:cNvSpPr>
              <a:spLocks/>
            </p:cNvSpPr>
            <p:nvPr/>
          </p:nvSpPr>
          <p:spPr bwMode="auto">
            <a:xfrm>
              <a:off x="4812" y="1184"/>
              <a:ext cx="168" cy="168"/>
            </a:xfrm>
            <a:custGeom>
              <a:avLst/>
              <a:gdLst>
                <a:gd name="T0" fmla="*/ 0 w 1358"/>
                <a:gd name="T1" fmla="*/ 1361 h 1361"/>
                <a:gd name="T2" fmla="*/ 1357 w 1358"/>
                <a:gd name="T3" fmla="*/ 0 h 1361"/>
                <a:gd name="T4" fmla="*/ 1358 w 1358"/>
                <a:gd name="T5" fmla="*/ 0 h 1361"/>
              </a:gdLst>
              <a:ahLst/>
              <a:cxnLst>
                <a:cxn ang="0">
                  <a:pos x="T0" y="T1"/>
                </a:cxn>
                <a:cxn ang="0">
                  <a:pos x="T2" y="T3"/>
                </a:cxn>
                <a:cxn ang="0">
                  <a:pos x="T4" y="T5"/>
                </a:cxn>
              </a:cxnLst>
              <a:rect l="0" t="0" r="r" b="b"/>
              <a:pathLst>
                <a:path w="1358" h="1361">
                  <a:moveTo>
                    <a:pt x="0" y="1361"/>
                  </a:moveTo>
                  <a:lnTo>
                    <a:pt x="1357" y="0"/>
                  </a:lnTo>
                  <a:lnTo>
                    <a:pt x="1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8" name="Freeform 126"/>
            <p:cNvSpPr>
              <a:spLocks/>
            </p:cNvSpPr>
            <p:nvPr/>
          </p:nvSpPr>
          <p:spPr bwMode="auto">
            <a:xfrm>
              <a:off x="4805" y="1176"/>
              <a:ext cx="224" cy="226"/>
            </a:xfrm>
            <a:custGeom>
              <a:avLst/>
              <a:gdLst>
                <a:gd name="T0" fmla="*/ 0 w 1826"/>
                <a:gd name="T1" fmla="*/ 1828 h 1828"/>
                <a:gd name="T2" fmla="*/ 1825 w 1826"/>
                <a:gd name="T3" fmla="*/ 0 h 1828"/>
                <a:gd name="T4" fmla="*/ 1826 w 1826"/>
                <a:gd name="T5" fmla="*/ 0 h 1828"/>
              </a:gdLst>
              <a:ahLst/>
              <a:cxnLst>
                <a:cxn ang="0">
                  <a:pos x="T0" y="T1"/>
                </a:cxn>
                <a:cxn ang="0">
                  <a:pos x="T2" y="T3"/>
                </a:cxn>
                <a:cxn ang="0">
                  <a:pos x="T4" y="T5"/>
                </a:cxn>
              </a:cxnLst>
              <a:rect l="0" t="0" r="r" b="b"/>
              <a:pathLst>
                <a:path w="1826" h="1828">
                  <a:moveTo>
                    <a:pt x="0" y="1828"/>
                  </a:moveTo>
                  <a:lnTo>
                    <a:pt x="1825" y="0"/>
                  </a:lnTo>
                  <a:lnTo>
                    <a:pt x="182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59" name="Freeform 127"/>
            <p:cNvSpPr>
              <a:spLocks/>
            </p:cNvSpPr>
            <p:nvPr/>
          </p:nvSpPr>
          <p:spPr bwMode="auto">
            <a:xfrm>
              <a:off x="4806" y="1415"/>
              <a:ext cx="29" cy="29"/>
            </a:xfrm>
            <a:custGeom>
              <a:avLst/>
              <a:gdLst>
                <a:gd name="T0" fmla="*/ 0 w 233"/>
                <a:gd name="T1" fmla="*/ 233 h 233"/>
                <a:gd name="T2" fmla="*/ 232 w 233"/>
                <a:gd name="T3" fmla="*/ 0 h 233"/>
                <a:gd name="T4" fmla="*/ 233 w 233"/>
                <a:gd name="T5" fmla="*/ 0 h 233"/>
              </a:gdLst>
              <a:ahLst/>
              <a:cxnLst>
                <a:cxn ang="0">
                  <a:pos x="T0" y="T1"/>
                </a:cxn>
                <a:cxn ang="0">
                  <a:pos x="T2" y="T3"/>
                </a:cxn>
                <a:cxn ang="0">
                  <a:pos x="T4" y="T5"/>
                </a:cxn>
              </a:cxnLst>
              <a:rect l="0" t="0" r="r" b="b"/>
              <a:pathLst>
                <a:path w="233" h="233">
                  <a:moveTo>
                    <a:pt x="0" y="233"/>
                  </a:moveTo>
                  <a:lnTo>
                    <a:pt x="232" y="0"/>
                  </a:lnTo>
                  <a:lnTo>
                    <a:pt x="23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0" name="Freeform 128"/>
            <p:cNvSpPr>
              <a:spLocks/>
            </p:cNvSpPr>
            <p:nvPr/>
          </p:nvSpPr>
          <p:spPr bwMode="auto">
            <a:xfrm>
              <a:off x="5041" y="1177"/>
              <a:ext cx="29" cy="29"/>
            </a:xfrm>
            <a:custGeom>
              <a:avLst/>
              <a:gdLst>
                <a:gd name="T0" fmla="*/ 0 w 234"/>
                <a:gd name="T1" fmla="*/ 234 h 234"/>
                <a:gd name="T2" fmla="*/ 233 w 234"/>
                <a:gd name="T3" fmla="*/ 0 h 234"/>
                <a:gd name="T4" fmla="*/ 234 w 234"/>
                <a:gd name="T5" fmla="*/ 0 h 234"/>
              </a:gdLst>
              <a:ahLst/>
              <a:cxnLst>
                <a:cxn ang="0">
                  <a:pos x="T0" y="T1"/>
                </a:cxn>
                <a:cxn ang="0">
                  <a:pos x="T2" y="T3"/>
                </a:cxn>
                <a:cxn ang="0">
                  <a:pos x="T4" y="T5"/>
                </a:cxn>
              </a:cxnLst>
              <a:rect l="0" t="0" r="r" b="b"/>
              <a:pathLst>
                <a:path w="234" h="234">
                  <a:moveTo>
                    <a:pt x="0" y="234"/>
                  </a:moveTo>
                  <a:lnTo>
                    <a:pt x="233" y="0"/>
                  </a:lnTo>
                  <a:lnTo>
                    <a:pt x="23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1" name="Freeform 129"/>
            <p:cNvSpPr>
              <a:spLocks/>
            </p:cNvSpPr>
            <p:nvPr/>
          </p:nvSpPr>
          <p:spPr bwMode="auto">
            <a:xfrm>
              <a:off x="4835" y="1206"/>
              <a:ext cx="206" cy="209"/>
            </a:xfrm>
            <a:custGeom>
              <a:avLst/>
              <a:gdLst>
                <a:gd name="T0" fmla="*/ 0 w 1678"/>
                <a:gd name="T1" fmla="*/ 1678 h 1678"/>
                <a:gd name="T2" fmla="*/ 1676 w 1678"/>
                <a:gd name="T3" fmla="*/ 0 h 1678"/>
                <a:gd name="T4" fmla="*/ 1678 w 1678"/>
                <a:gd name="T5" fmla="*/ 0 h 1678"/>
              </a:gdLst>
              <a:ahLst/>
              <a:cxnLst>
                <a:cxn ang="0">
                  <a:pos x="T0" y="T1"/>
                </a:cxn>
                <a:cxn ang="0">
                  <a:pos x="T2" y="T3"/>
                </a:cxn>
                <a:cxn ang="0">
                  <a:pos x="T4" y="T5"/>
                </a:cxn>
              </a:cxnLst>
              <a:rect l="0" t="0" r="r" b="b"/>
              <a:pathLst>
                <a:path w="1678" h="1678">
                  <a:moveTo>
                    <a:pt x="0" y="1678"/>
                  </a:moveTo>
                  <a:lnTo>
                    <a:pt x="1676" y="0"/>
                  </a:lnTo>
                  <a:lnTo>
                    <a:pt x="16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2" name="Freeform 130"/>
            <p:cNvSpPr>
              <a:spLocks/>
            </p:cNvSpPr>
            <p:nvPr/>
          </p:nvSpPr>
          <p:spPr bwMode="auto">
            <a:xfrm>
              <a:off x="4812" y="1415"/>
              <a:ext cx="65" cy="63"/>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3" name="Freeform 131"/>
            <p:cNvSpPr>
              <a:spLocks/>
            </p:cNvSpPr>
            <p:nvPr/>
          </p:nvSpPr>
          <p:spPr bwMode="auto">
            <a:xfrm>
              <a:off x="5041" y="1185"/>
              <a:ext cx="63" cy="64"/>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4" name="Freeform 132"/>
            <p:cNvSpPr>
              <a:spLocks/>
            </p:cNvSpPr>
            <p:nvPr/>
          </p:nvSpPr>
          <p:spPr bwMode="auto">
            <a:xfrm>
              <a:off x="4876" y="1249"/>
              <a:ext cx="165" cy="166"/>
            </a:xfrm>
            <a:custGeom>
              <a:avLst/>
              <a:gdLst>
                <a:gd name="T0" fmla="*/ 0 w 1338"/>
                <a:gd name="T1" fmla="*/ 1337 h 1337"/>
                <a:gd name="T2" fmla="*/ 1336 w 1338"/>
                <a:gd name="T3" fmla="*/ 0 h 1337"/>
                <a:gd name="T4" fmla="*/ 1338 w 1338"/>
                <a:gd name="T5" fmla="*/ 0 h 1337"/>
              </a:gdLst>
              <a:ahLst/>
              <a:cxnLst>
                <a:cxn ang="0">
                  <a:pos x="T0" y="T1"/>
                </a:cxn>
                <a:cxn ang="0">
                  <a:pos x="T2" y="T3"/>
                </a:cxn>
                <a:cxn ang="0">
                  <a:pos x="T4" y="T5"/>
                </a:cxn>
              </a:cxnLst>
              <a:rect l="0" t="0" r="r" b="b"/>
              <a:pathLst>
                <a:path w="1338" h="1337">
                  <a:moveTo>
                    <a:pt x="0" y="1337"/>
                  </a:moveTo>
                  <a:lnTo>
                    <a:pt x="1336" y="0"/>
                  </a:lnTo>
                  <a:lnTo>
                    <a:pt x="133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5" name="Freeform 133"/>
            <p:cNvSpPr>
              <a:spLocks/>
            </p:cNvSpPr>
            <p:nvPr/>
          </p:nvSpPr>
          <p:spPr bwMode="auto">
            <a:xfrm>
              <a:off x="4823" y="1415"/>
              <a:ext cx="95" cy="94"/>
            </a:xfrm>
            <a:custGeom>
              <a:avLst/>
              <a:gdLst>
                <a:gd name="T0" fmla="*/ 0 w 768"/>
                <a:gd name="T1" fmla="*/ 769 h 769"/>
                <a:gd name="T2" fmla="*/ 767 w 768"/>
                <a:gd name="T3" fmla="*/ 0 h 769"/>
                <a:gd name="T4" fmla="*/ 768 w 768"/>
                <a:gd name="T5" fmla="*/ 0 h 769"/>
              </a:gdLst>
              <a:ahLst/>
              <a:cxnLst>
                <a:cxn ang="0">
                  <a:pos x="T0" y="T1"/>
                </a:cxn>
                <a:cxn ang="0">
                  <a:pos x="T2" y="T3"/>
                </a:cxn>
                <a:cxn ang="0">
                  <a:pos x="T4" y="T5"/>
                </a:cxn>
              </a:cxnLst>
              <a:rect l="0" t="0" r="r" b="b"/>
              <a:pathLst>
                <a:path w="768" h="769">
                  <a:moveTo>
                    <a:pt x="0" y="769"/>
                  </a:moveTo>
                  <a:lnTo>
                    <a:pt x="767" y="0"/>
                  </a:lnTo>
                  <a:lnTo>
                    <a:pt x="7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6" name="Freeform 134"/>
            <p:cNvSpPr>
              <a:spLocks/>
            </p:cNvSpPr>
            <p:nvPr/>
          </p:nvSpPr>
          <p:spPr bwMode="auto">
            <a:xfrm>
              <a:off x="5041" y="1196"/>
              <a:ext cx="95" cy="95"/>
            </a:xfrm>
            <a:custGeom>
              <a:avLst/>
              <a:gdLst>
                <a:gd name="T0" fmla="*/ 0 w 769"/>
                <a:gd name="T1" fmla="*/ 769 h 769"/>
                <a:gd name="T2" fmla="*/ 767 w 769"/>
                <a:gd name="T3" fmla="*/ 0 h 769"/>
                <a:gd name="T4" fmla="*/ 769 w 769"/>
                <a:gd name="T5" fmla="*/ 0 h 769"/>
              </a:gdLst>
              <a:ahLst/>
              <a:cxnLst>
                <a:cxn ang="0">
                  <a:pos x="T0" y="T1"/>
                </a:cxn>
                <a:cxn ang="0">
                  <a:pos x="T2" y="T3"/>
                </a:cxn>
                <a:cxn ang="0">
                  <a:pos x="T4" y="T5"/>
                </a:cxn>
              </a:cxnLst>
              <a:rect l="0" t="0" r="r" b="b"/>
              <a:pathLst>
                <a:path w="769" h="769">
                  <a:moveTo>
                    <a:pt x="0" y="769"/>
                  </a:moveTo>
                  <a:lnTo>
                    <a:pt x="767" y="0"/>
                  </a:lnTo>
                  <a:lnTo>
                    <a:pt x="76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7" name="Freeform 135"/>
            <p:cNvSpPr>
              <a:spLocks/>
            </p:cNvSpPr>
            <p:nvPr/>
          </p:nvSpPr>
          <p:spPr bwMode="auto">
            <a:xfrm>
              <a:off x="4918" y="1291"/>
              <a:ext cx="123" cy="124"/>
            </a:xfrm>
            <a:custGeom>
              <a:avLst/>
              <a:gdLst>
                <a:gd name="T0" fmla="*/ 0 w 998"/>
                <a:gd name="T1" fmla="*/ 997 h 997"/>
                <a:gd name="T2" fmla="*/ 996 w 998"/>
                <a:gd name="T3" fmla="*/ 0 h 997"/>
                <a:gd name="T4" fmla="*/ 998 w 998"/>
                <a:gd name="T5" fmla="*/ 0 h 997"/>
              </a:gdLst>
              <a:ahLst/>
              <a:cxnLst>
                <a:cxn ang="0">
                  <a:pos x="T0" y="T1"/>
                </a:cxn>
                <a:cxn ang="0">
                  <a:pos x="T2" y="T3"/>
                </a:cxn>
                <a:cxn ang="0">
                  <a:pos x="T4" y="T5"/>
                </a:cxn>
              </a:cxnLst>
              <a:rect l="0" t="0" r="r" b="b"/>
              <a:pathLst>
                <a:path w="998" h="997">
                  <a:moveTo>
                    <a:pt x="0" y="997"/>
                  </a:moveTo>
                  <a:lnTo>
                    <a:pt x="996" y="0"/>
                  </a:lnTo>
                  <a:lnTo>
                    <a:pt x="9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8" name="Freeform 136"/>
            <p:cNvSpPr>
              <a:spLocks/>
            </p:cNvSpPr>
            <p:nvPr/>
          </p:nvSpPr>
          <p:spPr bwMode="auto">
            <a:xfrm>
              <a:off x="4838" y="1415"/>
              <a:ext cx="122" cy="122"/>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69" name="Freeform 137"/>
            <p:cNvSpPr>
              <a:spLocks/>
            </p:cNvSpPr>
            <p:nvPr/>
          </p:nvSpPr>
          <p:spPr bwMode="auto">
            <a:xfrm>
              <a:off x="5041" y="1211"/>
              <a:ext cx="122" cy="122"/>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0" name="Freeform 138"/>
            <p:cNvSpPr>
              <a:spLocks/>
            </p:cNvSpPr>
            <p:nvPr/>
          </p:nvSpPr>
          <p:spPr bwMode="auto">
            <a:xfrm>
              <a:off x="4960" y="1333"/>
              <a:ext cx="81" cy="82"/>
            </a:xfrm>
            <a:custGeom>
              <a:avLst/>
              <a:gdLst>
                <a:gd name="T0" fmla="*/ 0 w 658"/>
                <a:gd name="T1" fmla="*/ 656 h 656"/>
                <a:gd name="T2" fmla="*/ 656 w 658"/>
                <a:gd name="T3" fmla="*/ 0 h 656"/>
                <a:gd name="T4" fmla="*/ 658 w 658"/>
                <a:gd name="T5" fmla="*/ 0 h 656"/>
              </a:gdLst>
              <a:ahLst/>
              <a:cxnLst>
                <a:cxn ang="0">
                  <a:pos x="T0" y="T1"/>
                </a:cxn>
                <a:cxn ang="0">
                  <a:pos x="T2" y="T3"/>
                </a:cxn>
                <a:cxn ang="0">
                  <a:pos x="T4" y="T5"/>
                </a:cxn>
              </a:cxnLst>
              <a:rect l="0" t="0" r="r" b="b"/>
              <a:pathLst>
                <a:path w="658" h="656">
                  <a:moveTo>
                    <a:pt x="0" y="656"/>
                  </a:moveTo>
                  <a:lnTo>
                    <a:pt x="656" y="0"/>
                  </a:lnTo>
                  <a:lnTo>
                    <a:pt x="6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1" name="Freeform 139"/>
            <p:cNvSpPr>
              <a:spLocks/>
            </p:cNvSpPr>
            <p:nvPr/>
          </p:nvSpPr>
          <p:spPr bwMode="auto">
            <a:xfrm>
              <a:off x="4855" y="1415"/>
              <a:ext cx="147" cy="148"/>
            </a:xfrm>
            <a:custGeom>
              <a:avLst/>
              <a:gdLst>
                <a:gd name="T0" fmla="*/ 0 w 1193"/>
                <a:gd name="T1" fmla="*/ 1195 h 1195"/>
                <a:gd name="T2" fmla="*/ 1192 w 1193"/>
                <a:gd name="T3" fmla="*/ 0 h 1195"/>
                <a:gd name="T4" fmla="*/ 1193 w 1193"/>
                <a:gd name="T5" fmla="*/ 0 h 1195"/>
              </a:gdLst>
              <a:ahLst/>
              <a:cxnLst>
                <a:cxn ang="0">
                  <a:pos x="T0" y="T1"/>
                </a:cxn>
                <a:cxn ang="0">
                  <a:pos x="T2" y="T3"/>
                </a:cxn>
                <a:cxn ang="0">
                  <a:pos x="T4" y="T5"/>
                </a:cxn>
              </a:cxnLst>
              <a:rect l="0" t="0" r="r" b="b"/>
              <a:pathLst>
                <a:path w="1193" h="1195">
                  <a:moveTo>
                    <a:pt x="0" y="1195"/>
                  </a:moveTo>
                  <a:lnTo>
                    <a:pt x="1192" y="0"/>
                  </a:lnTo>
                  <a:lnTo>
                    <a:pt x="119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2" name="Freeform 140"/>
            <p:cNvSpPr>
              <a:spLocks/>
            </p:cNvSpPr>
            <p:nvPr/>
          </p:nvSpPr>
          <p:spPr bwMode="auto">
            <a:xfrm>
              <a:off x="5041" y="1228"/>
              <a:ext cx="148" cy="148"/>
            </a:xfrm>
            <a:custGeom>
              <a:avLst/>
              <a:gdLst>
                <a:gd name="T0" fmla="*/ 0 w 1194"/>
                <a:gd name="T1" fmla="*/ 1193 h 1193"/>
                <a:gd name="T2" fmla="*/ 1193 w 1194"/>
                <a:gd name="T3" fmla="*/ 0 h 1193"/>
                <a:gd name="T4" fmla="*/ 1194 w 1194"/>
                <a:gd name="T5" fmla="*/ 0 h 1193"/>
              </a:gdLst>
              <a:ahLst/>
              <a:cxnLst>
                <a:cxn ang="0">
                  <a:pos x="T0" y="T1"/>
                </a:cxn>
                <a:cxn ang="0">
                  <a:pos x="T2" y="T3"/>
                </a:cxn>
                <a:cxn ang="0">
                  <a:pos x="T4" y="T5"/>
                </a:cxn>
              </a:cxnLst>
              <a:rect l="0" t="0" r="r" b="b"/>
              <a:pathLst>
                <a:path w="1194" h="1193">
                  <a:moveTo>
                    <a:pt x="0" y="1193"/>
                  </a:moveTo>
                  <a:lnTo>
                    <a:pt x="1193" y="0"/>
                  </a:lnTo>
                  <a:lnTo>
                    <a:pt x="119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3" name="Freeform 141"/>
            <p:cNvSpPr>
              <a:spLocks/>
            </p:cNvSpPr>
            <p:nvPr/>
          </p:nvSpPr>
          <p:spPr bwMode="auto">
            <a:xfrm>
              <a:off x="5002" y="1376"/>
              <a:ext cx="39" cy="39"/>
            </a:xfrm>
            <a:custGeom>
              <a:avLst/>
              <a:gdLst>
                <a:gd name="T0" fmla="*/ 0 w 318"/>
                <a:gd name="T1" fmla="*/ 317 h 317"/>
                <a:gd name="T2" fmla="*/ 316 w 318"/>
                <a:gd name="T3" fmla="*/ 0 h 317"/>
                <a:gd name="T4" fmla="*/ 318 w 318"/>
                <a:gd name="T5" fmla="*/ 0 h 317"/>
              </a:gdLst>
              <a:ahLst/>
              <a:cxnLst>
                <a:cxn ang="0">
                  <a:pos x="T0" y="T1"/>
                </a:cxn>
                <a:cxn ang="0">
                  <a:pos x="T2" y="T3"/>
                </a:cxn>
                <a:cxn ang="0">
                  <a:pos x="T4" y="T5"/>
                </a:cxn>
              </a:cxnLst>
              <a:rect l="0" t="0" r="r" b="b"/>
              <a:pathLst>
                <a:path w="318" h="317">
                  <a:moveTo>
                    <a:pt x="0" y="317"/>
                  </a:moveTo>
                  <a:lnTo>
                    <a:pt x="316" y="0"/>
                  </a:lnTo>
                  <a:lnTo>
                    <a:pt x="31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4" name="Freeform 142"/>
            <p:cNvSpPr>
              <a:spLocks/>
            </p:cNvSpPr>
            <p:nvPr/>
          </p:nvSpPr>
          <p:spPr bwMode="auto">
            <a:xfrm>
              <a:off x="4875" y="1418"/>
              <a:ext cx="166" cy="167"/>
            </a:xfrm>
            <a:custGeom>
              <a:avLst/>
              <a:gdLst>
                <a:gd name="T0" fmla="*/ 0 w 1349"/>
                <a:gd name="T1" fmla="*/ 1350 h 1350"/>
                <a:gd name="T2" fmla="*/ 1347 w 1349"/>
                <a:gd name="T3" fmla="*/ 0 h 1350"/>
                <a:gd name="T4" fmla="*/ 1349 w 1349"/>
                <a:gd name="T5" fmla="*/ 0 h 1350"/>
              </a:gdLst>
              <a:ahLst/>
              <a:cxnLst>
                <a:cxn ang="0">
                  <a:pos x="T0" y="T1"/>
                </a:cxn>
                <a:cxn ang="0">
                  <a:pos x="T2" y="T3"/>
                </a:cxn>
                <a:cxn ang="0">
                  <a:pos x="T4" y="T5"/>
                </a:cxn>
              </a:cxnLst>
              <a:rect l="0" t="0" r="r" b="b"/>
              <a:pathLst>
                <a:path w="1349" h="1350">
                  <a:moveTo>
                    <a:pt x="0" y="1350"/>
                  </a:moveTo>
                  <a:lnTo>
                    <a:pt x="1347" y="0"/>
                  </a:lnTo>
                  <a:lnTo>
                    <a:pt x="134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5" name="Freeform 143"/>
            <p:cNvSpPr>
              <a:spLocks/>
            </p:cNvSpPr>
            <p:nvPr/>
          </p:nvSpPr>
          <p:spPr bwMode="auto">
            <a:xfrm>
              <a:off x="5044" y="1248"/>
              <a:ext cx="166" cy="167"/>
            </a:xfrm>
            <a:custGeom>
              <a:avLst/>
              <a:gdLst>
                <a:gd name="T0" fmla="*/ 0 w 1348"/>
                <a:gd name="T1" fmla="*/ 1350 h 1350"/>
                <a:gd name="T2" fmla="*/ 1347 w 1348"/>
                <a:gd name="T3" fmla="*/ 0 h 1350"/>
                <a:gd name="T4" fmla="*/ 1348 w 1348"/>
                <a:gd name="T5" fmla="*/ 0 h 1350"/>
              </a:gdLst>
              <a:ahLst/>
              <a:cxnLst>
                <a:cxn ang="0">
                  <a:pos x="T0" y="T1"/>
                </a:cxn>
                <a:cxn ang="0">
                  <a:pos x="T2" y="T3"/>
                </a:cxn>
                <a:cxn ang="0">
                  <a:pos x="T4" y="T5"/>
                </a:cxn>
              </a:cxnLst>
              <a:rect l="0" t="0" r="r" b="b"/>
              <a:pathLst>
                <a:path w="1348" h="1350">
                  <a:moveTo>
                    <a:pt x="0" y="1350"/>
                  </a:moveTo>
                  <a:lnTo>
                    <a:pt x="1347" y="0"/>
                  </a:lnTo>
                  <a:lnTo>
                    <a:pt x="13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6" name="Freeform 144"/>
            <p:cNvSpPr>
              <a:spLocks/>
            </p:cNvSpPr>
            <p:nvPr/>
          </p:nvSpPr>
          <p:spPr bwMode="auto">
            <a:xfrm>
              <a:off x="5041" y="1415"/>
              <a:ext cx="3" cy="3"/>
            </a:xfrm>
            <a:custGeom>
              <a:avLst/>
              <a:gdLst>
                <a:gd name="T0" fmla="*/ 0 w 25"/>
                <a:gd name="T1" fmla="*/ 24 h 24"/>
                <a:gd name="T2" fmla="*/ 24 w 25"/>
                <a:gd name="T3" fmla="*/ 0 h 24"/>
                <a:gd name="T4" fmla="*/ 25 w 25"/>
                <a:gd name="T5" fmla="*/ 0 h 24"/>
              </a:gdLst>
              <a:ahLst/>
              <a:cxnLst>
                <a:cxn ang="0">
                  <a:pos x="T0" y="T1"/>
                </a:cxn>
                <a:cxn ang="0">
                  <a:pos x="T2" y="T3"/>
                </a:cxn>
                <a:cxn ang="0">
                  <a:pos x="T4" y="T5"/>
                </a:cxn>
              </a:cxnLst>
              <a:rect l="0" t="0" r="r" b="b"/>
              <a:pathLst>
                <a:path w="25" h="24">
                  <a:moveTo>
                    <a:pt x="0" y="24"/>
                  </a:moveTo>
                  <a:lnTo>
                    <a:pt x="24" y="0"/>
                  </a:lnTo>
                  <a:lnTo>
                    <a:pt x="2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7" name="Freeform 145"/>
            <p:cNvSpPr>
              <a:spLocks/>
            </p:cNvSpPr>
            <p:nvPr/>
          </p:nvSpPr>
          <p:spPr bwMode="auto">
            <a:xfrm>
              <a:off x="4897" y="1459"/>
              <a:ext cx="144" cy="145"/>
            </a:xfrm>
            <a:custGeom>
              <a:avLst/>
              <a:gdLst>
                <a:gd name="T0" fmla="*/ 0 w 1168"/>
                <a:gd name="T1" fmla="*/ 1168 h 1168"/>
                <a:gd name="T2" fmla="*/ 1166 w 1168"/>
                <a:gd name="T3" fmla="*/ 0 h 1168"/>
                <a:gd name="T4" fmla="*/ 1168 w 1168"/>
                <a:gd name="T5" fmla="*/ 0 h 1168"/>
              </a:gdLst>
              <a:ahLst/>
              <a:cxnLst>
                <a:cxn ang="0">
                  <a:pos x="T0" y="T1"/>
                </a:cxn>
                <a:cxn ang="0">
                  <a:pos x="T2" y="T3"/>
                </a:cxn>
                <a:cxn ang="0">
                  <a:pos x="T4" y="T5"/>
                </a:cxn>
              </a:cxnLst>
              <a:rect l="0" t="0" r="r" b="b"/>
              <a:pathLst>
                <a:path w="1168" h="1168">
                  <a:moveTo>
                    <a:pt x="0" y="1168"/>
                  </a:moveTo>
                  <a:lnTo>
                    <a:pt x="1166" y="0"/>
                  </a:lnTo>
                  <a:lnTo>
                    <a:pt x="11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8" name="Freeform 146"/>
            <p:cNvSpPr>
              <a:spLocks/>
            </p:cNvSpPr>
            <p:nvPr/>
          </p:nvSpPr>
          <p:spPr bwMode="auto">
            <a:xfrm>
              <a:off x="5086" y="1270"/>
              <a:ext cx="144" cy="145"/>
            </a:xfrm>
            <a:custGeom>
              <a:avLst/>
              <a:gdLst>
                <a:gd name="T0" fmla="*/ 0 w 1166"/>
                <a:gd name="T1" fmla="*/ 1167 h 1167"/>
                <a:gd name="T2" fmla="*/ 1165 w 1166"/>
                <a:gd name="T3" fmla="*/ 0 h 1167"/>
                <a:gd name="T4" fmla="*/ 1166 w 1166"/>
                <a:gd name="T5" fmla="*/ 0 h 1167"/>
              </a:gdLst>
              <a:ahLst/>
              <a:cxnLst>
                <a:cxn ang="0">
                  <a:pos x="T0" y="T1"/>
                </a:cxn>
                <a:cxn ang="0">
                  <a:pos x="T2" y="T3"/>
                </a:cxn>
                <a:cxn ang="0">
                  <a:pos x="T4" y="T5"/>
                </a:cxn>
              </a:cxnLst>
              <a:rect l="0" t="0" r="r" b="b"/>
              <a:pathLst>
                <a:path w="1166" h="1167">
                  <a:moveTo>
                    <a:pt x="0" y="1167"/>
                  </a:moveTo>
                  <a:lnTo>
                    <a:pt x="1165" y="0"/>
                  </a:lnTo>
                  <a:lnTo>
                    <a:pt x="11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79" name="Freeform 147"/>
            <p:cNvSpPr>
              <a:spLocks/>
            </p:cNvSpPr>
            <p:nvPr/>
          </p:nvSpPr>
          <p:spPr bwMode="auto">
            <a:xfrm>
              <a:off x="5041" y="1415"/>
              <a:ext cx="45" cy="44"/>
            </a:xfrm>
            <a:custGeom>
              <a:avLst/>
              <a:gdLst>
                <a:gd name="T0" fmla="*/ 0 w 365"/>
                <a:gd name="T1" fmla="*/ 364 h 364"/>
                <a:gd name="T2" fmla="*/ 364 w 365"/>
                <a:gd name="T3" fmla="*/ 0 h 364"/>
                <a:gd name="T4" fmla="*/ 365 w 365"/>
                <a:gd name="T5" fmla="*/ 0 h 364"/>
              </a:gdLst>
              <a:ahLst/>
              <a:cxnLst>
                <a:cxn ang="0">
                  <a:pos x="T0" y="T1"/>
                </a:cxn>
                <a:cxn ang="0">
                  <a:pos x="T2" y="T3"/>
                </a:cxn>
                <a:cxn ang="0">
                  <a:pos x="T4" y="T5"/>
                </a:cxn>
              </a:cxnLst>
              <a:rect l="0" t="0" r="r" b="b"/>
              <a:pathLst>
                <a:path w="365" h="364">
                  <a:moveTo>
                    <a:pt x="0" y="364"/>
                  </a:moveTo>
                  <a:lnTo>
                    <a:pt x="364" y="0"/>
                  </a:lnTo>
                  <a:lnTo>
                    <a:pt x="36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0" name="Freeform 148"/>
            <p:cNvSpPr>
              <a:spLocks/>
            </p:cNvSpPr>
            <p:nvPr/>
          </p:nvSpPr>
          <p:spPr bwMode="auto">
            <a:xfrm>
              <a:off x="4922" y="1501"/>
              <a:ext cx="119" cy="120"/>
            </a:xfrm>
            <a:custGeom>
              <a:avLst/>
              <a:gdLst>
                <a:gd name="T0" fmla="*/ 0 w 964"/>
                <a:gd name="T1" fmla="*/ 963 h 963"/>
                <a:gd name="T2" fmla="*/ 962 w 964"/>
                <a:gd name="T3" fmla="*/ 0 h 963"/>
                <a:gd name="T4" fmla="*/ 964 w 964"/>
                <a:gd name="T5" fmla="*/ 0 h 963"/>
              </a:gdLst>
              <a:ahLst/>
              <a:cxnLst>
                <a:cxn ang="0">
                  <a:pos x="T0" y="T1"/>
                </a:cxn>
                <a:cxn ang="0">
                  <a:pos x="T2" y="T3"/>
                </a:cxn>
                <a:cxn ang="0">
                  <a:pos x="T4" y="T5"/>
                </a:cxn>
              </a:cxnLst>
              <a:rect l="0" t="0" r="r" b="b"/>
              <a:pathLst>
                <a:path w="964" h="963">
                  <a:moveTo>
                    <a:pt x="0" y="963"/>
                  </a:moveTo>
                  <a:lnTo>
                    <a:pt x="962" y="0"/>
                  </a:lnTo>
                  <a:lnTo>
                    <a:pt x="96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1" name="Freeform 149"/>
            <p:cNvSpPr>
              <a:spLocks/>
            </p:cNvSpPr>
            <p:nvPr/>
          </p:nvSpPr>
          <p:spPr bwMode="auto">
            <a:xfrm>
              <a:off x="5128" y="1295"/>
              <a:ext cx="119" cy="120"/>
            </a:xfrm>
            <a:custGeom>
              <a:avLst/>
              <a:gdLst>
                <a:gd name="T0" fmla="*/ 0 w 963"/>
                <a:gd name="T1" fmla="*/ 963 h 963"/>
                <a:gd name="T2" fmla="*/ 962 w 963"/>
                <a:gd name="T3" fmla="*/ 0 h 963"/>
                <a:gd name="T4" fmla="*/ 963 w 963"/>
                <a:gd name="T5" fmla="*/ 0 h 963"/>
              </a:gdLst>
              <a:ahLst/>
              <a:cxnLst>
                <a:cxn ang="0">
                  <a:pos x="T0" y="T1"/>
                </a:cxn>
                <a:cxn ang="0">
                  <a:pos x="T2" y="T3"/>
                </a:cxn>
                <a:cxn ang="0">
                  <a:pos x="T4" y="T5"/>
                </a:cxn>
              </a:cxnLst>
              <a:rect l="0" t="0" r="r" b="b"/>
              <a:pathLst>
                <a:path w="963" h="963">
                  <a:moveTo>
                    <a:pt x="0" y="963"/>
                  </a:moveTo>
                  <a:lnTo>
                    <a:pt x="962" y="0"/>
                  </a:lnTo>
                  <a:lnTo>
                    <a:pt x="96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2" name="Freeform 150"/>
            <p:cNvSpPr>
              <a:spLocks/>
            </p:cNvSpPr>
            <p:nvPr/>
          </p:nvSpPr>
          <p:spPr bwMode="auto">
            <a:xfrm>
              <a:off x="5041" y="1415"/>
              <a:ext cx="87" cy="86"/>
            </a:xfrm>
            <a:custGeom>
              <a:avLst/>
              <a:gdLst>
                <a:gd name="T0" fmla="*/ 0 w 705"/>
                <a:gd name="T1" fmla="*/ 705 h 705"/>
                <a:gd name="T2" fmla="*/ 704 w 705"/>
                <a:gd name="T3" fmla="*/ 0 h 705"/>
                <a:gd name="T4" fmla="*/ 705 w 705"/>
                <a:gd name="T5" fmla="*/ 0 h 705"/>
              </a:gdLst>
              <a:ahLst/>
              <a:cxnLst>
                <a:cxn ang="0">
                  <a:pos x="T0" y="T1"/>
                </a:cxn>
                <a:cxn ang="0">
                  <a:pos x="T2" y="T3"/>
                </a:cxn>
                <a:cxn ang="0">
                  <a:pos x="T4" y="T5"/>
                </a:cxn>
              </a:cxnLst>
              <a:rect l="0" t="0" r="r" b="b"/>
              <a:pathLst>
                <a:path w="705" h="705">
                  <a:moveTo>
                    <a:pt x="0" y="705"/>
                  </a:moveTo>
                  <a:lnTo>
                    <a:pt x="704" y="0"/>
                  </a:lnTo>
                  <a:lnTo>
                    <a:pt x="70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3" name="Freeform 151"/>
            <p:cNvSpPr>
              <a:spLocks/>
            </p:cNvSpPr>
            <p:nvPr/>
          </p:nvSpPr>
          <p:spPr bwMode="auto">
            <a:xfrm>
              <a:off x="4950" y="1544"/>
              <a:ext cx="91" cy="91"/>
            </a:xfrm>
            <a:custGeom>
              <a:avLst/>
              <a:gdLst>
                <a:gd name="T0" fmla="*/ 0 w 736"/>
                <a:gd name="T1" fmla="*/ 735 h 735"/>
                <a:gd name="T2" fmla="*/ 734 w 736"/>
                <a:gd name="T3" fmla="*/ 0 h 735"/>
                <a:gd name="T4" fmla="*/ 736 w 736"/>
                <a:gd name="T5" fmla="*/ 0 h 735"/>
              </a:gdLst>
              <a:ahLst/>
              <a:cxnLst>
                <a:cxn ang="0">
                  <a:pos x="T0" y="T1"/>
                </a:cxn>
                <a:cxn ang="0">
                  <a:pos x="T2" y="T3"/>
                </a:cxn>
                <a:cxn ang="0">
                  <a:pos x="T4" y="T5"/>
                </a:cxn>
              </a:cxnLst>
              <a:rect l="0" t="0" r="r" b="b"/>
              <a:pathLst>
                <a:path w="736" h="735">
                  <a:moveTo>
                    <a:pt x="0" y="735"/>
                  </a:moveTo>
                  <a:lnTo>
                    <a:pt x="734" y="0"/>
                  </a:lnTo>
                  <a:lnTo>
                    <a:pt x="73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4" name="Freeform 152"/>
            <p:cNvSpPr>
              <a:spLocks/>
            </p:cNvSpPr>
            <p:nvPr/>
          </p:nvSpPr>
          <p:spPr bwMode="auto">
            <a:xfrm>
              <a:off x="5170" y="1323"/>
              <a:ext cx="91" cy="92"/>
            </a:xfrm>
            <a:custGeom>
              <a:avLst/>
              <a:gdLst>
                <a:gd name="T0" fmla="*/ 0 w 735"/>
                <a:gd name="T1" fmla="*/ 735 h 735"/>
                <a:gd name="T2" fmla="*/ 734 w 735"/>
                <a:gd name="T3" fmla="*/ 0 h 735"/>
                <a:gd name="T4" fmla="*/ 735 w 735"/>
                <a:gd name="T5" fmla="*/ 0 h 735"/>
              </a:gdLst>
              <a:ahLst/>
              <a:cxnLst>
                <a:cxn ang="0">
                  <a:pos x="T0" y="T1"/>
                </a:cxn>
                <a:cxn ang="0">
                  <a:pos x="T2" y="T3"/>
                </a:cxn>
                <a:cxn ang="0">
                  <a:pos x="T4" y="T5"/>
                </a:cxn>
              </a:cxnLst>
              <a:rect l="0" t="0" r="r" b="b"/>
              <a:pathLst>
                <a:path w="735" h="735">
                  <a:moveTo>
                    <a:pt x="0" y="735"/>
                  </a:moveTo>
                  <a:lnTo>
                    <a:pt x="734" y="0"/>
                  </a:lnTo>
                  <a:lnTo>
                    <a:pt x="73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5" name="Freeform 153"/>
            <p:cNvSpPr>
              <a:spLocks/>
            </p:cNvSpPr>
            <p:nvPr/>
          </p:nvSpPr>
          <p:spPr bwMode="auto">
            <a:xfrm>
              <a:off x="5041" y="1415"/>
              <a:ext cx="129" cy="129"/>
            </a:xfrm>
            <a:custGeom>
              <a:avLst/>
              <a:gdLst>
                <a:gd name="T0" fmla="*/ 0 w 1045"/>
                <a:gd name="T1" fmla="*/ 1045 h 1045"/>
                <a:gd name="T2" fmla="*/ 1044 w 1045"/>
                <a:gd name="T3" fmla="*/ 0 h 1045"/>
                <a:gd name="T4" fmla="*/ 1045 w 1045"/>
                <a:gd name="T5" fmla="*/ 0 h 1045"/>
              </a:gdLst>
              <a:ahLst/>
              <a:cxnLst>
                <a:cxn ang="0">
                  <a:pos x="T0" y="T1"/>
                </a:cxn>
                <a:cxn ang="0">
                  <a:pos x="T2" y="T3"/>
                </a:cxn>
                <a:cxn ang="0">
                  <a:pos x="T4" y="T5"/>
                </a:cxn>
              </a:cxnLst>
              <a:rect l="0" t="0" r="r" b="b"/>
              <a:pathLst>
                <a:path w="1045" h="1045">
                  <a:moveTo>
                    <a:pt x="0" y="1045"/>
                  </a:moveTo>
                  <a:lnTo>
                    <a:pt x="1044" y="0"/>
                  </a:lnTo>
                  <a:lnTo>
                    <a:pt x="104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6" name="Freeform 154"/>
            <p:cNvSpPr>
              <a:spLocks/>
            </p:cNvSpPr>
            <p:nvPr/>
          </p:nvSpPr>
          <p:spPr bwMode="auto">
            <a:xfrm>
              <a:off x="4982" y="1586"/>
              <a:ext cx="59" cy="59"/>
            </a:xfrm>
            <a:custGeom>
              <a:avLst/>
              <a:gdLst>
                <a:gd name="T0" fmla="*/ 0 w 481"/>
                <a:gd name="T1" fmla="*/ 479 h 479"/>
                <a:gd name="T2" fmla="*/ 479 w 481"/>
                <a:gd name="T3" fmla="*/ 0 h 479"/>
                <a:gd name="T4" fmla="*/ 481 w 481"/>
                <a:gd name="T5" fmla="*/ 0 h 479"/>
              </a:gdLst>
              <a:ahLst/>
              <a:cxnLst>
                <a:cxn ang="0">
                  <a:pos x="T0" y="T1"/>
                </a:cxn>
                <a:cxn ang="0">
                  <a:pos x="T2" y="T3"/>
                </a:cxn>
                <a:cxn ang="0">
                  <a:pos x="T4" y="T5"/>
                </a:cxn>
              </a:cxnLst>
              <a:rect l="0" t="0" r="r" b="b"/>
              <a:pathLst>
                <a:path w="481" h="479">
                  <a:moveTo>
                    <a:pt x="0" y="479"/>
                  </a:moveTo>
                  <a:lnTo>
                    <a:pt x="479" y="0"/>
                  </a:lnTo>
                  <a:lnTo>
                    <a:pt x="4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7" name="Freeform 155"/>
            <p:cNvSpPr>
              <a:spLocks/>
            </p:cNvSpPr>
            <p:nvPr/>
          </p:nvSpPr>
          <p:spPr bwMode="auto">
            <a:xfrm>
              <a:off x="5212" y="1356"/>
              <a:ext cx="59" cy="59"/>
            </a:xfrm>
            <a:custGeom>
              <a:avLst/>
              <a:gdLst>
                <a:gd name="T0" fmla="*/ 0 w 480"/>
                <a:gd name="T1" fmla="*/ 479 h 479"/>
                <a:gd name="T2" fmla="*/ 479 w 480"/>
                <a:gd name="T3" fmla="*/ 0 h 479"/>
                <a:gd name="T4" fmla="*/ 480 w 480"/>
                <a:gd name="T5" fmla="*/ 0 h 479"/>
              </a:gdLst>
              <a:ahLst/>
              <a:cxnLst>
                <a:cxn ang="0">
                  <a:pos x="T0" y="T1"/>
                </a:cxn>
                <a:cxn ang="0">
                  <a:pos x="T2" y="T3"/>
                </a:cxn>
                <a:cxn ang="0">
                  <a:pos x="T4" y="T5"/>
                </a:cxn>
              </a:cxnLst>
              <a:rect l="0" t="0" r="r" b="b"/>
              <a:pathLst>
                <a:path w="480" h="479">
                  <a:moveTo>
                    <a:pt x="0" y="479"/>
                  </a:moveTo>
                  <a:lnTo>
                    <a:pt x="479" y="0"/>
                  </a:lnTo>
                  <a:lnTo>
                    <a:pt x="48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8" name="Freeform 156"/>
            <p:cNvSpPr>
              <a:spLocks/>
            </p:cNvSpPr>
            <p:nvPr/>
          </p:nvSpPr>
          <p:spPr bwMode="auto">
            <a:xfrm>
              <a:off x="5041" y="1415"/>
              <a:ext cx="171" cy="171"/>
            </a:xfrm>
            <a:custGeom>
              <a:avLst/>
              <a:gdLst>
                <a:gd name="T0" fmla="*/ 0 w 1385"/>
                <a:gd name="T1" fmla="*/ 1386 h 1386"/>
                <a:gd name="T2" fmla="*/ 1384 w 1385"/>
                <a:gd name="T3" fmla="*/ 0 h 1386"/>
                <a:gd name="T4" fmla="*/ 1385 w 1385"/>
                <a:gd name="T5" fmla="*/ 0 h 1386"/>
              </a:gdLst>
              <a:ahLst/>
              <a:cxnLst>
                <a:cxn ang="0">
                  <a:pos x="T0" y="T1"/>
                </a:cxn>
                <a:cxn ang="0">
                  <a:pos x="T2" y="T3"/>
                </a:cxn>
                <a:cxn ang="0">
                  <a:pos x="T4" y="T5"/>
                </a:cxn>
              </a:cxnLst>
              <a:rect l="0" t="0" r="r" b="b"/>
              <a:pathLst>
                <a:path w="1385" h="1386">
                  <a:moveTo>
                    <a:pt x="0" y="1386"/>
                  </a:moveTo>
                  <a:lnTo>
                    <a:pt x="1384" y="0"/>
                  </a:lnTo>
                  <a:lnTo>
                    <a:pt x="13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89" name="Freeform 157"/>
            <p:cNvSpPr>
              <a:spLocks/>
            </p:cNvSpPr>
            <p:nvPr/>
          </p:nvSpPr>
          <p:spPr bwMode="auto">
            <a:xfrm>
              <a:off x="5018" y="1628"/>
              <a:ext cx="23" cy="24"/>
            </a:xfrm>
            <a:custGeom>
              <a:avLst/>
              <a:gdLst>
                <a:gd name="T0" fmla="*/ 0 w 192"/>
                <a:gd name="T1" fmla="*/ 191 h 191"/>
                <a:gd name="T2" fmla="*/ 190 w 192"/>
                <a:gd name="T3" fmla="*/ 0 h 191"/>
                <a:gd name="T4" fmla="*/ 192 w 192"/>
                <a:gd name="T5" fmla="*/ 0 h 191"/>
              </a:gdLst>
              <a:ahLst/>
              <a:cxnLst>
                <a:cxn ang="0">
                  <a:pos x="T0" y="T1"/>
                </a:cxn>
                <a:cxn ang="0">
                  <a:pos x="T2" y="T3"/>
                </a:cxn>
                <a:cxn ang="0">
                  <a:pos x="T4" y="T5"/>
                </a:cxn>
              </a:cxnLst>
              <a:rect l="0" t="0" r="r" b="b"/>
              <a:pathLst>
                <a:path w="192" h="191">
                  <a:moveTo>
                    <a:pt x="0" y="191"/>
                  </a:moveTo>
                  <a:lnTo>
                    <a:pt x="190"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0" name="Freeform 158"/>
            <p:cNvSpPr>
              <a:spLocks/>
            </p:cNvSpPr>
            <p:nvPr/>
          </p:nvSpPr>
          <p:spPr bwMode="auto">
            <a:xfrm>
              <a:off x="5253" y="1391"/>
              <a:ext cx="25" cy="24"/>
            </a:xfrm>
            <a:custGeom>
              <a:avLst/>
              <a:gdLst>
                <a:gd name="T0" fmla="*/ 0 w 192"/>
                <a:gd name="T1" fmla="*/ 190 h 190"/>
                <a:gd name="T2" fmla="*/ 191 w 192"/>
                <a:gd name="T3" fmla="*/ 0 h 190"/>
                <a:gd name="T4" fmla="*/ 192 w 192"/>
                <a:gd name="T5" fmla="*/ 0 h 190"/>
              </a:gdLst>
              <a:ahLst/>
              <a:cxnLst>
                <a:cxn ang="0">
                  <a:pos x="T0" y="T1"/>
                </a:cxn>
                <a:cxn ang="0">
                  <a:pos x="T2" y="T3"/>
                </a:cxn>
                <a:cxn ang="0">
                  <a:pos x="T4" y="T5"/>
                </a:cxn>
              </a:cxnLst>
              <a:rect l="0" t="0" r="r" b="b"/>
              <a:pathLst>
                <a:path w="192" h="190">
                  <a:moveTo>
                    <a:pt x="0" y="190"/>
                  </a:moveTo>
                  <a:lnTo>
                    <a:pt x="191"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1" name="Freeform 159"/>
            <p:cNvSpPr>
              <a:spLocks/>
            </p:cNvSpPr>
            <p:nvPr/>
          </p:nvSpPr>
          <p:spPr bwMode="auto">
            <a:xfrm>
              <a:off x="5041" y="1415"/>
              <a:ext cx="212" cy="213"/>
            </a:xfrm>
            <a:custGeom>
              <a:avLst/>
              <a:gdLst>
                <a:gd name="T0" fmla="*/ 0 w 1724"/>
                <a:gd name="T1" fmla="*/ 1726 h 1726"/>
                <a:gd name="T2" fmla="*/ 1723 w 1724"/>
                <a:gd name="T3" fmla="*/ 0 h 1726"/>
                <a:gd name="T4" fmla="*/ 1724 w 1724"/>
                <a:gd name="T5" fmla="*/ 0 h 1726"/>
              </a:gdLst>
              <a:ahLst/>
              <a:cxnLst>
                <a:cxn ang="0">
                  <a:pos x="T0" y="T1"/>
                </a:cxn>
                <a:cxn ang="0">
                  <a:pos x="T2" y="T3"/>
                </a:cxn>
                <a:cxn ang="0">
                  <a:pos x="T4" y="T5"/>
                </a:cxn>
              </a:cxnLst>
              <a:rect l="0" t="0" r="r" b="b"/>
              <a:pathLst>
                <a:path w="1724" h="1726">
                  <a:moveTo>
                    <a:pt x="0" y="1726"/>
                  </a:moveTo>
                  <a:lnTo>
                    <a:pt x="1723" y="0"/>
                  </a:lnTo>
                  <a:lnTo>
                    <a:pt x="172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2" name="Freeform 160"/>
            <p:cNvSpPr>
              <a:spLocks/>
            </p:cNvSpPr>
            <p:nvPr/>
          </p:nvSpPr>
          <p:spPr bwMode="auto">
            <a:xfrm>
              <a:off x="5059" y="1432"/>
              <a:ext cx="219" cy="220"/>
            </a:xfrm>
            <a:custGeom>
              <a:avLst/>
              <a:gdLst>
                <a:gd name="T0" fmla="*/ 0 w 1773"/>
                <a:gd name="T1" fmla="*/ 1775 h 1775"/>
                <a:gd name="T2" fmla="*/ 1772 w 1773"/>
                <a:gd name="T3" fmla="*/ 0 h 1775"/>
                <a:gd name="T4" fmla="*/ 1773 w 1773"/>
                <a:gd name="T5" fmla="*/ 0 h 1775"/>
              </a:gdLst>
              <a:ahLst/>
              <a:cxnLst>
                <a:cxn ang="0">
                  <a:pos x="T0" y="T1"/>
                </a:cxn>
                <a:cxn ang="0">
                  <a:pos x="T2" y="T3"/>
                </a:cxn>
                <a:cxn ang="0">
                  <a:pos x="T4" y="T5"/>
                </a:cxn>
              </a:cxnLst>
              <a:rect l="0" t="0" r="r" b="b"/>
              <a:pathLst>
                <a:path w="1773" h="1775">
                  <a:moveTo>
                    <a:pt x="0" y="1775"/>
                  </a:moveTo>
                  <a:lnTo>
                    <a:pt x="1772" y="0"/>
                  </a:lnTo>
                  <a:lnTo>
                    <a:pt x="177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3" name="Freeform 161"/>
            <p:cNvSpPr>
              <a:spLocks/>
            </p:cNvSpPr>
            <p:nvPr/>
          </p:nvSpPr>
          <p:spPr bwMode="auto">
            <a:xfrm>
              <a:off x="5111" y="1485"/>
              <a:ext cx="157" cy="157"/>
            </a:xfrm>
            <a:custGeom>
              <a:avLst/>
              <a:gdLst>
                <a:gd name="T0" fmla="*/ 0 w 1274"/>
                <a:gd name="T1" fmla="*/ 1275 h 1275"/>
                <a:gd name="T2" fmla="*/ 1273 w 1274"/>
                <a:gd name="T3" fmla="*/ 0 h 1275"/>
                <a:gd name="T4" fmla="*/ 1274 w 1274"/>
                <a:gd name="T5" fmla="*/ 0 h 1275"/>
              </a:gdLst>
              <a:ahLst/>
              <a:cxnLst>
                <a:cxn ang="0">
                  <a:pos x="T0" y="T1"/>
                </a:cxn>
                <a:cxn ang="0">
                  <a:pos x="T2" y="T3"/>
                </a:cxn>
                <a:cxn ang="0">
                  <a:pos x="T4" y="T5"/>
                </a:cxn>
              </a:cxnLst>
              <a:rect l="0" t="0" r="r" b="b"/>
              <a:pathLst>
                <a:path w="1274" h="1275">
                  <a:moveTo>
                    <a:pt x="0" y="1275"/>
                  </a:moveTo>
                  <a:lnTo>
                    <a:pt x="1273" y="0"/>
                  </a:lnTo>
                  <a:lnTo>
                    <a:pt x="127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4" name="Freeform 162"/>
            <p:cNvSpPr>
              <a:spLocks/>
            </p:cNvSpPr>
            <p:nvPr/>
          </p:nvSpPr>
          <p:spPr bwMode="auto">
            <a:xfrm>
              <a:off x="4852" y="1225"/>
              <a:ext cx="45" cy="45"/>
            </a:xfrm>
            <a:custGeom>
              <a:avLst/>
              <a:gdLst>
                <a:gd name="T0" fmla="*/ 0 w 358"/>
                <a:gd name="T1" fmla="*/ 357 h 357"/>
                <a:gd name="T2" fmla="*/ 357 w 358"/>
                <a:gd name="T3" fmla="*/ 0 h 357"/>
                <a:gd name="T4" fmla="*/ 358 w 358"/>
                <a:gd name="T5" fmla="*/ 0 h 357"/>
              </a:gdLst>
              <a:ahLst/>
              <a:cxnLst>
                <a:cxn ang="0">
                  <a:pos x="T0" y="T1"/>
                </a:cxn>
                <a:cxn ang="0">
                  <a:pos x="T2" y="T3"/>
                </a:cxn>
                <a:cxn ang="0">
                  <a:pos x="T4" y="T5"/>
                </a:cxn>
              </a:cxnLst>
              <a:rect l="0" t="0" r="r" b="b"/>
              <a:pathLst>
                <a:path w="358" h="357">
                  <a:moveTo>
                    <a:pt x="0" y="357"/>
                  </a:moveTo>
                  <a:lnTo>
                    <a:pt x="357" y="0"/>
                  </a:lnTo>
                  <a:lnTo>
                    <a:pt x="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5" name="Freeform 163"/>
            <p:cNvSpPr>
              <a:spLocks/>
            </p:cNvSpPr>
            <p:nvPr/>
          </p:nvSpPr>
          <p:spPr bwMode="auto">
            <a:xfrm>
              <a:off x="4812" y="1184"/>
              <a:ext cx="168" cy="168"/>
            </a:xfrm>
            <a:custGeom>
              <a:avLst/>
              <a:gdLst>
                <a:gd name="T0" fmla="*/ 0 w 1358"/>
                <a:gd name="T1" fmla="*/ 1361 h 1361"/>
                <a:gd name="T2" fmla="*/ 1357 w 1358"/>
                <a:gd name="T3" fmla="*/ 0 h 1361"/>
                <a:gd name="T4" fmla="*/ 1358 w 1358"/>
                <a:gd name="T5" fmla="*/ 0 h 1361"/>
              </a:gdLst>
              <a:ahLst/>
              <a:cxnLst>
                <a:cxn ang="0">
                  <a:pos x="T0" y="T1"/>
                </a:cxn>
                <a:cxn ang="0">
                  <a:pos x="T2" y="T3"/>
                </a:cxn>
                <a:cxn ang="0">
                  <a:pos x="T4" y="T5"/>
                </a:cxn>
              </a:cxnLst>
              <a:rect l="0" t="0" r="r" b="b"/>
              <a:pathLst>
                <a:path w="1358" h="1361">
                  <a:moveTo>
                    <a:pt x="0" y="1361"/>
                  </a:moveTo>
                  <a:lnTo>
                    <a:pt x="1357" y="0"/>
                  </a:lnTo>
                  <a:lnTo>
                    <a:pt x="1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6" name="Freeform 164"/>
            <p:cNvSpPr>
              <a:spLocks/>
            </p:cNvSpPr>
            <p:nvPr/>
          </p:nvSpPr>
          <p:spPr bwMode="auto">
            <a:xfrm>
              <a:off x="4805" y="1176"/>
              <a:ext cx="224" cy="226"/>
            </a:xfrm>
            <a:custGeom>
              <a:avLst/>
              <a:gdLst>
                <a:gd name="T0" fmla="*/ 0 w 1826"/>
                <a:gd name="T1" fmla="*/ 1828 h 1828"/>
                <a:gd name="T2" fmla="*/ 1825 w 1826"/>
                <a:gd name="T3" fmla="*/ 0 h 1828"/>
                <a:gd name="T4" fmla="*/ 1826 w 1826"/>
                <a:gd name="T5" fmla="*/ 0 h 1828"/>
              </a:gdLst>
              <a:ahLst/>
              <a:cxnLst>
                <a:cxn ang="0">
                  <a:pos x="T0" y="T1"/>
                </a:cxn>
                <a:cxn ang="0">
                  <a:pos x="T2" y="T3"/>
                </a:cxn>
                <a:cxn ang="0">
                  <a:pos x="T4" y="T5"/>
                </a:cxn>
              </a:cxnLst>
              <a:rect l="0" t="0" r="r" b="b"/>
              <a:pathLst>
                <a:path w="1826" h="1828">
                  <a:moveTo>
                    <a:pt x="0" y="1828"/>
                  </a:moveTo>
                  <a:lnTo>
                    <a:pt x="1825" y="0"/>
                  </a:lnTo>
                  <a:lnTo>
                    <a:pt x="182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7" name="Freeform 165"/>
            <p:cNvSpPr>
              <a:spLocks/>
            </p:cNvSpPr>
            <p:nvPr/>
          </p:nvSpPr>
          <p:spPr bwMode="auto">
            <a:xfrm>
              <a:off x="4806" y="1415"/>
              <a:ext cx="29" cy="29"/>
            </a:xfrm>
            <a:custGeom>
              <a:avLst/>
              <a:gdLst>
                <a:gd name="T0" fmla="*/ 0 w 233"/>
                <a:gd name="T1" fmla="*/ 233 h 233"/>
                <a:gd name="T2" fmla="*/ 232 w 233"/>
                <a:gd name="T3" fmla="*/ 0 h 233"/>
                <a:gd name="T4" fmla="*/ 233 w 233"/>
                <a:gd name="T5" fmla="*/ 0 h 233"/>
              </a:gdLst>
              <a:ahLst/>
              <a:cxnLst>
                <a:cxn ang="0">
                  <a:pos x="T0" y="T1"/>
                </a:cxn>
                <a:cxn ang="0">
                  <a:pos x="T2" y="T3"/>
                </a:cxn>
                <a:cxn ang="0">
                  <a:pos x="T4" y="T5"/>
                </a:cxn>
              </a:cxnLst>
              <a:rect l="0" t="0" r="r" b="b"/>
              <a:pathLst>
                <a:path w="233" h="233">
                  <a:moveTo>
                    <a:pt x="0" y="233"/>
                  </a:moveTo>
                  <a:lnTo>
                    <a:pt x="232" y="0"/>
                  </a:lnTo>
                  <a:lnTo>
                    <a:pt x="23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8" name="Freeform 166"/>
            <p:cNvSpPr>
              <a:spLocks/>
            </p:cNvSpPr>
            <p:nvPr/>
          </p:nvSpPr>
          <p:spPr bwMode="auto">
            <a:xfrm>
              <a:off x="5041" y="1177"/>
              <a:ext cx="29" cy="29"/>
            </a:xfrm>
            <a:custGeom>
              <a:avLst/>
              <a:gdLst>
                <a:gd name="T0" fmla="*/ 0 w 234"/>
                <a:gd name="T1" fmla="*/ 234 h 234"/>
                <a:gd name="T2" fmla="*/ 233 w 234"/>
                <a:gd name="T3" fmla="*/ 0 h 234"/>
                <a:gd name="T4" fmla="*/ 234 w 234"/>
                <a:gd name="T5" fmla="*/ 0 h 234"/>
              </a:gdLst>
              <a:ahLst/>
              <a:cxnLst>
                <a:cxn ang="0">
                  <a:pos x="T0" y="T1"/>
                </a:cxn>
                <a:cxn ang="0">
                  <a:pos x="T2" y="T3"/>
                </a:cxn>
                <a:cxn ang="0">
                  <a:pos x="T4" y="T5"/>
                </a:cxn>
              </a:cxnLst>
              <a:rect l="0" t="0" r="r" b="b"/>
              <a:pathLst>
                <a:path w="234" h="234">
                  <a:moveTo>
                    <a:pt x="0" y="234"/>
                  </a:moveTo>
                  <a:lnTo>
                    <a:pt x="233" y="0"/>
                  </a:lnTo>
                  <a:lnTo>
                    <a:pt x="23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199" name="Freeform 167"/>
            <p:cNvSpPr>
              <a:spLocks/>
            </p:cNvSpPr>
            <p:nvPr/>
          </p:nvSpPr>
          <p:spPr bwMode="auto">
            <a:xfrm>
              <a:off x="4835" y="1206"/>
              <a:ext cx="206" cy="209"/>
            </a:xfrm>
            <a:custGeom>
              <a:avLst/>
              <a:gdLst>
                <a:gd name="T0" fmla="*/ 0 w 1678"/>
                <a:gd name="T1" fmla="*/ 1678 h 1678"/>
                <a:gd name="T2" fmla="*/ 1676 w 1678"/>
                <a:gd name="T3" fmla="*/ 0 h 1678"/>
                <a:gd name="T4" fmla="*/ 1678 w 1678"/>
                <a:gd name="T5" fmla="*/ 0 h 1678"/>
              </a:gdLst>
              <a:ahLst/>
              <a:cxnLst>
                <a:cxn ang="0">
                  <a:pos x="T0" y="T1"/>
                </a:cxn>
                <a:cxn ang="0">
                  <a:pos x="T2" y="T3"/>
                </a:cxn>
                <a:cxn ang="0">
                  <a:pos x="T4" y="T5"/>
                </a:cxn>
              </a:cxnLst>
              <a:rect l="0" t="0" r="r" b="b"/>
              <a:pathLst>
                <a:path w="1678" h="1678">
                  <a:moveTo>
                    <a:pt x="0" y="1678"/>
                  </a:moveTo>
                  <a:lnTo>
                    <a:pt x="1676" y="0"/>
                  </a:lnTo>
                  <a:lnTo>
                    <a:pt x="16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0" name="Freeform 168"/>
            <p:cNvSpPr>
              <a:spLocks/>
            </p:cNvSpPr>
            <p:nvPr/>
          </p:nvSpPr>
          <p:spPr bwMode="auto">
            <a:xfrm>
              <a:off x="4812" y="1415"/>
              <a:ext cx="65" cy="63"/>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1" name="Freeform 169"/>
            <p:cNvSpPr>
              <a:spLocks/>
            </p:cNvSpPr>
            <p:nvPr/>
          </p:nvSpPr>
          <p:spPr bwMode="auto">
            <a:xfrm>
              <a:off x="5041" y="1185"/>
              <a:ext cx="63" cy="64"/>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2" name="Freeform 170"/>
            <p:cNvSpPr>
              <a:spLocks/>
            </p:cNvSpPr>
            <p:nvPr/>
          </p:nvSpPr>
          <p:spPr bwMode="auto">
            <a:xfrm>
              <a:off x="4876" y="1249"/>
              <a:ext cx="165" cy="166"/>
            </a:xfrm>
            <a:custGeom>
              <a:avLst/>
              <a:gdLst>
                <a:gd name="T0" fmla="*/ 0 w 1338"/>
                <a:gd name="T1" fmla="*/ 1337 h 1337"/>
                <a:gd name="T2" fmla="*/ 1336 w 1338"/>
                <a:gd name="T3" fmla="*/ 0 h 1337"/>
                <a:gd name="T4" fmla="*/ 1338 w 1338"/>
                <a:gd name="T5" fmla="*/ 0 h 1337"/>
              </a:gdLst>
              <a:ahLst/>
              <a:cxnLst>
                <a:cxn ang="0">
                  <a:pos x="T0" y="T1"/>
                </a:cxn>
                <a:cxn ang="0">
                  <a:pos x="T2" y="T3"/>
                </a:cxn>
                <a:cxn ang="0">
                  <a:pos x="T4" y="T5"/>
                </a:cxn>
              </a:cxnLst>
              <a:rect l="0" t="0" r="r" b="b"/>
              <a:pathLst>
                <a:path w="1338" h="1337">
                  <a:moveTo>
                    <a:pt x="0" y="1337"/>
                  </a:moveTo>
                  <a:lnTo>
                    <a:pt x="1336" y="0"/>
                  </a:lnTo>
                  <a:lnTo>
                    <a:pt x="133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3" name="Freeform 171"/>
            <p:cNvSpPr>
              <a:spLocks/>
            </p:cNvSpPr>
            <p:nvPr/>
          </p:nvSpPr>
          <p:spPr bwMode="auto">
            <a:xfrm>
              <a:off x="4823" y="1415"/>
              <a:ext cx="95" cy="94"/>
            </a:xfrm>
            <a:custGeom>
              <a:avLst/>
              <a:gdLst>
                <a:gd name="T0" fmla="*/ 0 w 768"/>
                <a:gd name="T1" fmla="*/ 769 h 769"/>
                <a:gd name="T2" fmla="*/ 767 w 768"/>
                <a:gd name="T3" fmla="*/ 0 h 769"/>
                <a:gd name="T4" fmla="*/ 768 w 768"/>
                <a:gd name="T5" fmla="*/ 0 h 769"/>
              </a:gdLst>
              <a:ahLst/>
              <a:cxnLst>
                <a:cxn ang="0">
                  <a:pos x="T0" y="T1"/>
                </a:cxn>
                <a:cxn ang="0">
                  <a:pos x="T2" y="T3"/>
                </a:cxn>
                <a:cxn ang="0">
                  <a:pos x="T4" y="T5"/>
                </a:cxn>
              </a:cxnLst>
              <a:rect l="0" t="0" r="r" b="b"/>
              <a:pathLst>
                <a:path w="768" h="769">
                  <a:moveTo>
                    <a:pt x="0" y="769"/>
                  </a:moveTo>
                  <a:lnTo>
                    <a:pt x="767" y="0"/>
                  </a:lnTo>
                  <a:lnTo>
                    <a:pt x="7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4" name="Freeform 172"/>
            <p:cNvSpPr>
              <a:spLocks/>
            </p:cNvSpPr>
            <p:nvPr/>
          </p:nvSpPr>
          <p:spPr bwMode="auto">
            <a:xfrm>
              <a:off x="5041" y="1196"/>
              <a:ext cx="95" cy="95"/>
            </a:xfrm>
            <a:custGeom>
              <a:avLst/>
              <a:gdLst>
                <a:gd name="T0" fmla="*/ 0 w 769"/>
                <a:gd name="T1" fmla="*/ 769 h 769"/>
                <a:gd name="T2" fmla="*/ 767 w 769"/>
                <a:gd name="T3" fmla="*/ 0 h 769"/>
                <a:gd name="T4" fmla="*/ 769 w 769"/>
                <a:gd name="T5" fmla="*/ 0 h 769"/>
              </a:gdLst>
              <a:ahLst/>
              <a:cxnLst>
                <a:cxn ang="0">
                  <a:pos x="T0" y="T1"/>
                </a:cxn>
                <a:cxn ang="0">
                  <a:pos x="T2" y="T3"/>
                </a:cxn>
                <a:cxn ang="0">
                  <a:pos x="T4" y="T5"/>
                </a:cxn>
              </a:cxnLst>
              <a:rect l="0" t="0" r="r" b="b"/>
              <a:pathLst>
                <a:path w="769" h="769">
                  <a:moveTo>
                    <a:pt x="0" y="769"/>
                  </a:moveTo>
                  <a:lnTo>
                    <a:pt x="767" y="0"/>
                  </a:lnTo>
                  <a:lnTo>
                    <a:pt x="76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5" name="Freeform 173"/>
            <p:cNvSpPr>
              <a:spLocks/>
            </p:cNvSpPr>
            <p:nvPr/>
          </p:nvSpPr>
          <p:spPr bwMode="auto">
            <a:xfrm>
              <a:off x="4918" y="1291"/>
              <a:ext cx="123" cy="124"/>
            </a:xfrm>
            <a:custGeom>
              <a:avLst/>
              <a:gdLst>
                <a:gd name="T0" fmla="*/ 0 w 998"/>
                <a:gd name="T1" fmla="*/ 997 h 997"/>
                <a:gd name="T2" fmla="*/ 996 w 998"/>
                <a:gd name="T3" fmla="*/ 0 h 997"/>
                <a:gd name="T4" fmla="*/ 998 w 998"/>
                <a:gd name="T5" fmla="*/ 0 h 997"/>
              </a:gdLst>
              <a:ahLst/>
              <a:cxnLst>
                <a:cxn ang="0">
                  <a:pos x="T0" y="T1"/>
                </a:cxn>
                <a:cxn ang="0">
                  <a:pos x="T2" y="T3"/>
                </a:cxn>
                <a:cxn ang="0">
                  <a:pos x="T4" y="T5"/>
                </a:cxn>
              </a:cxnLst>
              <a:rect l="0" t="0" r="r" b="b"/>
              <a:pathLst>
                <a:path w="998" h="997">
                  <a:moveTo>
                    <a:pt x="0" y="997"/>
                  </a:moveTo>
                  <a:lnTo>
                    <a:pt x="996" y="0"/>
                  </a:lnTo>
                  <a:lnTo>
                    <a:pt x="9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6" name="Freeform 174"/>
            <p:cNvSpPr>
              <a:spLocks/>
            </p:cNvSpPr>
            <p:nvPr/>
          </p:nvSpPr>
          <p:spPr bwMode="auto">
            <a:xfrm>
              <a:off x="4838" y="1415"/>
              <a:ext cx="122" cy="122"/>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7" name="Freeform 175"/>
            <p:cNvSpPr>
              <a:spLocks/>
            </p:cNvSpPr>
            <p:nvPr/>
          </p:nvSpPr>
          <p:spPr bwMode="auto">
            <a:xfrm>
              <a:off x="5041" y="1211"/>
              <a:ext cx="122" cy="122"/>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8" name="Freeform 176"/>
            <p:cNvSpPr>
              <a:spLocks/>
            </p:cNvSpPr>
            <p:nvPr/>
          </p:nvSpPr>
          <p:spPr bwMode="auto">
            <a:xfrm>
              <a:off x="4960" y="1333"/>
              <a:ext cx="81" cy="82"/>
            </a:xfrm>
            <a:custGeom>
              <a:avLst/>
              <a:gdLst>
                <a:gd name="T0" fmla="*/ 0 w 658"/>
                <a:gd name="T1" fmla="*/ 656 h 656"/>
                <a:gd name="T2" fmla="*/ 656 w 658"/>
                <a:gd name="T3" fmla="*/ 0 h 656"/>
                <a:gd name="T4" fmla="*/ 658 w 658"/>
                <a:gd name="T5" fmla="*/ 0 h 656"/>
              </a:gdLst>
              <a:ahLst/>
              <a:cxnLst>
                <a:cxn ang="0">
                  <a:pos x="T0" y="T1"/>
                </a:cxn>
                <a:cxn ang="0">
                  <a:pos x="T2" y="T3"/>
                </a:cxn>
                <a:cxn ang="0">
                  <a:pos x="T4" y="T5"/>
                </a:cxn>
              </a:cxnLst>
              <a:rect l="0" t="0" r="r" b="b"/>
              <a:pathLst>
                <a:path w="658" h="656">
                  <a:moveTo>
                    <a:pt x="0" y="656"/>
                  </a:moveTo>
                  <a:lnTo>
                    <a:pt x="656" y="0"/>
                  </a:lnTo>
                  <a:lnTo>
                    <a:pt x="6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09" name="Freeform 177"/>
            <p:cNvSpPr>
              <a:spLocks/>
            </p:cNvSpPr>
            <p:nvPr/>
          </p:nvSpPr>
          <p:spPr bwMode="auto">
            <a:xfrm>
              <a:off x="4855" y="1415"/>
              <a:ext cx="147" cy="148"/>
            </a:xfrm>
            <a:custGeom>
              <a:avLst/>
              <a:gdLst>
                <a:gd name="T0" fmla="*/ 0 w 1193"/>
                <a:gd name="T1" fmla="*/ 1195 h 1195"/>
                <a:gd name="T2" fmla="*/ 1192 w 1193"/>
                <a:gd name="T3" fmla="*/ 0 h 1195"/>
                <a:gd name="T4" fmla="*/ 1193 w 1193"/>
                <a:gd name="T5" fmla="*/ 0 h 1195"/>
              </a:gdLst>
              <a:ahLst/>
              <a:cxnLst>
                <a:cxn ang="0">
                  <a:pos x="T0" y="T1"/>
                </a:cxn>
                <a:cxn ang="0">
                  <a:pos x="T2" y="T3"/>
                </a:cxn>
                <a:cxn ang="0">
                  <a:pos x="T4" y="T5"/>
                </a:cxn>
              </a:cxnLst>
              <a:rect l="0" t="0" r="r" b="b"/>
              <a:pathLst>
                <a:path w="1193" h="1195">
                  <a:moveTo>
                    <a:pt x="0" y="1195"/>
                  </a:moveTo>
                  <a:lnTo>
                    <a:pt x="1192" y="0"/>
                  </a:lnTo>
                  <a:lnTo>
                    <a:pt x="119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0" name="Freeform 178"/>
            <p:cNvSpPr>
              <a:spLocks/>
            </p:cNvSpPr>
            <p:nvPr/>
          </p:nvSpPr>
          <p:spPr bwMode="auto">
            <a:xfrm>
              <a:off x="5041" y="1228"/>
              <a:ext cx="148" cy="148"/>
            </a:xfrm>
            <a:custGeom>
              <a:avLst/>
              <a:gdLst>
                <a:gd name="T0" fmla="*/ 0 w 1194"/>
                <a:gd name="T1" fmla="*/ 1193 h 1193"/>
                <a:gd name="T2" fmla="*/ 1193 w 1194"/>
                <a:gd name="T3" fmla="*/ 0 h 1193"/>
                <a:gd name="T4" fmla="*/ 1194 w 1194"/>
                <a:gd name="T5" fmla="*/ 0 h 1193"/>
              </a:gdLst>
              <a:ahLst/>
              <a:cxnLst>
                <a:cxn ang="0">
                  <a:pos x="T0" y="T1"/>
                </a:cxn>
                <a:cxn ang="0">
                  <a:pos x="T2" y="T3"/>
                </a:cxn>
                <a:cxn ang="0">
                  <a:pos x="T4" y="T5"/>
                </a:cxn>
              </a:cxnLst>
              <a:rect l="0" t="0" r="r" b="b"/>
              <a:pathLst>
                <a:path w="1194" h="1193">
                  <a:moveTo>
                    <a:pt x="0" y="1193"/>
                  </a:moveTo>
                  <a:lnTo>
                    <a:pt x="1193" y="0"/>
                  </a:lnTo>
                  <a:lnTo>
                    <a:pt x="119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1" name="Freeform 179"/>
            <p:cNvSpPr>
              <a:spLocks/>
            </p:cNvSpPr>
            <p:nvPr/>
          </p:nvSpPr>
          <p:spPr bwMode="auto">
            <a:xfrm>
              <a:off x="5002" y="1376"/>
              <a:ext cx="39" cy="39"/>
            </a:xfrm>
            <a:custGeom>
              <a:avLst/>
              <a:gdLst>
                <a:gd name="T0" fmla="*/ 0 w 318"/>
                <a:gd name="T1" fmla="*/ 317 h 317"/>
                <a:gd name="T2" fmla="*/ 316 w 318"/>
                <a:gd name="T3" fmla="*/ 0 h 317"/>
                <a:gd name="T4" fmla="*/ 318 w 318"/>
                <a:gd name="T5" fmla="*/ 0 h 317"/>
              </a:gdLst>
              <a:ahLst/>
              <a:cxnLst>
                <a:cxn ang="0">
                  <a:pos x="T0" y="T1"/>
                </a:cxn>
                <a:cxn ang="0">
                  <a:pos x="T2" y="T3"/>
                </a:cxn>
                <a:cxn ang="0">
                  <a:pos x="T4" y="T5"/>
                </a:cxn>
              </a:cxnLst>
              <a:rect l="0" t="0" r="r" b="b"/>
              <a:pathLst>
                <a:path w="318" h="317">
                  <a:moveTo>
                    <a:pt x="0" y="317"/>
                  </a:moveTo>
                  <a:lnTo>
                    <a:pt x="316" y="0"/>
                  </a:lnTo>
                  <a:lnTo>
                    <a:pt x="31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2" name="Freeform 180"/>
            <p:cNvSpPr>
              <a:spLocks/>
            </p:cNvSpPr>
            <p:nvPr/>
          </p:nvSpPr>
          <p:spPr bwMode="auto">
            <a:xfrm>
              <a:off x="4875" y="1418"/>
              <a:ext cx="166" cy="167"/>
            </a:xfrm>
            <a:custGeom>
              <a:avLst/>
              <a:gdLst>
                <a:gd name="T0" fmla="*/ 0 w 1349"/>
                <a:gd name="T1" fmla="*/ 1350 h 1350"/>
                <a:gd name="T2" fmla="*/ 1347 w 1349"/>
                <a:gd name="T3" fmla="*/ 0 h 1350"/>
                <a:gd name="T4" fmla="*/ 1349 w 1349"/>
                <a:gd name="T5" fmla="*/ 0 h 1350"/>
              </a:gdLst>
              <a:ahLst/>
              <a:cxnLst>
                <a:cxn ang="0">
                  <a:pos x="T0" y="T1"/>
                </a:cxn>
                <a:cxn ang="0">
                  <a:pos x="T2" y="T3"/>
                </a:cxn>
                <a:cxn ang="0">
                  <a:pos x="T4" y="T5"/>
                </a:cxn>
              </a:cxnLst>
              <a:rect l="0" t="0" r="r" b="b"/>
              <a:pathLst>
                <a:path w="1349" h="1350">
                  <a:moveTo>
                    <a:pt x="0" y="1350"/>
                  </a:moveTo>
                  <a:lnTo>
                    <a:pt x="1347" y="0"/>
                  </a:lnTo>
                  <a:lnTo>
                    <a:pt x="134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3" name="Freeform 181"/>
            <p:cNvSpPr>
              <a:spLocks/>
            </p:cNvSpPr>
            <p:nvPr/>
          </p:nvSpPr>
          <p:spPr bwMode="auto">
            <a:xfrm>
              <a:off x="5044" y="1248"/>
              <a:ext cx="166" cy="167"/>
            </a:xfrm>
            <a:custGeom>
              <a:avLst/>
              <a:gdLst>
                <a:gd name="T0" fmla="*/ 0 w 1348"/>
                <a:gd name="T1" fmla="*/ 1350 h 1350"/>
                <a:gd name="T2" fmla="*/ 1347 w 1348"/>
                <a:gd name="T3" fmla="*/ 0 h 1350"/>
                <a:gd name="T4" fmla="*/ 1348 w 1348"/>
                <a:gd name="T5" fmla="*/ 0 h 1350"/>
              </a:gdLst>
              <a:ahLst/>
              <a:cxnLst>
                <a:cxn ang="0">
                  <a:pos x="T0" y="T1"/>
                </a:cxn>
                <a:cxn ang="0">
                  <a:pos x="T2" y="T3"/>
                </a:cxn>
                <a:cxn ang="0">
                  <a:pos x="T4" y="T5"/>
                </a:cxn>
              </a:cxnLst>
              <a:rect l="0" t="0" r="r" b="b"/>
              <a:pathLst>
                <a:path w="1348" h="1350">
                  <a:moveTo>
                    <a:pt x="0" y="1350"/>
                  </a:moveTo>
                  <a:lnTo>
                    <a:pt x="1347" y="0"/>
                  </a:lnTo>
                  <a:lnTo>
                    <a:pt x="13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4" name="Freeform 182"/>
            <p:cNvSpPr>
              <a:spLocks/>
            </p:cNvSpPr>
            <p:nvPr/>
          </p:nvSpPr>
          <p:spPr bwMode="auto">
            <a:xfrm>
              <a:off x="5041" y="1415"/>
              <a:ext cx="3" cy="3"/>
            </a:xfrm>
            <a:custGeom>
              <a:avLst/>
              <a:gdLst>
                <a:gd name="T0" fmla="*/ 0 w 25"/>
                <a:gd name="T1" fmla="*/ 24 h 24"/>
                <a:gd name="T2" fmla="*/ 24 w 25"/>
                <a:gd name="T3" fmla="*/ 0 h 24"/>
                <a:gd name="T4" fmla="*/ 25 w 25"/>
                <a:gd name="T5" fmla="*/ 0 h 24"/>
              </a:gdLst>
              <a:ahLst/>
              <a:cxnLst>
                <a:cxn ang="0">
                  <a:pos x="T0" y="T1"/>
                </a:cxn>
                <a:cxn ang="0">
                  <a:pos x="T2" y="T3"/>
                </a:cxn>
                <a:cxn ang="0">
                  <a:pos x="T4" y="T5"/>
                </a:cxn>
              </a:cxnLst>
              <a:rect l="0" t="0" r="r" b="b"/>
              <a:pathLst>
                <a:path w="25" h="24">
                  <a:moveTo>
                    <a:pt x="0" y="24"/>
                  </a:moveTo>
                  <a:lnTo>
                    <a:pt x="24" y="0"/>
                  </a:lnTo>
                  <a:lnTo>
                    <a:pt x="2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5" name="Freeform 183"/>
            <p:cNvSpPr>
              <a:spLocks/>
            </p:cNvSpPr>
            <p:nvPr/>
          </p:nvSpPr>
          <p:spPr bwMode="auto">
            <a:xfrm>
              <a:off x="4897" y="1459"/>
              <a:ext cx="144" cy="145"/>
            </a:xfrm>
            <a:custGeom>
              <a:avLst/>
              <a:gdLst>
                <a:gd name="T0" fmla="*/ 0 w 1168"/>
                <a:gd name="T1" fmla="*/ 1168 h 1168"/>
                <a:gd name="T2" fmla="*/ 1166 w 1168"/>
                <a:gd name="T3" fmla="*/ 0 h 1168"/>
                <a:gd name="T4" fmla="*/ 1168 w 1168"/>
                <a:gd name="T5" fmla="*/ 0 h 1168"/>
              </a:gdLst>
              <a:ahLst/>
              <a:cxnLst>
                <a:cxn ang="0">
                  <a:pos x="T0" y="T1"/>
                </a:cxn>
                <a:cxn ang="0">
                  <a:pos x="T2" y="T3"/>
                </a:cxn>
                <a:cxn ang="0">
                  <a:pos x="T4" y="T5"/>
                </a:cxn>
              </a:cxnLst>
              <a:rect l="0" t="0" r="r" b="b"/>
              <a:pathLst>
                <a:path w="1168" h="1168">
                  <a:moveTo>
                    <a:pt x="0" y="1168"/>
                  </a:moveTo>
                  <a:lnTo>
                    <a:pt x="1166" y="0"/>
                  </a:lnTo>
                  <a:lnTo>
                    <a:pt x="11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6" name="Freeform 184"/>
            <p:cNvSpPr>
              <a:spLocks/>
            </p:cNvSpPr>
            <p:nvPr/>
          </p:nvSpPr>
          <p:spPr bwMode="auto">
            <a:xfrm>
              <a:off x="5086" y="1270"/>
              <a:ext cx="144" cy="145"/>
            </a:xfrm>
            <a:custGeom>
              <a:avLst/>
              <a:gdLst>
                <a:gd name="T0" fmla="*/ 0 w 1166"/>
                <a:gd name="T1" fmla="*/ 1167 h 1167"/>
                <a:gd name="T2" fmla="*/ 1165 w 1166"/>
                <a:gd name="T3" fmla="*/ 0 h 1167"/>
                <a:gd name="T4" fmla="*/ 1166 w 1166"/>
                <a:gd name="T5" fmla="*/ 0 h 1167"/>
              </a:gdLst>
              <a:ahLst/>
              <a:cxnLst>
                <a:cxn ang="0">
                  <a:pos x="T0" y="T1"/>
                </a:cxn>
                <a:cxn ang="0">
                  <a:pos x="T2" y="T3"/>
                </a:cxn>
                <a:cxn ang="0">
                  <a:pos x="T4" y="T5"/>
                </a:cxn>
              </a:cxnLst>
              <a:rect l="0" t="0" r="r" b="b"/>
              <a:pathLst>
                <a:path w="1166" h="1167">
                  <a:moveTo>
                    <a:pt x="0" y="1167"/>
                  </a:moveTo>
                  <a:lnTo>
                    <a:pt x="1165" y="0"/>
                  </a:lnTo>
                  <a:lnTo>
                    <a:pt x="11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7" name="Freeform 185"/>
            <p:cNvSpPr>
              <a:spLocks/>
            </p:cNvSpPr>
            <p:nvPr/>
          </p:nvSpPr>
          <p:spPr bwMode="auto">
            <a:xfrm>
              <a:off x="5041" y="1415"/>
              <a:ext cx="45" cy="44"/>
            </a:xfrm>
            <a:custGeom>
              <a:avLst/>
              <a:gdLst>
                <a:gd name="T0" fmla="*/ 0 w 365"/>
                <a:gd name="T1" fmla="*/ 364 h 364"/>
                <a:gd name="T2" fmla="*/ 364 w 365"/>
                <a:gd name="T3" fmla="*/ 0 h 364"/>
                <a:gd name="T4" fmla="*/ 365 w 365"/>
                <a:gd name="T5" fmla="*/ 0 h 364"/>
              </a:gdLst>
              <a:ahLst/>
              <a:cxnLst>
                <a:cxn ang="0">
                  <a:pos x="T0" y="T1"/>
                </a:cxn>
                <a:cxn ang="0">
                  <a:pos x="T2" y="T3"/>
                </a:cxn>
                <a:cxn ang="0">
                  <a:pos x="T4" y="T5"/>
                </a:cxn>
              </a:cxnLst>
              <a:rect l="0" t="0" r="r" b="b"/>
              <a:pathLst>
                <a:path w="365" h="364">
                  <a:moveTo>
                    <a:pt x="0" y="364"/>
                  </a:moveTo>
                  <a:lnTo>
                    <a:pt x="364" y="0"/>
                  </a:lnTo>
                  <a:lnTo>
                    <a:pt x="36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8" name="Freeform 186"/>
            <p:cNvSpPr>
              <a:spLocks/>
            </p:cNvSpPr>
            <p:nvPr/>
          </p:nvSpPr>
          <p:spPr bwMode="auto">
            <a:xfrm>
              <a:off x="4922" y="1501"/>
              <a:ext cx="119" cy="120"/>
            </a:xfrm>
            <a:custGeom>
              <a:avLst/>
              <a:gdLst>
                <a:gd name="T0" fmla="*/ 0 w 964"/>
                <a:gd name="T1" fmla="*/ 963 h 963"/>
                <a:gd name="T2" fmla="*/ 962 w 964"/>
                <a:gd name="T3" fmla="*/ 0 h 963"/>
                <a:gd name="T4" fmla="*/ 964 w 964"/>
                <a:gd name="T5" fmla="*/ 0 h 963"/>
              </a:gdLst>
              <a:ahLst/>
              <a:cxnLst>
                <a:cxn ang="0">
                  <a:pos x="T0" y="T1"/>
                </a:cxn>
                <a:cxn ang="0">
                  <a:pos x="T2" y="T3"/>
                </a:cxn>
                <a:cxn ang="0">
                  <a:pos x="T4" y="T5"/>
                </a:cxn>
              </a:cxnLst>
              <a:rect l="0" t="0" r="r" b="b"/>
              <a:pathLst>
                <a:path w="964" h="963">
                  <a:moveTo>
                    <a:pt x="0" y="963"/>
                  </a:moveTo>
                  <a:lnTo>
                    <a:pt x="962" y="0"/>
                  </a:lnTo>
                  <a:lnTo>
                    <a:pt x="96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19" name="Freeform 187"/>
            <p:cNvSpPr>
              <a:spLocks/>
            </p:cNvSpPr>
            <p:nvPr/>
          </p:nvSpPr>
          <p:spPr bwMode="auto">
            <a:xfrm>
              <a:off x="5128" y="1295"/>
              <a:ext cx="119" cy="120"/>
            </a:xfrm>
            <a:custGeom>
              <a:avLst/>
              <a:gdLst>
                <a:gd name="T0" fmla="*/ 0 w 963"/>
                <a:gd name="T1" fmla="*/ 963 h 963"/>
                <a:gd name="T2" fmla="*/ 962 w 963"/>
                <a:gd name="T3" fmla="*/ 0 h 963"/>
                <a:gd name="T4" fmla="*/ 963 w 963"/>
                <a:gd name="T5" fmla="*/ 0 h 963"/>
              </a:gdLst>
              <a:ahLst/>
              <a:cxnLst>
                <a:cxn ang="0">
                  <a:pos x="T0" y="T1"/>
                </a:cxn>
                <a:cxn ang="0">
                  <a:pos x="T2" y="T3"/>
                </a:cxn>
                <a:cxn ang="0">
                  <a:pos x="T4" y="T5"/>
                </a:cxn>
              </a:cxnLst>
              <a:rect l="0" t="0" r="r" b="b"/>
              <a:pathLst>
                <a:path w="963" h="963">
                  <a:moveTo>
                    <a:pt x="0" y="963"/>
                  </a:moveTo>
                  <a:lnTo>
                    <a:pt x="962" y="0"/>
                  </a:lnTo>
                  <a:lnTo>
                    <a:pt x="96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0" name="Freeform 188"/>
            <p:cNvSpPr>
              <a:spLocks/>
            </p:cNvSpPr>
            <p:nvPr/>
          </p:nvSpPr>
          <p:spPr bwMode="auto">
            <a:xfrm>
              <a:off x="5041" y="1415"/>
              <a:ext cx="87" cy="86"/>
            </a:xfrm>
            <a:custGeom>
              <a:avLst/>
              <a:gdLst>
                <a:gd name="T0" fmla="*/ 0 w 705"/>
                <a:gd name="T1" fmla="*/ 705 h 705"/>
                <a:gd name="T2" fmla="*/ 704 w 705"/>
                <a:gd name="T3" fmla="*/ 0 h 705"/>
                <a:gd name="T4" fmla="*/ 705 w 705"/>
                <a:gd name="T5" fmla="*/ 0 h 705"/>
              </a:gdLst>
              <a:ahLst/>
              <a:cxnLst>
                <a:cxn ang="0">
                  <a:pos x="T0" y="T1"/>
                </a:cxn>
                <a:cxn ang="0">
                  <a:pos x="T2" y="T3"/>
                </a:cxn>
                <a:cxn ang="0">
                  <a:pos x="T4" y="T5"/>
                </a:cxn>
              </a:cxnLst>
              <a:rect l="0" t="0" r="r" b="b"/>
              <a:pathLst>
                <a:path w="705" h="705">
                  <a:moveTo>
                    <a:pt x="0" y="705"/>
                  </a:moveTo>
                  <a:lnTo>
                    <a:pt x="704" y="0"/>
                  </a:lnTo>
                  <a:lnTo>
                    <a:pt x="70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1" name="Freeform 189"/>
            <p:cNvSpPr>
              <a:spLocks/>
            </p:cNvSpPr>
            <p:nvPr/>
          </p:nvSpPr>
          <p:spPr bwMode="auto">
            <a:xfrm>
              <a:off x="4950" y="1544"/>
              <a:ext cx="91" cy="91"/>
            </a:xfrm>
            <a:custGeom>
              <a:avLst/>
              <a:gdLst>
                <a:gd name="T0" fmla="*/ 0 w 736"/>
                <a:gd name="T1" fmla="*/ 735 h 735"/>
                <a:gd name="T2" fmla="*/ 734 w 736"/>
                <a:gd name="T3" fmla="*/ 0 h 735"/>
                <a:gd name="T4" fmla="*/ 736 w 736"/>
                <a:gd name="T5" fmla="*/ 0 h 735"/>
              </a:gdLst>
              <a:ahLst/>
              <a:cxnLst>
                <a:cxn ang="0">
                  <a:pos x="T0" y="T1"/>
                </a:cxn>
                <a:cxn ang="0">
                  <a:pos x="T2" y="T3"/>
                </a:cxn>
                <a:cxn ang="0">
                  <a:pos x="T4" y="T5"/>
                </a:cxn>
              </a:cxnLst>
              <a:rect l="0" t="0" r="r" b="b"/>
              <a:pathLst>
                <a:path w="736" h="735">
                  <a:moveTo>
                    <a:pt x="0" y="735"/>
                  </a:moveTo>
                  <a:lnTo>
                    <a:pt x="734" y="0"/>
                  </a:lnTo>
                  <a:lnTo>
                    <a:pt x="73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2" name="Freeform 190"/>
            <p:cNvSpPr>
              <a:spLocks/>
            </p:cNvSpPr>
            <p:nvPr/>
          </p:nvSpPr>
          <p:spPr bwMode="auto">
            <a:xfrm>
              <a:off x="5170" y="1323"/>
              <a:ext cx="91" cy="92"/>
            </a:xfrm>
            <a:custGeom>
              <a:avLst/>
              <a:gdLst>
                <a:gd name="T0" fmla="*/ 0 w 735"/>
                <a:gd name="T1" fmla="*/ 735 h 735"/>
                <a:gd name="T2" fmla="*/ 734 w 735"/>
                <a:gd name="T3" fmla="*/ 0 h 735"/>
                <a:gd name="T4" fmla="*/ 735 w 735"/>
                <a:gd name="T5" fmla="*/ 0 h 735"/>
              </a:gdLst>
              <a:ahLst/>
              <a:cxnLst>
                <a:cxn ang="0">
                  <a:pos x="T0" y="T1"/>
                </a:cxn>
                <a:cxn ang="0">
                  <a:pos x="T2" y="T3"/>
                </a:cxn>
                <a:cxn ang="0">
                  <a:pos x="T4" y="T5"/>
                </a:cxn>
              </a:cxnLst>
              <a:rect l="0" t="0" r="r" b="b"/>
              <a:pathLst>
                <a:path w="735" h="735">
                  <a:moveTo>
                    <a:pt x="0" y="735"/>
                  </a:moveTo>
                  <a:lnTo>
                    <a:pt x="734" y="0"/>
                  </a:lnTo>
                  <a:lnTo>
                    <a:pt x="73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3" name="Freeform 191"/>
            <p:cNvSpPr>
              <a:spLocks/>
            </p:cNvSpPr>
            <p:nvPr/>
          </p:nvSpPr>
          <p:spPr bwMode="auto">
            <a:xfrm>
              <a:off x="5041" y="1415"/>
              <a:ext cx="129" cy="129"/>
            </a:xfrm>
            <a:custGeom>
              <a:avLst/>
              <a:gdLst>
                <a:gd name="T0" fmla="*/ 0 w 1045"/>
                <a:gd name="T1" fmla="*/ 1045 h 1045"/>
                <a:gd name="T2" fmla="*/ 1044 w 1045"/>
                <a:gd name="T3" fmla="*/ 0 h 1045"/>
                <a:gd name="T4" fmla="*/ 1045 w 1045"/>
                <a:gd name="T5" fmla="*/ 0 h 1045"/>
              </a:gdLst>
              <a:ahLst/>
              <a:cxnLst>
                <a:cxn ang="0">
                  <a:pos x="T0" y="T1"/>
                </a:cxn>
                <a:cxn ang="0">
                  <a:pos x="T2" y="T3"/>
                </a:cxn>
                <a:cxn ang="0">
                  <a:pos x="T4" y="T5"/>
                </a:cxn>
              </a:cxnLst>
              <a:rect l="0" t="0" r="r" b="b"/>
              <a:pathLst>
                <a:path w="1045" h="1045">
                  <a:moveTo>
                    <a:pt x="0" y="1045"/>
                  </a:moveTo>
                  <a:lnTo>
                    <a:pt x="1044" y="0"/>
                  </a:lnTo>
                  <a:lnTo>
                    <a:pt x="104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4" name="Freeform 192"/>
            <p:cNvSpPr>
              <a:spLocks/>
            </p:cNvSpPr>
            <p:nvPr/>
          </p:nvSpPr>
          <p:spPr bwMode="auto">
            <a:xfrm>
              <a:off x="4982" y="1586"/>
              <a:ext cx="59" cy="59"/>
            </a:xfrm>
            <a:custGeom>
              <a:avLst/>
              <a:gdLst>
                <a:gd name="T0" fmla="*/ 0 w 481"/>
                <a:gd name="T1" fmla="*/ 479 h 479"/>
                <a:gd name="T2" fmla="*/ 479 w 481"/>
                <a:gd name="T3" fmla="*/ 0 h 479"/>
                <a:gd name="T4" fmla="*/ 481 w 481"/>
                <a:gd name="T5" fmla="*/ 0 h 479"/>
              </a:gdLst>
              <a:ahLst/>
              <a:cxnLst>
                <a:cxn ang="0">
                  <a:pos x="T0" y="T1"/>
                </a:cxn>
                <a:cxn ang="0">
                  <a:pos x="T2" y="T3"/>
                </a:cxn>
                <a:cxn ang="0">
                  <a:pos x="T4" y="T5"/>
                </a:cxn>
              </a:cxnLst>
              <a:rect l="0" t="0" r="r" b="b"/>
              <a:pathLst>
                <a:path w="481" h="479">
                  <a:moveTo>
                    <a:pt x="0" y="479"/>
                  </a:moveTo>
                  <a:lnTo>
                    <a:pt x="479" y="0"/>
                  </a:lnTo>
                  <a:lnTo>
                    <a:pt x="4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5" name="Freeform 193"/>
            <p:cNvSpPr>
              <a:spLocks/>
            </p:cNvSpPr>
            <p:nvPr/>
          </p:nvSpPr>
          <p:spPr bwMode="auto">
            <a:xfrm>
              <a:off x="5212" y="1356"/>
              <a:ext cx="59" cy="59"/>
            </a:xfrm>
            <a:custGeom>
              <a:avLst/>
              <a:gdLst>
                <a:gd name="T0" fmla="*/ 0 w 480"/>
                <a:gd name="T1" fmla="*/ 479 h 479"/>
                <a:gd name="T2" fmla="*/ 479 w 480"/>
                <a:gd name="T3" fmla="*/ 0 h 479"/>
                <a:gd name="T4" fmla="*/ 480 w 480"/>
                <a:gd name="T5" fmla="*/ 0 h 479"/>
              </a:gdLst>
              <a:ahLst/>
              <a:cxnLst>
                <a:cxn ang="0">
                  <a:pos x="T0" y="T1"/>
                </a:cxn>
                <a:cxn ang="0">
                  <a:pos x="T2" y="T3"/>
                </a:cxn>
                <a:cxn ang="0">
                  <a:pos x="T4" y="T5"/>
                </a:cxn>
              </a:cxnLst>
              <a:rect l="0" t="0" r="r" b="b"/>
              <a:pathLst>
                <a:path w="480" h="479">
                  <a:moveTo>
                    <a:pt x="0" y="479"/>
                  </a:moveTo>
                  <a:lnTo>
                    <a:pt x="479" y="0"/>
                  </a:lnTo>
                  <a:lnTo>
                    <a:pt x="48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6" name="Freeform 194"/>
            <p:cNvSpPr>
              <a:spLocks/>
            </p:cNvSpPr>
            <p:nvPr/>
          </p:nvSpPr>
          <p:spPr bwMode="auto">
            <a:xfrm>
              <a:off x="5041" y="1415"/>
              <a:ext cx="171" cy="171"/>
            </a:xfrm>
            <a:custGeom>
              <a:avLst/>
              <a:gdLst>
                <a:gd name="T0" fmla="*/ 0 w 1385"/>
                <a:gd name="T1" fmla="*/ 1386 h 1386"/>
                <a:gd name="T2" fmla="*/ 1384 w 1385"/>
                <a:gd name="T3" fmla="*/ 0 h 1386"/>
                <a:gd name="T4" fmla="*/ 1385 w 1385"/>
                <a:gd name="T5" fmla="*/ 0 h 1386"/>
              </a:gdLst>
              <a:ahLst/>
              <a:cxnLst>
                <a:cxn ang="0">
                  <a:pos x="T0" y="T1"/>
                </a:cxn>
                <a:cxn ang="0">
                  <a:pos x="T2" y="T3"/>
                </a:cxn>
                <a:cxn ang="0">
                  <a:pos x="T4" y="T5"/>
                </a:cxn>
              </a:cxnLst>
              <a:rect l="0" t="0" r="r" b="b"/>
              <a:pathLst>
                <a:path w="1385" h="1386">
                  <a:moveTo>
                    <a:pt x="0" y="1386"/>
                  </a:moveTo>
                  <a:lnTo>
                    <a:pt x="1384" y="0"/>
                  </a:lnTo>
                  <a:lnTo>
                    <a:pt x="13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7" name="Freeform 195"/>
            <p:cNvSpPr>
              <a:spLocks/>
            </p:cNvSpPr>
            <p:nvPr/>
          </p:nvSpPr>
          <p:spPr bwMode="auto">
            <a:xfrm>
              <a:off x="5018" y="1628"/>
              <a:ext cx="23" cy="24"/>
            </a:xfrm>
            <a:custGeom>
              <a:avLst/>
              <a:gdLst>
                <a:gd name="T0" fmla="*/ 0 w 192"/>
                <a:gd name="T1" fmla="*/ 191 h 191"/>
                <a:gd name="T2" fmla="*/ 190 w 192"/>
                <a:gd name="T3" fmla="*/ 0 h 191"/>
                <a:gd name="T4" fmla="*/ 192 w 192"/>
                <a:gd name="T5" fmla="*/ 0 h 191"/>
              </a:gdLst>
              <a:ahLst/>
              <a:cxnLst>
                <a:cxn ang="0">
                  <a:pos x="T0" y="T1"/>
                </a:cxn>
                <a:cxn ang="0">
                  <a:pos x="T2" y="T3"/>
                </a:cxn>
                <a:cxn ang="0">
                  <a:pos x="T4" y="T5"/>
                </a:cxn>
              </a:cxnLst>
              <a:rect l="0" t="0" r="r" b="b"/>
              <a:pathLst>
                <a:path w="192" h="191">
                  <a:moveTo>
                    <a:pt x="0" y="191"/>
                  </a:moveTo>
                  <a:lnTo>
                    <a:pt x="190"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8" name="Freeform 196"/>
            <p:cNvSpPr>
              <a:spLocks/>
            </p:cNvSpPr>
            <p:nvPr/>
          </p:nvSpPr>
          <p:spPr bwMode="auto">
            <a:xfrm>
              <a:off x="5253" y="1391"/>
              <a:ext cx="25" cy="24"/>
            </a:xfrm>
            <a:custGeom>
              <a:avLst/>
              <a:gdLst>
                <a:gd name="T0" fmla="*/ 0 w 192"/>
                <a:gd name="T1" fmla="*/ 190 h 190"/>
                <a:gd name="T2" fmla="*/ 191 w 192"/>
                <a:gd name="T3" fmla="*/ 0 h 190"/>
                <a:gd name="T4" fmla="*/ 192 w 192"/>
                <a:gd name="T5" fmla="*/ 0 h 190"/>
              </a:gdLst>
              <a:ahLst/>
              <a:cxnLst>
                <a:cxn ang="0">
                  <a:pos x="T0" y="T1"/>
                </a:cxn>
                <a:cxn ang="0">
                  <a:pos x="T2" y="T3"/>
                </a:cxn>
                <a:cxn ang="0">
                  <a:pos x="T4" y="T5"/>
                </a:cxn>
              </a:cxnLst>
              <a:rect l="0" t="0" r="r" b="b"/>
              <a:pathLst>
                <a:path w="192" h="190">
                  <a:moveTo>
                    <a:pt x="0" y="190"/>
                  </a:moveTo>
                  <a:lnTo>
                    <a:pt x="191"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29" name="Freeform 197"/>
            <p:cNvSpPr>
              <a:spLocks/>
            </p:cNvSpPr>
            <p:nvPr/>
          </p:nvSpPr>
          <p:spPr bwMode="auto">
            <a:xfrm>
              <a:off x="5041" y="1415"/>
              <a:ext cx="212" cy="213"/>
            </a:xfrm>
            <a:custGeom>
              <a:avLst/>
              <a:gdLst>
                <a:gd name="T0" fmla="*/ 0 w 1724"/>
                <a:gd name="T1" fmla="*/ 1726 h 1726"/>
                <a:gd name="T2" fmla="*/ 1723 w 1724"/>
                <a:gd name="T3" fmla="*/ 0 h 1726"/>
                <a:gd name="T4" fmla="*/ 1724 w 1724"/>
                <a:gd name="T5" fmla="*/ 0 h 1726"/>
              </a:gdLst>
              <a:ahLst/>
              <a:cxnLst>
                <a:cxn ang="0">
                  <a:pos x="T0" y="T1"/>
                </a:cxn>
                <a:cxn ang="0">
                  <a:pos x="T2" y="T3"/>
                </a:cxn>
                <a:cxn ang="0">
                  <a:pos x="T4" y="T5"/>
                </a:cxn>
              </a:cxnLst>
              <a:rect l="0" t="0" r="r" b="b"/>
              <a:pathLst>
                <a:path w="1724" h="1726">
                  <a:moveTo>
                    <a:pt x="0" y="1726"/>
                  </a:moveTo>
                  <a:lnTo>
                    <a:pt x="1723" y="0"/>
                  </a:lnTo>
                  <a:lnTo>
                    <a:pt x="172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30" name="Freeform 198"/>
            <p:cNvSpPr>
              <a:spLocks/>
            </p:cNvSpPr>
            <p:nvPr/>
          </p:nvSpPr>
          <p:spPr bwMode="auto">
            <a:xfrm>
              <a:off x="5059" y="1432"/>
              <a:ext cx="219" cy="220"/>
            </a:xfrm>
            <a:custGeom>
              <a:avLst/>
              <a:gdLst>
                <a:gd name="T0" fmla="*/ 0 w 1773"/>
                <a:gd name="T1" fmla="*/ 1775 h 1775"/>
                <a:gd name="T2" fmla="*/ 1772 w 1773"/>
                <a:gd name="T3" fmla="*/ 0 h 1775"/>
                <a:gd name="T4" fmla="*/ 1773 w 1773"/>
                <a:gd name="T5" fmla="*/ 0 h 1775"/>
              </a:gdLst>
              <a:ahLst/>
              <a:cxnLst>
                <a:cxn ang="0">
                  <a:pos x="T0" y="T1"/>
                </a:cxn>
                <a:cxn ang="0">
                  <a:pos x="T2" y="T3"/>
                </a:cxn>
                <a:cxn ang="0">
                  <a:pos x="T4" y="T5"/>
                </a:cxn>
              </a:cxnLst>
              <a:rect l="0" t="0" r="r" b="b"/>
              <a:pathLst>
                <a:path w="1773" h="1775">
                  <a:moveTo>
                    <a:pt x="0" y="1775"/>
                  </a:moveTo>
                  <a:lnTo>
                    <a:pt x="1772" y="0"/>
                  </a:lnTo>
                  <a:lnTo>
                    <a:pt x="177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31" name="Freeform 199"/>
            <p:cNvSpPr>
              <a:spLocks/>
            </p:cNvSpPr>
            <p:nvPr/>
          </p:nvSpPr>
          <p:spPr bwMode="auto">
            <a:xfrm>
              <a:off x="5111" y="1485"/>
              <a:ext cx="157" cy="157"/>
            </a:xfrm>
            <a:custGeom>
              <a:avLst/>
              <a:gdLst>
                <a:gd name="T0" fmla="*/ 0 w 1274"/>
                <a:gd name="T1" fmla="*/ 1275 h 1275"/>
                <a:gd name="T2" fmla="*/ 1273 w 1274"/>
                <a:gd name="T3" fmla="*/ 0 h 1275"/>
                <a:gd name="T4" fmla="*/ 1274 w 1274"/>
                <a:gd name="T5" fmla="*/ 0 h 1275"/>
              </a:gdLst>
              <a:ahLst/>
              <a:cxnLst>
                <a:cxn ang="0">
                  <a:pos x="T0" y="T1"/>
                </a:cxn>
                <a:cxn ang="0">
                  <a:pos x="T2" y="T3"/>
                </a:cxn>
                <a:cxn ang="0">
                  <a:pos x="T4" y="T5"/>
                </a:cxn>
              </a:cxnLst>
              <a:rect l="0" t="0" r="r" b="b"/>
              <a:pathLst>
                <a:path w="1274" h="1275">
                  <a:moveTo>
                    <a:pt x="0" y="1275"/>
                  </a:moveTo>
                  <a:lnTo>
                    <a:pt x="1273" y="0"/>
                  </a:lnTo>
                  <a:lnTo>
                    <a:pt x="127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32" name="Text Box 200"/>
            <p:cNvSpPr txBox="1">
              <a:spLocks noChangeArrowheads="1"/>
            </p:cNvSpPr>
            <p:nvPr/>
          </p:nvSpPr>
          <p:spPr bwMode="auto">
            <a:xfrm>
              <a:off x="3676" y="89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600" i="0">
                  <a:effectLst/>
                </a:rPr>
                <a:t>0.8D</a:t>
              </a:r>
            </a:p>
          </p:txBody>
        </p:sp>
        <p:sp>
          <p:nvSpPr>
            <p:cNvPr id="44233" name="Line 201"/>
            <p:cNvSpPr>
              <a:spLocks noChangeShapeType="1"/>
            </p:cNvSpPr>
            <p:nvPr/>
          </p:nvSpPr>
          <p:spPr bwMode="auto">
            <a:xfrm flipV="1">
              <a:off x="3677" y="965"/>
              <a:ext cx="0" cy="192"/>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234" name="Line 202"/>
            <p:cNvSpPr>
              <a:spLocks noChangeShapeType="1"/>
            </p:cNvSpPr>
            <p:nvPr/>
          </p:nvSpPr>
          <p:spPr bwMode="auto">
            <a:xfrm>
              <a:off x="3360" y="1178"/>
              <a:ext cx="0" cy="432"/>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235" name="Text Box 203"/>
            <p:cNvSpPr txBox="1">
              <a:spLocks noChangeArrowheads="1"/>
            </p:cNvSpPr>
            <p:nvPr/>
          </p:nvSpPr>
          <p:spPr bwMode="auto">
            <a:xfrm rot="-5520984">
              <a:off x="3183" y="1288"/>
              <a:ext cx="2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grpSp>
      <p:grpSp>
        <p:nvGrpSpPr>
          <p:cNvPr id="44382" name="Group 350"/>
          <p:cNvGrpSpPr>
            <a:grpSpLocks/>
          </p:cNvGrpSpPr>
          <p:nvPr/>
        </p:nvGrpSpPr>
        <p:grpSpPr bwMode="auto">
          <a:xfrm>
            <a:off x="0" y="4048125"/>
            <a:ext cx="4652963" cy="2352675"/>
            <a:chOff x="0" y="2550"/>
            <a:chExt cx="2931" cy="1482"/>
          </a:xfrm>
        </p:grpSpPr>
        <p:sp>
          <p:nvSpPr>
            <p:cNvPr id="44236" name="Freeform 204"/>
            <p:cNvSpPr>
              <a:spLocks/>
            </p:cNvSpPr>
            <p:nvPr/>
          </p:nvSpPr>
          <p:spPr bwMode="auto">
            <a:xfrm>
              <a:off x="1916" y="2848"/>
              <a:ext cx="428" cy="428"/>
            </a:xfrm>
            <a:custGeom>
              <a:avLst/>
              <a:gdLst>
                <a:gd name="T0" fmla="*/ 3847 w 3848"/>
                <a:gd name="T1" fmla="*/ 1926 h 3853"/>
                <a:gd name="T2" fmla="*/ 3752 w 3848"/>
                <a:gd name="T3" fmla="*/ 1331 h 3853"/>
                <a:gd name="T4" fmla="*/ 3478 w 3848"/>
                <a:gd name="T5" fmla="*/ 795 h 3853"/>
                <a:gd name="T6" fmla="*/ 3053 w 3848"/>
                <a:gd name="T7" fmla="*/ 368 h 3853"/>
                <a:gd name="T8" fmla="*/ 2517 w 3848"/>
                <a:gd name="T9" fmla="*/ 95 h 3853"/>
                <a:gd name="T10" fmla="*/ 1923 w 3848"/>
                <a:gd name="T11" fmla="*/ 0 h 3853"/>
                <a:gd name="T12" fmla="*/ 1329 w 3848"/>
                <a:gd name="T13" fmla="*/ 95 h 3853"/>
                <a:gd name="T14" fmla="*/ 793 w 3848"/>
                <a:gd name="T15" fmla="*/ 368 h 3853"/>
                <a:gd name="T16" fmla="*/ 367 w 3848"/>
                <a:gd name="T17" fmla="*/ 795 h 3853"/>
                <a:gd name="T18" fmla="*/ 94 w 3848"/>
                <a:gd name="T19" fmla="*/ 1331 h 3853"/>
                <a:gd name="T20" fmla="*/ 0 w 3848"/>
                <a:gd name="T21" fmla="*/ 1926 h 3853"/>
                <a:gd name="T22" fmla="*/ 94 w 3848"/>
                <a:gd name="T23" fmla="*/ 2522 h 3853"/>
                <a:gd name="T24" fmla="*/ 367 w 3848"/>
                <a:gd name="T25" fmla="*/ 3058 h 3853"/>
                <a:gd name="T26" fmla="*/ 793 w 3848"/>
                <a:gd name="T27" fmla="*/ 3485 h 3853"/>
                <a:gd name="T28" fmla="*/ 1329 w 3848"/>
                <a:gd name="T29" fmla="*/ 3758 h 3853"/>
                <a:gd name="T30" fmla="*/ 1923 w 3848"/>
                <a:gd name="T31" fmla="*/ 3853 h 3853"/>
                <a:gd name="T32" fmla="*/ 2517 w 3848"/>
                <a:gd name="T33" fmla="*/ 3758 h 3853"/>
                <a:gd name="T34" fmla="*/ 3053 w 3848"/>
                <a:gd name="T35" fmla="*/ 3485 h 3853"/>
                <a:gd name="T36" fmla="*/ 3478 w 3848"/>
                <a:gd name="T37" fmla="*/ 3058 h 3853"/>
                <a:gd name="T38" fmla="*/ 3752 w 3848"/>
                <a:gd name="T39" fmla="*/ 2522 h 3853"/>
                <a:gd name="T40" fmla="*/ 3847 w 3848"/>
                <a:gd name="T41" fmla="*/ 1926 h 3853"/>
                <a:gd name="T42" fmla="*/ 3848 w 3848"/>
                <a:gd name="T43" fmla="*/ 1926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8" h="3853">
                  <a:moveTo>
                    <a:pt x="3847" y="1926"/>
                  </a:moveTo>
                  <a:lnTo>
                    <a:pt x="3752" y="1331"/>
                  </a:lnTo>
                  <a:lnTo>
                    <a:pt x="3478" y="795"/>
                  </a:lnTo>
                  <a:lnTo>
                    <a:pt x="3053" y="368"/>
                  </a:lnTo>
                  <a:lnTo>
                    <a:pt x="2517" y="95"/>
                  </a:lnTo>
                  <a:lnTo>
                    <a:pt x="1923" y="0"/>
                  </a:lnTo>
                  <a:lnTo>
                    <a:pt x="1329" y="95"/>
                  </a:lnTo>
                  <a:lnTo>
                    <a:pt x="793" y="368"/>
                  </a:lnTo>
                  <a:lnTo>
                    <a:pt x="367" y="795"/>
                  </a:lnTo>
                  <a:lnTo>
                    <a:pt x="94" y="1331"/>
                  </a:lnTo>
                  <a:lnTo>
                    <a:pt x="0" y="1926"/>
                  </a:lnTo>
                  <a:lnTo>
                    <a:pt x="94" y="2522"/>
                  </a:lnTo>
                  <a:lnTo>
                    <a:pt x="367" y="3058"/>
                  </a:lnTo>
                  <a:lnTo>
                    <a:pt x="793" y="3485"/>
                  </a:lnTo>
                  <a:lnTo>
                    <a:pt x="1329" y="3758"/>
                  </a:lnTo>
                  <a:lnTo>
                    <a:pt x="1923" y="3853"/>
                  </a:lnTo>
                  <a:lnTo>
                    <a:pt x="2517" y="3758"/>
                  </a:lnTo>
                  <a:lnTo>
                    <a:pt x="3053" y="3485"/>
                  </a:lnTo>
                  <a:lnTo>
                    <a:pt x="3478" y="3058"/>
                  </a:lnTo>
                  <a:lnTo>
                    <a:pt x="3752" y="2522"/>
                  </a:lnTo>
                  <a:lnTo>
                    <a:pt x="3847" y="1926"/>
                  </a:lnTo>
                  <a:lnTo>
                    <a:pt x="3848" y="192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37" name="Freeform 205"/>
            <p:cNvSpPr>
              <a:spLocks/>
            </p:cNvSpPr>
            <p:nvPr/>
          </p:nvSpPr>
          <p:spPr bwMode="auto">
            <a:xfrm>
              <a:off x="1916" y="3062"/>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38" name="Freeform 206"/>
            <p:cNvSpPr>
              <a:spLocks/>
            </p:cNvSpPr>
            <p:nvPr/>
          </p:nvSpPr>
          <p:spPr bwMode="auto">
            <a:xfrm>
              <a:off x="1916" y="2848"/>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39" name="Freeform 207"/>
            <p:cNvSpPr>
              <a:spLocks/>
            </p:cNvSpPr>
            <p:nvPr/>
          </p:nvSpPr>
          <p:spPr bwMode="auto">
            <a:xfrm>
              <a:off x="1916" y="3276"/>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0" name="Freeform 208"/>
            <p:cNvSpPr>
              <a:spLocks/>
            </p:cNvSpPr>
            <p:nvPr/>
          </p:nvSpPr>
          <p:spPr bwMode="auto">
            <a:xfrm>
              <a:off x="288" y="3276"/>
              <a:ext cx="861" cy="1"/>
            </a:xfrm>
            <a:custGeom>
              <a:avLst/>
              <a:gdLst>
                <a:gd name="T0" fmla="*/ 0 w 7746"/>
                <a:gd name="T1" fmla="*/ 7744 w 7746"/>
                <a:gd name="T2" fmla="*/ 7746 w 7746"/>
              </a:gdLst>
              <a:ahLst/>
              <a:cxnLst>
                <a:cxn ang="0">
                  <a:pos x="T0" y="0"/>
                </a:cxn>
                <a:cxn ang="0">
                  <a:pos x="T1" y="0"/>
                </a:cxn>
                <a:cxn ang="0">
                  <a:pos x="T2" y="0"/>
                </a:cxn>
              </a:cxnLst>
              <a:rect l="0" t="0" r="r" b="b"/>
              <a:pathLst>
                <a:path w="7746">
                  <a:moveTo>
                    <a:pt x="0" y="0"/>
                  </a:moveTo>
                  <a:lnTo>
                    <a:pt x="7744" y="0"/>
                  </a:lnTo>
                  <a:lnTo>
                    <a:pt x="774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1" name="Freeform 209"/>
            <p:cNvSpPr>
              <a:spLocks/>
            </p:cNvSpPr>
            <p:nvPr/>
          </p:nvSpPr>
          <p:spPr bwMode="auto">
            <a:xfrm>
              <a:off x="276" y="2848"/>
              <a:ext cx="873" cy="1"/>
            </a:xfrm>
            <a:custGeom>
              <a:avLst/>
              <a:gdLst>
                <a:gd name="T0" fmla="*/ 0 w 7854"/>
                <a:gd name="T1" fmla="*/ 7852 w 7854"/>
                <a:gd name="T2" fmla="*/ 7854 w 7854"/>
              </a:gdLst>
              <a:ahLst/>
              <a:cxnLst>
                <a:cxn ang="0">
                  <a:pos x="T0" y="0"/>
                </a:cxn>
                <a:cxn ang="0">
                  <a:pos x="T1" y="0"/>
                </a:cxn>
                <a:cxn ang="0">
                  <a:pos x="T2" y="0"/>
                </a:cxn>
              </a:cxnLst>
              <a:rect l="0" t="0" r="r" b="b"/>
              <a:pathLst>
                <a:path w="7854">
                  <a:moveTo>
                    <a:pt x="0" y="0"/>
                  </a:moveTo>
                  <a:lnTo>
                    <a:pt x="7852" y="0"/>
                  </a:lnTo>
                  <a:lnTo>
                    <a:pt x="78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2" name="Freeform 210"/>
            <p:cNvSpPr>
              <a:spLocks/>
            </p:cNvSpPr>
            <p:nvPr/>
          </p:nvSpPr>
          <p:spPr bwMode="auto">
            <a:xfrm>
              <a:off x="807" y="2848"/>
              <a:ext cx="1" cy="428"/>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3" name="Freeform 211"/>
            <p:cNvSpPr>
              <a:spLocks/>
            </p:cNvSpPr>
            <p:nvPr/>
          </p:nvSpPr>
          <p:spPr bwMode="auto">
            <a:xfrm>
              <a:off x="807" y="2848"/>
              <a:ext cx="342" cy="428"/>
            </a:xfrm>
            <a:custGeom>
              <a:avLst/>
              <a:gdLst>
                <a:gd name="T0" fmla="*/ 0 w 3077"/>
                <a:gd name="T1" fmla="*/ 3853 h 3853"/>
                <a:gd name="T2" fmla="*/ 3075 w 3077"/>
                <a:gd name="T3" fmla="*/ 0 h 3853"/>
                <a:gd name="T4" fmla="*/ 3077 w 3077"/>
                <a:gd name="T5" fmla="*/ 0 h 3853"/>
              </a:gdLst>
              <a:ahLst/>
              <a:cxnLst>
                <a:cxn ang="0">
                  <a:pos x="T0" y="T1"/>
                </a:cxn>
                <a:cxn ang="0">
                  <a:pos x="T2" y="T3"/>
                </a:cxn>
                <a:cxn ang="0">
                  <a:pos x="T4" y="T5"/>
                </a:cxn>
              </a:cxnLst>
              <a:rect l="0" t="0" r="r" b="b"/>
              <a:pathLst>
                <a:path w="3077" h="3853">
                  <a:moveTo>
                    <a:pt x="0" y="3853"/>
                  </a:moveTo>
                  <a:lnTo>
                    <a:pt x="3075" y="0"/>
                  </a:lnTo>
                  <a:lnTo>
                    <a:pt x="307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4" name="Freeform 212"/>
            <p:cNvSpPr>
              <a:spLocks/>
            </p:cNvSpPr>
            <p:nvPr/>
          </p:nvSpPr>
          <p:spPr bwMode="auto">
            <a:xfrm>
              <a:off x="807" y="2848"/>
              <a:ext cx="342" cy="428"/>
            </a:xfrm>
            <a:custGeom>
              <a:avLst/>
              <a:gdLst>
                <a:gd name="T0" fmla="*/ 0 w 3077"/>
                <a:gd name="T1" fmla="*/ 0 h 3853"/>
                <a:gd name="T2" fmla="*/ 3075 w 3077"/>
                <a:gd name="T3" fmla="*/ 3853 h 3853"/>
                <a:gd name="T4" fmla="*/ 3077 w 3077"/>
                <a:gd name="T5" fmla="*/ 3853 h 3853"/>
              </a:gdLst>
              <a:ahLst/>
              <a:cxnLst>
                <a:cxn ang="0">
                  <a:pos x="T0" y="T1"/>
                </a:cxn>
                <a:cxn ang="0">
                  <a:pos x="T2" y="T3"/>
                </a:cxn>
                <a:cxn ang="0">
                  <a:pos x="T4" y="T5"/>
                </a:cxn>
              </a:cxnLst>
              <a:rect l="0" t="0" r="r" b="b"/>
              <a:pathLst>
                <a:path w="3077" h="3853">
                  <a:moveTo>
                    <a:pt x="0" y="0"/>
                  </a:moveTo>
                  <a:lnTo>
                    <a:pt x="3075" y="3853"/>
                  </a:lnTo>
                  <a:lnTo>
                    <a:pt x="3077" y="3853"/>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5" name="Freeform 213"/>
            <p:cNvSpPr>
              <a:spLocks/>
            </p:cNvSpPr>
            <p:nvPr/>
          </p:nvSpPr>
          <p:spPr bwMode="auto">
            <a:xfrm>
              <a:off x="181" y="2848"/>
              <a:ext cx="120" cy="438"/>
            </a:xfrm>
            <a:custGeom>
              <a:avLst/>
              <a:gdLst>
                <a:gd name="T0" fmla="*/ 858 w 1088"/>
                <a:gd name="T1" fmla="*/ 0 h 3945"/>
                <a:gd name="T2" fmla="*/ 530 w 1088"/>
                <a:gd name="T3" fmla="*/ 341 h 3945"/>
                <a:gd name="T4" fmla="*/ 264 w 1088"/>
                <a:gd name="T5" fmla="*/ 721 h 3945"/>
                <a:gd name="T6" fmla="*/ 129 w 1088"/>
                <a:gd name="T7" fmla="*/ 1175 h 3945"/>
                <a:gd name="T8" fmla="*/ 138 w 1088"/>
                <a:gd name="T9" fmla="*/ 1415 h 3945"/>
                <a:gd name="T10" fmla="*/ 225 w 1088"/>
                <a:gd name="T11" fmla="*/ 1623 h 3945"/>
                <a:gd name="T12" fmla="*/ 593 w 1088"/>
                <a:gd name="T13" fmla="*/ 1912 h 3945"/>
                <a:gd name="T14" fmla="*/ 769 w 1088"/>
                <a:gd name="T15" fmla="*/ 2053 h 3945"/>
                <a:gd name="T16" fmla="*/ 880 w 1088"/>
                <a:gd name="T17" fmla="*/ 2230 h 3945"/>
                <a:gd name="T18" fmla="*/ 974 w 1088"/>
                <a:gd name="T19" fmla="*/ 2674 h 3945"/>
                <a:gd name="T20" fmla="*/ 1035 w 1088"/>
                <a:gd name="T21" fmla="*/ 3199 h 3945"/>
                <a:gd name="T22" fmla="*/ 1088 w 1088"/>
                <a:gd name="T23" fmla="*/ 3701 h 3945"/>
                <a:gd name="T24" fmla="*/ 1004 w 1088"/>
                <a:gd name="T25" fmla="*/ 3868 h 3945"/>
                <a:gd name="T26" fmla="*/ 807 w 1088"/>
                <a:gd name="T27" fmla="*/ 3945 h 3945"/>
                <a:gd name="T28" fmla="*/ 544 w 1088"/>
                <a:gd name="T29" fmla="*/ 3937 h 3945"/>
                <a:gd name="T30" fmla="*/ 284 w 1088"/>
                <a:gd name="T31" fmla="*/ 3848 h 3945"/>
                <a:gd name="T32" fmla="*/ 88 w 1088"/>
                <a:gd name="T33" fmla="*/ 3690 h 3945"/>
                <a:gd name="T34" fmla="*/ 0 w 1088"/>
                <a:gd name="T35" fmla="*/ 3474 h 3945"/>
                <a:gd name="T36" fmla="*/ 36 w 1088"/>
                <a:gd name="T37" fmla="*/ 3003 h 3945"/>
                <a:gd name="T38" fmla="*/ 185 w 1088"/>
                <a:gd name="T39" fmla="*/ 2566 h 3945"/>
                <a:gd name="T40" fmla="*/ 299 w 1088"/>
                <a:gd name="T41" fmla="*/ 2119 h 3945"/>
                <a:gd name="T42" fmla="*/ 318 w 1088"/>
                <a:gd name="T43" fmla="*/ 1656 h 3945"/>
                <a:gd name="T44" fmla="*/ 320 w 1088"/>
                <a:gd name="T45" fmla="*/ 1656 h 3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8" h="3945">
                  <a:moveTo>
                    <a:pt x="858" y="0"/>
                  </a:moveTo>
                  <a:lnTo>
                    <a:pt x="530" y="341"/>
                  </a:lnTo>
                  <a:lnTo>
                    <a:pt x="264" y="721"/>
                  </a:lnTo>
                  <a:lnTo>
                    <a:pt x="129" y="1175"/>
                  </a:lnTo>
                  <a:lnTo>
                    <a:pt x="138" y="1415"/>
                  </a:lnTo>
                  <a:lnTo>
                    <a:pt x="225" y="1623"/>
                  </a:lnTo>
                  <a:lnTo>
                    <a:pt x="593" y="1912"/>
                  </a:lnTo>
                  <a:lnTo>
                    <a:pt x="769" y="2053"/>
                  </a:lnTo>
                  <a:lnTo>
                    <a:pt x="880" y="2230"/>
                  </a:lnTo>
                  <a:lnTo>
                    <a:pt x="974" y="2674"/>
                  </a:lnTo>
                  <a:lnTo>
                    <a:pt x="1035" y="3199"/>
                  </a:lnTo>
                  <a:lnTo>
                    <a:pt x="1088" y="3701"/>
                  </a:lnTo>
                  <a:lnTo>
                    <a:pt x="1004" y="3868"/>
                  </a:lnTo>
                  <a:lnTo>
                    <a:pt x="807" y="3945"/>
                  </a:lnTo>
                  <a:lnTo>
                    <a:pt x="544" y="3937"/>
                  </a:lnTo>
                  <a:lnTo>
                    <a:pt x="284" y="3848"/>
                  </a:lnTo>
                  <a:lnTo>
                    <a:pt x="88" y="3690"/>
                  </a:lnTo>
                  <a:lnTo>
                    <a:pt x="0" y="3474"/>
                  </a:lnTo>
                  <a:lnTo>
                    <a:pt x="36" y="3003"/>
                  </a:lnTo>
                  <a:lnTo>
                    <a:pt x="185" y="2566"/>
                  </a:lnTo>
                  <a:lnTo>
                    <a:pt x="299" y="2119"/>
                  </a:lnTo>
                  <a:lnTo>
                    <a:pt x="318" y="1656"/>
                  </a:lnTo>
                  <a:lnTo>
                    <a:pt x="320" y="165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6" name="Freeform 214"/>
            <p:cNvSpPr>
              <a:spLocks/>
            </p:cNvSpPr>
            <p:nvPr/>
          </p:nvSpPr>
          <p:spPr bwMode="auto">
            <a:xfrm>
              <a:off x="212" y="3062"/>
              <a:ext cx="32" cy="32"/>
            </a:xfrm>
            <a:custGeom>
              <a:avLst/>
              <a:gdLst>
                <a:gd name="T0" fmla="*/ 0 w 290"/>
                <a:gd name="T1" fmla="*/ 289 h 289"/>
                <a:gd name="T2" fmla="*/ 289 w 290"/>
                <a:gd name="T3" fmla="*/ 0 h 289"/>
                <a:gd name="T4" fmla="*/ 290 w 290"/>
                <a:gd name="T5" fmla="*/ 0 h 289"/>
              </a:gdLst>
              <a:ahLst/>
              <a:cxnLst>
                <a:cxn ang="0">
                  <a:pos x="T0" y="T1"/>
                </a:cxn>
                <a:cxn ang="0">
                  <a:pos x="T2" y="T3"/>
                </a:cxn>
                <a:cxn ang="0">
                  <a:pos x="T4" y="T5"/>
                </a:cxn>
              </a:cxnLst>
              <a:rect l="0" t="0" r="r" b="b"/>
              <a:pathLst>
                <a:path w="290" h="289">
                  <a:moveTo>
                    <a:pt x="0" y="289"/>
                  </a:moveTo>
                  <a:lnTo>
                    <a:pt x="289" y="0"/>
                  </a:lnTo>
                  <a:lnTo>
                    <a:pt x="29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7" name="Freeform 215"/>
            <p:cNvSpPr>
              <a:spLocks/>
            </p:cNvSpPr>
            <p:nvPr/>
          </p:nvSpPr>
          <p:spPr bwMode="auto">
            <a:xfrm>
              <a:off x="195" y="3077"/>
              <a:ext cx="72" cy="72"/>
            </a:xfrm>
            <a:custGeom>
              <a:avLst/>
              <a:gdLst>
                <a:gd name="T0" fmla="*/ 0 w 644"/>
                <a:gd name="T1" fmla="*/ 644 h 644"/>
                <a:gd name="T2" fmla="*/ 643 w 644"/>
                <a:gd name="T3" fmla="*/ 0 h 644"/>
                <a:gd name="T4" fmla="*/ 644 w 644"/>
                <a:gd name="T5" fmla="*/ 0 h 644"/>
              </a:gdLst>
              <a:ahLst/>
              <a:cxnLst>
                <a:cxn ang="0">
                  <a:pos x="T0" y="T1"/>
                </a:cxn>
                <a:cxn ang="0">
                  <a:pos x="T2" y="T3"/>
                </a:cxn>
                <a:cxn ang="0">
                  <a:pos x="T4" y="T5"/>
                </a:cxn>
              </a:cxnLst>
              <a:rect l="0" t="0" r="r" b="b"/>
              <a:pathLst>
                <a:path w="644" h="644">
                  <a:moveTo>
                    <a:pt x="0" y="644"/>
                  </a:moveTo>
                  <a:lnTo>
                    <a:pt x="643" y="0"/>
                  </a:lnTo>
                  <a:lnTo>
                    <a:pt x="64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8" name="Freeform 216"/>
            <p:cNvSpPr>
              <a:spLocks/>
            </p:cNvSpPr>
            <p:nvPr/>
          </p:nvSpPr>
          <p:spPr bwMode="auto">
            <a:xfrm>
              <a:off x="181" y="3101"/>
              <a:ext cx="100" cy="100"/>
            </a:xfrm>
            <a:custGeom>
              <a:avLst/>
              <a:gdLst>
                <a:gd name="T0" fmla="*/ 0 w 901"/>
                <a:gd name="T1" fmla="*/ 902 h 902"/>
                <a:gd name="T2" fmla="*/ 900 w 901"/>
                <a:gd name="T3" fmla="*/ 0 h 902"/>
                <a:gd name="T4" fmla="*/ 901 w 901"/>
                <a:gd name="T5" fmla="*/ 0 h 902"/>
              </a:gdLst>
              <a:ahLst/>
              <a:cxnLst>
                <a:cxn ang="0">
                  <a:pos x="T0" y="T1"/>
                </a:cxn>
                <a:cxn ang="0">
                  <a:pos x="T2" y="T3"/>
                </a:cxn>
                <a:cxn ang="0">
                  <a:pos x="T4" y="T5"/>
                </a:cxn>
              </a:cxnLst>
              <a:rect l="0" t="0" r="r" b="b"/>
              <a:pathLst>
                <a:path w="901" h="902">
                  <a:moveTo>
                    <a:pt x="0" y="902"/>
                  </a:moveTo>
                  <a:lnTo>
                    <a:pt x="900" y="0"/>
                  </a:lnTo>
                  <a:lnTo>
                    <a:pt x="90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49" name="Freeform 217"/>
            <p:cNvSpPr>
              <a:spLocks/>
            </p:cNvSpPr>
            <p:nvPr/>
          </p:nvSpPr>
          <p:spPr bwMode="auto">
            <a:xfrm>
              <a:off x="181" y="3132"/>
              <a:ext cx="106" cy="106"/>
            </a:xfrm>
            <a:custGeom>
              <a:avLst/>
              <a:gdLst>
                <a:gd name="T0" fmla="*/ 0 w 954"/>
                <a:gd name="T1" fmla="*/ 955 h 955"/>
                <a:gd name="T2" fmla="*/ 953 w 954"/>
                <a:gd name="T3" fmla="*/ 0 h 955"/>
                <a:gd name="T4" fmla="*/ 954 w 954"/>
                <a:gd name="T5" fmla="*/ 0 h 955"/>
              </a:gdLst>
              <a:ahLst/>
              <a:cxnLst>
                <a:cxn ang="0">
                  <a:pos x="T0" y="T1"/>
                </a:cxn>
                <a:cxn ang="0">
                  <a:pos x="T2" y="T3"/>
                </a:cxn>
                <a:cxn ang="0">
                  <a:pos x="T4" y="T5"/>
                </a:cxn>
              </a:cxnLst>
              <a:rect l="0" t="0" r="r" b="b"/>
              <a:pathLst>
                <a:path w="954" h="955">
                  <a:moveTo>
                    <a:pt x="0" y="955"/>
                  </a:moveTo>
                  <a:lnTo>
                    <a:pt x="953" y="0"/>
                  </a:lnTo>
                  <a:lnTo>
                    <a:pt x="9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0" name="Freeform 218"/>
            <p:cNvSpPr>
              <a:spLocks/>
            </p:cNvSpPr>
            <p:nvPr/>
          </p:nvSpPr>
          <p:spPr bwMode="auto">
            <a:xfrm>
              <a:off x="195" y="3167"/>
              <a:ext cx="96" cy="96"/>
            </a:xfrm>
            <a:custGeom>
              <a:avLst/>
              <a:gdLst>
                <a:gd name="T0" fmla="*/ 0 w 866"/>
                <a:gd name="T1" fmla="*/ 867 h 867"/>
                <a:gd name="T2" fmla="*/ 865 w 866"/>
                <a:gd name="T3" fmla="*/ 0 h 867"/>
                <a:gd name="T4" fmla="*/ 866 w 866"/>
                <a:gd name="T5" fmla="*/ 0 h 867"/>
              </a:gdLst>
              <a:ahLst/>
              <a:cxnLst>
                <a:cxn ang="0">
                  <a:pos x="T0" y="T1"/>
                </a:cxn>
                <a:cxn ang="0">
                  <a:pos x="T2" y="T3"/>
                </a:cxn>
                <a:cxn ang="0">
                  <a:pos x="T4" y="T5"/>
                </a:cxn>
              </a:cxnLst>
              <a:rect l="0" t="0" r="r" b="b"/>
              <a:pathLst>
                <a:path w="866" h="867">
                  <a:moveTo>
                    <a:pt x="0" y="867"/>
                  </a:moveTo>
                  <a:lnTo>
                    <a:pt x="865" y="0"/>
                  </a:lnTo>
                  <a:lnTo>
                    <a:pt x="8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1" name="Freeform 219"/>
            <p:cNvSpPr>
              <a:spLocks/>
            </p:cNvSpPr>
            <p:nvPr/>
          </p:nvSpPr>
          <p:spPr bwMode="auto">
            <a:xfrm>
              <a:off x="217" y="3200"/>
              <a:ext cx="78" cy="78"/>
            </a:xfrm>
            <a:custGeom>
              <a:avLst/>
              <a:gdLst>
                <a:gd name="T0" fmla="*/ 0 w 700"/>
                <a:gd name="T1" fmla="*/ 699 h 699"/>
                <a:gd name="T2" fmla="*/ 699 w 700"/>
                <a:gd name="T3" fmla="*/ 0 h 699"/>
                <a:gd name="T4" fmla="*/ 700 w 700"/>
                <a:gd name="T5" fmla="*/ 0 h 699"/>
              </a:gdLst>
              <a:ahLst/>
              <a:cxnLst>
                <a:cxn ang="0">
                  <a:pos x="T0" y="T1"/>
                </a:cxn>
                <a:cxn ang="0">
                  <a:pos x="T2" y="T3"/>
                </a:cxn>
                <a:cxn ang="0">
                  <a:pos x="T4" y="T5"/>
                </a:cxn>
              </a:cxnLst>
              <a:rect l="0" t="0" r="r" b="b"/>
              <a:pathLst>
                <a:path w="700" h="699">
                  <a:moveTo>
                    <a:pt x="0" y="699"/>
                  </a:moveTo>
                  <a:lnTo>
                    <a:pt x="699" y="0"/>
                  </a:lnTo>
                  <a:lnTo>
                    <a:pt x="7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2" name="Freeform 220"/>
            <p:cNvSpPr>
              <a:spLocks/>
            </p:cNvSpPr>
            <p:nvPr/>
          </p:nvSpPr>
          <p:spPr bwMode="auto">
            <a:xfrm>
              <a:off x="247" y="3232"/>
              <a:ext cx="54" cy="54"/>
            </a:xfrm>
            <a:custGeom>
              <a:avLst/>
              <a:gdLst>
                <a:gd name="T0" fmla="*/ 0 w 485"/>
                <a:gd name="T1" fmla="*/ 484 h 484"/>
                <a:gd name="T2" fmla="*/ 484 w 485"/>
                <a:gd name="T3" fmla="*/ 0 h 484"/>
                <a:gd name="T4" fmla="*/ 485 w 485"/>
                <a:gd name="T5" fmla="*/ 0 h 484"/>
              </a:gdLst>
              <a:ahLst/>
              <a:cxnLst>
                <a:cxn ang="0">
                  <a:pos x="T0" y="T1"/>
                </a:cxn>
                <a:cxn ang="0">
                  <a:pos x="T2" y="T3"/>
                </a:cxn>
                <a:cxn ang="0">
                  <a:pos x="T4" y="T5"/>
                </a:cxn>
              </a:cxnLst>
              <a:rect l="0" t="0" r="r" b="b"/>
              <a:pathLst>
                <a:path w="485" h="484">
                  <a:moveTo>
                    <a:pt x="0" y="484"/>
                  </a:moveTo>
                  <a:lnTo>
                    <a:pt x="484" y="0"/>
                  </a:lnTo>
                  <a:lnTo>
                    <a:pt x="4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3" name="Freeform 221"/>
            <p:cNvSpPr>
              <a:spLocks/>
            </p:cNvSpPr>
            <p:nvPr/>
          </p:nvSpPr>
          <p:spPr bwMode="auto">
            <a:xfrm>
              <a:off x="1148" y="2848"/>
              <a:ext cx="1" cy="428"/>
            </a:xfrm>
            <a:custGeom>
              <a:avLst/>
              <a:gdLst>
                <a:gd name="T0" fmla="*/ 0 w 2"/>
                <a:gd name="T1" fmla="*/ 0 h 3853"/>
                <a:gd name="T2" fmla="*/ 0 w 2"/>
                <a:gd name="T3" fmla="*/ 3853 h 3853"/>
                <a:gd name="T4" fmla="*/ 2 w 2"/>
                <a:gd name="T5" fmla="*/ 3853 h 3853"/>
              </a:gdLst>
              <a:ahLst/>
              <a:cxnLst>
                <a:cxn ang="0">
                  <a:pos x="T0" y="T1"/>
                </a:cxn>
                <a:cxn ang="0">
                  <a:pos x="T2" y="T3"/>
                </a:cxn>
                <a:cxn ang="0">
                  <a:pos x="T4" y="T5"/>
                </a:cxn>
              </a:cxnLst>
              <a:rect l="0" t="0" r="r" b="b"/>
              <a:pathLst>
                <a:path w="2" h="3853">
                  <a:moveTo>
                    <a:pt x="0" y="0"/>
                  </a:moveTo>
                  <a:lnTo>
                    <a:pt x="0" y="3853"/>
                  </a:lnTo>
                  <a:lnTo>
                    <a:pt x="2" y="3853"/>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4" name="Freeform 222"/>
            <p:cNvSpPr>
              <a:spLocks/>
            </p:cNvSpPr>
            <p:nvPr/>
          </p:nvSpPr>
          <p:spPr bwMode="auto">
            <a:xfrm>
              <a:off x="1916" y="2848"/>
              <a:ext cx="1" cy="428"/>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5" name="Freeform 223"/>
            <p:cNvSpPr>
              <a:spLocks/>
            </p:cNvSpPr>
            <p:nvPr/>
          </p:nvSpPr>
          <p:spPr bwMode="auto">
            <a:xfrm>
              <a:off x="2344" y="2848"/>
              <a:ext cx="1" cy="428"/>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6" name="Freeform 224"/>
            <p:cNvSpPr>
              <a:spLocks/>
            </p:cNvSpPr>
            <p:nvPr/>
          </p:nvSpPr>
          <p:spPr bwMode="auto">
            <a:xfrm>
              <a:off x="1960" y="2892"/>
              <a:ext cx="40" cy="40"/>
            </a:xfrm>
            <a:custGeom>
              <a:avLst/>
              <a:gdLst>
                <a:gd name="T0" fmla="*/ 0 w 358"/>
                <a:gd name="T1" fmla="*/ 357 h 357"/>
                <a:gd name="T2" fmla="*/ 357 w 358"/>
                <a:gd name="T3" fmla="*/ 0 h 357"/>
                <a:gd name="T4" fmla="*/ 358 w 358"/>
                <a:gd name="T5" fmla="*/ 0 h 357"/>
              </a:gdLst>
              <a:ahLst/>
              <a:cxnLst>
                <a:cxn ang="0">
                  <a:pos x="T0" y="T1"/>
                </a:cxn>
                <a:cxn ang="0">
                  <a:pos x="T2" y="T3"/>
                </a:cxn>
                <a:cxn ang="0">
                  <a:pos x="T4" y="T5"/>
                </a:cxn>
              </a:cxnLst>
              <a:rect l="0" t="0" r="r" b="b"/>
              <a:pathLst>
                <a:path w="358" h="357">
                  <a:moveTo>
                    <a:pt x="0" y="357"/>
                  </a:moveTo>
                  <a:lnTo>
                    <a:pt x="357" y="0"/>
                  </a:lnTo>
                  <a:lnTo>
                    <a:pt x="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7" name="Freeform 225"/>
            <p:cNvSpPr>
              <a:spLocks/>
            </p:cNvSpPr>
            <p:nvPr/>
          </p:nvSpPr>
          <p:spPr bwMode="auto">
            <a:xfrm>
              <a:off x="1924" y="2855"/>
              <a:ext cx="151" cy="151"/>
            </a:xfrm>
            <a:custGeom>
              <a:avLst/>
              <a:gdLst>
                <a:gd name="T0" fmla="*/ 0 w 1358"/>
                <a:gd name="T1" fmla="*/ 1361 h 1361"/>
                <a:gd name="T2" fmla="*/ 1357 w 1358"/>
                <a:gd name="T3" fmla="*/ 0 h 1361"/>
                <a:gd name="T4" fmla="*/ 1358 w 1358"/>
                <a:gd name="T5" fmla="*/ 0 h 1361"/>
              </a:gdLst>
              <a:ahLst/>
              <a:cxnLst>
                <a:cxn ang="0">
                  <a:pos x="T0" y="T1"/>
                </a:cxn>
                <a:cxn ang="0">
                  <a:pos x="T2" y="T3"/>
                </a:cxn>
                <a:cxn ang="0">
                  <a:pos x="T4" y="T5"/>
                </a:cxn>
              </a:cxnLst>
              <a:rect l="0" t="0" r="r" b="b"/>
              <a:pathLst>
                <a:path w="1358" h="1361">
                  <a:moveTo>
                    <a:pt x="0" y="1361"/>
                  </a:moveTo>
                  <a:lnTo>
                    <a:pt x="1357" y="0"/>
                  </a:lnTo>
                  <a:lnTo>
                    <a:pt x="1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8" name="Freeform 226"/>
            <p:cNvSpPr>
              <a:spLocks/>
            </p:cNvSpPr>
            <p:nvPr/>
          </p:nvSpPr>
          <p:spPr bwMode="auto">
            <a:xfrm>
              <a:off x="1917" y="2848"/>
              <a:ext cx="202" cy="203"/>
            </a:xfrm>
            <a:custGeom>
              <a:avLst/>
              <a:gdLst>
                <a:gd name="T0" fmla="*/ 0 w 1826"/>
                <a:gd name="T1" fmla="*/ 1828 h 1828"/>
                <a:gd name="T2" fmla="*/ 1825 w 1826"/>
                <a:gd name="T3" fmla="*/ 0 h 1828"/>
                <a:gd name="T4" fmla="*/ 1826 w 1826"/>
                <a:gd name="T5" fmla="*/ 0 h 1828"/>
              </a:gdLst>
              <a:ahLst/>
              <a:cxnLst>
                <a:cxn ang="0">
                  <a:pos x="T0" y="T1"/>
                </a:cxn>
                <a:cxn ang="0">
                  <a:pos x="T2" y="T3"/>
                </a:cxn>
                <a:cxn ang="0">
                  <a:pos x="T4" y="T5"/>
                </a:cxn>
              </a:cxnLst>
              <a:rect l="0" t="0" r="r" b="b"/>
              <a:pathLst>
                <a:path w="1826" h="1828">
                  <a:moveTo>
                    <a:pt x="0" y="1828"/>
                  </a:moveTo>
                  <a:lnTo>
                    <a:pt x="1825" y="0"/>
                  </a:lnTo>
                  <a:lnTo>
                    <a:pt x="182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59" name="Freeform 227"/>
            <p:cNvSpPr>
              <a:spLocks/>
            </p:cNvSpPr>
            <p:nvPr/>
          </p:nvSpPr>
          <p:spPr bwMode="auto">
            <a:xfrm>
              <a:off x="1918" y="3062"/>
              <a:ext cx="26" cy="26"/>
            </a:xfrm>
            <a:custGeom>
              <a:avLst/>
              <a:gdLst>
                <a:gd name="T0" fmla="*/ 0 w 233"/>
                <a:gd name="T1" fmla="*/ 233 h 233"/>
                <a:gd name="T2" fmla="*/ 232 w 233"/>
                <a:gd name="T3" fmla="*/ 0 h 233"/>
                <a:gd name="T4" fmla="*/ 233 w 233"/>
                <a:gd name="T5" fmla="*/ 0 h 233"/>
              </a:gdLst>
              <a:ahLst/>
              <a:cxnLst>
                <a:cxn ang="0">
                  <a:pos x="T0" y="T1"/>
                </a:cxn>
                <a:cxn ang="0">
                  <a:pos x="T2" y="T3"/>
                </a:cxn>
                <a:cxn ang="0">
                  <a:pos x="T4" y="T5"/>
                </a:cxn>
              </a:cxnLst>
              <a:rect l="0" t="0" r="r" b="b"/>
              <a:pathLst>
                <a:path w="233" h="233">
                  <a:moveTo>
                    <a:pt x="0" y="233"/>
                  </a:moveTo>
                  <a:lnTo>
                    <a:pt x="232" y="0"/>
                  </a:lnTo>
                  <a:lnTo>
                    <a:pt x="23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0" name="Freeform 228"/>
            <p:cNvSpPr>
              <a:spLocks/>
            </p:cNvSpPr>
            <p:nvPr/>
          </p:nvSpPr>
          <p:spPr bwMode="auto">
            <a:xfrm>
              <a:off x="2130" y="2849"/>
              <a:ext cx="26" cy="26"/>
            </a:xfrm>
            <a:custGeom>
              <a:avLst/>
              <a:gdLst>
                <a:gd name="T0" fmla="*/ 0 w 234"/>
                <a:gd name="T1" fmla="*/ 234 h 234"/>
                <a:gd name="T2" fmla="*/ 233 w 234"/>
                <a:gd name="T3" fmla="*/ 0 h 234"/>
                <a:gd name="T4" fmla="*/ 234 w 234"/>
                <a:gd name="T5" fmla="*/ 0 h 234"/>
              </a:gdLst>
              <a:ahLst/>
              <a:cxnLst>
                <a:cxn ang="0">
                  <a:pos x="T0" y="T1"/>
                </a:cxn>
                <a:cxn ang="0">
                  <a:pos x="T2" y="T3"/>
                </a:cxn>
                <a:cxn ang="0">
                  <a:pos x="T4" y="T5"/>
                </a:cxn>
              </a:cxnLst>
              <a:rect l="0" t="0" r="r" b="b"/>
              <a:pathLst>
                <a:path w="234" h="234">
                  <a:moveTo>
                    <a:pt x="0" y="234"/>
                  </a:moveTo>
                  <a:lnTo>
                    <a:pt x="233" y="0"/>
                  </a:lnTo>
                  <a:lnTo>
                    <a:pt x="23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1" name="Freeform 229"/>
            <p:cNvSpPr>
              <a:spLocks/>
            </p:cNvSpPr>
            <p:nvPr/>
          </p:nvSpPr>
          <p:spPr bwMode="auto">
            <a:xfrm>
              <a:off x="1944" y="2875"/>
              <a:ext cx="186" cy="187"/>
            </a:xfrm>
            <a:custGeom>
              <a:avLst/>
              <a:gdLst>
                <a:gd name="T0" fmla="*/ 0 w 1678"/>
                <a:gd name="T1" fmla="*/ 1678 h 1678"/>
                <a:gd name="T2" fmla="*/ 1676 w 1678"/>
                <a:gd name="T3" fmla="*/ 0 h 1678"/>
                <a:gd name="T4" fmla="*/ 1678 w 1678"/>
                <a:gd name="T5" fmla="*/ 0 h 1678"/>
              </a:gdLst>
              <a:ahLst/>
              <a:cxnLst>
                <a:cxn ang="0">
                  <a:pos x="T0" y="T1"/>
                </a:cxn>
                <a:cxn ang="0">
                  <a:pos x="T2" y="T3"/>
                </a:cxn>
                <a:cxn ang="0">
                  <a:pos x="T4" y="T5"/>
                </a:cxn>
              </a:cxnLst>
              <a:rect l="0" t="0" r="r" b="b"/>
              <a:pathLst>
                <a:path w="1678" h="1678">
                  <a:moveTo>
                    <a:pt x="0" y="1678"/>
                  </a:moveTo>
                  <a:lnTo>
                    <a:pt x="1676" y="0"/>
                  </a:lnTo>
                  <a:lnTo>
                    <a:pt x="16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2" name="Freeform 230"/>
            <p:cNvSpPr>
              <a:spLocks/>
            </p:cNvSpPr>
            <p:nvPr/>
          </p:nvSpPr>
          <p:spPr bwMode="auto">
            <a:xfrm>
              <a:off x="1924" y="3062"/>
              <a:ext cx="58" cy="57"/>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3" name="Freeform 231"/>
            <p:cNvSpPr>
              <a:spLocks/>
            </p:cNvSpPr>
            <p:nvPr/>
          </p:nvSpPr>
          <p:spPr bwMode="auto">
            <a:xfrm>
              <a:off x="2130" y="2856"/>
              <a:ext cx="57" cy="57"/>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4" name="Freeform 232"/>
            <p:cNvSpPr>
              <a:spLocks/>
            </p:cNvSpPr>
            <p:nvPr/>
          </p:nvSpPr>
          <p:spPr bwMode="auto">
            <a:xfrm>
              <a:off x="1981" y="2913"/>
              <a:ext cx="149" cy="149"/>
            </a:xfrm>
            <a:custGeom>
              <a:avLst/>
              <a:gdLst>
                <a:gd name="T0" fmla="*/ 0 w 1338"/>
                <a:gd name="T1" fmla="*/ 1337 h 1337"/>
                <a:gd name="T2" fmla="*/ 1336 w 1338"/>
                <a:gd name="T3" fmla="*/ 0 h 1337"/>
                <a:gd name="T4" fmla="*/ 1338 w 1338"/>
                <a:gd name="T5" fmla="*/ 0 h 1337"/>
              </a:gdLst>
              <a:ahLst/>
              <a:cxnLst>
                <a:cxn ang="0">
                  <a:pos x="T0" y="T1"/>
                </a:cxn>
                <a:cxn ang="0">
                  <a:pos x="T2" y="T3"/>
                </a:cxn>
                <a:cxn ang="0">
                  <a:pos x="T4" y="T5"/>
                </a:cxn>
              </a:cxnLst>
              <a:rect l="0" t="0" r="r" b="b"/>
              <a:pathLst>
                <a:path w="1338" h="1337">
                  <a:moveTo>
                    <a:pt x="0" y="1337"/>
                  </a:moveTo>
                  <a:lnTo>
                    <a:pt x="1336" y="0"/>
                  </a:lnTo>
                  <a:lnTo>
                    <a:pt x="133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5" name="Freeform 233"/>
            <p:cNvSpPr>
              <a:spLocks/>
            </p:cNvSpPr>
            <p:nvPr/>
          </p:nvSpPr>
          <p:spPr bwMode="auto">
            <a:xfrm>
              <a:off x="1934" y="3062"/>
              <a:ext cx="85" cy="85"/>
            </a:xfrm>
            <a:custGeom>
              <a:avLst/>
              <a:gdLst>
                <a:gd name="T0" fmla="*/ 0 w 768"/>
                <a:gd name="T1" fmla="*/ 769 h 769"/>
                <a:gd name="T2" fmla="*/ 767 w 768"/>
                <a:gd name="T3" fmla="*/ 0 h 769"/>
                <a:gd name="T4" fmla="*/ 768 w 768"/>
                <a:gd name="T5" fmla="*/ 0 h 769"/>
              </a:gdLst>
              <a:ahLst/>
              <a:cxnLst>
                <a:cxn ang="0">
                  <a:pos x="T0" y="T1"/>
                </a:cxn>
                <a:cxn ang="0">
                  <a:pos x="T2" y="T3"/>
                </a:cxn>
                <a:cxn ang="0">
                  <a:pos x="T4" y="T5"/>
                </a:cxn>
              </a:cxnLst>
              <a:rect l="0" t="0" r="r" b="b"/>
              <a:pathLst>
                <a:path w="768" h="769">
                  <a:moveTo>
                    <a:pt x="0" y="769"/>
                  </a:moveTo>
                  <a:lnTo>
                    <a:pt x="767" y="0"/>
                  </a:lnTo>
                  <a:lnTo>
                    <a:pt x="7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6" name="Freeform 234"/>
            <p:cNvSpPr>
              <a:spLocks/>
            </p:cNvSpPr>
            <p:nvPr/>
          </p:nvSpPr>
          <p:spPr bwMode="auto">
            <a:xfrm>
              <a:off x="2130" y="2866"/>
              <a:ext cx="85" cy="85"/>
            </a:xfrm>
            <a:custGeom>
              <a:avLst/>
              <a:gdLst>
                <a:gd name="T0" fmla="*/ 0 w 769"/>
                <a:gd name="T1" fmla="*/ 769 h 769"/>
                <a:gd name="T2" fmla="*/ 767 w 769"/>
                <a:gd name="T3" fmla="*/ 0 h 769"/>
                <a:gd name="T4" fmla="*/ 769 w 769"/>
                <a:gd name="T5" fmla="*/ 0 h 769"/>
              </a:gdLst>
              <a:ahLst/>
              <a:cxnLst>
                <a:cxn ang="0">
                  <a:pos x="T0" y="T1"/>
                </a:cxn>
                <a:cxn ang="0">
                  <a:pos x="T2" y="T3"/>
                </a:cxn>
                <a:cxn ang="0">
                  <a:pos x="T4" y="T5"/>
                </a:cxn>
              </a:cxnLst>
              <a:rect l="0" t="0" r="r" b="b"/>
              <a:pathLst>
                <a:path w="769" h="769">
                  <a:moveTo>
                    <a:pt x="0" y="769"/>
                  </a:moveTo>
                  <a:lnTo>
                    <a:pt x="767" y="0"/>
                  </a:lnTo>
                  <a:lnTo>
                    <a:pt x="76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7" name="Freeform 235"/>
            <p:cNvSpPr>
              <a:spLocks/>
            </p:cNvSpPr>
            <p:nvPr/>
          </p:nvSpPr>
          <p:spPr bwMode="auto">
            <a:xfrm>
              <a:off x="2019" y="2951"/>
              <a:ext cx="111" cy="111"/>
            </a:xfrm>
            <a:custGeom>
              <a:avLst/>
              <a:gdLst>
                <a:gd name="T0" fmla="*/ 0 w 998"/>
                <a:gd name="T1" fmla="*/ 997 h 997"/>
                <a:gd name="T2" fmla="*/ 996 w 998"/>
                <a:gd name="T3" fmla="*/ 0 h 997"/>
                <a:gd name="T4" fmla="*/ 998 w 998"/>
                <a:gd name="T5" fmla="*/ 0 h 997"/>
              </a:gdLst>
              <a:ahLst/>
              <a:cxnLst>
                <a:cxn ang="0">
                  <a:pos x="T0" y="T1"/>
                </a:cxn>
                <a:cxn ang="0">
                  <a:pos x="T2" y="T3"/>
                </a:cxn>
                <a:cxn ang="0">
                  <a:pos x="T4" y="T5"/>
                </a:cxn>
              </a:cxnLst>
              <a:rect l="0" t="0" r="r" b="b"/>
              <a:pathLst>
                <a:path w="998" h="997">
                  <a:moveTo>
                    <a:pt x="0" y="997"/>
                  </a:moveTo>
                  <a:lnTo>
                    <a:pt x="996" y="0"/>
                  </a:lnTo>
                  <a:lnTo>
                    <a:pt x="9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8" name="Freeform 236"/>
            <p:cNvSpPr>
              <a:spLocks/>
            </p:cNvSpPr>
            <p:nvPr/>
          </p:nvSpPr>
          <p:spPr bwMode="auto">
            <a:xfrm>
              <a:off x="1947" y="3062"/>
              <a:ext cx="110" cy="110"/>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69" name="Freeform 237"/>
            <p:cNvSpPr>
              <a:spLocks/>
            </p:cNvSpPr>
            <p:nvPr/>
          </p:nvSpPr>
          <p:spPr bwMode="auto">
            <a:xfrm>
              <a:off x="2130" y="2879"/>
              <a:ext cx="110" cy="110"/>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0" name="Freeform 238"/>
            <p:cNvSpPr>
              <a:spLocks/>
            </p:cNvSpPr>
            <p:nvPr/>
          </p:nvSpPr>
          <p:spPr bwMode="auto">
            <a:xfrm>
              <a:off x="2057" y="2989"/>
              <a:ext cx="73" cy="73"/>
            </a:xfrm>
            <a:custGeom>
              <a:avLst/>
              <a:gdLst>
                <a:gd name="T0" fmla="*/ 0 w 658"/>
                <a:gd name="T1" fmla="*/ 656 h 656"/>
                <a:gd name="T2" fmla="*/ 656 w 658"/>
                <a:gd name="T3" fmla="*/ 0 h 656"/>
                <a:gd name="T4" fmla="*/ 658 w 658"/>
                <a:gd name="T5" fmla="*/ 0 h 656"/>
              </a:gdLst>
              <a:ahLst/>
              <a:cxnLst>
                <a:cxn ang="0">
                  <a:pos x="T0" y="T1"/>
                </a:cxn>
                <a:cxn ang="0">
                  <a:pos x="T2" y="T3"/>
                </a:cxn>
                <a:cxn ang="0">
                  <a:pos x="T4" y="T5"/>
                </a:cxn>
              </a:cxnLst>
              <a:rect l="0" t="0" r="r" b="b"/>
              <a:pathLst>
                <a:path w="658" h="656">
                  <a:moveTo>
                    <a:pt x="0" y="656"/>
                  </a:moveTo>
                  <a:lnTo>
                    <a:pt x="656" y="0"/>
                  </a:lnTo>
                  <a:lnTo>
                    <a:pt x="6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1" name="Freeform 239"/>
            <p:cNvSpPr>
              <a:spLocks/>
            </p:cNvSpPr>
            <p:nvPr/>
          </p:nvSpPr>
          <p:spPr bwMode="auto">
            <a:xfrm>
              <a:off x="1962" y="3062"/>
              <a:ext cx="133" cy="133"/>
            </a:xfrm>
            <a:custGeom>
              <a:avLst/>
              <a:gdLst>
                <a:gd name="T0" fmla="*/ 0 w 1193"/>
                <a:gd name="T1" fmla="*/ 1195 h 1195"/>
                <a:gd name="T2" fmla="*/ 1192 w 1193"/>
                <a:gd name="T3" fmla="*/ 0 h 1195"/>
                <a:gd name="T4" fmla="*/ 1193 w 1193"/>
                <a:gd name="T5" fmla="*/ 0 h 1195"/>
              </a:gdLst>
              <a:ahLst/>
              <a:cxnLst>
                <a:cxn ang="0">
                  <a:pos x="T0" y="T1"/>
                </a:cxn>
                <a:cxn ang="0">
                  <a:pos x="T2" y="T3"/>
                </a:cxn>
                <a:cxn ang="0">
                  <a:pos x="T4" y="T5"/>
                </a:cxn>
              </a:cxnLst>
              <a:rect l="0" t="0" r="r" b="b"/>
              <a:pathLst>
                <a:path w="1193" h="1195">
                  <a:moveTo>
                    <a:pt x="0" y="1195"/>
                  </a:moveTo>
                  <a:lnTo>
                    <a:pt x="1192" y="0"/>
                  </a:lnTo>
                  <a:lnTo>
                    <a:pt x="119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2" name="Freeform 240"/>
            <p:cNvSpPr>
              <a:spLocks/>
            </p:cNvSpPr>
            <p:nvPr/>
          </p:nvSpPr>
          <p:spPr bwMode="auto">
            <a:xfrm>
              <a:off x="2130" y="2894"/>
              <a:ext cx="133" cy="133"/>
            </a:xfrm>
            <a:custGeom>
              <a:avLst/>
              <a:gdLst>
                <a:gd name="T0" fmla="*/ 0 w 1194"/>
                <a:gd name="T1" fmla="*/ 1193 h 1193"/>
                <a:gd name="T2" fmla="*/ 1193 w 1194"/>
                <a:gd name="T3" fmla="*/ 0 h 1193"/>
                <a:gd name="T4" fmla="*/ 1194 w 1194"/>
                <a:gd name="T5" fmla="*/ 0 h 1193"/>
              </a:gdLst>
              <a:ahLst/>
              <a:cxnLst>
                <a:cxn ang="0">
                  <a:pos x="T0" y="T1"/>
                </a:cxn>
                <a:cxn ang="0">
                  <a:pos x="T2" y="T3"/>
                </a:cxn>
                <a:cxn ang="0">
                  <a:pos x="T4" y="T5"/>
                </a:cxn>
              </a:cxnLst>
              <a:rect l="0" t="0" r="r" b="b"/>
              <a:pathLst>
                <a:path w="1194" h="1193">
                  <a:moveTo>
                    <a:pt x="0" y="1193"/>
                  </a:moveTo>
                  <a:lnTo>
                    <a:pt x="1193" y="0"/>
                  </a:lnTo>
                  <a:lnTo>
                    <a:pt x="119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3" name="Freeform 241"/>
            <p:cNvSpPr>
              <a:spLocks/>
            </p:cNvSpPr>
            <p:nvPr/>
          </p:nvSpPr>
          <p:spPr bwMode="auto">
            <a:xfrm>
              <a:off x="2095" y="3027"/>
              <a:ext cx="35" cy="35"/>
            </a:xfrm>
            <a:custGeom>
              <a:avLst/>
              <a:gdLst>
                <a:gd name="T0" fmla="*/ 0 w 318"/>
                <a:gd name="T1" fmla="*/ 317 h 317"/>
                <a:gd name="T2" fmla="*/ 316 w 318"/>
                <a:gd name="T3" fmla="*/ 0 h 317"/>
                <a:gd name="T4" fmla="*/ 318 w 318"/>
                <a:gd name="T5" fmla="*/ 0 h 317"/>
              </a:gdLst>
              <a:ahLst/>
              <a:cxnLst>
                <a:cxn ang="0">
                  <a:pos x="T0" y="T1"/>
                </a:cxn>
                <a:cxn ang="0">
                  <a:pos x="T2" y="T3"/>
                </a:cxn>
                <a:cxn ang="0">
                  <a:pos x="T4" y="T5"/>
                </a:cxn>
              </a:cxnLst>
              <a:rect l="0" t="0" r="r" b="b"/>
              <a:pathLst>
                <a:path w="318" h="317">
                  <a:moveTo>
                    <a:pt x="0" y="317"/>
                  </a:moveTo>
                  <a:lnTo>
                    <a:pt x="316" y="0"/>
                  </a:lnTo>
                  <a:lnTo>
                    <a:pt x="31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4" name="Freeform 242"/>
            <p:cNvSpPr>
              <a:spLocks/>
            </p:cNvSpPr>
            <p:nvPr/>
          </p:nvSpPr>
          <p:spPr bwMode="auto">
            <a:xfrm>
              <a:off x="1980" y="3065"/>
              <a:ext cx="150" cy="150"/>
            </a:xfrm>
            <a:custGeom>
              <a:avLst/>
              <a:gdLst>
                <a:gd name="T0" fmla="*/ 0 w 1349"/>
                <a:gd name="T1" fmla="*/ 1350 h 1350"/>
                <a:gd name="T2" fmla="*/ 1347 w 1349"/>
                <a:gd name="T3" fmla="*/ 0 h 1350"/>
                <a:gd name="T4" fmla="*/ 1349 w 1349"/>
                <a:gd name="T5" fmla="*/ 0 h 1350"/>
              </a:gdLst>
              <a:ahLst/>
              <a:cxnLst>
                <a:cxn ang="0">
                  <a:pos x="T0" y="T1"/>
                </a:cxn>
                <a:cxn ang="0">
                  <a:pos x="T2" y="T3"/>
                </a:cxn>
                <a:cxn ang="0">
                  <a:pos x="T4" y="T5"/>
                </a:cxn>
              </a:cxnLst>
              <a:rect l="0" t="0" r="r" b="b"/>
              <a:pathLst>
                <a:path w="1349" h="1350">
                  <a:moveTo>
                    <a:pt x="0" y="1350"/>
                  </a:moveTo>
                  <a:lnTo>
                    <a:pt x="1347" y="0"/>
                  </a:lnTo>
                  <a:lnTo>
                    <a:pt x="134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5" name="Freeform 243"/>
            <p:cNvSpPr>
              <a:spLocks/>
            </p:cNvSpPr>
            <p:nvPr/>
          </p:nvSpPr>
          <p:spPr bwMode="auto">
            <a:xfrm>
              <a:off x="2133" y="2912"/>
              <a:ext cx="149" cy="150"/>
            </a:xfrm>
            <a:custGeom>
              <a:avLst/>
              <a:gdLst>
                <a:gd name="T0" fmla="*/ 0 w 1348"/>
                <a:gd name="T1" fmla="*/ 1350 h 1350"/>
                <a:gd name="T2" fmla="*/ 1347 w 1348"/>
                <a:gd name="T3" fmla="*/ 0 h 1350"/>
                <a:gd name="T4" fmla="*/ 1348 w 1348"/>
                <a:gd name="T5" fmla="*/ 0 h 1350"/>
              </a:gdLst>
              <a:ahLst/>
              <a:cxnLst>
                <a:cxn ang="0">
                  <a:pos x="T0" y="T1"/>
                </a:cxn>
                <a:cxn ang="0">
                  <a:pos x="T2" y="T3"/>
                </a:cxn>
                <a:cxn ang="0">
                  <a:pos x="T4" y="T5"/>
                </a:cxn>
              </a:cxnLst>
              <a:rect l="0" t="0" r="r" b="b"/>
              <a:pathLst>
                <a:path w="1348" h="1350">
                  <a:moveTo>
                    <a:pt x="0" y="1350"/>
                  </a:moveTo>
                  <a:lnTo>
                    <a:pt x="1347" y="0"/>
                  </a:lnTo>
                  <a:lnTo>
                    <a:pt x="13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6" name="Freeform 244"/>
            <p:cNvSpPr>
              <a:spLocks/>
            </p:cNvSpPr>
            <p:nvPr/>
          </p:nvSpPr>
          <p:spPr bwMode="auto">
            <a:xfrm>
              <a:off x="2130" y="3062"/>
              <a:ext cx="3" cy="3"/>
            </a:xfrm>
            <a:custGeom>
              <a:avLst/>
              <a:gdLst>
                <a:gd name="T0" fmla="*/ 0 w 25"/>
                <a:gd name="T1" fmla="*/ 24 h 24"/>
                <a:gd name="T2" fmla="*/ 24 w 25"/>
                <a:gd name="T3" fmla="*/ 0 h 24"/>
                <a:gd name="T4" fmla="*/ 25 w 25"/>
                <a:gd name="T5" fmla="*/ 0 h 24"/>
              </a:gdLst>
              <a:ahLst/>
              <a:cxnLst>
                <a:cxn ang="0">
                  <a:pos x="T0" y="T1"/>
                </a:cxn>
                <a:cxn ang="0">
                  <a:pos x="T2" y="T3"/>
                </a:cxn>
                <a:cxn ang="0">
                  <a:pos x="T4" y="T5"/>
                </a:cxn>
              </a:cxnLst>
              <a:rect l="0" t="0" r="r" b="b"/>
              <a:pathLst>
                <a:path w="25" h="24">
                  <a:moveTo>
                    <a:pt x="0" y="24"/>
                  </a:moveTo>
                  <a:lnTo>
                    <a:pt x="24" y="0"/>
                  </a:lnTo>
                  <a:lnTo>
                    <a:pt x="2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7" name="Freeform 245"/>
            <p:cNvSpPr>
              <a:spLocks/>
            </p:cNvSpPr>
            <p:nvPr/>
          </p:nvSpPr>
          <p:spPr bwMode="auto">
            <a:xfrm>
              <a:off x="2000" y="3102"/>
              <a:ext cx="130" cy="130"/>
            </a:xfrm>
            <a:custGeom>
              <a:avLst/>
              <a:gdLst>
                <a:gd name="T0" fmla="*/ 0 w 1168"/>
                <a:gd name="T1" fmla="*/ 1168 h 1168"/>
                <a:gd name="T2" fmla="*/ 1166 w 1168"/>
                <a:gd name="T3" fmla="*/ 0 h 1168"/>
                <a:gd name="T4" fmla="*/ 1168 w 1168"/>
                <a:gd name="T5" fmla="*/ 0 h 1168"/>
              </a:gdLst>
              <a:ahLst/>
              <a:cxnLst>
                <a:cxn ang="0">
                  <a:pos x="T0" y="T1"/>
                </a:cxn>
                <a:cxn ang="0">
                  <a:pos x="T2" y="T3"/>
                </a:cxn>
                <a:cxn ang="0">
                  <a:pos x="T4" y="T5"/>
                </a:cxn>
              </a:cxnLst>
              <a:rect l="0" t="0" r="r" b="b"/>
              <a:pathLst>
                <a:path w="1168" h="1168">
                  <a:moveTo>
                    <a:pt x="0" y="1168"/>
                  </a:moveTo>
                  <a:lnTo>
                    <a:pt x="1166" y="0"/>
                  </a:lnTo>
                  <a:lnTo>
                    <a:pt x="11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8" name="Freeform 246"/>
            <p:cNvSpPr>
              <a:spLocks/>
            </p:cNvSpPr>
            <p:nvPr/>
          </p:nvSpPr>
          <p:spPr bwMode="auto">
            <a:xfrm>
              <a:off x="2170" y="2932"/>
              <a:ext cx="130" cy="130"/>
            </a:xfrm>
            <a:custGeom>
              <a:avLst/>
              <a:gdLst>
                <a:gd name="T0" fmla="*/ 0 w 1166"/>
                <a:gd name="T1" fmla="*/ 1167 h 1167"/>
                <a:gd name="T2" fmla="*/ 1165 w 1166"/>
                <a:gd name="T3" fmla="*/ 0 h 1167"/>
                <a:gd name="T4" fmla="*/ 1166 w 1166"/>
                <a:gd name="T5" fmla="*/ 0 h 1167"/>
              </a:gdLst>
              <a:ahLst/>
              <a:cxnLst>
                <a:cxn ang="0">
                  <a:pos x="T0" y="T1"/>
                </a:cxn>
                <a:cxn ang="0">
                  <a:pos x="T2" y="T3"/>
                </a:cxn>
                <a:cxn ang="0">
                  <a:pos x="T4" y="T5"/>
                </a:cxn>
              </a:cxnLst>
              <a:rect l="0" t="0" r="r" b="b"/>
              <a:pathLst>
                <a:path w="1166" h="1167">
                  <a:moveTo>
                    <a:pt x="0" y="1167"/>
                  </a:moveTo>
                  <a:lnTo>
                    <a:pt x="1165" y="0"/>
                  </a:lnTo>
                  <a:lnTo>
                    <a:pt x="11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79" name="Freeform 247"/>
            <p:cNvSpPr>
              <a:spLocks/>
            </p:cNvSpPr>
            <p:nvPr/>
          </p:nvSpPr>
          <p:spPr bwMode="auto">
            <a:xfrm>
              <a:off x="2130" y="3062"/>
              <a:ext cx="40" cy="40"/>
            </a:xfrm>
            <a:custGeom>
              <a:avLst/>
              <a:gdLst>
                <a:gd name="T0" fmla="*/ 0 w 365"/>
                <a:gd name="T1" fmla="*/ 364 h 364"/>
                <a:gd name="T2" fmla="*/ 364 w 365"/>
                <a:gd name="T3" fmla="*/ 0 h 364"/>
                <a:gd name="T4" fmla="*/ 365 w 365"/>
                <a:gd name="T5" fmla="*/ 0 h 364"/>
              </a:gdLst>
              <a:ahLst/>
              <a:cxnLst>
                <a:cxn ang="0">
                  <a:pos x="T0" y="T1"/>
                </a:cxn>
                <a:cxn ang="0">
                  <a:pos x="T2" y="T3"/>
                </a:cxn>
                <a:cxn ang="0">
                  <a:pos x="T4" y="T5"/>
                </a:cxn>
              </a:cxnLst>
              <a:rect l="0" t="0" r="r" b="b"/>
              <a:pathLst>
                <a:path w="365" h="364">
                  <a:moveTo>
                    <a:pt x="0" y="364"/>
                  </a:moveTo>
                  <a:lnTo>
                    <a:pt x="364" y="0"/>
                  </a:lnTo>
                  <a:lnTo>
                    <a:pt x="36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0" name="Freeform 248"/>
            <p:cNvSpPr>
              <a:spLocks/>
            </p:cNvSpPr>
            <p:nvPr/>
          </p:nvSpPr>
          <p:spPr bwMode="auto">
            <a:xfrm>
              <a:off x="2023" y="3140"/>
              <a:ext cx="107" cy="107"/>
            </a:xfrm>
            <a:custGeom>
              <a:avLst/>
              <a:gdLst>
                <a:gd name="T0" fmla="*/ 0 w 964"/>
                <a:gd name="T1" fmla="*/ 963 h 963"/>
                <a:gd name="T2" fmla="*/ 962 w 964"/>
                <a:gd name="T3" fmla="*/ 0 h 963"/>
                <a:gd name="T4" fmla="*/ 964 w 964"/>
                <a:gd name="T5" fmla="*/ 0 h 963"/>
              </a:gdLst>
              <a:ahLst/>
              <a:cxnLst>
                <a:cxn ang="0">
                  <a:pos x="T0" y="T1"/>
                </a:cxn>
                <a:cxn ang="0">
                  <a:pos x="T2" y="T3"/>
                </a:cxn>
                <a:cxn ang="0">
                  <a:pos x="T4" y="T5"/>
                </a:cxn>
              </a:cxnLst>
              <a:rect l="0" t="0" r="r" b="b"/>
              <a:pathLst>
                <a:path w="964" h="963">
                  <a:moveTo>
                    <a:pt x="0" y="963"/>
                  </a:moveTo>
                  <a:lnTo>
                    <a:pt x="962" y="0"/>
                  </a:lnTo>
                  <a:lnTo>
                    <a:pt x="96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1" name="Freeform 249"/>
            <p:cNvSpPr>
              <a:spLocks/>
            </p:cNvSpPr>
            <p:nvPr/>
          </p:nvSpPr>
          <p:spPr bwMode="auto">
            <a:xfrm>
              <a:off x="2208" y="2955"/>
              <a:ext cx="107" cy="107"/>
            </a:xfrm>
            <a:custGeom>
              <a:avLst/>
              <a:gdLst>
                <a:gd name="T0" fmla="*/ 0 w 963"/>
                <a:gd name="T1" fmla="*/ 963 h 963"/>
                <a:gd name="T2" fmla="*/ 962 w 963"/>
                <a:gd name="T3" fmla="*/ 0 h 963"/>
                <a:gd name="T4" fmla="*/ 963 w 963"/>
                <a:gd name="T5" fmla="*/ 0 h 963"/>
              </a:gdLst>
              <a:ahLst/>
              <a:cxnLst>
                <a:cxn ang="0">
                  <a:pos x="T0" y="T1"/>
                </a:cxn>
                <a:cxn ang="0">
                  <a:pos x="T2" y="T3"/>
                </a:cxn>
                <a:cxn ang="0">
                  <a:pos x="T4" y="T5"/>
                </a:cxn>
              </a:cxnLst>
              <a:rect l="0" t="0" r="r" b="b"/>
              <a:pathLst>
                <a:path w="963" h="963">
                  <a:moveTo>
                    <a:pt x="0" y="963"/>
                  </a:moveTo>
                  <a:lnTo>
                    <a:pt x="962" y="0"/>
                  </a:lnTo>
                  <a:lnTo>
                    <a:pt x="96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2" name="Freeform 250"/>
            <p:cNvSpPr>
              <a:spLocks/>
            </p:cNvSpPr>
            <p:nvPr/>
          </p:nvSpPr>
          <p:spPr bwMode="auto">
            <a:xfrm>
              <a:off x="2130" y="3062"/>
              <a:ext cx="78" cy="78"/>
            </a:xfrm>
            <a:custGeom>
              <a:avLst/>
              <a:gdLst>
                <a:gd name="T0" fmla="*/ 0 w 705"/>
                <a:gd name="T1" fmla="*/ 705 h 705"/>
                <a:gd name="T2" fmla="*/ 704 w 705"/>
                <a:gd name="T3" fmla="*/ 0 h 705"/>
                <a:gd name="T4" fmla="*/ 705 w 705"/>
                <a:gd name="T5" fmla="*/ 0 h 705"/>
              </a:gdLst>
              <a:ahLst/>
              <a:cxnLst>
                <a:cxn ang="0">
                  <a:pos x="T0" y="T1"/>
                </a:cxn>
                <a:cxn ang="0">
                  <a:pos x="T2" y="T3"/>
                </a:cxn>
                <a:cxn ang="0">
                  <a:pos x="T4" y="T5"/>
                </a:cxn>
              </a:cxnLst>
              <a:rect l="0" t="0" r="r" b="b"/>
              <a:pathLst>
                <a:path w="705" h="705">
                  <a:moveTo>
                    <a:pt x="0" y="705"/>
                  </a:moveTo>
                  <a:lnTo>
                    <a:pt x="704" y="0"/>
                  </a:lnTo>
                  <a:lnTo>
                    <a:pt x="70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3" name="Freeform 251"/>
            <p:cNvSpPr>
              <a:spLocks/>
            </p:cNvSpPr>
            <p:nvPr/>
          </p:nvSpPr>
          <p:spPr bwMode="auto">
            <a:xfrm>
              <a:off x="2048" y="3178"/>
              <a:ext cx="82" cy="82"/>
            </a:xfrm>
            <a:custGeom>
              <a:avLst/>
              <a:gdLst>
                <a:gd name="T0" fmla="*/ 0 w 736"/>
                <a:gd name="T1" fmla="*/ 735 h 735"/>
                <a:gd name="T2" fmla="*/ 734 w 736"/>
                <a:gd name="T3" fmla="*/ 0 h 735"/>
                <a:gd name="T4" fmla="*/ 736 w 736"/>
                <a:gd name="T5" fmla="*/ 0 h 735"/>
              </a:gdLst>
              <a:ahLst/>
              <a:cxnLst>
                <a:cxn ang="0">
                  <a:pos x="T0" y="T1"/>
                </a:cxn>
                <a:cxn ang="0">
                  <a:pos x="T2" y="T3"/>
                </a:cxn>
                <a:cxn ang="0">
                  <a:pos x="T4" y="T5"/>
                </a:cxn>
              </a:cxnLst>
              <a:rect l="0" t="0" r="r" b="b"/>
              <a:pathLst>
                <a:path w="736" h="735">
                  <a:moveTo>
                    <a:pt x="0" y="735"/>
                  </a:moveTo>
                  <a:lnTo>
                    <a:pt x="734" y="0"/>
                  </a:lnTo>
                  <a:lnTo>
                    <a:pt x="73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4" name="Freeform 252"/>
            <p:cNvSpPr>
              <a:spLocks/>
            </p:cNvSpPr>
            <p:nvPr/>
          </p:nvSpPr>
          <p:spPr bwMode="auto">
            <a:xfrm>
              <a:off x="2246" y="2980"/>
              <a:ext cx="82" cy="82"/>
            </a:xfrm>
            <a:custGeom>
              <a:avLst/>
              <a:gdLst>
                <a:gd name="T0" fmla="*/ 0 w 735"/>
                <a:gd name="T1" fmla="*/ 735 h 735"/>
                <a:gd name="T2" fmla="*/ 734 w 735"/>
                <a:gd name="T3" fmla="*/ 0 h 735"/>
                <a:gd name="T4" fmla="*/ 735 w 735"/>
                <a:gd name="T5" fmla="*/ 0 h 735"/>
              </a:gdLst>
              <a:ahLst/>
              <a:cxnLst>
                <a:cxn ang="0">
                  <a:pos x="T0" y="T1"/>
                </a:cxn>
                <a:cxn ang="0">
                  <a:pos x="T2" y="T3"/>
                </a:cxn>
                <a:cxn ang="0">
                  <a:pos x="T4" y="T5"/>
                </a:cxn>
              </a:cxnLst>
              <a:rect l="0" t="0" r="r" b="b"/>
              <a:pathLst>
                <a:path w="735" h="735">
                  <a:moveTo>
                    <a:pt x="0" y="735"/>
                  </a:moveTo>
                  <a:lnTo>
                    <a:pt x="734" y="0"/>
                  </a:lnTo>
                  <a:lnTo>
                    <a:pt x="73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5" name="Freeform 253"/>
            <p:cNvSpPr>
              <a:spLocks/>
            </p:cNvSpPr>
            <p:nvPr/>
          </p:nvSpPr>
          <p:spPr bwMode="auto">
            <a:xfrm>
              <a:off x="2130" y="3062"/>
              <a:ext cx="116" cy="116"/>
            </a:xfrm>
            <a:custGeom>
              <a:avLst/>
              <a:gdLst>
                <a:gd name="T0" fmla="*/ 0 w 1045"/>
                <a:gd name="T1" fmla="*/ 1045 h 1045"/>
                <a:gd name="T2" fmla="*/ 1044 w 1045"/>
                <a:gd name="T3" fmla="*/ 0 h 1045"/>
                <a:gd name="T4" fmla="*/ 1045 w 1045"/>
                <a:gd name="T5" fmla="*/ 0 h 1045"/>
              </a:gdLst>
              <a:ahLst/>
              <a:cxnLst>
                <a:cxn ang="0">
                  <a:pos x="T0" y="T1"/>
                </a:cxn>
                <a:cxn ang="0">
                  <a:pos x="T2" y="T3"/>
                </a:cxn>
                <a:cxn ang="0">
                  <a:pos x="T4" y="T5"/>
                </a:cxn>
              </a:cxnLst>
              <a:rect l="0" t="0" r="r" b="b"/>
              <a:pathLst>
                <a:path w="1045" h="1045">
                  <a:moveTo>
                    <a:pt x="0" y="1045"/>
                  </a:moveTo>
                  <a:lnTo>
                    <a:pt x="1044" y="0"/>
                  </a:lnTo>
                  <a:lnTo>
                    <a:pt x="104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6" name="Freeform 254"/>
            <p:cNvSpPr>
              <a:spLocks/>
            </p:cNvSpPr>
            <p:nvPr/>
          </p:nvSpPr>
          <p:spPr bwMode="auto">
            <a:xfrm>
              <a:off x="2077" y="3216"/>
              <a:ext cx="53" cy="53"/>
            </a:xfrm>
            <a:custGeom>
              <a:avLst/>
              <a:gdLst>
                <a:gd name="T0" fmla="*/ 0 w 481"/>
                <a:gd name="T1" fmla="*/ 479 h 479"/>
                <a:gd name="T2" fmla="*/ 479 w 481"/>
                <a:gd name="T3" fmla="*/ 0 h 479"/>
                <a:gd name="T4" fmla="*/ 481 w 481"/>
                <a:gd name="T5" fmla="*/ 0 h 479"/>
              </a:gdLst>
              <a:ahLst/>
              <a:cxnLst>
                <a:cxn ang="0">
                  <a:pos x="T0" y="T1"/>
                </a:cxn>
                <a:cxn ang="0">
                  <a:pos x="T2" y="T3"/>
                </a:cxn>
                <a:cxn ang="0">
                  <a:pos x="T4" y="T5"/>
                </a:cxn>
              </a:cxnLst>
              <a:rect l="0" t="0" r="r" b="b"/>
              <a:pathLst>
                <a:path w="481" h="479">
                  <a:moveTo>
                    <a:pt x="0" y="479"/>
                  </a:moveTo>
                  <a:lnTo>
                    <a:pt x="479" y="0"/>
                  </a:lnTo>
                  <a:lnTo>
                    <a:pt x="4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7" name="Freeform 255"/>
            <p:cNvSpPr>
              <a:spLocks/>
            </p:cNvSpPr>
            <p:nvPr/>
          </p:nvSpPr>
          <p:spPr bwMode="auto">
            <a:xfrm>
              <a:off x="2284" y="3009"/>
              <a:ext cx="53" cy="53"/>
            </a:xfrm>
            <a:custGeom>
              <a:avLst/>
              <a:gdLst>
                <a:gd name="T0" fmla="*/ 0 w 480"/>
                <a:gd name="T1" fmla="*/ 479 h 479"/>
                <a:gd name="T2" fmla="*/ 479 w 480"/>
                <a:gd name="T3" fmla="*/ 0 h 479"/>
                <a:gd name="T4" fmla="*/ 480 w 480"/>
                <a:gd name="T5" fmla="*/ 0 h 479"/>
              </a:gdLst>
              <a:ahLst/>
              <a:cxnLst>
                <a:cxn ang="0">
                  <a:pos x="T0" y="T1"/>
                </a:cxn>
                <a:cxn ang="0">
                  <a:pos x="T2" y="T3"/>
                </a:cxn>
                <a:cxn ang="0">
                  <a:pos x="T4" y="T5"/>
                </a:cxn>
              </a:cxnLst>
              <a:rect l="0" t="0" r="r" b="b"/>
              <a:pathLst>
                <a:path w="480" h="479">
                  <a:moveTo>
                    <a:pt x="0" y="479"/>
                  </a:moveTo>
                  <a:lnTo>
                    <a:pt x="479" y="0"/>
                  </a:lnTo>
                  <a:lnTo>
                    <a:pt x="48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8" name="Freeform 256"/>
            <p:cNvSpPr>
              <a:spLocks/>
            </p:cNvSpPr>
            <p:nvPr/>
          </p:nvSpPr>
          <p:spPr bwMode="auto">
            <a:xfrm>
              <a:off x="2130" y="3062"/>
              <a:ext cx="154" cy="154"/>
            </a:xfrm>
            <a:custGeom>
              <a:avLst/>
              <a:gdLst>
                <a:gd name="T0" fmla="*/ 0 w 1385"/>
                <a:gd name="T1" fmla="*/ 1386 h 1386"/>
                <a:gd name="T2" fmla="*/ 1384 w 1385"/>
                <a:gd name="T3" fmla="*/ 0 h 1386"/>
                <a:gd name="T4" fmla="*/ 1385 w 1385"/>
                <a:gd name="T5" fmla="*/ 0 h 1386"/>
              </a:gdLst>
              <a:ahLst/>
              <a:cxnLst>
                <a:cxn ang="0">
                  <a:pos x="T0" y="T1"/>
                </a:cxn>
                <a:cxn ang="0">
                  <a:pos x="T2" y="T3"/>
                </a:cxn>
                <a:cxn ang="0">
                  <a:pos x="T4" y="T5"/>
                </a:cxn>
              </a:cxnLst>
              <a:rect l="0" t="0" r="r" b="b"/>
              <a:pathLst>
                <a:path w="1385" h="1386">
                  <a:moveTo>
                    <a:pt x="0" y="1386"/>
                  </a:moveTo>
                  <a:lnTo>
                    <a:pt x="1384" y="0"/>
                  </a:lnTo>
                  <a:lnTo>
                    <a:pt x="13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89" name="Freeform 257"/>
            <p:cNvSpPr>
              <a:spLocks/>
            </p:cNvSpPr>
            <p:nvPr/>
          </p:nvSpPr>
          <p:spPr bwMode="auto">
            <a:xfrm>
              <a:off x="2109" y="3254"/>
              <a:ext cx="21" cy="21"/>
            </a:xfrm>
            <a:custGeom>
              <a:avLst/>
              <a:gdLst>
                <a:gd name="T0" fmla="*/ 0 w 192"/>
                <a:gd name="T1" fmla="*/ 191 h 191"/>
                <a:gd name="T2" fmla="*/ 190 w 192"/>
                <a:gd name="T3" fmla="*/ 0 h 191"/>
                <a:gd name="T4" fmla="*/ 192 w 192"/>
                <a:gd name="T5" fmla="*/ 0 h 191"/>
              </a:gdLst>
              <a:ahLst/>
              <a:cxnLst>
                <a:cxn ang="0">
                  <a:pos x="T0" y="T1"/>
                </a:cxn>
                <a:cxn ang="0">
                  <a:pos x="T2" y="T3"/>
                </a:cxn>
                <a:cxn ang="0">
                  <a:pos x="T4" y="T5"/>
                </a:cxn>
              </a:cxnLst>
              <a:rect l="0" t="0" r="r" b="b"/>
              <a:pathLst>
                <a:path w="192" h="191">
                  <a:moveTo>
                    <a:pt x="0" y="191"/>
                  </a:moveTo>
                  <a:lnTo>
                    <a:pt x="190"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0" name="Freeform 258"/>
            <p:cNvSpPr>
              <a:spLocks/>
            </p:cNvSpPr>
            <p:nvPr/>
          </p:nvSpPr>
          <p:spPr bwMode="auto">
            <a:xfrm>
              <a:off x="2321" y="3041"/>
              <a:ext cx="22" cy="21"/>
            </a:xfrm>
            <a:custGeom>
              <a:avLst/>
              <a:gdLst>
                <a:gd name="T0" fmla="*/ 0 w 192"/>
                <a:gd name="T1" fmla="*/ 190 h 190"/>
                <a:gd name="T2" fmla="*/ 191 w 192"/>
                <a:gd name="T3" fmla="*/ 0 h 190"/>
                <a:gd name="T4" fmla="*/ 192 w 192"/>
                <a:gd name="T5" fmla="*/ 0 h 190"/>
              </a:gdLst>
              <a:ahLst/>
              <a:cxnLst>
                <a:cxn ang="0">
                  <a:pos x="T0" y="T1"/>
                </a:cxn>
                <a:cxn ang="0">
                  <a:pos x="T2" y="T3"/>
                </a:cxn>
                <a:cxn ang="0">
                  <a:pos x="T4" y="T5"/>
                </a:cxn>
              </a:cxnLst>
              <a:rect l="0" t="0" r="r" b="b"/>
              <a:pathLst>
                <a:path w="192" h="190">
                  <a:moveTo>
                    <a:pt x="0" y="190"/>
                  </a:moveTo>
                  <a:lnTo>
                    <a:pt x="191"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1" name="Freeform 259"/>
            <p:cNvSpPr>
              <a:spLocks/>
            </p:cNvSpPr>
            <p:nvPr/>
          </p:nvSpPr>
          <p:spPr bwMode="auto">
            <a:xfrm>
              <a:off x="2130" y="3062"/>
              <a:ext cx="191" cy="192"/>
            </a:xfrm>
            <a:custGeom>
              <a:avLst/>
              <a:gdLst>
                <a:gd name="T0" fmla="*/ 0 w 1724"/>
                <a:gd name="T1" fmla="*/ 1726 h 1726"/>
                <a:gd name="T2" fmla="*/ 1723 w 1724"/>
                <a:gd name="T3" fmla="*/ 0 h 1726"/>
                <a:gd name="T4" fmla="*/ 1724 w 1724"/>
                <a:gd name="T5" fmla="*/ 0 h 1726"/>
              </a:gdLst>
              <a:ahLst/>
              <a:cxnLst>
                <a:cxn ang="0">
                  <a:pos x="T0" y="T1"/>
                </a:cxn>
                <a:cxn ang="0">
                  <a:pos x="T2" y="T3"/>
                </a:cxn>
                <a:cxn ang="0">
                  <a:pos x="T4" y="T5"/>
                </a:cxn>
              </a:cxnLst>
              <a:rect l="0" t="0" r="r" b="b"/>
              <a:pathLst>
                <a:path w="1724" h="1726">
                  <a:moveTo>
                    <a:pt x="0" y="1726"/>
                  </a:moveTo>
                  <a:lnTo>
                    <a:pt x="1723" y="0"/>
                  </a:lnTo>
                  <a:lnTo>
                    <a:pt x="172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2" name="Freeform 260"/>
            <p:cNvSpPr>
              <a:spLocks/>
            </p:cNvSpPr>
            <p:nvPr/>
          </p:nvSpPr>
          <p:spPr bwMode="auto">
            <a:xfrm>
              <a:off x="2146" y="3078"/>
              <a:ext cx="197" cy="197"/>
            </a:xfrm>
            <a:custGeom>
              <a:avLst/>
              <a:gdLst>
                <a:gd name="T0" fmla="*/ 0 w 1773"/>
                <a:gd name="T1" fmla="*/ 1775 h 1775"/>
                <a:gd name="T2" fmla="*/ 1772 w 1773"/>
                <a:gd name="T3" fmla="*/ 0 h 1775"/>
                <a:gd name="T4" fmla="*/ 1773 w 1773"/>
                <a:gd name="T5" fmla="*/ 0 h 1775"/>
              </a:gdLst>
              <a:ahLst/>
              <a:cxnLst>
                <a:cxn ang="0">
                  <a:pos x="T0" y="T1"/>
                </a:cxn>
                <a:cxn ang="0">
                  <a:pos x="T2" y="T3"/>
                </a:cxn>
                <a:cxn ang="0">
                  <a:pos x="T4" y="T5"/>
                </a:cxn>
              </a:cxnLst>
              <a:rect l="0" t="0" r="r" b="b"/>
              <a:pathLst>
                <a:path w="1773" h="1775">
                  <a:moveTo>
                    <a:pt x="0" y="1775"/>
                  </a:moveTo>
                  <a:lnTo>
                    <a:pt x="1772" y="0"/>
                  </a:lnTo>
                  <a:lnTo>
                    <a:pt x="177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3" name="Freeform 261"/>
            <p:cNvSpPr>
              <a:spLocks/>
            </p:cNvSpPr>
            <p:nvPr/>
          </p:nvSpPr>
          <p:spPr bwMode="auto">
            <a:xfrm>
              <a:off x="2193" y="3125"/>
              <a:ext cx="141" cy="141"/>
            </a:xfrm>
            <a:custGeom>
              <a:avLst/>
              <a:gdLst>
                <a:gd name="T0" fmla="*/ 0 w 1274"/>
                <a:gd name="T1" fmla="*/ 1275 h 1275"/>
                <a:gd name="T2" fmla="*/ 1273 w 1274"/>
                <a:gd name="T3" fmla="*/ 0 h 1275"/>
                <a:gd name="T4" fmla="*/ 1274 w 1274"/>
                <a:gd name="T5" fmla="*/ 0 h 1275"/>
              </a:gdLst>
              <a:ahLst/>
              <a:cxnLst>
                <a:cxn ang="0">
                  <a:pos x="T0" y="T1"/>
                </a:cxn>
                <a:cxn ang="0">
                  <a:pos x="T2" y="T3"/>
                </a:cxn>
                <a:cxn ang="0">
                  <a:pos x="T4" y="T5"/>
                </a:cxn>
              </a:cxnLst>
              <a:rect l="0" t="0" r="r" b="b"/>
              <a:pathLst>
                <a:path w="1274" h="1275">
                  <a:moveTo>
                    <a:pt x="0" y="1275"/>
                  </a:moveTo>
                  <a:lnTo>
                    <a:pt x="1273" y="0"/>
                  </a:lnTo>
                  <a:lnTo>
                    <a:pt x="127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4" name="Freeform 262"/>
            <p:cNvSpPr>
              <a:spLocks/>
            </p:cNvSpPr>
            <p:nvPr/>
          </p:nvSpPr>
          <p:spPr bwMode="auto">
            <a:xfrm>
              <a:off x="1314" y="2618"/>
              <a:ext cx="1" cy="888"/>
            </a:xfrm>
            <a:custGeom>
              <a:avLst/>
              <a:gdLst>
                <a:gd name="T0" fmla="*/ 0 w 2"/>
                <a:gd name="T1" fmla="*/ 7992 h 7992"/>
                <a:gd name="T2" fmla="*/ 0 w 2"/>
                <a:gd name="T3" fmla="*/ 0 h 7992"/>
                <a:gd name="T4" fmla="*/ 2 w 2"/>
                <a:gd name="T5" fmla="*/ 0 h 7992"/>
              </a:gdLst>
              <a:ahLst/>
              <a:cxnLst>
                <a:cxn ang="0">
                  <a:pos x="T0" y="T1"/>
                </a:cxn>
                <a:cxn ang="0">
                  <a:pos x="T2" y="T3"/>
                </a:cxn>
                <a:cxn ang="0">
                  <a:pos x="T4" y="T5"/>
                </a:cxn>
              </a:cxnLst>
              <a:rect l="0" t="0" r="r" b="b"/>
              <a:pathLst>
                <a:path w="2" h="7992">
                  <a:moveTo>
                    <a:pt x="0" y="7992"/>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5" name="Freeform 263"/>
            <p:cNvSpPr>
              <a:spLocks/>
            </p:cNvSpPr>
            <p:nvPr/>
          </p:nvSpPr>
          <p:spPr bwMode="auto">
            <a:xfrm>
              <a:off x="1148" y="2618"/>
              <a:ext cx="166" cy="230"/>
            </a:xfrm>
            <a:custGeom>
              <a:avLst/>
              <a:gdLst>
                <a:gd name="T0" fmla="*/ 0 w 1492"/>
                <a:gd name="T1" fmla="*/ 2070 h 2070"/>
                <a:gd name="T2" fmla="*/ 1490 w 1492"/>
                <a:gd name="T3" fmla="*/ 0 h 2070"/>
                <a:gd name="T4" fmla="*/ 1492 w 1492"/>
                <a:gd name="T5" fmla="*/ 0 h 2070"/>
              </a:gdLst>
              <a:ahLst/>
              <a:cxnLst>
                <a:cxn ang="0">
                  <a:pos x="T0" y="T1"/>
                </a:cxn>
                <a:cxn ang="0">
                  <a:pos x="T2" y="T3"/>
                </a:cxn>
                <a:cxn ang="0">
                  <a:pos x="T4" y="T5"/>
                </a:cxn>
              </a:cxnLst>
              <a:rect l="0" t="0" r="r" b="b"/>
              <a:pathLst>
                <a:path w="1492" h="2070">
                  <a:moveTo>
                    <a:pt x="0" y="2070"/>
                  </a:moveTo>
                  <a:lnTo>
                    <a:pt x="1490" y="0"/>
                  </a:lnTo>
                  <a:lnTo>
                    <a:pt x="14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6" name="Freeform 264"/>
            <p:cNvSpPr>
              <a:spLocks/>
            </p:cNvSpPr>
            <p:nvPr/>
          </p:nvSpPr>
          <p:spPr bwMode="auto">
            <a:xfrm>
              <a:off x="1148" y="3276"/>
              <a:ext cx="166" cy="230"/>
            </a:xfrm>
            <a:custGeom>
              <a:avLst/>
              <a:gdLst>
                <a:gd name="T0" fmla="*/ 0 w 1492"/>
                <a:gd name="T1" fmla="*/ 0 h 2069"/>
                <a:gd name="T2" fmla="*/ 1490 w 1492"/>
                <a:gd name="T3" fmla="*/ 2069 h 2069"/>
                <a:gd name="T4" fmla="*/ 1492 w 1492"/>
                <a:gd name="T5" fmla="*/ 2069 h 2069"/>
              </a:gdLst>
              <a:ahLst/>
              <a:cxnLst>
                <a:cxn ang="0">
                  <a:pos x="T0" y="T1"/>
                </a:cxn>
                <a:cxn ang="0">
                  <a:pos x="T2" y="T3"/>
                </a:cxn>
                <a:cxn ang="0">
                  <a:pos x="T4" y="T5"/>
                </a:cxn>
              </a:cxnLst>
              <a:rect l="0" t="0" r="r" b="b"/>
              <a:pathLst>
                <a:path w="1492" h="2069">
                  <a:moveTo>
                    <a:pt x="0" y="0"/>
                  </a:moveTo>
                  <a:lnTo>
                    <a:pt x="1490" y="2069"/>
                  </a:lnTo>
                  <a:lnTo>
                    <a:pt x="1492" y="2069"/>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7" name="Freeform 265"/>
            <p:cNvSpPr>
              <a:spLocks/>
            </p:cNvSpPr>
            <p:nvPr/>
          </p:nvSpPr>
          <p:spPr bwMode="auto">
            <a:xfrm>
              <a:off x="1919" y="2848"/>
              <a:ext cx="427" cy="428"/>
            </a:xfrm>
            <a:custGeom>
              <a:avLst/>
              <a:gdLst>
                <a:gd name="T0" fmla="*/ 3846 w 3847"/>
                <a:gd name="T1" fmla="*/ 1926 h 3853"/>
                <a:gd name="T2" fmla="*/ 3752 w 3847"/>
                <a:gd name="T3" fmla="*/ 1331 h 3853"/>
                <a:gd name="T4" fmla="*/ 3479 w 3847"/>
                <a:gd name="T5" fmla="*/ 795 h 3853"/>
                <a:gd name="T6" fmla="*/ 3053 w 3847"/>
                <a:gd name="T7" fmla="*/ 368 h 3853"/>
                <a:gd name="T8" fmla="*/ 2517 w 3847"/>
                <a:gd name="T9" fmla="*/ 95 h 3853"/>
                <a:gd name="T10" fmla="*/ 1923 w 3847"/>
                <a:gd name="T11" fmla="*/ 0 h 3853"/>
                <a:gd name="T12" fmla="*/ 1329 w 3847"/>
                <a:gd name="T13" fmla="*/ 95 h 3853"/>
                <a:gd name="T14" fmla="*/ 793 w 3847"/>
                <a:gd name="T15" fmla="*/ 368 h 3853"/>
                <a:gd name="T16" fmla="*/ 368 w 3847"/>
                <a:gd name="T17" fmla="*/ 795 h 3853"/>
                <a:gd name="T18" fmla="*/ 94 w 3847"/>
                <a:gd name="T19" fmla="*/ 1331 h 3853"/>
                <a:gd name="T20" fmla="*/ 0 w 3847"/>
                <a:gd name="T21" fmla="*/ 1926 h 3853"/>
                <a:gd name="T22" fmla="*/ 94 w 3847"/>
                <a:gd name="T23" fmla="*/ 2522 h 3853"/>
                <a:gd name="T24" fmla="*/ 368 w 3847"/>
                <a:gd name="T25" fmla="*/ 3058 h 3853"/>
                <a:gd name="T26" fmla="*/ 793 w 3847"/>
                <a:gd name="T27" fmla="*/ 3485 h 3853"/>
                <a:gd name="T28" fmla="*/ 1329 w 3847"/>
                <a:gd name="T29" fmla="*/ 3758 h 3853"/>
                <a:gd name="T30" fmla="*/ 1923 w 3847"/>
                <a:gd name="T31" fmla="*/ 3853 h 3853"/>
                <a:gd name="T32" fmla="*/ 2517 w 3847"/>
                <a:gd name="T33" fmla="*/ 3758 h 3853"/>
                <a:gd name="T34" fmla="*/ 3053 w 3847"/>
                <a:gd name="T35" fmla="*/ 3485 h 3853"/>
                <a:gd name="T36" fmla="*/ 3479 w 3847"/>
                <a:gd name="T37" fmla="*/ 3058 h 3853"/>
                <a:gd name="T38" fmla="*/ 3752 w 3847"/>
                <a:gd name="T39" fmla="*/ 2522 h 3853"/>
                <a:gd name="T40" fmla="*/ 3846 w 3847"/>
                <a:gd name="T41" fmla="*/ 1926 h 3853"/>
                <a:gd name="T42" fmla="*/ 3847 w 3847"/>
                <a:gd name="T43" fmla="*/ 1926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7" h="3853">
                  <a:moveTo>
                    <a:pt x="3846" y="1926"/>
                  </a:moveTo>
                  <a:lnTo>
                    <a:pt x="3752" y="1331"/>
                  </a:lnTo>
                  <a:lnTo>
                    <a:pt x="3479" y="795"/>
                  </a:lnTo>
                  <a:lnTo>
                    <a:pt x="3053" y="368"/>
                  </a:lnTo>
                  <a:lnTo>
                    <a:pt x="2517" y="95"/>
                  </a:lnTo>
                  <a:lnTo>
                    <a:pt x="1923" y="0"/>
                  </a:lnTo>
                  <a:lnTo>
                    <a:pt x="1329" y="95"/>
                  </a:lnTo>
                  <a:lnTo>
                    <a:pt x="793" y="368"/>
                  </a:lnTo>
                  <a:lnTo>
                    <a:pt x="368" y="795"/>
                  </a:lnTo>
                  <a:lnTo>
                    <a:pt x="94" y="1331"/>
                  </a:lnTo>
                  <a:lnTo>
                    <a:pt x="0" y="1926"/>
                  </a:lnTo>
                  <a:lnTo>
                    <a:pt x="94" y="2522"/>
                  </a:lnTo>
                  <a:lnTo>
                    <a:pt x="368" y="3058"/>
                  </a:lnTo>
                  <a:lnTo>
                    <a:pt x="793" y="3485"/>
                  </a:lnTo>
                  <a:lnTo>
                    <a:pt x="1329" y="3758"/>
                  </a:lnTo>
                  <a:lnTo>
                    <a:pt x="1923" y="3853"/>
                  </a:lnTo>
                  <a:lnTo>
                    <a:pt x="2517" y="3758"/>
                  </a:lnTo>
                  <a:lnTo>
                    <a:pt x="3053" y="3485"/>
                  </a:lnTo>
                  <a:lnTo>
                    <a:pt x="3479" y="3058"/>
                  </a:lnTo>
                  <a:lnTo>
                    <a:pt x="3752" y="2522"/>
                  </a:lnTo>
                  <a:lnTo>
                    <a:pt x="3846" y="1926"/>
                  </a:lnTo>
                  <a:lnTo>
                    <a:pt x="3847" y="192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8" name="Freeform 266"/>
            <p:cNvSpPr>
              <a:spLocks/>
            </p:cNvSpPr>
            <p:nvPr/>
          </p:nvSpPr>
          <p:spPr bwMode="auto">
            <a:xfrm>
              <a:off x="1689" y="2618"/>
              <a:ext cx="887" cy="888"/>
            </a:xfrm>
            <a:custGeom>
              <a:avLst/>
              <a:gdLst>
                <a:gd name="T0" fmla="*/ 7979 w 7980"/>
                <a:gd name="T1" fmla="*/ 3996 h 7992"/>
                <a:gd name="T2" fmla="*/ 7880 w 7980"/>
                <a:gd name="T3" fmla="*/ 3107 h 7992"/>
                <a:gd name="T4" fmla="*/ 7584 w 7980"/>
                <a:gd name="T5" fmla="*/ 2263 h 7992"/>
                <a:gd name="T6" fmla="*/ 7108 w 7980"/>
                <a:gd name="T7" fmla="*/ 1505 h 7992"/>
                <a:gd name="T8" fmla="*/ 6477 w 7980"/>
                <a:gd name="T9" fmla="*/ 872 h 7992"/>
                <a:gd name="T10" fmla="*/ 5721 w 7980"/>
                <a:gd name="T11" fmla="*/ 396 h 7992"/>
                <a:gd name="T12" fmla="*/ 4878 w 7980"/>
                <a:gd name="T13" fmla="*/ 101 h 7992"/>
                <a:gd name="T14" fmla="*/ 3990 w 7980"/>
                <a:gd name="T15" fmla="*/ 0 h 7992"/>
                <a:gd name="T16" fmla="*/ 3102 w 7980"/>
                <a:gd name="T17" fmla="*/ 101 h 7992"/>
                <a:gd name="T18" fmla="*/ 2259 w 7980"/>
                <a:gd name="T19" fmla="*/ 396 h 7992"/>
                <a:gd name="T20" fmla="*/ 1502 w 7980"/>
                <a:gd name="T21" fmla="*/ 872 h 7992"/>
                <a:gd name="T22" fmla="*/ 871 w 7980"/>
                <a:gd name="T23" fmla="*/ 1505 h 7992"/>
                <a:gd name="T24" fmla="*/ 396 w 7980"/>
                <a:gd name="T25" fmla="*/ 2263 h 7992"/>
                <a:gd name="T26" fmla="*/ 100 w 7980"/>
                <a:gd name="T27" fmla="*/ 3107 h 7992"/>
                <a:gd name="T28" fmla="*/ 0 w 7980"/>
                <a:gd name="T29" fmla="*/ 3996 h 7992"/>
                <a:gd name="T30" fmla="*/ 100 w 7980"/>
                <a:gd name="T31" fmla="*/ 4886 h 7992"/>
                <a:gd name="T32" fmla="*/ 396 w 7980"/>
                <a:gd name="T33" fmla="*/ 5730 h 7992"/>
                <a:gd name="T34" fmla="*/ 871 w 7980"/>
                <a:gd name="T35" fmla="*/ 6488 h 7992"/>
                <a:gd name="T36" fmla="*/ 1502 w 7980"/>
                <a:gd name="T37" fmla="*/ 7121 h 7992"/>
                <a:gd name="T38" fmla="*/ 2259 w 7980"/>
                <a:gd name="T39" fmla="*/ 7597 h 7992"/>
                <a:gd name="T40" fmla="*/ 3102 w 7980"/>
                <a:gd name="T41" fmla="*/ 7892 h 7992"/>
                <a:gd name="T42" fmla="*/ 3990 w 7980"/>
                <a:gd name="T43" fmla="*/ 7992 h 7992"/>
                <a:gd name="T44" fmla="*/ 4878 w 7980"/>
                <a:gd name="T45" fmla="*/ 7892 h 7992"/>
                <a:gd name="T46" fmla="*/ 5721 w 7980"/>
                <a:gd name="T47" fmla="*/ 7597 h 7992"/>
                <a:gd name="T48" fmla="*/ 6477 w 7980"/>
                <a:gd name="T49" fmla="*/ 7121 h 7992"/>
                <a:gd name="T50" fmla="*/ 7108 w 7980"/>
                <a:gd name="T51" fmla="*/ 6488 h 7992"/>
                <a:gd name="T52" fmla="*/ 7584 w 7980"/>
                <a:gd name="T53" fmla="*/ 5730 h 7992"/>
                <a:gd name="T54" fmla="*/ 7880 w 7980"/>
                <a:gd name="T55" fmla="*/ 4886 h 7992"/>
                <a:gd name="T56" fmla="*/ 7979 w 7980"/>
                <a:gd name="T57" fmla="*/ 3996 h 7992"/>
                <a:gd name="T58" fmla="*/ 7980 w 7980"/>
                <a:gd name="T59" fmla="*/ 3996 h 7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80" h="7992">
                  <a:moveTo>
                    <a:pt x="7979" y="3996"/>
                  </a:moveTo>
                  <a:lnTo>
                    <a:pt x="7880" y="3107"/>
                  </a:lnTo>
                  <a:lnTo>
                    <a:pt x="7584" y="2263"/>
                  </a:lnTo>
                  <a:lnTo>
                    <a:pt x="7108" y="1505"/>
                  </a:lnTo>
                  <a:lnTo>
                    <a:pt x="6477" y="872"/>
                  </a:lnTo>
                  <a:lnTo>
                    <a:pt x="5721" y="396"/>
                  </a:lnTo>
                  <a:lnTo>
                    <a:pt x="4878" y="101"/>
                  </a:lnTo>
                  <a:lnTo>
                    <a:pt x="3990" y="0"/>
                  </a:lnTo>
                  <a:lnTo>
                    <a:pt x="3102" y="101"/>
                  </a:lnTo>
                  <a:lnTo>
                    <a:pt x="2259" y="396"/>
                  </a:lnTo>
                  <a:lnTo>
                    <a:pt x="1502" y="872"/>
                  </a:lnTo>
                  <a:lnTo>
                    <a:pt x="871" y="1505"/>
                  </a:lnTo>
                  <a:lnTo>
                    <a:pt x="396" y="2263"/>
                  </a:lnTo>
                  <a:lnTo>
                    <a:pt x="100" y="3107"/>
                  </a:lnTo>
                  <a:lnTo>
                    <a:pt x="0" y="3996"/>
                  </a:lnTo>
                  <a:lnTo>
                    <a:pt x="100" y="4886"/>
                  </a:lnTo>
                  <a:lnTo>
                    <a:pt x="396" y="5730"/>
                  </a:lnTo>
                  <a:lnTo>
                    <a:pt x="871" y="6488"/>
                  </a:lnTo>
                  <a:lnTo>
                    <a:pt x="1502" y="7121"/>
                  </a:lnTo>
                  <a:lnTo>
                    <a:pt x="2259" y="7597"/>
                  </a:lnTo>
                  <a:lnTo>
                    <a:pt x="3102" y="7892"/>
                  </a:lnTo>
                  <a:lnTo>
                    <a:pt x="3990" y="7992"/>
                  </a:lnTo>
                  <a:lnTo>
                    <a:pt x="4878" y="7892"/>
                  </a:lnTo>
                  <a:lnTo>
                    <a:pt x="5721" y="7597"/>
                  </a:lnTo>
                  <a:lnTo>
                    <a:pt x="6477" y="7121"/>
                  </a:lnTo>
                  <a:lnTo>
                    <a:pt x="7108" y="6488"/>
                  </a:lnTo>
                  <a:lnTo>
                    <a:pt x="7584" y="5730"/>
                  </a:lnTo>
                  <a:lnTo>
                    <a:pt x="7880" y="4886"/>
                  </a:lnTo>
                  <a:lnTo>
                    <a:pt x="7979" y="3996"/>
                  </a:lnTo>
                  <a:lnTo>
                    <a:pt x="7980" y="399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299" name="Freeform 267"/>
            <p:cNvSpPr>
              <a:spLocks/>
            </p:cNvSpPr>
            <p:nvPr/>
          </p:nvSpPr>
          <p:spPr bwMode="auto">
            <a:xfrm>
              <a:off x="0" y="3062"/>
              <a:ext cx="1314" cy="1"/>
            </a:xfrm>
            <a:custGeom>
              <a:avLst/>
              <a:gdLst>
                <a:gd name="T0" fmla="*/ 11826 w 11826"/>
                <a:gd name="T1" fmla="*/ 0 w 11826"/>
                <a:gd name="T2" fmla="*/ 2 w 11826"/>
              </a:gdLst>
              <a:ahLst/>
              <a:cxnLst>
                <a:cxn ang="0">
                  <a:pos x="T0" y="0"/>
                </a:cxn>
                <a:cxn ang="0">
                  <a:pos x="T1" y="0"/>
                </a:cxn>
                <a:cxn ang="0">
                  <a:pos x="T2" y="0"/>
                </a:cxn>
              </a:cxnLst>
              <a:rect l="0" t="0" r="r" b="b"/>
              <a:pathLst>
                <a:path w="11826">
                  <a:moveTo>
                    <a:pt x="11826" y="0"/>
                  </a:moveTo>
                  <a:lnTo>
                    <a:pt x="0" y="0"/>
                  </a:lnTo>
                  <a:lnTo>
                    <a:pt x="2"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00" name="Freeform 268"/>
            <p:cNvSpPr>
              <a:spLocks/>
            </p:cNvSpPr>
            <p:nvPr/>
          </p:nvSpPr>
          <p:spPr bwMode="auto">
            <a:xfrm>
              <a:off x="2133" y="2618"/>
              <a:ext cx="1" cy="888"/>
            </a:xfrm>
            <a:custGeom>
              <a:avLst/>
              <a:gdLst>
                <a:gd name="T0" fmla="*/ 0 w 1"/>
                <a:gd name="T1" fmla="*/ 7992 h 7992"/>
                <a:gd name="T2" fmla="*/ 0 w 1"/>
                <a:gd name="T3" fmla="*/ 0 h 7992"/>
                <a:gd name="T4" fmla="*/ 1 w 1"/>
                <a:gd name="T5" fmla="*/ 0 h 7992"/>
              </a:gdLst>
              <a:ahLst/>
              <a:cxnLst>
                <a:cxn ang="0">
                  <a:pos x="T0" y="T1"/>
                </a:cxn>
                <a:cxn ang="0">
                  <a:pos x="T2" y="T3"/>
                </a:cxn>
                <a:cxn ang="0">
                  <a:pos x="T4" y="T5"/>
                </a:cxn>
              </a:cxnLst>
              <a:rect l="0" t="0" r="r" b="b"/>
              <a:pathLst>
                <a:path w="1" h="7992">
                  <a:moveTo>
                    <a:pt x="0" y="7992"/>
                  </a:moveTo>
                  <a:lnTo>
                    <a:pt x="0" y="0"/>
                  </a:lnTo>
                  <a:lnTo>
                    <a:pt x="1"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01" name="Freeform 269"/>
            <p:cNvSpPr>
              <a:spLocks/>
            </p:cNvSpPr>
            <p:nvPr/>
          </p:nvSpPr>
          <p:spPr bwMode="auto">
            <a:xfrm>
              <a:off x="1689" y="3062"/>
              <a:ext cx="887" cy="1"/>
            </a:xfrm>
            <a:custGeom>
              <a:avLst/>
              <a:gdLst>
                <a:gd name="T0" fmla="*/ 0 w 7980"/>
                <a:gd name="T1" fmla="*/ 7979 w 7980"/>
                <a:gd name="T2" fmla="*/ 7980 w 7980"/>
              </a:gdLst>
              <a:ahLst/>
              <a:cxnLst>
                <a:cxn ang="0">
                  <a:pos x="T0" y="0"/>
                </a:cxn>
                <a:cxn ang="0">
                  <a:pos x="T1" y="0"/>
                </a:cxn>
                <a:cxn ang="0">
                  <a:pos x="T2" y="0"/>
                </a:cxn>
              </a:cxnLst>
              <a:rect l="0" t="0" r="r" b="b"/>
              <a:pathLst>
                <a:path w="7980">
                  <a:moveTo>
                    <a:pt x="0" y="0"/>
                  </a:moveTo>
                  <a:lnTo>
                    <a:pt x="7979" y="0"/>
                  </a:lnTo>
                  <a:lnTo>
                    <a:pt x="7980"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02" name="Text Box 270"/>
            <p:cNvSpPr txBox="1">
              <a:spLocks noChangeArrowheads="1"/>
            </p:cNvSpPr>
            <p:nvPr/>
          </p:nvSpPr>
          <p:spPr bwMode="auto">
            <a:xfrm>
              <a:off x="48" y="3705"/>
              <a:ext cx="288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rgbClr val="FF0000"/>
                  </a:solidFill>
                  <a:effectLst>
                    <a:outerShdw blurRad="38100" dist="38100" dir="2700000" algn="tl">
                      <a:srgbClr val="FFFFFF"/>
                    </a:outerShdw>
                  </a:effectLst>
                </a:rPr>
                <a:t>Counter sunk headed bolt</a:t>
              </a:r>
            </a:p>
          </p:txBody>
        </p:sp>
        <p:sp>
          <p:nvSpPr>
            <p:cNvPr id="44303" name="Line 271"/>
            <p:cNvSpPr>
              <a:spLocks noChangeShapeType="1"/>
            </p:cNvSpPr>
            <p:nvPr/>
          </p:nvSpPr>
          <p:spPr bwMode="auto">
            <a:xfrm flipV="1">
              <a:off x="814" y="2600"/>
              <a:ext cx="0" cy="24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305" name="Text Box 273"/>
            <p:cNvSpPr txBox="1">
              <a:spLocks noChangeArrowheads="1"/>
            </p:cNvSpPr>
            <p:nvPr/>
          </p:nvSpPr>
          <p:spPr bwMode="auto">
            <a:xfrm>
              <a:off x="814" y="255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600" i="0">
                  <a:effectLst/>
                </a:rPr>
                <a:t>0.8D</a:t>
              </a:r>
            </a:p>
          </p:txBody>
        </p:sp>
        <p:sp>
          <p:nvSpPr>
            <p:cNvPr id="44306" name="Line 274"/>
            <p:cNvSpPr>
              <a:spLocks noChangeShapeType="1"/>
            </p:cNvSpPr>
            <p:nvPr/>
          </p:nvSpPr>
          <p:spPr bwMode="auto">
            <a:xfrm flipV="1">
              <a:off x="1152" y="2570"/>
              <a:ext cx="0" cy="28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375" name="Line 343"/>
            <p:cNvSpPr>
              <a:spLocks noChangeShapeType="1"/>
            </p:cNvSpPr>
            <p:nvPr/>
          </p:nvSpPr>
          <p:spPr bwMode="auto">
            <a:xfrm>
              <a:off x="663" y="2858"/>
              <a:ext cx="0" cy="432"/>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376" name="Text Box 344"/>
            <p:cNvSpPr txBox="1">
              <a:spLocks noChangeArrowheads="1"/>
            </p:cNvSpPr>
            <p:nvPr/>
          </p:nvSpPr>
          <p:spPr bwMode="auto">
            <a:xfrm rot="-5520984">
              <a:off x="486" y="2968"/>
              <a:ext cx="2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grpSp>
      <p:grpSp>
        <p:nvGrpSpPr>
          <p:cNvPr id="44383" name="Group 351"/>
          <p:cNvGrpSpPr>
            <a:grpSpLocks/>
          </p:cNvGrpSpPr>
          <p:nvPr/>
        </p:nvGrpSpPr>
        <p:grpSpPr bwMode="auto">
          <a:xfrm>
            <a:off x="5045075" y="4156075"/>
            <a:ext cx="3802063" cy="2195513"/>
            <a:chOff x="3178" y="2618"/>
            <a:chExt cx="2395" cy="1383"/>
          </a:xfrm>
        </p:grpSpPr>
        <p:sp>
          <p:nvSpPr>
            <p:cNvPr id="44304" name="Line 272"/>
            <p:cNvSpPr>
              <a:spLocks noChangeShapeType="1"/>
            </p:cNvSpPr>
            <p:nvPr/>
          </p:nvSpPr>
          <p:spPr bwMode="auto">
            <a:xfrm>
              <a:off x="3822" y="2810"/>
              <a:ext cx="336" cy="0"/>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307" name="Freeform 275"/>
            <p:cNvSpPr>
              <a:spLocks/>
            </p:cNvSpPr>
            <p:nvPr/>
          </p:nvSpPr>
          <p:spPr bwMode="auto">
            <a:xfrm>
              <a:off x="4913" y="2881"/>
              <a:ext cx="428" cy="428"/>
            </a:xfrm>
            <a:custGeom>
              <a:avLst/>
              <a:gdLst>
                <a:gd name="T0" fmla="*/ 3847 w 3848"/>
                <a:gd name="T1" fmla="*/ 1926 h 3853"/>
                <a:gd name="T2" fmla="*/ 3752 w 3848"/>
                <a:gd name="T3" fmla="*/ 1331 h 3853"/>
                <a:gd name="T4" fmla="*/ 3478 w 3848"/>
                <a:gd name="T5" fmla="*/ 795 h 3853"/>
                <a:gd name="T6" fmla="*/ 3053 w 3848"/>
                <a:gd name="T7" fmla="*/ 368 h 3853"/>
                <a:gd name="T8" fmla="*/ 2517 w 3848"/>
                <a:gd name="T9" fmla="*/ 95 h 3853"/>
                <a:gd name="T10" fmla="*/ 1923 w 3848"/>
                <a:gd name="T11" fmla="*/ 0 h 3853"/>
                <a:gd name="T12" fmla="*/ 1329 w 3848"/>
                <a:gd name="T13" fmla="*/ 95 h 3853"/>
                <a:gd name="T14" fmla="*/ 793 w 3848"/>
                <a:gd name="T15" fmla="*/ 368 h 3853"/>
                <a:gd name="T16" fmla="*/ 367 w 3848"/>
                <a:gd name="T17" fmla="*/ 795 h 3853"/>
                <a:gd name="T18" fmla="*/ 94 w 3848"/>
                <a:gd name="T19" fmla="*/ 1331 h 3853"/>
                <a:gd name="T20" fmla="*/ 0 w 3848"/>
                <a:gd name="T21" fmla="*/ 1926 h 3853"/>
                <a:gd name="T22" fmla="*/ 94 w 3848"/>
                <a:gd name="T23" fmla="*/ 2522 h 3853"/>
                <a:gd name="T24" fmla="*/ 367 w 3848"/>
                <a:gd name="T25" fmla="*/ 3058 h 3853"/>
                <a:gd name="T26" fmla="*/ 793 w 3848"/>
                <a:gd name="T27" fmla="*/ 3485 h 3853"/>
                <a:gd name="T28" fmla="*/ 1329 w 3848"/>
                <a:gd name="T29" fmla="*/ 3758 h 3853"/>
                <a:gd name="T30" fmla="*/ 1923 w 3848"/>
                <a:gd name="T31" fmla="*/ 3853 h 3853"/>
                <a:gd name="T32" fmla="*/ 2517 w 3848"/>
                <a:gd name="T33" fmla="*/ 3758 h 3853"/>
                <a:gd name="T34" fmla="*/ 3053 w 3848"/>
                <a:gd name="T35" fmla="*/ 3485 h 3853"/>
                <a:gd name="T36" fmla="*/ 3478 w 3848"/>
                <a:gd name="T37" fmla="*/ 3058 h 3853"/>
                <a:gd name="T38" fmla="*/ 3752 w 3848"/>
                <a:gd name="T39" fmla="*/ 2522 h 3853"/>
                <a:gd name="T40" fmla="*/ 3847 w 3848"/>
                <a:gd name="T41" fmla="*/ 1926 h 3853"/>
                <a:gd name="T42" fmla="*/ 3848 w 3848"/>
                <a:gd name="T43" fmla="*/ 1926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8" h="3853">
                  <a:moveTo>
                    <a:pt x="3847" y="1926"/>
                  </a:moveTo>
                  <a:lnTo>
                    <a:pt x="3752" y="1331"/>
                  </a:lnTo>
                  <a:lnTo>
                    <a:pt x="3478" y="795"/>
                  </a:lnTo>
                  <a:lnTo>
                    <a:pt x="3053" y="368"/>
                  </a:lnTo>
                  <a:lnTo>
                    <a:pt x="2517" y="95"/>
                  </a:lnTo>
                  <a:lnTo>
                    <a:pt x="1923" y="0"/>
                  </a:lnTo>
                  <a:lnTo>
                    <a:pt x="1329" y="95"/>
                  </a:lnTo>
                  <a:lnTo>
                    <a:pt x="793" y="368"/>
                  </a:lnTo>
                  <a:lnTo>
                    <a:pt x="367" y="795"/>
                  </a:lnTo>
                  <a:lnTo>
                    <a:pt x="94" y="1331"/>
                  </a:lnTo>
                  <a:lnTo>
                    <a:pt x="0" y="1926"/>
                  </a:lnTo>
                  <a:lnTo>
                    <a:pt x="94" y="2522"/>
                  </a:lnTo>
                  <a:lnTo>
                    <a:pt x="367" y="3058"/>
                  </a:lnTo>
                  <a:lnTo>
                    <a:pt x="793" y="3485"/>
                  </a:lnTo>
                  <a:lnTo>
                    <a:pt x="1329" y="3758"/>
                  </a:lnTo>
                  <a:lnTo>
                    <a:pt x="1923" y="3853"/>
                  </a:lnTo>
                  <a:lnTo>
                    <a:pt x="2517" y="3758"/>
                  </a:lnTo>
                  <a:lnTo>
                    <a:pt x="3053" y="3485"/>
                  </a:lnTo>
                  <a:lnTo>
                    <a:pt x="3478" y="3058"/>
                  </a:lnTo>
                  <a:lnTo>
                    <a:pt x="3752" y="2522"/>
                  </a:lnTo>
                  <a:lnTo>
                    <a:pt x="3847" y="1926"/>
                  </a:lnTo>
                  <a:lnTo>
                    <a:pt x="3848" y="192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08" name="Freeform 276"/>
            <p:cNvSpPr>
              <a:spLocks/>
            </p:cNvSpPr>
            <p:nvPr/>
          </p:nvSpPr>
          <p:spPr bwMode="auto">
            <a:xfrm>
              <a:off x="4913" y="3095"/>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09" name="Freeform 277"/>
            <p:cNvSpPr>
              <a:spLocks/>
            </p:cNvSpPr>
            <p:nvPr/>
          </p:nvSpPr>
          <p:spPr bwMode="auto">
            <a:xfrm>
              <a:off x="4913" y="2881"/>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0" name="Freeform 278"/>
            <p:cNvSpPr>
              <a:spLocks/>
            </p:cNvSpPr>
            <p:nvPr/>
          </p:nvSpPr>
          <p:spPr bwMode="auto">
            <a:xfrm>
              <a:off x="4913" y="3309"/>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1" name="Freeform 279"/>
            <p:cNvSpPr>
              <a:spLocks/>
            </p:cNvSpPr>
            <p:nvPr/>
          </p:nvSpPr>
          <p:spPr bwMode="auto">
            <a:xfrm>
              <a:off x="3285" y="3309"/>
              <a:ext cx="861" cy="1"/>
            </a:xfrm>
            <a:custGeom>
              <a:avLst/>
              <a:gdLst>
                <a:gd name="T0" fmla="*/ 0 w 7746"/>
                <a:gd name="T1" fmla="*/ 7744 w 7746"/>
                <a:gd name="T2" fmla="*/ 7746 w 7746"/>
              </a:gdLst>
              <a:ahLst/>
              <a:cxnLst>
                <a:cxn ang="0">
                  <a:pos x="T0" y="0"/>
                </a:cxn>
                <a:cxn ang="0">
                  <a:pos x="T1" y="0"/>
                </a:cxn>
                <a:cxn ang="0">
                  <a:pos x="T2" y="0"/>
                </a:cxn>
              </a:cxnLst>
              <a:rect l="0" t="0" r="r" b="b"/>
              <a:pathLst>
                <a:path w="7746">
                  <a:moveTo>
                    <a:pt x="0" y="0"/>
                  </a:moveTo>
                  <a:lnTo>
                    <a:pt x="7744" y="0"/>
                  </a:lnTo>
                  <a:lnTo>
                    <a:pt x="774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2" name="Freeform 280"/>
            <p:cNvSpPr>
              <a:spLocks/>
            </p:cNvSpPr>
            <p:nvPr/>
          </p:nvSpPr>
          <p:spPr bwMode="auto">
            <a:xfrm>
              <a:off x="3273" y="2881"/>
              <a:ext cx="873" cy="1"/>
            </a:xfrm>
            <a:custGeom>
              <a:avLst/>
              <a:gdLst>
                <a:gd name="T0" fmla="*/ 0 w 7854"/>
                <a:gd name="T1" fmla="*/ 7852 w 7854"/>
                <a:gd name="T2" fmla="*/ 7854 w 7854"/>
              </a:gdLst>
              <a:ahLst/>
              <a:cxnLst>
                <a:cxn ang="0">
                  <a:pos x="T0" y="0"/>
                </a:cxn>
                <a:cxn ang="0">
                  <a:pos x="T1" y="0"/>
                </a:cxn>
                <a:cxn ang="0">
                  <a:pos x="T2" y="0"/>
                </a:cxn>
              </a:cxnLst>
              <a:rect l="0" t="0" r="r" b="b"/>
              <a:pathLst>
                <a:path w="7854">
                  <a:moveTo>
                    <a:pt x="0" y="0"/>
                  </a:moveTo>
                  <a:lnTo>
                    <a:pt x="7852" y="0"/>
                  </a:lnTo>
                  <a:lnTo>
                    <a:pt x="78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3" name="Freeform 281"/>
            <p:cNvSpPr>
              <a:spLocks/>
            </p:cNvSpPr>
            <p:nvPr/>
          </p:nvSpPr>
          <p:spPr bwMode="auto">
            <a:xfrm>
              <a:off x="3804" y="2881"/>
              <a:ext cx="1" cy="428"/>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4" name="Freeform 282"/>
            <p:cNvSpPr>
              <a:spLocks/>
            </p:cNvSpPr>
            <p:nvPr/>
          </p:nvSpPr>
          <p:spPr bwMode="auto">
            <a:xfrm>
              <a:off x="3804" y="2881"/>
              <a:ext cx="342" cy="428"/>
            </a:xfrm>
            <a:custGeom>
              <a:avLst/>
              <a:gdLst>
                <a:gd name="T0" fmla="*/ 0 w 3077"/>
                <a:gd name="T1" fmla="*/ 3853 h 3853"/>
                <a:gd name="T2" fmla="*/ 3075 w 3077"/>
                <a:gd name="T3" fmla="*/ 0 h 3853"/>
                <a:gd name="T4" fmla="*/ 3077 w 3077"/>
                <a:gd name="T5" fmla="*/ 0 h 3853"/>
              </a:gdLst>
              <a:ahLst/>
              <a:cxnLst>
                <a:cxn ang="0">
                  <a:pos x="T0" y="T1"/>
                </a:cxn>
                <a:cxn ang="0">
                  <a:pos x="T2" y="T3"/>
                </a:cxn>
                <a:cxn ang="0">
                  <a:pos x="T4" y="T5"/>
                </a:cxn>
              </a:cxnLst>
              <a:rect l="0" t="0" r="r" b="b"/>
              <a:pathLst>
                <a:path w="3077" h="3853">
                  <a:moveTo>
                    <a:pt x="0" y="3853"/>
                  </a:moveTo>
                  <a:lnTo>
                    <a:pt x="3075" y="0"/>
                  </a:lnTo>
                  <a:lnTo>
                    <a:pt x="307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5" name="Freeform 283"/>
            <p:cNvSpPr>
              <a:spLocks/>
            </p:cNvSpPr>
            <p:nvPr/>
          </p:nvSpPr>
          <p:spPr bwMode="auto">
            <a:xfrm>
              <a:off x="3804" y="2881"/>
              <a:ext cx="342" cy="428"/>
            </a:xfrm>
            <a:custGeom>
              <a:avLst/>
              <a:gdLst>
                <a:gd name="T0" fmla="*/ 0 w 3077"/>
                <a:gd name="T1" fmla="*/ 0 h 3853"/>
                <a:gd name="T2" fmla="*/ 3075 w 3077"/>
                <a:gd name="T3" fmla="*/ 3853 h 3853"/>
                <a:gd name="T4" fmla="*/ 3077 w 3077"/>
                <a:gd name="T5" fmla="*/ 3853 h 3853"/>
              </a:gdLst>
              <a:ahLst/>
              <a:cxnLst>
                <a:cxn ang="0">
                  <a:pos x="T0" y="T1"/>
                </a:cxn>
                <a:cxn ang="0">
                  <a:pos x="T2" y="T3"/>
                </a:cxn>
                <a:cxn ang="0">
                  <a:pos x="T4" y="T5"/>
                </a:cxn>
              </a:cxnLst>
              <a:rect l="0" t="0" r="r" b="b"/>
              <a:pathLst>
                <a:path w="3077" h="3853">
                  <a:moveTo>
                    <a:pt x="0" y="0"/>
                  </a:moveTo>
                  <a:lnTo>
                    <a:pt x="3075" y="3853"/>
                  </a:lnTo>
                  <a:lnTo>
                    <a:pt x="3077" y="3853"/>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6" name="Freeform 284"/>
            <p:cNvSpPr>
              <a:spLocks/>
            </p:cNvSpPr>
            <p:nvPr/>
          </p:nvSpPr>
          <p:spPr bwMode="auto">
            <a:xfrm>
              <a:off x="3178" y="2881"/>
              <a:ext cx="120" cy="438"/>
            </a:xfrm>
            <a:custGeom>
              <a:avLst/>
              <a:gdLst>
                <a:gd name="T0" fmla="*/ 858 w 1088"/>
                <a:gd name="T1" fmla="*/ 0 h 3945"/>
                <a:gd name="T2" fmla="*/ 530 w 1088"/>
                <a:gd name="T3" fmla="*/ 341 h 3945"/>
                <a:gd name="T4" fmla="*/ 264 w 1088"/>
                <a:gd name="T5" fmla="*/ 721 h 3945"/>
                <a:gd name="T6" fmla="*/ 129 w 1088"/>
                <a:gd name="T7" fmla="*/ 1175 h 3945"/>
                <a:gd name="T8" fmla="*/ 138 w 1088"/>
                <a:gd name="T9" fmla="*/ 1415 h 3945"/>
                <a:gd name="T10" fmla="*/ 225 w 1088"/>
                <a:gd name="T11" fmla="*/ 1623 h 3945"/>
                <a:gd name="T12" fmla="*/ 593 w 1088"/>
                <a:gd name="T13" fmla="*/ 1912 h 3945"/>
                <a:gd name="T14" fmla="*/ 769 w 1088"/>
                <a:gd name="T15" fmla="*/ 2053 h 3945"/>
                <a:gd name="T16" fmla="*/ 880 w 1088"/>
                <a:gd name="T17" fmla="*/ 2230 h 3945"/>
                <a:gd name="T18" fmla="*/ 974 w 1088"/>
                <a:gd name="T19" fmla="*/ 2674 h 3945"/>
                <a:gd name="T20" fmla="*/ 1035 w 1088"/>
                <a:gd name="T21" fmla="*/ 3199 h 3945"/>
                <a:gd name="T22" fmla="*/ 1088 w 1088"/>
                <a:gd name="T23" fmla="*/ 3701 h 3945"/>
                <a:gd name="T24" fmla="*/ 1004 w 1088"/>
                <a:gd name="T25" fmla="*/ 3868 h 3945"/>
                <a:gd name="T26" fmla="*/ 807 w 1088"/>
                <a:gd name="T27" fmla="*/ 3945 h 3945"/>
                <a:gd name="T28" fmla="*/ 544 w 1088"/>
                <a:gd name="T29" fmla="*/ 3937 h 3945"/>
                <a:gd name="T30" fmla="*/ 284 w 1088"/>
                <a:gd name="T31" fmla="*/ 3848 h 3945"/>
                <a:gd name="T32" fmla="*/ 88 w 1088"/>
                <a:gd name="T33" fmla="*/ 3690 h 3945"/>
                <a:gd name="T34" fmla="*/ 0 w 1088"/>
                <a:gd name="T35" fmla="*/ 3474 h 3945"/>
                <a:gd name="T36" fmla="*/ 36 w 1088"/>
                <a:gd name="T37" fmla="*/ 3003 h 3945"/>
                <a:gd name="T38" fmla="*/ 185 w 1088"/>
                <a:gd name="T39" fmla="*/ 2566 h 3945"/>
                <a:gd name="T40" fmla="*/ 299 w 1088"/>
                <a:gd name="T41" fmla="*/ 2119 h 3945"/>
                <a:gd name="T42" fmla="*/ 318 w 1088"/>
                <a:gd name="T43" fmla="*/ 1656 h 3945"/>
                <a:gd name="T44" fmla="*/ 320 w 1088"/>
                <a:gd name="T45" fmla="*/ 1656 h 3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8" h="3945">
                  <a:moveTo>
                    <a:pt x="858" y="0"/>
                  </a:moveTo>
                  <a:lnTo>
                    <a:pt x="530" y="341"/>
                  </a:lnTo>
                  <a:lnTo>
                    <a:pt x="264" y="721"/>
                  </a:lnTo>
                  <a:lnTo>
                    <a:pt x="129" y="1175"/>
                  </a:lnTo>
                  <a:lnTo>
                    <a:pt x="138" y="1415"/>
                  </a:lnTo>
                  <a:lnTo>
                    <a:pt x="225" y="1623"/>
                  </a:lnTo>
                  <a:lnTo>
                    <a:pt x="593" y="1912"/>
                  </a:lnTo>
                  <a:lnTo>
                    <a:pt x="769" y="2053"/>
                  </a:lnTo>
                  <a:lnTo>
                    <a:pt x="880" y="2230"/>
                  </a:lnTo>
                  <a:lnTo>
                    <a:pt x="974" y="2674"/>
                  </a:lnTo>
                  <a:lnTo>
                    <a:pt x="1035" y="3199"/>
                  </a:lnTo>
                  <a:lnTo>
                    <a:pt x="1088" y="3701"/>
                  </a:lnTo>
                  <a:lnTo>
                    <a:pt x="1004" y="3868"/>
                  </a:lnTo>
                  <a:lnTo>
                    <a:pt x="807" y="3945"/>
                  </a:lnTo>
                  <a:lnTo>
                    <a:pt x="544" y="3937"/>
                  </a:lnTo>
                  <a:lnTo>
                    <a:pt x="284" y="3848"/>
                  </a:lnTo>
                  <a:lnTo>
                    <a:pt x="88" y="3690"/>
                  </a:lnTo>
                  <a:lnTo>
                    <a:pt x="0" y="3474"/>
                  </a:lnTo>
                  <a:lnTo>
                    <a:pt x="36" y="3003"/>
                  </a:lnTo>
                  <a:lnTo>
                    <a:pt x="185" y="2566"/>
                  </a:lnTo>
                  <a:lnTo>
                    <a:pt x="299" y="2119"/>
                  </a:lnTo>
                  <a:lnTo>
                    <a:pt x="318" y="1656"/>
                  </a:lnTo>
                  <a:lnTo>
                    <a:pt x="320" y="165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7" name="Freeform 285"/>
            <p:cNvSpPr>
              <a:spLocks/>
            </p:cNvSpPr>
            <p:nvPr/>
          </p:nvSpPr>
          <p:spPr bwMode="auto">
            <a:xfrm>
              <a:off x="3209" y="3095"/>
              <a:ext cx="32" cy="32"/>
            </a:xfrm>
            <a:custGeom>
              <a:avLst/>
              <a:gdLst>
                <a:gd name="T0" fmla="*/ 0 w 290"/>
                <a:gd name="T1" fmla="*/ 289 h 289"/>
                <a:gd name="T2" fmla="*/ 289 w 290"/>
                <a:gd name="T3" fmla="*/ 0 h 289"/>
                <a:gd name="T4" fmla="*/ 290 w 290"/>
                <a:gd name="T5" fmla="*/ 0 h 289"/>
              </a:gdLst>
              <a:ahLst/>
              <a:cxnLst>
                <a:cxn ang="0">
                  <a:pos x="T0" y="T1"/>
                </a:cxn>
                <a:cxn ang="0">
                  <a:pos x="T2" y="T3"/>
                </a:cxn>
                <a:cxn ang="0">
                  <a:pos x="T4" y="T5"/>
                </a:cxn>
              </a:cxnLst>
              <a:rect l="0" t="0" r="r" b="b"/>
              <a:pathLst>
                <a:path w="290" h="289">
                  <a:moveTo>
                    <a:pt x="0" y="289"/>
                  </a:moveTo>
                  <a:lnTo>
                    <a:pt x="289" y="0"/>
                  </a:lnTo>
                  <a:lnTo>
                    <a:pt x="29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8" name="Freeform 286"/>
            <p:cNvSpPr>
              <a:spLocks/>
            </p:cNvSpPr>
            <p:nvPr/>
          </p:nvSpPr>
          <p:spPr bwMode="auto">
            <a:xfrm>
              <a:off x="3192" y="3110"/>
              <a:ext cx="72" cy="72"/>
            </a:xfrm>
            <a:custGeom>
              <a:avLst/>
              <a:gdLst>
                <a:gd name="T0" fmla="*/ 0 w 644"/>
                <a:gd name="T1" fmla="*/ 644 h 644"/>
                <a:gd name="T2" fmla="*/ 643 w 644"/>
                <a:gd name="T3" fmla="*/ 0 h 644"/>
                <a:gd name="T4" fmla="*/ 644 w 644"/>
                <a:gd name="T5" fmla="*/ 0 h 644"/>
              </a:gdLst>
              <a:ahLst/>
              <a:cxnLst>
                <a:cxn ang="0">
                  <a:pos x="T0" y="T1"/>
                </a:cxn>
                <a:cxn ang="0">
                  <a:pos x="T2" y="T3"/>
                </a:cxn>
                <a:cxn ang="0">
                  <a:pos x="T4" y="T5"/>
                </a:cxn>
              </a:cxnLst>
              <a:rect l="0" t="0" r="r" b="b"/>
              <a:pathLst>
                <a:path w="644" h="644">
                  <a:moveTo>
                    <a:pt x="0" y="644"/>
                  </a:moveTo>
                  <a:lnTo>
                    <a:pt x="643" y="0"/>
                  </a:lnTo>
                  <a:lnTo>
                    <a:pt x="64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19" name="Freeform 287"/>
            <p:cNvSpPr>
              <a:spLocks/>
            </p:cNvSpPr>
            <p:nvPr/>
          </p:nvSpPr>
          <p:spPr bwMode="auto">
            <a:xfrm>
              <a:off x="3178" y="3134"/>
              <a:ext cx="100" cy="100"/>
            </a:xfrm>
            <a:custGeom>
              <a:avLst/>
              <a:gdLst>
                <a:gd name="T0" fmla="*/ 0 w 901"/>
                <a:gd name="T1" fmla="*/ 902 h 902"/>
                <a:gd name="T2" fmla="*/ 900 w 901"/>
                <a:gd name="T3" fmla="*/ 0 h 902"/>
                <a:gd name="T4" fmla="*/ 901 w 901"/>
                <a:gd name="T5" fmla="*/ 0 h 902"/>
              </a:gdLst>
              <a:ahLst/>
              <a:cxnLst>
                <a:cxn ang="0">
                  <a:pos x="T0" y="T1"/>
                </a:cxn>
                <a:cxn ang="0">
                  <a:pos x="T2" y="T3"/>
                </a:cxn>
                <a:cxn ang="0">
                  <a:pos x="T4" y="T5"/>
                </a:cxn>
              </a:cxnLst>
              <a:rect l="0" t="0" r="r" b="b"/>
              <a:pathLst>
                <a:path w="901" h="902">
                  <a:moveTo>
                    <a:pt x="0" y="902"/>
                  </a:moveTo>
                  <a:lnTo>
                    <a:pt x="900" y="0"/>
                  </a:lnTo>
                  <a:lnTo>
                    <a:pt x="90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0" name="Freeform 288"/>
            <p:cNvSpPr>
              <a:spLocks/>
            </p:cNvSpPr>
            <p:nvPr/>
          </p:nvSpPr>
          <p:spPr bwMode="auto">
            <a:xfrm>
              <a:off x="3178" y="3165"/>
              <a:ext cx="106" cy="106"/>
            </a:xfrm>
            <a:custGeom>
              <a:avLst/>
              <a:gdLst>
                <a:gd name="T0" fmla="*/ 0 w 954"/>
                <a:gd name="T1" fmla="*/ 955 h 955"/>
                <a:gd name="T2" fmla="*/ 953 w 954"/>
                <a:gd name="T3" fmla="*/ 0 h 955"/>
                <a:gd name="T4" fmla="*/ 954 w 954"/>
                <a:gd name="T5" fmla="*/ 0 h 955"/>
              </a:gdLst>
              <a:ahLst/>
              <a:cxnLst>
                <a:cxn ang="0">
                  <a:pos x="T0" y="T1"/>
                </a:cxn>
                <a:cxn ang="0">
                  <a:pos x="T2" y="T3"/>
                </a:cxn>
                <a:cxn ang="0">
                  <a:pos x="T4" y="T5"/>
                </a:cxn>
              </a:cxnLst>
              <a:rect l="0" t="0" r="r" b="b"/>
              <a:pathLst>
                <a:path w="954" h="955">
                  <a:moveTo>
                    <a:pt x="0" y="955"/>
                  </a:moveTo>
                  <a:lnTo>
                    <a:pt x="953" y="0"/>
                  </a:lnTo>
                  <a:lnTo>
                    <a:pt x="9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1" name="Freeform 289"/>
            <p:cNvSpPr>
              <a:spLocks/>
            </p:cNvSpPr>
            <p:nvPr/>
          </p:nvSpPr>
          <p:spPr bwMode="auto">
            <a:xfrm>
              <a:off x="3192" y="3200"/>
              <a:ext cx="96" cy="96"/>
            </a:xfrm>
            <a:custGeom>
              <a:avLst/>
              <a:gdLst>
                <a:gd name="T0" fmla="*/ 0 w 866"/>
                <a:gd name="T1" fmla="*/ 867 h 867"/>
                <a:gd name="T2" fmla="*/ 865 w 866"/>
                <a:gd name="T3" fmla="*/ 0 h 867"/>
                <a:gd name="T4" fmla="*/ 866 w 866"/>
                <a:gd name="T5" fmla="*/ 0 h 867"/>
              </a:gdLst>
              <a:ahLst/>
              <a:cxnLst>
                <a:cxn ang="0">
                  <a:pos x="T0" y="T1"/>
                </a:cxn>
                <a:cxn ang="0">
                  <a:pos x="T2" y="T3"/>
                </a:cxn>
                <a:cxn ang="0">
                  <a:pos x="T4" y="T5"/>
                </a:cxn>
              </a:cxnLst>
              <a:rect l="0" t="0" r="r" b="b"/>
              <a:pathLst>
                <a:path w="866" h="867">
                  <a:moveTo>
                    <a:pt x="0" y="867"/>
                  </a:moveTo>
                  <a:lnTo>
                    <a:pt x="865" y="0"/>
                  </a:lnTo>
                  <a:lnTo>
                    <a:pt x="8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2" name="Freeform 290"/>
            <p:cNvSpPr>
              <a:spLocks/>
            </p:cNvSpPr>
            <p:nvPr/>
          </p:nvSpPr>
          <p:spPr bwMode="auto">
            <a:xfrm>
              <a:off x="3214" y="3233"/>
              <a:ext cx="78" cy="78"/>
            </a:xfrm>
            <a:custGeom>
              <a:avLst/>
              <a:gdLst>
                <a:gd name="T0" fmla="*/ 0 w 700"/>
                <a:gd name="T1" fmla="*/ 699 h 699"/>
                <a:gd name="T2" fmla="*/ 699 w 700"/>
                <a:gd name="T3" fmla="*/ 0 h 699"/>
                <a:gd name="T4" fmla="*/ 700 w 700"/>
                <a:gd name="T5" fmla="*/ 0 h 699"/>
              </a:gdLst>
              <a:ahLst/>
              <a:cxnLst>
                <a:cxn ang="0">
                  <a:pos x="T0" y="T1"/>
                </a:cxn>
                <a:cxn ang="0">
                  <a:pos x="T2" y="T3"/>
                </a:cxn>
                <a:cxn ang="0">
                  <a:pos x="T4" y="T5"/>
                </a:cxn>
              </a:cxnLst>
              <a:rect l="0" t="0" r="r" b="b"/>
              <a:pathLst>
                <a:path w="700" h="699">
                  <a:moveTo>
                    <a:pt x="0" y="699"/>
                  </a:moveTo>
                  <a:lnTo>
                    <a:pt x="699" y="0"/>
                  </a:lnTo>
                  <a:lnTo>
                    <a:pt x="7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3" name="Freeform 291"/>
            <p:cNvSpPr>
              <a:spLocks/>
            </p:cNvSpPr>
            <p:nvPr/>
          </p:nvSpPr>
          <p:spPr bwMode="auto">
            <a:xfrm>
              <a:off x="3244" y="3265"/>
              <a:ext cx="54" cy="54"/>
            </a:xfrm>
            <a:custGeom>
              <a:avLst/>
              <a:gdLst>
                <a:gd name="T0" fmla="*/ 0 w 485"/>
                <a:gd name="T1" fmla="*/ 484 h 484"/>
                <a:gd name="T2" fmla="*/ 484 w 485"/>
                <a:gd name="T3" fmla="*/ 0 h 484"/>
                <a:gd name="T4" fmla="*/ 485 w 485"/>
                <a:gd name="T5" fmla="*/ 0 h 484"/>
              </a:gdLst>
              <a:ahLst/>
              <a:cxnLst>
                <a:cxn ang="0">
                  <a:pos x="T0" y="T1"/>
                </a:cxn>
                <a:cxn ang="0">
                  <a:pos x="T2" y="T3"/>
                </a:cxn>
                <a:cxn ang="0">
                  <a:pos x="T4" y="T5"/>
                </a:cxn>
              </a:cxnLst>
              <a:rect l="0" t="0" r="r" b="b"/>
              <a:pathLst>
                <a:path w="485" h="484">
                  <a:moveTo>
                    <a:pt x="0" y="484"/>
                  </a:moveTo>
                  <a:lnTo>
                    <a:pt x="484" y="0"/>
                  </a:lnTo>
                  <a:lnTo>
                    <a:pt x="4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4" name="Freeform 292"/>
            <p:cNvSpPr>
              <a:spLocks/>
            </p:cNvSpPr>
            <p:nvPr/>
          </p:nvSpPr>
          <p:spPr bwMode="auto">
            <a:xfrm>
              <a:off x="4145" y="2881"/>
              <a:ext cx="1" cy="428"/>
            </a:xfrm>
            <a:custGeom>
              <a:avLst/>
              <a:gdLst>
                <a:gd name="T0" fmla="*/ 0 w 2"/>
                <a:gd name="T1" fmla="*/ 0 h 3853"/>
                <a:gd name="T2" fmla="*/ 0 w 2"/>
                <a:gd name="T3" fmla="*/ 3853 h 3853"/>
                <a:gd name="T4" fmla="*/ 2 w 2"/>
                <a:gd name="T5" fmla="*/ 3853 h 3853"/>
              </a:gdLst>
              <a:ahLst/>
              <a:cxnLst>
                <a:cxn ang="0">
                  <a:pos x="T0" y="T1"/>
                </a:cxn>
                <a:cxn ang="0">
                  <a:pos x="T2" y="T3"/>
                </a:cxn>
                <a:cxn ang="0">
                  <a:pos x="T4" y="T5"/>
                </a:cxn>
              </a:cxnLst>
              <a:rect l="0" t="0" r="r" b="b"/>
              <a:pathLst>
                <a:path w="2" h="3853">
                  <a:moveTo>
                    <a:pt x="0" y="0"/>
                  </a:moveTo>
                  <a:lnTo>
                    <a:pt x="0" y="3853"/>
                  </a:lnTo>
                  <a:lnTo>
                    <a:pt x="2" y="3853"/>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5" name="Freeform 293"/>
            <p:cNvSpPr>
              <a:spLocks/>
            </p:cNvSpPr>
            <p:nvPr/>
          </p:nvSpPr>
          <p:spPr bwMode="auto">
            <a:xfrm>
              <a:off x="4913" y="2881"/>
              <a:ext cx="1" cy="428"/>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6" name="Freeform 294"/>
            <p:cNvSpPr>
              <a:spLocks/>
            </p:cNvSpPr>
            <p:nvPr/>
          </p:nvSpPr>
          <p:spPr bwMode="auto">
            <a:xfrm>
              <a:off x="5341" y="2881"/>
              <a:ext cx="1" cy="428"/>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7" name="Freeform 295"/>
            <p:cNvSpPr>
              <a:spLocks/>
            </p:cNvSpPr>
            <p:nvPr/>
          </p:nvSpPr>
          <p:spPr bwMode="auto">
            <a:xfrm>
              <a:off x="4957" y="2925"/>
              <a:ext cx="40" cy="40"/>
            </a:xfrm>
            <a:custGeom>
              <a:avLst/>
              <a:gdLst>
                <a:gd name="T0" fmla="*/ 0 w 358"/>
                <a:gd name="T1" fmla="*/ 357 h 357"/>
                <a:gd name="T2" fmla="*/ 357 w 358"/>
                <a:gd name="T3" fmla="*/ 0 h 357"/>
                <a:gd name="T4" fmla="*/ 358 w 358"/>
                <a:gd name="T5" fmla="*/ 0 h 357"/>
              </a:gdLst>
              <a:ahLst/>
              <a:cxnLst>
                <a:cxn ang="0">
                  <a:pos x="T0" y="T1"/>
                </a:cxn>
                <a:cxn ang="0">
                  <a:pos x="T2" y="T3"/>
                </a:cxn>
                <a:cxn ang="0">
                  <a:pos x="T4" y="T5"/>
                </a:cxn>
              </a:cxnLst>
              <a:rect l="0" t="0" r="r" b="b"/>
              <a:pathLst>
                <a:path w="358" h="357">
                  <a:moveTo>
                    <a:pt x="0" y="357"/>
                  </a:moveTo>
                  <a:lnTo>
                    <a:pt x="357" y="0"/>
                  </a:lnTo>
                  <a:lnTo>
                    <a:pt x="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8" name="Freeform 296"/>
            <p:cNvSpPr>
              <a:spLocks/>
            </p:cNvSpPr>
            <p:nvPr/>
          </p:nvSpPr>
          <p:spPr bwMode="auto">
            <a:xfrm>
              <a:off x="4921" y="2888"/>
              <a:ext cx="151" cy="151"/>
            </a:xfrm>
            <a:custGeom>
              <a:avLst/>
              <a:gdLst>
                <a:gd name="T0" fmla="*/ 0 w 1358"/>
                <a:gd name="T1" fmla="*/ 1361 h 1361"/>
                <a:gd name="T2" fmla="*/ 1357 w 1358"/>
                <a:gd name="T3" fmla="*/ 0 h 1361"/>
                <a:gd name="T4" fmla="*/ 1358 w 1358"/>
                <a:gd name="T5" fmla="*/ 0 h 1361"/>
              </a:gdLst>
              <a:ahLst/>
              <a:cxnLst>
                <a:cxn ang="0">
                  <a:pos x="T0" y="T1"/>
                </a:cxn>
                <a:cxn ang="0">
                  <a:pos x="T2" y="T3"/>
                </a:cxn>
                <a:cxn ang="0">
                  <a:pos x="T4" y="T5"/>
                </a:cxn>
              </a:cxnLst>
              <a:rect l="0" t="0" r="r" b="b"/>
              <a:pathLst>
                <a:path w="1358" h="1361">
                  <a:moveTo>
                    <a:pt x="0" y="1361"/>
                  </a:moveTo>
                  <a:lnTo>
                    <a:pt x="1357" y="0"/>
                  </a:lnTo>
                  <a:lnTo>
                    <a:pt x="13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29" name="Freeform 297"/>
            <p:cNvSpPr>
              <a:spLocks/>
            </p:cNvSpPr>
            <p:nvPr/>
          </p:nvSpPr>
          <p:spPr bwMode="auto">
            <a:xfrm>
              <a:off x="4914" y="2881"/>
              <a:ext cx="202" cy="203"/>
            </a:xfrm>
            <a:custGeom>
              <a:avLst/>
              <a:gdLst>
                <a:gd name="T0" fmla="*/ 0 w 1826"/>
                <a:gd name="T1" fmla="*/ 1828 h 1828"/>
                <a:gd name="T2" fmla="*/ 1825 w 1826"/>
                <a:gd name="T3" fmla="*/ 0 h 1828"/>
                <a:gd name="T4" fmla="*/ 1826 w 1826"/>
                <a:gd name="T5" fmla="*/ 0 h 1828"/>
              </a:gdLst>
              <a:ahLst/>
              <a:cxnLst>
                <a:cxn ang="0">
                  <a:pos x="T0" y="T1"/>
                </a:cxn>
                <a:cxn ang="0">
                  <a:pos x="T2" y="T3"/>
                </a:cxn>
                <a:cxn ang="0">
                  <a:pos x="T4" y="T5"/>
                </a:cxn>
              </a:cxnLst>
              <a:rect l="0" t="0" r="r" b="b"/>
              <a:pathLst>
                <a:path w="1826" h="1828">
                  <a:moveTo>
                    <a:pt x="0" y="1828"/>
                  </a:moveTo>
                  <a:lnTo>
                    <a:pt x="1825" y="0"/>
                  </a:lnTo>
                  <a:lnTo>
                    <a:pt x="182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0" name="Freeform 298"/>
            <p:cNvSpPr>
              <a:spLocks/>
            </p:cNvSpPr>
            <p:nvPr/>
          </p:nvSpPr>
          <p:spPr bwMode="auto">
            <a:xfrm>
              <a:off x="4915" y="3095"/>
              <a:ext cx="26" cy="26"/>
            </a:xfrm>
            <a:custGeom>
              <a:avLst/>
              <a:gdLst>
                <a:gd name="T0" fmla="*/ 0 w 233"/>
                <a:gd name="T1" fmla="*/ 233 h 233"/>
                <a:gd name="T2" fmla="*/ 232 w 233"/>
                <a:gd name="T3" fmla="*/ 0 h 233"/>
                <a:gd name="T4" fmla="*/ 233 w 233"/>
                <a:gd name="T5" fmla="*/ 0 h 233"/>
              </a:gdLst>
              <a:ahLst/>
              <a:cxnLst>
                <a:cxn ang="0">
                  <a:pos x="T0" y="T1"/>
                </a:cxn>
                <a:cxn ang="0">
                  <a:pos x="T2" y="T3"/>
                </a:cxn>
                <a:cxn ang="0">
                  <a:pos x="T4" y="T5"/>
                </a:cxn>
              </a:cxnLst>
              <a:rect l="0" t="0" r="r" b="b"/>
              <a:pathLst>
                <a:path w="233" h="233">
                  <a:moveTo>
                    <a:pt x="0" y="233"/>
                  </a:moveTo>
                  <a:lnTo>
                    <a:pt x="232" y="0"/>
                  </a:lnTo>
                  <a:lnTo>
                    <a:pt x="23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1" name="Freeform 299"/>
            <p:cNvSpPr>
              <a:spLocks/>
            </p:cNvSpPr>
            <p:nvPr/>
          </p:nvSpPr>
          <p:spPr bwMode="auto">
            <a:xfrm>
              <a:off x="5127" y="2882"/>
              <a:ext cx="26" cy="26"/>
            </a:xfrm>
            <a:custGeom>
              <a:avLst/>
              <a:gdLst>
                <a:gd name="T0" fmla="*/ 0 w 234"/>
                <a:gd name="T1" fmla="*/ 234 h 234"/>
                <a:gd name="T2" fmla="*/ 233 w 234"/>
                <a:gd name="T3" fmla="*/ 0 h 234"/>
                <a:gd name="T4" fmla="*/ 234 w 234"/>
                <a:gd name="T5" fmla="*/ 0 h 234"/>
              </a:gdLst>
              <a:ahLst/>
              <a:cxnLst>
                <a:cxn ang="0">
                  <a:pos x="T0" y="T1"/>
                </a:cxn>
                <a:cxn ang="0">
                  <a:pos x="T2" y="T3"/>
                </a:cxn>
                <a:cxn ang="0">
                  <a:pos x="T4" y="T5"/>
                </a:cxn>
              </a:cxnLst>
              <a:rect l="0" t="0" r="r" b="b"/>
              <a:pathLst>
                <a:path w="234" h="234">
                  <a:moveTo>
                    <a:pt x="0" y="234"/>
                  </a:moveTo>
                  <a:lnTo>
                    <a:pt x="233" y="0"/>
                  </a:lnTo>
                  <a:lnTo>
                    <a:pt x="23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2" name="Freeform 300"/>
            <p:cNvSpPr>
              <a:spLocks/>
            </p:cNvSpPr>
            <p:nvPr/>
          </p:nvSpPr>
          <p:spPr bwMode="auto">
            <a:xfrm>
              <a:off x="4941" y="2908"/>
              <a:ext cx="186" cy="187"/>
            </a:xfrm>
            <a:custGeom>
              <a:avLst/>
              <a:gdLst>
                <a:gd name="T0" fmla="*/ 0 w 1678"/>
                <a:gd name="T1" fmla="*/ 1678 h 1678"/>
                <a:gd name="T2" fmla="*/ 1676 w 1678"/>
                <a:gd name="T3" fmla="*/ 0 h 1678"/>
                <a:gd name="T4" fmla="*/ 1678 w 1678"/>
                <a:gd name="T5" fmla="*/ 0 h 1678"/>
              </a:gdLst>
              <a:ahLst/>
              <a:cxnLst>
                <a:cxn ang="0">
                  <a:pos x="T0" y="T1"/>
                </a:cxn>
                <a:cxn ang="0">
                  <a:pos x="T2" y="T3"/>
                </a:cxn>
                <a:cxn ang="0">
                  <a:pos x="T4" y="T5"/>
                </a:cxn>
              </a:cxnLst>
              <a:rect l="0" t="0" r="r" b="b"/>
              <a:pathLst>
                <a:path w="1678" h="1678">
                  <a:moveTo>
                    <a:pt x="0" y="1678"/>
                  </a:moveTo>
                  <a:lnTo>
                    <a:pt x="1676" y="0"/>
                  </a:lnTo>
                  <a:lnTo>
                    <a:pt x="16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3" name="Freeform 301"/>
            <p:cNvSpPr>
              <a:spLocks/>
            </p:cNvSpPr>
            <p:nvPr/>
          </p:nvSpPr>
          <p:spPr bwMode="auto">
            <a:xfrm>
              <a:off x="4921" y="3095"/>
              <a:ext cx="58" cy="57"/>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4" name="Freeform 302"/>
            <p:cNvSpPr>
              <a:spLocks/>
            </p:cNvSpPr>
            <p:nvPr/>
          </p:nvSpPr>
          <p:spPr bwMode="auto">
            <a:xfrm>
              <a:off x="5127" y="2889"/>
              <a:ext cx="57" cy="57"/>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5" name="Freeform 303"/>
            <p:cNvSpPr>
              <a:spLocks/>
            </p:cNvSpPr>
            <p:nvPr/>
          </p:nvSpPr>
          <p:spPr bwMode="auto">
            <a:xfrm>
              <a:off x="4978" y="2946"/>
              <a:ext cx="149" cy="149"/>
            </a:xfrm>
            <a:custGeom>
              <a:avLst/>
              <a:gdLst>
                <a:gd name="T0" fmla="*/ 0 w 1338"/>
                <a:gd name="T1" fmla="*/ 1337 h 1337"/>
                <a:gd name="T2" fmla="*/ 1336 w 1338"/>
                <a:gd name="T3" fmla="*/ 0 h 1337"/>
                <a:gd name="T4" fmla="*/ 1338 w 1338"/>
                <a:gd name="T5" fmla="*/ 0 h 1337"/>
              </a:gdLst>
              <a:ahLst/>
              <a:cxnLst>
                <a:cxn ang="0">
                  <a:pos x="T0" y="T1"/>
                </a:cxn>
                <a:cxn ang="0">
                  <a:pos x="T2" y="T3"/>
                </a:cxn>
                <a:cxn ang="0">
                  <a:pos x="T4" y="T5"/>
                </a:cxn>
              </a:cxnLst>
              <a:rect l="0" t="0" r="r" b="b"/>
              <a:pathLst>
                <a:path w="1338" h="1337">
                  <a:moveTo>
                    <a:pt x="0" y="1337"/>
                  </a:moveTo>
                  <a:lnTo>
                    <a:pt x="1336" y="0"/>
                  </a:lnTo>
                  <a:lnTo>
                    <a:pt x="133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6" name="Freeform 304"/>
            <p:cNvSpPr>
              <a:spLocks/>
            </p:cNvSpPr>
            <p:nvPr/>
          </p:nvSpPr>
          <p:spPr bwMode="auto">
            <a:xfrm>
              <a:off x="4931" y="3095"/>
              <a:ext cx="85" cy="85"/>
            </a:xfrm>
            <a:custGeom>
              <a:avLst/>
              <a:gdLst>
                <a:gd name="T0" fmla="*/ 0 w 768"/>
                <a:gd name="T1" fmla="*/ 769 h 769"/>
                <a:gd name="T2" fmla="*/ 767 w 768"/>
                <a:gd name="T3" fmla="*/ 0 h 769"/>
                <a:gd name="T4" fmla="*/ 768 w 768"/>
                <a:gd name="T5" fmla="*/ 0 h 769"/>
              </a:gdLst>
              <a:ahLst/>
              <a:cxnLst>
                <a:cxn ang="0">
                  <a:pos x="T0" y="T1"/>
                </a:cxn>
                <a:cxn ang="0">
                  <a:pos x="T2" y="T3"/>
                </a:cxn>
                <a:cxn ang="0">
                  <a:pos x="T4" y="T5"/>
                </a:cxn>
              </a:cxnLst>
              <a:rect l="0" t="0" r="r" b="b"/>
              <a:pathLst>
                <a:path w="768" h="769">
                  <a:moveTo>
                    <a:pt x="0" y="769"/>
                  </a:moveTo>
                  <a:lnTo>
                    <a:pt x="767" y="0"/>
                  </a:lnTo>
                  <a:lnTo>
                    <a:pt x="7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7" name="Freeform 305"/>
            <p:cNvSpPr>
              <a:spLocks/>
            </p:cNvSpPr>
            <p:nvPr/>
          </p:nvSpPr>
          <p:spPr bwMode="auto">
            <a:xfrm>
              <a:off x="5127" y="2899"/>
              <a:ext cx="85" cy="85"/>
            </a:xfrm>
            <a:custGeom>
              <a:avLst/>
              <a:gdLst>
                <a:gd name="T0" fmla="*/ 0 w 769"/>
                <a:gd name="T1" fmla="*/ 769 h 769"/>
                <a:gd name="T2" fmla="*/ 767 w 769"/>
                <a:gd name="T3" fmla="*/ 0 h 769"/>
                <a:gd name="T4" fmla="*/ 769 w 769"/>
                <a:gd name="T5" fmla="*/ 0 h 769"/>
              </a:gdLst>
              <a:ahLst/>
              <a:cxnLst>
                <a:cxn ang="0">
                  <a:pos x="T0" y="T1"/>
                </a:cxn>
                <a:cxn ang="0">
                  <a:pos x="T2" y="T3"/>
                </a:cxn>
                <a:cxn ang="0">
                  <a:pos x="T4" y="T5"/>
                </a:cxn>
              </a:cxnLst>
              <a:rect l="0" t="0" r="r" b="b"/>
              <a:pathLst>
                <a:path w="769" h="769">
                  <a:moveTo>
                    <a:pt x="0" y="769"/>
                  </a:moveTo>
                  <a:lnTo>
                    <a:pt x="767" y="0"/>
                  </a:lnTo>
                  <a:lnTo>
                    <a:pt x="76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8" name="Freeform 306"/>
            <p:cNvSpPr>
              <a:spLocks/>
            </p:cNvSpPr>
            <p:nvPr/>
          </p:nvSpPr>
          <p:spPr bwMode="auto">
            <a:xfrm>
              <a:off x="5016" y="2984"/>
              <a:ext cx="111" cy="111"/>
            </a:xfrm>
            <a:custGeom>
              <a:avLst/>
              <a:gdLst>
                <a:gd name="T0" fmla="*/ 0 w 998"/>
                <a:gd name="T1" fmla="*/ 997 h 997"/>
                <a:gd name="T2" fmla="*/ 996 w 998"/>
                <a:gd name="T3" fmla="*/ 0 h 997"/>
                <a:gd name="T4" fmla="*/ 998 w 998"/>
                <a:gd name="T5" fmla="*/ 0 h 997"/>
              </a:gdLst>
              <a:ahLst/>
              <a:cxnLst>
                <a:cxn ang="0">
                  <a:pos x="T0" y="T1"/>
                </a:cxn>
                <a:cxn ang="0">
                  <a:pos x="T2" y="T3"/>
                </a:cxn>
                <a:cxn ang="0">
                  <a:pos x="T4" y="T5"/>
                </a:cxn>
              </a:cxnLst>
              <a:rect l="0" t="0" r="r" b="b"/>
              <a:pathLst>
                <a:path w="998" h="997">
                  <a:moveTo>
                    <a:pt x="0" y="997"/>
                  </a:moveTo>
                  <a:lnTo>
                    <a:pt x="996" y="0"/>
                  </a:lnTo>
                  <a:lnTo>
                    <a:pt x="9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39" name="Freeform 307"/>
            <p:cNvSpPr>
              <a:spLocks/>
            </p:cNvSpPr>
            <p:nvPr/>
          </p:nvSpPr>
          <p:spPr bwMode="auto">
            <a:xfrm>
              <a:off x="4944" y="3095"/>
              <a:ext cx="110" cy="110"/>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0" name="Freeform 308"/>
            <p:cNvSpPr>
              <a:spLocks/>
            </p:cNvSpPr>
            <p:nvPr/>
          </p:nvSpPr>
          <p:spPr bwMode="auto">
            <a:xfrm>
              <a:off x="5127" y="2912"/>
              <a:ext cx="110" cy="110"/>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1" name="Freeform 309"/>
            <p:cNvSpPr>
              <a:spLocks/>
            </p:cNvSpPr>
            <p:nvPr/>
          </p:nvSpPr>
          <p:spPr bwMode="auto">
            <a:xfrm>
              <a:off x="5054" y="3022"/>
              <a:ext cx="73" cy="73"/>
            </a:xfrm>
            <a:custGeom>
              <a:avLst/>
              <a:gdLst>
                <a:gd name="T0" fmla="*/ 0 w 658"/>
                <a:gd name="T1" fmla="*/ 656 h 656"/>
                <a:gd name="T2" fmla="*/ 656 w 658"/>
                <a:gd name="T3" fmla="*/ 0 h 656"/>
                <a:gd name="T4" fmla="*/ 658 w 658"/>
                <a:gd name="T5" fmla="*/ 0 h 656"/>
              </a:gdLst>
              <a:ahLst/>
              <a:cxnLst>
                <a:cxn ang="0">
                  <a:pos x="T0" y="T1"/>
                </a:cxn>
                <a:cxn ang="0">
                  <a:pos x="T2" y="T3"/>
                </a:cxn>
                <a:cxn ang="0">
                  <a:pos x="T4" y="T5"/>
                </a:cxn>
              </a:cxnLst>
              <a:rect l="0" t="0" r="r" b="b"/>
              <a:pathLst>
                <a:path w="658" h="656">
                  <a:moveTo>
                    <a:pt x="0" y="656"/>
                  </a:moveTo>
                  <a:lnTo>
                    <a:pt x="656" y="0"/>
                  </a:lnTo>
                  <a:lnTo>
                    <a:pt x="65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2" name="Freeform 310"/>
            <p:cNvSpPr>
              <a:spLocks/>
            </p:cNvSpPr>
            <p:nvPr/>
          </p:nvSpPr>
          <p:spPr bwMode="auto">
            <a:xfrm>
              <a:off x="4959" y="3095"/>
              <a:ext cx="133" cy="133"/>
            </a:xfrm>
            <a:custGeom>
              <a:avLst/>
              <a:gdLst>
                <a:gd name="T0" fmla="*/ 0 w 1193"/>
                <a:gd name="T1" fmla="*/ 1195 h 1195"/>
                <a:gd name="T2" fmla="*/ 1192 w 1193"/>
                <a:gd name="T3" fmla="*/ 0 h 1195"/>
                <a:gd name="T4" fmla="*/ 1193 w 1193"/>
                <a:gd name="T5" fmla="*/ 0 h 1195"/>
              </a:gdLst>
              <a:ahLst/>
              <a:cxnLst>
                <a:cxn ang="0">
                  <a:pos x="T0" y="T1"/>
                </a:cxn>
                <a:cxn ang="0">
                  <a:pos x="T2" y="T3"/>
                </a:cxn>
                <a:cxn ang="0">
                  <a:pos x="T4" y="T5"/>
                </a:cxn>
              </a:cxnLst>
              <a:rect l="0" t="0" r="r" b="b"/>
              <a:pathLst>
                <a:path w="1193" h="1195">
                  <a:moveTo>
                    <a:pt x="0" y="1195"/>
                  </a:moveTo>
                  <a:lnTo>
                    <a:pt x="1192" y="0"/>
                  </a:lnTo>
                  <a:lnTo>
                    <a:pt x="119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3" name="Freeform 311"/>
            <p:cNvSpPr>
              <a:spLocks/>
            </p:cNvSpPr>
            <p:nvPr/>
          </p:nvSpPr>
          <p:spPr bwMode="auto">
            <a:xfrm>
              <a:off x="5127" y="2927"/>
              <a:ext cx="133" cy="133"/>
            </a:xfrm>
            <a:custGeom>
              <a:avLst/>
              <a:gdLst>
                <a:gd name="T0" fmla="*/ 0 w 1194"/>
                <a:gd name="T1" fmla="*/ 1193 h 1193"/>
                <a:gd name="T2" fmla="*/ 1193 w 1194"/>
                <a:gd name="T3" fmla="*/ 0 h 1193"/>
                <a:gd name="T4" fmla="*/ 1194 w 1194"/>
                <a:gd name="T5" fmla="*/ 0 h 1193"/>
              </a:gdLst>
              <a:ahLst/>
              <a:cxnLst>
                <a:cxn ang="0">
                  <a:pos x="T0" y="T1"/>
                </a:cxn>
                <a:cxn ang="0">
                  <a:pos x="T2" y="T3"/>
                </a:cxn>
                <a:cxn ang="0">
                  <a:pos x="T4" y="T5"/>
                </a:cxn>
              </a:cxnLst>
              <a:rect l="0" t="0" r="r" b="b"/>
              <a:pathLst>
                <a:path w="1194" h="1193">
                  <a:moveTo>
                    <a:pt x="0" y="1193"/>
                  </a:moveTo>
                  <a:lnTo>
                    <a:pt x="1193" y="0"/>
                  </a:lnTo>
                  <a:lnTo>
                    <a:pt x="119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4" name="Freeform 312"/>
            <p:cNvSpPr>
              <a:spLocks/>
            </p:cNvSpPr>
            <p:nvPr/>
          </p:nvSpPr>
          <p:spPr bwMode="auto">
            <a:xfrm>
              <a:off x="5092" y="3060"/>
              <a:ext cx="35" cy="35"/>
            </a:xfrm>
            <a:custGeom>
              <a:avLst/>
              <a:gdLst>
                <a:gd name="T0" fmla="*/ 0 w 318"/>
                <a:gd name="T1" fmla="*/ 317 h 317"/>
                <a:gd name="T2" fmla="*/ 316 w 318"/>
                <a:gd name="T3" fmla="*/ 0 h 317"/>
                <a:gd name="T4" fmla="*/ 318 w 318"/>
                <a:gd name="T5" fmla="*/ 0 h 317"/>
              </a:gdLst>
              <a:ahLst/>
              <a:cxnLst>
                <a:cxn ang="0">
                  <a:pos x="T0" y="T1"/>
                </a:cxn>
                <a:cxn ang="0">
                  <a:pos x="T2" y="T3"/>
                </a:cxn>
                <a:cxn ang="0">
                  <a:pos x="T4" y="T5"/>
                </a:cxn>
              </a:cxnLst>
              <a:rect l="0" t="0" r="r" b="b"/>
              <a:pathLst>
                <a:path w="318" h="317">
                  <a:moveTo>
                    <a:pt x="0" y="317"/>
                  </a:moveTo>
                  <a:lnTo>
                    <a:pt x="316" y="0"/>
                  </a:lnTo>
                  <a:lnTo>
                    <a:pt x="31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5" name="Freeform 313"/>
            <p:cNvSpPr>
              <a:spLocks/>
            </p:cNvSpPr>
            <p:nvPr/>
          </p:nvSpPr>
          <p:spPr bwMode="auto">
            <a:xfrm>
              <a:off x="4977" y="3098"/>
              <a:ext cx="150" cy="150"/>
            </a:xfrm>
            <a:custGeom>
              <a:avLst/>
              <a:gdLst>
                <a:gd name="T0" fmla="*/ 0 w 1349"/>
                <a:gd name="T1" fmla="*/ 1350 h 1350"/>
                <a:gd name="T2" fmla="*/ 1347 w 1349"/>
                <a:gd name="T3" fmla="*/ 0 h 1350"/>
                <a:gd name="T4" fmla="*/ 1349 w 1349"/>
                <a:gd name="T5" fmla="*/ 0 h 1350"/>
              </a:gdLst>
              <a:ahLst/>
              <a:cxnLst>
                <a:cxn ang="0">
                  <a:pos x="T0" y="T1"/>
                </a:cxn>
                <a:cxn ang="0">
                  <a:pos x="T2" y="T3"/>
                </a:cxn>
                <a:cxn ang="0">
                  <a:pos x="T4" y="T5"/>
                </a:cxn>
              </a:cxnLst>
              <a:rect l="0" t="0" r="r" b="b"/>
              <a:pathLst>
                <a:path w="1349" h="1350">
                  <a:moveTo>
                    <a:pt x="0" y="1350"/>
                  </a:moveTo>
                  <a:lnTo>
                    <a:pt x="1347" y="0"/>
                  </a:lnTo>
                  <a:lnTo>
                    <a:pt x="134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6" name="Freeform 314"/>
            <p:cNvSpPr>
              <a:spLocks/>
            </p:cNvSpPr>
            <p:nvPr/>
          </p:nvSpPr>
          <p:spPr bwMode="auto">
            <a:xfrm>
              <a:off x="5130" y="2945"/>
              <a:ext cx="149" cy="150"/>
            </a:xfrm>
            <a:custGeom>
              <a:avLst/>
              <a:gdLst>
                <a:gd name="T0" fmla="*/ 0 w 1348"/>
                <a:gd name="T1" fmla="*/ 1350 h 1350"/>
                <a:gd name="T2" fmla="*/ 1347 w 1348"/>
                <a:gd name="T3" fmla="*/ 0 h 1350"/>
                <a:gd name="T4" fmla="*/ 1348 w 1348"/>
                <a:gd name="T5" fmla="*/ 0 h 1350"/>
              </a:gdLst>
              <a:ahLst/>
              <a:cxnLst>
                <a:cxn ang="0">
                  <a:pos x="T0" y="T1"/>
                </a:cxn>
                <a:cxn ang="0">
                  <a:pos x="T2" y="T3"/>
                </a:cxn>
                <a:cxn ang="0">
                  <a:pos x="T4" y="T5"/>
                </a:cxn>
              </a:cxnLst>
              <a:rect l="0" t="0" r="r" b="b"/>
              <a:pathLst>
                <a:path w="1348" h="1350">
                  <a:moveTo>
                    <a:pt x="0" y="1350"/>
                  </a:moveTo>
                  <a:lnTo>
                    <a:pt x="1347" y="0"/>
                  </a:lnTo>
                  <a:lnTo>
                    <a:pt x="13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7" name="Freeform 315"/>
            <p:cNvSpPr>
              <a:spLocks/>
            </p:cNvSpPr>
            <p:nvPr/>
          </p:nvSpPr>
          <p:spPr bwMode="auto">
            <a:xfrm>
              <a:off x="5127" y="3095"/>
              <a:ext cx="3" cy="3"/>
            </a:xfrm>
            <a:custGeom>
              <a:avLst/>
              <a:gdLst>
                <a:gd name="T0" fmla="*/ 0 w 25"/>
                <a:gd name="T1" fmla="*/ 24 h 24"/>
                <a:gd name="T2" fmla="*/ 24 w 25"/>
                <a:gd name="T3" fmla="*/ 0 h 24"/>
                <a:gd name="T4" fmla="*/ 25 w 25"/>
                <a:gd name="T5" fmla="*/ 0 h 24"/>
              </a:gdLst>
              <a:ahLst/>
              <a:cxnLst>
                <a:cxn ang="0">
                  <a:pos x="T0" y="T1"/>
                </a:cxn>
                <a:cxn ang="0">
                  <a:pos x="T2" y="T3"/>
                </a:cxn>
                <a:cxn ang="0">
                  <a:pos x="T4" y="T5"/>
                </a:cxn>
              </a:cxnLst>
              <a:rect l="0" t="0" r="r" b="b"/>
              <a:pathLst>
                <a:path w="25" h="24">
                  <a:moveTo>
                    <a:pt x="0" y="24"/>
                  </a:moveTo>
                  <a:lnTo>
                    <a:pt x="24" y="0"/>
                  </a:lnTo>
                  <a:lnTo>
                    <a:pt x="2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8" name="Freeform 316"/>
            <p:cNvSpPr>
              <a:spLocks/>
            </p:cNvSpPr>
            <p:nvPr/>
          </p:nvSpPr>
          <p:spPr bwMode="auto">
            <a:xfrm>
              <a:off x="4997" y="3135"/>
              <a:ext cx="130" cy="130"/>
            </a:xfrm>
            <a:custGeom>
              <a:avLst/>
              <a:gdLst>
                <a:gd name="T0" fmla="*/ 0 w 1168"/>
                <a:gd name="T1" fmla="*/ 1168 h 1168"/>
                <a:gd name="T2" fmla="*/ 1166 w 1168"/>
                <a:gd name="T3" fmla="*/ 0 h 1168"/>
                <a:gd name="T4" fmla="*/ 1168 w 1168"/>
                <a:gd name="T5" fmla="*/ 0 h 1168"/>
              </a:gdLst>
              <a:ahLst/>
              <a:cxnLst>
                <a:cxn ang="0">
                  <a:pos x="T0" y="T1"/>
                </a:cxn>
                <a:cxn ang="0">
                  <a:pos x="T2" y="T3"/>
                </a:cxn>
                <a:cxn ang="0">
                  <a:pos x="T4" y="T5"/>
                </a:cxn>
              </a:cxnLst>
              <a:rect l="0" t="0" r="r" b="b"/>
              <a:pathLst>
                <a:path w="1168" h="1168">
                  <a:moveTo>
                    <a:pt x="0" y="1168"/>
                  </a:moveTo>
                  <a:lnTo>
                    <a:pt x="1166" y="0"/>
                  </a:lnTo>
                  <a:lnTo>
                    <a:pt x="11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49" name="Freeform 317"/>
            <p:cNvSpPr>
              <a:spLocks/>
            </p:cNvSpPr>
            <p:nvPr/>
          </p:nvSpPr>
          <p:spPr bwMode="auto">
            <a:xfrm>
              <a:off x="5167" y="2965"/>
              <a:ext cx="130" cy="130"/>
            </a:xfrm>
            <a:custGeom>
              <a:avLst/>
              <a:gdLst>
                <a:gd name="T0" fmla="*/ 0 w 1166"/>
                <a:gd name="T1" fmla="*/ 1167 h 1167"/>
                <a:gd name="T2" fmla="*/ 1165 w 1166"/>
                <a:gd name="T3" fmla="*/ 0 h 1167"/>
                <a:gd name="T4" fmla="*/ 1166 w 1166"/>
                <a:gd name="T5" fmla="*/ 0 h 1167"/>
              </a:gdLst>
              <a:ahLst/>
              <a:cxnLst>
                <a:cxn ang="0">
                  <a:pos x="T0" y="T1"/>
                </a:cxn>
                <a:cxn ang="0">
                  <a:pos x="T2" y="T3"/>
                </a:cxn>
                <a:cxn ang="0">
                  <a:pos x="T4" y="T5"/>
                </a:cxn>
              </a:cxnLst>
              <a:rect l="0" t="0" r="r" b="b"/>
              <a:pathLst>
                <a:path w="1166" h="1167">
                  <a:moveTo>
                    <a:pt x="0" y="1167"/>
                  </a:moveTo>
                  <a:lnTo>
                    <a:pt x="1165" y="0"/>
                  </a:lnTo>
                  <a:lnTo>
                    <a:pt x="11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0" name="Freeform 318"/>
            <p:cNvSpPr>
              <a:spLocks/>
            </p:cNvSpPr>
            <p:nvPr/>
          </p:nvSpPr>
          <p:spPr bwMode="auto">
            <a:xfrm>
              <a:off x="5127" y="3095"/>
              <a:ext cx="40" cy="40"/>
            </a:xfrm>
            <a:custGeom>
              <a:avLst/>
              <a:gdLst>
                <a:gd name="T0" fmla="*/ 0 w 365"/>
                <a:gd name="T1" fmla="*/ 364 h 364"/>
                <a:gd name="T2" fmla="*/ 364 w 365"/>
                <a:gd name="T3" fmla="*/ 0 h 364"/>
                <a:gd name="T4" fmla="*/ 365 w 365"/>
                <a:gd name="T5" fmla="*/ 0 h 364"/>
              </a:gdLst>
              <a:ahLst/>
              <a:cxnLst>
                <a:cxn ang="0">
                  <a:pos x="T0" y="T1"/>
                </a:cxn>
                <a:cxn ang="0">
                  <a:pos x="T2" y="T3"/>
                </a:cxn>
                <a:cxn ang="0">
                  <a:pos x="T4" y="T5"/>
                </a:cxn>
              </a:cxnLst>
              <a:rect l="0" t="0" r="r" b="b"/>
              <a:pathLst>
                <a:path w="365" h="364">
                  <a:moveTo>
                    <a:pt x="0" y="364"/>
                  </a:moveTo>
                  <a:lnTo>
                    <a:pt x="364" y="0"/>
                  </a:lnTo>
                  <a:lnTo>
                    <a:pt x="36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1" name="Freeform 319"/>
            <p:cNvSpPr>
              <a:spLocks/>
            </p:cNvSpPr>
            <p:nvPr/>
          </p:nvSpPr>
          <p:spPr bwMode="auto">
            <a:xfrm>
              <a:off x="5020" y="3173"/>
              <a:ext cx="107" cy="107"/>
            </a:xfrm>
            <a:custGeom>
              <a:avLst/>
              <a:gdLst>
                <a:gd name="T0" fmla="*/ 0 w 964"/>
                <a:gd name="T1" fmla="*/ 963 h 963"/>
                <a:gd name="T2" fmla="*/ 962 w 964"/>
                <a:gd name="T3" fmla="*/ 0 h 963"/>
                <a:gd name="T4" fmla="*/ 964 w 964"/>
                <a:gd name="T5" fmla="*/ 0 h 963"/>
              </a:gdLst>
              <a:ahLst/>
              <a:cxnLst>
                <a:cxn ang="0">
                  <a:pos x="T0" y="T1"/>
                </a:cxn>
                <a:cxn ang="0">
                  <a:pos x="T2" y="T3"/>
                </a:cxn>
                <a:cxn ang="0">
                  <a:pos x="T4" y="T5"/>
                </a:cxn>
              </a:cxnLst>
              <a:rect l="0" t="0" r="r" b="b"/>
              <a:pathLst>
                <a:path w="964" h="963">
                  <a:moveTo>
                    <a:pt x="0" y="963"/>
                  </a:moveTo>
                  <a:lnTo>
                    <a:pt x="962" y="0"/>
                  </a:lnTo>
                  <a:lnTo>
                    <a:pt x="96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2" name="Freeform 320"/>
            <p:cNvSpPr>
              <a:spLocks/>
            </p:cNvSpPr>
            <p:nvPr/>
          </p:nvSpPr>
          <p:spPr bwMode="auto">
            <a:xfrm>
              <a:off x="5205" y="2988"/>
              <a:ext cx="107" cy="107"/>
            </a:xfrm>
            <a:custGeom>
              <a:avLst/>
              <a:gdLst>
                <a:gd name="T0" fmla="*/ 0 w 963"/>
                <a:gd name="T1" fmla="*/ 963 h 963"/>
                <a:gd name="T2" fmla="*/ 962 w 963"/>
                <a:gd name="T3" fmla="*/ 0 h 963"/>
                <a:gd name="T4" fmla="*/ 963 w 963"/>
                <a:gd name="T5" fmla="*/ 0 h 963"/>
              </a:gdLst>
              <a:ahLst/>
              <a:cxnLst>
                <a:cxn ang="0">
                  <a:pos x="T0" y="T1"/>
                </a:cxn>
                <a:cxn ang="0">
                  <a:pos x="T2" y="T3"/>
                </a:cxn>
                <a:cxn ang="0">
                  <a:pos x="T4" y="T5"/>
                </a:cxn>
              </a:cxnLst>
              <a:rect l="0" t="0" r="r" b="b"/>
              <a:pathLst>
                <a:path w="963" h="963">
                  <a:moveTo>
                    <a:pt x="0" y="963"/>
                  </a:moveTo>
                  <a:lnTo>
                    <a:pt x="962" y="0"/>
                  </a:lnTo>
                  <a:lnTo>
                    <a:pt x="96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3" name="Freeform 321"/>
            <p:cNvSpPr>
              <a:spLocks/>
            </p:cNvSpPr>
            <p:nvPr/>
          </p:nvSpPr>
          <p:spPr bwMode="auto">
            <a:xfrm>
              <a:off x="5127" y="3095"/>
              <a:ext cx="78" cy="78"/>
            </a:xfrm>
            <a:custGeom>
              <a:avLst/>
              <a:gdLst>
                <a:gd name="T0" fmla="*/ 0 w 705"/>
                <a:gd name="T1" fmla="*/ 705 h 705"/>
                <a:gd name="T2" fmla="*/ 704 w 705"/>
                <a:gd name="T3" fmla="*/ 0 h 705"/>
                <a:gd name="T4" fmla="*/ 705 w 705"/>
                <a:gd name="T5" fmla="*/ 0 h 705"/>
              </a:gdLst>
              <a:ahLst/>
              <a:cxnLst>
                <a:cxn ang="0">
                  <a:pos x="T0" y="T1"/>
                </a:cxn>
                <a:cxn ang="0">
                  <a:pos x="T2" y="T3"/>
                </a:cxn>
                <a:cxn ang="0">
                  <a:pos x="T4" y="T5"/>
                </a:cxn>
              </a:cxnLst>
              <a:rect l="0" t="0" r="r" b="b"/>
              <a:pathLst>
                <a:path w="705" h="705">
                  <a:moveTo>
                    <a:pt x="0" y="705"/>
                  </a:moveTo>
                  <a:lnTo>
                    <a:pt x="704" y="0"/>
                  </a:lnTo>
                  <a:lnTo>
                    <a:pt x="70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4" name="Freeform 322"/>
            <p:cNvSpPr>
              <a:spLocks/>
            </p:cNvSpPr>
            <p:nvPr/>
          </p:nvSpPr>
          <p:spPr bwMode="auto">
            <a:xfrm>
              <a:off x="5045" y="3211"/>
              <a:ext cx="82" cy="82"/>
            </a:xfrm>
            <a:custGeom>
              <a:avLst/>
              <a:gdLst>
                <a:gd name="T0" fmla="*/ 0 w 736"/>
                <a:gd name="T1" fmla="*/ 735 h 735"/>
                <a:gd name="T2" fmla="*/ 734 w 736"/>
                <a:gd name="T3" fmla="*/ 0 h 735"/>
                <a:gd name="T4" fmla="*/ 736 w 736"/>
                <a:gd name="T5" fmla="*/ 0 h 735"/>
              </a:gdLst>
              <a:ahLst/>
              <a:cxnLst>
                <a:cxn ang="0">
                  <a:pos x="T0" y="T1"/>
                </a:cxn>
                <a:cxn ang="0">
                  <a:pos x="T2" y="T3"/>
                </a:cxn>
                <a:cxn ang="0">
                  <a:pos x="T4" y="T5"/>
                </a:cxn>
              </a:cxnLst>
              <a:rect l="0" t="0" r="r" b="b"/>
              <a:pathLst>
                <a:path w="736" h="735">
                  <a:moveTo>
                    <a:pt x="0" y="735"/>
                  </a:moveTo>
                  <a:lnTo>
                    <a:pt x="734" y="0"/>
                  </a:lnTo>
                  <a:lnTo>
                    <a:pt x="73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5" name="Freeform 323"/>
            <p:cNvSpPr>
              <a:spLocks/>
            </p:cNvSpPr>
            <p:nvPr/>
          </p:nvSpPr>
          <p:spPr bwMode="auto">
            <a:xfrm>
              <a:off x="5243" y="3013"/>
              <a:ext cx="82" cy="82"/>
            </a:xfrm>
            <a:custGeom>
              <a:avLst/>
              <a:gdLst>
                <a:gd name="T0" fmla="*/ 0 w 735"/>
                <a:gd name="T1" fmla="*/ 735 h 735"/>
                <a:gd name="T2" fmla="*/ 734 w 735"/>
                <a:gd name="T3" fmla="*/ 0 h 735"/>
                <a:gd name="T4" fmla="*/ 735 w 735"/>
                <a:gd name="T5" fmla="*/ 0 h 735"/>
              </a:gdLst>
              <a:ahLst/>
              <a:cxnLst>
                <a:cxn ang="0">
                  <a:pos x="T0" y="T1"/>
                </a:cxn>
                <a:cxn ang="0">
                  <a:pos x="T2" y="T3"/>
                </a:cxn>
                <a:cxn ang="0">
                  <a:pos x="T4" y="T5"/>
                </a:cxn>
              </a:cxnLst>
              <a:rect l="0" t="0" r="r" b="b"/>
              <a:pathLst>
                <a:path w="735" h="735">
                  <a:moveTo>
                    <a:pt x="0" y="735"/>
                  </a:moveTo>
                  <a:lnTo>
                    <a:pt x="734" y="0"/>
                  </a:lnTo>
                  <a:lnTo>
                    <a:pt x="73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6" name="Freeform 324"/>
            <p:cNvSpPr>
              <a:spLocks/>
            </p:cNvSpPr>
            <p:nvPr/>
          </p:nvSpPr>
          <p:spPr bwMode="auto">
            <a:xfrm>
              <a:off x="5127" y="3095"/>
              <a:ext cx="116" cy="116"/>
            </a:xfrm>
            <a:custGeom>
              <a:avLst/>
              <a:gdLst>
                <a:gd name="T0" fmla="*/ 0 w 1045"/>
                <a:gd name="T1" fmla="*/ 1045 h 1045"/>
                <a:gd name="T2" fmla="*/ 1044 w 1045"/>
                <a:gd name="T3" fmla="*/ 0 h 1045"/>
                <a:gd name="T4" fmla="*/ 1045 w 1045"/>
                <a:gd name="T5" fmla="*/ 0 h 1045"/>
              </a:gdLst>
              <a:ahLst/>
              <a:cxnLst>
                <a:cxn ang="0">
                  <a:pos x="T0" y="T1"/>
                </a:cxn>
                <a:cxn ang="0">
                  <a:pos x="T2" y="T3"/>
                </a:cxn>
                <a:cxn ang="0">
                  <a:pos x="T4" y="T5"/>
                </a:cxn>
              </a:cxnLst>
              <a:rect l="0" t="0" r="r" b="b"/>
              <a:pathLst>
                <a:path w="1045" h="1045">
                  <a:moveTo>
                    <a:pt x="0" y="1045"/>
                  </a:moveTo>
                  <a:lnTo>
                    <a:pt x="1044" y="0"/>
                  </a:lnTo>
                  <a:lnTo>
                    <a:pt x="104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7" name="Freeform 325"/>
            <p:cNvSpPr>
              <a:spLocks/>
            </p:cNvSpPr>
            <p:nvPr/>
          </p:nvSpPr>
          <p:spPr bwMode="auto">
            <a:xfrm>
              <a:off x="5074" y="3249"/>
              <a:ext cx="53" cy="53"/>
            </a:xfrm>
            <a:custGeom>
              <a:avLst/>
              <a:gdLst>
                <a:gd name="T0" fmla="*/ 0 w 481"/>
                <a:gd name="T1" fmla="*/ 479 h 479"/>
                <a:gd name="T2" fmla="*/ 479 w 481"/>
                <a:gd name="T3" fmla="*/ 0 h 479"/>
                <a:gd name="T4" fmla="*/ 481 w 481"/>
                <a:gd name="T5" fmla="*/ 0 h 479"/>
              </a:gdLst>
              <a:ahLst/>
              <a:cxnLst>
                <a:cxn ang="0">
                  <a:pos x="T0" y="T1"/>
                </a:cxn>
                <a:cxn ang="0">
                  <a:pos x="T2" y="T3"/>
                </a:cxn>
                <a:cxn ang="0">
                  <a:pos x="T4" y="T5"/>
                </a:cxn>
              </a:cxnLst>
              <a:rect l="0" t="0" r="r" b="b"/>
              <a:pathLst>
                <a:path w="481" h="479">
                  <a:moveTo>
                    <a:pt x="0" y="479"/>
                  </a:moveTo>
                  <a:lnTo>
                    <a:pt x="479" y="0"/>
                  </a:lnTo>
                  <a:lnTo>
                    <a:pt x="4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8" name="Freeform 326"/>
            <p:cNvSpPr>
              <a:spLocks/>
            </p:cNvSpPr>
            <p:nvPr/>
          </p:nvSpPr>
          <p:spPr bwMode="auto">
            <a:xfrm>
              <a:off x="5281" y="3042"/>
              <a:ext cx="53" cy="53"/>
            </a:xfrm>
            <a:custGeom>
              <a:avLst/>
              <a:gdLst>
                <a:gd name="T0" fmla="*/ 0 w 480"/>
                <a:gd name="T1" fmla="*/ 479 h 479"/>
                <a:gd name="T2" fmla="*/ 479 w 480"/>
                <a:gd name="T3" fmla="*/ 0 h 479"/>
                <a:gd name="T4" fmla="*/ 480 w 480"/>
                <a:gd name="T5" fmla="*/ 0 h 479"/>
              </a:gdLst>
              <a:ahLst/>
              <a:cxnLst>
                <a:cxn ang="0">
                  <a:pos x="T0" y="T1"/>
                </a:cxn>
                <a:cxn ang="0">
                  <a:pos x="T2" y="T3"/>
                </a:cxn>
                <a:cxn ang="0">
                  <a:pos x="T4" y="T5"/>
                </a:cxn>
              </a:cxnLst>
              <a:rect l="0" t="0" r="r" b="b"/>
              <a:pathLst>
                <a:path w="480" h="479">
                  <a:moveTo>
                    <a:pt x="0" y="479"/>
                  </a:moveTo>
                  <a:lnTo>
                    <a:pt x="479" y="0"/>
                  </a:lnTo>
                  <a:lnTo>
                    <a:pt x="48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59" name="Freeform 327"/>
            <p:cNvSpPr>
              <a:spLocks/>
            </p:cNvSpPr>
            <p:nvPr/>
          </p:nvSpPr>
          <p:spPr bwMode="auto">
            <a:xfrm>
              <a:off x="5127" y="3095"/>
              <a:ext cx="154" cy="154"/>
            </a:xfrm>
            <a:custGeom>
              <a:avLst/>
              <a:gdLst>
                <a:gd name="T0" fmla="*/ 0 w 1385"/>
                <a:gd name="T1" fmla="*/ 1386 h 1386"/>
                <a:gd name="T2" fmla="*/ 1384 w 1385"/>
                <a:gd name="T3" fmla="*/ 0 h 1386"/>
                <a:gd name="T4" fmla="*/ 1385 w 1385"/>
                <a:gd name="T5" fmla="*/ 0 h 1386"/>
              </a:gdLst>
              <a:ahLst/>
              <a:cxnLst>
                <a:cxn ang="0">
                  <a:pos x="T0" y="T1"/>
                </a:cxn>
                <a:cxn ang="0">
                  <a:pos x="T2" y="T3"/>
                </a:cxn>
                <a:cxn ang="0">
                  <a:pos x="T4" y="T5"/>
                </a:cxn>
              </a:cxnLst>
              <a:rect l="0" t="0" r="r" b="b"/>
              <a:pathLst>
                <a:path w="1385" h="1386">
                  <a:moveTo>
                    <a:pt x="0" y="1386"/>
                  </a:moveTo>
                  <a:lnTo>
                    <a:pt x="1384" y="0"/>
                  </a:lnTo>
                  <a:lnTo>
                    <a:pt x="13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0" name="Freeform 328"/>
            <p:cNvSpPr>
              <a:spLocks/>
            </p:cNvSpPr>
            <p:nvPr/>
          </p:nvSpPr>
          <p:spPr bwMode="auto">
            <a:xfrm>
              <a:off x="5106" y="3287"/>
              <a:ext cx="21" cy="21"/>
            </a:xfrm>
            <a:custGeom>
              <a:avLst/>
              <a:gdLst>
                <a:gd name="T0" fmla="*/ 0 w 192"/>
                <a:gd name="T1" fmla="*/ 191 h 191"/>
                <a:gd name="T2" fmla="*/ 190 w 192"/>
                <a:gd name="T3" fmla="*/ 0 h 191"/>
                <a:gd name="T4" fmla="*/ 192 w 192"/>
                <a:gd name="T5" fmla="*/ 0 h 191"/>
              </a:gdLst>
              <a:ahLst/>
              <a:cxnLst>
                <a:cxn ang="0">
                  <a:pos x="T0" y="T1"/>
                </a:cxn>
                <a:cxn ang="0">
                  <a:pos x="T2" y="T3"/>
                </a:cxn>
                <a:cxn ang="0">
                  <a:pos x="T4" y="T5"/>
                </a:cxn>
              </a:cxnLst>
              <a:rect l="0" t="0" r="r" b="b"/>
              <a:pathLst>
                <a:path w="192" h="191">
                  <a:moveTo>
                    <a:pt x="0" y="191"/>
                  </a:moveTo>
                  <a:lnTo>
                    <a:pt x="190"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1" name="Freeform 329"/>
            <p:cNvSpPr>
              <a:spLocks/>
            </p:cNvSpPr>
            <p:nvPr/>
          </p:nvSpPr>
          <p:spPr bwMode="auto">
            <a:xfrm>
              <a:off x="5318" y="3074"/>
              <a:ext cx="22" cy="21"/>
            </a:xfrm>
            <a:custGeom>
              <a:avLst/>
              <a:gdLst>
                <a:gd name="T0" fmla="*/ 0 w 192"/>
                <a:gd name="T1" fmla="*/ 190 h 190"/>
                <a:gd name="T2" fmla="*/ 191 w 192"/>
                <a:gd name="T3" fmla="*/ 0 h 190"/>
                <a:gd name="T4" fmla="*/ 192 w 192"/>
                <a:gd name="T5" fmla="*/ 0 h 190"/>
              </a:gdLst>
              <a:ahLst/>
              <a:cxnLst>
                <a:cxn ang="0">
                  <a:pos x="T0" y="T1"/>
                </a:cxn>
                <a:cxn ang="0">
                  <a:pos x="T2" y="T3"/>
                </a:cxn>
                <a:cxn ang="0">
                  <a:pos x="T4" y="T5"/>
                </a:cxn>
              </a:cxnLst>
              <a:rect l="0" t="0" r="r" b="b"/>
              <a:pathLst>
                <a:path w="192" h="190">
                  <a:moveTo>
                    <a:pt x="0" y="190"/>
                  </a:moveTo>
                  <a:lnTo>
                    <a:pt x="191"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2" name="Freeform 330"/>
            <p:cNvSpPr>
              <a:spLocks/>
            </p:cNvSpPr>
            <p:nvPr/>
          </p:nvSpPr>
          <p:spPr bwMode="auto">
            <a:xfrm>
              <a:off x="5127" y="3095"/>
              <a:ext cx="191" cy="192"/>
            </a:xfrm>
            <a:custGeom>
              <a:avLst/>
              <a:gdLst>
                <a:gd name="T0" fmla="*/ 0 w 1724"/>
                <a:gd name="T1" fmla="*/ 1726 h 1726"/>
                <a:gd name="T2" fmla="*/ 1723 w 1724"/>
                <a:gd name="T3" fmla="*/ 0 h 1726"/>
                <a:gd name="T4" fmla="*/ 1724 w 1724"/>
                <a:gd name="T5" fmla="*/ 0 h 1726"/>
              </a:gdLst>
              <a:ahLst/>
              <a:cxnLst>
                <a:cxn ang="0">
                  <a:pos x="T0" y="T1"/>
                </a:cxn>
                <a:cxn ang="0">
                  <a:pos x="T2" y="T3"/>
                </a:cxn>
                <a:cxn ang="0">
                  <a:pos x="T4" y="T5"/>
                </a:cxn>
              </a:cxnLst>
              <a:rect l="0" t="0" r="r" b="b"/>
              <a:pathLst>
                <a:path w="1724" h="1726">
                  <a:moveTo>
                    <a:pt x="0" y="1726"/>
                  </a:moveTo>
                  <a:lnTo>
                    <a:pt x="1723" y="0"/>
                  </a:lnTo>
                  <a:lnTo>
                    <a:pt x="172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3" name="Freeform 331"/>
            <p:cNvSpPr>
              <a:spLocks/>
            </p:cNvSpPr>
            <p:nvPr/>
          </p:nvSpPr>
          <p:spPr bwMode="auto">
            <a:xfrm>
              <a:off x="5143" y="3111"/>
              <a:ext cx="197" cy="197"/>
            </a:xfrm>
            <a:custGeom>
              <a:avLst/>
              <a:gdLst>
                <a:gd name="T0" fmla="*/ 0 w 1773"/>
                <a:gd name="T1" fmla="*/ 1775 h 1775"/>
                <a:gd name="T2" fmla="*/ 1772 w 1773"/>
                <a:gd name="T3" fmla="*/ 0 h 1775"/>
                <a:gd name="T4" fmla="*/ 1773 w 1773"/>
                <a:gd name="T5" fmla="*/ 0 h 1775"/>
              </a:gdLst>
              <a:ahLst/>
              <a:cxnLst>
                <a:cxn ang="0">
                  <a:pos x="T0" y="T1"/>
                </a:cxn>
                <a:cxn ang="0">
                  <a:pos x="T2" y="T3"/>
                </a:cxn>
                <a:cxn ang="0">
                  <a:pos x="T4" y="T5"/>
                </a:cxn>
              </a:cxnLst>
              <a:rect l="0" t="0" r="r" b="b"/>
              <a:pathLst>
                <a:path w="1773" h="1775">
                  <a:moveTo>
                    <a:pt x="0" y="1775"/>
                  </a:moveTo>
                  <a:lnTo>
                    <a:pt x="1772" y="0"/>
                  </a:lnTo>
                  <a:lnTo>
                    <a:pt x="177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4" name="Freeform 332"/>
            <p:cNvSpPr>
              <a:spLocks/>
            </p:cNvSpPr>
            <p:nvPr/>
          </p:nvSpPr>
          <p:spPr bwMode="auto">
            <a:xfrm>
              <a:off x="5190" y="3158"/>
              <a:ext cx="141" cy="141"/>
            </a:xfrm>
            <a:custGeom>
              <a:avLst/>
              <a:gdLst>
                <a:gd name="T0" fmla="*/ 0 w 1274"/>
                <a:gd name="T1" fmla="*/ 1275 h 1275"/>
                <a:gd name="T2" fmla="*/ 1273 w 1274"/>
                <a:gd name="T3" fmla="*/ 0 h 1275"/>
                <a:gd name="T4" fmla="*/ 1274 w 1274"/>
                <a:gd name="T5" fmla="*/ 0 h 1275"/>
              </a:gdLst>
              <a:ahLst/>
              <a:cxnLst>
                <a:cxn ang="0">
                  <a:pos x="T0" y="T1"/>
                </a:cxn>
                <a:cxn ang="0">
                  <a:pos x="T2" y="T3"/>
                </a:cxn>
                <a:cxn ang="0">
                  <a:pos x="T4" y="T5"/>
                </a:cxn>
              </a:cxnLst>
              <a:rect l="0" t="0" r="r" b="b"/>
              <a:pathLst>
                <a:path w="1274" h="1275">
                  <a:moveTo>
                    <a:pt x="0" y="1275"/>
                  </a:moveTo>
                  <a:lnTo>
                    <a:pt x="1273" y="0"/>
                  </a:lnTo>
                  <a:lnTo>
                    <a:pt x="127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5" name="Freeform 333"/>
            <p:cNvSpPr>
              <a:spLocks/>
            </p:cNvSpPr>
            <p:nvPr/>
          </p:nvSpPr>
          <p:spPr bwMode="auto">
            <a:xfrm>
              <a:off x="4916" y="2881"/>
              <a:ext cx="427" cy="428"/>
            </a:xfrm>
            <a:custGeom>
              <a:avLst/>
              <a:gdLst>
                <a:gd name="T0" fmla="*/ 3846 w 3847"/>
                <a:gd name="T1" fmla="*/ 1926 h 3853"/>
                <a:gd name="T2" fmla="*/ 3752 w 3847"/>
                <a:gd name="T3" fmla="*/ 1331 h 3853"/>
                <a:gd name="T4" fmla="*/ 3479 w 3847"/>
                <a:gd name="T5" fmla="*/ 795 h 3853"/>
                <a:gd name="T6" fmla="*/ 3053 w 3847"/>
                <a:gd name="T7" fmla="*/ 368 h 3853"/>
                <a:gd name="T8" fmla="*/ 2517 w 3847"/>
                <a:gd name="T9" fmla="*/ 95 h 3853"/>
                <a:gd name="T10" fmla="*/ 1923 w 3847"/>
                <a:gd name="T11" fmla="*/ 0 h 3853"/>
                <a:gd name="T12" fmla="*/ 1329 w 3847"/>
                <a:gd name="T13" fmla="*/ 95 h 3853"/>
                <a:gd name="T14" fmla="*/ 793 w 3847"/>
                <a:gd name="T15" fmla="*/ 368 h 3853"/>
                <a:gd name="T16" fmla="*/ 368 w 3847"/>
                <a:gd name="T17" fmla="*/ 795 h 3853"/>
                <a:gd name="T18" fmla="*/ 94 w 3847"/>
                <a:gd name="T19" fmla="*/ 1331 h 3853"/>
                <a:gd name="T20" fmla="*/ 0 w 3847"/>
                <a:gd name="T21" fmla="*/ 1926 h 3853"/>
                <a:gd name="T22" fmla="*/ 94 w 3847"/>
                <a:gd name="T23" fmla="*/ 2522 h 3853"/>
                <a:gd name="T24" fmla="*/ 368 w 3847"/>
                <a:gd name="T25" fmla="*/ 3058 h 3853"/>
                <a:gd name="T26" fmla="*/ 793 w 3847"/>
                <a:gd name="T27" fmla="*/ 3485 h 3853"/>
                <a:gd name="T28" fmla="*/ 1329 w 3847"/>
                <a:gd name="T29" fmla="*/ 3758 h 3853"/>
                <a:gd name="T30" fmla="*/ 1923 w 3847"/>
                <a:gd name="T31" fmla="*/ 3853 h 3853"/>
                <a:gd name="T32" fmla="*/ 2517 w 3847"/>
                <a:gd name="T33" fmla="*/ 3758 h 3853"/>
                <a:gd name="T34" fmla="*/ 3053 w 3847"/>
                <a:gd name="T35" fmla="*/ 3485 h 3853"/>
                <a:gd name="T36" fmla="*/ 3479 w 3847"/>
                <a:gd name="T37" fmla="*/ 3058 h 3853"/>
                <a:gd name="T38" fmla="*/ 3752 w 3847"/>
                <a:gd name="T39" fmla="*/ 2522 h 3853"/>
                <a:gd name="T40" fmla="*/ 3846 w 3847"/>
                <a:gd name="T41" fmla="*/ 1926 h 3853"/>
                <a:gd name="T42" fmla="*/ 3847 w 3847"/>
                <a:gd name="T43" fmla="*/ 1926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7" h="3853">
                  <a:moveTo>
                    <a:pt x="3846" y="1926"/>
                  </a:moveTo>
                  <a:lnTo>
                    <a:pt x="3752" y="1331"/>
                  </a:lnTo>
                  <a:lnTo>
                    <a:pt x="3479" y="795"/>
                  </a:lnTo>
                  <a:lnTo>
                    <a:pt x="3053" y="368"/>
                  </a:lnTo>
                  <a:lnTo>
                    <a:pt x="2517" y="95"/>
                  </a:lnTo>
                  <a:lnTo>
                    <a:pt x="1923" y="0"/>
                  </a:lnTo>
                  <a:lnTo>
                    <a:pt x="1329" y="95"/>
                  </a:lnTo>
                  <a:lnTo>
                    <a:pt x="793" y="368"/>
                  </a:lnTo>
                  <a:lnTo>
                    <a:pt x="368" y="795"/>
                  </a:lnTo>
                  <a:lnTo>
                    <a:pt x="94" y="1331"/>
                  </a:lnTo>
                  <a:lnTo>
                    <a:pt x="0" y="1926"/>
                  </a:lnTo>
                  <a:lnTo>
                    <a:pt x="94" y="2522"/>
                  </a:lnTo>
                  <a:lnTo>
                    <a:pt x="368" y="3058"/>
                  </a:lnTo>
                  <a:lnTo>
                    <a:pt x="793" y="3485"/>
                  </a:lnTo>
                  <a:lnTo>
                    <a:pt x="1329" y="3758"/>
                  </a:lnTo>
                  <a:lnTo>
                    <a:pt x="1923" y="3853"/>
                  </a:lnTo>
                  <a:lnTo>
                    <a:pt x="2517" y="3758"/>
                  </a:lnTo>
                  <a:lnTo>
                    <a:pt x="3053" y="3485"/>
                  </a:lnTo>
                  <a:lnTo>
                    <a:pt x="3479" y="3058"/>
                  </a:lnTo>
                  <a:lnTo>
                    <a:pt x="3752" y="2522"/>
                  </a:lnTo>
                  <a:lnTo>
                    <a:pt x="3846" y="1926"/>
                  </a:lnTo>
                  <a:lnTo>
                    <a:pt x="3847" y="192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6" name="Freeform 334"/>
            <p:cNvSpPr>
              <a:spLocks/>
            </p:cNvSpPr>
            <p:nvPr/>
          </p:nvSpPr>
          <p:spPr bwMode="auto">
            <a:xfrm>
              <a:off x="4686" y="2651"/>
              <a:ext cx="887" cy="888"/>
            </a:xfrm>
            <a:custGeom>
              <a:avLst/>
              <a:gdLst>
                <a:gd name="T0" fmla="*/ 7979 w 7980"/>
                <a:gd name="T1" fmla="*/ 3996 h 7992"/>
                <a:gd name="T2" fmla="*/ 7880 w 7980"/>
                <a:gd name="T3" fmla="*/ 3107 h 7992"/>
                <a:gd name="T4" fmla="*/ 7584 w 7980"/>
                <a:gd name="T5" fmla="*/ 2263 h 7992"/>
                <a:gd name="T6" fmla="*/ 7108 w 7980"/>
                <a:gd name="T7" fmla="*/ 1505 h 7992"/>
                <a:gd name="T8" fmla="*/ 6477 w 7980"/>
                <a:gd name="T9" fmla="*/ 872 h 7992"/>
                <a:gd name="T10" fmla="*/ 5721 w 7980"/>
                <a:gd name="T11" fmla="*/ 396 h 7992"/>
                <a:gd name="T12" fmla="*/ 4878 w 7980"/>
                <a:gd name="T13" fmla="*/ 101 h 7992"/>
                <a:gd name="T14" fmla="*/ 3990 w 7980"/>
                <a:gd name="T15" fmla="*/ 0 h 7992"/>
                <a:gd name="T16" fmla="*/ 3102 w 7980"/>
                <a:gd name="T17" fmla="*/ 101 h 7992"/>
                <a:gd name="T18" fmla="*/ 2259 w 7980"/>
                <a:gd name="T19" fmla="*/ 396 h 7992"/>
                <a:gd name="T20" fmla="*/ 1502 w 7980"/>
                <a:gd name="T21" fmla="*/ 872 h 7992"/>
                <a:gd name="T22" fmla="*/ 871 w 7980"/>
                <a:gd name="T23" fmla="*/ 1505 h 7992"/>
                <a:gd name="T24" fmla="*/ 396 w 7980"/>
                <a:gd name="T25" fmla="*/ 2263 h 7992"/>
                <a:gd name="T26" fmla="*/ 100 w 7980"/>
                <a:gd name="T27" fmla="*/ 3107 h 7992"/>
                <a:gd name="T28" fmla="*/ 0 w 7980"/>
                <a:gd name="T29" fmla="*/ 3996 h 7992"/>
                <a:gd name="T30" fmla="*/ 100 w 7980"/>
                <a:gd name="T31" fmla="*/ 4886 h 7992"/>
                <a:gd name="T32" fmla="*/ 396 w 7980"/>
                <a:gd name="T33" fmla="*/ 5730 h 7992"/>
                <a:gd name="T34" fmla="*/ 871 w 7980"/>
                <a:gd name="T35" fmla="*/ 6488 h 7992"/>
                <a:gd name="T36" fmla="*/ 1502 w 7980"/>
                <a:gd name="T37" fmla="*/ 7121 h 7992"/>
                <a:gd name="T38" fmla="*/ 2259 w 7980"/>
                <a:gd name="T39" fmla="*/ 7597 h 7992"/>
                <a:gd name="T40" fmla="*/ 3102 w 7980"/>
                <a:gd name="T41" fmla="*/ 7892 h 7992"/>
                <a:gd name="T42" fmla="*/ 3990 w 7980"/>
                <a:gd name="T43" fmla="*/ 7992 h 7992"/>
                <a:gd name="T44" fmla="*/ 4878 w 7980"/>
                <a:gd name="T45" fmla="*/ 7892 h 7992"/>
                <a:gd name="T46" fmla="*/ 5721 w 7980"/>
                <a:gd name="T47" fmla="*/ 7597 h 7992"/>
                <a:gd name="T48" fmla="*/ 6477 w 7980"/>
                <a:gd name="T49" fmla="*/ 7121 h 7992"/>
                <a:gd name="T50" fmla="*/ 7108 w 7980"/>
                <a:gd name="T51" fmla="*/ 6488 h 7992"/>
                <a:gd name="T52" fmla="*/ 7584 w 7980"/>
                <a:gd name="T53" fmla="*/ 5730 h 7992"/>
                <a:gd name="T54" fmla="*/ 7880 w 7980"/>
                <a:gd name="T55" fmla="*/ 4886 h 7992"/>
                <a:gd name="T56" fmla="*/ 7979 w 7980"/>
                <a:gd name="T57" fmla="*/ 3996 h 7992"/>
                <a:gd name="T58" fmla="*/ 7980 w 7980"/>
                <a:gd name="T59" fmla="*/ 3996 h 7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80" h="7992">
                  <a:moveTo>
                    <a:pt x="7979" y="3996"/>
                  </a:moveTo>
                  <a:lnTo>
                    <a:pt x="7880" y="3107"/>
                  </a:lnTo>
                  <a:lnTo>
                    <a:pt x="7584" y="2263"/>
                  </a:lnTo>
                  <a:lnTo>
                    <a:pt x="7108" y="1505"/>
                  </a:lnTo>
                  <a:lnTo>
                    <a:pt x="6477" y="872"/>
                  </a:lnTo>
                  <a:lnTo>
                    <a:pt x="5721" y="396"/>
                  </a:lnTo>
                  <a:lnTo>
                    <a:pt x="4878" y="101"/>
                  </a:lnTo>
                  <a:lnTo>
                    <a:pt x="3990" y="0"/>
                  </a:lnTo>
                  <a:lnTo>
                    <a:pt x="3102" y="101"/>
                  </a:lnTo>
                  <a:lnTo>
                    <a:pt x="2259" y="396"/>
                  </a:lnTo>
                  <a:lnTo>
                    <a:pt x="1502" y="872"/>
                  </a:lnTo>
                  <a:lnTo>
                    <a:pt x="871" y="1505"/>
                  </a:lnTo>
                  <a:lnTo>
                    <a:pt x="396" y="2263"/>
                  </a:lnTo>
                  <a:lnTo>
                    <a:pt x="100" y="3107"/>
                  </a:lnTo>
                  <a:lnTo>
                    <a:pt x="0" y="3996"/>
                  </a:lnTo>
                  <a:lnTo>
                    <a:pt x="100" y="4886"/>
                  </a:lnTo>
                  <a:lnTo>
                    <a:pt x="396" y="5730"/>
                  </a:lnTo>
                  <a:lnTo>
                    <a:pt x="871" y="6488"/>
                  </a:lnTo>
                  <a:lnTo>
                    <a:pt x="1502" y="7121"/>
                  </a:lnTo>
                  <a:lnTo>
                    <a:pt x="2259" y="7597"/>
                  </a:lnTo>
                  <a:lnTo>
                    <a:pt x="3102" y="7892"/>
                  </a:lnTo>
                  <a:lnTo>
                    <a:pt x="3990" y="7992"/>
                  </a:lnTo>
                  <a:lnTo>
                    <a:pt x="4878" y="7892"/>
                  </a:lnTo>
                  <a:lnTo>
                    <a:pt x="5721" y="7597"/>
                  </a:lnTo>
                  <a:lnTo>
                    <a:pt x="6477" y="7121"/>
                  </a:lnTo>
                  <a:lnTo>
                    <a:pt x="7108" y="6488"/>
                  </a:lnTo>
                  <a:lnTo>
                    <a:pt x="7584" y="5730"/>
                  </a:lnTo>
                  <a:lnTo>
                    <a:pt x="7880" y="4886"/>
                  </a:lnTo>
                  <a:lnTo>
                    <a:pt x="7979" y="3996"/>
                  </a:lnTo>
                  <a:lnTo>
                    <a:pt x="7980" y="399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7" name="Freeform 335"/>
            <p:cNvSpPr>
              <a:spLocks/>
            </p:cNvSpPr>
            <p:nvPr/>
          </p:nvSpPr>
          <p:spPr bwMode="auto">
            <a:xfrm>
              <a:off x="3246" y="3095"/>
              <a:ext cx="1314" cy="1"/>
            </a:xfrm>
            <a:custGeom>
              <a:avLst/>
              <a:gdLst>
                <a:gd name="T0" fmla="*/ 11826 w 11826"/>
                <a:gd name="T1" fmla="*/ 0 w 11826"/>
                <a:gd name="T2" fmla="*/ 2 w 11826"/>
              </a:gdLst>
              <a:ahLst/>
              <a:cxnLst>
                <a:cxn ang="0">
                  <a:pos x="T0" y="0"/>
                </a:cxn>
                <a:cxn ang="0">
                  <a:pos x="T1" y="0"/>
                </a:cxn>
                <a:cxn ang="0">
                  <a:pos x="T2" y="0"/>
                </a:cxn>
              </a:cxnLst>
              <a:rect l="0" t="0" r="r" b="b"/>
              <a:pathLst>
                <a:path w="11826">
                  <a:moveTo>
                    <a:pt x="11826" y="0"/>
                  </a:moveTo>
                  <a:lnTo>
                    <a:pt x="0" y="0"/>
                  </a:lnTo>
                  <a:lnTo>
                    <a:pt x="2"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8" name="Freeform 336"/>
            <p:cNvSpPr>
              <a:spLocks/>
            </p:cNvSpPr>
            <p:nvPr/>
          </p:nvSpPr>
          <p:spPr bwMode="auto">
            <a:xfrm>
              <a:off x="5130" y="2651"/>
              <a:ext cx="1" cy="888"/>
            </a:xfrm>
            <a:custGeom>
              <a:avLst/>
              <a:gdLst>
                <a:gd name="T0" fmla="*/ 0 w 1"/>
                <a:gd name="T1" fmla="*/ 7992 h 7992"/>
                <a:gd name="T2" fmla="*/ 0 w 1"/>
                <a:gd name="T3" fmla="*/ 0 h 7992"/>
                <a:gd name="T4" fmla="*/ 1 w 1"/>
                <a:gd name="T5" fmla="*/ 0 h 7992"/>
              </a:gdLst>
              <a:ahLst/>
              <a:cxnLst>
                <a:cxn ang="0">
                  <a:pos x="T0" y="T1"/>
                </a:cxn>
                <a:cxn ang="0">
                  <a:pos x="T2" y="T3"/>
                </a:cxn>
                <a:cxn ang="0">
                  <a:pos x="T4" y="T5"/>
                </a:cxn>
              </a:cxnLst>
              <a:rect l="0" t="0" r="r" b="b"/>
              <a:pathLst>
                <a:path w="1" h="7992">
                  <a:moveTo>
                    <a:pt x="0" y="7992"/>
                  </a:moveTo>
                  <a:lnTo>
                    <a:pt x="0" y="0"/>
                  </a:lnTo>
                  <a:lnTo>
                    <a:pt x="1"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69" name="Freeform 337"/>
            <p:cNvSpPr>
              <a:spLocks/>
            </p:cNvSpPr>
            <p:nvPr/>
          </p:nvSpPr>
          <p:spPr bwMode="auto">
            <a:xfrm>
              <a:off x="4686" y="3095"/>
              <a:ext cx="887" cy="1"/>
            </a:xfrm>
            <a:custGeom>
              <a:avLst/>
              <a:gdLst>
                <a:gd name="T0" fmla="*/ 0 w 7980"/>
                <a:gd name="T1" fmla="*/ 7979 w 7980"/>
                <a:gd name="T2" fmla="*/ 7980 w 7980"/>
              </a:gdLst>
              <a:ahLst/>
              <a:cxnLst>
                <a:cxn ang="0">
                  <a:pos x="T0" y="0"/>
                </a:cxn>
                <a:cxn ang="0">
                  <a:pos x="T1" y="0"/>
                </a:cxn>
                <a:cxn ang="0">
                  <a:pos x="T2" y="0"/>
                </a:cxn>
              </a:cxnLst>
              <a:rect l="0" t="0" r="r" b="b"/>
              <a:pathLst>
                <a:path w="7980">
                  <a:moveTo>
                    <a:pt x="0" y="0"/>
                  </a:moveTo>
                  <a:lnTo>
                    <a:pt x="7979" y="0"/>
                  </a:lnTo>
                  <a:lnTo>
                    <a:pt x="7980"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70" name="Freeform 338"/>
            <p:cNvSpPr>
              <a:spLocks/>
            </p:cNvSpPr>
            <p:nvPr/>
          </p:nvSpPr>
          <p:spPr bwMode="auto">
            <a:xfrm>
              <a:off x="4145" y="2651"/>
              <a:ext cx="1" cy="888"/>
            </a:xfrm>
            <a:custGeom>
              <a:avLst/>
              <a:gdLst>
                <a:gd name="T0" fmla="*/ 0 w 2"/>
                <a:gd name="T1" fmla="*/ 7992 h 7992"/>
                <a:gd name="T2" fmla="*/ 0 w 2"/>
                <a:gd name="T3" fmla="*/ 0 h 7992"/>
                <a:gd name="T4" fmla="*/ 2 w 2"/>
                <a:gd name="T5" fmla="*/ 0 h 7992"/>
              </a:gdLst>
              <a:ahLst/>
              <a:cxnLst>
                <a:cxn ang="0">
                  <a:pos x="T0" y="T1"/>
                </a:cxn>
                <a:cxn ang="0">
                  <a:pos x="T2" y="T3"/>
                </a:cxn>
                <a:cxn ang="0">
                  <a:pos x="T4" y="T5"/>
                </a:cxn>
              </a:cxnLst>
              <a:rect l="0" t="0" r="r" b="b"/>
              <a:pathLst>
                <a:path w="2" h="7992">
                  <a:moveTo>
                    <a:pt x="0" y="7992"/>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71" name="Freeform 339"/>
            <p:cNvSpPr>
              <a:spLocks/>
            </p:cNvSpPr>
            <p:nvPr/>
          </p:nvSpPr>
          <p:spPr bwMode="auto">
            <a:xfrm>
              <a:off x="4145" y="2651"/>
              <a:ext cx="444" cy="888"/>
            </a:xfrm>
            <a:custGeom>
              <a:avLst/>
              <a:gdLst>
                <a:gd name="T0" fmla="*/ 0 w 3991"/>
                <a:gd name="T1" fmla="*/ 7992 h 7992"/>
                <a:gd name="T2" fmla="*/ 889 w 3991"/>
                <a:gd name="T3" fmla="*/ 7892 h 7992"/>
                <a:gd name="T4" fmla="*/ 1732 w 3991"/>
                <a:gd name="T5" fmla="*/ 7597 h 7992"/>
                <a:gd name="T6" fmla="*/ 2489 w 3991"/>
                <a:gd name="T7" fmla="*/ 7121 h 7992"/>
                <a:gd name="T8" fmla="*/ 3120 w 3991"/>
                <a:gd name="T9" fmla="*/ 6488 h 7992"/>
                <a:gd name="T10" fmla="*/ 3595 w 3991"/>
                <a:gd name="T11" fmla="*/ 5730 h 7992"/>
                <a:gd name="T12" fmla="*/ 3891 w 3991"/>
                <a:gd name="T13" fmla="*/ 4886 h 7992"/>
                <a:gd name="T14" fmla="*/ 3991 w 3991"/>
                <a:gd name="T15" fmla="*/ 3996 h 7992"/>
                <a:gd name="T16" fmla="*/ 3891 w 3991"/>
                <a:gd name="T17" fmla="*/ 3107 h 7992"/>
                <a:gd name="T18" fmla="*/ 3595 w 3991"/>
                <a:gd name="T19" fmla="*/ 2263 h 7992"/>
                <a:gd name="T20" fmla="*/ 3120 w 3991"/>
                <a:gd name="T21" fmla="*/ 1505 h 7992"/>
                <a:gd name="T22" fmla="*/ 2489 w 3991"/>
                <a:gd name="T23" fmla="*/ 872 h 7992"/>
                <a:gd name="T24" fmla="*/ 1732 w 3991"/>
                <a:gd name="T25" fmla="*/ 396 h 7992"/>
                <a:gd name="T26" fmla="*/ 889 w 3991"/>
                <a:gd name="T27" fmla="*/ 101 h 7992"/>
                <a:gd name="T28" fmla="*/ 0 w 3991"/>
                <a:gd name="T29" fmla="*/ 0 h 7992"/>
                <a:gd name="T30" fmla="*/ 2 w 3991"/>
                <a:gd name="T31" fmla="*/ 0 h 7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91" h="7992">
                  <a:moveTo>
                    <a:pt x="0" y="7992"/>
                  </a:moveTo>
                  <a:lnTo>
                    <a:pt x="889" y="7892"/>
                  </a:lnTo>
                  <a:lnTo>
                    <a:pt x="1732" y="7597"/>
                  </a:lnTo>
                  <a:lnTo>
                    <a:pt x="2489" y="7121"/>
                  </a:lnTo>
                  <a:lnTo>
                    <a:pt x="3120" y="6488"/>
                  </a:lnTo>
                  <a:lnTo>
                    <a:pt x="3595" y="5730"/>
                  </a:lnTo>
                  <a:lnTo>
                    <a:pt x="3891" y="4886"/>
                  </a:lnTo>
                  <a:lnTo>
                    <a:pt x="3991" y="3996"/>
                  </a:lnTo>
                  <a:lnTo>
                    <a:pt x="3891" y="3107"/>
                  </a:lnTo>
                  <a:lnTo>
                    <a:pt x="3595" y="2263"/>
                  </a:lnTo>
                  <a:lnTo>
                    <a:pt x="3120" y="1505"/>
                  </a:lnTo>
                  <a:lnTo>
                    <a:pt x="2489" y="872"/>
                  </a:lnTo>
                  <a:lnTo>
                    <a:pt x="1732" y="396"/>
                  </a:lnTo>
                  <a:lnTo>
                    <a:pt x="889" y="101"/>
                  </a:ln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4372" name="Text Box 340"/>
            <p:cNvSpPr txBox="1">
              <a:spLocks noChangeArrowheads="1"/>
            </p:cNvSpPr>
            <p:nvPr/>
          </p:nvSpPr>
          <p:spPr bwMode="auto">
            <a:xfrm>
              <a:off x="3633" y="3674"/>
              <a:ext cx="1935"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rgbClr val="FF0000"/>
                  </a:solidFill>
                  <a:effectLst>
                    <a:outerShdw blurRad="38100" dist="38100" dir="2700000" algn="tl">
                      <a:srgbClr val="FFFFFF"/>
                    </a:outerShdw>
                  </a:effectLst>
                </a:rPr>
                <a:t>Cup headed  bolt</a:t>
              </a:r>
            </a:p>
          </p:txBody>
        </p:sp>
        <p:sp>
          <p:nvSpPr>
            <p:cNvPr id="44373" name="Line 341"/>
            <p:cNvSpPr>
              <a:spLocks noChangeShapeType="1"/>
            </p:cNvSpPr>
            <p:nvPr/>
          </p:nvSpPr>
          <p:spPr bwMode="auto">
            <a:xfrm>
              <a:off x="3456" y="2858"/>
              <a:ext cx="0" cy="432"/>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44374" name="Text Box 342"/>
            <p:cNvSpPr txBox="1">
              <a:spLocks noChangeArrowheads="1"/>
            </p:cNvSpPr>
            <p:nvPr/>
          </p:nvSpPr>
          <p:spPr bwMode="auto">
            <a:xfrm rot="-5520984">
              <a:off x="3279" y="2968"/>
              <a:ext cx="22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800" i="0">
                  <a:effectLst/>
                </a:rPr>
                <a:t>D</a:t>
              </a:r>
            </a:p>
          </p:txBody>
        </p:sp>
        <p:sp>
          <p:nvSpPr>
            <p:cNvPr id="44377" name="Text Box 345"/>
            <p:cNvSpPr txBox="1">
              <a:spLocks noChangeArrowheads="1"/>
            </p:cNvSpPr>
            <p:nvPr/>
          </p:nvSpPr>
          <p:spPr bwMode="auto">
            <a:xfrm>
              <a:off x="3781" y="2618"/>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600" i="0">
                  <a:effectLst/>
                </a:rPr>
                <a:t>0.8D</a:t>
              </a:r>
            </a:p>
          </p:txBody>
        </p:sp>
        <p:sp>
          <p:nvSpPr>
            <p:cNvPr id="44378" name="Line 346"/>
            <p:cNvSpPr>
              <a:spLocks noChangeShapeType="1"/>
            </p:cNvSpPr>
            <p:nvPr/>
          </p:nvSpPr>
          <p:spPr bwMode="auto">
            <a:xfrm flipV="1">
              <a:off x="3810" y="2657"/>
              <a:ext cx="0" cy="24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grpSp>
      <p:sp>
        <p:nvSpPr>
          <p:cNvPr id="44379" name="Text Box 347"/>
          <p:cNvSpPr txBox="1">
            <a:spLocks noChangeArrowheads="1"/>
          </p:cNvSpPr>
          <p:nvPr/>
        </p:nvSpPr>
        <p:spPr bwMode="auto">
          <a:xfrm>
            <a:off x="571500" y="76200"/>
            <a:ext cx="7543800" cy="1066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200" i="0">
                <a:solidFill>
                  <a:schemeClr val="bg1"/>
                </a:solidFill>
                <a:effectLst>
                  <a:outerShdw blurRad="38100" dist="38100" dir="2700000" algn="tl">
                    <a:srgbClr val="808080"/>
                  </a:outerShdw>
                </a:effectLst>
                <a:latin typeface="Times New Roman" pitchFamily="18" charset="0"/>
              </a:rPr>
              <a:t>PREVENTION OF ROTATION OF BOLTS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379"/>
                                        </p:tgtEl>
                                        <p:attrNameLst>
                                          <p:attrName>style.visibility</p:attrName>
                                        </p:attrNameLst>
                                      </p:cBhvr>
                                      <p:to>
                                        <p:strVal val="visible"/>
                                      </p:to>
                                    </p:set>
                                    <p:animEffect transition="in" filter="dissolve">
                                      <p:cBhvr>
                                        <p:cTn id="7" dur="500"/>
                                        <p:tgtEl>
                                          <p:spTgt spid="443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4380"/>
                                        </p:tgtEl>
                                        <p:attrNameLst>
                                          <p:attrName>style.visibility</p:attrName>
                                        </p:attrNameLst>
                                      </p:cBhvr>
                                      <p:to>
                                        <p:strVal val="visible"/>
                                      </p:to>
                                    </p:set>
                                    <p:animEffect transition="in" filter="dissolve">
                                      <p:cBhvr>
                                        <p:cTn id="12" dur="500"/>
                                        <p:tgtEl>
                                          <p:spTgt spid="4438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4381"/>
                                        </p:tgtEl>
                                        <p:attrNameLst>
                                          <p:attrName>style.visibility</p:attrName>
                                        </p:attrNameLst>
                                      </p:cBhvr>
                                      <p:to>
                                        <p:strVal val="visible"/>
                                      </p:to>
                                    </p:set>
                                    <p:animEffect transition="in" filter="dissolve">
                                      <p:cBhvr>
                                        <p:cTn id="17" dur="500"/>
                                        <p:tgtEl>
                                          <p:spTgt spid="4438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44382"/>
                                        </p:tgtEl>
                                        <p:attrNameLst>
                                          <p:attrName>style.visibility</p:attrName>
                                        </p:attrNameLst>
                                      </p:cBhvr>
                                      <p:to>
                                        <p:strVal val="visible"/>
                                      </p:to>
                                    </p:set>
                                    <p:animEffect transition="in" filter="dissolve">
                                      <p:cBhvr>
                                        <p:cTn id="22" dur="500"/>
                                        <p:tgtEl>
                                          <p:spTgt spid="4438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4383"/>
                                        </p:tgtEl>
                                        <p:attrNameLst>
                                          <p:attrName>style.visibility</p:attrName>
                                        </p:attrNameLst>
                                      </p:cBhvr>
                                      <p:to>
                                        <p:strVal val="visible"/>
                                      </p:to>
                                    </p:set>
                                    <p:animEffect transition="in" filter="dissolve">
                                      <p:cBhvr>
                                        <p:cTn id="27" dur="500"/>
                                        <p:tgtEl>
                                          <p:spTgt spid="443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79"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5351" name="Group 295"/>
          <p:cNvGrpSpPr>
            <a:grpSpLocks/>
          </p:cNvGrpSpPr>
          <p:nvPr/>
        </p:nvGrpSpPr>
        <p:grpSpPr bwMode="auto">
          <a:xfrm>
            <a:off x="254000" y="914400"/>
            <a:ext cx="4089400" cy="2119313"/>
            <a:chOff x="160" y="576"/>
            <a:chExt cx="2576" cy="1335"/>
          </a:xfrm>
        </p:grpSpPr>
        <p:sp>
          <p:nvSpPr>
            <p:cNvPr id="45058" name="Freeform 2"/>
            <p:cNvSpPr>
              <a:spLocks/>
            </p:cNvSpPr>
            <p:nvPr/>
          </p:nvSpPr>
          <p:spPr bwMode="auto">
            <a:xfrm>
              <a:off x="2076" y="806"/>
              <a:ext cx="428" cy="428"/>
            </a:xfrm>
            <a:custGeom>
              <a:avLst/>
              <a:gdLst>
                <a:gd name="T0" fmla="*/ 3847 w 3848"/>
                <a:gd name="T1" fmla="*/ 1926 h 3853"/>
                <a:gd name="T2" fmla="*/ 3752 w 3848"/>
                <a:gd name="T3" fmla="*/ 1331 h 3853"/>
                <a:gd name="T4" fmla="*/ 3478 w 3848"/>
                <a:gd name="T5" fmla="*/ 795 h 3853"/>
                <a:gd name="T6" fmla="*/ 3053 w 3848"/>
                <a:gd name="T7" fmla="*/ 368 h 3853"/>
                <a:gd name="T8" fmla="*/ 2517 w 3848"/>
                <a:gd name="T9" fmla="*/ 95 h 3853"/>
                <a:gd name="T10" fmla="*/ 1923 w 3848"/>
                <a:gd name="T11" fmla="*/ 0 h 3853"/>
                <a:gd name="T12" fmla="*/ 1329 w 3848"/>
                <a:gd name="T13" fmla="*/ 95 h 3853"/>
                <a:gd name="T14" fmla="*/ 793 w 3848"/>
                <a:gd name="T15" fmla="*/ 368 h 3853"/>
                <a:gd name="T16" fmla="*/ 367 w 3848"/>
                <a:gd name="T17" fmla="*/ 795 h 3853"/>
                <a:gd name="T18" fmla="*/ 94 w 3848"/>
                <a:gd name="T19" fmla="*/ 1331 h 3853"/>
                <a:gd name="T20" fmla="*/ 0 w 3848"/>
                <a:gd name="T21" fmla="*/ 1926 h 3853"/>
                <a:gd name="T22" fmla="*/ 94 w 3848"/>
                <a:gd name="T23" fmla="*/ 2522 h 3853"/>
                <a:gd name="T24" fmla="*/ 367 w 3848"/>
                <a:gd name="T25" fmla="*/ 3058 h 3853"/>
                <a:gd name="T26" fmla="*/ 793 w 3848"/>
                <a:gd name="T27" fmla="*/ 3485 h 3853"/>
                <a:gd name="T28" fmla="*/ 1329 w 3848"/>
                <a:gd name="T29" fmla="*/ 3758 h 3853"/>
                <a:gd name="T30" fmla="*/ 1923 w 3848"/>
                <a:gd name="T31" fmla="*/ 3853 h 3853"/>
                <a:gd name="T32" fmla="*/ 2517 w 3848"/>
                <a:gd name="T33" fmla="*/ 3758 h 3853"/>
                <a:gd name="T34" fmla="*/ 3053 w 3848"/>
                <a:gd name="T35" fmla="*/ 3485 h 3853"/>
                <a:gd name="T36" fmla="*/ 3478 w 3848"/>
                <a:gd name="T37" fmla="*/ 3058 h 3853"/>
                <a:gd name="T38" fmla="*/ 3752 w 3848"/>
                <a:gd name="T39" fmla="*/ 2522 h 3853"/>
                <a:gd name="T40" fmla="*/ 3847 w 3848"/>
                <a:gd name="T41" fmla="*/ 1926 h 3853"/>
                <a:gd name="T42" fmla="*/ 3848 w 3848"/>
                <a:gd name="T43" fmla="*/ 1926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8" h="3853">
                  <a:moveTo>
                    <a:pt x="3847" y="1926"/>
                  </a:moveTo>
                  <a:lnTo>
                    <a:pt x="3752" y="1331"/>
                  </a:lnTo>
                  <a:lnTo>
                    <a:pt x="3478" y="795"/>
                  </a:lnTo>
                  <a:lnTo>
                    <a:pt x="3053" y="368"/>
                  </a:lnTo>
                  <a:lnTo>
                    <a:pt x="2517" y="95"/>
                  </a:lnTo>
                  <a:lnTo>
                    <a:pt x="1923" y="0"/>
                  </a:lnTo>
                  <a:lnTo>
                    <a:pt x="1329" y="95"/>
                  </a:lnTo>
                  <a:lnTo>
                    <a:pt x="793" y="368"/>
                  </a:lnTo>
                  <a:lnTo>
                    <a:pt x="367" y="795"/>
                  </a:lnTo>
                  <a:lnTo>
                    <a:pt x="94" y="1331"/>
                  </a:lnTo>
                  <a:lnTo>
                    <a:pt x="0" y="1926"/>
                  </a:lnTo>
                  <a:lnTo>
                    <a:pt x="94" y="2522"/>
                  </a:lnTo>
                  <a:lnTo>
                    <a:pt x="367" y="3058"/>
                  </a:lnTo>
                  <a:lnTo>
                    <a:pt x="793" y="3485"/>
                  </a:lnTo>
                  <a:lnTo>
                    <a:pt x="1329" y="3758"/>
                  </a:lnTo>
                  <a:lnTo>
                    <a:pt x="1923" y="3853"/>
                  </a:lnTo>
                  <a:lnTo>
                    <a:pt x="2517" y="3758"/>
                  </a:lnTo>
                  <a:lnTo>
                    <a:pt x="3053" y="3485"/>
                  </a:lnTo>
                  <a:lnTo>
                    <a:pt x="3478" y="3058"/>
                  </a:lnTo>
                  <a:lnTo>
                    <a:pt x="3752" y="2522"/>
                  </a:lnTo>
                  <a:lnTo>
                    <a:pt x="3847" y="1926"/>
                  </a:lnTo>
                  <a:lnTo>
                    <a:pt x="3848" y="192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59" name="Freeform 3"/>
            <p:cNvSpPr>
              <a:spLocks/>
            </p:cNvSpPr>
            <p:nvPr/>
          </p:nvSpPr>
          <p:spPr bwMode="auto">
            <a:xfrm>
              <a:off x="2076" y="1020"/>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0" name="Freeform 4"/>
            <p:cNvSpPr>
              <a:spLocks/>
            </p:cNvSpPr>
            <p:nvPr/>
          </p:nvSpPr>
          <p:spPr bwMode="auto">
            <a:xfrm>
              <a:off x="2076" y="806"/>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1" name="Freeform 5"/>
            <p:cNvSpPr>
              <a:spLocks/>
            </p:cNvSpPr>
            <p:nvPr/>
          </p:nvSpPr>
          <p:spPr bwMode="auto">
            <a:xfrm>
              <a:off x="2076" y="1234"/>
              <a:ext cx="428" cy="1"/>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2" name="Freeform 6"/>
            <p:cNvSpPr>
              <a:spLocks/>
            </p:cNvSpPr>
            <p:nvPr/>
          </p:nvSpPr>
          <p:spPr bwMode="auto">
            <a:xfrm>
              <a:off x="448" y="1234"/>
              <a:ext cx="861" cy="1"/>
            </a:xfrm>
            <a:custGeom>
              <a:avLst/>
              <a:gdLst>
                <a:gd name="T0" fmla="*/ 0 w 7746"/>
                <a:gd name="T1" fmla="*/ 7744 w 7746"/>
                <a:gd name="T2" fmla="*/ 7746 w 7746"/>
              </a:gdLst>
              <a:ahLst/>
              <a:cxnLst>
                <a:cxn ang="0">
                  <a:pos x="T0" y="0"/>
                </a:cxn>
                <a:cxn ang="0">
                  <a:pos x="T1" y="0"/>
                </a:cxn>
                <a:cxn ang="0">
                  <a:pos x="T2" y="0"/>
                </a:cxn>
              </a:cxnLst>
              <a:rect l="0" t="0" r="r" b="b"/>
              <a:pathLst>
                <a:path w="7746">
                  <a:moveTo>
                    <a:pt x="0" y="0"/>
                  </a:moveTo>
                  <a:lnTo>
                    <a:pt x="7744" y="0"/>
                  </a:lnTo>
                  <a:lnTo>
                    <a:pt x="774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3" name="Freeform 7"/>
            <p:cNvSpPr>
              <a:spLocks/>
            </p:cNvSpPr>
            <p:nvPr/>
          </p:nvSpPr>
          <p:spPr bwMode="auto">
            <a:xfrm>
              <a:off x="436" y="806"/>
              <a:ext cx="873" cy="1"/>
            </a:xfrm>
            <a:custGeom>
              <a:avLst/>
              <a:gdLst>
                <a:gd name="T0" fmla="*/ 0 w 7854"/>
                <a:gd name="T1" fmla="*/ 7852 w 7854"/>
                <a:gd name="T2" fmla="*/ 7854 w 7854"/>
              </a:gdLst>
              <a:ahLst/>
              <a:cxnLst>
                <a:cxn ang="0">
                  <a:pos x="T0" y="0"/>
                </a:cxn>
                <a:cxn ang="0">
                  <a:pos x="T1" y="0"/>
                </a:cxn>
                <a:cxn ang="0">
                  <a:pos x="T2" y="0"/>
                </a:cxn>
              </a:cxnLst>
              <a:rect l="0" t="0" r="r" b="b"/>
              <a:pathLst>
                <a:path w="7854">
                  <a:moveTo>
                    <a:pt x="0" y="0"/>
                  </a:moveTo>
                  <a:lnTo>
                    <a:pt x="7852" y="0"/>
                  </a:lnTo>
                  <a:lnTo>
                    <a:pt x="78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4" name="Freeform 8"/>
            <p:cNvSpPr>
              <a:spLocks/>
            </p:cNvSpPr>
            <p:nvPr/>
          </p:nvSpPr>
          <p:spPr bwMode="auto">
            <a:xfrm>
              <a:off x="341" y="806"/>
              <a:ext cx="120" cy="438"/>
            </a:xfrm>
            <a:custGeom>
              <a:avLst/>
              <a:gdLst>
                <a:gd name="T0" fmla="*/ 858 w 1088"/>
                <a:gd name="T1" fmla="*/ 0 h 3945"/>
                <a:gd name="T2" fmla="*/ 530 w 1088"/>
                <a:gd name="T3" fmla="*/ 341 h 3945"/>
                <a:gd name="T4" fmla="*/ 264 w 1088"/>
                <a:gd name="T5" fmla="*/ 721 h 3945"/>
                <a:gd name="T6" fmla="*/ 129 w 1088"/>
                <a:gd name="T7" fmla="*/ 1175 h 3945"/>
                <a:gd name="T8" fmla="*/ 138 w 1088"/>
                <a:gd name="T9" fmla="*/ 1415 h 3945"/>
                <a:gd name="T10" fmla="*/ 225 w 1088"/>
                <a:gd name="T11" fmla="*/ 1623 h 3945"/>
                <a:gd name="T12" fmla="*/ 593 w 1088"/>
                <a:gd name="T13" fmla="*/ 1912 h 3945"/>
                <a:gd name="T14" fmla="*/ 769 w 1088"/>
                <a:gd name="T15" fmla="*/ 2053 h 3945"/>
                <a:gd name="T16" fmla="*/ 880 w 1088"/>
                <a:gd name="T17" fmla="*/ 2230 h 3945"/>
                <a:gd name="T18" fmla="*/ 974 w 1088"/>
                <a:gd name="T19" fmla="*/ 2674 h 3945"/>
                <a:gd name="T20" fmla="*/ 1035 w 1088"/>
                <a:gd name="T21" fmla="*/ 3199 h 3945"/>
                <a:gd name="T22" fmla="*/ 1088 w 1088"/>
                <a:gd name="T23" fmla="*/ 3701 h 3945"/>
                <a:gd name="T24" fmla="*/ 1004 w 1088"/>
                <a:gd name="T25" fmla="*/ 3868 h 3945"/>
                <a:gd name="T26" fmla="*/ 807 w 1088"/>
                <a:gd name="T27" fmla="*/ 3945 h 3945"/>
                <a:gd name="T28" fmla="*/ 544 w 1088"/>
                <a:gd name="T29" fmla="*/ 3937 h 3945"/>
                <a:gd name="T30" fmla="*/ 284 w 1088"/>
                <a:gd name="T31" fmla="*/ 3848 h 3945"/>
                <a:gd name="T32" fmla="*/ 88 w 1088"/>
                <a:gd name="T33" fmla="*/ 3690 h 3945"/>
                <a:gd name="T34" fmla="*/ 0 w 1088"/>
                <a:gd name="T35" fmla="*/ 3474 h 3945"/>
                <a:gd name="T36" fmla="*/ 36 w 1088"/>
                <a:gd name="T37" fmla="*/ 3003 h 3945"/>
                <a:gd name="T38" fmla="*/ 185 w 1088"/>
                <a:gd name="T39" fmla="*/ 2566 h 3945"/>
                <a:gd name="T40" fmla="*/ 299 w 1088"/>
                <a:gd name="T41" fmla="*/ 2119 h 3945"/>
                <a:gd name="T42" fmla="*/ 318 w 1088"/>
                <a:gd name="T43" fmla="*/ 1656 h 3945"/>
                <a:gd name="T44" fmla="*/ 320 w 1088"/>
                <a:gd name="T45" fmla="*/ 1656 h 3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8" h="3945">
                  <a:moveTo>
                    <a:pt x="858" y="0"/>
                  </a:moveTo>
                  <a:lnTo>
                    <a:pt x="530" y="341"/>
                  </a:lnTo>
                  <a:lnTo>
                    <a:pt x="264" y="721"/>
                  </a:lnTo>
                  <a:lnTo>
                    <a:pt x="129" y="1175"/>
                  </a:lnTo>
                  <a:lnTo>
                    <a:pt x="138" y="1415"/>
                  </a:lnTo>
                  <a:lnTo>
                    <a:pt x="225" y="1623"/>
                  </a:lnTo>
                  <a:lnTo>
                    <a:pt x="593" y="1912"/>
                  </a:lnTo>
                  <a:lnTo>
                    <a:pt x="769" y="2053"/>
                  </a:lnTo>
                  <a:lnTo>
                    <a:pt x="880" y="2230"/>
                  </a:lnTo>
                  <a:lnTo>
                    <a:pt x="974" y="2674"/>
                  </a:lnTo>
                  <a:lnTo>
                    <a:pt x="1035" y="3199"/>
                  </a:lnTo>
                  <a:lnTo>
                    <a:pt x="1088" y="3701"/>
                  </a:lnTo>
                  <a:lnTo>
                    <a:pt x="1004" y="3868"/>
                  </a:lnTo>
                  <a:lnTo>
                    <a:pt x="807" y="3945"/>
                  </a:lnTo>
                  <a:lnTo>
                    <a:pt x="544" y="3937"/>
                  </a:lnTo>
                  <a:lnTo>
                    <a:pt x="284" y="3848"/>
                  </a:lnTo>
                  <a:lnTo>
                    <a:pt x="88" y="3690"/>
                  </a:lnTo>
                  <a:lnTo>
                    <a:pt x="0" y="3474"/>
                  </a:lnTo>
                  <a:lnTo>
                    <a:pt x="36" y="3003"/>
                  </a:lnTo>
                  <a:lnTo>
                    <a:pt x="185" y="2566"/>
                  </a:lnTo>
                  <a:lnTo>
                    <a:pt x="299" y="2119"/>
                  </a:lnTo>
                  <a:lnTo>
                    <a:pt x="318" y="1656"/>
                  </a:lnTo>
                  <a:lnTo>
                    <a:pt x="320" y="165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5" name="Freeform 9"/>
            <p:cNvSpPr>
              <a:spLocks/>
            </p:cNvSpPr>
            <p:nvPr/>
          </p:nvSpPr>
          <p:spPr bwMode="auto">
            <a:xfrm>
              <a:off x="372" y="1020"/>
              <a:ext cx="32" cy="32"/>
            </a:xfrm>
            <a:custGeom>
              <a:avLst/>
              <a:gdLst>
                <a:gd name="T0" fmla="*/ 0 w 290"/>
                <a:gd name="T1" fmla="*/ 289 h 289"/>
                <a:gd name="T2" fmla="*/ 289 w 290"/>
                <a:gd name="T3" fmla="*/ 0 h 289"/>
                <a:gd name="T4" fmla="*/ 290 w 290"/>
                <a:gd name="T5" fmla="*/ 0 h 289"/>
              </a:gdLst>
              <a:ahLst/>
              <a:cxnLst>
                <a:cxn ang="0">
                  <a:pos x="T0" y="T1"/>
                </a:cxn>
                <a:cxn ang="0">
                  <a:pos x="T2" y="T3"/>
                </a:cxn>
                <a:cxn ang="0">
                  <a:pos x="T4" y="T5"/>
                </a:cxn>
              </a:cxnLst>
              <a:rect l="0" t="0" r="r" b="b"/>
              <a:pathLst>
                <a:path w="290" h="289">
                  <a:moveTo>
                    <a:pt x="0" y="289"/>
                  </a:moveTo>
                  <a:lnTo>
                    <a:pt x="289" y="0"/>
                  </a:lnTo>
                  <a:lnTo>
                    <a:pt x="29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6" name="Freeform 10"/>
            <p:cNvSpPr>
              <a:spLocks/>
            </p:cNvSpPr>
            <p:nvPr/>
          </p:nvSpPr>
          <p:spPr bwMode="auto">
            <a:xfrm>
              <a:off x="355" y="1035"/>
              <a:ext cx="72" cy="72"/>
            </a:xfrm>
            <a:custGeom>
              <a:avLst/>
              <a:gdLst>
                <a:gd name="T0" fmla="*/ 0 w 644"/>
                <a:gd name="T1" fmla="*/ 644 h 644"/>
                <a:gd name="T2" fmla="*/ 643 w 644"/>
                <a:gd name="T3" fmla="*/ 0 h 644"/>
                <a:gd name="T4" fmla="*/ 644 w 644"/>
                <a:gd name="T5" fmla="*/ 0 h 644"/>
              </a:gdLst>
              <a:ahLst/>
              <a:cxnLst>
                <a:cxn ang="0">
                  <a:pos x="T0" y="T1"/>
                </a:cxn>
                <a:cxn ang="0">
                  <a:pos x="T2" y="T3"/>
                </a:cxn>
                <a:cxn ang="0">
                  <a:pos x="T4" y="T5"/>
                </a:cxn>
              </a:cxnLst>
              <a:rect l="0" t="0" r="r" b="b"/>
              <a:pathLst>
                <a:path w="644" h="644">
                  <a:moveTo>
                    <a:pt x="0" y="644"/>
                  </a:moveTo>
                  <a:lnTo>
                    <a:pt x="643" y="0"/>
                  </a:lnTo>
                  <a:lnTo>
                    <a:pt x="64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7" name="Freeform 11"/>
            <p:cNvSpPr>
              <a:spLocks/>
            </p:cNvSpPr>
            <p:nvPr/>
          </p:nvSpPr>
          <p:spPr bwMode="auto">
            <a:xfrm>
              <a:off x="341" y="1059"/>
              <a:ext cx="100" cy="100"/>
            </a:xfrm>
            <a:custGeom>
              <a:avLst/>
              <a:gdLst>
                <a:gd name="T0" fmla="*/ 0 w 901"/>
                <a:gd name="T1" fmla="*/ 902 h 902"/>
                <a:gd name="T2" fmla="*/ 900 w 901"/>
                <a:gd name="T3" fmla="*/ 0 h 902"/>
                <a:gd name="T4" fmla="*/ 901 w 901"/>
                <a:gd name="T5" fmla="*/ 0 h 902"/>
              </a:gdLst>
              <a:ahLst/>
              <a:cxnLst>
                <a:cxn ang="0">
                  <a:pos x="T0" y="T1"/>
                </a:cxn>
                <a:cxn ang="0">
                  <a:pos x="T2" y="T3"/>
                </a:cxn>
                <a:cxn ang="0">
                  <a:pos x="T4" y="T5"/>
                </a:cxn>
              </a:cxnLst>
              <a:rect l="0" t="0" r="r" b="b"/>
              <a:pathLst>
                <a:path w="901" h="902">
                  <a:moveTo>
                    <a:pt x="0" y="902"/>
                  </a:moveTo>
                  <a:lnTo>
                    <a:pt x="900" y="0"/>
                  </a:lnTo>
                  <a:lnTo>
                    <a:pt x="90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8" name="Freeform 12"/>
            <p:cNvSpPr>
              <a:spLocks/>
            </p:cNvSpPr>
            <p:nvPr/>
          </p:nvSpPr>
          <p:spPr bwMode="auto">
            <a:xfrm>
              <a:off x="341" y="1090"/>
              <a:ext cx="106" cy="106"/>
            </a:xfrm>
            <a:custGeom>
              <a:avLst/>
              <a:gdLst>
                <a:gd name="T0" fmla="*/ 0 w 954"/>
                <a:gd name="T1" fmla="*/ 955 h 955"/>
                <a:gd name="T2" fmla="*/ 953 w 954"/>
                <a:gd name="T3" fmla="*/ 0 h 955"/>
                <a:gd name="T4" fmla="*/ 954 w 954"/>
                <a:gd name="T5" fmla="*/ 0 h 955"/>
              </a:gdLst>
              <a:ahLst/>
              <a:cxnLst>
                <a:cxn ang="0">
                  <a:pos x="T0" y="T1"/>
                </a:cxn>
                <a:cxn ang="0">
                  <a:pos x="T2" y="T3"/>
                </a:cxn>
                <a:cxn ang="0">
                  <a:pos x="T4" y="T5"/>
                </a:cxn>
              </a:cxnLst>
              <a:rect l="0" t="0" r="r" b="b"/>
              <a:pathLst>
                <a:path w="954" h="955">
                  <a:moveTo>
                    <a:pt x="0" y="955"/>
                  </a:moveTo>
                  <a:lnTo>
                    <a:pt x="953" y="0"/>
                  </a:lnTo>
                  <a:lnTo>
                    <a:pt x="95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69" name="Freeform 13"/>
            <p:cNvSpPr>
              <a:spLocks/>
            </p:cNvSpPr>
            <p:nvPr/>
          </p:nvSpPr>
          <p:spPr bwMode="auto">
            <a:xfrm>
              <a:off x="355" y="1125"/>
              <a:ext cx="96" cy="96"/>
            </a:xfrm>
            <a:custGeom>
              <a:avLst/>
              <a:gdLst>
                <a:gd name="T0" fmla="*/ 0 w 866"/>
                <a:gd name="T1" fmla="*/ 867 h 867"/>
                <a:gd name="T2" fmla="*/ 865 w 866"/>
                <a:gd name="T3" fmla="*/ 0 h 867"/>
                <a:gd name="T4" fmla="*/ 866 w 866"/>
                <a:gd name="T5" fmla="*/ 0 h 867"/>
              </a:gdLst>
              <a:ahLst/>
              <a:cxnLst>
                <a:cxn ang="0">
                  <a:pos x="T0" y="T1"/>
                </a:cxn>
                <a:cxn ang="0">
                  <a:pos x="T2" y="T3"/>
                </a:cxn>
                <a:cxn ang="0">
                  <a:pos x="T4" y="T5"/>
                </a:cxn>
              </a:cxnLst>
              <a:rect l="0" t="0" r="r" b="b"/>
              <a:pathLst>
                <a:path w="866" h="867">
                  <a:moveTo>
                    <a:pt x="0" y="867"/>
                  </a:moveTo>
                  <a:lnTo>
                    <a:pt x="865" y="0"/>
                  </a:lnTo>
                  <a:lnTo>
                    <a:pt x="8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0" name="Freeform 14"/>
            <p:cNvSpPr>
              <a:spLocks/>
            </p:cNvSpPr>
            <p:nvPr/>
          </p:nvSpPr>
          <p:spPr bwMode="auto">
            <a:xfrm>
              <a:off x="377" y="1158"/>
              <a:ext cx="78" cy="78"/>
            </a:xfrm>
            <a:custGeom>
              <a:avLst/>
              <a:gdLst>
                <a:gd name="T0" fmla="*/ 0 w 700"/>
                <a:gd name="T1" fmla="*/ 699 h 699"/>
                <a:gd name="T2" fmla="*/ 699 w 700"/>
                <a:gd name="T3" fmla="*/ 0 h 699"/>
                <a:gd name="T4" fmla="*/ 700 w 700"/>
                <a:gd name="T5" fmla="*/ 0 h 699"/>
              </a:gdLst>
              <a:ahLst/>
              <a:cxnLst>
                <a:cxn ang="0">
                  <a:pos x="T0" y="T1"/>
                </a:cxn>
                <a:cxn ang="0">
                  <a:pos x="T2" y="T3"/>
                </a:cxn>
                <a:cxn ang="0">
                  <a:pos x="T4" y="T5"/>
                </a:cxn>
              </a:cxnLst>
              <a:rect l="0" t="0" r="r" b="b"/>
              <a:pathLst>
                <a:path w="700" h="699">
                  <a:moveTo>
                    <a:pt x="0" y="699"/>
                  </a:moveTo>
                  <a:lnTo>
                    <a:pt x="699" y="0"/>
                  </a:lnTo>
                  <a:lnTo>
                    <a:pt x="7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1" name="Freeform 15"/>
            <p:cNvSpPr>
              <a:spLocks/>
            </p:cNvSpPr>
            <p:nvPr/>
          </p:nvSpPr>
          <p:spPr bwMode="auto">
            <a:xfrm>
              <a:off x="407" y="1190"/>
              <a:ext cx="54" cy="54"/>
            </a:xfrm>
            <a:custGeom>
              <a:avLst/>
              <a:gdLst>
                <a:gd name="T0" fmla="*/ 0 w 485"/>
                <a:gd name="T1" fmla="*/ 484 h 484"/>
                <a:gd name="T2" fmla="*/ 484 w 485"/>
                <a:gd name="T3" fmla="*/ 0 h 484"/>
                <a:gd name="T4" fmla="*/ 485 w 485"/>
                <a:gd name="T5" fmla="*/ 0 h 484"/>
              </a:gdLst>
              <a:ahLst/>
              <a:cxnLst>
                <a:cxn ang="0">
                  <a:pos x="T0" y="T1"/>
                </a:cxn>
                <a:cxn ang="0">
                  <a:pos x="T2" y="T3"/>
                </a:cxn>
                <a:cxn ang="0">
                  <a:pos x="T4" y="T5"/>
                </a:cxn>
              </a:cxnLst>
              <a:rect l="0" t="0" r="r" b="b"/>
              <a:pathLst>
                <a:path w="485" h="484">
                  <a:moveTo>
                    <a:pt x="0" y="484"/>
                  </a:moveTo>
                  <a:lnTo>
                    <a:pt x="484" y="0"/>
                  </a:lnTo>
                  <a:lnTo>
                    <a:pt x="48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2" name="Freeform 16"/>
            <p:cNvSpPr>
              <a:spLocks/>
            </p:cNvSpPr>
            <p:nvPr/>
          </p:nvSpPr>
          <p:spPr bwMode="auto">
            <a:xfrm>
              <a:off x="1308" y="806"/>
              <a:ext cx="1" cy="428"/>
            </a:xfrm>
            <a:custGeom>
              <a:avLst/>
              <a:gdLst>
                <a:gd name="T0" fmla="*/ 0 w 2"/>
                <a:gd name="T1" fmla="*/ 0 h 3853"/>
                <a:gd name="T2" fmla="*/ 0 w 2"/>
                <a:gd name="T3" fmla="*/ 3853 h 3853"/>
                <a:gd name="T4" fmla="*/ 2 w 2"/>
                <a:gd name="T5" fmla="*/ 3853 h 3853"/>
              </a:gdLst>
              <a:ahLst/>
              <a:cxnLst>
                <a:cxn ang="0">
                  <a:pos x="T0" y="T1"/>
                </a:cxn>
                <a:cxn ang="0">
                  <a:pos x="T2" y="T3"/>
                </a:cxn>
                <a:cxn ang="0">
                  <a:pos x="T4" y="T5"/>
                </a:cxn>
              </a:cxnLst>
              <a:rect l="0" t="0" r="r" b="b"/>
              <a:pathLst>
                <a:path w="2" h="3853">
                  <a:moveTo>
                    <a:pt x="0" y="0"/>
                  </a:moveTo>
                  <a:lnTo>
                    <a:pt x="0" y="3853"/>
                  </a:lnTo>
                  <a:lnTo>
                    <a:pt x="2" y="3853"/>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3" name="Freeform 17"/>
            <p:cNvSpPr>
              <a:spLocks/>
            </p:cNvSpPr>
            <p:nvPr/>
          </p:nvSpPr>
          <p:spPr bwMode="auto">
            <a:xfrm>
              <a:off x="2076" y="806"/>
              <a:ext cx="1" cy="428"/>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4" name="Freeform 18"/>
            <p:cNvSpPr>
              <a:spLocks/>
            </p:cNvSpPr>
            <p:nvPr/>
          </p:nvSpPr>
          <p:spPr bwMode="auto">
            <a:xfrm>
              <a:off x="2504" y="806"/>
              <a:ext cx="1" cy="428"/>
            </a:xfrm>
            <a:custGeom>
              <a:avLst/>
              <a:gdLst>
                <a:gd name="T0" fmla="*/ 0 w 1"/>
                <a:gd name="T1" fmla="*/ 3853 h 3853"/>
                <a:gd name="T2" fmla="*/ 0 w 1"/>
                <a:gd name="T3" fmla="*/ 0 h 3853"/>
                <a:gd name="T4" fmla="*/ 1 w 1"/>
                <a:gd name="T5" fmla="*/ 0 h 3853"/>
              </a:gdLst>
              <a:ahLst/>
              <a:cxnLst>
                <a:cxn ang="0">
                  <a:pos x="T0" y="T1"/>
                </a:cxn>
                <a:cxn ang="0">
                  <a:pos x="T2" y="T3"/>
                </a:cxn>
                <a:cxn ang="0">
                  <a:pos x="T4" y="T5"/>
                </a:cxn>
              </a:cxnLst>
              <a:rect l="0" t="0" r="r" b="b"/>
              <a:pathLst>
                <a:path w="1" h="3853">
                  <a:moveTo>
                    <a:pt x="0" y="385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5" name="Freeform 19"/>
            <p:cNvSpPr>
              <a:spLocks/>
            </p:cNvSpPr>
            <p:nvPr/>
          </p:nvSpPr>
          <p:spPr bwMode="auto">
            <a:xfrm>
              <a:off x="2079" y="806"/>
              <a:ext cx="427" cy="428"/>
            </a:xfrm>
            <a:custGeom>
              <a:avLst/>
              <a:gdLst>
                <a:gd name="T0" fmla="*/ 3846 w 3847"/>
                <a:gd name="T1" fmla="*/ 1926 h 3853"/>
                <a:gd name="T2" fmla="*/ 3752 w 3847"/>
                <a:gd name="T3" fmla="*/ 1331 h 3853"/>
                <a:gd name="T4" fmla="*/ 3479 w 3847"/>
                <a:gd name="T5" fmla="*/ 795 h 3853"/>
                <a:gd name="T6" fmla="*/ 3053 w 3847"/>
                <a:gd name="T7" fmla="*/ 368 h 3853"/>
                <a:gd name="T8" fmla="*/ 2517 w 3847"/>
                <a:gd name="T9" fmla="*/ 95 h 3853"/>
                <a:gd name="T10" fmla="*/ 1923 w 3847"/>
                <a:gd name="T11" fmla="*/ 0 h 3853"/>
                <a:gd name="T12" fmla="*/ 1329 w 3847"/>
                <a:gd name="T13" fmla="*/ 95 h 3853"/>
                <a:gd name="T14" fmla="*/ 793 w 3847"/>
                <a:gd name="T15" fmla="*/ 368 h 3853"/>
                <a:gd name="T16" fmla="*/ 368 w 3847"/>
                <a:gd name="T17" fmla="*/ 795 h 3853"/>
                <a:gd name="T18" fmla="*/ 94 w 3847"/>
                <a:gd name="T19" fmla="*/ 1331 h 3853"/>
                <a:gd name="T20" fmla="*/ 0 w 3847"/>
                <a:gd name="T21" fmla="*/ 1926 h 3853"/>
                <a:gd name="T22" fmla="*/ 94 w 3847"/>
                <a:gd name="T23" fmla="*/ 2522 h 3853"/>
                <a:gd name="T24" fmla="*/ 368 w 3847"/>
                <a:gd name="T25" fmla="*/ 3058 h 3853"/>
                <a:gd name="T26" fmla="*/ 793 w 3847"/>
                <a:gd name="T27" fmla="*/ 3485 h 3853"/>
                <a:gd name="T28" fmla="*/ 1329 w 3847"/>
                <a:gd name="T29" fmla="*/ 3758 h 3853"/>
                <a:gd name="T30" fmla="*/ 1923 w 3847"/>
                <a:gd name="T31" fmla="*/ 3853 h 3853"/>
                <a:gd name="T32" fmla="*/ 2517 w 3847"/>
                <a:gd name="T33" fmla="*/ 3758 h 3853"/>
                <a:gd name="T34" fmla="*/ 3053 w 3847"/>
                <a:gd name="T35" fmla="*/ 3485 h 3853"/>
                <a:gd name="T36" fmla="*/ 3479 w 3847"/>
                <a:gd name="T37" fmla="*/ 3058 h 3853"/>
                <a:gd name="T38" fmla="*/ 3752 w 3847"/>
                <a:gd name="T39" fmla="*/ 2522 h 3853"/>
                <a:gd name="T40" fmla="*/ 3846 w 3847"/>
                <a:gd name="T41" fmla="*/ 1926 h 3853"/>
                <a:gd name="T42" fmla="*/ 3847 w 3847"/>
                <a:gd name="T43" fmla="*/ 1926 h 3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7" h="3853">
                  <a:moveTo>
                    <a:pt x="3846" y="1926"/>
                  </a:moveTo>
                  <a:lnTo>
                    <a:pt x="3752" y="1331"/>
                  </a:lnTo>
                  <a:lnTo>
                    <a:pt x="3479" y="795"/>
                  </a:lnTo>
                  <a:lnTo>
                    <a:pt x="3053" y="368"/>
                  </a:lnTo>
                  <a:lnTo>
                    <a:pt x="2517" y="95"/>
                  </a:lnTo>
                  <a:lnTo>
                    <a:pt x="1923" y="0"/>
                  </a:lnTo>
                  <a:lnTo>
                    <a:pt x="1329" y="95"/>
                  </a:lnTo>
                  <a:lnTo>
                    <a:pt x="793" y="368"/>
                  </a:lnTo>
                  <a:lnTo>
                    <a:pt x="368" y="795"/>
                  </a:lnTo>
                  <a:lnTo>
                    <a:pt x="94" y="1331"/>
                  </a:lnTo>
                  <a:lnTo>
                    <a:pt x="0" y="1926"/>
                  </a:lnTo>
                  <a:lnTo>
                    <a:pt x="94" y="2522"/>
                  </a:lnTo>
                  <a:lnTo>
                    <a:pt x="368" y="3058"/>
                  </a:lnTo>
                  <a:lnTo>
                    <a:pt x="793" y="3485"/>
                  </a:lnTo>
                  <a:lnTo>
                    <a:pt x="1329" y="3758"/>
                  </a:lnTo>
                  <a:lnTo>
                    <a:pt x="1923" y="3853"/>
                  </a:lnTo>
                  <a:lnTo>
                    <a:pt x="2517" y="3758"/>
                  </a:lnTo>
                  <a:lnTo>
                    <a:pt x="3053" y="3485"/>
                  </a:lnTo>
                  <a:lnTo>
                    <a:pt x="3479" y="3058"/>
                  </a:lnTo>
                  <a:lnTo>
                    <a:pt x="3752" y="2522"/>
                  </a:lnTo>
                  <a:lnTo>
                    <a:pt x="3846" y="1926"/>
                  </a:lnTo>
                  <a:lnTo>
                    <a:pt x="3847" y="192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6" name="Freeform 20"/>
            <p:cNvSpPr>
              <a:spLocks/>
            </p:cNvSpPr>
            <p:nvPr/>
          </p:nvSpPr>
          <p:spPr bwMode="auto">
            <a:xfrm>
              <a:off x="1849" y="576"/>
              <a:ext cx="887" cy="888"/>
            </a:xfrm>
            <a:custGeom>
              <a:avLst/>
              <a:gdLst>
                <a:gd name="T0" fmla="*/ 7979 w 7980"/>
                <a:gd name="T1" fmla="*/ 3996 h 7992"/>
                <a:gd name="T2" fmla="*/ 7880 w 7980"/>
                <a:gd name="T3" fmla="*/ 3107 h 7992"/>
                <a:gd name="T4" fmla="*/ 7584 w 7980"/>
                <a:gd name="T5" fmla="*/ 2263 h 7992"/>
                <a:gd name="T6" fmla="*/ 7108 w 7980"/>
                <a:gd name="T7" fmla="*/ 1505 h 7992"/>
                <a:gd name="T8" fmla="*/ 6477 w 7980"/>
                <a:gd name="T9" fmla="*/ 872 h 7992"/>
                <a:gd name="T10" fmla="*/ 5721 w 7980"/>
                <a:gd name="T11" fmla="*/ 396 h 7992"/>
                <a:gd name="T12" fmla="*/ 4878 w 7980"/>
                <a:gd name="T13" fmla="*/ 101 h 7992"/>
                <a:gd name="T14" fmla="*/ 3990 w 7980"/>
                <a:gd name="T15" fmla="*/ 0 h 7992"/>
                <a:gd name="T16" fmla="*/ 3102 w 7980"/>
                <a:gd name="T17" fmla="*/ 101 h 7992"/>
                <a:gd name="T18" fmla="*/ 2259 w 7980"/>
                <a:gd name="T19" fmla="*/ 396 h 7992"/>
                <a:gd name="T20" fmla="*/ 1502 w 7980"/>
                <a:gd name="T21" fmla="*/ 872 h 7992"/>
                <a:gd name="T22" fmla="*/ 871 w 7980"/>
                <a:gd name="T23" fmla="*/ 1505 h 7992"/>
                <a:gd name="T24" fmla="*/ 396 w 7980"/>
                <a:gd name="T25" fmla="*/ 2263 h 7992"/>
                <a:gd name="T26" fmla="*/ 100 w 7980"/>
                <a:gd name="T27" fmla="*/ 3107 h 7992"/>
                <a:gd name="T28" fmla="*/ 0 w 7980"/>
                <a:gd name="T29" fmla="*/ 3996 h 7992"/>
                <a:gd name="T30" fmla="*/ 100 w 7980"/>
                <a:gd name="T31" fmla="*/ 4886 h 7992"/>
                <a:gd name="T32" fmla="*/ 396 w 7980"/>
                <a:gd name="T33" fmla="*/ 5730 h 7992"/>
                <a:gd name="T34" fmla="*/ 871 w 7980"/>
                <a:gd name="T35" fmla="*/ 6488 h 7992"/>
                <a:gd name="T36" fmla="*/ 1502 w 7980"/>
                <a:gd name="T37" fmla="*/ 7121 h 7992"/>
                <a:gd name="T38" fmla="*/ 2259 w 7980"/>
                <a:gd name="T39" fmla="*/ 7597 h 7992"/>
                <a:gd name="T40" fmla="*/ 3102 w 7980"/>
                <a:gd name="T41" fmla="*/ 7892 h 7992"/>
                <a:gd name="T42" fmla="*/ 3990 w 7980"/>
                <a:gd name="T43" fmla="*/ 7992 h 7992"/>
                <a:gd name="T44" fmla="*/ 4878 w 7980"/>
                <a:gd name="T45" fmla="*/ 7892 h 7992"/>
                <a:gd name="T46" fmla="*/ 5721 w 7980"/>
                <a:gd name="T47" fmla="*/ 7597 h 7992"/>
                <a:gd name="T48" fmla="*/ 6477 w 7980"/>
                <a:gd name="T49" fmla="*/ 7121 h 7992"/>
                <a:gd name="T50" fmla="*/ 7108 w 7980"/>
                <a:gd name="T51" fmla="*/ 6488 h 7992"/>
                <a:gd name="T52" fmla="*/ 7584 w 7980"/>
                <a:gd name="T53" fmla="*/ 5730 h 7992"/>
                <a:gd name="T54" fmla="*/ 7880 w 7980"/>
                <a:gd name="T55" fmla="*/ 4886 h 7992"/>
                <a:gd name="T56" fmla="*/ 7979 w 7980"/>
                <a:gd name="T57" fmla="*/ 3996 h 7992"/>
                <a:gd name="T58" fmla="*/ 7980 w 7980"/>
                <a:gd name="T59" fmla="*/ 3996 h 7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80" h="7992">
                  <a:moveTo>
                    <a:pt x="7979" y="3996"/>
                  </a:moveTo>
                  <a:lnTo>
                    <a:pt x="7880" y="3107"/>
                  </a:lnTo>
                  <a:lnTo>
                    <a:pt x="7584" y="2263"/>
                  </a:lnTo>
                  <a:lnTo>
                    <a:pt x="7108" y="1505"/>
                  </a:lnTo>
                  <a:lnTo>
                    <a:pt x="6477" y="872"/>
                  </a:lnTo>
                  <a:lnTo>
                    <a:pt x="5721" y="396"/>
                  </a:lnTo>
                  <a:lnTo>
                    <a:pt x="4878" y="101"/>
                  </a:lnTo>
                  <a:lnTo>
                    <a:pt x="3990" y="0"/>
                  </a:lnTo>
                  <a:lnTo>
                    <a:pt x="3102" y="101"/>
                  </a:lnTo>
                  <a:lnTo>
                    <a:pt x="2259" y="396"/>
                  </a:lnTo>
                  <a:lnTo>
                    <a:pt x="1502" y="872"/>
                  </a:lnTo>
                  <a:lnTo>
                    <a:pt x="871" y="1505"/>
                  </a:lnTo>
                  <a:lnTo>
                    <a:pt x="396" y="2263"/>
                  </a:lnTo>
                  <a:lnTo>
                    <a:pt x="100" y="3107"/>
                  </a:lnTo>
                  <a:lnTo>
                    <a:pt x="0" y="3996"/>
                  </a:lnTo>
                  <a:lnTo>
                    <a:pt x="100" y="4886"/>
                  </a:lnTo>
                  <a:lnTo>
                    <a:pt x="396" y="5730"/>
                  </a:lnTo>
                  <a:lnTo>
                    <a:pt x="871" y="6488"/>
                  </a:lnTo>
                  <a:lnTo>
                    <a:pt x="1502" y="7121"/>
                  </a:lnTo>
                  <a:lnTo>
                    <a:pt x="2259" y="7597"/>
                  </a:lnTo>
                  <a:lnTo>
                    <a:pt x="3102" y="7892"/>
                  </a:lnTo>
                  <a:lnTo>
                    <a:pt x="3990" y="7992"/>
                  </a:lnTo>
                  <a:lnTo>
                    <a:pt x="4878" y="7892"/>
                  </a:lnTo>
                  <a:lnTo>
                    <a:pt x="5721" y="7597"/>
                  </a:lnTo>
                  <a:lnTo>
                    <a:pt x="6477" y="7121"/>
                  </a:lnTo>
                  <a:lnTo>
                    <a:pt x="7108" y="6488"/>
                  </a:lnTo>
                  <a:lnTo>
                    <a:pt x="7584" y="5730"/>
                  </a:lnTo>
                  <a:lnTo>
                    <a:pt x="7880" y="4886"/>
                  </a:lnTo>
                  <a:lnTo>
                    <a:pt x="7979" y="3996"/>
                  </a:lnTo>
                  <a:lnTo>
                    <a:pt x="7980" y="3996"/>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7" name="Freeform 21"/>
            <p:cNvSpPr>
              <a:spLocks/>
            </p:cNvSpPr>
            <p:nvPr/>
          </p:nvSpPr>
          <p:spPr bwMode="auto">
            <a:xfrm>
              <a:off x="160" y="1020"/>
              <a:ext cx="1314" cy="1"/>
            </a:xfrm>
            <a:custGeom>
              <a:avLst/>
              <a:gdLst>
                <a:gd name="T0" fmla="*/ 11826 w 11826"/>
                <a:gd name="T1" fmla="*/ 0 w 11826"/>
                <a:gd name="T2" fmla="*/ 2 w 11826"/>
              </a:gdLst>
              <a:ahLst/>
              <a:cxnLst>
                <a:cxn ang="0">
                  <a:pos x="T0" y="0"/>
                </a:cxn>
                <a:cxn ang="0">
                  <a:pos x="T1" y="0"/>
                </a:cxn>
                <a:cxn ang="0">
                  <a:pos x="T2" y="0"/>
                </a:cxn>
              </a:cxnLst>
              <a:rect l="0" t="0" r="r" b="b"/>
              <a:pathLst>
                <a:path w="11826">
                  <a:moveTo>
                    <a:pt x="11826" y="0"/>
                  </a:moveTo>
                  <a:lnTo>
                    <a:pt x="0" y="0"/>
                  </a:lnTo>
                  <a:lnTo>
                    <a:pt x="2"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8" name="Freeform 22"/>
            <p:cNvSpPr>
              <a:spLocks/>
            </p:cNvSpPr>
            <p:nvPr/>
          </p:nvSpPr>
          <p:spPr bwMode="auto">
            <a:xfrm>
              <a:off x="2293" y="576"/>
              <a:ext cx="1" cy="888"/>
            </a:xfrm>
            <a:custGeom>
              <a:avLst/>
              <a:gdLst>
                <a:gd name="T0" fmla="*/ 0 w 1"/>
                <a:gd name="T1" fmla="*/ 7992 h 7992"/>
                <a:gd name="T2" fmla="*/ 0 w 1"/>
                <a:gd name="T3" fmla="*/ 0 h 7992"/>
                <a:gd name="T4" fmla="*/ 1 w 1"/>
                <a:gd name="T5" fmla="*/ 0 h 7992"/>
              </a:gdLst>
              <a:ahLst/>
              <a:cxnLst>
                <a:cxn ang="0">
                  <a:pos x="T0" y="T1"/>
                </a:cxn>
                <a:cxn ang="0">
                  <a:pos x="T2" y="T3"/>
                </a:cxn>
                <a:cxn ang="0">
                  <a:pos x="T4" y="T5"/>
                </a:cxn>
              </a:cxnLst>
              <a:rect l="0" t="0" r="r" b="b"/>
              <a:pathLst>
                <a:path w="1" h="7992">
                  <a:moveTo>
                    <a:pt x="0" y="7992"/>
                  </a:moveTo>
                  <a:lnTo>
                    <a:pt x="0" y="0"/>
                  </a:lnTo>
                  <a:lnTo>
                    <a:pt x="1"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79" name="Freeform 23"/>
            <p:cNvSpPr>
              <a:spLocks/>
            </p:cNvSpPr>
            <p:nvPr/>
          </p:nvSpPr>
          <p:spPr bwMode="auto">
            <a:xfrm>
              <a:off x="1849" y="1020"/>
              <a:ext cx="887" cy="1"/>
            </a:xfrm>
            <a:custGeom>
              <a:avLst/>
              <a:gdLst>
                <a:gd name="T0" fmla="*/ 0 w 7980"/>
                <a:gd name="T1" fmla="*/ 7979 w 7980"/>
                <a:gd name="T2" fmla="*/ 7980 w 7980"/>
              </a:gdLst>
              <a:ahLst/>
              <a:cxnLst>
                <a:cxn ang="0">
                  <a:pos x="T0" y="0"/>
                </a:cxn>
                <a:cxn ang="0">
                  <a:pos x="T1" y="0"/>
                </a:cxn>
                <a:cxn ang="0">
                  <a:pos x="T2" y="0"/>
                </a:cxn>
              </a:cxnLst>
              <a:rect l="0" t="0" r="r" b="b"/>
              <a:pathLst>
                <a:path w="7980">
                  <a:moveTo>
                    <a:pt x="0" y="0"/>
                  </a:moveTo>
                  <a:lnTo>
                    <a:pt x="7979" y="0"/>
                  </a:lnTo>
                  <a:lnTo>
                    <a:pt x="7980"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0" name="Freeform 24"/>
            <p:cNvSpPr>
              <a:spLocks/>
            </p:cNvSpPr>
            <p:nvPr/>
          </p:nvSpPr>
          <p:spPr bwMode="auto">
            <a:xfrm>
              <a:off x="1308" y="576"/>
              <a:ext cx="1" cy="888"/>
            </a:xfrm>
            <a:custGeom>
              <a:avLst/>
              <a:gdLst>
                <a:gd name="T0" fmla="*/ 0 w 2"/>
                <a:gd name="T1" fmla="*/ 7992 h 7992"/>
                <a:gd name="T2" fmla="*/ 0 w 2"/>
                <a:gd name="T3" fmla="*/ 0 h 7992"/>
                <a:gd name="T4" fmla="*/ 2 w 2"/>
                <a:gd name="T5" fmla="*/ 0 h 7992"/>
              </a:gdLst>
              <a:ahLst/>
              <a:cxnLst>
                <a:cxn ang="0">
                  <a:pos x="T0" y="T1"/>
                </a:cxn>
                <a:cxn ang="0">
                  <a:pos x="T2" y="T3"/>
                </a:cxn>
                <a:cxn ang="0">
                  <a:pos x="T4" y="T5"/>
                </a:cxn>
              </a:cxnLst>
              <a:rect l="0" t="0" r="r" b="b"/>
              <a:pathLst>
                <a:path w="2" h="7992">
                  <a:moveTo>
                    <a:pt x="0" y="7992"/>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1" name="Freeform 25"/>
            <p:cNvSpPr>
              <a:spLocks/>
            </p:cNvSpPr>
            <p:nvPr/>
          </p:nvSpPr>
          <p:spPr bwMode="auto">
            <a:xfrm>
              <a:off x="1308" y="576"/>
              <a:ext cx="444" cy="888"/>
            </a:xfrm>
            <a:custGeom>
              <a:avLst/>
              <a:gdLst>
                <a:gd name="T0" fmla="*/ 0 w 3991"/>
                <a:gd name="T1" fmla="*/ 7992 h 7992"/>
                <a:gd name="T2" fmla="*/ 889 w 3991"/>
                <a:gd name="T3" fmla="*/ 7892 h 7992"/>
                <a:gd name="T4" fmla="*/ 1732 w 3991"/>
                <a:gd name="T5" fmla="*/ 7597 h 7992"/>
                <a:gd name="T6" fmla="*/ 2489 w 3991"/>
                <a:gd name="T7" fmla="*/ 7121 h 7992"/>
                <a:gd name="T8" fmla="*/ 3120 w 3991"/>
                <a:gd name="T9" fmla="*/ 6488 h 7992"/>
                <a:gd name="T10" fmla="*/ 3595 w 3991"/>
                <a:gd name="T11" fmla="*/ 5730 h 7992"/>
                <a:gd name="T12" fmla="*/ 3891 w 3991"/>
                <a:gd name="T13" fmla="*/ 4886 h 7992"/>
                <a:gd name="T14" fmla="*/ 3991 w 3991"/>
                <a:gd name="T15" fmla="*/ 3996 h 7992"/>
                <a:gd name="T16" fmla="*/ 3891 w 3991"/>
                <a:gd name="T17" fmla="*/ 3107 h 7992"/>
                <a:gd name="T18" fmla="*/ 3595 w 3991"/>
                <a:gd name="T19" fmla="*/ 2263 h 7992"/>
                <a:gd name="T20" fmla="*/ 3120 w 3991"/>
                <a:gd name="T21" fmla="*/ 1505 h 7992"/>
                <a:gd name="T22" fmla="*/ 2489 w 3991"/>
                <a:gd name="T23" fmla="*/ 872 h 7992"/>
                <a:gd name="T24" fmla="*/ 1732 w 3991"/>
                <a:gd name="T25" fmla="*/ 396 h 7992"/>
                <a:gd name="T26" fmla="*/ 889 w 3991"/>
                <a:gd name="T27" fmla="*/ 101 h 7992"/>
                <a:gd name="T28" fmla="*/ 0 w 3991"/>
                <a:gd name="T29" fmla="*/ 0 h 7992"/>
                <a:gd name="T30" fmla="*/ 2 w 3991"/>
                <a:gd name="T31" fmla="*/ 0 h 7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91" h="7992">
                  <a:moveTo>
                    <a:pt x="0" y="7992"/>
                  </a:moveTo>
                  <a:lnTo>
                    <a:pt x="889" y="7892"/>
                  </a:lnTo>
                  <a:lnTo>
                    <a:pt x="1732" y="7597"/>
                  </a:lnTo>
                  <a:lnTo>
                    <a:pt x="2489" y="7121"/>
                  </a:lnTo>
                  <a:lnTo>
                    <a:pt x="3120" y="6488"/>
                  </a:lnTo>
                  <a:lnTo>
                    <a:pt x="3595" y="5730"/>
                  </a:lnTo>
                  <a:lnTo>
                    <a:pt x="3891" y="4886"/>
                  </a:lnTo>
                  <a:lnTo>
                    <a:pt x="3991" y="3996"/>
                  </a:lnTo>
                  <a:lnTo>
                    <a:pt x="3891" y="3107"/>
                  </a:lnTo>
                  <a:lnTo>
                    <a:pt x="3595" y="2263"/>
                  </a:lnTo>
                  <a:lnTo>
                    <a:pt x="3120" y="1505"/>
                  </a:lnTo>
                  <a:lnTo>
                    <a:pt x="2489" y="872"/>
                  </a:lnTo>
                  <a:lnTo>
                    <a:pt x="1732" y="396"/>
                  </a:lnTo>
                  <a:lnTo>
                    <a:pt x="889" y="101"/>
                  </a:ln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2" name="Freeform 26"/>
            <p:cNvSpPr>
              <a:spLocks/>
            </p:cNvSpPr>
            <p:nvPr/>
          </p:nvSpPr>
          <p:spPr bwMode="auto">
            <a:xfrm>
              <a:off x="955" y="714"/>
              <a:ext cx="353" cy="1"/>
            </a:xfrm>
            <a:custGeom>
              <a:avLst/>
              <a:gdLst>
                <a:gd name="T0" fmla="*/ 3177 w 3177"/>
                <a:gd name="T1" fmla="*/ 0 w 3177"/>
                <a:gd name="T2" fmla="*/ 1 w 3177"/>
              </a:gdLst>
              <a:ahLst/>
              <a:cxnLst>
                <a:cxn ang="0">
                  <a:pos x="T0" y="0"/>
                </a:cxn>
                <a:cxn ang="0">
                  <a:pos x="T1" y="0"/>
                </a:cxn>
                <a:cxn ang="0">
                  <a:pos x="T2" y="0"/>
                </a:cxn>
              </a:cxnLst>
              <a:rect l="0" t="0" r="r" b="b"/>
              <a:pathLst>
                <a:path w="3177">
                  <a:moveTo>
                    <a:pt x="3177" y="0"/>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3" name="Freeform 27"/>
            <p:cNvSpPr>
              <a:spLocks/>
            </p:cNvSpPr>
            <p:nvPr/>
          </p:nvSpPr>
          <p:spPr bwMode="auto">
            <a:xfrm>
              <a:off x="934" y="735"/>
              <a:ext cx="1" cy="71"/>
            </a:xfrm>
            <a:custGeom>
              <a:avLst/>
              <a:gdLst>
                <a:gd name="T0" fmla="*/ 0 w 2"/>
                <a:gd name="T1" fmla="*/ 0 h 635"/>
                <a:gd name="T2" fmla="*/ 0 w 2"/>
                <a:gd name="T3" fmla="*/ 635 h 635"/>
                <a:gd name="T4" fmla="*/ 2 w 2"/>
                <a:gd name="T5" fmla="*/ 635 h 635"/>
              </a:gdLst>
              <a:ahLst/>
              <a:cxnLst>
                <a:cxn ang="0">
                  <a:pos x="T0" y="T1"/>
                </a:cxn>
                <a:cxn ang="0">
                  <a:pos x="T2" y="T3"/>
                </a:cxn>
                <a:cxn ang="0">
                  <a:pos x="T4" y="T5"/>
                </a:cxn>
              </a:cxnLst>
              <a:rect l="0" t="0" r="r" b="b"/>
              <a:pathLst>
                <a:path w="2" h="635">
                  <a:moveTo>
                    <a:pt x="0" y="0"/>
                  </a:moveTo>
                  <a:lnTo>
                    <a:pt x="0" y="635"/>
                  </a:lnTo>
                  <a:lnTo>
                    <a:pt x="2" y="635"/>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4" name="Freeform 28"/>
            <p:cNvSpPr>
              <a:spLocks/>
            </p:cNvSpPr>
            <p:nvPr/>
          </p:nvSpPr>
          <p:spPr bwMode="auto">
            <a:xfrm>
              <a:off x="934" y="714"/>
              <a:ext cx="21" cy="21"/>
            </a:xfrm>
            <a:custGeom>
              <a:avLst/>
              <a:gdLst>
                <a:gd name="T0" fmla="*/ 193 w 193"/>
                <a:gd name="T1" fmla="*/ 0 h 193"/>
                <a:gd name="T2" fmla="*/ 57 w 193"/>
                <a:gd name="T3" fmla="*/ 57 h 193"/>
                <a:gd name="T4" fmla="*/ 0 w 193"/>
                <a:gd name="T5" fmla="*/ 193 h 193"/>
                <a:gd name="T6" fmla="*/ 2 w 193"/>
                <a:gd name="T7" fmla="*/ 193 h 193"/>
              </a:gdLst>
              <a:ahLst/>
              <a:cxnLst>
                <a:cxn ang="0">
                  <a:pos x="T0" y="T1"/>
                </a:cxn>
                <a:cxn ang="0">
                  <a:pos x="T2" y="T3"/>
                </a:cxn>
                <a:cxn ang="0">
                  <a:pos x="T4" y="T5"/>
                </a:cxn>
                <a:cxn ang="0">
                  <a:pos x="T6" y="T7"/>
                </a:cxn>
              </a:cxnLst>
              <a:rect l="0" t="0" r="r" b="b"/>
              <a:pathLst>
                <a:path w="193" h="193">
                  <a:moveTo>
                    <a:pt x="193" y="0"/>
                  </a:moveTo>
                  <a:lnTo>
                    <a:pt x="57" y="57"/>
                  </a:lnTo>
                  <a:lnTo>
                    <a:pt x="0" y="193"/>
                  </a:lnTo>
                  <a:lnTo>
                    <a:pt x="2" y="193"/>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5" name="Freeform 29"/>
            <p:cNvSpPr>
              <a:spLocks/>
            </p:cNvSpPr>
            <p:nvPr/>
          </p:nvSpPr>
          <p:spPr bwMode="auto">
            <a:xfrm>
              <a:off x="2228" y="744"/>
              <a:ext cx="124" cy="62"/>
            </a:xfrm>
            <a:custGeom>
              <a:avLst/>
              <a:gdLst>
                <a:gd name="T0" fmla="*/ 1115 w 1115"/>
                <a:gd name="T1" fmla="*/ 558 h 558"/>
                <a:gd name="T2" fmla="*/ 1040 w 1115"/>
                <a:gd name="T3" fmla="*/ 279 h 558"/>
                <a:gd name="T4" fmla="*/ 836 w 1115"/>
                <a:gd name="T5" fmla="*/ 75 h 558"/>
                <a:gd name="T6" fmla="*/ 557 w 1115"/>
                <a:gd name="T7" fmla="*/ 0 h 558"/>
                <a:gd name="T8" fmla="*/ 279 w 1115"/>
                <a:gd name="T9" fmla="*/ 75 h 558"/>
                <a:gd name="T10" fmla="*/ 75 w 1115"/>
                <a:gd name="T11" fmla="*/ 279 h 558"/>
                <a:gd name="T12" fmla="*/ 0 w 1115"/>
                <a:gd name="T13" fmla="*/ 558 h 558"/>
                <a:gd name="T14" fmla="*/ 1 w 1115"/>
                <a:gd name="T15" fmla="*/ 558 h 5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5" h="558">
                  <a:moveTo>
                    <a:pt x="1115" y="558"/>
                  </a:moveTo>
                  <a:lnTo>
                    <a:pt x="1040" y="279"/>
                  </a:lnTo>
                  <a:lnTo>
                    <a:pt x="836" y="75"/>
                  </a:lnTo>
                  <a:lnTo>
                    <a:pt x="557" y="0"/>
                  </a:lnTo>
                  <a:lnTo>
                    <a:pt x="279" y="75"/>
                  </a:lnTo>
                  <a:lnTo>
                    <a:pt x="75" y="279"/>
                  </a:lnTo>
                  <a:lnTo>
                    <a:pt x="0" y="558"/>
                  </a:lnTo>
                  <a:lnTo>
                    <a:pt x="1" y="558"/>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6" name="Freeform 30"/>
            <p:cNvSpPr>
              <a:spLocks/>
            </p:cNvSpPr>
            <p:nvPr/>
          </p:nvSpPr>
          <p:spPr bwMode="auto">
            <a:xfrm>
              <a:off x="2087" y="814"/>
              <a:ext cx="147" cy="147"/>
            </a:xfrm>
            <a:custGeom>
              <a:avLst/>
              <a:gdLst>
                <a:gd name="T0" fmla="*/ 0 w 1319"/>
                <a:gd name="T1" fmla="*/ 1319 h 1319"/>
                <a:gd name="T2" fmla="*/ 1317 w 1319"/>
                <a:gd name="T3" fmla="*/ 0 h 1319"/>
                <a:gd name="T4" fmla="*/ 1319 w 1319"/>
                <a:gd name="T5" fmla="*/ 0 h 1319"/>
              </a:gdLst>
              <a:ahLst/>
              <a:cxnLst>
                <a:cxn ang="0">
                  <a:pos x="T0" y="T1"/>
                </a:cxn>
                <a:cxn ang="0">
                  <a:pos x="T2" y="T3"/>
                </a:cxn>
                <a:cxn ang="0">
                  <a:pos x="T4" y="T5"/>
                </a:cxn>
              </a:cxnLst>
              <a:rect l="0" t="0" r="r" b="b"/>
              <a:pathLst>
                <a:path w="1319" h="1319">
                  <a:moveTo>
                    <a:pt x="0" y="1319"/>
                  </a:moveTo>
                  <a:lnTo>
                    <a:pt x="1317" y="0"/>
                  </a:lnTo>
                  <a:lnTo>
                    <a:pt x="131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7" name="Freeform 31"/>
            <p:cNvSpPr>
              <a:spLocks/>
            </p:cNvSpPr>
            <p:nvPr/>
          </p:nvSpPr>
          <p:spPr bwMode="auto">
            <a:xfrm>
              <a:off x="2079" y="806"/>
              <a:ext cx="200" cy="201"/>
            </a:xfrm>
            <a:custGeom>
              <a:avLst/>
              <a:gdLst>
                <a:gd name="T0" fmla="*/ 0 w 1800"/>
                <a:gd name="T1" fmla="*/ 1802 h 1802"/>
                <a:gd name="T2" fmla="*/ 1798 w 1800"/>
                <a:gd name="T3" fmla="*/ 0 h 1802"/>
                <a:gd name="T4" fmla="*/ 1800 w 1800"/>
                <a:gd name="T5" fmla="*/ 0 h 1802"/>
              </a:gdLst>
              <a:ahLst/>
              <a:cxnLst>
                <a:cxn ang="0">
                  <a:pos x="T0" y="T1"/>
                </a:cxn>
                <a:cxn ang="0">
                  <a:pos x="T2" y="T3"/>
                </a:cxn>
                <a:cxn ang="0">
                  <a:pos x="T4" y="T5"/>
                </a:cxn>
              </a:cxnLst>
              <a:rect l="0" t="0" r="r" b="b"/>
              <a:pathLst>
                <a:path w="1800" h="1802">
                  <a:moveTo>
                    <a:pt x="0" y="1802"/>
                  </a:moveTo>
                  <a:lnTo>
                    <a:pt x="1798" y="0"/>
                  </a:lnTo>
                  <a:lnTo>
                    <a:pt x="18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8" name="Freeform 32"/>
            <p:cNvSpPr>
              <a:spLocks/>
            </p:cNvSpPr>
            <p:nvPr/>
          </p:nvSpPr>
          <p:spPr bwMode="auto">
            <a:xfrm>
              <a:off x="2080" y="1020"/>
              <a:ext cx="24" cy="23"/>
            </a:xfrm>
            <a:custGeom>
              <a:avLst/>
              <a:gdLst>
                <a:gd name="T0" fmla="*/ 0 w 212"/>
                <a:gd name="T1" fmla="*/ 212 h 212"/>
                <a:gd name="T2" fmla="*/ 211 w 212"/>
                <a:gd name="T3" fmla="*/ 0 h 212"/>
                <a:gd name="T4" fmla="*/ 212 w 212"/>
                <a:gd name="T5" fmla="*/ 0 h 212"/>
              </a:gdLst>
              <a:ahLst/>
              <a:cxnLst>
                <a:cxn ang="0">
                  <a:pos x="T0" y="T1"/>
                </a:cxn>
                <a:cxn ang="0">
                  <a:pos x="T2" y="T3"/>
                </a:cxn>
                <a:cxn ang="0">
                  <a:pos x="T4" y="T5"/>
                </a:cxn>
              </a:cxnLst>
              <a:rect l="0" t="0" r="r" b="b"/>
              <a:pathLst>
                <a:path w="212" h="212">
                  <a:moveTo>
                    <a:pt x="0" y="212"/>
                  </a:moveTo>
                  <a:lnTo>
                    <a:pt x="211" y="0"/>
                  </a:lnTo>
                  <a:lnTo>
                    <a:pt x="21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89" name="Freeform 33"/>
            <p:cNvSpPr>
              <a:spLocks/>
            </p:cNvSpPr>
            <p:nvPr/>
          </p:nvSpPr>
          <p:spPr bwMode="auto">
            <a:xfrm>
              <a:off x="2293" y="807"/>
              <a:ext cx="23" cy="24"/>
            </a:xfrm>
            <a:custGeom>
              <a:avLst/>
              <a:gdLst>
                <a:gd name="T0" fmla="*/ 0 w 210"/>
                <a:gd name="T1" fmla="*/ 210 h 210"/>
                <a:gd name="T2" fmla="*/ 209 w 210"/>
                <a:gd name="T3" fmla="*/ 0 h 210"/>
                <a:gd name="T4" fmla="*/ 210 w 210"/>
                <a:gd name="T5" fmla="*/ 0 h 210"/>
              </a:gdLst>
              <a:ahLst/>
              <a:cxnLst>
                <a:cxn ang="0">
                  <a:pos x="T0" y="T1"/>
                </a:cxn>
                <a:cxn ang="0">
                  <a:pos x="T2" y="T3"/>
                </a:cxn>
                <a:cxn ang="0">
                  <a:pos x="T4" y="T5"/>
                </a:cxn>
              </a:cxnLst>
              <a:rect l="0" t="0" r="r" b="b"/>
              <a:pathLst>
                <a:path w="210" h="210">
                  <a:moveTo>
                    <a:pt x="0" y="210"/>
                  </a:moveTo>
                  <a:lnTo>
                    <a:pt x="209" y="0"/>
                  </a:lnTo>
                  <a:lnTo>
                    <a:pt x="21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0" name="Freeform 34"/>
            <p:cNvSpPr>
              <a:spLocks/>
            </p:cNvSpPr>
            <p:nvPr/>
          </p:nvSpPr>
          <p:spPr bwMode="auto">
            <a:xfrm>
              <a:off x="2104" y="831"/>
              <a:ext cx="189" cy="189"/>
            </a:xfrm>
            <a:custGeom>
              <a:avLst/>
              <a:gdLst>
                <a:gd name="T0" fmla="*/ 0 w 1701"/>
                <a:gd name="T1" fmla="*/ 1702 h 1702"/>
                <a:gd name="T2" fmla="*/ 1700 w 1701"/>
                <a:gd name="T3" fmla="*/ 0 h 1702"/>
                <a:gd name="T4" fmla="*/ 1701 w 1701"/>
                <a:gd name="T5" fmla="*/ 0 h 1702"/>
              </a:gdLst>
              <a:ahLst/>
              <a:cxnLst>
                <a:cxn ang="0">
                  <a:pos x="T0" y="T1"/>
                </a:cxn>
                <a:cxn ang="0">
                  <a:pos x="T2" y="T3"/>
                </a:cxn>
                <a:cxn ang="0">
                  <a:pos x="T4" y="T5"/>
                </a:cxn>
              </a:cxnLst>
              <a:rect l="0" t="0" r="r" b="b"/>
              <a:pathLst>
                <a:path w="1701" h="1702">
                  <a:moveTo>
                    <a:pt x="0" y="1702"/>
                  </a:moveTo>
                  <a:lnTo>
                    <a:pt x="1700" y="0"/>
                  </a:lnTo>
                  <a:lnTo>
                    <a:pt x="170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1" name="Freeform 35"/>
            <p:cNvSpPr>
              <a:spLocks/>
            </p:cNvSpPr>
            <p:nvPr/>
          </p:nvSpPr>
          <p:spPr bwMode="auto">
            <a:xfrm>
              <a:off x="2086" y="1020"/>
              <a:ext cx="56" cy="55"/>
            </a:xfrm>
            <a:custGeom>
              <a:avLst/>
              <a:gdLst>
                <a:gd name="T0" fmla="*/ 0 w 498"/>
                <a:gd name="T1" fmla="*/ 499 h 499"/>
                <a:gd name="T2" fmla="*/ 497 w 498"/>
                <a:gd name="T3" fmla="*/ 0 h 499"/>
                <a:gd name="T4" fmla="*/ 498 w 498"/>
                <a:gd name="T5" fmla="*/ 0 h 499"/>
              </a:gdLst>
              <a:ahLst/>
              <a:cxnLst>
                <a:cxn ang="0">
                  <a:pos x="T0" y="T1"/>
                </a:cxn>
                <a:cxn ang="0">
                  <a:pos x="T2" y="T3"/>
                </a:cxn>
                <a:cxn ang="0">
                  <a:pos x="T4" y="T5"/>
                </a:cxn>
              </a:cxnLst>
              <a:rect l="0" t="0" r="r" b="b"/>
              <a:pathLst>
                <a:path w="498" h="499">
                  <a:moveTo>
                    <a:pt x="0" y="499"/>
                  </a:moveTo>
                  <a:lnTo>
                    <a:pt x="497" y="0"/>
                  </a:lnTo>
                  <a:lnTo>
                    <a:pt x="4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2" name="Freeform 36"/>
            <p:cNvSpPr>
              <a:spLocks/>
            </p:cNvSpPr>
            <p:nvPr/>
          </p:nvSpPr>
          <p:spPr bwMode="auto">
            <a:xfrm>
              <a:off x="2293" y="814"/>
              <a:ext cx="54" cy="55"/>
            </a:xfrm>
            <a:custGeom>
              <a:avLst/>
              <a:gdLst>
                <a:gd name="T0" fmla="*/ 0 w 493"/>
                <a:gd name="T1" fmla="*/ 492 h 492"/>
                <a:gd name="T2" fmla="*/ 492 w 493"/>
                <a:gd name="T3" fmla="*/ 0 h 492"/>
                <a:gd name="T4" fmla="*/ 493 w 493"/>
                <a:gd name="T5" fmla="*/ 0 h 492"/>
              </a:gdLst>
              <a:ahLst/>
              <a:cxnLst>
                <a:cxn ang="0">
                  <a:pos x="T0" y="T1"/>
                </a:cxn>
                <a:cxn ang="0">
                  <a:pos x="T2" y="T3"/>
                </a:cxn>
                <a:cxn ang="0">
                  <a:pos x="T4" y="T5"/>
                </a:cxn>
              </a:cxnLst>
              <a:rect l="0" t="0" r="r" b="b"/>
              <a:pathLst>
                <a:path w="493" h="492">
                  <a:moveTo>
                    <a:pt x="0" y="492"/>
                  </a:moveTo>
                  <a:lnTo>
                    <a:pt x="492" y="0"/>
                  </a:lnTo>
                  <a:lnTo>
                    <a:pt x="49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3" name="Freeform 37"/>
            <p:cNvSpPr>
              <a:spLocks/>
            </p:cNvSpPr>
            <p:nvPr/>
          </p:nvSpPr>
          <p:spPr bwMode="auto">
            <a:xfrm>
              <a:off x="2141" y="869"/>
              <a:ext cx="152" cy="151"/>
            </a:xfrm>
            <a:custGeom>
              <a:avLst/>
              <a:gdLst>
                <a:gd name="T0" fmla="*/ 0 w 1361"/>
                <a:gd name="T1" fmla="*/ 1362 h 1362"/>
                <a:gd name="T2" fmla="*/ 1360 w 1361"/>
                <a:gd name="T3" fmla="*/ 0 h 1362"/>
                <a:gd name="T4" fmla="*/ 1361 w 1361"/>
                <a:gd name="T5" fmla="*/ 0 h 1362"/>
              </a:gdLst>
              <a:ahLst/>
              <a:cxnLst>
                <a:cxn ang="0">
                  <a:pos x="T0" y="T1"/>
                </a:cxn>
                <a:cxn ang="0">
                  <a:pos x="T2" y="T3"/>
                </a:cxn>
                <a:cxn ang="0">
                  <a:pos x="T4" y="T5"/>
                </a:cxn>
              </a:cxnLst>
              <a:rect l="0" t="0" r="r" b="b"/>
              <a:pathLst>
                <a:path w="1361" h="1362">
                  <a:moveTo>
                    <a:pt x="0" y="1362"/>
                  </a:moveTo>
                  <a:lnTo>
                    <a:pt x="1360" y="0"/>
                  </a:lnTo>
                  <a:lnTo>
                    <a:pt x="136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4" name="Freeform 38"/>
            <p:cNvSpPr>
              <a:spLocks/>
            </p:cNvSpPr>
            <p:nvPr/>
          </p:nvSpPr>
          <p:spPr bwMode="auto">
            <a:xfrm>
              <a:off x="2096" y="1020"/>
              <a:ext cx="83" cy="83"/>
            </a:xfrm>
            <a:custGeom>
              <a:avLst/>
              <a:gdLst>
                <a:gd name="T0" fmla="*/ 0 w 751"/>
                <a:gd name="T1" fmla="*/ 752 h 752"/>
                <a:gd name="T2" fmla="*/ 750 w 751"/>
                <a:gd name="T3" fmla="*/ 0 h 752"/>
                <a:gd name="T4" fmla="*/ 751 w 751"/>
                <a:gd name="T5" fmla="*/ 0 h 752"/>
              </a:gdLst>
              <a:ahLst/>
              <a:cxnLst>
                <a:cxn ang="0">
                  <a:pos x="T0" y="T1"/>
                </a:cxn>
                <a:cxn ang="0">
                  <a:pos x="T2" y="T3"/>
                </a:cxn>
                <a:cxn ang="0">
                  <a:pos x="T4" y="T5"/>
                </a:cxn>
              </a:cxnLst>
              <a:rect l="0" t="0" r="r" b="b"/>
              <a:pathLst>
                <a:path w="751" h="752">
                  <a:moveTo>
                    <a:pt x="0" y="752"/>
                  </a:moveTo>
                  <a:lnTo>
                    <a:pt x="750" y="0"/>
                  </a:lnTo>
                  <a:lnTo>
                    <a:pt x="75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5" name="Freeform 39"/>
            <p:cNvSpPr>
              <a:spLocks/>
            </p:cNvSpPr>
            <p:nvPr/>
          </p:nvSpPr>
          <p:spPr bwMode="auto">
            <a:xfrm>
              <a:off x="2293" y="824"/>
              <a:ext cx="82" cy="82"/>
            </a:xfrm>
            <a:custGeom>
              <a:avLst/>
              <a:gdLst>
                <a:gd name="T0" fmla="*/ 0 w 745"/>
                <a:gd name="T1" fmla="*/ 745 h 745"/>
                <a:gd name="T2" fmla="*/ 743 w 745"/>
                <a:gd name="T3" fmla="*/ 0 h 745"/>
                <a:gd name="T4" fmla="*/ 745 w 745"/>
                <a:gd name="T5" fmla="*/ 0 h 745"/>
              </a:gdLst>
              <a:ahLst/>
              <a:cxnLst>
                <a:cxn ang="0">
                  <a:pos x="T0" y="T1"/>
                </a:cxn>
                <a:cxn ang="0">
                  <a:pos x="T2" y="T3"/>
                </a:cxn>
                <a:cxn ang="0">
                  <a:pos x="T4" y="T5"/>
                </a:cxn>
              </a:cxnLst>
              <a:rect l="0" t="0" r="r" b="b"/>
              <a:pathLst>
                <a:path w="745" h="745">
                  <a:moveTo>
                    <a:pt x="0" y="745"/>
                  </a:moveTo>
                  <a:lnTo>
                    <a:pt x="743" y="0"/>
                  </a:lnTo>
                  <a:lnTo>
                    <a:pt x="74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6" name="Freeform 40"/>
            <p:cNvSpPr>
              <a:spLocks/>
            </p:cNvSpPr>
            <p:nvPr/>
          </p:nvSpPr>
          <p:spPr bwMode="auto">
            <a:xfrm>
              <a:off x="2179" y="906"/>
              <a:ext cx="114" cy="114"/>
            </a:xfrm>
            <a:custGeom>
              <a:avLst/>
              <a:gdLst>
                <a:gd name="T0" fmla="*/ 0 w 1021"/>
                <a:gd name="T1" fmla="*/ 1021 h 1021"/>
                <a:gd name="T2" fmla="*/ 1020 w 1021"/>
                <a:gd name="T3" fmla="*/ 0 h 1021"/>
                <a:gd name="T4" fmla="*/ 1021 w 1021"/>
                <a:gd name="T5" fmla="*/ 0 h 1021"/>
              </a:gdLst>
              <a:ahLst/>
              <a:cxnLst>
                <a:cxn ang="0">
                  <a:pos x="T0" y="T1"/>
                </a:cxn>
                <a:cxn ang="0">
                  <a:pos x="T2" y="T3"/>
                </a:cxn>
                <a:cxn ang="0">
                  <a:pos x="T4" y="T5"/>
                </a:cxn>
              </a:cxnLst>
              <a:rect l="0" t="0" r="r" b="b"/>
              <a:pathLst>
                <a:path w="1021" h="1021">
                  <a:moveTo>
                    <a:pt x="0" y="1021"/>
                  </a:moveTo>
                  <a:lnTo>
                    <a:pt x="1020" y="0"/>
                  </a:lnTo>
                  <a:lnTo>
                    <a:pt x="102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7" name="Freeform 41"/>
            <p:cNvSpPr>
              <a:spLocks/>
            </p:cNvSpPr>
            <p:nvPr/>
          </p:nvSpPr>
          <p:spPr bwMode="auto">
            <a:xfrm>
              <a:off x="2108" y="1020"/>
              <a:ext cx="109" cy="109"/>
            </a:xfrm>
            <a:custGeom>
              <a:avLst/>
              <a:gdLst>
                <a:gd name="T0" fmla="*/ 0 w 978"/>
                <a:gd name="T1" fmla="*/ 979 h 979"/>
                <a:gd name="T2" fmla="*/ 977 w 978"/>
                <a:gd name="T3" fmla="*/ 0 h 979"/>
                <a:gd name="T4" fmla="*/ 978 w 978"/>
                <a:gd name="T5" fmla="*/ 0 h 979"/>
              </a:gdLst>
              <a:ahLst/>
              <a:cxnLst>
                <a:cxn ang="0">
                  <a:pos x="T0" y="T1"/>
                </a:cxn>
                <a:cxn ang="0">
                  <a:pos x="T2" y="T3"/>
                </a:cxn>
                <a:cxn ang="0">
                  <a:pos x="T4" y="T5"/>
                </a:cxn>
              </a:cxnLst>
              <a:rect l="0" t="0" r="r" b="b"/>
              <a:pathLst>
                <a:path w="978" h="979">
                  <a:moveTo>
                    <a:pt x="0" y="979"/>
                  </a:moveTo>
                  <a:lnTo>
                    <a:pt x="977" y="0"/>
                  </a:lnTo>
                  <a:lnTo>
                    <a:pt x="9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8" name="Freeform 42"/>
            <p:cNvSpPr>
              <a:spLocks/>
            </p:cNvSpPr>
            <p:nvPr/>
          </p:nvSpPr>
          <p:spPr bwMode="auto">
            <a:xfrm>
              <a:off x="2293" y="837"/>
              <a:ext cx="107" cy="107"/>
            </a:xfrm>
            <a:custGeom>
              <a:avLst/>
              <a:gdLst>
                <a:gd name="T0" fmla="*/ 0 w 968"/>
                <a:gd name="T1" fmla="*/ 968 h 968"/>
                <a:gd name="T2" fmla="*/ 967 w 968"/>
                <a:gd name="T3" fmla="*/ 0 h 968"/>
                <a:gd name="T4" fmla="*/ 968 w 968"/>
                <a:gd name="T5" fmla="*/ 0 h 968"/>
              </a:gdLst>
              <a:ahLst/>
              <a:cxnLst>
                <a:cxn ang="0">
                  <a:pos x="T0" y="T1"/>
                </a:cxn>
                <a:cxn ang="0">
                  <a:pos x="T2" y="T3"/>
                </a:cxn>
                <a:cxn ang="0">
                  <a:pos x="T4" y="T5"/>
                </a:cxn>
              </a:cxnLst>
              <a:rect l="0" t="0" r="r" b="b"/>
              <a:pathLst>
                <a:path w="968" h="968">
                  <a:moveTo>
                    <a:pt x="0" y="968"/>
                  </a:moveTo>
                  <a:lnTo>
                    <a:pt x="967" y="0"/>
                  </a:lnTo>
                  <a:lnTo>
                    <a:pt x="9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099" name="Freeform 43"/>
            <p:cNvSpPr>
              <a:spLocks/>
            </p:cNvSpPr>
            <p:nvPr/>
          </p:nvSpPr>
          <p:spPr bwMode="auto">
            <a:xfrm>
              <a:off x="2217" y="944"/>
              <a:ext cx="76" cy="76"/>
            </a:xfrm>
            <a:custGeom>
              <a:avLst/>
              <a:gdLst>
                <a:gd name="T0" fmla="*/ 0 w 681"/>
                <a:gd name="T1" fmla="*/ 681 h 681"/>
                <a:gd name="T2" fmla="*/ 680 w 681"/>
                <a:gd name="T3" fmla="*/ 0 h 681"/>
                <a:gd name="T4" fmla="*/ 681 w 681"/>
                <a:gd name="T5" fmla="*/ 0 h 681"/>
              </a:gdLst>
              <a:ahLst/>
              <a:cxnLst>
                <a:cxn ang="0">
                  <a:pos x="T0" y="T1"/>
                </a:cxn>
                <a:cxn ang="0">
                  <a:pos x="T2" y="T3"/>
                </a:cxn>
                <a:cxn ang="0">
                  <a:pos x="T4" y="T5"/>
                </a:cxn>
              </a:cxnLst>
              <a:rect l="0" t="0" r="r" b="b"/>
              <a:pathLst>
                <a:path w="681" h="681">
                  <a:moveTo>
                    <a:pt x="0" y="681"/>
                  </a:moveTo>
                  <a:lnTo>
                    <a:pt x="680" y="0"/>
                  </a:lnTo>
                  <a:lnTo>
                    <a:pt x="6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0" name="Freeform 44"/>
            <p:cNvSpPr>
              <a:spLocks/>
            </p:cNvSpPr>
            <p:nvPr/>
          </p:nvSpPr>
          <p:spPr bwMode="auto">
            <a:xfrm>
              <a:off x="2124" y="1020"/>
              <a:ext cx="131" cy="131"/>
            </a:xfrm>
            <a:custGeom>
              <a:avLst/>
              <a:gdLst>
                <a:gd name="T0" fmla="*/ 0 w 1180"/>
                <a:gd name="T1" fmla="*/ 1182 h 1182"/>
                <a:gd name="T2" fmla="*/ 1179 w 1180"/>
                <a:gd name="T3" fmla="*/ 0 h 1182"/>
                <a:gd name="T4" fmla="*/ 1180 w 1180"/>
                <a:gd name="T5" fmla="*/ 0 h 1182"/>
              </a:gdLst>
              <a:ahLst/>
              <a:cxnLst>
                <a:cxn ang="0">
                  <a:pos x="T0" y="T1"/>
                </a:cxn>
                <a:cxn ang="0">
                  <a:pos x="T2" y="T3"/>
                </a:cxn>
                <a:cxn ang="0">
                  <a:pos x="T4" y="T5"/>
                </a:cxn>
              </a:cxnLst>
              <a:rect l="0" t="0" r="r" b="b"/>
              <a:pathLst>
                <a:path w="1180" h="1182">
                  <a:moveTo>
                    <a:pt x="0" y="1182"/>
                  </a:moveTo>
                  <a:lnTo>
                    <a:pt x="1179" y="0"/>
                  </a:lnTo>
                  <a:lnTo>
                    <a:pt x="118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1" name="Freeform 45"/>
            <p:cNvSpPr>
              <a:spLocks/>
            </p:cNvSpPr>
            <p:nvPr/>
          </p:nvSpPr>
          <p:spPr bwMode="auto">
            <a:xfrm>
              <a:off x="2293" y="852"/>
              <a:ext cx="130" cy="130"/>
            </a:xfrm>
            <a:custGeom>
              <a:avLst/>
              <a:gdLst>
                <a:gd name="T0" fmla="*/ 0 w 1170"/>
                <a:gd name="T1" fmla="*/ 1170 h 1170"/>
                <a:gd name="T2" fmla="*/ 1169 w 1170"/>
                <a:gd name="T3" fmla="*/ 0 h 1170"/>
                <a:gd name="T4" fmla="*/ 1170 w 1170"/>
                <a:gd name="T5" fmla="*/ 0 h 1170"/>
              </a:gdLst>
              <a:ahLst/>
              <a:cxnLst>
                <a:cxn ang="0">
                  <a:pos x="T0" y="T1"/>
                </a:cxn>
                <a:cxn ang="0">
                  <a:pos x="T2" y="T3"/>
                </a:cxn>
                <a:cxn ang="0">
                  <a:pos x="T4" y="T5"/>
                </a:cxn>
              </a:cxnLst>
              <a:rect l="0" t="0" r="r" b="b"/>
              <a:pathLst>
                <a:path w="1170" h="1170">
                  <a:moveTo>
                    <a:pt x="0" y="1170"/>
                  </a:moveTo>
                  <a:lnTo>
                    <a:pt x="1169" y="0"/>
                  </a:lnTo>
                  <a:lnTo>
                    <a:pt x="117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2" name="Freeform 46"/>
            <p:cNvSpPr>
              <a:spLocks/>
            </p:cNvSpPr>
            <p:nvPr/>
          </p:nvSpPr>
          <p:spPr bwMode="auto">
            <a:xfrm>
              <a:off x="2255" y="982"/>
              <a:ext cx="38" cy="38"/>
            </a:xfrm>
            <a:custGeom>
              <a:avLst/>
              <a:gdLst>
                <a:gd name="T0" fmla="*/ 0 w 341"/>
                <a:gd name="T1" fmla="*/ 340 h 340"/>
                <a:gd name="T2" fmla="*/ 340 w 341"/>
                <a:gd name="T3" fmla="*/ 0 h 340"/>
                <a:gd name="T4" fmla="*/ 341 w 341"/>
                <a:gd name="T5" fmla="*/ 0 h 340"/>
              </a:gdLst>
              <a:ahLst/>
              <a:cxnLst>
                <a:cxn ang="0">
                  <a:pos x="T0" y="T1"/>
                </a:cxn>
                <a:cxn ang="0">
                  <a:pos x="T2" y="T3"/>
                </a:cxn>
                <a:cxn ang="0">
                  <a:pos x="T4" y="T5"/>
                </a:cxn>
              </a:cxnLst>
              <a:rect l="0" t="0" r="r" b="b"/>
              <a:pathLst>
                <a:path w="341" h="340">
                  <a:moveTo>
                    <a:pt x="0" y="340"/>
                  </a:moveTo>
                  <a:lnTo>
                    <a:pt x="340" y="0"/>
                  </a:lnTo>
                  <a:lnTo>
                    <a:pt x="34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3" name="Freeform 47"/>
            <p:cNvSpPr>
              <a:spLocks/>
            </p:cNvSpPr>
            <p:nvPr/>
          </p:nvSpPr>
          <p:spPr bwMode="auto">
            <a:xfrm>
              <a:off x="2141" y="870"/>
              <a:ext cx="301" cy="301"/>
            </a:xfrm>
            <a:custGeom>
              <a:avLst/>
              <a:gdLst>
                <a:gd name="T0" fmla="*/ 0 w 2708"/>
                <a:gd name="T1" fmla="*/ 2713 h 2713"/>
                <a:gd name="T2" fmla="*/ 1360 w 2708"/>
                <a:gd name="T3" fmla="*/ 1350 h 2713"/>
                <a:gd name="T4" fmla="*/ 2707 w 2708"/>
                <a:gd name="T5" fmla="*/ 0 h 2713"/>
                <a:gd name="T6" fmla="*/ 2708 w 2708"/>
                <a:gd name="T7" fmla="*/ 0 h 2713"/>
              </a:gdLst>
              <a:ahLst/>
              <a:cxnLst>
                <a:cxn ang="0">
                  <a:pos x="T0" y="T1"/>
                </a:cxn>
                <a:cxn ang="0">
                  <a:pos x="T2" y="T3"/>
                </a:cxn>
                <a:cxn ang="0">
                  <a:pos x="T4" y="T5"/>
                </a:cxn>
                <a:cxn ang="0">
                  <a:pos x="T6" y="T7"/>
                </a:cxn>
              </a:cxnLst>
              <a:rect l="0" t="0" r="r" b="b"/>
              <a:pathLst>
                <a:path w="2708" h="2713">
                  <a:moveTo>
                    <a:pt x="0" y="2713"/>
                  </a:moveTo>
                  <a:lnTo>
                    <a:pt x="1360" y="1350"/>
                  </a:lnTo>
                  <a:lnTo>
                    <a:pt x="2707" y="0"/>
                  </a:lnTo>
                  <a:lnTo>
                    <a:pt x="270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4" name="Freeform 48"/>
            <p:cNvSpPr>
              <a:spLocks/>
            </p:cNvSpPr>
            <p:nvPr/>
          </p:nvSpPr>
          <p:spPr bwMode="auto">
            <a:xfrm>
              <a:off x="2161" y="1058"/>
              <a:ext cx="132" cy="131"/>
            </a:xfrm>
            <a:custGeom>
              <a:avLst/>
              <a:gdLst>
                <a:gd name="T0" fmla="*/ 0 w 1181"/>
                <a:gd name="T1" fmla="*/ 1180 h 1180"/>
                <a:gd name="T2" fmla="*/ 1180 w 1181"/>
                <a:gd name="T3" fmla="*/ 0 h 1180"/>
                <a:gd name="T4" fmla="*/ 1181 w 1181"/>
                <a:gd name="T5" fmla="*/ 0 h 1180"/>
              </a:gdLst>
              <a:ahLst/>
              <a:cxnLst>
                <a:cxn ang="0">
                  <a:pos x="T0" y="T1"/>
                </a:cxn>
                <a:cxn ang="0">
                  <a:pos x="T2" y="T3"/>
                </a:cxn>
                <a:cxn ang="0">
                  <a:pos x="T4" y="T5"/>
                </a:cxn>
              </a:cxnLst>
              <a:rect l="0" t="0" r="r" b="b"/>
              <a:pathLst>
                <a:path w="1181" h="1180">
                  <a:moveTo>
                    <a:pt x="0" y="1180"/>
                  </a:moveTo>
                  <a:lnTo>
                    <a:pt x="1180" y="0"/>
                  </a:lnTo>
                  <a:lnTo>
                    <a:pt x="11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5" name="Freeform 49"/>
            <p:cNvSpPr>
              <a:spLocks/>
            </p:cNvSpPr>
            <p:nvPr/>
          </p:nvSpPr>
          <p:spPr bwMode="auto">
            <a:xfrm>
              <a:off x="2330" y="890"/>
              <a:ext cx="130" cy="130"/>
            </a:xfrm>
            <a:custGeom>
              <a:avLst/>
              <a:gdLst>
                <a:gd name="T0" fmla="*/ 0 w 1166"/>
                <a:gd name="T1" fmla="*/ 1167 h 1167"/>
                <a:gd name="T2" fmla="*/ 1165 w 1166"/>
                <a:gd name="T3" fmla="*/ 0 h 1167"/>
                <a:gd name="T4" fmla="*/ 1166 w 1166"/>
                <a:gd name="T5" fmla="*/ 0 h 1167"/>
              </a:gdLst>
              <a:ahLst/>
              <a:cxnLst>
                <a:cxn ang="0">
                  <a:pos x="T0" y="T1"/>
                </a:cxn>
                <a:cxn ang="0">
                  <a:pos x="T2" y="T3"/>
                </a:cxn>
                <a:cxn ang="0">
                  <a:pos x="T4" y="T5"/>
                </a:cxn>
              </a:cxnLst>
              <a:rect l="0" t="0" r="r" b="b"/>
              <a:pathLst>
                <a:path w="1166" h="1167">
                  <a:moveTo>
                    <a:pt x="0" y="1167"/>
                  </a:moveTo>
                  <a:lnTo>
                    <a:pt x="1165" y="0"/>
                  </a:lnTo>
                  <a:lnTo>
                    <a:pt x="11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6" name="Freeform 50"/>
            <p:cNvSpPr>
              <a:spLocks/>
            </p:cNvSpPr>
            <p:nvPr/>
          </p:nvSpPr>
          <p:spPr bwMode="auto">
            <a:xfrm>
              <a:off x="2293" y="1020"/>
              <a:ext cx="37" cy="38"/>
            </a:xfrm>
            <a:custGeom>
              <a:avLst/>
              <a:gdLst>
                <a:gd name="T0" fmla="*/ 0 w 341"/>
                <a:gd name="T1" fmla="*/ 341 h 341"/>
                <a:gd name="T2" fmla="*/ 340 w 341"/>
                <a:gd name="T3" fmla="*/ 0 h 341"/>
                <a:gd name="T4" fmla="*/ 341 w 341"/>
                <a:gd name="T5" fmla="*/ 0 h 341"/>
              </a:gdLst>
              <a:ahLst/>
              <a:cxnLst>
                <a:cxn ang="0">
                  <a:pos x="T0" y="T1"/>
                </a:cxn>
                <a:cxn ang="0">
                  <a:pos x="T2" y="T3"/>
                </a:cxn>
                <a:cxn ang="0">
                  <a:pos x="T4" y="T5"/>
                </a:cxn>
              </a:cxnLst>
              <a:rect l="0" t="0" r="r" b="b"/>
              <a:pathLst>
                <a:path w="341" h="341">
                  <a:moveTo>
                    <a:pt x="0" y="341"/>
                  </a:moveTo>
                  <a:lnTo>
                    <a:pt x="340" y="0"/>
                  </a:lnTo>
                  <a:lnTo>
                    <a:pt x="34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7" name="Freeform 51"/>
            <p:cNvSpPr>
              <a:spLocks/>
            </p:cNvSpPr>
            <p:nvPr/>
          </p:nvSpPr>
          <p:spPr bwMode="auto">
            <a:xfrm>
              <a:off x="2184" y="1096"/>
              <a:ext cx="109" cy="108"/>
            </a:xfrm>
            <a:custGeom>
              <a:avLst/>
              <a:gdLst>
                <a:gd name="T0" fmla="*/ 0 w 978"/>
                <a:gd name="T1" fmla="*/ 977 h 977"/>
                <a:gd name="T2" fmla="*/ 977 w 978"/>
                <a:gd name="T3" fmla="*/ 0 h 977"/>
                <a:gd name="T4" fmla="*/ 978 w 978"/>
                <a:gd name="T5" fmla="*/ 0 h 977"/>
              </a:gdLst>
              <a:ahLst/>
              <a:cxnLst>
                <a:cxn ang="0">
                  <a:pos x="T0" y="T1"/>
                </a:cxn>
                <a:cxn ang="0">
                  <a:pos x="T2" y="T3"/>
                </a:cxn>
                <a:cxn ang="0">
                  <a:pos x="T4" y="T5"/>
                </a:cxn>
              </a:cxnLst>
              <a:rect l="0" t="0" r="r" b="b"/>
              <a:pathLst>
                <a:path w="978" h="977">
                  <a:moveTo>
                    <a:pt x="0" y="977"/>
                  </a:moveTo>
                  <a:lnTo>
                    <a:pt x="977" y="0"/>
                  </a:lnTo>
                  <a:lnTo>
                    <a:pt x="9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8" name="Freeform 52"/>
            <p:cNvSpPr>
              <a:spLocks/>
            </p:cNvSpPr>
            <p:nvPr/>
          </p:nvSpPr>
          <p:spPr bwMode="auto">
            <a:xfrm>
              <a:off x="2368" y="913"/>
              <a:ext cx="107" cy="107"/>
            </a:xfrm>
            <a:custGeom>
              <a:avLst/>
              <a:gdLst>
                <a:gd name="T0" fmla="*/ 0 w 963"/>
                <a:gd name="T1" fmla="*/ 963 h 963"/>
                <a:gd name="T2" fmla="*/ 962 w 963"/>
                <a:gd name="T3" fmla="*/ 0 h 963"/>
                <a:gd name="T4" fmla="*/ 963 w 963"/>
                <a:gd name="T5" fmla="*/ 0 h 963"/>
              </a:gdLst>
              <a:ahLst/>
              <a:cxnLst>
                <a:cxn ang="0">
                  <a:pos x="T0" y="T1"/>
                </a:cxn>
                <a:cxn ang="0">
                  <a:pos x="T2" y="T3"/>
                </a:cxn>
                <a:cxn ang="0">
                  <a:pos x="T4" y="T5"/>
                </a:cxn>
              </a:cxnLst>
              <a:rect l="0" t="0" r="r" b="b"/>
              <a:pathLst>
                <a:path w="963" h="963">
                  <a:moveTo>
                    <a:pt x="0" y="963"/>
                  </a:moveTo>
                  <a:lnTo>
                    <a:pt x="962" y="0"/>
                  </a:lnTo>
                  <a:lnTo>
                    <a:pt x="96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09" name="Freeform 53"/>
            <p:cNvSpPr>
              <a:spLocks/>
            </p:cNvSpPr>
            <p:nvPr/>
          </p:nvSpPr>
          <p:spPr bwMode="auto">
            <a:xfrm>
              <a:off x="2293" y="1020"/>
              <a:ext cx="75" cy="76"/>
            </a:xfrm>
            <a:custGeom>
              <a:avLst/>
              <a:gdLst>
                <a:gd name="T0" fmla="*/ 0 w 681"/>
                <a:gd name="T1" fmla="*/ 682 h 682"/>
                <a:gd name="T2" fmla="*/ 680 w 681"/>
                <a:gd name="T3" fmla="*/ 0 h 682"/>
                <a:gd name="T4" fmla="*/ 681 w 681"/>
                <a:gd name="T5" fmla="*/ 0 h 682"/>
              </a:gdLst>
              <a:ahLst/>
              <a:cxnLst>
                <a:cxn ang="0">
                  <a:pos x="T0" y="T1"/>
                </a:cxn>
                <a:cxn ang="0">
                  <a:pos x="T2" y="T3"/>
                </a:cxn>
                <a:cxn ang="0">
                  <a:pos x="T4" y="T5"/>
                </a:cxn>
              </a:cxnLst>
              <a:rect l="0" t="0" r="r" b="b"/>
              <a:pathLst>
                <a:path w="681" h="682">
                  <a:moveTo>
                    <a:pt x="0" y="682"/>
                  </a:moveTo>
                  <a:lnTo>
                    <a:pt x="680" y="0"/>
                  </a:lnTo>
                  <a:lnTo>
                    <a:pt x="6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0" name="Freeform 54"/>
            <p:cNvSpPr>
              <a:spLocks/>
            </p:cNvSpPr>
            <p:nvPr/>
          </p:nvSpPr>
          <p:spPr bwMode="auto">
            <a:xfrm>
              <a:off x="2209" y="1133"/>
              <a:ext cx="84" cy="84"/>
            </a:xfrm>
            <a:custGeom>
              <a:avLst/>
              <a:gdLst>
                <a:gd name="T0" fmla="*/ 0 w 752"/>
                <a:gd name="T1" fmla="*/ 752 h 752"/>
                <a:gd name="T2" fmla="*/ 751 w 752"/>
                <a:gd name="T3" fmla="*/ 0 h 752"/>
                <a:gd name="T4" fmla="*/ 752 w 752"/>
                <a:gd name="T5" fmla="*/ 0 h 752"/>
              </a:gdLst>
              <a:ahLst/>
              <a:cxnLst>
                <a:cxn ang="0">
                  <a:pos x="T0" y="T1"/>
                </a:cxn>
                <a:cxn ang="0">
                  <a:pos x="T2" y="T3"/>
                </a:cxn>
                <a:cxn ang="0">
                  <a:pos x="T4" y="T5"/>
                </a:cxn>
              </a:cxnLst>
              <a:rect l="0" t="0" r="r" b="b"/>
              <a:pathLst>
                <a:path w="752" h="752">
                  <a:moveTo>
                    <a:pt x="0" y="752"/>
                  </a:moveTo>
                  <a:lnTo>
                    <a:pt x="751" y="0"/>
                  </a:lnTo>
                  <a:lnTo>
                    <a:pt x="75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1" name="Freeform 55"/>
            <p:cNvSpPr>
              <a:spLocks/>
            </p:cNvSpPr>
            <p:nvPr/>
          </p:nvSpPr>
          <p:spPr bwMode="auto">
            <a:xfrm>
              <a:off x="2406" y="938"/>
              <a:ext cx="82" cy="82"/>
            </a:xfrm>
            <a:custGeom>
              <a:avLst/>
              <a:gdLst>
                <a:gd name="T0" fmla="*/ 0 w 735"/>
                <a:gd name="T1" fmla="*/ 735 h 735"/>
                <a:gd name="T2" fmla="*/ 734 w 735"/>
                <a:gd name="T3" fmla="*/ 0 h 735"/>
                <a:gd name="T4" fmla="*/ 735 w 735"/>
                <a:gd name="T5" fmla="*/ 0 h 735"/>
              </a:gdLst>
              <a:ahLst/>
              <a:cxnLst>
                <a:cxn ang="0">
                  <a:pos x="T0" y="T1"/>
                </a:cxn>
                <a:cxn ang="0">
                  <a:pos x="T2" y="T3"/>
                </a:cxn>
                <a:cxn ang="0">
                  <a:pos x="T4" y="T5"/>
                </a:cxn>
              </a:cxnLst>
              <a:rect l="0" t="0" r="r" b="b"/>
              <a:pathLst>
                <a:path w="735" h="735">
                  <a:moveTo>
                    <a:pt x="0" y="735"/>
                  </a:moveTo>
                  <a:lnTo>
                    <a:pt x="734" y="0"/>
                  </a:lnTo>
                  <a:lnTo>
                    <a:pt x="73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2" name="Freeform 56"/>
            <p:cNvSpPr>
              <a:spLocks/>
            </p:cNvSpPr>
            <p:nvPr/>
          </p:nvSpPr>
          <p:spPr bwMode="auto">
            <a:xfrm>
              <a:off x="2293" y="1020"/>
              <a:ext cx="113" cy="113"/>
            </a:xfrm>
            <a:custGeom>
              <a:avLst/>
              <a:gdLst>
                <a:gd name="T0" fmla="*/ 0 w 1021"/>
                <a:gd name="T1" fmla="*/ 1022 h 1022"/>
                <a:gd name="T2" fmla="*/ 1020 w 1021"/>
                <a:gd name="T3" fmla="*/ 0 h 1022"/>
                <a:gd name="T4" fmla="*/ 1021 w 1021"/>
                <a:gd name="T5" fmla="*/ 0 h 1022"/>
              </a:gdLst>
              <a:ahLst/>
              <a:cxnLst>
                <a:cxn ang="0">
                  <a:pos x="T0" y="T1"/>
                </a:cxn>
                <a:cxn ang="0">
                  <a:pos x="T2" y="T3"/>
                </a:cxn>
                <a:cxn ang="0">
                  <a:pos x="T4" y="T5"/>
                </a:cxn>
              </a:cxnLst>
              <a:rect l="0" t="0" r="r" b="b"/>
              <a:pathLst>
                <a:path w="1021" h="1022">
                  <a:moveTo>
                    <a:pt x="0" y="1022"/>
                  </a:moveTo>
                  <a:lnTo>
                    <a:pt x="1020" y="0"/>
                  </a:lnTo>
                  <a:lnTo>
                    <a:pt x="102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3" name="Freeform 57"/>
            <p:cNvSpPr>
              <a:spLocks/>
            </p:cNvSpPr>
            <p:nvPr/>
          </p:nvSpPr>
          <p:spPr bwMode="auto">
            <a:xfrm>
              <a:off x="2237" y="1171"/>
              <a:ext cx="56" cy="56"/>
            </a:xfrm>
            <a:custGeom>
              <a:avLst/>
              <a:gdLst>
                <a:gd name="T0" fmla="*/ 0 w 498"/>
                <a:gd name="T1" fmla="*/ 498 h 498"/>
                <a:gd name="T2" fmla="*/ 497 w 498"/>
                <a:gd name="T3" fmla="*/ 0 h 498"/>
                <a:gd name="T4" fmla="*/ 498 w 498"/>
                <a:gd name="T5" fmla="*/ 0 h 498"/>
              </a:gdLst>
              <a:ahLst/>
              <a:cxnLst>
                <a:cxn ang="0">
                  <a:pos x="T0" y="T1"/>
                </a:cxn>
                <a:cxn ang="0">
                  <a:pos x="T2" y="T3"/>
                </a:cxn>
                <a:cxn ang="0">
                  <a:pos x="T4" y="T5"/>
                </a:cxn>
              </a:cxnLst>
              <a:rect l="0" t="0" r="r" b="b"/>
              <a:pathLst>
                <a:path w="498" h="498">
                  <a:moveTo>
                    <a:pt x="0" y="498"/>
                  </a:moveTo>
                  <a:lnTo>
                    <a:pt x="497" y="0"/>
                  </a:lnTo>
                  <a:lnTo>
                    <a:pt x="4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4" name="Freeform 58"/>
            <p:cNvSpPr>
              <a:spLocks/>
            </p:cNvSpPr>
            <p:nvPr/>
          </p:nvSpPr>
          <p:spPr bwMode="auto">
            <a:xfrm>
              <a:off x="2444" y="967"/>
              <a:ext cx="53" cy="53"/>
            </a:xfrm>
            <a:custGeom>
              <a:avLst/>
              <a:gdLst>
                <a:gd name="T0" fmla="*/ 0 w 480"/>
                <a:gd name="T1" fmla="*/ 479 h 479"/>
                <a:gd name="T2" fmla="*/ 479 w 480"/>
                <a:gd name="T3" fmla="*/ 0 h 479"/>
                <a:gd name="T4" fmla="*/ 480 w 480"/>
                <a:gd name="T5" fmla="*/ 0 h 479"/>
              </a:gdLst>
              <a:ahLst/>
              <a:cxnLst>
                <a:cxn ang="0">
                  <a:pos x="T0" y="T1"/>
                </a:cxn>
                <a:cxn ang="0">
                  <a:pos x="T2" y="T3"/>
                </a:cxn>
                <a:cxn ang="0">
                  <a:pos x="T4" y="T5"/>
                </a:cxn>
              </a:cxnLst>
              <a:rect l="0" t="0" r="r" b="b"/>
              <a:pathLst>
                <a:path w="480" h="479">
                  <a:moveTo>
                    <a:pt x="0" y="479"/>
                  </a:moveTo>
                  <a:lnTo>
                    <a:pt x="479" y="0"/>
                  </a:lnTo>
                  <a:lnTo>
                    <a:pt x="48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5" name="Freeform 59"/>
            <p:cNvSpPr>
              <a:spLocks/>
            </p:cNvSpPr>
            <p:nvPr/>
          </p:nvSpPr>
          <p:spPr bwMode="auto">
            <a:xfrm>
              <a:off x="2293" y="1020"/>
              <a:ext cx="151" cy="151"/>
            </a:xfrm>
            <a:custGeom>
              <a:avLst/>
              <a:gdLst>
                <a:gd name="T0" fmla="*/ 0 w 1361"/>
                <a:gd name="T1" fmla="*/ 1363 h 1363"/>
                <a:gd name="T2" fmla="*/ 1360 w 1361"/>
                <a:gd name="T3" fmla="*/ 0 h 1363"/>
                <a:gd name="T4" fmla="*/ 1361 w 1361"/>
                <a:gd name="T5" fmla="*/ 0 h 1363"/>
              </a:gdLst>
              <a:ahLst/>
              <a:cxnLst>
                <a:cxn ang="0">
                  <a:pos x="T0" y="T1"/>
                </a:cxn>
                <a:cxn ang="0">
                  <a:pos x="T2" y="T3"/>
                </a:cxn>
                <a:cxn ang="0">
                  <a:pos x="T4" y="T5"/>
                </a:cxn>
              </a:cxnLst>
              <a:rect l="0" t="0" r="r" b="b"/>
              <a:pathLst>
                <a:path w="1361" h="1363">
                  <a:moveTo>
                    <a:pt x="0" y="1363"/>
                  </a:moveTo>
                  <a:lnTo>
                    <a:pt x="1360" y="0"/>
                  </a:lnTo>
                  <a:lnTo>
                    <a:pt x="136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6" name="Freeform 60"/>
            <p:cNvSpPr>
              <a:spLocks/>
            </p:cNvSpPr>
            <p:nvPr/>
          </p:nvSpPr>
          <p:spPr bwMode="auto">
            <a:xfrm>
              <a:off x="2269" y="1209"/>
              <a:ext cx="24" cy="24"/>
            </a:xfrm>
            <a:custGeom>
              <a:avLst/>
              <a:gdLst>
                <a:gd name="T0" fmla="*/ 0 w 213"/>
                <a:gd name="T1" fmla="*/ 212 h 212"/>
                <a:gd name="T2" fmla="*/ 212 w 213"/>
                <a:gd name="T3" fmla="*/ 0 h 212"/>
                <a:gd name="T4" fmla="*/ 213 w 213"/>
                <a:gd name="T5" fmla="*/ 0 h 212"/>
              </a:gdLst>
              <a:ahLst/>
              <a:cxnLst>
                <a:cxn ang="0">
                  <a:pos x="T0" y="T1"/>
                </a:cxn>
                <a:cxn ang="0">
                  <a:pos x="T2" y="T3"/>
                </a:cxn>
                <a:cxn ang="0">
                  <a:pos x="T4" y="T5"/>
                </a:cxn>
              </a:cxnLst>
              <a:rect l="0" t="0" r="r" b="b"/>
              <a:pathLst>
                <a:path w="213" h="212">
                  <a:moveTo>
                    <a:pt x="0" y="212"/>
                  </a:moveTo>
                  <a:lnTo>
                    <a:pt x="212" y="0"/>
                  </a:lnTo>
                  <a:lnTo>
                    <a:pt x="21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7" name="Freeform 61"/>
            <p:cNvSpPr>
              <a:spLocks/>
            </p:cNvSpPr>
            <p:nvPr/>
          </p:nvSpPr>
          <p:spPr bwMode="auto">
            <a:xfrm>
              <a:off x="2481" y="999"/>
              <a:ext cx="22" cy="21"/>
            </a:xfrm>
            <a:custGeom>
              <a:avLst/>
              <a:gdLst>
                <a:gd name="T0" fmla="*/ 0 w 192"/>
                <a:gd name="T1" fmla="*/ 190 h 190"/>
                <a:gd name="T2" fmla="*/ 191 w 192"/>
                <a:gd name="T3" fmla="*/ 0 h 190"/>
                <a:gd name="T4" fmla="*/ 192 w 192"/>
                <a:gd name="T5" fmla="*/ 0 h 190"/>
              </a:gdLst>
              <a:ahLst/>
              <a:cxnLst>
                <a:cxn ang="0">
                  <a:pos x="T0" y="T1"/>
                </a:cxn>
                <a:cxn ang="0">
                  <a:pos x="T2" y="T3"/>
                </a:cxn>
                <a:cxn ang="0">
                  <a:pos x="T4" y="T5"/>
                </a:cxn>
              </a:cxnLst>
              <a:rect l="0" t="0" r="r" b="b"/>
              <a:pathLst>
                <a:path w="192" h="190">
                  <a:moveTo>
                    <a:pt x="0" y="190"/>
                  </a:moveTo>
                  <a:lnTo>
                    <a:pt x="191"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8" name="Freeform 62"/>
            <p:cNvSpPr>
              <a:spLocks/>
            </p:cNvSpPr>
            <p:nvPr/>
          </p:nvSpPr>
          <p:spPr bwMode="auto">
            <a:xfrm>
              <a:off x="2293" y="1020"/>
              <a:ext cx="188" cy="189"/>
            </a:xfrm>
            <a:custGeom>
              <a:avLst/>
              <a:gdLst>
                <a:gd name="T0" fmla="*/ 0 w 1700"/>
                <a:gd name="T1" fmla="*/ 1703 h 1703"/>
                <a:gd name="T2" fmla="*/ 1699 w 1700"/>
                <a:gd name="T3" fmla="*/ 0 h 1703"/>
                <a:gd name="T4" fmla="*/ 1700 w 1700"/>
                <a:gd name="T5" fmla="*/ 0 h 1703"/>
              </a:gdLst>
              <a:ahLst/>
              <a:cxnLst>
                <a:cxn ang="0">
                  <a:pos x="T0" y="T1"/>
                </a:cxn>
                <a:cxn ang="0">
                  <a:pos x="T2" y="T3"/>
                </a:cxn>
                <a:cxn ang="0">
                  <a:pos x="T4" y="T5"/>
                </a:cxn>
              </a:cxnLst>
              <a:rect l="0" t="0" r="r" b="b"/>
              <a:pathLst>
                <a:path w="1700" h="1703">
                  <a:moveTo>
                    <a:pt x="0" y="1703"/>
                  </a:moveTo>
                  <a:lnTo>
                    <a:pt x="1699" y="0"/>
                  </a:lnTo>
                  <a:lnTo>
                    <a:pt x="17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19" name="Freeform 63"/>
            <p:cNvSpPr>
              <a:spLocks/>
            </p:cNvSpPr>
            <p:nvPr/>
          </p:nvSpPr>
          <p:spPr bwMode="auto">
            <a:xfrm>
              <a:off x="2306" y="1036"/>
              <a:ext cx="197" cy="197"/>
            </a:xfrm>
            <a:custGeom>
              <a:avLst/>
              <a:gdLst>
                <a:gd name="T0" fmla="*/ 0 w 1773"/>
                <a:gd name="T1" fmla="*/ 1775 h 1775"/>
                <a:gd name="T2" fmla="*/ 1772 w 1773"/>
                <a:gd name="T3" fmla="*/ 0 h 1775"/>
                <a:gd name="T4" fmla="*/ 1773 w 1773"/>
                <a:gd name="T5" fmla="*/ 0 h 1775"/>
              </a:gdLst>
              <a:ahLst/>
              <a:cxnLst>
                <a:cxn ang="0">
                  <a:pos x="T0" y="T1"/>
                </a:cxn>
                <a:cxn ang="0">
                  <a:pos x="T2" y="T3"/>
                </a:cxn>
                <a:cxn ang="0">
                  <a:pos x="T4" y="T5"/>
                </a:cxn>
              </a:cxnLst>
              <a:rect l="0" t="0" r="r" b="b"/>
              <a:pathLst>
                <a:path w="1773" h="1775">
                  <a:moveTo>
                    <a:pt x="0" y="1775"/>
                  </a:moveTo>
                  <a:lnTo>
                    <a:pt x="1772" y="0"/>
                  </a:lnTo>
                  <a:lnTo>
                    <a:pt x="177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0" name="Freeform 64"/>
            <p:cNvSpPr>
              <a:spLocks/>
            </p:cNvSpPr>
            <p:nvPr/>
          </p:nvSpPr>
          <p:spPr bwMode="auto">
            <a:xfrm>
              <a:off x="2353" y="1083"/>
              <a:ext cx="141" cy="141"/>
            </a:xfrm>
            <a:custGeom>
              <a:avLst/>
              <a:gdLst>
                <a:gd name="T0" fmla="*/ 0 w 1274"/>
                <a:gd name="T1" fmla="*/ 1275 h 1275"/>
                <a:gd name="T2" fmla="*/ 1273 w 1274"/>
                <a:gd name="T3" fmla="*/ 0 h 1275"/>
                <a:gd name="T4" fmla="*/ 1274 w 1274"/>
                <a:gd name="T5" fmla="*/ 0 h 1275"/>
              </a:gdLst>
              <a:ahLst/>
              <a:cxnLst>
                <a:cxn ang="0">
                  <a:pos x="T0" y="T1"/>
                </a:cxn>
                <a:cxn ang="0">
                  <a:pos x="T2" y="T3"/>
                </a:cxn>
                <a:cxn ang="0">
                  <a:pos x="T4" y="T5"/>
                </a:cxn>
              </a:cxnLst>
              <a:rect l="0" t="0" r="r" b="b"/>
              <a:pathLst>
                <a:path w="1274" h="1275">
                  <a:moveTo>
                    <a:pt x="0" y="1275"/>
                  </a:moveTo>
                  <a:lnTo>
                    <a:pt x="1273" y="0"/>
                  </a:lnTo>
                  <a:lnTo>
                    <a:pt x="127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1" name="Freeform 65"/>
            <p:cNvSpPr>
              <a:spLocks/>
            </p:cNvSpPr>
            <p:nvPr/>
          </p:nvSpPr>
          <p:spPr bwMode="auto">
            <a:xfrm>
              <a:off x="2087" y="814"/>
              <a:ext cx="147" cy="147"/>
            </a:xfrm>
            <a:custGeom>
              <a:avLst/>
              <a:gdLst>
                <a:gd name="T0" fmla="*/ 0 w 1319"/>
                <a:gd name="T1" fmla="*/ 1319 h 1319"/>
                <a:gd name="T2" fmla="*/ 1317 w 1319"/>
                <a:gd name="T3" fmla="*/ 0 h 1319"/>
                <a:gd name="T4" fmla="*/ 1319 w 1319"/>
                <a:gd name="T5" fmla="*/ 0 h 1319"/>
              </a:gdLst>
              <a:ahLst/>
              <a:cxnLst>
                <a:cxn ang="0">
                  <a:pos x="T0" y="T1"/>
                </a:cxn>
                <a:cxn ang="0">
                  <a:pos x="T2" y="T3"/>
                </a:cxn>
                <a:cxn ang="0">
                  <a:pos x="T4" y="T5"/>
                </a:cxn>
              </a:cxnLst>
              <a:rect l="0" t="0" r="r" b="b"/>
              <a:pathLst>
                <a:path w="1319" h="1319">
                  <a:moveTo>
                    <a:pt x="0" y="1319"/>
                  </a:moveTo>
                  <a:lnTo>
                    <a:pt x="1317" y="0"/>
                  </a:lnTo>
                  <a:lnTo>
                    <a:pt x="131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2" name="Freeform 66"/>
            <p:cNvSpPr>
              <a:spLocks/>
            </p:cNvSpPr>
            <p:nvPr/>
          </p:nvSpPr>
          <p:spPr bwMode="auto">
            <a:xfrm>
              <a:off x="2079" y="806"/>
              <a:ext cx="200" cy="201"/>
            </a:xfrm>
            <a:custGeom>
              <a:avLst/>
              <a:gdLst>
                <a:gd name="T0" fmla="*/ 0 w 1800"/>
                <a:gd name="T1" fmla="*/ 1802 h 1802"/>
                <a:gd name="T2" fmla="*/ 1798 w 1800"/>
                <a:gd name="T3" fmla="*/ 0 h 1802"/>
                <a:gd name="T4" fmla="*/ 1800 w 1800"/>
                <a:gd name="T5" fmla="*/ 0 h 1802"/>
              </a:gdLst>
              <a:ahLst/>
              <a:cxnLst>
                <a:cxn ang="0">
                  <a:pos x="T0" y="T1"/>
                </a:cxn>
                <a:cxn ang="0">
                  <a:pos x="T2" y="T3"/>
                </a:cxn>
                <a:cxn ang="0">
                  <a:pos x="T4" y="T5"/>
                </a:cxn>
              </a:cxnLst>
              <a:rect l="0" t="0" r="r" b="b"/>
              <a:pathLst>
                <a:path w="1800" h="1802">
                  <a:moveTo>
                    <a:pt x="0" y="1802"/>
                  </a:moveTo>
                  <a:lnTo>
                    <a:pt x="1798" y="0"/>
                  </a:lnTo>
                  <a:lnTo>
                    <a:pt x="18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3" name="Freeform 67"/>
            <p:cNvSpPr>
              <a:spLocks/>
            </p:cNvSpPr>
            <p:nvPr/>
          </p:nvSpPr>
          <p:spPr bwMode="auto">
            <a:xfrm>
              <a:off x="2080" y="1020"/>
              <a:ext cx="24" cy="23"/>
            </a:xfrm>
            <a:custGeom>
              <a:avLst/>
              <a:gdLst>
                <a:gd name="T0" fmla="*/ 0 w 212"/>
                <a:gd name="T1" fmla="*/ 212 h 212"/>
                <a:gd name="T2" fmla="*/ 211 w 212"/>
                <a:gd name="T3" fmla="*/ 0 h 212"/>
                <a:gd name="T4" fmla="*/ 212 w 212"/>
                <a:gd name="T5" fmla="*/ 0 h 212"/>
              </a:gdLst>
              <a:ahLst/>
              <a:cxnLst>
                <a:cxn ang="0">
                  <a:pos x="T0" y="T1"/>
                </a:cxn>
                <a:cxn ang="0">
                  <a:pos x="T2" y="T3"/>
                </a:cxn>
                <a:cxn ang="0">
                  <a:pos x="T4" y="T5"/>
                </a:cxn>
              </a:cxnLst>
              <a:rect l="0" t="0" r="r" b="b"/>
              <a:pathLst>
                <a:path w="212" h="212">
                  <a:moveTo>
                    <a:pt x="0" y="212"/>
                  </a:moveTo>
                  <a:lnTo>
                    <a:pt x="211" y="0"/>
                  </a:lnTo>
                  <a:lnTo>
                    <a:pt x="21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4" name="Freeform 68"/>
            <p:cNvSpPr>
              <a:spLocks/>
            </p:cNvSpPr>
            <p:nvPr/>
          </p:nvSpPr>
          <p:spPr bwMode="auto">
            <a:xfrm>
              <a:off x="2293" y="807"/>
              <a:ext cx="23" cy="24"/>
            </a:xfrm>
            <a:custGeom>
              <a:avLst/>
              <a:gdLst>
                <a:gd name="T0" fmla="*/ 0 w 210"/>
                <a:gd name="T1" fmla="*/ 210 h 210"/>
                <a:gd name="T2" fmla="*/ 209 w 210"/>
                <a:gd name="T3" fmla="*/ 0 h 210"/>
                <a:gd name="T4" fmla="*/ 210 w 210"/>
                <a:gd name="T5" fmla="*/ 0 h 210"/>
              </a:gdLst>
              <a:ahLst/>
              <a:cxnLst>
                <a:cxn ang="0">
                  <a:pos x="T0" y="T1"/>
                </a:cxn>
                <a:cxn ang="0">
                  <a:pos x="T2" y="T3"/>
                </a:cxn>
                <a:cxn ang="0">
                  <a:pos x="T4" y="T5"/>
                </a:cxn>
              </a:cxnLst>
              <a:rect l="0" t="0" r="r" b="b"/>
              <a:pathLst>
                <a:path w="210" h="210">
                  <a:moveTo>
                    <a:pt x="0" y="210"/>
                  </a:moveTo>
                  <a:lnTo>
                    <a:pt x="209" y="0"/>
                  </a:lnTo>
                  <a:lnTo>
                    <a:pt x="21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5" name="Freeform 69"/>
            <p:cNvSpPr>
              <a:spLocks/>
            </p:cNvSpPr>
            <p:nvPr/>
          </p:nvSpPr>
          <p:spPr bwMode="auto">
            <a:xfrm>
              <a:off x="2104" y="831"/>
              <a:ext cx="189" cy="189"/>
            </a:xfrm>
            <a:custGeom>
              <a:avLst/>
              <a:gdLst>
                <a:gd name="T0" fmla="*/ 0 w 1701"/>
                <a:gd name="T1" fmla="*/ 1702 h 1702"/>
                <a:gd name="T2" fmla="*/ 1700 w 1701"/>
                <a:gd name="T3" fmla="*/ 0 h 1702"/>
                <a:gd name="T4" fmla="*/ 1701 w 1701"/>
                <a:gd name="T5" fmla="*/ 0 h 1702"/>
              </a:gdLst>
              <a:ahLst/>
              <a:cxnLst>
                <a:cxn ang="0">
                  <a:pos x="T0" y="T1"/>
                </a:cxn>
                <a:cxn ang="0">
                  <a:pos x="T2" y="T3"/>
                </a:cxn>
                <a:cxn ang="0">
                  <a:pos x="T4" y="T5"/>
                </a:cxn>
              </a:cxnLst>
              <a:rect l="0" t="0" r="r" b="b"/>
              <a:pathLst>
                <a:path w="1701" h="1702">
                  <a:moveTo>
                    <a:pt x="0" y="1702"/>
                  </a:moveTo>
                  <a:lnTo>
                    <a:pt x="1700" y="0"/>
                  </a:lnTo>
                  <a:lnTo>
                    <a:pt x="170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6" name="Freeform 70"/>
            <p:cNvSpPr>
              <a:spLocks/>
            </p:cNvSpPr>
            <p:nvPr/>
          </p:nvSpPr>
          <p:spPr bwMode="auto">
            <a:xfrm>
              <a:off x="2086" y="1020"/>
              <a:ext cx="56" cy="55"/>
            </a:xfrm>
            <a:custGeom>
              <a:avLst/>
              <a:gdLst>
                <a:gd name="T0" fmla="*/ 0 w 498"/>
                <a:gd name="T1" fmla="*/ 499 h 499"/>
                <a:gd name="T2" fmla="*/ 497 w 498"/>
                <a:gd name="T3" fmla="*/ 0 h 499"/>
                <a:gd name="T4" fmla="*/ 498 w 498"/>
                <a:gd name="T5" fmla="*/ 0 h 499"/>
              </a:gdLst>
              <a:ahLst/>
              <a:cxnLst>
                <a:cxn ang="0">
                  <a:pos x="T0" y="T1"/>
                </a:cxn>
                <a:cxn ang="0">
                  <a:pos x="T2" y="T3"/>
                </a:cxn>
                <a:cxn ang="0">
                  <a:pos x="T4" y="T5"/>
                </a:cxn>
              </a:cxnLst>
              <a:rect l="0" t="0" r="r" b="b"/>
              <a:pathLst>
                <a:path w="498" h="499">
                  <a:moveTo>
                    <a:pt x="0" y="499"/>
                  </a:moveTo>
                  <a:lnTo>
                    <a:pt x="497" y="0"/>
                  </a:lnTo>
                  <a:lnTo>
                    <a:pt x="4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7" name="Freeform 71"/>
            <p:cNvSpPr>
              <a:spLocks/>
            </p:cNvSpPr>
            <p:nvPr/>
          </p:nvSpPr>
          <p:spPr bwMode="auto">
            <a:xfrm>
              <a:off x="2293" y="814"/>
              <a:ext cx="54" cy="55"/>
            </a:xfrm>
            <a:custGeom>
              <a:avLst/>
              <a:gdLst>
                <a:gd name="T0" fmla="*/ 0 w 493"/>
                <a:gd name="T1" fmla="*/ 492 h 492"/>
                <a:gd name="T2" fmla="*/ 492 w 493"/>
                <a:gd name="T3" fmla="*/ 0 h 492"/>
                <a:gd name="T4" fmla="*/ 493 w 493"/>
                <a:gd name="T5" fmla="*/ 0 h 492"/>
              </a:gdLst>
              <a:ahLst/>
              <a:cxnLst>
                <a:cxn ang="0">
                  <a:pos x="T0" y="T1"/>
                </a:cxn>
                <a:cxn ang="0">
                  <a:pos x="T2" y="T3"/>
                </a:cxn>
                <a:cxn ang="0">
                  <a:pos x="T4" y="T5"/>
                </a:cxn>
              </a:cxnLst>
              <a:rect l="0" t="0" r="r" b="b"/>
              <a:pathLst>
                <a:path w="493" h="492">
                  <a:moveTo>
                    <a:pt x="0" y="492"/>
                  </a:moveTo>
                  <a:lnTo>
                    <a:pt x="492" y="0"/>
                  </a:lnTo>
                  <a:lnTo>
                    <a:pt x="49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8" name="Freeform 72"/>
            <p:cNvSpPr>
              <a:spLocks/>
            </p:cNvSpPr>
            <p:nvPr/>
          </p:nvSpPr>
          <p:spPr bwMode="auto">
            <a:xfrm>
              <a:off x="2141" y="869"/>
              <a:ext cx="152" cy="151"/>
            </a:xfrm>
            <a:custGeom>
              <a:avLst/>
              <a:gdLst>
                <a:gd name="T0" fmla="*/ 0 w 1361"/>
                <a:gd name="T1" fmla="*/ 1362 h 1362"/>
                <a:gd name="T2" fmla="*/ 1360 w 1361"/>
                <a:gd name="T3" fmla="*/ 0 h 1362"/>
                <a:gd name="T4" fmla="*/ 1361 w 1361"/>
                <a:gd name="T5" fmla="*/ 0 h 1362"/>
              </a:gdLst>
              <a:ahLst/>
              <a:cxnLst>
                <a:cxn ang="0">
                  <a:pos x="T0" y="T1"/>
                </a:cxn>
                <a:cxn ang="0">
                  <a:pos x="T2" y="T3"/>
                </a:cxn>
                <a:cxn ang="0">
                  <a:pos x="T4" y="T5"/>
                </a:cxn>
              </a:cxnLst>
              <a:rect l="0" t="0" r="r" b="b"/>
              <a:pathLst>
                <a:path w="1361" h="1362">
                  <a:moveTo>
                    <a:pt x="0" y="1362"/>
                  </a:moveTo>
                  <a:lnTo>
                    <a:pt x="1360" y="0"/>
                  </a:lnTo>
                  <a:lnTo>
                    <a:pt x="136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29" name="Freeform 73"/>
            <p:cNvSpPr>
              <a:spLocks/>
            </p:cNvSpPr>
            <p:nvPr/>
          </p:nvSpPr>
          <p:spPr bwMode="auto">
            <a:xfrm>
              <a:off x="2096" y="1020"/>
              <a:ext cx="83" cy="83"/>
            </a:xfrm>
            <a:custGeom>
              <a:avLst/>
              <a:gdLst>
                <a:gd name="T0" fmla="*/ 0 w 751"/>
                <a:gd name="T1" fmla="*/ 752 h 752"/>
                <a:gd name="T2" fmla="*/ 750 w 751"/>
                <a:gd name="T3" fmla="*/ 0 h 752"/>
                <a:gd name="T4" fmla="*/ 751 w 751"/>
                <a:gd name="T5" fmla="*/ 0 h 752"/>
              </a:gdLst>
              <a:ahLst/>
              <a:cxnLst>
                <a:cxn ang="0">
                  <a:pos x="T0" y="T1"/>
                </a:cxn>
                <a:cxn ang="0">
                  <a:pos x="T2" y="T3"/>
                </a:cxn>
                <a:cxn ang="0">
                  <a:pos x="T4" y="T5"/>
                </a:cxn>
              </a:cxnLst>
              <a:rect l="0" t="0" r="r" b="b"/>
              <a:pathLst>
                <a:path w="751" h="752">
                  <a:moveTo>
                    <a:pt x="0" y="752"/>
                  </a:moveTo>
                  <a:lnTo>
                    <a:pt x="750" y="0"/>
                  </a:lnTo>
                  <a:lnTo>
                    <a:pt x="75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0" name="Freeform 74"/>
            <p:cNvSpPr>
              <a:spLocks/>
            </p:cNvSpPr>
            <p:nvPr/>
          </p:nvSpPr>
          <p:spPr bwMode="auto">
            <a:xfrm>
              <a:off x="2293" y="824"/>
              <a:ext cx="82" cy="82"/>
            </a:xfrm>
            <a:custGeom>
              <a:avLst/>
              <a:gdLst>
                <a:gd name="T0" fmla="*/ 0 w 745"/>
                <a:gd name="T1" fmla="*/ 745 h 745"/>
                <a:gd name="T2" fmla="*/ 743 w 745"/>
                <a:gd name="T3" fmla="*/ 0 h 745"/>
                <a:gd name="T4" fmla="*/ 745 w 745"/>
                <a:gd name="T5" fmla="*/ 0 h 745"/>
              </a:gdLst>
              <a:ahLst/>
              <a:cxnLst>
                <a:cxn ang="0">
                  <a:pos x="T0" y="T1"/>
                </a:cxn>
                <a:cxn ang="0">
                  <a:pos x="T2" y="T3"/>
                </a:cxn>
                <a:cxn ang="0">
                  <a:pos x="T4" y="T5"/>
                </a:cxn>
              </a:cxnLst>
              <a:rect l="0" t="0" r="r" b="b"/>
              <a:pathLst>
                <a:path w="745" h="745">
                  <a:moveTo>
                    <a:pt x="0" y="745"/>
                  </a:moveTo>
                  <a:lnTo>
                    <a:pt x="743" y="0"/>
                  </a:lnTo>
                  <a:lnTo>
                    <a:pt x="74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1" name="Freeform 75"/>
            <p:cNvSpPr>
              <a:spLocks/>
            </p:cNvSpPr>
            <p:nvPr/>
          </p:nvSpPr>
          <p:spPr bwMode="auto">
            <a:xfrm>
              <a:off x="2179" y="906"/>
              <a:ext cx="114" cy="114"/>
            </a:xfrm>
            <a:custGeom>
              <a:avLst/>
              <a:gdLst>
                <a:gd name="T0" fmla="*/ 0 w 1021"/>
                <a:gd name="T1" fmla="*/ 1021 h 1021"/>
                <a:gd name="T2" fmla="*/ 1020 w 1021"/>
                <a:gd name="T3" fmla="*/ 0 h 1021"/>
                <a:gd name="T4" fmla="*/ 1021 w 1021"/>
                <a:gd name="T5" fmla="*/ 0 h 1021"/>
              </a:gdLst>
              <a:ahLst/>
              <a:cxnLst>
                <a:cxn ang="0">
                  <a:pos x="T0" y="T1"/>
                </a:cxn>
                <a:cxn ang="0">
                  <a:pos x="T2" y="T3"/>
                </a:cxn>
                <a:cxn ang="0">
                  <a:pos x="T4" y="T5"/>
                </a:cxn>
              </a:cxnLst>
              <a:rect l="0" t="0" r="r" b="b"/>
              <a:pathLst>
                <a:path w="1021" h="1021">
                  <a:moveTo>
                    <a:pt x="0" y="1021"/>
                  </a:moveTo>
                  <a:lnTo>
                    <a:pt x="1020" y="0"/>
                  </a:lnTo>
                  <a:lnTo>
                    <a:pt x="102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2" name="Freeform 76"/>
            <p:cNvSpPr>
              <a:spLocks/>
            </p:cNvSpPr>
            <p:nvPr/>
          </p:nvSpPr>
          <p:spPr bwMode="auto">
            <a:xfrm>
              <a:off x="2108" y="1020"/>
              <a:ext cx="109" cy="109"/>
            </a:xfrm>
            <a:custGeom>
              <a:avLst/>
              <a:gdLst>
                <a:gd name="T0" fmla="*/ 0 w 978"/>
                <a:gd name="T1" fmla="*/ 979 h 979"/>
                <a:gd name="T2" fmla="*/ 977 w 978"/>
                <a:gd name="T3" fmla="*/ 0 h 979"/>
                <a:gd name="T4" fmla="*/ 978 w 978"/>
                <a:gd name="T5" fmla="*/ 0 h 979"/>
              </a:gdLst>
              <a:ahLst/>
              <a:cxnLst>
                <a:cxn ang="0">
                  <a:pos x="T0" y="T1"/>
                </a:cxn>
                <a:cxn ang="0">
                  <a:pos x="T2" y="T3"/>
                </a:cxn>
                <a:cxn ang="0">
                  <a:pos x="T4" y="T5"/>
                </a:cxn>
              </a:cxnLst>
              <a:rect l="0" t="0" r="r" b="b"/>
              <a:pathLst>
                <a:path w="978" h="979">
                  <a:moveTo>
                    <a:pt x="0" y="979"/>
                  </a:moveTo>
                  <a:lnTo>
                    <a:pt x="977" y="0"/>
                  </a:lnTo>
                  <a:lnTo>
                    <a:pt x="9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3" name="Freeform 77"/>
            <p:cNvSpPr>
              <a:spLocks/>
            </p:cNvSpPr>
            <p:nvPr/>
          </p:nvSpPr>
          <p:spPr bwMode="auto">
            <a:xfrm>
              <a:off x="2293" y="837"/>
              <a:ext cx="107" cy="107"/>
            </a:xfrm>
            <a:custGeom>
              <a:avLst/>
              <a:gdLst>
                <a:gd name="T0" fmla="*/ 0 w 968"/>
                <a:gd name="T1" fmla="*/ 968 h 968"/>
                <a:gd name="T2" fmla="*/ 967 w 968"/>
                <a:gd name="T3" fmla="*/ 0 h 968"/>
                <a:gd name="T4" fmla="*/ 968 w 968"/>
                <a:gd name="T5" fmla="*/ 0 h 968"/>
              </a:gdLst>
              <a:ahLst/>
              <a:cxnLst>
                <a:cxn ang="0">
                  <a:pos x="T0" y="T1"/>
                </a:cxn>
                <a:cxn ang="0">
                  <a:pos x="T2" y="T3"/>
                </a:cxn>
                <a:cxn ang="0">
                  <a:pos x="T4" y="T5"/>
                </a:cxn>
              </a:cxnLst>
              <a:rect l="0" t="0" r="r" b="b"/>
              <a:pathLst>
                <a:path w="968" h="968">
                  <a:moveTo>
                    <a:pt x="0" y="968"/>
                  </a:moveTo>
                  <a:lnTo>
                    <a:pt x="967" y="0"/>
                  </a:lnTo>
                  <a:lnTo>
                    <a:pt x="9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4" name="Freeform 78"/>
            <p:cNvSpPr>
              <a:spLocks/>
            </p:cNvSpPr>
            <p:nvPr/>
          </p:nvSpPr>
          <p:spPr bwMode="auto">
            <a:xfrm>
              <a:off x="2217" y="944"/>
              <a:ext cx="76" cy="76"/>
            </a:xfrm>
            <a:custGeom>
              <a:avLst/>
              <a:gdLst>
                <a:gd name="T0" fmla="*/ 0 w 681"/>
                <a:gd name="T1" fmla="*/ 681 h 681"/>
                <a:gd name="T2" fmla="*/ 680 w 681"/>
                <a:gd name="T3" fmla="*/ 0 h 681"/>
                <a:gd name="T4" fmla="*/ 681 w 681"/>
                <a:gd name="T5" fmla="*/ 0 h 681"/>
              </a:gdLst>
              <a:ahLst/>
              <a:cxnLst>
                <a:cxn ang="0">
                  <a:pos x="T0" y="T1"/>
                </a:cxn>
                <a:cxn ang="0">
                  <a:pos x="T2" y="T3"/>
                </a:cxn>
                <a:cxn ang="0">
                  <a:pos x="T4" y="T5"/>
                </a:cxn>
              </a:cxnLst>
              <a:rect l="0" t="0" r="r" b="b"/>
              <a:pathLst>
                <a:path w="681" h="681">
                  <a:moveTo>
                    <a:pt x="0" y="681"/>
                  </a:moveTo>
                  <a:lnTo>
                    <a:pt x="680" y="0"/>
                  </a:lnTo>
                  <a:lnTo>
                    <a:pt x="6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5" name="Freeform 79"/>
            <p:cNvSpPr>
              <a:spLocks/>
            </p:cNvSpPr>
            <p:nvPr/>
          </p:nvSpPr>
          <p:spPr bwMode="auto">
            <a:xfrm>
              <a:off x="2124" y="1020"/>
              <a:ext cx="131" cy="131"/>
            </a:xfrm>
            <a:custGeom>
              <a:avLst/>
              <a:gdLst>
                <a:gd name="T0" fmla="*/ 0 w 1180"/>
                <a:gd name="T1" fmla="*/ 1182 h 1182"/>
                <a:gd name="T2" fmla="*/ 1179 w 1180"/>
                <a:gd name="T3" fmla="*/ 0 h 1182"/>
                <a:gd name="T4" fmla="*/ 1180 w 1180"/>
                <a:gd name="T5" fmla="*/ 0 h 1182"/>
              </a:gdLst>
              <a:ahLst/>
              <a:cxnLst>
                <a:cxn ang="0">
                  <a:pos x="T0" y="T1"/>
                </a:cxn>
                <a:cxn ang="0">
                  <a:pos x="T2" y="T3"/>
                </a:cxn>
                <a:cxn ang="0">
                  <a:pos x="T4" y="T5"/>
                </a:cxn>
              </a:cxnLst>
              <a:rect l="0" t="0" r="r" b="b"/>
              <a:pathLst>
                <a:path w="1180" h="1182">
                  <a:moveTo>
                    <a:pt x="0" y="1182"/>
                  </a:moveTo>
                  <a:lnTo>
                    <a:pt x="1179" y="0"/>
                  </a:lnTo>
                  <a:lnTo>
                    <a:pt x="118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6" name="Freeform 80"/>
            <p:cNvSpPr>
              <a:spLocks/>
            </p:cNvSpPr>
            <p:nvPr/>
          </p:nvSpPr>
          <p:spPr bwMode="auto">
            <a:xfrm>
              <a:off x="2293" y="852"/>
              <a:ext cx="130" cy="130"/>
            </a:xfrm>
            <a:custGeom>
              <a:avLst/>
              <a:gdLst>
                <a:gd name="T0" fmla="*/ 0 w 1170"/>
                <a:gd name="T1" fmla="*/ 1170 h 1170"/>
                <a:gd name="T2" fmla="*/ 1169 w 1170"/>
                <a:gd name="T3" fmla="*/ 0 h 1170"/>
                <a:gd name="T4" fmla="*/ 1170 w 1170"/>
                <a:gd name="T5" fmla="*/ 0 h 1170"/>
              </a:gdLst>
              <a:ahLst/>
              <a:cxnLst>
                <a:cxn ang="0">
                  <a:pos x="T0" y="T1"/>
                </a:cxn>
                <a:cxn ang="0">
                  <a:pos x="T2" y="T3"/>
                </a:cxn>
                <a:cxn ang="0">
                  <a:pos x="T4" y="T5"/>
                </a:cxn>
              </a:cxnLst>
              <a:rect l="0" t="0" r="r" b="b"/>
              <a:pathLst>
                <a:path w="1170" h="1170">
                  <a:moveTo>
                    <a:pt x="0" y="1170"/>
                  </a:moveTo>
                  <a:lnTo>
                    <a:pt x="1169" y="0"/>
                  </a:lnTo>
                  <a:lnTo>
                    <a:pt x="117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7" name="Freeform 81"/>
            <p:cNvSpPr>
              <a:spLocks/>
            </p:cNvSpPr>
            <p:nvPr/>
          </p:nvSpPr>
          <p:spPr bwMode="auto">
            <a:xfrm>
              <a:off x="2255" y="982"/>
              <a:ext cx="38" cy="38"/>
            </a:xfrm>
            <a:custGeom>
              <a:avLst/>
              <a:gdLst>
                <a:gd name="T0" fmla="*/ 0 w 341"/>
                <a:gd name="T1" fmla="*/ 340 h 340"/>
                <a:gd name="T2" fmla="*/ 340 w 341"/>
                <a:gd name="T3" fmla="*/ 0 h 340"/>
                <a:gd name="T4" fmla="*/ 341 w 341"/>
                <a:gd name="T5" fmla="*/ 0 h 340"/>
              </a:gdLst>
              <a:ahLst/>
              <a:cxnLst>
                <a:cxn ang="0">
                  <a:pos x="T0" y="T1"/>
                </a:cxn>
                <a:cxn ang="0">
                  <a:pos x="T2" y="T3"/>
                </a:cxn>
                <a:cxn ang="0">
                  <a:pos x="T4" y="T5"/>
                </a:cxn>
              </a:cxnLst>
              <a:rect l="0" t="0" r="r" b="b"/>
              <a:pathLst>
                <a:path w="341" h="340">
                  <a:moveTo>
                    <a:pt x="0" y="340"/>
                  </a:moveTo>
                  <a:lnTo>
                    <a:pt x="340" y="0"/>
                  </a:lnTo>
                  <a:lnTo>
                    <a:pt x="34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8" name="Freeform 82"/>
            <p:cNvSpPr>
              <a:spLocks/>
            </p:cNvSpPr>
            <p:nvPr/>
          </p:nvSpPr>
          <p:spPr bwMode="auto">
            <a:xfrm>
              <a:off x="2141" y="1020"/>
              <a:ext cx="152" cy="151"/>
            </a:xfrm>
            <a:custGeom>
              <a:avLst/>
              <a:gdLst>
                <a:gd name="T0" fmla="*/ 0 w 1361"/>
                <a:gd name="T1" fmla="*/ 1363 h 1363"/>
                <a:gd name="T2" fmla="*/ 1360 w 1361"/>
                <a:gd name="T3" fmla="*/ 0 h 1363"/>
                <a:gd name="T4" fmla="*/ 1361 w 1361"/>
                <a:gd name="T5" fmla="*/ 0 h 1363"/>
              </a:gdLst>
              <a:ahLst/>
              <a:cxnLst>
                <a:cxn ang="0">
                  <a:pos x="T0" y="T1"/>
                </a:cxn>
                <a:cxn ang="0">
                  <a:pos x="T2" y="T3"/>
                </a:cxn>
                <a:cxn ang="0">
                  <a:pos x="T4" y="T5"/>
                </a:cxn>
              </a:cxnLst>
              <a:rect l="0" t="0" r="r" b="b"/>
              <a:pathLst>
                <a:path w="1361" h="1363">
                  <a:moveTo>
                    <a:pt x="0" y="1363"/>
                  </a:moveTo>
                  <a:lnTo>
                    <a:pt x="1360" y="0"/>
                  </a:lnTo>
                  <a:lnTo>
                    <a:pt x="136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39" name="Freeform 83"/>
            <p:cNvSpPr>
              <a:spLocks/>
            </p:cNvSpPr>
            <p:nvPr/>
          </p:nvSpPr>
          <p:spPr bwMode="auto">
            <a:xfrm>
              <a:off x="2293" y="870"/>
              <a:ext cx="149" cy="150"/>
            </a:xfrm>
            <a:custGeom>
              <a:avLst/>
              <a:gdLst>
                <a:gd name="T0" fmla="*/ 0 w 1348"/>
                <a:gd name="T1" fmla="*/ 1350 h 1350"/>
                <a:gd name="T2" fmla="*/ 1347 w 1348"/>
                <a:gd name="T3" fmla="*/ 0 h 1350"/>
                <a:gd name="T4" fmla="*/ 1348 w 1348"/>
                <a:gd name="T5" fmla="*/ 0 h 1350"/>
              </a:gdLst>
              <a:ahLst/>
              <a:cxnLst>
                <a:cxn ang="0">
                  <a:pos x="T0" y="T1"/>
                </a:cxn>
                <a:cxn ang="0">
                  <a:pos x="T2" y="T3"/>
                </a:cxn>
                <a:cxn ang="0">
                  <a:pos x="T4" y="T5"/>
                </a:cxn>
              </a:cxnLst>
              <a:rect l="0" t="0" r="r" b="b"/>
              <a:pathLst>
                <a:path w="1348" h="1350">
                  <a:moveTo>
                    <a:pt x="0" y="1350"/>
                  </a:moveTo>
                  <a:lnTo>
                    <a:pt x="1347" y="0"/>
                  </a:lnTo>
                  <a:lnTo>
                    <a:pt x="134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0" name="Freeform 84"/>
            <p:cNvSpPr>
              <a:spLocks/>
            </p:cNvSpPr>
            <p:nvPr/>
          </p:nvSpPr>
          <p:spPr bwMode="auto">
            <a:xfrm>
              <a:off x="2161" y="1058"/>
              <a:ext cx="132" cy="131"/>
            </a:xfrm>
            <a:custGeom>
              <a:avLst/>
              <a:gdLst>
                <a:gd name="T0" fmla="*/ 0 w 1181"/>
                <a:gd name="T1" fmla="*/ 1180 h 1180"/>
                <a:gd name="T2" fmla="*/ 1180 w 1181"/>
                <a:gd name="T3" fmla="*/ 0 h 1180"/>
                <a:gd name="T4" fmla="*/ 1181 w 1181"/>
                <a:gd name="T5" fmla="*/ 0 h 1180"/>
              </a:gdLst>
              <a:ahLst/>
              <a:cxnLst>
                <a:cxn ang="0">
                  <a:pos x="T0" y="T1"/>
                </a:cxn>
                <a:cxn ang="0">
                  <a:pos x="T2" y="T3"/>
                </a:cxn>
                <a:cxn ang="0">
                  <a:pos x="T4" y="T5"/>
                </a:cxn>
              </a:cxnLst>
              <a:rect l="0" t="0" r="r" b="b"/>
              <a:pathLst>
                <a:path w="1181" h="1180">
                  <a:moveTo>
                    <a:pt x="0" y="1180"/>
                  </a:moveTo>
                  <a:lnTo>
                    <a:pt x="1180" y="0"/>
                  </a:lnTo>
                  <a:lnTo>
                    <a:pt x="11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1" name="Freeform 85"/>
            <p:cNvSpPr>
              <a:spLocks/>
            </p:cNvSpPr>
            <p:nvPr/>
          </p:nvSpPr>
          <p:spPr bwMode="auto">
            <a:xfrm>
              <a:off x="2330" y="890"/>
              <a:ext cx="130" cy="130"/>
            </a:xfrm>
            <a:custGeom>
              <a:avLst/>
              <a:gdLst>
                <a:gd name="T0" fmla="*/ 0 w 1166"/>
                <a:gd name="T1" fmla="*/ 1167 h 1167"/>
                <a:gd name="T2" fmla="*/ 1165 w 1166"/>
                <a:gd name="T3" fmla="*/ 0 h 1167"/>
                <a:gd name="T4" fmla="*/ 1166 w 1166"/>
                <a:gd name="T5" fmla="*/ 0 h 1167"/>
              </a:gdLst>
              <a:ahLst/>
              <a:cxnLst>
                <a:cxn ang="0">
                  <a:pos x="T0" y="T1"/>
                </a:cxn>
                <a:cxn ang="0">
                  <a:pos x="T2" y="T3"/>
                </a:cxn>
                <a:cxn ang="0">
                  <a:pos x="T4" y="T5"/>
                </a:cxn>
              </a:cxnLst>
              <a:rect l="0" t="0" r="r" b="b"/>
              <a:pathLst>
                <a:path w="1166" h="1167">
                  <a:moveTo>
                    <a:pt x="0" y="1167"/>
                  </a:moveTo>
                  <a:lnTo>
                    <a:pt x="1165" y="0"/>
                  </a:lnTo>
                  <a:lnTo>
                    <a:pt x="116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2" name="Freeform 86"/>
            <p:cNvSpPr>
              <a:spLocks/>
            </p:cNvSpPr>
            <p:nvPr/>
          </p:nvSpPr>
          <p:spPr bwMode="auto">
            <a:xfrm>
              <a:off x="2293" y="1020"/>
              <a:ext cx="37" cy="38"/>
            </a:xfrm>
            <a:custGeom>
              <a:avLst/>
              <a:gdLst>
                <a:gd name="T0" fmla="*/ 0 w 341"/>
                <a:gd name="T1" fmla="*/ 341 h 341"/>
                <a:gd name="T2" fmla="*/ 340 w 341"/>
                <a:gd name="T3" fmla="*/ 0 h 341"/>
                <a:gd name="T4" fmla="*/ 341 w 341"/>
                <a:gd name="T5" fmla="*/ 0 h 341"/>
              </a:gdLst>
              <a:ahLst/>
              <a:cxnLst>
                <a:cxn ang="0">
                  <a:pos x="T0" y="T1"/>
                </a:cxn>
                <a:cxn ang="0">
                  <a:pos x="T2" y="T3"/>
                </a:cxn>
                <a:cxn ang="0">
                  <a:pos x="T4" y="T5"/>
                </a:cxn>
              </a:cxnLst>
              <a:rect l="0" t="0" r="r" b="b"/>
              <a:pathLst>
                <a:path w="341" h="341">
                  <a:moveTo>
                    <a:pt x="0" y="341"/>
                  </a:moveTo>
                  <a:lnTo>
                    <a:pt x="340" y="0"/>
                  </a:lnTo>
                  <a:lnTo>
                    <a:pt x="34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3" name="Freeform 87"/>
            <p:cNvSpPr>
              <a:spLocks/>
            </p:cNvSpPr>
            <p:nvPr/>
          </p:nvSpPr>
          <p:spPr bwMode="auto">
            <a:xfrm>
              <a:off x="2184" y="1096"/>
              <a:ext cx="109" cy="108"/>
            </a:xfrm>
            <a:custGeom>
              <a:avLst/>
              <a:gdLst>
                <a:gd name="T0" fmla="*/ 0 w 978"/>
                <a:gd name="T1" fmla="*/ 977 h 977"/>
                <a:gd name="T2" fmla="*/ 977 w 978"/>
                <a:gd name="T3" fmla="*/ 0 h 977"/>
                <a:gd name="T4" fmla="*/ 978 w 978"/>
                <a:gd name="T5" fmla="*/ 0 h 977"/>
              </a:gdLst>
              <a:ahLst/>
              <a:cxnLst>
                <a:cxn ang="0">
                  <a:pos x="T0" y="T1"/>
                </a:cxn>
                <a:cxn ang="0">
                  <a:pos x="T2" y="T3"/>
                </a:cxn>
                <a:cxn ang="0">
                  <a:pos x="T4" y="T5"/>
                </a:cxn>
              </a:cxnLst>
              <a:rect l="0" t="0" r="r" b="b"/>
              <a:pathLst>
                <a:path w="978" h="977">
                  <a:moveTo>
                    <a:pt x="0" y="977"/>
                  </a:moveTo>
                  <a:lnTo>
                    <a:pt x="977" y="0"/>
                  </a:lnTo>
                  <a:lnTo>
                    <a:pt x="9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4" name="Freeform 88"/>
            <p:cNvSpPr>
              <a:spLocks/>
            </p:cNvSpPr>
            <p:nvPr/>
          </p:nvSpPr>
          <p:spPr bwMode="auto">
            <a:xfrm>
              <a:off x="2368" y="913"/>
              <a:ext cx="107" cy="107"/>
            </a:xfrm>
            <a:custGeom>
              <a:avLst/>
              <a:gdLst>
                <a:gd name="T0" fmla="*/ 0 w 963"/>
                <a:gd name="T1" fmla="*/ 963 h 963"/>
                <a:gd name="T2" fmla="*/ 962 w 963"/>
                <a:gd name="T3" fmla="*/ 0 h 963"/>
                <a:gd name="T4" fmla="*/ 963 w 963"/>
                <a:gd name="T5" fmla="*/ 0 h 963"/>
              </a:gdLst>
              <a:ahLst/>
              <a:cxnLst>
                <a:cxn ang="0">
                  <a:pos x="T0" y="T1"/>
                </a:cxn>
                <a:cxn ang="0">
                  <a:pos x="T2" y="T3"/>
                </a:cxn>
                <a:cxn ang="0">
                  <a:pos x="T4" y="T5"/>
                </a:cxn>
              </a:cxnLst>
              <a:rect l="0" t="0" r="r" b="b"/>
              <a:pathLst>
                <a:path w="963" h="963">
                  <a:moveTo>
                    <a:pt x="0" y="963"/>
                  </a:moveTo>
                  <a:lnTo>
                    <a:pt x="962" y="0"/>
                  </a:lnTo>
                  <a:lnTo>
                    <a:pt x="96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5" name="Freeform 89"/>
            <p:cNvSpPr>
              <a:spLocks/>
            </p:cNvSpPr>
            <p:nvPr/>
          </p:nvSpPr>
          <p:spPr bwMode="auto">
            <a:xfrm>
              <a:off x="2293" y="1020"/>
              <a:ext cx="75" cy="76"/>
            </a:xfrm>
            <a:custGeom>
              <a:avLst/>
              <a:gdLst>
                <a:gd name="T0" fmla="*/ 0 w 681"/>
                <a:gd name="T1" fmla="*/ 682 h 682"/>
                <a:gd name="T2" fmla="*/ 680 w 681"/>
                <a:gd name="T3" fmla="*/ 0 h 682"/>
                <a:gd name="T4" fmla="*/ 681 w 681"/>
                <a:gd name="T5" fmla="*/ 0 h 682"/>
              </a:gdLst>
              <a:ahLst/>
              <a:cxnLst>
                <a:cxn ang="0">
                  <a:pos x="T0" y="T1"/>
                </a:cxn>
                <a:cxn ang="0">
                  <a:pos x="T2" y="T3"/>
                </a:cxn>
                <a:cxn ang="0">
                  <a:pos x="T4" y="T5"/>
                </a:cxn>
              </a:cxnLst>
              <a:rect l="0" t="0" r="r" b="b"/>
              <a:pathLst>
                <a:path w="681" h="682">
                  <a:moveTo>
                    <a:pt x="0" y="682"/>
                  </a:moveTo>
                  <a:lnTo>
                    <a:pt x="680" y="0"/>
                  </a:lnTo>
                  <a:lnTo>
                    <a:pt x="68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6" name="Freeform 90"/>
            <p:cNvSpPr>
              <a:spLocks/>
            </p:cNvSpPr>
            <p:nvPr/>
          </p:nvSpPr>
          <p:spPr bwMode="auto">
            <a:xfrm>
              <a:off x="2209" y="1133"/>
              <a:ext cx="84" cy="84"/>
            </a:xfrm>
            <a:custGeom>
              <a:avLst/>
              <a:gdLst>
                <a:gd name="T0" fmla="*/ 0 w 752"/>
                <a:gd name="T1" fmla="*/ 752 h 752"/>
                <a:gd name="T2" fmla="*/ 751 w 752"/>
                <a:gd name="T3" fmla="*/ 0 h 752"/>
                <a:gd name="T4" fmla="*/ 752 w 752"/>
                <a:gd name="T5" fmla="*/ 0 h 752"/>
              </a:gdLst>
              <a:ahLst/>
              <a:cxnLst>
                <a:cxn ang="0">
                  <a:pos x="T0" y="T1"/>
                </a:cxn>
                <a:cxn ang="0">
                  <a:pos x="T2" y="T3"/>
                </a:cxn>
                <a:cxn ang="0">
                  <a:pos x="T4" y="T5"/>
                </a:cxn>
              </a:cxnLst>
              <a:rect l="0" t="0" r="r" b="b"/>
              <a:pathLst>
                <a:path w="752" h="752">
                  <a:moveTo>
                    <a:pt x="0" y="752"/>
                  </a:moveTo>
                  <a:lnTo>
                    <a:pt x="751" y="0"/>
                  </a:lnTo>
                  <a:lnTo>
                    <a:pt x="75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7" name="Freeform 91"/>
            <p:cNvSpPr>
              <a:spLocks/>
            </p:cNvSpPr>
            <p:nvPr/>
          </p:nvSpPr>
          <p:spPr bwMode="auto">
            <a:xfrm>
              <a:off x="2406" y="938"/>
              <a:ext cx="82" cy="82"/>
            </a:xfrm>
            <a:custGeom>
              <a:avLst/>
              <a:gdLst>
                <a:gd name="T0" fmla="*/ 0 w 735"/>
                <a:gd name="T1" fmla="*/ 735 h 735"/>
                <a:gd name="T2" fmla="*/ 734 w 735"/>
                <a:gd name="T3" fmla="*/ 0 h 735"/>
                <a:gd name="T4" fmla="*/ 735 w 735"/>
                <a:gd name="T5" fmla="*/ 0 h 735"/>
              </a:gdLst>
              <a:ahLst/>
              <a:cxnLst>
                <a:cxn ang="0">
                  <a:pos x="T0" y="T1"/>
                </a:cxn>
                <a:cxn ang="0">
                  <a:pos x="T2" y="T3"/>
                </a:cxn>
                <a:cxn ang="0">
                  <a:pos x="T4" y="T5"/>
                </a:cxn>
              </a:cxnLst>
              <a:rect l="0" t="0" r="r" b="b"/>
              <a:pathLst>
                <a:path w="735" h="735">
                  <a:moveTo>
                    <a:pt x="0" y="735"/>
                  </a:moveTo>
                  <a:lnTo>
                    <a:pt x="734" y="0"/>
                  </a:lnTo>
                  <a:lnTo>
                    <a:pt x="73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8" name="Freeform 92"/>
            <p:cNvSpPr>
              <a:spLocks/>
            </p:cNvSpPr>
            <p:nvPr/>
          </p:nvSpPr>
          <p:spPr bwMode="auto">
            <a:xfrm>
              <a:off x="2293" y="1020"/>
              <a:ext cx="113" cy="113"/>
            </a:xfrm>
            <a:custGeom>
              <a:avLst/>
              <a:gdLst>
                <a:gd name="T0" fmla="*/ 0 w 1021"/>
                <a:gd name="T1" fmla="*/ 1022 h 1022"/>
                <a:gd name="T2" fmla="*/ 1020 w 1021"/>
                <a:gd name="T3" fmla="*/ 0 h 1022"/>
                <a:gd name="T4" fmla="*/ 1021 w 1021"/>
                <a:gd name="T5" fmla="*/ 0 h 1022"/>
              </a:gdLst>
              <a:ahLst/>
              <a:cxnLst>
                <a:cxn ang="0">
                  <a:pos x="T0" y="T1"/>
                </a:cxn>
                <a:cxn ang="0">
                  <a:pos x="T2" y="T3"/>
                </a:cxn>
                <a:cxn ang="0">
                  <a:pos x="T4" y="T5"/>
                </a:cxn>
              </a:cxnLst>
              <a:rect l="0" t="0" r="r" b="b"/>
              <a:pathLst>
                <a:path w="1021" h="1022">
                  <a:moveTo>
                    <a:pt x="0" y="1022"/>
                  </a:moveTo>
                  <a:lnTo>
                    <a:pt x="1020" y="0"/>
                  </a:lnTo>
                  <a:lnTo>
                    <a:pt x="102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49" name="Freeform 93"/>
            <p:cNvSpPr>
              <a:spLocks/>
            </p:cNvSpPr>
            <p:nvPr/>
          </p:nvSpPr>
          <p:spPr bwMode="auto">
            <a:xfrm>
              <a:off x="2237" y="1171"/>
              <a:ext cx="56" cy="56"/>
            </a:xfrm>
            <a:custGeom>
              <a:avLst/>
              <a:gdLst>
                <a:gd name="T0" fmla="*/ 0 w 498"/>
                <a:gd name="T1" fmla="*/ 498 h 498"/>
                <a:gd name="T2" fmla="*/ 497 w 498"/>
                <a:gd name="T3" fmla="*/ 0 h 498"/>
                <a:gd name="T4" fmla="*/ 498 w 498"/>
                <a:gd name="T5" fmla="*/ 0 h 498"/>
              </a:gdLst>
              <a:ahLst/>
              <a:cxnLst>
                <a:cxn ang="0">
                  <a:pos x="T0" y="T1"/>
                </a:cxn>
                <a:cxn ang="0">
                  <a:pos x="T2" y="T3"/>
                </a:cxn>
                <a:cxn ang="0">
                  <a:pos x="T4" y="T5"/>
                </a:cxn>
              </a:cxnLst>
              <a:rect l="0" t="0" r="r" b="b"/>
              <a:pathLst>
                <a:path w="498" h="498">
                  <a:moveTo>
                    <a:pt x="0" y="498"/>
                  </a:moveTo>
                  <a:lnTo>
                    <a:pt x="497" y="0"/>
                  </a:lnTo>
                  <a:lnTo>
                    <a:pt x="4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50" name="Freeform 94"/>
            <p:cNvSpPr>
              <a:spLocks/>
            </p:cNvSpPr>
            <p:nvPr/>
          </p:nvSpPr>
          <p:spPr bwMode="auto">
            <a:xfrm>
              <a:off x="2444" y="967"/>
              <a:ext cx="53" cy="53"/>
            </a:xfrm>
            <a:custGeom>
              <a:avLst/>
              <a:gdLst>
                <a:gd name="T0" fmla="*/ 0 w 480"/>
                <a:gd name="T1" fmla="*/ 479 h 479"/>
                <a:gd name="T2" fmla="*/ 479 w 480"/>
                <a:gd name="T3" fmla="*/ 0 h 479"/>
                <a:gd name="T4" fmla="*/ 480 w 480"/>
                <a:gd name="T5" fmla="*/ 0 h 479"/>
              </a:gdLst>
              <a:ahLst/>
              <a:cxnLst>
                <a:cxn ang="0">
                  <a:pos x="T0" y="T1"/>
                </a:cxn>
                <a:cxn ang="0">
                  <a:pos x="T2" y="T3"/>
                </a:cxn>
                <a:cxn ang="0">
                  <a:pos x="T4" y="T5"/>
                </a:cxn>
              </a:cxnLst>
              <a:rect l="0" t="0" r="r" b="b"/>
              <a:pathLst>
                <a:path w="480" h="479">
                  <a:moveTo>
                    <a:pt x="0" y="479"/>
                  </a:moveTo>
                  <a:lnTo>
                    <a:pt x="479" y="0"/>
                  </a:lnTo>
                  <a:lnTo>
                    <a:pt x="48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51" name="Freeform 95"/>
            <p:cNvSpPr>
              <a:spLocks/>
            </p:cNvSpPr>
            <p:nvPr/>
          </p:nvSpPr>
          <p:spPr bwMode="auto">
            <a:xfrm>
              <a:off x="2293" y="1020"/>
              <a:ext cx="151" cy="151"/>
            </a:xfrm>
            <a:custGeom>
              <a:avLst/>
              <a:gdLst>
                <a:gd name="T0" fmla="*/ 0 w 1361"/>
                <a:gd name="T1" fmla="*/ 1363 h 1363"/>
                <a:gd name="T2" fmla="*/ 1360 w 1361"/>
                <a:gd name="T3" fmla="*/ 0 h 1363"/>
                <a:gd name="T4" fmla="*/ 1361 w 1361"/>
                <a:gd name="T5" fmla="*/ 0 h 1363"/>
              </a:gdLst>
              <a:ahLst/>
              <a:cxnLst>
                <a:cxn ang="0">
                  <a:pos x="T0" y="T1"/>
                </a:cxn>
                <a:cxn ang="0">
                  <a:pos x="T2" y="T3"/>
                </a:cxn>
                <a:cxn ang="0">
                  <a:pos x="T4" y="T5"/>
                </a:cxn>
              </a:cxnLst>
              <a:rect l="0" t="0" r="r" b="b"/>
              <a:pathLst>
                <a:path w="1361" h="1363">
                  <a:moveTo>
                    <a:pt x="0" y="1363"/>
                  </a:moveTo>
                  <a:lnTo>
                    <a:pt x="1360" y="0"/>
                  </a:lnTo>
                  <a:lnTo>
                    <a:pt x="136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52" name="Freeform 96"/>
            <p:cNvSpPr>
              <a:spLocks/>
            </p:cNvSpPr>
            <p:nvPr/>
          </p:nvSpPr>
          <p:spPr bwMode="auto">
            <a:xfrm>
              <a:off x="2269" y="1209"/>
              <a:ext cx="24" cy="24"/>
            </a:xfrm>
            <a:custGeom>
              <a:avLst/>
              <a:gdLst>
                <a:gd name="T0" fmla="*/ 0 w 213"/>
                <a:gd name="T1" fmla="*/ 212 h 212"/>
                <a:gd name="T2" fmla="*/ 212 w 213"/>
                <a:gd name="T3" fmla="*/ 0 h 212"/>
                <a:gd name="T4" fmla="*/ 213 w 213"/>
                <a:gd name="T5" fmla="*/ 0 h 212"/>
              </a:gdLst>
              <a:ahLst/>
              <a:cxnLst>
                <a:cxn ang="0">
                  <a:pos x="T0" y="T1"/>
                </a:cxn>
                <a:cxn ang="0">
                  <a:pos x="T2" y="T3"/>
                </a:cxn>
                <a:cxn ang="0">
                  <a:pos x="T4" y="T5"/>
                </a:cxn>
              </a:cxnLst>
              <a:rect l="0" t="0" r="r" b="b"/>
              <a:pathLst>
                <a:path w="213" h="212">
                  <a:moveTo>
                    <a:pt x="0" y="212"/>
                  </a:moveTo>
                  <a:lnTo>
                    <a:pt x="212" y="0"/>
                  </a:lnTo>
                  <a:lnTo>
                    <a:pt x="21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53" name="Freeform 97"/>
            <p:cNvSpPr>
              <a:spLocks/>
            </p:cNvSpPr>
            <p:nvPr/>
          </p:nvSpPr>
          <p:spPr bwMode="auto">
            <a:xfrm>
              <a:off x="2481" y="999"/>
              <a:ext cx="22" cy="21"/>
            </a:xfrm>
            <a:custGeom>
              <a:avLst/>
              <a:gdLst>
                <a:gd name="T0" fmla="*/ 0 w 192"/>
                <a:gd name="T1" fmla="*/ 190 h 190"/>
                <a:gd name="T2" fmla="*/ 191 w 192"/>
                <a:gd name="T3" fmla="*/ 0 h 190"/>
                <a:gd name="T4" fmla="*/ 192 w 192"/>
                <a:gd name="T5" fmla="*/ 0 h 190"/>
              </a:gdLst>
              <a:ahLst/>
              <a:cxnLst>
                <a:cxn ang="0">
                  <a:pos x="T0" y="T1"/>
                </a:cxn>
                <a:cxn ang="0">
                  <a:pos x="T2" y="T3"/>
                </a:cxn>
                <a:cxn ang="0">
                  <a:pos x="T4" y="T5"/>
                </a:cxn>
              </a:cxnLst>
              <a:rect l="0" t="0" r="r" b="b"/>
              <a:pathLst>
                <a:path w="192" h="190">
                  <a:moveTo>
                    <a:pt x="0" y="190"/>
                  </a:moveTo>
                  <a:lnTo>
                    <a:pt x="191" y="0"/>
                  </a:lnTo>
                  <a:lnTo>
                    <a:pt x="19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54" name="Freeform 98"/>
            <p:cNvSpPr>
              <a:spLocks/>
            </p:cNvSpPr>
            <p:nvPr/>
          </p:nvSpPr>
          <p:spPr bwMode="auto">
            <a:xfrm>
              <a:off x="2293" y="1020"/>
              <a:ext cx="188" cy="189"/>
            </a:xfrm>
            <a:custGeom>
              <a:avLst/>
              <a:gdLst>
                <a:gd name="T0" fmla="*/ 0 w 1700"/>
                <a:gd name="T1" fmla="*/ 1703 h 1703"/>
                <a:gd name="T2" fmla="*/ 1699 w 1700"/>
                <a:gd name="T3" fmla="*/ 0 h 1703"/>
                <a:gd name="T4" fmla="*/ 1700 w 1700"/>
                <a:gd name="T5" fmla="*/ 0 h 1703"/>
              </a:gdLst>
              <a:ahLst/>
              <a:cxnLst>
                <a:cxn ang="0">
                  <a:pos x="T0" y="T1"/>
                </a:cxn>
                <a:cxn ang="0">
                  <a:pos x="T2" y="T3"/>
                </a:cxn>
                <a:cxn ang="0">
                  <a:pos x="T4" y="T5"/>
                </a:cxn>
              </a:cxnLst>
              <a:rect l="0" t="0" r="r" b="b"/>
              <a:pathLst>
                <a:path w="1700" h="1703">
                  <a:moveTo>
                    <a:pt x="0" y="1703"/>
                  </a:moveTo>
                  <a:lnTo>
                    <a:pt x="1699" y="0"/>
                  </a:lnTo>
                  <a:lnTo>
                    <a:pt x="170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55" name="Freeform 99"/>
            <p:cNvSpPr>
              <a:spLocks/>
            </p:cNvSpPr>
            <p:nvPr/>
          </p:nvSpPr>
          <p:spPr bwMode="auto">
            <a:xfrm>
              <a:off x="2306" y="1036"/>
              <a:ext cx="197" cy="197"/>
            </a:xfrm>
            <a:custGeom>
              <a:avLst/>
              <a:gdLst>
                <a:gd name="T0" fmla="*/ 0 w 1773"/>
                <a:gd name="T1" fmla="*/ 1775 h 1775"/>
                <a:gd name="T2" fmla="*/ 1772 w 1773"/>
                <a:gd name="T3" fmla="*/ 0 h 1775"/>
                <a:gd name="T4" fmla="*/ 1773 w 1773"/>
                <a:gd name="T5" fmla="*/ 0 h 1775"/>
              </a:gdLst>
              <a:ahLst/>
              <a:cxnLst>
                <a:cxn ang="0">
                  <a:pos x="T0" y="T1"/>
                </a:cxn>
                <a:cxn ang="0">
                  <a:pos x="T2" y="T3"/>
                </a:cxn>
                <a:cxn ang="0">
                  <a:pos x="T4" y="T5"/>
                </a:cxn>
              </a:cxnLst>
              <a:rect l="0" t="0" r="r" b="b"/>
              <a:pathLst>
                <a:path w="1773" h="1775">
                  <a:moveTo>
                    <a:pt x="0" y="1775"/>
                  </a:moveTo>
                  <a:lnTo>
                    <a:pt x="1772" y="0"/>
                  </a:lnTo>
                  <a:lnTo>
                    <a:pt x="177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56" name="Freeform 100"/>
            <p:cNvSpPr>
              <a:spLocks/>
            </p:cNvSpPr>
            <p:nvPr/>
          </p:nvSpPr>
          <p:spPr bwMode="auto">
            <a:xfrm>
              <a:off x="2353" y="1083"/>
              <a:ext cx="141" cy="141"/>
            </a:xfrm>
            <a:custGeom>
              <a:avLst/>
              <a:gdLst>
                <a:gd name="T0" fmla="*/ 0 w 1274"/>
                <a:gd name="T1" fmla="*/ 1275 h 1275"/>
                <a:gd name="T2" fmla="*/ 1273 w 1274"/>
                <a:gd name="T3" fmla="*/ 0 h 1275"/>
                <a:gd name="T4" fmla="*/ 1274 w 1274"/>
                <a:gd name="T5" fmla="*/ 0 h 1275"/>
              </a:gdLst>
              <a:ahLst/>
              <a:cxnLst>
                <a:cxn ang="0">
                  <a:pos x="T0" y="T1"/>
                </a:cxn>
                <a:cxn ang="0">
                  <a:pos x="T2" y="T3"/>
                </a:cxn>
                <a:cxn ang="0">
                  <a:pos x="T4" y="T5"/>
                </a:cxn>
              </a:cxnLst>
              <a:rect l="0" t="0" r="r" b="b"/>
              <a:pathLst>
                <a:path w="1274" h="1275">
                  <a:moveTo>
                    <a:pt x="0" y="1275"/>
                  </a:moveTo>
                  <a:lnTo>
                    <a:pt x="1273" y="0"/>
                  </a:lnTo>
                  <a:lnTo>
                    <a:pt x="127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57" name="Text Box 101"/>
            <p:cNvSpPr txBox="1">
              <a:spLocks noChangeArrowheads="1"/>
            </p:cNvSpPr>
            <p:nvPr/>
          </p:nvSpPr>
          <p:spPr bwMode="auto">
            <a:xfrm>
              <a:off x="287" y="1584"/>
              <a:ext cx="187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rgbClr val="FF0000"/>
                  </a:solidFill>
                  <a:effectLst>
                    <a:outerShdw blurRad="38100" dist="38100" dir="2700000" algn="tl">
                      <a:srgbClr val="FFFFFF"/>
                    </a:outerShdw>
                  </a:effectLst>
                </a:rPr>
                <a:t>Cup headed bolt</a:t>
              </a:r>
            </a:p>
          </p:txBody>
        </p:sp>
      </p:grpSp>
      <p:grpSp>
        <p:nvGrpSpPr>
          <p:cNvPr id="45352" name="Group 296"/>
          <p:cNvGrpSpPr>
            <a:grpSpLocks/>
          </p:cNvGrpSpPr>
          <p:nvPr/>
        </p:nvGrpSpPr>
        <p:grpSpPr bwMode="auto">
          <a:xfrm>
            <a:off x="4714875" y="838200"/>
            <a:ext cx="4183063" cy="2271713"/>
            <a:chOff x="2970" y="528"/>
            <a:chExt cx="2635" cy="1431"/>
          </a:xfrm>
        </p:grpSpPr>
        <p:sp>
          <p:nvSpPr>
            <p:cNvPr id="45158" name="Freeform 102"/>
            <p:cNvSpPr>
              <a:spLocks/>
            </p:cNvSpPr>
            <p:nvPr/>
          </p:nvSpPr>
          <p:spPr bwMode="auto">
            <a:xfrm>
              <a:off x="4461" y="528"/>
              <a:ext cx="1059" cy="1061"/>
            </a:xfrm>
            <a:custGeom>
              <a:avLst/>
              <a:gdLst>
                <a:gd name="T0" fmla="*/ 0 w 11538"/>
                <a:gd name="T1" fmla="*/ 11555 h 11555"/>
                <a:gd name="T2" fmla="*/ 11538 w 11538"/>
                <a:gd name="T3" fmla="*/ 11555 h 11555"/>
                <a:gd name="T4" fmla="*/ 11538 w 11538"/>
                <a:gd name="T5" fmla="*/ 0 h 11555"/>
                <a:gd name="T6" fmla="*/ 0 w 11538"/>
                <a:gd name="T7" fmla="*/ 0 h 11555"/>
                <a:gd name="T8" fmla="*/ 0 w 11538"/>
                <a:gd name="T9" fmla="*/ 11555 h 11555"/>
                <a:gd name="T10" fmla="*/ 2 w 11538"/>
                <a:gd name="T11" fmla="*/ 11555 h 11555"/>
              </a:gdLst>
              <a:ahLst/>
              <a:cxnLst>
                <a:cxn ang="0">
                  <a:pos x="T0" y="T1"/>
                </a:cxn>
                <a:cxn ang="0">
                  <a:pos x="T2" y="T3"/>
                </a:cxn>
                <a:cxn ang="0">
                  <a:pos x="T4" y="T5"/>
                </a:cxn>
                <a:cxn ang="0">
                  <a:pos x="T6" y="T7"/>
                </a:cxn>
                <a:cxn ang="0">
                  <a:pos x="T8" y="T9"/>
                </a:cxn>
                <a:cxn ang="0">
                  <a:pos x="T10" y="T11"/>
                </a:cxn>
              </a:cxnLst>
              <a:rect l="0" t="0" r="r" b="b"/>
              <a:pathLst>
                <a:path w="11538" h="11555">
                  <a:moveTo>
                    <a:pt x="0" y="11555"/>
                  </a:moveTo>
                  <a:lnTo>
                    <a:pt x="11538" y="11555"/>
                  </a:lnTo>
                  <a:lnTo>
                    <a:pt x="11538" y="0"/>
                  </a:lnTo>
                  <a:lnTo>
                    <a:pt x="0" y="0"/>
                  </a:lnTo>
                  <a:lnTo>
                    <a:pt x="0" y="11555"/>
                  </a:lnTo>
                  <a:lnTo>
                    <a:pt x="2" y="1155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59" name="Freeform 103"/>
            <p:cNvSpPr>
              <a:spLocks/>
            </p:cNvSpPr>
            <p:nvPr/>
          </p:nvSpPr>
          <p:spPr bwMode="auto">
            <a:xfrm>
              <a:off x="4990" y="528"/>
              <a:ext cx="1" cy="1061"/>
            </a:xfrm>
            <a:custGeom>
              <a:avLst/>
              <a:gdLst>
                <a:gd name="T0" fmla="*/ 0 w 1"/>
                <a:gd name="T1" fmla="*/ 11555 h 11555"/>
                <a:gd name="T2" fmla="*/ 0 w 1"/>
                <a:gd name="T3" fmla="*/ 0 h 11555"/>
                <a:gd name="T4" fmla="*/ 1 w 1"/>
                <a:gd name="T5" fmla="*/ 0 h 11555"/>
              </a:gdLst>
              <a:ahLst/>
              <a:cxnLst>
                <a:cxn ang="0">
                  <a:pos x="T0" y="T1"/>
                </a:cxn>
                <a:cxn ang="0">
                  <a:pos x="T2" y="T3"/>
                </a:cxn>
                <a:cxn ang="0">
                  <a:pos x="T4" y="T5"/>
                </a:cxn>
              </a:cxnLst>
              <a:rect l="0" t="0" r="r" b="b"/>
              <a:pathLst>
                <a:path w="1" h="11555">
                  <a:moveTo>
                    <a:pt x="0" y="11555"/>
                  </a:moveTo>
                  <a:lnTo>
                    <a:pt x="0" y="0"/>
                  </a:lnTo>
                  <a:lnTo>
                    <a:pt x="1"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0" name="Freeform 104"/>
            <p:cNvSpPr>
              <a:spLocks/>
            </p:cNvSpPr>
            <p:nvPr/>
          </p:nvSpPr>
          <p:spPr bwMode="auto">
            <a:xfrm>
              <a:off x="4461" y="1059"/>
              <a:ext cx="1059" cy="0"/>
            </a:xfrm>
            <a:custGeom>
              <a:avLst/>
              <a:gdLst>
                <a:gd name="T0" fmla="*/ 0 w 11539"/>
                <a:gd name="T1" fmla="*/ 11538 w 11539"/>
                <a:gd name="T2" fmla="*/ 11539 w 11539"/>
              </a:gdLst>
              <a:ahLst/>
              <a:cxnLst>
                <a:cxn ang="0">
                  <a:pos x="T0" y="0"/>
                </a:cxn>
                <a:cxn ang="0">
                  <a:pos x="T1" y="0"/>
                </a:cxn>
                <a:cxn ang="0">
                  <a:pos x="T2" y="0"/>
                </a:cxn>
              </a:cxnLst>
              <a:rect l="0" t="0" r="r" b="b"/>
              <a:pathLst>
                <a:path w="11539">
                  <a:moveTo>
                    <a:pt x="0" y="0"/>
                  </a:moveTo>
                  <a:lnTo>
                    <a:pt x="11538" y="0"/>
                  </a:lnTo>
                  <a:lnTo>
                    <a:pt x="11539"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1" name="Freeform 105"/>
            <p:cNvSpPr>
              <a:spLocks/>
            </p:cNvSpPr>
            <p:nvPr/>
          </p:nvSpPr>
          <p:spPr bwMode="auto">
            <a:xfrm>
              <a:off x="4814" y="882"/>
              <a:ext cx="353" cy="353"/>
            </a:xfrm>
            <a:custGeom>
              <a:avLst/>
              <a:gdLst>
                <a:gd name="T0" fmla="*/ 3847 w 3848"/>
                <a:gd name="T1" fmla="*/ 1926 h 3852"/>
                <a:gd name="T2" fmla="*/ 3753 w 3848"/>
                <a:gd name="T3" fmla="*/ 1331 h 3852"/>
                <a:gd name="T4" fmla="*/ 3480 w 3848"/>
                <a:gd name="T5" fmla="*/ 795 h 3852"/>
                <a:gd name="T6" fmla="*/ 3054 w 3848"/>
                <a:gd name="T7" fmla="*/ 368 h 3852"/>
                <a:gd name="T8" fmla="*/ 2518 w 3848"/>
                <a:gd name="T9" fmla="*/ 95 h 3852"/>
                <a:gd name="T10" fmla="*/ 1924 w 3848"/>
                <a:gd name="T11" fmla="*/ 0 h 3852"/>
                <a:gd name="T12" fmla="*/ 1330 w 3848"/>
                <a:gd name="T13" fmla="*/ 95 h 3852"/>
                <a:gd name="T14" fmla="*/ 794 w 3848"/>
                <a:gd name="T15" fmla="*/ 368 h 3852"/>
                <a:gd name="T16" fmla="*/ 369 w 3848"/>
                <a:gd name="T17" fmla="*/ 795 h 3852"/>
                <a:gd name="T18" fmla="*/ 95 w 3848"/>
                <a:gd name="T19" fmla="*/ 1331 h 3852"/>
                <a:gd name="T20" fmla="*/ 0 w 3848"/>
                <a:gd name="T21" fmla="*/ 1926 h 3852"/>
                <a:gd name="T22" fmla="*/ 95 w 3848"/>
                <a:gd name="T23" fmla="*/ 2522 h 3852"/>
                <a:gd name="T24" fmla="*/ 369 w 3848"/>
                <a:gd name="T25" fmla="*/ 3058 h 3852"/>
                <a:gd name="T26" fmla="*/ 794 w 3848"/>
                <a:gd name="T27" fmla="*/ 3485 h 3852"/>
                <a:gd name="T28" fmla="*/ 1330 w 3848"/>
                <a:gd name="T29" fmla="*/ 3758 h 3852"/>
                <a:gd name="T30" fmla="*/ 1924 w 3848"/>
                <a:gd name="T31" fmla="*/ 3852 h 3852"/>
                <a:gd name="T32" fmla="*/ 2518 w 3848"/>
                <a:gd name="T33" fmla="*/ 3758 h 3852"/>
                <a:gd name="T34" fmla="*/ 3054 w 3848"/>
                <a:gd name="T35" fmla="*/ 3485 h 3852"/>
                <a:gd name="T36" fmla="*/ 3480 w 3848"/>
                <a:gd name="T37" fmla="*/ 3058 h 3852"/>
                <a:gd name="T38" fmla="*/ 3753 w 3848"/>
                <a:gd name="T39" fmla="*/ 2522 h 3852"/>
                <a:gd name="T40" fmla="*/ 3847 w 3848"/>
                <a:gd name="T41" fmla="*/ 1926 h 3852"/>
                <a:gd name="T42" fmla="*/ 3848 w 3848"/>
                <a:gd name="T43" fmla="*/ 1926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8" h="3852">
                  <a:moveTo>
                    <a:pt x="3847" y="1926"/>
                  </a:moveTo>
                  <a:lnTo>
                    <a:pt x="3753" y="1331"/>
                  </a:lnTo>
                  <a:lnTo>
                    <a:pt x="3480" y="795"/>
                  </a:lnTo>
                  <a:lnTo>
                    <a:pt x="3054" y="368"/>
                  </a:lnTo>
                  <a:lnTo>
                    <a:pt x="2518" y="95"/>
                  </a:lnTo>
                  <a:lnTo>
                    <a:pt x="1924" y="0"/>
                  </a:lnTo>
                  <a:lnTo>
                    <a:pt x="1330" y="95"/>
                  </a:lnTo>
                  <a:lnTo>
                    <a:pt x="794" y="368"/>
                  </a:lnTo>
                  <a:lnTo>
                    <a:pt x="369" y="795"/>
                  </a:lnTo>
                  <a:lnTo>
                    <a:pt x="95" y="1331"/>
                  </a:lnTo>
                  <a:lnTo>
                    <a:pt x="0" y="1926"/>
                  </a:lnTo>
                  <a:lnTo>
                    <a:pt x="95" y="2522"/>
                  </a:lnTo>
                  <a:lnTo>
                    <a:pt x="369" y="3058"/>
                  </a:lnTo>
                  <a:lnTo>
                    <a:pt x="794" y="3485"/>
                  </a:lnTo>
                  <a:lnTo>
                    <a:pt x="1330" y="3758"/>
                  </a:lnTo>
                  <a:lnTo>
                    <a:pt x="1924" y="3852"/>
                  </a:lnTo>
                  <a:lnTo>
                    <a:pt x="2518" y="3758"/>
                  </a:lnTo>
                  <a:lnTo>
                    <a:pt x="3054" y="3485"/>
                  </a:lnTo>
                  <a:lnTo>
                    <a:pt x="3480" y="3058"/>
                  </a:lnTo>
                  <a:lnTo>
                    <a:pt x="3753" y="2522"/>
                  </a:lnTo>
                  <a:lnTo>
                    <a:pt x="3847" y="1926"/>
                  </a:lnTo>
                  <a:lnTo>
                    <a:pt x="3848" y="192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2" name="Freeform 106"/>
            <p:cNvSpPr>
              <a:spLocks/>
            </p:cNvSpPr>
            <p:nvPr/>
          </p:nvSpPr>
          <p:spPr bwMode="auto">
            <a:xfrm>
              <a:off x="4814" y="882"/>
              <a:ext cx="353" cy="353"/>
            </a:xfrm>
            <a:custGeom>
              <a:avLst/>
              <a:gdLst>
                <a:gd name="T0" fmla="*/ 0 w 3847"/>
                <a:gd name="T1" fmla="*/ 0 h 3852"/>
                <a:gd name="T2" fmla="*/ 0 w 3847"/>
                <a:gd name="T3" fmla="*/ 3852 h 3852"/>
                <a:gd name="T4" fmla="*/ 3847 w 3847"/>
                <a:gd name="T5" fmla="*/ 3852 h 3852"/>
                <a:gd name="T6" fmla="*/ 3847 w 3847"/>
                <a:gd name="T7" fmla="*/ 0 h 3852"/>
                <a:gd name="T8" fmla="*/ 0 w 3847"/>
                <a:gd name="T9" fmla="*/ 0 h 3852"/>
                <a:gd name="T10" fmla="*/ 2 w 3847"/>
                <a:gd name="T11" fmla="*/ 0 h 3852"/>
              </a:gdLst>
              <a:ahLst/>
              <a:cxnLst>
                <a:cxn ang="0">
                  <a:pos x="T0" y="T1"/>
                </a:cxn>
                <a:cxn ang="0">
                  <a:pos x="T2" y="T3"/>
                </a:cxn>
                <a:cxn ang="0">
                  <a:pos x="T4" y="T5"/>
                </a:cxn>
                <a:cxn ang="0">
                  <a:pos x="T6" y="T7"/>
                </a:cxn>
                <a:cxn ang="0">
                  <a:pos x="T8" y="T9"/>
                </a:cxn>
                <a:cxn ang="0">
                  <a:pos x="T10" y="T11"/>
                </a:cxn>
              </a:cxnLst>
              <a:rect l="0" t="0" r="r" b="b"/>
              <a:pathLst>
                <a:path w="3847" h="3852">
                  <a:moveTo>
                    <a:pt x="0" y="0"/>
                  </a:moveTo>
                  <a:lnTo>
                    <a:pt x="0" y="3852"/>
                  </a:lnTo>
                  <a:lnTo>
                    <a:pt x="3847" y="3852"/>
                  </a:lnTo>
                  <a:lnTo>
                    <a:pt x="3847" y="0"/>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3" name="Freeform 107"/>
            <p:cNvSpPr>
              <a:spLocks/>
            </p:cNvSpPr>
            <p:nvPr/>
          </p:nvSpPr>
          <p:spPr bwMode="auto">
            <a:xfrm>
              <a:off x="4268" y="528"/>
              <a:ext cx="1" cy="1061"/>
            </a:xfrm>
            <a:custGeom>
              <a:avLst/>
              <a:gdLst>
                <a:gd name="T0" fmla="*/ 0 w 1"/>
                <a:gd name="T1" fmla="*/ 11555 h 11555"/>
                <a:gd name="T2" fmla="*/ 0 w 1"/>
                <a:gd name="T3" fmla="*/ 0 h 11555"/>
                <a:gd name="T4" fmla="*/ 1 w 1"/>
                <a:gd name="T5" fmla="*/ 0 h 11555"/>
              </a:gdLst>
              <a:ahLst/>
              <a:cxnLst>
                <a:cxn ang="0">
                  <a:pos x="T0" y="T1"/>
                </a:cxn>
                <a:cxn ang="0">
                  <a:pos x="T2" y="T3"/>
                </a:cxn>
                <a:cxn ang="0">
                  <a:pos x="T4" y="T5"/>
                </a:cxn>
              </a:cxnLst>
              <a:rect l="0" t="0" r="r" b="b"/>
              <a:pathLst>
                <a:path w="1" h="11555">
                  <a:moveTo>
                    <a:pt x="0" y="115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4" name="Freeform 108"/>
            <p:cNvSpPr>
              <a:spLocks/>
            </p:cNvSpPr>
            <p:nvPr/>
          </p:nvSpPr>
          <p:spPr bwMode="auto">
            <a:xfrm>
              <a:off x="3986" y="528"/>
              <a:ext cx="0" cy="1061"/>
            </a:xfrm>
            <a:custGeom>
              <a:avLst/>
              <a:gdLst>
                <a:gd name="T0" fmla="*/ 0 w 1"/>
                <a:gd name="T1" fmla="*/ 11555 h 11555"/>
                <a:gd name="T2" fmla="*/ 0 w 1"/>
                <a:gd name="T3" fmla="*/ 0 h 11555"/>
                <a:gd name="T4" fmla="*/ 1 w 1"/>
                <a:gd name="T5" fmla="*/ 0 h 11555"/>
              </a:gdLst>
              <a:ahLst/>
              <a:cxnLst>
                <a:cxn ang="0">
                  <a:pos x="T0" y="T1"/>
                </a:cxn>
                <a:cxn ang="0">
                  <a:pos x="T2" y="T3"/>
                </a:cxn>
                <a:cxn ang="0">
                  <a:pos x="T4" y="T5"/>
                </a:cxn>
              </a:cxnLst>
              <a:rect l="0" t="0" r="r" b="b"/>
              <a:pathLst>
                <a:path w="1" h="11555">
                  <a:moveTo>
                    <a:pt x="0" y="115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5" name="Freeform 109"/>
            <p:cNvSpPr>
              <a:spLocks/>
            </p:cNvSpPr>
            <p:nvPr/>
          </p:nvSpPr>
          <p:spPr bwMode="auto">
            <a:xfrm>
              <a:off x="3986" y="1589"/>
              <a:ext cx="282" cy="1"/>
            </a:xfrm>
            <a:custGeom>
              <a:avLst/>
              <a:gdLst>
                <a:gd name="T0" fmla="*/ 0 w 3078"/>
                <a:gd name="T1" fmla="*/ 3077 w 3078"/>
                <a:gd name="T2" fmla="*/ 3078 w 3078"/>
              </a:gdLst>
              <a:ahLst/>
              <a:cxnLst>
                <a:cxn ang="0">
                  <a:pos x="T0" y="0"/>
                </a:cxn>
                <a:cxn ang="0">
                  <a:pos x="T1" y="0"/>
                </a:cxn>
                <a:cxn ang="0">
                  <a:pos x="T2" y="0"/>
                </a:cxn>
              </a:cxnLst>
              <a:rect l="0" t="0" r="r" b="b"/>
              <a:pathLst>
                <a:path w="3078">
                  <a:moveTo>
                    <a:pt x="0" y="0"/>
                  </a:moveTo>
                  <a:lnTo>
                    <a:pt x="3077" y="0"/>
                  </a:lnTo>
                  <a:lnTo>
                    <a:pt x="30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6" name="Freeform 110"/>
            <p:cNvSpPr>
              <a:spLocks/>
            </p:cNvSpPr>
            <p:nvPr/>
          </p:nvSpPr>
          <p:spPr bwMode="auto">
            <a:xfrm>
              <a:off x="3986" y="528"/>
              <a:ext cx="282" cy="1"/>
            </a:xfrm>
            <a:custGeom>
              <a:avLst/>
              <a:gdLst>
                <a:gd name="T0" fmla="*/ 0 w 3078"/>
                <a:gd name="T1" fmla="*/ 3077 w 3078"/>
                <a:gd name="T2" fmla="*/ 3078 w 3078"/>
              </a:gdLst>
              <a:ahLst/>
              <a:cxnLst>
                <a:cxn ang="0">
                  <a:pos x="T0" y="0"/>
                </a:cxn>
                <a:cxn ang="0">
                  <a:pos x="T1" y="0"/>
                </a:cxn>
                <a:cxn ang="0">
                  <a:pos x="T2" y="0"/>
                </a:cxn>
              </a:cxnLst>
              <a:rect l="0" t="0" r="r" b="b"/>
              <a:pathLst>
                <a:path w="3078">
                  <a:moveTo>
                    <a:pt x="0" y="0"/>
                  </a:moveTo>
                  <a:lnTo>
                    <a:pt x="3077" y="0"/>
                  </a:lnTo>
                  <a:lnTo>
                    <a:pt x="30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7" name="Freeform 111"/>
            <p:cNvSpPr>
              <a:spLocks/>
            </p:cNvSpPr>
            <p:nvPr/>
          </p:nvSpPr>
          <p:spPr bwMode="auto">
            <a:xfrm>
              <a:off x="2970" y="1059"/>
              <a:ext cx="1298" cy="0"/>
            </a:xfrm>
            <a:custGeom>
              <a:avLst/>
              <a:gdLst>
                <a:gd name="T0" fmla="*/ 14140 w 14140"/>
                <a:gd name="T1" fmla="*/ 0 w 14140"/>
                <a:gd name="T2" fmla="*/ 2 w 14140"/>
              </a:gdLst>
              <a:ahLst/>
              <a:cxnLst>
                <a:cxn ang="0">
                  <a:pos x="T0" y="0"/>
                </a:cxn>
                <a:cxn ang="0">
                  <a:pos x="T1" y="0"/>
                </a:cxn>
                <a:cxn ang="0">
                  <a:pos x="T2" y="0"/>
                </a:cxn>
              </a:cxnLst>
              <a:rect l="0" t="0" r="r" b="b"/>
              <a:pathLst>
                <a:path w="14140">
                  <a:moveTo>
                    <a:pt x="14140" y="0"/>
                  </a:moveTo>
                  <a:lnTo>
                    <a:pt x="0" y="0"/>
                  </a:lnTo>
                  <a:lnTo>
                    <a:pt x="2"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8" name="Freeform 112"/>
            <p:cNvSpPr>
              <a:spLocks/>
            </p:cNvSpPr>
            <p:nvPr/>
          </p:nvSpPr>
          <p:spPr bwMode="auto">
            <a:xfrm>
              <a:off x="3703" y="882"/>
              <a:ext cx="1" cy="353"/>
            </a:xfrm>
            <a:custGeom>
              <a:avLst/>
              <a:gdLst>
                <a:gd name="T0" fmla="*/ 0 w 1"/>
                <a:gd name="T1" fmla="*/ 3852 h 3852"/>
                <a:gd name="T2" fmla="*/ 0 w 1"/>
                <a:gd name="T3" fmla="*/ 0 h 3852"/>
                <a:gd name="T4" fmla="*/ 1 w 1"/>
                <a:gd name="T5" fmla="*/ 0 h 3852"/>
              </a:gdLst>
              <a:ahLst/>
              <a:cxnLst>
                <a:cxn ang="0">
                  <a:pos x="T0" y="T1"/>
                </a:cxn>
                <a:cxn ang="0">
                  <a:pos x="T2" y="T3"/>
                </a:cxn>
                <a:cxn ang="0">
                  <a:pos x="T4" y="T5"/>
                </a:cxn>
              </a:cxnLst>
              <a:rect l="0" t="0" r="r" b="b"/>
              <a:pathLst>
                <a:path w="1" h="3852">
                  <a:moveTo>
                    <a:pt x="0" y="38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69" name="Freeform 113"/>
            <p:cNvSpPr>
              <a:spLocks/>
            </p:cNvSpPr>
            <p:nvPr/>
          </p:nvSpPr>
          <p:spPr bwMode="auto">
            <a:xfrm>
              <a:off x="3114" y="882"/>
              <a:ext cx="1154" cy="1"/>
            </a:xfrm>
            <a:custGeom>
              <a:avLst/>
              <a:gdLst>
                <a:gd name="T0" fmla="*/ 12574 w 12574"/>
                <a:gd name="T1" fmla="*/ 0 w 12574"/>
                <a:gd name="T2" fmla="*/ 2 w 12574"/>
              </a:gdLst>
              <a:ahLst/>
              <a:cxnLst>
                <a:cxn ang="0">
                  <a:pos x="T0" y="0"/>
                </a:cxn>
                <a:cxn ang="0">
                  <a:pos x="T1" y="0"/>
                </a:cxn>
                <a:cxn ang="0">
                  <a:pos x="T2" y="0"/>
                </a:cxn>
              </a:cxnLst>
              <a:rect l="0" t="0" r="r" b="b"/>
              <a:pathLst>
                <a:path w="12574">
                  <a:moveTo>
                    <a:pt x="12574"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0" name="Freeform 114"/>
            <p:cNvSpPr>
              <a:spLocks/>
            </p:cNvSpPr>
            <p:nvPr/>
          </p:nvSpPr>
          <p:spPr bwMode="auto">
            <a:xfrm>
              <a:off x="3114" y="1235"/>
              <a:ext cx="1154" cy="1"/>
            </a:xfrm>
            <a:custGeom>
              <a:avLst/>
              <a:gdLst>
                <a:gd name="T0" fmla="*/ 12574 w 12574"/>
                <a:gd name="T1" fmla="*/ 0 w 12574"/>
                <a:gd name="T2" fmla="*/ 2 w 12574"/>
              </a:gdLst>
              <a:ahLst/>
              <a:cxnLst>
                <a:cxn ang="0">
                  <a:pos x="T0" y="0"/>
                </a:cxn>
                <a:cxn ang="0">
                  <a:pos x="T1" y="0"/>
                </a:cxn>
                <a:cxn ang="0">
                  <a:pos x="T2" y="0"/>
                </a:cxn>
              </a:cxnLst>
              <a:rect l="0" t="0" r="r" b="b"/>
              <a:pathLst>
                <a:path w="12574">
                  <a:moveTo>
                    <a:pt x="12574"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1" name="Freeform 115"/>
            <p:cNvSpPr>
              <a:spLocks/>
            </p:cNvSpPr>
            <p:nvPr/>
          </p:nvSpPr>
          <p:spPr bwMode="auto">
            <a:xfrm>
              <a:off x="3703" y="882"/>
              <a:ext cx="283" cy="353"/>
            </a:xfrm>
            <a:custGeom>
              <a:avLst/>
              <a:gdLst>
                <a:gd name="T0" fmla="*/ 0 w 3078"/>
                <a:gd name="T1" fmla="*/ 0 h 3852"/>
                <a:gd name="T2" fmla="*/ 3077 w 3078"/>
                <a:gd name="T3" fmla="*/ 3852 h 3852"/>
                <a:gd name="T4" fmla="*/ 3078 w 3078"/>
                <a:gd name="T5" fmla="*/ 3852 h 3852"/>
              </a:gdLst>
              <a:ahLst/>
              <a:cxnLst>
                <a:cxn ang="0">
                  <a:pos x="T0" y="T1"/>
                </a:cxn>
                <a:cxn ang="0">
                  <a:pos x="T2" y="T3"/>
                </a:cxn>
                <a:cxn ang="0">
                  <a:pos x="T4" y="T5"/>
                </a:cxn>
              </a:cxnLst>
              <a:rect l="0" t="0" r="r" b="b"/>
              <a:pathLst>
                <a:path w="3078" h="3852">
                  <a:moveTo>
                    <a:pt x="0" y="0"/>
                  </a:moveTo>
                  <a:lnTo>
                    <a:pt x="3077" y="3852"/>
                  </a:lnTo>
                  <a:lnTo>
                    <a:pt x="3078" y="385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2" name="Freeform 116"/>
            <p:cNvSpPr>
              <a:spLocks/>
            </p:cNvSpPr>
            <p:nvPr/>
          </p:nvSpPr>
          <p:spPr bwMode="auto">
            <a:xfrm>
              <a:off x="3703" y="882"/>
              <a:ext cx="283" cy="353"/>
            </a:xfrm>
            <a:custGeom>
              <a:avLst/>
              <a:gdLst>
                <a:gd name="T0" fmla="*/ 3077 w 3077"/>
                <a:gd name="T1" fmla="*/ 0 h 3852"/>
                <a:gd name="T2" fmla="*/ 0 w 3077"/>
                <a:gd name="T3" fmla="*/ 3852 h 3852"/>
                <a:gd name="T4" fmla="*/ 1 w 3077"/>
                <a:gd name="T5" fmla="*/ 3852 h 3852"/>
              </a:gdLst>
              <a:ahLst/>
              <a:cxnLst>
                <a:cxn ang="0">
                  <a:pos x="T0" y="T1"/>
                </a:cxn>
                <a:cxn ang="0">
                  <a:pos x="T2" y="T3"/>
                </a:cxn>
                <a:cxn ang="0">
                  <a:pos x="T4" y="T5"/>
                </a:cxn>
              </a:cxnLst>
              <a:rect l="0" t="0" r="r" b="b"/>
              <a:pathLst>
                <a:path w="3077" h="3852">
                  <a:moveTo>
                    <a:pt x="3077" y="0"/>
                  </a:moveTo>
                  <a:lnTo>
                    <a:pt x="0" y="3852"/>
                  </a:lnTo>
                  <a:lnTo>
                    <a:pt x="1" y="385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3" name="Freeform 117"/>
            <p:cNvSpPr>
              <a:spLocks/>
            </p:cNvSpPr>
            <p:nvPr/>
          </p:nvSpPr>
          <p:spPr bwMode="auto">
            <a:xfrm>
              <a:off x="3038" y="882"/>
              <a:ext cx="115" cy="353"/>
            </a:xfrm>
            <a:custGeom>
              <a:avLst/>
              <a:gdLst>
                <a:gd name="T0" fmla="*/ 828 w 1263"/>
                <a:gd name="T1" fmla="*/ 0 h 3845"/>
                <a:gd name="T2" fmla="*/ 619 w 1263"/>
                <a:gd name="T3" fmla="*/ 468 h 3845"/>
                <a:gd name="T4" fmla="*/ 520 w 1263"/>
                <a:gd name="T5" fmla="*/ 914 h 3845"/>
                <a:gd name="T6" fmla="*/ 545 w 1263"/>
                <a:gd name="T7" fmla="*/ 1119 h 3845"/>
                <a:gd name="T8" fmla="*/ 637 w 1263"/>
                <a:gd name="T9" fmla="*/ 1312 h 3845"/>
                <a:gd name="T10" fmla="*/ 935 w 1263"/>
                <a:gd name="T11" fmla="*/ 1672 h 3845"/>
                <a:gd name="T12" fmla="*/ 1189 w 1263"/>
                <a:gd name="T13" fmla="*/ 2049 h 3845"/>
                <a:gd name="T14" fmla="*/ 1263 w 1263"/>
                <a:gd name="T15" fmla="*/ 2492 h 3845"/>
                <a:gd name="T16" fmla="*/ 1236 w 1263"/>
                <a:gd name="T17" fmla="*/ 3030 h 3845"/>
                <a:gd name="T18" fmla="*/ 1123 w 1263"/>
                <a:gd name="T19" fmla="*/ 3549 h 3845"/>
                <a:gd name="T20" fmla="*/ 1015 w 1263"/>
                <a:gd name="T21" fmla="*/ 3737 h 3845"/>
                <a:gd name="T22" fmla="*/ 865 w 1263"/>
                <a:gd name="T23" fmla="*/ 3843 h 3845"/>
                <a:gd name="T24" fmla="*/ 669 w 1263"/>
                <a:gd name="T25" fmla="*/ 3845 h 3845"/>
                <a:gd name="T26" fmla="*/ 449 w 1263"/>
                <a:gd name="T27" fmla="*/ 3754 h 3845"/>
                <a:gd name="T28" fmla="*/ 244 w 1263"/>
                <a:gd name="T29" fmla="*/ 3596 h 3845"/>
                <a:gd name="T30" fmla="*/ 87 w 1263"/>
                <a:gd name="T31" fmla="*/ 3399 h 3845"/>
                <a:gd name="T32" fmla="*/ 7 w 1263"/>
                <a:gd name="T33" fmla="*/ 3183 h 3845"/>
                <a:gd name="T34" fmla="*/ 0 w 1263"/>
                <a:gd name="T35" fmla="*/ 2960 h 3845"/>
                <a:gd name="T36" fmla="*/ 118 w 1263"/>
                <a:gd name="T37" fmla="*/ 2500 h 3845"/>
                <a:gd name="T38" fmla="*/ 284 w 1263"/>
                <a:gd name="T39" fmla="*/ 2040 h 3845"/>
                <a:gd name="T40" fmla="*/ 504 w 1263"/>
                <a:gd name="T41" fmla="*/ 1159 h 3845"/>
                <a:gd name="T42" fmla="*/ 506 w 1263"/>
                <a:gd name="T43" fmla="*/ 1159 h 3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3" h="3845">
                  <a:moveTo>
                    <a:pt x="828" y="0"/>
                  </a:moveTo>
                  <a:lnTo>
                    <a:pt x="619" y="468"/>
                  </a:lnTo>
                  <a:lnTo>
                    <a:pt x="520" y="914"/>
                  </a:lnTo>
                  <a:lnTo>
                    <a:pt x="545" y="1119"/>
                  </a:lnTo>
                  <a:lnTo>
                    <a:pt x="637" y="1312"/>
                  </a:lnTo>
                  <a:lnTo>
                    <a:pt x="935" y="1672"/>
                  </a:lnTo>
                  <a:lnTo>
                    <a:pt x="1189" y="2049"/>
                  </a:lnTo>
                  <a:lnTo>
                    <a:pt x="1263" y="2492"/>
                  </a:lnTo>
                  <a:lnTo>
                    <a:pt x="1236" y="3030"/>
                  </a:lnTo>
                  <a:lnTo>
                    <a:pt x="1123" y="3549"/>
                  </a:lnTo>
                  <a:lnTo>
                    <a:pt x="1015" y="3737"/>
                  </a:lnTo>
                  <a:lnTo>
                    <a:pt x="865" y="3843"/>
                  </a:lnTo>
                  <a:lnTo>
                    <a:pt x="669" y="3845"/>
                  </a:lnTo>
                  <a:lnTo>
                    <a:pt x="449" y="3754"/>
                  </a:lnTo>
                  <a:lnTo>
                    <a:pt x="244" y="3596"/>
                  </a:lnTo>
                  <a:lnTo>
                    <a:pt x="87" y="3399"/>
                  </a:lnTo>
                  <a:lnTo>
                    <a:pt x="7" y="3183"/>
                  </a:lnTo>
                  <a:lnTo>
                    <a:pt x="0" y="2960"/>
                  </a:lnTo>
                  <a:lnTo>
                    <a:pt x="118" y="2500"/>
                  </a:lnTo>
                  <a:lnTo>
                    <a:pt x="284" y="2040"/>
                  </a:lnTo>
                  <a:lnTo>
                    <a:pt x="504" y="1159"/>
                  </a:lnTo>
                  <a:lnTo>
                    <a:pt x="506" y="115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4" name="Freeform 118"/>
            <p:cNvSpPr>
              <a:spLocks/>
            </p:cNvSpPr>
            <p:nvPr/>
          </p:nvSpPr>
          <p:spPr bwMode="auto">
            <a:xfrm>
              <a:off x="4070" y="528"/>
              <a:ext cx="195" cy="1061"/>
            </a:xfrm>
            <a:custGeom>
              <a:avLst/>
              <a:gdLst>
                <a:gd name="T0" fmla="*/ 0 w 2116"/>
                <a:gd name="T1" fmla="*/ 11555 h 11555"/>
                <a:gd name="T2" fmla="*/ 824 w 2116"/>
                <a:gd name="T3" fmla="*/ 10429 h 11555"/>
                <a:gd name="T4" fmla="*/ 1461 w 2116"/>
                <a:gd name="T5" fmla="*/ 9185 h 11555"/>
                <a:gd name="T6" fmla="*/ 1896 w 2116"/>
                <a:gd name="T7" fmla="*/ 7857 h 11555"/>
                <a:gd name="T8" fmla="*/ 2116 w 2116"/>
                <a:gd name="T9" fmla="*/ 6477 h 11555"/>
                <a:gd name="T10" fmla="*/ 2116 w 2116"/>
                <a:gd name="T11" fmla="*/ 5080 h 11555"/>
                <a:gd name="T12" fmla="*/ 1896 w 2116"/>
                <a:gd name="T13" fmla="*/ 3699 h 11555"/>
                <a:gd name="T14" fmla="*/ 1461 w 2116"/>
                <a:gd name="T15" fmla="*/ 2371 h 11555"/>
                <a:gd name="T16" fmla="*/ 824 w 2116"/>
                <a:gd name="T17" fmla="*/ 1128 h 11555"/>
                <a:gd name="T18" fmla="*/ 0 w 2116"/>
                <a:gd name="T19" fmla="*/ 0 h 11555"/>
                <a:gd name="T20" fmla="*/ 1 w 2116"/>
                <a:gd name="T21" fmla="*/ 0 h 1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6" h="11555">
                  <a:moveTo>
                    <a:pt x="0" y="11555"/>
                  </a:moveTo>
                  <a:lnTo>
                    <a:pt x="824" y="10429"/>
                  </a:lnTo>
                  <a:lnTo>
                    <a:pt x="1461" y="9185"/>
                  </a:lnTo>
                  <a:lnTo>
                    <a:pt x="1896" y="7857"/>
                  </a:lnTo>
                  <a:lnTo>
                    <a:pt x="2116" y="6477"/>
                  </a:lnTo>
                  <a:lnTo>
                    <a:pt x="2116" y="5080"/>
                  </a:lnTo>
                  <a:lnTo>
                    <a:pt x="1896" y="3699"/>
                  </a:lnTo>
                  <a:lnTo>
                    <a:pt x="1461" y="2371"/>
                  </a:lnTo>
                  <a:lnTo>
                    <a:pt x="824" y="1128"/>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5" name="Freeform 119"/>
            <p:cNvSpPr>
              <a:spLocks/>
            </p:cNvSpPr>
            <p:nvPr/>
          </p:nvSpPr>
          <p:spPr bwMode="auto">
            <a:xfrm>
              <a:off x="4837" y="906"/>
              <a:ext cx="65" cy="64"/>
            </a:xfrm>
            <a:custGeom>
              <a:avLst/>
              <a:gdLst>
                <a:gd name="T0" fmla="*/ 0 w 697"/>
                <a:gd name="T1" fmla="*/ 698 h 698"/>
                <a:gd name="T2" fmla="*/ 696 w 697"/>
                <a:gd name="T3" fmla="*/ 0 h 698"/>
                <a:gd name="T4" fmla="*/ 697 w 697"/>
                <a:gd name="T5" fmla="*/ 0 h 698"/>
              </a:gdLst>
              <a:ahLst/>
              <a:cxnLst>
                <a:cxn ang="0">
                  <a:pos x="T0" y="T1"/>
                </a:cxn>
                <a:cxn ang="0">
                  <a:pos x="T2" y="T3"/>
                </a:cxn>
                <a:cxn ang="0">
                  <a:pos x="T4" y="T5"/>
                </a:cxn>
              </a:cxnLst>
              <a:rect l="0" t="0" r="r" b="b"/>
              <a:pathLst>
                <a:path w="697" h="698">
                  <a:moveTo>
                    <a:pt x="0" y="698"/>
                  </a:moveTo>
                  <a:lnTo>
                    <a:pt x="696" y="0"/>
                  </a:lnTo>
                  <a:lnTo>
                    <a:pt x="6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6" name="Freeform 120"/>
            <p:cNvSpPr>
              <a:spLocks/>
            </p:cNvSpPr>
            <p:nvPr/>
          </p:nvSpPr>
          <p:spPr bwMode="auto">
            <a:xfrm>
              <a:off x="4818" y="886"/>
              <a:ext cx="134" cy="135"/>
            </a:xfrm>
            <a:custGeom>
              <a:avLst/>
              <a:gdLst>
                <a:gd name="T0" fmla="*/ 0 w 1469"/>
                <a:gd name="T1" fmla="*/ 1471 h 1471"/>
                <a:gd name="T2" fmla="*/ 1468 w 1469"/>
                <a:gd name="T3" fmla="*/ 0 h 1471"/>
                <a:gd name="T4" fmla="*/ 1469 w 1469"/>
                <a:gd name="T5" fmla="*/ 0 h 1471"/>
              </a:gdLst>
              <a:ahLst/>
              <a:cxnLst>
                <a:cxn ang="0">
                  <a:pos x="T0" y="T1"/>
                </a:cxn>
                <a:cxn ang="0">
                  <a:pos x="T2" y="T3"/>
                </a:cxn>
                <a:cxn ang="0">
                  <a:pos x="T4" y="T5"/>
                </a:cxn>
              </a:cxnLst>
              <a:rect l="0" t="0" r="r" b="b"/>
              <a:pathLst>
                <a:path w="1469" h="1471">
                  <a:moveTo>
                    <a:pt x="0" y="1471"/>
                  </a:moveTo>
                  <a:lnTo>
                    <a:pt x="1468" y="0"/>
                  </a:lnTo>
                  <a:lnTo>
                    <a:pt x="14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7" name="Freeform 121"/>
            <p:cNvSpPr>
              <a:spLocks/>
            </p:cNvSpPr>
            <p:nvPr/>
          </p:nvSpPr>
          <p:spPr bwMode="auto">
            <a:xfrm>
              <a:off x="4814" y="882"/>
              <a:ext cx="174" cy="174"/>
            </a:xfrm>
            <a:custGeom>
              <a:avLst/>
              <a:gdLst>
                <a:gd name="T0" fmla="*/ 0 w 1897"/>
                <a:gd name="T1" fmla="*/ 1900 h 1900"/>
                <a:gd name="T2" fmla="*/ 1896 w 1897"/>
                <a:gd name="T3" fmla="*/ 0 h 1900"/>
                <a:gd name="T4" fmla="*/ 1897 w 1897"/>
                <a:gd name="T5" fmla="*/ 0 h 1900"/>
              </a:gdLst>
              <a:ahLst/>
              <a:cxnLst>
                <a:cxn ang="0">
                  <a:pos x="T0" y="T1"/>
                </a:cxn>
                <a:cxn ang="0">
                  <a:pos x="T2" y="T3"/>
                </a:cxn>
                <a:cxn ang="0">
                  <a:pos x="T4" y="T5"/>
                </a:cxn>
              </a:cxnLst>
              <a:rect l="0" t="0" r="r" b="b"/>
              <a:pathLst>
                <a:path w="1897" h="1900">
                  <a:moveTo>
                    <a:pt x="0" y="1900"/>
                  </a:moveTo>
                  <a:lnTo>
                    <a:pt x="1896" y="0"/>
                  </a:lnTo>
                  <a:lnTo>
                    <a:pt x="18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8" name="Freeform 122"/>
            <p:cNvSpPr>
              <a:spLocks/>
            </p:cNvSpPr>
            <p:nvPr/>
          </p:nvSpPr>
          <p:spPr bwMode="auto">
            <a:xfrm>
              <a:off x="4816" y="1059"/>
              <a:ext cx="26" cy="27"/>
            </a:xfrm>
            <a:custGeom>
              <a:avLst/>
              <a:gdLst>
                <a:gd name="T0" fmla="*/ 0 w 292"/>
                <a:gd name="T1" fmla="*/ 293 h 293"/>
                <a:gd name="T2" fmla="*/ 291 w 292"/>
                <a:gd name="T3" fmla="*/ 0 h 293"/>
                <a:gd name="T4" fmla="*/ 292 w 292"/>
                <a:gd name="T5" fmla="*/ 0 h 293"/>
              </a:gdLst>
              <a:ahLst/>
              <a:cxnLst>
                <a:cxn ang="0">
                  <a:pos x="T0" y="T1"/>
                </a:cxn>
                <a:cxn ang="0">
                  <a:pos x="T2" y="T3"/>
                </a:cxn>
                <a:cxn ang="0">
                  <a:pos x="T4" y="T5"/>
                </a:cxn>
              </a:cxnLst>
              <a:rect l="0" t="0" r="r" b="b"/>
              <a:pathLst>
                <a:path w="292" h="293">
                  <a:moveTo>
                    <a:pt x="0" y="293"/>
                  </a:moveTo>
                  <a:lnTo>
                    <a:pt x="291" y="0"/>
                  </a:lnTo>
                  <a:lnTo>
                    <a:pt x="2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79" name="Freeform 123"/>
            <p:cNvSpPr>
              <a:spLocks/>
            </p:cNvSpPr>
            <p:nvPr/>
          </p:nvSpPr>
          <p:spPr bwMode="auto">
            <a:xfrm>
              <a:off x="4990" y="884"/>
              <a:ext cx="27" cy="27"/>
            </a:xfrm>
            <a:custGeom>
              <a:avLst/>
              <a:gdLst>
                <a:gd name="T0" fmla="*/ 0 w 293"/>
                <a:gd name="T1" fmla="*/ 293 h 293"/>
                <a:gd name="T2" fmla="*/ 292 w 293"/>
                <a:gd name="T3" fmla="*/ 0 h 293"/>
                <a:gd name="T4" fmla="*/ 293 w 293"/>
                <a:gd name="T5" fmla="*/ 0 h 293"/>
              </a:gdLst>
              <a:ahLst/>
              <a:cxnLst>
                <a:cxn ang="0">
                  <a:pos x="T0" y="T1"/>
                </a:cxn>
                <a:cxn ang="0">
                  <a:pos x="T2" y="T3"/>
                </a:cxn>
                <a:cxn ang="0">
                  <a:pos x="T4" y="T5"/>
                </a:cxn>
              </a:cxnLst>
              <a:rect l="0" t="0" r="r" b="b"/>
              <a:pathLst>
                <a:path w="293" h="293">
                  <a:moveTo>
                    <a:pt x="0" y="293"/>
                  </a:moveTo>
                  <a:lnTo>
                    <a:pt x="292" y="0"/>
                  </a:lnTo>
                  <a:lnTo>
                    <a:pt x="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0" name="Freeform 124"/>
            <p:cNvSpPr>
              <a:spLocks/>
            </p:cNvSpPr>
            <p:nvPr/>
          </p:nvSpPr>
          <p:spPr bwMode="auto">
            <a:xfrm>
              <a:off x="4842" y="911"/>
              <a:ext cx="148" cy="148"/>
            </a:xfrm>
            <a:custGeom>
              <a:avLst/>
              <a:gdLst>
                <a:gd name="T0" fmla="*/ 0 w 1610"/>
                <a:gd name="T1" fmla="*/ 1611 h 1611"/>
                <a:gd name="T2" fmla="*/ 1609 w 1610"/>
                <a:gd name="T3" fmla="*/ 0 h 1611"/>
                <a:gd name="T4" fmla="*/ 1610 w 1610"/>
                <a:gd name="T5" fmla="*/ 0 h 1611"/>
              </a:gdLst>
              <a:ahLst/>
              <a:cxnLst>
                <a:cxn ang="0">
                  <a:pos x="T0" y="T1"/>
                </a:cxn>
                <a:cxn ang="0">
                  <a:pos x="T2" y="T3"/>
                </a:cxn>
                <a:cxn ang="0">
                  <a:pos x="T4" y="T5"/>
                </a:cxn>
              </a:cxnLst>
              <a:rect l="0" t="0" r="r" b="b"/>
              <a:pathLst>
                <a:path w="1610" h="1611">
                  <a:moveTo>
                    <a:pt x="0" y="1611"/>
                  </a:moveTo>
                  <a:lnTo>
                    <a:pt x="1609" y="0"/>
                  </a:lnTo>
                  <a:lnTo>
                    <a:pt x="16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1" name="Freeform 125"/>
            <p:cNvSpPr>
              <a:spLocks/>
            </p:cNvSpPr>
            <p:nvPr/>
          </p:nvSpPr>
          <p:spPr bwMode="auto">
            <a:xfrm>
              <a:off x="4822" y="1059"/>
              <a:ext cx="52" cy="52"/>
            </a:xfrm>
            <a:custGeom>
              <a:avLst/>
              <a:gdLst>
                <a:gd name="T0" fmla="*/ 0 w 570"/>
                <a:gd name="T1" fmla="*/ 569 h 569"/>
                <a:gd name="T2" fmla="*/ 569 w 570"/>
                <a:gd name="T3" fmla="*/ 0 h 569"/>
                <a:gd name="T4" fmla="*/ 570 w 570"/>
                <a:gd name="T5" fmla="*/ 0 h 569"/>
              </a:gdLst>
              <a:ahLst/>
              <a:cxnLst>
                <a:cxn ang="0">
                  <a:pos x="T0" y="T1"/>
                </a:cxn>
                <a:cxn ang="0">
                  <a:pos x="T2" y="T3"/>
                </a:cxn>
                <a:cxn ang="0">
                  <a:pos x="T4" y="T5"/>
                </a:cxn>
              </a:cxnLst>
              <a:rect l="0" t="0" r="r" b="b"/>
              <a:pathLst>
                <a:path w="570" h="569">
                  <a:moveTo>
                    <a:pt x="0" y="569"/>
                  </a:moveTo>
                  <a:lnTo>
                    <a:pt x="569" y="0"/>
                  </a:lnTo>
                  <a:lnTo>
                    <a:pt x="5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2" name="Freeform 126"/>
            <p:cNvSpPr>
              <a:spLocks/>
            </p:cNvSpPr>
            <p:nvPr/>
          </p:nvSpPr>
          <p:spPr bwMode="auto">
            <a:xfrm>
              <a:off x="4990" y="890"/>
              <a:ext cx="52" cy="52"/>
            </a:xfrm>
            <a:custGeom>
              <a:avLst/>
              <a:gdLst>
                <a:gd name="T0" fmla="*/ 0 w 569"/>
                <a:gd name="T1" fmla="*/ 570 h 570"/>
                <a:gd name="T2" fmla="*/ 568 w 569"/>
                <a:gd name="T3" fmla="*/ 0 h 570"/>
                <a:gd name="T4" fmla="*/ 569 w 569"/>
                <a:gd name="T5" fmla="*/ 0 h 570"/>
              </a:gdLst>
              <a:ahLst/>
              <a:cxnLst>
                <a:cxn ang="0">
                  <a:pos x="T0" y="T1"/>
                </a:cxn>
                <a:cxn ang="0">
                  <a:pos x="T2" y="T3"/>
                </a:cxn>
                <a:cxn ang="0">
                  <a:pos x="T4" y="T5"/>
                </a:cxn>
              </a:cxnLst>
              <a:rect l="0" t="0" r="r" b="b"/>
              <a:pathLst>
                <a:path w="569" h="570">
                  <a:moveTo>
                    <a:pt x="0" y="570"/>
                  </a:moveTo>
                  <a:lnTo>
                    <a:pt x="568" y="0"/>
                  </a:lnTo>
                  <a:lnTo>
                    <a:pt x="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3" name="Freeform 127"/>
            <p:cNvSpPr>
              <a:spLocks/>
            </p:cNvSpPr>
            <p:nvPr/>
          </p:nvSpPr>
          <p:spPr bwMode="auto">
            <a:xfrm>
              <a:off x="4874" y="942"/>
              <a:ext cx="116" cy="117"/>
            </a:xfrm>
            <a:custGeom>
              <a:avLst/>
              <a:gdLst>
                <a:gd name="T0" fmla="*/ 0 w 1270"/>
                <a:gd name="T1" fmla="*/ 1270 h 1270"/>
                <a:gd name="T2" fmla="*/ 1269 w 1270"/>
                <a:gd name="T3" fmla="*/ 0 h 1270"/>
                <a:gd name="T4" fmla="*/ 1270 w 1270"/>
                <a:gd name="T5" fmla="*/ 0 h 1270"/>
              </a:gdLst>
              <a:ahLst/>
              <a:cxnLst>
                <a:cxn ang="0">
                  <a:pos x="T0" y="T1"/>
                </a:cxn>
                <a:cxn ang="0">
                  <a:pos x="T2" y="T3"/>
                </a:cxn>
                <a:cxn ang="0">
                  <a:pos x="T4" y="T5"/>
                </a:cxn>
              </a:cxnLst>
              <a:rect l="0" t="0" r="r" b="b"/>
              <a:pathLst>
                <a:path w="1270" h="1270">
                  <a:moveTo>
                    <a:pt x="0" y="1270"/>
                  </a:moveTo>
                  <a:lnTo>
                    <a:pt x="1269" y="0"/>
                  </a:lnTo>
                  <a:lnTo>
                    <a:pt x="12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4" name="Freeform 128"/>
            <p:cNvSpPr>
              <a:spLocks/>
            </p:cNvSpPr>
            <p:nvPr/>
          </p:nvSpPr>
          <p:spPr bwMode="auto">
            <a:xfrm>
              <a:off x="4830" y="1059"/>
              <a:ext cx="75" cy="75"/>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5" name="Freeform 129"/>
            <p:cNvSpPr>
              <a:spLocks/>
            </p:cNvSpPr>
            <p:nvPr/>
          </p:nvSpPr>
          <p:spPr bwMode="auto">
            <a:xfrm>
              <a:off x="4990" y="898"/>
              <a:ext cx="75" cy="75"/>
            </a:xfrm>
            <a:custGeom>
              <a:avLst/>
              <a:gdLst>
                <a:gd name="T0" fmla="*/ 0 w 814"/>
                <a:gd name="T1" fmla="*/ 815 h 815"/>
                <a:gd name="T2" fmla="*/ 813 w 814"/>
                <a:gd name="T3" fmla="*/ 0 h 815"/>
                <a:gd name="T4" fmla="*/ 814 w 814"/>
                <a:gd name="T5" fmla="*/ 0 h 815"/>
              </a:gdLst>
              <a:ahLst/>
              <a:cxnLst>
                <a:cxn ang="0">
                  <a:pos x="T0" y="T1"/>
                </a:cxn>
                <a:cxn ang="0">
                  <a:pos x="T2" y="T3"/>
                </a:cxn>
                <a:cxn ang="0">
                  <a:pos x="T4" y="T5"/>
                </a:cxn>
              </a:cxnLst>
              <a:rect l="0" t="0" r="r" b="b"/>
              <a:pathLst>
                <a:path w="814" h="815">
                  <a:moveTo>
                    <a:pt x="0" y="815"/>
                  </a:moveTo>
                  <a:lnTo>
                    <a:pt x="813" y="0"/>
                  </a:lnTo>
                  <a:lnTo>
                    <a:pt x="8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6" name="Freeform 130"/>
            <p:cNvSpPr>
              <a:spLocks/>
            </p:cNvSpPr>
            <p:nvPr/>
          </p:nvSpPr>
          <p:spPr bwMode="auto">
            <a:xfrm>
              <a:off x="4905" y="973"/>
              <a:ext cx="85" cy="86"/>
            </a:xfrm>
            <a:custGeom>
              <a:avLst/>
              <a:gdLst>
                <a:gd name="T0" fmla="*/ 0 w 930"/>
                <a:gd name="T1" fmla="*/ 930 h 930"/>
                <a:gd name="T2" fmla="*/ 929 w 930"/>
                <a:gd name="T3" fmla="*/ 0 h 930"/>
                <a:gd name="T4" fmla="*/ 930 w 930"/>
                <a:gd name="T5" fmla="*/ 0 h 930"/>
              </a:gdLst>
              <a:ahLst/>
              <a:cxnLst>
                <a:cxn ang="0">
                  <a:pos x="T0" y="T1"/>
                </a:cxn>
                <a:cxn ang="0">
                  <a:pos x="T2" y="T3"/>
                </a:cxn>
                <a:cxn ang="0">
                  <a:pos x="T4" y="T5"/>
                </a:cxn>
              </a:cxnLst>
              <a:rect l="0" t="0" r="r" b="b"/>
              <a:pathLst>
                <a:path w="930" h="930">
                  <a:moveTo>
                    <a:pt x="0" y="930"/>
                  </a:moveTo>
                  <a:lnTo>
                    <a:pt x="929" y="0"/>
                  </a:lnTo>
                  <a:lnTo>
                    <a:pt x="9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7" name="Freeform 131"/>
            <p:cNvSpPr>
              <a:spLocks/>
            </p:cNvSpPr>
            <p:nvPr/>
          </p:nvSpPr>
          <p:spPr bwMode="auto">
            <a:xfrm>
              <a:off x="4842" y="1059"/>
              <a:ext cx="95" cy="95"/>
            </a:xfrm>
            <a:custGeom>
              <a:avLst/>
              <a:gdLst>
                <a:gd name="T0" fmla="*/ 0 w 1034"/>
                <a:gd name="T1" fmla="*/ 1034 h 1034"/>
                <a:gd name="T2" fmla="*/ 1033 w 1034"/>
                <a:gd name="T3" fmla="*/ 0 h 1034"/>
                <a:gd name="T4" fmla="*/ 1034 w 1034"/>
                <a:gd name="T5" fmla="*/ 0 h 1034"/>
              </a:gdLst>
              <a:ahLst/>
              <a:cxnLst>
                <a:cxn ang="0">
                  <a:pos x="T0" y="T1"/>
                </a:cxn>
                <a:cxn ang="0">
                  <a:pos x="T2" y="T3"/>
                </a:cxn>
                <a:cxn ang="0">
                  <a:pos x="T4" y="T5"/>
                </a:cxn>
              </a:cxnLst>
              <a:rect l="0" t="0" r="r" b="b"/>
              <a:pathLst>
                <a:path w="1034" h="1034">
                  <a:moveTo>
                    <a:pt x="0" y="1034"/>
                  </a:moveTo>
                  <a:lnTo>
                    <a:pt x="1033" y="0"/>
                  </a:lnTo>
                  <a:lnTo>
                    <a:pt x="10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8" name="Freeform 132"/>
            <p:cNvSpPr>
              <a:spLocks/>
            </p:cNvSpPr>
            <p:nvPr/>
          </p:nvSpPr>
          <p:spPr bwMode="auto">
            <a:xfrm>
              <a:off x="4990" y="910"/>
              <a:ext cx="95" cy="95"/>
            </a:xfrm>
            <a:custGeom>
              <a:avLst/>
              <a:gdLst>
                <a:gd name="T0" fmla="*/ 0 w 1034"/>
                <a:gd name="T1" fmla="*/ 1034 h 1034"/>
                <a:gd name="T2" fmla="*/ 1033 w 1034"/>
                <a:gd name="T3" fmla="*/ 0 h 1034"/>
                <a:gd name="T4" fmla="*/ 1034 w 1034"/>
                <a:gd name="T5" fmla="*/ 0 h 1034"/>
              </a:gdLst>
              <a:ahLst/>
              <a:cxnLst>
                <a:cxn ang="0">
                  <a:pos x="T0" y="T1"/>
                </a:cxn>
                <a:cxn ang="0">
                  <a:pos x="T2" y="T3"/>
                </a:cxn>
                <a:cxn ang="0">
                  <a:pos x="T4" y="T5"/>
                </a:cxn>
              </a:cxnLst>
              <a:rect l="0" t="0" r="r" b="b"/>
              <a:pathLst>
                <a:path w="1034" h="1034">
                  <a:moveTo>
                    <a:pt x="0" y="1034"/>
                  </a:moveTo>
                  <a:lnTo>
                    <a:pt x="1033" y="0"/>
                  </a:lnTo>
                  <a:lnTo>
                    <a:pt x="10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89" name="Freeform 133"/>
            <p:cNvSpPr>
              <a:spLocks/>
            </p:cNvSpPr>
            <p:nvPr/>
          </p:nvSpPr>
          <p:spPr bwMode="auto">
            <a:xfrm>
              <a:off x="4936" y="1005"/>
              <a:ext cx="54" cy="54"/>
            </a:xfrm>
            <a:custGeom>
              <a:avLst/>
              <a:gdLst>
                <a:gd name="T0" fmla="*/ 0 w 590"/>
                <a:gd name="T1" fmla="*/ 590 h 590"/>
                <a:gd name="T2" fmla="*/ 589 w 590"/>
                <a:gd name="T3" fmla="*/ 0 h 590"/>
                <a:gd name="T4" fmla="*/ 590 w 590"/>
                <a:gd name="T5" fmla="*/ 0 h 590"/>
              </a:gdLst>
              <a:ahLst/>
              <a:cxnLst>
                <a:cxn ang="0">
                  <a:pos x="T0" y="T1"/>
                </a:cxn>
                <a:cxn ang="0">
                  <a:pos x="T2" y="T3"/>
                </a:cxn>
                <a:cxn ang="0">
                  <a:pos x="T4" y="T5"/>
                </a:cxn>
              </a:cxnLst>
              <a:rect l="0" t="0" r="r" b="b"/>
              <a:pathLst>
                <a:path w="590" h="590">
                  <a:moveTo>
                    <a:pt x="0" y="590"/>
                  </a:moveTo>
                  <a:lnTo>
                    <a:pt x="589" y="0"/>
                  </a:lnTo>
                  <a:lnTo>
                    <a:pt x="5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0" name="Freeform 134"/>
            <p:cNvSpPr>
              <a:spLocks/>
            </p:cNvSpPr>
            <p:nvPr/>
          </p:nvSpPr>
          <p:spPr bwMode="auto">
            <a:xfrm>
              <a:off x="4855" y="1059"/>
              <a:ext cx="112" cy="113"/>
            </a:xfrm>
            <a:custGeom>
              <a:avLst/>
              <a:gdLst>
                <a:gd name="T0" fmla="*/ 0 w 1230"/>
                <a:gd name="T1" fmla="*/ 1231 h 1231"/>
                <a:gd name="T2" fmla="*/ 1228 w 1230"/>
                <a:gd name="T3" fmla="*/ 0 h 1231"/>
                <a:gd name="T4" fmla="*/ 1230 w 1230"/>
                <a:gd name="T5" fmla="*/ 0 h 1231"/>
              </a:gdLst>
              <a:ahLst/>
              <a:cxnLst>
                <a:cxn ang="0">
                  <a:pos x="T0" y="T1"/>
                </a:cxn>
                <a:cxn ang="0">
                  <a:pos x="T2" y="T3"/>
                </a:cxn>
                <a:cxn ang="0">
                  <a:pos x="T4" y="T5"/>
                </a:cxn>
              </a:cxnLst>
              <a:rect l="0" t="0" r="r" b="b"/>
              <a:pathLst>
                <a:path w="1230" h="1231">
                  <a:moveTo>
                    <a:pt x="0" y="1231"/>
                  </a:moveTo>
                  <a:lnTo>
                    <a:pt x="1228" y="0"/>
                  </a:lnTo>
                  <a:lnTo>
                    <a:pt x="12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1" name="Freeform 135"/>
            <p:cNvSpPr>
              <a:spLocks/>
            </p:cNvSpPr>
            <p:nvPr/>
          </p:nvSpPr>
          <p:spPr bwMode="auto">
            <a:xfrm>
              <a:off x="4990" y="923"/>
              <a:ext cx="114" cy="112"/>
            </a:xfrm>
            <a:custGeom>
              <a:avLst/>
              <a:gdLst>
                <a:gd name="T0" fmla="*/ 0 w 1231"/>
                <a:gd name="T1" fmla="*/ 1231 h 1231"/>
                <a:gd name="T2" fmla="*/ 1229 w 1231"/>
                <a:gd name="T3" fmla="*/ 0 h 1231"/>
                <a:gd name="T4" fmla="*/ 1231 w 1231"/>
                <a:gd name="T5" fmla="*/ 0 h 1231"/>
              </a:gdLst>
              <a:ahLst/>
              <a:cxnLst>
                <a:cxn ang="0">
                  <a:pos x="T0" y="T1"/>
                </a:cxn>
                <a:cxn ang="0">
                  <a:pos x="T2" y="T3"/>
                </a:cxn>
                <a:cxn ang="0">
                  <a:pos x="T4" y="T5"/>
                </a:cxn>
              </a:cxnLst>
              <a:rect l="0" t="0" r="r" b="b"/>
              <a:pathLst>
                <a:path w="1231" h="1231">
                  <a:moveTo>
                    <a:pt x="0" y="1231"/>
                  </a:moveTo>
                  <a:lnTo>
                    <a:pt x="1229" y="0"/>
                  </a:lnTo>
                  <a:lnTo>
                    <a:pt x="12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2" name="Freeform 136"/>
            <p:cNvSpPr>
              <a:spLocks/>
            </p:cNvSpPr>
            <p:nvPr/>
          </p:nvSpPr>
          <p:spPr bwMode="auto">
            <a:xfrm>
              <a:off x="4967" y="1035"/>
              <a:ext cx="23" cy="24"/>
            </a:xfrm>
            <a:custGeom>
              <a:avLst/>
              <a:gdLst>
                <a:gd name="T0" fmla="*/ 0 w 251"/>
                <a:gd name="T1" fmla="*/ 250 h 250"/>
                <a:gd name="T2" fmla="*/ 250 w 251"/>
                <a:gd name="T3" fmla="*/ 0 h 250"/>
                <a:gd name="T4" fmla="*/ 251 w 251"/>
                <a:gd name="T5" fmla="*/ 0 h 250"/>
              </a:gdLst>
              <a:ahLst/>
              <a:cxnLst>
                <a:cxn ang="0">
                  <a:pos x="T0" y="T1"/>
                </a:cxn>
                <a:cxn ang="0">
                  <a:pos x="T2" y="T3"/>
                </a:cxn>
                <a:cxn ang="0">
                  <a:pos x="T4" y="T5"/>
                </a:cxn>
              </a:cxnLst>
              <a:rect l="0" t="0" r="r" b="b"/>
              <a:pathLst>
                <a:path w="251" h="250">
                  <a:moveTo>
                    <a:pt x="0" y="250"/>
                  </a:moveTo>
                  <a:lnTo>
                    <a:pt x="250" y="0"/>
                  </a:lnTo>
                  <a:lnTo>
                    <a:pt x="2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3" name="Freeform 137"/>
            <p:cNvSpPr>
              <a:spLocks/>
            </p:cNvSpPr>
            <p:nvPr/>
          </p:nvSpPr>
          <p:spPr bwMode="auto">
            <a:xfrm>
              <a:off x="4870" y="1067"/>
              <a:ext cx="120" cy="121"/>
            </a:xfrm>
            <a:custGeom>
              <a:avLst/>
              <a:gdLst>
                <a:gd name="T0" fmla="*/ 0 w 1315"/>
                <a:gd name="T1" fmla="*/ 1316 h 1316"/>
                <a:gd name="T2" fmla="*/ 1314 w 1315"/>
                <a:gd name="T3" fmla="*/ 0 h 1316"/>
                <a:gd name="T4" fmla="*/ 1315 w 1315"/>
                <a:gd name="T5" fmla="*/ 0 h 1316"/>
              </a:gdLst>
              <a:ahLst/>
              <a:cxnLst>
                <a:cxn ang="0">
                  <a:pos x="T0" y="T1"/>
                </a:cxn>
                <a:cxn ang="0">
                  <a:pos x="T2" y="T3"/>
                </a:cxn>
                <a:cxn ang="0">
                  <a:pos x="T4" y="T5"/>
                </a:cxn>
              </a:cxnLst>
              <a:rect l="0" t="0" r="r" b="b"/>
              <a:pathLst>
                <a:path w="1315" h="1316">
                  <a:moveTo>
                    <a:pt x="0" y="1316"/>
                  </a:moveTo>
                  <a:lnTo>
                    <a:pt x="1314" y="0"/>
                  </a:lnTo>
                  <a:lnTo>
                    <a:pt x="1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4" name="Freeform 138"/>
            <p:cNvSpPr>
              <a:spLocks/>
            </p:cNvSpPr>
            <p:nvPr/>
          </p:nvSpPr>
          <p:spPr bwMode="auto">
            <a:xfrm>
              <a:off x="4999" y="938"/>
              <a:ext cx="120" cy="121"/>
            </a:xfrm>
            <a:custGeom>
              <a:avLst/>
              <a:gdLst>
                <a:gd name="T0" fmla="*/ 0 w 1315"/>
                <a:gd name="T1" fmla="*/ 1315 h 1315"/>
                <a:gd name="T2" fmla="*/ 1314 w 1315"/>
                <a:gd name="T3" fmla="*/ 0 h 1315"/>
                <a:gd name="T4" fmla="*/ 1315 w 1315"/>
                <a:gd name="T5" fmla="*/ 0 h 1315"/>
              </a:gdLst>
              <a:ahLst/>
              <a:cxnLst>
                <a:cxn ang="0">
                  <a:pos x="T0" y="T1"/>
                </a:cxn>
                <a:cxn ang="0">
                  <a:pos x="T2" y="T3"/>
                </a:cxn>
                <a:cxn ang="0">
                  <a:pos x="T4" y="T5"/>
                </a:cxn>
              </a:cxnLst>
              <a:rect l="0" t="0" r="r" b="b"/>
              <a:pathLst>
                <a:path w="1315" h="1315">
                  <a:moveTo>
                    <a:pt x="0" y="1315"/>
                  </a:moveTo>
                  <a:lnTo>
                    <a:pt x="1314" y="0"/>
                  </a:lnTo>
                  <a:lnTo>
                    <a:pt x="1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5" name="Freeform 139"/>
            <p:cNvSpPr>
              <a:spLocks/>
            </p:cNvSpPr>
            <p:nvPr/>
          </p:nvSpPr>
          <p:spPr bwMode="auto">
            <a:xfrm>
              <a:off x="4990" y="1059"/>
              <a:ext cx="9" cy="8"/>
            </a:xfrm>
            <a:custGeom>
              <a:avLst/>
              <a:gdLst>
                <a:gd name="T0" fmla="*/ 0 w 92"/>
                <a:gd name="T1" fmla="*/ 91 h 91"/>
                <a:gd name="T2" fmla="*/ 91 w 92"/>
                <a:gd name="T3" fmla="*/ 0 h 91"/>
                <a:gd name="T4" fmla="*/ 92 w 92"/>
                <a:gd name="T5" fmla="*/ 0 h 91"/>
              </a:gdLst>
              <a:ahLst/>
              <a:cxnLst>
                <a:cxn ang="0">
                  <a:pos x="T0" y="T1"/>
                </a:cxn>
                <a:cxn ang="0">
                  <a:pos x="T2" y="T3"/>
                </a:cxn>
                <a:cxn ang="0">
                  <a:pos x="T4" y="T5"/>
                </a:cxn>
              </a:cxnLst>
              <a:rect l="0" t="0" r="r" b="b"/>
              <a:pathLst>
                <a:path w="92" h="91">
                  <a:moveTo>
                    <a:pt x="0" y="91"/>
                  </a:moveTo>
                  <a:lnTo>
                    <a:pt x="91" y="0"/>
                  </a:lnTo>
                  <a:lnTo>
                    <a:pt x="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6" name="Freeform 140"/>
            <p:cNvSpPr>
              <a:spLocks/>
            </p:cNvSpPr>
            <p:nvPr/>
          </p:nvSpPr>
          <p:spPr bwMode="auto">
            <a:xfrm>
              <a:off x="4887" y="1098"/>
              <a:ext cx="103" cy="104"/>
            </a:xfrm>
            <a:custGeom>
              <a:avLst/>
              <a:gdLst>
                <a:gd name="T0" fmla="*/ 0 w 1128"/>
                <a:gd name="T1" fmla="*/ 1130 h 1130"/>
                <a:gd name="T2" fmla="*/ 1127 w 1128"/>
                <a:gd name="T3" fmla="*/ 0 h 1130"/>
                <a:gd name="T4" fmla="*/ 1128 w 1128"/>
                <a:gd name="T5" fmla="*/ 0 h 1130"/>
              </a:gdLst>
              <a:ahLst/>
              <a:cxnLst>
                <a:cxn ang="0">
                  <a:pos x="T0" y="T1"/>
                </a:cxn>
                <a:cxn ang="0">
                  <a:pos x="T2" y="T3"/>
                </a:cxn>
                <a:cxn ang="0">
                  <a:pos x="T4" y="T5"/>
                </a:cxn>
              </a:cxnLst>
              <a:rect l="0" t="0" r="r" b="b"/>
              <a:pathLst>
                <a:path w="1128" h="1130">
                  <a:moveTo>
                    <a:pt x="0" y="1130"/>
                  </a:moveTo>
                  <a:lnTo>
                    <a:pt x="1127" y="0"/>
                  </a:lnTo>
                  <a:lnTo>
                    <a:pt x="11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7" name="Freeform 141"/>
            <p:cNvSpPr>
              <a:spLocks/>
            </p:cNvSpPr>
            <p:nvPr/>
          </p:nvSpPr>
          <p:spPr bwMode="auto">
            <a:xfrm>
              <a:off x="5030" y="955"/>
              <a:ext cx="103" cy="104"/>
            </a:xfrm>
            <a:custGeom>
              <a:avLst/>
              <a:gdLst>
                <a:gd name="T0" fmla="*/ 0 w 1129"/>
                <a:gd name="T1" fmla="*/ 1129 h 1129"/>
                <a:gd name="T2" fmla="*/ 1128 w 1129"/>
                <a:gd name="T3" fmla="*/ 0 h 1129"/>
                <a:gd name="T4" fmla="*/ 1129 w 1129"/>
                <a:gd name="T5" fmla="*/ 0 h 1129"/>
              </a:gdLst>
              <a:ahLst/>
              <a:cxnLst>
                <a:cxn ang="0">
                  <a:pos x="T0" y="T1"/>
                </a:cxn>
                <a:cxn ang="0">
                  <a:pos x="T2" y="T3"/>
                </a:cxn>
                <a:cxn ang="0">
                  <a:pos x="T4" y="T5"/>
                </a:cxn>
              </a:cxnLst>
              <a:rect l="0" t="0" r="r" b="b"/>
              <a:pathLst>
                <a:path w="1129" h="1129">
                  <a:moveTo>
                    <a:pt x="0" y="1129"/>
                  </a:moveTo>
                  <a:lnTo>
                    <a:pt x="1128" y="0"/>
                  </a:lnTo>
                  <a:lnTo>
                    <a:pt x="1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8" name="Freeform 142"/>
            <p:cNvSpPr>
              <a:spLocks/>
            </p:cNvSpPr>
            <p:nvPr/>
          </p:nvSpPr>
          <p:spPr bwMode="auto">
            <a:xfrm>
              <a:off x="4990" y="1059"/>
              <a:ext cx="40" cy="39"/>
            </a:xfrm>
            <a:custGeom>
              <a:avLst/>
              <a:gdLst>
                <a:gd name="T0" fmla="*/ 0 w 432"/>
                <a:gd name="T1" fmla="*/ 431 h 431"/>
                <a:gd name="T2" fmla="*/ 430 w 432"/>
                <a:gd name="T3" fmla="*/ 0 h 431"/>
                <a:gd name="T4" fmla="*/ 432 w 432"/>
                <a:gd name="T5" fmla="*/ 0 h 431"/>
              </a:gdLst>
              <a:ahLst/>
              <a:cxnLst>
                <a:cxn ang="0">
                  <a:pos x="T0" y="T1"/>
                </a:cxn>
                <a:cxn ang="0">
                  <a:pos x="T2" y="T3"/>
                </a:cxn>
                <a:cxn ang="0">
                  <a:pos x="T4" y="T5"/>
                </a:cxn>
              </a:cxnLst>
              <a:rect l="0" t="0" r="r" b="b"/>
              <a:pathLst>
                <a:path w="432" h="431">
                  <a:moveTo>
                    <a:pt x="0" y="431"/>
                  </a:moveTo>
                  <a:lnTo>
                    <a:pt x="430" y="0"/>
                  </a:lnTo>
                  <a:lnTo>
                    <a:pt x="4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199" name="Freeform 143"/>
            <p:cNvSpPr>
              <a:spLocks/>
            </p:cNvSpPr>
            <p:nvPr/>
          </p:nvSpPr>
          <p:spPr bwMode="auto">
            <a:xfrm>
              <a:off x="4906" y="1130"/>
              <a:ext cx="84" cy="84"/>
            </a:xfrm>
            <a:custGeom>
              <a:avLst/>
              <a:gdLst>
                <a:gd name="T0" fmla="*/ 0 w 919"/>
                <a:gd name="T1" fmla="*/ 920 h 920"/>
                <a:gd name="T2" fmla="*/ 918 w 919"/>
                <a:gd name="T3" fmla="*/ 0 h 920"/>
                <a:gd name="T4" fmla="*/ 919 w 919"/>
                <a:gd name="T5" fmla="*/ 0 h 920"/>
              </a:gdLst>
              <a:ahLst/>
              <a:cxnLst>
                <a:cxn ang="0">
                  <a:pos x="T0" y="T1"/>
                </a:cxn>
                <a:cxn ang="0">
                  <a:pos x="T2" y="T3"/>
                </a:cxn>
                <a:cxn ang="0">
                  <a:pos x="T4" y="T5"/>
                </a:cxn>
              </a:cxnLst>
              <a:rect l="0" t="0" r="r" b="b"/>
              <a:pathLst>
                <a:path w="919" h="920">
                  <a:moveTo>
                    <a:pt x="0" y="920"/>
                  </a:moveTo>
                  <a:lnTo>
                    <a:pt x="918" y="0"/>
                  </a:lnTo>
                  <a:lnTo>
                    <a:pt x="9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0" name="Freeform 144"/>
            <p:cNvSpPr>
              <a:spLocks/>
            </p:cNvSpPr>
            <p:nvPr/>
          </p:nvSpPr>
          <p:spPr bwMode="auto">
            <a:xfrm>
              <a:off x="5061" y="974"/>
              <a:ext cx="85" cy="85"/>
            </a:xfrm>
            <a:custGeom>
              <a:avLst/>
              <a:gdLst>
                <a:gd name="T0" fmla="*/ 0 w 919"/>
                <a:gd name="T1" fmla="*/ 920 h 920"/>
                <a:gd name="T2" fmla="*/ 918 w 919"/>
                <a:gd name="T3" fmla="*/ 0 h 920"/>
                <a:gd name="T4" fmla="*/ 919 w 919"/>
                <a:gd name="T5" fmla="*/ 0 h 920"/>
              </a:gdLst>
              <a:ahLst/>
              <a:cxnLst>
                <a:cxn ang="0">
                  <a:pos x="T0" y="T1"/>
                </a:cxn>
                <a:cxn ang="0">
                  <a:pos x="T2" y="T3"/>
                </a:cxn>
                <a:cxn ang="0">
                  <a:pos x="T4" y="T5"/>
                </a:cxn>
              </a:cxnLst>
              <a:rect l="0" t="0" r="r" b="b"/>
              <a:pathLst>
                <a:path w="919" h="920">
                  <a:moveTo>
                    <a:pt x="0" y="920"/>
                  </a:moveTo>
                  <a:lnTo>
                    <a:pt x="918" y="0"/>
                  </a:lnTo>
                  <a:lnTo>
                    <a:pt x="9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1" name="Freeform 145"/>
            <p:cNvSpPr>
              <a:spLocks/>
            </p:cNvSpPr>
            <p:nvPr/>
          </p:nvSpPr>
          <p:spPr bwMode="auto">
            <a:xfrm>
              <a:off x="4990" y="1059"/>
              <a:ext cx="71" cy="71"/>
            </a:xfrm>
            <a:custGeom>
              <a:avLst/>
              <a:gdLst>
                <a:gd name="T0" fmla="*/ 0 w 772"/>
                <a:gd name="T1" fmla="*/ 772 h 772"/>
                <a:gd name="T2" fmla="*/ 771 w 772"/>
                <a:gd name="T3" fmla="*/ 0 h 772"/>
                <a:gd name="T4" fmla="*/ 772 w 772"/>
                <a:gd name="T5" fmla="*/ 0 h 772"/>
              </a:gdLst>
              <a:ahLst/>
              <a:cxnLst>
                <a:cxn ang="0">
                  <a:pos x="T0" y="T1"/>
                </a:cxn>
                <a:cxn ang="0">
                  <a:pos x="T2" y="T3"/>
                </a:cxn>
                <a:cxn ang="0">
                  <a:pos x="T4" y="T5"/>
                </a:cxn>
              </a:cxnLst>
              <a:rect l="0" t="0" r="r" b="b"/>
              <a:pathLst>
                <a:path w="772" h="772">
                  <a:moveTo>
                    <a:pt x="0" y="772"/>
                  </a:moveTo>
                  <a:lnTo>
                    <a:pt x="771" y="0"/>
                  </a:lnTo>
                  <a:lnTo>
                    <a:pt x="7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2" name="Freeform 146"/>
            <p:cNvSpPr>
              <a:spLocks/>
            </p:cNvSpPr>
            <p:nvPr/>
          </p:nvSpPr>
          <p:spPr bwMode="auto">
            <a:xfrm>
              <a:off x="4928" y="1161"/>
              <a:ext cx="62" cy="63"/>
            </a:xfrm>
            <a:custGeom>
              <a:avLst/>
              <a:gdLst>
                <a:gd name="T0" fmla="*/ 0 w 687"/>
                <a:gd name="T1" fmla="*/ 687 h 687"/>
                <a:gd name="T2" fmla="*/ 686 w 687"/>
                <a:gd name="T3" fmla="*/ 0 h 687"/>
                <a:gd name="T4" fmla="*/ 687 w 687"/>
                <a:gd name="T5" fmla="*/ 0 h 687"/>
              </a:gdLst>
              <a:ahLst/>
              <a:cxnLst>
                <a:cxn ang="0">
                  <a:pos x="T0" y="T1"/>
                </a:cxn>
                <a:cxn ang="0">
                  <a:pos x="T2" y="T3"/>
                </a:cxn>
                <a:cxn ang="0">
                  <a:pos x="T4" y="T5"/>
                </a:cxn>
              </a:cxnLst>
              <a:rect l="0" t="0" r="r" b="b"/>
              <a:pathLst>
                <a:path w="687" h="687">
                  <a:moveTo>
                    <a:pt x="0" y="687"/>
                  </a:moveTo>
                  <a:lnTo>
                    <a:pt x="686" y="0"/>
                  </a:lnTo>
                  <a:lnTo>
                    <a:pt x="6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3" name="Freeform 147"/>
            <p:cNvSpPr>
              <a:spLocks/>
            </p:cNvSpPr>
            <p:nvPr/>
          </p:nvSpPr>
          <p:spPr bwMode="auto">
            <a:xfrm>
              <a:off x="5092" y="996"/>
              <a:ext cx="64" cy="63"/>
            </a:xfrm>
            <a:custGeom>
              <a:avLst/>
              <a:gdLst>
                <a:gd name="T0" fmla="*/ 0 w 687"/>
                <a:gd name="T1" fmla="*/ 687 h 687"/>
                <a:gd name="T2" fmla="*/ 686 w 687"/>
                <a:gd name="T3" fmla="*/ 0 h 687"/>
                <a:gd name="T4" fmla="*/ 687 w 687"/>
                <a:gd name="T5" fmla="*/ 0 h 687"/>
              </a:gdLst>
              <a:ahLst/>
              <a:cxnLst>
                <a:cxn ang="0">
                  <a:pos x="T0" y="T1"/>
                </a:cxn>
                <a:cxn ang="0">
                  <a:pos x="T2" y="T3"/>
                </a:cxn>
                <a:cxn ang="0">
                  <a:pos x="T4" y="T5"/>
                </a:cxn>
              </a:cxnLst>
              <a:rect l="0" t="0" r="r" b="b"/>
              <a:pathLst>
                <a:path w="687" h="687">
                  <a:moveTo>
                    <a:pt x="0" y="687"/>
                  </a:moveTo>
                  <a:lnTo>
                    <a:pt x="686" y="0"/>
                  </a:lnTo>
                  <a:lnTo>
                    <a:pt x="6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4" name="Freeform 148"/>
            <p:cNvSpPr>
              <a:spLocks/>
            </p:cNvSpPr>
            <p:nvPr/>
          </p:nvSpPr>
          <p:spPr bwMode="auto">
            <a:xfrm>
              <a:off x="4990" y="1059"/>
              <a:ext cx="102" cy="102"/>
            </a:xfrm>
            <a:custGeom>
              <a:avLst/>
              <a:gdLst>
                <a:gd name="T0" fmla="*/ 0 w 1111"/>
                <a:gd name="T1" fmla="*/ 1112 h 1112"/>
                <a:gd name="T2" fmla="*/ 1110 w 1111"/>
                <a:gd name="T3" fmla="*/ 0 h 1112"/>
                <a:gd name="T4" fmla="*/ 1111 w 1111"/>
                <a:gd name="T5" fmla="*/ 0 h 1112"/>
              </a:gdLst>
              <a:ahLst/>
              <a:cxnLst>
                <a:cxn ang="0">
                  <a:pos x="T0" y="T1"/>
                </a:cxn>
                <a:cxn ang="0">
                  <a:pos x="T2" y="T3"/>
                </a:cxn>
                <a:cxn ang="0">
                  <a:pos x="T4" y="T5"/>
                </a:cxn>
              </a:cxnLst>
              <a:rect l="0" t="0" r="r" b="b"/>
              <a:pathLst>
                <a:path w="1111" h="1112">
                  <a:moveTo>
                    <a:pt x="0" y="1112"/>
                  </a:moveTo>
                  <a:lnTo>
                    <a:pt x="1110" y="0"/>
                  </a:lnTo>
                  <a:lnTo>
                    <a:pt x="11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5" name="Freeform 149"/>
            <p:cNvSpPr>
              <a:spLocks/>
            </p:cNvSpPr>
            <p:nvPr/>
          </p:nvSpPr>
          <p:spPr bwMode="auto">
            <a:xfrm>
              <a:off x="4951" y="1192"/>
              <a:ext cx="39" cy="39"/>
            </a:xfrm>
            <a:custGeom>
              <a:avLst/>
              <a:gdLst>
                <a:gd name="T0" fmla="*/ 0 w 426"/>
                <a:gd name="T1" fmla="*/ 425 h 425"/>
                <a:gd name="T2" fmla="*/ 425 w 426"/>
                <a:gd name="T3" fmla="*/ 0 h 425"/>
                <a:gd name="T4" fmla="*/ 426 w 426"/>
                <a:gd name="T5" fmla="*/ 0 h 425"/>
              </a:gdLst>
              <a:ahLst/>
              <a:cxnLst>
                <a:cxn ang="0">
                  <a:pos x="T0" y="T1"/>
                </a:cxn>
                <a:cxn ang="0">
                  <a:pos x="T2" y="T3"/>
                </a:cxn>
                <a:cxn ang="0">
                  <a:pos x="T4" y="T5"/>
                </a:cxn>
              </a:cxnLst>
              <a:rect l="0" t="0" r="r" b="b"/>
              <a:pathLst>
                <a:path w="426" h="425">
                  <a:moveTo>
                    <a:pt x="0" y="425"/>
                  </a:moveTo>
                  <a:lnTo>
                    <a:pt x="425" y="0"/>
                  </a:lnTo>
                  <a:lnTo>
                    <a:pt x="4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6" name="Freeform 150"/>
            <p:cNvSpPr>
              <a:spLocks/>
            </p:cNvSpPr>
            <p:nvPr/>
          </p:nvSpPr>
          <p:spPr bwMode="auto">
            <a:xfrm>
              <a:off x="5123" y="1020"/>
              <a:ext cx="39" cy="39"/>
            </a:xfrm>
            <a:custGeom>
              <a:avLst/>
              <a:gdLst>
                <a:gd name="T0" fmla="*/ 0 w 426"/>
                <a:gd name="T1" fmla="*/ 425 h 425"/>
                <a:gd name="T2" fmla="*/ 425 w 426"/>
                <a:gd name="T3" fmla="*/ 0 h 425"/>
                <a:gd name="T4" fmla="*/ 426 w 426"/>
                <a:gd name="T5" fmla="*/ 0 h 425"/>
              </a:gdLst>
              <a:ahLst/>
              <a:cxnLst>
                <a:cxn ang="0">
                  <a:pos x="T0" y="T1"/>
                </a:cxn>
                <a:cxn ang="0">
                  <a:pos x="T2" y="T3"/>
                </a:cxn>
                <a:cxn ang="0">
                  <a:pos x="T4" y="T5"/>
                </a:cxn>
              </a:cxnLst>
              <a:rect l="0" t="0" r="r" b="b"/>
              <a:pathLst>
                <a:path w="426" h="425">
                  <a:moveTo>
                    <a:pt x="0" y="425"/>
                  </a:moveTo>
                  <a:lnTo>
                    <a:pt x="425" y="0"/>
                  </a:lnTo>
                  <a:lnTo>
                    <a:pt x="4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7" name="Freeform 151"/>
            <p:cNvSpPr>
              <a:spLocks/>
            </p:cNvSpPr>
            <p:nvPr/>
          </p:nvSpPr>
          <p:spPr bwMode="auto">
            <a:xfrm>
              <a:off x="4990" y="1059"/>
              <a:ext cx="133" cy="133"/>
            </a:xfrm>
            <a:custGeom>
              <a:avLst/>
              <a:gdLst>
                <a:gd name="T0" fmla="*/ 0 w 1451"/>
                <a:gd name="T1" fmla="*/ 1453 h 1453"/>
                <a:gd name="T2" fmla="*/ 1450 w 1451"/>
                <a:gd name="T3" fmla="*/ 0 h 1453"/>
                <a:gd name="T4" fmla="*/ 1451 w 1451"/>
                <a:gd name="T5" fmla="*/ 0 h 1453"/>
              </a:gdLst>
              <a:ahLst/>
              <a:cxnLst>
                <a:cxn ang="0">
                  <a:pos x="T0" y="T1"/>
                </a:cxn>
                <a:cxn ang="0">
                  <a:pos x="T2" y="T3"/>
                </a:cxn>
                <a:cxn ang="0">
                  <a:pos x="T4" y="T5"/>
                </a:cxn>
              </a:cxnLst>
              <a:rect l="0" t="0" r="r" b="b"/>
              <a:pathLst>
                <a:path w="1451" h="1453">
                  <a:moveTo>
                    <a:pt x="0" y="1453"/>
                  </a:moveTo>
                  <a:lnTo>
                    <a:pt x="1450" y="0"/>
                  </a:lnTo>
                  <a:lnTo>
                    <a:pt x="14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8" name="Freeform 152"/>
            <p:cNvSpPr>
              <a:spLocks/>
            </p:cNvSpPr>
            <p:nvPr/>
          </p:nvSpPr>
          <p:spPr bwMode="auto">
            <a:xfrm>
              <a:off x="4979" y="1223"/>
              <a:ext cx="11" cy="12"/>
            </a:xfrm>
            <a:custGeom>
              <a:avLst/>
              <a:gdLst>
                <a:gd name="T0" fmla="*/ 0 w 129"/>
                <a:gd name="T1" fmla="*/ 128 h 128"/>
                <a:gd name="T2" fmla="*/ 128 w 129"/>
                <a:gd name="T3" fmla="*/ 0 h 128"/>
                <a:gd name="T4" fmla="*/ 129 w 129"/>
                <a:gd name="T5" fmla="*/ 0 h 128"/>
              </a:gdLst>
              <a:ahLst/>
              <a:cxnLst>
                <a:cxn ang="0">
                  <a:pos x="T0" y="T1"/>
                </a:cxn>
                <a:cxn ang="0">
                  <a:pos x="T2" y="T3"/>
                </a:cxn>
                <a:cxn ang="0">
                  <a:pos x="T4" y="T5"/>
                </a:cxn>
              </a:cxnLst>
              <a:rect l="0" t="0" r="r" b="b"/>
              <a:pathLst>
                <a:path w="129" h="128">
                  <a:moveTo>
                    <a:pt x="0" y="128"/>
                  </a:moveTo>
                  <a:lnTo>
                    <a:pt x="128" y="0"/>
                  </a:lnTo>
                  <a:lnTo>
                    <a:pt x="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09" name="Freeform 153"/>
            <p:cNvSpPr>
              <a:spLocks/>
            </p:cNvSpPr>
            <p:nvPr/>
          </p:nvSpPr>
          <p:spPr bwMode="auto">
            <a:xfrm>
              <a:off x="5155" y="1047"/>
              <a:ext cx="11" cy="12"/>
            </a:xfrm>
            <a:custGeom>
              <a:avLst/>
              <a:gdLst>
                <a:gd name="T0" fmla="*/ 0 w 129"/>
                <a:gd name="T1" fmla="*/ 128 h 128"/>
                <a:gd name="T2" fmla="*/ 128 w 129"/>
                <a:gd name="T3" fmla="*/ 0 h 128"/>
                <a:gd name="T4" fmla="*/ 129 w 129"/>
                <a:gd name="T5" fmla="*/ 0 h 128"/>
              </a:gdLst>
              <a:ahLst/>
              <a:cxnLst>
                <a:cxn ang="0">
                  <a:pos x="T0" y="T1"/>
                </a:cxn>
                <a:cxn ang="0">
                  <a:pos x="T2" y="T3"/>
                </a:cxn>
                <a:cxn ang="0">
                  <a:pos x="T4" y="T5"/>
                </a:cxn>
              </a:cxnLst>
              <a:rect l="0" t="0" r="r" b="b"/>
              <a:pathLst>
                <a:path w="129" h="128">
                  <a:moveTo>
                    <a:pt x="0" y="128"/>
                  </a:moveTo>
                  <a:lnTo>
                    <a:pt x="128" y="0"/>
                  </a:lnTo>
                  <a:lnTo>
                    <a:pt x="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0" name="Freeform 154"/>
            <p:cNvSpPr>
              <a:spLocks/>
            </p:cNvSpPr>
            <p:nvPr/>
          </p:nvSpPr>
          <p:spPr bwMode="auto">
            <a:xfrm>
              <a:off x="4990" y="1059"/>
              <a:ext cx="165" cy="164"/>
            </a:xfrm>
            <a:custGeom>
              <a:avLst/>
              <a:gdLst>
                <a:gd name="T0" fmla="*/ 0 w 1791"/>
                <a:gd name="T1" fmla="*/ 1793 h 1793"/>
                <a:gd name="T2" fmla="*/ 1790 w 1791"/>
                <a:gd name="T3" fmla="*/ 0 h 1793"/>
                <a:gd name="T4" fmla="*/ 1791 w 1791"/>
                <a:gd name="T5" fmla="*/ 0 h 1793"/>
              </a:gdLst>
              <a:ahLst/>
              <a:cxnLst>
                <a:cxn ang="0">
                  <a:pos x="T0" y="T1"/>
                </a:cxn>
                <a:cxn ang="0">
                  <a:pos x="T2" y="T3"/>
                </a:cxn>
                <a:cxn ang="0">
                  <a:pos x="T4" y="T5"/>
                </a:cxn>
              </a:cxnLst>
              <a:rect l="0" t="0" r="r" b="b"/>
              <a:pathLst>
                <a:path w="1791" h="1793">
                  <a:moveTo>
                    <a:pt x="0" y="1793"/>
                  </a:moveTo>
                  <a:lnTo>
                    <a:pt x="1790" y="0"/>
                  </a:lnTo>
                  <a:lnTo>
                    <a:pt x="17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1" name="Freeform 155"/>
            <p:cNvSpPr>
              <a:spLocks/>
            </p:cNvSpPr>
            <p:nvPr/>
          </p:nvSpPr>
          <p:spPr bwMode="auto">
            <a:xfrm>
              <a:off x="5010" y="1079"/>
              <a:ext cx="156" cy="156"/>
            </a:xfrm>
            <a:custGeom>
              <a:avLst/>
              <a:gdLst>
                <a:gd name="T0" fmla="*/ 0 w 1692"/>
                <a:gd name="T1" fmla="*/ 1693 h 1693"/>
                <a:gd name="T2" fmla="*/ 1690 w 1692"/>
                <a:gd name="T3" fmla="*/ 0 h 1693"/>
                <a:gd name="T4" fmla="*/ 1692 w 1692"/>
                <a:gd name="T5" fmla="*/ 0 h 1693"/>
              </a:gdLst>
              <a:ahLst/>
              <a:cxnLst>
                <a:cxn ang="0">
                  <a:pos x="T0" y="T1"/>
                </a:cxn>
                <a:cxn ang="0">
                  <a:pos x="T2" y="T3"/>
                </a:cxn>
                <a:cxn ang="0">
                  <a:pos x="T4" y="T5"/>
                </a:cxn>
              </a:cxnLst>
              <a:rect l="0" t="0" r="r" b="b"/>
              <a:pathLst>
                <a:path w="1692" h="1693">
                  <a:moveTo>
                    <a:pt x="0" y="1693"/>
                  </a:moveTo>
                  <a:lnTo>
                    <a:pt x="1690" y="0"/>
                  </a:lnTo>
                  <a:lnTo>
                    <a:pt x="16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2" name="Freeform 156"/>
            <p:cNvSpPr>
              <a:spLocks/>
            </p:cNvSpPr>
            <p:nvPr/>
          </p:nvSpPr>
          <p:spPr bwMode="auto">
            <a:xfrm>
              <a:off x="5051" y="1120"/>
              <a:ext cx="105" cy="105"/>
            </a:xfrm>
            <a:custGeom>
              <a:avLst/>
              <a:gdLst>
                <a:gd name="T0" fmla="*/ 0 w 1139"/>
                <a:gd name="T1" fmla="*/ 1139 h 1139"/>
                <a:gd name="T2" fmla="*/ 1138 w 1139"/>
                <a:gd name="T3" fmla="*/ 0 h 1139"/>
                <a:gd name="T4" fmla="*/ 1139 w 1139"/>
                <a:gd name="T5" fmla="*/ 0 h 1139"/>
              </a:gdLst>
              <a:ahLst/>
              <a:cxnLst>
                <a:cxn ang="0">
                  <a:pos x="T0" y="T1"/>
                </a:cxn>
                <a:cxn ang="0">
                  <a:pos x="T2" y="T3"/>
                </a:cxn>
                <a:cxn ang="0">
                  <a:pos x="T4" y="T5"/>
                </a:cxn>
              </a:cxnLst>
              <a:rect l="0" t="0" r="r" b="b"/>
              <a:pathLst>
                <a:path w="1139" h="1139">
                  <a:moveTo>
                    <a:pt x="0" y="1139"/>
                  </a:moveTo>
                  <a:lnTo>
                    <a:pt x="1138" y="0"/>
                  </a:lnTo>
                  <a:lnTo>
                    <a:pt x="11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3" name="Freeform 157"/>
            <p:cNvSpPr>
              <a:spLocks/>
            </p:cNvSpPr>
            <p:nvPr/>
          </p:nvSpPr>
          <p:spPr bwMode="auto">
            <a:xfrm>
              <a:off x="4837" y="906"/>
              <a:ext cx="65" cy="64"/>
            </a:xfrm>
            <a:custGeom>
              <a:avLst/>
              <a:gdLst>
                <a:gd name="T0" fmla="*/ 0 w 697"/>
                <a:gd name="T1" fmla="*/ 698 h 698"/>
                <a:gd name="T2" fmla="*/ 696 w 697"/>
                <a:gd name="T3" fmla="*/ 0 h 698"/>
                <a:gd name="T4" fmla="*/ 697 w 697"/>
                <a:gd name="T5" fmla="*/ 0 h 698"/>
              </a:gdLst>
              <a:ahLst/>
              <a:cxnLst>
                <a:cxn ang="0">
                  <a:pos x="T0" y="T1"/>
                </a:cxn>
                <a:cxn ang="0">
                  <a:pos x="T2" y="T3"/>
                </a:cxn>
                <a:cxn ang="0">
                  <a:pos x="T4" y="T5"/>
                </a:cxn>
              </a:cxnLst>
              <a:rect l="0" t="0" r="r" b="b"/>
              <a:pathLst>
                <a:path w="697" h="698">
                  <a:moveTo>
                    <a:pt x="0" y="698"/>
                  </a:moveTo>
                  <a:lnTo>
                    <a:pt x="696" y="0"/>
                  </a:lnTo>
                  <a:lnTo>
                    <a:pt x="6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4" name="Freeform 158"/>
            <p:cNvSpPr>
              <a:spLocks/>
            </p:cNvSpPr>
            <p:nvPr/>
          </p:nvSpPr>
          <p:spPr bwMode="auto">
            <a:xfrm>
              <a:off x="4818" y="886"/>
              <a:ext cx="134" cy="135"/>
            </a:xfrm>
            <a:custGeom>
              <a:avLst/>
              <a:gdLst>
                <a:gd name="T0" fmla="*/ 0 w 1469"/>
                <a:gd name="T1" fmla="*/ 1471 h 1471"/>
                <a:gd name="T2" fmla="*/ 1468 w 1469"/>
                <a:gd name="T3" fmla="*/ 0 h 1471"/>
                <a:gd name="T4" fmla="*/ 1469 w 1469"/>
                <a:gd name="T5" fmla="*/ 0 h 1471"/>
              </a:gdLst>
              <a:ahLst/>
              <a:cxnLst>
                <a:cxn ang="0">
                  <a:pos x="T0" y="T1"/>
                </a:cxn>
                <a:cxn ang="0">
                  <a:pos x="T2" y="T3"/>
                </a:cxn>
                <a:cxn ang="0">
                  <a:pos x="T4" y="T5"/>
                </a:cxn>
              </a:cxnLst>
              <a:rect l="0" t="0" r="r" b="b"/>
              <a:pathLst>
                <a:path w="1469" h="1471">
                  <a:moveTo>
                    <a:pt x="0" y="1471"/>
                  </a:moveTo>
                  <a:lnTo>
                    <a:pt x="1468" y="0"/>
                  </a:lnTo>
                  <a:lnTo>
                    <a:pt x="14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5" name="Freeform 159"/>
            <p:cNvSpPr>
              <a:spLocks/>
            </p:cNvSpPr>
            <p:nvPr/>
          </p:nvSpPr>
          <p:spPr bwMode="auto">
            <a:xfrm>
              <a:off x="4814" y="882"/>
              <a:ext cx="174" cy="174"/>
            </a:xfrm>
            <a:custGeom>
              <a:avLst/>
              <a:gdLst>
                <a:gd name="T0" fmla="*/ 0 w 1897"/>
                <a:gd name="T1" fmla="*/ 1900 h 1900"/>
                <a:gd name="T2" fmla="*/ 1896 w 1897"/>
                <a:gd name="T3" fmla="*/ 0 h 1900"/>
                <a:gd name="T4" fmla="*/ 1897 w 1897"/>
                <a:gd name="T5" fmla="*/ 0 h 1900"/>
              </a:gdLst>
              <a:ahLst/>
              <a:cxnLst>
                <a:cxn ang="0">
                  <a:pos x="T0" y="T1"/>
                </a:cxn>
                <a:cxn ang="0">
                  <a:pos x="T2" y="T3"/>
                </a:cxn>
                <a:cxn ang="0">
                  <a:pos x="T4" y="T5"/>
                </a:cxn>
              </a:cxnLst>
              <a:rect l="0" t="0" r="r" b="b"/>
              <a:pathLst>
                <a:path w="1897" h="1900">
                  <a:moveTo>
                    <a:pt x="0" y="1900"/>
                  </a:moveTo>
                  <a:lnTo>
                    <a:pt x="1896" y="0"/>
                  </a:lnTo>
                  <a:lnTo>
                    <a:pt x="18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6" name="Freeform 160"/>
            <p:cNvSpPr>
              <a:spLocks/>
            </p:cNvSpPr>
            <p:nvPr/>
          </p:nvSpPr>
          <p:spPr bwMode="auto">
            <a:xfrm>
              <a:off x="4816" y="1059"/>
              <a:ext cx="26" cy="27"/>
            </a:xfrm>
            <a:custGeom>
              <a:avLst/>
              <a:gdLst>
                <a:gd name="T0" fmla="*/ 0 w 292"/>
                <a:gd name="T1" fmla="*/ 293 h 293"/>
                <a:gd name="T2" fmla="*/ 291 w 292"/>
                <a:gd name="T3" fmla="*/ 0 h 293"/>
                <a:gd name="T4" fmla="*/ 292 w 292"/>
                <a:gd name="T5" fmla="*/ 0 h 293"/>
              </a:gdLst>
              <a:ahLst/>
              <a:cxnLst>
                <a:cxn ang="0">
                  <a:pos x="T0" y="T1"/>
                </a:cxn>
                <a:cxn ang="0">
                  <a:pos x="T2" y="T3"/>
                </a:cxn>
                <a:cxn ang="0">
                  <a:pos x="T4" y="T5"/>
                </a:cxn>
              </a:cxnLst>
              <a:rect l="0" t="0" r="r" b="b"/>
              <a:pathLst>
                <a:path w="292" h="293">
                  <a:moveTo>
                    <a:pt x="0" y="293"/>
                  </a:moveTo>
                  <a:lnTo>
                    <a:pt x="291" y="0"/>
                  </a:lnTo>
                  <a:lnTo>
                    <a:pt x="2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7" name="Freeform 161"/>
            <p:cNvSpPr>
              <a:spLocks/>
            </p:cNvSpPr>
            <p:nvPr/>
          </p:nvSpPr>
          <p:spPr bwMode="auto">
            <a:xfrm>
              <a:off x="4990" y="884"/>
              <a:ext cx="27" cy="27"/>
            </a:xfrm>
            <a:custGeom>
              <a:avLst/>
              <a:gdLst>
                <a:gd name="T0" fmla="*/ 0 w 293"/>
                <a:gd name="T1" fmla="*/ 293 h 293"/>
                <a:gd name="T2" fmla="*/ 292 w 293"/>
                <a:gd name="T3" fmla="*/ 0 h 293"/>
                <a:gd name="T4" fmla="*/ 293 w 293"/>
                <a:gd name="T5" fmla="*/ 0 h 293"/>
              </a:gdLst>
              <a:ahLst/>
              <a:cxnLst>
                <a:cxn ang="0">
                  <a:pos x="T0" y="T1"/>
                </a:cxn>
                <a:cxn ang="0">
                  <a:pos x="T2" y="T3"/>
                </a:cxn>
                <a:cxn ang="0">
                  <a:pos x="T4" y="T5"/>
                </a:cxn>
              </a:cxnLst>
              <a:rect l="0" t="0" r="r" b="b"/>
              <a:pathLst>
                <a:path w="293" h="293">
                  <a:moveTo>
                    <a:pt x="0" y="293"/>
                  </a:moveTo>
                  <a:lnTo>
                    <a:pt x="292" y="0"/>
                  </a:lnTo>
                  <a:lnTo>
                    <a:pt x="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8" name="Freeform 162"/>
            <p:cNvSpPr>
              <a:spLocks/>
            </p:cNvSpPr>
            <p:nvPr/>
          </p:nvSpPr>
          <p:spPr bwMode="auto">
            <a:xfrm>
              <a:off x="4842" y="911"/>
              <a:ext cx="148" cy="148"/>
            </a:xfrm>
            <a:custGeom>
              <a:avLst/>
              <a:gdLst>
                <a:gd name="T0" fmla="*/ 0 w 1610"/>
                <a:gd name="T1" fmla="*/ 1611 h 1611"/>
                <a:gd name="T2" fmla="*/ 1609 w 1610"/>
                <a:gd name="T3" fmla="*/ 0 h 1611"/>
                <a:gd name="T4" fmla="*/ 1610 w 1610"/>
                <a:gd name="T5" fmla="*/ 0 h 1611"/>
              </a:gdLst>
              <a:ahLst/>
              <a:cxnLst>
                <a:cxn ang="0">
                  <a:pos x="T0" y="T1"/>
                </a:cxn>
                <a:cxn ang="0">
                  <a:pos x="T2" y="T3"/>
                </a:cxn>
                <a:cxn ang="0">
                  <a:pos x="T4" y="T5"/>
                </a:cxn>
              </a:cxnLst>
              <a:rect l="0" t="0" r="r" b="b"/>
              <a:pathLst>
                <a:path w="1610" h="1611">
                  <a:moveTo>
                    <a:pt x="0" y="1611"/>
                  </a:moveTo>
                  <a:lnTo>
                    <a:pt x="1609" y="0"/>
                  </a:lnTo>
                  <a:lnTo>
                    <a:pt x="16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19" name="Freeform 163"/>
            <p:cNvSpPr>
              <a:spLocks/>
            </p:cNvSpPr>
            <p:nvPr/>
          </p:nvSpPr>
          <p:spPr bwMode="auto">
            <a:xfrm>
              <a:off x="4822" y="1059"/>
              <a:ext cx="52" cy="52"/>
            </a:xfrm>
            <a:custGeom>
              <a:avLst/>
              <a:gdLst>
                <a:gd name="T0" fmla="*/ 0 w 570"/>
                <a:gd name="T1" fmla="*/ 569 h 569"/>
                <a:gd name="T2" fmla="*/ 569 w 570"/>
                <a:gd name="T3" fmla="*/ 0 h 569"/>
                <a:gd name="T4" fmla="*/ 570 w 570"/>
                <a:gd name="T5" fmla="*/ 0 h 569"/>
              </a:gdLst>
              <a:ahLst/>
              <a:cxnLst>
                <a:cxn ang="0">
                  <a:pos x="T0" y="T1"/>
                </a:cxn>
                <a:cxn ang="0">
                  <a:pos x="T2" y="T3"/>
                </a:cxn>
                <a:cxn ang="0">
                  <a:pos x="T4" y="T5"/>
                </a:cxn>
              </a:cxnLst>
              <a:rect l="0" t="0" r="r" b="b"/>
              <a:pathLst>
                <a:path w="570" h="569">
                  <a:moveTo>
                    <a:pt x="0" y="569"/>
                  </a:moveTo>
                  <a:lnTo>
                    <a:pt x="569" y="0"/>
                  </a:lnTo>
                  <a:lnTo>
                    <a:pt x="5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0" name="Freeform 164"/>
            <p:cNvSpPr>
              <a:spLocks/>
            </p:cNvSpPr>
            <p:nvPr/>
          </p:nvSpPr>
          <p:spPr bwMode="auto">
            <a:xfrm>
              <a:off x="4990" y="890"/>
              <a:ext cx="52" cy="52"/>
            </a:xfrm>
            <a:custGeom>
              <a:avLst/>
              <a:gdLst>
                <a:gd name="T0" fmla="*/ 0 w 569"/>
                <a:gd name="T1" fmla="*/ 570 h 570"/>
                <a:gd name="T2" fmla="*/ 568 w 569"/>
                <a:gd name="T3" fmla="*/ 0 h 570"/>
                <a:gd name="T4" fmla="*/ 569 w 569"/>
                <a:gd name="T5" fmla="*/ 0 h 570"/>
              </a:gdLst>
              <a:ahLst/>
              <a:cxnLst>
                <a:cxn ang="0">
                  <a:pos x="T0" y="T1"/>
                </a:cxn>
                <a:cxn ang="0">
                  <a:pos x="T2" y="T3"/>
                </a:cxn>
                <a:cxn ang="0">
                  <a:pos x="T4" y="T5"/>
                </a:cxn>
              </a:cxnLst>
              <a:rect l="0" t="0" r="r" b="b"/>
              <a:pathLst>
                <a:path w="569" h="570">
                  <a:moveTo>
                    <a:pt x="0" y="570"/>
                  </a:moveTo>
                  <a:lnTo>
                    <a:pt x="568" y="0"/>
                  </a:lnTo>
                  <a:lnTo>
                    <a:pt x="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1" name="Freeform 165"/>
            <p:cNvSpPr>
              <a:spLocks/>
            </p:cNvSpPr>
            <p:nvPr/>
          </p:nvSpPr>
          <p:spPr bwMode="auto">
            <a:xfrm>
              <a:off x="4874" y="942"/>
              <a:ext cx="116" cy="117"/>
            </a:xfrm>
            <a:custGeom>
              <a:avLst/>
              <a:gdLst>
                <a:gd name="T0" fmla="*/ 0 w 1270"/>
                <a:gd name="T1" fmla="*/ 1270 h 1270"/>
                <a:gd name="T2" fmla="*/ 1269 w 1270"/>
                <a:gd name="T3" fmla="*/ 0 h 1270"/>
                <a:gd name="T4" fmla="*/ 1270 w 1270"/>
                <a:gd name="T5" fmla="*/ 0 h 1270"/>
              </a:gdLst>
              <a:ahLst/>
              <a:cxnLst>
                <a:cxn ang="0">
                  <a:pos x="T0" y="T1"/>
                </a:cxn>
                <a:cxn ang="0">
                  <a:pos x="T2" y="T3"/>
                </a:cxn>
                <a:cxn ang="0">
                  <a:pos x="T4" y="T5"/>
                </a:cxn>
              </a:cxnLst>
              <a:rect l="0" t="0" r="r" b="b"/>
              <a:pathLst>
                <a:path w="1270" h="1270">
                  <a:moveTo>
                    <a:pt x="0" y="1270"/>
                  </a:moveTo>
                  <a:lnTo>
                    <a:pt x="1269" y="0"/>
                  </a:lnTo>
                  <a:lnTo>
                    <a:pt x="12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2" name="Freeform 166"/>
            <p:cNvSpPr>
              <a:spLocks/>
            </p:cNvSpPr>
            <p:nvPr/>
          </p:nvSpPr>
          <p:spPr bwMode="auto">
            <a:xfrm>
              <a:off x="4830" y="1059"/>
              <a:ext cx="75" cy="75"/>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3" name="Freeform 167"/>
            <p:cNvSpPr>
              <a:spLocks/>
            </p:cNvSpPr>
            <p:nvPr/>
          </p:nvSpPr>
          <p:spPr bwMode="auto">
            <a:xfrm>
              <a:off x="4990" y="898"/>
              <a:ext cx="75" cy="75"/>
            </a:xfrm>
            <a:custGeom>
              <a:avLst/>
              <a:gdLst>
                <a:gd name="T0" fmla="*/ 0 w 814"/>
                <a:gd name="T1" fmla="*/ 815 h 815"/>
                <a:gd name="T2" fmla="*/ 813 w 814"/>
                <a:gd name="T3" fmla="*/ 0 h 815"/>
                <a:gd name="T4" fmla="*/ 814 w 814"/>
                <a:gd name="T5" fmla="*/ 0 h 815"/>
              </a:gdLst>
              <a:ahLst/>
              <a:cxnLst>
                <a:cxn ang="0">
                  <a:pos x="T0" y="T1"/>
                </a:cxn>
                <a:cxn ang="0">
                  <a:pos x="T2" y="T3"/>
                </a:cxn>
                <a:cxn ang="0">
                  <a:pos x="T4" y="T5"/>
                </a:cxn>
              </a:cxnLst>
              <a:rect l="0" t="0" r="r" b="b"/>
              <a:pathLst>
                <a:path w="814" h="815">
                  <a:moveTo>
                    <a:pt x="0" y="815"/>
                  </a:moveTo>
                  <a:lnTo>
                    <a:pt x="813" y="0"/>
                  </a:lnTo>
                  <a:lnTo>
                    <a:pt x="8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4" name="Freeform 168"/>
            <p:cNvSpPr>
              <a:spLocks/>
            </p:cNvSpPr>
            <p:nvPr/>
          </p:nvSpPr>
          <p:spPr bwMode="auto">
            <a:xfrm>
              <a:off x="4905" y="973"/>
              <a:ext cx="85" cy="86"/>
            </a:xfrm>
            <a:custGeom>
              <a:avLst/>
              <a:gdLst>
                <a:gd name="T0" fmla="*/ 0 w 930"/>
                <a:gd name="T1" fmla="*/ 930 h 930"/>
                <a:gd name="T2" fmla="*/ 929 w 930"/>
                <a:gd name="T3" fmla="*/ 0 h 930"/>
                <a:gd name="T4" fmla="*/ 930 w 930"/>
                <a:gd name="T5" fmla="*/ 0 h 930"/>
              </a:gdLst>
              <a:ahLst/>
              <a:cxnLst>
                <a:cxn ang="0">
                  <a:pos x="T0" y="T1"/>
                </a:cxn>
                <a:cxn ang="0">
                  <a:pos x="T2" y="T3"/>
                </a:cxn>
                <a:cxn ang="0">
                  <a:pos x="T4" y="T5"/>
                </a:cxn>
              </a:cxnLst>
              <a:rect l="0" t="0" r="r" b="b"/>
              <a:pathLst>
                <a:path w="930" h="930">
                  <a:moveTo>
                    <a:pt x="0" y="930"/>
                  </a:moveTo>
                  <a:lnTo>
                    <a:pt x="929" y="0"/>
                  </a:lnTo>
                  <a:lnTo>
                    <a:pt x="9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5" name="Freeform 169"/>
            <p:cNvSpPr>
              <a:spLocks/>
            </p:cNvSpPr>
            <p:nvPr/>
          </p:nvSpPr>
          <p:spPr bwMode="auto">
            <a:xfrm>
              <a:off x="4842" y="1059"/>
              <a:ext cx="95" cy="95"/>
            </a:xfrm>
            <a:custGeom>
              <a:avLst/>
              <a:gdLst>
                <a:gd name="T0" fmla="*/ 0 w 1034"/>
                <a:gd name="T1" fmla="*/ 1034 h 1034"/>
                <a:gd name="T2" fmla="*/ 1033 w 1034"/>
                <a:gd name="T3" fmla="*/ 0 h 1034"/>
                <a:gd name="T4" fmla="*/ 1034 w 1034"/>
                <a:gd name="T5" fmla="*/ 0 h 1034"/>
              </a:gdLst>
              <a:ahLst/>
              <a:cxnLst>
                <a:cxn ang="0">
                  <a:pos x="T0" y="T1"/>
                </a:cxn>
                <a:cxn ang="0">
                  <a:pos x="T2" y="T3"/>
                </a:cxn>
                <a:cxn ang="0">
                  <a:pos x="T4" y="T5"/>
                </a:cxn>
              </a:cxnLst>
              <a:rect l="0" t="0" r="r" b="b"/>
              <a:pathLst>
                <a:path w="1034" h="1034">
                  <a:moveTo>
                    <a:pt x="0" y="1034"/>
                  </a:moveTo>
                  <a:lnTo>
                    <a:pt x="1033" y="0"/>
                  </a:lnTo>
                  <a:lnTo>
                    <a:pt x="10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6" name="Freeform 170"/>
            <p:cNvSpPr>
              <a:spLocks/>
            </p:cNvSpPr>
            <p:nvPr/>
          </p:nvSpPr>
          <p:spPr bwMode="auto">
            <a:xfrm>
              <a:off x="4990" y="910"/>
              <a:ext cx="95" cy="95"/>
            </a:xfrm>
            <a:custGeom>
              <a:avLst/>
              <a:gdLst>
                <a:gd name="T0" fmla="*/ 0 w 1034"/>
                <a:gd name="T1" fmla="*/ 1034 h 1034"/>
                <a:gd name="T2" fmla="*/ 1033 w 1034"/>
                <a:gd name="T3" fmla="*/ 0 h 1034"/>
                <a:gd name="T4" fmla="*/ 1034 w 1034"/>
                <a:gd name="T5" fmla="*/ 0 h 1034"/>
              </a:gdLst>
              <a:ahLst/>
              <a:cxnLst>
                <a:cxn ang="0">
                  <a:pos x="T0" y="T1"/>
                </a:cxn>
                <a:cxn ang="0">
                  <a:pos x="T2" y="T3"/>
                </a:cxn>
                <a:cxn ang="0">
                  <a:pos x="T4" y="T5"/>
                </a:cxn>
              </a:cxnLst>
              <a:rect l="0" t="0" r="r" b="b"/>
              <a:pathLst>
                <a:path w="1034" h="1034">
                  <a:moveTo>
                    <a:pt x="0" y="1034"/>
                  </a:moveTo>
                  <a:lnTo>
                    <a:pt x="1033" y="0"/>
                  </a:lnTo>
                  <a:lnTo>
                    <a:pt x="10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7" name="Freeform 171"/>
            <p:cNvSpPr>
              <a:spLocks/>
            </p:cNvSpPr>
            <p:nvPr/>
          </p:nvSpPr>
          <p:spPr bwMode="auto">
            <a:xfrm>
              <a:off x="4936" y="1005"/>
              <a:ext cx="54" cy="54"/>
            </a:xfrm>
            <a:custGeom>
              <a:avLst/>
              <a:gdLst>
                <a:gd name="T0" fmla="*/ 0 w 590"/>
                <a:gd name="T1" fmla="*/ 590 h 590"/>
                <a:gd name="T2" fmla="*/ 589 w 590"/>
                <a:gd name="T3" fmla="*/ 0 h 590"/>
                <a:gd name="T4" fmla="*/ 590 w 590"/>
                <a:gd name="T5" fmla="*/ 0 h 590"/>
              </a:gdLst>
              <a:ahLst/>
              <a:cxnLst>
                <a:cxn ang="0">
                  <a:pos x="T0" y="T1"/>
                </a:cxn>
                <a:cxn ang="0">
                  <a:pos x="T2" y="T3"/>
                </a:cxn>
                <a:cxn ang="0">
                  <a:pos x="T4" y="T5"/>
                </a:cxn>
              </a:cxnLst>
              <a:rect l="0" t="0" r="r" b="b"/>
              <a:pathLst>
                <a:path w="590" h="590">
                  <a:moveTo>
                    <a:pt x="0" y="590"/>
                  </a:moveTo>
                  <a:lnTo>
                    <a:pt x="589" y="0"/>
                  </a:lnTo>
                  <a:lnTo>
                    <a:pt x="5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8" name="Freeform 172"/>
            <p:cNvSpPr>
              <a:spLocks/>
            </p:cNvSpPr>
            <p:nvPr/>
          </p:nvSpPr>
          <p:spPr bwMode="auto">
            <a:xfrm>
              <a:off x="4855" y="1059"/>
              <a:ext cx="112" cy="113"/>
            </a:xfrm>
            <a:custGeom>
              <a:avLst/>
              <a:gdLst>
                <a:gd name="T0" fmla="*/ 0 w 1230"/>
                <a:gd name="T1" fmla="*/ 1231 h 1231"/>
                <a:gd name="T2" fmla="*/ 1228 w 1230"/>
                <a:gd name="T3" fmla="*/ 0 h 1231"/>
                <a:gd name="T4" fmla="*/ 1230 w 1230"/>
                <a:gd name="T5" fmla="*/ 0 h 1231"/>
              </a:gdLst>
              <a:ahLst/>
              <a:cxnLst>
                <a:cxn ang="0">
                  <a:pos x="T0" y="T1"/>
                </a:cxn>
                <a:cxn ang="0">
                  <a:pos x="T2" y="T3"/>
                </a:cxn>
                <a:cxn ang="0">
                  <a:pos x="T4" y="T5"/>
                </a:cxn>
              </a:cxnLst>
              <a:rect l="0" t="0" r="r" b="b"/>
              <a:pathLst>
                <a:path w="1230" h="1231">
                  <a:moveTo>
                    <a:pt x="0" y="1231"/>
                  </a:moveTo>
                  <a:lnTo>
                    <a:pt x="1228" y="0"/>
                  </a:lnTo>
                  <a:lnTo>
                    <a:pt x="12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29" name="Freeform 173"/>
            <p:cNvSpPr>
              <a:spLocks/>
            </p:cNvSpPr>
            <p:nvPr/>
          </p:nvSpPr>
          <p:spPr bwMode="auto">
            <a:xfrm>
              <a:off x="4990" y="923"/>
              <a:ext cx="114" cy="112"/>
            </a:xfrm>
            <a:custGeom>
              <a:avLst/>
              <a:gdLst>
                <a:gd name="T0" fmla="*/ 0 w 1231"/>
                <a:gd name="T1" fmla="*/ 1231 h 1231"/>
                <a:gd name="T2" fmla="*/ 1229 w 1231"/>
                <a:gd name="T3" fmla="*/ 0 h 1231"/>
                <a:gd name="T4" fmla="*/ 1231 w 1231"/>
                <a:gd name="T5" fmla="*/ 0 h 1231"/>
              </a:gdLst>
              <a:ahLst/>
              <a:cxnLst>
                <a:cxn ang="0">
                  <a:pos x="T0" y="T1"/>
                </a:cxn>
                <a:cxn ang="0">
                  <a:pos x="T2" y="T3"/>
                </a:cxn>
                <a:cxn ang="0">
                  <a:pos x="T4" y="T5"/>
                </a:cxn>
              </a:cxnLst>
              <a:rect l="0" t="0" r="r" b="b"/>
              <a:pathLst>
                <a:path w="1231" h="1231">
                  <a:moveTo>
                    <a:pt x="0" y="1231"/>
                  </a:moveTo>
                  <a:lnTo>
                    <a:pt x="1229" y="0"/>
                  </a:lnTo>
                  <a:lnTo>
                    <a:pt x="12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0" name="Freeform 174"/>
            <p:cNvSpPr>
              <a:spLocks/>
            </p:cNvSpPr>
            <p:nvPr/>
          </p:nvSpPr>
          <p:spPr bwMode="auto">
            <a:xfrm>
              <a:off x="4967" y="1035"/>
              <a:ext cx="23" cy="24"/>
            </a:xfrm>
            <a:custGeom>
              <a:avLst/>
              <a:gdLst>
                <a:gd name="T0" fmla="*/ 0 w 251"/>
                <a:gd name="T1" fmla="*/ 250 h 250"/>
                <a:gd name="T2" fmla="*/ 250 w 251"/>
                <a:gd name="T3" fmla="*/ 0 h 250"/>
                <a:gd name="T4" fmla="*/ 251 w 251"/>
                <a:gd name="T5" fmla="*/ 0 h 250"/>
              </a:gdLst>
              <a:ahLst/>
              <a:cxnLst>
                <a:cxn ang="0">
                  <a:pos x="T0" y="T1"/>
                </a:cxn>
                <a:cxn ang="0">
                  <a:pos x="T2" y="T3"/>
                </a:cxn>
                <a:cxn ang="0">
                  <a:pos x="T4" y="T5"/>
                </a:cxn>
              </a:cxnLst>
              <a:rect l="0" t="0" r="r" b="b"/>
              <a:pathLst>
                <a:path w="251" h="250">
                  <a:moveTo>
                    <a:pt x="0" y="250"/>
                  </a:moveTo>
                  <a:lnTo>
                    <a:pt x="250" y="0"/>
                  </a:lnTo>
                  <a:lnTo>
                    <a:pt x="2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1" name="Freeform 175"/>
            <p:cNvSpPr>
              <a:spLocks/>
            </p:cNvSpPr>
            <p:nvPr/>
          </p:nvSpPr>
          <p:spPr bwMode="auto">
            <a:xfrm>
              <a:off x="4870" y="1067"/>
              <a:ext cx="120" cy="121"/>
            </a:xfrm>
            <a:custGeom>
              <a:avLst/>
              <a:gdLst>
                <a:gd name="T0" fmla="*/ 0 w 1315"/>
                <a:gd name="T1" fmla="*/ 1316 h 1316"/>
                <a:gd name="T2" fmla="*/ 1314 w 1315"/>
                <a:gd name="T3" fmla="*/ 0 h 1316"/>
                <a:gd name="T4" fmla="*/ 1315 w 1315"/>
                <a:gd name="T5" fmla="*/ 0 h 1316"/>
              </a:gdLst>
              <a:ahLst/>
              <a:cxnLst>
                <a:cxn ang="0">
                  <a:pos x="T0" y="T1"/>
                </a:cxn>
                <a:cxn ang="0">
                  <a:pos x="T2" y="T3"/>
                </a:cxn>
                <a:cxn ang="0">
                  <a:pos x="T4" y="T5"/>
                </a:cxn>
              </a:cxnLst>
              <a:rect l="0" t="0" r="r" b="b"/>
              <a:pathLst>
                <a:path w="1315" h="1316">
                  <a:moveTo>
                    <a:pt x="0" y="1316"/>
                  </a:moveTo>
                  <a:lnTo>
                    <a:pt x="1314" y="0"/>
                  </a:lnTo>
                  <a:lnTo>
                    <a:pt x="1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2" name="Freeform 176"/>
            <p:cNvSpPr>
              <a:spLocks/>
            </p:cNvSpPr>
            <p:nvPr/>
          </p:nvSpPr>
          <p:spPr bwMode="auto">
            <a:xfrm>
              <a:off x="4999" y="938"/>
              <a:ext cx="120" cy="121"/>
            </a:xfrm>
            <a:custGeom>
              <a:avLst/>
              <a:gdLst>
                <a:gd name="T0" fmla="*/ 0 w 1315"/>
                <a:gd name="T1" fmla="*/ 1315 h 1315"/>
                <a:gd name="T2" fmla="*/ 1314 w 1315"/>
                <a:gd name="T3" fmla="*/ 0 h 1315"/>
                <a:gd name="T4" fmla="*/ 1315 w 1315"/>
                <a:gd name="T5" fmla="*/ 0 h 1315"/>
              </a:gdLst>
              <a:ahLst/>
              <a:cxnLst>
                <a:cxn ang="0">
                  <a:pos x="T0" y="T1"/>
                </a:cxn>
                <a:cxn ang="0">
                  <a:pos x="T2" y="T3"/>
                </a:cxn>
                <a:cxn ang="0">
                  <a:pos x="T4" y="T5"/>
                </a:cxn>
              </a:cxnLst>
              <a:rect l="0" t="0" r="r" b="b"/>
              <a:pathLst>
                <a:path w="1315" h="1315">
                  <a:moveTo>
                    <a:pt x="0" y="1315"/>
                  </a:moveTo>
                  <a:lnTo>
                    <a:pt x="1314" y="0"/>
                  </a:lnTo>
                  <a:lnTo>
                    <a:pt x="1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3" name="Freeform 177"/>
            <p:cNvSpPr>
              <a:spLocks/>
            </p:cNvSpPr>
            <p:nvPr/>
          </p:nvSpPr>
          <p:spPr bwMode="auto">
            <a:xfrm>
              <a:off x="4990" y="1059"/>
              <a:ext cx="9" cy="8"/>
            </a:xfrm>
            <a:custGeom>
              <a:avLst/>
              <a:gdLst>
                <a:gd name="T0" fmla="*/ 0 w 92"/>
                <a:gd name="T1" fmla="*/ 91 h 91"/>
                <a:gd name="T2" fmla="*/ 91 w 92"/>
                <a:gd name="T3" fmla="*/ 0 h 91"/>
                <a:gd name="T4" fmla="*/ 92 w 92"/>
                <a:gd name="T5" fmla="*/ 0 h 91"/>
              </a:gdLst>
              <a:ahLst/>
              <a:cxnLst>
                <a:cxn ang="0">
                  <a:pos x="T0" y="T1"/>
                </a:cxn>
                <a:cxn ang="0">
                  <a:pos x="T2" y="T3"/>
                </a:cxn>
                <a:cxn ang="0">
                  <a:pos x="T4" y="T5"/>
                </a:cxn>
              </a:cxnLst>
              <a:rect l="0" t="0" r="r" b="b"/>
              <a:pathLst>
                <a:path w="92" h="91">
                  <a:moveTo>
                    <a:pt x="0" y="91"/>
                  </a:moveTo>
                  <a:lnTo>
                    <a:pt x="91" y="0"/>
                  </a:lnTo>
                  <a:lnTo>
                    <a:pt x="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4" name="Freeform 178"/>
            <p:cNvSpPr>
              <a:spLocks/>
            </p:cNvSpPr>
            <p:nvPr/>
          </p:nvSpPr>
          <p:spPr bwMode="auto">
            <a:xfrm>
              <a:off x="4887" y="1098"/>
              <a:ext cx="103" cy="104"/>
            </a:xfrm>
            <a:custGeom>
              <a:avLst/>
              <a:gdLst>
                <a:gd name="T0" fmla="*/ 0 w 1128"/>
                <a:gd name="T1" fmla="*/ 1130 h 1130"/>
                <a:gd name="T2" fmla="*/ 1127 w 1128"/>
                <a:gd name="T3" fmla="*/ 0 h 1130"/>
                <a:gd name="T4" fmla="*/ 1128 w 1128"/>
                <a:gd name="T5" fmla="*/ 0 h 1130"/>
              </a:gdLst>
              <a:ahLst/>
              <a:cxnLst>
                <a:cxn ang="0">
                  <a:pos x="T0" y="T1"/>
                </a:cxn>
                <a:cxn ang="0">
                  <a:pos x="T2" y="T3"/>
                </a:cxn>
                <a:cxn ang="0">
                  <a:pos x="T4" y="T5"/>
                </a:cxn>
              </a:cxnLst>
              <a:rect l="0" t="0" r="r" b="b"/>
              <a:pathLst>
                <a:path w="1128" h="1130">
                  <a:moveTo>
                    <a:pt x="0" y="1130"/>
                  </a:moveTo>
                  <a:lnTo>
                    <a:pt x="1127" y="0"/>
                  </a:lnTo>
                  <a:lnTo>
                    <a:pt x="11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5" name="Freeform 179"/>
            <p:cNvSpPr>
              <a:spLocks/>
            </p:cNvSpPr>
            <p:nvPr/>
          </p:nvSpPr>
          <p:spPr bwMode="auto">
            <a:xfrm>
              <a:off x="5030" y="955"/>
              <a:ext cx="103" cy="104"/>
            </a:xfrm>
            <a:custGeom>
              <a:avLst/>
              <a:gdLst>
                <a:gd name="T0" fmla="*/ 0 w 1129"/>
                <a:gd name="T1" fmla="*/ 1129 h 1129"/>
                <a:gd name="T2" fmla="*/ 1128 w 1129"/>
                <a:gd name="T3" fmla="*/ 0 h 1129"/>
                <a:gd name="T4" fmla="*/ 1129 w 1129"/>
                <a:gd name="T5" fmla="*/ 0 h 1129"/>
              </a:gdLst>
              <a:ahLst/>
              <a:cxnLst>
                <a:cxn ang="0">
                  <a:pos x="T0" y="T1"/>
                </a:cxn>
                <a:cxn ang="0">
                  <a:pos x="T2" y="T3"/>
                </a:cxn>
                <a:cxn ang="0">
                  <a:pos x="T4" y="T5"/>
                </a:cxn>
              </a:cxnLst>
              <a:rect l="0" t="0" r="r" b="b"/>
              <a:pathLst>
                <a:path w="1129" h="1129">
                  <a:moveTo>
                    <a:pt x="0" y="1129"/>
                  </a:moveTo>
                  <a:lnTo>
                    <a:pt x="1128" y="0"/>
                  </a:lnTo>
                  <a:lnTo>
                    <a:pt x="1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6" name="Freeform 180"/>
            <p:cNvSpPr>
              <a:spLocks/>
            </p:cNvSpPr>
            <p:nvPr/>
          </p:nvSpPr>
          <p:spPr bwMode="auto">
            <a:xfrm>
              <a:off x="4990" y="1059"/>
              <a:ext cx="40" cy="39"/>
            </a:xfrm>
            <a:custGeom>
              <a:avLst/>
              <a:gdLst>
                <a:gd name="T0" fmla="*/ 0 w 432"/>
                <a:gd name="T1" fmla="*/ 431 h 431"/>
                <a:gd name="T2" fmla="*/ 430 w 432"/>
                <a:gd name="T3" fmla="*/ 0 h 431"/>
                <a:gd name="T4" fmla="*/ 432 w 432"/>
                <a:gd name="T5" fmla="*/ 0 h 431"/>
              </a:gdLst>
              <a:ahLst/>
              <a:cxnLst>
                <a:cxn ang="0">
                  <a:pos x="T0" y="T1"/>
                </a:cxn>
                <a:cxn ang="0">
                  <a:pos x="T2" y="T3"/>
                </a:cxn>
                <a:cxn ang="0">
                  <a:pos x="T4" y="T5"/>
                </a:cxn>
              </a:cxnLst>
              <a:rect l="0" t="0" r="r" b="b"/>
              <a:pathLst>
                <a:path w="432" h="431">
                  <a:moveTo>
                    <a:pt x="0" y="431"/>
                  </a:moveTo>
                  <a:lnTo>
                    <a:pt x="430" y="0"/>
                  </a:lnTo>
                  <a:lnTo>
                    <a:pt x="4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7" name="Freeform 181"/>
            <p:cNvSpPr>
              <a:spLocks/>
            </p:cNvSpPr>
            <p:nvPr/>
          </p:nvSpPr>
          <p:spPr bwMode="auto">
            <a:xfrm>
              <a:off x="4906" y="1130"/>
              <a:ext cx="84" cy="84"/>
            </a:xfrm>
            <a:custGeom>
              <a:avLst/>
              <a:gdLst>
                <a:gd name="T0" fmla="*/ 0 w 919"/>
                <a:gd name="T1" fmla="*/ 920 h 920"/>
                <a:gd name="T2" fmla="*/ 918 w 919"/>
                <a:gd name="T3" fmla="*/ 0 h 920"/>
                <a:gd name="T4" fmla="*/ 919 w 919"/>
                <a:gd name="T5" fmla="*/ 0 h 920"/>
              </a:gdLst>
              <a:ahLst/>
              <a:cxnLst>
                <a:cxn ang="0">
                  <a:pos x="T0" y="T1"/>
                </a:cxn>
                <a:cxn ang="0">
                  <a:pos x="T2" y="T3"/>
                </a:cxn>
                <a:cxn ang="0">
                  <a:pos x="T4" y="T5"/>
                </a:cxn>
              </a:cxnLst>
              <a:rect l="0" t="0" r="r" b="b"/>
              <a:pathLst>
                <a:path w="919" h="920">
                  <a:moveTo>
                    <a:pt x="0" y="920"/>
                  </a:moveTo>
                  <a:lnTo>
                    <a:pt x="918" y="0"/>
                  </a:lnTo>
                  <a:lnTo>
                    <a:pt x="9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8" name="Freeform 182"/>
            <p:cNvSpPr>
              <a:spLocks/>
            </p:cNvSpPr>
            <p:nvPr/>
          </p:nvSpPr>
          <p:spPr bwMode="auto">
            <a:xfrm>
              <a:off x="5061" y="974"/>
              <a:ext cx="85" cy="85"/>
            </a:xfrm>
            <a:custGeom>
              <a:avLst/>
              <a:gdLst>
                <a:gd name="T0" fmla="*/ 0 w 919"/>
                <a:gd name="T1" fmla="*/ 920 h 920"/>
                <a:gd name="T2" fmla="*/ 918 w 919"/>
                <a:gd name="T3" fmla="*/ 0 h 920"/>
                <a:gd name="T4" fmla="*/ 919 w 919"/>
                <a:gd name="T5" fmla="*/ 0 h 920"/>
              </a:gdLst>
              <a:ahLst/>
              <a:cxnLst>
                <a:cxn ang="0">
                  <a:pos x="T0" y="T1"/>
                </a:cxn>
                <a:cxn ang="0">
                  <a:pos x="T2" y="T3"/>
                </a:cxn>
                <a:cxn ang="0">
                  <a:pos x="T4" y="T5"/>
                </a:cxn>
              </a:cxnLst>
              <a:rect l="0" t="0" r="r" b="b"/>
              <a:pathLst>
                <a:path w="919" h="920">
                  <a:moveTo>
                    <a:pt x="0" y="920"/>
                  </a:moveTo>
                  <a:lnTo>
                    <a:pt x="918" y="0"/>
                  </a:lnTo>
                  <a:lnTo>
                    <a:pt x="9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39" name="Freeform 183"/>
            <p:cNvSpPr>
              <a:spLocks/>
            </p:cNvSpPr>
            <p:nvPr/>
          </p:nvSpPr>
          <p:spPr bwMode="auto">
            <a:xfrm>
              <a:off x="4990" y="1059"/>
              <a:ext cx="71" cy="71"/>
            </a:xfrm>
            <a:custGeom>
              <a:avLst/>
              <a:gdLst>
                <a:gd name="T0" fmla="*/ 0 w 772"/>
                <a:gd name="T1" fmla="*/ 772 h 772"/>
                <a:gd name="T2" fmla="*/ 771 w 772"/>
                <a:gd name="T3" fmla="*/ 0 h 772"/>
                <a:gd name="T4" fmla="*/ 772 w 772"/>
                <a:gd name="T5" fmla="*/ 0 h 772"/>
              </a:gdLst>
              <a:ahLst/>
              <a:cxnLst>
                <a:cxn ang="0">
                  <a:pos x="T0" y="T1"/>
                </a:cxn>
                <a:cxn ang="0">
                  <a:pos x="T2" y="T3"/>
                </a:cxn>
                <a:cxn ang="0">
                  <a:pos x="T4" y="T5"/>
                </a:cxn>
              </a:cxnLst>
              <a:rect l="0" t="0" r="r" b="b"/>
              <a:pathLst>
                <a:path w="772" h="772">
                  <a:moveTo>
                    <a:pt x="0" y="772"/>
                  </a:moveTo>
                  <a:lnTo>
                    <a:pt x="771" y="0"/>
                  </a:lnTo>
                  <a:lnTo>
                    <a:pt x="7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0" name="Freeform 184"/>
            <p:cNvSpPr>
              <a:spLocks/>
            </p:cNvSpPr>
            <p:nvPr/>
          </p:nvSpPr>
          <p:spPr bwMode="auto">
            <a:xfrm>
              <a:off x="4928" y="1161"/>
              <a:ext cx="62" cy="63"/>
            </a:xfrm>
            <a:custGeom>
              <a:avLst/>
              <a:gdLst>
                <a:gd name="T0" fmla="*/ 0 w 687"/>
                <a:gd name="T1" fmla="*/ 687 h 687"/>
                <a:gd name="T2" fmla="*/ 686 w 687"/>
                <a:gd name="T3" fmla="*/ 0 h 687"/>
                <a:gd name="T4" fmla="*/ 687 w 687"/>
                <a:gd name="T5" fmla="*/ 0 h 687"/>
              </a:gdLst>
              <a:ahLst/>
              <a:cxnLst>
                <a:cxn ang="0">
                  <a:pos x="T0" y="T1"/>
                </a:cxn>
                <a:cxn ang="0">
                  <a:pos x="T2" y="T3"/>
                </a:cxn>
                <a:cxn ang="0">
                  <a:pos x="T4" y="T5"/>
                </a:cxn>
              </a:cxnLst>
              <a:rect l="0" t="0" r="r" b="b"/>
              <a:pathLst>
                <a:path w="687" h="687">
                  <a:moveTo>
                    <a:pt x="0" y="687"/>
                  </a:moveTo>
                  <a:lnTo>
                    <a:pt x="686" y="0"/>
                  </a:lnTo>
                  <a:lnTo>
                    <a:pt x="6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1" name="Freeform 185"/>
            <p:cNvSpPr>
              <a:spLocks/>
            </p:cNvSpPr>
            <p:nvPr/>
          </p:nvSpPr>
          <p:spPr bwMode="auto">
            <a:xfrm>
              <a:off x="5092" y="996"/>
              <a:ext cx="64" cy="63"/>
            </a:xfrm>
            <a:custGeom>
              <a:avLst/>
              <a:gdLst>
                <a:gd name="T0" fmla="*/ 0 w 687"/>
                <a:gd name="T1" fmla="*/ 687 h 687"/>
                <a:gd name="T2" fmla="*/ 686 w 687"/>
                <a:gd name="T3" fmla="*/ 0 h 687"/>
                <a:gd name="T4" fmla="*/ 687 w 687"/>
                <a:gd name="T5" fmla="*/ 0 h 687"/>
              </a:gdLst>
              <a:ahLst/>
              <a:cxnLst>
                <a:cxn ang="0">
                  <a:pos x="T0" y="T1"/>
                </a:cxn>
                <a:cxn ang="0">
                  <a:pos x="T2" y="T3"/>
                </a:cxn>
                <a:cxn ang="0">
                  <a:pos x="T4" y="T5"/>
                </a:cxn>
              </a:cxnLst>
              <a:rect l="0" t="0" r="r" b="b"/>
              <a:pathLst>
                <a:path w="687" h="687">
                  <a:moveTo>
                    <a:pt x="0" y="687"/>
                  </a:moveTo>
                  <a:lnTo>
                    <a:pt x="686" y="0"/>
                  </a:lnTo>
                  <a:lnTo>
                    <a:pt x="6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2" name="Freeform 186"/>
            <p:cNvSpPr>
              <a:spLocks/>
            </p:cNvSpPr>
            <p:nvPr/>
          </p:nvSpPr>
          <p:spPr bwMode="auto">
            <a:xfrm>
              <a:off x="4990" y="1059"/>
              <a:ext cx="102" cy="102"/>
            </a:xfrm>
            <a:custGeom>
              <a:avLst/>
              <a:gdLst>
                <a:gd name="T0" fmla="*/ 0 w 1111"/>
                <a:gd name="T1" fmla="*/ 1112 h 1112"/>
                <a:gd name="T2" fmla="*/ 1110 w 1111"/>
                <a:gd name="T3" fmla="*/ 0 h 1112"/>
                <a:gd name="T4" fmla="*/ 1111 w 1111"/>
                <a:gd name="T5" fmla="*/ 0 h 1112"/>
              </a:gdLst>
              <a:ahLst/>
              <a:cxnLst>
                <a:cxn ang="0">
                  <a:pos x="T0" y="T1"/>
                </a:cxn>
                <a:cxn ang="0">
                  <a:pos x="T2" y="T3"/>
                </a:cxn>
                <a:cxn ang="0">
                  <a:pos x="T4" y="T5"/>
                </a:cxn>
              </a:cxnLst>
              <a:rect l="0" t="0" r="r" b="b"/>
              <a:pathLst>
                <a:path w="1111" h="1112">
                  <a:moveTo>
                    <a:pt x="0" y="1112"/>
                  </a:moveTo>
                  <a:lnTo>
                    <a:pt x="1110" y="0"/>
                  </a:lnTo>
                  <a:lnTo>
                    <a:pt x="11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3" name="Freeform 187"/>
            <p:cNvSpPr>
              <a:spLocks/>
            </p:cNvSpPr>
            <p:nvPr/>
          </p:nvSpPr>
          <p:spPr bwMode="auto">
            <a:xfrm>
              <a:off x="4951" y="1192"/>
              <a:ext cx="39" cy="39"/>
            </a:xfrm>
            <a:custGeom>
              <a:avLst/>
              <a:gdLst>
                <a:gd name="T0" fmla="*/ 0 w 426"/>
                <a:gd name="T1" fmla="*/ 425 h 425"/>
                <a:gd name="T2" fmla="*/ 425 w 426"/>
                <a:gd name="T3" fmla="*/ 0 h 425"/>
                <a:gd name="T4" fmla="*/ 426 w 426"/>
                <a:gd name="T5" fmla="*/ 0 h 425"/>
              </a:gdLst>
              <a:ahLst/>
              <a:cxnLst>
                <a:cxn ang="0">
                  <a:pos x="T0" y="T1"/>
                </a:cxn>
                <a:cxn ang="0">
                  <a:pos x="T2" y="T3"/>
                </a:cxn>
                <a:cxn ang="0">
                  <a:pos x="T4" y="T5"/>
                </a:cxn>
              </a:cxnLst>
              <a:rect l="0" t="0" r="r" b="b"/>
              <a:pathLst>
                <a:path w="426" h="425">
                  <a:moveTo>
                    <a:pt x="0" y="425"/>
                  </a:moveTo>
                  <a:lnTo>
                    <a:pt x="425" y="0"/>
                  </a:lnTo>
                  <a:lnTo>
                    <a:pt x="4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4" name="Freeform 188"/>
            <p:cNvSpPr>
              <a:spLocks/>
            </p:cNvSpPr>
            <p:nvPr/>
          </p:nvSpPr>
          <p:spPr bwMode="auto">
            <a:xfrm>
              <a:off x="5123" y="1020"/>
              <a:ext cx="39" cy="39"/>
            </a:xfrm>
            <a:custGeom>
              <a:avLst/>
              <a:gdLst>
                <a:gd name="T0" fmla="*/ 0 w 426"/>
                <a:gd name="T1" fmla="*/ 425 h 425"/>
                <a:gd name="T2" fmla="*/ 425 w 426"/>
                <a:gd name="T3" fmla="*/ 0 h 425"/>
                <a:gd name="T4" fmla="*/ 426 w 426"/>
                <a:gd name="T5" fmla="*/ 0 h 425"/>
              </a:gdLst>
              <a:ahLst/>
              <a:cxnLst>
                <a:cxn ang="0">
                  <a:pos x="T0" y="T1"/>
                </a:cxn>
                <a:cxn ang="0">
                  <a:pos x="T2" y="T3"/>
                </a:cxn>
                <a:cxn ang="0">
                  <a:pos x="T4" y="T5"/>
                </a:cxn>
              </a:cxnLst>
              <a:rect l="0" t="0" r="r" b="b"/>
              <a:pathLst>
                <a:path w="426" h="425">
                  <a:moveTo>
                    <a:pt x="0" y="425"/>
                  </a:moveTo>
                  <a:lnTo>
                    <a:pt x="425" y="0"/>
                  </a:lnTo>
                  <a:lnTo>
                    <a:pt x="4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5" name="Freeform 189"/>
            <p:cNvSpPr>
              <a:spLocks/>
            </p:cNvSpPr>
            <p:nvPr/>
          </p:nvSpPr>
          <p:spPr bwMode="auto">
            <a:xfrm>
              <a:off x="4990" y="1059"/>
              <a:ext cx="133" cy="133"/>
            </a:xfrm>
            <a:custGeom>
              <a:avLst/>
              <a:gdLst>
                <a:gd name="T0" fmla="*/ 0 w 1451"/>
                <a:gd name="T1" fmla="*/ 1453 h 1453"/>
                <a:gd name="T2" fmla="*/ 1450 w 1451"/>
                <a:gd name="T3" fmla="*/ 0 h 1453"/>
                <a:gd name="T4" fmla="*/ 1451 w 1451"/>
                <a:gd name="T5" fmla="*/ 0 h 1453"/>
              </a:gdLst>
              <a:ahLst/>
              <a:cxnLst>
                <a:cxn ang="0">
                  <a:pos x="T0" y="T1"/>
                </a:cxn>
                <a:cxn ang="0">
                  <a:pos x="T2" y="T3"/>
                </a:cxn>
                <a:cxn ang="0">
                  <a:pos x="T4" y="T5"/>
                </a:cxn>
              </a:cxnLst>
              <a:rect l="0" t="0" r="r" b="b"/>
              <a:pathLst>
                <a:path w="1451" h="1453">
                  <a:moveTo>
                    <a:pt x="0" y="1453"/>
                  </a:moveTo>
                  <a:lnTo>
                    <a:pt x="1450" y="0"/>
                  </a:lnTo>
                  <a:lnTo>
                    <a:pt x="14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6" name="Freeform 190"/>
            <p:cNvSpPr>
              <a:spLocks/>
            </p:cNvSpPr>
            <p:nvPr/>
          </p:nvSpPr>
          <p:spPr bwMode="auto">
            <a:xfrm>
              <a:off x="4979" y="1223"/>
              <a:ext cx="11" cy="12"/>
            </a:xfrm>
            <a:custGeom>
              <a:avLst/>
              <a:gdLst>
                <a:gd name="T0" fmla="*/ 0 w 129"/>
                <a:gd name="T1" fmla="*/ 128 h 128"/>
                <a:gd name="T2" fmla="*/ 128 w 129"/>
                <a:gd name="T3" fmla="*/ 0 h 128"/>
                <a:gd name="T4" fmla="*/ 129 w 129"/>
                <a:gd name="T5" fmla="*/ 0 h 128"/>
              </a:gdLst>
              <a:ahLst/>
              <a:cxnLst>
                <a:cxn ang="0">
                  <a:pos x="T0" y="T1"/>
                </a:cxn>
                <a:cxn ang="0">
                  <a:pos x="T2" y="T3"/>
                </a:cxn>
                <a:cxn ang="0">
                  <a:pos x="T4" y="T5"/>
                </a:cxn>
              </a:cxnLst>
              <a:rect l="0" t="0" r="r" b="b"/>
              <a:pathLst>
                <a:path w="129" h="128">
                  <a:moveTo>
                    <a:pt x="0" y="128"/>
                  </a:moveTo>
                  <a:lnTo>
                    <a:pt x="128" y="0"/>
                  </a:lnTo>
                  <a:lnTo>
                    <a:pt x="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7" name="Freeform 191"/>
            <p:cNvSpPr>
              <a:spLocks/>
            </p:cNvSpPr>
            <p:nvPr/>
          </p:nvSpPr>
          <p:spPr bwMode="auto">
            <a:xfrm>
              <a:off x="5155" y="1047"/>
              <a:ext cx="11" cy="12"/>
            </a:xfrm>
            <a:custGeom>
              <a:avLst/>
              <a:gdLst>
                <a:gd name="T0" fmla="*/ 0 w 129"/>
                <a:gd name="T1" fmla="*/ 128 h 128"/>
                <a:gd name="T2" fmla="*/ 128 w 129"/>
                <a:gd name="T3" fmla="*/ 0 h 128"/>
                <a:gd name="T4" fmla="*/ 129 w 129"/>
                <a:gd name="T5" fmla="*/ 0 h 128"/>
              </a:gdLst>
              <a:ahLst/>
              <a:cxnLst>
                <a:cxn ang="0">
                  <a:pos x="T0" y="T1"/>
                </a:cxn>
                <a:cxn ang="0">
                  <a:pos x="T2" y="T3"/>
                </a:cxn>
                <a:cxn ang="0">
                  <a:pos x="T4" y="T5"/>
                </a:cxn>
              </a:cxnLst>
              <a:rect l="0" t="0" r="r" b="b"/>
              <a:pathLst>
                <a:path w="129" h="128">
                  <a:moveTo>
                    <a:pt x="0" y="128"/>
                  </a:moveTo>
                  <a:lnTo>
                    <a:pt x="128" y="0"/>
                  </a:lnTo>
                  <a:lnTo>
                    <a:pt x="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8" name="Freeform 192"/>
            <p:cNvSpPr>
              <a:spLocks/>
            </p:cNvSpPr>
            <p:nvPr/>
          </p:nvSpPr>
          <p:spPr bwMode="auto">
            <a:xfrm>
              <a:off x="4990" y="1059"/>
              <a:ext cx="165" cy="164"/>
            </a:xfrm>
            <a:custGeom>
              <a:avLst/>
              <a:gdLst>
                <a:gd name="T0" fmla="*/ 0 w 1791"/>
                <a:gd name="T1" fmla="*/ 1793 h 1793"/>
                <a:gd name="T2" fmla="*/ 1790 w 1791"/>
                <a:gd name="T3" fmla="*/ 0 h 1793"/>
                <a:gd name="T4" fmla="*/ 1791 w 1791"/>
                <a:gd name="T5" fmla="*/ 0 h 1793"/>
              </a:gdLst>
              <a:ahLst/>
              <a:cxnLst>
                <a:cxn ang="0">
                  <a:pos x="T0" y="T1"/>
                </a:cxn>
                <a:cxn ang="0">
                  <a:pos x="T2" y="T3"/>
                </a:cxn>
                <a:cxn ang="0">
                  <a:pos x="T4" y="T5"/>
                </a:cxn>
              </a:cxnLst>
              <a:rect l="0" t="0" r="r" b="b"/>
              <a:pathLst>
                <a:path w="1791" h="1793">
                  <a:moveTo>
                    <a:pt x="0" y="1793"/>
                  </a:moveTo>
                  <a:lnTo>
                    <a:pt x="1790" y="0"/>
                  </a:lnTo>
                  <a:lnTo>
                    <a:pt x="17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49" name="Freeform 193"/>
            <p:cNvSpPr>
              <a:spLocks/>
            </p:cNvSpPr>
            <p:nvPr/>
          </p:nvSpPr>
          <p:spPr bwMode="auto">
            <a:xfrm>
              <a:off x="5010" y="1079"/>
              <a:ext cx="156" cy="156"/>
            </a:xfrm>
            <a:custGeom>
              <a:avLst/>
              <a:gdLst>
                <a:gd name="T0" fmla="*/ 0 w 1692"/>
                <a:gd name="T1" fmla="*/ 1693 h 1693"/>
                <a:gd name="T2" fmla="*/ 1690 w 1692"/>
                <a:gd name="T3" fmla="*/ 0 h 1693"/>
                <a:gd name="T4" fmla="*/ 1692 w 1692"/>
                <a:gd name="T5" fmla="*/ 0 h 1693"/>
              </a:gdLst>
              <a:ahLst/>
              <a:cxnLst>
                <a:cxn ang="0">
                  <a:pos x="T0" y="T1"/>
                </a:cxn>
                <a:cxn ang="0">
                  <a:pos x="T2" y="T3"/>
                </a:cxn>
                <a:cxn ang="0">
                  <a:pos x="T4" y="T5"/>
                </a:cxn>
              </a:cxnLst>
              <a:rect l="0" t="0" r="r" b="b"/>
              <a:pathLst>
                <a:path w="1692" h="1693">
                  <a:moveTo>
                    <a:pt x="0" y="1693"/>
                  </a:moveTo>
                  <a:lnTo>
                    <a:pt x="1690" y="0"/>
                  </a:lnTo>
                  <a:lnTo>
                    <a:pt x="16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50" name="Freeform 194"/>
            <p:cNvSpPr>
              <a:spLocks/>
            </p:cNvSpPr>
            <p:nvPr/>
          </p:nvSpPr>
          <p:spPr bwMode="auto">
            <a:xfrm>
              <a:off x="5051" y="1120"/>
              <a:ext cx="105" cy="105"/>
            </a:xfrm>
            <a:custGeom>
              <a:avLst/>
              <a:gdLst>
                <a:gd name="T0" fmla="*/ 0 w 1139"/>
                <a:gd name="T1" fmla="*/ 1139 h 1139"/>
                <a:gd name="T2" fmla="*/ 1138 w 1139"/>
                <a:gd name="T3" fmla="*/ 0 h 1139"/>
                <a:gd name="T4" fmla="*/ 1139 w 1139"/>
                <a:gd name="T5" fmla="*/ 0 h 1139"/>
              </a:gdLst>
              <a:ahLst/>
              <a:cxnLst>
                <a:cxn ang="0">
                  <a:pos x="T0" y="T1"/>
                </a:cxn>
                <a:cxn ang="0">
                  <a:pos x="T2" y="T3"/>
                </a:cxn>
                <a:cxn ang="0">
                  <a:pos x="T4" y="T5"/>
                </a:cxn>
              </a:cxnLst>
              <a:rect l="0" t="0" r="r" b="b"/>
              <a:pathLst>
                <a:path w="1139" h="1139">
                  <a:moveTo>
                    <a:pt x="0" y="1139"/>
                  </a:moveTo>
                  <a:lnTo>
                    <a:pt x="1138" y="0"/>
                  </a:lnTo>
                  <a:lnTo>
                    <a:pt x="11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51" name="Text Box 195"/>
            <p:cNvSpPr txBox="1">
              <a:spLocks noChangeArrowheads="1"/>
            </p:cNvSpPr>
            <p:nvPr/>
          </p:nvSpPr>
          <p:spPr bwMode="auto">
            <a:xfrm>
              <a:off x="3408" y="1632"/>
              <a:ext cx="219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rgbClr val="FF0000"/>
                  </a:solidFill>
                  <a:effectLst>
                    <a:outerShdw blurRad="38100" dist="38100" dir="2700000" algn="tl">
                      <a:srgbClr val="FFFFFF"/>
                    </a:outerShdw>
                  </a:effectLst>
                </a:rPr>
                <a:t>Square headed bolt</a:t>
              </a:r>
            </a:p>
          </p:txBody>
        </p:sp>
      </p:grpSp>
      <p:grpSp>
        <p:nvGrpSpPr>
          <p:cNvPr id="45353" name="Group 297"/>
          <p:cNvGrpSpPr>
            <a:grpSpLocks/>
          </p:cNvGrpSpPr>
          <p:nvPr/>
        </p:nvGrpSpPr>
        <p:grpSpPr bwMode="auto">
          <a:xfrm>
            <a:off x="2720975" y="4113213"/>
            <a:ext cx="3908425" cy="2058987"/>
            <a:chOff x="418" y="2198"/>
            <a:chExt cx="2462" cy="1297"/>
          </a:xfrm>
        </p:grpSpPr>
        <p:sp>
          <p:nvSpPr>
            <p:cNvPr id="45252" name="Freeform 196"/>
            <p:cNvSpPr>
              <a:spLocks/>
            </p:cNvSpPr>
            <p:nvPr/>
          </p:nvSpPr>
          <p:spPr bwMode="auto">
            <a:xfrm>
              <a:off x="2252" y="2407"/>
              <a:ext cx="418" cy="419"/>
            </a:xfrm>
            <a:custGeom>
              <a:avLst/>
              <a:gdLst>
                <a:gd name="T0" fmla="*/ 2885 w 2886"/>
                <a:gd name="T1" fmla="*/ 1443 h 2888"/>
                <a:gd name="T2" fmla="*/ 2775 w 2886"/>
                <a:gd name="T3" fmla="*/ 891 h 2888"/>
                <a:gd name="T4" fmla="*/ 2462 w 2886"/>
                <a:gd name="T5" fmla="*/ 423 h 2888"/>
                <a:gd name="T6" fmla="*/ 1995 w 2886"/>
                <a:gd name="T7" fmla="*/ 109 h 2888"/>
                <a:gd name="T8" fmla="*/ 1442 w 2886"/>
                <a:gd name="T9" fmla="*/ 0 h 2888"/>
                <a:gd name="T10" fmla="*/ 890 w 2886"/>
                <a:gd name="T11" fmla="*/ 109 h 2888"/>
                <a:gd name="T12" fmla="*/ 423 w 2886"/>
                <a:gd name="T13" fmla="*/ 423 h 2888"/>
                <a:gd name="T14" fmla="*/ 110 w 2886"/>
                <a:gd name="T15" fmla="*/ 891 h 2888"/>
                <a:gd name="T16" fmla="*/ 0 w 2886"/>
                <a:gd name="T17" fmla="*/ 1443 h 2888"/>
                <a:gd name="T18" fmla="*/ 110 w 2886"/>
                <a:gd name="T19" fmla="*/ 1997 h 2888"/>
                <a:gd name="T20" fmla="*/ 423 w 2886"/>
                <a:gd name="T21" fmla="*/ 2465 h 2888"/>
                <a:gd name="T22" fmla="*/ 890 w 2886"/>
                <a:gd name="T23" fmla="*/ 2778 h 2888"/>
                <a:gd name="T24" fmla="*/ 1442 w 2886"/>
                <a:gd name="T25" fmla="*/ 2888 h 2888"/>
                <a:gd name="T26" fmla="*/ 1995 w 2886"/>
                <a:gd name="T27" fmla="*/ 2778 h 2888"/>
                <a:gd name="T28" fmla="*/ 2462 w 2886"/>
                <a:gd name="T29" fmla="*/ 2465 h 2888"/>
                <a:gd name="T30" fmla="*/ 2775 w 2886"/>
                <a:gd name="T31" fmla="*/ 1997 h 2888"/>
                <a:gd name="T32" fmla="*/ 2885 w 2886"/>
                <a:gd name="T33" fmla="*/ 1443 h 2888"/>
                <a:gd name="T34" fmla="*/ 2886 w 2886"/>
                <a:gd name="T35" fmla="*/ 1443 h 2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86" h="2888">
                  <a:moveTo>
                    <a:pt x="2885" y="1443"/>
                  </a:moveTo>
                  <a:lnTo>
                    <a:pt x="2775" y="891"/>
                  </a:lnTo>
                  <a:lnTo>
                    <a:pt x="2462" y="423"/>
                  </a:lnTo>
                  <a:lnTo>
                    <a:pt x="1995" y="109"/>
                  </a:lnTo>
                  <a:lnTo>
                    <a:pt x="1442" y="0"/>
                  </a:lnTo>
                  <a:lnTo>
                    <a:pt x="890" y="109"/>
                  </a:lnTo>
                  <a:lnTo>
                    <a:pt x="423" y="423"/>
                  </a:lnTo>
                  <a:lnTo>
                    <a:pt x="110" y="891"/>
                  </a:lnTo>
                  <a:lnTo>
                    <a:pt x="0" y="1443"/>
                  </a:lnTo>
                  <a:lnTo>
                    <a:pt x="110" y="1997"/>
                  </a:lnTo>
                  <a:lnTo>
                    <a:pt x="423" y="2465"/>
                  </a:lnTo>
                  <a:lnTo>
                    <a:pt x="890" y="2778"/>
                  </a:lnTo>
                  <a:lnTo>
                    <a:pt x="1442" y="2888"/>
                  </a:lnTo>
                  <a:lnTo>
                    <a:pt x="1995" y="2778"/>
                  </a:lnTo>
                  <a:lnTo>
                    <a:pt x="2462" y="2465"/>
                  </a:lnTo>
                  <a:lnTo>
                    <a:pt x="2775" y="1997"/>
                  </a:lnTo>
                  <a:lnTo>
                    <a:pt x="2885" y="1443"/>
                  </a:lnTo>
                  <a:lnTo>
                    <a:pt x="2886" y="1443"/>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53" name="Freeform 197"/>
            <p:cNvSpPr>
              <a:spLocks/>
            </p:cNvSpPr>
            <p:nvPr/>
          </p:nvSpPr>
          <p:spPr bwMode="auto">
            <a:xfrm>
              <a:off x="2461" y="2198"/>
              <a:ext cx="1" cy="839"/>
            </a:xfrm>
            <a:custGeom>
              <a:avLst/>
              <a:gdLst>
                <a:gd name="T0" fmla="*/ 0 w 2"/>
                <a:gd name="T1" fmla="*/ 5778 h 5778"/>
                <a:gd name="T2" fmla="*/ 0 w 2"/>
                <a:gd name="T3" fmla="*/ 0 h 5778"/>
                <a:gd name="T4" fmla="*/ 2 w 2"/>
                <a:gd name="T5" fmla="*/ 0 h 5778"/>
              </a:gdLst>
              <a:ahLst/>
              <a:cxnLst>
                <a:cxn ang="0">
                  <a:pos x="T0" y="T1"/>
                </a:cxn>
                <a:cxn ang="0">
                  <a:pos x="T2" y="T3"/>
                </a:cxn>
                <a:cxn ang="0">
                  <a:pos x="T4" y="T5"/>
                </a:cxn>
              </a:cxnLst>
              <a:rect l="0" t="0" r="r" b="b"/>
              <a:pathLst>
                <a:path w="2" h="5778">
                  <a:moveTo>
                    <a:pt x="0" y="5778"/>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54" name="Freeform 198"/>
            <p:cNvSpPr>
              <a:spLocks/>
            </p:cNvSpPr>
            <p:nvPr/>
          </p:nvSpPr>
          <p:spPr bwMode="auto">
            <a:xfrm>
              <a:off x="2182" y="2617"/>
              <a:ext cx="558" cy="2"/>
            </a:xfrm>
            <a:custGeom>
              <a:avLst/>
              <a:gdLst>
                <a:gd name="T0" fmla="*/ 0 w 3848"/>
                <a:gd name="T1" fmla="*/ 3847 w 3848"/>
                <a:gd name="T2" fmla="*/ 3848 w 3848"/>
              </a:gdLst>
              <a:ahLst/>
              <a:cxnLst>
                <a:cxn ang="0">
                  <a:pos x="T0" y="0"/>
                </a:cxn>
                <a:cxn ang="0">
                  <a:pos x="T1" y="0"/>
                </a:cxn>
                <a:cxn ang="0">
                  <a:pos x="T2" y="0"/>
                </a:cxn>
              </a:cxnLst>
              <a:rect l="0" t="0" r="r" b="b"/>
              <a:pathLst>
                <a:path w="3848">
                  <a:moveTo>
                    <a:pt x="0" y="0"/>
                  </a:moveTo>
                  <a:lnTo>
                    <a:pt x="3847" y="0"/>
                  </a:lnTo>
                  <a:lnTo>
                    <a:pt x="3848"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55" name="Freeform 199"/>
            <p:cNvSpPr>
              <a:spLocks/>
            </p:cNvSpPr>
            <p:nvPr/>
          </p:nvSpPr>
          <p:spPr bwMode="auto">
            <a:xfrm>
              <a:off x="1827" y="2338"/>
              <a:ext cx="1" cy="559"/>
            </a:xfrm>
            <a:custGeom>
              <a:avLst/>
              <a:gdLst>
                <a:gd name="T0" fmla="*/ 0 w 2"/>
                <a:gd name="T1" fmla="*/ 3852 h 3852"/>
                <a:gd name="T2" fmla="*/ 0 w 2"/>
                <a:gd name="T3" fmla="*/ 0 h 3852"/>
                <a:gd name="T4" fmla="*/ 2 w 2"/>
                <a:gd name="T5" fmla="*/ 0 h 3852"/>
              </a:gdLst>
              <a:ahLst/>
              <a:cxnLst>
                <a:cxn ang="0">
                  <a:pos x="T0" y="T1"/>
                </a:cxn>
                <a:cxn ang="0">
                  <a:pos x="T2" y="T3"/>
                </a:cxn>
                <a:cxn ang="0">
                  <a:pos x="T4" y="T5"/>
                </a:cxn>
              </a:cxnLst>
              <a:rect l="0" t="0" r="r" b="b"/>
              <a:pathLst>
                <a:path w="2" h="3852">
                  <a:moveTo>
                    <a:pt x="0" y="3852"/>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56" name="Freeform 200"/>
            <p:cNvSpPr>
              <a:spLocks/>
            </p:cNvSpPr>
            <p:nvPr/>
          </p:nvSpPr>
          <p:spPr bwMode="auto">
            <a:xfrm>
              <a:off x="1380" y="2338"/>
              <a:ext cx="1" cy="559"/>
            </a:xfrm>
            <a:custGeom>
              <a:avLst/>
              <a:gdLst>
                <a:gd name="T0" fmla="*/ 0 w 1"/>
                <a:gd name="T1" fmla="*/ 3852 h 3852"/>
                <a:gd name="T2" fmla="*/ 0 w 1"/>
                <a:gd name="T3" fmla="*/ 0 h 3852"/>
                <a:gd name="T4" fmla="*/ 1 w 1"/>
                <a:gd name="T5" fmla="*/ 0 h 3852"/>
              </a:gdLst>
              <a:ahLst/>
              <a:cxnLst>
                <a:cxn ang="0">
                  <a:pos x="T0" y="T1"/>
                </a:cxn>
                <a:cxn ang="0">
                  <a:pos x="T2" y="T3"/>
                </a:cxn>
                <a:cxn ang="0">
                  <a:pos x="T4" y="T5"/>
                </a:cxn>
              </a:cxnLst>
              <a:rect l="0" t="0" r="r" b="b"/>
              <a:pathLst>
                <a:path w="1" h="3852">
                  <a:moveTo>
                    <a:pt x="0" y="3852"/>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57" name="Freeform 201"/>
            <p:cNvSpPr>
              <a:spLocks/>
            </p:cNvSpPr>
            <p:nvPr/>
          </p:nvSpPr>
          <p:spPr bwMode="auto">
            <a:xfrm>
              <a:off x="534" y="2617"/>
              <a:ext cx="1293" cy="2"/>
            </a:xfrm>
            <a:custGeom>
              <a:avLst/>
              <a:gdLst>
                <a:gd name="T0" fmla="*/ 8910 w 8910"/>
                <a:gd name="T1" fmla="*/ 0 w 8910"/>
                <a:gd name="T2" fmla="*/ 2 w 8910"/>
              </a:gdLst>
              <a:ahLst/>
              <a:cxnLst>
                <a:cxn ang="0">
                  <a:pos x="T0" y="0"/>
                </a:cxn>
                <a:cxn ang="0">
                  <a:pos x="T1" y="0"/>
                </a:cxn>
                <a:cxn ang="0">
                  <a:pos x="T2" y="0"/>
                </a:cxn>
              </a:cxnLst>
              <a:rect l="0" t="0" r="r" b="b"/>
              <a:pathLst>
                <a:path w="8910">
                  <a:moveTo>
                    <a:pt x="8910" y="0"/>
                  </a:moveTo>
                  <a:lnTo>
                    <a:pt x="0" y="0"/>
                  </a:lnTo>
                  <a:lnTo>
                    <a:pt x="2" y="0"/>
                  </a:lnTo>
                </a:path>
              </a:pathLst>
            </a:custGeom>
            <a:noFill/>
            <a:ln w="19050" cap="flat" cmpd="sng">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58" name="Freeform 202"/>
            <p:cNvSpPr>
              <a:spLocks/>
            </p:cNvSpPr>
            <p:nvPr/>
          </p:nvSpPr>
          <p:spPr bwMode="auto">
            <a:xfrm>
              <a:off x="2042" y="2198"/>
              <a:ext cx="838" cy="839"/>
            </a:xfrm>
            <a:custGeom>
              <a:avLst/>
              <a:gdLst>
                <a:gd name="T0" fmla="*/ 5768 w 5770"/>
                <a:gd name="T1" fmla="*/ 2888 h 5778"/>
                <a:gd name="T2" fmla="*/ 5670 w 5770"/>
                <a:gd name="T3" fmla="*/ 2141 h 5778"/>
                <a:gd name="T4" fmla="*/ 5383 w 5770"/>
                <a:gd name="T5" fmla="*/ 1445 h 5778"/>
                <a:gd name="T6" fmla="*/ 4924 w 5770"/>
                <a:gd name="T7" fmla="*/ 846 h 5778"/>
                <a:gd name="T8" fmla="*/ 4327 w 5770"/>
                <a:gd name="T9" fmla="*/ 387 h 5778"/>
                <a:gd name="T10" fmla="*/ 3631 w 5770"/>
                <a:gd name="T11" fmla="*/ 98 h 5778"/>
                <a:gd name="T12" fmla="*/ 2884 w 5770"/>
                <a:gd name="T13" fmla="*/ 0 h 5778"/>
                <a:gd name="T14" fmla="*/ 2138 w 5770"/>
                <a:gd name="T15" fmla="*/ 98 h 5778"/>
                <a:gd name="T16" fmla="*/ 1442 w 5770"/>
                <a:gd name="T17" fmla="*/ 387 h 5778"/>
                <a:gd name="T18" fmla="*/ 845 w 5770"/>
                <a:gd name="T19" fmla="*/ 846 h 5778"/>
                <a:gd name="T20" fmla="*/ 386 w 5770"/>
                <a:gd name="T21" fmla="*/ 1445 h 5778"/>
                <a:gd name="T22" fmla="*/ 98 w 5770"/>
                <a:gd name="T23" fmla="*/ 2141 h 5778"/>
                <a:gd name="T24" fmla="*/ 0 w 5770"/>
                <a:gd name="T25" fmla="*/ 2888 h 5778"/>
                <a:gd name="T26" fmla="*/ 98 w 5770"/>
                <a:gd name="T27" fmla="*/ 3637 h 5778"/>
                <a:gd name="T28" fmla="*/ 386 w 5770"/>
                <a:gd name="T29" fmla="*/ 4333 h 5778"/>
                <a:gd name="T30" fmla="*/ 845 w 5770"/>
                <a:gd name="T31" fmla="*/ 4932 h 5778"/>
                <a:gd name="T32" fmla="*/ 1442 w 5770"/>
                <a:gd name="T33" fmla="*/ 5391 h 5778"/>
                <a:gd name="T34" fmla="*/ 2138 w 5770"/>
                <a:gd name="T35" fmla="*/ 5679 h 5778"/>
                <a:gd name="T36" fmla="*/ 2884 w 5770"/>
                <a:gd name="T37" fmla="*/ 5778 h 5778"/>
                <a:gd name="T38" fmla="*/ 3631 w 5770"/>
                <a:gd name="T39" fmla="*/ 5679 h 5778"/>
                <a:gd name="T40" fmla="*/ 4327 w 5770"/>
                <a:gd name="T41" fmla="*/ 5391 h 5778"/>
                <a:gd name="T42" fmla="*/ 4924 w 5770"/>
                <a:gd name="T43" fmla="*/ 4932 h 5778"/>
                <a:gd name="T44" fmla="*/ 5383 w 5770"/>
                <a:gd name="T45" fmla="*/ 4333 h 5778"/>
                <a:gd name="T46" fmla="*/ 5670 w 5770"/>
                <a:gd name="T47" fmla="*/ 3637 h 5778"/>
                <a:gd name="T48" fmla="*/ 5768 w 5770"/>
                <a:gd name="T49" fmla="*/ 2888 h 5778"/>
                <a:gd name="T50" fmla="*/ 5770 w 5770"/>
                <a:gd name="T51" fmla="*/ 2888 h 5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70" h="5778">
                  <a:moveTo>
                    <a:pt x="5768" y="2888"/>
                  </a:moveTo>
                  <a:lnTo>
                    <a:pt x="5670" y="2141"/>
                  </a:lnTo>
                  <a:lnTo>
                    <a:pt x="5383" y="1445"/>
                  </a:lnTo>
                  <a:lnTo>
                    <a:pt x="4924" y="846"/>
                  </a:lnTo>
                  <a:lnTo>
                    <a:pt x="4327" y="387"/>
                  </a:lnTo>
                  <a:lnTo>
                    <a:pt x="3631" y="98"/>
                  </a:lnTo>
                  <a:lnTo>
                    <a:pt x="2884" y="0"/>
                  </a:lnTo>
                  <a:lnTo>
                    <a:pt x="2138" y="98"/>
                  </a:lnTo>
                  <a:lnTo>
                    <a:pt x="1442" y="387"/>
                  </a:lnTo>
                  <a:lnTo>
                    <a:pt x="845" y="846"/>
                  </a:lnTo>
                  <a:lnTo>
                    <a:pt x="386" y="1445"/>
                  </a:lnTo>
                  <a:lnTo>
                    <a:pt x="98" y="2141"/>
                  </a:lnTo>
                  <a:lnTo>
                    <a:pt x="0" y="2888"/>
                  </a:lnTo>
                  <a:lnTo>
                    <a:pt x="98" y="3637"/>
                  </a:lnTo>
                  <a:lnTo>
                    <a:pt x="386" y="4333"/>
                  </a:lnTo>
                  <a:lnTo>
                    <a:pt x="845" y="4932"/>
                  </a:lnTo>
                  <a:lnTo>
                    <a:pt x="1442" y="5391"/>
                  </a:lnTo>
                  <a:lnTo>
                    <a:pt x="2138" y="5679"/>
                  </a:lnTo>
                  <a:lnTo>
                    <a:pt x="2884" y="5778"/>
                  </a:lnTo>
                  <a:lnTo>
                    <a:pt x="3631" y="5679"/>
                  </a:lnTo>
                  <a:lnTo>
                    <a:pt x="4327" y="5391"/>
                  </a:lnTo>
                  <a:lnTo>
                    <a:pt x="4924" y="4932"/>
                  </a:lnTo>
                  <a:lnTo>
                    <a:pt x="5383" y="4333"/>
                  </a:lnTo>
                  <a:lnTo>
                    <a:pt x="5670" y="3637"/>
                  </a:lnTo>
                  <a:lnTo>
                    <a:pt x="5768" y="2888"/>
                  </a:lnTo>
                  <a:lnTo>
                    <a:pt x="5770" y="2888"/>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59" name="Freeform 203"/>
            <p:cNvSpPr>
              <a:spLocks/>
            </p:cNvSpPr>
            <p:nvPr/>
          </p:nvSpPr>
          <p:spPr bwMode="auto">
            <a:xfrm>
              <a:off x="1827" y="2198"/>
              <a:ext cx="1" cy="839"/>
            </a:xfrm>
            <a:custGeom>
              <a:avLst/>
              <a:gdLst>
                <a:gd name="T0" fmla="*/ 0 w 2"/>
                <a:gd name="T1" fmla="*/ 5778 h 5778"/>
                <a:gd name="T2" fmla="*/ 0 w 2"/>
                <a:gd name="T3" fmla="*/ 0 h 5778"/>
                <a:gd name="T4" fmla="*/ 2 w 2"/>
                <a:gd name="T5" fmla="*/ 0 h 5778"/>
              </a:gdLst>
              <a:ahLst/>
              <a:cxnLst>
                <a:cxn ang="0">
                  <a:pos x="T0" y="T1"/>
                </a:cxn>
                <a:cxn ang="0">
                  <a:pos x="T2" y="T3"/>
                </a:cxn>
                <a:cxn ang="0">
                  <a:pos x="T4" y="T5"/>
                </a:cxn>
              </a:cxnLst>
              <a:rect l="0" t="0" r="r" b="b"/>
              <a:pathLst>
                <a:path w="2" h="5778">
                  <a:moveTo>
                    <a:pt x="0" y="5778"/>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0" name="Freeform 204"/>
            <p:cNvSpPr>
              <a:spLocks/>
            </p:cNvSpPr>
            <p:nvPr/>
          </p:nvSpPr>
          <p:spPr bwMode="auto">
            <a:xfrm>
              <a:off x="1380" y="2198"/>
              <a:ext cx="1" cy="839"/>
            </a:xfrm>
            <a:custGeom>
              <a:avLst/>
              <a:gdLst>
                <a:gd name="T0" fmla="*/ 0 w 1"/>
                <a:gd name="T1" fmla="*/ 5778 h 5778"/>
                <a:gd name="T2" fmla="*/ 0 w 1"/>
                <a:gd name="T3" fmla="*/ 0 h 5778"/>
                <a:gd name="T4" fmla="*/ 1 w 1"/>
                <a:gd name="T5" fmla="*/ 0 h 5778"/>
              </a:gdLst>
              <a:ahLst/>
              <a:cxnLst>
                <a:cxn ang="0">
                  <a:pos x="T0" y="T1"/>
                </a:cxn>
                <a:cxn ang="0">
                  <a:pos x="T2" y="T3"/>
                </a:cxn>
                <a:cxn ang="0">
                  <a:pos x="T4" y="T5"/>
                </a:cxn>
              </a:cxnLst>
              <a:rect l="0" t="0" r="r" b="b"/>
              <a:pathLst>
                <a:path w="1" h="5778">
                  <a:moveTo>
                    <a:pt x="0" y="5778"/>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1" name="Freeform 205"/>
            <p:cNvSpPr>
              <a:spLocks/>
            </p:cNvSpPr>
            <p:nvPr/>
          </p:nvSpPr>
          <p:spPr bwMode="auto">
            <a:xfrm>
              <a:off x="1380" y="2198"/>
              <a:ext cx="447" cy="1"/>
            </a:xfrm>
            <a:custGeom>
              <a:avLst/>
              <a:gdLst>
                <a:gd name="T0" fmla="*/ 0 w 3078"/>
                <a:gd name="T1" fmla="*/ 3076 w 3078"/>
                <a:gd name="T2" fmla="*/ 3078 w 3078"/>
              </a:gdLst>
              <a:ahLst/>
              <a:cxnLst>
                <a:cxn ang="0">
                  <a:pos x="T0" y="0"/>
                </a:cxn>
                <a:cxn ang="0">
                  <a:pos x="T1" y="0"/>
                </a:cxn>
                <a:cxn ang="0">
                  <a:pos x="T2" y="0"/>
                </a:cxn>
              </a:cxnLst>
              <a:rect l="0" t="0" r="r" b="b"/>
              <a:pathLst>
                <a:path w="3078">
                  <a:moveTo>
                    <a:pt x="0" y="0"/>
                  </a:moveTo>
                  <a:lnTo>
                    <a:pt x="3076" y="0"/>
                  </a:lnTo>
                  <a:lnTo>
                    <a:pt x="30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2" name="Freeform 206"/>
            <p:cNvSpPr>
              <a:spLocks/>
            </p:cNvSpPr>
            <p:nvPr/>
          </p:nvSpPr>
          <p:spPr bwMode="auto">
            <a:xfrm>
              <a:off x="1380" y="3037"/>
              <a:ext cx="447" cy="1"/>
            </a:xfrm>
            <a:custGeom>
              <a:avLst/>
              <a:gdLst>
                <a:gd name="T0" fmla="*/ 0 w 3078"/>
                <a:gd name="T1" fmla="*/ 3076 w 3078"/>
                <a:gd name="T2" fmla="*/ 3078 w 3078"/>
              </a:gdLst>
              <a:ahLst/>
              <a:cxnLst>
                <a:cxn ang="0">
                  <a:pos x="T0" y="0"/>
                </a:cxn>
                <a:cxn ang="0">
                  <a:pos x="T1" y="0"/>
                </a:cxn>
                <a:cxn ang="0">
                  <a:pos x="T2" y="0"/>
                </a:cxn>
              </a:cxnLst>
              <a:rect l="0" t="0" r="r" b="b"/>
              <a:pathLst>
                <a:path w="3078">
                  <a:moveTo>
                    <a:pt x="0" y="0"/>
                  </a:moveTo>
                  <a:lnTo>
                    <a:pt x="3076" y="0"/>
                  </a:lnTo>
                  <a:lnTo>
                    <a:pt x="307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3" name="Freeform 207"/>
            <p:cNvSpPr>
              <a:spLocks/>
            </p:cNvSpPr>
            <p:nvPr/>
          </p:nvSpPr>
          <p:spPr bwMode="auto">
            <a:xfrm>
              <a:off x="534" y="2338"/>
              <a:ext cx="846" cy="1"/>
            </a:xfrm>
            <a:custGeom>
              <a:avLst/>
              <a:gdLst>
                <a:gd name="T0" fmla="*/ 5834 w 5834"/>
                <a:gd name="T1" fmla="*/ 0 w 5834"/>
                <a:gd name="T2" fmla="*/ 2 w 5834"/>
              </a:gdLst>
              <a:ahLst/>
              <a:cxnLst>
                <a:cxn ang="0">
                  <a:pos x="T0" y="0"/>
                </a:cxn>
                <a:cxn ang="0">
                  <a:pos x="T1" y="0"/>
                </a:cxn>
                <a:cxn ang="0">
                  <a:pos x="T2" y="0"/>
                </a:cxn>
              </a:cxnLst>
              <a:rect l="0" t="0" r="r" b="b"/>
              <a:pathLst>
                <a:path w="5834">
                  <a:moveTo>
                    <a:pt x="5834" y="0"/>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4" name="Freeform 208"/>
            <p:cNvSpPr>
              <a:spLocks/>
            </p:cNvSpPr>
            <p:nvPr/>
          </p:nvSpPr>
          <p:spPr bwMode="auto">
            <a:xfrm>
              <a:off x="534" y="2897"/>
              <a:ext cx="846" cy="1"/>
            </a:xfrm>
            <a:custGeom>
              <a:avLst/>
              <a:gdLst>
                <a:gd name="T0" fmla="*/ 5834 w 5834"/>
                <a:gd name="T1" fmla="*/ 0 w 5834"/>
                <a:gd name="T2" fmla="*/ 2 w 5834"/>
              </a:gdLst>
              <a:ahLst/>
              <a:cxnLst>
                <a:cxn ang="0">
                  <a:pos x="T0" y="0"/>
                </a:cxn>
                <a:cxn ang="0">
                  <a:pos x="T1" y="0"/>
                </a:cxn>
                <a:cxn ang="0">
                  <a:pos x="T2" y="0"/>
                </a:cxn>
              </a:cxnLst>
              <a:rect l="0" t="0" r="r" b="b"/>
              <a:pathLst>
                <a:path w="5834">
                  <a:moveTo>
                    <a:pt x="5834" y="0"/>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5" name="Freeform 209"/>
            <p:cNvSpPr>
              <a:spLocks/>
            </p:cNvSpPr>
            <p:nvPr/>
          </p:nvSpPr>
          <p:spPr bwMode="auto">
            <a:xfrm>
              <a:off x="418" y="2338"/>
              <a:ext cx="176" cy="559"/>
            </a:xfrm>
            <a:custGeom>
              <a:avLst/>
              <a:gdLst>
                <a:gd name="T0" fmla="*/ 796 w 1209"/>
                <a:gd name="T1" fmla="*/ 0 h 3855"/>
                <a:gd name="T2" fmla="*/ 411 w 1209"/>
                <a:gd name="T3" fmla="*/ 789 h 3855"/>
                <a:gd name="T4" fmla="*/ 125 w 1209"/>
                <a:gd name="T5" fmla="*/ 1146 h 3855"/>
                <a:gd name="T6" fmla="*/ 2 w 1209"/>
                <a:gd name="T7" fmla="*/ 1330 h 3855"/>
                <a:gd name="T8" fmla="*/ 2 w 1209"/>
                <a:gd name="T9" fmla="*/ 1550 h 3855"/>
                <a:gd name="T10" fmla="*/ 124 w 1209"/>
                <a:gd name="T11" fmla="*/ 1737 h 3855"/>
                <a:gd name="T12" fmla="*/ 319 w 1209"/>
                <a:gd name="T13" fmla="*/ 1822 h 3855"/>
                <a:gd name="T14" fmla="*/ 768 w 1209"/>
                <a:gd name="T15" fmla="*/ 1912 h 3855"/>
                <a:gd name="T16" fmla="*/ 950 w 1209"/>
                <a:gd name="T17" fmla="*/ 2047 h 3855"/>
                <a:gd name="T18" fmla="*/ 1083 w 1209"/>
                <a:gd name="T19" fmla="*/ 2258 h 3855"/>
                <a:gd name="T20" fmla="*/ 1209 w 1209"/>
                <a:gd name="T21" fmla="*/ 2817 h 3855"/>
                <a:gd name="T22" fmla="*/ 1157 w 1209"/>
                <a:gd name="T23" fmla="*/ 3391 h 3855"/>
                <a:gd name="T24" fmla="*/ 1068 w 1209"/>
                <a:gd name="T25" fmla="*/ 3624 h 3855"/>
                <a:gd name="T26" fmla="*/ 939 w 1209"/>
                <a:gd name="T27" fmla="*/ 3787 h 3855"/>
                <a:gd name="T28" fmla="*/ 770 w 1209"/>
                <a:gd name="T29" fmla="*/ 3855 h 3855"/>
                <a:gd name="T30" fmla="*/ 572 w 1209"/>
                <a:gd name="T31" fmla="*/ 3818 h 3855"/>
                <a:gd name="T32" fmla="*/ 368 w 1209"/>
                <a:gd name="T33" fmla="*/ 3698 h 3855"/>
                <a:gd name="T34" fmla="*/ 188 w 1209"/>
                <a:gd name="T35" fmla="*/ 3521 h 3855"/>
                <a:gd name="T36" fmla="*/ 61 w 1209"/>
                <a:gd name="T37" fmla="*/ 3316 h 3855"/>
                <a:gd name="T38" fmla="*/ 0 w 1209"/>
                <a:gd name="T39" fmla="*/ 3100 h 3855"/>
                <a:gd name="T40" fmla="*/ 13 w 1209"/>
                <a:gd name="T41" fmla="*/ 2654 h 3855"/>
                <a:gd name="T42" fmla="*/ 178 w 1209"/>
                <a:gd name="T43" fmla="*/ 1772 h 3855"/>
                <a:gd name="T44" fmla="*/ 179 w 1209"/>
                <a:gd name="T45" fmla="*/ 1772 h 3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9" h="3855">
                  <a:moveTo>
                    <a:pt x="796" y="0"/>
                  </a:moveTo>
                  <a:lnTo>
                    <a:pt x="411" y="789"/>
                  </a:lnTo>
                  <a:lnTo>
                    <a:pt x="125" y="1146"/>
                  </a:lnTo>
                  <a:lnTo>
                    <a:pt x="2" y="1330"/>
                  </a:lnTo>
                  <a:lnTo>
                    <a:pt x="2" y="1550"/>
                  </a:lnTo>
                  <a:lnTo>
                    <a:pt x="124" y="1737"/>
                  </a:lnTo>
                  <a:lnTo>
                    <a:pt x="319" y="1822"/>
                  </a:lnTo>
                  <a:lnTo>
                    <a:pt x="768" y="1912"/>
                  </a:lnTo>
                  <a:lnTo>
                    <a:pt x="950" y="2047"/>
                  </a:lnTo>
                  <a:lnTo>
                    <a:pt x="1083" y="2258"/>
                  </a:lnTo>
                  <a:lnTo>
                    <a:pt x="1209" y="2817"/>
                  </a:lnTo>
                  <a:lnTo>
                    <a:pt x="1157" y="3391"/>
                  </a:lnTo>
                  <a:lnTo>
                    <a:pt x="1068" y="3624"/>
                  </a:lnTo>
                  <a:lnTo>
                    <a:pt x="939" y="3787"/>
                  </a:lnTo>
                  <a:lnTo>
                    <a:pt x="770" y="3855"/>
                  </a:lnTo>
                  <a:lnTo>
                    <a:pt x="572" y="3818"/>
                  </a:lnTo>
                  <a:lnTo>
                    <a:pt x="368" y="3698"/>
                  </a:lnTo>
                  <a:lnTo>
                    <a:pt x="188" y="3521"/>
                  </a:lnTo>
                  <a:lnTo>
                    <a:pt x="61" y="3316"/>
                  </a:lnTo>
                  <a:lnTo>
                    <a:pt x="0" y="3100"/>
                  </a:lnTo>
                  <a:lnTo>
                    <a:pt x="13" y="2654"/>
                  </a:lnTo>
                  <a:lnTo>
                    <a:pt x="178" y="1772"/>
                  </a:lnTo>
                  <a:lnTo>
                    <a:pt x="179" y="1772"/>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6" name="Freeform 210"/>
            <p:cNvSpPr>
              <a:spLocks/>
            </p:cNvSpPr>
            <p:nvPr/>
          </p:nvSpPr>
          <p:spPr bwMode="auto">
            <a:xfrm>
              <a:off x="1294" y="2244"/>
              <a:ext cx="1" cy="94"/>
            </a:xfrm>
            <a:custGeom>
              <a:avLst/>
              <a:gdLst>
                <a:gd name="T0" fmla="*/ 0 w 2"/>
                <a:gd name="T1" fmla="*/ 642 h 642"/>
                <a:gd name="T2" fmla="*/ 0 w 2"/>
                <a:gd name="T3" fmla="*/ 0 h 642"/>
                <a:gd name="T4" fmla="*/ 2 w 2"/>
                <a:gd name="T5" fmla="*/ 0 h 642"/>
              </a:gdLst>
              <a:ahLst/>
              <a:cxnLst>
                <a:cxn ang="0">
                  <a:pos x="T0" y="T1"/>
                </a:cxn>
                <a:cxn ang="0">
                  <a:pos x="T2" y="T3"/>
                </a:cxn>
                <a:cxn ang="0">
                  <a:pos x="T4" y="T5"/>
                </a:cxn>
              </a:cxnLst>
              <a:rect l="0" t="0" r="r" b="b"/>
              <a:pathLst>
                <a:path w="2" h="642">
                  <a:moveTo>
                    <a:pt x="0" y="642"/>
                  </a:moveTo>
                  <a:lnTo>
                    <a:pt x="0" y="0"/>
                  </a:lnTo>
                  <a:lnTo>
                    <a:pt x="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7" name="Freeform 211"/>
            <p:cNvSpPr>
              <a:spLocks/>
            </p:cNvSpPr>
            <p:nvPr/>
          </p:nvSpPr>
          <p:spPr bwMode="auto">
            <a:xfrm>
              <a:off x="1294" y="2244"/>
              <a:ext cx="86" cy="1"/>
            </a:xfrm>
            <a:custGeom>
              <a:avLst/>
              <a:gdLst>
                <a:gd name="T0" fmla="*/ 0 w 597"/>
                <a:gd name="T1" fmla="*/ 596 w 597"/>
                <a:gd name="T2" fmla="*/ 597 w 597"/>
              </a:gdLst>
              <a:ahLst/>
              <a:cxnLst>
                <a:cxn ang="0">
                  <a:pos x="T0" y="0"/>
                </a:cxn>
                <a:cxn ang="0">
                  <a:pos x="T1" y="0"/>
                </a:cxn>
                <a:cxn ang="0">
                  <a:pos x="T2" y="0"/>
                </a:cxn>
              </a:cxnLst>
              <a:rect l="0" t="0" r="r" b="b"/>
              <a:pathLst>
                <a:path w="597">
                  <a:moveTo>
                    <a:pt x="0" y="0"/>
                  </a:moveTo>
                  <a:lnTo>
                    <a:pt x="596" y="0"/>
                  </a:lnTo>
                  <a:lnTo>
                    <a:pt x="59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8" name="Freeform 212"/>
            <p:cNvSpPr>
              <a:spLocks/>
            </p:cNvSpPr>
            <p:nvPr/>
          </p:nvSpPr>
          <p:spPr bwMode="auto">
            <a:xfrm>
              <a:off x="1294" y="2431"/>
              <a:ext cx="86" cy="1"/>
            </a:xfrm>
            <a:custGeom>
              <a:avLst/>
              <a:gdLst>
                <a:gd name="T0" fmla="*/ 0 w 597"/>
                <a:gd name="T1" fmla="*/ 596 w 597"/>
                <a:gd name="T2" fmla="*/ 597 w 597"/>
              </a:gdLst>
              <a:ahLst/>
              <a:cxnLst>
                <a:cxn ang="0">
                  <a:pos x="T0" y="0"/>
                </a:cxn>
                <a:cxn ang="0">
                  <a:pos x="T1" y="0"/>
                </a:cxn>
                <a:cxn ang="0">
                  <a:pos x="T2" y="0"/>
                </a:cxn>
              </a:cxnLst>
              <a:rect l="0" t="0" r="r" b="b"/>
              <a:pathLst>
                <a:path w="597">
                  <a:moveTo>
                    <a:pt x="0" y="0"/>
                  </a:moveTo>
                  <a:lnTo>
                    <a:pt x="596" y="0"/>
                  </a:lnTo>
                  <a:lnTo>
                    <a:pt x="597" y="0"/>
                  </a:lnTo>
                </a:path>
              </a:pathLst>
            </a:custGeom>
            <a:noFill/>
            <a:ln w="19050" cap="flat" cmpd="sng">
              <a:solidFill>
                <a:srgbClr val="FFFFFF"/>
              </a:solidFill>
              <a:prstDash val="sys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69" name="Freeform 213"/>
            <p:cNvSpPr>
              <a:spLocks/>
            </p:cNvSpPr>
            <p:nvPr/>
          </p:nvSpPr>
          <p:spPr bwMode="auto">
            <a:xfrm>
              <a:off x="1294" y="2338"/>
              <a:ext cx="1" cy="93"/>
            </a:xfrm>
            <a:custGeom>
              <a:avLst/>
              <a:gdLst>
                <a:gd name="T0" fmla="*/ 0 w 2"/>
                <a:gd name="T1" fmla="*/ 643 h 643"/>
                <a:gd name="T2" fmla="*/ 0 w 2"/>
                <a:gd name="T3" fmla="*/ 0 h 643"/>
                <a:gd name="T4" fmla="*/ 2 w 2"/>
                <a:gd name="T5" fmla="*/ 0 h 643"/>
              </a:gdLst>
              <a:ahLst/>
              <a:cxnLst>
                <a:cxn ang="0">
                  <a:pos x="T0" y="T1"/>
                </a:cxn>
                <a:cxn ang="0">
                  <a:pos x="T2" y="T3"/>
                </a:cxn>
                <a:cxn ang="0">
                  <a:pos x="T4" y="T5"/>
                </a:cxn>
              </a:cxnLst>
              <a:rect l="0" t="0" r="r" b="b"/>
              <a:pathLst>
                <a:path w="2" h="643">
                  <a:moveTo>
                    <a:pt x="0" y="643"/>
                  </a:moveTo>
                  <a:lnTo>
                    <a:pt x="0" y="0"/>
                  </a:lnTo>
                  <a:lnTo>
                    <a:pt x="2" y="0"/>
                  </a:lnTo>
                </a:path>
              </a:pathLst>
            </a:custGeom>
            <a:noFill/>
            <a:ln w="19050" cap="flat" cmpd="sng">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0" name="Freeform 214"/>
            <p:cNvSpPr>
              <a:spLocks/>
            </p:cNvSpPr>
            <p:nvPr/>
          </p:nvSpPr>
          <p:spPr bwMode="auto">
            <a:xfrm>
              <a:off x="2418" y="2407"/>
              <a:ext cx="1" cy="94"/>
            </a:xfrm>
            <a:custGeom>
              <a:avLst/>
              <a:gdLst>
                <a:gd name="T0" fmla="*/ 0 w 1"/>
                <a:gd name="T1" fmla="*/ 641 h 641"/>
                <a:gd name="T2" fmla="*/ 0 w 1"/>
                <a:gd name="T3" fmla="*/ 0 h 641"/>
                <a:gd name="T4" fmla="*/ 1 w 1"/>
                <a:gd name="T5" fmla="*/ 0 h 641"/>
              </a:gdLst>
              <a:ahLst/>
              <a:cxnLst>
                <a:cxn ang="0">
                  <a:pos x="T0" y="T1"/>
                </a:cxn>
                <a:cxn ang="0">
                  <a:pos x="T2" y="T3"/>
                </a:cxn>
                <a:cxn ang="0">
                  <a:pos x="T4" y="T5"/>
                </a:cxn>
              </a:cxnLst>
              <a:rect l="0" t="0" r="r" b="b"/>
              <a:pathLst>
                <a:path w="1" h="641">
                  <a:moveTo>
                    <a:pt x="0" y="641"/>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1" name="Freeform 215"/>
            <p:cNvSpPr>
              <a:spLocks/>
            </p:cNvSpPr>
            <p:nvPr/>
          </p:nvSpPr>
          <p:spPr bwMode="auto">
            <a:xfrm>
              <a:off x="2418" y="2501"/>
              <a:ext cx="86" cy="1"/>
            </a:xfrm>
            <a:custGeom>
              <a:avLst/>
              <a:gdLst>
                <a:gd name="T0" fmla="*/ 0 w 596"/>
                <a:gd name="T1" fmla="*/ 595 w 596"/>
                <a:gd name="T2" fmla="*/ 596 w 596"/>
              </a:gdLst>
              <a:ahLst/>
              <a:cxnLst>
                <a:cxn ang="0">
                  <a:pos x="T0" y="0"/>
                </a:cxn>
                <a:cxn ang="0">
                  <a:pos x="T1" y="0"/>
                </a:cxn>
                <a:cxn ang="0">
                  <a:pos x="T2" y="0"/>
                </a:cxn>
              </a:cxnLst>
              <a:rect l="0" t="0" r="r" b="b"/>
              <a:pathLst>
                <a:path w="596">
                  <a:moveTo>
                    <a:pt x="0" y="0"/>
                  </a:moveTo>
                  <a:lnTo>
                    <a:pt x="595" y="0"/>
                  </a:lnTo>
                  <a:lnTo>
                    <a:pt x="59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2" name="Freeform 216"/>
            <p:cNvSpPr>
              <a:spLocks/>
            </p:cNvSpPr>
            <p:nvPr/>
          </p:nvSpPr>
          <p:spPr bwMode="auto">
            <a:xfrm>
              <a:off x="2418" y="2314"/>
              <a:ext cx="1" cy="93"/>
            </a:xfrm>
            <a:custGeom>
              <a:avLst/>
              <a:gdLst>
                <a:gd name="T0" fmla="*/ 0 w 1"/>
                <a:gd name="T1" fmla="*/ 643 h 643"/>
                <a:gd name="T2" fmla="*/ 0 w 1"/>
                <a:gd name="T3" fmla="*/ 0 h 643"/>
                <a:gd name="T4" fmla="*/ 1 w 1"/>
                <a:gd name="T5" fmla="*/ 0 h 643"/>
              </a:gdLst>
              <a:ahLst/>
              <a:cxnLst>
                <a:cxn ang="0">
                  <a:pos x="T0" y="T1"/>
                </a:cxn>
                <a:cxn ang="0">
                  <a:pos x="T2" y="T3"/>
                </a:cxn>
                <a:cxn ang="0">
                  <a:pos x="T4" y="T5"/>
                </a:cxn>
              </a:cxnLst>
              <a:rect l="0" t="0" r="r" b="b"/>
              <a:pathLst>
                <a:path w="1" h="643">
                  <a:moveTo>
                    <a:pt x="0" y="64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3" name="Freeform 217"/>
            <p:cNvSpPr>
              <a:spLocks/>
            </p:cNvSpPr>
            <p:nvPr/>
          </p:nvSpPr>
          <p:spPr bwMode="auto">
            <a:xfrm>
              <a:off x="2418" y="2314"/>
              <a:ext cx="86" cy="2"/>
            </a:xfrm>
            <a:custGeom>
              <a:avLst/>
              <a:gdLst>
                <a:gd name="T0" fmla="*/ 0 w 596"/>
                <a:gd name="T1" fmla="*/ 595 w 596"/>
                <a:gd name="T2" fmla="*/ 596 w 596"/>
              </a:gdLst>
              <a:ahLst/>
              <a:cxnLst>
                <a:cxn ang="0">
                  <a:pos x="T0" y="0"/>
                </a:cxn>
                <a:cxn ang="0">
                  <a:pos x="T1" y="0"/>
                </a:cxn>
                <a:cxn ang="0">
                  <a:pos x="T2" y="0"/>
                </a:cxn>
              </a:cxnLst>
              <a:rect l="0" t="0" r="r" b="b"/>
              <a:pathLst>
                <a:path w="596">
                  <a:moveTo>
                    <a:pt x="0" y="0"/>
                  </a:moveTo>
                  <a:lnTo>
                    <a:pt x="595" y="0"/>
                  </a:lnTo>
                  <a:lnTo>
                    <a:pt x="59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4" name="Freeform 218"/>
            <p:cNvSpPr>
              <a:spLocks/>
            </p:cNvSpPr>
            <p:nvPr/>
          </p:nvSpPr>
          <p:spPr bwMode="auto">
            <a:xfrm>
              <a:off x="2504" y="2314"/>
              <a:ext cx="1" cy="187"/>
            </a:xfrm>
            <a:custGeom>
              <a:avLst/>
              <a:gdLst>
                <a:gd name="T0" fmla="*/ 0 w 1"/>
                <a:gd name="T1" fmla="*/ 1284 h 1284"/>
                <a:gd name="T2" fmla="*/ 0 w 1"/>
                <a:gd name="T3" fmla="*/ 0 h 1284"/>
                <a:gd name="T4" fmla="*/ 1 w 1"/>
                <a:gd name="T5" fmla="*/ 0 h 1284"/>
              </a:gdLst>
              <a:ahLst/>
              <a:cxnLst>
                <a:cxn ang="0">
                  <a:pos x="T0" y="T1"/>
                </a:cxn>
                <a:cxn ang="0">
                  <a:pos x="T2" y="T3"/>
                </a:cxn>
                <a:cxn ang="0">
                  <a:pos x="T4" y="T5"/>
                </a:cxn>
              </a:cxnLst>
              <a:rect l="0" t="0" r="r" b="b"/>
              <a:pathLst>
                <a:path w="1" h="1284">
                  <a:moveTo>
                    <a:pt x="0" y="1284"/>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5" name="Freeform 219"/>
            <p:cNvSpPr>
              <a:spLocks/>
            </p:cNvSpPr>
            <p:nvPr/>
          </p:nvSpPr>
          <p:spPr bwMode="auto">
            <a:xfrm>
              <a:off x="2418" y="2407"/>
              <a:ext cx="86" cy="1"/>
            </a:xfrm>
            <a:custGeom>
              <a:avLst/>
              <a:gdLst>
                <a:gd name="T0" fmla="*/ 0 w 596"/>
                <a:gd name="T1" fmla="*/ 595 w 596"/>
                <a:gd name="T2" fmla="*/ 596 w 596"/>
              </a:gdLst>
              <a:ahLst/>
              <a:cxnLst>
                <a:cxn ang="0">
                  <a:pos x="T0" y="0"/>
                </a:cxn>
                <a:cxn ang="0">
                  <a:pos x="T1" y="0"/>
                </a:cxn>
                <a:cxn ang="0">
                  <a:pos x="T2" y="0"/>
                </a:cxn>
              </a:cxnLst>
              <a:rect l="0" t="0" r="r" b="b"/>
              <a:pathLst>
                <a:path w="596">
                  <a:moveTo>
                    <a:pt x="0" y="0"/>
                  </a:moveTo>
                  <a:lnTo>
                    <a:pt x="595" y="0"/>
                  </a:lnTo>
                  <a:lnTo>
                    <a:pt x="59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6" name="Freeform 220"/>
            <p:cNvSpPr>
              <a:spLocks/>
            </p:cNvSpPr>
            <p:nvPr/>
          </p:nvSpPr>
          <p:spPr bwMode="auto">
            <a:xfrm>
              <a:off x="440" y="2602"/>
              <a:ext cx="22" cy="22"/>
            </a:xfrm>
            <a:custGeom>
              <a:avLst/>
              <a:gdLst>
                <a:gd name="T0" fmla="*/ 0 w 155"/>
                <a:gd name="T1" fmla="*/ 155 h 155"/>
                <a:gd name="T2" fmla="*/ 153 w 155"/>
                <a:gd name="T3" fmla="*/ 0 h 155"/>
                <a:gd name="T4" fmla="*/ 155 w 155"/>
                <a:gd name="T5" fmla="*/ 0 h 155"/>
              </a:gdLst>
              <a:ahLst/>
              <a:cxnLst>
                <a:cxn ang="0">
                  <a:pos x="T0" y="T1"/>
                </a:cxn>
                <a:cxn ang="0">
                  <a:pos x="T2" y="T3"/>
                </a:cxn>
                <a:cxn ang="0">
                  <a:pos x="T4" y="T5"/>
                </a:cxn>
              </a:cxnLst>
              <a:rect l="0" t="0" r="r" b="b"/>
              <a:pathLst>
                <a:path w="155" h="155">
                  <a:moveTo>
                    <a:pt x="0" y="155"/>
                  </a:moveTo>
                  <a:lnTo>
                    <a:pt x="153" y="0"/>
                  </a:lnTo>
                  <a:lnTo>
                    <a:pt x="15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7" name="Freeform 221"/>
            <p:cNvSpPr>
              <a:spLocks/>
            </p:cNvSpPr>
            <p:nvPr/>
          </p:nvSpPr>
          <p:spPr bwMode="auto">
            <a:xfrm>
              <a:off x="428" y="2608"/>
              <a:ext cx="76" cy="77"/>
            </a:xfrm>
            <a:custGeom>
              <a:avLst/>
              <a:gdLst>
                <a:gd name="T0" fmla="*/ 0 w 529"/>
                <a:gd name="T1" fmla="*/ 528 h 528"/>
                <a:gd name="T2" fmla="*/ 528 w 529"/>
                <a:gd name="T3" fmla="*/ 0 h 528"/>
                <a:gd name="T4" fmla="*/ 529 w 529"/>
                <a:gd name="T5" fmla="*/ 0 h 528"/>
              </a:gdLst>
              <a:ahLst/>
              <a:cxnLst>
                <a:cxn ang="0">
                  <a:pos x="T0" y="T1"/>
                </a:cxn>
                <a:cxn ang="0">
                  <a:pos x="T2" y="T3"/>
                </a:cxn>
                <a:cxn ang="0">
                  <a:pos x="T4" y="T5"/>
                </a:cxn>
              </a:cxnLst>
              <a:rect l="0" t="0" r="r" b="b"/>
              <a:pathLst>
                <a:path w="529" h="528">
                  <a:moveTo>
                    <a:pt x="0" y="528"/>
                  </a:moveTo>
                  <a:lnTo>
                    <a:pt x="528" y="0"/>
                  </a:lnTo>
                  <a:lnTo>
                    <a:pt x="52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8" name="Freeform 222"/>
            <p:cNvSpPr>
              <a:spLocks/>
            </p:cNvSpPr>
            <p:nvPr/>
          </p:nvSpPr>
          <p:spPr bwMode="auto">
            <a:xfrm>
              <a:off x="418" y="2621"/>
              <a:ext cx="123" cy="123"/>
            </a:xfrm>
            <a:custGeom>
              <a:avLst/>
              <a:gdLst>
                <a:gd name="T0" fmla="*/ 0 w 851"/>
                <a:gd name="T1" fmla="*/ 852 h 852"/>
                <a:gd name="T2" fmla="*/ 850 w 851"/>
                <a:gd name="T3" fmla="*/ 0 h 852"/>
                <a:gd name="T4" fmla="*/ 851 w 851"/>
                <a:gd name="T5" fmla="*/ 0 h 852"/>
              </a:gdLst>
              <a:ahLst/>
              <a:cxnLst>
                <a:cxn ang="0">
                  <a:pos x="T0" y="T1"/>
                </a:cxn>
                <a:cxn ang="0">
                  <a:pos x="T2" y="T3"/>
                </a:cxn>
                <a:cxn ang="0">
                  <a:pos x="T4" y="T5"/>
                </a:cxn>
              </a:cxnLst>
              <a:rect l="0" t="0" r="r" b="b"/>
              <a:pathLst>
                <a:path w="851" h="852">
                  <a:moveTo>
                    <a:pt x="0" y="852"/>
                  </a:moveTo>
                  <a:lnTo>
                    <a:pt x="850" y="0"/>
                  </a:lnTo>
                  <a:lnTo>
                    <a:pt x="85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79" name="Freeform 223"/>
            <p:cNvSpPr>
              <a:spLocks/>
            </p:cNvSpPr>
            <p:nvPr/>
          </p:nvSpPr>
          <p:spPr bwMode="auto">
            <a:xfrm>
              <a:off x="419" y="2646"/>
              <a:ext cx="147" cy="146"/>
            </a:xfrm>
            <a:custGeom>
              <a:avLst/>
              <a:gdLst>
                <a:gd name="T0" fmla="*/ 0 w 1006"/>
                <a:gd name="T1" fmla="*/ 1007 h 1007"/>
                <a:gd name="T2" fmla="*/ 1005 w 1006"/>
                <a:gd name="T3" fmla="*/ 0 h 1007"/>
                <a:gd name="T4" fmla="*/ 1006 w 1006"/>
                <a:gd name="T5" fmla="*/ 0 h 1007"/>
              </a:gdLst>
              <a:ahLst/>
              <a:cxnLst>
                <a:cxn ang="0">
                  <a:pos x="T0" y="T1"/>
                </a:cxn>
                <a:cxn ang="0">
                  <a:pos x="T2" y="T3"/>
                </a:cxn>
                <a:cxn ang="0">
                  <a:pos x="T4" y="T5"/>
                </a:cxn>
              </a:cxnLst>
              <a:rect l="0" t="0" r="r" b="b"/>
              <a:pathLst>
                <a:path w="1006" h="1007">
                  <a:moveTo>
                    <a:pt x="0" y="1007"/>
                  </a:moveTo>
                  <a:lnTo>
                    <a:pt x="1005" y="0"/>
                  </a:lnTo>
                  <a:lnTo>
                    <a:pt x="100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0" name="Freeform 224"/>
            <p:cNvSpPr>
              <a:spLocks/>
            </p:cNvSpPr>
            <p:nvPr/>
          </p:nvSpPr>
          <p:spPr bwMode="auto">
            <a:xfrm>
              <a:off x="432" y="2680"/>
              <a:ext cx="149" cy="149"/>
            </a:xfrm>
            <a:custGeom>
              <a:avLst/>
              <a:gdLst>
                <a:gd name="T0" fmla="*/ 0 w 1027"/>
                <a:gd name="T1" fmla="*/ 1027 h 1027"/>
                <a:gd name="T2" fmla="*/ 1026 w 1027"/>
                <a:gd name="T3" fmla="*/ 0 h 1027"/>
                <a:gd name="T4" fmla="*/ 1027 w 1027"/>
                <a:gd name="T5" fmla="*/ 0 h 1027"/>
              </a:gdLst>
              <a:ahLst/>
              <a:cxnLst>
                <a:cxn ang="0">
                  <a:pos x="T0" y="T1"/>
                </a:cxn>
                <a:cxn ang="0">
                  <a:pos x="T2" y="T3"/>
                </a:cxn>
                <a:cxn ang="0">
                  <a:pos x="T4" y="T5"/>
                </a:cxn>
              </a:cxnLst>
              <a:rect l="0" t="0" r="r" b="b"/>
              <a:pathLst>
                <a:path w="1027" h="1027">
                  <a:moveTo>
                    <a:pt x="0" y="1027"/>
                  </a:moveTo>
                  <a:lnTo>
                    <a:pt x="1026" y="0"/>
                  </a:lnTo>
                  <a:lnTo>
                    <a:pt x="102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1" name="Freeform 225"/>
            <p:cNvSpPr>
              <a:spLocks/>
            </p:cNvSpPr>
            <p:nvPr/>
          </p:nvSpPr>
          <p:spPr bwMode="auto">
            <a:xfrm>
              <a:off x="453" y="2719"/>
              <a:ext cx="139" cy="139"/>
            </a:xfrm>
            <a:custGeom>
              <a:avLst/>
              <a:gdLst>
                <a:gd name="T0" fmla="*/ 0 w 951"/>
                <a:gd name="T1" fmla="*/ 950 h 950"/>
                <a:gd name="T2" fmla="*/ 950 w 951"/>
                <a:gd name="T3" fmla="*/ 0 h 950"/>
                <a:gd name="T4" fmla="*/ 951 w 951"/>
                <a:gd name="T5" fmla="*/ 0 h 950"/>
              </a:gdLst>
              <a:ahLst/>
              <a:cxnLst>
                <a:cxn ang="0">
                  <a:pos x="T0" y="T1"/>
                </a:cxn>
                <a:cxn ang="0">
                  <a:pos x="T2" y="T3"/>
                </a:cxn>
                <a:cxn ang="0">
                  <a:pos x="T4" y="T5"/>
                </a:cxn>
              </a:cxnLst>
              <a:rect l="0" t="0" r="r" b="b"/>
              <a:pathLst>
                <a:path w="951" h="950">
                  <a:moveTo>
                    <a:pt x="0" y="950"/>
                  </a:moveTo>
                  <a:lnTo>
                    <a:pt x="950" y="0"/>
                  </a:lnTo>
                  <a:lnTo>
                    <a:pt x="95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2" name="Freeform 226"/>
            <p:cNvSpPr>
              <a:spLocks/>
            </p:cNvSpPr>
            <p:nvPr/>
          </p:nvSpPr>
          <p:spPr bwMode="auto">
            <a:xfrm>
              <a:off x="479" y="2765"/>
              <a:ext cx="115" cy="115"/>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3" name="Freeform 227"/>
            <p:cNvSpPr>
              <a:spLocks/>
            </p:cNvSpPr>
            <p:nvPr/>
          </p:nvSpPr>
          <p:spPr bwMode="auto">
            <a:xfrm>
              <a:off x="513" y="2820"/>
              <a:ext cx="76" cy="76"/>
            </a:xfrm>
            <a:custGeom>
              <a:avLst/>
              <a:gdLst>
                <a:gd name="T0" fmla="*/ 0 w 519"/>
                <a:gd name="T1" fmla="*/ 519 h 519"/>
                <a:gd name="T2" fmla="*/ 518 w 519"/>
                <a:gd name="T3" fmla="*/ 0 h 519"/>
                <a:gd name="T4" fmla="*/ 519 w 519"/>
                <a:gd name="T5" fmla="*/ 0 h 519"/>
              </a:gdLst>
              <a:ahLst/>
              <a:cxnLst>
                <a:cxn ang="0">
                  <a:pos x="T0" y="T1"/>
                </a:cxn>
                <a:cxn ang="0">
                  <a:pos x="T2" y="T3"/>
                </a:cxn>
                <a:cxn ang="0">
                  <a:pos x="T4" y="T5"/>
                </a:cxn>
              </a:cxnLst>
              <a:rect l="0" t="0" r="r" b="b"/>
              <a:pathLst>
                <a:path w="519" h="519">
                  <a:moveTo>
                    <a:pt x="0" y="519"/>
                  </a:moveTo>
                  <a:lnTo>
                    <a:pt x="518" y="0"/>
                  </a:lnTo>
                  <a:lnTo>
                    <a:pt x="51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4" name="Freeform 228"/>
            <p:cNvSpPr>
              <a:spLocks/>
            </p:cNvSpPr>
            <p:nvPr/>
          </p:nvSpPr>
          <p:spPr bwMode="auto">
            <a:xfrm>
              <a:off x="2285" y="2441"/>
              <a:ext cx="64" cy="63"/>
            </a:xfrm>
            <a:custGeom>
              <a:avLst/>
              <a:gdLst>
                <a:gd name="T0" fmla="*/ 0 w 438"/>
                <a:gd name="T1" fmla="*/ 436 h 436"/>
                <a:gd name="T2" fmla="*/ 436 w 438"/>
                <a:gd name="T3" fmla="*/ 0 h 436"/>
                <a:gd name="T4" fmla="*/ 438 w 438"/>
                <a:gd name="T5" fmla="*/ 0 h 436"/>
              </a:gdLst>
              <a:ahLst/>
              <a:cxnLst>
                <a:cxn ang="0">
                  <a:pos x="T0" y="T1"/>
                </a:cxn>
                <a:cxn ang="0">
                  <a:pos x="T2" y="T3"/>
                </a:cxn>
                <a:cxn ang="0">
                  <a:pos x="T4" y="T5"/>
                </a:cxn>
              </a:cxnLst>
              <a:rect l="0" t="0" r="r" b="b"/>
              <a:pathLst>
                <a:path w="438" h="436">
                  <a:moveTo>
                    <a:pt x="0" y="436"/>
                  </a:moveTo>
                  <a:lnTo>
                    <a:pt x="436" y="0"/>
                  </a:lnTo>
                  <a:lnTo>
                    <a:pt x="43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5" name="Freeform 229"/>
            <p:cNvSpPr>
              <a:spLocks/>
            </p:cNvSpPr>
            <p:nvPr/>
          </p:nvSpPr>
          <p:spPr bwMode="auto">
            <a:xfrm>
              <a:off x="2255" y="2420"/>
              <a:ext cx="163" cy="163"/>
            </a:xfrm>
            <a:custGeom>
              <a:avLst/>
              <a:gdLst>
                <a:gd name="T0" fmla="*/ 0 w 1127"/>
                <a:gd name="T1" fmla="*/ 1128 h 1128"/>
                <a:gd name="T2" fmla="*/ 1126 w 1127"/>
                <a:gd name="T3" fmla="*/ 0 h 1128"/>
                <a:gd name="T4" fmla="*/ 1127 w 1127"/>
                <a:gd name="T5" fmla="*/ 0 h 1128"/>
              </a:gdLst>
              <a:ahLst/>
              <a:cxnLst>
                <a:cxn ang="0">
                  <a:pos x="T0" y="T1"/>
                </a:cxn>
                <a:cxn ang="0">
                  <a:pos x="T2" y="T3"/>
                </a:cxn>
                <a:cxn ang="0">
                  <a:pos x="T4" y="T5"/>
                </a:cxn>
              </a:cxnLst>
              <a:rect l="0" t="0" r="r" b="b"/>
              <a:pathLst>
                <a:path w="1127" h="1128">
                  <a:moveTo>
                    <a:pt x="0" y="1128"/>
                  </a:moveTo>
                  <a:lnTo>
                    <a:pt x="1126" y="0"/>
                  </a:lnTo>
                  <a:lnTo>
                    <a:pt x="112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6" name="Freeform 230"/>
            <p:cNvSpPr>
              <a:spLocks/>
            </p:cNvSpPr>
            <p:nvPr/>
          </p:nvSpPr>
          <p:spPr bwMode="auto">
            <a:xfrm>
              <a:off x="2252" y="2470"/>
              <a:ext cx="166" cy="166"/>
            </a:xfrm>
            <a:custGeom>
              <a:avLst/>
              <a:gdLst>
                <a:gd name="T0" fmla="*/ 0 w 1141"/>
                <a:gd name="T1" fmla="*/ 1141 h 1141"/>
                <a:gd name="T2" fmla="*/ 125 w 1141"/>
                <a:gd name="T3" fmla="*/ 1016 h 1141"/>
                <a:gd name="T4" fmla="*/ 1140 w 1141"/>
                <a:gd name="T5" fmla="*/ 0 h 1141"/>
                <a:gd name="T6" fmla="*/ 1141 w 1141"/>
                <a:gd name="T7" fmla="*/ 0 h 1141"/>
              </a:gdLst>
              <a:ahLst/>
              <a:cxnLst>
                <a:cxn ang="0">
                  <a:pos x="T0" y="T1"/>
                </a:cxn>
                <a:cxn ang="0">
                  <a:pos x="T2" y="T3"/>
                </a:cxn>
                <a:cxn ang="0">
                  <a:pos x="T4" y="T5"/>
                </a:cxn>
                <a:cxn ang="0">
                  <a:pos x="T6" y="T7"/>
                </a:cxn>
              </a:cxnLst>
              <a:rect l="0" t="0" r="r" b="b"/>
              <a:pathLst>
                <a:path w="1141" h="1141">
                  <a:moveTo>
                    <a:pt x="0" y="1141"/>
                  </a:moveTo>
                  <a:lnTo>
                    <a:pt x="125" y="1016"/>
                  </a:lnTo>
                  <a:lnTo>
                    <a:pt x="1140" y="0"/>
                  </a:lnTo>
                  <a:lnTo>
                    <a:pt x="114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7" name="Freeform 231"/>
            <p:cNvSpPr>
              <a:spLocks/>
            </p:cNvSpPr>
            <p:nvPr/>
          </p:nvSpPr>
          <p:spPr bwMode="auto">
            <a:xfrm>
              <a:off x="2260" y="2617"/>
              <a:ext cx="60" cy="59"/>
            </a:xfrm>
            <a:custGeom>
              <a:avLst/>
              <a:gdLst>
                <a:gd name="T0" fmla="*/ 0 w 411"/>
                <a:gd name="T1" fmla="*/ 411 h 411"/>
                <a:gd name="T2" fmla="*/ 410 w 411"/>
                <a:gd name="T3" fmla="*/ 0 h 411"/>
                <a:gd name="T4" fmla="*/ 411 w 411"/>
                <a:gd name="T5" fmla="*/ 0 h 411"/>
              </a:gdLst>
              <a:ahLst/>
              <a:cxnLst>
                <a:cxn ang="0">
                  <a:pos x="T0" y="T1"/>
                </a:cxn>
                <a:cxn ang="0">
                  <a:pos x="T2" y="T3"/>
                </a:cxn>
                <a:cxn ang="0">
                  <a:pos x="T4" y="T5"/>
                </a:cxn>
              </a:cxnLst>
              <a:rect l="0" t="0" r="r" b="b"/>
              <a:pathLst>
                <a:path w="411" h="411">
                  <a:moveTo>
                    <a:pt x="0" y="411"/>
                  </a:moveTo>
                  <a:lnTo>
                    <a:pt x="410" y="0"/>
                  </a:lnTo>
                  <a:lnTo>
                    <a:pt x="41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8" name="Freeform 232"/>
            <p:cNvSpPr>
              <a:spLocks/>
            </p:cNvSpPr>
            <p:nvPr/>
          </p:nvSpPr>
          <p:spPr bwMode="auto">
            <a:xfrm>
              <a:off x="2504" y="2416"/>
              <a:ext cx="17" cy="16"/>
            </a:xfrm>
            <a:custGeom>
              <a:avLst/>
              <a:gdLst>
                <a:gd name="T0" fmla="*/ 0 w 114"/>
                <a:gd name="T1" fmla="*/ 113 h 113"/>
                <a:gd name="T2" fmla="*/ 112 w 114"/>
                <a:gd name="T3" fmla="*/ 0 h 113"/>
                <a:gd name="T4" fmla="*/ 114 w 114"/>
                <a:gd name="T5" fmla="*/ 0 h 113"/>
              </a:gdLst>
              <a:ahLst/>
              <a:cxnLst>
                <a:cxn ang="0">
                  <a:pos x="T0" y="T1"/>
                </a:cxn>
                <a:cxn ang="0">
                  <a:pos x="T2" y="T3"/>
                </a:cxn>
                <a:cxn ang="0">
                  <a:pos x="T4" y="T5"/>
                </a:cxn>
              </a:cxnLst>
              <a:rect l="0" t="0" r="r" b="b"/>
              <a:pathLst>
                <a:path w="114" h="113">
                  <a:moveTo>
                    <a:pt x="0" y="113"/>
                  </a:moveTo>
                  <a:lnTo>
                    <a:pt x="112" y="0"/>
                  </a:lnTo>
                  <a:lnTo>
                    <a:pt x="11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89" name="Freeform 233"/>
            <p:cNvSpPr>
              <a:spLocks/>
            </p:cNvSpPr>
            <p:nvPr/>
          </p:nvSpPr>
          <p:spPr bwMode="auto">
            <a:xfrm>
              <a:off x="2320" y="2501"/>
              <a:ext cx="116" cy="116"/>
            </a:xfrm>
            <a:custGeom>
              <a:avLst/>
              <a:gdLst>
                <a:gd name="T0" fmla="*/ 0 w 803"/>
                <a:gd name="T1" fmla="*/ 802 h 802"/>
                <a:gd name="T2" fmla="*/ 802 w 803"/>
                <a:gd name="T3" fmla="*/ 0 h 802"/>
                <a:gd name="T4" fmla="*/ 803 w 803"/>
                <a:gd name="T5" fmla="*/ 0 h 802"/>
              </a:gdLst>
              <a:ahLst/>
              <a:cxnLst>
                <a:cxn ang="0">
                  <a:pos x="T0" y="T1"/>
                </a:cxn>
                <a:cxn ang="0">
                  <a:pos x="T2" y="T3"/>
                </a:cxn>
                <a:cxn ang="0">
                  <a:pos x="T4" y="T5"/>
                </a:cxn>
              </a:cxnLst>
              <a:rect l="0" t="0" r="r" b="b"/>
              <a:pathLst>
                <a:path w="803" h="802">
                  <a:moveTo>
                    <a:pt x="0" y="802"/>
                  </a:moveTo>
                  <a:lnTo>
                    <a:pt x="802" y="0"/>
                  </a:lnTo>
                  <a:lnTo>
                    <a:pt x="80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0" name="Freeform 234"/>
            <p:cNvSpPr>
              <a:spLocks/>
            </p:cNvSpPr>
            <p:nvPr/>
          </p:nvSpPr>
          <p:spPr bwMode="auto">
            <a:xfrm>
              <a:off x="2274" y="2617"/>
              <a:ext cx="96" cy="94"/>
            </a:xfrm>
            <a:custGeom>
              <a:avLst/>
              <a:gdLst>
                <a:gd name="T0" fmla="*/ 0 w 655"/>
                <a:gd name="T1" fmla="*/ 655 h 655"/>
                <a:gd name="T2" fmla="*/ 654 w 655"/>
                <a:gd name="T3" fmla="*/ 0 h 655"/>
                <a:gd name="T4" fmla="*/ 655 w 655"/>
                <a:gd name="T5" fmla="*/ 0 h 655"/>
              </a:gdLst>
              <a:ahLst/>
              <a:cxnLst>
                <a:cxn ang="0">
                  <a:pos x="T0" y="T1"/>
                </a:cxn>
                <a:cxn ang="0">
                  <a:pos x="T2" y="T3"/>
                </a:cxn>
                <a:cxn ang="0">
                  <a:pos x="T4" y="T5"/>
                </a:cxn>
              </a:cxnLst>
              <a:rect l="0" t="0" r="r" b="b"/>
              <a:pathLst>
                <a:path w="655" h="655">
                  <a:moveTo>
                    <a:pt x="0" y="655"/>
                  </a:moveTo>
                  <a:lnTo>
                    <a:pt x="654" y="0"/>
                  </a:lnTo>
                  <a:lnTo>
                    <a:pt x="65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1" name="Freeform 235"/>
            <p:cNvSpPr>
              <a:spLocks/>
            </p:cNvSpPr>
            <p:nvPr/>
          </p:nvSpPr>
          <p:spPr bwMode="auto">
            <a:xfrm>
              <a:off x="2504" y="2431"/>
              <a:ext cx="52" cy="50"/>
            </a:xfrm>
            <a:custGeom>
              <a:avLst/>
              <a:gdLst>
                <a:gd name="T0" fmla="*/ 0 w 357"/>
                <a:gd name="T1" fmla="*/ 356 h 356"/>
                <a:gd name="T2" fmla="*/ 356 w 357"/>
                <a:gd name="T3" fmla="*/ 0 h 356"/>
                <a:gd name="T4" fmla="*/ 357 w 357"/>
                <a:gd name="T5" fmla="*/ 0 h 356"/>
              </a:gdLst>
              <a:ahLst/>
              <a:cxnLst>
                <a:cxn ang="0">
                  <a:pos x="T0" y="T1"/>
                </a:cxn>
                <a:cxn ang="0">
                  <a:pos x="T2" y="T3"/>
                </a:cxn>
                <a:cxn ang="0">
                  <a:pos x="T4" y="T5"/>
                </a:cxn>
              </a:cxnLst>
              <a:rect l="0" t="0" r="r" b="b"/>
              <a:pathLst>
                <a:path w="357" h="356">
                  <a:moveTo>
                    <a:pt x="0" y="356"/>
                  </a:moveTo>
                  <a:lnTo>
                    <a:pt x="356" y="0"/>
                  </a:lnTo>
                  <a:lnTo>
                    <a:pt x="35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2" name="Freeform 236"/>
            <p:cNvSpPr>
              <a:spLocks/>
            </p:cNvSpPr>
            <p:nvPr/>
          </p:nvSpPr>
          <p:spPr bwMode="auto">
            <a:xfrm>
              <a:off x="2370" y="2501"/>
              <a:ext cx="116" cy="116"/>
            </a:xfrm>
            <a:custGeom>
              <a:avLst/>
              <a:gdLst>
                <a:gd name="T0" fmla="*/ 0 w 802"/>
                <a:gd name="T1" fmla="*/ 802 h 802"/>
                <a:gd name="T2" fmla="*/ 632 w 802"/>
                <a:gd name="T3" fmla="*/ 169 h 802"/>
                <a:gd name="T4" fmla="*/ 801 w 802"/>
                <a:gd name="T5" fmla="*/ 0 h 802"/>
                <a:gd name="T6" fmla="*/ 802 w 802"/>
                <a:gd name="T7" fmla="*/ 0 h 802"/>
              </a:gdLst>
              <a:ahLst/>
              <a:cxnLst>
                <a:cxn ang="0">
                  <a:pos x="T0" y="T1"/>
                </a:cxn>
                <a:cxn ang="0">
                  <a:pos x="T2" y="T3"/>
                </a:cxn>
                <a:cxn ang="0">
                  <a:pos x="T4" y="T5"/>
                </a:cxn>
                <a:cxn ang="0">
                  <a:pos x="T6" y="T7"/>
                </a:cxn>
              </a:cxnLst>
              <a:rect l="0" t="0" r="r" b="b"/>
              <a:pathLst>
                <a:path w="802" h="802">
                  <a:moveTo>
                    <a:pt x="0" y="802"/>
                  </a:moveTo>
                  <a:lnTo>
                    <a:pt x="632" y="169"/>
                  </a:lnTo>
                  <a:lnTo>
                    <a:pt x="801" y="0"/>
                  </a:lnTo>
                  <a:lnTo>
                    <a:pt x="802"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3" name="Freeform 237"/>
            <p:cNvSpPr>
              <a:spLocks/>
            </p:cNvSpPr>
            <p:nvPr/>
          </p:nvSpPr>
          <p:spPr bwMode="auto">
            <a:xfrm>
              <a:off x="2293" y="2617"/>
              <a:ext cx="125" cy="126"/>
            </a:xfrm>
            <a:custGeom>
              <a:avLst/>
              <a:gdLst>
                <a:gd name="T0" fmla="*/ 0 w 864"/>
                <a:gd name="T1" fmla="*/ 866 h 866"/>
                <a:gd name="T2" fmla="*/ 863 w 864"/>
                <a:gd name="T3" fmla="*/ 0 h 866"/>
                <a:gd name="T4" fmla="*/ 864 w 864"/>
                <a:gd name="T5" fmla="*/ 0 h 866"/>
              </a:gdLst>
              <a:ahLst/>
              <a:cxnLst>
                <a:cxn ang="0">
                  <a:pos x="T0" y="T1"/>
                </a:cxn>
                <a:cxn ang="0">
                  <a:pos x="T2" y="T3"/>
                </a:cxn>
                <a:cxn ang="0">
                  <a:pos x="T4" y="T5"/>
                </a:cxn>
              </a:cxnLst>
              <a:rect l="0" t="0" r="r" b="b"/>
              <a:pathLst>
                <a:path w="864" h="866">
                  <a:moveTo>
                    <a:pt x="0" y="866"/>
                  </a:moveTo>
                  <a:lnTo>
                    <a:pt x="863" y="0"/>
                  </a:lnTo>
                  <a:lnTo>
                    <a:pt x="86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4" name="Freeform 238"/>
            <p:cNvSpPr>
              <a:spLocks/>
            </p:cNvSpPr>
            <p:nvPr/>
          </p:nvSpPr>
          <p:spPr bwMode="auto">
            <a:xfrm>
              <a:off x="2461" y="2449"/>
              <a:ext cx="125" cy="125"/>
            </a:xfrm>
            <a:custGeom>
              <a:avLst/>
              <a:gdLst>
                <a:gd name="T0" fmla="*/ 0 w 864"/>
                <a:gd name="T1" fmla="*/ 864 h 864"/>
                <a:gd name="T2" fmla="*/ 863 w 864"/>
                <a:gd name="T3" fmla="*/ 0 h 864"/>
                <a:gd name="T4" fmla="*/ 864 w 864"/>
                <a:gd name="T5" fmla="*/ 0 h 864"/>
              </a:gdLst>
              <a:ahLst/>
              <a:cxnLst>
                <a:cxn ang="0">
                  <a:pos x="T0" y="T1"/>
                </a:cxn>
                <a:cxn ang="0">
                  <a:pos x="T2" y="T3"/>
                </a:cxn>
                <a:cxn ang="0">
                  <a:pos x="T4" y="T5"/>
                </a:cxn>
              </a:cxnLst>
              <a:rect l="0" t="0" r="r" b="b"/>
              <a:pathLst>
                <a:path w="864" h="864">
                  <a:moveTo>
                    <a:pt x="0" y="864"/>
                  </a:moveTo>
                  <a:lnTo>
                    <a:pt x="863" y="0"/>
                  </a:lnTo>
                  <a:lnTo>
                    <a:pt x="86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5" name="Freeform 239"/>
            <p:cNvSpPr>
              <a:spLocks/>
            </p:cNvSpPr>
            <p:nvPr/>
          </p:nvSpPr>
          <p:spPr bwMode="auto">
            <a:xfrm>
              <a:off x="2418" y="2574"/>
              <a:ext cx="43" cy="43"/>
            </a:xfrm>
            <a:custGeom>
              <a:avLst/>
              <a:gdLst>
                <a:gd name="T0" fmla="*/ 0 w 295"/>
                <a:gd name="T1" fmla="*/ 293 h 293"/>
                <a:gd name="T2" fmla="*/ 293 w 295"/>
                <a:gd name="T3" fmla="*/ 0 h 293"/>
                <a:gd name="T4" fmla="*/ 295 w 295"/>
                <a:gd name="T5" fmla="*/ 0 h 293"/>
              </a:gdLst>
              <a:ahLst/>
              <a:cxnLst>
                <a:cxn ang="0">
                  <a:pos x="T0" y="T1"/>
                </a:cxn>
                <a:cxn ang="0">
                  <a:pos x="T2" y="T3"/>
                </a:cxn>
                <a:cxn ang="0">
                  <a:pos x="T4" y="T5"/>
                </a:cxn>
              </a:cxnLst>
              <a:rect l="0" t="0" r="r" b="b"/>
              <a:pathLst>
                <a:path w="295" h="293">
                  <a:moveTo>
                    <a:pt x="0" y="293"/>
                  </a:moveTo>
                  <a:lnTo>
                    <a:pt x="293" y="0"/>
                  </a:lnTo>
                  <a:lnTo>
                    <a:pt x="29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6" name="Freeform 240"/>
            <p:cNvSpPr>
              <a:spLocks/>
            </p:cNvSpPr>
            <p:nvPr/>
          </p:nvSpPr>
          <p:spPr bwMode="auto">
            <a:xfrm>
              <a:off x="2316" y="2624"/>
              <a:ext cx="145" cy="145"/>
            </a:xfrm>
            <a:custGeom>
              <a:avLst/>
              <a:gdLst>
                <a:gd name="T0" fmla="*/ 0 w 998"/>
                <a:gd name="T1" fmla="*/ 997 h 997"/>
                <a:gd name="T2" fmla="*/ 996 w 998"/>
                <a:gd name="T3" fmla="*/ 0 h 997"/>
                <a:gd name="T4" fmla="*/ 998 w 998"/>
                <a:gd name="T5" fmla="*/ 0 h 997"/>
              </a:gdLst>
              <a:ahLst/>
              <a:cxnLst>
                <a:cxn ang="0">
                  <a:pos x="T0" y="T1"/>
                </a:cxn>
                <a:cxn ang="0">
                  <a:pos x="T2" y="T3"/>
                </a:cxn>
                <a:cxn ang="0">
                  <a:pos x="T4" y="T5"/>
                </a:cxn>
              </a:cxnLst>
              <a:rect l="0" t="0" r="r" b="b"/>
              <a:pathLst>
                <a:path w="998" h="997">
                  <a:moveTo>
                    <a:pt x="0" y="997"/>
                  </a:moveTo>
                  <a:lnTo>
                    <a:pt x="996" y="0"/>
                  </a:lnTo>
                  <a:lnTo>
                    <a:pt x="9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7" name="Freeform 241"/>
            <p:cNvSpPr>
              <a:spLocks/>
            </p:cNvSpPr>
            <p:nvPr/>
          </p:nvSpPr>
          <p:spPr bwMode="auto">
            <a:xfrm>
              <a:off x="2467" y="2472"/>
              <a:ext cx="145" cy="145"/>
            </a:xfrm>
            <a:custGeom>
              <a:avLst/>
              <a:gdLst>
                <a:gd name="T0" fmla="*/ 0 w 996"/>
                <a:gd name="T1" fmla="*/ 997 h 997"/>
                <a:gd name="T2" fmla="*/ 995 w 996"/>
                <a:gd name="T3" fmla="*/ 0 h 997"/>
                <a:gd name="T4" fmla="*/ 996 w 996"/>
                <a:gd name="T5" fmla="*/ 0 h 997"/>
              </a:gdLst>
              <a:ahLst/>
              <a:cxnLst>
                <a:cxn ang="0">
                  <a:pos x="T0" y="T1"/>
                </a:cxn>
                <a:cxn ang="0">
                  <a:pos x="T2" y="T3"/>
                </a:cxn>
                <a:cxn ang="0">
                  <a:pos x="T4" y="T5"/>
                </a:cxn>
              </a:cxnLst>
              <a:rect l="0" t="0" r="r" b="b"/>
              <a:pathLst>
                <a:path w="996" h="997">
                  <a:moveTo>
                    <a:pt x="0" y="997"/>
                  </a:moveTo>
                  <a:lnTo>
                    <a:pt x="995" y="0"/>
                  </a:lnTo>
                  <a:lnTo>
                    <a:pt x="99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8" name="Freeform 242"/>
            <p:cNvSpPr>
              <a:spLocks/>
            </p:cNvSpPr>
            <p:nvPr/>
          </p:nvSpPr>
          <p:spPr bwMode="auto">
            <a:xfrm>
              <a:off x="2461" y="2617"/>
              <a:ext cx="6" cy="7"/>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299" name="Freeform 243"/>
            <p:cNvSpPr>
              <a:spLocks/>
            </p:cNvSpPr>
            <p:nvPr/>
          </p:nvSpPr>
          <p:spPr bwMode="auto">
            <a:xfrm>
              <a:off x="2343" y="2674"/>
              <a:ext cx="118" cy="117"/>
            </a:xfrm>
            <a:custGeom>
              <a:avLst/>
              <a:gdLst>
                <a:gd name="T0" fmla="*/ 0 w 809"/>
                <a:gd name="T1" fmla="*/ 809 h 809"/>
                <a:gd name="T2" fmla="*/ 807 w 809"/>
                <a:gd name="T3" fmla="*/ 0 h 809"/>
                <a:gd name="T4" fmla="*/ 809 w 809"/>
                <a:gd name="T5" fmla="*/ 0 h 809"/>
              </a:gdLst>
              <a:ahLst/>
              <a:cxnLst>
                <a:cxn ang="0">
                  <a:pos x="T0" y="T1"/>
                </a:cxn>
                <a:cxn ang="0">
                  <a:pos x="T2" y="T3"/>
                </a:cxn>
                <a:cxn ang="0">
                  <a:pos x="T4" y="T5"/>
                </a:cxn>
              </a:cxnLst>
              <a:rect l="0" t="0" r="r" b="b"/>
              <a:pathLst>
                <a:path w="809" h="809">
                  <a:moveTo>
                    <a:pt x="0" y="809"/>
                  </a:moveTo>
                  <a:lnTo>
                    <a:pt x="807" y="0"/>
                  </a:lnTo>
                  <a:lnTo>
                    <a:pt x="80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0" name="Freeform 244"/>
            <p:cNvSpPr>
              <a:spLocks/>
            </p:cNvSpPr>
            <p:nvPr/>
          </p:nvSpPr>
          <p:spPr bwMode="auto">
            <a:xfrm>
              <a:off x="2517" y="2500"/>
              <a:ext cx="118" cy="117"/>
            </a:xfrm>
            <a:custGeom>
              <a:avLst/>
              <a:gdLst>
                <a:gd name="T0" fmla="*/ 0 w 809"/>
                <a:gd name="T1" fmla="*/ 808 h 808"/>
                <a:gd name="T2" fmla="*/ 808 w 809"/>
                <a:gd name="T3" fmla="*/ 0 h 808"/>
                <a:gd name="T4" fmla="*/ 809 w 809"/>
                <a:gd name="T5" fmla="*/ 0 h 808"/>
              </a:gdLst>
              <a:ahLst/>
              <a:cxnLst>
                <a:cxn ang="0">
                  <a:pos x="T0" y="T1"/>
                </a:cxn>
                <a:cxn ang="0">
                  <a:pos x="T2" y="T3"/>
                </a:cxn>
                <a:cxn ang="0">
                  <a:pos x="T4" y="T5"/>
                </a:cxn>
              </a:cxnLst>
              <a:rect l="0" t="0" r="r" b="b"/>
              <a:pathLst>
                <a:path w="809" h="808">
                  <a:moveTo>
                    <a:pt x="0" y="808"/>
                  </a:moveTo>
                  <a:lnTo>
                    <a:pt x="808" y="0"/>
                  </a:lnTo>
                  <a:lnTo>
                    <a:pt x="80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1" name="Freeform 245"/>
            <p:cNvSpPr>
              <a:spLocks/>
            </p:cNvSpPr>
            <p:nvPr/>
          </p:nvSpPr>
          <p:spPr bwMode="auto">
            <a:xfrm>
              <a:off x="2461" y="2617"/>
              <a:ext cx="56" cy="57"/>
            </a:xfrm>
            <a:custGeom>
              <a:avLst/>
              <a:gdLst>
                <a:gd name="T0" fmla="*/ 0 w 388"/>
                <a:gd name="T1" fmla="*/ 388 h 388"/>
                <a:gd name="T2" fmla="*/ 387 w 388"/>
                <a:gd name="T3" fmla="*/ 0 h 388"/>
                <a:gd name="T4" fmla="*/ 388 w 388"/>
                <a:gd name="T5" fmla="*/ 0 h 388"/>
              </a:gdLst>
              <a:ahLst/>
              <a:cxnLst>
                <a:cxn ang="0">
                  <a:pos x="T0" y="T1"/>
                </a:cxn>
                <a:cxn ang="0">
                  <a:pos x="T2" y="T3"/>
                </a:cxn>
                <a:cxn ang="0">
                  <a:pos x="T4" y="T5"/>
                </a:cxn>
              </a:cxnLst>
              <a:rect l="0" t="0" r="r" b="b"/>
              <a:pathLst>
                <a:path w="388" h="388">
                  <a:moveTo>
                    <a:pt x="0" y="388"/>
                  </a:moveTo>
                  <a:lnTo>
                    <a:pt x="387" y="0"/>
                  </a:lnTo>
                  <a:lnTo>
                    <a:pt x="38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2" name="Freeform 246"/>
            <p:cNvSpPr>
              <a:spLocks/>
            </p:cNvSpPr>
            <p:nvPr/>
          </p:nvSpPr>
          <p:spPr bwMode="auto">
            <a:xfrm>
              <a:off x="2375" y="2723"/>
              <a:ext cx="86" cy="85"/>
            </a:xfrm>
            <a:custGeom>
              <a:avLst/>
              <a:gdLst>
                <a:gd name="T0" fmla="*/ 0 w 591"/>
                <a:gd name="T1" fmla="*/ 591 h 591"/>
                <a:gd name="T2" fmla="*/ 589 w 591"/>
                <a:gd name="T3" fmla="*/ 0 h 591"/>
                <a:gd name="T4" fmla="*/ 591 w 591"/>
                <a:gd name="T5" fmla="*/ 0 h 591"/>
              </a:gdLst>
              <a:ahLst/>
              <a:cxnLst>
                <a:cxn ang="0">
                  <a:pos x="T0" y="T1"/>
                </a:cxn>
                <a:cxn ang="0">
                  <a:pos x="T2" y="T3"/>
                </a:cxn>
                <a:cxn ang="0">
                  <a:pos x="T4" y="T5"/>
                </a:cxn>
              </a:cxnLst>
              <a:rect l="0" t="0" r="r" b="b"/>
              <a:pathLst>
                <a:path w="591" h="591">
                  <a:moveTo>
                    <a:pt x="0" y="591"/>
                  </a:moveTo>
                  <a:lnTo>
                    <a:pt x="589" y="0"/>
                  </a:lnTo>
                  <a:lnTo>
                    <a:pt x="59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3" name="Freeform 247"/>
            <p:cNvSpPr>
              <a:spLocks/>
            </p:cNvSpPr>
            <p:nvPr/>
          </p:nvSpPr>
          <p:spPr bwMode="auto">
            <a:xfrm>
              <a:off x="2567" y="2531"/>
              <a:ext cx="85" cy="86"/>
            </a:xfrm>
            <a:custGeom>
              <a:avLst/>
              <a:gdLst>
                <a:gd name="T0" fmla="*/ 0 w 589"/>
                <a:gd name="T1" fmla="*/ 589 h 589"/>
                <a:gd name="T2" fmla="*/ 588 w 589"/>
                <a:gd name="T3" fmla="*/ 0 h 589"/>
                <a:gd name="T4" fmla="*/ 589 w 589"/>
                <a:gd name="T5" fmla="*/ 0 h 589"/>
              </a:gdLst>
              <a:ahLst/>
              <a:cxnLst>
                <a:cxn ang="0">
                  <a:pos x="T0" y="T1"/>
                </a:cxn>
                <a:cxn ang="0">
                  <a:pos x="T2" y="T3"/>
                </a:cxn>
                <a:cxn ang="0">
                  <a:pos x="T4" y="T5"/>
                </a:cxn>
              </a:cxnLst>
              <a:rect l="0" t="0" r="r" b="b"/>
              <a:pathLst>
                <a:path w="589" h="589">
                  <a:moveTo>
                    <a:pt x="0" y="589"/>
                  </a:moveTo>
                  <a:lnTo>
                    <a:pt x="588" y="0"/>
                  </a:lnTo>
                  <a:lnTo>
                    <a:pt x="58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4" name="Freeform 248"/>
            <p:cNvSpPr>
              <a:spLocks/>
            </p:cNvSpPr>
            <p:nvPr/>
          </p:nvSpPr>
          <p:spPr bwMode="auto">
            <a:xfrm>
              <a:off x="2461" y="2617"/>
              <a:ext cx="106" cy="106"/>
            </a:xfrm>
            <a:custGeom>
              <a:avLst/>
              <a:gdLst>
                <a:gd name="T0" fmla="*/ 0 w 729"/>
                <a:gd name="T1" fmla="*/ 729 h 729"/>
                <a:gd name="T2" fmla="*/ 728 w 729"/>
                <a:gd name="T3" fmla="*/ 0 h 729"/>
                <a:gd name="T4" fmla="*/ 729 w 729"/>
                <a:gd name="T5" fmla="*/ 0 h 729"/>
              </a:gdLst>
              <a:ahLst/>
              <a:cxnLst>
                <a:cxn ang="0">
                  <a:pos x="T0" y="T1"/>
                </a:cxn>
                <a:cxn ang="0">
                  <a:pos x="T2" y="T3"/>
                </a:cxn>
                <a:cxn ang="0">
                  <a:pos x="T4" y="T5"/>
                </a:cxn>
              </a:cxnLst>
              <a:rect l="0" t="0" r="r" b="b"/>
              <a:pathLst>
                <a:path w="729" h="729">
                  <a:moveTo>
                    <a:pt x="0" y="729"/>
                  </a:moveTo>
                  <a:lnTo>
                    <a:pt x="728" y="0"/>
                  </a:lnTo>
                  <a:lnTo>
                    <a:pt x="72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5" name="Freeform 249"/>
            <p:cNvSpPr>
              <a:spLocks/>
            </p:cNvSpPr>
            <p:nvPr/>
          </p:nvSpPr>
          <p:spPr bwMode="auto">
            <a:xfrm>
              <a:off x="2413" y="2771"/>
              <a:ext cx="48" cy="50"/>
            </a:xfrm>
            <a:custGeom>
              <a:avLst/>
              <a:gdLst>
                <a:gd name="T0" fmla="*/ 0 w 338"/>
                <a:gd name="T1" fmla="*/ 337 h 337"/>
                <a:gd name="T2" fmla="*/ 336 w 338"/>
                <a:gd name="T3" fmla="*/ 0 h 337"/>
                <a:gd name="T4" fmla="*/ 338 w 338"/>
                <a:gd name="T5" fmla="*/ 0 h 337"/>
              </a:gdLst>
              <a:ahLst/>
              <a:cxnLst>
                <a:cxn ang="0">
                  <a:pos x="T0" y="T1"/>
                </a:cxn>
                <a:cxn ang="0">
                  <a:pos x="T2" y="T3"/>
                </a:cxn>
                <a:cxn ang="0">
                  <a:pos x="T4" y="T5"/>
                </a:cxn>
              </a:cxnLst>
              <a:rect l="0" t="0" r="r" b="b"/>
              <a:pathLst>
                <a:path w="338" h="337">
                  <a:moveTo>
                    <a:pt x="0" y="337"/>
                  </a:moveTo>
                  <a:lnTo>
                    <a:pt x="336" y="0"/>
                  </a:lnTo>
                  <a:lnTo>
                    <a:pt x="33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6" name="Freeform 250"/>
            <p:cNvSpPr>
              <a:spLocks/>
            </p:cNvSpPr>
            <p:nvPr/>
          </p:nvSpPr>
          <p:spPr bwMode="auto">
            <a:xfrm>
              <a:off x="2615" y="2568"/>
              <a:ext cx="50" cy="49"/>
            </a:xfrm>
            <a:custGeom>
              <a:avLst/>
              <a:gdLst>
                <a:gd name="T0" fmla="*/ 0 w 337"/>
                <a:gd name="T1" fmla="*/ 336 h 336"/>
                <a:gd name="T2" fmla="*/ 336 w 337"/>
                <a:gd name="T3" fmla="*/ 0 h 336"/>
                <a:gd name="T4" fmla="*/ 337 w 337"/>
                <a:gd name="T5" fmla="*/ 0 h 336"/>
              </a:gdLst>
              <a:ahLst/>
              <a:cxnLst>
                <a:cxn ang="0">
                  <a:pos x="T0" y="T1"/>
                </a:cxn>
                <a:cxn ang="0">
                  <a:pos x="T2" y="T3"/>
                </a:cxn>
                <a:cxn ang="0">
                  <a:pos x="T4" y="T5"/>
                </a:cxn>
              </a:cxnLst>
              <a:rect l="0" t="0" r="r" b="b"/>
              <a:pathLst>
                <a:path w="337" h="336">
                  <a:moveTo>
                    <a:pt x="0" y="336"/>
                  </a:moveTo>
                  <a:lnTo>
                    <a:pt x="336" y="0"/>
                  </a:lnTo>
                  <a:lnTo>
                    <a:pt x="33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7" name="Freeform 251"/>
            <p:cNvSpPr>
              <a:spLocks/>
            </p:cNvSpPr>
            <p:nvPr/>
          </p:nvSpPr>
          <p:spPr bwMode="auto">
            <a:xfrm>
              <a:off x="2461" y="2617"/>
              <a:ext cx="155" cy="154"/>
            </a:xfrm>
            <a:custGeom>
              <a:avLst/>
              <a:gdLst>
                <a:gd name="T0" fmla="*/ 0 w 1068"/>
                <a:gd name="T1" fmla="*/ 1069 h 1069"/>
                <a:gd name="T2" fmla="*/ 1067 w 1068"/>
                <a:gd name="T3" fmla="*/ 0 h 1069"/>
                <a:gd name="T4" fmla="*/ 1068 w 1068"/>
                <a:gd name="T5" fmla="*/ 0 h 1069"/>
              </a:gdLst>
              <a:ahLst/>
              <a:cxnLst>
                <a:cxn ang="0">
                  <a:pos x="T0" y="T1"/>
                </a:cxn>
                <a:cxn ang="0">
                  <a:pos x="T2" y="T3"/>
                </a:cxn>
                <a:cxn ang="0">
                  <a:pos x="T4" y="T5"/>
                </a:cxn>
              </a:cxnLst>
              <a:rect l="0" t="0" r="r" b="b"/>
              <a:pathLst>
                <a:path w="1068" h="1069">
                  <a:moveTo>
                    <a:pt x="0" y="1069"/>
                  </a:moveTo>
                  <a:lnTo>
                    <a:pt x="1067" y="0"/>
                  </a:lnTo>
                  <a:lnTo>
                    <a:pt x="10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8" name="Freeform 252"/>
            <p:cNvSpPr>
              <a:spLocks/>
            </p:cNvSpPr>
            <p:nvPr/>
          </p:nvSpPr>
          <p:spPr bwMode="auto">
            <a:xfrm>
              <a:off x="2456" y="2821"/>
              <a:ext cx="5" cy="5"/>
            </a:xfrm>
            <a:custGeom>
              <a:avLst/>
              <a:gdLst>
                <a:gd name="T0" fmla="*/ 0 w 37"/>
                <a:gd name="T1" fmla="*/ 35 h 35"/>
                <a:gd name="T2" fmla="*/ 35 w 37"/>
                <a:gd name="T3" fmla="*/ 0 h 35"/>
                <a:gd name="T4" fmla="*/ 37 w 37"/>
                <a:gd name="T5" fmla="*/ 0 h 35"/>
              </a:gdLst>
              <a:ahLst/>
              <a:cxnLst>
                <a:cxn ang="0">
                  <a:pos x="T0" y="T1"/>
                </a:cxn>
                <a:cxn ang="0">
                  <a:pos x="T2" y="T3"/>
                </a:cxn>
                <a:cxn ang="0">
                  <a:pos x="T4" y="T5"/>
                </a:cxn>
              </a:cxnLst>
              <a:rect l="0" t="0" r="r" b="b"/>
              <a:pathLst>
                <a:path w="37" h="35">
                  <a:moveTo>
                    <a:pt x="0" y="35"/>
                  </a:moveTo>
                  <a:lnTo>
                    <a:pt x="35" y="0"/>
                  </a:lnTo>
                  <a:lnTo>
                    <a:pt x="3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09" name="Freeform 253"/>
            <p:cNvSpPr>
              <a:spLocks/>
            </p:cNvSpPr>
            <p:nvPr/>
          </p:nvSpPr>
          <p:spPr bwMode="auto">
            <a:xfrm>
              <a:off x="2665" y="2612"/>
              <a:ext cx="5" cy="5"/>
            </a:xfrm>
            <a:custGeom>
              <a:avLst/>
              <a:gdLst>
                <a:gd name="T0" fmla="*/ 0 w 35"/>
                <a:gd name="T1" fmla="*/ 34 h 34"/>
                <a:gd name="T2" fmla="*/ 34 w 35"/>
                <a:gd name="T3" fmla="*/ 0 h 34"/>
                <a:gd name="T4" fmla="*/ 35 w 35"/>
                <a:gd name="T5" fmla="*/ 0 h 34"/>
              </a:gdLst>
              <a:ahLst/>
              <a:cxnLst>
                <a:cxn ang="0">
                  <a:pos x="T0" y="T1"/>
                </a:cxn>
                <a:cxn ang="0">
                  <a:pos x="T2" y="T3"/>
                </a:cxn>
                <a:cxn ang="0">
                  <a:pos x="T4" y="T5"/>
                </a:cxn>
              </a:cxnLst>
              <a:rect l="0" t="0" r="r" b="b"/>
              <a:pathLst>
                <a:path w="35" h="34">
                  <a:moveTo>
                    <a:pt x="0" y="34"/>
                  </a:moveTo>
                  <a:lnTo>
                    <a:pt x="34" y="0"/>
                  </a:lnTo>
                  <a:lnTo>
                    <a:pt x="3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0" name="Freeform 254"/>
            <p:cNvSpPr>
              <a:spLocks/>
            </p:cNvSpPr>
            <p:nvPr/>
          </p:nvSpPr>
          <p:spPr bwMode="auto">
            <a:xfrm>
              <a:off x="2461" y="2617"/>
              <a:ext cx="204" cy="204"/>
            </a:xfrm>
            <a:custGeom>
              <a:avLst/>
              <a:gdLst>
                <a:gd name="T0" fmla="*/ 0 w 1409"/>
                <a:gd name="T1" fmla="*/ 1410 h 1410"/>
                <a:gd name="T2" fmla="*/ 1408 w 1409"/>
                <a:gd name="T3" fmla="*/ 0 h 1410"/>
                <a:gd name="T4" fmla="*/ 1409 w 1409"/>
                <a:gd name="T5" fmla="*/ 0 h 1410"/>
              </a:gdLst>
              <a:ahLst/>
              <a:cxnLst>
                <a:cxn ang="0">
                  <a:pos x="T0" y="T1"/>
                </a:cxn>
                <a:cxn ang="0">
                  <a:pos x="T2" y="T3"/>
                </a:cxn>
                <a:cxn ang="0">
                  <a:pos x="T4" y="T5"/>
                </a:cxn>
              </a:cxnLst>
              <a:rect l="0" t="0" r="r" b="b"/>
              <a:pathLst>
                <a:path w="1409" h="1410">
                  <a:moveTo>
                    <a:pt x="0" y="1410"/>
                  </a:moveTo>
                  <a:lnTo>
                    <a:pt x="1408" y="0"/>
                  </a:lnTo>
                  <a:lnTo>
                    <a:pt x="140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1" name="Freeform 255"/>
            <p:cNvSpPr>
              <a:spLocks/>
            </p:cNvSpPr>
            <p:nvPr/>
          </p:nvSpPr>
          <p:spPr bwMode="auto">
            <a:xfrm>
              <a:off x="2512" y="2667"/>
              <a:ext cx="153" cy="154"/>
            </a:xfrm>
            <a:custGeom>
              <a:avLst/>
              <a:gdLst>
                <a:gd name="T0" fmla="*/ 0 w 1053"/>
                <a:gd name="T1" fmla="*/ 1054 h 1054"/>
                <a:gd name="T2" fmla="*/ 1052 w 1053"/>
                <a:gd name="T3" fmla="*/ 0 h 1054"/>
                <a:gd name="T4" fmla="*/ 1053 w 1053"/>
                <a:gd name="T5" fmla="*/ 0 h 1054"/>
              </a:gdLst>
              <a:ahLst/>
              <a:cxnLst>
                <a:cxn ang="0">
                  <a:pos x="T0" y="T1"/>
                </a:cxn>
                <a:cxn ang="0">
                  <a:pos x="T2" y="T3"/>
                </a:cxn>
                <a:cxn ang="0">
                  <a:pos x="T4" y="T5"/>
                </a:cxn>
              </a:cxnLst>
              <a:rect l="0" t="0" r="r" b="b"/>
              <a:pathLst>
                <a:path w="1053" h="1054">
                  <a:moveTo>
                    <a:pt x="0" y="1054"/>
                  </a:moveTo>
                  <a:lnTo>
                    <a:pt x="1052" y="0"/>
                  </a:lnTo>
                  <a:lnTo>
                    <a:pt x="105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2" name="Freeform 256"/>
            <p:cNvSpPr>
              <a:spLocks/>
            </p:cNvSpPr>
            <p:nvPr/>
          </p:nvSpPr>
          <p:spPr bwMode="auto">
            <a:xfrm>
              <a:off x="440" y="2602"/>
              <a:ext cx="22" cy="22"/>
            </a:xfrm>
            <a:custGeom>
              <a:avLst/>
              <a:gdLst>
                <a:gd name="T0" fmla="*/ 0 w 155"/>
                <a:gd name="T1" fmla="*/ 155 h 155"/>
                <a:gd name="T2" fmla="*/ 153 w 155"/>
                <a:gd name="T3" fmla="*/ 0 h 155"/>
                <a:gd name="T4" fmla="*/ 155 w 155"/>
                <a:gd name="T5" fmla="*/ 0 h 155"/>
              </a:gdLst>
              <a:ahLst/>
              <a:cxnLst>
                <a:cxn ang="0">
                  <a:pos x="T0" y="T1"/>
                </a:cxn>
                <a:cxn ang="0">
                  <a:pos x="T2" y="T3"/>
                </a:cxn>
                <a:cxn ang="0">
                  <a:pos x="T4" y="T5"/>
                </a:cxn>
              </a:cxnLst>
              <a:rect l="0" t="0" r="r" b="b"/>
              <a:pathLst>
                <a:path w="155" h="155">
                  <a:moveTo>
                    <a:pt x="0" y="155"/>
                  </a:moveTo>
                  <a:lnTo>
                    <a:pt x="153" y="0"/>
                  </a:lnTo>
                  <a:lnTo>
                    <a:pt x="15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3" name="Freeform 257"/>
            <p:cNvSpPr>
              <a:spLocks/>
            </p:cNvSpPr>
            <p:nvPr/>
          </p:nvSpPr>
          <p:spPr bwMode="auto">
            <a:xfrm>
              <a:off x="428" y="2608"/>
              <a:ext cx="76" cy="77"/>
            </a:xfrm>
            <a:custGeom>
              <a:avLst/>
              <a:gdLst>
                <a:gd name="T0" fmla="*/ 0 w 529"/>
                <a:gd name="T1" fmla="*/ 528 h 528"/>
                <a:gd name="T2" fmla="*/ 528 w 529"/>
                <a:gd name="T3" fmla="*/ 0 h 528"/>
                <a:gd name="T4" fmla="*/ 529 w 529"/>
                <a:gd name="T5" fmla="*/ 0 h 528"/>
              </a:gdLst>
              <a:ahLst/>
              <a:cxnLst>
                <a:cxn ang="0">
                  <a:pos x="T0" y="T1"/>
                </a:cxn>
                <a:cxn ang="0">
                  <a:pos x="T2" y="T3"/>
                </a:cxn>
                <a:cxn ang="0">
                  <a:pos x="T4" y="T5"/>
                </a:cxn>
              </a:cxnLst>
              <a:rect l="0" t="0" r="r" b="b"/>
              <a:pathLst>
                <a:path w="529" h="528">
                  <a:moveTo>
                    <a:pt x="0" y="528"/>
                  </a:moveTo>
                  <a:lnTo>
                    <a:pt x="528" y="0"/>
                  </a:lnTo>
                  <a:lnTo>
                    <a:pt x="52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4" name="Freeform 258"/>
            <p:cNvSpPr>
              <a:spLocks/>
            </p:cNvSpPr>
            <p:nvPr/>
          </p:nvSpPr>
          <p:spPr bwMode="auto">
            <a:xfrm>
              <a:off x="418" y="2621"/>
              <a:ext cx="123" cy="123"/>
            </a:xfrm>
            <a:custGeom>
              <a:avLst/>
              <a:gdLst>
                <a:gd name="T0" fmla="*/ 0 w 851"/>
                <a:gd name="T1" fmla="*/ 852 h 852"/>
                <a:gd name="T2" fmla="*/ 850 w 851"/>
                <a:gd name="T3" fmla="*/ 0 h 852"/>
                <a:gd name="T4" fmla="*/ 851 w 851"/>
                <a:gd name="T5" fmla="*/ 0 h 852"/>
              </a:gdLst>
              <a:ahLst/>
              <a:cxnLst>
                <a:cxn ang="0">
                  <a:pos x="T0" y="T1"/>
                </a:cxn>
                <a:cxn ang="0">
                  <a:pos x="T2" y="T3"/>
                </a:cxn>
                <a:cxn ang="0">
                  <a:pos x="T4" y="T5"/>
                </a:cxn>
              </a:cxnLst>
              <a:rect l="0" t="0" r="r" b="b"/>
              <a:pathLst>
                <a:path w="851" h="852">
                  <a:moveTo>
                    <a:pt x="0" y="852"/>
                  </a:moveTo>
                  <a:lnTo>
                    <a:pt x="850" y="0"/>
                  </a:lnTo>
                  <a:lnTo>
                    <a:pt x="85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5" name="Freeform 259"/>
            <p:cNvSpPr>
              <a:spLocks/>
            </p:cNvSpPr>
            <p:nvPr/>
          </p:nvSpPr>
          <p:spPr bwMode="auto">
            <a:xfrm>
              <a:off x="419" y="2646"/>
              <a:ext cx="147" cy="146"/>
            </a:xfrm>
            <a:custGeom>
              <a:avLst/>
              <a:gdLst>
                <a:gd name="T0" fmla="*/ 0 w 1006"/>
                <a:gd name="T1" fmla="*/ 1007 h 1007"/>
                <a:gd name="T2" fmla="*/ 1005 w 1006"/>
                <a:gd name="T3" fmla="*/ 0 h 1007"/>
                <a:gd name="T4" fmla="*/ 1006 w 1006"/>
                <a:gd name="T5" fmla="*/ 0 h 1007"/>
              </a:gdLst>
              <a:ahLst/>
              <a:cxnLst>
                <a:cxn ang="0">
                  <a:pos x="T0" y="T1"/>
                </a:cxn>
                <a:cxn ang="0">
                  <a:pos x="T2" y="T3"/>
                </a:cxn>
                <a:cxn ang="0">
                  <a:pos x="T4" y="T5"/>
                </a:cxn>
              </a:cxnLst>
              <a:rect l="0" t="0" r="r" b="b"/>
              <a:pathLst>
                <a:path w="1006" h="1007">
                  <a:moveTo>
                    <a:pt x="0" y="1007"/>
                  </a:moveTo>
                  <a:lnTo>
                    <a:pt x="1005" y="0"/>
                  </a:lnTo>
                  <a:lnTo>
                    <a:pt x="100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6" name="Freeform 260"/>
            <p:cNvSpPr>
              <a:spLocks/>
            </p:cNvSpPr>
            <p:nvPr/>
          </p:nvSpPr>
          <p:spPr bwMode="auto">
            <a:xfrm>
              <a:off x="432" y="2680"/>
              <a:ext cx="149" cy="149"/>
            </a:xfrm>
            <a:custGeom>
              <a:avLst/>
              <a:gdLst>
                <a:gd name="T0" fmla="*/ 0 w 1027"/>
                <a:gd name="T1" fmla="*/ 1027 h 1027"/>
                <a:gd name="T2" fmla="*/ 1026 w 1027"/>
                <a:gd name="T3" fmla="*/ 0 h 1027"/>
                <a:gd name="T4" fmla="*/ 1027 w 1027"/>
                <a:gd name="T5" fmla="*/ 0 h 1027"/>
              </a:gdLst>
              <a:ahLst/>
              <a:cxnLst>
                <a:cxn ang="0">
                  <a:pos x="T0" y="T1"/>
                </a:cxn>
                <a:cxn ang="0">
                  <a:pos x="T2" y="T3"/>
                </a:cxn>
                <a:cxn ang="0">
                  <a:pos x="T4" y="T5"/>
                </a:cxn>
              </a:cxnLst>
              <a:rect l="0" t="0" r="r" b="b"/>
              <a:pathLst>
                <a:path w="1027" h="1027">
                  <a:moveTo>
                    <a:pt x="0" y="1027"/>
                  </a:moveTo>
                  <a:lnTo>
                    <a:pt x="1026" y="0"/>
                  </a:lnTo>
                  <a:lnTo>
                    <a:pt x="102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7" name="Freeform 261"/>
            <p:cNvSpPr>
              <a:spLocks/>
            </p:cNvSpPr>
            <p:nvPr/>
          </p:nvSpPr>
          <p:spPr bwMode="auto">
            <a:xfrm>
              <a:off x="453" y="2719"/>
              <a:ext cx="139" cy="139"/>
            </a:xfrm>
            <a:custGeom>
              <a:avLst/>
              <a:gdLst>
                <a:gd name="T0" fmla="*/ 0 w 951"/>
                <a:gd name="T1" fmla="*/ 950 h 950"/>
                <a:gd name="T2" fmla="*/ 950 w 951"/>
                <a:gd name="T3" fmla="*/ 0 h 950"/>
                <a:gd name="T4" fmla="*/ 951 w 951"/>
                <a:gd name="T5" fmla="*/ 0 h 950"/>
              </a:gdLst>
              <a:ahLst/>
              <a:cxnLst>
                <a:cxn ang="0">
                  <a:pos x="T0" y="T1"/>
                </a:cxn>
                <a:cxn ang="0">
                  <a:pos x="T2" y="T3"/>
                </a:cxn>
                <a:cxn ang="0">
                  <a:pos x="T4" y="T5"/>
                </a:cxn>
              </a:cxnLst>
              <a:rect l="0" t="0" r="r" b="b"/>
              <a:pathLst>
                <a:path w="951" h="950">
                  <a:moveTo>
                    <a:pt x="0" y="950"/>
                  </a:moveTo>
                  <a:lnTo>
                    <a:pt x="950" y="0"/>
                  </a:lnTo>
                  <a:lnTo>
                    <a:pt x="95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8" name="Freeform 262"/>
            <p:cNvSpPr>
              <a:spLocks/>
            </p:cNvSpPr>
            <p:nvPr/>
          </p:nvSpPr>
          <p:spPr bwMode="auto">
            <a:xfrm>
              <a:off x="479" y="2765"/>
              <a:ext cx="115" cy="115"/>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19" name="Freeform 263"/>
            <p:cNvSpPr>
              <a:spLocks/>
            </p:cNvSpPr>
            <p:nvPr/>
          </p:nvSpPr>
          <p:spPr bwMode="auto">
            <a:xfrm>
              <a:off x="513" y="2820"/>
              <a:ext cx="76" cy="76"/>
            </a:xfrm>
            <a:custGeom>
              <a:avLst/>
              <a:gdLst>
                <a:gd name="T0" fmla="*/ 0 w 519"/>
                <a:gd name="T1" fmla="*/ 519 h 519"/>
                <a:gd name="T2" fmla="*/ 518 w 519"/>
                <a:gd name="T3" fmla="*/ 0 h 519"/>
                <a:gd name="T4" fmla="*/ 519 w 519"/>
                <a:gd name="T5" fmla="*/ 0 h 519"/>
              </a:gdLst>
              <a:ahLst/>
              <a:cxnLst>
                <a:cxn ang="0">
                  <a:pos x="T0" y="T1"/>
                </a:cxn>
                <a:cxn ang="0">
                  <a:pos x="T2" y="T3"/>
                </a:cxn>
                <a:cxn ang="0">
                  <a:pos x="T4" y="T5"/>
                </a:cxn>
              </a:cxnLst>
              <a:rect l="0" t="0" r="r" b="b"/>
              <a:pathLst>
                <a:path w="519" h="519">
                  <a:moveTo>
                    <a:pt x="0" y="519"/>
                  </a:moveTo>
                  <a:lnTo>
                    <a:pt x="518" y="0"/>
                  </a:lnTo>
                  <a:lnTo>
                    <a:pt x="51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0" name="Freeform 264"/>
            <p:cNvSpPr>
              <a:spLocks/>
            </p:cNvSpPr>
            <p:nvPr/>
          </p:nvSpPr>
          <p:spPr bwMode="auto">
            <a:xfrm>
              <a:off x="2285" y="2441"/>
              <a:ext cx="64" cy="63"/>
            </a:xfrm>
            <a:custGeom>
              <a:avLst/>
              <a:gdLst>
                <a:gd name="T0" fmla="*/ 0 w 438"/>
                <a:gd name="T1" fmla="*/ 436 h 436"/>
                <a:gd name="T2" fmla="*/ 436 w 438"/>
                <a:gd name="T3" fmla="*/ 0 h 436"/>
                <a:gd name="T4" fmla="*/ 438 w 438"/>
                <a:gd name="T5" fmla="*/ 0 h 436"/>
              </a:gdLst>
              <a:ahLst/>
              <a:cxnLst>
                <a:cxn ang="0">
                  <a:pos x="T0" y="T1"/>
                </a:cxn>
                <a:cxn ang="0">
                  <a:pos x="T2" y="T3"/>
                </a:cxn>
                <a:cxn ang="0">
                  <a:pos x="T4" y="T5"/>
                </a:cxn>
              </a:cxnLst>
              <a:rect l="0" t="0" r="r" b="b"/>
              <a:pathLst>
                <a:path w="438" h="436">
                  <a:moveTo>
                    <a:pt x="0" y="436"/>
                  </a:moveTo>
                  <a:lnTo>
                    <a:pt x="436" y="0"/>
                  </a:lnTo>
                  <a:lnTo>
                    <a:pt x="43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1" name="Freeform 265"/>
            <p:cNvSpPr>
              <a:spLocks/>
            </p:cNvSpPr>
            <p:nvPr/>
          </p:nvSpPr>
          <p:spPr bwMode="auto">
            <a:xfrm>
              <a:off x="2255" y="2420"/>
              <a:ext cx="163" cy="163"/>
            </a:xfrm>
            <a:custGeom>
              <a:avLst/>
              <a:gdLst>
                <a:gd name="T0" fmla="*/ 0 w 1127"/>
                <a:gd name="T1" fmla="*/ 1128 h 1128"/>
                <a:gd name="T2" fmla="*/ 1126 w 1127"/>
                <a:gd name="T3" fmla="*/ 0 h 1128"/>
                <a:gd name="T4" fmla="*/ 1127 w 1127"/>
                <a:gd name="T5" fmla="*/ 0 h 1128"/>
              </a:gdLst>
              <a:ahLst/>
              <a:cxnLst>
                <a:cxn ang="0">
                  <a:pos x="T0" y="T1"/>
                </a:cxn>
                <a:cxn ang="0">
                  <a:pos x="T2" y="T3"/>
                </a:cxn>
                <a:cxn ang="0">
                  <a:pos x="T4" y="T5"/>
                </a:cxn>
              </a:cxnLst>
              <a:rect l="0" t="0" r="r" b="b"/>
              <a:pathLst>
                <a:path w="1127" h="1128">
                  <a:moveTo>
                    <a:pt x="0" y="1128"/>
                  </a:moveTo>
                  <a:lnTo>
                    <a:pt x="1126" y="0"/>
                  </a:lnTo>
                  <a:lnTo>
                    <a:pt x="112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2" name="Freeform 266"/>
            <p:cNvSpPr>
              <a:spLocks/>
            </p:cNvSpPr>
            <p:nvPr/>
          </p:nvSpPr>
          <p:spPr bwMode="auto">
            <a:xfrm>
              <a:off x="2252" y="2617"/>
              <a:ext cx="18" cy="19"/>
            </a:xfrm>
            <a:custGeom>
              <a:avLst/>
              <a:gdLst>
                <a:gd name="T0" fmla="*/ 0 w 126"/>
                <a:gd name="T1" fmla="*/ 125 h 125"/>
                <a:gd name="T2" fmla="*/ 125 w 126"/>
                <a:gd name="T3" fmla="*/ 0 h 125"/>
                <a:gd name="T4" fmla="*/ 126 w 126"/>
                <a:gd name="T5" fmla="*/ 0 h 125"/>
              </a:gdLst>
              <a:ahLst/>
              <a:cxnLst>
                <a:cxn ang="0">
                  <a:pos x="T0" y="T1"/>
                </a:cxn>
                <a:cxn ang="0">
                  <a:pos x="T2" y="T3"/>
                </a:cxn>
                <a:cxn ang="0">
                  <a:pos x="T4" y="T5"/>
                </a:cxn>
              </a:cxnLst>
              <a:rect l="0" t="0" r="r" b="b"/>
              <a:pathLst>
                <a:path w="126" h="125">
                  <a:moveTo>
                    <a:pt x="0" y="125"/>
                  </a:moveTo>
                  <a:lnTo>
                    <a:pt x="125" y="0"/>
                  </a:lnTo>
                  <a:lnTo>
                    <a:pt x="12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3" name="Freeform 267"/>
            <p:cNvSpPr>
              <a:spLocks/>
            </p:cNvSpPr>
            <p:nvPr/>
          </p:nvSpPr>
          <p:spPr bwMode="auto">
            <a:xfrm>
              <a:off x="2270" y="2470"/>
              <a:ext cx="148" cy="147"/>
            </a:xfrm>
            <a:custGeom>
              <a:avLst/>
              <a:gdLst>
                <a:gd name="T0" fmla="*/ 0 w 1016"/>
                <a:gd name="T1" fmla="*/ 1016 h 1016"/>
                <a:gd name="T2" fmla="*/ 1015 w 1016"/>
                <a:gd name="T3" fmla="*/ 0 h 1016"/>
                <a:gd name="T4" fmla="*/ 1016 w 1016"/>
                <a:gd name="T5" fmla="*/ 0 h 1016"/>
              </a:gdLst>
              <a:ahLst/>
              <a:cxnLst>
                <a:cxn ang="0">
                  <a:pos x="T0" y="T1"/>
                </a:cxn>
                <a:cxn ang="0">
                  <a:pos x="T2" y="T3"/>
                </a:cxn>
                <a:cxn ang="0">
                  <a:pos x="T4" y="T5"/>
                </a:cxn>
              </a:cxnLst>
              <a:rect l="0" t="0" r="r" b="b"/>
              <a:pathLst>
                <a:path w="1016" h="1016">
                  <a:moveTo>
                    <a:pt x="0" y="1016"/>
                  </a:moveTo>
                  <a:lnTo>
                    <a:pt x="1015" y="0"/>
                  </a:lnTo>
                  <a:lnTo>
                    <a:pt x="101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4" name="Freeform 268"/>
            <p:cNvSpPr>
              <a:spLocks/>
            </p:cNvSpPr>
            <p:nvPr/>
          </p:nvSpPr>
          <p:spPr bwMode="auto">
            <a:xfrm>
              <a:off x="2260" y="2617"/>
              <a:ext cx="60" cy="59"/>
            </a:xfrm>
            <a:custGeom>
              <a:avLst/>
              <a:gdLst>
                <a:gd name="T0" fmla="*/ 0 w 411"/>
                <a:gd name="T1" fmla="*/ 411 h 411"/>
                <a:gd name="T2" fmla="*/ 410 w 411"/>
                <a:gd name="T3" fmla="*/ 0 h 411"/>
                <a:gd name="T4" fmla="*/ 411 w 411"/>
                <a:gd name="T5" fmla="*/ 0 h 411"/>
              </a:gdLst>
              <a:ahLst/>
              <a:cxnLst>
                <a:cxn ang="0">
                  <a:pos x="T0" y="T1"/>
                </a:cxn>
                <a:cxn ang="0">
                  <a:pos x="T2" y="T3"/>
                </a:cxn>
                <a:cxn ang="0">
                  <a:pos x="T4" y="T5"/>
                </a:cxn>
              </a:cxnLst>
              <a:rect l="0" t="0" r="r" b="b"/>
              <a:pathLst>
                <a:path w="411" h="411">
                  <a:moveTo>
                    <a:pt x="0" y="411"/>
                  </a:moveTo>
                  <a:lnTo>
                    <a:pt x="410" y="0"/>
                  </a:lnTo>
                  <a:lnTo>
                    <a:pt x="41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5" name="Freeform 269"/>
            <p:cNvSpPr>
              <a:spLocks/>
            </p:cNvSpPr>
            <p:nvPr/>
          </p:nvSpPr>
          <p:spPr bwMode="auto">
            <a:xfrm>
              <a:off x="2504" y="2416"/>
              <a:ext cx="17" cy="16"/>
            </a:xfrm>
            <a:custGeom>
              <a:avLst/>
              <a:gdLst>
                <a:gd name="T0" fmla="*/ 0 w 114"/>
                <a:gd name="T1" fmla="*/ 113 h 113"/>
                <a:gd name="T2" fmla="*/ 112 w 114"/>
                <a:gd name="T3" fmla="*/ 0 h 113"/>
                <a:gd name="T4" fmla="*/ 114 w 114"/>
                <a:gd name="T5" fmla="*/ 0 h 113"/>
              </a:gdLst>
              <a:ahLst/>
              <a:cxnLst>
                <a:cxn ang="0">
                  <a:pos x="T0" y="T1"/>
                </a:cxn>
                <a:cxn ang="0">
                  <a:pos x="T2" y="T3"/>
                </a:cxn>
                <a:cxn ang="0">
                  <a:pos x="T4" y="T5"/>
                </a:cxn>
              </a:cxnLst>
              <a:rect l="0" t="0" r="r" b="b"/>
              <a:pathLst>
                <a:path w="114" h="113">
                  <a:moveTo>
                    <a:pt x="0" y="113"/>
                  </a:moveTo>
                  <a:lnTo>
                    <a:pt x="112" y="0"/>
                  </a:lnTo>
                  <a:lnTo>
                    <a:pt x="11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6" name="Freeform 270"/>
            <p:cNvSpPr>
              <a:spLocks/>
            </p:cNvSpPr>
            <p:nvPr/>
          </p:nvSpPr>
          <p:spPr bwMode="auto">
            <a:xfrm>
              <a:off x="2320" y="2501"/>
              <a:ext cx="116" cy="116"/>
            </a:xfrm>
            <a:custGeom>
              <a:avLst/>
              <a:gdLst>
                <a:gd name="T0" fmla="*/ 0 w 803"/>
                <a:gd name="T1" fmla="*/ 802 h 802"/>
                <a:gd name="T2" fmla="*/ 802 w 803"/>
                <a:gd name="T3" fmla="*/ 0 h 802"/>
                <a:gd name="T4" fmla="*/ 803 w 803"/>
                <a:gd name="T5" fmla="*/ 0 h 802"/>
              </a:gdLst>
              <a:ahLst/>
              <a:cxnLst>
                <a:cxn ang="0">
                  <a:pos x="T0" y="T1"/>
                </a:cxn>
                <a:cxn ang="0">
                  <a:pos x="T2" y="T3"/>
                </a:cxn>
                <a:cxn ang="0">
                  <a:pos x="T4" y="T5"/>
                </a:cxn>
              </a:cxnLst>
              <a:rect l="0" t="0" r="r" b="b"/>
              <a:pathLst>
                <a:path w="803" h="802">
                  <a:moveTo>
                    <a:pt x="0" y="802"/>
                  </a:moveTo>
                  <a:lnTo>
                    <a:pt x="802" y="0"/>
                  </a:lnTo>
                  <a:lnTo>
                    <a:pt x="80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7" name="Freeform 271"/>
            <p:cNvSpPr>
              <a:spLocks/>
            </p:cNvSpPr>
            <p:nvPr/>
          </p:nvSpPr>
          <p:spPr bwMode="auto">
            <a:xfrm>
              <a:off x="2274" y="2617"/>
              <a:ext cx="96" cy="94"/>
            </a:xfrm>
            <a:custGeom>
              <a:avLst/>
              <a:gdLst>
                <a:gd name="T0" fmla="*/ 0 w 655"/>
                <a:gd name="T1" fmla="*/ 655 h 655"/>
                <a:gd name="T2" fmla="*/ 654 w 655"/>
                <a:gd name="T3" fmla="*/ 0 h 655"/>
                <a:gd name="T4" fmla="*/ 655 w 655"/>
                <a:gd name="T5" fmla="*/ 0 h 655"/>
              </a:gdLst>
              <a:ahLst/>
              <a:cxnLst>
                <a:cxn ang="0">
                  <a:pos x="T0" y="T1"/>
                </a:cxn>
                <a:cxn ang="0">
                  <a:pos x="T2" y="T3"/>
                </a:cxn>
                <a:cxn ang="0">
                  <a:pos x="T4" y="T5"/>
                </a:cxn>
              </a:cxnLst>
              <a:rect l="0" t="0" r="r" b="b"/>
              <a:pathLst>
                <a:path w="655" h="655">
                  <a:moveTo>
                    <a:pt x="0" y="655"/>
                  </a:moveTo>
                  <a:lnTo>
                    <a:pt x="654" y="0"/>
                  </a:lnTo>
                  <a:lnTo>
                    <a:pt x="65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8" name="Freeform 272"/>
            <p:cNvSpPr>
              <a:spLocks/>
            </p:cNvSpPr>
            <p:nvPr/>
          </p:nvSpPr>
          <p:spPr bwMode="auto">
            <a:xfrm>
              <a:off x="2504" y="2431"/>
              <a:ext cx="52" cy="50"/>
            </a:xfrm>
            <a:custGeom>
              <a:avLst/>
              <a:gdLst>
                <a:gd name="T0" fmla="*/ 0 w 357"/>
                <a:gd name="T1" fmla="*/ 356 h 356"/>
                <a:gd name="T2" fmla="*/ 356 w 357"/>
                <a:gd name="T3" fmla="*/ 0 h 356"/>
                <a:gd name="T4" fmla="*/ 357 w 357"/>
                <a:gd name="T5" fmla="*/ 0 h 356"/>
              </a:gdLst>
              <a:ahLst/>
              <a:cxnLst>
                <a:cxn ang="0">
                  <a:pos x="T0" y="T1"/>
                </a:cxn>
                <a:cxn ang="0">
                  <a:pos x="T2" y="T3"/>
                </a:cxn>
                <a:cxn ang="0">
                  <a:pos x="T4" y="T5"/>
                </a:cxn>
              </a:cxnLst>
              <a:rect l="0" t="0" r="r" b="b"/>
              <a:pathLst>
                <a:path w="357" h="356">
                  <a:moveTo>
                    <a:pt x="0" y="356"/>
                  </a:moveTo>
                  <a:lnTo>
                    <a:pt x="356" y="0"/>
                  </a:lnTo>
                  <a:lnTo>
                    <a:pt x="35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29" name="Freeform 273"/>
            <p:cNvSpPr>
              <a:spLocks/>
            </p:cNvSpPr>
            <p:nvPr/>
          </p:nvSpPr>
          <p:spPr bwMode="auto">
            <a:xfrm>
              <a:off x="2370" y="2525"/>
              <a:ext cx="91" cy="92"/>
            </a:xfrm>
            <a:custGeom>
              <a:avLst/>
              <a:gdLst>
                <a:gd name="T0" fmla="*/ 0 w 634"/>
                <a:gd name="T1" fmla="*/ 633 h 633"/>
                <a:gd name="T2" fmla="*/ 632 w 634"/>
                <a:gd name="T3" fmla="*/ 0 h 633"/>
                <a:gd name="T4" fmla="*/ 634 w 634"/>
                <a:gd name="T5" fmla="*/ 0 h 633"/>
              </a:gdLst>
              <a:ahLst/>
              <a:cxnLst>
                <a:cxn ang="0">
                  <a:pos x="T0" y="T1"/>
                </a:cxn>
                <a:cxn ang="0">
                  <a:pos x="T2" y="T3"/>
                </a:cxn>
                <a:cxn ang="0">
                  <a:pos x="T4" y="T5"/>
                </a:cxn>
              </a:cxnLst>
              <a:rect l="0" t="0" r="r" b="b"/>
              <a:pathLst>
                <a:path w="634" h="633">
                  <a:moveTo>
                    <a:pt x="0" y="633"/>
                  </a:moveTo>
                  <a:lnTo>
                    <a:pt x="632" y="0"/>
                  </a:lnTo>
                  <a:lnTo>
                    <a:pt x="63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0" name="Freeform 274"/>
            <p:cNvSpPr>
              <a:spLocks/>
            </p:cNvSpPr>
            <p:nvPr/>
          </p:nvSpPr>
          <p:spPr bwMode="auto">
            <a:xfrm>
              <a:off x="2461" y="2501"/>
              <a:ext cx="25" cy="24"/>
            </a:xfrm>
            <a:custGeom>
              <a:avLst/>
              <a:gdLst>
                <a:gd name="T0" fmla="*/ 0 w 170"/>
                <a:gd name="T1" fmla="*/ 169 h 169"/>
                <a:gd name="T2" fmla="*/ 169 w 170"/>
                <a:gd name="T3" fmla="*/ 0 h 169"/>
                <a:gd name="T4" fmla="*/ 170 w 170"/>
                <a:gd name="T5" fmla="*/ 0 h 169"/>
              </a:gdLst>
              <a:ahLst/>
              <a:cxnLst>
                <a:cxn ang="0">
                  <a:pos x="T0" y="T1"/>
                </a:cxn>
                <a:cxn ang="0">
                  <a:pos x="T2" y="T3"/>
                </a:cxn>
                <a:cxn ang="0">
                  <a:pos x="T4" y="T5"/>
                </a:cxn>
              </a:cxnLst>
              <a:rect l="0" t="0" r="r" b="b"/>
              <a:pathLst>
                <a:path w="170" h="169">
                  <a:moveTo>
                    <a:pt x="0" y="169"/>
                  </a:moveTo>
                  <a:lnTo>
                    <a:pt x="169" y="0"/>
                  </a:lnTo>
                  <a:lnTo>
                    <a:pt x="170"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1" name="Freeform 275"/>
            <p:cNvSpPr>
              <a:spLocks/>
            </p:cNvSpPr>
            <p:nvPr/>
          </p:nvSpPr>
          <p:spPr bwMode="auto">
            <a:xfrm>
              <a:off x="2293" y="2617"/>
              <a:ext cx="125" cy="126"/>
            </a:xfrm>
            <a:custGeom>
              <a:avLst/>
              <a:gdLst>
                <a:gd name="T0" fmla="*/ 0 w 864"/>
                <a:gd name="T1" fmla="*/ 866 h 866"/>
                <a:gd name="T2" fmla="*/ 863 w 864"/>
                <a:gd name="T3" fmla="*/ 0 h 866"/>
                <a:gd name="T4" fmla="*/ 864 w 864"/>
                <a:gd name="T5" fmla="*/ 0 h 866"/>
              </a:gdLst>
              <a:ahLst/>
              <a:cxnLst>
                <a:cxn ang="0">
                  <a:pos x="T0" y="T1"/>
                </a:cxn>
                <a:cxn ang="0">
                  <a:pos x="T2" y="T3"/>
                </a:cxn>
                <a:cxn ang="0">
                  <a:pos x="T4" y="T5"/>
                </a:cxn>
              </a:cxnLst>
              <a:rect l="0" t="0" r="r" b="b"/>
              <a:pathLst>
                <a:path w="864" h="866">
                  <a:moveTo>
                    <a:pt x="0" y="866"/>
                  </a:moveTo>
                  <a:lnTo>
                    <a:pt x="863" y="0"/>
                  </a:lnTo>
                  <a:lnTo>
                    <a:pt x="86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2" name="Freeform 276"/>
            <p:cNvSpPr>
              <a:spLocks/>
            </p:cNvSpPr>
            <p:nvPr/>
          </p:nvSpPr>
          <p:spPr bwMode="auto">
            <a:xfrm>
              <a:off x="2461" y="2449"/>
              <a:ext cx="125" cy="125"/>
            </a:xfrm>
            <a:custGeom>
              <a:avLst/>
              <a:gdLst>
                <a:gd name="T0" fmla="*/ 0 w 864"/>
                <a:gd name="T1" fmla="*/ 864 h 864"/>
                <a:gd name="T2" fmla="*/ 863 w 864"/>
                <a:gd name="T3" fmla="*/ 0 h 864"/>
                <a:gd name="T4" fmla="*/ 864 w 864"/>
                <a:gd name="T5" fmla="*/ 0 h 864"/>
              </a:gdLst>
              <a:ahLst/>
              <a:cxnLst>
                <a:cxn ang="0">
                  <a:pos x="T0" y="T1"/>
                </a:cxn>
                <a:cxn ang="0">
                  <a:pos x="T2" y="T3"/>
                </a:cxn>
                <a:cxn ang="0">
                  <a:pos x="T4" y="T5"/>
                </a:cxn>
              </a:cxnLst>
              <a:rect l="0" t="0" r="r" b="b"/>
              <a:pathLst>
                <a:path w="864" h="864">
                  <a:moveTo>
                    <a:pt x="0" y="864"/>
                  </a:moveTo>
                  <a:lnTo>
                    <a:pt x="863" y="0"/>
                  </a:lnTo>
                  <a:lnTo>
                    <a:pt x="864"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3" name="Freeform 277"/>
            <p:cNvSpPr>
              <a:spLocks/>
            </p:cNvSpPr>
            <p:nvPr/>
          </p:nvSpPr>
          <p:spPr bwMode="auto">
            <a:xfrm>
              <a:off x="2418" y="2574"/>
              <a:ext cx="43" cy="43"/>
            </a:xfrm>
            <a:custGeom>
              <a:avLst/>
              <a:gdLst>
                <a:gd name="T0" fmla="*/ 0 w 295"/>
                <a:gd name="T1" fmla="*/ 293 h 293"/>
                <a:gd name="T2" fmla="*/ 293 w 295"/>
                <a:gd name="T3" fmla="*/ 0 h 293"/>
                <a:gd name="T4" fmla="*/ 295 w 295"/>
                <a:gd name="T5" fmla="*/ 0 h 293"/>
              </a:gdLst>
              <a:ahLst/>
              <a:cxnLst>
                <a:cxn ang="0">
                  <a:pos x="T0" y="T1"/>
                </a:cxn>
                <a:cxn ang="0">
                  <a:pos x="T2" y="T3"/>
                </a:cxn>
                <a:cxn ang="0">
                  <a:pos x="T4" y="T5"/>
                </a:cxn>
              </a:cxnLst>
              <a:rect l="0" t="0" r="r" b="b"/>
              <a:pathLst>
                <a:path w="295" h="293">
                  <a:moveTo>
                    <a:pt x="0" y="293"/>
                  </a:moveTo>
                  <a:lnTo>
                    <a:pt x="293" y="0"/>
                  </a:lnTo>
                  <a:lnTo>
                    <a:pt x="29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4" name="Freeform 278"/>
            <p:cNvSpPr>
              <a:spLocks/>
            </p:cNvSpPr>
            <p:nvPr/>
          </p:nvSpPr>
          <p:spPr bwMode="auto">
            <a:xfrm>
              <a:off x="2316" y="2624"/>
              <a:ext cx="145" cy="145"/>
            </a:xfrm>
            <a:custGeom>
              <a:avLst/>
              <a:gdLst>
                <a:gd name="T0" fmla="*/ 0 w 998"/>
                <a:gd name="T1" fmla="*/ 997 h 997"/>
                <a:gd name="T2" fmla="*/ 996 w 998"/>
                <a:gd name="T3" fmla="*/ 0 h 997"/>
                <a:gd name="T4" fmla="*/ 998 w 998"/>
                <a:gd name="T5" fmla="*/ 0 h 997"/>
              </a:gdLst>
              <a:ahLst/>
              <a:cxnLst>
                <a:cxn ang="0">
                  <a:pos x="T0" y="T1"/>
                </a:cxn>
                <a:cxn ang="0">
                  <a:pos x="T2" y="T3"/>
                </a:cxn>
                <a:cxn ang="0">
                  <a:pos x="T4" y="T5"/>
                </a:cxn>
              </a:cxnLst>
              <a:rect l="0" t="0" r="r" b="b"/>
              <a:pathLst>
                <a:path w="998" h="997">
                  <a:moveTo>
                    <a:pt x="0" y="997"/>
                  </a:moveTo>
                  <a:lnTo>
                    <a:pt x="996" y="0"/>
                  </a:lnTo>
                  <a:lnTo>
                    <a:pt x="99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5" name="Freeform 279"/>
            <p:cNvSpPr>
              <a:spLocks/>
            </p:cNvSpPr>
            <p:nvPr/>
          </p:nvSpPr>
          <p:spPr bwMode="auto">
            <a:xfrm>
              <a:off x="2467" y="2472"/>
              <a:ext cx="145" cy="145"/>
            </a:xfrm>
            <a:custGeom>
              <a:avLst/>
              <a:gdLst>
                <a:gd name="T0" fmla="*/ 0 w 996"/>
                <a:gd name="T1" fmla="*/ 997 h 997"/>
                <a:gd name="T2" fmla="*/ 995 w 996"/>
                <a:gd name="T3" fmla="*/ 0 h 997"/>
                <a:gd name="T4" fmla="*/ 996 w 996"/>
                <a:gd name="T5" fmla="*/ 0 h 997"/>
              </a:gdLst>
              <a:ahLst/>
              <a:cxnLst>
                <a:cxn ang="0">
                  <a:pos x="T0" y="T1"/>
                </a:cxn>
                <a:cxn ang="0">
                  <a:pos x="T2" y="T3"/>
                </a:cxn>
                <a:cxn ang="0">
                  <a:pos x="T4" y="T5"/>
                </a:cxn>
              </a:cxnLst>
              <a:rect l="0" t="0" r="r" b="b"/>
              <a:pathLst>
                <a:path w="996" h="997">
                  <a:moveTo>
                    <a:pt x="0" y="997"/>
                  </a:moveTo>
                  <a:lnTo>
                    <a:pt x="995" y="0"/>
                  </a:lnTo>
                  <a:lnTo>
                    <a:pt x="996"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6" name="Freeform 280"/>
            <p:cNvSpPr>
              <a:spLocks/>
            </p:cNvSpPr>
            <p:nvPr/>
          </p:nvSpPr>
          <p:spPr bwMode="auto">
            <a:xfrm>
              <a:off x="2461" y="2617"/>
              <a:ext cx="6" cy="7"/>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7" name="Freeform 281"/>
            <p:cNvSpPr>
              <a:spLocks/>
            </p:cNvSpPr>
            <p:nvPr/>
          </p:nvSpPr>
          <p:spPr bwMode="auto">
            <a:xfrm>
              <a:off x="2343" y="2674"/>
              <a:ext cx="118" cy="117"/>
            </a:xfrm>
            <a:custGeom>
              <a:avLst/>
              <a:gdLst>
                <a:gd name="T0" fmla="*/ 0 w 809"/>
                <a:gd name="T1" fmla="*/ 809 h 809"/>
                <a:gd name="T2" fmla="*/ 807 w 809"/>
                <a:gd name="T3" fmla="*/ 0 h 809"/>
                <a:gd name="T4" fmla="*/ 809 w 809"/>
                <a:gd name="T5" fmla="*/ 0 h 809"/>
              </a:gdLst>
              <a:ahLst/>
              <a:cxnLst>
                <a:cxn ang="0">
                  <a:pos x="T0" y="T1"/>
                </a:cxn>
                <a:cxn ang="0">
                  <a:pos x="T2" y="T3"/>
                </a:cxn>
                <a:cxn ang="0">
                  <a:pos x="T4" y="T5"/>
                </a:cxn>
              </a:cxnLst>
              <a:rect l="0" t="0" r="r" b="b"/>
              <a:pathLst>
                <a:path w="809" h="809">
                  <a:moveTo>
                    <a:pt x="0" y="809"/>
                  </a:moveTo>
                  <a:lnTo>
                    <a:pt x="807" y="0"/>
                  </a:lnTo>
                  <a:lnTo>
                    <a:pt x="80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8" name="Freeform 282"/>
            <p:cNvSpPr>
              <a:spLocks/>
            </p:cNvSpPr>
            <p:nvPr/>
          </p:nvSpPr>
          <p:spPr bwMode="auto">
            <a:xfrm>
              <a:off x="2517" y="2500"/>
              <a:ext cx="118" cy="117"/>
            </a:xfrm>
            <a:custGeom>
              <a:avLst/>
              <a:gdLst>
                <a:gd name="T0" fmla="*/ 0 w 809"/>
                <a:gd name="T1" fmla="*/ 808 h 808"/>
                <a:gd name="T2" fmla="*/ 808 w 809"/>
                <a:gd name="T3" fmla="*/ 0 h 808"/>
                <a:gd name="T4" fmla="*/ 809 w 809"/>
                <a:gd name="T5" fmla="*/ 0 h 808"/>
              </a:gdLst>
              <a:ahLst/>
              <a:cxnLst>
                <a:cxn ang="0">
                  <a:pos x="T0" y="T1"/>
                </a:cxn>
                <a:cxn ang="0">
                  <a:pos x="T2" y="T3"/>
                </a:cxn>
                <a:cxn ang="0">
                  <a:pos x="T4" y="T5"/>
                </a:cxn>
              </a:cxnLst>
              <a:rect l="0" t="0" r="r" b="b"/>
              <a:pathLst>
                <a:path w="809" h="808">
                  <a:moveTo>
                    <a:pt x="0" y="808"/>
                  </a:moveTo>
                  <a:lnTo>
                    <a:pt x="808" y="0"/>
                  </a:lnTo>
                  <a:lnTo>
                    <a:pt x="80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39" name="Freeform 283"/>
            <p:cNvSpPr>
              <a:spLocks/>
            </p:cNvSpPr>
            <p:nvPr/>
          </p:nvSpPr>
          <p:spPr bwMode="auto">
            <a:xfrm>
              <a:off x="2461" y="2617"/>
              <a:ext cx="56" cy="57"/>
            </a:xfrm>
            <a:custGeom>
              <a:avLst/>
              <a:gdLst>
                <a:gd name="T0" fmla="*/ 0 w 388"/>
                <a:gd name="T1" fmla="*/ 388 h 388"/>
                <a:gd name="T2" fmla="*/ 387 w 388"/>
                <a:gd name="T3" fmla="*/ 0 h 388"/>
                <a:gd name="T4" fmla="*/ 388 w 388"/>
                <a:gd name="T5" fmla="*/ 0 h 388"/>
              </a:gdLst>
              <a:ahLst/>
              <a:cxnLst>
                <a:cxn ang="0">
                  <a:pos x="T0" y="T1"/>
                </a:cxn>
                <a:cxn ang="0">
                  <a:pos x="T2" y="T3"/>
                </a:cxn>
                <a:cxn ang="0">
                  <a:pos x="T4" y="T5"/>
                </a:cxn>
              </a:cxnLst>
              <a:rect l="0" t="0" r="r" b="b"/>
              <a:pathLst>
                <a:path w="388" h="388">
                  <a:moveTo>
                    <a:pt x="0" y="388"/>
                  </a:moveTo>
                  <a:lnTo>
                    <a:pt x="387" y="0"/>
                  </a:lnTo>
                  <a:lnTo>
                    <a:pt x="38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0" name="Freeform 284"/>
            <p:cNvSpPr>
              <a:spLocks/>
            </p:cNvSpPr>
            <p:nvPr/>
          </p:nvSpPr>
          <p:spPr bwMode="auto">
            <a:xfrm>
              <a:off x="2375" y="2723"/>
              <a:ext cx="86" cy="85"/>
            </a:xfrm>
            <a:custGeom>
              <a:avLst/>
              <a:gdLst>
                <a:gd name="T0" fmla="*/ 0 w 591"/>
                <a:gd name="T1" fmla="*/ 591 h 591"/>
                <a:gd name="T2" fmla="*/ 589 w 591"/>
                <a:gd name="T3" fmla="*/ 0 h 591"/>
                <a:gd name="T4" fmla="*/ 591 w 591"/>
                <a:gd name="T5" fmla="*/ 0 h 591"/>
              </a:gdLst>
              <a:ahLst/>
              <a:cxnLst>
                <a:cxn ang="0">
                  <a:pos x="T0" y="T1"/>
                </a:cxn>
                <a:cxn ang="0">
                  <a:pos x="T2" y="T3"/>
                </a:cxn>
                <a:cxn ang="0">
                  <a:pos x="T4" y="T5"/>
                </a:cxn>
              </a:cxnLst>
              <a:rect l="0" t="0" r="r" b="b"/>
              <a:pathLst>
                <a:path w="591" h="591">
                  <a:moveTo>
                    <a:pt x="0" y="591"/>
                  </a:moveTo>
                  <a:lnTo>
                    <a:pt x="589" y="0"/>
                  </a:lnTo>
                  <a:lnTo>
                    <a:pt x="591"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1" name="Freeform 285"/>
            <p:cNvSpPr>
              <a:spLocks/>
            </p:cNvSpPr>
            <p:nvPr/>
          </p:nvSpPr>
          <p:spPr bwMode="auto">
            <a:xfrm>
              <a:off x="2567" y="2531"/>
              <a:ext cx="85" cy="86"/>
            </a:xfrm>
            <a:custGeom>
              <a:avLst/>
              <a:gdLst>
                <a:gd name="T0" fmla="*/ 0 w 589"/>
                <a:gd name="T1" fmla="*/ 589 h 589"/>
                <a:gd name="T2" fmla="*/ 588 w 589"/>
                <a:gd name="T3" fmla="*/ 0 h 589"/>
                <a:gd name="T4" fmla="*/ 589 w 589"/>
                <a:gd name="T5" fmla="*/ 0 h 589"/>
              </a:gdLst>
              <a:ahLst/>
              <a:cxnLst>
                <a:cxn ang="0">
                  <a:pos x="T0" y="T1"/>
                </a:cxn>
                <a:cxn ang="0">
                  <a:pos x="T2" y="T3"/>
                </a:cxn>
                <a:cxn ang="0">
                  <a:pos x="T4" y="T5"/>
                </a:cxn>
              </a:cxnLst>
              <a:rect l="0" t="0" r="r" b="b"/>
              <a:pathLst>
                <a:path w="589" h="589">
                  <a:moveTo>
                    <a:pt x="0" y="589"/>
                  </a:moveTo>
                  <a:lnTo>
                    <a:pt x="588" y="0"/>
                  </a:lnTo>
                  <a:lnTo>
                    <a:pt x="58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2" name="Freeform 286"/>
            <p:cNvSpPr>
              <a:spLocks/>
            </p:cNvSpPr>
            <p:nvPr/>
          </p:nvSpPr>
          <p:spPr bwMode="auto">
            <a:xfrm>
              <a:off x="2461" y="2617"/>
              <a:ext cx="106" cy="106"/>
            </a:xfrm>
            <a:custGeom>
              <a:avLst/>
              <a:gdLst>
                <a:gd name="T0" fmla="*/ 0 w 729"/>
                <a:gd name="T1" fmla="*/ 729 h 729"/>
                <a:gd name="T2" fmla="*/ 728 w 729"/>
                <a:gd name="T3" fmla="*/ 0 h 729"/>
                <a:gd name="T4" fmla="*/ 729 w 729"/>
                <a:gd name="T5" fmla="*/ 0 h 729"/>
              </a:gdLst>
              <a:ahLst/>
              <a:cxnLst>
                <a:cxn ang="0">
                  <a:pos x="T0" y="T1"/>
                </a:cxn>
                <a:cxn ang="0">
                  <a:pos x="T2" y="T3"/>
                </a:cxn>
                <a:cxn ang="0">
                  <a:pos x="T4" y="T5"/>
                </a:cxn>
              </a:cxnLst>
              <a:rect l="0" t="0" r="r" b="b"/>
              <a:pathLst>
                <a:path w="729" h="729">
                  <a:moveTo>
                    <a:pt x="0" y="729"/>
                  </a:moveTo>
                  <a:lnTo>
                    <a:pt x="728" y="0"/>
                  </a:lnTo>
                  <a:lnTo>
                    <a:pt x="72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3" name="Freeform 287"/>
            <p:cNvSpPr>
              <a:spLocks/>
            </p:cNvSpPr>
            <p:nvPr/>
          </p:nvSpPr>
          <p:spPr bwMode="auto">
            <a:xfrm>
              <a:off x="2413" y="2771"/>
              <a:ext cx="48" cy="50"/>
            </a:xfrm>
            <a:custGeom>
              <a:avLst/>
              <a:gdLst>
                <a:gd name="T0" fmla="*/ 0 w 338"/>
                <a:gd name="T1" fmla="*/ 337 h 337"/>
                <a:gd name="T2" fmla="*/ 336 w 338"/>
                <a:gd name="T3" fmla="*/ 0 h 337"/>
                <a:gd name="T4" fmla="*/ 338 w 338"/>
                <a:gd name="T5" fmla="*/ 0 h 337"/>
              </a:gdLst>
              <a:ahLst/>
              <a:cxnLst>
                <a:cxn ang="0">
                  <a:pos x="T0" y="T1"/>
                </a:cxn>
                <a:cxn ang="0">
                  <a:pos x="T2" y="T3"/>
                </a:cxn>
                <a:cxn ang="0">
                  <a:pos x="T4" y="T5"/>
                </a:cxn>
              </a:cxnLst>
              <a:rect l="0" t="0" r="r" b="b"/>
              <a:pathLst>
                <a:path w="338" h="337">
                  <a:moveTo>
                    <a:pt x="0" y="337"/>
                  </a:moveTo>
                  <a:lnTo>
                    <a:pt x="336" y="0"/>
                  </a:lnTo>
                  <a:lnTo>
                    <a:pt x="33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4" name="Freeform 288"/>
            <p:cNvSpPr>
              <a:spLocks/>
            </p:cNvSpPr>
            <p:nvPr/>
          </p:nvSpPr>
          <p:spPr bwMode="auto">
            <a:xfrm>
              <a:off x="2615" y="2568"/>
              <a:ext cx="50" cy="49"/>
            </a:xfrm>
            <a:custGeom>
              <a:avLst/>
              <a:gdLst>
                <a:gd name="T0" fmla="*/ 0 w 337"/>
                <a:gd name="T1" fmla="*/ 336 h 336"/>
                <a:gd name="T2" fmla="*/ 336 w 337"/>
                <a:gd name="T3" fmla="*/ 0 h 336"/>
                <a:gd name="T4" fmla="*/ 337 w 337"/>
                <a:gd name="T5" fmla="*/ 0 h 336"/>
              </a:gdLst>
              <a:ahLst/>
              <a:cxnLst>
                <a:cxn ang="0">
                  <a:pos x="T0" y="T1"/>
                </a:cxn>
                <a:cxn ang="0">
                  <a:pos x="T2" y="T3"/>
                </a:cxn>
                <a:cxn ang="0">
                  <a:pos x="T4" y="T5"/>
                </a:cxn>
              </a:cxnLst>
              <a:rect l="0" t="0" r="r" b="b"/>
              <a:pathLst>
                <a:path w="337" h="336">
                  <a:moveTo>
                    <a:pt x="0" y="336"/>
                  </a:moveTo>
                  <a:lnTo>
                    <a:pt x="336" y="0"/>
                  </a:lnTo>
                  <a:lnTo>
                    <a:pt x="33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5" name="Freeform 289"/>
            <p:cNvSpPr>
              <a:spLocks/>
            </p:cNvSpPr>
            <p:nvPr/>
          </p:nvSpPr>
          <p:spPr bwMode="auto">
            <a:xfrm>
              <a:off x="2461" y="2617"/>
              <a:ext cx="155" cy="154"/>
            </a:xfrm>
            <a:custGeom>
              <a:avLst/>
              <a:gdLst>
                <a:gd name="T0" fmla="*/ 0 w 1068"/>
                <a:gd name="T1" fmla="*/ 1069 h 1069"/>
                <a:gd name="T2" fmla="*/ 1067 w 1068"/>
                <a:gd name="T3" fmla="*/ 0 h 1069"/>
                <a:gd name="T4" fmla="*/ 1068 w 1068"/>
                <a:gd name="T5" fmla="*/ 0 h 1069"/>
              </a:gdLst>
              <a:ahLst/>
              <a:cxnLst>
                <a:cxn ang="0">
                  <a:pos x="T0" y="T1"/>
                </a:cxn>
                <a:cxn ang="0">
                  <a:pos x="T2" y="T3"/>
                </a:cxn>
                <a:cxn ang="0">
                  <a:pos x="T4" y="T5"/>
                </a:cxn>
              </a:cxnLst>
              <a:rect l="0" t="0" r="r" b="b"/>
              <a:pathLst>
                <a:path w="1068" h="1069">
                  <a:moveTo>
                    <a:pt x="0" y="1069"/>
                  </a:moveTo>
                  <a:lnTo>
                    <a:pt x="1067" y="0"/>
                  </a:lnTo>
                  <a:lnTo>
                    <a:pt x="1068"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6" name="Freeform 290"/>
            <p:cNvSpPr>
              <a:spLocks/>
            </p:cNvSpPr>
            <p:nvPr/>
          </p:nvSpPr>
          <p:spPr bwMode="auto">
            <a:xfrm>
              <a:off x="2456" y="2821"/>
              <a:ext cx="5" cy="5"/>
            </a:xfrm>
            <a:custGeom>
              <a:avLst/>
              <a:gdLst>
                <a:gd name="T0" fmla="*/ 0 w 37"/>
                <a:gd name="T1" fmla="*/ 35 h 35"/>
                <a:gd name="T2" fmla="*/ 35 w 37"/>
                <a:gd name="T3" fmla="*/ 0 h 35"/>
                <a:gd name="T4" fmla="*/ 37 w 37"/>
                <a:gd name="T5" fmla="*/ 0 h 35"/>
              </a:gdLst>
              <a:ahLst/>
              <a:cxnLst>
                <a:cxn ang="0">
                  <a:pos x="T0" y="T1"/>
                </a:cxn>
                <a:cxn ang="0">
                  <a:pos x="T2" y="T3"/>
                </a:cxn>
                <a:cxn ang="0">
                  <a:pos x="T4" y="T5"/>
                </a:cxn>
              </a:cxnLst>
              <a:rect l="0" t="0" r="r" b="b"/>
              <a:pathLst>
                <a:path w="37" h="35">
                  <a:moveTo>
                    <a:pt x="0" y="35"/>
                  </a:moveTo>
                  <a:lnTo>
                    <a:pt x="35" y="0"/>
                  </a:lnTo>
                  <a:lnTo>
                    <a:pt x="37"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7" name="Freeform 291"/>
            <p:cNvSpPr>
              <a:spLocks/>
            </p:cNvSpPr>
            <p:nvPr/>
          </p:nvSpPr>
          <p:spPr bwMode="auto">
            <a:xfrm>
              <a:off x="2665" y="2612"/>
              <a:ext cx="5" cy="5"/>
            </a:xfrm>
            <a:custGeom>
              <a:avLst/>
              <a:gdLst>
                <a:gd name="T0" fmla="*/ 0 w 35"/>
                <a:gd name="T1" fmla="*/ 34 h 34"/>
                <a:gd name="T2" fmla="*/ 34 w 35"/>
                <a:gd name="T3" fmla="*/ 0 h 34"/>
                <a:gd name="T4" fmla="*/ 35 w 35"/>
                <a:gd name="T5" fmla="*/ 0 h 34"/>
              </a:gdLst>
              <a:ahLst/>
              <a:cxnLst>
                <a:cxn ang="0">
                  <a:pos x="T0" y="T1"/>
                </a:cxn>
                <a:cxn ang="0">
                  <a:pos x="T2" y="T3"/>
                </a:cxn>
                <a:cxn ang="0">
                  <a:pos x="T4" y="T5"/>
                </a:cxn>
              </a:cxnLst>
              <a:rect l="0" t="0" r="r" b="b"/>
              <a:pathLst>
                <a:path w="35" h="34">
                  <a:moveTo>
                    <a:pt x="0" y="34"/>
                  </a:moveTo>
                  <a:lnTo>
                    <a:pt x="34" y="0"/>
                  </a:lnTo>
                  <a:lnTo>
                    <a:pt x="35"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8" name="Freeform 292"/>
            <p:cNvSpPr>
              <a:spLocks/>
            </p:cNvSpPr>
            <p:nvPr/>
          </p:nvSpPr>
          <p:spPr bwMode="auto">
            <a:xfrm>
              <a:off x="2461" y="2617"/>
              <a:ext cx="204" cy="204"/>
            </a:xfrm>
            <a:custGeom>
              <a:avLst/>
              <a:gdLst>
                <a:gd name="T0" fmla="*/ 0 w 1409"/>
                <a:gd name="T1" fmla="*/ 1410 h 1410"/>
                <a:gd name="T2" fmla="*/ 1408 w 1409"/>
                <a:gd name="T3" fmla="*/ 0 h 1410"/>
                <a:gd name="T4" fmla="*/ 1409 w 1409"/>
                <a:gd name="T5" fmla="*/ 0 h 1410"/>
              </a:gdLst>
              <a:ahLst/>
              <a:cxnLst>
                <a:cxn ang="0">
                  <a:pos x="T0" y="T1"/>
                </a:cxn>
                <a:cxn ang="0">
                  <a:pos x="T2" y="T3"/>
                </a:cxn>
                <a:cxn ang="0">
                  <a:pos x="T4" y="T5"/>
                </a:cxn>
              </a:cxnLst>
              <a:rect l="0" t="0" r="r" b="b"/>
              <a:pathLst>
                <a:path w="1409" h="1410">
                  <a:moveTo>
                    <a:pt x="0" y="1410"/>
                  </a:moveTo>
                  <a:lnTo>
                    <a:pt x="1408" y="0"/>
                  </a:lnTo>
                  <a:lnTo>
                    <a:pt x="1409"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49" name="Freeform 293"/>
            <p:cNvSpPr>
              <a:spLocks/>
            </p:cNvSpPr>
            <p:nvPr/>
          </p:nvSpPr>
          <p:spPr bwMode="auto">
            <a:xfrm>
              <a:off x="2512" y="2667"/>
              <a:ext cx="153" cy="154"/>
            </a:xfrm>
            <a:custGeom>
              <a:avLst/>
              <a:gdLst>
                <a:gd name="T0" fmla="*/ 0 w 1053"/>
                <a:gd name="T1" fmla="*/ 1054 h 1054"/>
                <a:gd name="T2" fmla="*/ 1052 w 1053"/>
                <a:gd name="T3" fmla="*/ 0 h 1054"/>
                <a:gd name="T4" fmla="*/ 1053 w 1053"/>
                <a:gd name="T5" fmla="*/ 0 h 1054"/>
              </a:gdLst>
              <a:ahLst/>
              <a:cxnLst>
                <a:cxn ang="0">
                  <a:pos x="T0" y="T1"/>
                </a:cxn>
                <a:cxn ang="0">
                  <a:pos x="T2" y="T3"/>
                </a:cxn>
                <a:cxn ang="0">
                  <a:pos x="T4" y="T5"/>
                </a:cxn>
              </a:cxnLst>
              <a:rect l="0" t="0" r="r" b="b"/>
              <a:pathLst>
                <a:path w="1053" h="1054">
                  <a:moveTo>
                    <a:pt x="0" y="1054"/>
                  </a:moveTo>
                  <a:lnTo>
                    <a:pt x="1052" y="0"/>
                  </a:lnTo>
                  <a:lnTo>
                    <a:pt x="1053" y="0"/>
                  </a:lnTo>
                </a:path>
              </a:pathLst>
            </a:custGeom>
            <a:noFill/>
            <a:ln w="19050" cmpd="sng">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45350" name="Text Box 294"/>
            <p:cNvSpPr txBox="1">
              <a:spLocks noChangeArrowheads="1"/>
            </p:cNvSpPr>
            <p:nvPr/>
          </p:nvSpPr>
          <p:spPr bwMode="auto">
            <a:xfrm>
              <a:off x="528" y="3168"/>
              <a:ext cx="2236"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rgbClr val="FF0000"/>
                  </a:solidFill>
                  <a:effectLst>
                    <a:outerShdw blurRad="38100" dist="38100" dir="2700000" algn="tl">
                      <a:srgbClr val="FFFFFF"/>
                    </a:outerShdw>
                  </a:effectLst>
                </a:rPr>
                <a:t>Cheese headed bolt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5351"/>
                                        </p:tgtEl>
                                        <p:attrNameLst>
                                          <p:attrName>style.visibility</p:attrName>
                                        </p:attrNameLst>
                                      </p:cBhvr>
                                      <p:to>
                                        <p:strVal val="visible"/>
                                      </p:to>
                                    </p:set>
                                    <p:animEffect transition="in" filter="dissolve">
                                      <p:cBhvr>
                                        <p:cTn id="7" dur="500"/>
                                        <p:tgtEl>
                                          <p:spTgt spid="453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5352"/>
                                        </p:tgtEl>
                                        <p:attrNameLst>
                                          <p:attrName>style.visibility</p:attrName>
                                        </p:attrNameLst>
                                      </p:cBhvr>
                                      <p:to>
                                        <p:strVal val="visible"/>
                                      </p:to>
                                    </p:set>
                                    <p:animEffect transition="in" filter="dissolve">
                                      <p:cBhvr>
                                        <p:cTn id="12" dur="500"/>
                                        <p:tgtEl>
                                          <p:spTgt spid="4535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5353"/>
                                        </p:tgtEl>
                                        <p:attrNameLst>
                                          <p:attrName>style.visibility</p:attrName>
                                        </p:attrNameLst>
                                      </p:cBhvr>
                                      <p:to>
                                        <p:strVal val="visible"/>
                                      </p:to>
                                    </p:set>
                                    <p:animEffect transition="in" filter="dissolve">
                                      <p:cBhvr>
                                        <p:cTn id="17" dur="500"/>
                                        <p:tgtEl>
                                          <p:spTgt spid="453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60" name="Group 272"/>
          <p:cNvGrpSpPr>
            <a:grpSpLocks/>
          </p:cNvGrpSpPr>
          <p:nvPr/>
        </p:nvGrpSpPr>
        <p:grpSpPr bwMode="auto">
          <a:xfrm>
            <a:off x="3600450" y="133350"/>
            <a:ext cx="5162550" cy="6648450"/>
            <a:chOff x="2268" y="84"/>
            <a:chExt cx="3252" cy="4188"/>
          </a:xfrm>
        </p:grpSpPr>
        <p:sp>
          <p:nvSpPr>
            <p:cNvPr id="12291" name="Freeform 3"/>
            <p:cNvSpPr>
              <a:spLocks/>
            </p:cNvSpPr>
            <p:nvPr/>
          </p:nvSpPr>
          <p:spPr bwMode="auto">
            <a:xfrm>
              <a:off x="3397" y="593"/>
              <a:ext cx="990" cy="3"/>
            </a:xfrm>
            <a:custGeom>
              <a:avLst/>
              <a:gdLst>
                <a:gd name="T0" fmla="*/ 0 w 3144"/>
                <a:gd name="T1" fmla="*/ 3143 w 3144"/>
                <a:gd name="T2" fmla="*/ 3144 w 3144"/>
              </a:gdLst>
              <a:ahLst/>
              <a:cxnLst>
                <a:cxn ang="0">
                  <a:pos x="T0" y="0"/>
                </a:cxn>
                <a:cxn ang="0">
                  <a:pos x="T1" y="0"/>
                </a:cxn>
                <a:cxn ang="0">
                  <a:pos x="T2" y="0"/>
                </a:cxn>
              </a:cxnLst>
              <a:rect l="0" t="0" r="r" b="b"/>
              <a:pathLst>
                <a:path w="3144">
                  <a:moveTo>
                    <a:pt x="0" y="0"/>
                  </a:moveTo>
                  <a:lnTo>
                    <a:pt x="3143" y="0"/>
                  </a:lnTo>
                  <a:lnTo>
                    <a:pt x="3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292" name="Freeform 4"/>
            <p:cNvSpPr>
              <a:spLocks/>
            </p:cNvSpPr>
            <p:nvPr/>
          </p:nvSpPr>
          <p:spPr bwMode="auto">
            <a:xfrm>
              <a:off x="3397" y="1051"/>
              <a:ext cx="990" cy="3"/>
            </a:xfrm>
            <a:custGeom>
              <a:avLst/>
              <a:gdLst>
                <a:gd name="T0" fmla="*/ 0 w 3144"/>
                <a:gd name="T1" fmla="*/ 3143 w 3144"/>
                <a:gd name="T2" fmla="*/ 3144 w 3144"/>
              </a:gdLst>
              <a:ahLst/>
              <a:cxnLst>
                <a:cxn ang="0">
                  <a:pos x="T0" y="0"/>
                </a:cxn>
                <a:cxn ang="0">
                  <a:pos x="T1" y="0"/>
                </a:cxn>
                <a:cxn ang="0">
                  <a:pos x="T2" y="0"/>
                </a:cxn>
              </a:cxnLst>
              <a:rect l="0" t="0" r="r" b="b"/>
              <a:pathLst>
                <a:path w="3144">
                  <a:moveTo>
                    <a:pt x="0" y="0"/>
                  </a:moveTo>
                  <a:lnTo>
                    <a:pt x="3143" y="0"/>
                  </a:lnTo>
                  <a:lnTo>
                    <a:pt x="3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293" name="Freeform 5"/>
            <p:cNvSpPr>
              <a:spLocks/>
            </p:cNvSpPr>
            <p:nvPr/>
          </p:nvSpPr>
          <p:spPr bwMode="auto">
            <a:xfrm>
              <a:off x="3563" y="593"/>
              <a:ext cx="389" cy="66"/>
            </a:xfrm>
            <a:custGeom>
              <a:avLst/>
              <a:gdLst>
                <a:gd name="T0" fmla="*/ 1237 w 1237"/>
                <a:gd name="T1" fmla="*/ 0 h 204"/>
                <a:gd name="T2" fmla="*/ 0 w 1237"/>
                <a:gd name="T3" fmla="*/ 204 h 204"/>
                <a:gd name="T4" fmla="*/ 1 w 1237"/>
                <a:gd name="T5" fmla="*/ 204 h 204"/>
              </a:gdLst>
              <a:ahLst/>
              <a:cxnLst>
                <a:cxn ang="0">
                  <a:pos x="T0" y="T1"/>
                </a:cxn>
                <a:cxn ang="0">
                  <a:pos x="T2" y="T3"/>
                </a:cxn>
                <a:cxn ang="0">
                  <a:pos x="T4" y="T5"/>
                </a:cxn>
              </a:cxnLst>
              <a:rect l="0" t="0" r="r" b="b"/>
              <a:pathLst>
                <a:path w="1237" h="204">
                  <a:moveTo>
                    <a:pt x="1237" y="0"/>
                  </a:moveTo>
                  <a:lnTo>
                    <a:pt x="0" y="204"/>
                  </a:lnTo>
                  <a:lnTo>
                    <a:pt x="1" y="20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294" name="Freeform 6"/>
            <p:cNvSpPr>
              <a:spLocks/>
            </p:cNvSpPr>
            <p:nvPr/>
          </p:nvSpPr>
          <p:spPr bwMode="auto">
            <a:xfrm>
              <a:off x="3834" y="593"/>
              <a:ext cx="387" cy="66"/>
            </a:xfrm>
            <a:custGeom>
              <a:avLst/>
              <a:gdLst>
                <a:gd name="T0" fmla="*/ 1237 w 1237"/>
                <a:gd name="T1" fmla="*/ 204 h 204"/>
                <a:gd name="T2" fmla="*/ 0 w 1237"/>
                <a:gd name="T3" fmla="*/ 0 h 204"/>
                <a:gd name="T4" fmla="*/ 1 w 1237"/>
                <a:gd name="T5" fmla="*/ 0 h 204"/>
              </a:gdLst>
              <a:ahLst/>
              <a:cxnLst>
                <a:cxn ang="0">
                  <a:pos x="T0" y="T1"/>
                </a:cxn>
                <a:cxn ang="0">
                  <a:pos x="T2" y="T3"/>
                </a:cxn>
                <a:cxn ang="0">
                  <a:pos x="T4" y="T5"/>
                </a:cxn>
              </a:cxnLst>
              <a:rect l="0" t="0" r="r" b="b"/>
              <a:pathLst>
                <a:path w="1237" h="204">
                  <a:moveTo>
                    <a:pt x="1237" y="20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295" name="Freeform 7"/>
            <p:cNvSpPr>
              <a:spLocks/>
            </p:cNvSpPr>
            <p:nvPr/>
          </p:nvSpPr>
          <p:spPr bwMode="auto">
            <a:xfrm>
              <a:off x="3235" y="600"/>
              <a:ext cx="328" cy="59"/>
            </a:xfrm>
            <a:custGeom>
              <a:avLst/>
              <a:gdLst>
                <a:gd name="T0" fmla="*/ 1047 w 1047"/>
                <a:gd name="T1" fmla="*/ 181 h 181"/>
                <a:gd name="T2" fmla="*/ 714 w 1047"/>
                <a:gd name="T3" fmla="*/ 0 h 181"/>
                <a:gd name="T4" fmla="*/ 334 w 1047"/>
                <a:gd name="T5" fmla="*/ 0 h 181"/>
                <a:gd name="T6" fmla="*/ 0 w 1047"/>
                <a:gd name="T7" fmla="*/ 181 h 181"/>
                <a:gd name="T8" fmla="*/ 1 w 1047"/>
                <a:gd name="T9" fmla="*/ 181 h 181"/>
              </a:gdLst>
              <a:ahLst/>
              <a:cxnLst>
                <a:cxn ang="0">
                  <a:pos x="T0" y="T1"/>
                </a:cxn>
                <a:cxn ang="0">
                  <a:pos x="T2" y="T3"/>
                </a:cxn>
                <a:cxn ang="0">
                  <a:pos x="T4" y="T5"/>
                </a:cxn>
                <a:cxn ang="0">
                  <a:pos x="T6" y="T7"/>
                </a:cxn>
                <a:cxn ang="0">
                  <a:pos x="T8" y="T9"/>
                </a:cxn>
              </a:cxnLst>
              <a:rect l="0" t="0" r="r" b="b"/>
              <a:pathLst>
                <a:path w="1047" h="181">
                  <a:moveTo>
                    <a:pt x="1047" y="181"/>
                  </a:moveTo>
                  <a:lnTo>
                    <a:pt x="714" y="0"/>
                  </a:lnTo>
                  <a:lnTo>
                    <a:pt x="334" y="0"/>
                  </a:lnTo>
                  <a:lnTo>
                    <a:pt x="0" y="181"/>
                  </a:lnTo>
                  <a:lnTo>
                    <a:pt x="1" y="18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296" name="Freeform 8"/>
            <p:cNvSpPr>
              <a:spLocks/>
            </p:cNvSpPr>
            <p:nvPr/>
          </p:nvSpPr>
          <p:spPr bwMode="auto">
            <a:xfrm>
              <a:off x="4221" y="600"/>
              <a:ext cx="332" cy="59"/>
            </a:xfrm>
            <a:custGeom>
              <a:avLst/>
              <a:gdLst>
                <a:gd name="T0" fmla="*/ 1048 w 1048"/>
                <a:gd name="T1" fmla="*/ 181 h 181"/>
                <a:gd name="T2" fmla="*/ 713 w 1048"/>
                <a:gd name="T3" fmla="*/ 0 h 181"/>
                <a:gd name="T4" fmla="*/ 334 w 1048"/>
                <a:gd name="T5" fmla="*/ 0 h 181"/>
                <a:gd name="T6" fmla="*/ 0 w 1048"/>
                <a:gd name="T7" fmla="*/ 181 h 181"/>
                <a:gd name="T8" fmla="*/ 1 w 1048"/>
                <a:gd name="T9" fmla="*/ 181 h 181"/>
              </a:gdLst>
              <a:ahLst/>
              <a:cxnLst>
                <a:cxn ang="0">
                  <a:pos x="T0" y="T1"/>
                </a:cxn>
                <a:cxn ang="0">
                  <a:pos x="T2" y="T3"/>
                </a:cxn>
                <a:cxn ang="0">
                  <a:pos x="T4" y="T5"/>
                </a:cxn>
                <a:cxn ang="0">
                  <a:pos x="T6" y="T7"/>
                </a:cxn>
                <a:cxn ang="0">
                  <a:pos x="T8" y="T9"/>
                </a:cxn>
              </a:cxnLst>
              <a:rect l="0" t="0" r="r" b="b"/>
              <a:pathLst>
                <a:path w="1048" h="181">
                  <a:moveTo>
                    <a:pt x="1048" y="181"/>
                  </a:moveTo>
                  <a:lnTo>
                    <a:pt x="713" y="0"/>
                  </a:lnTo>
                  <a:lnTo>
                    <a:pt x="334" y="0"/>
                  </a:lnTo>
                  <a:lnTo>
                    <a:pt x="0" y="181"/>
                  </a:lnTo>
                  <a:lnTo>
                    <a:pt x="1" y="18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297" name="Freeform 9"/>
            <p:cNvSpPr>
              <a:spLocks/>
            </p:cNvSpPr>
            <p:nvPr/>
          </p:nvSpPr>
          <p:spPr bwMode="auto">
            <a:xfrm>
              <a:off x="4553" y="659"/>
              <a:ext cx="4" cy="392"/>
            </a:xfrm>
            <a:custGeom>
              <a:avLst/>
              <a:gdLst>
                <a:gd name="T0" fmla="*/ 0 w 1"/>
                <a:gd name="T1" fmla="*/ 1244 h 1244"/>
                <a:gd name="T2" fmla="*/ 0 w 1"/>
                <a:gd name="T3" fmla="*/ 0 h 1244"/>
                <a:gd name="T4" fmla="*/ 1 w 1"/>
                <a:gd name="T5" fmla="*/ 0 h 1244"/>
              </a:gdLst>
              <a:ahLst/>
              <a:cxnLst>
                <a:cxn ang="0">
                  <a:pos x="T0" y="T1"/>
                </a:cxn>
                <a:cxn ang="0">
                  <a:pos x="T2" y="T3"/>
                </a:cxn>
                <a:cxn ang="0">
                  <a:pos x="T4" y="T5"/>
                </a:cxn>
              </a:cxnLst>
              <a:rect l="0" t="0" r="r" b="b"/>
              <a:pathLst>
                <a:path w="1" h="1244">
                  <a:moveTo>
                    <a:pt x="0" y="124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298" name="Freeform 10"/>
            <p:cNvSpPr>
              <a:spLocks/>
            </p:cNvSpPr>
            <p:nvPr/>
          </p:nvSpPr>
          <p:spPr bwMode="auto">
            <a:xfrm>
              <a:off x="3235" y="659"/>
              <a:ext cx="3" cy="392"/>
            </a:xfrm>
            <a:custGeom>
              <a:avLst/>
              <a:gdLst>
                <a:gd name="T0" fmla="*/ 0 w 1"/>
                <a:gd name="T1" fmla="*/ 1244 h 1244"/>
                <a:gd name="T2" fmla="*/ 0 w 1"/>
                <a:gd name="T3" fmla="*/ 0 h 1244"/>
                <a:gd name="T4" fmla="*/ 1 w 1"/>
                <a:gd name="T5" fmla="*/ 0 h 1244"/>
              </a:gdLst>
              <a:ahLst/>
              <a:cxnLst>
                <a:cxn ang="0">
                  <a:pos x="T0" y="T1"/>
                </a:cxn>
                <a:cxn ang="0">
                  <a:pos x="T2" y="T3"/>
                </a:cxn>
                <a:cxn ang="0">
                  <a:pos x="T4" y="T5"/>
                </a:cxn>
              </a:cxnLst>
              <a:rect l="0" t="0" r="r" b="b"/>
              <a:pathLst>
                <a:path w="1" h="1244">
                  <a:moveTo>
                    <a:pt x="0" y="124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299" name="Freeform 11"/>
            <p:cNvSpPr>
              <a:spLocks/>
            </p:cNvSpPr>
            <p:nvPr/>
          </p:nvSpPr>
          <p:spPr bwMode="auto">
            <a:xfrm>
              <a:off x="4221" y="593"/>
              <a:ext cx="4" cy="458"/>
            </a:xfrm>
            <a:custGeom>
              <a:avLst/>
              <a:gdLst>
                <a:gd name="T0" fmla="*/ 0 w 1"/>
                <a:gd name="T1" fmla="*/ 1448 h 1448"/>
                <a:gd name="T2" fmla="*/ 0 w 1"/>
                <a:gd name="T3" fmla="*/ 0 h 1448"/>
                <a:gd name="T4" fmla="*/ 1 w 1"/>
                <a:gd name="T5" fmla="*/ 0 h 1448"/>
              </a:gdLst>
              <a:ahLst/>
              <a:cxnLst>
                <a:cxn ang="0">
                  <a:pos x="T0" y="T1"/>
                </a:cxn>
                <a:cxn ang="0">
                  <a:pos x="T2" y="T3"/>
                </a:cxn>
                <a:cxn ang="0">
                  <a:pos x="T4" y="T5"/>
                </a:cxn>
              </a:cxnLst>
              <a:rect l="0" t="0" r="r" b="b"/>
              <a:pathLst>
                <a:path w="1" h="1448">
                  <a:moveTo>
                    <a:pt x="0" y="144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0" name="Freeform 12"/>
            <p:cNvSpPr>
              <a:spLocks/>
            </p:cNvSpPr>
            <p:nvPr/>
          </p:nvSpPr>
          <p:spPr bwMode="auto">
            <a:xfrm>
              <a:off x="3563" y="593"/>
              <a:ext cx="4" cy="458"/>
            </a:xfrm>
            <a:custGeom>
              <a:avLst/>
              <a:gdLst>
                <a:gd name="T0" fmla="*/ 0 w 1"/>
                <a:gd name="T1" fmla="*/ 1448 h 1448"/>
                <a:gd name="T2" fmla="*/ 0 w 1"/>
                <a:gd name="T3" fmla="*/ 0 h 1448"/>
                <a:gd name="T4" fmla="*/ 1 w 1"/>
                <a:gd name="T5" fmla="*/ 0 h 1448"/>
              </a:gdLst>
              <a:ahLst/>
              <a:cxnLst>
                <a:cxn ang="0">
                  <a:pos x="T0" y="T1"/>
                </a:cxn>
                <a:cxn ang="0">
                  <a:pos x="T2" y="T3"/>
                </a:cxn>
                <a:cxn ang="0">
                  <a:pos x="T4" y="T5"/>
                </a:cxn>
              </a:cxnLst>
              <a:rect l="0" t="0" r="r" b="b"/>
              <a:pathLst>
                <a:path w="1" h="1448">
                  <a:moveTo>
                    <a:pt x="0" y="144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1" name="Freeform 13"/>
            <p:cNvSpPr>
              <a:spLocks/>
            </p:cNvSpPr>
            <p:nvPr/>
          </p:nvSpPr>
          <p:spPr bwMode="auto">
            <a:xfrm>
              <a:off x="3563" y="295"/>
              <a:ext cx="658" cy="3"/>
            </a:xfrm>
            <a:custGeom>
              <a:avLst/>
              <a:gdLst>
                <a:gd name="T0" fmla="*/ 0 w 2096"/>
                <a:gd name="T1" fmla="*/ 2095 w 2096"/>
                <a:gd name="T2" fmla="*/ 2096 w 2096"/>
              </a:gdLst>
              <a:ahLst/>
              <a:cxnLst>
                <a:cxn ang="0">
                  <a:pos x="T0" y="0"/>
                </a:cxn>
                <a:cxn ang="0">
                  <a:pos x="T1" y="0"/>
                </a:cxn>
                <a:cxn ang="0">
                  <a:pos x="T2" y="0"/>
                </a:cxn>
              </a:cxnLst>
              <a:rect l="0" t="0" r="r" b="b"/>
              <a:pathLst>
                <a:path w="2096">
                  <a:moveTo>
                    <a:pt x="0" y="0"/>
                  </a:moveTo>
                  <a:lnTo>
                    <a:pt x="2095" y="0"/>
                  </a:lnTo>
                  <a:lnTo>
                    <a:pt x="20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2" name="Freeform 14"/>
            <p:cNvSpPr>
              <a:spLocks/>
            </p:cNvSpPr>
            <p:nvPr/>
          </p:nvSpPr>
          <p:spPr bwMode="auto">
            <a:xfrm>
              <a:off x="3604" y="254"/>
              <a:ext cx="4" cy="176"/>
            </a:xfrm>
            <a:custGeom>
              <a:avLst/>
              <a:gdLst>
                <a:gd name="T0" fmla="*/ 0 w 1"/>
                <a:gd name="T1" fmla="*/ 568 h 568"/>
                <a:gd name="T2" fmla="*/ 0 w 1"/>
                <a:gd name="T3" fmla="*/ 0 h 568"/>
                <a:gd name="T4" fmla="*/ 1 w 1"/>
                <a:gd name="T5" fmla="*/ 0 h 568"/>
              </a:gdLst>
              <a:ahLst/>
              <a:cxnLst>
                <a:cxn ang="0">
                  <a:pos x="T0" y="T1"/>
                </a:cxn>
                <a:cxn ang="0">
                  <a:pos x="T2" y="T3"/>
                </a:cxn>
                <a:cxn ang="0">
                  <a:pos x="T4" y="T5"/>
                </a:cxn>
              </a:cxnLst>
              <a:rect l="0" t="0" r="r" b="b"/>
              <a:pathLst>
                <a:path w="1" h="568">
                  <a:moveTo>
                    <a:pt x="0" y="56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3" name="Freeform 15"/>
            <p:cNvSpPr>
              <a:spLocks/>
            </p:cNvSpPr>
            <p:nvPr/>
          </p:nvSpPr>
          <p:spPr bwMode="auto">
            <a:xfrm>
              <a:off x="4180" y="254"/>
              <a:ext cx="4" cy="176"/>
            </a:xfrm>
            <a:custGeom>
              <a:avLst/>
              <a:gdLst>
                <a:gd name="T0" fmla="*/ 0 w 2"/>
                <a:gd name="T1" fmla="*/ 568 h 568"/>
                <a:gd name="T2" fmla="*/ 0 w 2"/>
                <a:gd name="T3" fmla="*/ 0 h 568"/>
                <a:gd name="T4" fmla="*/ 2 w 2"/>
                <a:gd name="T5" fmla="*/ 0 h 568"/>
              </a:gdLst>
              <a:ahLst/>
              <a:cxnLst>
                <a:cxn ang="0">
                  <a:pos x="T0" y="T1"/>
                </a:cxn>
                <a:cxn ang="0">
                  <a:pos x="T2" y="T3"/>
                </a:cxn>
                <a:cxn ang="0">
                  <a:pos x="T4" y="T5"/>
                </a:cxn>
              </a:cxnLst>
              <a:rect l="0" t="0" r="r" b="b"/>
              <a:pathLst>
                <a:path w="2" h="568">
                  <a:moveTo>
                    <a:pt x="0" y="568"/>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4" name="Freeform 16"/>
            <p:cNvSpPr>
              <a:spLocks/>
            </p:cNvSpPr>
            <p:nvPr/>
          </p:nvSpPr>
          <p:spPr bwMode="auto">
            <a:xfrm>
              <a:off x="3604" y="254"/>
              <a:ext cx="580" cy="3"/>
            </a:xfrm>
            <a:custGeom>
              <a:avLst/>
              <a:gdLst>
                <a:gd name="T0" fmla="*/ 0 w 1835"/>
                <a:gd name="T1" fmla="*/ 1833 w 1835"/>
                <a:gd name="T2" fmla="*/ 1835 w 1835"/>
              </a:gdLst>
              <a:ahLst/>
              <a:cxnLst>
                <a:cxn ang="0">
                  <a:pos x="T0" y="0"/>
                </a:cxn>
                <a:cxn ang="0">
                  <a:pos x="T1" y="0"/>
                </a:cxn>
                <a:cxn ang="0">
                  <a:pos x="T2" y="0"/>
                </a:cxn>
              </a:cxnLst>
              <a:rect l="0" t="0" r="r" b="b"/>
              <a:pathLst>
                <a:path w="1835">
                  <a:moveTo>
                    <a:pt x="0" y="0"/>
                  </a:moveTo>
                  <a:lnTo>
                    <a:pt x="1833" y="0"/>
                  </a:lnTo>
                  <a:lnTo>
                    <a:pt x="183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5" name="Freeform 17"/>
            <p:cNvSpPr>
              <a:spLocks/>
            </p:cNvSpPr>
            <p:nvPr/>
          </p:nvSpPr>
          <p:spPr bwMode="auto">
            <a:xfrm>
              <a:off x="3563" y="254"/>
              <a:ext cx="41" cy="41"/>
            </a:xfrm>
            <a:custGeom>
              <a:avLst/>
              <a:gdLst>
                <a:gd name="T0" fmla="*/ 0 w 132"/>
                <a:gd name="T1" fmla="*/ 132 h 132"/>
                <a:gd name="T2" fmla="*/ 131 w 132"/>
                <a:gd name="T3" fmla="*/ 0 h 132"/>
                <a:gd name="T4" fmla="*/ 132 w 132"/>
                <a:gd name="T5" fmla="*/ 0 h 132"/>
              </a:gdLst>
              <a:ahLst/>
              <a:cxnLst>
                <a:cxn ang="0">
                  <a:pos x="T0" y="T1"/>
                </a:cxn>
                <a:cxn ang="0">
                  <a:pos x="T2" y="T3"/>
                </a:cxn>
                <a:cxn ang="0">
                  <a:pos x="T4" y="T5"/>
                </a:cxn>
              </a:cxnLst>
              <a:rect l="0" t="0" r="r" b="b"/>
              <a:pathLst>
                <a:path w="132" h="132">
                  <a:moveTo>
                    <a:pt x="0" y="132"/>
                  </a:moveTo>
                  <a:lnTo>
                    <a:pt x="131" y="0"/>
                  </a:lnTo>
                  <a:lnTo>
                    <a:pt x="1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6" name="Freeform 18"/>
            <p:cNvSpPr>
              <a:spLocks/>
            </p:cNvSpPr>
            <p:nvPr/>
          </p:nvSpPr>
          <p:spPr bwMode="auto">
            <a:xfrm>
              <a:off x="4180" y="254"/>
              <a:ext cx="41" cy="41"/>
            </a:xfrm>
            <a:custGeom>
              <a:avLst/>
              <a:gdLst>
                <a:gd name="T0" fmla="*/ 131 w 131"/>
                <a:gd name="T1" fmla="*/ 132 h 132"/>
                <a:gd name="T2" fmla="*/ 0 w 131"/>
                <a:gd name="T3" fmla="*/ 0 h 132"/>
                <a:gd name="T4" fmla="*/ 2 w 131"/>
                <a:gd name="T5" fmla="*/ 0 h 132"/>
              </a:gdLst>
              <a:ahLst/>
              <a:cxnLst>
                <a:cxn ang="0">
                  <a:pos x="T0" y="T1"/>
                </a:cxn>
                <a:cxn ang="0">
                  <a:pos x="T2" y="T3"/>
                </a:cxn>
                <a:cxn ang="0">
                  <a:pos x="T4" y="T5"/>
                </a:cxn>
              </a:cxnLst>
              <a:rect l="0" t="0" r="r" b="b"/>
              <a:pathLst>
                <a:path w="131" h="132">
                  <a:moveTo>
                    <a:pt x="131" y="132"/>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7" name="Freeform 19"/>
            <p:cNvSpPr>
              <a:spLocks/>
            </p:cNvSpPr>
            <p:nvPr/>
          </p:nvSpPr>
          <p:spPr bwMode="auto">
            <a:xfrm>
              <a:off x="3563" y="295"/>
              <a:ext cx="4" cy="135"/>
            </a:xfrm>
            <a:custGeom>
              <a:avLst/>
              <a:gdLst>
                <a:gd name="T0" fmla="*/ 0 w 1"/>
                <a:gd name="T1" fmla="*/ 436 h 436"/>
                <a:gd name="T2" fmla="*/ 0 w 1"/>
                <a:gd name="T3" fmla="*/ 0 h 436"/>
                <a:gd name="T4" fmla="*/ 1 w 1"/>
                <a:gd name="T5" fmla="*/ 0 h 436"/>
              </a:gdLst>
              <a:ahLst/>
              <a:cxnLst>
                <a:cxn ang="0">
                  <a:pos x="T0" y="T1"/>
                </a:cxn>
                <a:cxn ang="0">
                  <a:pos x="T2" y="T3"/>
                </a:cxn>
                <a:cxn ang="0">
                  <a:pos x="T4" y="T5"/>
                </a:cxn>
              </a:cxnLst>
              <a:rect l="0" t="0" r="r" b="b"/>
              <a:pathLst>
                <a:path w="1" h="436">
                  <a:moveTo>
                    <a:pt x="0" y="43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8" name="Freeform 20"/>
            <p:cNvSpPr>
              <a:spLocks/>
            </p:cNvSpPr>
            <p:nvPr/>
          </p:nvSpPr>
          <p:spPr bwMode="auto">
            <a:xfrm>
              <a:off x="4221" y="295"/>
              <a:ext cx="4" cy="135"/>
            </a:xfrm>
            <a:custGeom>
              <a:avLst/>
              <a:gdLst>
                <a:gd name="T0" fmla="*/ 0 w 1"/>
                <a:gd name="T1" fmla="*/ 436 h 436"/>
                <a:gd name="T2" fmla="*/ 0 w 1"/>
                <a:gd name="T3" fmla="*/ 0 h 436"/>
                <a:gd name="T4" fmla="*/ 1 w 1"/>
                <a:gd name="T5" fmla="*/ 0 h 436"/>
              </a:gdLst>
              <a:ahLst/>
              <a:cxnLst>
                <a:cxn ang="0">
                  <a:pos x="T0" y="T1"/>
                </a:cxn>
                <a:cxn ang="0">
                  <a:pos x="T2" y="T3"/>
                </a:cxn>
                <a:cxn ang="0">
                  <a:pos x="T4" y="T5"/>
                </a:cxn>
              </a:cxnLst>
              <a:rect l="0" t="0" r="r" b="b"/>
              <a:pathLst>
                <a:path w="1" h="436">
                  <a:moveTo>
                    <a:pt x="0" y="43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09" name="Freeform 21"/>
            <p:cNvSpPr>
              <a:spLocks/>
            </p:cNvSpPr>
            <p:nvPr/>
          </p:nvSpPr>
          <p:spPr bwMode="auto">
            <a:xfrm>
              <a:off x="4221" y="593"/>
              <a:ext cx="4" cy="458"/>
            </a:xfrm>
            <a:custGeom>
              <a:avLst/>
              <a:gdLst>
                <a:gd name="T0" fmla="*/ 0 w 1"/>
                <a:gd name="T1" fmla="*/ 1448 h 1448"/>
                <a:gd name="T2" fmla="*/ 0 w 1"/>
                <a:gd name="T3" fmla="*/ 0 h 1448"/>
                <a:gd name="T4" fmla="*/ 1 w 1"/>
                <a:gd name="T5" fmla="*/ 0 h 1448"/>
              </a:gdLst>
              <a:ahLst/>
              <a:cxnLst>
                <a:cxn ang="0">
                  <a:pos x="T0" y="T1"/>
                </a:cxn>
                <a:cxn ang="0">
                  <a:pos x="T2" y="T3"/>
                </a:cxn>
                <a:cxn ang="0">
                  <a:pos x="T4" y="T5"/>
                </a:cxn>
              </a:cxnLst>
              <a:rect l="0" t="0" r="r" b="b"/>
              <a:pathLst>
                <a:path w="1" h="1448">
                  <a:moveTo>
                    <a:pt x="0" y="144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10" name="Freeform 22"/>
            <p:cNvSpPr>
              <a:spLocks/>
            </p:cNvSpPr>
            <p:nvPr/>
          </p:nvSpPr>
          <p:spPr bwMode="auto">
            <a:xfrm>
              <a:off x="3563" y="593"/>
              <a:ext cx="4" cy="458"/>
            </a:xfrm>
            <a:custGeom>
              <a:avLst/>
              <a:gdLst>
                <a:gd name="T0" fmla="*/ 0 w 1"/>
                <a:gd name="T1" fmla="*/ 1448 h 1448"/>
                <a:gd name="T2" fmla="*/ 0 w 1"/>
                <a:gd name="T3" fmla="*/ 0 h 1448"/>
                <a:gd name="T4" fmla="*/ 1 w 1"/>
                <a:gd name="T5" fmla="*/ 0 h 1448"/>
              </a:gdLst>
              <a:ahLst/>
              <a:cxnLst>
                <a:cxn ang="0">
                  <a:pos x="T0" y="T1"/>
                </a:cxn>
                <a:cxn ang="0">
                  <a:pos x="T2" y="T3"/>
                </a:cxn>
                <a:cxn ang="0">
                  <a:pos x="T4" y="T5"/>
                </a:cxn>
              </a:cxnLst>
              <a:rect l="0" t="0" r="r" b="b"/>
              <a:pathLst>
                <a:path w="1" h="1448">
                  <a:moveTo>
                    <a:pt x="0" y="144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14" name="Freeform 26"/>
            <p:cNvSpPr>
              <a:spLocks/>
            </p:cNvSpPr>
            <p:nvPr/>
          </p:nvSpPr>
          <p:spPr bwMode="auto">
            <a:xfrm>
              <a:off x="3893" y="84"/>
              <a:ext cx="2" cy="20"/>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15" name="Freeform 27"/>
            <p:cNvSpPr>
              <a:spLocks/>
            </p:cNvSpPr>
            <p:nvPr/>
          </p:nvSpPr>
          <p:spPr bwMode="auto">
            <a:xfrm>
              <a:off x="3893" y="129"/>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16" name="Freeform 28"/>
            <p:cNvSpPr>
              <a:spLocks/>
            </p:cNvSpPr>
            <p:nvPr/>
          </p:nvSpPr>
          <p:spPr bwMode="auto">
            <a:xfrm>
              <a:off x="3893" y="268"/>
              <a:ext cx="2" cy="20"/>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17" name="Freeform 29"/>
            <p:cNvSpPr>
              <a:spLocks/>
            </p:cNvSpPr>
            <p:nvPr/>
          </p:nvSpPr>
          <p:spPr bwMode="auto">
            <a:xfrm>
              <a:off x="3893" y="312"/>
              <a:ext cx="2" cy="115"/>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18" name="Freeform 30"/>
            <p:cNvSpPr>
              <a:spLocks/>
            </p:cNvSpPr>
            <p:nvPr/>
          </p:nvSpPr>
          <p:spPr bwMode="auto">
            <a:xfrm>
              <a:off x="3893" y="451"/>
              <a:ext cx="2" cy="20"/>
            </a:xfrm>
            <a:custGeom>
              <a:avLst/>
              <a:gdLst>
                <a:gd name="T0" fmla="*/ 0 w 1"/>
                <a:gd name="T1" fmla="*/ 0 h 73"/>
                <a:gd name="T2" fmla="*/ 0 w 1"/>
                <a:gd name="T3" fmla="*/ 73 h 73"/>
                <a:gd name="T4" fmla="*/ 1 w 1"/>
                <a:gd name="T5" fmla="*/ 73 h 73"/>
              </a:gdLst>
              <a:ahLst/>
              <a:cxnLst>
                <a:cxn ang="0">
                  <a:pos x="T0" y="T1"/>
                </a:cxn>
                <a:cxn ang="0">
                  <a:pos x="T2" y="T3"/>
                </a:cxn>
                <a:cxn ang="0">
                  <a:pos x="T4" y="T5"/>
                </a:cxn>
              </a:cxnLst>
              <a:rect l="0" t="0" r="r" b="b"/>
              <a:pathLst>
                <a:path w="1" h="73">
                  <a:moveTo>
                    <a:pt x="0" y="0"/>
                  </a:moveTo>
                  <a:lnTo>
                    <a:pt x="0" y="73"/>
                  </a:lnTo>
                  <a:lnTo>
                    <a:pt x="1" y="7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19" name="Freeform 31"/>
            <p:cNvSpPr>
              <a:spLocks/>
            </p:cNvSpPr>
            <p:nvPr/>
          </p:nvSpPr>
          <p:spPr bwMode="auto">
            <a:xfrm>
              <a:off x="3893" y="496"/>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0" name="Freeform 32"/>
            <p:cNvSpPr>
              <a:spLocks/>
            </p:cNvSpPr>
            <p:nvPr/>
          </p:nvSpPr>
          <p:spPr bwMode="auto">
            <a:xfrm>
              <a:off x="3893" y="635"/>
              <a:ext cx="2" cy="20"/>
            </a:xfrm>
            <a:custGeom>
              <a:avLst/>
              <a:gdLst>
                <a:gd name="T0" fmla="*/ 0 w 1"/>
                <a:gd name="T1" fmla="*/ 0 h 73"/>
                <a:gd name="T2" fmla="*/ 0 w 1"/>
                <a:gd name="T3" fmla="*/ 73 h 73"/>
                <a:gd name="T4" fmla="*/ 1 w 1"/>
                <a:gd name="T5" fmla="*/ 73 h 73"/>
              </a:gdLst>
              <a:ahLst/>
              <a:cxnLst>
                <a:cxn ang="0">
                  <a:pos x="T0" y="T1"/>
                </a:cxn>
                <a:cxn ang="0">
                  <a:pos x="T2" y="T3"/>
                </a:cxn>
                <a:cxn ang="0">
                  <a:pos x="T4" y="T5"/>
                </a:cxn>
              </a:cxnLst>
              <a:rect l="0" t="0" r="r" b="b"/>
              <a:pathLst>
                <a:path w="1" h="73">
                  <a:moveTo>
                    <a:pt x="0" y="0"/>
                  </a:moveTo>
                  <a:lnTo>
                    <a:pt x="0" y="73"/>
                  </a:lnTo>
                  <a:lnTo>
                    <a:pt x="1" y="7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1" name="Freeform 33"/>
            <p:cNvSpPr>
              <a:spLocks/>
            </p:cNvSpPr>
            <p:nvPr/>
          </p:nvSpPr>
          <p:spPr bwMode="auto">
            <a:xfrm>
              <a:off x="3893" y="680"/>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2" name="Freeform 34"/>
            <p:cNvSpPr>
              <a:spLocks/>
            </p:cNvSpPr>
            <p:nvPr/>
          </p:nvSpPr>
          <p:spPr bwMode="auto">
            <a:xfrm>
              <a:off x="3893" y="819"/>
              <a:ext cx="2" cy="20"/>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3" name="Freeform 35"/>
            <p:cNvSpPr>
              <a:spLocks/>
            </p:cNvSpPr>
            <p:nvPr/>
          </p:nvSpPr>
          <p:spPr bwMode="auto">
            <a:xfrm>
              <a:off x="3893" y="863"/>
              <a:ext cx="2" cy="115"/>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4" name="Freeform 36"/>
            <p:cNvSpPr>
              <a:spLocks/>
            </p:cNvSpPr>
            <p:nvPr/>
          </p:nvSpPr>
          <p:spPr bwMode="auto">
            <a:xfrm>
              <a:off x="3893" y="1001"/>
              <a:ext cx="2" cy="21"/>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5" name="Freeform 37"/>
            <p:cNvSpPr>
              <a:spLocks/>
            </p:cNvSpPr>
            <p:nvPr/>
          </p:nvSpPr>
          <p:spPr bwMode="auto">
            <a:xfrm>
              <a:off x="3893" y="1047"/>
              <a:ext cx="2" cy="114"/>
            </a:xfrm>
            <a:custGeom>
              <a:avLst/>
              <a:gdLst>
                <a:gd name="T0" fmla="*/ 0 w 1"/>
                <a:gd name="T1" fmla="*/ 0 h 365"/>
                <a:gd name="T2" fmla="*/ 0 w 1"/>
                <a:gd name="T3" fmla="*/ 365 h 365"/>
                <a:gd name="T4" fmla="*/ 1 w 1"/>
                <a:gd name="T5" fmla="*/ 365 h 365"/>
              </a:gdLst>
              <a:ahLst/>
              <a:cxnLst>
                <a:cxn ang="0">
                  <a:pos x="T0" y="T1"/>
                </a:cxn>
                <a:cxn ang="0">
                  <a:pos x="T2" y="T3"/>
                </a:cxn>
                <a:cxn ang="0">
                  <a:pos x="T4" y="T5"/>
                </a:cxn>
              </a:cxnLst>
              <a:rect l="0" t="0" r="r" b="b"/>
              <a:pathLst>
                <a:path w="1" h="365">
                  <a:moveTo>
                    <a:pt x="0" y="0"/>
                  </a:moveTo>
                  <a:lnTo>
                    <a:pt x="0" y="365"/>
                  </a:lnTo>
                  <a:lnTo>
                    <a:pt x="1" y="36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6" name="Freeform 38"/>
            <p:cNvSpPr>
              <a:spLocks/>
            </p:cNvSpPr>
            <p:nvPr/>
          </p:nvSpPr>
          <p:spPr bwMode="auto">
            <a:xfrm>
              <a:off x="3893" y="1185"/>
              <a:ext cx="2" cy="21"/>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7" name="Freeform 39"/>
            <p:cNvSpPr>
              <a:spLocks/>
            </p:cNvSpPr>
            <p:nvPr/>
          </p:nvSpPr>
          <p:spPr bwMode="auto">
            <a:xfrm>
              <a:off x="3893" y="1231"/>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8" name="Freeform 40"/>
            <p:cNvSpPr>
              <a:spLocks/>
            </p:cNvSpPr>
            <p:nvPr/>
          </p:nvSpPr>
          <p:spPr bwMode="auto">
            <a:xfrm>
              <a:off x="3893" y="1370"/>
              <a:ext cx="2" cy="20"/>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29" name="Freeform 41"/>
            <p:cNvSpPr>
              <a:spLocks/>
            </p:cNvSpPr>
            <p:nvPr/>
          </p:nvSpPr>
          <p:spPr bwMode="auto">
            <a:xfrm>
              <a:off x="3893" y="1413"/>
              <a:ext cx="2" cy="116"/>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0" name="Freeform 42"/>
            <p:cNvSpPr>
              <a:spLocks/>
            </p:cNvSpPr>
            <p:nvPr/>
          </p:nvSpPr>
          <p:spPr bwMode="auto">
            <a:xfrm>
              <a:off x="3893" y="1552"/>
              <a:ext cx="2" cy="21"/>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1" name="Freeform 43"/>
            <p:cNvSpPr>
              <a:spLocks/>
            </p:cNvSpPr>
            <p:nvPr/>
          </p:nvSpPr>
          <p:spPr bwMode="auto">
            <a:xfrm>
              <a:off x="3893" y="1598"/>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2" name="Freeform 44"/>
            <p:cNvSpPr>
              <a:spLocks/>
            </p:cNvSpPr>
            <p:nvPr/>
          </p:nvSpPr>
          <p:spPr bwMode="auto">
            <a:xfrm>
              <a:off x="3893" y="1736"/>
              <a:ext cx="2" cy="21"/>
            </a:xfrm>
            <a:custGeom>
              <a:avLst/>
              <a:gdLst>
                <a:gd name="T0" fmla="*/ 0 w 1"/>
                <a:gd name="T1" fmla="*/ 0 h 73"/>
                <a:gd name="T2" fmla="*/ 0 w 1"/>
                <a:gd name="T3" fmla="*/ 73 h 73"/>
                <a:gd name="T4" fmla="*/ 1 w 1"/>
                <a:gd name="T5" fmla="*/ 73 h 73"/>
              </a:gdLst>
              <a:ahLst/>
              <a:cxnLst>
                <a:cxn ang="0">
                  <a:pos x="T0" y="T1"/>
                </a:cxn>
                <a:cxn ang="0">
                  <a:pos x="T2" y="T3"/>
                </a:cxn>
                <a:cxn ang="0">
                  <a:pos x="T4" y="T5"/>
                </a:cxn>
              </a:cxnLst>
              <a:rect l="0" t="0" r="r" b="b"/>
              <a:pathLst>
                <a:path w="1" h="73">
                  <a:moveTo>
                    <a:pt x="0" y="0"/>
                  </a:moveTo>
                  <a:lnTo>
                    <a:pt x="0" y="73"/>
                  </a:lnTo>
                  <a:lnTo>
                    <a:pt x="1" y="7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3" name="Freeform 45"/>
            <p:cNvSpPr>
              <a:spLocks/>
            </p:cNvSpPr>
            <p:nvPr/>
          </p:nvSpPr>
          <p:spPr bwMode="auto">
            <a:xfrm>
              <a:off x="3893" y="1782"/>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4" name="Freeform 46"/>
            <p:cNvSpPr>
              <a:spLocks/>
            </p:cNvSpPr>
            <p:nvPr/>
          </p:nvSpPr>
          <p:spPr bwMode="auto">
            <a:xfrm>
              <a:off x="3893" y="1920"/>
              <a:ext cx="2" cy="21"/>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5" name="Freeform 47"/>
            <p:cNvSpPr>
              <a:spLocks/>
            </p:cNvSpPr>
            <p:nvPr/>
          </p:nvSpPr>
          <p:spPr bwMode="auto">
            <a:xfrm>
              <a:off x="3893" y="1964"/>
              <a:ext cx="2" cy="116"/>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6" name="Freeform 48"/>
            <p:cNvSpPr>
              <a:spLocks/>
            </p:cNvSpPr>
            <p:nvPr/>
          </p:nvSpPr>
          <p:spPr bwMode="auto">
            <a:xfrm>
              <a:off x="3893" y="2103"/>
              <a:ext cx="2" cy="21"/>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7" name="Freeform 49"/>
            <p:cNvSpPr>
              <a:spLocks/>
            </p:cNvSpPr>
            <p:nvPr/>
          </p:nvSpPr>
          <p:spPr bwMode="auto">
            <a:xfrm>
              <a:off x="3893" y="2148"/>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8" name="Freeform 50"/>
            <p:cNvSpPr>
              <a:spLocks/>
            </p:cNvSpPr>
            <p:nvPr/>
          </p:nvSpPr>
          <p:spPr bwMode="auto">
            <a:xfrm>
              <a:off x="3893" y="2287"/>
              <a:ext cx="2" cy="21"/>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39" name="Freeform 51"/>
            <p:cNvSpPr>
              <a:spLocks/>
            </p:cNvSpPr>
            <p:nvPr/>
          </p:nvSpPr>
          <p:spPr bwMode="auto">
            <a:xfrm>
              <a:off x="3893" y="2332"/>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0" name="Freeform 52"/>
            <p:cNvSpPr>
              <a:spLocks/>
            </p:cNvSpPr>
            <p:nvPr/>
          </p:nvSpPr>
          <p:spPr bwMode="auto">
            <a:xfrm>
              <a:off x="3893" y="2471"/>
              <a:ext cx="2" cy="21"/>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1" name="Freeform 53"/>
            <p:cNvSpPr>
              <a:spLocks/>
            </p:cNvSpPr>
            <p:nvPr/>
          </p:nvSpPr>
          <p:spPr bwMode="auto">
            <a:xfrm>
              <a:off x="3893" y="2515"/>
              <a:ext cx="2" cy="116"/>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2" name="Freeform 54"/>
            <p:cNvSpPr>
              <a:spLocks/>
            </p:cNvSpPr>
            <p:nvPr/>
          </p:nvSpPr>
          <p:spPr bwMode="auto">
            <a:xfrm>
              <a:off x="3893" y="2654"/>
              <a:ext cx="2" cy="20"/>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3" name="Freeform 55"/>
            <p:cNvSpPr>
              <a:spLocks/>
            </p:cNvSpPr>
            <p:nvPr/>
          </p:nvSpPr>
          <p:spPr bwMode="auto">
            <a:xfrm>
              <a:off x="3893" y="2699"/>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4" name="Freeform 56"/>
            <p:cNvSpPr>
              <a:spLocks/>
            </p:cNvSpPr>
            <p:nvPr/>
          </p:nvSpPr>
          <p:spPr bwMode="auto">
            <a:xfrm>
              <a:off x="3893" y="2838"/>
              <a:ext cx="2" cy="21"/>
            </a:xfrm>
            <a:custGeom>
              <a:avLst/>
              <a:gdLst>
                <a:gd name="T0" fmla="*/ 0 w 1"/>
                <a:gd name="T1" fmla="*/ 0 h 73"/>
                <a:gd name="T2" fmla="*/ 0 w 1"/>
                <a:gd name="T3" fmla="*/ 73 h 73"/>
                <a:gd name="T4" fmla="*/ 1 w 1"/>
                <a:gd name="T5" fmla="*/ 73 h 73"/>
              </a:gdLst>
              <a:ahLst/>
              <a:cxnLst>
                <a:cxn ang="0">
                  <a:pos x="T0" y="T1"/>
                </a:cxn>
                <a:cxn ang="0">
                  <a:pos x="T2" y="T3"/>
                </a:cxn>
                <a:cxn ang="0">
                  <a:pos x="T4" y="T5"/>
                </a:cxn>
              </a:cxnLst>
              <a:rect l="0" t="0" r="r" b="b"/>
              <a:pathLst>
                <a:path w="1" h="73">
                  <a:moveTo>
                    <a:pt x="0" y="0"/>
                  </a:moveTo>
                  <a:lnTo>
                    <a:pt x="0" y="73"/>
                  </a:lnTo>
                  <a:lnTo>
                    <a:pt x="1" y="7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5" name="Freeform 57"/>
            <p:cNvSpPr>
              <a:spLocks/>
            </p:cNvSpPr>
            <p:nvPr/>
          </p:nvSpPr>
          <p:spPr bwMode="auto">
            <a:xfrm>
              <a:off x="3893" y="2883"/>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6" name="Freeform 58"/>
            <p:cNvSpPr>
              <a:spLocks/>
            </p:cNvSpPr>
            <p:nvPr/>
          </p:nvSpPr>
          <p:spPr bwMode="auto">
            <a:xfrm>
              <a:off x="3893" y="3022"/>
              <a:ext cx="2" cy="21"/>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7" name="Freeform 59"/>
            <p:cNvSpPr>
              <a:spLocks/>
            </p:cNvSpPr>
            <p:nvPr/>
          </p:nvSpPr>
          <p:spPr bwMode="auto">
            <a:xfrm>
              <a:off x="3893" y="3066"/>
              <a:ext cx="2" cy="115"/>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8" name="Freeform 60"/>
            <p:cNvSpPr>
              <a:spLocks/>
            </p:cNvSpPr>
            <p:nvPr/>
          </p:nvSpPr>
          <p:spPr bwMode="auto">
            <a:xfrm>
              <a:off x="3893" y="3205"/>
              <a:ext cx="2" cy="20"/>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49" name="Freeform 61"/>
            <p:cNvSpPr>
              <a:spLocks/>
            </p:cNvSpPr>
            <p:nvPr/>
          </p:nvSpPr>
          <p:spPr bwMode="auto">
            <a:xfrm>
              <a:off x="3893" y="3250"/>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0" name="Freeform 62"/>
            <p:cNvSpPr>
              <a:spLocks/>
            </p:cNvSpPr>
            <p:nvPr/>
          </p:nvSpPr>
          <p:spPr bwMode="auto">
            <a:xfrm>
              <a:off x="3893" y="3389"/>
              <a:ext cx="2" cy="20"/>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1" name="Freeform 63"/>
            <p:cNvSpPr>
              <a:spLocks/>
            </p:cNvSpPr>
            <p:nvPr/>
          </p:nvSpPr>
          <p:spPr bwMode="auto">
            <a:xfrm>
              <a:off x="3893" y="3434"/>
              <a:ext cx="2" cy="114"/>
            </a:xfrm>
            <a:custGeom>
              <a:avLst/>
              <a:gdLst>
                <a:gd name="T0" fmla="*/ 0 w 1"/>
                <a:gd name="T1" fmla="*/ 0 h 365"/>
                <a:gd name="T2" fmla="*/ 0 w 1"/>
                <a:gd name="T3" fmla="*/ 365 h 365"/>
                <a:gd name="T4" fmla="*/ 1 w 1"/>
                <a:gd name="T5" fmla="*/ 365 h 365"/>
              </a:gdLst>
              <a:ahLst/>
              <a:cxnLst>
                <a:cxn ang="0">
                  <a:pos x="T0" y="T1"/>
                </a:cxn>
                <a:cxn ang="0">
                  <a:pos x="T2" y="T3"/>
                </a:cxn>
                <a:cxn ang="0">
                  <a:pos x="T4" y="T5"/>
                </a:cxn>
              </a:cxnLst>
              <a:rect l="0" t="0" r="r" b="b"/>
              <a:pathLst>
                <a:path w="1" h="365">
                  <a:moveTo>
                    <a:pt x="0" y="0"/>
                  </a:moveTo>
                  <a:lnTo>
                    <a:pt x="0" y="365"/>
                  </a:lnTo>
                  <a:lnTo>
                    <a:pt x="1" y="36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2" name="Freeform 64"/>
            <p:cNvSpPr>
              <a:spLocks/>
            </p:cNvSpPr>
            <p:nvPr/>
          </p:nvSpPr>
          <p:spPr bwMode="auto">
            <a:xfrm>
              <a:off x="3893" y="3573"/>
              <a:ext cx="2" cy="20"/>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3" name="Freeform 65"/>
            <p:cNvSpPr>
              <a:spLocks/>
            </p:cNvSpPr>
            <p:nvPr/>
          </p:nvSpPr>
          <p:spPr bwMode="auto">
            <a:xfrm>
              <a:off x="3893" y="3617"/>
              <a:ext cx="2" cy="115"/>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4" name="Freeform 66"/>
            <p:cNvSpPr>
              <a:spLocks/>
            </p:cNvSpPr>
            <p:nvPr/>
          </p:nvSpPr>
          <p:spPr bwMode="auto">
            <a:xfrm>
              <a:off x="3893" y="3756"/>
              <a:ext cx="2" cy="20"/>
            </a:xfrm>
            <a:custGeom>
              <a:avLst/>
              <a:gdLst>
                <a:gd name="T0" fmla="*/ 0 w 1"/>
                <a:gd name="T1" fmla="*/ 0 h 72"/>
                <a:gd name="T2" fmla="*/ 0 w 1"/>
                <a:gd name="T3" fmla="*/ 72 h 72"/>
                <a:gd name="T4" fmla="*/ 1 w 1"/>
                <a:gd name="T5" fmla="*/ 72 h 72"/>
              </a:gdLst>
              <a:ahLst/>
              <a:cxnLst>
                <a:cxn ang="0">
                  <a:pos x="T0" y="T1"/>
                </a:cxn>
                <a:cxn ang="0">
                  <a:pos x="T2" y="T3"/>
                </a:cxn>
                <a:cxn ang="0">
                  <a:pos x="T4" y="T5"/>
                </a:cxn>
              </a:cxnLst>
              <a:rect l="0" t="0" r="r" b="b"/>
              <a:pathLst>
                <a:path w="1" h="72">
                  <a:moveTo>
                    <a:pt x="0" y="0"/>
                  </a:moveTo>
                  <a:lnTo>
                    <a:pt x="0" y="72"/>
                  </a:lnTo>
                  <a:lnTo>
                    <a:pt x="1" y="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5" name="Freeform 67"/>
            <p:cNvSpPr>
              <a:spLocks/>
            </p:cNvSpPr>
            <p:nvPr/>
          </p:nvSpPr>
          <p:spPr bwMode="auto">
            <a:xfrm>
              <a:off x="3893" y="3801"/>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6" name="Freeform 68"/>
            <p:cNvSpPr>
              <a:spLocks/>
            </p:cNvSpPr>
            <p:nvPr/>
          </p:nvSpPr>
          <p:spPr bwMode="auto">
            <a:xfrm>
              <a:off x="3893" y="3935"/>
              <a:ext cx="2" cy="25"/>
            </a:xfrm>
            <a:custGeom>
              <a:avLst/>
              <a:gdLst>
                <a:gd name="T0" fmla="*/ 0 w 1"/>
                <a:gd name="T1" fmla="*/ 0 h 74"/>
                <a:gd name="T2" fmla="*/ 0 w 1"/>
                <a:gd name="T3" fmla="*/ 74 h 74"/>
                <a:gd name="T4" fmla="*/ 1 w 1"/>
                <a:gd name="T5" fmla="*/ 74 h 74"/>
              </a:gdLst>
              <a:ahLst/>
              <a:cxnLst>
                <a:cxn ang="0">
                  <a:pos x="T0" y="T1"/>
                </a:cxn>
                <a:cxn ang="0">
                  <a:pos x="T2" y="T3"/>
                </a:cxn>
                <a:cxn ang="0">
                  <a:pos x="T4" y="T5"/>
                </a:cxn>
              </a:cxnLst>
              <a:rect l="0" t="0" r="r" b="b"/>
              <a:pathLst>
                <a:path w="1" h="74">
                  <a:moveTo>
                    <a:pt x="0" y="0"/>
                  </a:moveTo>
                  <a:lnTo>
                    <a:pt x="0" y="74"/>
                  </a:lnTo>
                  <a:lnTo>
                    <a:pt x="1" y="7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7" name="Freeform 69"/>
            <p:cNvSpPr>
              <a:spLocks/>
            </p:cNvSpPr>
            <p:nvPr/>
          </p:nvSpPr>
          <p:spPr bwMode="auto">
            <a:xfrm>
              <a:off x="3893" y="3985"/>
              <a:ext cx="2" cy="114"/>
            </a:xfrm>
            <a:custGeom>
              <a:avLst/>
              <a:gdLst>
                <a:gd name="T0" fmla="*/ 0 w 1"/>
                <a:gd name="T1" fmla="*/ 0 h 364"/>
                <a:gd name="T2" fmla="*/ 0 w 1"/>
                <a:gd name="T3" fmla="*/ 364 h 364"/>
                <a:gd name="T4" fmla="*/ 1 w 1"/>
                <a:gd name="T5" fmla="*/ 364 h 364"/>
              </a:gdLst>
              <a:ahLst/>
              <a:cxnLst>
                <a:cxn ang="0">
                  <a:pos x="T0" y="T1"/>
                </a:cxn>
                <a:cxn ang="0">
                  <a:pos x="T2" y="T3"/>
                </a:cxn>
                <a:cxn ang="0">
                  <a:pos x="T4" y="T5"/>
                </a:cxn>
              </a:cxnLst>
              <a:rect l="0" t="0" r="r" b="b"/>
              <a:pathLst>
                <a:path w="1" h="364">
                  <a:moveTo>
                    <a:pt x="0" y="0"/>
                  </a:moveTo>
                  <a:lnTo>
                    <a:pt x="0" y="364"/>
                  </a:lnTo>
                  <a:lnTo>
                    <a:pt x="1" y="3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8" name="Freeform 70"/>
            <p:cNvSpPr>
              <a:spLocks/>
            </p:cNvSpPr>
            <p:nvPr/>
          </p:nvSpPr>
          <p:spPr bwMode="auto">
            <a:xfrm>
              <a:off x="3893" y="4120"/>
              <a:ext cx="2" cy="24"/>
            </a:xfrm>
            <a:custGeom>
              <a:avLst/>
              <a:gdLst>
                <a:gd name="T0" fmla="*/ 0 w 1"/>
                <a:gd name="T1" fmla="*/ 0 h 74"/>
                <a:gd name="T2" fmla="*/ 0 w 1"/>
                <a:gd name="T3" fmla="*/ 74 h 74"/>
                <a:gd name="T4" fmla="*/ 1 w 1"/>
                <a:gd name="T5" fmla="*/ 74 h 74"/>
              </a:gdLst>
              <a:ahLst/>
              <a:cxnLst>
                <a:cxn ang="0">
                  <a:pos x="T0" y="T1"/>
                </a:cxn>
                <a:cxn ang="0">
                  <a:pos x="T2" y="T3"/>
                </a:cxn>
                <a:cxn ang="0">
                  <a:pos x="T4" y="T5"/>
                </a:cxn>
              </a:cxnLst>
              <a:rect l="0" t="0" r="r" b="b"/>
              <a:pathLst>
                <a:path w="1" h="74">
                  <a:moveTo>
                    <a:pt x="0" y="0"/>
                  </a:moveTo>
                  <a:lnTo>
                    <a:pt x="0" y="74"/>
                  </a:lnTo>
                  <a:lnTo>
                    <a:pt x="1" y="7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59" name="Freeform 71"/>
            <p:cNvSpPr>
              <a:spLocks/>
            </p:cNvSpPr>
            <p:nvPr/>
          </p:nvSpPr>
          <p:spPr bwMode="auto">
            <a:xfrm>
              <a:off x="3893" y="4168"/>
              <a:ext cx="2" cy="104"/>
            </a:xfrm>
            <a:custGeom>
              <a:avLst/>
              <a:gdLst>
                <a:gd name="T0" fmla="*/ 0 w 1"/>
                <a:gd name="T1" fmla="*/ 0 h 328"/>
                <a:gd name="T2" fmla="*/ 0 w 1"/>
                <a:gd name="T3" fmla="*/ 328 h 328"/>
                <a:gd name="T4" fmla="*/ 1 w 1"/>
                <a:gd name="T5" fmla="*/ 328 h 328"/>
              </a:gdLst>
              <a:ahLst/>
              <a:cxnLst>
                <a:cxn ang="0">
                  <a:pos x="T0" y="T1"/>
                </a:cxn>
                <a:cxn ang="0">
                  <a:pos x="T2" y="T3"/>
                </a:cxn>
                <a:cxn ang="0">
                  <a:pos x="T4" y="T5"/>
                </a:cxn>
              </a:cxnLst>
              <a:rect l="0" t="0" r="r" b="b"/>
              <a:pathLst>
                <a:path w="1" h="328">
                  <a:moveTo>
                    <a:pt x="0" y="0"/>
                  </a:moveTo>
                  <a:lnTo>
                    <a:pt x="0" y="328"/>
                  </a:lnTo>
                  <a:lnTo>
                    <a:pt x="1" y="32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0" name="Freeform 72"/>
            <p:cNvSpPr>
              <a:spLocks/>
            </p:cNvSpPr>
            <p:nvPr/>
          </p:nvSpPr>
          <p:spPr bwMode="auto">
            <a:xfrm>
              <a:off x="3563" y="1051"/>
              <a:ext cx="4" cy="1080"/>
            </a:xfrm>
            <a:custGeom>
              <a:avLst/>
              <a:gdLst>
                <a:gd name="T0" fmla="*/ 0 w 1"/>
                <a:gd name="T1" fmla="*/ 0 h 3436"/>
                <a:gd name="T2" fmla="*/ 0 w 1"/>
                <a:gd name="T3" fmla="*/ 3436 h 3436"/>
                <a:gd name="T4" fmla="*/ 1 w 1"/>
                <a:gd name="T5" fmla="*/ 3436 h 3436"/>
              </a:gdLst>
              <a:ahLst/>
              <a:cxnLst>
                <a:cxn ang="0">
                  <a:pos x="T0" y="T1"/>
                </a:cxn>
                <a:cxn ang="0">
                  <a:pos x="T2" y="T3"/>
                </a:cxn>
                <a:cxn ang="0">
                  <a:pos x="T4" y="T5"/>
                </a:cxn>
              </a:cxnLst>
              <a:rect l="0" t="0" r="r" b="b"/>
              <a:pathLst>
                <a:path w="1" h="3436">
                  <a:moveTo>
                    <a:pt x="0" y="0"/>
                  </a:moveTo>
                  <a:lnTo>
                    <a:pt x="0" y="3436"/>
                  </a:lnTo>
                  <a:lnTo>
                    <a:pt x="1" y="34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1" name="Freeform 73"/>
            <p:cNvSpPr>
              <a:spLocks/>
            </p:cNvSpPr>
            <p:nvPr/>
          </p:nvSpPr>
          <p:spPr bwMode="auto">
            <a:xfrm>
              <a:off x="4221" y="1051"/>
              <a:ext cx="4" cy="1080"/>
            </a:xfrm>
            <a:custGeom>
              <a:avLst/>
              <a:gdLst>
                <a:gd name="T0" fmla="*/ 0 w 1"/>
                <a:gd name="T1" fmla="*/ 0 h 3436"/>
                <a:gd name="T2" fmla="*/ 0 w 1"/>
                <a:gd name="T3" fmla="*/ 3436 h 3436"/>
                <a:gd name="T4" fmla="*/ 1 w 1"/>
                <a:gd name="T5" fmla="*/ 3436 h 3436"/>
              </a:gdLst>
              <a:ahLst/>
              <a:cxnLst>
                <a:cxn ang="0">
                  <a:pos x="T0" y="T1"/>
                </a:cxn>
                <a:cxn ang="0">
                  <a:pos x="T2" y="T3"/>
                </a:cxn>
                <a:cxn ang="0">
                  <a:pos x="T4" y="T5"/>
                </a:cxn>
              </a:cxnLst>
              <a:rect l="0" t="0" r="r" b="b"/>
              <a:pathLst>
                <a:path w="1" h="3436">
                  <a:moveTo>
                    <a:pt x="0" y="0"/>
                  </a:moveTo>
                  <a:lnTo>
                    <a:pt x="0" y="3436"/>
                  </a:lnTo>
                  <a:lnTo>
                    <a:pt x="1" y="34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2" name="Freeform 74"/>
            <p:cNvSpPr>
              <a:spLocks/>
            </p:cNvSpPr>
            <p:nvPr/>
          </p:nvSpPr>
          <p:spPr bwMode="auto">
            <a:xfrm>
              <a:off x="4263" y="1051"/>
              <a:ext cx="3" cy="526"/>
            </a:xfrm>
            <a:custGeom>
              <a:avLst/>
              <a:gdLst>
                <a:gd name="T0" fmla="*/ 0 w 1"/>
                <a:gd name="T1" fmla="*/ 0 h 1669"/>
                <a:gd name="T2" fmla="*/ 0 w 1"/>
                <a:gd name="T3" fmla="*/ 1669 h 1669"/>
                <a:gd name="T4" fmla="*/ 1 w 1"/>
                <a:gd name="T5" fmla="*/ 1669 h 1669"/>
              </a:gdLst>
              <a:ahLst/>
              <a:cxnLst>
                <a:cxn ang="0">
                  <a:pos x="T0" y="T1"/>
                </a:cxn>
                <a:cxn ang="0">
                  <a:pos x="T2" y="T3"/>
                </a:cxn>
                <a:cxn ang="0">
                  <a:pos x="T4" y="T5"/>
                </a:cxn>
              </a:cxnLst>
              <a:rect l="0" t="0" r="r" b="b"/>
              <a:pathLst>
                <a:path w="1" h="1669">
                  <a:moveTo>
                    <a:pt x="0" y="0"/>
                  </a:moveTo>
                  <a:lnTo>
                    <a:pt x="0" y="1669"/>
                  </a:lnTo>
                  <a:lnTo>
                    <a:pt x="1" y="16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3" name="Freeform 75"/>
            <p:cNvSpPr>
              <a:spLocks/>
            </p:cNvSpPr>
            <p:nvPr/>
          </p:nvSpPr>
          <p:spPr bwMode="auto">
            <a:xfrm>
              <a:off x="3522" y="1051"/>
              <a:ext cx="3" cy="526"/>
            </a:xfrm>
            <a:custGeom>
              <a:avLst/>
              <a:gdLst>
                <a:gd name="T0" fmla="*/ 0 w 1"/>
                <a:gd name="T1" fmla="*/ 0 h 1669"/>
                <a:gd name="T2" fmla="*/ 0 w 1"/>
                <a:gd name="T3" fmla="*/ 1669 h 1669"/>
                <a:gd name="T4" fmla="*/ 1 w 1"/>
                <a:gd name="T5" fmla="*/ 1669 h 1669"/>
              </a:gdLst>
              <a:ahLst/>
              <a:cxnLst>
                <a:cxn ang="0">
                  <a:pos x="T0" y="T1"/>
                </a:cxn>
                <a:cxn ang="0">
                  <a:pos x="T2" y="T3"/>
                </a:cxn>
                <a:cxn ang="0">
                  <a:pos x="T4" y="T5"/>
                </a:cxn>
              </a:cxnLst>
              <a:rect l="0" t="0" r="r" b="b"/>
              <a:pathLst>
                <a:path w="1" h="1669">
                  <a:moveTo>
                    <a:pt x="0" y="0"/>
                  </a:moveTo>
                  <a:lnTo>
                    <a:pt x="0" y="1669"/>
                  </a:lnTo>
                  <a:lnTo>
                    <a:pt x="1" y="16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4" name="Freeform 76"/>
            <p:cNvSpPr>
              <a:spLocks/>
            </p:cNvSpPr>
            <p:nvPr/>
          </p:nvSpPr>
          <p:spPr bwMode="auto">
            <a:xfrm>
              <a:off x="2268" y="1577"/>
              <a:ext cx="1295" cy="3"/>
            </a:xfrm>
            <a:custGeom>
              <a:avLst/>
              <a:gdLst>
                <a:gd name="T0" fmla="*/ 0 w 4116"/>
                <a:gd name="T1" fmla="*/ 4115 w 4116"/>
                <a:gd name="T2" fmla="*/ 4116 w 4116"/>
              </a:gdLst>
              <a:ahLst/>
              <a:cxnLst>
                <a:cxn ang="0">
                  <a:pos x="T0" y="0"/>
                </a:cxn>
                <a:cxn ang="0">
                  <a:pos x="T1" y="0"/>
                </a:cxn>
                <a:cxn ang="0">
                  <a:pos x="T2" y="0"/>
                </a:cxn>
              </a:cxnLst>
              <a:rect l="0" t="0" r="r" b="b"/>
              <a:pathLst>
                <a:path w="4116">
                  <a:moveTo>
                    <a:pt x="0" y="0"/>
                  </a:moveTo>
                  <a:lnTo>
                    <a:pt x="4115" y="0"/>
                  </a:lnTo>
                  <a:lnTo>
                    <a:pt x="411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5" name="Freeform 77"/>
            <p:cNvSpPr>
              <a:spLocks/>
            </p:cNvSpPr>
            <p:nvPr/>
          </p:nvSpPr>
          <p:spPr bwMode="auto">
            <a:xfrm>
              <a:off x="4350" y="1051"/>
              <a:ext cx="1170" cy="3"/>
            </a:xfrm>
            <a:custGeom>
              <a:avLst/>
              <a:gdLst>
                <a:gd name="T0" fmla="*/ 0 w 3710"/>
                <a:gd name="T1" fmla="*/ 3708 w 3710"/>
                <a:gd name="T2" fmla="*/ 3710 w 3710"/>
              </a:gdLst>
              <a:ahLst/>
              <a:cxnLst>
                <a:cxn ang="0">
                  <a:pos x="T0" y="0"/>
                </a:cxn>
                <a:cxn ang="0">
                  <a:pos x="T1" y="0"/>
                </a:cxn>
                <a:cxn ang="0">
                  <a:pos x="T2" y="0"/>
                </a:cxn>
              </a:cxnLst>
              <a:rect l="0" t="0" r="r" b="b"/>
              <a:pathLst>
                <a:path w="3710">
                  <a:moveTo>
                    <a:pt x="0" y="0"/>
                  </a:moveTo>
                  <a:lnTo>
                    <a:pt x="3708" y="0"/>
                  </a:lnTo>
                  <a:lnTo>
                    <a:pt x="37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6" name="Freeform 78"/>
            <p:cNvSpPr>
              <a:spLocks/>
            </p:cNvSpPr>
            <p:nvPr/>
          </p:nvSpPr>
          <p:spPr bwMode="auto">
            <a:xfrm>
              <a:off x="5516" y="1051"/>
              <a:ext cx="4" cy="526"/>
            </a:xfrm>
            <a:custGeom>
              <a:avLst/>
              <a:gdLst>
                <a:gd name="T0" fmla="*/ 0 w 2"/>
                <a:gd name="T1" fmla="*/ 0 h 1669"/>
                <a:gd name="T2" fmla="*/ 0 w 2"/>
                <a:gd name="T3" fmla="*/ 1669 h 1669"/>
                <a:gd name="T4" fmla="*/ 2 w 2"/>
                <a:gd name="T5" fmla="*/ 1669 h 1669"/>
              </a:gdLst>
              <a:ahLst/>
              <a:cxnLst>
                <a:cxn ang="0">
                  <a:pos x="T0" y="T1"/>
                </a:cxn>
                <a:cxn ang="0">
                  <a:pos x="T2" y="T3"/>
                </a:cxn>
                <a:cxn ang="0">
                  <a:pos x="T4" y="T5"/>
                </a:cxn>
              </a:cxnLst>
              <a:rect l="0" t="0" r="r" b="b"/>
              <a:pathLst>
                <a:path w="2" h="1669">
                  <a:moveTo>
                    <a:pt x="0" y="0"/>
                  </a:moveTo>
                  <a:lnTo>
                    <a:pt x="0" y="1669"/>
                  </a:lnTo>
                  <a:lnTo>
                    <a:pt x="2" y="16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7" name="Freeform 79"/>
            <p:cNvSpPr>
              <a:spLocks/>
            </p:cNvSpPr>
            <p:nvPr/>
          </p:nvSpPr>
          <p:spPr bwMode="auto">
            <a:xfrm>
              <a:off x="2268" y="1051"/>
              <a:ext cx="1167" cy="3"/>
            </a:xfrm>
            <a:custGeom>
              <a:avLst/>
              <a:gdLst>
                <a:gd name="T0" fmla="*/ 3708 w 3708"/>
                <a:gd name="T1" fmla="*/ 0 w 3708"/>
                <a:gd name="T2" fmla="*/ 1 w 3708"/>
              </a:gdLst>
              <a:ahLst/>
              <a:cxnLst>
                <a:cxn ang="0">
                  <a:pos x="T0" y="0"/>
                </a:cxn>
                <a:cxn ang="0">
                  <a:pos x="T1" y="0"/>
                </a:cxn>
                <a:cxn ang="0">
                  <a:pos x="T2" y="0"/>
                </a:cxn>
              </a:cxnLst>
              <a:rect l="0" t="0" r="r" b="b"/>
              <a:pathLst>
                <a:path w="3708">
                  <a:moveTo>
                    <a:pt x="3708"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8" name="Freeform 80"/>
            <p:cNvSpPr>
              <a:spLocks/>
            </p:cNvSpPr>
            <p:nvPr/>
          </p:nvSpPr>
          <p:spPr bwMode="auto">
            <a:xfrm>
              <a:off x="2268" y="1051"/>
              <a:ext cx="4" cy="526"/>
            </a:xfrm>
            <a:custGeom>
              <a:avLst/>
              <a:gdLst>
                <a:gd name="T0" fmla="*/ 0 w 1"/>
                <a:gd name="T1" fmla="*/ 0 h 1669"/>
                <a:gd name="T2" fmla="*/ 0 w 1"/>
                <a:gd name="T3" fmla="*/ 1669 h 1669"/>
                <a:gd name="T4" fmla="*/ 1 w 1"/>
                <a:gd name="T5" fmla="*/ 1669 h 1669"/>
              </a:gdLst>
              <a:ahLst/>
              <a:cxnLst>
                <a:cxn ang="0">
                  <a:pos x="T0" y="T1"/>
                </a:cxn>
                <a:cxn ang="0">
                  <a:pos x="T2" y="T3"/>
                </a:cxn>
                <a:cxn ang="0">
                  <a:pos x="T4" y="T5"/>
                </a:cxn>
              </a:cxnLst>
              <a:rect l="0" t="0" r="r" b="b"/>
              <a:pathLst>
                <a:path w="1" h="1669">
                  <a:moveTo>
                    <a:pt x="0" y="0"/>
                  </a:moveTo>
                  <a:lnTo>
                    <a:pt x="0" y="1669"/>
                  </a:lnTo>
                  <a:lnTo>
                    <a:pt x="1" y="16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69" name="Freeform 81"/>
            <p:cNvSpPr>
              <a:spLocks/>
            </p:cNvSpPr>
            <p:nvPr/>
          </p:nvSpPr>
          <p:spPr bwMode="auto">
            <a:xfrm>
              <a:off x="4221" y="1577"/>
              <a:ext cx="1299" cy="3"/>
            </a:xfrm>
            <a:custGeom>
              <a:avLst/>
              <a:gdLst>
                <a:gd name="T0" fmla="*/ 0 w 4117"/>
                <a:gd name="T1" fmla="*/ 4115 w 4117"/>
                <a:gd name="T2" fmla="*/ 4117 w 4117"/>
              </a:gdLst>
              <a:ahLst/>
              <a:cxnLst>
                <a:cxn ang="0">
                  <a:pos x="T0" y="0"/>
                </a:cxn>
                <a:cxn ang="0">
                  <a:pos x="T1" y="0"/>
                </a:cxn>
                <a:cxn ang="0">
                  <a:pos x="T2" y="0"/>
                </a:cxn>
              </a:cxnLst>
              <a:rect l="0" t="0" r="r" b="b"/>
              <a:pathLst>
                <a:path w="4117">
                  <a:moveTo>
                    <a:pt x="0" y="0"/>
                  </a:moveTo>
                  <a:lnTo>
                    <a:pt x="4115" y="0"/>
                  </a:lnTo>
                  <a:lnTo>
                    <a:pt x="411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0" name="Freeform 82"/>
            <p:cNvSpPr>
              <a:spLocks/>
            </p:cNvSpPr>
            <p:nvPr/>
          </p:nvSpPr>
          <p:spPr bwMode="auto">
            <a:xfrm>
              <a:off x="3604" y="1051"/>
              <a:ext cx="4" cy="123"/>
            </a:xfrm>
            <a:custGeom>
              <a:avLst/>
              <a:gdLst>
                <a:gd name="T0" fmla="*/ 0 w 1"/>
                <a:gd name="T1" fmla="*/ 0 h 393"/>
                <a:gd name="T2" fmla="*/ 0 w 1"/>
                <a:gd name="T3" fmla="*/ 393 h 393"/>
                <a:gd name="T4" fmla="*/ 1 w 1"/>
                <a:gd name="T5" fmla="*/ 393 h 393"/>
              </a:gdLst>
              <a:ahLst/>
              <a:cxnLst>
                <a:cxn ang="0">
                  <a:pos x="T0" y="T1"/>
                </a:cxn>
                <a:cxn ang="0">
                  <a:pos x="T2" y="T3"/>
                </a:cxn>
                <a:cxn ang="0">
                  <a:pos x="T4" y="T5"/>
                </a:cxn>
              </a:cxnLst>
              <a:rect l="0" t="0" r="r" b="b"/>
              <a:pathLst>
                <a:path w="1" h="393">
                  <a:moveTo>
                    <a:pt x="0" y="0"/>
                  </a:moveTo>
                  <a:lnTo>
                    <a:pt x="0" y="393"/>
                  </a:lnTo>
                  <a:lnTo>
                    <a:pt x="1" y="3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1" name="Freeform 83"/>
            <p:cNvSpPr>
              <a:spLocks/>
            </p:cNvSpPr>
            <p:nvPr/>
          </p:nvSpPr>
          <p:spPr bwMode="auto">
            <a:xfrm>
              <a:off x="4221" y="1051"/>
              <a:ext cx="4" cy="1080"/>
            </a:xfrm>
            <a:custGeom>
              <a:avLst/>
              <a:gdLst>
                <a:gd name="T0" fmla="*/ 0 w 1"/>
                <a:gd name="T1" fmla="*/ 0 h 3436"/>
                <a:gd name="T2" fmla="*/ 0 w 1"/>
                <a:gd name="T3" fmla="*/ 3436 h 3436"/>
                <a:gd name="T4" fmla="*/ 1 w 1"/>
                <a:gd name="T5" fmla="*/ 3436 h 3436"/>
              </a:gdLst>
              <a:ahLst/>
              <a:cxnLst>
                <a:cxn ang="0">
                  <a:pos x="T0" y="T1"/>
                </a:cxn>
                <a:cxn ang="0">
                  <a:pos x="T2" y="T3"/>
                </a:cxn>
                <a:cxn ang="0">
                  <a:pos x="T4" y="T5"/>
                </a:cxn>
              </a:cxnLst>
              <a:rect l="0" t="0" r="r" b="b"/>
              <a:pathLst>
                <a:path w="1" h="3436">
                  <a:moveTo>
                    <a:pt x="0" y="0"/>
                  </a:moveTo>
                  <a:lnTo>
                    <a:pt x="0" y="3436"/>
                  </a:lnTo>
                  <a:lnTo>
                    <a:pt x="1" y="34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2" name="Freeform 84"/>
            <p:cNvSpPr>
              <a:spLocks/>
            </p:cNvSpPr>
            <p:nvPr/>
          </p:nvSpPr>
          <p:spPr bwMode="auto">
            <a:xfrm>
              <a:off x="4180" y="1051"/>
              <a:ext cx="4" cy="123"/>
            </a:xfrm>
            <a:custGeom>
              <a:avLst/>
              <a:gdLst>
                <a:gd name="T0" fmla="*/ 0 w 2"/>
                <a:gd name="T1" fmla="*/ 0 h 393"/>
                <a:gd name="T2" fmla="*/ 0 w 2"/>
                <a:gd name="T3" fmla="*/ 393 h 393"/>
                <a:gd name="T4" fmla="*/ 2 w 2"/>
                <a:gd name="T5" fmla="*/ 393 h 393"/>
              </a:gdLst>
              <a:ahLst/>
              <a:cxnLst>
                <a:cxn ang="0">
                  <a:pos x="T0" y="T1"/>
                </a:cxn>
                <a:cxn ang="0">
                  <a:pos x="T2" y="T3"/>
                </a:cxn>
                <a:cxn ang="0">
                  <a:pos x="T4" y="T5"/>
                </a:cxn>
              </a:cxnLst>
              <a:rect l="0" t="0" r="r" b="b"/>
              <a:pathLst>
                <a:path w="2" h="393">
                  <a:moveTo>
                    <a:pt x="0" y="0"/>
                  </a:moveTo>
                  <a:lnTo>
                    <a:pt x="0" y="393"/>
                  </a:lnTo>
                  <a:lnTo>
                    <a:pt x="2" y="3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3" name="Freeform 85"/>
            <p:cNvSpPr>
              <a:spLocks/>
            </p:cNvSpPr>
            <p:nvPr/>
          </p:nvSpPr>
          <p:spPr bwMode="auto">
            <a:xfrm>
              <a:off x="3563" y="1174"/>
              <a:ext cx="658" cy="5"/>
            </a:xfrm>
            <a:custGeom>
              <a:avLst/>
              <a:gdLst>
                <a:gd name="T0" fmla="*/ 0 w 2096"/>
                <a:gd name="T1" fmla="*/ 2095 w 2096"/>
                <a:gd name="T2" fmla="*/ 2096 w 2096"/>
              </a:gdLst>
              <a:ahLst/>
              <a:cxnLst>
                <a:cxn ang="0">
                  <a:pos x="T0" y="0"/>
                </a:cxn>
                <a:cxn ang="0">
                  <a:pos x="T1" y="0"/>
                </a:cxn>
                <a:cxn ang="0">
                  <a:pos x="T2" y="0"/>
                </a:cxn>
              </a:cxnLst>
              <a:rect l="0" t="0" r="r" b="b"/>
              <a:pathLst>
                <a:path w="2096">
                  <a:moveTo>
                    <a:pt x="0" y="0"/>
                  </a:moveTo>
                  <a:lnTo>
                    <a:pt x="2095" y="0"/>
                  </a:lnTo>
                  <a:lnTo>
                    <a:pt x="20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4" name="Freeform 86"/>
            <p:cNvSpPr>
              <a:spLocks/>
            </p:cNvSpPr>
            <p:nvPr/>
          </p:nvSpPr>
          <p:spPr bwMode="auto">
            <a:xfrm>
              <a:off x="3563" y="1174"/>
              <a:ext cx="41" cy="105"/>
            </a:xfrm>
            <a:custGeom>
              <a:avLst/>
              <a:gdLst>
                <a:gd name="T0" fmla="*/ 0 w 132"/>
                <a:gd name="T1" fmla="*/ 333 h 333"/>
                <a:gd name="T2" fmla="*/ 131 w 132"/>
                <a:gd name="T3" fmla="*/ 0 h 333"/>
                <a:gd name="T4" fmla="*/ 132 w 132"/>
                <a:gd name="T5" fmla="*/ 0 h 333"/>
              </a:gdLst>
              <a:ahLst/>
              <a:cxnLst>
                <a:cxn ang="0">
                  <a:pos x="T0" y="T1"/>
                </a:cxn>
                <a:cxn ang="0">
                  <a:pos x="T2" y="T3"/>
                </a:cxn>
                <a:cxn ang="0">
                  <a:pos x="T4" y="T5"/>
                </a:cxn>
              </a:cxnLst>
              <a:rect l="0" t="0" r="r" b="b"/>
              <a:pathLst>
                <a:path w="132" h="333">
                  <a:moveTo>
                    <a:pt x="0" y="333"/>
                  </a:moveTo>
                  <a:lnTo>
                    <a:pt x="131" y="0"/>
                  </a:lnTo>
                  <a:lnTo>
                    <a:pt x="1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5" name="Freeform 87"/>
            <p:cNvSpPr>
              <a:spLocks/>
            </p:cNvSpPr>
            <p:nvPr/>
          </p:nvSpPr>
          <p:spPr bwMode="auto">
            <a:xfrm>
              <a:off x="4180" y="1174"/>
              <a:ext cx="41" cy="105"/>
            </a:xfrm>
            <a:custGeom>
              <a:avLst/>
              <a:gdLst>
                <a:gd name="T0" fmla="*/ 131 w 131"/>
                <a:gd name="T1" fmla="*/ 333 h 333"/>
                <a:gd name="T2" fmla="*/ 0 w 131"/>
                <a:gd name="T3" fmla="*/ 0 h 333"/>
                <a:gd name="T4" fmla="*/ 2 w 131"/>
                <a:gd name="T5" fmla="*/ 0 h 333"/>
              </a:gdLst>
              <a:ahLst/>
              <a:cxnLst>
                <a:cxn ang="0">
                  <a:pos x="T0" y="T1"/>
                </a:cxn>
                <a:cxn ang="0">
                  <a:pos x="T2" y="T3"/>
                </a:cxn>
                <a:cxn ang="0">
                  <a:pos x="T4" y="T5"/>
                </a:cxn>
              </a:cxnLst>
              <a:rect l="0" t="0" r="r" b="b"/>
              <a:pathLst>
                <a:path w="131" h="333">
                  <a:moveTo>
                    <a:pt x="131" y="333"/>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6" name="Freeform 88"/>
            <p:cNvSpPr>
              <a:spLocks/>
            </p:cNvSpPr>
            <p:nvPr/>
          </p:nvSpPr>
          <p:spPr bwMode="auto">
            <a:xfrm>
              <a:off x="3563" y="2027"/>
              <a:ext cx="655" cy="187"/>
            </a:xfrm>
            <a:custGeom>
              <a:avLst/>
              <a:gdLst>
                <a:gd name="T0" fmla="*/ 0 w 2083"/>
                <a:gd name="T1" fmla="*/ 329 h 591"/>
                <a:gd name="T2" fmla="*/ 963 w 2083"/>
                <a:gd name="T3" fmla="*/ 382 h 591"/>
                <a:gd name="T4" fmla="*/ 1198 w 2083"/>
                <a:gd name="T5" fmla="*/ 314 h 591"/>
                <a:gd name="T6" fmla="*/ 1397 w 2083"/>
                <a:gd name="T7" fmla="*/ 186 h 591"/>
                <a:gd name="T8" fmla="*/ 1615 w 2083"/>
                <a:gd name="T9" fmla="*/ 51 h 591"/>
                <a:gd name="T10" fmla="*/ 1867 w 2083"/>
                <a:gd name="T11" fmla="*/ 0 h 591"/>
                <a:gd name="T12" fmla="*/ 2055 w 2083"/>
                <a:gd name="T13" fmla="*/ 136 h 591"/>
                <a:gd name="T14" fmla="*/ 2083 w 2083"/>
                <a:gd name="T15" fmla="*/ 374 h 591"/>
                <a:gd name="T16" fmla="*/ 1918 w 2083"/>
                <a:gd name="T17" fmla="*/ 532 h 591"/>
                <a:gd name="T18" fmla="*/ 1643 w 2083"/>
                <a:gd name="T19" fmla="*/ 591 h 591"/>
                <a:gd name="T20" fmla="*/ 1356 w 2083"/>
                <a:gd name="T21" fmla="*/ 559 h 591"/>
                <a:gd name="T22" fmla="*/ 1124 w 2083"/>
                <a:gd name="T23" fmla="*/ 465 h 591"/>
                <a:gd name="T24" fmla="*/ 903 w 2083"/>
                <a:gd name="T25" fmla="*/ 401 h 591"/>
                <a:gd name="T26" fmla="*/ 662 w 2083"/>
                <a:gd name="T27" fmla="*/ 400 h 591"/>
                <a:gd name="T28" fmla="*/ 663 w 2083"/>
                <a:gd name="T29" fmla="*/ 400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3" h="591">
                  <a:moveTo>
                    <a:pt x="0" y="329"/>
                  </a:moveTo>
                  <a:lnTo>
                    <a:pt x="963" y="382"/>
                  </a:lnTo>
                  <a:lnTo>
                    <a:pt x="1198" y="314"/>
                  </a:lnTo>
                  <a:lnTo>
                    <a:pt x="1397" y="186"/>
                  </a:lnTo>
                  <a:lnTo>
                    <a:pt x="1615" y="51"/>
                  </a:lnTo>
                  <a:lnTo>
                    <a:pt x="1867" y="0"/>
                  </a:lnTo>
                  <a:lnTo>
                    <a:pt x="2055" y="136"/>
                  </a:lnTo>
                  <a:lnTo>
                    <a:pt x="2083" y="374"/>
                  </a:lnTo>
                  <a:lnTo>
                    <a:pt x="1918" y="532"/>
                  </a:lnTo>
                  <a:lnTo>
                    <a:pt x="1643" y="591"/>
                  </a:lnTo>
                  <a:lnTo>
                    <a:pt x="1356" y="559"/>
                  </a:lnTo>
                  <a:lnTo>
                    <a:pt x="1124" y="465"/>
                  </a:lnTo>
                  <a:lnTo>
                    <a:pt x="903" y="401"/>
                  </a:lnTo>
                  <a:lnTo>
                    <a:pt x="662" y="400"/>
                  </a:lnTo>
                  <a:lnTo>
                    <a:pt x="663" y="40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7" name="Freeform 89"/>
            <p:cNvSpPr>
              <a:spLocks/>
            </p:cNvSpPr>
            <p:nvPr/>
          </p:nvSpPr>
          <p:spPr bwMode="auto">
            <a:xfrm>
              <a:off x="2268" y="1051"/>
              <a:ext cx="34" cy="34"/>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8" name="Freeform 90"/>
            <p:cNvSpPr>
              <a:spLocks/>
            </p:cNvSpPr>
            <p:nvPr/>
          </p:nvSpPr>
          <p:spPr bwMode="auto">
            <a:xfrm>
              <a:off x="2268" y="1051"/>
              <a:ext cx="84" cy="82"/>
            </a:xfrm>
            <a:custGeom>
              <a:avLst/>
              <a:gdLst>
                <a:gd name="T0" fmla="*/ 0 w 266"/>
                <a:gd name="T1" fmla="*/ 266 h 266"/>
                <a:gd name="T2" fmla="*/ 265 w 266"/>
                <a:gd name="T3" fmla="*/ 0 h 266"/>
                <a:gd name="T4" fmla="*/ 266 w 266"/>
                <a:gd name="T5" fmla="*/ 0 h 266"/>
              </a:gdLst>
              <a:ahLst/>
              <a:cxnLst>
                <a:cxn ang="0">
                  <a:pos x="T0" y="T1"/>
                </a:cxn>
                <a:cxn ang="0">
                  <a:pos x="T2" y="T3"/>
                </a:cxn>
                <a:cxn ang="0">
                  <a:pos x="T4" y="T5"/>
                </a:cxn>
              </a:cxnLst>
              <a:rect l="0" t="0" r="r" b="b"/>
              <a:pathLst>
                <a:path w="266" h="266">
                  <a:moveTo>
                    <a:pt x="0" y="266"/>
                  </a:moveTo>
                  <a:lnTo>
                    <a:pt x="265" y="0"/>
                  </a:lnTo>
                  <a:lnTo>
                    <a:pt x="2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79" name="Freeform 91"/>
            <p:cNvSpPr>
              <a:spLocks/>
            </p:cNvSpPr>
            <p:nvPr/>
          </p:nvSpPr>
          <p:spPr bwMode="auto">
            <a:xfrm>
              <a:off x="2268" y="1051"/>
              <a:ext cx="132" cy="130"/>
            </a:xfrm>
            <a:custGeom>
              <a:avLst/>
              <a:gdLst>
                <a:gd name="T0" fmla="*/ 0 w 421"/>
                <a:gd name="T1" fmla="*/ 420 h 420"/>
                <a:gd name="T2" fmla="*/ 420 w 421"/>
                <a:gd name="T3" fmla="*/ 0 h 420"/>
                <a:gd name="T4" fmla="*/ 421 w 421"/>
                <a:gd name="T5" fmla="*/ 0 h 420"/>
              </a:gdLst>
              <a:ahLst/>
              <a:cxnLst>
                <a:cxn ang="0">
                  <a:pos x="T0" y="T1"/>
                </a:cxn>
                <a:cxn ang="0">
                  <a:pos x="T2" y="T3"/>
                </a:cxn>
                <a:cxn ang="0">
                  <a:pos x="T4" y="T5"/>
                </a:cxn>
              </a:cxnLst>
              <a:rect l="0" t="0" r="r" b="b"/>
              <a:pathLst>
                <a:path w="421" h="420">
                  <a:moveTo>
                    <a:pt x="0" y="420"/>
                  </a:moveTo>
                  <a:lnTo>
                    <a:pt x="420" y="0"/>
                  </a:lnTo>
                  <a:lnTo>
                    <a:pt x="42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0" name="Freeform 92"/>
            <p:cNvSpPr>
              <a:spLocks/>
            </p:cNvSpPr>
            <p:nvPr/>
          </p:nvSpPr>
          <p:spPr bwMode="auto">
            <a:xfrm>
              <a:off x="2268" y="1051"/>
              <a:ext cx="180" cy="180"/>
            </a:xfrm>
            <a:custGeom>
              <a:avLst/>
              <a:gdLst>
                <a:gd name="T0" fmla="*/ 0 w 575"/>
                <a:gd name="T1" fmla="*/ 575 h 575"/>
                <a:gd name="T2" fmla="*/ 574 w 575"/>
                <a:gd name="T3" fmla="*/ 0 h 575"/>
                <a:gd name="T4" fmla="*/ 575 w 575"/>
                <a:gd name="T5" fmla="*/ 0 h 575"/>
              </a:gdLst>
              <a:ahLst/>
              <a:cxnLst>
                <a:cxn ang="0">
                  <a:pos x="T0" y="T1"/>
                </a:cxn>
                <a:cxn ang="0">
                  <a:pos x="T2" y="T3"/>
                </a:cxn>
                <a:cxn ang="0">
                  <a:pos x="T4" y="T5"/>
                </a:cxn>
              </a:cxnLst>
              <a:rect l="0" t="0" r="r" b="b"/>
              <a:pathLst>
                <a:path w="575" h="575">
                  <a:moveTo>
                    <a:pt x="0" y="575"/>
                  </a:moveTo>
                  <a:lnTo>
                    <a:pt x="574" y="0"/>
                  </a:lnTo>
                  <a:lnTo>
                    <a:pt x="57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1" name="Freeform 93"/>
            <p:cNvSpPr>
              <a:spLocks/>
            </p:cNvSpPr>
            <p:nvPr/>
          </p:nvSpPr>
          <p:spPr bwMode="auto">
            <a:xfrm>
              <a:off x="2268" y="1051"/>
              <a:ext cx="228" cy="228"/>
            </a:xfrm>
            <a:custGeom>
              <a:avLst/>
              <a:gdLst>
                <a:gd name="T0" fmla="*/ 0 w 729"/>
                <a:gd name="T1" fmla="*/ 729 h 729"/>
                <a:gd name="T2" fmla="*/ 728 w 729"/>
                <a:gd name="T3" fmla="*/ 0 h 729"/>
                <a:gd name="T4" fmla="*/ 729 w 729"/>
                <a:gd name="T5" fmla="*/ 0 h 729"/>
              </a:gdLst>
              <a:ahLst/>
              <a:cxnLst>
                <a:cxn ang="0">
                  <a:pos x="T0" y="T1"/>
                </a:cxn>
                <a:cxn ang="0">
                  <a:pos x="T2" y="T3"/>
                </a:cxn>
                <a:cxn ang="0">
                  <a:pos x="T4" y="T5"/>
                </a:cxn>
              </a:cxnLst>
              <a:rect l="0" t="0" r="r" b="b"/>
              <a:pathLst>
                <a:path w="729" h="729">
                  <a:moveTo>
                    <a:pt x="0" y="729"/>
                  </a:moveTo>
                  <a:lnTo>
                    <a:pt x="728" y="0"/>
                  </a:lnTo>
                  <a:lnTo>
                    <a:pt x="72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2" name="Freeform 94"/>
            <p:cNvSpPr>
              <a:spLocks/>
            </p:cNvSpPr>
            <p:nvPr/>
          </p:nvSpPr>
          <p:spPr bwMode="auto">
            <a:xfrm>
              <a:off x="2268" y="1051"/>
              <a:ext cx="277" cy="276"/>
            </a:xfrm>
            <a:custGeom>
              <a:avLst/>
              <a:gdLst>
                <a:gd name="T0" fmla="*/ 0 w 883"/>
                <a:gd name="T1" fmla="*/ 884 h 884"/>
                <a:gd name="T2" fmla="*/ 882 w 883"/>
                <a:gd name="T3" fmla="*/ 0 h 884"/>
                <a:gd name="T4" fmla="*/ 883 w 883"/>
                <a:gd name="T5" fmla="*/ 0 h 884"/>
              </a:gdLst>
              <a:ahLst/>
              <a:cxnLst>
                <a:cxn ang="0">
                  <a:pos x="T0" y="T1"/>
                </a:cxn>
                <a:cxn ang="0">
                  <a:pos x="T2" y="T3"/>
                </a:cxn>
                <a:cxn ang="0">
                  <a:pos x="T4" y="T5"/>
                </a:cxn>
              </a:cxnLst>
              <a:rect l="0" t="0" r="r" b="b"/>
              <a:pathLst>
                <a:path w="883" h="884">
                  <a:moveTo>
                    <a:pt x="0" y="884"/>
                  </a:moveTo>
                  <a:lnTo>
                    <a:pt x="882" y="0"/>
                  </a:lnTo>
                  <a:lnTo>
                    <a:pt x="88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3" name="Freeform 95"/>
            <p:cNvSpPr>
              <a:spLocks/>
            </p:cNvSpPr>
            <p:nvPr/>
          </p:nvSpPr>
          <p:spPr bwMode="auto">
            <a:xfrm>
              <a:off x="2268" y="1051"/>
              <a:ext cx="325" cy="325"/>
            </a:xfrm>
            <a:custGeom>
              <a:avLst/>
              <a:gdLst>
                <a:gd name="T0" fmla="*/ 0 w 1038"/>
                <a:gd name="T1" fmla="*/ 1038 h 1038"/>
                <a:gd name="T2" fmla="*/ 1037 w 1038"/>
                <a:gd name="T3" fmla="*/ 0 h 1038"/>
                <a:gd name="T4" fmla="*/ 1038 w 1038"/>
                <a:gd name="T5" fmla="*/ 0 h 1038"/>
              </a:gdLst>
              <a:ahLst/>
              <a:cxnLst>
                <a:cxn ang="0">
                  <a:pos x="T0" y="T1"/>
                </a:cxn>
                <a:cxn ang="0">
                  <a:pos x="T2" y="T3"/>
                </a:cxn>
                <a:cxn ang="0">
                  <a:pos x="T4" y="T5"/>
                </a:cxn>
              </a:cxnLst>
              <a:rect l="0" t="0" r="r" b="b"/>
              <a:pathLst>
                <a:path w="1038" h="1038">
                  <a:moveTo>
                    <a:pt x="0" y="1038"/>
                  </a:moveTo>
                  <a:lnTo>
                    <a:pt x="1037" y="0"/>
                  </a:lnTo>
                  <a:lnTo>
                    <a:pt x="10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4" name="Freeform 96"/>
            <p:cNvSpPr>
              <a:spLocks/>
            </p:cNvSpPr>
            <p:nvPr/>
          </p:nvSpPr>
          <p:spPr bwMode="auto">
            <a:xfrm>
              <a:off x="2268" y="1051"/>
              <a:ext cx="374" cy="373"/>
            </a:xfrm>
            <a:custGeom>
              <a:avLst/>
              <a:gdLst>
                <a:gd name="T0" fmla="*/ 0 w 1192"/>
                <a:gd name="T1" fmla="*/ 1193 h 1193"/>
                <a:gd name="T2" fmla="*/ 1191 w 1192"/>
                <a:gd name="T3" fmla="*/ 0 h 1193"/>
                <a:gd name="T4" fmla="*/ 1192 w 1192"/>
                <a:gd name="T5" fmla="*/ 0 h 1193"/>
              </a:gdLst>
              <a:ahLst/>
              <a:cxnLst>
                <a:cxn ang="0">
                  <a:pos x="T0" y="T1"/>
                </a:cxn>
                <a:cxn ang="0">
                  <a:pos x="T2" y="T3"/>
                </a:cxn>
                <a:cxn ang="0">
                  <a:pos x="T4" y="T5"/>
                </a:cxn>
              </a:cxnLst>
              <a:rect l="0" t="0" r="r" b="b"/>
              <a:pathLst>
                <a:path w="1192" h="1193">
                  <a:moveTo>
                    <a:pt x="0" y="1193"/>
                  </a:moveTo>
                  <a:lnTo>
                    <a:pt x="1191" y="0"/>
                  </a:lnTo>
                  <a:lnTo>
                    <a:pt x="119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5" name="Freeform 97"/>
            <p:cNvSpPr>
              <a:spLocks/>
            </p:cNvSpPr>
            <p:nvPr/>
          </p:nvSpPr>
          <p:spPr bwMode="auto">
            <a:xfrm>
              <a:off x="2268" y="1051"/>
              <a:ext cx="423" cy="422"/>
            </a:xfrm>
            <a:custGeom>
              <a:avLst/>
              <a:gdLst>
                <a:gd name="T0" fmla="*/ 0 w 1346"/>
                <a:gd name="T1" fmla="*/ 1347 h 1347"/>
                <a:gd name="T2" fmla="*/ 1345 w 1346"/>
                <a:gd name="T3" fmla="*/ 0 h 1347"/>
                <a:gd name="T4" fmla="*/ 1346 w 1346"/>
                <a:gd name="T5" fmla="*/ 0 h 1347"/>
              </a:gdLst>
              <a:ahLst/>
              <a:cxnLst>
                <a:cxn ang="0">
                  <a:pos x="T0" y="T1"/>
                </a:cxn>
                <a:cxn ang="0">
                  <a:pos x="T2" y="T3"/>
                </a:cxn>
                <a:cxn ang="0">
                  <a:pos x="T4" y="T5"/>
                </a:cxn>
              </a:cxnLst>
              <a:rect l="0" t="0" r="r" b="b"/>
              <a:pathLst>
                <a:path w="1346" h="1347">
                  <a:moveTo>
                    <a:pt x="0" y="1347"/>
                  </a:moveTo>
                  <a:lnTo>
                    <a:pt x="1345" y="0"/>
                  </a:lnTo>
                  <a:lnTo>
                    <a:pt x="134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6" name="Freeform 98"/>
            <p:cNvSpPr>
              <a:spLocks/>
            </p:cNvSpPr>
            <p:nvPr/>
          </p:nvSpPr>
          <p:spPr bwMode="auto">
            <a:xfrm>
              <a:off x="2268" y="1051"/>
              <a:ext cx="471" cy="474"/>
            </a:xfrm>
            <a:custGeom>
              <a:avLst/>
              <a:gdLst>
                <a:gd name="T0" fmla="*/ 0 w 1500"/>
                <a:gd name="T1" fmla="*/ 1503 h 1503"/>
                <a:gd name="T2" fmla="*/ 1499 w 1500"/>
                <a:gd name="T3" fmla="*/ 0 h 1503"/>
                <a:gd name="T4" fmla="*/ 1500 w 1500"/>
                <a:gd name="T5" fmla="*/ 0 h 1503"/>
              </a:gdLst>
              <a:ahLst/>
              <a:cxnLst>
                <a:cxn ang="0">
                  <a:pos x="T0" y="T1"/>
                </a:cxn>
                <a:cxn ang="0">
                  <a:pos x="T2" y="T3"/>
                </a:cxn>
                <a:cxn ang="0">
                  <a:pos x="T4" y="T5"/>
                </a:cxn>
              </a:cxnLst>
              <a:rect l="0" t="0" r="r" b="b"/>
              <a:pathLst>
                <a:path w="1500" h="1503">
                  <a:moveTo>
                    <a:pt x="0" y="1503"/>
                  </a:moveTo>
                  <a:lnTo>
                    <a:pt x="1499" y="0"/>
                  </a:lnTo>
                  <a:lnTo>
                    <a:pt x="150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7" name="Freeform 99"/>
            <p:cNvSpPr>
              <a:spLocks/>
            </p:cNvSpPr>
            <p:nvPr/>
          </p:nvSpPr>
          <p:spPr bwMode="auto">
            <a:xfrm>
              <a:off x="2268" y="1051"/>
              <a:ext cx="519" cy="522"/>
            </a:xfrm>
            <a:custGeom>
              <a:avLst/>
              <a:gdLst>
                <a:gd name="T0" fmla="*/ 0 w 1655"/>
                <a:gd name="T1" fmla="*/ 1657 h 1657"/>
                <a:gd name="T2" fmla="*/ 1654 w 1655"/>
                <a:gd name="T3" fmla="*/ 0 h 1657"/>
                <a:gd name="T4" fmla="*/ 1655 w 1655"/>
                <a:gd name="T5" fmla="*/ 0 h 1657"/>
              </a:gdLst>
              <a:ahLst/>
              <a:cxnLst>
                <a:cxn ang="0">
                  <a:pos x="T0" y="T1"/>
                </a:cxn>
                <a:cxn ang="0">
                  <a:pos x="T2" y="T3"/>
                </a:cxn>
                <a:cxn ang="0">
                  <a:pos x="T4" y="T5"/>
                </a:cxn>
              </a:cxnLst>
              <a:rect l="0" t="0" r="r" b="b"/>
              <a:pathLst>
                <a:path w="1655" h="1657">
                  <a:moveTo>
                    <a:pt x="0" y="1657"/>
                  </a:moveTo>
                  <a:lnTo>
                    <a:pt x="1654" y="0"/>
                  </a:lnTo>
                  <a:lnTo>
                    <a:pt x="165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8" name="Freeform 100"/>
            <p:cNvSpPr>
              <a:spLocks/>
            </p:cNvSpPr>
            <p:nvPr/>
          </p:nvSpPr>
          <p:spPr bwMode="auto">
            <a:xfrm>
              <a:off x="2313" y="1051"/>
              <a:ext cx="524"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89" name="Freeform 101"/>
            <p:cNvSpPr>
              <a:spLocks/>
            </p:cNvSpPr>
            <p:nvPr/>
          </p:nvSpPr>
          <p:spPr bwMode="auto">
            <a:xfrm>
              <a:off x="2361" y="1051"/>
              <a:ext cx="524"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0" name="Freeform 102"/>
            <p:cNvSpPr>
              <a:spLocks/>
            </p:cNvSpPr>
            <p:nvPr/>
          </p:nvSpPr>
          <p:spPr bwMode="auto">
            <a:xfrm>
              <a:off x="2409" y="1051"/>
              <a:ext cx="524" cy="526"/>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1" name="Freeform 103"/>
            <p:cNvSpPr>
              <a:spLocks/>
            </p:cNvSpPr>
            <p:nvPr/>
          </p:nvSpPr>
          <p:spPr bwMode="auto">
            <a:xfrm>
              <a:off x="2459" y="1051"/>
              <a:ext cx="522"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2" name="Freeform 104"/>
            <p:cNvSpPr>
              <a:spLocks/>
            </p:cNvSpPr>
            <p:nvPr/>
          </p:nvSpPr>
          <p:spPr bwMode="auto">
            <a:xfrm>
              <a:off x="2507" y="1051"/>
              <a:ext cx="523"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3" name="Freeform 105"/>
            <p:cNvSpPr>
              <a:spLocks/>
            </p:cNvSpPr>
            <p:nvPr/>
          </p:nvSpPr>
          <p:spPr bwMode="auto">
            <a:xfrm>
              <a:off x="2555" y="1051"/>
              <a:ext cx="523"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4" name="Freeform 106"/>
            <p:cNvSpPr>
              <a:spLocks/>
            </p:cNvSpPr>
            <p:nvPr/>
          </p:nvSpPr>
          <p:spPr bwMode="auto">
            <a:xfrm>
              <a:off x="2604" y="1051"/>
              <a:ext cx="522" cy="526"/>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5" name="Freeform 107"/>
            <p:cNvSpPr>
              <a:spLocks/>
            </p:cNvSpPr>
            <p:nvPr/>
          </p:nvSpPr>
          <p:spPr bwMode="auto">
            <a:xfrm>
              <a:off x="2653" y="1051"/>
              <a:ext cx="523"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6" name="Freeform 108"/>
            <p:cNvSpPr>
              <a:spLocks/>
            </p:cNvSpPr>
            <p:nvPr/>
          </p:nvSpPr>
          <p:spPr bwMode="auto">
            <a:xfrm>
              <a:off x="2701" y="1051"/>
              <a:ext cx="523"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7" name="Freeform 109"/>
            <p:cNvSpPr>
              <a:spLocks/>
            </p:cNvSpPr>
            <p:nvPr/>
          </p:nvSpPr>
          <p:spPr bwMode="auto">
            <a:xfrm>
              <a:off x="2750" y="1051"/>
              <a:ext cx="522"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8" name="Freeform 110"/>
            <p:cNvSpPr>
              <a:spLocks/>
            </p:cNvSpPr>
            <p:nvPr/>
          </p:nvSpPr>
          <p:spPr bwMode="auto">
            <a:xfrm>
              <a:off x="2798" y="1051"/>
              <a:ext cx="526" cy="526"/>
            </a:xfrm>
            <a:custGeom>
              <a:avLst/>
              <a:gdLst>
                <a:gd name="T0" fmla="*/ 0 w 1669"/>
                <a:gd name="T1" fmla="*/ 1669 h 1669"/>
                <a:gd name="T2" fmla="*/ 1667 w 1669"/>
                <a:gd name="T3" fmla="*/ 0 h 1669"/>
                <a:gd name="T4" fmla="*/ 1669 w 1669"/>
                <a:gd name="T5" fmla="*/ 0 h 1669"/>
              </a:gdLst>
              <a:ahLst/>
              <a:cxnLst>
                <a:cxn ang="0">
                  <a:pos x="T0" y="T1"/>
                </a:cxn>
                <a:cxn ang="0">
                  <a:pos x="T2" y="T3"/>
                </a:cxn>
                <a:cxn ang="0">
                  <a:pos x="T4" y="T5"/>
                </a:cxn>
              </a:cxnLst>
              <a:rect l="0" t="0" r="r" b="b"/>
              <a:pathLst>
                <a:path w="1669" h="1669">
                  <a:moveTo>
                    <a:pt x="0" y="1669"/>
                  </a:moveTo>
                  <a:lnTo>
                    <a:pt x="1667" y="0"/>
                  </a:lnTo>
                  <a:lnTo>
                    <a:pt x="16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399" name="Freeform 111"/>
            <p:cNvSpPr>
              <a:spLocks/>
            </p:cNvSpPr>
            <p:nvPr/>
          </p:nvSpPr>
          <p:spPr bwMode="auto">
            <a:xfrm>
              <a:off x="2846" y="1051"/>
              <a:ext cx="526" cy="526"/>
            </a:xfrm>
            <a:custGeom>
              <a:avLst/>
              <a:gdLst>
                <a:gd name="T0" fmla="*/ 0 w 1668"/>
                <a:gd name="T1" fmla="*/ 1669 h 1669"/>
                <a:gd name="T2" fmla="*/ 1666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6"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0" name="Freeform 112"/>
            <p:cNvSpPr>
              <a:spLocks/>
            </p:cNvSpPr>
            <p:nvPr/>
          </p:nvSpPr>
          <p:spPr bwMode="auto">
            <a:xfrm>
              <a:off x="2894" y="1051"/>
              <a:ext cx="528" cy="526"/>
            </a:xfrm>
            <a:custGeom>
              <a:avLst/>
              <a:gdLst>
                <a:gd name="T0" fmla="*/ 0 w 1668"/>
                <a:gd name="T1" fmla="*/ 1669 h 1669"/>
                <a:gd name="T2" fmla="*/ 1666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6"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1" name="Freeform 113"/>
            <p:cNvSpPr>
              <a:spLocks/>
            </p:cNvSpPr>
            <p:nvPr/>
          </p:nvSpPr>
          <p:spPr bwMode="auto">
            <a:xfrm>
              <a:off x="2944" y="1051"/>
              <a:ext cx="526" cy="526"/>
            </a:xfrm>
            <a:custGeom>
              <a:avLst/>
              <a:gdLst>
                <a:gd name="T0" fmla="*/ 0 w 1668"/>
                <a:gd name="T1" fmla="*/ 1669 h 1669"/>
                <a:gd name="T2" fmla="*/ 1666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6"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2" name="Freeform 114"/>
            <p:cNvSpPr>
              <a:spLocks/>
            </p:cNvSpPr>
            <p:nvPr/>
          </p:nvSpPr>
          <p:spPr bwMode="auto">
            <a:xfrm>
              <a:off x="2992" y="1051"/>
              <a:ext cx="526" cy="526"/>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3" name="Freeform 115"/>
            <p:cNvSpPr>
              <a:spLocks/>
            </p:cNvSpPr>
            <p:nvPr/>
          </p:nvSpPr>
          <p:spPr bwMode="auto">
            <a:xfrm>
              <a:off x="3040" y="1095"/>
              <a:ext cx="482" cy="482"/>
            </a:xfrm>
            <a:custGeom>
              <a:avLst/>
              <a:gdLst>
                <a:gd name="T0" fmla="*/ 0 w 1529"/>
                <a:gd name="T1" fmla="*/ 1530 h 1530"/>
                <a:gd name="T2" fmla="*/ 1528 w 1529"/>
                <a:gd name="T3" fmla="*/ 0 h 1530"/>
                <a:gd name="T4" fmla="*/ 1529 w 1529"/>
                <a:gd name="T5" fmla="*/ 0 h 1530"/>
              </a:gdLst>
              <a:ahLst/>
              <a:cxnLst>
                <a:cxn ang="0">
                  <a:pos x="T0" y="T1"/>
                </a:cxn>
                <a:cxn ang="0">
                  <a:pos x="T2" y="T3"/>
                </a:cxn>
                <a:cxn ang="0">
                  <a:pos x="T4" y="T5"/>
                </a:cxn>
              </a:cxnLst>
              <a:rect l="0" t="0" r="r" b="b"/>
              <a:pathLst>
                <a:path w="1529" h="1530">
                  <a:moveTo>
                    <a:pt x="0" y="1530"/>
                  </a:moveTo>
                  <a:lnTo>
                    <a:pt x="1528" y="0"/>
                  </a:lnTo>
                  <a:lnTo>
                    <a:pt x="152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4" name="Freeform 116"/>
            <p:cNvSpPr>
              <a:spLocks/>
            </p:cNvSpPr>
            <p:nvPr/>
          </p:nvSpPr>
          <p:spPr bwMode="auto">
            <a:xfrm>
              <a:off x="3089" y="1144"/>
              <a:ext cx="433" cy="433"/>
            </a:xfrm>
            <a:custGeom>
              <a:avLst/>
              <a:gdLst>
                <a:gd name="T0" fmla="*/ 0 w 1375"/>
                <a:gd name="T1" fmla="*/ 1376 h 1376"/>
                <a:gd name="T2" fmla="*/ 1374 w 1375"/>
                <a:gd name="T3" fmla="*/ 0 h 1376"/>
                <a:gd name="T4" fmla="*/ 1375 w 1375"/>
                <a:gd name="T5" fmla="*/ 0 h 1376"/>
              </a:gdLst>
              <a:ahLst/>
              <a:cxnLst>
                <a:cxn ang="0">
                  <a:pos x="T0" y="T1"/>
                </a:cxn>
                <a:cxn ang="0">
                  <a:pos x="T2" y="T3"/>
                </a:cxn>
                <a:cxn ang="0">
                  <a:pos x="T4" y="T5"/>
                </a:cxn>
              </a:cxnLst>
              <a:rect l="0" t="0" r="r" b="b"/>
              <a:pathLst>
                <a:path w="1375" h="1376">
                  <a:moveTo>
                    <a:pt x="0" y="1376"/>
                  </a:moveTo>
                  <a:lnTo>
                    <a:pt x="1374" y="0"/>
                  </a:lnTo>
                  <a:lnTo>
                    <a:pt x="137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5" name="Freeform 117"/>
            <p:cNvSpPr>
              <a:spLocks/>
            </p:cNvSpPr>
            <p:nvPr/>
          </p:nvSpPr>
          <p:spPr bwMode="auto">
            <a:xfrm>
              <a:off x="3137" y="1192"/>
              <a:ext cx="385" cy="385"/>
            </a:xfrm>
            <a:custGeom>
              <a:avLst/>
              <a:gdLst>
                <a:gd name="T0" fmla="*/ 0 w 1221"/>
                <a:gd name="T1" fmla="*/ 1221 h 1221"/>
                <a:gd name="T2" fmla="*/ 1220 w 1221"/>
                <a:gd name="T3" fmla="*/ 0 h 1221"/>
                <a:gd name="T4" fmla="*/ 1221 w 1221"/>
                <a:gd name="T5" fmla="*/ 0 h 1221"/>
              </a:gdLst>
              <a:ahLst/>
              <a:cxnLst>
                <a:cxn ang="0">
                  <a:pos x="T0" y="T1"/>
                </a:cxn>
                <a:cxn ang="0">
                  <a:pos x="T2" y="T3"/>
                </a:cxn>
                <a:cxn ang="0">
                  <a:pos x="T4" y="T5"/>
                </a:cxn>
              </a:cxnLst>
              <a:rect l="0" t="0" r="r" b="b"/>
              <a:pathLst>
                <a:path w="1221" h="1221">
                  <a:moveTo>
                    <a:pt x="0" y="1221"/>
                  </a:moveTo>
                  <a:lnTo>
                    <a:pt x="1220" y="0"/>
                  </a:lnTo>
                  <a:lnTo>
                    <a:pt x="122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6" name="Freeform 118"/>
            <p:cNvSpPr>
              <a:spLocks/>
            </p:cNvSpPr>
            <p:nvPr/>
          </p:nvSpPr>
          <p:spPr bwMode="auto">
            <a:xfrm>
              <a:off x="3185" y="1240"/>
              <a:ext cx="337" cy="337"/>
            </a:xfrm>
            <a:custGeom>
              <a:avLst/>
              <a:gdLst>
                <a:gd name="T0" fmla="*/ 0 w 1066"/>
                <a:gd name="T1" fmla="*/ 1067 h 1067"/>
                <a:gd name="T2" fmla="*/ 1065 w 1066"/>
                <a:gd name="T3" fmla="*/ 0 h 1067"/>
                <a:gd name="T4" fmla="*/ 1066 w 1066"/>
                <a:gd name="T5" fmla="*/ 0 h 1067"/>
              </a:gdLst>
              <a:ahLst/>
              <a:cxnLst>
                <a:cxn ang="0">
                  <a:pos x="T0" y="T1"/>
                </a:cxn>
                <a:cxn ang="0">
                  <a:pos x="T2" y="T3"/>
                </a:cxn>
                <a:cxn ang="0">
                  <a:pos x="T4" y="T5"/>
                </a:cxn>
              </a:cxnLst>
              <a:rect l="0" t="0" r="r" b="b"/>
              <a:pathLst>
                <a:path w="1066" h="1067">
                  <a:moveTo>
                    <a:pt x="0" y="1067"/>
                  </a:moveTo>
                  <a:lnTo>
                    <a:pt x="1065" y="0"/>
                  </a:lnTo>
                  <a:lnTo>
                    <a:pt x="10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7" name="Freeform 119"/>
            <p:cNvSpPr>
              <a:spLocks/>
            </p:cNvSpPr>
            <p:nvPr/>
          </p:nvSpPr>
          <p:spPr bwMode="auto">
            <a:xfrm>
              <a:off x="3235" y="1290"/>
              <a:ext cx="287" cy="287"/>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8" name="Freeform 120"/>
            <p:cNvSpPr>
              <a:spLocks/>
            </p:cNvSpPr>
            <p:nvPr/>
          </p:nvSpPr>
          <p:spPr bwMode="auto">
            <a:xfrm>
              <a:off x="3283" y="1338"/>
              <a:ext cx="239" cy="239"/>
            </a:xfrm>
            <a:custGeom>
              <a:avLst/>
              <a:gdLst>
                <a:gd name="T0" fmla="*/ 0 w 758"/>
                <a:gd name="T1" fmla="*/ 758 h 758"/>
                <a:gd name="T2" fmla="*/ 757 w 758"/>
                <a:gd name="T3" fmla="*/ 0 h 758"/>
                <a:gd name="T4" fmla="*/ 758 w 758"/>
                <a:gd name="T5" fmla="*/ 0 h 758"/>
              </a:gdLst>
              <a:ahLst/>
              <a:cxnLst>
                <a:cxn ang="0">
                  <a:pos x="T0" y="T1"/>
                </a:cxn>
                <a:cxn ang="0">
                  <a:pos x="T2" y="T3"/>
                </a:cxn>
                <a:cxn ang="0">
                  <a:pos x="T4" y="T5"/>
                </a:cxn>
              </a:cxnLst>
              <a:rect l="0" t="0" r="r" b="b"/>
              <a:pathLst>
                <a:path w="758" h="758">
                  <a:moveTo>
                    <a:pt x="0" y="758"/>
                  </a:moveTo>
                  <a:lnTo>
                    <a:pt x="757" y="0"/>
                  </a:lnTo>
                  <a:lnTo>
                    <a:pt x="75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09" name="Freeform 121"/>
            <p:cNvSpPr>
              <a:spLocks/>
            </p:cNvSpPr>
            <p:nvPr/>
          </p:nvSpPr>
          <p:spPr bwMode="auto">
            <a:xfrm>
              <a:off x="3331" y="1386"/>
              <a:ext cx="191" cy="191"/>
            </a:xfrm>
            <a:custGeom>
              <a:avLst/>
              <a:gdLst>
                <a:gd name="T0" fmla="*/ 0 w 604"/>
                <a:gd name="T1" fmla="*/ 603 h 603"/>
                <a:gd name="T2" fmla="*/ 603 w 604"/>
                <a:gd name="T3" fmla="*/ 0 h 603"/>
                <a:gd name="T4" fmla="*/ 604 w 604"/>
                <a:gd name="T5" fmla="*/ 0 h 603"/>
              </a:gdLst>
              <a:ahLst/>
              <a:cxnLst>
                <a:cxn ang="0">
                  <a:pos x="T0" y="T1"/>
                </a:cxn>
                <a:cxn ang="0">
                  <a:pos x="T2" y="T3"/>
                </a:cxn>
                <a:cxn ang="0">
                  <a:pos x="T4" y="T5"/>
                </a:cxn>
              </a:cxnLst>
              <a:rect l="0" t="0" r="r" b="b"/>
              <a:pathLst>
                <a:path w="604" h="603">
                  <a:moveTo>
                    <a:pt x="0" y="603"/>
                  </a:moveTo>
                  <a:lnTo>
                    <a:pt x="603" y="0"/>
                  </a:lnTo>
                  <a:lnTo>
                    <a:pt x="60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0" name="Freeform 122"/>
            <p:cNvSpPr>
              <a:spLocks/>
            </p:cNvSpPr>
            <p:nvPr/>
          </p:nvSpPr>
          <p:spPr bwMode="auto">
            <a:xfrm>
              <a:off x="3380" y="1435"/>
              <a:ext cx="142" cy="142"/>
            </a:xfrm>
            <a:custGeom>
              <a:avLst/>
              <a:gdLst>
                <a:gd name="T0" fmla="*/ 0 w 449"/>
                <a:gd name="T1" fmla="*/ 449 h 449"/>
                <a:gd name="T2" fmla="*/ 448 w 449"/>
                <a:gd name="T3" fmla="*/ 0 h 449"/>
                <a:gd name="T4" fmla="*/ 449 w 449"/>
                <a:gd name="T5" fmla="*/ 0 h 449"/>
              </a:gdLst>
              <a:ahLst/>
              <a:cxnLst>
                <a:cxn ang="0">
                  <a:pos x="T0" y="T1"/>
                </a:cxn>
                <a:cxn ang="0">
                  <a:pos x="T2" y="T3"/>
                </a:cxn>
                <a:cxn ang="0">
                  <a:pos x="T4" y="T5"/>
                </a:cxn>
              </a:cxnLst>
              <a:rect l="0" t="0" r="r" b="b"/>
              <a:pathLst>
                <a:path w="449" h="449">
                  <a:moveTo>
                    <a:pt x="0" y="449"/>
                  </a:moveTo>
                  <a:lnTo>
                    <a:pt x="448" y="0"/>
                  </a:lnTo>
                  <a:lnTo>
                    <a:pt x="44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1" name="Freeform 123"/>
            <p:cNvSpPr>
              <a:spLocks/>
            </p:cNvSpPr>
            <p:nvPr/>
          </p:nvSpPr>
          <p:spPr bwMode="auto">
            <a:xfrm>
              <a:off x="3428" y="1484"/>
              <a:ext cx="94" cy="93"/>
            </a:xfrm>
            <a:custGeom>
              <a:avLst/>
              <a:gdLst>
                <a:gd name="T0" fmla="*/ 0 w 295"/>
                <a:gd name="T1" fmla="*/ 294 h 294"/>
                <a:gd name="T2" fmla="*/ 294 w 295"/>
                <a:gd name="T3" fmla="*/ 0 h 294"/>
                <a:gd name="T4" fmla="*/ 295 w 295"/>
                <a:gd name="T5" fmla="*/ 0 h 294"/>
              </a:gdLst>
              <a:ahLst/>
              <a:cxnLst>
                <a:cxn ang="0">
                  <a:pos x="T0" y="T1"/>
                </a:cxn>
                <a:cxn ang="0">
                  <a:pos x="T2" y="T3"/>
                </a:cxn>
                <a:cxn ang="0">
                  <a:pos x="T4" y="T5"/>
                </a:cxn>
              </a:cxnLst>
              <a:rect l="0" t="0" r="r" b="b"/>
              <a:pathLst>
                <a:path w="295" h="294">
                  <a:moveTo>
                    <a:pt x="0" y="294"/>
                  </a:moveTo>
                  <a:lnTo>
                    <a:pt x="294" y="0"/>
                  </a:lnTo>
                  <a:lnTo>
                    <a:pt x="2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2" name="Freeform 124"/>
            <p:cNvSpPr>
              <a:spLocks/>
            </p:cNvSpPr>
            <p:nvPr/>
          </p:nvSpPr>
          <p:spPr bwMode="auto">
            <a:xfrm>
              <a:off x="3477" y="1532"/>
              <a:ext cx="45" cy="45"/>
            </a:xfrm>
            <a:custGeom>
              <a:avLst/>
              <a:gdLst>
                <a:gd name="T0" fmla="*/ 0 w 141"/>
                <a:gd name="T1" fmla="*/ 140 h 140"/>
                <a:gd name="T2" fmla="*/ 140 w 141"/>
                <a:gd name="T3" fmla="*/ 0 h 140"/>
                <a:gd name="T4" fmla="*/ 141 w 141"/>
                <a:gd name="T5" fmla="*/ 0 h 140"/>
              </a:gdLst>
              <a:ahLst/>
              <a:cxnLst>
                <a:cxn ang="0">
                  <a:pos x="T0" y="T1"/>
                </a:cxn>
                <a:cxn ang="0">
                  <a:pos x="T2" y="T3"/>
                </a:cxn>
                <a:cxn ang="0">
                  <a:pos x="T4" y="T5"/>
                </a:cxn>
              </a:cxnLst>
              <a:rect l="0" t="0" r="r" b="b"/>
              <a:pathLst>
                <a:path w="141" h="140">
                  <a:moveTo>
                    <a:pt x="0" y="140"/>
                  </a:moveTo>
                  <a:lnTo>
                    <a:pt x="140" y="0"/>
                  </a:lnTo>
                  <a:lnTo>
                    <a:pt x="1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3" name="Freeform 125"/>
            <p:cNvSpPr>
              <a:spLocks/>
            </p:cNvSpPr>
            <p:nvPr/>
          </p:nvSpPr>
          <p:spPr bwMode="auto">
            <a:xfrm>
              <a:off x="4263" y="1051"/>
              <a:ext cx="31" cy="30"/>
            </a:xfrm>
            <a:custGeom>
              <a:avLst/>
              <a:gdLst>
                <a:gd name="T0" fmla="*/ 0 w 97"/>
                <a:gd name="T1" fmla="*/ 96 h 96"/>
                <a:gd name="T2" fmla="*/ 96 w 97"/>
                <a:gd name="T3" fmla="*/ 0 h 96"/>
                <a:gd name="T4" fmla="*/ 97 w 97"/>
                <a:gd name="T5" fmla="*/ 0 h 96"/>
              </a:gdLst>
              <a:ahLst/>
              <a:cxnLst>
                <a:cxn ang="0">
                  <a:pos x="T0" y="T1"/>
                </a:cxn>
                <a:cxn ang="0">
                  <a:pos x="T2" y="T3"/>
                </a:cxn>
                <a:cxn ang="0">
                  <a:pos x="T4" y="T5"/>
                </a:cxn>
              </a:cxnLst>
              <a:rect l="0" t="0" r="r" b="b"/>
              <a:pathLst>
                <a:path w="97" h="96">
                  <a:moveTo>
                    <a:pt x="0" y="96"/>
                  </a:moveTo>
                  <a:lnTo>
                    <a:pt x="96" y="0"/>
                  </a:lnTo>
                  <a:lnTo>
                    <a:pt x="9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4" name="Freeform 126"/>
            <p:cNvSpPr>
              <a:spLocks/>
            </p:cNvSpPr>
            <p:nvPr/>
          </p:nvSpPr>
          <p:spPr bwMode="auto">
            <a:xfrm>
              <a:off x="4263" y="1051"/>
              <a:ext cx="80" cy="80"/>
            </a:xfrm>
            <a:custGeom>
              <a:avLst/>
              <a:gdLst>
                <a:gd name="T0" fmla="*/ 0 w 251"/>
                <a:gd name="T1" fmla="*/ 251 h 251"/>
                <a:gd name="T2" fmla="*/ 250 w 251"/>
                <a:gd name="T3" fmla="*/ 0 h 251"/>
                <a:gd name="T4" fmla="*/ 251 w 251"/>
                <a:gd name="T5" fmla="*/ 0 h 251"/>
              </a:gdLst>
              <a:ahLst/>
              <a:cxnLst>
                <a:cxn ang="0">
                  <a:pos x="T0" y="T1"/>
                </a:cxn>
                <a:cxn ang="0">
                  <a:pos x="T2" y="T3"/>
                </a:cxn>
                <a:cxn ang="0">
                  <a:pos x="T4" y="T5"/>
                </a:cxn>
              </a:cxnLst>
              <a:rect l="0" t="0" r="r" b="b"/>
              <a:pathLst>
                <a:path w="251" h="251">
                  <a:moveTo>
                    <a:pt x="0" y="251"/>
                  </a:moveTo>
                  <a:lnTo>
                    <a:pt x="250" y="0"/>
                  </a:lnTo>
                  <a:lnTo>
                    <a:pt x="2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5" name="Freeform 127"/>
            <p:cNvSpPr>
              <a:spLocks/>
            </p:cNvSpPr>
            <p:nvPr/>
          </p:nvSpPr>
          <p:spPr bwMode="auto">
            <a:xfrm>
              <a:off x="4263" y="1051"/>
              <a:ext cx="128" cy="128"/>
            </a:xfrm>
            <a:custGeom>
              <a:avLst/>
              <a:gdLst>
                <a:gd name="T0" fmla="*/ 0 w 405"/>
                <a:gd name="T1" fmla="*/ 405 h 405"/>
                <a:gd name="T2" fmla="*/ 404 w 405"/>
                <a:gd name="T3" fmla="*/ 0 h 405"/>
                <a:gd name="T4" fmla="*/ 405 w 405"/>
                <a:gd name="T5" fmla="*/ 0 h 405"/>
              </a:gdLst>
              <a:ahLst/>
              <a:cxnLst>
                <a:cxn ang="0">
                  <a:pos x="T0" y="T1"/>
                </a:cxn>
                <a:cxn ang="0">
                  <a:pos x="T2" y="T3"/>
                </a:cxn>
                <a:cxn ang="0">
                  <a:pos x="T4" y="T5"/>
                </a:cxn>
              </a:cxnLst>
              <a:rect l="0" t="0" r="r" b="b"/>
              <a:pathLst>
                <a:path w="405" h="405">
                  <a:moveTo>
                    <a:pt x="0" y="405"/>
                  </a:moveTo>
                  <a:lnTo>
                    <a:pt x="404" y="0"/>
                  </a:lnTo>
                  <a:lnTo>
                    <a:pt x="40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6" name="Freeform 128"/>
            <p:cNvSpPr>
              <a:spLocks/>
            </p:cNvSpPr>
            <p:nvPr/>
          </p:nvSpPr>
          <p:spPr bwMode="auto">
            <a:xfrm>
              <a:off x="4263" y="1051"/>
              <a:ext cx="176" cy="176"/>
            </a:xfrm>
            <a:custGeom>
              <a:avLst/>
              <a:gdLst>
                <a:gd name="T0" fmla="*/ 0 w 560"/>
                <a:gd name="T1" fmla="*/ 560 h 560"/>
                <a:gd name="T2" fmla="*/ 559 w 560"/>
                <a:gd name="T3" fmla="*/ 0 h 560"/>
                <a:gd name="T4" fmla="*/ 560 w 560"/>
                <a:gd name="T5" fmla="*/ 0 h 560"/>
              </a:gdLst>
              <a:ahLst/>
              <a:cxnLst>
                <a:cxn ang="0">
                  <a:pos x="T0" y="T1"/>
                </a:cxn>
                <a:cxn ang="0">
                  <a:pos x="T2" y="T3"/>
                </a:cxn>
                <a:cxn ang="0">
                  <a:pos x="T4" y="T5"/>
                </a:cxn>
              </a:cxnLst>
              <a:rect l="0" t="0" r="r" b="b"/>
              <a:pathLst>
                <a:path w="560" h="560">
                  <a:moveTo>
                    <a:pt x="0" y="560"/>
                  </a:moveTo>
                  <a:lnTo>
                    <a:pt x="559" y="0"/>
                  </a:lnTo>
                  <a:lnTo>
                    <a:pt x="56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7" name="Freeform 129"/>
            <p:cNvSpPr>
              <a:spLocks/>
            </p:cNvSpPr>
            <p:nvPr/>
          </p:nvSpPr>
          <p:spPr bwMode="auto">
            <a:xfrm>
              <a:off x="4263" y="1051"/>
              <a:ext cx="224" cy="225"/>
            </a:xfrm>
            <a:custGeom>
              <a:avLst/>
              <a:gdLst>
                <a:gd name="T0" fmla="*/ 0 w 714"/>
                <a:gd name="T1" fmla="*/ 714 h 714"/>
                <a:gd name="T2" fmla="*/ 713 w 714"/>
                <a:gd name="T3" fmla="*/ 0 h 714"/>
                <a:gd name="T4" fmla="*/ 714 w 714"/>
                <a:gd name="T5" fmla="*/ 0 h 714"/>
              </a:gdLst>
              <a:ahLst/>
              <a:cxnLst>
                <a:cxn ang="0">
                  <a:pos x="T0" y="T1"/>
                </a:cxn>
                <a:cxn ang="0">
                  <a:pos x="T2" y="T3"/>
                </a:cxn>
                <a:cxn ang="0">
                  <a:pos x="T4" y="T5"/>
                </a:cxn>
              </a:cxnLst>
              <a:rect l="0" t="0" r="r" b="b"/>
              <a:pathLst>
                <a:path w="714" h="714">
                  <a:moveTo>
                    <a:pt x="0" y="714"/>
                  </a:moveTo>
                  <a:lnTo>
                    <a:pt x="713" y="0"/>
                  </a:lnTo>
                  <a:lnTo>
                    <a:pt x="71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8" name="Freeform 130"/>
            <p:cNvSpPr>
              <a:spLocks/>
            </p:cNvSpPr>
            <p:nvPr/>
          </p:nvSpPr>
          <p:spPr bwMode="auto">
            <a:xfrm>
              <a:off x="4263" y="1051"/>
              <a:ext cx="274" cy="273"/>
            </a:xfrm>
            <a:custGeom>
              <a:avLst/>
              <a:gdLst>
                <a:gd name="T0" fmla="*/ 0 w 868"/>
                <a:gd name="T1" fmla="*/ 869 h 869"/>
                <a:gd name="T2" fmla="*/ 867 w 868"/>
                <a:gd name="T3" fmla="*/ 0 h 869"/>
                <a:gd name="T4" fmla="*/ 868 w 868"/>
                <a:gd name="T5" fmla="*/ 0 h 869"/>
              </a:gdLst>
              <a:ahLst/>
              <a:cxnLst>
                <a:cxn ang="0">
                  <a:pos x="T0" y="T1"/>
                </a:cxn>
                <a:cxn ang="0">
                  <a:pos x="T2" y="T3"/>
                </a:cxn>
                <a:cxn ang="0">
                  <a:pos x="T4" y="T5"/>
                </a:cxn>
              </a:cxnLst>
              <a:rect l="0" t="0" r="r" b="b"/>
              <a:pathLst>
                <a:path w="868" h="869">
                  <a:moveTo>
                    <a:pt x="0" y="869"/>
                  </a:moveTo>
                  <a:lnTo>
                    <a:pt x="867" y="0"/>
                  </a:lnTo>
                  <a:lnTo>
                    <a:pt x="8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19" name="Freeform 131"/>
            <p:cNvSpPr>
              <a:spLocks/>
            </p:cNvSpPr>
            <p:nvPr/>
          </p:nvSpPr>
          <p:spPr bwMode="auto">
            <a:xfrm>
              <a:off x="4263" y="1051"/>
              <a:ext cx="322" cy="321"/>
            </a:xfrm>
            <a:custGeom>
              <a:avLst/>
              <a:gdLst>
                <a:gd name="T0" fmla="*/ 0 w 1022"/>
                <a:gd name="T1" fmla="*/ 1023 h 1023"/>
                <a:gd name="T2" fmla="*/ 1021 w 1022"/>
                <a:gd name="T3" fmla="*/ 0 h 1023"/>
                <a:gd name="T4" fmla="*/ 1022 w 1022"/>
                <a:gd name="T5" fmla="*/ 0 h 1023"/>
              </a:gdLst>
              <a:ahLst/>
              <a:cxnLst>
                <a:cxn ang="0">
                  <a:pos x="T0" y="T1"/>
                </a:cxn>
                <a:cxn ang="0">
                  <a:pos x="T2" y="T3"/>
                </a:cxn>
                <a:cxn ang="0">
                  <a:pos x="T4" y="T5"/>
                </a:cxn>
              </a:cxnLst>
              <a:rect l="0" t="0" r="r" b="b"/>
              <a:pathLst>
                <a:path w="1022" h="1023">
                  <a:moveTo>
                    <a:pt x="0" y="1023"/>
                  </a:moveTo>
                  <a:lnTo>
                    <a:pt x="1021" y="0"/>
                  </a:lnTo>
                  <a:lnTo>
                    <a:pt x="102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0" name="Freeform 132"/>
            <p:cNvSpPr>
              <a:spLocks/>
            </p:cNvSpPr>
            <p:nvPr/>
          </p:nvSpPr>
          <p:spPr bwMode="auto">
            <a:xfrm>
              <a:off x="4263" y="1051"/>
              <a:ext cx="370" cy="369"/>
            </a:xfrm>
            <a:custGeom>
              <a:avLst/>
              <a:gdLst>
                <a:gd name="T0" fmla="*/ 0 w 1177"/>
                <a:gd name="T1" fmla="*/ 1178 h 1178"/>
                <a:gd name="T2" fmla="*/ 1176 w 1177"/>
                <a:gd name="T3" fmla="*/ 0 h 1178"/>
                <a:gd name="T4" fmla="*/ 1177 w 1177"/>
                <a:gd name="T5" fmla="*/ 0 h 1178"/>
              </a:gdLst>
              <a:ahLst/>
              <a:cxnLst>
                <a:cxn ang="0">
                  <a:pos x="T0" y="T1"/>
                </a:cxn>
                <a:cxn ang="0">
                  <a:pos x="T2" y="T3"/>
                </a:cxn>
                <a:cxn ang="0">
                  <a:pos x="T4" y="T5"/>
                </a:cxn>
              </a:cxnLst>
              <a:rect l="0" t="0" r="r" b="b"/>
              <a:pathLst>
                <a:path w="1177" h="1178">
                  <a:moveTo>
                    <a:pt x="0" y="1178"/>
                  </a:moveTo>
                  <a:lnTo>
                    <a:pt x="1176" y="0"/>
                  </a:lnTo>
                  <a:lnTo>
                    <a:pt x="117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1" name="Freeform 133"/>
            <p:cNvSpPr>
              <a:spLocks/>
            </p:cNvSpPr>
            <p:nvPr/>
          </p:nvSpPr>
          <p:spPr bwMode="auto">
            <a:xfrm>
              <a:off x="4263" y="1051"/>
              <a:ext cx="419" cy="419"/>
            </a:xfrm>
            <a:custGeom>
              <a:avLst/>
              <a:gdLst>
                <a:gd name="T0" fmla="*/ 0 w 1331"/>
                <a:gd name="T1" fmla="*/ 1332 h 1332"/>
                <a:gd name="T2" fmla="*/ 1330 w 1331"/>
                <a:gd name="T3" fmla="*/ 0 h 1332"/>
                <a:gd name="T4" fmla="*/ 1331 w 1331"/>
                <a:gd name="T5" fmla="*/ 0 h 1332"/>
              </a:gdLst>
              <a:ahLst/>
              <a:cxnLst>
                <a:cxn ang="0">
                  <a:pos x="T0" y="T1"/>
                </a:cxn>
                <a:cxn ang="0">
                  <a:pos x="T2" y="T3"/>
                </a:cxn>
                <a:cxn ang="0">
                  <a:pos x="T4" y="T5"/>
                </a:cxn>
              </a:cxnLst>
              <a:rect l="0" t="0" r="r" b="b"/>
              <a:pathLst>
                <a:path w="1331" h="1332">
                  <a:moveTo>
                    <a:pt x="0" y="1332"/>
                  </a:moveTo>
                  <a:lnTo>
                    <a:pt x="1330" y="0"/>
                  </a:lnTo>
                  <a:lnTo>
                    <a:pt x="133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2" name="Freeform 134"/>
            <p:cNvSpPr>
              <a:spLocks/>
            </p:cNvSpPr>
            <p:nvPr/>
          </p:nvSpPr>
          <p:spPr bwMode="auto">
            <a:xfrm>
              <a:off x="4263" y="1051"/>
              <a:ext cx="467" cy="467"/>
            </a:xfrm>
            <a:custGeom>
              <a:avLst/>
              <a:gdLst>
                <a:gd name="T0" fmla="*/ 0 w 1485"/>
                <a:gd name="T1" fmla="*/ 1487 h 1487"/>
                <a:gd name="T2" fmla="*/ 1484 w 1485"/>
                <a:gd name="T3" fmla="*/ 0 h 1487"/>
                <a:gd name="T4" fmla="*/ 1485 w 1485"/>
                <a:gd name="T5" fmla="*/ 0 h 1487"/>
              </a:gdLst>
              <a:ahLst/>
              <a:cxnLst>
                <a:cxn ang="0">
                  <a:pos x="T0" y="T1"/>
                </a:cxn>
                <a:cxn ang="0">
                  <a:pos x="T2" y="T3"/>
                </a:cxn>
                <a:cxn ang="0">
                  <a:pos x="T4" y="T5"/>
                </a:cxn>
              </a:cxnLst>
              <a:rect l="0" t="0" r="r" b="b"/>
              <a:pathLst>
                <a:path w="1485" h="1487">
                  <a:moveTo>
                    <a:pt x="0" y="1487"/>
                  </a:moveTo>
                  <a:lnTo>
                    <a:pt x="1484" y="0"/>
                  </a:lnTo>
                  <a:lnTo>
                    <a:pt x="14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3" name="Freeform 135"/>
            <p:cNvSpPr>
              <a:spLocks/>
            </p:cNvSpPr>
            <p:nvPr/>
          </p:nvSpPr>
          <p:spPr bwMode="auto">
            <a:xfrm>
              <a:off x="4263" y="1051"/>
              <a:ext cx="515" cy="515"/>
            </a:xfrm>
            <a:custGeom>
              <a:avLst/>
              <a:gdLst>
                <a:gd name="T0" fmla="*/ 0 w 1640"/>
                <a:gd name="T1" fmla="*/ 1641 h 1641"/>
                <a:gd name="T2" fmla="*/ 1639 w 1640"/>
                <a:gd name="T3" fmla="*/ 0 h 1641"/>
                <a:gd name="T4" fmla="*/ 1640 w 1640"/>
                <a:gd name="T5" fmla="*/ 0 h 1641"/>
              </a:gdLst>
              <a:ahLst/>
              <a:cxnLst>
                <a:cxn ang="0">
                  <a:pos x="T0" y="T1"/>
                </a:cxn>
                <a:cxn ang="0">
                  <a:pos x="T2" y="T3"/>
                </a:cxn>
                <a:cxn ang="0">
                  <a:pos x="T4" y="T5"/>
                </a:cxn>
              </a:cxnLst>
              <a:rect l="0" t="0" r="r" b="b"/>
              <a:pathLst>
                <a:path w="1640" h="1641">
                  <a:moveTo>
                    <a:pt x="0" y="1641"/>
                  </a:moveTo>
                  <a:lnTo>
                    <a:pt x="1639" y="0"/>
                  </a:lnTo>
                  <a:lnTo>
                    <a:pt x="16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4" name="Freeform 136"/>
            <p:cNvSpPr>
              <a:spLocks/>
            </p:cNvSpPr>
            <p:nvPr/>
          </p:nvSpPr>
          <p:spPr bwMode="auto">
            <a:xfrm>
              <a:off x="4305" y="1051"/>
              <a:ext cx="523"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5" name="Freeform 137"/>
            <p:cNvSpPr>
              <a:spLocks/>
            </p:cNvSpPr>
            <p:nvPr/>
          </p:nvSpPr>
          <p:spPr bwMode="auto">
            <a:xfrm>
              <a:off x="4353" y="1051"/>
              <a:ext cx="523"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6" name="Freeform 138"/>
            <p:cNvSpPr>
              <a:spLocks/>
            </p:cNvSpPr>
            <p:nvPr/>
          </p:nvSpPr>
          <p:spPr bwMode="auto">
            <a:xfrm>
              <a:off x="4401" y="1051"/>
              <a:ext cx="523"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7" name="Freeform 139"/>
            <p:cNvSpPr>
              <a:spLocks/>
            </p:cNvSpPr>
            <p:nvPr/>
          </p:nvSpPr>
          <p:spPr bwMode="auto">
            <a:xfrm>
              <a:off x="4450" y="1051"/>
              <a:ext cx="523" cy="526"/>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8" name="Freeform 140"/>
            <p:cNvSpPr>
              <a:spLocks/>
            </p:cNvSpPr>
            <p:nvPr/>
          </p:nvSpPr>
          <p:spPr bwMode="auto">
            <a:xfrm>
              <a:off x="4498" y="1051"/>
              <a:ext cx="523"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29" name="Freeform 141"/>
            <p:cNvSpPr>
              <a:spLocks/>
            </p:cNvSpPr>
            <p:nvPr/>
          </p:nvSpPr>
          <p:spPr bwMode="auto">
            <a:xfrm>
              <a:off x="4546" y="1051"/>
              <a:ext cx="524"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0" name="Freeform 142"/>
            <p:cNvSpPr>
              <a:spLocks/>
            </p:cNvSpPr>
            <p:nvPr/>
          </p:nvSpPr>
          <p:spPr bwMode="auto">
            <a:xfrm>
              <a:off x="4596" y="1051"/>
              <a:ext cx="522" cy="526"/>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1" name="Freeform 143"/>
            <p:cNvSpPr>
              <a:spLocks/>
            </p:cNvSpPr>
            <p:nvPr/>
          </p:nvSpPr>
          <p:spPr bwMode="auto">
            <a:xfrm>
              <a:off x="4644" y="1051"/>
              <a:ext cx="526" cy="526"/>
            </a:xfrm>
            <a:custGeom>
              <a:avLst/>
              <a:gdLst>
                <a:gd name="T0" fmla="*/ 0 w 1669"/>
                <a:gd name="T1" fmla="*/ 1669 h 1669"/>
                <a:gd name="T2" fmla="*/ 1667 w 1669"/>
                <a:gd name="T3" fmla="*/ 0 h 1669"/>
                <a:gd name="T4" fmla="*/ 1669 w 1669"/>
                <a:gd name="T5" fmla="*/ 0 h 1669"/>
              </a:gdLst>
              <a:ahLst/>
              <a:cxnLst>
                <a:cxn ang="0">
                  <a:pos x="T0" y="T1"/>
                </a:cxn>
                <a:cxn ang="0">
                  <a:pos x="T2" y="T3"/>
                </a:cxn>
                <a:cxn ang="0">
                  <a:pos x="T4" y="T5"/>
                </a:cxn>
              </a:cxnLst>
              <a:rect l="0" t="0" r="r" b="b"/>
              <a:pathLst>
                <a:path w="1669" h="1669">
                  <a:moveTo>
                    <a:pt x="0" y="1669"/>
                  </a:moveTo>
                  <a:lnTo>
                    <a:pt x="1667" y="0"/>
                  </a:lnTo>
                  <a:lnTo>
                    <a:pt x="16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2" name="Freeform 144"/>
            <p:cNvSpPr>
              <a:spLocks/>
            </p:cNvSpPr>
            <p:nvPr/>
          </p:nvSpPr>
          <p:spPr bwMode="auto">
            <a:xfrm>
              <a:off x="4692" y="1051"/>
              <a:ext cx="527" cy="526"/>
            </a:xfrm>
            <a:custGeom>
              <a:avLst/>
              <a:gdLst>
                <a:gd name="T0" fmla="*/ 0 w 1668"/>
                <a:gd name="T1" fmla="*/ 1669 h 1669"/>
                <a:gd name="T2" fmla="*/ 1666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6"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3" name="Freeform 145"/>
            <p:cNvSpPr>
              <a:spLocks/>
            </p:cNvSpPr>
            <p:nvPr/>
          </p:nvSpPr>
          <p:spPr bwMode="auto">
            <a:xfrm>
              <a:off x="4741" y="1051"/>
              <a:ext cx="526" cy="526"/>
            </a:xfrm>
            <a:custGeom>
              <a:avLst/>
              <a:gdLst>
                <a:gd name="T0" fmla="*/ 0 w 1668"/>
                <a:gd name="T1" fmla="*/ 1669 h 1669"/>
                <a:gd name="T2" fmla="*/ 1666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6"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4" name="Freeform 146"/>
            <p:cNvSpPr>
              <a:spLocks/>
            </p:cNvSpPr>
            <p:nvPr/>
          </p:nvSpPr>
          <p:spPr bwMode="auto">
            <a:xfrm>
              <a:off x="4789" y="1051"/>
              <a:ext cx="526" cy="526"/>
            </a:xfrm>
            <a:custGeom>
              <a:avLst/>
              <a:gdLst>
                <a:gd name="T0" fmla="*/ 0 w 1668"/>
                <a:gd name="T1" fmla="*/ 1669 h 1669"/>
                <a:gd name="T2" fmla="*/ 1666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6"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5" name="Freeform 147"/>
            <p:cNvSpPr>
              <a:spLocks/>
            </p:cNvSpPr>
            <p:nvPr/>
          </p:nvSpPr>
          <p:spPr bwMode="auto">
            <a:xfrm>
              <a:off x="4837" y="1051"/>
              <a:ext cx="528" cy="526"/>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6" name="Freeform 148"/>
            <p:cNvSpPr>
              <a:spLocks/>
            </p:cNvSpPr>
            <p:nvPr/>
          </p:nvSpPr>
          <p:spPr bwMode="auto">
            <a:xfrm>
              <a:off x="4887" y="1051"/>
              <a:ext cx="526" cy="526"/>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7" name="Freeform 149"/>
            <p:cNvSpPr>
              <a:spLocks/>
            </p:cNvSpPr>
            <p:nvPr/>
          </p:nvSpPr>
          <p:spPr bwMode="auto">
            <a:xfrm>
              <a:off x="4935" y="1051"/>
              <a:ext cx="526" cy="526"/>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8" name="Freeform 150"/>
            <p:cNvSpPr>
              <a:spLocks/>
            </p:cNvSpPr>
            <p:nvPr/>
          </p:nvSpPr>
          <p:spPr bwMode="auto">
            <a:xfrm>
              <a:off x="4983" y="1051"/>
              <a:ext cx="526" cy="526"/>
            </a:xfrm>
            <a:custGeom>
              <a:avLst/>
              <a:gdLst>
                <a:gd name="T0" fmla="*/ 0 w 1669"/>
                <a:gd name="T1" fmla="*/ 1669 h 1669"/>
                <a:gd name="T2" fmla="*/ 1668 w 1669"/>
                <a:gd name="T3" fmla="*/ 0 h 1669"/>
                <a:gd name="T4" fmla="*/ 1669 w 1669"/>
                <a:gd name="T5" fmla="*/ 0 h 1669"/>
              </a:gdLst>
              <a:ahLst/>
              <a:cxnLst>
                <a:cxn ang="0">
                  <a:pos x="T0" y="T1"/>
                </a:cxn>
                <a:cxn ang="0">
                  <a:pos x="T2" y="T3"/>
                </a:cxn>
                <a:cxn ang="0">
                  <a:pos x="T4" y="T5"/>
                </a:cxn>
              </a:cxnLst>
              <a:rect l="0" t="0" r="r" b="b"/>
              <a:pathLst>
                <a:path w="1669" h="1669">
                  <a:moveTo>
                    <a:pt x="0" y="1669"/>
                  </a:moveTo>
                  <a:lnTo>
                    <a:pt x="1668" y="0"/>
                  </a:lnTo>
                  <a:lnTo>
                    <a:pt x="16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39" name="Freeform 151"/>
            <p:cNvSpPr>
              <a:spLocks/>
            </p:cNvSpPr>
            <p:nvPr/>
          </p:nvSpPr>
          <p:spPr bwMode="auto">
            <a:xfrm>
              <a:off x="5031" y="1088"/>
              <a:ext cx="489" cy="489"/>
            </a:xfrm>
            <a:custGeom>
              <a:avLst/>
              <a:gdLst>
                <a:gd name="T0" fmla="*/ 0 w 1545"/>
                <a:gd name="T1" fmla="*/ 1547 h 1547"/>
                <a:gd name="T2" fmla="*/ 1543 w 1545"/>
                <a:gd name="T3" fmla="*/ 0 h 1547"/>
                <a:gd name="T4" fmla="*/ 1545 w 1545"/>
                <a:gd name="T5" fmla="*/ 0 h 1547"/>
              </a:gdLst>
              <a:ahLst/>
              <a:cxnLst>
                <a:cxn ang="0">
                  <a:pos x="T0" y="T1"/>
                </a:cxn>
                <a:cxn ang="0">
                  <a:pos x="T2" y="T3"/>
                </a:cxn>
                <a:cxn ang="0">
                  <a:pos x="T4" y="T5"/>
                </a:cxn>
              </a:cxnLst>
              <a:rect l="0" t="0" r="r" b="b"/>
              <a:pathLst>
                <a:path w="1545" h="1547">
                  <a:moveTo>
                    <a:pt x="0" y="1547"/>
                  </a:moveTo>
                  <a:lnTo>
                    <a:pt x="1543" y="0"/>
                  </a:lnTo>
                  <a:lnTo>
                    <a:pt x="15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0" name="Freeform 152"/>
            <p:cNvSpPr>
              <a:spLocks/>
            </p:cNvSpPr>
            <p:nvPr/>
          </p:nvSpPr>
          <p:spPr bwMode="auto">
            <a:xfrm>
              <a:off x="5081" y="1137"/>
              <a:ext cx="439" cy="440"/>
            </a:xfrm>
            <a:custGeom>
              <a:avLst/>
              <a:gdLst>
                <a:gd name="T0" fmla="*/ 0 w 1391"/>
                <a:gd name="T1" fmla="*/ 1392 h 1392"/>
                <a:gd name="T2" fmla="*/ 1389 w 1391"/>
                <a:gd name="T3" fmla="*/ 0 h 1392"/>
                <a:gd name="T4" fmla="*/ 1391 w 1391"/>
                <a:gd name="T5" fmla="*/ 0 h 1392"/>
              </a:gdLst>
              <a:ahLst/>
              <a:cxnLst>
                <a:cxn ang="0">
                  <a:pos x="T0" y="T1"/>
                </a:cxn>
                <a:cxn ang="0">
                  <a:pos x="T2" y="T3"/>
                </a:cxn>
                <a:cxn ang="0">
                  <a:pos x="T4" y="T5"/>
                </a:cxn>
              </a:cxnLst>
              <a:rect l="0" t="0" r="r" b="b"/>
              <a:pathLst>
                <a:path w="1391" h="1392">
                  <a:moveTo>
                    <a:pt x="0" y="1392"/>
                  </a:moveTo>
                  <a:lnTo>
                    <a:pt x="1389" y="0"/>
                  </a:lnTo>
                  <a:lnTo>
                    <a:pt x="13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1" name="Freeform 153"/>
            <p:cNvSpPr>
              <a:spLocks/>
            </p:cNvSpPr>
            <p:nvPr/>
          </p:nvSpPr>
          <p:spPr bwMode="auto">
            <a:xfrm>
              <a:off x="5129" y="1185"/>
              <a:ext cx="391" cy="392"/>
            </a:xfrm>
            <a:custGeom>
              <a:avLst/>
              <a:gdLst>
                <a:gd name="T0" fmla="*/ 0 w 1237"/>
                <a:gd name="T1" fmla="*/ 1238 h 1238"/>
                <a:gd name="T2" fmla="*/ 1235 w 1237"/>
                <a:gd name="T3" fmla="*/ 0 h 1238"/>
                <a:gd name="T4" fmla="*/ 1237 w 1237"/>
                <a:gd name="T5" fmla="*/ 0 h 1238"/>
              </a:gdLst>
              <a:ahLst/>
              <a:cxnLst>
                <a:cxn ang="0">
                  <a:pos x="T0" y="T1"/>
                </a:cxn>
                <a:cxn ang="0">
                  <a:pos x="T2" y="T3"/>
                </a:cxn>
                <a:cxn ang="0">
                  <a:pos x="T4" y="T5"/>
                </a:cxn>
              </a:cxnLst>
              <a:rect l="0" t="0" r="r" b="b"/>
              <a:pathLst>
                <a:path w="1237" h="1238">
                  <a:moveTo>
                    <a:pt x="0" y="1238"/>
                  </a:moveTo>
                  <a:lnTo>
                    <a:pt x="1235" y="0"/>
                  </a:lnTo>
                  <a:lnTo>
                    <a:pt x="123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2" name="Freeform 154"/>
            <p:cNvSpPr>
              <a:spLocks/>
            </p:cNvSpPr>
            <p:nvPr/>
          </p:nvSpPr>
          <p:spPr bwMode="auto">
            <a:xfrm>
              <a:off x="5177" y="1234"/>
              <a:ext cx="343" cy="343"/>
            </a:xfrm>
            <a:custGeom>
              <a:avLst/>
              <a:gdLst>
                <a:gd name="T0" fmla="*/ 0 w 1083"/>
                <a:gd name="T1" fmla="*/ 1083 h 1083"/>
                <a:gd name="T2" fmla="*/ 1081 w 1083"/>
                <a:gd name="T3" fmla="*/ 0 h 1083"/>
                <a:gd name="T4" fmla="*/ 1083 w 1083"/>
                <a:gd name="T5" fmla="*/ 0 h 1083"/>
              </a:gdLst>
              <a:ahLst/>
              <a:cxnLst>
                <a:cxn ang="0">
                  <a:pos x="T0" y="T1"/>
                </a:cxn>
                <a:cxn ang="0">
                  <a:pos x="T2" y="T3"/>
                </a:cxn>
                <a:cxn ang="0">
                  <a:pos x="T4" y="T5"/>
                </a:cxn>
              </a:cxnLst>
              <a:rect l="0" t="0" r="r" b="b"/>
              <a:pathLst>
                <a:path w="1083" h="1083">
                  <a:moveTo>
                    <a:pt x="0" y="1083"/>
                  </a:moveTo>
                  <a:lnTo>
                    <a:pt x="1081" y="0"/>
                  </a:lnTo>
                  <a:lnTo>
                    <a:pt x="108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3" name="Freeform 155"/>
            <p:cNvSpPr>
              <a:spLocks/>
            </p:cNvSpPr>
            <p:nvPr/>
          </p:nvSpPr>
          <p:spPr bwMode="auto">
            <a:xfrm>
              <a:off x="5226" y="1283"/>
              <a:ext cx="294" cy="294"/>
            </a:xfrm>
            <a:custGeom>
              <a:avLst/>
              <a:gdLst>
                <a:gd name="T0" fmla="*/ 0 w 928"/>
                <a:gd name="T1" fmla="*/ 929 h 929"/>
                <a:gd name="T2" fmla="*/ 926 w 928"/>
                <a:gd name="T3" fmla="*/ 0 h 929"/>
                <a:gd name="T4" fmla="*/ 928 w 928"/>
                <a:gd name="T5" fmla="*/ 0 h 929"/>
              </a:gdLst>
              <a:ahLst/>
              <a:cxnLst>
                <a:cxn ang="0">
                  <a:pos x="T0" y="T1"/>
                </a:cxn>
                <a:cxn ang="0">
                  <a:pos x="T2" y="T3"/>
                </a:cxn>
                <a:cxn ang="0">
                  <a:pos x="T4" y="T5"/>
                </a:cxn>
              </a:cxnLst>
              <a:rect l="0" t="0" r="r" b="b"/>
              <a:pathLst>
                <a:path w="928" h="929">
                  <a:moveTo>
                    <a:pt x="0" y="929"/>
                  </a:moveTo>
                  <a:lnTo>
                    <a:pt x="926" y="0"/>
                  </a:lnTo>
                  <a:lnTo>
                    <a:pt x="92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4" name="Freeform 156"/>
            <p:cNvSpPr>
              <a:spLocks/>
            </p:cNvSpPr>
            <p:nvPr/>
          </p:nvSpPr>
          <p:spPr bwMode="auto">
            <a:xfrm>
              <a:off x="5274" y="1331"/>
              <a:ext cx="246" cy="246"/>
            </a:xfrm>
            <a:custGeom>
              <a:avLst/>
              <a:gdLst>
                <a:gd name="T0" fmla="*/ 0 w 774"/>
                <a:gd name="T1" fmla="*/ 774 h 774"/>
                <a:gd name="T2" fmla="*/ 772 w 774"/>
                <a:gd name="T3" fmla="*/ 0 h 774"/>
                <a:gd name="T4" fmla="*/ 774 w 774"/>
                <a:gd name="T5" fmla="*/ 0 h 774"/>
              </a:gdLst>
              <a:ahLst/>
              <a:cxnLst>
                <a:cxn ang="0">
                  <a:pos x="T0" y="T1"/>
                </a:cxn>
                <a:cxn ang="0">
                  <a:pos x="T2" y="T3"/>
                </a:cxn>
                <a:cxn ang="0">
                  <a:pos x="T4" y="T5"/>
                </a:cxn>
              </a:cxnLst>
              <a:rect l="0" t="0" r="r" b="b"/>
              <a:pathLst>
                <a:path w="774" h="774">
                  <a:moveTo>
                    <a:pt x="0" y="774"/>
                  </a:moveTo>
                  <a:lnTo>
                    <a:pt x="772" y="0"/>
                  </a:lnTo>
                  <a:lnTo>
                    <a:pt x="7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5" name="Freeform 157"/>
            <p:cNvSpPr>
              <a:spLocks/>
            </p:cNvSpPr>
            <p:nvPr/>
          </p:nvSpPr>
          <p:spPr bwMode="auto">
            <a:xfrm>
              <a:off x="5322" y="1379"/>
              <a:ext cx="198" cy="198"/>
            </a:xfrm>
            <a:custGeom>
              <a:avLst/>
              <a:gdLst>
                <a:gd name="T0" fmla="*/ 0 w 620"/>
                <a:gd name="T1" fmla="*/ 620 h 620"/>
                <a:gd name="T2" fmla="*/ 618 w 620"/>
                <a:gd name="T3" fmla="*/ 0 h 620"/>
                <a:gd name="T4" fmla="*/ 620 w 620"/>
                <a:gd name="T5" fmla="*/ 0 h 620"/>
              </a:gdLst>
              <a:ahLst/>
              <a:cxnLst>
                <a:cxn ang="0">
                  <a:pos x="T0" y="T1"/>
                </a:cxn>
                <a:cxn ang="0">
                  <a:pos x="T2" y="T3"/>
                </a:cxn>
                <a:cxn ang="0">
                  <a:pos x="T4" y="T5"/>
                </a:cxn>
              </a:cxnLst>
              <a:rect l="0" t="0" r="r" b="b"/>
              <a:pathLst>
                <a:path w="620" h="620">
                  <a:moveTo>
                    <a:pt x="0" y="620"/>
                  </a:moveTo>
                  <a:lnTo>
                    <a:pt x="618" y="0"/>
                  </a:lnTo>
                  <a:lnTo>
                    <a:pt x="62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6" name="Freeform 158"/>
            <p:cNvSpPr>
              <a:spLocks/>
            </p:cNvSpPr>
            <p:nvPr/>
          </p:nvSpPr>
          <p:spPr bwMode="auto">
            <a:xfrm>
              <a:off x="5372" y="1427"/>
              <a:ext cx="148" cy="150"/>
            </a:xfrm>
            <a:custGeom>
              <a:avLst/>
              <a:gdLst>
                <a:gd name="T0" fmla="*/ 0 w 466"/>
                <a:gd name="T1" fmla="*/ 465 h 465"/>
                <a:gd name="T2" fmla="*/ 464 w 466"/>
                <a:gd name="T3" fmla="*/ 0 h 465"/>
                <a:gd name="T4" fmla="*/ 466 w 466"/>
                <a:gd name="T5" fmla="*/ 0 h 465"/>
              </a:gdLst>
              <a:ahLst/>
              <a:cxnLst>
                <a:cxn ang="0">
                  <a:pos x="T0" y="T1"/>
                </a:cxn>
                <a:cxn ang="0">
                  <a:pos x="T2" y="T3"/>
                </a:cxn>
                <a:cxn ang="0">
                  <a:pos x="T4" y="T5"/>
                </a:cxn>
              </a:cxnLst>
              <a:rect l="0" t="0" r="r" b="b"/>
              <a:pathLst>
                <a:path w="466" h="465">
                  <a:moveTo>
                    <a:pt x="0" y="465"/>
                  </a:moveTo>
                  <a:lnTo>
                    <a:pt x="464" y="0"/>
                  </a:lnTo>
                  <a:lnTo>
                    <a:pt x="4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7" name="Freeform 159"/>
            <p:cNvSpPr>
              <a:spLocks/>
            </p:cNvSpPr>
            <p:nvPr/>
          </p:nvSpPr>
          <p:spPr bwMode="auto">
            <a:xfrm>
              <a:off x="5420" y="1477"/>
              <a:ext cx="100" cy="100"/>
            </a:xfrm>
            <a:custGeom>
              <a:avLst/>
              <a:gdLst>
                <a:gd name="T0" fmla="*/ 0 w 311"/>
                <a:gd name="T1" fmla="*/ 311 h 311"/>
                <a:gd name="T2" fmla="*/ 309 w 311"/>
                <a:gd name="T3" fmla="*/ 0 h 311"/>
                <a:gd name="T4" fmla="*/ 311 w 311"/>
                <a:gd name="T5" fmla="*/ 0 h 311"/>
              </a:gdLst>
              <a:ahLst/>
              <a:cxnLst>
                <a:cxn ang="0">
                  <a:pos x="T0" y="T1"/>
                </a:cxn>
                <a:cxn ang="0">
                  <a:pos x="T2" y="T3"/>
                </a:cxn>
                <a:cxn ang="0">
                  <a:pos x="T4" y="T5"/>
                </a:cxn>
              </a:cxnLst>
              <a:rect l="0" t="0" r="r" b="b"/>
              <a:pathLst>
                <a:path w="311" h="311">
                  <a:moveTo>
                    <a:pt x="0" y="311"/>
                  </a:moveTo>
                  <a:lnTo>
                    <a:pt x="309" y="0"/>
                  </a:lnTo>
                  <a:lnTo>
                    <a:pt x="31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8" name="Freeform 160"/>
            <p:cNvSpPr>
              <a:spLocks/>
            </p:cNvSpPr>
            <p:nvPr/>
          </p:nvSpPr>
          <p:spPr bwMode="auto">
            <a:xfrm>
              <a:off x="5468" y="1529"/>
              <a:ext cx="52" cy="48"/>
            </a:xfrm>
            <a:custGeom>
              <a:avLst/>
              <a:gdLst>
                <a:gd name="T0" fmla="*/ 0 w 157"/>
                <a:gd name="T1" fmla="*/ 155 h 155"/>
                <a:gd name="T2" fmla="*/ 155 w 157"/>
                <a:gd name="T3" fmla="*/ 0 h 155"/>
                <a:gd name="T4" fmla="*/ 157 w 157"/>
                <a:gd name="T5" fmla="*/ 0 h 155"/>
              </a:gdLst>
              <a:ahLst/>
              <a:cxnLst>
                <a:cxn ang="0">
                  <a:pos x="T0" y="T1"/>
                </a:cxn>
                <a:cxn ang="0">
                  <a:pos x="T2" y="T3"/>
                </a:cxn>
                <a:cxn ang="0">
                  <a:pos x="T4" y="T5"/>
                </a:cxn>
              </a:cxnLst>
              <a:rect l="0" t="0" r="r" b="b"/>
              <a:pathLst>
                <a:path w="157" h="155">
                  <a:moveTo>
                    <a:pt x="0" y="155"/>
                  </a:moveTo>
                  <a:lnTo>
                    <a:pt x="155" y="0"/>
                  </a:lnTo>
                  <a:lnTo>
                    <a:pt x="15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49" name="Freeform 161"/>
            <p:cNvSpPr>
              <a:spLocks/>
            </p:cNvSpPr>
            <p:nvPr/>
          </p:nvSpPr>
          <p:spPr bwMode="auto">
            <a:xfrm>
              <a:off x="5516" y="1577"/>
              <a:ext cx="4" cy="3"/>
            </a:xfrm>
            <a:custGeom>
              <a:avLst/>
              <a:gdLst>
                <a:gd name="T0" fmla="*/ 0 w 3"/>
                <a:gd name="T1" fmla="*/ 1 h 1"/>
                <a:gd name="T2" fmla="*/ 1 w 3"/>
                <a:gd name="T3" fmla="*/ 0 h 1"/>
                <a:gd name="T4" fmla="*/ 3 w 3"/>
                <a:gd name="T5" fmla="*/ 0 h 1"/>
              </a:gdLst>
              <a:ahLst/>
              <a:cxnLst>
                <a:cxn ang="0">
                  <a:pos x="T0" y="T1"/>
                </a:cxn>
                <a:cxn ang="0">
                  <a:pos x="T2" y="T3"/>
                </a:cxn>
                <a:cxn ang="0">
                  <a:pos x="T4" y="T5"/>
                </a:cxn>
              </a:cxnLst>
              <a:rect l="0" t="0" r="r" b="b"/>
              <a:pathLst>
                <a:path w="3" h="1">
                  <a:moveTo>
                    <a:pt x="0" y="1"/>
                  </a:moveTo>
                  <a:lnTo>
                    <a:pt x="1" y="0"/>
                  </a:lnTo>
                  <a:lnTo>
                    <a:pt x="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0" name="Freeform 162"/>
            <p:cNvSpPr>
              <a:spLocks/>
            </p:cNvSpPr>
            <p:nvPr/>
          </p:nvSpPr>
          <p:spPr bwMode="auto">
            <a:xfrm>
              <a:off x="3889" y="2137"/>
              <a:ext cx="24" cy="25"/>
            </a:xfrm>
            <a:custGeom>
              <a:avLst/>
              <a:gdLst>
                <a:gd name="T0" fmla="*/ 0 w 81"/>
                <a:gd name="T1" fmla="*/ 80 h 80"/>
                <a:gd name="T2" fmla="*/ 80 w 81"/>
                <a:gd name="T3" fmla="*/ 0 h 80"/>
                <a:gd name="T4" fmla="*/ 81 w 81"/>
                <a:gd name="T5" fmla="*/ 0 h 80"/>
              </a:gdLst>
              <a:ahLst/>
              <a:cxnLst>
                <a:cxn ang="0">
                  <a:pos x="T0" y="T1"/>
                </a:cxn>
                <a:cxn ang="0">
                  <a:pos x="T2" y="T3"/>
                </a:cxn>
                <a:cxn ang="0">
                  <a:pos x="T4" y="T5"/>
                </a:cxn>
              </a:cxnLst>
              <a:rect l="0" t="0" r="r" b="b"/>
              <a:pathLst>
                <a:path w="81" h="80">
                  <a:moveTo>
                    <a:pt x="0" y="80"/>
                  </a:moveTo>
                  <a:lnTo>
                    <a:pt x="80" y="0"/>
                  </a:lnTo>
                  <a:lnTo>
                    <a:pt x="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1" name="Freeform 163"/>
            <p:cNvSpPr>
              <a:spLocks/>
            </p:cNvSpPr>
            <p:nvPr/>
          </p:nvSpPr>
          <p:spPr bwMode="auto">
            <a:xfrm>
              <a:off x="3916" y="2089"/>
              <a:ext cx="84" cy="84"/>
            </a:xfrm>
            <a:custGeom>
              <a:avLst/>
              <a:gdLst>
                <a:gd name="T0" fmla="*/ 0 w 271"/>
                <a:gd name="T1" fmla="*/ 270 h 270"/>
                <a:gd name="T2" fmla="*/ 270 w 271"/>
                <a:gd name="T3" fmla="*/ 0 h 270"/>
                <a:gd name="T4" fmla="*/ 271 w 271"/>
                <a:gd name="T5" fmla="*/ 0 h 270"/>
              </a:gdLst>
              <a:ahLst/>
              <a:cxnLst>
                <a:cxn ang="0">
                  <a:pos x="T0" y="T1"/>
                </a:cxn>
                <a:cxn ang="0">
                  <a:pos x="T2" y="T3"/>
                </a:cxn>
                <a:cxn ang="0">
                  <a:pos x="T4" y="T5"/>
                </a:cxn>
              </a:cxnLst>
              <a:rect l="0" t="0" r="r" b="b"/>
              <a:pathLst>
                <a:path w="271" h="270">
                  <a:moveTo>
                    <a:pt x="0" y="270"/>
                  </a:moveTo>
                  <a:lnTo>
                    <a:pt x="270" y="0"/>
                  </a:lnTo>
                  <a:lnTo>
                    <a:pt x="27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2" name="Freeform 164"/>
            <p:cNvSpPr>
              <a:spLocks/>
            </p:cNvSpPr>
            <p:nvPr/>
          </p:nvSpPr>
          <p:spPr bwMode="auto">
            <a:xfrm>
              <a:off x="3941" y="2037"/>
              <a:ext cx="152" cy="150"/>
            </a:xfrm>
            <a:custGeom>
              <a:avLst/>
              <a:gdLst>
                <a:gd name="T0" fmla="*/ 0 w 476"/>
                <a:gd name="T1" fmla="*/ 475 h 475"/>
                <a:gd name="T2" fmla="*/ 474 w 476"/>
                <a:gd name="T3" fmla="*/ 0 h 475"/>
                <a:gd name="T4" fmla="*/ 476 w 476"/>
                <a:gd name="T5" fmla="*/ 0 h 475"/>
              </a:gdLst>
              <a:ahLst/>
              <a:cxnLst>
                <a:cxn ang="0">
                  <a:pos x="T0" y="T1"/>
                </a:cxn>
                <a:cxn ang="0">
                  <a:pos x="T2" y="T3"/>
                </a:cxn>
                <a:cxn ang="0">
                  <a:pos x="T4" y="T5"/>
                </a:cxn>
              </a:cxnLst>
              <a:rect l="0" t="0" r="r" b="b"/>
              <a:pathLst>
                <a:path w="476" h="475">
                  <a:moveTo>
                    <a:pt x="0" y="475"/>
                  </a:moveTo>
                  <a:lnTo>
                    <a:pt x="474" y="0"/>
                  </a:lnTo>
                  <a:lnTo>
                    <a:pt x="47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3" name="Freeform 165"/>
            <p:cNvSpPr>
              <a:spLocks/>
            </p:cNvSpPr>
            <p:nvPr/>
          </p:nvSpPr>
          <p:spPr bwMode="auto">
            <a:xfrm>
              <a:off x="3968" y="2027"/>
              <a:ext cx="170" cy="169"/>
            </a:xfrm>
            <a:custGeom>
              <a:avLst/>
              <a:gdLst>
                <a:gd name="T0" fmla="*/ 0 w 539"/>
                <a:gd name="T1" fmla="*/ 539 h 539"/>
                <a:gd name="T2" fmla="*/ 538 w 539"/>
                <a:gd name="T3" fmla="*/ 0 h 539"/>
                <a:gd name="T4" fmla="*/ 539 w 539"/>
                <a:gd name="T5" fmla="*/ 0 h 539"/>
              </a:gdLst>
              <a:ahLst/>
              <a:cxnLst>
                <a:cxn ang="0">
                  <a:pos x="T0" y="T1"/>
                </a:cxn>
                <a:cxn ang="0">
                  <a:pos x="T2" y="T3"/>
                </a:cxn>
                <a:cxn ang="0">
                  <a:pos x="T4" y="T5"/>
                </a:cxn>
              </a:cxnLst>
              <a:rect l="0" t="0" r="r" b="b"/>
              <a:pathLst>
                <a:path w="539" h="539">
                  <a:moveTo>
                    <a:pt x="0" y="539"/>
                  </a:moveTo>
                  <a:lnTo>
                    <a:pt x="538" y="0"/>
                  </a:lnTo>
                  <a:lnTo>
                    <a:pt x="53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4" name="Freeform 166"/>
            <p:cNvSpPr>
              <a:spLocks/>
            </p:cNvSpPr>
            <p:nvPr/>
          </p:nvSpPr>
          <p:spPr bwMode="auto">
            <a:xfrm>
              <a:off x="4000" y="2034"/>
              <a:ext cx="173" cy="173"/>
            </a:xfrm>
            <a:custGeom>
              <a:avLst/>
              <a:gdLst>
                <a:gd name="T0" fmla="*/ 0 w 550"/>
                <a:gd name="T1" fmla="*/ 549 h 549"/>
                <a:gd name="T2" fmla="*/ 549 w 550"/>
                <a:gd name="T3" fmla="*/ 0 h 549"/>
                <a:gd name="T4" fmla="*/ 550 w 550"/>
                <a:gd name="T5" fmla="*/ 0 h 549"/>
              </a:gdLst>
              <a:ahLst/>
              <a:cxnLst>
                <a:cxn ang="0">
                  <a:pos x="T0" y="T1"/>
                </a:cxn>
                <a:cxn ang="0">
                  <a:pos x="T2" y="T3"/>
                </a:cxn>
                <a:cxn ang="0">
                  <a:pos x="T4" y="T5"/>
                </a:cxn>
              </a:cxnLst>
              <a:rect l="0" t="0" r="r" b="b"/>
              <a:pathLst>
                <a:path w="550" h="549">
                  <a:moveTo>
                    <a:pt x="0" y="549"/>
                  </a:moveTo>
                  <a:lnTo>
                    <a:pt x="549" y="0"/>
                  </a:lnTo>
                  <a:lnTo>
                    <a:pt x="55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5" name="Freeform 167"/>
            <p:cNvSpPr>
              <a:spLocks/>
            </p:cNvSpPr>
            <p:nvPr/>
          </p:nvSpPr>
          <p:spPr bwMode="auto">
            <a:xfrm>
              <a:off x="4031" y="2051"/>
              <a:ext cx="162" cy="163"/>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6" name="Freeform 168"/>
            <p:cNvSpPr>
              <a:spLocks/>
            </p:cNvSpPr>
            <p:nvPr/>
          </p:nvSpPr>
          <p:spPr bwMode="auto">
            <a:xfrm>
              <a:off x="4068" y="2073"/>
              <a:ext cx="143" cy="141"/>
            </a:xfrm>
            <a:custGeom>
              <a:avLst/>
              <a:gdLst>
                <a:gd name="T0" fmla="*/ 0 w 451"/>
                <a:gd name="T1" fmla="*/ 451 h 451"/>
                <a:gd name="T2" fmla="*/ 450 w 451"/>
                <a:gd name="T3" fmla="*/ 0 h 451"/>
                <a:gd name="T4" fmla="*/ 451 w 451"/>
                <a:gd name="T5" fmla="*/ 0 h 451"/>
              </a:gdLst>
              <a:ahLst/>
              <a:cxnLst>
                <a:cxn ang="0">
                  <a:pos x="T0" y="T1"/>
                </a:cxn>
                <a:cxn ang="0">
                  <a:pos x="T2" y="T3"/>
                </a:cxn>
                <a:cxn ang="0">
                  <a:pos x="T4" y="T5"/>
                </a:cxn>
              </a:cxnLst>
              <a:rect l="0" t="0" r="r" b="b"/>
              <a:pathLst>
                <a:path w="451" h="451">
                  <a:moveTo>
                    <a:pt x="0" y="451"/>
                  </a:moveTo>
                  <a:lnTo>
                    <a:pt x="450" y="0"/>
                  </a:lnTo>
                  <a:lnTo>
                    <a:pt x="4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7" name="Freeform 169"/>
            <p:cNvSpPr>
              <a:spLocks/>
            </p:cNvSpPr>
            <p:nvPr/>
          </p:nvSpPr>
          <p:spPr bwMode="auto">
            <a:xfrm>
              <a:off x="4111" y="2100"/>
              <a:ext cx="110" cy="110"/>
            </a:xfrm>
            <a:custGeom>
              <a:avLst/>
              <a:gdLst>
                <a:gd name="T0" fmla="*/ 0 w 351"/>
                <a:gd name="T1" fmla="*/ 351 h 351"/>
                <a:gd name="T2" fmla="*/ 350 w 351"/>
                <a:gd name="T3" fmla="*/ 0 h 351"/>
                <a:gd name="T4" fmla="*/ 351 w 351"/>
                <a:gd name="T5" fmla="*/ 0 h 351"/>
              </a:gdLst>
              <a:ahLst/>
              <a:cxnLst>
                <a:cxn ang="0">
                  <a:pos x="T0" y="T1"/>
                </a:cxn>
                <a:cxn ang="0">
                  <a:pos x="T2" y="T3"/>
                </a:cxn>
                <a:cxn ang="0">
                  <a:pos x="T4" y="T5"/>
                </a:cxn>
              </a:cxnLst>
              <a:rect l="0" t="0" r="r" b="b"/>
              <a:pathLst>
                <a:path w="351" h="351">
                  <a:moveTo>
                    <a:pt x="0" y="351"/>
                  </a:moveTo>
                  <a:lnTo>
                    <a:pt x="350" y="0"/>
                  </a:lnTo>
                  <a:lnTo>
                    <a:pt x="3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8" name="Freeform 170"/>
            <p:cNvSpPr>
              <a:spLocks/>
            </p:cNvSpPr>
            <p:nvPr/>
          </p:nvSpPr>
          <p:spPr bwMode="auto">
            <a:xfrm>
              <a:off x="4162" y="2142"/>
              <a:ext cx="59" cy="54"/>
            </a:xfrm>
            <a:custGeom>
              <a:avLst/>
              <a:gdLst>
                <a:gd name="T0" fmla="*/ 0 w 182"/>
                <a:gd name="T1" fmla="*/ 180 h 180"/>
                <a:gd name="T2" fmla="*/ 181 w 182"/>
                <a:gd name="T3" fmla="*/ 0 h 180"/>
                <a:gd name="T4" fmla="*/ 182 w 182"/>
                <a:gd name="T5" fmla="*/ 0 h 180"/>
              </a:gdLst>
              <a:ahLst/>
              <a:cxnLst>
                <a:cxn ang="0">
                  <a:pos x="T0" y="T1"/>
                </a:cxn>
                <a:cxn ang="0">
                  <a:pos x="T2" y="T3"/>
                </a:cxn>
                <a:cxn ang="0">
                  <a:pos x="T4" y="T5"/>
                </a:cxn>
              </a:cxnLst>
              <a:rect l="0" t="0" r="r" b="b"/>
              <a:pathLst>
                <a:path w="182" h="180">
                  <a:moveTo>
                    <a:pt x="0" y="180"/>
                  </a:moveTo>
                  <a:lnTo>
                    <a:pt x="181" y="0"/>
                  </a:lnTo>
                  <a:lnTo>
                    <a:pt x="1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59" name="Freeform 171"/>
            <p:cNvSpPr>
              <a:spLocks/>
            </p:cNvSpPr>
            <p:nvPr/>
          </p:nvSpPr>
          <p:spPr bwMode="auto">
            <a:xfrm>
              <a:off x="3235" y="1051"/>
              <a:ext cx="1318" cy="3"/>
            </a:xfrm>
            <a:custGeom>
              <a:avLst/>
              <a:gdLst>
                <a:gd name="T0" fmla="*/ 0 w 4191"/>
                <a:gd name="T1" fmla="*/ 4190 w 4191"/>
                <a:gd name="T2" fmla="*/ 4191 w 4191"/>
              </a:gdLst>
              <a:ahLst/>
              <a:cxnLst>
                <a:cxn ang="0">
                  <a:pos x="T0" y="0"/>
                </a:cxn>
                <a:cxn ang="0">
                  <a:pos x="T1" y="0"/>
                </a:cxn>
                <a:cxn ang="0">
                  <a:pos x="T2" y="0"/>
                </a:cxn>
              </a:cxnLst>
              <a:rect l="0" t="0" r="r" b="b"/>
              <a:pathLst>
                <a:path w="4191">
                  <a:moveTo>
                    <a:pt x="0" y="0"/>
                  </a:moveTo>
                  <a:lnTo>
                    <a:pt x="4190" y="0"/>
                  </a:lnTo>
                  <a:lnTo>
                    <a:pt x="41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0" name="Freeform 172"/>
            <p:cNvSpPr>
              <a:spLocks/>
            </p:cNvSpPr>
            <p:nvPr/>
          </p:nvSpPr>
          <p:spPr bwMode="auto">
            <a:xfrm>
              <a:off x="3324" y="1051"/>
              <a:ext cx="569" cy="3"/>
            </a:xfrm>
            <a:custGeom>
              <a:avLst/>
              <a:gdLst>
                <a:gd name="T0" fmla="*/ 0 w 1803"/>
                <a:gd name="T1" fmla="*/ 1802 w 1803"/>
                <a:gd name="T2" fmla="*/ 1803 w 1803"/>
              </a:gdLst>
              <a:ahLst/>
              <a:cxnLst>
                <a:cxn ang="0">
                  <a:pos x="T0" y="0"/>
                </a:cxn>
                <a:cxn ang="0">
                  <a:pos x="T1" y="0"/>
                </a:cxn>
                <a:cxn ang="0">
                  <a:pos x="T2" y="0"/>
                </a:cxn>
              </a:cxnLst>
              <a:rect l="0" t="0" r="r" b="b"/>
              <a:pathLst>
                <a:path w="1803">
                  <a:moveTo>
                    <a:pt x="0" y="0"/>
                  </a:moveTo>
                  <a:lnTo>
                    <a:pt x="1802" y="0"/>
                  </a:lnTo>
                  <a:lnTo>
                    <a:pt x="180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1" name="Freeform 173"/>
            <p:cNvSpPr>
              <a:spLocks/>
            </p:cNvSpPr>
            <p:nvPr/>
          </p:nvSpPr>
          <p:spPr bwMode="auto">
            <a:xfrm>
              <a:off x="3893" y="1051"/>
              <a:ext cx="567" cy="3"/>
            </a:xfrm>
            <a:custGeom>
              <a:avLst/>
              <a:gdLst>
                <a:gd name="T0" fmla="*/ 1802 w 1802"/>
                <a:gd name="T1" fmla="*/ 0 w 1802"/>
                <a:gd name="T2" fmla="*/ 1 w 1802"/>
              </a:gdLst>
              <a:ahLst/>
              <a:cxnLst>
                <a:cxn ang="0">
                  <a:pos x="T0" y="0"/>
                </a:cxn>
                <a:cxn ang="0">
                  <a:pos x="T1" y="0"/>
                </a:cxn>
                <a:cxn ang="0">
                  <a:pos x="T2" y="0"/>
                </a:cxn>
              </a:cxnLst>
              <a:rect l="0" t="0" r="r" b="b"/>
              <a:pathLst>
                <a:path w="1802">
                  <a:moveTo>
                    <a:pt x="1802"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2" name="Freeform 174"/>
            <p:cNvSpPr>
              <a:spLocks/>
            </p:cNvSpPr>
            <p:nvPr/>
          </p:nvSpPr>
          <p:spPr bwMode="auto">
            <a:xfrm>
              <a:off x="3040" y="3000"/>
              <a:ext cx="59" cy="4"/>
            </a:xfrm>
            <a:custGeom>
              <a:avLst/>
              <a:gdLst>
                <a:gd name="T0" fmla="*/ 0 w 190"/>
                <a:gd name="T1" fmla="*/ 189 w 190"/>
                <a:gd name="T2" fmla="*/ 190 w 190"/>
              </a:gdLst>
              <a:ahLst/>
              <a:cxnLst>
                <a:cxn ang="0">
                  <a:pos x="T0" y="0"/>
                </a:cxn>
                <a:cxn ang="0">
                  <a:pos x="T1" y="0"/>
                </a:cxn>
                <a:cxn ang="0">
                  <a:pos x="T2" y="0"/>
                </a:cxn>
              </a:cxnLst>
              <a:rect l="0" t="0" r="r" b="b"/>
              <a:pathLst>
                <a:path w="190">
                  <a:moveTo>
                    <a:pt x="0" y="0"/>
                  </a:moveTo>
                  <a:lnTo>
                    <a:pt x="189" y="0"/>
                  </a:lnTo>
                  <a:lnTo>
                    <a:pt x="1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3" name="Freeform 175"/>
            <p:cNvSpPr>
              <a:spLocks/>
            </p:cNvSpPr>
            <p:nvPr/>
          </p:nvSpPr>
          <p:spPr bwMode="auto">
            <a:xfrm>
              <a:off x="3119" y="3000"/>
              <a:ext cx="25" cy="4"/>
            </a:xfrm>
            <a:custGeom>
              <a:avLst/>
              <a:gdLst>
                <a:gd name="T0" fmla="*/ 0 w 74"/>
                <a:gd name="T1" fmla="*/ 73 w 74"/>
                <a:gd name="T2" fmla="*/ 74 w 74"/>
              </a:gdLst>
              <a:ahLst/>
              <a:cxnLst>
                <a:cxn ang="0">
                  <a:pos x="T0" y="0"/>
                </a:cxn>
                <a:cxn ang="0">
                  <a:pos x="T1" y="0"/>
                </a:cxn>
                <a:cxn ang="0">
                  <a:pos x="T2" y="0"/>
                </a:cxn>
              </a:cxnLst>
              <a:rect l="0" t="0" r="r" b="b"/>
              <a:pathLst>
                <a:path w="74">
                  <a:moveTo>
                    <a:pt x="0" y="0"/>
                  </a:moveTo>
                  <a:lnTo>
                    <a:pt x="73" y="0"/>
                  </a:lnTo>
                  <a:lnTo>
                    <a:pt x="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4" name="Freeform 176"/>
            <p:cNvSpPr>
              <a:spLocks/>
            </p:cNvSpPr>
            <p:nvPr/>
          </p:nvSpPr>
          <p:spPr bwMode="auto">
            <a:xfrm>
              <a:off x="3169" y="3000"/>
              <a:ext cx="114" cy="4"/>
            </a:xfrm>
            <a:custGeom>
              <a:avLst/>
              <a:gdLst>
                <a:gd name="T0" fmla="*/ 0 w 365"/>
                <a:gd name="T1" fmla="*/ 364 w 365"/>
                <a:gd name="T2" fmla="*/ 365 w 365"/>
              </a:gdLst>
              <a:ahLst/>
              <a:cxnLst>
                <a:cxn ang="0">
                  <a:pos x="T0" y="0"/>
                </a:cxn>
                <a:cxn ang="0">
                  <a:pos x="T1" y="0"/>
                </a:cxn>
                <a:cxn ang="0">
                  <a:pos x="T2" y="0"/>
                </a:cxn>
              </a:cxnLst>
              <a:rect l="0" t="0" r="r" b="b"/>
              <a:pathLst>
                <a:path w="365">
                  <a:moveTo>
                    <a:pt x="0" y="0"/>
                  </a:moveTo>
                  <a:lnTo>
                    <a:pt x="364" y="0"/>
                  </a:lnTo>
                  <a:lnTo>
                    <a:pt x="3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5" name="Freeform 177"/>
            <p:cNvSpPr>
              <a:spLocks/>
            </p:cNvSpPr>
            <p:nvPr/>
          </p:nvSpPr>
          <p:spPr bwMode="auto">
            <a:xfrm>
              <a:off x="3303" y="3000"/>
              <a:ext cx="25" cy="4"/>
            </a:xfrm>
            <a:custGeom>
              <a:avLst/>
              <a:gdLst>
                <a:gd name="T0" fmla="*/ 0 w 74"/>
                <a:gd name="T1" fmla="*/ 73 w 74"/>
                <a:gd name="T2" fmla="*/ 74 w 74"/>
              </a:gdLst>
              <a:ahLst/>
              <a:cxnLst>
                <a:cxn ang="0">
                  <a:pos x="T0" y="0"/>
                </a:cxn>
                <a:cxn ang="0">
                  <a:pos x="T1" y="0"/>
                </a:cxn>
                <a:cxn ang="0">
                  <a:pos x="T2" y="0"/>
                </a:cxn>
              </a:cxnLst>
              <a:rect l="0" t="0" r="r" b="b"/>
              <a:pathLst>
                <a:path w="74">
                  <a:moveTo>
                    <a:pt x="0" y="0"/>
                  </a:moveTo>
                  <a:lnTo>
                    <a:pt x="73" y="0"/>
                  </a:lnTo>
                  <a:lnTo>
                    <a:pt x="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6" name="Freeform 178"/>
            <p:cNvSpPr>
              <a:spLocks/>
            </p:cNvSpPr>
            <p:nvPr/>
          </p:nvSpPr>
          <p:spPr bwMode="auto">
            <a:xfrm>
              <a:off x="3349" y="3000"/>
              <a:ext cx="118" cy="4"/>
            </a:xfrm>
            <a:custGeom>
              <a:avLst/>
              <a:gdLst>
                <a:gd name="T0" fmla="*/ 0 w 366"/>
                <a:gd name="T1" fmla="*/ 365 w 366"/>
                <a:gd name="T2" fmla="*/ 366 w 366"/>
              </a:gdLst>
              <a:ahLst/>
              <a:cxnLst>
                <a:cxn ang="0">
                  <a:pos x="T0" y="0"/>
                </a:cxn>
                <a:cxn ang="0">
                  <a:pos x="T1" y="0"/>
                </a:cxn>
                <a:cxn ang="0">
                  <a:pos x="T2" y="0"/>
                </a:cxn>
              </a:cxnLst>
              <a:rect l="0" t="0" r="r" b="b"/>
              <a:pathLst>
                <a:path w="366">
                  <a:moveTo>
                    <a:pt x="0" y="0"/>
                  </a:moveTo>
                  <a:lnTo>
                    <a:pt x="365" y="0"/>
                  </a:lnTo>
                  <a:lnTo>
                    <a:pt x="3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7" name="Freeform 179"/>
            <p:cNvSpPr>
              <a:spLocks/>
            </p:cNvSpPr>
            <p:nvPr/>
          </p:nvSpPr>
          <p:spPr bwMode="auto">
            <a:xfrm>
              <a:off x="3488" y="3000"/>
              <a:ext cx="23" cy="4"/>
            </a:xfrm>
            <a:custGeom>
              <a:avLst/>
              <a:gdLst>
                <a:gd name="T0" fmla="*/ 0 w 74"/>
                <a:gd name="T1" fmla="*/ 73 w 74"/>
                <a:gd name="T2" fmla="*/ 74 w 74"/>
              </a:gdLst>
              <a:ahLst/>
              <a:cxnLst>
                <a:cxn ang="0">
                  <a:pos x="T0" y="0"/>
                </a:cxn>
                <a:cxn ang="0">
                  <a:pos x="T1" y="0"/>
                </a:cxn>
                <a:cxn ang="0">
                  <a:pos x="T2" y="0"/>
                </a:cxn>
              </a:cxnLst>
              <a:rect l="0" t="0" r="r" b="b"/>
              <a:pathLst>
                <a:path w="74">
                  <a:moveTo>
                    <a:pt x="0" y="0"/>
                  </a:moveTo>
                  <a:lnTo>
                    <a:pt x="73" y="0"/>
                  </a:lnTo>
                  <a:lnTo>
                    <a:pt x="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8" name="Freeform 180"/>
            <p:cNvSpPr>
              <a:spLocks/>
            </p:cNvSpPr>
            <p:nvPr/>
          </p:nvSpPr>
          <p:spPr bwMode="auto">
            <a:xfrm>
              <a:off x="3531" y="3000"/>
              <a:ext cx="119" cy="4"/>
            </a:xfrm>
            <a:custGeom>
              <a:avLst/>
              <a:gdLst>
                <a:gd name="T0" fmla="*/ 0 w 366"/>
                <a:gd name="T1" fmla="*/ 364 w 366"/>
                <a:gd name="T2" fmla="*/ 366 w 366"/>
              </a:gdLst>
              <a:ahLst/>
              <a:cxnLst>
                <a:cxn ang="0">
                  <a:pos x="T0" y="0"/>
                </a:cxn>
                <a:cxn ang="0">
                  <a:pos x="T1" y="0"/>
                </a:cxn>
                <a:cxn ang="0">
                  <a:pos x="T2" y="0"/>
                </a:cxn>
              </a:cxnLst>
              <a:rect l="0" t="0" r="r" b="b"/>
              <a:pathLst>
                <a:path w="366">
                  <a:moveTo>
                    <a:pt x="0" y="0"/>
                  </a:moveTo>
                  <a:lnTo>
                    <a:pt x="364" y="0"/>
                  </a:lnTo>
                  <a:lnTo>
                    <a:pt x="3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69" name="Freeform 181"/>
            <p:cNvSpPr>
              <a:spLocks/>
            </p:cNvSpPr>
            <p:nvPr/>
          </p:nvSpPr>
          <p:spPr bwMode="auto">
            <a:xfrm>
              <a:off x="3670" y="3000"/>
              <a:ext cx="25" cy="4"/>
            </a:xfrm>
            <a:custGeom>
              <a:avLst/>
              <a:gdLst>
                <a:gd name="T0" fmla="*/ 0 w 74"/>
                <a:gd name="T1" fmla="*/ 73 w 74"/>
                <a:gd name="T2" fmla="*/ 74 w 74"/>
              </a:gdLst>
              <a:ahLst/>
              <a:cxnLst>
                <a:cxn ang="0">
                  <a:pos x="T0" y="0"/>
                </a:cxn>
                <a:cxn ang="0">
                  <a:pos x="T1" y="0"/>
                </a:cxn>
                <a:cxn ang="0">
                  <a:pos x="T2" y="0"/>
                </a:cxn>
              </a:cxnLst>
              <a:rect l="0" t="0" r="r" b="b"/>
              <a:pathLst>
                <a:path w="74">
                  <a:moveTo>
                    <a:pt x="0" y="0"/>
                  </a:moveTo>
                  <a:lnTo>
                    <a:pt x="73" y="0"/>
                  </a:lnTo>
                  <a:lnTo>
                    <a:pt x="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0" name="Freeform 182"/>
            <p:cNvSpPr>
              <a:spLocks/>
            </p:cNvSpPr>
            <p:nvPr/>
          </p:nvSpPr>
          <p:spPr bwMode="auto">
            <a:xfrm>
              <a:off x="3715" y="3000"/>
              <a:ext cx="114" cy="4"/>
            </a:xfrm>
            <a:custGeom>
              <a:avLst/>
              <a:gdLst>
                <a:gd name="T0" fmla="*/ 0 w 365"/>
                <a:gd name="T1" fmla="*/ 364 w 365"/>
                <a:gd name="T2" fmla="*/ 365 w 365"/>
              </a:gdLst>
              <a:ahLst/>
              <a:cxnLst>
                <a:cxn ang="0">
                  <a:pos x="T0" y="0"/>
                </a:cxn>
                <a:cxn ang="0">
                  <a:pos x="T1" y="0"/>
                </a:cxn>
                <a:cxn ang="0">
                  <a:pos x="T2" y="0"/>
                </a:cxn>
              </a:cxnLst>
              <a:rect l="0" t="0" r="r" b="b"/>
              <a:pathLst>
                <a:path w="365">
                  <a:moveTo>
                    <a:pt x="0" y="0"/>
                  </a:moveTo>
                  <a:lnTo>
                    <a:pt x="364" y="0"/>
                  </a:lnTo>
                  <a:lnTo>
                    <a:pt x="3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1" name="Freeform 183"/>
            <p:cNvSpPr>
              <a:spLocks/>
            </p:cNvSpPr>
            <p:nvPr/>
          </p:nvSpPr>
          <p:spPr bwMode="auto">
            <a:xfrm>
              <a:off x="3854" y="3000"/>
              <a:ext cx="25" cy="4"/>
            </a:xfrm>
            <a:custGeom>
              <a:avLst/>
              <a:gdLst>
                <a:gd name="T0" fmla="*/ 0 w 74"/>
                <a:gd name="T1" fmla="*/ 73 w 74"/>
                <a:gd name="T2" fmla="*/ 74 w 74"/>
              </a:gdLst>
              <a:ahLst/>
              <a:cxnLst>
                <a:cxn ang="0">
                  <a:pos x="T0" y="0"/>
                </a:cxn>
                <a:cxn ang="0">
                  <a:pos x="T1" y="0"/>
                </a:cxn>
                <a:cxn ang="0">
                  <a:pos x="T2" y="0"/>
                </a:cxn>
              </a:cxnLst>
              <a:rect l="0" t="0" r="r" b="b"/>
              <a:pathLst>
                <a:path w="74">
                  <a:moveTo>
                    <a:pt x="0" y="0"/>
                  </a:moveTo>
                  <a:lnTo>
                    <a:pt x="73" y="0"/>
                  </a:lnTo>
                  <a:lnTo>
                    <a:pt x="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2" name="Freeform 184"/>
            <p:cNvSpPr>
              <a:spLocks/>
            </p:cNvSpPr>
            <p:nvPr/>
          </p:nvSpPr>
          <p:spPr bwMode="auto">
            <a:xfrm>
              <a:off x="3899" y="3000"/>
              <a:ext cx="114" cy="4"/>
            </a:xfrm>
            <a:custGeom>
              <a:avLst/>
              <a:gdLst>
                <a:gd name="T0" fmla="*/ 0 w 365"/>
                <a:gd name="T1" fmla="*/ 364 w 365"/>
                <a:gd name="T2" fmla="*/ 365 w 365"/>
              </a:gdLst>
              <a:ahLst/>
              <a:cxnLst>
                <a:cxn ang="0">
                  <a:pos x="T0" y="0"/>
                </a:cxn>
                <a:cxn ang="0">
                  <a:pos x="T1" y="0"/>
                </a:cxn>
                <a:cxn ang="0">
                  <a:pos x="T2" y="0"/>
                </a:cxn>
              </a:cxnLst>
              <a:rect l="0" t="0" r="r" b="b"/>
              <a:pathLst>
                <a:path w="365">
                  <a:moveTo>
                    <a:pt x="0" y="0"/>
                  </a:moveTo>
                  <a:lnTo>
                    <a:pt x="364" y="0"/>
                  </a:lnTo>
                  <a:lnTo>
                    <a:pt x="3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3" name="Freeform 185"/>
            <p:cNvSpPr>
              <a:spLocks/>
            </p:cNvSpPr>
            <p:nvPr/>
          </p:nvSpPr>
          <p:spPr bwMode="auto">
            <a:xfrm>
              <a:off x="4038" y="3000"/>
              <a:ext cx="24" cy="4"/>
            </a:xfrm>
            <a:custGeom>
              <a:avLst/>
              <a:gdLst>
                <a:gd name="T0" fmla="*/ 0 w 74"/>
                <a:gd name="T1" fmla="*/ 72 w 74"/>
                <a:gd name="T2" fmla="*/ 74 w 74"/>
              </a:gdLst>
              <a:ahLst/>
              <a:cxnLst>
                <a:cxn ang="0">
                  <a:pos x="T0" y="0"/>
                </a:cxn>
                <a:cxn ang="0">
                  <a:pos x="T1" y="0"/>
                </a:cxn>
                <a:cxn ang="0">
                  <a:pos x="T2" y="0"/>
                </a:cxn>
              </a:cxnLst>
              <a:rect l="0" t="0" r="r" b="b"/>
              <a:pathLst>
                <a:path w="74">
                  <a:moveTo>
                    <a:pt x="0" y="0"/>
                  </a:moveTo>
                  <a:lnTo>
                    <a:pt x="72" y="0"/>
                  </a:lnTo>
                  <a:lnTo>
                    <a:pt x="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4" name="Freeform 186"/>
            <p:cNvSpPr>
              <a:spLocks/>
            </p:cNvSpPr>
            <p:nvPr/>
          </p:nvSpPr>
          <p:spPr bwMode="auto">
            <a:xfrm>
              <a:off x="4082" y="3000"/>
              <a:ext cx="116" cy="4"/>
            </a:xfrm>
            <a:custGeom>
              <a:avLst/>
              <a:gdLst>
                <a:gd name="T0" fmla="*/ 0 w 365"/>
                <a:gd name="T1" fmla="*/ 364 w 365"/>
                <a:gd name="T2" fmla="*/ 365 w 365"/>
              </a:gdLst>
              <a:ahLst/>
              <a:cxnLst>
                <a:cxn ang="0">
                  <a:pos x="T0" y="0"/>
                </a:cxn>
                <a:cxn ang="0">
                  <a:pos x="T1" y="0"/>
                </a:cxn>
                <a:cxn ang="0">
                  <a:pos x="T2" y="0"/>
                </a:cxn>
              </a:cxnLst>
              <a:rect l="0" t="0" r="r" b="b"/>
              <a:pathLst>
                <a:path w="365">
                  <a:moveTo>
                    <a:pt x="0" y="0"/>
                  </a:moveTo>
                  <a:lnTo>
                    <a:pt x="364" y="0"/>
                  </a:lnTo>
                  <a:lnTo>
                    <a:pt x="3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5" name="Freeform 187"/>
            <p:cNvSpPr>
              <a:spLocks/>
            </p:cNvSpPr>
            <p:nvPr/>
          </p:nvSpPr>
          <p:spPr bwMode="auto">
            <a:xfrm>
              <a:off x="4221" y="3000"/>
              <a:ext cx="20" cy="4"/>
            </a:xfrm>
            <a:custGeom>
              <a:avLst/>
              <a:gdLst>
                <a:gd name="T0" fmla="*/ 0 w 73"/>
                <a:gd name="T1" fmla="*/ 72 w 73"/>
                <a:gd name="T2" fmla="*/ 73 w 73"/>
              </a:gdLst>
              <a:ahLst/>
              <a:cxnLst>
                <a:cxn ang="0">
                  <a:pos x="T0" y="0"/>
                </a:cxn>
                <a:cxn ang="0">
                  <a:pos x="T1" y="0"/>
                </a:cxn>
                <a:cxn ang="0">
                  <a:pos x="T2" y="0"/>
                </a:cxn>
              </a:cxnLst>
              <a:rect l="0" t="0" r="r" b="b"/>
              <a:pathLst>
                <a:path w="73">
                  <a:moveTo>
                    <a:pt x="0" y="0"/>
                  </a:moveTo>
                  <a:lnTo>
                    <a:pt x="72" y="0"/>
                  </a:lnTo>
                  <a:lnTo>
                    <a:pt x="7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6" name="Freeform 188"/>
            <p:cNvSpPr>
              <a:spLocks/>
            </p:cNvSpPr>
            <p:nvPr/>
          </p:nvSpPr>
          <p:spPr bwMode="auto">
            <a:xfrm>
              <a:off x="4266" y="3000"/>
              <a:ext cx="114" cy="4"/>
            </a:xfrm>
            <a:custGeom>
              <a:avLst/>
              <a:gdLst>
                <a:gd name="T0" fmla="*/ 0 w 364"/>
                <a:gd name="T1" fmla="*/ 363 w 364"/>
                <a:gd name="T2" fmla="*/ 364 w 364"/>
              </a:gdLst>
              <a:ahLst/>
              <a:cxnLst>
                <a:cxn ang="0">
                  <a:pos x="T0" y="0"/>
                </a:cxn>
                <a:cxn ang="0">
                  <a:pos x="T1" y="0"/>
                </a:cxn>
                <a:cxn ang="0">
                  <a:pos x="T2" y="0"/>
                </a:cxn>
              </a:cxnLst>
              <a:rect l="0" t="0" r="r" b="b"/>
              <a:pathLst>
                <a:path w="364">
                  <a:moveTo>
                    <a:pt x="0" y="0"/>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7" name="Freeform 189"/>
            <p:cNvSpPr>
              <a:spLocks/>
            </p:cNvSpPr>
            <p:nvPr/>
          </p:nvSpPr>
          <p:spPr bwMode="auto">
            <a:xfrm>
              <a:off x="4405" y="3000"/>
              <a:ext cx="20" cy="4"/>
            </a:xfrm>
            <a:custGeom>
              <a:avLst/>
              <a:gdLst>
                <a:gd name="T0" fmla="*/ 0 w 73"/>
                <a:gd name="T1" fmla="*/ 72 w 73"/>
                <a:gd name="T2" fmla="*/ 73 w 73"/>
              </a:gdLst>
              <a:ahLst/>
              <a:cxnLst>
                <a:cxn ang="0">
                  <a:pos x="T0" y="0"/>
                </a:cxn>
                <a:cxn ang="0">
                  <a:pos x="T1" y="0"/>
                </a:cxn>
                <a:cxn ang="0">
                  <a:pos x="T2" y="0"/>
                </a:cxn>
              </a:cxnLst>
              <a:rect l="0" t="0" r="r" b="b"/>
              <a:pathLst>
                <a:path w="73">
                  <a:moveTo>
                    <a:pt x="0" y="0"/>
                  </a:moveTo>
                  <a:lnTo>
                    <a:pt x="72" y="0"/>
                  </a:lnTo>
                  <a:lnTo>
                    <a:pt x="7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8" name="Freeform 190"/>
            <p:cNvSpPr>
              <a:spLocks/>
            </p:cNvSpPr>
            <p:nvPr/>
          </p:nvSpPr>
          <p:spPr bwMode="auto">
            <a:xfrm>
              <a:off x="4450" y="3000"/>
              <a:ext cx="114" cy="4"/>
            </a:xfrm>
            <a:custGeom>
              <a:avLst/>
              <a:gdLst>
                <a:gd name="T0" fmla="*/ 0 w 364"/>
                <a:gd name="T1" fmla="*/ 363 w 364"/>
                <a:gd name="T2" fmla="*/ 364 w 364"/>
              </a:gdLst>
              <a:ahLst/>
              <a:cxnLst>
                <a:cxn ang="0">
                  <a:pos x="T0" y="0"/>
                </a:cxn>
                <a:cxn ang="0">
                  <a:pos x="T1" y="0"/>
                </a:cxn>
                <a:cxn ang="0">
                  <a:pos x="T2" y="0"/>
                </a:cxn>
              </a:cxnLst>
              <a:rect l="0" t="0" r="r" b="b"/>
              <a:pathLst>
                <a:path w="364">
                  <a:moveTo>
                    <a:pt x="0" y="0"/>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79" name="Freeform 191"/>
            <p:cNvSpPr>
              <a:spLocks/>
            </p:cNvSpPr>
            <p:nvPr/>
          </p:nvSpPr>
          <p:spPr bwMode="auto">
            <a:xfrm>
              <a:off x="4589" y="3000"/>
              <a:ext cx="20" cy="4"/>
            </a:xfrm>
            <a:custGeom>
              <a:avLst/>
              <a:gdLst>
                <a:gd name="T0" fmla="*/ 0 w 73"/>
                <a:gd name="T1" fmla="*/ 72 w 73"/>
                <a:gd name="T2" fmla="*/ 73 w 73"/>
              </a:gdLst>
              <a:ahLst/>
              <a:cxnLst>
                <a:cxn ang="0">
                  <a:pos x="T0" y="0"/>
                </a:cxn>
                <a:cxn ang="0">
                  <a:pos x="T1" y="0"/>
                </a:cxn>
                <a:cxn ang="0">
                  <a:pos x="T2" y="0"/>
                </a:cxn>
              </a:cxnLst>
              <a:rect l="0" t="0" r="r" b="b"/>
              <a:pathLst>
                <a:path w="73">
                  <a:moveTo>
                    <a:pt x="0" y="0"/>
                  </a:moveTo>
                  <a:lnTo>
                    <a:pt x="72" y="0"/>
                  </a:lnTo>
                  <a:lnTo>
                    <a:pt x="7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0" name="Freeform 192"/>
            <p:cNvSpPr>
              <a:spLocks/>
            </p:cNvSpPr>
            <p:nvPr/>
          </p:nvSpPr>
          <p:spPr bwMode="auto">
            <a:xfrm>
              <a:off x="4633" y="3000"/>
              <a:ext cx="59" cy="4"/>
            </a:xfrm>
            <a:custGeom>
              <a:avLst/>
              <a:gdLst>
                <a:gd name="T0" fmla="*/ 0 w 190"/>
                <a:gd name="T1" fmla="*/ 189 w 190"/>
                <a:gd name="T2" fmla="*/ 190 w 190"/>
              </a:gdLst>
              <a:ahLst/>
              <a:cxnLst>
                <a:cxn ang="0">
                  <a:pos x="T0" y="0"/>
                </a:cxn>
                <a:cxn ang="0">
                  <a:pos x="T1" y="0"/>
                </a:cxn>
                <a:cxn ang="0">
                  <a:pos x="T2" y="0"/>
                </a:cxn>
              </a:cxnLst>
              <a:rect l="0" t="0" r="r" b="b"/>
              <a:pathLst>
                <a:path w="190">
                  <a:moveTo>
                    <a:pt x="0" y="0"/>
                  </a:moveTo>
                  <a:lnTo>
                    <a:pt x="189" y="0"/>
                  </a:lnTo>
                  <a:lnTo>
                    <a:pt x="1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1" name="Freeform 193"/>
            <p:cNvSpPr>
              <a:spLocks/>
            </p:cNvSpPr>
            <p:nvPr/>
          </p:nvSpPr>
          <p:spPr bwMode="auto">
            <a:xfrm>
              <a:off x="3563" y="2668"/>
              <a:ext cx="658" cy="662"/>
            </a:xfrm>
            <a:custGeom>
              <a:avLst/>
              <a:gdLst>
                <a:gd name="T0" fmla="*/ 2095 w 2096"/>
                <a:gd name="T1" fmla="*/ 1049 h 2099"/>
                <a:gd name="T2" fmla="*/ 1955 w 2096"/>
                <a:gd name="T3" fmla="*/ 525 h 2099"/>
                <a:gd name="T4" fmla="*/ 1572 w 2096"/>
                <a:gd name="T5" fmla="*/ 140 h 2099"/>
                <a:gd name="T6" fmla="*/ 1048 w 2096"/>
                <a:gd name="T7" fmla="*/ 0 h 2099"/>
                <a:gd name="T8" fmla="*/ 523 w 2096"/>
                <a:gd name="T9" fmla="*/ 140 h 2099"/>
                <a:gd name="T10" fmla="*/ 141 w 2096"/>
                <a:gd name="T11" fmla="*/ 525 h 2099"/>
                <a:gd name="T12" fmla="*/ 0 w 2096"/>
                <a:gd name="T13" fmla="*/ 1049 h 2099"/>
                <a:gd name="T14" fmla="*/ 141 w 2096"/>
                <a:gd name="T15" fmla="*/ 1574 h 2099"/>
                <a:gd name="T16" fmla="*/ 523 w 2096"/>
                <a:gd name="T17" fmla="*/ 1958 h 2099"/>
                <a:gd name="T18" fmla="*/ 1048 w 2096"/>
                <a:gd name="T19" fmla="*/ 2099 h 2099"/>
                <a:gd name="T20" fmla="*/ 1572 w 2096"/>
                <a:gd name="T21" fmla="*/ 1958 h 2099"/>
                <a:gd name="T22" fmla="*/ 1955 w 2096"/>
                <a:gd name="T23" fmla="*/ 1574 h 2099"/>
                <a:gd name="T24" fmla="*/ 2095 w 2096"/>
                <a:gd name="T25" fmla="*/ 1049 h 2099"/>
                <a:gd name="T26" fmla="*/ 2096 w 2096"/>
                <a:gd name="T27" fmla="*/ 1049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96" h="2099">
                  <a:moveTo>
                    <a:pt x="2095" y="1049"/>
                  </a:moveTo>
                  <a:lnTo>
                    <a:pt x="1955" y="525"/>
                  </a:lnTo>
                  <a:lnTo>
                    <a:pt x="1572" y="140"/>
                  </a:lnTo>
                  <a:lnTo>
                    <a:pt x="1048" y="0"/>
                  </a:lnTo>
                  <a:lnTo>
                    <a:pt x="523" y="140"/>
                  </a:lnTo>
                  <a:lnTo>
                    <a:pt x="141" y="525"/>
                  </a:lnTo>
                  <a:lnTo>
                    <a:pt x="0" y="1049"/>
                  </a:lnTo>
                  <a:lnTo>
                    <a:pt x="141" y="1574"/>
                  </a:lnTo>
                  <a:lnTo>
                    <a:pt x="523" y="1958"/>
                  </a:lnTo>
                  <a:lnTo>
                    <a:pt x="1048" y="2099"/>
                  </a:lnTo>
                  <a:lnTo>
                    <a:pt x="1572" y="1958"/>
                  </a:lnTo>
                  <a:lnTo>
                    <a:pt x="1955" y="1574"/>
                  </a:lnTo>
                  <a:lnTo>
                    <a:pt x="2095" y="1049"/>
                  </a:lnTo>
                  <a:lnTo>
                    <a:pt x="2096" y="104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2" name="Freeform 194"/>
            <p:cNvSpPr>
              <a:spLocks/>
            </p:cNvSpPr>
            <p:nvPr/>
          </p:nvSpPr>
          <p:spPr bwMode="auto">
            <a:xfrm>
              <a:off x="3626" y="2731"/>
              <a:ext cx="533" cy="533"/>
            </a:xfrm>
            <a:custGeom>
              <a:avLst/>
              <a:gdLst>
                <a:gd name="T0" fmla="*/ 1689 w 1690"/>
                <a:gd name="T1" fmla="*/ 846 h 1692"/>
                <a:gd name="T2" fmla="*/ 1576 w 1690"/>
                <a:gd name="T3" fmla="*/ 423 h 1692"/>
                <a:gd name="T4" fmla="*/ 1266 w 1690"/>
                <a:gd name="T5" fmla="*/ 114 h 1692"/>
                <a:gd name="T6" fmla="*/ 845 w 1690"/>
                <a:gd name="T7" fmla="*/ 0 h 1692"/>
                <a:gd name="T8" fmla="*/ 423 w 1690"/>
                <a:gd name="T9" fmla="*/ 114 h 1692"/>
                <a:gd name="T10" fmla="*/ 114 w 1690"/>
                <a:gd name="T11" fmla="*/ 423 h 1692"/>
                <a:gd name="T12" fmla="*/ 0 w 1690"/>
                <a:gd name="T13" fmla="*/ 846 h 1692"/>
                <a:gd name="T14" fmla="*/ 114 w 1690"/>
                <a:gd name="T15" fmla="*/ 1269 h 1692"/>
                <a:gd name="T16" fmla="*/ 423 w 1690"/>
                <a:gd name="T17" fmla="*/ 1579 h 1692"/>
                <a:gd name="T18" fmla="*/ 845 w 1690"/>
                <a:gd name="T19" fmla="*/ 1692 h 1692"/>
                <a:gd name="T20" fmla="*/ 1266 w 1690"/>
                <a:gd name="T21" fmla="*/ 1579 h 1692"/>
                <a:gd name="T22" fmla="*/ 1576 w 1690"/>
                <a:gd name="T23" fmla="*/ 1269 h 1692"/>
                <a:gd name="T24" fmla="*/ 1689 w 1690"/>
                <a:gd name="T25" fmla="*/ 846 h 1692"/>
                <a:gd name="T26" fmla="*/ 1690 w 1690"/>
                <a:gd name="T27" fmla="*/ 846 h 1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0" h="1692">
                  <a:moveTo>
                    <a:pt x="1689" y="846"/>
                  </a:moveTo>
                  <a:lnTo>
                    <a:pt x="1576" y="423"/>
                  </a:lnTo>
                  <a:lnTo>
                    <a:pt x="1266" y="114"/>
                  </a:lnTo>
                  <a:lnTo>
                    <a:pt x="845" y="0"/>
                  </a:lnTo>
                  <a:lnTo>
                    <a:pt x="423" y="114"/>
                  </a:lnTo>
                  <a:lnTo>
                    <a:pt x="114" y="423"/>
                  </a:lnTo>
                  <a:lnTo>
                    <a:pt x="0" y="846"/>
                  </a:lnTo>
                  <a:lnTo>
                    <a:pt x="114" y="1269"/>
                  </a:lnTo>
                  <a:lnTo>
                    <a:pt x="423" y="1579"/>
                  </a:lnTo>
                  <a:lnTo>
                    <a:pt x="845" y="1692"/>
                  </a:lnTo>
                  <a:lnTo>
                    <a:pt x="1266" y="1579"/>
                  </a:lnTo>
                  <a:lnTo>
                    <a:pt x="1576" y="1269"/>
                  </a:lnTo>
                  <a:lnTo>
                    <a:pt x="1689" y="846"/>
                  </a:lnTo>
                  <a:lnTo>
                    <a:pt x="1690" y="8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3" name="Freeform 195"/>
            <p:cNvSpPr>
              <a:spLocks/>
            </p:cNvSpPr>
            <p:nvPr/>
          </p:nvSpPr>
          <p:spPr bwMode="auto">
            <a:xfrm>
              <a:off x="3335" y="2440"/>
              <a:ext cx="1115" cy="1111"/>
            </a:xfrm>
            <a:custGeom>
              <a:avLst/>
              <a:gdLst>
                <a:gd name="T0" fmla="*/ 2169 w 3545"/>
                <a:gd name="T1" fmla="*/ 3531 h 3531"/>
                <a:gd name="T2" fmla="*/ 2806 w 3545"/>
                <a:gd name="T3" fmla="*/ 3250 h 3531"/>
                <a:gd name="T4" fmla="*/ 3289 w 3545"/>
                <a:gd name="T5" fmla="*/ 2746 h 3531"/>
                <a:gd name="T6" fmla="*/ 3545 w 3545"/>
                <a:gd name="T7" fmla="*/ 2096 h 3531"/>
                <a:gd name="T8" fmla="*/ 3535 w 3545"/>
                <a:gd name="T9" fmla="*/ 1398 h 3531"/>
                <a:gd name="T10" fmla="*/ 3263 w 3545"/>
                <a:gd name="T11" fmla="*/ 756 h 3531"/>
                <a:gd name="T12" fmla="*/ 2766 w 3545"/>
                <a:gd name="T13" fmla="*/ 265 h 3531"/>
                <a:gd name="T14" fmla="*/ 2121 w 3545"/>
                <a:gd name="T15" fmla="*/ 0 h 3531"/>
                <a:gd name="T16" fmla="*/ 1424 w 3545"/>
                <a:gd name="T17" fmla="*/ 0 h 3531"/>
                <a:gd name="T18" fmla="*/ 779 w 3545"/>
                <a:gd name="T19" fmla="*/ 265 h 3531"/>
                <a:gd name="T20" fmla="*/ 283 w 3545"/>
                <a:gd name="T21" fmla="*/ 756 h 3531"/>
                <a:gd name="T22" fmla="*/ 10 w 3545"/>
                <a:gd name="T23" fmla="*/ 1398 h 3531"/>
                <a:gd name="T24" fmla="*/ 0 w 3545"/>
                <a:gd name="T25" fmla="*/ 2096 h 3531"/>
                <a:gd name="T26" fmla="*/ 256 w 3545"/>
                <a:gd name="T27" fmla="*/ 2746 h 3531"/>
                <a:gd name="T28" fmla="*/ 739 w 3545"/>
                <a:gd name="T29" fmla="*/ 3250 h 3531"/>
                <a:gd name="T30" fmla="*/ 1376 w 3545"/>
                <a:gd name="T31" fmla="*/ 3531 h 3531"/>
                <a:gd name="T32" fmla="*/ 1377 w 3545"/>
                <a:gd name="T33" fmla="*/ 3531 h 3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45" h="3531">
                  <a:moveTo>
                    <a:pt x="2169" y="3531"/>
                  </a:moveTo>
                  <a:lnTo>
                    <a:pt x="2806" y="3250"/>
                  </a:lnTo>
                  <a:lnTo>
                    <a:pt x="3289" y="2746"/>
                  </a:lnTo>
                  <a:lnTo>
                    <a:pt x="3545" y="2096"/>
                  </a:lnTo>
                  <a:lnTo>
                    <a:pt x="3535" y="1398"/>
                  </a:lnTo>
                  <a:lnTo>
                    <a:pt x="3263" y="756"/>
                  </a:lnTo>
                  <a:lnTo>
                    <a:pt x="2766" y="265"/>
                  </a:lnTo>
                  <a:lnTo>
                    <a:pt x="2121" y="0"/>
                  </a:lnTo>
                  <a:lnTo>
                    <a:pt x="1424" y="0"/>
                  </a:lnTo>
                  <a:lnTo>
                    <a:pt x="779" y="265"/>
                  </a:lnTo>
                  <a:lnTo>
                    <a:pt x="283" y="756"/>
                  </a:lnTo>
                  <a:lnTo>
                    <a:pt x="10" y="1398"/>
                  </a:lnTo>
                  <a:lnTo>
                    <a:pt x="0" y="2096"/>
                  </a:lnTo>
                  <a:lnTo>
                    <a:pt x="256" y="2746"/>
                  </a:lnTo>
                  <a:lnTo>
                    <a:pt x="739" y="3250"/>
                  </a:lnTo>
                  <a:lnTo>
                    <a:pt x="1376" y="3531"/>
                  </a:lnTo>
                  <a:lnTo>
                    <a:pt x="1377" y="353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4" name="Freeform 196"/>
            <p:cNvSpPr>
              <a:spLocks/>
            </p:cNvSpPr>
            <p:nvPr/>
          </p:nvSpPr>
          <p:spPr bwMode="auto">
            <a:xfrm>
              <a:off x="3799" y="3635"/>
              <a:ext cx="187" cy="186"/>
            </a:xfrm>
            <a:custGeom>
              <a:avLst/>
              <a:gdLst>
                <a:gd name="T0" fmla="*/ 595 w 596"/>
                <a:gd name="T1" fmla="*/ 298 h 596"/>
                <a:gd name="T2" fmla="*/ 508 w 596"/>
                <a:gd name="T3" fmla="*/ 87 h 596"/>
                <a:gd name="T4" fmla="*/ 298 w 596"/>
                <a:gd name="T5" fmla="*/ 0 h 596"/>
                <a:gd name="T6" fmla="*/ 87 w 596"/>
                <a:gd name="T7" fmla="*/ 87 h 596"/>
                <a:gd name="T8" fmla="*/ 0 w 596"/>
                <a:gd name="T9" fmla="*/ 298 h 596"/>
                <a:gd name="T10" fmla="*/ 87 w 596"/>
                <a:gd name="T11" fmla="*/ 509 h 596"/>
                <a:gd name="T12" fmla="*/ 298 w 596"/>
                <a:gd name="T13" fmla="*/ 596 h 596"/>
                <a:gd name="T14" fmla="*/ 508 w 596"/>
                <a:gd name="T15" fmla="*/ 509 h 596"/>
                <a:gd name="T16" fmla="*/ 595 w 596"/>
                <a:gd name="T17" fmla="*/ 298 h 596"/>
                <a:gd name="T18" fmla="*/ 596 w 596"/>
                <a:gd name="T19" fmla="*/ 298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6" h="596">
                  <a:moveTo>
                    <a:pt x="595" y="298"/>
                  </a:moveTo>
                  <a:lnTo>
                    <a:pt x="508" y="87"/>
                  </a:lnTo>
                  <a:lnTo>
                    <a:pt x="298" y="0"/>
                  </a:lnTo>
                  <a:lnTo>
                    <a:pt x="87" y="87"/>
                  </a:lnTo>
                  <a:lnTo>
                    <a:pt x="0" y="298"/>
                  </a:lnTo>
                  <a:lnTo>
                    <a:pt x="87" y="509"/>
                  </a:lnTo>
                  <a:lnTo>
                    <a:pt x="298" y="596"/>
                  </a:lnTo>
                  <a:lnTo>
                    <a:pt x="508" y="509"/>
                  </a:lnTo>
                  <a:lnTo>
                    <a:pt x="595" y="298"/>
                  </a:lnTo>
                  <a:lnTo>
                    <a:pt x="596" y="29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5" name="Freeform 197"/>
            <p:cNvSpPr>
              <a:spLocks/>
            </p:cNvSpPr>
            <p:nvPr/>
          </p:nvSpPr>
          <p:spPr bwMode="auto">
            <a:xfrm>
              <a:off x="3764" y="3593"/>
              <a:ext cx="256" cy="256"/>
            </a:xfrm>
            <a:custGeom>
              <a:avLst/>
              <a:gdLst>
                <a:gd name="T0" fmla="*/ 260 w 811"/>
                <a:gd name="T1" fmla="*/ 0 h 812"/>
                <a:gd name="T2" fmla="*/ 10 w 811"/>
                <a:gd name="T3" fmla="*/ 229 h 812"/>
                <a:gd name="T4" fmla="*/ 0 w 811"/>
                <a:gd name="T5" fmla="*/ 569 h 812"/>
                <a:gd name="T6" fmla="*/ 237 w 811"/>
                <a:gd name="T7" fmla="*/ 812 h 812"/>
                <a:gd name="T8" fmla="*/ 576 w 811"/>
                <a:gd name="T9" fmla="*/ 812 h 812"/>
                <a:gd name="T10" fmla="*/ 811 w 811"/>
                <a:gd name="T11" fmla="*/ 569 h 812"/>
                <a:gd name="T12" fmla="*/ 801 w 811"/>
                <a:gd name="T13" fmla="*/ 229 h 812"/>
                <a:gd name="T14" fmla="*/ 551 w 811"/>
                <a:gd name="T15" fmla="*/ 0 h 812"/>
                <a:gd name="T16" fmla="*/ 552 w 811"/>
                <a:gd name="T17" fmla="*/ 0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1" h="812">
                  <a:moveTo>
                    <a:pt x="260" y="0"/>
                  </a:moveTo>
                  <a:lnTo>
                    <a:pt x="10" y="229"/>
                  </a:lnTo>
                  <a:lnTo>
                    <a:pt x="0" y="569"/>
                  </a:lnTo>
                  <a:lnTo>
                    <a:pt x="237" y="812"/>
                  </a:lnTo>
                  <a:lnTo>
                    <a:pt x="576" y="812"/>
                  </a:lnTo>
                  <a:lnTo>
                    <a:pt x="811" y="569"/>
                  </a:lnTo>
                  <a:lnTo>
                    <a:pt x="801" y="229"/>
                  </a:lnTo>
                  <a:lnTo>
                    <a:pt x="551" y="0"/>
                  </a:lnTo>
                  <a:lnTo>
                    <a:pt x="55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6" name="Freeform 198"/>
            <p:cNvSpPr>
              <a:spLocks/>
            </p:cNvSpPr>
            <p:nvPr/>
          </p:nvSpPr>
          <p:spPr bwMode="auto">
            <a:xfrm>
              <a:off x="3847" y="3555"/>
              <a:ext cx="3" cy="38"/>
            </a:xfrm>
            <a:custGeom>
              <a:avLst/>
              <a:gdLst>
                <a:gd name="T0" fmla="*/ 0 w 16"/>
                <a:gd name="T1" fmla="*/ 128 h 128"/>
                <a:gd name="T2" fmla="*/ 15 w 16"/>
                <a:gd name="T3" fmla="*/ 0 h 128"/>
                <a:gd name="T4" fmla="*/ 16 w 16"/>
                <a:gd name="T5" fmla="*/ 0 h 128"/>
              </a:gdLst>
              <a:ahLst/>
              <a:cxnLst>
                <a:cxn ang="0">
                  <a:pos x="T0" y="T1"/>
                </a:cxn>
                <a:cxn ang="0">
                  <a:pos x="T2" y="T3"/>
                </a:cxn>
                <a:cxn ang="0">
                  <a:pos x="T4" y="T5"/>
                </a:cxn>
              </a:cxnLst>
              <a:rect l="0" t="0" r="r" b="b"/>
              <a:pathLst>
                <a:path w="16" h="128">
                  <a:moveTo>
                    <a:pt x="0" y="128"/>
                  </a:moveTo>
                  <a:lnTo>
                    <a:pt x="15" y="0"/>
                  </a:lnTo>
                  <a:lnTo>
                    <a:pt x="1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7" name="Freeform 199"/>
            <p:cNvSpPr>
              <a:spLocks/>
            </p:cNvSpPr>
            <p:nvPr/>
          </p:nvSpPr>
          <p:spPr bwMode="auto">
            <a:xfrm>
              <a:off x="3843" y="2672"/>
              <a:ext cx="7" cy="655"/>
            </a:xfrm>
            <a:custGeom>
              <a:avLst/>
              <a:gdLst>
                <a:gd name="T0" fmla="*/ 23 w 23"/>
                <a:gd name="T1" fmla="*/ 2079 h 2079"/>
                <a:gd name="T2" fmla="*/ 0 w 23"/>
                <a:gd name="T3" fmla="*/ 0 h 2079"/>
                <a:gd name="T4" fmla="*/ 1 w 23"/>
                <a:gd name="T5" fmla="*/ 0 h 2079"/>
              </a:gdLst>
              <a:ahLst/>
              <a:cxnLst>
                <a:cxn ang="0">
                  <a:pos x="T0" y="T1"/>
                </a:cxn>
                <a:cxn ang="0">
                  <a:pos x="T2" y="T3"/>
                </a:cxn>
                <a:cxn ang="0">
                  <a:pos x="T4" y="T5"/>
                </a:cxn>
              </a:cxnLst>
              <a:rect l="0" t="0" r="r" b="b"/>
              <a:pathLst>
                <a:path w="23" h="2079">
                  <a:moveTo>
                    <a:pt x="23" y="207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8" name="Freeform 200"/>
            <p:cNvSpPr>
              <a:spLocks/>
            </p:cNvSpPr>
            <p:nvPr/>
          </p:nvSpPr>
          <p:spPr bwMode="auto">
            <a:xfrm>
              <a:off x="3934" y="2672"/>
              <a:ext cx="7" cy="655"/>
            </a:xfrm>
            <a:custGeom>
              <a:avLst/>
              <a:gdLst>
                <a:gd name="T0" fmla="*/ 0 w 24"/>
                <a:gd name="T1" fmla="*/ 2079 h 2079"/>
                <a:gd name="T2" fmla="*/ 23 w 24"/>
                <a:gd name="T3" fmla="*/ 0 h 2079"/>
                <a:gd name="T4" fmla="*/ 24 w 24"/>
                <a:gd name="T5" fmla="*/ 0 h 2079"/>
              </a:gdLst>
              <a:ahLst/>
              <a:cxnLst>
                <a:cxn ang="0">
                  <a:pos x="T0" y="T1"/>
                </a:cxn>
                <a:cxn ang="0">
                  <a:pos x="T2" y="T3"/>
                </a:cxn>
                <a:cxn ang="0">
                  <a:pos x="T4" y="T5"/>
                </a:cxn>
              </a:cxnLst>
              <a:rect l="0" t="0" r="r" b="b"/>
              <a:pathLst>
                <a:path w="24" h="2079">
                  <a:moveTo>
                    <a:pt x="0" y="2079"/>
                  </a:moveTo>
                  <a:lnTo>
                    <a:pt x="23" y="0"/>
                  </a:lnTo>
                  <a:lnTo>
                    <a:pt x="2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89" name="Freeform 201"/>
            <p:cNvSpPr>
              <a:spLocks/>
            </p:cNvSpPr>
            <p:nvPr/>
          </p:nvSpPr>
          <p:spPr bwMode="auto">
            <a:xfrm>
              <a:off x="3934" y="3555"/>
              <a:ext cx="4" cy="38"/>
            </a:xfrm>
            <a:custGeom>
              <a:avLst/>
              <a:gdLst>
                <a:gd name="T0" fmla="*/ 15 w 15"/>
                <a:gd name="T1" fmla="*/ 128 h 128"/>
                <a:gd name="T2" fmla="*/ 0 w 15"/>
                <a:gd name="T3" fmla="*/ 0 h 128"/>
                <a:gd name="T4" fmla="*/ 1 w 15"/>
                <a:gd name="T5" fmla="*/ 0 h 128"/>
              </a:gdLst>
              <a:ahLst/>
              <a:cxnLst>
                <a:cxn ang="0">
                  <a:pos x="T0" y="T1"/>
                </a:cxn>
                <a:cxn ang="0">
                  <a:pos x="T2" y="T3"/>
                </a:cxn>
                <a:cxn ang="0">
                  <a:pos x="T4" y="T5"/>
                </a:cxn>
              </a:cxnLst>
              <a:rect l="0" t="0" r="r" b="b"/>
              <a:pathLst>
                <a:path w="15" h="128">
                  <a:moveTo>
                    <a:pt x="15" y="12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0" name="Freeform 202"/>
            <p:cNvSpPr>
              <a:spLocks/>
            </p:cNvSpPr>
            <p:nvPr/>
          </p:nvSpPr>
          <p:spPr bwMode="auto">
            <a:xfrm>
              <a:off x="3238" y="2419"/>
              <a:ext cx="1308" cy="1139"/>
            </a:xfrm>
            <a:custGeom>
              <a:avLst/>
              <a:gdLst>
                <a:gd name="T0" fmla="*/ 2212 w 4161"/>
                <a:gd name="T1" fmla="*/ 3611 h 3611"/>
                <a:gd name="T2" fmla="*/ 3121 w 4161"/>
                <a:gd name="T3" fmla="*/ 3611 h 3611"/>
                <a:gd name="T4" fmla="*/ 4161 w 4161"/>
                <a:gd name="T5" fmla="*/ 1805 h 3611"/>
                <a:gd name="T6" fmla="*/ 3121 w 4161"/>
                <a:gd name="T7" fmla="*/ 0 h 3611"/>
                <a:gd name="T8" fmla="*/ 1041 w 4161"/>
                <a:gd name="T9" fmla="*/ 0 h 3611"/>
                <a:gd name="T10" fmla="*/ 0 w 4161"/>
                <a:gd name="T11" fmla="*/ 1805 h 3611"/>
                <a:gd name="T12" fmla="*/ 1041 w 4161"/>
                <a:gd name="T13" fmla="*/ 3611 h 3611"/>
                <a:gd name="T14" fmla="*/ 2081 w 4161"/>
                <a:gd name="T15" fmla="*/ 3611 h 3611"/>
                <a:gd name="T16" fmla="*/ 2082 w 4161"/>
                <a:gd name="T17" fmla="*/ 3611 h 3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1" h="3611">
                  <a:moveTo>
                    <a:pt x="2212" y="3611"/>
                  </a:moveTo>
                  <a:lnTo>
                    <a:pt x="3121" y="3611"/>
                  </a:lnTo>
                  <a:lnTo>
                    <a:pt x="4161" y="1805"/>
                  </a:lnTo>
                  <a:lnTo>
                    <a:pt x="3121" y="0"/>
                  </a:lnTo>
                  <a:lnTo>
                    <a:pt x="1041" y="0"/>
                  </a:lnTo>
                  <a:lnTo>
                    <a:pt x="0" y="1805"/>
                  </a:lnTo>
                  <a:lnTo>
                    <a:pt x="1041" y="3611"/>
                  </a:lnTo>
                  <a:lnTo>
                    <a:pt x="2081" y="3611"/>
                  </a:lnTo>
                  <a:lnTo>
                    <a:pt x="2082" y="361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1" name="Freeform 203"/>
            <p:cNvSpPr>
              <a:spLocks/>
            </p:cNvSpPr>
            <p:nvPr/>
          </p:nvSpPr>
          <p:spPr bwMode="auto">
            <a:xfrm>
              <a:off x="3563" y="430"/>
              <a:ext cx="658" cy="4"/>
            </a:xfrm>
            <a:custGeom>
              <a:avLst/>
              <a:gdLst>
                <a:gd name="T0" fmla="*/ 0 w 2096"/>
                <a:gd name="T1" fmla="*/ 2095 w 2096"/>
                <a:gd name="T2" fmla="*/ 2096 w 2096"/>
              </a:gdLst>
              <a:ahLst/>
              <a:cxnLst>
                <a:cxn ang="0">
                  <a:pos x="T0" y="0"/>
                </a:cxn>
                <a:cxn ang="0">
                  <a:pos x="T1" y="0"/>
                </a:cxn>
                <a:cxn ang="0">
                  <a:pos x="T2" y="0"/>
                </a:cxn>
              </a:cxnLst>
              <a:rect l="0" t="0" r="r" b="b"/>
              <a:pathLst>
                <a:path w="2096">
                  <a:moveTo>
                    <a:pt x="0" y="0"/>
                  </a:moveTo>
                  <a:lnTo>
                    <a:pt x="2095" y="0"/>
                  </a:lnTo>
                  <a:lnTo>
                    <a:pt x="20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2" name="Freeform 204"/>
            <p:cNvSpPr>
              <a:spLocks/>
            </p:cNvSpPr>
            <p:nvPr/>
          </p:nvSpPr>
          <p:spPr bwMode="auto">
            <a:xfrm>
              <a:off x="3806" y="430"/>
              <a:ext cx="3" cy="66"/>
            </a:xfrm>
            <a:custGeom>
              <a:avLst/>
              <a:gdLst>
                <a:gd name="T0" fmla="*/ 0 w 1"/>
                <a:gd name="T1" fmla="*/ 0 h 211"/>
                <a:gd name="T2" fmla="*/ 0 w 1"/>
                <a:gd name="T3" fmla="*/ 211 h 211"/>
                <a:gd name="T4" fmla="*/ 1 w 1"/>
                <a:gd name="T5" fmla="*/ 211 h 211"/>
              </a:gdLst>
              <a:ahLst/>
              <a:cxnLst>
                <a:cxn ang="0">
                  <a:pos x="T0" y="T1"/>
                </a:cxn>
                <a:cxn ang="0">
                  <a:pos x="T2" y="T3"/>
                </a:cxn>
                <a:cxn ang="0">
                  <a:pos x="T4" y="T5"/>
                </a:cxn>
              </a:cxnLst>
              <a:rect l="0" t="0" r="r" b="b"/>
              <a:pathLst>
                <a:path w="1" h="211">
                  <a:moveTo>
                    <a:pt x="0" y="0"/>
                  </a:moveTo>
                  <a:lnTo>
                    <a:pt x="0" y="211"/>
                  </a:lnTo>
                  <a:lnTo>
                    <a:pt x="1" y="21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3" name="Freeform 205"/>
            <p:cNvSpPr>
              <a:spLocks/>
            </p:cNvSpPr>
            <p:nvPr/>
          </p:nvSpPr>
          <p:spPr bwMode="auto">
            <a:xfrm>
              <a:off x="3806" y="496"/>
              <a:ext cx="87" cy="4"/>
            </a:xfrm>
            <a:custGeom>
              <a:avLst/>
              <a:gdLst>
                <a:gd name="T0" fmla="*/ 0 w 279"/>
                <a:gd name="T1" fmla="*/ 278 w 279"/>
                <a:gd name="T2" fmla="*/ 279 w 279"/>
              </a:gdLst>
              <a:ahLst/>
              <a:cxnLst>
                <a:cxn ang="0">
                  <a:pos x="T0" y="0"/>
                </a:cxn>
                <a:cxn ang="0">
                  <a:pos x="T1" y="0"/>
                </a:cxn>
                <a:cxn ang="0">
                  <a:pos x="T2" y="0"/>
                </a:cxn>
              </a:cxnLst>
              <a:rect l="0" t="0" r="r" b="b"/>
              <a:pathLst>
                <a:path w="279">
                  <a:moveTo>
                    <a:pt x="0" y="0"/>
                  </a:moveTo>
                  <a:lnTo>
                    <a:pt x="278" y="0"/>
                  </a:lnTo>
                  <a:lnTo>
                    <a:pt x="27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4" name="Freeform 206"/>
            <p:cNvSpPr>
              <a:spLocks/>
            </p:cNvSpPr>
            <p:nvPr/>
          </p:nvSpPr>
          <p:spPr bwMode="auto">
            <a:xfrm>
              <a:off x="3979" y="430"/>
              <a:ext cx="3" cy="66"/>
            </a:xfrm>
            <a:custGeom>
              <a:avLst/>
              <a:gdLst>
                <a:gd name="T0" fmla="*/ 0 w 1"/>
                <a:gd name="T1" fmla="*/ 0 h 211"/>
                <a:gd name="T2" fmla="*/ 0 w 1"/>
                <a:gd name="T3" fmla="*/ 211 h 211"/>
                <a:gd name="T4" fmla="*/ 1 w 1"/>
                <a:gd name="T5" fmla="*/ 211 h 211"/>
              </a:gdLst>
              <a:ahLst/>
              <a:cxnLst>
                <a:cxn ang="0">
                  <a:pos x="T0" y="T1"/>
                </a:cxn>
                <a:cxn ang="0">
                  <a:pos x="T2" y="T3"/>
                </a:cxn>
                <a:cxn ang="0">
                  <a:pos x="T4" y="T5"/>
                </a:cxn>
              </a:cxnLst>
              <a:rect l="0" t="0" r="r" b="b"/>
              <a:pathLst>
                <a:path w="1" h="211">
                  <a:moveTo>
                    <a:pt x="0" y="0"/>
                  </a:moveTo>
                  <a:lnTo>
                    <a:pt x="0" y="211"/>
                  </a:lnTo>
                  <a:lnTo>
                    <a:pt x="1" y="21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5" name="Freeform 207"/>
            <p:cNvSpPr>
              <a:spLocks/>
            </p:cNvSpPr>
            <p:nvPr/>
          </p:nvSpPr>
          <p:spPr bwMode="auto">
            <a:xfrm>
              <a:off x="3893" y="496"/>
              <a:ext cx="86" cy="4"/>
            </a:xfrm>
            <a:custGeom>
              <a:avLst/>
              <a:gdLst>
                <a:gd name="T0" fmla="*/ 277 w 277"/>
                <a:gd name="T1" fmla="*/ 0 w 277"/>
                <a:gd name="T2" fmla="*/ 1 w 277"/>
              </a:gdLst>
              <a:ahLst/>
              <a:cxnLst>
                <a:cxn ang="0">
                  <a:pos x="T0" y="0"/>
                </a:cxn>
                <a:cxn ang="0">
                  <a:pos x="T1" y="0"/>
                </a:cxn>
                <a:cxn ang="0">
                  <a:pos x="T2" y="0"/>
                </a:cxn>
              </a:cxnLst>
              <a:rect l="0" t="0" r="r" b="b"/>
              <a:pathLst>
                <a:path w="277">
                  <a:moveTo>
                    <a:pt x="277"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6" name="Freeform 208"/>
            <p:cNvSpPr>
              <a:spLocks/>
            </p:cNvSpPr>
            <p:nvPr/>
          </p:nvSpPr>
          <p:spPr bwMode="auto">
            <a:xfrm>
              <a:off x="3733" y="496"/>
              <a:ext cx="73" cy="4"/>
            </a:xfrm>
            <a:custGeom>
              <a:avLst/>
              <a:gdLst>
                <a:gd name="T0" fmla="*/ 231 w 231"/>
                <a:gd name="T1" fmla="*/ 0 w 231"/>
                <a:gd name="T2" fmla="*/ 1 w 231"/>
              </a:gdLst>
              <a:ahLst/>
              <a:cxnLst>
                <a:cxn ang="0">
                  <a:pos x="T0" y="0"/>
                </a:cxn>
                <a:cxn ang="0">
                  <a:pos x="T1" y="0"/>
                </a:cxn>
                <a:cxn ang="0">
                  <a:pos x="T2" y="0"/>
                </a:cxn>
              </a:cxnLst>
              <a:rect l="0" t="0" r="r" b="b"/>
              <a:pathLst>
                <a:path w="231">
                  <a:moveTo>
                    <a:pt x="231"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7" name="Freeform 209"/>
            <p:cNvSpPr>
              <a:spLocks/>
            </p:cNvSpPr>
            <p:nvPr/>
          </p:nvSpPr>
          <p:spPr bwMode="auto">
            <a:xfrm>
              <a:off x="3979" y="496"/>
              <a:ext cx="73" cy="4"/>
            </a:xfrm>
            <a:custGeom>
              <a:avLst/>
              <a:gdLst>
                <a:gd name="T0" fmla="*/ 0 w 232"/>
                <a:gd name="T1" fmla="*/ 231 w 232"/>
                <a:gd name="T2" fmla="*/ 232 w 232"/>
              </a:gdLst>
              <a:ahLst/>
              <a:cxnLst>
                <a:cxn ang="0">
                  <a:pos x="T0" y="0"/>
                </a:cxn>
                <a:cxn ang="0">
                  <a:pos x="T1" y="0"/>
                </a:cxn>
                <a:cxn ang="0">
                  <a:pos x="T2" y="0"/>
                </a:cxn>
              </a:cxnLst>
              <a:rect l="0" t="0" r="r" b="b"/>
              <a:pathLst>
                <a:path w="232">
                  <a:moveTo>
                    <a:pt x="0" y="0"/>
                  </a:moveTo>
                  <a:lnTo>
                    <a:pt x="231" y="0"/>
                  </a:lnTo>
                  <a:lnTo>
                    <a:pt x="2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8" name="Freeform 210"/>
            <p:cNvSpPr>
              <a:spLocks/>
            </p:cNvSpPr>
            <p:nvPr/>
          </p:nvSpPr>
          <p:spPr bwMode="auto">
            <a:xfrm>
              <a:off x="3806" y="593"/>
              <a:ext cx="87" cy="3"/>
            </a:xfrm>
            <a:custGeom>
              <a:avLst/>
              <a:gdLst>
                <a:gd name="T0" fmla="*/ 0 w 279"/>
                <a:gd name="T1" fmla="*/ 278 w 279"/>
                <a:gd name="T2" fmla="*/ 279 w 279"/>
              </a:gdLst>
              <a:ahLst/>
              <a:cxnLst>
                <a:cxn ang="0">
                  <a:pos x="T0" y="0"/>
                </a:cxn>
                <a:cxn ang="0">
                  <a:pos x="T1" y="0"/>
                </a:cxn>
                <a:cxn ang="0">
                  <a:pos x="T2" y="0"/>
                </a:cxn>
              </a:cxnLst>
              <a:rect l="0" t="0" r="r" b="b"/>
              <a:pathLst>
                <a:path w="279">
                  <a:moveTo>
                    <a:pt x="0" y="0"/>
                  </a:moveTo>
                  <a:lnTo>
                    <a:pt x="278" y="0"/>
                  </a:lnTo>
                  <a:lnTo>
                    <a:pt x="27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499" name="Freeform 211"/>
            <p:cNvSpPr>
              <a:spLocks/>
            </p:cNvSpPr>
            <p:nvPr/>
          </p:nvSpPr>
          <p:spPr bwMode="auto">
            <a:xfrm>
              <a:off x="3733" y="593"/>
              <a:ext cx="73" cy="3"/>
            </a:xfrm>
            <a:custGeom>
              <a:avLst/>
              <a:gdLst>
                <a:gd name="T0" fmla="*/ 231 w 231"/>
                <a:gd name="T1" fmla="*/ 0 w 231"/>
                <a:gd name="T2" fmla="*/ 1 w 231"/>
              </a:gdLst>
              <a:ahLst/>
              <a:cxnLst>
                <a:cxn ang="0">
                  <a:pos x="T0" y="0"/>
                </a:cxn>
                <a:cxn ang="0">
                  <a:pos x="T1" y="0"/>
                </a:cxn>
                <a:cxn ang="0">
                  <a:pos x="T2" y="0"/>
                </a:cxn>
              </a:cxnLst>
              <a:rect l="0" t="0" r="r" b="b"/>
              <a:pathLst>
                <a:path w="231">
                  <a:moveTo>
                    <a:pt x="231"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0" name="Freeform 212"/>
            <p:cNvSpPr>
              <a:spLocks/>
            </p:cNvSpPr>
            <p:nvPr/>
          </p:nvSpPr>
          <p:spPr bwMode="auto">
            <a:xfrm>
              <a:off x="3979" y="593"/>
              <a:ext cx="73" cy="3"/>
            </a:xfrm>
            <a:custGeom>
              <a:avLst/>
              <a:gdLst>
                <a:gd name="T0" fmla="*/ 0 w 232"/>
                <a:gd name="T1" fmla="*/ 231 w 232"/>
                <a:gd name="T2" fmla="*/ 232 w 232"/>
              </a:gdLst>
              <a:ahLst/>
              <a:cxnLst>
                <a:cxn ang="0">
                  <a:pos x="T0" y="0"/>
                </a:cxn>
                <a:cxn ang="0">
                  <a:pos x="T1" y="0"/>
                </a:cxn>
                <a:cxn ang="0">
                  <a:pos x="T2" y="0"/>
                </a:cxn>
              </a:cxnLst>
              <a:rect l="0" t="0" r="r" b="b"/>
              <a:pathLst>
                <a:path w="232">
                  <a:moveTo>
                    <a:pt x="0" y="0"/>
                  </a:moveTo>
                  <a:lnTo>
                    <a:pt x="231" y="0"/>
                  </a:lnTo>
                  <a:lnTo>
                    <a:pt x="2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1" name="Freeform 213"/>
            <p:cNvSpPr>
              <a:spLocks/>
            </p:cNvSpPr>
            <p:nvPr/>
          </p:nvSpPr>
          <p:spPr bwMode="auto">
            <a:xfrm>
              <a:off x="3893" y="593"/>
              <a:ext cx="86" cy="3"/>
            </a:xfrm>
            <a:custGeom>
              <a:avLst/>
              <a:gdLst>
                <a:gd name="T0" fmla="*/ 277 w 277"/>
                <a:gd name="T1" fmla="*/ 0 w 277"/>
                <a:gd name="T2" fmla="*/ 1 w 277"/>
              </a:gdLst>
              <a:ahLst/>
              <a:cxnLst>
                <a:cxn ang="0">
                  <a:pos x="T0" y="0"/>
                </a:cxn>
                <a:cxn ang="0">
                  <a:pos x="T1" y="0"/>
                </a:cxn>
                <a:cxn ang="0">
                  <a:pos x="T2" y="0"/>
                </a:cxn>
              </a:cxnLst>
              <a:rect l="0" t="0" r="r" b="b"/>
              <a:pathLst>
                <a:path w="277">
                  <a:moveTo>
                    <a:pt x="277"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2" name="Freeform 214"/>
            <p:cNvSpPr>
              <a:spLocks/>
            </p:cNvSpPr>
            <p:nvPr/>
          </p:nvSpPr>
          <p:spPr bwMode="auto">
            <a:xfrm>
              <a:off x="3684" y="496"/>
              <a:ext cx="49" cy="97"/>
            </a:xfrm>
            <a:custGeom>
              <a:avLst/>
              <a:gdLst>
                <a:gd name="T0" fmla="*/ 153 w 154"/>
                <a:gd name="T1" fmla="*/ 0 h 307"/>
                <a:gd name="T2" fmla="*/ 44 w 154"/>
                <a:gd name="T3" fmla="*/ 46 h 307"/>
                <a:gd name="T4" fmla="*/ 0 w 154"/>
                <a:gd name="T5" fmla="*/ 154 h 307"/>
                <a:gd name="T6" fmla="*/ 44 w 154"/>
                <a:gd name="T7" fmla="*/ 262 h 307"/>
                <a:gd name="T8" fmla="*/ 153 w 154"/>
                <a:gd name="T9" fmla="*/ 307 h 307"/>
                <a:gd name="T10" fmla="*/ 154 w 154"/>
                <a:gd name="T11" fmla="*/ 307 h 307"/>
              </a:gdLst>
              <a:ahLst/>
              <a:cxnLst>
                <a:cxn ang="0">
                  <a:pos x="T0" y="T1"/>
                </a:cxn>
                <a:cxn ang="0">
                  <a:pos x="T2" y="T3"/>
                </a:cxn>
                <a:cxn ang="0">
                  <a:pos x="T4" y="T5"/>
                </a:cxn>
                <a:cxn ang="0">
                  <a:pos x="T6" y="T7"/>
                </a:cxn>
                <a:cxn ang="0">
                  <a:pos x="T8" y="T9"/>
                </a:cxn>
                <a:cxn ang="0">
                  <a:pos x="T10" y="T11"/>
                </a:cxn>
              </a:cxnLst>
              <a:rect l="0" t="0" r="r" b="b"/>
              <a:pathLst>
                <a:path w="154" h="307">
                  <a:moveTo>
                    <a:pt x="153" y="0"/>
                  </a:moveTo>
                  <a:lnTo>
                    <a:pt x="44" y="46"/>
                  </a:lnTo>
                  <a:lnTo>
                    <a:pt x="0" y="154"/>
                  </a:lnTo>
                  <a:lnTo>
                    <a:pt x="44" y="262"/>
                  </a:lnTo>
                  <a:lnTo>
                    <a:pt x="153" y="307"/>
                  </a:lnTo>
                  <a:lnTo>
                    <a:pt x="154" y="30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3" name="Freeform 215"/>
            <p:cNvSpPr>
              <a:spLocks/>
            </p:cNvSpPr>
            <p:nvPr/>
          </p:nvSpPr>
          <p:spPr bwMode="auto">
            <a:xfrm>
              <a:off x="4052" y="496"/>
              <a:ext cx="48" cy="97"/>
            </a:xfrm>
            <a:custGeom>
              <a:avLst/>
              <a:gdLst>
                <a:gd name="T0" fmla="*/ 0 w 153"/>
                <a:gd name="T1" fmla="*/ 307 h 307"/>
                <a:gd name="T2" fmla="*/ 109 w 153"/>
                <a:gd name="T3" fmla="*/ 262 h 307"/>
                <a:gd name="T4" fmla="*/ 153 w 153"/>
                <a:gd name="T5" fmla="*/ 154 h 307"/>
                <a:gd name="T6" fmla="*/ 109 w 153"/>
                <a:gd name="T7" fmla="*/ 46 h 307"/>
                <a:gd name="T8" fmla="*/ 0 w 153"/>
                <a:gd name="T9" fmla="*/ 0 h 307"/>
                <a:gd name="T10" fmla="*/ 1 w 153"/>
                <a:gd name="T11" fmla="*/ 0 h 307"/>
              </a:gdLst>
              <a:ahLst/>
              <a:cxnLst>
                <a:cxn ang="0">
                  <a:pos x="T0" y="T1"/>
                </a:cxn>
                <a:cxn ang="0">
                  <a:pos x="T2" y="T3"/>
                </a:cxn>
                <a:cxn ang="0">
                  <a:pos x="T4" y="T5"/>
                </a:cxn>
                <a:cxn ang="0">
                  <a:pos x="T6" y="T7"/>
                </a:cxn>
                <a:cxn ang="0">
                  <a:pos x="T8" y="T9"/>
                </a:cxn>
                <a:cxn ang="0">
                  <a:pos x="T10" y="T11"/>
                </a:cxn>
              </a:cxnLst>
              <a:rect l="0" t="0" r="r" b="b"/>
              <a:pathLst>
                <a:path w="153" h="307">
                  <a:moveTo>
                    <a:pt x="0" y="307"/>
                  </a:moveTo>
                  <a:lnTo>
                    <a:pt x="109" y="262"/>
                  </a:lnTo>
                  <a:lnTo>
                    <a:pt x="153" y="154"/>
                  </a:lnTo>
                  <a:lnTo>
                    <a:pt x="109" y="46"/>
                  </a:ln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4" name="Freeform 216"/>
            <p:cNvSpPr>
              <a:spLocks/>
            </p:cNvSpPr>
            <p:nvPr/>
          </p:nvSpPr>
          <p:spPr bwMode="auto">
            <a:xfrm>
              <a:off x="3684" y="544"/>
              <a:ext cx="84" cy="4"/>
            </a:xfrm>
            <a:custGeom>
              <a:avLst/>
              <a:gdLst>
                <a:gd name="T0" fmla="*/ 0 w 263"/>
                <a:gd name="T1" fmla="*/ 262 w 263"/>
                <a:gd name="T2" fmla="*/ 263 w 263"/>
              </a:gdLst>
              <a:ahLst/>
              <a:cxnLst>
                <a:cxn ang="0">
                  <a:pos x="T0" y="0"/>
                </a:cxn>
                <a:cxn ang="0">
                  <a:pos x="T1" y="0"/>
                </a:cxn>
                <a:cxn ang="0">
                  <a:pos x="T2" y="0"/>
                </a:cxn>
              </a:cxnLst>
              <a:rect l="0" t="0" r="r" b="b"/>
              <a:pathLst>
                <a:path w="263">
                  <a:moveTo>
                    <a:pt x="0" y="0"/>
                  </a:moveTo>
                  <a:lnTo>
                    <a:pt x="262" y="0"/>
                  </a:lnTo>
                  <a:lnTo>
                    <a:pt x="26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5" name="Freeform 217"/>
            <p:cNvSpPr>
              <a:spLocks/>
            </p:cNvSpPr>
            <p:nvPr/>
          </p:nvSpPr>
          <p:spPr bwMode="auto">
            <a:xfrm>
              <a:off x="3788" y="544"/>
              <a:ext cx="25" cy="4"/>
            </a:xfrm>
            <a:custGeom>
              <a:avLst/>
              <a:gdLst>
                <a:gd name="T0" fmla="*/ 0 w 74"/>
                <a:gd name="T1" fmla="*/ 73 w 74"/>
                <a:gd name="T2" fmla="*/ 74 w 74"/>
              </a:gdLst>
              <a:ahLst/>
              <a:cxnLst>
                <a:cxn ang="0">
                  <a:pos x="T0" y="0"/>
                </a:cxn>
                <a:cxn ang="0">
                  <a:pos x="T1" y="0"/>
                </a:cxn>
                <a:cxn ang="0">
                  <a:pos x="T2" y="0"/>
                </a:cxn>
              </a:cxnLst>
              <a:rect l="0" t="0" r="r" b="b"/>
              <a:pathLst>
                <a:path w="74">
                  <a:moveTo>
                    <a:pt x="0" y="0"/>
                  </a:moveTo>
                  <a:lnTo>
                    <a:pt x="73" y="0"/>
                  </a:lnTo>
                  <a:lnTo>
                    <a:pt x="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6" name="Freeform 218"/>
            <p:cNvSpPr>
              <a:spLocks/>
            </p:cNvSpPr>
            <p:nvPr/>
          </p:nvSpPr>
          <p:spPr bwMode="auto">
            <a:xfrm>
              <a:off x="3836" y="544"/>
              <a:ext cx="116" cy="4"/>
            </a:xfrm>
            <a:custGeom>
              <a:avLst/>
              <a:gdLst>
                <a:gd name="T0" fmla="*/ 0 w 365"/>
                <a:gd name="T1" fmla="*/ 364 w 365"/>
                <a:gd name="T2" fmla="*/ 365 w 365"/>
              </a:gdLst>
              <a:ahLst/>
              <a:cxnLst>
                <a:cxn ang="0">
                  <a:pos x="T0" y="0"/>
                </a:cxn>
                <a:cxn ang="0">
                  <a:pos x="T1" y="0"/>
                </a:cxn>
                <a:cxn ang="0">
                  <a:pos x="T2" y="0"/>
                </a:cxn>
              </a:cxnLst>
              <a:rect l="0" t="0" r="r" b="b"/>
              <a:pathLst>
                <a:path w="365">
                  <a:moveTo>
                    <a:pt x="0" y="0"/>
                  </a:moveTo>
                  <a:lnTo>
                    <a:pt x="364" y="0"/>
                  </a:lnTo>
                  <a:lnTo>
                    <a:pt x="3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7" name="Freeform 219"/>
            <p:cNvSpPr>
              <a:spLocks/>
            </p:cNvSpPr>
            <p:nvPr/>
          </p:nvSpPr>
          <p:spPr bwMode="auto">
            <a:xfrm>
              <a:off x="3972" y="544"/>
              <a:ext cx="24" cy="4"/>
            </a:xfrm>
            <a:custGeom>
              <a:avLst/>
              <a:gdLst>
                <a:gd name="T0" fmla="*/ 0 w 74"/>
                <a:gd name="T1" fmla="*/ 73 w 74"/>
                <a:gd name="T2" fmla="*/ 74 w 74"/>
              </a:gdLst>
              <a:ahLst/>
              <a:cxnLst>
                <a:cxn ang="0">
                  <a:pos x="T0" y="0"/>
                </a:cxn>
                <a:cxn ang="0">
                  <a:pos x="T1" y="0"/>
                </a:cxn>
                <a:cxn ang="0">
                  <a:pos x="T2" y="0"/>
                </a:cxn>
              </a:cxnLst>
              <a:rect l="0" t="0" r="r" b="b"/>
              <a:pathLst>
                <a:path w="74">
                  <a:moveTo>
                    <a:pt x="0" y="0"/>
                  </a:moveTo>
                  <a:lnTo>
                    <a:pt x="73" y="0"/>
                  </a:lnTo>
                  <a:lnTo>
                    <a:pt x="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8" name="Freeform 220"/>
            <p:cNvSpPr>
              <a:spLocks/>
            </p:cNvSpPr>
            <p:nvPr/>
          </p:nvSpPr>
          <p:spPr bwMode="auto">
            <a:xfrm>
              <a:off x="4018" y="544"/>
              <a:ext cx="82" cy="4"/>
            </a:xfrm>
            <a:custGeom>
              <a:avLst/>
              <a:gdLst>
                <a:gd name="T0" fmla="*/ 0 w 263"/>
                <a:gd name="T1" fmla="*/ 262 w 263"/>
                <a:gd name="T2" fmla="*/ 263 w 263"/>
              </a:gdLst>
              <a:ahLst/>
              <a:cxnLst>
                <a:cxn ang="0">
                  <a:pos x="T0" y="0"/>
                </a:cxn>
                <a:cxn ang="0">
                  <a:pos x="T1" y="0"/>
                </a:cxn>
                <a:cxn ang="0">
                  <a:pos x="T2" y="0"/>
                </a:cxn>
              </a:cxnLst>
              <a:rect l="0" t="0" r="r" b="b"/>
              <a:pathLst>
                <a:path w="263">
                  <a:moveTo>
                    <a:pt x="0" y="0"/>
                  </a:moveTo>
                  <a:lnTo>
                    <a:pt x="262" y="0"/>
                  </a:lnTo>
                  <a:lnTo>
                    <a:pt x="26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09" name="Freeform 221"/>
            <p:cNvSpPr>
              <a:spLocks/>
            </p:cNvSpPr>
            <p:nvPr/>
          </p:nvSpPr>
          <p:spPr bwMode="auto">
            <a:xfrm>
              <a:off x="3843" y="2419"/>
              <a:ext cx="4" cy="253"/>
            </a:xfrm>
            <a:custGeom>
              <a:avLst/>
              <a:gdLst>
                <a:gd name="T0" fmla="*/ 0 w 1"/>
                <a:gd name="T1" fmla="*/ 798 h 798"/>
                <a:gd name="T2" fmla="*/ 0 w 1"/>
                <a:gd name="T3" fmla="*/ 0 h 798"/>
                <a:gd name="T4" fmla="*/ 1 w 1"/>
                <a:gd name="T5" fmla="*/ 0 h 798"/>
              </a:gdLst>
              <a:ahLst/>
              <a:cxnLst>
                <a:cxn ang="0">
                  <a:pos x="T0" y="T1"/>
                </a:cxn>
                <a:cxn ang="0">
                  <a:pos x="T2" y="T3"/>
                </a:cxn>
                <a:cxn ang="0">
                  <a:pos x="T4" y="T5"/>
                </a:cxn>
              </a:cxnLst>
              <a:rect l="0" t="0" r="r" b="b"/>
              <a:pathLst>
                <a:path w="1" h="798">
                  <a:moveTo>
                    <a:pt x="0" y="79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0" name="Freeform 222"/>
            <p:cNvSpPr>
              <a:spLocks/>
            </p:cNvSpPr>
            <p:nvPr/>
          </p:nvSpPr>
          <p:spPr bwMode="auto">
            <a:xfrm>
              <a:off x="3941" y="2419"/>
              <a:ext cx="4" cy="253"/>
            </a:xfrm>
            <a:custGeom>
              <a:avLst/>
              <a:gdLst>
                <a:gd name="T0" fmla="*/ 0 w 1"/>
                <a:gd name="T1" fmla="*/ 798 h 798"/>
                <a:gd name="T2" fmla="*/ 0 w 1"/>
                <a:gd name="T3" fmla="*/ 0 h 798"/>
                <a:gd name="T4" fmla="*/ 1 w 1"/>
                <a:gd name="T5" fmla="*/ 0 h 798"/>
              </a:gdLst>
              <a:ahLst/>
              <a:cxnLst>
                <a:cxn ang="0">
                  <a:pos x="T0" y="T1"/>
                </a:cxn>
                <a:cxn ang="0">
                  <a:pos x="T2" y="T3"/>
                </a:cxn>
                <a:cxn ang="0">
                  <a:pos x="T4" y="T5"/>
                </a:cxn>
              </a:cxnLst>
              <a:rect l="0" t="0" r="r" b="b"/>
              <a:pathLst>
                <a:path w="1" h="798">
                  <a:moveTo>
                    <a:pt x="0" y="79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1" name="Freeform 223"/>
            <p:cNvSpPr>
              <a:spLocks/>
            </p:cNvSpPr>
            <p:nvPr/>
          </p:nvSpPr>
          <p:spPr bwMode="auto">
            <a:xfrm>
              <a:off x="3893" y="3558"/>
              <a:ext cx="41" cy="4"/>
            </a:xfrm>
            <a:custGeom>
              <a:avLst/>
              <a:gdLst>
                <a:gd name="T0" fmla="*/ 0 w 132"/>
                <a:gd name="T1" fmla="*/ 131 w 132"/>
                <a:gd name="T2" fmla="*/ 132 w 132"/>
              </a:gdLst>
              <a:ahLst/>
              <a:cxnLst>
                <a:cxn ang="0">
                  <a:pos x="T0" y="0"/>
                </a:cxn>
                <a:cxn ang="0">
                  <a:pos x="T1" y="0"/>
                </a:cxn>
                <a:cxn ang="0">
                  <a:pos x="T2" y="0"/>
                </a:cxn>
              </a:cxnLst>
              <a:rect l="0" t="0" r="r" b="b"/>
              <a:pathLst>
                <a:path w="132">
                  <a:moveTo>
                    <a:pt x="0" y="0"/>
                  </a:moveTo>
                  <a:lnTo>
                    <a:pt x="131" y="0"/>
                  </a:lnTo>
                  <a:lnTo>
                    <a:pt x="1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2" name="Freeform 224"/>
            <p:cNvSpPr>
              <a:spLocks/>
            </p:cNvSpPr>
            <p:nvPr/>
          </p:nvSpPr>
          <p:spPr bwMode="auto">
            <a:xfrm>
              <a:off x="3850" y="3327"/>
              <a:ext cx="4" cy="228"/>
            </a:xfrm>
            <a:custGeom>
              <a:avLst/>
              <a:gdLst>
                <a:gd name="T0" fmla="*/ 0 w 1"/>
                <a:gd name="T1" fmla="*/ 725 h 725"/>
                <a:gd name="T2" fmla="*/ 0 w 1"/>
                <a:gd name="T3" fmla="*/ 0 h 725"/>
                <a:gd name="T4" fmla="*/ 1 w 1"/>
                <a:gd name="T5" fmla="*/ 0 h 725"/>
              </a:gdLst>
              <a:ahLst/>
              <a:cxnLst>
                <a:cxn ang="0">
                  <a:pos x="T0" y="T1"/>
                </a:cxn>
                <a:cxn ang="0">
                  <a:pos x="T2" y="T3"/>
                </a:cxn>
                <a:cxn ang="0">
                  <a:pos x="T4" y="T5"/>
                </a:cxn>
              </a:cxnLst>
              <a:rect l="0" t="0" r="r" b="b"/>
              <a:pathLst>
                <a:path w="1" h="725">
                  <a:moveTo>
                    <a:pt x="0" y="72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3" name="Freeform 225"/>
            <p:cNvSpPr>
              <a:spLocks/>
            </p:cNvSpPr>
            <p:nvPr/>
          </p:nvSpPr>
          <p:spPr bwMode="auto">
            <a:xfrm>
              <a:off x="3934" y="3327"/>
              <a:ext cx="4" cy="231"/>
            </a:xfrm>
            <a:custGeom>
              <a:avLst/>
              <a:gdLst>
                <a:gd name="T0" fmla="*/ 1 w 1"/>
                <a:gd name="T1" fmla="*/ 734 h 734"/>
                <a:gd name="T2" fmla="*/ 0 w 1"/>
                <a:gd name="T3" fmla="*/ 0 h 734"/>
                <a:gd name="T4" fmla="*/ 1 w 1"/>
                <a:gd name="T5" fmla="*/ 0 h 734"/>
              </a:gdLst>
              <a:ahLst/>
              <a:cxnLst>
                <a:cxn ang="0">
                  <a:pos x="T0" y="T1"/>
                </a:cxn>
                <a:cxn ang="0">
                  <a:pos x="T2" y="T3"/>
                </a:cxn>
                <a:cxn ang="0">
                  <a:pos x="T4" y="T5"/>
                </a:cxn>
              </a:cxnLst>
              <a:rect l="0" t="0" r="r" b="b"/>
              <a:pathLst>
                <a:path w="1" h="734">
                  <a:moveTo>
                    <a:pt x="1" y="73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4" name="Freeform 226"/>
            <p:cNvSpPr>
              <a:spLocks/>
            </p:cNvSpPr>
            <p:nvPr/>
          </p:nvSpPr>
          <p:spPr bwMode="auto">
            <a:xfrm>
              <a:off x="3401" y="2703"/>
              <a:ext cx="66" cy="37"/>
            </a:xfrm>
            <a:custGeom>
              <a:avLst/>
              <a:gdLst>
                <a:gd name="T0" fmla="*/ 0 w 207"/>
                <a:gd name="T1" fmla="*/ 0 h 120"/>
                <a:gd name="T2" fmla="*/ 206 w 207"/>
                <a:gd name="T3" fmla="*/ 120 h 120"/>
                <a:gd name="T4" fmla="*/ 207 w 207"/>
                <a:gd name="T5" fmla="*/ 120 h 120"/>
              </a:gdLst>
              <a:ahLst/>
              <a:cxnLst>
                <a:cxn ang="0">
                  <a:pos x="T0" y="T1"/>
                </a:cxn>
                <a:cxn ang="0">
                  <a:pos x="T2" y="T3"/>
                </a:cxn>
                <a:cxn ang="0">
                  <a:pos x="T4" y="T5"/>
                </a:cxn>
              </a:cxnLst>
              <a:rect l="0" t="0" r="r" b="b"/>
              <a:pathLst>
                <a:path w="207" h="120">
                  <a:moveTo>
                    <a:pt x="0" y="0"/>
                  </a:moveTo>
                  <a:lnTo>
                    <a:pt x="206" y="120"/>
                  </a:lnTo>
                  <a:lnTo>
                    <a:pt x="207" y="12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5" name="Freeform 227"/>
            <p:cNvSpPr>
              <a:spLocks/>
            </p:cNvSpPr>
            <p:nvPr/>
          </p:nvSpPr>
          <p:spPr bwMode="auto">
            <a:xfrm>
              <a:off x="3488" y="2754"/>
              <a:ext cx="20" cy="11"/>
            </a:xfrm>
            <a:custGeom>
              <a:avLst/>
              <a:gdLst>
                <a:gd name="T0" fmla="*/ 0 w 64"/>
                <a:gd name="T1" fmla="*/ 0 h 36"/>
                <a:gd name="T2" fmla="*/ 62 w 64"/>
                <a:gd name="T3" fmla="*/ 36 h 36"/>
                <a:gd name="T4" fmla="*/ 64 w 64"/>
                <a:gd name="T5" fmla="*/ 36 h 36"/>
              </a:gdLst>
              <a:ahLst/>
              <a:cxnLst>
                <a:cxn ang="0">
                  <a:pos x="T0" y="T1"/>
                </a:cxn>
                <a:cxn ang="0">
                  <a:pos x="T2" y="T3"/>
                </a:cxn>
                <a:cxn ang="0">
                  <a:pos x="T4" y="T5"/>
                </a:cxn>
              </a:cxnLst>
              <a:rect l="0" t="0" r="r" b="b"/>
              <a:pathLst>
                <a:path w="64" h="36">
                  <a:moveTo>
                    <a:pt x="0" y="0"/>
                  </a:moveTo>
                  <a:lnTo>
                    <a:pt x="62" y="36"/>
                  </a:lnTo>
                  <a:lnTo>
                    <a:pt x="64"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6" name="Freeform 228"/>
            <p:cNvSpPr>
              <a:spLocks/>
            </p:cNvSpPr>
            <p:nvPr/>
          </p:nvSpPr>
          <p:spPr bwMode="auto">
            <a:xfrm>
              <a:off x="3525" y="2776"/>
              <a:ext cx="101" cy="58"/>
            </a:xfrm>
            <a:custGeom>
              <a:avLst/>
              <a:gdLst>
                <a:gd name="T0" fmla="*/ 0 w 317"/>
                <a:gd name="T1" fmla="*/ 0 h 183"/>
                <a:gd name="T2" fmla="*/ 316 w 317"/>
                <a:gd name="T3" fmla="*/ 183 h 183"/>
                <a:gd name="T4" fmla="*/ 317 w 317"/>
                <a:gd name="T5" fmla="*/ 183 h 183"/>
              </a:gdLst>
              <a:ahLst/>
              <a:cxnLst>
                <a:cxn ang="0">
                  <a:pos x="T0" y="T1"/>
                </a:cxn>
                <a:cxn ang="0">
                  <a:pos x="T2" y="T3"/>
                </a:cxn>
                <a:cxn ang="0">
                  <a:pos x="T4" y="T5"/>
                </a:cxn>
              </a:cxnLst>
              <a:rect l="0" t="0" r="r" b="b"/>
              <a:pathLst>
                <a:path w="317" h="183">
                  <a:moveTo>
                    <a:pt x="0" y="0"/>
                  </a:moveTo>
                  <a:lnTo>
                    <a:pt x="316" y="183"/>
                  </a:lnTo>
                  <a:lnTo>
                    <a:pt x="317" y="18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7" name="Freeform 229"/>
            <p:cNvSpPr>
              <a:spLocks/>
            </p:cNvSpPr>
            <p:nvPr/>
          </p:nvSpPr>
          <p:spPr bwMode="auto">
            <a:xfrm>
              <a:off x="3647" y="2845"/>
              <a:ext cx="16" cy="11"/>
            </a:xfrm>
            <a:custGeom>
              <a:avLst/>
              <a:gdLst>
                <a:gd name="T0" fmla="*/ 0 w 63"/>
                <a:gd name="T1" fmla="*/ 0 h 36"/>
                <a:gd name="T2" fmla="*/ 62 w 63"/>
                <a:gd name="T3" fmla="*/ 36 h 36"/>
                <a:gd name="T4" fmla="*/ 63 w 63"/>
                <a:gd name="T5" fmla="*/ 36 h 36"/>
              </a:gdLst>
              <a:ahLst/>
              <a:cxnLst>
                <a:cxn ang="0">
                  <a:pos x="T0" y="T1"/>
                </a:cxn>
                <a:cxn ang="0">
                  <a:pos x="T2" y="T3"/>
                </a:cxn>
                <a:cxn ang="0">
                  <a:pos x="T4" y="T5"/>
                </a:cxn>
              </a:cxnLst>
              <a:rect l="0" t="0" r="r" b="b"/>
              <a:pathLst>
                <a:path w="63" h="36">
                  <a:moveTo>
                    <a:pt x="0" y="0"/>
                  </a:moveTo>
                  <a:lnTo>
                    <a:pt x="62" y="36"/>
                  </a:lnTo>
                  <a:lnTo>
                    <a:pt x="63"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8" name="Freeform 230"/>
            <p:cNvSpPr>
              <a:spLocks/>
            </p:cNvSpPr>
            <p:nvPr/>
          </p:nvSpPr>
          <p:spPr bwMode="auto">
            <a:xfrm>
              <a:off x="3684" y="2870"/>
              <a:ext cx="102" cy="54"/>
            </a:xfrm>
            <a:custGeom>
              <a:avLst/>
              <a:gdLst>
                <a:gd name="T0" fmla="*/ 0 w 317"/>
                <a:gd name="T1" fmla="*/ 0 h 182"/>
                <a:gd name="T2" fmla="*/ 316 w 317"/>
                <a:gd name="T3" fmla="*/ 182 h 182"/>
                <a:gd name="T4" fmla="*/ 317 w 317"/>
                <a:gd name="T5" fmla="*/ 182 h 182"/>
              </a:gdLst>
              <a:ahLst/>
              <a:cxnLst>
                <a:cxn ang="0">
                  <a:pos x="T0" y="T1"/>
                </a:cxn>
                <a:cxn ang="0">
                  <a:pos x="T2" y="T3"/>
                </a:cxn>
                <a:cxn ang="0">
                  <a:pos x="T4" y="T5"/>
                </a:cxn>
              </a:cxnLst>
              <a:rect l="0" t="0" r="r" b="b"/>
              <a:pathLst>
                <a:path w="317" h="182">
                  <a:moveTo>
                    <a:pt x="0" y="0"/>
                  </a:moveTo>
                  <a:lnTo>
                    <a:pt x="316" y="182"/>
                  </a:lnTo>
                  <a:lnTo>
                    <a:pt x="317" y="18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19" name="Freeform 231"/>
            <p:cNvSpPr>
              <a:spLocks/>
            </p:cNvSpPr>
            <p:nvPr/>
          </p:nvSpPr>
          <p:spPr bwMode="auto">
            <a:xfrm>
              <a:off x="3802" y="2938"/>
              <a:ext cx="21" cy="11"/>
            </a:xfrm>
            <a:custGeom>
              <a:avLst/>
              <a:gdLst>
                <a:gd name="T0" fmla="*/ 0 w 64"/>
                <a:gd name="T1" fmla="*/ 0 h 36"/>
                <a:gd name="T2" fmla="*/ 63 w 64"/>
                <a:gd name="T3" fmla="*/ 36 h 36"/>
                <a:gd name="T4" fmla="*/ 64 w 64"/>
                <a:gd name="T5" fmla="*/ 36 h 36"/>
              </a:gdLst>
              <a:ahLst/>
              <a:cxnLst>
                <a:cxn ang="0">
                  <a:pos x="T0" y="T1"/>
                </a:cxn>
                <a:cxn ang="0">
                  <a:pos x="T2" y="T3"/>
                </a:cxn>
                <a:cxn ang="0">
                  <a:pos x="T4" y="T5"/>
                </a:cxn>
              </a:cxnLst>
              <a:rect l="0" t="0" r="r" b="b"/>
              <a:pathLst>
                <a:path w="64" h="36">
                  <a:moveTo>
                    <a:pt x="0" y="0"/>
                  </a:moveTo>
                  <a:lnTo>
                    <a:pt x="63" y="36"/>
                  </a:lnTo>
                  <a:lnTo>
                    <a:pt x="64"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0" name="Freeform 232"/>
            <p:cNvSpPr>
              <a:spLocks/>
            </p:cNvSpPr>
            <p:nvPr/>
          </p:nvSpPr>
          <p:spPr bwMode="auto">
            <a:xfrm>
              <a:off x="3843" y="2959"/>
              <a:ext cx="102" cy="59"/>
            </a:xfrm>
            <a:custGeom>
              <a:avLst/>
              <a:gdLst>
                <a:gd name="T0" fmla="*/ 0 w 317"/>
                <a:gd name="T1" fmla="*/ 0 h 183"/>
                <a:gd name="T2" fmla="*/ 315 w 317"/>
                <a:gd name="T3" fmla="*/ 183 h 183"/>
                <a:gd name="T4" fmla="*/ 317 w 317"/>
                <a:gd name="T5" fmla="*/ 183 h 183"/>
              </a:gdLst>
              <a:ahLst/>
              <a:cxnLst>
                <a:cxn ang="0">
                  <a:pos x="T0" y="T1"/>
                </a:cxn>
                <a:cxn ang="0">
                  <a:pos x="T2" y="T3"/>
                </a:cxn>
                <a:cxn ang="0">
                  <a:pos x="T4" y="T5"/>
                </a:cxn>
              </a:cxnLst>
              <a:rect l="0" t="0" r="r" b="b"/>
              <a:pathLst>
                <a:path w="317" h="183">
                  <a:moveTo>
                    <a:pt x="0" y="0"/>
                  </a:moveTo>
                  <a:lnTo>
                    <a:pt x="315" y="183"/>
                  </a:lnTo>
                  <a:lnTo>
                    <a:pt x="317" y="18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1" name="Freeform 233"/>
            <p:cNvSpPr>
              <a:spLocks/>
            </p:cNvSpPr>
            <p:nvPr/>
          </p:nvSpPr>
          <p:spPr bwMode="auto">
            <a:xfrm>
              <a:off x="3961" y="3029"/>
              <a:ext cx="21" cy="9"/>
            </a:xfrm>
            <a:custGeom>
              <a:avLst/>
              <a:gdLst>
                <a:gd name="T0" fmla="*/ 0 w 64"/>
                <a:gd name="T1" fmla="*/ 0 h 36"/>
                <a:gd name="T2" fmla="*/ 63 w 64"/>
                <a:gd name="T3" fmla="*/ 36 h 36"/>
                <a:gd name="T4" fmla="*/ 64 w 64"/>
                <a:gd name="T5" fmla="*/ 36 h 36"/>
              </a:gdLst>
              <a:ahLst/>
              <a:cxnLst>
                <a:cxn ang="0">
                  <a:pos x="T0" y="T1"/>
                </a:cxn>
                <a:cxn ang="0">
                  <a:pos x="T2" y="T3"/>
                </a:cxn>
                <a:cxn ang="0">
                  <a:pos x="T4" y="T5"/>
                </a:cxn>
              </a:cxnLst>
              <a:rect l="0" t="0" r="r" b="b"/>
              <a:pathLst>
                <a:path w="64" h="36">
                  <a:moveTo>
                    <a:pt x="0" y="0"/>
                  </a:moveTo>
                  <a:lnTo>
                    <a:pt x="63" y="36"/>
                  </a:lnTo>
                  <a:lnTo>
                    <a:pt x="64"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2" name="Freeform 234"/>
            <p:cNvSpPr>
              <a:spLocks/>
            </p:cNvSpPr>
            <p:nvPr/>
          </p:nvSpPr>
          <p:spPr bwMode="auto">
            <a:xfrm>
              <a:off x="4002" y="3052"/>
              <a:ext cx="98" cy="57"/>
            </a:xfrm>
            <a:custGeom>
              <a:avLst/>
              <a:gdLst>
                <a:gd name="T0" fmla="*/ 0 w 315"/>
                <a:gd name="T1" fmla="*/ 0 h 182"/>
                <a:gd name="T2" fmla="*/ 314 w 315"/>
                <a:gd name="T3" fmla="*/ 182 h 182"/>
                <a:gd name="T4" fmla="*/ 315 w 315"/>
                <a:gd name="T5" fmla="*/ 182 h 182"/>
              </a:gdLst>
              <a:ahLst/>
              <a:cxnLst>
                <a:cxn ang="0">
                  <a:pos x="T0" y="T1"/>
                </a:cxn>
                <a:cxn ang="0">
                  <a:pos x="T2" y="T3"/>
                </a:cxn>
                <a:cxn ang="0">
                  <a:pos x="T4" y="T5"/>
                </a:cxn>
              </a:cxnLst>
              <a:rect l="0" t="0" r="r" b="b"/>
              <a:pathLst>
                <a:path w="315" h="182">
                  <a:moveTo>
                    <a:pt x="0" y="0"/>
                  </a:moveTo>
                  <a:lnTo>
                    <a:pt x="314" y="182"/>
                  </a:lnTo>
                  <a:lnTo>
                    <a:pt x="315" y="18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3" name="Freeform 235"/>
            <p:cNvSpPr>
              <a:spLocks/>
            </p:cNvSpPr>
            <p:nvPr/>
          </p:nvSpPr>
          <p:spPr bwMode="auto">
            <a:xfrm>
              <a:off x="4121" y="3122"/>
              <a:ext cx="20" cy="10"/>
            </a:xfrm>
            <a:custGeom>
              <a:avLst/>
              <a:gdLst>
                <a:gd name="T0" fmla="*/ 0 w 64"/>
                <a:gd name="T1" fmla="*/ 0 h 36"/>
                <a:gd name="T2" fmla="*/ 63 w 64"/>
                <a:gd name="T3" fmla="*/ 36 h 36"/>
                <a:gd name="T4" fmla="*/ 64 w 64"/>
                <a:gd name="T5" fmla="*/ 36 h 36"/>
              </a:gdLst>
              <a:ahLst/>
              <a:cxnLst>
                <a:cxn ang="0">
                  <a:pos x="T0" y="T1"/>
                </a:cxn>
                <a:cxn ang="0">
                  <a:pos x="T2" y="T3"/>
                </a:cxn>
                <a:cxn ang="0">
                  <a:pos x="T4" y="T5"/>
                </a:cxn>
              </a:cxnLst>
              <a:rect l="0" t="0" r="r" b="b"/>
              <a:pathLst>
                <a:path w="64" h="36">
                  <a:moveTo>
                    <a:pt x="0" y="0"/>
                  </a:moveTo>
                  <a:lnTo>
                    <a:pt x="63" y="36"/>
                  </a:lnTo>
                  <a:lnTo>
                    <a:pt x="64"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4" name="Freeform 236"/>
            <p:cNvSpPr>
              <a:spLocks/>
            </p:cNvSpPr>
            <p:nvPr/>
          </p:nvSpPr>
          <p:spPr bwMode="auto">
            <a:xfrm>
              <a:off x="4159" y="3143"/>
              <a:ext cx="100" cy="59"/>
            </a:xfrm>
            <a:custGeom>
              <a:avLst/>
              <a:gdLst>
                <a:gd name="T0" fmla="*/ 0 w 316"/>
                <a:gd name="T1" fmla="*/ 0 h 182"/>
                <a:gd name="T2" fmla="*/ 315 w 316"/>
                <a:gd name="T3" fmla="*/ 182 h 182"/>
                <a:gd name="T4" fmla="*/ 316 w 316"/>
                <a:gd name="T5" fmla="*/ 182 h 182"/>
              </a:gdLst>
              <a:ahLst/>
              <a:cxnLst>
                <a:cxn ang="0">
                  <a:pos x="T0" y="T1"/>
                </a:cxn>
                <a:cxn ang="0">
                  <a:pos x="T2" y="T3"/>
                </a:cxn>
                <a:cxn ang="0">
                  <a:pos x="T4" y="T5"/>
                </a:cxn>
              </a:cxnLst>
              <a:rect l="0" t="0" r="r" b="b"/>
              <a:pathLst>
                <a:path w="316" h="182">
                  <a:moveTo>
                    <a:pt x="0" y="0"/>
                  </a:moveTo>
                  <a:lnTo>
                    <a:pt x="315" y="182"/>
                  </a:lnTo>
                  <a:lnTo>
                    <a:pt x="316" y="18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5" name="Freeform 237"/>
            <p:cNvSpPr>
              <a:spLocks/>
            </p:cNvSpPr>
            <p:nvPr/>
          </p:nvSpPr>
          <p:spPr bwMode="auto">
            <a:xfrm>
              <a:off x="4280" y="3212"/>
              <a:ext cx="21" cy="11"/>
            </a:xfrm>
            <a:custGeom>
              <a:avLst/>
              <a:gdLst>
                <a:gd name="T0" fmla="*/ 0 w 64"/>
                <a:gd name="T1" fmla="*/ 0 h 36"/>
                <a:gd name="T2" fmla="*/ 62 w 64"/>
                <a:gd name="T3" fmla="*/ 36 h 36"/>
                <a:gd name="T4" fmla="*/ 64 w 64"/>
                <a:gd name="T5" fmla="*/ 36 h 36"/>
              </a:gdLst>
              <a:ahLst/>
              <a:cxnLst>
                <a:cxn ang="0">
                  <a:pos x="T0" y="T1"/>
                </a:cxn>
                <a:cxn ang="0">
                  <a:pos x="T2" y="T3"/>
                </a:cxn>
                <a:cxn ang="0">
                  <a:pos x="T4" y="T5"/>
                </a:cxn>
              </a:cxnLst>
              <a:rect l="0" t="0" r="r" b="b"/>
              <a:pathLst>
                <a:path w="64" h="36">
                  <a:moveTo>
                    <a:pt x="0" y="0"/>
                  </a:moveTo>
                  <a:lnTo>
                    <a:pt x="62" y="36"/>
                  </a:lnTo>
                  <a:lnTo>
                    <a:pt x="64"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6" name="Freeform 238"/>
            <p:cNvSpPr>
              <a:spLocks/>
            </p:cNvSpPr>
            <p:nvPr/>
          </p:nvSpPr>
          <p:spPr bwMode="auto">
            <a:xfrm>
              <a:off x="4318" y="3236"/>
              <a:ext cx="66" cy="35"/>
            </a:xfrm>
            <a:custGeom>
              <a:avLst/>
              <a:gdLst>
                <a:gd name="T0" fmla="*/ 0 w 207"/>
                <a:gd name="T1" fmla="*/ 0 h 118"/>
                <a:gd name="T2" fmla="*/ 206 w 207"/>
                <a:gd name="T3" fmla="*/ 118 h 118"/>
                <a:gd name="T4" fmla="*/ 207 w 207"/>
                <a:gd name="T5" fmla="*/ 118 h 118"/>
              </a:gdLst>
              <a:ahLst/>
              <a:cxnLst>
                <a:cxn ang="0">
                  <a:pos x="T0" y="T1"/>
                </a:cxn>
                <a:cxn ang="0">
                  <a:pos x="T2" y="T3"/>
                </a:cxn>
                <a:cxn ang="0">
                  <a:pos x="T4" y="T5"/>
                </a:cxn>
              </a:cxnLst>
              <a:rect l="0" t="0" r="r" b="b"/>
              <a:pathLst>
                <a:path w="207" h="118">
                  <a:moveTo>
                    <a:pt x="0" y="0"/>
                  </a:moveTo>
                  <a:lnTo>
                    <a:pt x="206" y="118"/>
                  </a:lnTo>
                  <a:lnTo>
                    <a:pt x="207" y="11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7" name="Freeform 239"/>
            <p:cNvSpPr>
              <a:spLocks/>
            </p:cNvSpPr>
            <p:nvPr/>
          </p:nvSpPr>
          <p:spPr bwMode="auto">
            <a:xfrm>
              <a:off x="3422" y="2672"/>
              <a:ext cx="211" cy="125"/>
            </a:xfrm>
            <a:custGeom>
              <a:avLst/>
              <a:gdLst>
                <a:gd name="T0" fmla="*/ 0 w 676"/>
                <a:gd name="T1" fmla="*/ 0 h 391"/>
                <a:gd name="T2" fmla="*/ 675 w 676"/>
                <a:gd name="T3" fmla="*/ 391 h 391"/>
                <a:gd name="T4" fmla="*/ 676 w 676"/>
                <a:gd name="T5" fmla="*/ 391 h 391"/>
              </a:gdLst>
              <a:ahLst/>
              <a:cxnLst>
                <a:cxn ang="0">
                  <a:pos x="T0" y="T1"/>
                </a:cxn>
                <a:cxn ang="0">
                  <a:pos x="T2" y="T3"/>
                </a:cxn>
                <a:cxn ang="0">
                  <a:pos x="T4" y="T5"/>
                </a:cxn>
              </a:cxnLst>
              <a:rect l="0" t="0" r="r" b="b"/>
              <a:pathLst>
                <a:path w="676" h="391">
                  <a:moveTo>
                    <a:pt x="0" y="0"/>
                  </a:moveTo>
                  <a:lnTo>
                    <a:pt x="675" y="391"/>
                  </a:lnTo>
                  <a:lnTo>
                    <a:pt x="676" y="39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8" name="Freeform 240"/>
            <p:cNvSpPr>
              <a:spLocks/>
            </p:cNvSpPr>
            <p:nvPr/>
          </p:nvSpPr>
          <p:spPr bwMode="auto">
            <a:xfrm>
              <a:off x="3383" y="2738"/>
              <a:ext cx="212" cy="121"/>
            </a:xfrm>
            <a:custGeom>
              <a:avLst/>
              <a:gdLst>
                <a:gd name="T0" fmla="*/ 0 w 671"/>
                <a:gd name="T1" fmla="*/ 0 h 387"/>
                <a:gd name="T2" fmla="*/ 670 w 671"/>
                <a:gd name="T3" fmla="*/ 387 h 387"/>
                <a:gd name="T4" fmla="*/ 671 w 671"/>
                <a:gd name="T5" fmla="*/ 387 h 387"/>
              </a:gdLst>
              <a:ahLst/>
              <a:cxnLst>
                <a:cxn ang="0">
                  <a:pos x="T0" y="T1"/>
                </a:cxn>
                <a:cxn ang="0">
                  <a:pos x="T2" y="T3"/>
                </a:cxn>
                <a:cxn ang="0">
                  <a:pos x="T4" y="T5"/>
                </a:cxn>
              </a:cxnLst>
              <a:rect l="0" t="0" r="r" b="b"/>
              <a:pathLst>
                <a:path w="671" h="387">
                  <a:moveTo>
                    <a:pt x="0" y="0"/>
                  </a:moveTo>
                  <a:lnTo>
                    <a:pt x="670" y="387"/>
                  </a:lnTo>
                  <a:lnTo>
                    <a:pt x="671" y="3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29" name="Freeform 241"/>
            <p:cNvSpPr>
              <a:spLocks/>
            </p:cNvSpPr>
            <p:nvPr/>
          </p:nvSpPr>
          <p:spPr bwMode="auto">
            <a:xfrm>
              <a:off x="4191" y="2738"/>
              <a:ext cx="210" cy="121"/>
            </a:xfrm>
            <a:custGeom>
              <a:avLst/>
              <a:gdLst>
                <a:gd name="T0" fmla="*/ 670 w 670"/>
                <a:gd name="T1" fmla="*/ 0 h 387"/>
                <a:gd name="T2" fmla="*/ 0 w 670"/>
                <a:gd name="T3" fmla="*/ 387 h 387"/>
                <a:gd name="T4" fmla="*/ 2 w 670"/>
                <a:gd name="T5" fmla="*/ 387 h 387"/>
              </a:gdLst>
              <a:ahLst/>
              <a:cxnLst>
                <a:cxn ang="0">
                  <a:pos x="T0" y="T1"/>
                </a:cxn>
                <a:cxn ang="0">
                  <a:pos x="T2" y="T3"/>
                </a:cxn>
                <a:cxn ang="0">
                  <a:pos x="T4" y="T5"/>
                </a:cxn>
              </a:cxnLst>
              <a:rect l="0" t="0" r="r" b="b"/>
              <a:pathLst>
                <a:path w="670" h="387">
                  <a:moveTo>
                    <a:pt x="670" y="0"/>
                  </a:moveTo>
                  <a:lnTo>
                    <a:pt x="0" y="387"/>
                  </a:lnTo>
                  <a:lnTo>
                    <a:pt x="2" y="3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0" name="Freeform 242"/>
            <p:cNvSpPr>
              <a:spLocks/>
            </p:cNvSpPr>
            <p:nvPr/>
          </p:nvSpPr>
          <p:spPr bwMode="auto">
            <a:xfrm>
              <a:off x="4152" y="2672"/>
              <a:ext cx="214" cy="125"/>
            </a:xfrm>
            <a:custGeom>
              <a:avLst/>
              <a:gdLst>
                <a:gd name="T0" fmla="*/ 676 w 676"/>
                <a:gd name="T1" fmla="*/ 0 h 391"/>
                <a:gd name="T2" fmla="*/ 0 w 676"/>
                <a:gd name="T3" fmla="*/ 391 h 391"/>
                <a:gd name="T4" fmla="*/ 1 w 676"/>
                <a:gd name="T5" fmla="*/ 391 h 391"/>
              </a:gdLst>
              <a:ahLst/>
              <a:cxnLst>
                <a:cxn ang="0">
                  <a:pos x="T0" y="T1"/>
                </a:cxn>
                <a:cxn ang="0">
                  <a:pos x="T2" y="T3"/>
                </a:cxn>
                <a:cxn ang="0">
                  <a:pos x="T4" y="T5"/>
                </a:cxn>
              </a:cxnLst>
              <a:rect l="0" t="0" r="r" b="b"/>
              <a:pathLst>
                <a:path w="676" h="391">
                  <a:moveTo>
                    <a:pt x="676" y="0"/>
                  </a:moveTo>
                  <a:lnTo>
                    <a:pt x="0" y="391"/>
                  </a:lnTo>
                  <a:lnTo>
                    <a:pt x="1" y="39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1" name="Freeform 243"/>
            <p:cNvSpPr>
              <a:spLocks/>
            </p:cNvSpPr>
            <p:nvPr/>
          </p:nvSpPr>
          <p:spPr bwMode="auto">
            <a:xfrm>
              <a:off x="4318" y="2703"/>
              <a:ext cx="66" cy="37"/>
            </a:xfrm>
            <a:custGeom>
              <a:avLst/>
              <a:gdLst>
                <a:gd name="T0" fmla="*/ 206 w 206"/>
                <a:gd name="T1" fmla="*/ 0 h 120"/>
                <a:gd name="T2" fmla="*/ 0 w 206"/>
                <a:gd name="T3" fmla="*/ 120 h 120"/>
                <a:gd name="T4" fmla="*/ 1 w 206"/>
                <a:gd name="T5" fmla="*/ 120 h 120"/>
              </a:gdLst>
              <a:ahLst/>
              <a:cxnLst>
                <a:cxn ang="0">
                  <a:pos x="T0" y="T1"/>
                </a:cxn>
                <a:cxn ang="0">
                  <a:pos x="T2" y="T3"/>
                </a:cxn>
                <a:cxn ang="0">
                  <a:pos x="T4" y="T5"/>
                </a:cxn>
              </a:cxnLst>
              <a:rect l="0" t="0" r="r" b="b"/>
              <a:pathLst>
                <a:path w="206" h="120">
                  <a:moveTo>
                    <a:pt x="206" y="0"/>
                  </a:moveTo>
                  <a:lnTo>
                    <a:pt x="0" y="120"/>
                  </a:lnTo>
                  <a:lnTo>
                    <a:pt x="1" y="12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2" name="Freeform 244"/>
            <p:cNvSpPr>
              <a:spLocks/>
            </p:cNvSpPr>
            <p:nvPr/>
          </p:nvSpPr>
          <p:spPr bwMode="auto">
            <a:xfrm>
              <a:off x="4280" y="2754"/>
              <a:ext cx="18" cy="11"/>
            </a:xfrm>
            <a:custGeom>
              <a:avLst/>
              <a:gdLst>
                <a:gd name="T0" fmla="*/ 62 w 62"/>
                <a:gd name="T1" fmla="*/ 0 h 36"/>
                <a:gd name="T2" fmla="*/ 0 w 62"/>
                <a:gd name="T3" fmla="*/ 36 h 36"/>
                <a:gd name="T4" fmla="*/ 1 w 62"/>
                <a:gd name="T5" fmla="*/ 36 h 36"/>
              </a:gdLst>
              <a:ahLst/>
              <a:cxnLst>
                <a:cxn ang="0">
                  <a:pos x="T0" y="T1"/>
                </a:cxn>
                <a:cxn ang="0">
                  <a:pos x="T2" y="T3"/>
                </a:cxn>
                <a:cxn ang="0">
                  <a:pos x="T4" y="T5"/>
                </a:cxn>
              </a:cxnLst>
              <a:rect l="0" t="0" r="r" b="b"/>
              <a:pathLst>
                <a:path w="62" h="36">
                  <a:moveTo>
                    <a:pt x="62" y="0"/>
                  </a:moveTo>
                  <a:lnTo>
                    <a:pt x="0" y="36"/>
                  </a:lnTo>
                  <a:lnTo>
                    <a:pt x="1"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3" name="Freeform 245"/>
            <p:cNvSpPr>
              <a:spLocks/>
            </p:cNvSpPr>
            <p:nvPr/>
          </p:nvSpPr>
          <p:spPr bwMode="auto">
            <a:xfrm>
              <a:off x="4159" y="2776"/>
              <a:ext cx="100" cy="58"/>
            </a:xfrm>
            <a:custGeom>
              <a:avLst/>
              <a:gdLst>
                <a:gd name="T0" fmla="*/ 315 w 315"/>
                <a:gd name="T1" fmla="*/ 0 h 183"/>
                <a:gd name="T2" fmla="*/ 0 w 315"/>
                <a:gd name="T3" fmla="*/ 183 h 183"/>
                <a:gd name="T4" fmla="*/ 2 w 315"/>
                <a:gd name="T5" fmla="*/ 183 h 183"/>
              </a:gdLst>
              <a:ahLst/>
              <a:cxnLst>
                <a:cxn ang="0">
                  <a:pos x="T0" y="T1"/>
                </a:cxn>
                <a:cxn ang="0">
                  <a:pos x="T2" y="T3"/>
                </a:cxn>
                <a:cxn ang="0">
                  <a:pos x="T4" y="T5"/>
                </a:cxn>
              </a:cxnLst>
              <a:rect l="0" t="0" r="r" b="b"/>
              <a:pathLst>
                <a:path w="315" h="183">
                  <a:moveTo>
                    <a:pt x="315" y="0"/>
                  </a:moveTo>
                  <a:lnTo>
                    <a:pt x="0" y="183"/>
                  </a:lnTo>
                  <a:lnTo>
                    <a:pt x="2" y="18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4" name="Freeform 246"/>
            <p:cNvSpPr>
              <a:spLocks/>
            </p:cNvSpPr>
            <p:nvPr/>
          </p:nvSpPr>
          <p:spPr bwMode="auto">
            <a:xfrm>
              <a:off x="4121" y="2845"/>
              <a:ext cx="20" cy="11"/>
            </a:xfrm>
            <a:custGeom>
              <a:avLst/>
              <a:gdLst>
                <a:gd name="T0" fmla="*/ 63 w 63"/>
                <a:gd name="T1" fmla="*/ 0 h 36"/>
                <a:gd name="T2" fmla="*/ 0 w 63"/>
                <a:gd name="T3" fmla="*/ 36 h 36"/>
                <a:gd name="T4" fmla="*/ 1 w 63"/>
                <a:gd name="T5" fmla="*/ 36 h 36"/>
              </a:gdLst>
              <a:ahLst/>
              <a:cxnLst>
                <a:cxn ang="0">
                  <a:pos x="T0" y="T1"/>
                </a:cxn>
                <a:cxn ang="0">
                  <a:pos x="T2" y="T3"/>
                </a:cxn>
                <a:cxn ang="0">
                  <a:pos x="T4" y="T5"/>
                </a:cxn>
              </a:cxnLst>
              <a:rect l="0" t="0" r="r" b="b"/>
              <a:pathLst>
                <a:path w="63" h="36">
                  <a:moveTo>
                    <a:pt x="63" y="0"/>
                  </a:moveTo>
                  <a:lnTo>
                    <a:pt x="0" y="36"/>
                  </a:lnTo>
                  <a:lnTo>
                    <a:pt x="1"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5" name="Freeform 247"/>
            <p:cNvSpPr>
              <a:spLocks/>
            </p:cNvSpPr>
            <p:nvPr/>
          </p:nvSpPr>
          <p:spPr bwMode="auto">
            <a:xfrm>
              <a:off x="4002" y="2870"/>
              <a:ext cx="98" cy="54"/>
            </a:xfrm>
            <a:custGeom>
              <a:avLst/>
              <a:gdLst>
                <a:gd name="T0" fmla="*/ 314 w 314"/>
                <a:gd name="T1" fmla="*/ 0 h 182"/>
                <a:gd name="T2" fmla="*/ 0 w 314"/>
                <a:gd name="T3" fmla="*/ 182 h 182"/>
                <a:gd name="T4" fmla="*/ 1 w 314"/>
                <a:gd name="T5" fmla="*/ 182 h 182"/>
              </a:gdLst>
              <a:ahLst/>
              <a:cxnLst>
                <a:cxn ang="0">
                  <a:pos x="T0" y="T1"/>
                </a:cxn>
                <a:cxn ang="0">
                  <a:pos x="T2" y="T3"/>
                </a:cxn>
                <a:cxn ang="0">
                  <a:pos x="T4" y="T5"/>
                </a:cxn>
              </a:cxnLst>
              <a:rect l="0" t="0" r="r" b="b"/>
              <a:pathLst>
                <a:path w="314" h="182">
                  <a:moveTo>
                    <a:pt x="314" y="0"/>
                  </a:moveTo>
                  <a:lnTo>
                    <a:pt x="0" y="182"/>
                  </a:lnTo>
                  <a:lnTo>
                    <a:pt x="1" y="18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6" name="Freeform 248"/>
            <p:cNvSpPr>
              <a:spLocks/>
            </p:cNvSpPr>
            <p:nvPr/>
          </p:nvSpPr>
          <p:spPr bwMode="auto">
            <a:xfrm>
              <a:off x="3961" y="2938"/>
              <a:ext cx="21" cy="11"/>
            </a:xfrm>
            <a:custGeom>
              <a:avLst/>
              <a:gdLst>
                <a:gd name="T0" fmla="*/ 63 w 63"/>
                <a:gd name="T1" fmla="*/ 0 h 36"/>
                <a:gd name="T2" fmla="*/ 0 w 63"/>
                <a:gd name="T3" fmla="*/ 36 h 36"/>
                <a:gd name="T4" fmla="*/ 1 w 63"/>
                <a:gd name="T5" fmla="*/ 36 h 36"/>
              </a:gdLst>
              <a:ahLst/>
              <a:cxnLst>
                <a:cxn ang="0">
                  <a:pos x="T0" y="T1"/>
                </a:cxn>
                <a:cxn ang="0">
                  <a:pos x="T2" y="T3"/>
                </a:cxn>
                <a:cxn ang="0">
                  <a:pos x="T4" y="T5"/>
                </a:cxn>
              </a:cxnLst>
              <a:rect l="0" t="0" r="r" b="b"/>
              <a:pathLst>
                <a:path w="63" h="36">
                  <a:moveTo>
                    <a:pt x="63" y="0"/>
                  </a:moveTo>
                  <a:lnTo>
                    <a:pt x="0" y="36"/>
                  </a:lnTo>
                  <a:lnTo>
                    <a:pt x="1"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7" name="Freeform 249"/>
            <p:cNvSpPr>
              <a:spLocks/>
            </p:cNvSpPr>
            <p:nvPr/>
          </p:nvSpPr>
          <p:spPr bwMode="auto">
            <a:xfrm>
              <a:off x="3843" y="2959"/>
              <a:ext cx="98" cy="59"/>
            </a:xfrm>
            <a:custGeom>
              <a:avLst/>
              <a:gdLst>
                <a:gd name="T0" fmla="*/ 315 w 315"/>
                <a:gd name="T1" fmla="*/ 0 h 183"/>
                <a:gd name="T2" fmla="*/ 0 w 315"/>
                <a:gd name="T3" fmla="*/ 183 h 183"/>
                <a:gd name="T4" fmla="*/ 1 w 315"/>
                <a:gd name="T5" fmla="*/ 183 h 183"/>
              </a:gdLst>
              <a:ahLst/>
              <a:cxnLst>
                <a:cxn ang="0">
                  <a:pos x="T0" y="T1"/>
                </a:cxn>
                <a:cxn ang="0">
                  <a:pos x="T2" y="T3"/>
                </a:cxn>
                <a:cxn ang="0">
                  <a:pos x="T4" y="T5"/>
                </a:cxn>
              </a:cxnLst>
              <a:rect l="0" t="0" r="r" b="b"/>
              <a:pathLst>
                <a:path w="315" h="183">
                  <a:moveTo>
                    <a:pt x="315" y="0"/>
                  </a:moveTo>
                  <a:lnTo>
                    <a:pt x="0" y="183"/>
                  </a:lnTo>
                  <a:lnTo>
                    <a:pt x="1" y="18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8" name="Freeform 250"/>
            <p:cNvSpPr>
              <a:spLocks/>
            </p:cNvSpPr>
            <p:nvPr/>
          </p:nvSpPr>
          <p:spPr bwMode="auto">
            <a:xfrm>
              <a:off x="3802" y="3029"/>
              <a:ext cx="21" cy="9"/>
            </a:xfrm>
            <a:custGeom>
              <a:avLst/>
              <a:gdLst>
                <a:gd name="T0" fmla="*/ 63 w 63"/>
                <a:gd name="T1" fmla="*/ 0 h 36"/>
                <a:gd name="T2" fmla="*/ 0 w 63"/>
                <a:gd name="T3" fmla="*/ 36 h 36"/>
                <a:gd name="T4" fmla="*/ 1 w 63"/>
                <a:gd name="T5" fmla="*/ 36 h 36"/>
              </a:gdLst>
              <a:ahLst/>
              <a:cxnLst>
                <a:cxn ang="0">
                  <a:pos x="T0" y="T1"/>
                </a:cxn>
                <a:cxn ang="0">
                  <a:pos x="T2" y="T3"/>
                </a:cxn>
                <a:cxn ang="0">
                  <a:pos x="T4" y="T5"/>
                </a:cxn>
              </a:cxnLst>
              <a:rect l="0" t="0" r="r" b="b"/>
              <a:pathLst>
                <a:path w="63" h="36">
                  <a:moveTo>
                    <a:pt x="63" y="0"/>
                  </a:moveTo>
                  <a:lnTo>
                    <a:pt x="0" y="36"/>
                  </a:lnTo>
                  <a:lnTo>
                    <a:pt x="1"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39" name="Freeform 251"/>
            <p:cNvSpPr>
              <a:spLocks/>
            </p:cNvSpPr>
            <p:nvPr/>
          </p:nvSpPr>
          <p:spPr bwMode="auto">
            <a:xfrm>
              <a:off x="3684" y="3052"/>
              <a:ext cx="102" cy="57"/>
            </a:xfrm>
            <a:custGeom>
              <a:avLst/>
              <a:gdLst>
                <a:gd name="T0" fmla="*/ 316 w 316"/>
                <a:gd name="T1" fmla="*/ 0 h 182"/>
                <a:gd name="T2" fmla="*/ 0 w 316"/>
                <a:gd name="T3" fmla="*/ 182 h 182"/>
                <a:gd name="T4" fmla="*/ 1 w 316"/>
                <a:gd name="T5" fmla="*/ 182 h 182"/>
              </a:gdLst>
              <a:ahLst/>
              <a:cxnLst>
                <a:cxn ang="0">
                  <a:pos x="T0" y="T1"/>
                </a:cxn>
                <a:cxn ang="0">
                  <a:pos x="T2" y="T3"/>
                </a:cxn>
                <a:cxn ang="0">
                  <a:pos x="T4" y="T5"/>
                </a:cxn>
              </a:cxnLst>
              <a:rect l="0" t="0" r="r" b="b"/>
              <a:pathLst>
                <a:path w="316" h="182">
                  <a:moveTo>
                    <a:pt x="316" y="0"/>
                  </a:moveTo>
                  <a:lnTo>
                    <a:pt x="0" y="182"/>
                  </a:lnTo>
                  <a:lnTo>
                    <a:pt x="1" y="18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0" name="Freeform 252"/>
            <p:cNvSpPr>
              <a:spLocks/>
            </p:cNvSpPr>
            <p:nvPr/>
          </p:nvSpPr>
          <p:spPr bwMode="auto">
            <a:xfrm>
              <a:off x="3647" y="3122"/>
              <a:ext cx="16" cy="10"/>
            </a:xfrm>
            <a:custGeom>
              <a:avLst/>
              <a:gdLst>
                <a:gd name="T0" fmla="*/ 62 w 62"/>
                <a:gd name="T1" fmla="*/ 0 h 36"/>
                <a:gd name="T2" fmla="*/ 0 w 62"/>
                <a:gd name="T3" fmla="*/ 36 h 36"/>
                <a:gd name="T4" fmla="*/ 1 w 62"/>
                <a:gd name="T5" fmla="*/ 36 h 36"/>
              </a:gdLst>
              <a:ahLst/>
              <a:cxnLst>
                <a:cxn ang="0">
                  <a:pos x="T0" y="T1"/>
                </a:cxn>
                <a:cxn ang="0">
                  <a:pos x="T2" y="T3"/>
                </a:cxn>
                <a:cxn ang="0">
                  <a:pos x="T4" y="T5"/>
                </a:cxn>
              </a:cxnLst>
              <a:rect l="0" t="0" r="r" b="b"/>
              <a:pathLst>
                <a:path w="62" h="36">
                  <a:moveTo>
                    <a:pt x="62" y="0"/>
                  </a:moveTo>
                  <a:lnTo>
                    <a:pt x="0" y="36"/>
                  </a:lnTo>
                  <a:lnTo>
                    <a:pt x="1"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1" name="Freeform 253"/>
            <p:cNvSpPr>
              <a:spLocks/>
            </p:cNvSpPr>
            <p:nvPr/>
          </p:nvSpPr>
          <p:spPr bwMode="auto">
            <a:xfrm>
              <a:off x="3525" y="3143"/>
              <a:ext cx="101" cy="59"/>
            </a:xfrm>
            <a:custGeom>
              <a:avLst/>
              <a:gdLst>
                <a:gd name="T0" fmla="*/ 316 w 316"/>
                <a:gd name="T1" fmla="*/ 0 h 182"/>
                <a:gd name="T2" fmla="*/ 0 w 316"/>
                <a:gd name="T3" fmla="*/ 182 h 182"/>
                <a:gd name="T4" fmla="*/ 1 w 316"/>
                <a:gd name="T5" fmla="*/ 182 h 182"/>
              </a:gdLst>
              <a:ahLst/>
              <a:cxnLst>
                <a:cxn ang="0">
                  <a:pos x="T0" y="T1"/>
                </a:cxn>
                <a:cxn ang="0">
                  <a:pos x="T2" y="T3"/>
                </a:cxn>
                <a:cxn ang="0">
                  <a:pos x="T4" y="T5"/>
                </a:cxn>
              </a:cxnLst>
              <a:rect l="0" t="0" r="r" b="b"/>
              <a:pathLst>
                <a:path w="316" h="182">
                  <a:moveTo>
                    <a:pt x="316" y="0"/>
                  </a:moveTo>
                  <a:lnTo>
                    <a:pt x="0" y="182"/>
                  </a:lnTo>
                  <a:lnTo>
                    <a:pt x="1" y="18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2" name="Freeform 254"/>
            <p:cNvSpPr>
              <a:spLocks/>
            </p:cNvSpPr>
            <p:nvPr/>
          </p:nvSpPr>
          <p:spPr bwMode="auto">
            <a:xfrm>
              <a:off x="3488" y="3212"/>
              <a:ext cx="16" cy="11"/>
            </a:xfrm>
            <a:custGeom>
              <a:avLst/>
              <a:gdLst>
                <a:gd name="T0" fmla="*/ 62 w 62"/>
                <a:gd name="T1" fmla="*/ 0 h 36"/>
                <a:gd name="T2" fmla="*/ 0 w 62"/>
                <a:gd name="T3" fmla="*/ 36 h 36"/>
                <a:gd name="T4" fmla="*/ 1 w 62"/>
                <a:gd name="T5" fmla="*/ 36 h 36"/>
              </a:gdLst>
              <a:ahLst/>
              <a:cxnLst>
                <a:cxn ang="0">
                  <a:pos x="T0" y="T1"/>
                </a:cxn>
                <a:cxn ang="0">
                  <a:pos x="T2" y="T3"/>
                </a:cxn>
                <a:cxn ang="0">
                  <a:pos x="T4" y="T5"/>
                </a:cxn>
              </a:cxnLst>
              <a:rect l="0" t="0" r="r" b="b"/>
              <a:pathLst>
                <a:path w="62" h="36">
                  <a:moveTo>
                    <a:pt x="62" y="0"/>
                  </a:moveTo>
                  <a:lnTo>
                    <a:pt x="0" y="36"/>
                  </a:lnTo>
                  <a:lnTo>
                    <a:pt x="1" y="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3" name="Freeform 255"/>
            <p:cNvSpPr>
              <a:spLocks/>
            </p:cNvSpPr>
            <p:nvPr/>
          </p:nvSpPr>
          <p:spPr bwMode="auto">
            <a:xfrm>
              <a:off x="3401" y="3236"/>
              <a:ext cx="66" cy="35"/>
            </a:xfrm>
            <a:custGeom>
              <a:avLst/>
              <a:gdLst>
                <a:gd name="T0" fmla="*/ 206 w 206"/>
                <a:gd name="T1" fmla="*/ 0 h 118"/>
                <a:gd name="T2" fmla="*/ 0 w 206"/>
                <a:gd name="T3" fmla="*/ 118 h 118"/>
                <a:gd name="T4" fmla="*/ 1 w 206"/>
                <a:gd name="T5" fmla="*/ 118 h 118"/>
              </a:gdLst>
              <a:ahLst/>
              <a:cxnLst>
                <a:cxn ang="0">
                  <a:pos x="T0" y="T1"/>
                </a:cxn>
                <a:cxn ang="0">
                  <a:pos x="T2" y="T3"/>
                </a:cxn>
                <a:cxn ang="0">
                  <a:pos x="T4" y="T5"/>
                </a:cxn>
              </a:cxnLst>
              <a:rect l="0" t="0" r="r" b="b"/>
              <a:pathLst>
                <a:path w="206" h="118">
                  <a:moveTo>
                    <a:pt x="206" y="0"/>
                  </a:moveTo>
                  <a:lnTo>
                    <a:pt x="0" y="118"/>
                  </a:lnTo>
                  <a:lnTo>
                    <a:pt x="1" y="11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4" name="Freeform 256"/>
            <p:cNvSpPr>
              <a:spLocks/>
            </p:cNvSpPr>
            <p:nvPr/>
          </p:nvSpPr>
          <p:spPr bwMode="auto">
            <a:xfrm>
              <a:off x="4198" y="3122"/>
              <a:ext cx="203" cy="117"/>
            </a:xfrm>
            <a:custGeom>
              <a:avLst/>
              <a:gdLst>
                <a:gd name="T0" fmla="*/ 0 w 650"/>
                <a:gd name="T1" fmla="*/ 0 h 375"/>
                <a:gd name="T2" fmla="*/ 649 w 650"/>
                <a:gd name="T3" fmla="*/ 375 h 375"/>
                <a:gd name="T4" fmla="*/ 650 w 650"/>
                <a:gd name="T5" fmla="*/ 375 h 375"/>
              </a:gdLst>
              <a:ahLst/>
              <a:cxnLst>
                <a:cxn ang="0">
                  <a:pos x="T0" y="T1"/>
                </a:cxn>
                <a:cxn ang="0">
                  <a:pos x="T2" y="T3"/>
                </a:cxn>
                <a:cxn ang="0">
                  <a:pos x="T4" y="T5"/>
                </a:cxn>
              </a:cxnLst>
              <a:rect l="0" t="0" r="r" b="b"/>
              <a:pathLst>
                <a:path w="650" h="375">
                  <a:moveTo>
                    <a:pt x="0" y="0"/>
                  </a:moveTo>
                  <a:lnTo>
                    <a:pt x="649" y="375"/>
                  </a:lnTo>
                  <a:lnTo>
                    <a:pt x="650" y="37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5" name="Freeform 257"/>
            <p:cNvSpPr>
              <a:spLocks/>
            </p:cNvSpPr>
            <p:nvPr/>
          </p:nvSpPr>
          <p:spPr bwMode="auto">
            <a:xfrm>
              <a:off x="4162" y="3188"/>
              <a:ext cx="204" cy="117"/>
            </a:xfrm>
            <a:custGeom>
              <a:avLst/>
              <a:gdLst>
                <a:gd name="T0" fmla="*/ 0 w 645"/>
                <a:gd name="T1" fmla="*/ 0 h 372"/>
                <a:gd name="T2" fmla="*/ 644 w 645"/>
                <a:gd name="T3" fmla="*/ 372 h 372"/>
                <a:gd name="T4" fmla="*/ 645 w 645"/>
                <a:gd name="T5" fmla="*/ 372 h 372"/>
              </a:gdLst>
              <a:ahLst/>
              <a:cxnLst>
                <a:cxn ang="0">
                  <a:pos x="T0" y="T1"/>
                </a:cxn>
                <a:cxn ang="0">
                  <a:pos x="T2" y="T3"/>
                </a:cxn>
                <a:cxn ang="0">
                  <a:pos x="T4" y="T5"/>
                </a:cxn>
              </a:cxnLst>
              <a:rect l="0" t="0" r="r" b="b"/>
              <a:pathLst>
                <a:path w="645" h="372">
                  <a:moveTo>
                    <a:pt x="0" y="0"/>
                  </a:moveTo>
                  <a:lnTo>
                    <a:pt x="644" y="372"/>
                  </a:lnTo>
                  <a:lnTo>
                    <a:pt x="645" y="3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6" name="Freeform 258"/>
            <p:cNvSpPr>
              <a:spLocks/>
            </p:cNvSpPr>
            <p:nvPr/>
          </p:nvSpPr>
          <p:spPr bwMode="auto">
            <a:xfrm>
              <a:off x="3383" y="3122"/>
              <a:ext cx="205" cy="117"/>
            </a:xfrm>
            <a:custGeom>
              <a:avLst/>
              <a:gdLst>
                <a:gd name="T0" fmla="*/ 649 w 649"/>
                <a:gd name="T1" fmla="*/ 0 h 375"/>
                <a:gd name="T2" fmla="*/ 0 w 649"/>
                <a:gd name="T3" fmla="*/ 375 h 375"/>
                <a:gd name="T4" fmla="*/ 1 w 649"/>
                <a:gd name="T5" fmla="*/ 375 h 375"/>
              </a:gdLst>
              <a:ahLst/>
              <a:cxnLst>
                <a:cxn ang="0">
                  <a:pos x="T0" y="T1"/>
                </a:cxn>
                <a:cxn ang="0">
                  <a:pos x="T2" y="T3"/>
                </a:cxn>
                <a:cxn ang="0">
                  <a:pos x="T4" y="T5"/>
                </a:cxn>
              </a:cxnLst>
              <a:rect l="0" t="0" r="r" b="b"/>
              <a:pathLst>
                <a:path w="649" h="375">
                  <a:moveTo>
                    <a:pt x="649" y="0"/>
                  </a:moveTo>
                  <a:lnTo>
                    <a:pt x="0" y="375"/>
                  </a:lnTo>
                  <a:lnTo>
                    <a:pt x="1" y="37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7" name="Freeform 259"/>
            <p:cNvSpPr>
              <a:spLocks/>
            </p:cNvSpPr>
            <p:nvPr/>
          </p:nvSpPr>
          <p:spPr bwMode="auto">
            <a:xfrm>
              <a:off x="3422" y="3188"/>
              <a:ext cx="200" cy="117"/>
            </a:xfrm>
            <a:custGeom>
              <a:avLst/>
              <a:gdLst>
                <a:gd name="T0" fmla="*/ 643 w 643"/>
                <a:gd name="T1" fmla="*/ 0 h 372"/>
                <a:gd name="T2" fmla="*/ 0 w 643"/>
                <a:gd name="T3" fmla="*/ 372 h 372"/>
                <a:gd name="T4" fmla="*/ 1 w 643"/>
                <a:gd name="T5" fmla="*/ 372 h 372"/>
              </a:gdLst>
              <a:ahLst/>
              <a:cxnLst>
                <a:cxn ang="0">
                  <a:pos x="T0" y="T1"/>
                </a:cxn>
                <a:cxn ang="0">
                  <a:pos x="T2" y="T3"/>
                </a:cxn>
                <a:cxn ang="0">
                  <a:pos x="T4" y="T5"/>
                </a:cxn>
              </a:cxnLst>
              <a:rect l="0" t="0" r="r" b="b"/>
              <a:pathLst>
                <a:path w="643" h="372">
                  <a:moveTo>
                    <a:pt x="643" y="0"/>
                  </a:moveTo>
                  <a:lnTo>
                    <a:pt x="0" y="372"/>
                  </a:lnTo>
                  <a:lnTo>
                    <a:pt x="1" y="3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8" name="Freeform 260"/>
            <p:cNvSpPr>
              <a:spLocks/>
            </p:cNvSpPr>
            <p:nvPr/>
          </p:nvSpPr>
          <p:spPr bwMode="auto">
            <a:xfrm>
              <a:off x="3893" y="2346"/>
              <a:ext cx="196" cy="73"/>
            </a:xfrm>
            <a:custGeom>
              <a:avLst/>
              <a:gdLst>
                <a:gd name="T0" fmla="*/ 0 w 628"/>
                <a:gd name="T1" fmla="*/ 239 h 239"/>
                <a:gd name="T2" fmla="*/ 33 w 628"/>
                <a:gd name="T3" fmla="*/ 78 h 239"/>
                <a:gd name="T4" fmla="*/ 192 w 628"/>
                <a:gd name="T5" fmla="*/ 0 h 239"/>
                <a:gd name="T6" fmla="*/ 540 w 628"/>
                <a:gd name="T7" fmla="*/ 4 h 239"/>
                <a:gd name="T8" fmla="*/ 621 w 628"/>
                <a:gd name="T9" fmla="*/ 40 h 239"/>
                <a:gd name="T10" fmla="*/ 628 w 628"/>
                <a:gd name="T11" fmla="*/ 122 h 239"/>
                <a:gd name="T12" fmla="*/ 573 w 628"/>
                <a:gd name="T13" fmla="*/ 190 h 239"/>
                <a:gd name="T14" fmla="*/ 491 w 628"/>
                <a:gd name="T15" fmla="*/ 190 h 239"/>
                <a:gd name="T16" fmla="*/ 311 w 628"/>
                <a:gd name="T17" fmla="*/ 162 h 239"/>
                <a:gd name="T18" fmla="*/ 153 w 628"/>
                <a:gd name="T19" fmla="*/ 239 h 239"/>
                <a:gd name="T20" fmla="*/ 154 w 628"/>
                <a:gd name="T2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8" h="239">
                  <a:moveTo>
                    <a:pt x="0" y="239"/>
                  </a:moveTo>
                  <a:lnTo>
                    <a:pt x="33" y="78"/>
                  </a:lnTo>
                  <a:lnTo>
                    <a:pt x="192" y="0"/>
                  </a:lnTo>
                  <a:lnTo>
                    <a:pt x="540" y="4"/>
                  </a:lnTo>
                  <a:lnTo>
                    <a:pt x="621" y="40"/>
                  </a:lnTo>
                  <a:lnTo>
                    <a:pt x="628" y="122"/>
                  </a:lnTo>
                  <a:lnTo>
                    <a:pt x="573" y="190"/>
                  </a:lnTo>
                  <a:lnTo>
                    <a:pt x="491" y="190"/>
                  </a:lnTo>
                  <a:lnTo>
                    <a:pt x="311" y="162"/>
                  </a:lnTo>
                  <a:lnTo>
                    <a:pt x="153" y="239"/>
                  </a:lnTo>
                  <a:lnTo>
                    <a:pt x="154" y="23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49" name="Freeform 261"/>
            <p:cNvSpPr>
              <a:spLocks/>
            </p:cNvSpPr>
            <p:nvPr/>
          </p:nvSpPr>
          <p:spPr bwMode="auto">
            <a:xfrm>
              <a:off x="3695" y="2346"/>
              <a:ext cx="198" cy="73"/>
            </a:xfrm>
            <a:custGeom>
              <a:avLst/>
              <a:gdLst>
                <a:gd name="T0" fmla="*/ 629 w 629"/>
                <a:gd name="T1" fmla="*/ 239 h 239"/>
                <a:gd name="T2" fmla="*/ 595 w 629"/>
                <a:gd name="T3" fmla="*/ 78 h 239"/>
                <a:gd name="T4" fmla="*/ 437 w 629"/>
                <a:gd name="T5" fmla="*/ 0 h 239"/>
                <a:gd name="T6" fmla="*/ 88 w 629"/>
                <a:gd name="T7" fmla="*/ 4 h 239"/>
                <a:gd name="T8" fmla="*/ 8 w 629"/>
                <a:gd name="T9" fmla="*/ 40 h 239"/>
                <a:gd name="T10" fmla="*/ 0 w 629"/>
                <a:gd name="T11" fmla="*/ 122 h 239"/>
                <a:gd name="T12" fmla="*/ 55 w 629"/>
                <a:gd name="T13" fmla="*/ 190 h 239"/>
                <a:gd name="T14" fmla="*/ 137 w 629"/>
                <a:gd name="T15" fmla="*/ 190 h 239"/>
                <a:gd name="T16" fmla="*/ 318 w 629"/>
                <a:gd name="T17" fmla="*/ 162 h 239"/>
                <a:gd name="T18" fmla="*/ 475 w 629"/>
                <a:gd name="T19" fmla="*/ 239 h 239"/>
                <a:gd name="T20" fmla="*/ 476 w 629"/>
                <a:gd name="T2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9" h="239">
                  <a:moveTo>
                    <a:pt x="629" y="239"/>
                  </a:moveTo>
                  <a:lnTo>
                    <a:pt x="595" y="78"/>
                  </a:lnTo>
                  <a:lnTo>
                    <a:pt x="437" y="0"/>
                  </a:lnTo>
                  <a:lnTo>
                    <a:pt x="88" y="4"/>
                  </a:lnTo>
                  <a:lnTo>
                    <a:pt x="8" y="40"/>
                  </a:lnTo>
                  <a:lnTo>
                    <a:pt x="0" y="122"/>
                  </a:lnTo>
                  <a:lnTo>
                    <a:pt x="55" y="190"/>
                  </a:lnTo>
                  <a:lnTo>
                    <a:pt x="137" y="190"/>
                  </a:lnTo>
                  <a:lnTo>
                    <a:pt x="318" y="162"/>
                  </a:lnTo>
                  <a:lnTo>
                    <a:pt x="475" y="239"/>
                  </a:lnTo>
                  <a:lnTo>
                    <a:pt x="476" y="23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50" name="Freeform 262"/>
            <p:cNvSpPr>
              <a:spLocks/>
            </p:cNvSpPr>
            <p:nvPr/>
          </p:nvSpPr>
          <p:spPr bwMode="auto">
            <a:xfrm>
              <a:off x="3397" y="430"/>
              <a:ext cx="4" cy="163"/>
            </a:xfrm>
            <a:custGeom>
              <a:avLst/>
              <a:gdLst>
                <a:gd name="T0" fmla="*/ 0 w 1"/>
                <a:gd name="T1" fmla="*/ 518 h 518"/>
                <a:gd name="T2" fmla="*/ 0 w 1"/>
                <a:gd name="T3" fmla="*/ 0 h 518"/>
                <a:gd name="T4" fmla="*/ 1 w 1"/>
                <a:gd name="T5" fmla="*/ 0 h 518"/>
              </a:gdLst>
              <a:ahLst/>
              <a:cxnLst>
                <a:cxn ang="0">
                  <a:pos x="T0" y="T1"/>
                </a:cxn>
                <a:cxn ang="0">
                  <a:pos x="T2" y="T3"/>
                </a:cxn>
                <a:cxn ang="0">
                  <a:pos x="T4" y="T5"/>
                </a:cxn>
              </a:cxnLst>
              <a:rect l="0" t="0" r="r" b="b"/>
              <a:pathLst>
                <a:path w="1" h="518">
                  <a:moveTo>
                    <a:pt x="0" y="51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51" name="Freeform 263"/>
            <p:cNvSpPr>
              <a:spLocks/>
            </p:cNvSpPr>
            <p:nvPr/>
          </p:nvSpPr>
          <p:spPr bwMode="auto">
            <a:xfrm>
              <a:off x="4387" y="430"/>
              <a:ext cx="4" cy="163"/>
            </a:xfrm>
            <a:custGeom>
              <a:avLst/>
              <a:gdLst>
                <a:gd name="T0" fmla="*/ 0 w 1"/>
                <a:gd name="T1" fmla="*/ 518 h 518"/>
                <a:gd name="T2" fmla="*/ 0 w 1"/>
                <a:gd name="T3" fmla="*/ 0 h 518"/>
                <a:gd name="T4" fmla="*/ 1 w 1"/>
                <a:gd name="T5" fmla="*/ 0 h 518"/>
              </a:gdLst>
              <a:ahLst/>
              <a:cxnLst>
                <a:cxn ang="0">
                  <a:pos x="T0" y="T1"/>
                </a:cxn>
                <a:cxn ang="0">
                  <a:pos x="T2" y="T3"/>
                </a:cxn>
                <a:cxn ang="0">
                  <a:pos x="T4" y="T5"/>
                </a:cxn>
              </a:cxnLst>
              <a:rect l="0" t="0" r="r" b="b"/>
              <a:pathLst>
                <a:path w="1" h="518">
                  <a:moveTo>
                    <a:pt x="0" y="51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52" name="Freeform 264"/>
            <p:cNvSpPr>
              <a:spLocks/>
            </p:cNvSpPr>
            <p:nvPr/>
          </p:nvSpPr>
          <p:spPr bwMode="auto">
            <a:xfrm>
              <a:off x="3376" y="430"/>
              <a:ext cx="1032" cy="4"/>
            </a:xfrm>
            <a:custGeom>
              <a:avLst/>
              <a:gdLst>
                <a:gd name="T0" fmla="*/ 0 w 3274"/>
                <a:gd name="T1" fmla="*/ 3273 w 3274"/>
                <a:gd name="T2" fmla="*/ 3274 w 3274"/>
              </a:gdLst>
              <a:ahLst/>
              <a:cxnLst>
                <a:cxn ang="0">
                  <a:pos x="T0" y="0"/>
                </a:cxn>
                <a:cxn ang="0">
                  <a:pos x="T1" y="0"/>
                </a:cxn>
                <a:cxn ang="0">
                  <a:pos x="T2" y="0"/>
                </a:cxn>
              </a:cxnLst>
              <a:rect l="0" t="0" r="r" b="b"/>
              <a:pathLst>
                <a:path w="3274">
                  <a:moveTo>
                    <a:pt x="0" y="0"/>
                  </a:moveTo>
                  <a:lnTo>
                    <a:pt x="3273" y="0"/>
                  </a:lnTo>
                  <a:lnTo>
                    <a:pt x="32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53" name="Freeform 265"/>
            <p:cNvSpPr>
              <a:spLocks/>
            </p:cNvSpPr>
            <p:nvPr/>
          </p:nvSpPr>
          <p:spPr bwMode="auto">
            <a:xfrm>
              <a:off x="3376" y="430"/>
              <a:ext cx="4" cy="163"/>
            </a:xfrm>
            <a:custGeom>
              <a:avLst/>
              <a:gdLst>
                <a:gd name="T0" fmla="*/ 0 w 1"/>
                <a:gd name="T1" fmla="*/ 518 h 518"/>
                <a:gd name="T2" fmla="*/ 0 w 1"/>
                <a:gd name="T3" fmla="*/ 0 h 518"/>
                <a:gd name="T4" fmla="*/ 1 w 1"/>
                <a:gd name="T5" fmla="*/ 0 h 518"/>
              </a:gdLst>
              <a:ahLst/>
              <a:cxnLst>
                <a:cxn ang="0">
                  <a:pos x="T0" y="T1"/>
                </a:cxn>
                <a:cxn ang="0">
                  <a:pos x="T2" y="T3"/>
                </a:cxn>
                <a:cxn ang="0">
                  <a:pos x="T4" y="T5"/>
                </a:cxn>
              </a:cxnLst>
              <a:rect l="0" t="0" r="r" b="b"/>
              <a:pathLst>
                <a:path w="1" h="518">
                  <a:moveTo>
                    <a:pt x="0" y="51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54" name="Freeform 266"/>
            <p:cNvSpPr>
              <a:spLocks/>
            </p:cNvSpPr>
            <p:nvPr/>
          </p:nvSpPr>
          <p:spPr bwMode="auto">
            <a:xfrm>
              <a:off x="4408" y="430"/>
              <a:ext cx="4" cy="163"/>
            </a:xfrm>
            <a:custGeom>
              <a:avLst/>
              <a:gdLst>
                <a:gd name="T0" fmla="*/ 0 w 1"/>
                <a:gd name="T1" fmla="*/ 518 h 518"/>
                <a:gd name="T2" fmla="*/ 0 w 1"/>
                <a:gd name="T3" fmla="*/ 0 h 518"/>
                <a:gd name="T4" fmla="*/ 1 w 1"/>
                <a:gd name="T5" fmla="*/ 0 h 518"/>
              </a:gdLst>
              <a:ahLst/>
              <a:cxnLst>
                <a:cxn ang="0">
                  <a:pos x="T0" y="T1"/>
                </a:cxn>
                <a:cxn ang="0">
                  <a:pos x="T2" y="T3"/>
                </a:cxn>
                <a:cxn ang="0">
                  <a:pos x="T4" y="T5"/>
                </a:cxn>
              </a:cxnLst>
              <a:rect l="0" t="0" r="r" b="b"/>
              <a:pathLst>
                <a:path w="1" h="518">
                  <a:moveTo>
                    <a:pt x="0" y="51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55" name="Freeform 267"/>
            <p:cNvSpPr>
              <a:spLocks/>
            </p:cNvSpPr>
            <p:nvPr/>
          </p:nvSpPr>
          <p:spPr bwMode="auto">
            <a:xfrm>
              <a:off x="4360" y="430"/>
              <a:ext cx="4" cy="163"/>
            </a:xfrm>
            <a:custGeom>
              <a:avLst/>
              <a:gdLst>
                <a:gd name="T0" fmla="*/ 0 w 1"/>
                <a:gd name="T1" fmla="*/ 518 h 518"/>
                <a:gd name="T2" fmla="*/ 0 w 1"/>
                <a:gd name="T3" fmla="*/ 0 h 518"/>
                <a:gd name="T4" fmla="*/ 1 w 1"/>
                <a:gd name="T5" fmla="*/ 0 h 518"/>
              </a:gdLst>
              <a:ahLst/>
              <a:cxnLst>
                <a:cxn ang="0">
                  <a:pos x="T0" y="T1"/>
                </a:cxn>
                <a:cxn ang="0">
                  <a:pos x="T2" y="T3"/>
                </a:cxn>
                <a:cxn ang="0">
                  <a:pos x="T4" y="T5"/>
                </a:cxn>
              </a:cxnLst>
              <a:rect l="0" t="0" r="r" b="b"/>
              <a:pathLst>
                <a:path w="1" h="518">
                  <a:moveTo>
                    <a:pt x="0" y="51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2556" name="Freeform 268"/>
            <p:cNvSpPr>
              <a:spLocks/>
            </p:cNvSpPr>
            <p:nvPr/>
          </p:nvSpPr>
          <p:spPr bwMode="auto">
            <a:xfrm>
              <a:off x="3424" y="430"/>
              <a:ext cx="4" cy="163"/>
            </a:xfrm>
            <a:custGeom>
              <a:avLst/>
              <a:gdLst>
                <a:gd name="T0" fmla="*/ 0 w 1"/>
                <a:gd name="T1" fmla="*/ 518 h 518"/>
                <a:gd name="T2" fmla="*/ 0 w 1"/>
                <a:gd name="T3" fmla="*/ 0 h 518"/>
                <a:gd name="T4" fmla="*/ 1 w 1"/>
                <a:gd name="T5" fmla="*/ 0 h 518"/>
              </a:gdLst>
              <a:ahLst/>
              <a:cxnLst>
                <a:cxn ang="0">
                  <a:pos x="T0" y="T1"/>
                </a:cxn>
                <a:cxn ang="0">
                  <a:pos x="T2" y="T3"/>
                </a:cxn>
                <a:cxn ang="0">
                  <a:pos x="T4" y="T5"/>
                </a:cxn>
              </a:cxnLst>
              <a:rect l="0" t="0" r="r" b="b"/>
              <a:pathLst>
                <a:path w="1" h="518">
                  <a:moveTo>
                    <a:pt x="0" y="51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2557" name="Text Box 269"/>
          <p:cNvSpPr txBox="1">
            <a:spLocks noChangeArrowheads="1"/>
          </p:cNvSpPr>
          <p:nvPr/>
        </p:nvSpPr>
        <p:spPr bwMode="auto">
          <a:xfrm>
            <a:off x="6477000" y="6305550"/>
            <a:ext cx="26670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US" sz="3200" i="0">
                <a:solidFill>
                  <a:srgbClr val="FF0000"/>
                </a:solidFill>
                <a:effectLst>
                  <a:outerShdw blurRad="38100" dist="38100" dir="2700000" algn="tl">
                    <a:srgbClr val="FFFFFF"/>
                  </a:outerShdw>
                </a:effectLst>
                <a:latin typeface="Times New Roman" pitchFamily="18" charset="0"/>
              </a:rPr>
              <a:t>SPLIT-PIN</a:t>
            </a:r>
            <a:endParaRPr lang="en-GB" sz="3200" i="0">
              <a:solidFill>
                <a:srgbClr val="FF0000"/>
              </a:solidFill>
              <a:effectLst>
                <a:outerShdw blurRad="38100" dist="38100" dir="2700000" algn="tl">
                  <a:srgbClr val="FFFFFF"/>
                </a:outerShdw>
              </a:effectLst>
              <a:latin typeface="Times New Roman" pitchFamily="18" charset="0"/>
            </a:endParaRPr>
          </a:p>
        </p:txBody>
      </p:sp>
      <p:sp>
        <p:nvSpPr>
          <p:cNvPr id="12559" name="Text Box 271"/>
          <p:cNvSpPr txBox="1">
            <a:spLocks noChangeArrowheads="1"/>
          </p:cNvSpPr>
          <p:nvPr/>
        </p:nvSpPr>
        <p:spPr bwMode="auto">
          <a:xfrm>
            <a:off x="0" y="2727325"/>
            <a:ext cx="4495800" cy="2530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US" sz="4000" i="0">
                <a:effectLst>
                  <a:outerShdw blurRad="38100" dist="38100" dir="2700000" algn="tl">
                    <a:srgbClr val="FFFFFF"/>
                  </a:outerShdw>
                </a:effectLst>
                <a:latin typeface="Times New Roman" pitchFamily="18" charset="0"/>
              </a:rPr>
              <a:t>LOCKING ARRANGEMENT FOR </a:t>
            </a:r>
          </a:p>
          <a:p>
            <a:pPr algn="ctr">
              <a:spcBef>
                <a:spcPct val="0"/>
              </a:spcBef>
            </a:pPr>
            <a:r>
              <a:rPr lang="en-US" sz="4000" i="0">
                <a:effectLst>
                  <a:outerShdw blurRad="38100" dist="38100" dir="2700000" algn="tl">
                    <a:srgbClr val="FFFFFF"/>
                  </a:outerShdw>
                </a:effectLst>
                <a:latin typeface="Times New Roman" pitchFamily="18" charset="0"/>
              </a:rPr>
              <a:t>NUTS</a:t>
            </a:r>
            <a:endParaRPr lang="en-GB" sz="4000" i="0">
              <a:effectLst>
                <a:outerShdw blurRad="38100" dist="38100" dir="2700000" algn="tl">
                  <a:srgbClr val="FFFFFF"/>
                </a:outerShdw>
              </a:effectLst>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559"/>
                                        </p:tgtEl>
                                        <p:attrNameLst>
                                          <p:attrName>style.visibility</p:attrName>
                                        </p:attrNameLst>
                                      </p:cBhvr>
                                      <p:to>
                                        <p:strVal val="visible"/>
                                      </p:to>
                                    </p:set>
                                    <p:animEffect transition="in" filter="dissolve">
                                      <p:cBhvr>
                                        <p:cTn id="7" dur="500"/>
                                        <p:tgtEl>
                                          <p:spTgt spid="1255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2560"/>
                                        </p:tgtEl>
                                        <p:attrNameLst>
                                          <p:attrName>style.visibility</p:attrName>
                                        </p:attrNameLst>
                                      </p:cBhvr>
                                      <p:to>
                                        <p:strVal val="visible"/>
                                      </p:to>
                                    </p:set>
                                    <p:animEffect transition="in" filter="dissolve">
                                      <p:cBhvr>
                                        <p:cTn id="12" dur="500"/>
                                        <p:tgtEl>
                                          <p:spTgt spid="1256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557"/>
                                        </p:tgtEl>
                                        <p:attrNameLst>
                                          <p:attrName>style.visibility</p:attrName>
                                        </p:attrNameLst>
                                      </p:cBhvr>
                                      <p:to>
                                        <p:strVal val="visible"/>
                                      </p:to>
                                    </p:set>
                                    <p:animEffect transition="in" filter="dissolve">
                                      <p:cBhvr>
                                        <p:cTn id="17" dur="500"/>
                                        <p:tgtEl>
                                          <p:spTgt spid="125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57" grpId="0" autoUpdateAnimBg="0"/>
      <p:bldP spid="12559"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06" name="Group 494"/>
          <p:cNvGrpSpPr>
            <a:grpSpLocks/>
          </p:cNvGrpSpPr>
          <p:nvPr/>
        </p:nvGrpSpPr>
        <p:grpSpPr bwMode="auto">
          <a:xfrm>
            <a:off x="381000" y="1604963"/>
            <a:ext cx="2551113" cy="2155825"/>
            <a:chOff x="240" y="1011"/>
            <a:chExt cx="1607" cy="1358"/>
          </a:xfrm>
        </p:grpSpPr>
        <p:sp>
          <p:nvSpPr>
            <p:cNvPr id="13315" name="Freeform 3"/>
            <p:cNvSpPr>
              <a:spLocks/>
            </p:cNvSpPr>
            <p:nvPr/>
          </p:nvSpPr>
          <p:spPr bwMode="auto">
            <a:xfrm>
              <a:off x="1206" y="1629"/>
              <a:ext cx="2" cy="132"/>
            </a:xfrm>
            <a:custGeom>
              <a:avLst/>
              <a:gdLst>
                <a:gd name="T0" fmla="*/ 0 w 1"/>
                <a:gd name="T1" fmla="*/ 887 h 887"/>
                <a:gd name="T2" fmla="*/ 0 w 1"/>
                <a:gd name="T3" fmla="*/ 0 h 887"/>
                <a:gd name="T4" fmla="*/ 1 w 1"/>
                <a:gd name="T5" fmla="*/ 0 h 887"/>
              </a:gdLst>
              <a:ahLst/>
              <a:cxnLst>
                <a:cxn ang="0">
                  <a:pos x="T0" y="T1"/>
                </a:cxn>
                <a:cxn ang="0">
                  <a:pos x="T2" y="T3"/>
                </a:cxn>
                <a:cxn ang="0">
                  <a:pos x="T4" y="T5"/>
                </a:cxn>
              </a:cxnLst>
              <a:rect l="0" t="0" r="r" b="b"/>
              <a:pathLst>
                <a:path w="1" h="887">
                  <a:moveTo>
                    <a:pt x="0" y="88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16" name="Freeform 4"/>
            <p:cNvSpPr>
              <a:spLocks/>
            </p:cNvSpPr>
            <p:nvPr/>
          </p:nvSpPr>
          <p:spPr bwMode="auto">
            <a:xfrm>
              <a:off x="880" y="1629"/>
              <a:ext cx="1" cy="132"/>
            </a:xfrm>
            <a:custGeom>
              <a:avLst/>
              <a:gdLst>
                <a:gd name="T0" fmla="*/ 0 w 1"/>
                <a:gd name="T1" fmla="*/ 887 h 887"/>
                <a:gd name="T2" fmla="*/ 0 w 1"/>
                <a:gd name="T3" fmla="*/ 0 h 887"/>
                <a:gd name="T4" fmla="*/ 1 w 1"/>
                <a:gd name="T5" fmla="*/ 0 h 887"/>
              </a:gdLst>
              <a:ahLst/>
              <a:cxnLst>
                <a:cxn ang="0">
                  <a:pos x="T0" y="T1"/>
                </a:cxn>
                <a:cxn ang="0">
                  <a:pos x="T2" y="T3"/>
                </a:cxn>
                <a:cxn ang="0">
                  <a:pos x="T4" y="T5"/>
                </a:cxn>
              </a:cxnLst>
              <a:rect l="0" t="0" r="r" b="b"/>
              <a:pathLst>
                <a:path w="1" h="887">
                  <a:moveTo>
                    <a:pt x="0" y="88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17" name="Freeform 5"/>
            <p:cNvSpPr>
              <a:spLocks/>
            </p:cNvSpPr>
            <p:nvPr/>
          </p:nvSpPr>
          <p:spPr bwMode="auto">
            <a:xfrm>
              <a:off x="799" y="1270"/>
              <a:ext cx="489" cy="2"/>
            </a:xfrm>
            <a:custGeom>
              <a:avLst/>
              <a:gdLst>
                <a:gd name="T0" fmla="*/ 0 w 3280"/>
                <a:gd name="T1" fmla="*/ 3279 w 3280"/>
                <a:gd name="T2" fmla="*/ 3280 w 3280"/>
              </a:gdLst>
              <a:ahLst/>
              <a:cxnLst>
                <a:cxn ang="0">
                  <a:pos x="T0" y="0"/>
                </a:cxn>
                <a:cxn ang="0">
                  <a:pos x="T1" y="0"/>
                </a:cxn>
                <a:cxn ang="0">
                  <a:pos x="T2" y="0"/>
                </a:cxn>
              </a:cxnLst>
              <a:rect l="0" t="0" r="r" b="b"/>
              <a:pathLst>
                <a:path w="3280">
                  <a:moveTo>
                    <a:pt x="0" y="0"/>
                  </a:moveTo>
                  <a:lnTo>
                    <a:pt x="3279" y="0"/>
                  </a:lnTo>
                  <a:lnTo>
                    <a:pt x="328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18" name="Freeform 6"/>
            <p:cNvSpPr>
              <a:spLocks/>
            </p:cNvSpPr>
            <p:nvPr/>
          </p:nvSpPr>
          <p:spPr bwMode="auto">
            <a:xfrm>
              <a:off x="799" y="1597"/>
              <a:ext cx="489" cy="1"/>
            </a:xfrm>
            <a:custGeom>
              <a:avLst/>
              <a:gdLst>
                <a:gd name="T0" fmla="*/ 0 w 3280"/>
                <a:gd name="T1" fmla="*/ 3279 w 3280"/>
                <a:gd name="T2" fmla="*/ 3280 w 3280"/>
              </a:gdLst>
              <a:ahLst/>
              <a:cxnLst>
                <a:cxn ang="0">
                  <a:pos x="T0" y="0"/>
                </a:cxn>
                <a:cxn ang="0">
                  <a:pos x="T1" y="0"/>
                </a:cxn>
                <a:cxn ang="0">
                  <a:pos x="T2" y="0"/>
                </a:cxn>
              </a:cxnLst>
              <a:rect l="0" t="0" r="r" b="b"/>
              <a:pathLst>
                <a:path w="3280">
                  <a:moveTo>
                    <a:pt x="0" y="0"/>
                  </a:moveTo>
                  <a:lnTo>
                    <a:pt x="3279" y="0"/>
                  </a:lnTo>
                  <a:lnTo>
                    <a:pt x="328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19" name="Freeform 7"/>
            <p:cNvSpPr>
              <a:spLocks/>
            </p:cNvSpPr>
            <p:nvPr/>
          </p:nvSpPr>
          <p:spPr bwMode="auto">
            <a:xfrm>
              <a:off x="799" y="1793"/>
              <a:ext cx="489" cy="2"/>
            </a:xfrm>
            <a:custGeom>
              <a:avLst/>
              <a:gdLst>
                <a:gd name="T0" fmla="*/ 0 w 3280"/>
                <a:gd name="T1" fmla="*/ 3279 w 3280"/>
                <a:gd name="T2" fmla="*/ 3280 w 3280"/>
              </a:gdLst>
              <a:ahLst/>
              <a:cxnLst>
                <a:cxn ang="0">
                  <a:pos x="T0" y="0"/>
                </a:cxn>
                <a:cxn ang="0">
                  <a:pos x="T1" y="0"/>
                </a:cxn>
                <a:cxn ang="0">
                  <a:pos x="T2" y="0"/>
                </a:cxn>
              </a:cxnLst>
              <a:rect l="0" t="0" r="r" b="b"/>
              <a:pathLst>
                <a:path w="3280">
                  <a:moveTo>
                    <a:pt x="0" y="0"/>
                  </a:moveTo>
                  <a:lnTo>
                    <a:pt x="3279" y="0"/>
                  </a:lnTo>
                  <a:lnTo>
                    <a:pt x="328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0" name="Freeform 8"/>
            <p:cNvSpPr>
              <a:spLocks/>
            </p:cNvSpPr>
            <p:nvPr/>
          </p:nvSpPr>
          <p:spPr bwMode="auto">
            <a:xfrm>
              <a:off x="717" y="1629"/>
              <a:ext cx="2" cy="132"/>
            </a:xfrm>
            <a:custGeom>
              <a:avLst/>
              <a:gdLst>
                <a:gd name="T0" fmla="*/ 0 w 1"/>
                <a:gd name="T1" fmla="*/ 887 h 887"/>
                <a:gd name="T2" fmla="*/ 0 w 1"/>
                <a:gd name="T3" fmla="*/ 0 h 887"/>
                <a:gd name="T4" fmla="*/ 1 w 1"/>
                <a:gd name="T5" fmla="*/ 0 h 887"/>
              </a:gdLst>
              <a:ahLst/>
              <a:cxnLst>
                <a:cxn ang="0">
                  <a:pos x="T0" y="T1"/>
                </a:cxn>
                <a:cxn ang="0">
                  <a:pos x="T2" y="T3"/>
                </a:cxn>
                <a:cxn ang="0">
                  <a:pos x="T4" y="T5"/>
                </a:cxn>
              </a:cxnLst>
              <a:rect l="0" t="0" r="r" b="b"/>
              <a:pathLst>
                <a:path w="1" h="887">
                  <a:moveTo>
                    <a:pt x="0" y="88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1" name="Freeform 9"/>
            <p:cNvSpPr>
              <a:spLocks/>
            </p:cNvSpPr>
            <p:nvPr/>
          </p:nvSpPr>
          <p:spPr bwMode="auto">
            <a:xfrm>
              <a:off x="1368" y="1629"/>
              <a:ext cx="2" cy="132"/>
            </a:xfrm>
            <a:custGeom>
              <a:avLst/>
              <a:gdLst>
                <a:gd name="T0" fmla="*/ 0 w 1"/>
                <a:gd name="T1" fmla="*/ 887 h 887"/>
                <a:gd name="T2" fmla="*/ 0 w 1"/>
                <a:gd name="T3" fmla="*/ 0 h 887"/>
                <a:gd name="T4" fmla="*/ 1 w 1"/>
                <a:gd name="T5" fmla="*/ 0 h 887"/>
              </a:gdLst>
              <a:ahLst/>
              <a:cxnLst>
                <a:cxn ang="0">
                  <a:pos x="T0" y="T1"/>
                </a:cxn>
                <a:cxn ang="0">
                  <a:pos x="T2" y="T3"/>
                </a:cxn>
                <a:cxn ang="0">
                  <a:pos x="T4" y="T5"/>
                </a:cxn>
              </a:cxnLst>
              <a:rect l="0" t="0" r="r" b="b"/>
              <a:pathLst>
                <a:path w="1" h="887">
                  <a:moveTo>
                    <a:pt x="0" y="88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2" name="Freeform 10"/>
            <p:cNvSpPr>
              <a:spLocks/>
            </p:cNvSpPr>
            <p:nvPr/>
          </p:nvSpPr>
          <p:spPr bwMode="auto">
            <a:xfrm>
              <a:off x="880" y="1270"/>
              <a:ext cx="193" cy="33"/>
            </a:xfrm>
            <a:custGeom>
              <a:avLst/>
              <a:gdLst>
                <a:gd name="T0" fmla="*/ 1292 w 1292"/>
                <a:gd name="T1" fmla="*/ 0 h 213"/>
                <a:gd name="T2" fmla="*/ 0 w 1292"/>
                <a:gd name="T3" fmla="*/ 213 h 213"/>
                <a:gd name="T4" fmla="*/ 1 w 1292"/>
                <a:gd name="T5" fmla="*/ 213 h 213"/>
              </a:gdLst>
              <a:ahLst/>
              <a:cxnLst>
                <a:cxn ang="0">
                  <a:pos x="T0" y="T1"/>
                </a:cxn>
                <a:cxn ang="0">
                  <a:pos x="T2" y="T3"/>
                </a:cxn>
                <a:cxn ang="0">
                  <a:pos x="T4" y="T5"/>
                </a:cxn>
              </a:cxnLst>
              <a:rect l="0" t="0" r="r" b="b"/>
              <a:pathLst>
                <a:path w="1292" h="213">
                  <a:moveTo>
                    <a:pt x="1292" y="0"/>
                  </a:moveTo>
                  <a:lnTo>
                    <a:pt x="0" y="213"/>
                  </a:lnTo>
                  <a:lnTo>
                    <a:pt x="1" y="2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3" name="Freeform 11"/>
            <p:cNvSpPr>
              <a:spLocks/>
            </p:cNvSpPr>
            <p:nvPr/>
          </p:nvSpPr>
          <p:spPr bwMode="auto">
            <a:xfrm>
              <a:off x="1014" y="1270"/>
              <a:ext cx="192" cy="33"/>
            </a:xfrm>
            <a:custGeom>
              <a:avLst/>
              <a:gdLst>
                <a:gd name="T0" fmla="*/ 1291 w 1291"/>
                <a:gd name="T1" fmla="*/ 213 h 213"/>
                <a:gd name="T2" fmla="*/ 0 w 1291"/>
                <a:gd name="T3" fmla="*/ 0 h 213"/>
                <a:gd name="T4" fmla="*/ 1 w 1291"/>
                <a:gd name="T5" fmla="*/ 0 h 213"/>
              </a:gdLst>
              <a:ahLst/>
              <a:cxnLst>
                <a:cxn ang="0">
                  <a:pos x="T0" y="T1"/>
                </a:cxn>
                <a:cxn ang="0">
                  <a:pos x="T2" y="T3"/>
                </a:cxn>
                <a:cxn ang="0">
                  <a:pos x="T4" y="T5"/>
                </a:cxn>
              </a:cxnLst>
              <a:rect l="0" t="0" r="r" b="b"/>
              <a:pathLst>
                <a:path w="1291" h="213">
                  <a:moveTo>
                    <a:pt x="1291" y="21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4" name="Freeform 12"/>
            <p:cNvSpPr>
              <a:spLocks/>
            </p:cNvSpPr>
            <p:nvPr/>
          </p:nvSpPr>
          <p:spPr bwMode="auto">
            <a:xfrm>
              <a:off x="880" y="1565"/>
              <a:ext cx="193" cy="32"/>
            </a:xfrm>
            <a:custGeom>
              <a:avLst/>
              <a:gdLst>
                <a:gd name="T0" fmla="*/ 0 w 1293"/>
                <a:gd name="T1" fmla="*/ 0 h 212"/>
                <a:gd name="T2" fmla="*/ 1292 w 1293"/>
                <a:gd name="T3" fmla="*/ 212 h 212"/>
                <a:gd name="T4" fmla="*/ 1293 w 1293"/>
                <a:gd name="T5" fmla="*/ 212 h 212"/>
              </a:gdLst>
              <a:ahLst/>
              <a:cxnLst>
                <a:cxn ang="0">
                  <a:pos x="T0" y="T1"/>
                </a:cxn>
                <a:cxn ang="0">
                  <a:pos x="T2" y="T3"/>
                </a:cxn>
                <a:cxn ang="0">
                  <a:pos x="T4" y="T5"/>
                </a:cxn>
              </a:cxnLst>
              <a:rect l="0" t="0" r="r" b="b"/>
              <a:pathLst>
                <a:path w="1293" h="212">
                  <a:moveTo>
                    <a:pt x="0" y="0"/>
                  </a:moveTo>
                  <a:lnTo>
                    <a:pt x="1292" y="212"/>
                  </a:lnTo>
                  <a:lnTo>
                    <a:pt x="1293" y="21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5" name="Freeform 13"/>
            <p:cNvSpPr>
              <a:spLocks/>
            </p:cNvSpPr>
            <p:nvPr/>
          </p:nvSpPr>
          <p:spPr bwMode="auto">
            <a:xfrm>
              <a:off x="1014" y="1565"/>
              <a:ext cx="192" cy="32"/>
            </a:xfrm>
            <a:custGeom>
              <a:avLst/>
              <a:gdLst>
                <a:gd name="T0" fmla="*/ 0 w 1292"/>
                <a:gd name="T1" fmla="*/ 212 h 212"/>
                <a:gd name="T2" fmla="*/ 1291 w 1292"/>
                <a:gd name="T3" fmla="*/ 0 h 212"/>
                <a:gd name="T4" fmla="*/ 1292 w 1292"/>
                <a:gd name="T5" fmla="*/ 0 h 212"/>
              </a:gdLst>
              <a:ahLst/>
              <a:cxnLst>
                <a:cxn ang="0">
                  <a:pos x="T0" y="T1"/>
                </a:cxn>
                <a:cxn ang="0">
                  <a:pos x="T2" y="T3"/>
                </a:cxn>
                <a:cxn ang="0">
                  <a:pos x="T4" y="T5"/>
                </a:cxn>
              </a:cxnLst>
              <a:rect l="0" t="0" r="r" b="b"/>
              <a:pathLst>
                <a:path w="1292" h="212">
                  <a:moveTo>
                    <a:pt x="0" y="212"/>
                  </a:moveTo>
                  <a:lnTo>
                    <a:pt x="1291" y="0"/>
                  </a:lnTo>
                  <a:lnTo>
                    <a:pt x="129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6" name="Freeform 14"/>
            <p:cNvSpPr>
              <a:spLocks/>
            </p:cNvSpPr>
            <p:nvPr/>
          </p:nvSpPr>
          <p:spPr bwMode="auto">
            <a:xfrm>
              <a:off x="717" y="1275"/>
              <a:ext cx="163" cy="28"/>
            </a:xfrm>
            <a:custGeom>
              <a:avLst/>
              <a:gdLst>
                <a:gd name="T0" fmla="*/ 1093 w 1093"/>
                <a:gd name="T1" fmla="*/ 188 h 188"/>
                <a:gd name="T2" fmla="*/ 745 w 1093"/>
                <a:gd name="T3" fmla="*/ 0 h 188"/>
                <a:gd name="T4" fmla="*/ 349 w 1093"/>
                <a:gd name="T5" fmla="*/ 0 h 188"/>
                <a:gd name="T6" fmla="*/ 0 w 1093"/>
                <a:gd name="T7" fmla="*/ 188 h 188"/>
                <a:gd name="T8" fmla="*/ 1 w 1093"/>
                <a:gd name="T9" fmla="*/ 188 h 188"/>
              </a:gdLst>
              <a:ahLst/>
              <a:cxnLst>
                <a:cxn ang="0">
                  <a:pos x="T0" y="T1"/>
                </a:cxn>
                <a:cxn ang="0">
                  <a:pos x="T2" y="T3"/>
                </a:cxn>
                <a:cxn ang="0">
                  <a:pos x="T4" y="T5"/>
                </a:cxn>
                <a:cxn ang="0">
                  <a:pos x="T6" y="T7"/>
                </a:cxn>
                <a:cxn ang="0">
                  <a:pos x="T8" y="T9"/>
                </a:cxn>
              </a:cxnLst>
              <a:rect l="0" t="0" r="r" b="b"/>
              <a:pathLst>
                <a:path w="1093" h="188">
                  <a:moveTo>
                    <a:pt x="1093" y="188"/>
                  </a:moveTo>
                  <a:lnTo>
                    <a:pt x="745" y="0"/>
                  </a:lnTo>
                  <a:lnTo>
                    <a:pt x="349" y="0"/>
                  </a:lnTo>
                  <a:lnTo>
                    <a:pt x="0" y="188"/>
                  </a:lnTo>
                  <a:lnTo>
                    <a:pt x="1" y="1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7" name="Freeform 15"/>
            <p:cNvSpPr>
              <a:spLocks/>
            </p:cNvSpPr>
            <p:nvPr/>
          </p:nvSpPr>
          <p:spPr bwMode="auto">
            <a:xfrm>
              <a:off x="717" y="1565"/>
              <a:ext cx="163" cy="28"/>
            </a:xfrm>
            <a:custGeom>
              <a:avLst/>
              <a:gdLst>
                <a:gd name="T0" fmla="*/ 0 w 1094"/>
                <a:gd name="T1" fmla="*/ 0 h 188"/>
                <a:gd name="T2" fmla="*/ 349 w 1094"/>
                <a:gd name="T3" fmla="*/ 188 h 188"/>
                <a:gd name="T4" fmla="*/ 745 w 1094"/>
                <a:gd name="T5" fmla="*/ 188 h 188"/>
                <a:gd name="T6" fmla="*/ 1093 w 1094"/>
                <a:gd name="T7" fmla="*/ 0 h 188"/>
                <a:gd name="T8" fmla="*/ 1094 w 1094"/>
                <a:gd name="T9" fmla="*/ 0 h 188"/>
              </a:gdLst>
              <a:ahLst/>
              <a:cxnLst>
                <a:cxn ang="0">
                  <a:pos x="T0" y="T1"/>
                </a:cxn>
                <a:cxn ang="0">
                  <a:pos x="T2" y="T3"/>
                </a:cxn>
                <a:cxn ang="0">
                  <a:pos x="T4" y="T5"/>
                </a:cxn>
                <a:cxn ang="0">
                  <a:pos x="T6" y="T7"/>
                </a:cxn>
                <a:cxn ang="0">
                  <a:pos x="T8" y="T9"/>
                </a:cxn>
              </a:cxnLst>
              <a:rect l="0" t="0" r="r" b="b"/>
              <a:pathLst>
                <a:path w="1094" h="188">
                  <a:moveTo>
                    <a:pt x="0" y="0"/>
                  </a:moveTo>
                  <a:lnTo>
                    <a:pt x="349" y="188"/>
                  </a:lnTo>
                  <a:lnTo>
                    <a:pt x="745" y="188"/>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8" name="Freeform 16"/>
            <p:cNvSpPr>
              <a:spLocks/>
            </p:cNvSpPr>
            <p:nvPr/>
          </p:nvSpPr>
          <p:spPr bwMode="auto">
            <a:xfrm>
              <a:off x="1206" y="1275"/>
              <a:ext cx="162" cy="28"/>
            </a:xfrm>
            <a:custGeom>
              <a:avLst/>
              <a:gdLst>
                <a:gd name="T0" fmla="*/ 1093 w 1093"/>
                <a:gd name="T1" fmla="*/ 188 h 188"/>
                <a:gd name="T2" fmla="*/ 745 w 1093"/>
                <a:gd name="T3" fmla="*/ 0 h 188"/>
                <a:gd name="T4" fmla="*/ 349 w 1093"/>
                <a:gd name="T5" fmla="*/ 0 h 188"/>
                <a:gd name="T6" fmla="*/ 0 w 1093"/>
                <a:gd name="T7" fmla="*/ 188 h 188"/>
                <a:gd name="T8" fmla="*/ 1 w 1093"/>
                <a:gd name="T9" fmla="*/ 188 h 188"/>
              </a:gdLst>
              <a:ahLst/>
              <a:cxnLst>
                <a:cxn ang="0">
                  <a:pos x="T0" y="T1"/>
                </a:cxn>
                <a:cxn ang="0">
                  <a:pos x="T2" y="T3"/>
                </a:cxn>
                <a:cxn ang="0">
                  <a:pos x="T4" y="T5"/>
                </a:cxn>
                <a:cxn ang="0">
                  <a:pos x="T6" y="T7"/>
                </a:cxn>
                <a:cxn ang="0">
                  <a:pos x="T8" y="T9"/>
                </a:cxn>
              </a:cxnLst>
              <a:rect l="0" t="0" r="r" b="b"/>
              <a:pathLst>
                <a:path w="1093" h="188">
                  <a:moveTo>
                    <a:pt x="1093" y="188"/>
                  </a:moveTo>
                  <a:lnTo>
                    <a:pt x="745" y="0"/>
                  </a:lnTo>
                  <a:lnTo>
                    <a:pt x="349" y="0"/>
                  </a:lnTo>
                  <a:lnTo>
                    <a:pt x="0" y="188"/>
                  </a:lnTo>
                  <a:lnTo>
                    <a:pt x="1" y="1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29" name="Freeform 17"/>
            <p:cNvSpPr>
              <a:spLocks/>
            </p:cNvSpPr>
            <p:nvPr/>
          </p:nvSpPr>
          <p:spPr bwMode="auto">
            <a:xfrm>
              <a:off x="1206" y="1565"/>
              <a:ext cx="162" cy="28"/>
            </a:xfrm>
            <a:custGeom>
              <a:avLst/>
              <a:gdLst>
                <a:gd name="T0" fmla="*/ 0 w 1094"/>
                <a:gd name="T1" fmla="*/ 0 h 188"/>
                <a:gd name="T2" fmla="*/ 349 w 1094"/>
                <a:gd name="T3" fmla="*/ 188 h 188"/>
                <a:gd name="T4" fmla="*/ 745 w 1094"/>
                <a:gd name="T5" fmla="*/ 188 h 188"/>
                <a:gd name="T6" fmla="*/ 1093 w 1094"/>
                <a:gd name="T7" fmla="*/ 0 h 188"/>
                <a:gd name="T8" fmla="*/ 1094 w 1094"/>
                <a:gd name="T9" fmla="*/ 0 h 188"/>
              </a:gdLst>
              <a:ahLst/>
              <a:cxnLst>
                <a:cxn ang="0">
                  <a:pos x="T0" y="T1"/>
                </a:cxn>
                <a:cxn ang="0">
                  <a:pos x="T2" y="T3"/>
                </a:cxn>
                <a:cxn ang="0">
                  <a:pos x="T4" y="T5"/>
                </a:cxn>
                <a:cxn ang="0">
                  <a:pos x="T6" y="T7"/>
                </a:cxn>
                <a:cxn ang="0">
                  <a:pos x="T8" y="T9"/>
                </a:cxn>
              </a:cxnLst>
              <a:rect l="0" t="0" r="r" b="b"/>
              <a:pathLst>
                <a:path w="1094" h="188">
                  <a:moveTo>
                    <a:pt x="0" y="0"/>
                  </a:moveTo>
                  <a:lnTo>
                    <a:pt x="349" y="188"/>
                  </a:lnTo>
                  <a:lnTo>
                    <a:pt x="745" y="188"/>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0" name="Freeform 18"/>
            <p:cNvSpPr>
              <a:spLocks/>
            </p:cNvSpPr>
            <p:nvPr/>
          </p:nvSpPr>
          <p:spPr bwMode="auto">
            <a:xfrm>
              <a:off x="717" y="1761"/>
              <a:ext cx="163" cy="29"/>
            </a:xfrm>
            <a:custGeom>
              <a:avLst/>
              <a:gdLst>
                <a:gd name="T0" fmla="*/ 0 w 1094"/>
                <a:gd name="T1" fmla="*/ 0 h 189"/>
                <a:gd name="T2" fmla="*/ 349 w 1094"/>
                <a:gd name="T3" fmla="*/ 189 h 189"/>
                <a:gd name="T4" fmla="*/ 745 w 1094"/>
                <a:gd name="T5" fmla="*/ 189 h 189"/>
                <a:gd name="T6" fmla="*/ 1093 w 1094"/>
                <a:gd name="T7" fmla="*/ 0 h 189"/>
                <a:gd name="T8" fmla="*/ 1094 w 1094"/>
                <a:gd name="T9" fmla="*/ 0 h 189"/>
              </a:gdLst>
              <a:ahLst/>
              <a:cxnLst>
                <a:cxn ang="0">
                  <a:pos x="T0" y="T1"/>
                </a:cxn>
                <a:cxn ang="0">
                  <a:pos x="T2" y="T3"/>
                </a:cxn>
                <a:cxn ang="0">
                  <a:pos x="T4" y="T5"/>
                </a:cxn>
                <a:cxn ang="0">
                  <a:pos x="T6" y="T7"/>
                </a:cxn>
                <a:cxn ang="0">
                  <a:pos x="T8" y="T9"/>
                </a:cxn>
              </a:cxnLst>
              <a:rect l="0" t="0" r="r" b="b"/>
              <a:pathLst>
                <a:path w="1094" h="189">
                  <a:moveTo>
                    <a:pt x="0" y="0"/>
                  </a:moveTo>
                  <a:lnTo>
                    <a:pt x="349" y="189"/>
                  </a:lnTo>
                  <a:lnTo>
                    <a:pt x="745" y="189"/>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1" name="Freeform 19"/>
            <p:cNvSpPr>
              <a:spLocks/>
            </p:cNvSpPr>
            <p:nvPr/>
          </p:nvSpPr>
          <p:spPr bwMode="auto">
            <a:xfrm>
              <a:off x="1206" y="1761"/>
              <a:ext cx="162" cy="29"/>
            </a:xfrm>
            <a:custGeom>
              <a:avLst/>
              <a:gdLst>
                <a:gd name="T0" fmla="*/ 0 w 1094"/>
                <a:gd name="T1" fmla="*/ 0 h 189"/>
                <a:gd name="T2" fmla="*/ 349 w 1094"/>
                <a:gd name="T3" fmla="*/ 189 h 189"/>
                <a:gd name="T4" fmla="*/ 745 w 1094"/>
                <a:gd name="T5" fmla="*/ 189 h 189"/>
                <a:gd name="T6" fmla="*/ 1093 w 1094"/>
                <a:gd name="T7" fmla="*/ 0 h 189"/>
                <a:gd name="T8" fmla="*/ 1094 w 1094"/>
                <a:gd name="T9" fmla="*/ 0 h 189"/>
              </a:gdLst>
              <a:ahLst/>
              <a:cxnLst>
                <a:cxn ang="0">
                  <a:pos x="T0" y="T1"/>
                </a:cxn>
                <a:cxn ang="0">
                  <a:pos x="T2" y="T3"/>
                </a:cxn>
                <a:cxn ang="0">
                  <a:pos x="T4" y="T5"/>
                </a:cxn>
                <a:cxn ang="0">
                  <a:pos x="T6" y="T7"/>
                </a:cxn>
                <a:cxn ang="0">
                  <a:pos x="T8" y="T9"/>
                </a:cxn>
              </a:cxnLst>
              <a:rect l="0" t="0" r="r" b="b"/>
              <a:pathLst>
                <a:path w="1094" h="189">
                  <a:moveTo>
                    <a:pt x="0" y="0"/>
                  </a:moveTo>
                  <a:lnTo>
                    <a:pt x="349" y="189"/>
                  </a:lnTo>
                  <a:lnTo>
                    <a:pt x="745" y="189"/>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2" name="Freeform 20"/>
            <p:cNvSpPr>
              <a:spLocks/>
            </p:cNvSpPr>
            <p:nvPr/>
          </p:nvSpPr>
          <p:spPr bwMode="auto">
            <a:xfrm>
              <a:off x="717" y="1602"/>
              <a:ext cx="163" cy="27"/>
            </a:xfrm>
            <a:custGeom>
              <a:avLst/>
              <a:gdLst>
                <a:gd name="T0" fmla="*/ 1093 w 1093"/>
                <a:gd name="T1" fmla="*/ 188 h 188"/>
                <a:gd name="T2" fmla="*/ 745 w 1093"/>
                <a:gd name="T3" fmla="*/ 0 h 188"/>
                <a:gd name="T4" fmla="*/ 349 w 1093"/>
                <a:gd name="T5" fmla="*/ 0 h 188"/>
                <a:gd name="T6" fmla="*/ 0 w 1093"/>
                <a:gd name="T7" fmla="*/ 188 h 188"/>
                <a:gd name="T8" fmla="*/ 1 w 1093"/>
                <a:gd name="T9" fmla="*/ 188 h 188"/>
              </a:gdLst>
              <a:ahLst/>
              <a:cxnLst>
                <a:cxn ang="0">
                  <a:pos x="T0" y="T1"/>
                </a:cxn>
                <a:cxn ang="0">
                  <a:pos x="T2" y="T3"/>
                </a:cxn>
                <a:cxn ang="0">
                  <a:pos x="T4" y="T5"/>
                </a:cxn>
                <a:cxn ang="0">
                  <a:pos x="T6" y="T7"/>
                </a:cxn>
                <a:cxn ang="0">
                  <a:pos x="T8" y="T9"/>
                </a:cxn>
              </a:cxnLst>
              <a:rect l="0" t="0" r="r" b="b"/>
              <a:pathLst>
                <a:path w="1093" h="188">
                  <a:moveTo>
                    <a:pt x="1093" y="188"/>
                  </a:moveTo>
                  <a:lnTo>
                    <a:pt x="745" y="0"/>
                  </a:lnTo>
                  <a:lnTo>
                    <a:pt x="349" y="0"/>
                  </a:lnTo>
                  <a:lnTo>
                    <a:pt x="0" y="188"/>
                  </a:lnTo>
                  <a:lnTo>
                    <a:pt x="1" y="1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3" name="Freeform 21"/>
            <p:cNvSpPr>
              <a:spLocks/>
            </p:cNvSpPr>
            <p:nvPr/>
          </p:nvSpPr>
          <p:spPr bwMode="auto">
            <a:xfrm>
              <a:off x="1206" y="1602"/>
              <a:ext cx="162" cy="27"/>
            </a:xfrm>
            <a:custGeom>
              <a:avLst/>
              <a:gdLst>
                <a:gd name="T0" fmla="*/ 1093 w 1093"/>
                <a:gd name="T1" fmla="*/ 188 h 188"/>
                <a:gd name="T2" fmla="*/ 745 w 1093"/>
                <a:gd name="T3" fmla="*/ 0 h 188"/>
                <a:gd name="T4" fmla="*/ 349 w 1093"/>
                <a:gd name="T5" fmla="*/ 0 h 188"/>
                <a:gd name="T6" fmla="*/ 0 w 1093"/>
                <a:gd name="T7" fmla="*/ 188 h 188"/>
                <a:gd name="T8" fmla="*/ 1 w 1093"/>
                <a:gd name="T9" fmla="*/ 188 h 188"/>
              </a:gdLst>
              <a:ahLst/>
              <a:cxnLst>
                <a:cxn ang="0">
                  <a:pos x="T0" y="T1"/>
                </a:cxn>
                <a:cxn ang="0">
                  <a:pos x="T2" y="T3"/>
                </a:cxn>
                <a:cxn ang="0">
                  <a:pos x="T4" y="T5"/>
                </a:cxn>
                <a:cxn ang="0">
                  <a:pos x="T6" y="T7"/>
                </a:cxn>
                <a:cxn ang="0">
                  <a:pos x="T8" y="T9"/>
                </a:cxn>
              </a:cxnLst>
              <a:rect l="0" t="0" r="r" b="b"/>
              <a:pathLst>
                <a:path w="1093" h="188">
                  <a:moveTo>
                    <a:pt x="1093" y="188"/>
                  </a:moveTo>
                  <a:lnTo>
                    <a:pt x="745" y="0"/>
                  </a:lnTo>
                  <a:lnTo>
                    <a:pt x="349" y="0"/>
                  </a:lnTo>
                  <a:lnTo>
                    <a:pt x="0" y="188"/>
                  </a:lnTo>
                  <a:lnTo>
                    <a:pt x="1" y="1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4" name="Freeform 22"/>
            <p:cNvSpPr>
              <a:spLocks/>
            </p:cNvSpPr>
            <p:nvPr/>
          </p:nvSpPr>
          <p:spPr bwMode="auto">
            <a:xfrm>
              <a:off x="880" y="1597"/>
              <a:ext cx="193" cy="32"/>
            </a:xfrm>
            <a:custGeom>
              <a:avLst/>
              <a:gdLst>
                <a:gd name="T0" fmla="*/ 1292 w 1292"/>
                <a:gd name="T1" fmla="*/ 0 h 214"/>
                <a:gd name="T2" fmla="*/ 0 w 1292"/>
                <a:gd name="T3" fmla="*/ 214 h 214"/>
                <a:gd name="T4" fmla="*/ 1 w 1292"/>
                <a:gd name="T5" fmla="*/ 214 h 214"/>
              </a:gdLst>
              <a:ahLst/>
              <a:cxnLst>
                <a:cxn ang="0">
                  <a:pos x="T0" y="T1"/>
                </a:cxn>
                <a:cxn ang="0">
                  <a:pos x="T2" y="T3"/>
                </a:cxn>
                <a:cxn ang="0">
                  <a:pos x="T4" y="T5"/>
                </a:cxn>
              </a:cxnLst>
              <a:rect l="0" t="0" r="r" b="b"/>
              <a:pathLst>
                <a:path w="1292" h="214">
                  <a:moveTo>
                    <a:pt x="1292" y="0"/>
                  </a:moveTo>
                  <a:lnTo>
                    <a:pt x="0" y="214"/>
                  </a:lnTo>
                  <a:lnTo>
                    <a:pt x="1" y="2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5" name="Freeform 23"/>
            <p:cNvSpPr>
              <a:spLocks/>
            </p:cNvSpPr>
            <p:nvPr/>
          </p:nvSpPr>
          <p:spPr bwMode="auto">
            <a:xfrm>
              <a:off x="1014" y="1597"/>
              <a:ext cx="192" cy="32"/>
            </a:xfrm>
            <a:custGeom>
              <a:avLst/>
              <a:gdLst>
                <a:gd name="T0" fmla="*/ 1291 w 1291"/>
                <a:gd name="T1" fmla="*/ 214 h 214"/>
                <a:gd name="T2" fmla="*/ 0 w 1291"/>
                <a:gd name="T3" fmla="*/ 0 h 214"/>
                <a:gd name="T4" fmla="*/ 1 w 1291"/>
                <a:gd name="T5" fmla="*/ 0 h 214"/>
              </a:gdLst>
              <a:ahLst/>
              <a:cxnLst>
                <a:cxn ang="0">
                  <a:pos x="T0" y="T1"/>
                </a:cxn>
                <a:cxn ang="0">
                  <a:pos x="T2" y="T3"/>
                </a:cxn>
                <a:cxn ang="0">
                  <a:pos x="T4" y="T5"/>
                </a:cxn>
              </a:cxnLst>
              <a:rect l="0" t="0" r="r" b="b"/>
              <a:pathLst>
                <a:path w="1291" h="214">
                  <a:moveTo>
                    <a:pt x="1291" y="21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6" name="Freeform 24"/>
            <p:cNvSpPr>
              <a:spLocks/>
            </p:cNvSpPr>
            <p:nvPr/>
          </p:nvSpPr>
          <p:spPr bwMode="auto">
            <a:xfrm>
              <a:off x="880" y="1761"/>
              <a:ext cx="193" cy="32"/>
            </a:xfrm>
            <a:custGeom>
              <a:avLst/>
              <a:gdLst>
                <a:gd name="T0" fmla="*/ 0 w 1293"/>
                <a:gd name="T1" fmla="*/ 0 h 214"/>
                <a:gd name="T2" fmla="*/ 1292 w 1293"/>
                <a:gd name="T3" fmla="*/ 214 h 214"/>
                <a:gd name="T4" fmla="*/ 1293 w 1293"/>
                <a:gd name="T5" fmla="*/ 214 h 214"/>
              </a:gdLst>
              <a:ahLst/>
              <a:cxnLst>
                <a:cxn ang="0">
                  <a:pos x="T0" y="T1"/>
                </a:cxn>
                <a:cxn ang="0">
                  <a:pos x="T2" y="T3"/>
                </a:cxn>
                <a:cxn ang="0">
                  <a:pos x="T4" y="T5"/>
                </a:cxn>
              </a:cxnLst>
              <a:rect l="0" t="0" r="r" b="b"/>
              <a:pathLst>
                <a:path w="1293" h="214">
                  <a:moveTo>
                    <a:pt x="0" y="0"/>
                  </a:moveTo>
                  <a:lnTo>
                    <a:pt x="1292" y="214"/>
                  </a:lnTo>
                  <a:lnTo>
                    <a:pt x="1293" y="2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7" name="Freeform 25"/>
            <p:cNvSpPr>
              <a:spLocks/>
            </p:cNvSpPr>
            <p:nvPr/>
          </p:nvSpPr>
          <p:spPr bwMode="auto">
            <a:xfrm>
              <a:off x="1014" y="1761"/>
              <a:ext cx="192" cy="32"/>
            </a:xfrm>
            <a:custGeom>
              <a:avLst/>
              <a:gdLst>
                <a:gd name="T0" fmla="*/ 0 w 1292"/>
                <a:gd name="T1" fmla="*/ 214 h 214"/>
                <a:gd name="T2" fmla="*/ 1291 w 1292"/>
                <a:gd name="T3" fmla="*/ 0 h 214"/>
                <a:gd name="T4" fmla="*/ 1292 w 1292"/>
                <a:gd name="T5" fmla="*/ 0 h 214"/>
              </a:gdLst>
              <a:ahLst/>
              <a:cxnLst>
                <a:cxn ang="0">
                  <a:pos x="T0" y="T1"/>
                </a:cxn>
                <a:cxn ang="0">
                  <a:pos x="T2" y="T3"/>
                </a:cxn>
                <a:cxn ang="0">
                  <a:pos x="T4" y="T5"/>
                </a:cxn>
              </a:cxnLst>
              <a:rect l="0" t="0" r="r" b="b"/>
              <a:pathLst>
                <a:path w="1292" h="214">
                  <a:moveTo>
                    <a:pt x="0" y="214"/>
                  </a:moveTo>
                  <a:lnTo>
                    <a:pt x="1291" y="0"/>
                  </a:lnTo>
                  <a:lnTo>
                    <a:pt x="129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8" name="Freeform 26"/>
            <p:cNvSpPr>
              <a:spLocks/>
            </p:cNvSpPr>
            <p:nvPr/>
          </p:nvSpPr>
          <p:spPr bwMode="auto">
            <a:xfrm>
              <a:off x="1368" y="1303"/>
              <a:ext cx="2" cy="262"/>
            </a:xfrm>
            <a:custGeom>
              <a:avLst/>
              <a:gdLst>
                <a:gd name="T0" fmla="*/ 0 w 1"/>
                <a:gd name="T1" fmla="*/ 1764 h 1764"/>
                <a:gd name="T2" fmla="*/ 0 w 1"/>
                <a:gd name="T3" fmla="*/ 0 h 1764"/>
                <a:gd name="T4" fmla="*/ 1 w 1"/>
                <a:gd name="T5" fmla="*/ 0 h 1764"/>
              </a:gdLst>
              <a:ahLst/>
              <a:cxnLst>
                <a:cxn ang="0">
                  <a:pos x="T0" y="T1"/>
                </a:cxn>
                <a:cxn ang="0">
                  <a:pos x="T2" y="T3"/>
                </a:cxn>
                <a:cxn ang="0">
                  <a:pos x="T4" y="T5"/>
                </a:cxn>
              </a:cxnLst>
              <a:rect l="0" t="0" r="r" b="b"/>
              <a:pathLst>
                <a:path w="1" h="1764">
                  <a:moveTo>
                    <a:pt x="0" y="176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39" name="Freeform 27"/>
            <p:cNvSpPr>
              <a:spLocks/>
            </p:cNvSpPr>
            <p:nvPr/>
          </p:nvSpPr>
          <p:spPr bwMode="auto">
            <a:xfrm>
              <a:off x="717" y="1303"/>
              <a:ext cx="2" cy="262"/>
            </a:xfrm>
            <a:custGeom>
              <a:avLst/>
              <a:gdLst>
                <a:gd name="T0" fmla="*/ 0 w 1"/>
                <a:gd name="T1" fmla="*/ 1764 h 1764"/>
                <a:gd name="T2" fmla="*/ 0 w 1"/>
                <a:gd name="T3" fmla="*/ 0 h 1764"/>
                <a:gd name="T4" fmla="*/ 1 w 1"/>
                <a:gd name="T5" fmla="*/ 0 h 1764"/>
              </a:gdLst>
              <a:ahLst/>
              <a:cxnLst>
                <a:cxn ang="0">
                  <a:pos x="T0" y="T1"/>
                </a:cxn>
                <a:cxn ang="0">
                  <a:pos x="T2" y="T3"/>
                </a:cxn>
                <a:cxn ang="0">
                  <a:pos x="T4" y="T5"/>
                </a:cxn>
              </a:cxnLst>
              <a:rect l="0" t="0" r="r" b="b"/>
              <a:pathLst>
                <a:path w="1" h="1764">
                  <a:moveTo>
                    <a:pt x="0" y="176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0" name="Freeform 28"/>
            <p:cNvSpPr>
              <a:spLocks/>
            </p:cNvSpPr>
            <p:nvPr/>
          </p:nvSpPr>
          <p:spPr bwMode="auto">
            <a:xfrm>
              <a:off x="1206" y="1303"/>
              <a:ext cx="2" cy="272"/>
            </a:xfrm>
            <a:custGeom>
              <a:avLst/>
              <a:gdLst>
                <a:gd name="T0" fmla="*/ 0 w 1"/>
                <a:gd name="T1" fmla="*/ 1830 h 1830"/>
                <a:gd name="T2" fmla="*/ 0 w 1"/>
                <a:gd name="T3" fmla="*/ 0 h 1830"/>
                <a:gd name="T4" fmla="*/ 1 w 1"/>
                <a:gd name="T5" fmla="*/ 0 h 1830"/>
              </a:gdLst>
              <a:ahLst/>
              <a:cxnLst>
                <a:cxn ang="0">
                  <a:pos x="T0" y="T1"/>
                </a:cxn>
                <a:cxn ang="0">
                  <a:pos x="T2" y="T3"/>
                </a:cxn>
                <a:cxn ang="0">
                  <a:pos x="T4" y="T5"/>
                </a:cxn>
              </a:cxnLst>
              <a:rect l="0" t="0" r="r" b="b"/>
              <a:pathLst>
                <a:path w="1" h="1830">
                  <a:moveTo>
                    <a:pt x="0" y="183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1" name="Freeform 29"/>
            <p:cNvSpPr>
              <a:spLocks/>
            </p:cNvSpPr>
            <p:nvPr/>
          </p:nvSpPr>
          <p:spPr bwMode="auto">
            <a:xfrm>
              <a:off x="880" y="1303"/>
              <a:ext cx="1" cy="262"/>
            </a:xfrm>
            <a:custGeom>
              <a:avLst/>
              <a:gdLst>
                <a:gd name="T0" fmla="*/ 0 w 1"/>
                <a:gd name="T1" fmla="*/ 1764 h 1764"/>
                <a:gd name="T2" fmla="*/ 0 w 1"/>
                <a:gd name="T3" fmla="*/ 0 h 1764"/>
                <a:gd name="T4" fmla="*/ 1 w 1"/>
                <a:gd name="T5" fmla="*/ 0 h 1764"/>
              </a:gdLst>
              <a:ahLst/>
              <a:cxnLst>
                <a:cxn ang="0">
                  <a:pos x="T0" y="T1"/>
                </a:cxn>
                <a:cxn ang="0">
                  <a:pos x="T2" y="T3"/>
                </a:cxn>
                <a:cxn ang="0">
                  <a:pos x="T4" y="T5"/>
                </a:cxn>
              </a:cxnLst>
              <a:rect l="0" t="0" r="r" b="b"/>
              <a:pathLst>
                <a:path w="1" h="1764">
                  <a:moveTo>
                    <a:pt x="0" y="176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2" name="Freeform 30"/>
            <p:cNvSpPr>
              <a:spLocks/>
            </p:cNvSpPr>
            <p:nvPr/>
          </p:nvSpPr>
          <p:spPr bwMode="auto">
            <a:xfrm>
              <a:off x="880" y="1629"/>
              <a:ext cx="1" cy="132"/>
            </a:xfrm>
            <a:custGeom>
              <a:avLst/>
              <a:gdLst>
                <a:gd name="T0" fmla="*/ 0 w 1"/>
                <a:gd name="T1" fmla="*/ 887 h 887"/>
                <a:gd name="T2" fmla="*/ 0 w 1"/>
                <a:gd name="T3" fmla="*/ 0 h 887"/>
                <a:gd name="T4" fmla="*/ 1 w 1"/>
                <a:gd name="T5" fmla="*/ 0 h 887"/>
              </a:gdLst>
              <a:ahLst/>
              <a:cxnLst>
                <a:cxn ang="0">
                  <a:pos x="T0" y="T1"/>
                </a:cxn>
                <a:cxn ang="0">
                  <a:pos x="T2" y="T3"/>
                </a:cxn>
                <a:cxn ang="0">
                  <a:pos x="T4" y="T5"/>
                </a:cxn>
              </a:cxnLst>
              <a:rect l="0" t="0" r="r" b="b"/>
              <a:pathLst>
                <a:path w="1" h="887">
                  <a:moveTo>
                    <a:pt x="0" y="88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3" name="Freeform 31"/>
            <p:cNvSpPr>
              <a:spLocks/>
            </p:cNvSpPr>
            <p:nvPr/>
          </p:nvSpPr>
          <p:spPr bwMode="auto">
            <a:xfrm>
              <a:off x="1206" y="1629"/>
              <a:ext cx="2" cy="132"/>
            </a:xfrm>
            <a:custGeom>
              <a:avLst/>
              <a:gdLst>
                <a:gd name="T0" fmla="*/ 0 w 1"/>
                <a:gd name="T1" fmla="*/ 887 h 887"/>
                <a:gd name="T2" fmla="*/ 0 w 1"/>
                <a:gd name="T3" fmla="*/ 0 h 887"/>
                <a:gd name="T4" fmla="*/ 1 w 1"/>
                <a:gd name="T5" fmla="*/ 0 h 887"/>
              </a:gdLst>
              <a:ahLst/>
              <a:cxnLst>
                <a:cxn ang="0">
                  <a:pos x="T0" y="T1"/>
                </a:cxn>
                <a:cxn ang="0">
                  <a:pos x="T2" y="T3"/>
                </a:cxn>
                <a:cxn ang="0">
                  <a:pos x="T4" y="T5"/>
                </a:cxn>
              </a:cxnLst>
              <a:rect l="0" t="0" r="r" b="b"/>
              <a:pathLst>
                <a:path w="1" h="887">
                  <a:moveTo>
                    <a:pt x="0" y="88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4" name="Freeform 32"/>
            <p:cNvSpPr>
              <a:spLocks/>
            </p:cNvSpPr>
            <p:nvPr/>
          </p:nvSpPr>
          <p:spPr bwMode="auto">
            <a:xfrm>
              <a:off x="880" y="1134"/>
              <a:ext cx="326" cy="2"/>
            </a:xfrm>
            <a:custGeom>
              <a:avLst/>
              <a:gdLst>
                <a:gd name="T0" fmla="*/ 0 w 2187"/>
                <a:gd name="T1" fmla="*/ 2186 w 2187"/>
                <a:gd name="T2" fmla="*/ 2187 w 2187"/>
              </a:gdLst>
              <a:ahLst/>
              <a:cxnLst>
                <a:cxn ang="0">
                  <a:pos x="T0" y="0"/>
                </a:cxn>
                <a:cxn ang="0">
                  <a:pos x="T1" y="0"/>
                </a:cxn>
                <a:cxn ang="0">
                  <a:pos x="T2" y="0"/>
                </a:cxn>
              </a:cxnLst>
              <a:rect l="0" t="0" r="r" b="b"/>
              <a:pathLst>
                <a:path w="2187">
                  <a:moveTo>
                    <a:pt x="0" y="0"/>
                  </a:moveTo>
                  <a:lnTo>
                    <a:pt x="2186" y="0"/>
                  </a:lnTo>
                  <a:lnTo>
                    <a:pt x="218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5" name="Freeform 33"/>
            <p:cNvSpPr>
              <a:spLocks/>
            </p:cNvSpPr>
            <p:nvPr/>
          </p:nvSpPr>
          <p:spPr bwMode="auto">
            <a:xfrm>
              <a:off x="901" y="1115"/>
              <a:ext cx="2" cy="155"/>
            </a:xfrm>
            <a:custGeom>
              <a:avLst/>
              <a:gdLst>
                <a:gd name="T0" fmla="*/ 0 w 1"/>
                <a:gd name="T1" fmla="*/ 1049 h 1049"/>
                <a:gd name="T2" fmla="*/ 0 w 1"/>
                <a:gd name="T3" fmla="*/ 0 h 1049"/>
                <a:gd name="T4" fmla="*/ 1 w 1"/>
                <a:gd name="T5" fmla="*/ 0 h 1049"/>
              </a:gdLst>
              <a:ahLst/>
              <a:cxnLst>
                <a:cxn ang="0">
                  <a:pos x="T0" y="T1"/>
                </a:cxn>
                <a:cxn ang="0">
                  <a:pos x="T2" y="T3"/>
                </a:cxn>
                <a:cxn ang="0">
                  <a:pos x="T4" y="T5"/>
                </a:cxn>
              </a:cxnLst>
              <a:rect l="0" t="0" r="r" b="b"/>
              <a:pathLst>
                <a:path w="1" h="1049">
                  <a:moveTo>
                    <a:pt x="0" y="104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6" name="Freeform 34"/>
            <p:cNvSpPr>
              <a:spLocks/>
            </p:cNvSpPr>
            <p:nvPr/>
          </p:nvSpPr>
          <p:spPr bwMode="auto">
            <a:xfrm>
              <a:off x="1186" y="1115"/>
              <a:ext cx="2" cy="155"/>
            </a:xfrm>
            <a:custGeom>
              <a:avLst/>
              <a:gdLst>
                <a:gd name="T0" fmla="*/ 0 w 1"/>
                <a:gd name="T1" fmla="*/ 1049 h 1049"/>
                <a:gd name="T2" fmla="*/ 0 w 1"/>
                <a:gd name="T3" fmla="*/ 0 h 1049"/>
                <a:gd name="T4" fmla="*/ 1 w 1"/>
                <a:gd name="T5" fmla="*/ 0 h 1049"/>
              </a:gdLst>
              <a:ahLst/>
              <a:cxnLst>
                <a:cxn ang="0">
                  <a:pos x="T0" y="T1"/>
                </a:cxn>
                <a:cxn ang="0">
                  <a:pos x="T2" y="T3"/>
                </a:cxn>
                <a:cxn ang="0">
                  <a:pos x="T4" y="T5"/>
                </a:cxn>
              </a:cxnLst>
              <a:rect l="0" t="0" r="r" b="b"/>
              <a:pathLst>
                <a:path w="1" h="1049">
                  <a:moveTo>
                    <a:pt x="0" y="104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7" name="Freeform 35"/>
            <p:cNvSpPr>
              <a:spLocks/>
            </p:cNvSpPr>
            <p:nvPr/>
          </p:nvSpPr>
          <p:spPr bwMode="auto">
            <a:xfrm>
              <a:off x="901" y="1115"/>
              <a:ext cx="285" cy="1"/>
            </a:xfrm>
            <a:custGeom>
              <a:avLst/>
              <a:gdLst>
                <a:gd name="T0" fmla="*/ 0 w 1914"/>
                <a:gd name="T1" fmla="*/ 1913 w 1914"/>
                <a:gd name="T2" fmla="*/ 1914 w 1914"/>
              </a:gdLst>
              <a:ahLst/>
              <a:cxnLst>
                <a:cxn ang="0">
                  <a:pos x="T0" y="0"/>
                </a:cxn>
                <a:cxn ang="0">
                  <a:pos x="T1" y="0"/>
                </a:cxn>
                <a:cxn ang="0">
                  <a:pos x="T2" y="0"/>
                </a:cxn>
              </a:cxnLst>
              <a:rect l="0" t="0" r="r" b="b"/>
              <a:pathLst>
                <a:path w="1914">
                  <a:moveTo>
                    <a:pt x="0" y="0"/>
                  </a:moveTo>
                  <a:lnTo>
                    <a:pt x="1913" y="0"/>
                  </a:lnTo>
                  <a:lnTo>
                    <a:pt x="191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8" name="Freeform 36"/>
            <p:cNvSpPr>
              <a:spLocks/>
            </p:cNvSpPr>
            <p:nvPr/>
          </p:nvSpPr>
          <p:spPr bwMode="auto">
            <a:xfrm>
              <a:off x="880" y="1115"/>
              <a:ext cx="21" cy="19"/>
            </a:xfrm>
            <a:custGeom>
              <a:avLst/>
              <a:gdLst>
                <a:gd name="T0" fmla="*/ 0 w 138"/>
                <a:gd name="T1" fmla="*/ 136 h 136"/>
                <a:gd name="T2" fmla="*/ 137 w 138"/>
                <a:gd name="T3" fmla="*/ 0 h 136"/>
                <a:gd name="T4" fmla="*/ 138 w 138"/>
                <a:gd name="T5" fmla="*/ 0 h 136"/>
              </a:gdLst>
              <a:ahLst/>
              <a:cxnLst>
                <a:cxn ang="0">
                  <a:pos x="T0" y="T1"/>
                </a:cxn>
                <a:cxn ang="0">
                  <a:pos x="T2" y="T3"/>
                </a:cxn>
                <a:cxn ang="0">
                  <a:pos x="T4" y="T5"/>
                </a:cxn>
              </a:cxnLst>
              <a:rect l="0" t="0" r="r" b="b"/>
              <a:pathLst>
                <a:path w="138" h="136">
                  <a:moveTo>
                    <a:pt x="0" y="136"/>
                  </a:moveTo>
                  <a:lnTo>
                    <a:pt x="137" y="0"/>
                  </a:lnTo>
                  <a:lnTo>
                    <a:pt x="1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49" name="Freeform 37"/>
            <p:cNvSpPr>
              <a:spLocks/>
            </p:cNvSpPr>
            <p:nvPr/>
          </p:nvSpPr>
          <p:spPr bwMode="auto">
            <a:xfrm>
              <a:off x="1186" y="1115"/>
              <a:ext cx="20" cy="19"/>
            </a:xfrm>
            <a:custGeom>
              <a:avLst/>
              <a:gdLst>
                <a:gd name="T0" fmla="*/ 136 w 136"/>
                <a:gd name="T1" fmla="*/ 136 h 136"/>
                <a:gd name="T2" fmla="*/ 0 w 136"/>
                <a:gd name="T3" fmla="*/ 0 h 136"/>
                <a:gd name="T4" fmla="*/ 1 w 136"/>
                <a:gd name="T5" fmla="*/ 0 h 136"/>
              </a:gdLst>
              <a:ahLst/>
              <a:cxnLst>
                <a:cxn ang="0">
                  <a:pos x="T0" y="T1"/>
                </a:cxn>
                <a:cxn ang="0">
                  <a:pos x="T2" y="T3"/>
                </a:cxn>
                <a:cxn ang="0">
                  <a:pos x="T4" y="T5"/>
                </a:cxn>
              </a:cxnLst>
              <a:rect l="0" t="0" r="r" b="b"/>
              <a:pathLst>
                <a:path w="136" h="136">
                  <a:moveTo>
                    <a:pt x="136" y="13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0" name="Freeform 38"/>
            <p:cNvSpPr>
              <a:spLocks/>
            </p:cNvSpPr>
            <p:nvPr/>
          </p:nvSpPr>
          <p:spPr bwMode="auto">
            <a:xfrm>
              <a:off x="880" y="1134"/>
              <a:ext cx="1" cy="136"/>
            </a:xfrm>
            <a:custGeom>
              <a:avLst/>
              <a:gdLst>
                <a:gd name="T0" fmla="*/ 0 w 1"/>
                <a:gd name="T1" fmla="*/ 913 h 913"/>
                <a:gd name="T2" fmla="*/ 0 w 1"/>
                <a:gd name="T3" fmla="*/ 0 h 913"/>
                <a:gd name="T4" fmla="*/ 1 w 1"/>
                <a:gd name="T5" fmla="*/ 0 h 913"/>
              </a:gdLst>
              <a:ahLst/>
              <a:cxnLst>
                <a:cxn ang="0">
                  <a:pos x="T0" y="T1"/>
                </a:cxn>
                <a:cxn ang="0">
                  <a:pos x="T2" y="T3"/>
                </a:cxn>
                <a:cxn ang="0">
                  <a:pos x="T4" y="T5"/>
                </a:cxn>
              </a:cxnLst>
              <a:rect l="0" t="0" r="r" b="b"/>
              <a:pathLst>
                <a:path w="1" h="913">
                  <a:moveTo>
                    <a:pt x="0" y="91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1" name="Freeform 39"/>
            <p:cNvSpPr>
              <a:spLocks/>
            </p:cNvSpPr>
            <p:nvPr/>
          </p:nvSpPr>
          <p:spPr bwMode="auto">
            <a:xfrm>
              <a:off x="1206" y="1134"/>
              <a:ext cx="2" cy="136"/>
            </a:xfrm>
            <a:custGeom>
              <a:avLst/>
              <a:gdLst>
                <a:gd name="T0" fmla="*/ 0 w 1"/>
                <a:gd name="T1" fmla="*/ 913 h 913"/>
                <a:gd name="T2" fmla="*/ 0 w 1"/>
                <a:gd name="T3" fmla="*/ 0 h 913"/>
                <a:gd name="T4" fmla="*/ 1 w 1"/>
                <a:gd name="T5" fmla="*/ 0 h 913"/>
              </a:gdLst>
              <a:ahLst/>
              <a:cxnLst>
                <a:cxn ang="0">
                  <a:pos x="T0" y="T1"/>
                </a:cxn>
                <a:cxn ang="0">
                  <a:pos x="T2" y="T3"/>
                </a:cxn>
                <a:cxn ang="0">
                  <a:pos x="T4" y="T5"/>
                </a:cxn>
              </a:cxnLst>
              <a:rect l="0" t="0" r="r" b="b"/>
              <a:pathLst>
                <a:path w="1" h="913">
                  <a:moveTo>
                    <a:pt x="0" y="91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2" name="Freeform 40"/>
            <p:cNvSpPr>
              <a:spLocks/>
            </p:cNvSpPr>
            <p:nvPr/>
          </p:nvSpPr>
          <p:spPr bwMode="auto">
            <a:xfrm>
              <a:off x="1206" y="1303"/>
              <a:ext cx="2" cy="262"/>
            </a:xfrm>
            <a:custGeom>
              <a:avLst/>
              <a:gdLst>
                <a:gd name="T0" fmla="*/ 0 w 1"/>
                <a:gd name="T1" fmla="*/ 1764 h 1764"/>
                <a:gd name="T2" fmla="*/ 0 w 1"/>
                <a:gd name="T3" fmla="*/ 0 h 1764"/>
                <a:gd name="T4" fmla="*/ 1 w 1"/>
                <a:gd name="T5" fmla="*/ 0 h 1764"/>
              </a:gdLst>
              <a:ahLst/>
              <a:cxnLst>
                <a:cxn ang="0">
                  <a:pos x="T0" y="T1"/>
                </a:cxn>
                <a:cxn ang="0">
                  <a:pos x="T2" y="T3"/>
                </a:cxn>
                <a:cxn ang="0">
                  <a:pos x="T4" y="T5"/>
                </a:cxn>
              </a:cxnLst>
              <a:rect l="0" t="0" r="r" b="b"/>
              <a:pathLst>
                <a:path w="1" h="1764">
                  <a:moveTo>
                    <a:pt x="0" y="176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3" name="Freeform 41"/>
            <p:cNvSpPr>
              <a:spLocks/>
            </p:cNvSpPr>
            <p:nvPr/>
          </p:nvSpPr>
          <p:spPr bwMode="auto">
            <a:xfrm>
              <a:off x="880" y="1303"/>
              <a:ext cx="1" cy="262"/>
            </a:xfrm>
            <a:custGeom>
              <a:avLst/>
              <a:gdLst>
                <a:gd name="T0" fmla="*/ 0 w 1"/>
                <a:gd name="T1" fmla="*/ 1764 h 1764"/>
                <a:gd name="T2" fmla="*/ 0 w 1"/>
                <a:gd name="T3" fmla="*/ 0 h 1764"/>
                <a:gd name="T4" fmla="*/ 1 w 1"/>
                <a:gd name="T5" fmla="*/ 0 h 1764"/>
              </a:gdLst>
              <a:ahLst/>
              <a:cxnLst>
                <a:cxn ang="0">
                  <a:pos x="T0" y="T1"/>
                </a:cxn>
                <a:cxn ang="0">
                  <a:pos x="T2" y="T3"/>
                </a:cxn>
                <a:cxn ang="0">
                  <a:pos x="T4" y="T5"/>
                </a:cxn>
              </a:cxnLst>
              <a:rect l="0" t="0" r="r" b="b"/>
              <a:pathLst>
                <a:path w="1" h="1764">
                  <a:moveTo>
                    <a:pt x="0" y="176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4" name="Freeform 42"/>
            <p:cNvSpPr>
              <a:spLocks/>
            </p:cNvSpPr>
            <p:nvPr/>
          </p:nvSpPr>
          <p:spPr bwMode="auto">
            <a:xfrm>
              <a:off x="1044" y="1011"/>
              <a:ext cx="1" cy="92"/>
            </a:xfrm>
            <a:custGeom>
              <a:avLst/>
              <a:gdLst>
                <a:gd name="T0" fmla="*/ 0 w 1"/>
                <a:gd name="T1" fmla="*/ 0 h 615"/>
                <a:gd name="T2" fmla="*/ 0 w 1"/>
                <a:gd name="T3" fmla="*/ 615 h 615"/>
                <a:gd name="T4" fmla="*/ 1 w 1"/>
                <a:gd name="T5" fmla="*/ 615 h 615"/>
              </a:gdLst>
              <a:ahLst/>
              <a:cxnLst>
                <a:cxn ang="0">
                  <a:pos x="T0" y="T1"/>
                </a:cxn>
                <a:cxn ang="0">
                  <a:pos x="T2" y="T3"/>
                </a:cxn>
                <a:cxn ang="0">
                  <a:pos x="T4" y="T5"/>
                </a:cxn>
              </a:cxnLst>
              <a:rect l="0" t="0" r="r" b="b"/>
              <a:pathLst>
                <a:path w="1" h="615">
                  <a:moveTo>
                    <a:pt x="0" y="0"/>
                  </a:moveTo>
                  <a:lnTo>
                    <a:pt x="0" y="615"/>
                  </a:lnTo>
                  <a:lnTo>
                    <a:pt x="1" y="61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5" name="Freeform 43"/>
            <p:cNvSpPr>
              <a:spLocks/>
            </p:cNvSpPr>
            <p:nvPr/>
          </p:nvSpPr>
          <p:spPr bwMode="auto">
            <a:xfrm>
              <a:off x="1044" y="1120"/>
              <a:ext cx="1" cy="16"/>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6" name="Freeform 44"/>
            <p:cNvSpPr>
              <a:spLocks/>
            </p:cNvSpPr>
            <p:nvPr/>
          </p:nvSpPr>
          <p:spPr bwMode="auto">
            <a:xfrm>
              <a:off x="1044" y="1154"/>
              <a:ext cx="1" cy="85"/>
            </a:xfrm>
            <a:custGeom>
              <a:avLst/>
              <a:gdLst>
                <a:gd name="T0" fmla="*/ 0 w 1"/>
                <a:gd name="T1" fmla="*/ 0 h 571"/>
                <a:gd name="T2" fmla="*/ 0 w 1"/>
                <a:gd name="T3" fmla="*/ 571 h 571"/>
                <a:gd name="T4" fmla="*/ 1 w 1"/>
                <a:gd name="T5" fmla="*/ 571 h 571"/>
              </a:gdLst>
              <a:ahLst/>
              <a:cxnLst>
                <a:cxn ang="0">
                  <a:pos x="T0" y="T1"/>
                </a:cxn>
                <a:cxn ang="0">
                  <a:pos x="T2" y="T3"/>
                </a:cxn>
                <a:cxn ang="0">
                  <a:pos x="T4" y="T5"/>
                </a:cxn>
              </a:cxnLst>
              <a:rect l="0" t="0" r="r" b="b"/>
              <a:pathLst>
                <a:path w="1" h="571">
                  <a:moveTo>
                    <a:pt x="0" y="0"/>
                  </a:moveTo>
                  <a:lnTo>
                    <a:pt x="0" y="571"/>
                  </a:lnTo>
                  <a:lnTo>
                    <a:pt x="1"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7" name="Freeform 45"/>
            <p:cNvSpPr>
              <a:spLocks/>
            </p:cNvSpPr>
            <p:nvPr/>
          </p:nvSpPr>
          <p:spPr bwMode="auto">
            <a:xfrm>
              <a:off x="1044" y="1256"/>
              <a:ext cx="1" cy="16"/>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8" name="Freeform 46"/>
            <p:cNvSpPr>
              <a:spLocks/>
            </p:cNvSpPr>
            <p:nvPr/>
          </p:nvSpPr>
          <p:spPr bwMode="auto">
            <a:xfrm>
              <a:off x="1044" y="1290"/>
              <a:ext cx="1" cy="85"/>
            </a:xfrm>
            <a:custGeom>
              <a:avLst/>
              <a:gdLst>
                <a:gd name="T0" fmla="*/ 0 w 1"/>
                <a:gd name="T1" fmla="*/ 0 h 570"/>
                <a:gd name="T2" fmla="*/ 0 w 1"/>
                <a:gd name="T3" fmla="*/ 570 h 570"/>
                <a:gd name="T4" fmla="*/ 1 w 1"/>
                <a:gd name="T5" fmla="*/ 570 h 570"/>
              </a:gdLst>
              <a:ahLst/>
              <a:cxnLst>
                <a:cxn ang="0">
                  <a:pos x="T0" y="T1"/>
                </a:cxn>
                <a:cxn ang="0">
                  <a:pos x="T2" y="T3"/>
                </a:cxn>
                <a:cxn ang="0">
                  <a:pos x="T4" y="T5"/>
                </a:cxn>
              </a:cxnLst>
              <a:rect l="0" t="0" r="r" b="b"/>
              <a:pathLst>
                <a:path w="1" h="570">
                  <a:moveTo>
                    <a:pt x="0" y="0"/>
                  </a:moveTo>
                  <a:lnTo>
                    <a:pt x="0" y="570"/>
                  </a:lnTo>
                  <a:lnTo>
                    <a:pt x="1" y="57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59" name="Freeform 47"/>
            <p:cNvSpPr>
              <a:spLocks/>
            </p:cNvSpPr>
            <p:nvPr/>
          </p:nvSpPr>
          <p:spPr bwMode="auto">
            <a:xfrm>
              <a:off x="1044" y="1392"/>
              <a:ext cx="1" cy="16"/>
            </a:xfrm>
            <a:custGeom>
              <a:avLst/>
              <a:gdLst>
                <a:gd name="T0" fmla="*/ 0 w 1"/>
                <a:gd name="T1" fmla="*/ 0 h 113"/>
                <a:gd name="T2" fmla="*/ 0 w 1"/>
                <a:gd name="T3" fmla="*/ 113 h 113"/>
                <a:gd name="T4" fmla="*/ 1 w 1"/>
                <a:gd name="T5" fmla="*/ 113 h 113"/>
              </a:gdLst>
              <a:ahLst/>
              <a:cxnLst>
                <a:cxn ang="0">
                  <a:pos x="T0" y="T1"/>
                </a:cxn>
                <a:cxn ang="0">
                  <a:pos x="T2" y="T3"/>
                </a:cxn>
                <a:cxn ang="0">
                  <a:pos x="T4" y="T5"/>
                </a:cxn>
              </a:cxnLst>
              <a:rect l="0" t="0" r="r" b="b"/>
              <a:pathLst>
                <a:path w="1" h="113">
                  <a:moveTo>
                    <a:pt x="0" y="0"/>
                  </a:moveTo>
                  <a:lnTo>
                    <a:pt x="0" y="113"/>
                  </a:lnTo>
                  <a:lnTo>
                    <a:pt x="1" y="1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0" name="Freeform 48"/>
            <p:cNvSpPr>
              <a:spLocks/>
            </p:cNvSpPr>
            <p:nvPr/>
          </p:nvSpPr>
          <p:spPr bwMode="auto">
            <a:xfrm>
              <a:off x="1044" y="1426"/>
              <a:ext cx="1" cy="85"/>
            </a:xfrm>
            <a:custGeom>
              <a:avLst/>
              <a:gdLst>
                <a:gd name="T0" fmla="*/ 0 w 1"/>
                <a:gd name="T1" fmla="*/ 0 h 571"/>
                <a:gd name="T2" fmla="*/ 0 w 1"/>
                <a:gd name="T3" fmla="*/ 571 h 571"/>
                <a:gd name="T4" fmla="*/ 1 w 1"/>
                <a:gd name="T5" fmla="*/ 571 h 571"/>
              </a:gdLst>
              <a:ahLst/>
              <a:cxnLst>
                <a:cxn ang="0">
                  <a:pos x="T0" y="T1"/>
                </a:cxn>
                <a:cxn ang="0">
                  <a:pos x="T2" y="T3"/>
                </a:cxn>
                <a:cxn ang="0">
                  <a:pos x="T4" y="T5"/>
                </a:cxn>
              </a:cxnLst>
              <a:rect l="0" t="0" r="r" b="b"/>
              <a:pathLst>
                <a:path w="1" h="571">
                  <a:moveTo>
                    <a:pt x="0" y="0"/>
                  </a:moveTo>
                  <a:lnTo>
                    <a:pt x="0" y="571"/>
                  </a:lnTo>
                  <a:lnTo>
                    <a:pt x="1"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1" name="Freeform 49"/>
            <p:cNvSpPr>
              <a:spLocks/>
            </p:cNvSpPr>
            <p:nvPr/>
          </p:nvSpPr>
          <p:spPr bwMode="auto">
            <a:xfrm>
              <a:off x="1044" y="1528"/>
              <a:ext cx="1" cy="16"/>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2" name="Freeform 50"/>
            <p:cNvSpPr>
              <a:spLocks/>
            </p:cNvSpPr>
            <p:nvPr/>
          </p:nvSpPr>
          <p:spPr bwMode="auto">
            <a:xfrm>
              <a:off x="1044" y="1562"/>
              <a:ext cx="1" cy="84"/>
            </a:xfrm>
            <a:custGeom>
              <a:avLst/>
              <a:gdLst>
                <a:gd name="T0" fmla="*/ 0 w 1"/>
                <a:gd name="T1" fmla="*/ 0 h 569"/>
                <a:gd name="T2" fmla="*/ 0 w 1"/>
                <a:gd name="T3" fmla="*/ 569 h 569"/>
                <a:gd name="T4" fmla="*/ 1 w 1"/>
                <a:gd name="T5" fmla="*/ 569 h 569"/>
              </a:gdLst>
              <a:ahLst/>
              <a:cxnLst>
                <a:cxn ang="0">
                  <a:pos x="T0" y="T1"/>
                </a:cxn>
                <a:cxn ang="0">
                  <a:pos x="T2" y="T3"/>
                </a:cxn>
                <a:cxn ang="0">
                  <a:pos x="T4" y="T5"/>
                </a:cxn>
              </a:cxnLst>
              <a:rect l="0" t="0" r="r" b="b"/>
              <a:pathLst>
                <a:path w="1" h="569">
                  <a:moveTo>
                    <a:pt x="0" y="0"/>
                  </a:moveTo>
                  <a:lnTo>
                    <a:pt x="0" y="569"/>
                  </a:lnTo>
                  <a:lnTo>
                    <a:pt x="1" y="5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3" name="Freeform 51"/>
            <p:cNvSpPr>
              <a:spLocks/>
            </p:cNvSpPr>
            <p:nvPr/>
          </p:nvSpPr>
          <p:spPr bwMode="auto">
            <a:xfrm>
              <a:off x="1044" y="1664"/>
              <a:ext cx="1" cy="16"/>
            </a:xfrm>
            <a:custGeom>
              <a:avLst/>
              <a:gdLst>
                <a:gd name="T0" fmla="*/ 0 w 1"/>
                <a:gd name="T1" fmla="*/ 0 h 113"/>
                <a:gd name="T2" fmla="*/ 0 w 1"/>
                <a:gd name="T3" fmla="*/ 113 h 113"/>
                <a:gd name="T4" fmla="*/ 1 w 1"/>
                <a:gd name="T5" fmla="*/ 113 h 113"/>
              </a:gdLst>
              <a:ahLst/>
              <a:cxnLst>
                <a:cxn ang="0">
                  <a:pos x="T0" y="T1"/>
                </a:cxn>
                <a:cxn ang="0">
                  <a:pos x="T2" y="T3"/>
                </a:cxn>
                <a:cxn ang="0">
                  <a:pos x="T4" y="T5"/>
                </a:cxn>
              </a:cxnLst>
              <a:rect l="0" t="0" r="r" b="b"/>
              <a:pathLst>
                <a:path w="1" h="113">
                  <a:moveTo>
                    <a:pt x="0" y="0"/>
                  </a:moveTo>
                  <a:lnTo>
                    <a:pt x="0" y="113"/>
                  </a:lnTo>
                  <a:lnTo>
                    <a:pt x="1" y="1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4" name="Freeform 52"/>
            <p:cNvSpPr>
              <a:spLocks/>
            </p:cNvSpPr>
            <p:nvPr/>
          </p:nvSpPr>
          <p:spPr bwMode="auto">
            <a:xfrm>
              <a:off x="1044" y="1698"/>
              <a:ext cx="1" cy="84"/>
            </a:xfrm>
            <a:custGeom>
              <a:avLst/>
              <a:gdLst>
                <a:gd name="T0" fmla="*/ 0 w 1"/>
                <a:gd name="T1" fmla="*/ 0 h 569"/>
                <a:gd name="T2" fmla="*/ 0 w 1"/>
                <a:gd name="T3" fmla="*/ 569 h 569"/>
                <a:gd name="T4" fmla="*/ 1 w 1"/>
                <a:gd name="T5" fmla="*/ 569 h 569"/>
              </a:gdLst>
              <a:ahLst/>
              <a:cxnLst>
                <a:cxn ang="0">
                  <a:pos x="T0" y="T1"/>
                </a:cxn>
                <a:cxn ang="0">
                  <a:pos x="T2" y="T3"/>
                </a:cxn>
                <a:cxn ang="0">
                  <a:pos x="T4" y="T5"/>
                </a:cxn>
              </a:cxnLst>
              <a:rect l="0" t="0" r="r" b="b"/>
              <a:pathLst>
                <a:path w="1" h="569">
                  <a:moveTo>
                    <a:pt x="0" y="0"/>
                  </a:moveTo>
                  <a:lnTo>
                    <a:pt x="0" y="569"/>
                  </a:lnTo>
                  <a:lnTo>
                    <a:pt x="1" y="5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5" name="Freeform 53"/>
            <p:cNvSpPr>
              <a:spLocks/>
            </p:cNvSpPr>
            <p:nvPr/>
          </p:nvSpPr>
          <p:spPr bwMode="auto">
            <a:xfrm>
              <a:off x="1044" y="1800"/>
              <a:ext cx="1" cy="16"/>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6" name="Freeform 54"/>
            <p:cNvSpPr>
              <a:spLocks/>
            </p:cNvSpPr>
            <p:nvPr/>
          </p:nvSpPr>
          <p:spPr bwMode="auto">
            <a:xfrm>
              <a:off x="1044" y="1833"/>
              <a:ext cx="1" cy="85"/>
            </a:xfrm>
            <a:custGeom>
              <a:avLst/>
              <a:gdLst>
                <a:gd name="T0" fmla="*/ 0 w 1"/>
                <a:gd name="T1" fmla="*/ 0 h 571"/>
                <a:gd name="T2" fmla="*/ 0 w 1"/>
                <a:gd name="T3" fmla="*/ 571 h 571"/>
                <a:gd name="T4" fmla="*/ 1 w 1"/>
                <a:gd name="T5" fmla="*/ 571 h 571"/>
              </a:gdLst>
              <a:ahLst/>
              <a:cxnLst>
                <a:cxn ang="0">
                  <a:pos x="T0" y="T1"/>
                </a:cxn>
                <a:cxn ang="0">
                  <a:pos x="T2" y="T3"/>
                </a:cxn>
                <a:cxn ang="0">
                  <a:pos x="T4" y="T5"/>
                </a:cxn>
              </a:cxnLst>
              <a:rect l="0" t="0" r="r" b="b"/>
              <a:pathLst>
                <a:path w="1" h="571">
                  <a:moveTo>
                    <a:pt x="0" y="0"/>
                  </a:moveTo>
                  <a:lnTo>
                    <a:pt x="0" y="571"/>
                  </a:lnTo>
                  <a:lnTo>
                    <a:pt x="1"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7" name="Freeform 55"/>
            <p:cNvSpPr>
              <a:spLocks/>
            </p:cNvSpPr>
            <p:nvPr/>
          </p:nvSpPr>
          <p:spPr bwMode="auto">
            <a:xfrm>
              <a:off x="1044" y="1936"/>
              <a:ext cx="1" cy="16"/>
            </a:xfrm>
            <a:custGeom>
              <a:avLst/>
              <a:gdLst>
                <a:gd name="T0" fmla="*/ 0 w 1"/>
                <a:gd name="T1" fmla="*/ 0 h 113"/>
                <a:gd name="T2" fmla="*/ 0 w 1"/>
                <a:gd name="T3" fmla="*/ 113 h 113"/>
                <a:gd name="T4" fmla="*/ 1 w 1"/>
                <a:gd name="T5" fmla="*/ 113 h 113"/>
              </a:gdLst>
              <a:ahLst/>
              <a:cxnLst>
                <a:cxn ang="0">
                  <a:pos x="T0" y="T1"/>
                </a:cxn>
                <a:cxn ang="0">
                  <a:pos x="T2" y="T3"/>
                </a:cxn>
                <a:cxn ang="0">
                  <a:pos x="T4" y="T5"/>
                </a:cxn>
              </a:cxnLst>
              <a:rect l="0" t="0" r="r" b="b"/>
              <a:pathLst>
                <a:path w="1" h="113">
                  <a:moveTo>
                    <a:pt x="0" y="0"/>
                  </a:moveTo>
                  <a:lnTo>
                    <a:pt x="0" y="113"/>
                  </a:lnTo>
                  <a:lnTo>
                    <a:pt x="1" y="1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8" name="Freeform 56"/>
            <p:cNvSpPr>
              <a:spLocks/>
            </p:cNvSpPr>
            <p:nvPr/>
          </p:nvSpPr>
          <p:spPr bwMode="auto">
            <a:xfrm>
              <a:off x="1044" y="1969"/>
              <a:ext cx="1" cy="85"/>
            </a:xfrm>
            <a:custGeom>
              <a:avLst/>
              <a:gdLst>
                <a:gd name="T0" fmla="*/ 0 w 1"/>
                <a:gd name="T1" fmla="*/ 0 h 570"/>
                <a:gd name="T2" fmla="*/ 0 w 1"/>
                <a:gd name="T3" fmla="*/ 570 h 570"/>
                <a:gd name="T4" fmla="*/ 1 w 1"/>
                <a:gd name="T5" fmla="*/ 570 h 570"/>
              </a:gdLst>
              <a:ahLst/>
              <a:cxnLst>
                <a:cxn ang="0">
                  <a:pos x="T0" y="T1"/>
                </a:cxn>
                <a:cxn ang="0">
                  <a:pos x="T2" y="T3"/>
                </a:cxn>
                <a:cxn ang="0">
                  <a:pos x="T4" y="T5"/>
                </a:cxn>
              </a:cxnLst>
              <a:rect l="0" t="0" r="r" b="b"/>
              <a:pathLst>
                <a:path w="1" h="570">
                  <a:moveTo>
                    <a:pt x="0" y="0"/>
                  </a:moveTo>
                  <a:lnTo>
                    <a:pt x="0" y="570"/>
                  </a:lnTo>
                  <a:lnTo>
                    <a:pt x="1" y="57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69" name="Freeform 57"/>
            <p:cNvSpPr>
              <a:spLocks/>
            </p:cNvSpPr>
            <p:nvPr/>
          </p:nvSpPr>
          <p:spPr bwMode="auto">
            <a:xfrm>
              <a:off x="1044" y="2072"/>
              <a:ext cx="1" cy="16"/>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0" name="Freeform 58"/>
            <p:cNvSpPr>
              <a:spLocks/>
            </p:cNvSpPr>
            <p:nvPr/>
          </p:nvSpPr>
          <p:spPr bwMode="auto">
            <a:xfrm>
              <a:off x="1044" y="2105"/>
              <a:ext cx="1" cy="85"/>
            </a:xfrm>
            <a:custGeom>
              <a:avLst/>
              <a:gdLst>
                <a:gd name="T0" fmla="*/ 0 w 1"/>
                <a:gd name="T1" fmla="*/ 0 h 571"/>
                <a:gd name="T2" fmla="*/ 0 w 1"/>
                <a:gd name="T3" fmla="*/ 571 h 571"/>
                <a:gd name="T4" fmla="*/ 1 w 1"/>
                <a:gd name="T5" fmla="*/ 571 h 571"/>
              </a:gdLst>
              <a:ahLst/>
              <a:cxnLst>
                <a:cxn ang="0">
                  <a:pos x="T0" y="T1"/>
                </a:cxn>
                <a:cxn ang="0">
                  <a:pos x="T2" y="T3"/>
                </a:cxn>
                <a:cxn ang="0">
                  <a:pos x="T4" y="T5"/>
                </a:cxn>
              </a:cxnLst>
              <a:rect l="0" t="0" r="r" b="b"/>
              <a:pathLst>
                <a:path w="1" h="571">
                  <a:moveTo>
                    <a:pt x="0" y="0"/>
                  </a:moveTo>
                  <a:lnTo>
                    <a:pt x="0" y="571"/>
                  </a:lnTo>
                  <a:lnTo>
                    <a:pt x="1"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1" name="Freeform 59"/>
            <p:cNvSpPr>
              <a:spLocks/>
            </p:cNvSpPr>
            <p:nvPr/>
          </p:nvSpPr>
          <p:spPr bwMode="auto">
            <a:xfrm>
              <a:off x="1044" y="2208"/>
              <a:ext cx="1" cy="17"/>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2" name="Freeform 60"/>
            <p:cNvSpPr>
              <a:spLocks/>
            </p:cNvSpPr>
            <p:nvPr/>
          </p:nvSpPr>
          <p:spPr bwMode="auto">
            <a:xfrm>
              <a:off x="1044" y="2241"/>
              <a:ext cx="1" cy="92"/>
            </a:xfrm>
            <a:custGeom>
              <a:avLst/>
              <a:gdLst>
                <a:gd name="T0" fmla="*/ 0 w 1"/>
                <a:gd name="T1" fmla="*/ 0 h 615"/>
                <a:gd name="T2" fmla="*/ 0 w 1"/>
                <a:gd name="T3" fmla="*/ 615 h 615"/>
                <a:gd name="T4" fmla="*/ 1 w 1"/>
                <a:gd name="T5" fmla="*/ 615 h 615"/>
              </a:gdLst>
              <a:ahLst/>
              <a:cxnLst>
                <a:cxn ang="0">
                  <a:pos x="T0" y="T1"/>
                </a:cxn>
                <a:cxn ang="0">
                  <a:pos x="T2" y="T3"/>
                </a:cxn>
                <a:cxn ang="0">
                  <a:pos x="T4" y="T5"/>
                </a:cxn>
              </a:cxnLst>
              <a:rect l="0" t="0" r="r" b="b"/>
              <a:pathLst>
                <a:path w="1" h="615">
                  <a:moveTo>
                    <a:pt x="0" y="0"/>
                  </a:moveTo>
                  <a:lnTo>
                    <a:pt x="0" y="615"/>
                  </a:lnTo>
                  <a:lnTo>
                    <a:pt x="1" y="61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3" name="Freeform 61"/>
            <p:cNvSpPr>
              <a:spLocks/>
            </p:cNvSpPr>
            <p:nvPr/>
          </p:nvSpPr>
          <p:spPr bwMode="auto">
            <a:xfrm>
              <a:off x="880" y="1793"/>
              <a:ext cx="1" cy="535"/>
            </a:xfrm>
            <a:custGeom>
              <a:avLst/>
              <a:gdLst>
                <a:gd name="T0" fmla="*/ 0 w 1"/>
                <a:gd name="T1" fmla="*/ 0 h 3586"/>
                <a:gd name="T2" fmla="*/ 0 w 1"/>
                <a:gd name="T3" fmla="*/ 3586 h 3586"/>
                <a:gd name="T4" fmla="*/ 1 w 1"/>
                <a:gd name="T5" fmla="*/ 3586 h 3586"/>
              </a:gdLst>
              <a:ahLst/>
              <a:cxnLst>
                <a:cxn ang="0">
                  <a:pos x="T0" y="T1"/>
                </a:cxn>
                <a:cxn ang="0">
                  <a:pos x="T2" y="T3"/>
                </a:cxn>
                <a:cxn ang="0">
                  <a:pos x="T4" y="T5"/>
                </a:cxn>
              </a:cxnLst>
              <a:rect l="0" t="0" r="r" b="b"/>
              <a:pathLst>
                <a:path w="1" h="3586">
                  <a:moveTo>
                    <a:pt x="0" y="0"/>
                  </a:moveTo>
                  <a:lnTo>
                    <a:pt x="0" y="3586"/>
                  </a:lnTo>
                  <a:lnTo>
                    <a:pt x="1" y="358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4" name="Freeform 62"/>
            <p:cNvSpPr>
              <a:spLocks/>
            </p:cNvSpPr>
            <p:nvPr/>
          </p:nvSpPr>
          <p:spPr bwMode="auto">
            <a:xfrm>
              <a:off x="1206" y="1793"/>
              <a:ext cx="2" cy="535"/>
            </a:xfrm>
            <a:custGeom>
              <a:avLst/>
              <a:gdLst>
                <a:gd name="T0" fmla="*/ 0 w 1"/>
                <a:gd name="T1" fmla="*/ 0 h 3586"/>
                <a:gd name="T2" fmla="*/ 0 w 1"/>
                <a:gd name="T3" fmla="*/ 3586 h 3586"/>
                <a:gd name="T4" fmla="*/ 1 w 1"/>
                <a:gd name="T5" fmla="*/ 3586 h 3586"/>
              </a:gdLst>
              <a:ahLst/>
              <a:cxnLst>
                <a:cxn ang="0">
                  <a:pos x="T0" y="T1"/>
                </a:cxn>
                <a:cxn ang="0">
                  <a:pos x="T2" y="T3"/>
                </a:cxn>
                <a:cxn ang="0">
                  <a:pos x="T4" y="T5"/>
                </a:cxn>
              </a:cxnLst>
              <a:rect l="0" t="0" r="r" b="b"/>
              <a:pathLst>
                <a:path w="1" h="3586">
                  <a:moveTo>
                    <a:pt x="0" y="0"/>
                  </a:moveTo>
                  <a:lnTo>
                    <a:pt x="0" y="3586"/>
                  </a:lnTo>
                  <a:lnTo>
                    <a:pt x="1" y="358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5" name="Freeform 63"/>
            <p:cNvSpPr>
              <a:spLocks/>
            </p:cNvSpPr>
            <p:nvPr/>
          </p:nvSpPr>
          <p:spPr bwMode="auto">
            <a:xfrm>
              <a:off x="1226" y="1793"/>
              <a:ext cx="1" cy="259"/>
            </a:xfrm>
            <a:custGeom>
              <a:avLst/>
              <a:gdLst>
                <a:gd name="T0" fmla="*/ 0 w 1"/>
                <a:gd name="T1" fmla="*/ 0 h 1742"/>
                <a:gd name="T2" fmla="*/ 0 w 1"/>
                <a:gd name="T3" fmla="*/ 1742 h 1742"/>
                <a:gd name="T4" fmla="*/ 1 w 1"/>
                <a:gd name="T5" fmla="*/ 1742 h 1742"/>
              </a:gdLst>
              <a:ahLst/>
              <a:cxnLst>
                <a:cxn ang="0">
                  <a:pos x="T0" y="T1"/>
                </a:cxn>
                <a:cxn ang="0">
                  <a:pos x="T2" y="T3"/>
                </a:cxn>
                <a:cxn ang="0">
                  <a:pos x="T4" y="T5"/>
                </a:cxn>
              </a:cxnLst>
              <a:rect l="0" t="0" r="r" b="b"/>
              <a:pathLst>
                <a:path w="1" h="1742">
                  <a:moveTo>
                    <a:pt x="0" y="0"/>
                  </a:moveTo>
                  <a:lnTo>
                    <a:pt x="0" y="1742"/>
                  </a:lnTo>
                  <a:lnTo>
                    <a:pt x="1" y="174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6" name="Freeform 64"/>
            <p:cNvSpPr>
              <a:spLocks/>
            </p:cNvSpPr>
            <p:nvPr/>
          </p:nvSpPr>
          <p:spPr bwMode="auto">
            <a:xfrm>
              <a:off x="860" y="1793"/>
              <a:ext cx="2" cy="259"/>
            </a:xfrm>
            <a:custGeom>
              <a:avLst/>
              <a:gdLst>
                <a:gd name="T0" fmla="*/ 0 w 1"/>
                <a:gd name="T1" fmla="*/ 0 h 1742"/>
                <a:gd name="T2" fmla="*/ 0 w 1"/>
                <a:gd name="T3" fmla="*/ 1742 h 1742"/>
                <a:gd name="T4" fmla="*/ 1 w 1"/>
                <a:gd name="T5" fmla="*/ 1742 h 1742"/>
              </a:gdLst>
              <a:ahLst/>
              <a:cxnLst>
                <a:cxn ang="0">
                  <a:pos x="T0" y="T1"/>
                </a:cxn>
                <a:cxn ang="0">
                  <a:pos x="T2" y="T3"/>
                </a:cxn>
                <a:cxn ang="0">
                  <a:pos x="T4" y="T5"/>
                </a:cxn>
              </a:cxnLst>
              <a:rect l="0" t="0" r="r" b="b"/>
              <a:pathLst>
                <a:path w="1" h="1742">
                  <a:moveTo>
                    <a:pt x="0" y="0"/>
                  </a:moveTo>
                  <a:lnTo>
                    <a:pt x="0" y="1742"/>
                  </a:lnTo>
                  <a:lnTo>
                    <a:pt x="1" y="174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7" name="Freeform 65"/>
            <p:cNvSpPr>
              <a:spLocks/>
            </p:cNvSpPr>
            <p:nvPr/>
          </p:nvSpPr>
          <p:spPr bwMode="auto">
            <a:xfrm>
              <a:off x="240" y="2052"/>
              <a:ext cx="640" cy="2"/>
            </a:xfrm>
            <a:custGeom>
              <a:avLst/>
              <a:gdLst>
                <a:gd name="T0" fmla="*/ 0 w 4296"/>
                <a:gd name="T1" fmla="*/ 4295 w 4296"/>
                <a:gd name="T2" fmla="*/ 4296 w 4296"/>
              </a:gdLst>
              <a:ahLst/>
              <a:cxnLst>
                <a:cxn ang="0">
                  <a:pos x="T0" y="0"/>
                </a:cxn>
                <a:cxn ang="0">
                  <a:pos x="T1" y="0"/>
                </a:cxn>
                <a:cxn ang="0">
                  <a:pos x="T2" y="0"/>
                </a:cxn>
              </a:cxnLst>
              <a:rect l="0" t="0" r="r" b="b"/>
              <a:pathLst>
                <a:path w="4296">
                  <a:moveTo>
                    <a:pt x="0" y="0"/>
                  </a:moveTo>
                  <a:lnTo>
                    <a:pt x="4295" y="0"/>
                  </a:lnTo>
                  <a:lnTo>
                    <a:pt x="42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8" name="Freeform 66"/>
            <p:cNvSpPr>
              <a:spLocks/>
            </p:cNvSpPr>
            <p:nvPr/>
          </p:nvSpPr>
          <p:spPr bwMode="auto">
            <a:xfrm>
              <a:off x="1270" y="1793"/>
              <a:ext cx="577" cy="2"/>
            </a:xfrm>
            <a:custGeom>
              <a:avLst/>
              <a:gdLst>
                <a:gd name="T0" fmla="*/ 0 w 3871"/>
                <a:gd name="T1" fmla="*/ 3869 w 3871"/>
                <a:gd name="T2" fmla="*/ 3871 w 3871"/>
              </a:gdLst>
              <a:ahLst/>
              <a:cxnLst>
                <a:cxn ang="0">
                  <a:pos x="T0" y="0"/>
                </a:cxn>
                <a:cxn ang="0">
                  <a:pos x="T1" y="0"/>
                </a:cxn>
                <a:cxn ang="0">
                  <a:pos x="T2" y="0"/>
                </a:cxn>
              </a:cxnLst>
              <a:rect l="0" t="0" r="r" b="b"/>
              <a:pathLst>
                <a:path w="3871">
                  <a:moveTo>
                    <a:pt x="0" y="0"/>
                  </a:moveTo>
                  <a:lnTo>
                    <a:pt x="3869" y="0"/>
                  </a:lnTo>
                  <a:lnTo>
                    <a:pt x="387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79" name="Freeform 67"/>
            <p:cNvSpPr>
              <a:spLocks/>
            </p:cNvSpPr>
            <p:nvPr/>
          </p:nvSpPr>
          <p:spPr bwMode="auto">
            <a:xfrm>
              <a:off x="1846" y="1793"/>
              <a:ext cx="1" cy="259"/>
            </a:xfrm>
            <a:custGeom>
              <a:avLst/>
              <a:gdLst>
                <a:gd name="T0" fmla="*/ 0 w 2"/>
                <a:gd name="T1" fmla="*/ 0 h 1742"/>
                <a:gd name="T2" fmla="*/ 0 w 2"/>
                <a:gd name="T3" fmla="*/ 1742 h 1742"/>
                <a:gd name="T4" fmla="*/ 2 w 2"/>
                <a:gd name="T5" fmla="*/ 1742 h 1742"/>
              </a:gdLst>
              <a:ahLst/>
              <a:cxnLst>
                <a:cxn ang="0">
                  <a:pos x="T0" y="T1"/>
                </a:cxn>
                <a:cxn ang="0">
                  <a:pos x="T2" y="T3"/>
                </a:cxn>
                <a:cxn ang="0">
                  <a:pos x="T4" y="T5"/>
                </a:cxn>
              </a:cxnLst>
              <a:rect l="0" t="0" r="r" b="b"/>
              <a:pathLst>
                <a:path w="2" h="1742">
                  <a:moveTo>
                    <a:pt x="0" y="0"/>
                  </a:moveTo>
                  <a:lnTo>
                    <a:pt x="0" y="1742"/>
                  </a:lnTo>
                  <a:lnTo>
                    <a:pt x="2" y="174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0" name="Freeform 68"/>
            <p:cNvSpPr>
              <a:spLocks/>
            </p:cNvSpPr>
            <p:nvPr/>
          </p:nvSpPr>
          <p:spPr bwMode="auto">
            <a:xfrm>
              <a:off x="240" y="1793"/>
              <a:ext cx="577" cy="2"/>
            </a:xfrm>
            <a:custGeom>
              <a:avLst/>
              <a:gdLst>
                <a:gd name="T0" fmla="*/ 3870 w 3870"/>
                <a:gd name="T1" fmla="*/ 0 w 3870"/>
                <a:gd name="T2" fmla="*/ 1 w 3870"/>
              </a:gdLst>
              <a:ahLst/>
              <a:cxnLst>
                <a:cxn ang="0">
                  <a:pos x="T0" y="0"/>
                </a:cxn>
                <a:cxn ang="0">
                  <a:pos x="T1" y="0"/>
                </a:cxn>
                <a:cxn ang="0">
                  <a:pos x="T2" y="0"/>
                </a:cxn>
              </a:cxnLst>
              <a:rect l="0" t="0" r="r" b="b"/>
              <a:pathLst>
                <a:path w="3870">
                  <a:moveTo>
                    <a:pt x="3870"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1" name="Freeform 69"/>
            <p:cNvSpPr>
              <a:spLocks/>
            </p:cNvSpPr>
            <p:nvPr/>
          </p:nvSpPr>
          <p:spPr bwMode="auto">
            <a:xfrm>
              <a:off x="240" y="1793"/>
              <a:ext cx="2" cy="259"/>
            </a:xfrm>
            <a:custGeom>
              <a:avLst/>
              <a:gdLst>
                <a:gd name="T0" fmla="*/ 0 w 1"/>
                <a:gd name="T1" fmla="*/ 0 h 1742"/>
                <a:gd name="T2" fmla="*/ 0 w 1"/>
                <a:gd name="T3" fmla="*/ 1742 h 1742"/>
                <a:gd name="T4" fmla="*/ 1 w 1"/>
                <a:gd name="T5" fmla="*/ 1742 h 1742"/>
              </a:gdLst>
              <a:ahLst/>
              <a:cxnLst>
                <a:cxn ang="0">
                  <a:pos x="T0" y="T1"/>
                </a:cxn>
                <a:cxn ang="0">
                  <a:pos x="T2" y="T3"/>
                </a:cxn>
                <a:cxn ang="0">
                  <a:pos x="T4" y="T5"/>
                </a:cxn>
              </a:cxnLst>
              <a:rect l="0" t="0" r="r" b="b"/>
              <a:pathLst>
                <a:path w="1" h="1742">
                  <a:moveTo>
                    <a:pt x="0" y="0"/>
                  </a:moveTo>
                  <a:lnTo>
                    <a:pt x="0" y="1742"/>
                  </a:lnTo>
                  <a:lnTo>
                    <a:pt x="1" y="174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2" name="Freeform 70"/>
            <p:cNvSpPr>
              <a:spLocks/>
            </p:cNvSpPr>
            <p:nvPr/>
          </p:nvSpPr>
          <p:spPr bwMode="auto">
            <a:xfrm>
              <a:off x="1206" y="2052"/>
              <a:ext cx="641" cy="2"/>
            </a:xfrm>
            <a:custGeom>
              <a:avLst/>
              <a:gdLst>
                <a:gd name="T0" fmla="*/ 0 w 4297"/>
                <a:gd name="T1" fmla="*/ 4295 w 4297"/>
                <a:gd name="T2" fmla="*/ 4297 w 4297"/>
              </a:gdLst>
              <a:ahLst/>
              <a:cxnLst>
                <a:cxn ang="0">
                  <a:pos x="T0" y="0"/>
                </a:cxn>
                <a:cxn ang="0">
                  <a:pos x="T1" y="0"/>
                </a:cxn>
                <a:cxn ang="0">
                  <a:pos x="T2" y="0"/>
                </a:cxn>
              </a:cxnLst>
              <a:rect l="0" t="0" r="r" b="b"/>
              <a:pathLst>
                <a:path w="4297">
                  <a:moveTo>
                    <a:pt x="0" y="0"/>
                  </a:moveTo>
                  <a:lnTo>
                    <a:pt x="4295" y="0"/>
                  </a:lnTo>
                  <a:lnTo>
                    <a:pt x="429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3" name="Freeform 71"/>
            <p:cNvSpPr>
              <a:spLocks/>
            </p:cNvSpPr>
            <p:nvPr/>
          </p:nvSpPr>
          <p:spPr bwMode="auto">
            <a:xfrm>
              <a:off x="901" y="1793"/>
              <a:ext cx="2" cy="61"/>
            </a:xfrm>
            <a:custGeom>
              <a:avLst/>
              <a:gdLst>
                <a:gd name="T0" fmla="*/ 0 w 1"/>
                <a:gd name="T1" fmla="*/ 0 h 410"/>
                <a:gd name="T2" fmla="*/ 0 w 1"/>
                <a:gd name="T3" fmla="*/ 410 h 410"/>
                <a:gd name="T4" fmla="*/ 1 w 1"/>
                <a:gd name="T5" fmla="*/ 410 h 410"/>
              </a:gdLst>
              <a:ahLst/>
              <a:cxnLst>
                <a:cxn ang="0">
                  <a:pos x="T0" y="T1"/>
                </a:cxn>
                <a:cxn ang="0">
                  <a:pos x="T2" y="T3"/>
                </a:cxn>
                <a:cxn ang="0">
                  <a:pos x="T4" y="T5"/>
                </a:cxn>
              </a:cxnLst>
              <a:rect l="0" t="0" r="r" b="b"/>
              <a:pathLst>
                <a:path w="1" h="410">
                  <a:moveTo>
                    <a:pt x="0" y="0"/>
                  </a:moveTo>
                  <a:lnTo>
                    <a:pt x="0" y="410"/>
                  </a:lnTo>
                  <a:lnTo>
                    <a:pt x="1" y="4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4" name="Freeform 72"/>
            <p:cNvSpPr>
              <a:spLocks/>
            </p:cNvSpPr>
            <p:nvPr/>
          </p:nvSpPr>
          <p:spPr bwMode="auto">
            <a:xfrm>
              <a:off x="1206" y="1793"/>
              <a:ext cx="2" cy="535"/>
            </a:xfrm>
            <a:custGeom>
              <a:avLst/>
              <a:gdLst>
                <a:gd name="T0" fmla="*/ 0 w 1"/>
                <a:gd name="T1" fmla="*/ 0 h 3586"/>
                <a:gd name="T2" fmla="*/ 0 w 1"/>
                <a:gd name="T3" fmla="*/ 3586 h 3586"/>
                <a:gd name="T4" fmla="*/ 1 w 1"/>
                <a:gd name="T5" fmla="*/ 3586 h 3586"/>
              </a:gdLst>
              <a:ahLst/>
              <a:cxnLst>
                <a:cxn ang="0">
                  <a:pos x="T0" y="T1"/>
                </a:cxn>
                <a:cxn ang="0">
                  <a:pos x="T2" y="T3"/>
                </a:cxn>
                <a:cxn ang="0">
                  <a:pos x="T4" y="T5"/>
                </a:cxn>
              </a:cxnLst>
              <a:rect l="0" t="0" r="r" b="b"/>
              <a:pathLst>
                <a:path w="1" h="3586">
                  <a:moveTo>
                    <a:pt x="0" y="0"/>
                  </a:moveTo>
                  <a:lnTo>
                    <a:pt x="0" y="3586"/>
                  </a:lnTo>
                  <a:lnTo>
                    <a:pt x="1" y="358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5" name="Freeform 73"/>
            <p:cNvSpPr>
              <a:spLocks/>
            </p:cNvSpPr>
            <p:nvPr/>
          </p:nvSpPr>
          <p:spPr bwMode="auto">
            <a:xfrm>
              <a:off x="1186" y="1793"/>
              <a:ext cx="2" cy="61"/>
            </a:xfrm>
            <a:custGeom>
              <a:avLst/>
              <a:gdLst>
                <a:gd name="T0" fmla="*/ 0 w 1"/>
                <a:gd name="T1" fmla="*/ 0 h 410"/>
                <a:gd name="T2" fmla="*/ 0 w 1"/>
                <a:gd name="T3" fmla="*/ 410 h 410"/>
                <a:gd name="T4" fmla="*/ 1 w 1"/>
                <a:gd name="T5" fmla="*/ 410 h 410"/>
              </a:gdLst>
              <a:ahLst/>
              <a:cxnLst>
                <a:cxn ang="0">
                  <a:pos x="T0" y="T1"/>
                </a:cxn>
                <a:cxn ang="0">
                  <a:pos x="T2" y="T3"/>
                </a:cxn>
                <a:cxn ang="0">
                  <a:pos x="T4" y="T5"/>
                </a:cxn>
              </a:cxnLst>
              <a:rect l="0" t="0" r="r" b="b"/>
              <a:pathLst>
                <a:path w="1" h="410">
                  <a:moveTo>
                    <a:pt x="0" y="0"/>
                  </a:moveTo>
                  <a:lnTo>
                    <a:pt x="0" y="410"/>
                  </a:lnTo>
                  <a:lnTo>
                    <a:pt x="1" y="4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6" name="Freeform 74"/>
            <p:cNvSpPr>
              <a:spLocks/>
            </p:cNvSpPr>
            <p:nvPr/>
          </p:nvSpPr>
          <p:spPr bwMode="auto">
            <a:xfrm>
              <a:off x="880" y="1854"/>
              <a:ext cx="326" cy="2"/>
            </a:xfrm>
            <a:custGeom>
              <a:avLst/>
              <a:gdLst>
                <a:gd name="T0" fmla="*/ 0 w 2187"/>
                <a:gd name="T1" fmla="*/ 2186 w 2187"/>
                <a:gd name="T2" fmla="*/ 2187 w 2187"/>
              </a:gdLst>
              <a:ahLst/>
              <a:cxnLst>
                <a:cxn ang="0">
                  <a:pos x="T0" y="0"/>
                </a:cxn>
                <a:cxn ang="0">
                  <a:pos x="T1" y="0"/>
                </a:cxn>
                <a:cxn ang="0">
                  <a:pos x="T2" y="0"/>
                </a:cxn>
              </a:cxnLst>
              <a:rect l="0" t="0" r="r" b="b"/>
              <a:pathLst>
                <a:path w="2187">
                  <a:moveTo>
                    <a:pt x="0" y="0"/>
                  </a:moveTo>
                  <a:lnTo>
                    <a:pt x="2186" y="0"/>
                  </a:lnTo>
                  <a:lnTo>
                    <a:pt x="218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7" name="Freeform 75"/>
            <p:cNvSpPr>
              <a:spLocks/>
            </p:cNvSpPr>
            <p:nvPr/>
          </p:nvSpPr>
          <p:spPr bwMode="auto">
            <a:xfrm>
              <a:off x="880" y="1854"/>
              <a:ext cx="21" cy="52"/>
            </a:xfrm>
            <a:custGeom>
              <a:avLst/>
              <a:gdLst>
                <a:gd name="T0" fmla="*/ 0 w 138"/>
                <a:gd name="T1" fmla="*/ 348 h 348"/>
                <a:gd name="T2" fmla="*/ 137 w 138"/>
                <a:gd name="T3" fmla="*/ 0 h 348"/>
                <a:gd name="T4" fmla="*/ 138 w 138"/>
                <a:gd name="T5" fmla="*/ 0 h 348"/>
              </a:gdLst>
              <a:ahLst/>
              <a:cxnLst>
                <a:cxn ang="0">
                  <a:pos x="T0" y="T1"/>
                </a:cxn>
                <a:cxn ang="0">
                  <a:pos x="T2" y="T3"/>
                </a:cxn>
                <a:cxn ang="0">
                  <a:pos x="T4" y="T5"/>
                </a:cxn>
              </a:cxnLst>
              <a:rect l="0" t="0" r="r" b="b"/>
              <a:pathLst>
                <a:path w="138" h="348">
                  <a:moveTo>
                    <a:pt x="0" y="348"/>
                  </a:moveTo>
                  <a:lnTo>
                    <a:pt x="137" y="0"/>
                  </a:lnTo>
                  <a:lnTo>
                    <a:pt x="1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8" name="Freeform 76"/>
            <p:cNvSpPr>
              <a:spLocks/>
            </p:cNvSpPr>
            <p:nvPr/>
          </p:nvSpPr>
          <p:spPr bwMode="auto">
            <a:xfrm>
              <a:off x="1186" y="1854"/>
              <a:ext cx="20" cy="52"/>
            </a:xfrm>
            <a:custGeom>
              <a:avLst/>
              <a:gdLst>
                <a:gd name="T0" fmla="*/ 136 w 136"/>
                <a:gd name="T1" fmla="*/ 348 h 348"/>
                <a:gd name="T2" fmla="*/ 0 w 136"/>
                <a:gd name="T3" fmla="*/ 0 h 348"/>
                <a:gd name="T4" fmla="*/ 1 w 136"/>
                <a:gd name="T5" fmla="*/ 0 h 348"/>
              </a:gdLst>
              <a:ahLst/>
              <a:cxnLst>
                <a:cxn ang="0">
                  <a:pos x="T0" y="T1"/>
                </a:cxn>
                <a:cxn ang="0">
                  <a:pos x="T2" y="T3"/>
                </a:cxn>
                <a:cxn ang="0">
                  <a:pos x="T4" y="T5"/>
                </a:cxn>
              </a:cxnLst>
              <a:rect l="0" t="0" r="r" b="b"/>
              <a:pathLst>
                <a:path w="136" h="348">
                  <a:moveTo>
                    <a:pt x="136" y="34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89" name="Freeform 77"/>
            <p:cNvSpPr>
              <a:spLocks/>
            </p:cNvSpPr>
            <p:nvPr/>
          </p:nvSpPr>
          <p:spPr bwMode="auto">
            <a:xfrm>
              <a:off x="880" y="2277"/>
              <a:ext cx="324" cy="92"/>
            </a:xfrm>
            <a:custGeom>
              <a:avLst/>
              <a:gdLst>
                <a:gd name="T0" fmla="*/ 0 w 2174"/>
                <a:gd name="T1" fmla="*/ 343 h 617"/>
                <a:gd name="T2" fmla="*/ 1005 w 2174"/>
                <a:gd name="T3" fmla="*/ 399 h 617"/>
                <a:gd name="T4" fmla="*/ 1249 w 2174"/>
                <a:gd name="T5" fmla="*/ 326 h 617"/>
                <a:gd name="T6" fmla="*/ 1457 w 2174"/>
                <a:gd name="T7" fmla="*/ 194 h 617"/>
                <a:gd name="T8" fmla="*/ 1685 w 2174"/>
                <a:gd name="T9" fmla="*/ 52 h 617"/>
                <a:gd name="T10" fmla="*/ 1947 w 2174"/>
                <a:gd name="T11" fmla="*/ 0 h 617"/>
                <a:gd name="T12" fmla="*/ 2144 w 2174"/>
                <a:gd name="T13" fmla="*/ 142 h 617"/>
                <a:gd name="T14" fmla="*/ 2174 w 2174"/>
                <a:gd name="T15" fmla="*/ 390 h 617"/>
                <a:gd name="T16" fmla="*/ 2002 w 2174"/>
                <a:gd name="T17" fmla="*/ 555 h 617"/>
                <a:gd name="T18" fmla="*/ 1714 w 2174"/>
                <a:gd name="T19" fmla="*/ 617 h 617"/>
                <a:gd name="T20" fmla="*/ 1415 w 2174"/>
                <a:gd name="T21" fmla="*/ 583 h 617"/>
                <a:gd name="T22" fmla="*/ 1173 w 2174"/>
                <a:gd name="T23" fmla="*/ 485 h 617"/>
                <a:gd name="T24" fmla="*/ 942 w 2174"/>
                <a:gd name="T25" fmla="*/ 418 h 617"/>
                <a:gd name="T26" fmla="*/ 690 w 2174"/>
                <a:gd name="T27" fmla="*/ 417 h 617"/>
                <a:gd name="T28" fmla="*/ 691 w 2174"/>
                <a:gd name="T29" fmla="*/ 417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74" h="617">
                  <a:moveTo>
                    <a:pt x="0" y="343"/>
                  </a:moveTo>
                  <a:lnTo>
                    <a:pt x="1005" y="399"/>
                  </a:lnTo>
                  <a:lnTo>
                    <a:pt x="1249" y="326"/>
                  </a:lnTo>
                  <a:lnTo>
                    <a:pt x="1457" y="194"/>
                  </a:lnTo>
                  <a:lnTo>
                    <a:pt x="1685" y="52"/>
                  </a:lnTo>
                  <a:lnTo>
                    <a:pt x="1947" y="0"/>
                  </a:lnTo>
                  <a:lnTo>
                    <a:pt x="2144" y="142"/>
                  </a:lnTo>
                  <a:lnTo>
                    <a:pt x="2174" y="390"/>
                  </a:lnTo>
                  <a:lnTo>
                    <a:pt x="2002" y="555"/>
                  </a:lnTo>
                  <a:lnTo>
                    <a:pt x="1714" y="617"/>
                  </a:lnTo>
                  <a:lnTo>
                    <a:pt x="1415" y="583"/>
                  </a:lnTo>
                  <a:lnTo>
                    <a:pt x="1173" y="485"/>
                  </a:lnTo>
                  <a:lnTo>
                    <a:pt x="942" y="418"/>
                  </a:lnTo>
                  <a:lnTo>
                    <a:pt x="690" y="417"/>
                  </a:lnTo>
                  <a:lnTo>
                    <a:pt x="691" y="41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0" name="Freeform 78"/>
            <p:cNvSpPr>
              <a:spLocks/>
            </p:cNvSpPr>
            <p:nvPr/>
          </p:nvSpPr>
          <p:spPr bwMode="auto">
            <a:xfrm>
              <a:off x="240" y="1793"/>
              <a:ext cx="16" cy="17"/>
            </a:xfrm>
            <a:custGeom>
              <a:avLst/>
              <a:gdLst>
                <a:gd name="T0" fmla="*/ 0 w 116"/>
                <a:gd name="T1" fmla="*/ 116 h 116"/>
                <a:gd name="T2" fmla="*/ 115 w 116"/>
                <a:gd name="T3" fmla="*/ 0 h 116"/>
                <a:gd name="T4" fmla="*/ 116 w 116"/>
                <a:gd name="T5" fmla="*/ 0 h 116"/>
              </a:gdLst>
              <a:ahLst/>
              <a:cxnLst>
                <a:cxn ang="0">
                  <a:pos x="T0" y="T1"/>
                </a:cxn>
                <a:cxn ang="0">
                  <a:pos x="T2" y="T3"/>
                </a:cxn>
                <a:cxn ang="0">
                  <a:pos x="T4" y="T5"/>
                </a:cxn>
              </a:cxnLst>
              <a:rect l="0" t="0" r="r" b="b"/>
              <a:pathLst>
                <a:path w="116" h="116">
                  <a:moveTo>
                    <a:pt x="0" y="116"/>
                  </a:moveTo>
                  <a:lnTo>
                    <a:pt x="115" y="0"/>
                  </a:lnTo>
                  <a:lnTo>
                    <a:pt x="11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1" name="Freeform 79"/>
            <p:cNvSpPr>
              <a:spLocks/>
            </p:cNvSpPr>
            <p:nvPr/>
          </p:nvSpPr>
          <p:spPr bwMode="auto">
            <a:xfrm>
              <a:off x="240" y="1793"/>
              <a:ext cx="41" cy="41"/>
            </a:xfrm>
            <a:custGeom>
              <a:avLst/>
              <a:gdLst>
                <a:gd name="T0" fmla="*/ 0 w 278"/>
                <a:gd name="T1" fmla="*/ 277 h 277"/>
                <a:gd name="T2" fmla="*/ 277 w 278"/>
                <a:gd name="T3" fmla="*/ 0 h 277"/>
                <a:gd name="T4" fmla="*/ 278 w 278"/>
                <a:gd name="T5" fmla="*/ 0 h 277"/>
              </a:gdLst>
              <a:ahLst/>
              <a:cxnLst>
                <a:cxn ang="0">
                  <a:pos x="T0" y="T1"/>
                </a:cxn>
                <a:cxn ang="0">
                  <a:pos x="T2" y="T3"/>
                </a:cxn>
                <a:cxn ang="0">
                  <a:pos x="T4" y="T5"/>
                </a:cxn>
              </a:cxnLst>
              <a:rect l="0" t="0" r="r" b="b"/>
              <a:pathLst>
                <a:path w="278" h="277">
                  <a:moveTo>
                    <a:pt x="0" y="277"/>
                  </a:moveTo>
                  <a:lnTo>
                    <a:pt x="277" y="0"/>
                  </a:lnTo>
                  <a:lnTo>
                    <a:pt x="27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2" name="Freeform 80"/>
            <p:cNvSpPr>
              <a:spLocks/>
            </p:cNvSpPr>
            <p:nvPr/>
          </p:nvSpPr>
          <p:spPr bwMode="auto">
            <a:xfrm>
              <a:off x="240" y="1793"/>
              <a:ext cx="66" cy="66"/>
            </a:xfrm>
            <a:custGeom>
              <a:avLst/>
              <a:gdLst>
                <a:gd name="T0" fmla="*/ 0 w 439"/>
                <a:gd name="T1" fmla="*/ 439 h 439"/>
                <a:gd name="T2" fmla="*/ 438 w 439"/>
                <a:gd name="T3" fmla="*/ 0 h 439"/>
                <a:gd name="T4" fmla="*/ 439 w 439"/>
                <a:gd name="T5" fmla="*/ 0 h 439"/>
              </a:gdLst>
              <a:ahLst/>
              <a:cxnLst>
                <a:cxn ang="0">
                  <a:pos x="T0" y="T1"/>
                </a:cxn>
                <a:cxn ang="0">
                  <a:pos x="T2" y="T3"/>
                </a:cxn>
                <a:cxn ang="0">
                  <a:pos x="T4" y="T5"/>
                </a:cxn>
              </a:cxnLst>
              <a:rect l="0" t="0" r="r" b="b"/>
              <a:pathLst>
                <a:path w="439" h="439">
                  <a:moveTo>
                    <a:pt x="0" y="439"/>
                  </a:moveTo>
                  <a:lnTo>
                    <a:pt x="438" y="0"/>
                  </a:lnTo>
                  <a:lnTo>
                    <a:pt x="43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3" name="Freeform 81"/>
            <p:cNvSpPr>
              <a:spLocks/>
            </p:cNvSpPr>
            <p:nvPr/>
          </p:nvSpPr>
          <p:spPr bwMode="auto">
            <a:xfrm>
              <a:off x="240" y="1793"/>
              <a:ext cx="89" cy="89"/>
            </a:xfrm>
            <a:custGeom>
              <a:avLst/>
              <a:gdLst>
                <a:gd name="T0" fmla="*/ 0 w 600"/>
                <a:gd name="T1" fmla="*/ 599 h 599"/>
                <a:gd name="T2" fmla="*/ 599 w 600"/>
                <a:gd name="T3" fmla="*/ 0 h 599"/>
                <a:gd name="T4" fmla="*/ 600 w 600"/>
                <a:gd name="T5" fmla="*/ 0 h 599"/>
              </a:gdLst>
              <a:ahLst/>
              <a:cxnLst>
                <a:cxn ang="0">
                  <a:pos x="T0" y="T1"/>
                </a:cxn>
                <a:cxn ang="0">
                  <a:pos x="T2" y="T3"/>
                </a:cxn>
                <a:cxn ang="0">
                  <a:pos x="T4" y="T5"/>
                </a:cxn>
              </a:cxnLst>
              <a:rect l="0" t="0" r="r" b="b"/>
              <a:pathLst>
                <a:path w="600" h="599">
                  <a:moveTo>
                    <a:pt x="0" y="599"/>
                  </a:moveTo>
                  <a:lnTo>
                    <a:pt x="599" y="0"/>
                  </a:lnTo>
                  <a:lnTo>
                    <a:pt x="60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4" name="Freeform 82"/>
            <p:cNvSpPr>
              <a:spLocks/>
            </p:cNvSpPr>
            <p:nvPr/>
          </p:nvSpPr>
          <p:spPr bwMode="auto">
            <a:xfrm>
              <a:off x="240" y="1793"/>
              <a:ext cx="113" cy="113"/>
            </a:xfrm>
            <a:custGeom>
              <a:avLst/>
              <a:gdLst>
                <a:gd name="T0" fmla="*/ 0 w 761"/>
                <a:gd name="T1" fmla="*/ 761 h 761"/>
                <a:gd name="T2" fmla="*/ 760 w 761"/>
                <a:gd name="T3" fmla="*/ 0 h 761"/>
                <a:gd name="T4" fmla="*/ 761 w 761"/>
                <a:gd name="T5" fmla="*/ 0 h 761"/>
              </a:gdLst>
              <a:ahLst/>
              <a:cxnLst>
                <a:cxn ang="0">
                  <a:pos x="T0" y="T1"/>
                </a:cxn>
                <a:cxn ang="0">
                  <a:pos x="T2" y="T3"/>
                </a:cxn>
                <a:cxn ang="0">
                  <a:pos x="T4" y="T5"/>
                </a:cxn>
              </a:cxnLst>
              <a:rect l="0" t="0" r="r" b="b"/>
              <a:pathLst>
                <a:path w="761" h="761">
                  <a:moveTo>
                    <a:pt x="0" y="761"/>
                  </a:moveTo>
                  <a:lnTo>
                    <a:pt x="760" y="0"/>
                  </a:lnTo>
                  <a:lnTo>
                    <a:pt x="76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5" name="Freeform 83"/>
            <p:cNvSpPr>
              <a:spLocks/>
            </p:cNvSpPr>
            <p:nvPr/>
          </p:nvSpPr>
          <p:spPr bwMode="auto">
            <a:xfrm>
              <a:off x="240" y="1793"/>
              <a:ext cx="138" cy="138"/>
            </a:xfrm>
            <a:custGeom>
              <a:avLst/>
              <a:gdLst>
                <a:gd name="T0" fmla="*/ 0 w 922"/>
                <a:gd name="T1" fmla="*/ 923 h 923"/>
                <a:gd name="T2" fmla="*/ 920 w 922"/>
                <a:gd name="T3" fmla="*/ 0 h 923"/>
                <a:gd name="T4" fmla="*/ 922 w 922"/>
                <a:gd name="T5" fmla="*/ 0 h 923"/>
              </a:gdLst>
              <a:ahLst/>
              <a:cxnLst>
                <a:cxn ang="0">
                  <a:pos x="T0" y="T1"/>
                </a:cxn>
                <a:cxn ang="0">
                  <a:pos x="T2" y="T3"/>
                </a:cxn>
                <a:cxn ang="0">
                  <a:pos x="T4" y="T5"/>
                </a:cxn>
              </a:cxnLst>
              <a:rect l="0" t="0" r="r" b="b"/>
              <a:pathLst>
                <a:path w="922" h="923">
                  <a:moveTo>
                    <a:pt x="0" y="923"/>
                  </a:moveTo>
                  <a:lnTo>
                    <a:pt x="920" y="0"/>
                  </a:lnTo>
                  <a:lnTo>
                    <a:pt x="92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6" name="Freeform 84"/>
            <p:cNvSpPr>
              <a:spLocks/>
            </p:cNvSpPr>
            <p:nvPr/>
          </p:nvSpPr>
          <p:spPr bwMode="auto">
            <a:xfrm>
              <a:off x="240" y="1793"/>
              <a:ext cx="161" cy="161"/>
            </a:xfrm>
            <a:custGeom>
              <a:avLst/>
              <a:gdLst>
                <a:gd name="T0" fmla="*/ 0 w 1083"/>
                <a:gd name="T1" fmla="*/ 1083 h 1083"/>
                <a:gd name="T2" fmla="*/ 1082 w 1083"/>
                <a:gd name="T3" fmla="*/ 0 h 1083"/>
                <a:gd name="T4" fmla="*/ 1083 w 1083"/>
                <a:gd name="T5" fmla="*/ 0 h 1083"/>
              </a:gdLst>
              <a:ahLst/>
              <a:cxnLst>
                <a:cxn ang="0">
                  <a:pos x="T0" y="T1"/>
                </a:cxn>
                <a:cxn ang="0">
                  <a:pos x="T2" y="T3"/>
                </a:cxn>
                <a:cxn ang="0">
                  <a:pos x="T4" y="T5"/>
                </a:cxn>
              </a:cxnLst>
              <a:rect l="0" t="0" r="r" b="b"/>
              <a:pathLst>
                <a:path w="1083" h="1083">
                  <a:moveTo>
                    <a:pt x="0" y="1083"/>
                  </a:moveTo>
                  <a:lnTo>
                    <a:pt x="1082" y="0"/>
                  </a:lnTo>
                  <a:lnTo>
                    <a:pt x="108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7" name="Freeform 85"/>
            <p:cNvSpPr>
              <a:spLocks/>
            </p:cNvSpPr>
            <p:nvPr/>
          </p:nvSpPr>
          <p:spPr bwMode="auto">
            <a:xfrm>
              <a:off x="240" y="1793"/>
              <a:ext cx="185" cy="186"/>
            </a:xfrm>
            <a:custGeom>
              <a:avLst/>
              <a:gdLst>
                <a:gd name="T0" fmla="*/ 0 w 1244"/>
                <a:gd name="T1" fmla="*/ 1245 h 1245"/>
                <a:gd name="T2" fmla="*/ 1243 w 1244"/>
                <a:gd name="T3" fmla="*/ 0 h 1245"/>
                <a:gd name="T4" fmla="*/ 1244 w 1244"/>
                <a:gd name="T5" fmla="*/ 0 h 1245"/>
              </a:gdLst>
              <a:ahLst/>
              <a:cxnLst>
                <a:cxn ang="0">
                  <a:pos x="T0" y="T1"/>
                </a:cxn>
                <a:cxn ang="0">
                  <a:pos x="T2" y="T3"/>
                </a:cxn>
                <a:cxn ang="0">
                  <a:pos x="T4" y="T5"/>
                </a:cxn>
              </a:cxnLst>
              <a:rect l="0" t="0" r="r" b="b"/>
              <a:pathLst>
                <a:path w="1244" h="1245">
                  <a:moveTo>
                    <a:pt x="0" y="1245"/>
                  </a:moveTo>
                  <a:lnTo>
                    <a:pt x="1243" y="0"/>
                  </a:lnTo>
                  <a:lnTo>
                    <a:pt x="12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8" name="Freeform 86"/>
            <p:cNvSpPr>
              <a:spLocks/>
            </p:cNvSpPr>
            <p:nvPr/>
          </p:nvSpPr>
          <p:spPr bwMode="auto">
            <a:xfrm>
              <a:off x="240" y="1793"/>
              <a:ext cx="210" cy="210"/>
            </a:xfrm>
            <a:custGeom>
              <a:avLst/>
              <a:gdLst>
                <a:gd name="T0" fmla="*/ 0 w 1406"/>
                <a:gd name="T1" fmla="*/ 1407 h 1407"/>
                <a:gd name="T2" fmla="*/ 1404 w 1406"/>
                <a:gd name="T3" fmla="*/ 0 h 1407"/>
                <a:gd name="T4" fmla="*/ 1406 w 1406"/>
                <a:gd name="T5" fmla="*/ 0 h 1407"/>
              </a:gdLst>
              <a:ahLst/>
              <a:cxnLst>
                <a:cxn ang="0">
                  <a:pos x="T0" y="T1"/>
                </a:cxn>
                <a:cxn ang="0">
                  <a:pos x="T2" y="T3"/>
                </a:cxn>
                <a:cxn ang="0">
                  <a:pos x="T4" y="T5"/>
                </a:cxn>
              </a:cxnLst>
              <a:rect l="0" t="0" r="r" b="b"/>
              <a:pathLst>
                <a:path w="1406" h="1407">
                  <a:moveTo>
                    <a:pt x="0" y="1407"/>
                  </a:moveTo>
                  <a:lnTo>
                    <a:pt x="1404" y="0"/>
                  </a:lnTo>
                  <a:lnTo>
                    <a:pt x="140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399" name="Freeform 87"/>
            <p:cNvSpPr>
              <a:spLocks/>
            </p:cNvSpPr>
            <p:nvPr/>
          </p:nvSpPr>
          <p:spPr bwMode="auto">
            <a:xfrm>
              <a:off x="240" y="1793"/>
              <a:ext cx="233" cy="233"/>
            </a:xfrm>
            <a:custGeom>
              <a:avLst/>
              <a:gdLst>
                <a:gd name="T0" fmla="*/ 0 w 1566"/>
                <a:gd name="T1" fmla="*/ 1567 h 1567"/>
                <a:gd name="T2" fmla="*/ 1565 w 1566"/>
                <a:gd name="T3" fmla="*/ 0 h 1567"/>
                <a:gd name="T4" fmla="*/ 1566 w 1566"/>
                <a:gd name="T5" fmla="*/ 0 h 1567"/>
              </a:gdLst>
              <a:ahLst/>
              <a:cxnLst>
                <a:cxn ang="0">
                  <a:pos x="T0" y="T1"/>
                </a:cxn>
                <a:cxn ang="0">
                  <a:pos x="T2" y="T3"/>
                </a:cxn>
                <a:cxn ang="0">
                  <a:pos x="T4" y="T5"/>
                </a:cxn>
              </a:cxnLst>
              <a:rect l="0" t="0" r="r" b="b"/>
              <a:pathLst>
                <a:path w="1566" h="1567">
                  <a:moveTo>
                    <a:pt x="0" y="1567"/>
                  </a:moveTo>
                  <a:lnTo>
                    <a:pt x="1565" y="0"/>
                  </a:lnTo>
                  <a:lnTo>
                    <a:pt x="15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0" name="Freeform 88"/>
            <p:cNvSpPr>
              <a:spLocks/>
            </p:cNvSpPr>
            <p:nvPr/>
          </p:nvSpPr>
          <p:spPr bwMode="auto">
            <a:xfrm>
              <a:off x="240" y="1793"/>
              <a:ext cx="258" cy="258"/>
            </a:xfrm>
            <a:custGeom>
              <a:avLst/>
              <a:gdLst>
                <a:gd name="T0" fmla="*/ 0 w 1727"/>
                <a:gd name="T1" fmla="*/ 1729 h 1729"/>
                <a:gd name="T2" fmla="*/ 1726 w 1727"/>
                <a:gd name="T3" fmla="*/ 0 h 1729"/>
                <a:gd name="T4" fmla="*/ 1727 w 1727"/>
                <a:gd name="T5" fmla="*/ 0 h 1729"/>
              </a:gdLst>
              <a:ahLst/>
              <a:cxnLst>
                <a:cxn ang="0">
                  <a:pos x="T0" y="T1"/>
                </a:cxn>
                <a:cxn ang="0">
                  <a:pos x="T2" y="T3"/>
                </a:cxn>
                <a:cxn ang="0">
                  <a:pos x="T4" y="T5"/>
                </a:cxn>
              </a:cxnLst>
              <a:rect l="0" t="0" r="r" b="b"/>
              <a:pathLst>
                <a:path w="1727" h="1729">
                  <a:moveTo>
                    <a:pt x="0" y="1729"/>
                  </a:moveTo>
                  <a:lnTo>
                    <a:pt x="1726" y="0"/>
                  </a:lnTo>
                  <a:lnTo>
                    <a:pt x="172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1" name="Freeform 89"/>
            <p:cNvSpPr>
              <a:spLocks/>
            </p:cNvSpPr>
            <p:nvPr/>
          </p:nvSpPr>
          <p:spPr bwMode="auto">
            <a:xfrm>
              <a:off x="261" y="1793"/>
              <a:ext cx="259" cy="259"/>
            </a:xfrm>
            <a:custGeom>
              <a:avLst/>
              <a:gdLst>
                <a:gd name="T0" fmla="*/ 0 w 1741"/>
                <a:gd name="T1" fmla="*/ 1742 h 1742"/>
                <a:gd name="T2" fmla="*/ 1740 w 1741"/>
                <a:gd name="T3" fmla="*/ 0 h 1742"/>
                <a:gd name="T4" fmla="*/ 1741 w 1741"/>
                <a:gd name="T5" fmla="*/ 0 h 1742"/>
              </a:gdLst>
              <a:ahLst/>
              <a:cxnLst>
                <a:cxn ang="0">
                  <a:pos x="T0" y="T1"/>
                </a:cxn>
                <a:cxn ang="0">
                  <a:pos x="T2" y="T3"/>
                </a:cxn>
                <a:cxn ang="0">
                  <a:pos x="T4" y="T5"/>
                </a:cxn>
              </a:cxnLst>
              <a:rect l="0" t="0" r="r" b="b"/>
              <a:pathLst>
                <a:path w="1741" h="1742">
                  <a:moveTo>
                    <a:pt x="0" y="1742"/>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2" name="Freeform 90"/>
            <p:cNvSpPr>
              <a:spLocks/>
            </p:cNvSpPr>
            <p:nvPr/>
          </p:nvSpPr>
          <p:spPr bwMode="auto">
            <a:xfrm>
              <a:off x="286"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3" name="Freeform 91"/>
            <p:cNvSpPr>
              <a:spLocks/>
            </p:cNvSpPr>
            <p:nvPr/>
          </p:nvSpPr>
          <p:spPr bwMode="auto">
            <a:xfrm>
              <a:off x="309" y="1793"/>
              <a:ext cx="261" cy="259"/>
            </a:xfrm>
            <a:custGeom>
              <a:avLst/>
              <a:gdLst>
                <a:gd name="T0" fmla="*/ 0 w 1741"/>
                <a:gd name="T1" fmla="*/ 1742 h 1742"/>
                <a:gd name="T2" fmla="*/ 1740 w 1741"/>
                <a:gd name="T3" fmla="*/ 0 h 1742"/>
                <a:gd name="T4" fmla="*/ 1741 w 1741"/>
                <a:gd name="T5" fmla="*/ 0 h 1742"/>
              </a:gdLst>
              <a:ahLst/>
              <a:cxnLst>
                <a:cxn ang="0">
                  <a:pos x="T0" y="T1"/>
                </a:cxn>
                <a:cxn ang="0">
                  <a:pos x="T2" y="T3"/>
                </a:cxn>
                <a:cxn ang="0">
                  <a:pos x="T4" y="T5"/>
                </a:cxn>
              </a:cxnLst>
              <a:rect l="0" t="0" r="r" b="b"/>
              <a:pathLst>
                <a:path w="1741" h="1742">
                  <a:moveTo>
                    <a:pt x="0" y="1742"/>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4" name="Freeform 92"/>
            <p:cNvSpPr>
              <a:spLocks/>
            </p:cNvSpPr>
            <p:nvPr/>
          </p:nvSpPr>
          <p:spPr bwMode="auto">
            <a:xfrm>
              <a:off x="333" y="1793"/>
              <a:ext cx="260"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5" name="Freeform 93"/>
            <p:cNvSpPr>
              <a:spLocks/>
            </p:cNvSpPr>
            <p:nvPr/>
          </p:nvSpPr>
          <p:spPr bwMode="auto">
            <a:xfrm>
              <a:off x="358"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6" name="Freeform 94"/>
            <p:cNvSpPr>
              <a:spLocks/>
            </p:cNvSpPr>
            <p:nvPr/>
          </p:nvSpPr>
          <p:spPr bwMode="auto">
            <a:xfrm>
              <a:off x="381" y="1793"/>
              <a:ext cx="261" cy="259"/>
            </a:xfrm>
            <a:custGeom>
              <a:avLst/>
              <a:gdLst>
                <a:gd name="T0" fmla="*/ 0 w 1742"/>
                <a:gd name="T1" fmla="*/ 1742 h 1742"/>
                <a:gd name="T2" fmla="*/ 1741 w 1742"/>
                <a:gd name="T3" fmla="*/ 0 h 1742"/>
                <a:gd name="T4" fmla="*/ 1742 w 1742"/>
                <a:gd name="T5" fmla="*/ 0 h 1742"/>
              </a:gdLst>
              <a:ahLst/>
              <a:cxnLst>
                <a:cxn ang="0">
                  <a:pos x="T0" y="T1"/>
                </a:cxn>
                <a:cxn ang="0">
                  <a:pos x="T2" y="T3"/>
                </a:cxn>
                <a:cxn ang="0">
                  <a:pos x="T4" y="T5"/>
                </a:cxn>
              </a:cxnLst>
              <a:rect l="0" t="0" r="r" b="b"/>
              <a:pathLst>
                <a:path w="1742" h="1742">
                  <a:moveTo>
                    <a:pt x="0" y="1742"/>
                  </a:moveTo>
                  <a:lnTo>
                    <a:pt x="1741"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7" name="Freeform 95"/>
            <p:cNvSpPr>
              <a:spLocks/>
            </p:cNvSpPr>
            <p:nvPr/>
          </p:nvSpPr>
          <p:spPr bwMode="auto">
            <a:xfrm>
              <a:off x="406"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8" name="Freeform 96"/>
            <p:cNvSpPr>
              <a:spLocks/>
            </p:cNvSpPr>
            <p:nvPr/>
          </p:nvSpPr>
          <p:spPr bwMode="auto">
            <a:xfrm>
              <a:off x="430"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09" name="Freeform 97"/>
            <p:cNvSpPr>
              <a:spLocks/>
            </p:cNvSpPr>
            <p:nvPr/>
          </p:nvSpPr>
          <p:spPr bwMode="auto">
            <a:xfrm>
              <a:off x="453" y="1793"/>
              <a:ext cx="261" cy="259"/>
            </a:xfrm>
            <a:custGeom>
              <a:avLst/>
              <a:gdLst>
                <a:gd name="T0" fmla="*/ 0 w 1742"/>
                <a:gd name="T1" fmla="*/ 1742 h 1742"/>
                <a:gd name="T2" fmla="*/ 1740 w 1742"/>
                <a:gd name="T3" fmla="*/ 0 h 1742"/>
                <a:gd name="T4" fmla="*/ 1742 w 1742"/>
                <a:gd name="T5" fmla="*/ 0 h 1742"/>
              </a:gdLst>
              <a:ahLst/>
              <a:cxnLst>
                <a:cxn ang="0">
                  <a:pos x="T0" y="T1"/>
                </a:cxn>
                <a:cxn ang="0">
                  <a:pos x="T2" y="T3"/>
                </a:cxn>
                <a:cxn ang="0">
                  <a:pos x="T4" y="T5"/>
                </a:cxn>
              </a:cxnLst>
              <a:rect l="0" t="0" r="r" b="b"/>
              <a:pathLst>
                <a:path w="1742" h="1742">
                  <a:moveTo>
                    <a:pt x="0" y="1742"/>
                  </a:moveTo>
                  <a:lnTo>
                    <a:pt x="1740"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0" name="Freeform 98"/>
            <p:cNvSpPr>
              <a:spLocks/>
            </p:cNvSpPr>
            <p:nvPr/>
          </p:nvSpPr>
          <p:spPr bwMode="auto">
            <a:xfrm>
              <a:off x="478"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1" name="Freeform 99"/>
            <p:cNvSpPr>
              <a:spLocks/>
            </p:cNvSpPr>
            <p:nvPr/>
          </p:nvSpPr>
          <p:spPr bwMode="auto">
            <a:xfrm>
              <a:off x="502" y="1793"/>
              <a:ext cx="260" cy="259"/>
            </a:xfrm>
            <a:custGeom>
              <a:avLst/>
              <a:gdLst>
                <a:gd name="T0" fmla="*/ 0 w 1741"/>
                <a:gd name="T1" fmla="*/ 1742 h 1742"/>
                <a:gd name="T2" fmla="*/ 1740 w 1741"/>
                <a:gd name="T3" fmla="*/ 0 h 1742"/>
                <a:gd name="T4" fmla="*/ 1741 w 1741"/>
                <a:gd name="T5" fmla="*/ 0 h 1742"/>
              </a:gdLst>
              <a:ahLst/>
              <a:cxnLst>
                <a:cxn ang="0">
                  <a:pos x="T0" y="T1"/>
                </a:cxn>
                <a:cxn ang="0">
                  <a:pos x="T2" y="T3"/>
                </a:cxn>
                <a:cxn ang="0">
                  <a:pos x="T4" y="T5"/>
                </a:cxn>
              </a:cxnLst>
              <a:rect l="0" t="0" r="r" b="b"/>
              <a:pathLst>
                <a:path w="1741" h="1742">
                  <a:moveTo>
                    <a:pt x="0" y="1742"/>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2" name="Freeform 100"/>
            <p:cNvSpPr>
              <a:spLocks/>
            </p:cNvSpPr>
            <p:nvPr/>
          </p:nvSpPr>
          <p:spPr bwMode="auto">
            <a:xfrm>
              <a:off x="525" y="1793"/>
              <a:ext cx="260"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3" name="Freeform 101"/>
            <p:cNvSpPr>
              <a:spLocks/>
            </p:cNvSpPr>
            <p:nvPr/>
          </p:nvSpPr>
          <p:spPr bwMode="auto">
            <a:xfrm>
              <a:off x="550"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4" name="Freeform 102"/>
            <p:cNvSpPr>
              <a:spLocks/>
            </p:cNvSpPr>
            <p:nvPr/>
          </p:nvSpPr>
          <p:spPr bwMode="auto">
            <a:xfrm>
              <a:off x="573" y="1793"/>
              <a:ext cx="261" cy="259"/>
            </a:xfrm>
            <a:custGeom>
              <a:avLst/>
              <a:gdLst>
                <a:gd name="T0" fmla="*/ 0 w 1742"/>
                <a:gd name="T1" fmla="*/ 1742 h 1742"/>
                <a:gd name="T2" fmla="*/ 1741 w 1742"/>
                <a:gd name="T3" fmla="*/ 0 h 1742"/>
                <a:gd name="T4" fmla="*/ 1742 w 1742"/>
                <a:gd name="T5" fmla="*/ 0 h 1742"/>
              </a:gdLst>
              <a:ahLst/>
              <a:cxnLst>
                <a:cxn ang="0">
                  <a:pos x="T0" y="T1"/>
                </a:cxn>
                <a:cxn ang="0">
                  <a:pos x="T2" y="T3"/>
                </a:cxn>
                <a:cxn ang="0">
                  <a:pos x="T4" y="T5"/>
                </a:cxn>
              </a:cxnLst>
              <a:rect l="0" t="0" r="r" b="b"/>
              <a:pathLst>
                <a:path w="1742" h="1742">
                  <a:moveTo>
                    <a:pt x="0" y="1742"/>
                  </a:moveTo>
                  <a:lnTo>
                    <a:pt x="1741"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5" name="Freeform 103"/>
            <p:cNvSpPr>
              <a:spLocks/>
            </p:cNvSpPr>
            <p:nvPr/>
          </p:nvSpPr>
          <p:spPr bwMode="auto">
            <a:xfrm>
              <a:off x="598"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6" name="Freeform 104"/>
            <p:cNvSpPr>
              <a:spLocks/>
            </p:cNvSpPr>
            <p:nvPr/>
          </p:nvSpPr>
          <p:spPr bwMode="auto">
            <a:xfrm>
              <a:off x="622" y="1815"/>
              <a:ext cx="238" cy="237"/>
            </a:xfrm>
            <a:custGeom>
              <a:avLst/>
              <a:gdLst>
                <a:gd name="T0" fmla="*/ 0 w 1596"/>
                <a:gd name="T1" fmla="*/ 1598 h 1598"/>
                <a:gd name="T2" fmla="*/ 1595 w 1596"/>
                <a:gd name="T3" fmla="*/ 0 h 1598"/>
                <a:gd name="T4" fmla="*/ 1596 w 1596"/>
                <a:gd name="T5" fmla="*/ 0 h 1598"/>
              </a:gdLst>
              <a:ahLst/>
              <a:cxnLst>
                <a:cxn ang="0">
                  <a:pos x="T0" y="T1"/>
                </a:cxn>
                <a:cxn ang="0">
                  <a:pos x="T2" y="T3"/>
                </a:cxn>
                <a:cxn ang="0">
                  <a:pos x="T4" y="T5"/>
                </a:cxn>
              </a:cxnLst>
              <a:rect l="0" t="0" r="r" b="b"/>
              <a:pathLst>
                <a:path w="1596" h="1598">
                  <a:moveTo>
                    <a:pt x="0" y="1598"/>
                  </a:moveTo>
                  <a:lnTo>
                    <a:pt x="1595" y="0"/>
                  </a:lnTo>
                  <a:lnTo>
                    <a:pt x="15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7" name="Freeform 105"/>
            <p:cNvSpPr>
              <a:spLocks/>
            </p:cNvSpPr>
            <p:nvPr/>
          </p:nvSpPr>
          <p:spPr bwMode="auto">
            <a:xfrm>
              <a:off x="645" y="1839"/>
              <a:ext cx="215" cy="213"/>
            </a:xfrm>
            <a:custGeom>
              <a:avLst/>
              <a:gdLst>
                <a:gd name="T0" fmla="*/ 0 w 1435"/>
                <a:gd name="T1" fmla="*/ 1436 h 1436"/>
                <a:gd name="T2" fmla="*/ 1434 w 1435"/>
                <a:gd name="T3" fmla="*/ 0 h 1436"/>
                <a:gd name="T4" fmla="*/ 1435 w 1435"/>
                <a:gd name="T5" fmla="*/ 0 h 1436"/>
              </a:gdLst>
              <a:ahLst/>
              <a:cxnLst>
                <a:cxn ang="0">
                  <a:pos x="T0" y="T1"/>
                </a:cxn>
                <a:cxn ang="0">
                  <a:pos x="T2" y="T3"/>
                </a:cxn>
                <a:cxn ang="0">
                  <a:pos x="T4" y="T5"/>
                </a:cxn>
              </a:cxnLst>
              <a:rect l="0" t="0" r="r" b="b"/>
              <a:pathLst>
                <a:path w="1435" h="1436">
                  <a:moveTo>
                    <a:pt x="0" y="1436"/>
                  </a:moveTo>
                  <a:lnTo>
                    <a:pt x="1434" y="0"/>
                  </a:lnTo>
                  <a:lnTo>
                    <a:pt x="143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8" name="Freeform 106"/>
            <p:cNvSpPr>
              <a:spLocks/>
            </p:cNvSpPr>
            <p:nvPr/>
          </p:nvSpPr>
          <p:spPr bwMode="auto">
            <a:xfrm>
              <a:off x="670" y="1862"/>
              <a:ext cx="190" cy="190"/>
            </a:xfrm>
            <a:custGeom>
              <a:avLst/>
              <a:gdLst>
                <a:gd name="T0" fmla="*/ 0 w 1274"/>
                <a:gd name="T1" fmla="*/ 1276 h 1276"/>
                <a:gd name="T2" fmla="*/ 1273 w 1274"/>
                <a:gd name="T3" fmla="*/ 0 h 1276"/>
                <a:gd name="T4" fmla="*/ 1274 w 1274"/>
                <a:gd name="T5" fmla="*/ 0 h 1276"/>
              </a:gdLst>
              <a:ahLst/>
              <a:cxnLst>
                <a:cxn ang="0">
                  <a:pos x="T0" y="T1"/>
                </a:cxn>
                <a:cxn ang="0">
                  <a:pos x="T2" y="T3"/>
                </a:cxn>
                <a:cxn ang="0">
                  <a:pos x="T4" y="T5"/>
                </a:cxn>
              </a:cxnLst>
              <a:rect l="0" t="0" r="r" b="b"/>
              <a:pathLst>
                <a:path w="1274" h="1276">
                  <a:moveTo>
                    <a:pt x="0" y="1276"/>
                  </a:moveTo>
                  <a:lnTo>
                    <a:pt x="1273" y="0"/>
                  </a:lnTo>
                  <a:lnTo>
                    <a:pt x="12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19" name="Freeform 107"/>
            <p:cNvSpPr>
              <a:spLocks/>
            </p:cNvSpPr>
            <p:nvPr/>
          </p:nvSpPr>
          <p:spPr bwMode="auto">
            <a:xfrm>
              <a:off x="694" y="1887"/>
              <a:ext cx="166" cy="165"/>
            </a:xfrm>
            <a:custGeom>
              <a:avLst/>
              <a:gdLst>
                <a:gd name="T0" fmla="*/ 0 w 1113"/>
                <a:gd name="T1" fmla="*/ 1114 h 1114"/>
                <a:gd name="T2" fmla="*/ 1112 w 1113"/>
                <a:gd name="T3" fmla="*/ 0 h 1114"/>
                <a:gd name="T4" fmla="*/ 1113 w 1113"/>
                <a:gd name="T5" fmla="*/ 0 h 1114"/>
              </a:gdLst>
              <a:ahLst/>
              <a:cxnLst>
                <a:cxn ang="0">
                  <a:pos x="T0" y="T1"/>
                </a:cxn>
                <a:cxn ang="0">
                  <a:pos x="T2" y="T3"/>
                </a:cxn>
                <a:cxn ang="0">
                  <a:pos x="T4" y="T5"/>
                </a:cxn>
              </a:cxnLst>
              <a:rect l="0" t="0" r="r" b="b"/>
              <a:pathLst>
                <a:path w="1113" h="1114">
                  <a:moveTo>
                    <a:pt x="0" y="1114"/>
                  </a:moveTo>
                  <a:lnTo>
                    <a:pt x="1112" y="0"/>
                  </a:lnTo>
                  <a:lnTo>
                    <a:pt x="111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0" name="Freeform 108"/>
            <p:cNvSpPr>
              <a:spLocks/>
            </p:cNvSpPr>
            <p:nvPr/>
          </p:nvSpPr>
          <p:spPr bwMode="auto">
            <a:xfrm>
              <a:off x="717" y="1911"/>
              <a:ext cx="143" cy="141"/>
            </a:xfrm>
            <a:custGeom>
              <a:avLst/>
              <a:gdLst>
                <a:gd name="T0" fmla="*/ 0 w 952"/>
                <a:gd name="T1" fmla="*/ 953 h 953"/>
                <a:gd name="T2" fmla="*/ 951 w 952"/>
                <a:gd name="T3" fmla="*/ 0 h 953"/>
                <a:gd name="T4" fmla="*/ 952 w 952"/>
                <a:gd name="T5" fmla="*/ 0 h 953"/>
              </a:gdLst>
              <a:ahLst/>
              <a:cxnLst>
                <a:cxn ang="0">
                  <a:pos x="T0" y="T1"/>
                </a:cxn>
                <a:cxn ang="0">
                  <a:pos x="T2" y="T3"/>
                </a:cxn>
                <a:cxn ang="0">
                  <a:pos x="T4" y="T5"/>
                </a:cxn>
              </a:cxnLst>
              <a:rect l="0" t="0" r="r" b="b"/>
              <a:pathLst>
                <a:path w="952" h="953">
                  <a:moveTo>
                    <a:pt x="0" y="953"/>
                  </a:moveTo>
                  <a:lnTo>
                    <a:pt x="951" y="0"/>
                  </a:lnTo>
                  <a:lnTo>
                    <a:pt x="95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1" name="Freeform 109"/>
            <p:cNvSpPr>
              <a:spLocks/>
            </p:cNvSpPr>
            <p:nvPr/>
          </p:nvSpPr>
          <p:spPr bwMode="auto">
            <a:xfrm>
              <a:off x="742" y="1934"/>
              <a:ext cx="118" cy="118"/>
            </a:xfrm>
            <a:custGeom>
              <a:avLst/>
              <a:gdLst>
                <a:gd name="T0" fmla="*/ 0 w 791"/>
                <a:gd name="T1" fmla="*/ 792 h 792"/>
                <a:gd name="T2" fmla="*/ 790 w 791"/>
                <a:gd name="T3" fmla="*/ 0 h 792"/>
                <a:gd name="T4" fmla="*/ 791 w 791"/>
                <a:gd name="T5" fmla="*/ 0 h 792"/>
              </a:gdLst>
              <a:ahLst/>
              <a:cxnLst>
                <a:cxn ang="0">
                  <a:pos x="T0" y="T1"/>
                </a:cxn>
                <a:cxn ang="0">
                  <a:pos x="T2" y="T3"/>
                </a:cxn>
                <a:cxn ang="0">
                  <a:pos x="T4" y="T5"/>
                </a:cxn>
              </a:cxnLst>
              <a:rect l="0" t="0" r="r" b="b"/>
              <a:pathLst>
                <a:path w="791" h="792">
                  <a:moveTo>
                    <a:pt x="0" y="792"/>
                  </a:moveTo>
                  <a:lnTo>
                    <a:pt x="790" y="0"/>
                  </a:lnTo>
                  <a:lnTo>
                    <a:pt x="7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2" name="Freeform 110"/>
            <p:cNvSpPr>
              <a:spLocks/>
            </p:cNvSpPr>
            <p:nvPr/>
          </p:nvSpPr>
          <p:spPr bwMode="auto">
            <a:xfrm>
              <a:off x="767" y="1959"/>
              <a:ext cx="93" cy="93"/>
            </a:xfrm>
            <a:custGeom>
              <a:avLst/>
              <a:gdLst>
                <a:gd name="T0" fmla="*/ 0 w 630"/>
                <a:gd name="T1" fmla="*/ 630 h 630"/>
                <a:gd name="T2" fmla="*/ 629 w 630"/>
                <a:gd name="T3" fmla="*/ 0 h 630"/>
                <a:gd name="T4" fmla="*/ 630 w 630"/>
                <a:gd name="T5" fmla="*/ 0 h 630"/>
              </a:gdLst>
              <a:ahLst/>
              <a:cxnLst>
                <a:cxn ang="0">
                  <a:pos x="T0" y="T1"/>
                </a:cxn>
                <a:cxn ang="0">
                  <a:pos x="T2" y="T3"/>
                </a:cxn>
                <a:cxn ang="0">
                  <a:pos x="T4" y="T5"/>
                </a:cxn>
              </a:cxnLst>
              <a:rect l="0" t="0" r="r" b="b"/>
              <a:pathLst>
                <a:path w="630" h="630">
                  <a:moveTo>
                    <a:pt x="0" y="630"/>
                  </a:moveTo>
                  <a:lnTo>
                    <a:pt x="629" y="0"/>
                  </a:lnTo>
                  <a:lnTo>
                    <a:pt x="6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3" name="Freeform 111"/>
            <p:cNvSpPr>
              <a:spLocks/>
            </p:cNvSpPr>
            <p:nvPr/>
          </p:nvSpPr>
          <p:spPr bwMode="auto">
            <a:xfrm>
              <a:off x="789" y="1984"/>
              <a:ext cx="71" cy="68"/>
            </a:xfrm>
            <a:custGeom>
              <a:avLst/>
              <a:gdLst>
                <a:gd name="T0" fmla="*/ 0 w 469"/>
                <a:gd name="T1" fmla="*/ 469 h 469"/>
                <a:gd name="T2" fmla="*/ 468 w 469"/>
                <a:gd name="T3" fmla="*/ 0 h 469"/>
                <a:gd name="T4" fmla="*/ 469 w 469"/>
                <a:gd name="T5" fmla="*/ 0 h 469"/>
              </a:gdLst>
              <a:ahLst/>
              <a:cxnLst>
                <a:cxn ang="0">
                  <a:pos x="T0" y="T1"/>
                </a:cxn>
                <a:cxn ang="0">
                  <a:pos x="T2" y="T3"/>
                </a:cxn>
                <a:cxn ang="0">
                  <a:pos x="T4" y="T5"/>
                </a:cxn>
              </a:cxnLst>
              <a:rect l="0" t="0" r="r" b="b"/>
              <a:pathLst>
                <a:path w="469" h="469">
                  <a:moveTo>
                    <a:pt x="0" y="469"/>
                  </a:moveTo>
                  <a:lnTo>
                    <a:pt x="468" y="0"/>
                  </a:lnTo>
                  <a:lnTo>
                    <a:pt x="4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4" name="Freeform 112"/>
            <p:cNvSpPr>
              <a:spLocks/>
            </p:cNvSpPr>
            <p:nvPr/>
          </p:nvSpPr>
          <p:spPr bwMode="auto">
            <a:xfrm>
              <a:off x="814" y="2007"/>
              <a:ext cx="46" cy="45"/>
            </a:xfrm>
            <a:custGeom>
              <a:avLst/>
              <a:gdLst>
                <a:gd name="T0" fmla="*/ 0 w 308"/>
                <a:gd name="T1" fmla="*/ 308 h 308"/>
                <a:gd name="T2" fmla="*/ 307 w 308"/>
                <a:gd name="T3" fmla="*/ 0 h 308"/>
                <a:gd name="T4" fmla="*/ 308 w 308"/>
                <a:gd name="T5" fmla="*/ 0 h 308"/>
              </a:gdLst>
              <a:ahLst/>
              <a:cxnLst>
                <a:cxn ang="0">
                  <a:pos x="T0" y="T1"/>
                </a:cxn>
                <a:cxn ang="0">
                  <a:pos x="T2" y="T3"/>
                </a:cxn>
                <a:cxn ang="0">
                  <a:pos x="T4" y="T5"/>
                </a:cxn>
              </a:cxnLst>
              <a:rect l="0" t="0" r="r" b="b"/>
              <a:pathLst>
                <a:path w="308" h="308">
                  <a:moveTo>
                    <a:pt x="0" y="308"/>
                  </a:moveTo>
                  <a:lnTo>
                    <a:pt x="307" y="0"/>
                  </a:lnTo>
                  <a:lnTo>
                    <a:pt x="30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5" name="Freeform 113"/>
            <p:cNvSpPr>
              <a:spLocks/>
            </p:cNvSpPr>
            <p:nvPr/>
          </p:nvSpPr>
          <p:spPr bwMode="auto">
            <a:xfrm>
              <a:off x="839" y="2031"/>
              <a:ext cx="21" cy="21"/>
            </a:xfrm>
            <a:custGeom>
              <a:avLst/>
              <a:gdLst>
                <a:gd name="T0" fmla="*/ 0 w 146"/>
                <a:gd name="T1" fmla="*/ 146 h 146"/>
                <a:gd name="T2" fmla="*/ 145 w 146"/>
                <a:gd name="T3" fmla="*/ 0 h 146"/>
                <a:gd name="T4" fmla="*/ 146 w 146"/>
                <a:gd name="T5" fmla="*/ 0 h 146"/>
              </a:gdLst>
              <a:ahLst/>
              <a:cxnLst>
                <a:cxn ang="0">
                  <a:pos x="T0" y="T1"/>
                </a:cxn>
                <a:cxn ang="0">
                  <a:pos x="T2" y="T3"/>
                </a:cxn>
                <a:cxn ang="0">
                  <a:pos x="T4" y="T5"/>
                </a:cxn>
              </a:cxnLst>
              <a:rect l="0" t="0" r="r" b="b"/>
              <a:pathLst>
                <a:path w="146" h="146">
                  <a:moveTo>
                    <a:pt x="0" y="146"/>
                  </a:moveTo>
                  <a:lnTo>
                    <a:pt x="145" y="0"/>
                  </a:lnTo>
                  <a:lnTo>
                    <a:pt x="14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6" name="Freeform 114"/>
            <p:cNvSpPr>
              <a:spLocks/>
            </p:cNvSpPr>
            <p:nvPr/>
          </p:nvSpPr>
          <p:spPr bwMode="auto">
            <a:xfrm>
              <a:off x="1226" y="1793"/>
              <a:ext cx="16" cy="15"/>
            </a:xfrm>
            <a:custGeom>
              <a:avLst/>
              <a:gdLst>
                <a:gd name="T0" fmla="*/ 0 w 102"/>
                <a:gd name="T1" fmla="*/ 100 h 100"/>
                <a:gd name="T2" fmla="*/ 100 w 102"/>
                <a:gd name="T3" fmla="*/ 0 h 100"/>
                <a:gd name="T4" fmla="*/ 102 w 102"/>
                <a:gd name="T5" fmla="*/ 0 h 100"/>
              </a:gdLst>
              <a:ahLst/>
              <a:cxnLst>
                <a:cxn ang="0">
                  <a:pos x="T0" y="T1"/>
                </a:cxn>
                <a:cxn ang="0">
                  <a:pos x="T2" y="T3"/>
                </a:cxn>
                <a:cxn ang="0">
                  <a:pos x="T4" y="T5"/>
                </a:cxn>
              </a:cxnLst>
              <a:rect l="0" t="0" r="r" b="b"/>
              <a:pathLst>
                <a:path w="102" h="100">
                  <a:moveTo>
                    <a:pt x="0" y="100"/>
                  </a:moveTo>
                  <a:lnTo>
                    <a:pt x="100" y="0"/>
                  </a:lnTo>
                  <a:lnTo>
                    <a:pt x="10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7" name="Freeform 115"/>
            <p:cNvSpPr>
              <a:spLocks/>
            </p:cNvSpPr>
            <p:nvPr/>
          </p:nvSpPr>
          <p:spPr bwMode="auto">
            <a:xfrm>
              <a:off x="1226" y="1793"/>
              <a:ext cx="39" cy="40"/>
            </a:xfrm>
            <a:custGeom>
              <a:avLst/>
              <a:gdLst>
                <a:gd name="T0" fmla="*/ 0 w 263"/>
                <a:gd name="T1" fmla="*/ 261 h 261"/>
                <a:gd name="T2" fmla="*/ 262 w 263"/>
                <a:gd name="T3" fmla="*/ 0 h 261"/>
                <a:gd name="T4" fmla="*/ 263 w 263"/>
                <a:gd name="T5" fmla="*/ 0 h 261"/>
              </a:gdLst>
              <a:ahLst/>
              <a:cxnLst>
                <a:cxn ang="0">
                  <a:pos x="T0" y="T1"/>
                </a:cxn>
                <a:cxn ang="0">
                  <a:pos x="T2" y="T3"/>
                </a:cxn>
                <a:cxn ang="0">
                  <a:pos x="T4" y="T5"/>
                </a:cxn>
              </a:cxnLst>
              <a:rect l="0" t="0" r="r" b="b"/>
              <a:pathLst>
                <a:path w="263" h="261">
                  <a:moveTo>
                    <a:pt x="0" y="261"/>
                  </a:moveTo>
                  <a:lnTo>
                    <a:pt x="262" y="0"/>
                  </a:lnTo>
                  <a:lnTo>
                    <a:pt x="26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8" name="Freeform 116"/>
            <p:cNvSpPr>
              <a:spLocks/>
            </p:cNvSpPr>
            <p:nvPr/>
          </p:nvSpPr>
          <p:spPr bwMode="auto">
            <a:xfrm>
              <a:off x="1226" y="1793"/>
              <a:ext cx="64" cy="63"/>
            </a:xfrm>
            <a:custGeom>
              <a:avLst/>
              <a:gdLst>
                <a:gd name="T0" fmla="*/ 0 w 424"/>
                <a:gd name="T1" fmla="*/ 422 h 422"/>
                <a:gd name="T2" fmla="*/ 423 w 424"/>
                <a:gd name="T3" fmla="*/ 0 h 422"/>
                <a:gd name="T4" fmla="*/ 424 w 424"/>
                <a:gd name="T5" fmla="*/ 0 h 422"/>
              </a:gdLst>
              <a:ahLst/>
              <a:cxnLst>
                <a:cxn ang="0">
                  <a:pos x="T0" y="T1"/>
                </a:cxn>
                <a:cxn ang="0">
                  <a:pos x="T2" y="T3"/>
                </a:cxn>
                <a:cxn ang="0">
                  <a:pos x="T4" y="T5"/>
                </a:cxn>
              </a:cxnLst>
              <a:rect l="0" t="0" r="r" b="b"/>
              <a:pathLst>
                <a:path w="424" h="422">
                  <a:moveTo>
                    <a:pt x="0" y="422"/>
                  </a:moveTo>
                  <a:lnTo>
                    <a:pt x="423" y="0"/>
                  </a:lnTo>
                  <a:lnTo>
                    <a:pt x="42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29" name="Freeform 117"/>
            <p:cNvSpPr>
              <a:spLocks/>
            </p:cNvSpPr>
            <p:nvPr/>
          </p:nvSpPr>
          <p:spPr bwMode="auto">
            <a:xfrm>
              <a:off x="1226" y="1793"/>
              <a:ext cx="87" cy="87"/>
            </a:xfrm>
            <a:custGeom>
              <a:avLst/>
              <a:gdLst>
                <a:gd name="T0" fmla="*/ 0 w 584"/>
                <a:gd name="T1" fmla="*/ 584 h 584"/>
                <a:gd name="T2" fmla="*/ 583 w 584"/>
                <a:gd name="T3" fmla="*/ 0 h 584"/>
                <a:gd name="T4" fmla="*/ 584 w 584"/>
                <a:gd name="T5" fmla="*/ 0 h 584"/>
              </a:gdLst>
              <a:ahLst/>
              <a:cxnLst>
                <a:cxn ang="0">
                  <a:pos x="T0" y="T1"/>
                </a:cxn>
                <a:cxn ang="0">
                  <a:pos x="T2" y="T3"/>
                </a:cxn>
                <a:cxn ang="0">
                  <a:pos x="T4" y="T5"/>
                </a:cxn>
              </a:cxnLst>
              <a:rect l="0" t="0" r="r" b="b"/>
              <a:pathLst>
                <a:path w="584" h="584">
                  <a:moveTo>
                    <a:pt x="0" y="584"/>
                  </a:moveTo>
                  <a:lnTo>
                    <a:pt x="583" y="0"/>
                  </a:lnTo>
                  <a:lnTo>
                    <a:pt x="58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0" name="Freeform 118"/>
            <p:cNvSpPr>
              <a:spLocks/>
            </p:cNvSpPr>
            <p:nvPr/>
          </p:nvSpPr>
          <p:spPr bwMode="auto">
            <a:xfrm>
              <a:off x="1226" y="1793"/>
              <a:ext cx="111" cy="112"/>
            </a:xfrm>
            <a:custGeom>
              <a:avLst/>
              <a:gdLst>
                <a:gd name="T0" fmla="*/ 0 w 746"/>
                <a:gd name="T1" fmla="*/ 745 h 745"/>
                <a:gd name="T2" fmla="*/ 745 w 746"/>
                <a:gd name="T3" fmla="*/ 0 h 745"/>
                <a:gd name="T4" fmla="*/ 746 w 746"/>
                <a:gd name="T5" fmla="*/ 0 h 745"/>
              </a:gdLst>
              <a:ahLst/>
              <a:cxnLst>
                <a:cxn ang="0">
                  <a:pos x="T0" y="T1"/>
                </a:cxn>
                <a:cxn ang="0">
                  <a:pos x="T2" y="T3"/>
                </a:cxn>
                <a:cxn ang="0">
                  <a:pos x="T4" y="T5"/>
                </a:cxn>
              </a:cxnLst>
              <a:rect l="0" t="0" r="r" b="b"/>
              <a:pathLst>
                <a:path w="746" h="745">
                  <a:moveTo>
                    <a:pt x="0" y="745"/>
                  </a:moveTo>
                  <a:lnTo>
                    <a:pt x="745" y="0"/>
                  </a:lnTo>
                  <a:lnTo>
                    <a:pt x="74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1" name="Freeform 119"/>
            <p:cNvSpPr>
              <a:spLocks/>
            </p:cNvSpPr>
            <p:nvPr/>
          </p:nvSpPr>
          <p:spPr bwMode="auto">
            <a:xfrm>
              <a:off x="1226" y="1793"/>
              <a:ext cx="136" cy="135"/>
            </a:xfrm>
            <a:custGeom>
              <a:avLst/>
              <a:gdLst>
                <a:gd name="T0" fmla="*/ 0 w 907"/>
                <a:gd name="T1" fmla="*/ 906 h 906"/>
                <a:gd name="T2" fmla="*/ 906 w 907"/>
                <a:gd name="T3" fmla="*/ 0 h 906"/>
                <a:gd name="T4" fmla="*/ 907 w 907"/>
                <a:gd name="T5" fmla="*/ 0 h 906"/>
              </a:gdLst>
              <a:ahLst/>
              <a:cxnLst>
                <a:cxn ang="0">
                  <a:pos x="T0" y="T1"/>
                </a:cxn>
                <a:cxn ang="0">
                  <a:pos x="T2" y="T3"/>
                </a:cxn>
                <a:cxn ang="0">
                  <a:pos x="T4" y="T5"/>
                </a:cxn>
              </a:cxnLst>
              <a:rect l="0" t="0" r="r" b="b"/>
              <a:pathLst>
                <a:path w="907" h="906">
                  <a:moveTo>
                    <a:pt x="0" y="906"/>
                  </a:moveTo>
                  <a:lnTo>
                    <a:pt x="906" y="0"/>
                  </a:lnTo>
                  <a:lnTo>
                    <a:pt x="90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2" name="Freeform 120"/>
            <p:cNvSpPr>
              <a:spLocks/>
            </p:cNvSpPr>
            <p:nvPr/>
          </p:nvSpPr>
          <p:spPr bwMode="auto">
            <a:xfrm>
              <a:off x="1226" y="1793"/>
              <a:ext cx="159" cy="159"/>
            </a:xfrm>
            <a:custGeom>
              <a:avLst/>
              <a:gdLst>
                <a:gd name="T0" fmla="*/ 0 w 1068"/>
                <a:gd name="T1" fmla="*/ 1068 h 1068"/>
                <a:gd name="T2" fmla="*/ 1067 w 1068"/>
                <a:gd name="T3" fmla="*/ 0 h 1068"/>
                <a:gd name="T4" fmla="*/ 1068 w 1068"/>
                <a:gd name="T5" fmla="*/ 0 h 1068"/>
              </a:gdLst>
              <a:ahLst/>
              <a:cxnLst>
                <a:cxn ang="0">
                  <a:pos x="T0" y="T1"/>
                </a:cxn>
                <a:cxn ang="0">
                  <a:pos x="T2" y="T3"/>
                </a:cxn>
                <a:cxn ang="0">
                  <a:pos x="T4" y="T5"/>
                </a:cxn>
              </a:cxnLst>
              <a:rect l="0" t="0" r="r" b="b"/>
              <a:pathLst>
                <a:path w="1068" h="1068">
                  <a:moveTo>
                    <a:pt x="0" y="1068"/>
                  </a:moveTo>
                  <a:lnTo>
                    <a:pt x="1067" y="0"/>
                  </a:lnTo>
                  <a:lnTo>
                    <a:pt x="10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3" name="Freeform 121"/>
            <p:cNvSpPr>
              <a:spLocks/>
            </p:cNvSpPr>
            <p:nvPr/>
          </p:nvSpPr>
          <p:spPr bwMode="auto">
            <a:xfrm>
              <a:off x="1226" y="1793"/>
              <a:ext cx="184" cy="184"/>
            </a:xfrm>
            <a:custGeom>
              <a:avLst/>
              <a:gdLst>
                <a:gd name="T0" fmla="*/ 0 w 1229"/>
                <a:gd name="T1" fmla="*/ 1229 h 1229"/>
                <a:gd name="T2" fmla="*/ 1228 w 1229"/>
                <a:gd name="T3" fmla="*/ 0 h 1229"/>
                <a:gd name="T4" fmla="*/ 1229 w 1229"/>
                <a:gd name="T5" fmla="*/ 0 h 1229"/>
              </a:gdLst>
              <a:ahLst/>
              <a:cxnLst>
                <a:cxn ang="0">
                  <a:pos x="T0" y="T1"/>
                </a:cxn>
                <a:cxn ang="0">
                  <a:pos x="T2" y="T3"/>
                </a:cxn>
                <a:cxn ang="0">
                  <a:pos x="T4" y="T5"/>
                </a:cxn>
              </a:cxnLst>
              <a:rect l="0" t="0" r="r" b="b"/>
              <a:pathLst>
                <a:path w="1229" h="1229">
                  <a:moveTo>
                    <a:pt x="0" y="1229"/>
                  </a:moveTo>
                  <a:lnTo>
                    <a:pt x="1228" y="0"/>
                  </a:lnTo>
                  <a:lnTo>
                    <a:pt x="122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4" name="Freeform 122"/>
            <p:cNvSpPr>
              <a:spLocks/>
            </p:cNvSpPr>
            <p:nvPr/>
          </p:nvSpPr>
          <p:spPr bwMode="auto">
            <a:xfrm>
              <a:off x="1226" y="1793"/>
              <a:ext cx="208" cy="207"/>
            </a:xfrm>
            <a:custGeom>
              <a:avLst/>
              <a:gdLst>
                <a:gd name="T0" fmla="*/ 0 w 1390"/>
                <a:gd name="T1" fmla="*/ 1390 h 1390"/>
                <a:gd name="T2" fmla="*/ 1389 w 1390"/>
                <a:gd name="T3" fmla="*/ 0 h 1390"/>
                <a:gd name="T4" fmla="*/ 1390 w 1390"/>
                <a:gd name="T5" fmla="*/ 0 h 1390"/>
              </a:gdLst>
              <a:ahLst/>
              <a:cxnLst>
                <a:cxn ang="0">
                  <a:pos x="T0" y="T1"/>
                </a:cxn>
                <a:cxn ang="0">
                  <a:pos x="T2" y="T3"/>
                </a:cxn>
                <a:cxn ang="0">
                  <a:pos x="T4" y="T5"/>
                </a:cxn>
              </a:cxnLst>
              <a:rect l="0" t="0" r="r" b="b"/>
              <a:pathLst>
                <a:path w="1390" h="1390">
                  <a:moveTo>
                    <a:pt x="0" y="1390"/>
                  </a:moveTo>
                  <a:lnTo>
                    <a:pt x="1389" y="0"/>
                  </a:lnTo>
                  <a:lnTo>
                    <a:pt x="13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5" name="Freeform 123"/>
            <p:cNvSpPr>
              <a:spLocks/>
            </p:cNvSpPr>
            <p:nvPr/>
          </p:nvSpPr>
          <p:spPr bwMode="auto">
            <a:xfrm>
              <a:off x="1226" y="1793"/>
              <a:ext cx="231" cy="232"/>
            </a:xfrm>
            <a:custGeom>
              <a:avLst/>
              <a:gdLst>
                <a:gd name="T0" fmla="*/ 0 w 1551"/>
                <a:gd name="T1" fmla="*/ 1551 h 1551"/>
                <a:gd name="T2" fmla="*/ 1550 w 1551"/>
                <a:gd name="T3" fmla="*/ 0 h 1551"/>
                <a:gd name="T4" fmla="*/ 1551 w 1551"/>
                <a:gd name="T5" fmla="*/ 0 h 1551"/>
              </a:gdLst>
              <a:ahLst/>
              <a:cxnLst>
                <a:cxn ang="0">
                  <a:pos x="T0" y="T1"/>
                </a:cxn>
                <a:cxn ang="0">
                  <a:pos x="T2" y="T3"/>
                </a:cxn>
                <a:cxn ang="0">
                  <a:pos x="T4" y="T5"/>
                </a:cxn>
              </a:cxnLst>
              <a:rect l="0" t="0" r="r" b="b"/>
              <a:pathLst>
                <a:path w="1551" h="1551">
                  <a:moveTo>
                    <a:pt x="0" y="1551"/>
                  </a:moveTo>
                  <a:lnTo>
                    <a:pt x="1550" y="0"/>
                  </a:lnTo>
                  <a:lnTo>
                    <a:pt x="15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6" name="Freeform 124"/>
            <p:cNvSpPr>
              <a:spLocks/>
            </p:cNvSpPr>
            <p:nvPr/>
          </p:nvSpPr>
          <p:spPr bwMode="auto">
            <a:xfrm>
              <a:off x="1226" y="1793"/>
              <a:ext cx="256" cy="256"/>
            </a:xfrm>
            <a:custGeom>
              <a:avLst/>
              <a:gdLst>
                <a:gd name="T0" fmla="*/ 0 w 1712"/>
                <a:gd name="T1" fmla="*/ 1713 h 1713"/>
                <a:gd name="T2" fmla="*/ 1711 w 1712"/>
                <a:gd name="T3" fmla="*/ 0 h 1713"/>
                <a:gd name="T4" fmla="*/ 1712 w 1712"/>
                <a:gd name="T5" fmla="*/ 0 h 1713"/>
              </a:gdLst>
              <a:ahLst/>
              <a:cxnLst>
                <a:cxn ang="0">
                  <a:pos x="T0" y="T1"/>
                </a:cxn>
                <a:cxn ang="0">
                  <a:pos x="T2" y="T3"/>
                </a:cxn>
                <a:cxn ang="0">
                  <a:pos x="T4" y="T5"/>
                </a:cxn>
              </a:cxnLst>
              <a:rect l="0" t="0" r="r" b="b"/>
              <a:pathLst>
                <a:path w="1712" h="1713">
                  <a:moveTo>
                    <a:pt x="0" y="1713"/>
                  </a:moveTo>
                  <a:lnTo>
                    <a:pt x="1711" y="0"/>
                  </a:lnTo>
                  <a:lnTo>
                    <a:pt x="17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7" name="Freeform 125"/>
            <p:cNvSpPr>
              <a:spLocks/>
            </p:cNvSpPr>
            <p:nvPr/>
          </p:nvSpPr>
          <p:spPr bwMode="auto">
            <a:xfrm>
              <a:off x="1245" y="1793"/>
              <a:ext cx="261" cy="259"/>
            </a:xfrm>
            <a:custGeom>
              <a:avLst/>
              <a:gdLst>
                <a:gd name="T0" fmla="*/ 0 w 1741"/>
                <a:gd name="T1" fmla="*/ 1742 h 1742"/>
                <a:gd name="T2" fmla="*/ 1739 w 1741"/>
                <a:gd name="T3" fmla="*/ 0 h 1742"/>
                <a:gd name="T4" fmla="*/ 1741 w 1741"/>
                <a:gd name="T5" fmla="*/ 0 h 1742"/>
              </a:gdLst>
              <a:ahLst/>
              <a:cxnLst>
                <a:cxn ang="0">
                  <a:pos x="T0" y="T1"/>
                </a:cxn>
                <a:cxn ang="0">
                  <a:pos x="T2" y="T3"/>
                </a:cxn>
                <a:cxn ang="0">
                  <a:pos x="T4" y="T5"/>
                </a:cxn>
              </a:cxnLst>
              <a:rect l="0" t="0" r="r" b="b"/>
              <a:pathLst>
                <a:path w="1741" h="1742">
                  <a:moveTo>
                    <a:pt x="0" y="1742"/>
                  </a:moveTo>
                  <a:lnTo>
                    <a:pt x="1739"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8" name="Freeform 126"/>
            <p:cNvSpPr>
              <a:spLocks/>
            </p:cNvSpPr>
            <p:nvPr/>
          </p:nvSpPr>
          <p:spPr bwMode="auto">
            <a:xfrm>
              <a:off x="1270"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39" name="Freeform 127"/>
            <p:cNvSpPr>
              <a:spLocks/>
            </p:cNvSpPr>
            <p:nvPr/>
          </p:nvSpPr>
          <p:spPr bwMode="auto">
            <a:xfrm>
              <a:off x="1295"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0" name="Freeform 128"/>
            <p:cNvSpPr>
              <a:spLocks/>
            </p:cNvSpPr>
            <p:nvPr/>
          </p:nvSpPr>
          <p:spPr bwMode="auto">
            <a:xfrm>
              <a:off x="1318" y="1793"/>
              <a:ext cx="260" cy="259"/>
            </a:xfrm>
            <a:custGeom>
              <a:avLst/>
              <a:gdLst>
                <a:gd name="T0" fmla="*/ 0 w 1742"/>
                <a:gd name="T1" fmla="*/ 1742 h 1742"/>
                <a:gd name="T2" fmla="*/ 1740 w 1742"/>
                <a:gd name="T3" fmla="*/ 0 h 1742"/>
                <a:gd name="T4" fmla="*/ 1742 w 1742"/>
                <a:gd name="T5" fmla="*/ 0 h 1742"/>
              </a:gdLst>
              <a:ahLst/>
              <a:cxnLst>
                <a:cxn ang="0">
                  <a:pos x="T0" y="T1"/>
                </a:cxn>
                <a:cxn ang="0">
                  <a:pos x="T2" y="T3"/>
                </a:cxn>
                <a:cxn ang="0">
                  <a:pos x="T4" y="T5"/>
                </a:cxn>
              </a:cxnLst>
              <a:rect l="0" t="0" r="r" b="b"/>
              <a:pathLst>
                <a:path w="1742" h="1742">
                  <a:moveTo>
                    <a:pt x="0" y="1742"/>
                  </a:moveTo>
                  <a:lnTo>
                    <a:pt x="1740"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1" name="Freeform 129"/>
            <p:cNvSpPr>
              <a:spLocks/>
            </p:cNvSpPr>
            <p:nvPr/>
          </p:nvSpPr>
          <p:spPr bwMode="auto">
            <a:xfrm>
              <a:off x="1342"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2" name="Freeform 130"/>
            <p:cNvSpPr>
              <a:spLocks/>
            </p:cNvSpPr>
            <p:nvPr/>
          </p:nvSpPr>
          <p:spPr bwMode="auto">
            <a:xfrm>
              <a:off x="1367"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3" name="Freeform 131"/>
            <p:cNvSpPr>
              <a:spLocks/>
            </p:cNvSpPr>
            <p:nvPr/>
          </p:nvSpPr>
          <p:spPr bwMode="auto">
            <a:xfrm>
              <a:off x="1390" y="1793"/>
              <a:ext cx="259" cy="259"/>
            </a:xfrm>
            <a:custGeom>
              <a:avLst/>
              <a:gdLst>
                <a:gd name="T0" fmla="*/ 0 w 1741"/>
                <a:gd name="T1" fmla="*/ 1742 h 1742"/>
                <a:gd name="T2" fmla="*/ 1740 w 1741"/>
                <a:gd name="T3" fmla="*/ 0 h 1742"/>
                <a:gd name="T4" fmla="*/ 1741 w 1741"/>
                <a:gd name="T5" fmla="*/ 0 h 1742"/>
              </a:gdLst>
              <a:ahLst/>
              <a:cxnLst>
                <a:cxn ang="0">
                  <a:pos x="T0" y="T1"/>
                </a:cxn>
                <a:cxn ang="0">
                  <a:pos x="T2" y="T3"/>
                </a:cxn>
                <a:cxn ang="0">
                  <a:pos x="T4" y="T5"/>
                </a:cxn>
              </a:cxnLst>
              <a:rect l="0" t="0" r="r" b="b"/>
              <a:pathLst>
                <a:path w="1741" h="1742">
                  <a:moveTo>
                    <a:pt x="0" y="1742"/>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4" name="Freeform 132"/>
            <p:cNvSpPr>
              <a:spLocks/>
            </p:cNvSpPr>
            <p:nvPr/>
          </p:nvSpPr>
          <p:spPr bwMode="auto">
            <a:xfrm>
              <a:off x="1414" y="1793"/>
              <a:ext cx="260"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5" name="Freeform 133"/>
            <p:cNvSpPr>
              <a:spLocks/>
            </p:cNvSpPr>
            <p:nvPr/>
          </p:nvSpPr>
          <p:spPr bwMode="auto">
            <a:xfrm>
              <a:off x="1437" y="1793"/>
              <a:ext cx="261" cy="259"/>
            </a:xfrm>
            <a:custGeom>
              <a:avLst/>
              <a:gdLst>
                <a:gd name="T0" fmla="*/ 0 w 1742"/>
                <a:gd name="T1" fmla="*/ 1742 h 1742"/>
                <a:gd name="T2" fmla="*/ 1741 w 1742"/>
                <a:gd name="T3" fmla="*/ 0 h 1742"/>
                <a:gd name="T4" fmla="*/ 1742 w 1742"/>
                <a:gd name="T5" fmla="*/ 0 h 1742"/>
              </a:gdLst>
              <a:ahLst/>
              <a:cxnLst>
                <a:cxn ang="0">
                  <a:pos x="T0" y="T1"/>
                </a:cxn>
                <a:cxn ang="0">
                  <a:pos x="T2" y="T3"/>
                </a:cxn>
                <a:cxn ang="0">
                  <a:pos x="T4" y="T5"/>
                </a:cxn>
              </a:cxnLst>
              <a:rect l="0" t="0" r="r" b="b"/>
              <a:pathLst>
                <a:path w="1742" h="1742">
                  <a:moveTo>
                    <a:pt x="0" y="1742"/>
                  </a:moveTo>
                  <a:lnTo>
                    <a:pt x="1741"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6" name="Freeform 134"/>
            <p:cNvSpPr>
              <a:spLocks/>
            </p:cNvSpPr>
            <p:nvPr/>
          </p:nvSpPr>
          <p:spPr bwMode="auto">
            <a:xfrm>
              <a:off x="1462"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7" name="Freeform 135"/>
            <p:cNvSpPr>
              <a:spLocks/>
            </p:cNvSpPr>
            <p:nvPr/>
          </p:nvSpPr>
          <p:spPr bwMode="auto">
            <a:xfrm>
              <a:off x="1487"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8" name="Freeform 136"/>
            <p:cNvSpPr>
              <a:spLocks/>
            </p:cNvSpPr>
            <p:nvPr/>
          </p:nvSpPr>
          <p:spPr bwMode="auto">
            <a:xfrm>
              <a:off x="1510" y="1793"/>
              <a:ext cx="260" cy="259"/>
            </a:xfrm>
            <a:custGeom>
              <a:avLst/>
              <a:gdLst>
                <a:gd name="T0" fmla="*/ 0 w 1742"/>
                <a:gd name="T1" fmla="*/ 1742 h 1742"/>
                <a:gd name="T2" fmla="*/ 1741 w 1742"/>
                <a:gd name="T3" fmla="*/ 0 h 1742"/>
                <a:gd name="T4" fmla="*/ 1742 w 1742"/>
                <a:gd name="T5" fmla="*/ 0 h 1742"/>
              </a:gdLst>
              <a:ahLst/>
              <a:cxnLst>
                <a:cxn ang="0">
                  <a:pos x="T0" y="T1"/>
                </a:cxn>
                <a:cxn ang="0">
                  <a:pos x="T2" y="T3"/>
                </a:cxn>
                <a:cxn ang="0">
                  <a:pos x="T4" y="T5"/>
                </a:cxn>
              </a:cxnLst>
              <a:rect l="0" t="0" r="r" b="b"/>
              <a:pathLst>
                <a:path w="1742" h="1742">
                  <a:moveTo>
                    <a:pt x="0" y="1742"/>
                  </a:moveTo>
                  <a:lnTo>
                    <a:pt x="1741"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49" name="Freeform 137"/>
            <p:cNvSpPr>
              <a:spLocks/>
            </p:cNvSpPr>
            <p:nvPr/>
          </p:nvSpPr>
          <p:spPr bwMode="auto">
            <a:xfrm>
              <a:off x="1534"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0" name="Freeform 138"/>
            <p:cNvSpPr>
              <a:spLocks/>
            </p:cNvSpPr>
            <p:nvPr/>
          </p:nvSpPr>
          <p:spPr bwMode="auto">
            <a:xfrm>
              <a:off x="1559" y="1793"/>
              <a:ext cx="259" cy="259"/>
            </a:xfrm>
            <a:custGeom>
              <a:avLst/>
              <a:gdLst>
                <a:gd name="T0" fmla="*/ 0 w 1740"/>
                <a:gd name="T1" fmla="*/ 1742 h 1742"/>
                <a:gd name="T2" fmla="*/ 1739 w 1740"/>
                <a:gd name="T3" fmla="*/ 0 h 1742"/>
                <a:gd name="T4" fmla="*/ 1740 w 1740"/>
                <a:gd name="T5" fmla="*/ 0 h 1742"/>
              </a:gdLst>
              <a:ahLst/>
              <a:cxnLst>
                <a:cxn ang="0">
                  <a:pos x="T0" y="T1"/>
                </a:cxn>
                <a:cxn ang="0">
                  <a:pos x="T2" y="T3"/>
                </a:cxn>
                <a:cxn ang="0">
                  <a:pos x="T4" y="T5"/>
                </a:cxn>
              </a:cxnLst>
              <a:rect l="0" t="0" r="r" b="b"/>
              <a:pathLst>
                <a:path w="1740" h="1742">
                  <a:moveTo>
                    <a:pt x="0" y="1742"/>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1" name="Freeform 139"/>
            <p:cNvSpPr>
              <a:spLocks/>
            </p:cNvSpPr>
            <p:nvPr/>
          </p:nvSpPr>
          <p:spPr bwMode="auto">
            <a:xfrm>
              <a:off x="1582" y="1793"/>
              <a:ext cx="261" cy="259"/>
            </a:xfrm>
            <a:custGeom>
              <a:avLst/>
              <a:gdLst>
                <a:gd name="T0" fmla="*/ 0 w 1741"/>
                <a:gd name="T1" fmla="*/ 1742 h 1742"/>
                <a:gd name="T2" fmla="*/ 1739 w 1741"/>
                <a:gd name="T3" fmla="*/ 0 h 1742"/>
                <a:gd name="T4" fmla="*/ 1741 w 1741"/>
                <a:gd name="T5" fmla="*/ 0 h 1742"/>
              </a:gdLst>
              <a:ahLst/>
              <a:cxnLst>
                <a:cxn ang="0">
                  <a:pos x="T0" y="T1"/>
                </a:cxn>
                <a:cxn ang="0">
                  <a:pos x="T2" y="T3"/>
                </a:cxn>
                <a:cxn ang="0">
                  <a:pos x="T4" y="T5"/>
                </a:cxn>
              </a:cxnLst>
              <a:rect l="0" t="0" r="r" b="b"/>
              <a:pathLst>
                <a:path w="1741" h="1742">
                  <a:moveTo>
                    <a:pt x="0" y="1742"/>
                  </a:moveTo>
                  <a:lnTo>
                    <a:pt x="1739"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2" name="Freeform 140"/>
            <p:cNvSpPr>
              <a:spLocks/>
            </p:cNvSpPr>
            <p:nvPr/>
          </p:nvSpPr>
          <p:spPr bwMode="auto">
            <a:xfrm>
              <a:off x="1606" y="1811"/>
              <a:ext cx="241" cy="241"/>
            </a:xfrm>
            <a:custGeom>
              <a:avLst/>
              <a:gdLst>
                <a:gd name="T0" fmla="*/ 0 w 1613"/>
                <a:gd name="T1" fmla="*/ 1615 h 1615"/>
                <a:gd name="T2" fmla="*/ 1611 w 1613"/>
                <a:gd name="T3" fmla="*/ 0 h 1615"/>
                <a:gd name="T4" fmla="*/ 1613 w 1613"/>
                <a:gd name="T5" fmla="*/ 0 h 1615"/>
              </a:gdLst>
              <a:ahLst/>
              <a:cxnLst>
                <a:cxn ang="0">
                  <a:pos x="T0" y="T1"/>
                </a:cxn>
                <a:cxn ang="0">
                  <a:pos x="T2" y="T3"/>
                </a:cxn>
                <a:cxn ang="0">
                  <a:pos x="T4" y="T5"/>
                </a:cxn>
              </a:cxnLst>
              <a:rect l="0" t="0" r="r" b="b"/>
              <a:pathLst>
                <a:path w="1613" h="1615">
                  <a:moveTo>
                    <a:pt x="0" y="1615"/>
                  </a:moveTo>
                  <a:lnTo>
                    <a:pt x="1611" y="0"/>
                  </a:lnTo>
                  <a:lnTo>
                    <a:pt x="161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3" name="Freeform 141"/>
            <p:cNvSpPr>
              <a:spLocks/>
            </p:cNvSpPr>
            <p:nvPr/>
          </p:nvSpPr>
          <p:spPr bwMode="auto">
            <a:xfrm>
              <a:off x="1631" y="1836"/>
              <a:ext cx="216" cy="216"/>
            </a:xfrm>
            <a:custGeom>
              <a:avLst/>
              <a:gdLst>
                <a:gd name="T0" fmla="*/ 0 w 1452"/>
                <a:gd name="T1" fmla="*/ 1453 h 1453"/>
                <a:gd name="T2" fmla="*/ 1450 w 1452"/>
                <a:gd name="T3" fmla="*/ 0 h 1453"/>
                <a:gd name="T4" fmla="*/ 1452 w 1452"/>
                <a:gd name="T5" fmla="*/ 0 h 1453"/>
              </a:gdLst>
              <a:ahLst/>
              <a:cxnLst>
                <a:cxn ang="0">
                  <a:pos x="T0" y="T1"/>
                </a:cxn>
                <a:cxn ang="0">
                  <a:pos x="T2" y="T3"/>
                </a:cxn>
                <a:cxn ang="0">
                  <a:pos x="T4" y="T5"/>
                </a:cxn>
              </a:cxnLst>
              <a:rect l="0" t="0" r="r" b="b"/>
              <a:pathLst>
                <a:path w="1452" h="1453">
                  <a:moveTo>
                    <a:pt x="0" y="1453"/>
                  </a:moveTo>
                  <a:lnTo>
                    <a:pt x="1450" y="0"/>
                  </a:lnTo>
                  <a:lnTo>
                    <a:pt x="145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4" name="Freeform 142"/>
            <p:cNvSpPr>
              <a:spLocks/>
            </p:cNvSpPr>
            <p:nvPr/>
          </p:nvSpPr>
          <p:spPr bwMode="auto">
            <a:xfrm>
              <a:off x="1654" y="1861"/>
              <a:ext cx="193" cy="191"/>
            </a:xfrm>
            <a:custGeom>
              <a:avLst/>
              <a:gdLst>
                <a:gd name="T0" fmla="*/ 0 w 1291"/>
                <a:gd name="T1" fmla="*/ 1292 h 1292"/>
                <a:gd name="T2" fmla="*/ 1289 w 1291"/>
                <a:gd name="T3" fmla="*/ 0 h 1292"/>
                <a:gd name="T4" fmla="*/ 1291 w 1291"/>
                <a:gd name="T5" fmla="*/ 0 h 1292"/>
              </a:gdLst>
              <a:ahLst/>
              <a:cxnLst>
                <a:cxn ang="0">
                  <a:pos x="T0" y="T1"/>
                </a:cxn>
                <a:cxn ang="0">
                  <a:pos x="T2" y="T3"/>
                </a:cxn>
                <a:cxn ang="0">
                  <a:pos x="T4" y="T5"/>
                </a:cxn>
              </a:cxnLst>
              <a:rect l="0" t="0" r="r" b="b"/>
              <a:pathLst>
                <a:path w="1291" h="1292">
                  <a:moveTo>
                    <a:pt x="0" y="1292"/>
                  </a:moveTo>
                  <a:lnTo>
                    <a:pt x="1289" y="0"/>
                  </a:lnTo>
                  <a:lnTo>
                    <a:pt x="12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5" name="Freeform 143"/>
            <p:cNvSpPr>
              <a:spLocks/>
            </p:cNvSpPr>
            <p:nvPr/>
          </p:nvSpPr>
          <p:spPr bwMode="auto">
            <a:xfrm>
              <a:off x="1679" y="1884"/>
              <a:ext cx="168" cy="168"/>
            </a:xfrm>
            <a:custGeom>
              <a:avLst/>
              <a:gdLst>
                <a:gd name="T0" fmla="*/ 0 w 1130"/>
                <a:gd name="T1" fmla="*/ 1131 h 1131"/>
                <a:gd name="T2" fmla="*/ 1128 w 1130"/>
                <a:gd name="T3" fmla="*/ 0 h 1131"/>
                <a:gd name="T4" fmla="*/ 1130 w 1130"/>
                <a:gd name="T5" fmla="*/ 0 h 1131"/>
              </a:gdLst>
              <a:ahLst/>
              <a:cxnLst>
                <a:cxn ang="0">
                  <a:pos x="T0" y="T1"/>
                </a:cxn>
                <a:cxn ang="0">
                  <a:pos x="T2" y="T3"/>
                </a:cxn>
                <a:cxn ang="0">
                  <a:pos x="T4" y="T5"/>
                </a:cxn>
              </a:cxnLst>
              <a:rect l="0" t="0" r="r" b="b"/>
              <a:pathLst>
                <a:path w="1130" h="1131">
                  <a:moveTo>
                    <a:pt x="0" y="1131"/>
                  </a:moveTo>
                  <a:lnTo>
                    <a:pt x="1128" y="0"/>
                  </a:lnTo>
                  <a:lnTo>
                    <a:pt x="11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6" name="Freeform 144"/>
            <p:cNvSpPr>
              <a:spLocks/>
            </p:cNvSpPr>
            <p:nvPr/>
          </p:nvSpPr>
          <p:spPr bwMode="auto">
            <a:xfrm>
              <a:off x="1701" y="1908"/>
              <a:ext cx="146" cy="144"/>
            </a:xfrm>
            <a:custGeom>
              <a:avLst/>
              <a:gdLst>
                <a:gd name="T0" fmla="*/ 0 w 970"/>
                <a:gd name="T1" fmla="*/ 969 h 969"/>
                <a:gd name="T2" fmla="*/ 968 w 970"/>
                <a:gd name="T3" fmla="*/ 0 h 969"/>
                <a:gd name="T4" fmla="*/ 970 w 970"/>
                <a:gd name="T5" fmla="*/ 0 h 969"/>
              </a:gdLst>
              <a:ahLst/>
              <a:cxnLst>
                <a:cxn ang="0">
                  <a:pos x="T0" y="T1"/>
                </a:cxn>
                <a:cxn ang="0">
                  <a:pos x="T2" y="T3"/>
                </a:cxn>
                <a:cxn ang="0">
                  <a:pos x="T4" y="T5"/>
                </a:cxn>
              </a:cxnLst>
              <a:rect l="0" t="0" r="r" b="b"/>
              <a:pathLst>
                <a:path w="970" h="969">
                  <a:moveTo>
                    <a:pt x="0" y="969"/>
                  </a:moveTo>
                  <a:lnTo>
                    <a:pt x="968" y="0"/>
                  </a:lnTo>
                  <a:lnTo>
                    <a:pt x="97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7" name="Freeform 145"/>
            <p:cNvSpPr>
              <a:spLocks/>
            </p:cNvSpPr>
            <p:nvPr/>
          </p:nvSpPr>
          <p:spPr bwMode="auto">
            <a:xfrm>
              <a:off x="1726" y="1933"/>
              <a:ext cx="121" cy="119"/>
            </a:xfrm>
            <a:custGeom>
              <a:avLst/>
              <a:gdLst>
                <a:gd name="T0" fmla="*/ 0 w 808"/>
                <a:gd name="T1" fmla="*/ 808 h 808"/>
                <a:gd name="T2" fmla="*/ 806 w 808"/>
                <a:gd name="T3" fmla="*/ 0 h 808"/>
                <a:gd name="T4" fmla="*/ 808 w 808"/>
                <a:gd name="T5" fmla="*/ 0 h 808"/>
              </a:gdLst>
              <a:ahLst/>
              <a:cxnLst>
                <a:cxn ang="0">
                  <a:pos x="T0" y="T1"/>
                </a:cxn>
                <a:cxn ang="0">
                  <a:pos x="T2" y="T3"/>
                </a:cxn>
                <a:cxn ang="0">
                  <a:pos x="T4" y="T5"/>
                </a:cxn>
              </a:cxnLst>
              <a:rect l="0" t="0" r="r" b="b"/>
              <a:pathLst>
                <a:path w="808" h="808">
                  <a:moveTo>
                    <a:pt x="0" y="808"/>
                  </a:moveTo>
                  <a:lnTo>
                    <a:pt x="806" y="0"/>
                  </a:lnTo>
                  <a:lnTo>
                    <a:pt x="80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8" name="Freeform 146"/>
            <p:cNvSpPr>
              <a:spLocks/>
            </p:cNvSpPr>
            <p:nvPr/>
          </p:nvSpPr>
          <p:spPr bwMode="auto">
            <a:xfrm>
              <a:off x="1751" y="1956"/>
              <a:ext cx="96" cy="96"/>
            </a:xfrm>
            <a:custGeom>
              <a:avLst/>
              <a:gdLst>
                <a:gd name="T0" fmla="*/ 0 w 647"/>
                <a:gd name="T1" fmla="*/ 647 h 647"/>
                <a:gd name="T2" fmla="*/ 645 w 647"/>
                <a:gd name="T3" fmla="*/ 0 h 647"/>
                <a:gd name="T4" fmla="*/ 647 w 647"/>
                <a:gd name="T5" fmla="*/ 0 h 647"/>
              </a:gdLst>
              <a:ahLst/>
              <a:cxnLst>
                <a:cxn ang="0">
                  <a:pos x="T0" y="T1"/>
                </a:cxn>
                <a:cxn ang="0">
                  <a:pos x="T2" y="T3"/>
                </a:cxn>
                <a:cxn ang="0">
                  <a:pos x="T4" y="T5"/>
                </a:cxn>
              </a:cxnLst>
              <a:rect l="0" t="0" r="r" b="b"/>
              <a:pathLst>
                <a:path w="647" h="647">
                  <a:moveTo>
                    <a:pt x="0" y="647"/>
                  </a:moveTo>
                  <a:lnTo>
                    <a:pt x="645" y="0"/>
                  </a:lnTo>
                  <a:lnTo>
                    <a:pt x="64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59" name="Freeform 147"/>
            <p:cNvSpPr>
              <a:spLocks/>
            </p:cNvSpPr>
            <p:nvPr/>
          </p:nvSpPr>
          <p:spPr bwMode="auto">
            <a:xfrm>
              <a:off x="1774" y="1980"/>
              <a:ext cx="73" cy="72"/>
            </a:xfrm>
            <a:custGeom>
              <a:avLst/>
              <a:gdLst>
                <a:gd name="T0" fmla="*/ 0 w 486"/>
                <a:gd name="T1" fmla="*/ 485 h 485"/>
                <a:gd name="T2" fmla="*/ 484 w 486"/>
                <a:gd name="T3" fmla="*/ 0 h 485"/>
                <a:gd name="T4" fmla="*/ 486 w 486"/>
                <a:gd name="T5" fmla="*/ 0 h 485"/>
              </a:gdLst>
              <a:ahLst/>
              <a:cxnLst>
                <a:cxn ang="0">
                  <a:pos x="T0" y="T1"/>
                </a:cxn>
                <a:cxn ang="0">
                  <a:pos x="T2" y="T3"/>
                </a:cxn>
                <a:cxn ang="0">
                  <a:pos x="T4" y="T5"/>
                </a:cxn>
              </a:cxnLst>
              <a:rect l="0" t="0" r="r" b="b"/>
              <a:pathLst>
                <a:path w="486" h="485">
                  <a:moveTo>
                    <a:pt x="0" y="485"/>
                  </a:moveTo>
                  <a:lnTo>
                    <a:pt x="484" y="0"/>
                  </a:lnTo>
                  <a:lnTo>
                    <a:pt x="48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0" name="Freeform 148"/>
            <p:cNvSpPr>
              <a:spLocks/>
            </p:cNvSpPr>
            <p:nvPr/>
          </p:nvSpPr>
          <p:spPr bwMode="auto">
            <a:xfrm>
              <a:off x="1798" y="2005"/>
              <a:ext cx="49" cy="47"/>
            </a:xfrm>
            <a:custGeom>
              <a:avLst/>
              <a:gdLst>
                <a:gd name="T0" fmla="*/ 0 w 325"/>
                <a:gd name="T1" fmla="*/ 324 h 324"/>
                <a:gd name="T2" fmla="*/ 323 w 325"/>
                <a:gd name="T3" fmla="*/ 0 h 324"/>
                <a:gd name="T4" fmla="*/ 325 w 325"/>
                <a:gd name="T5" fmla="*/ 0 h 324"/>
              </a:gdLst>
              <a:ahLst/>
              <a:cxnLst>
                <a:cxn ang="0">
                  <a:pos x="T0" y="T1"/>
                </a:cxn>
                <a:cxn ang="0">
                  <a:pos x="T2" y="T3"/>
                </a:cxn>
                <a:cxn ang="0">
                  <a:pos x="T4" y="T5"/>
                </a:cxn>
              </a:cxnLst>
              <a:rect l="0" t="0" r="r" b="b"/>
              <a:pathLst>
                <a:path w="325" h="324">
                  <a:moveTo>
                    <a:pt x="0" y="324"/>
                  </a:moveTo>
                  <a:lnTo>
                    <a:pt x="323" y="0"/>
                  </a:lnTo>
                  <a:lnTo>
                    <a:pt x="32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1" name="Freeform 149"/>
            <p:cNvSpPr>
              <a:spLocks/>
            </p:cNvSpPr>
            <p:nvPr/>
          </p:nvSpPr>
          <p:spPr bwMode="auto">
            <a:xfrm>
              <a:off x="1823" y="2028"/>
              <a:ext cx="24" cy="24"/>
            </a:xfrm>
            <a:custGeom>
              <a:avLst/>
              <a:gdLst>
                <a:gd name="T0" fmla="*/ 0 w 164"/>
                <a:gd name="T1" fmla="*/ 163 h 163"/>
                <a:gd name="T2" fmla="*/ 162 w 164"/>
                <a:gd name="T3" fmla="*/ 0 h 163"/>
                <a:gd name="T4" fmla="*/ 164 w 164"/>
                <a:gd name="T5" fmla="*/ 0 h 163"/>
              </a:gdLst>
              <a:ahLst/>
              <a:cxnLst>
                <a:cxn ang="0">
                  <a:pos x="T0" y="T1"/>
                </a:cxn>
                <a:cxn ang="0">
                  <a:pos x="T2" y="T3"/>
                </a:cxn>
                <a:cxn ang="0">
                  <a:pos x="T4" y="T5"/>
                </a:cxn>
              </a:cxnLst>
              <a:rect l="0" t="0" r="r" b="b"/>
              <a:pathLst>
                <a:path w="164" h="163">
                  <a:moveTo>
                    <a:pt x="0" y="163"/>
                  </a:moveTo>
                  <a:lnTo>
                    <a:pt x="162" y="0"/>
                  </a:lnTo>
                  <a:lnTo>
                    <a:pt x="16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2" name="Freeform 150"/>
            <p:cNvSpPr>
              <a:spLocks/>
            </p:cNvSpPr>
            <p:nvPr/>
          </p:nvSpPr>
          <p:spPr bwMode="auto">
            <a:xfrm>
              <a:off x="1846" y="2052"/>
              <a:ext cx="1" cy="2"/>
            </a:xfrm>
            <a:custGeom>
              <a:avLst/>
              <a:gdLst>
                <a:gd name="T0" fmla="*/ 0 w 3"/>
                <a:gd name="T1" fmla="*/ 1 h 1"/>
                <a:gd name="T2" fmla="*/ 1 w 3"/>
                <a:gd name="T3" fmla="*/ 0 h 1"/>
                <a:gd name="T4" fmla="*/ 3 w 3"/>
                <a:gd name="T5" fmla="*/ 0 h 1"/>
              </a:gdLst>
              <a:ahLst/>
              <a:cxnLst>
                <a:cxn ang="0">
                  <a:pos x="T0" y="T1"/>
                </a:cxn>
                <a:cxn ang="0">
                  <a:pos x="T2" y="T3"/>
                </a:cxn>
                <a:cxn ang="0">
                  <a:pos x="T4" y="T5"/>
                </a:cxn>
              </a:cxnLst>
              <a:rect l="0" t="0" r="r" b="b"/>
              <a:pathLst>
                <a:path w="3" h="1">
                  <a:moveTo>
                    <a:pt x="0" y="1"/>
                  </a:moveTo>
                  <a:lnTo>
                    <a:pt x="1" y="0"/>
                  </a:lnTo>
                  <a:lnTo>
                    <a:pt x="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3" name="Freeform 151"/>
            <p:cNvSpPr>
              <a:spLocks/>
            </p:cNvSpPr>
            <p:nvPr/>
          </p:nvSpPr>
          <p:spPr bwMode="auto">
            <a:xfrm>
              <a:off x="1040" y="2331"/>
              <a:ext cx="14" cy="12"/>
            </a:xfrm>
            <a:custGeom>
              <a:avLst/>
              <a:gdLst>
                <a:gd name="T0" fmla="*/ 0 w 85"/>
                <a:gd name="T1" fmla="*/ 83 h 83"/>
                <a:gd name="T2" fmla="*/ 84 w 85"/>
                <a:gd name="T3" fmla="*/ 0 h 83"/>
                <a:gd name="T4" fmla="*/ 85 w 85"/>
                <a:gd name="T5" fmla="*/ 0 h 83"/>
              </a:gdLst>
              <a:ahLst/>
              <a:cxnLst>
                <a:cxn ang="0">
                  <a:pos x="T0" y="T1"/>
                </a:cxn>
                <a:cxn ang="0">
                  <a:pos x="T2" y="T3"/>
                </a:cxn>
                <a:cxn ang="0">
                  <a:pos x="T4" y="T5"/>
                </a:cxn>
              </a:cxnLst>
              <a:rect l="0" t="0" r="r" b="b"/>
              <a:pathLst>
                <a:path w="85" h="83">
                  <a:moveTo>
                    <a:pt x="0" y="83"/>
                  </a:moveTo>
                  <a:lnTo>
                    <a:pt x="84" y="0"/>
                  </a:lnTo>
                  <a:lnTo>
                    <a:pt x="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4" name="Freeform 152"/>
            <p:cNvSpPr>
              <a:spLocks/>
            </p:cNvSpPr>
            <p:nvPr/>
          </p:nvSpPr>
          <p:spPr bwMode="auto">
            <a:xfrm>
              <a:off x="1054" y="2307"/>
              <a:ext cx="42" cy="42"/>
            </a:xfrm>
            <a:custGeom>
              <a:avLst/>
              <a:gdLst>
                <a:gd name="T0" fmla="*/ 0 w 283"/>
                <a:gd name="T1" fmla="*/ 283 h 283"/>
                <a:gd name="T2" fmla="*/ 282 w 283"/>
                <a:gd name="T3" fmla="*/ 0 h 283"/>
                <a:gd name="T4" fmla="*/ 283 w 283"/>
                <a:gd name="T5" fmla="*/ 0 h 283"/>
              </a:gdLst>
              <a:ahLst/>
              <a:cxnLst>
                <a:cxn ang="0">
                  <a:pos x="T0" y="T1"/>
                </a:cxn>
                <a:cxn ang="0">
                  <a:pos x="T2" y="T3"/>
                </a:cxn>
                <a:cxn ang="0">
                  <a:pos x="T4" y="T5"/>
                </a:cxn>
              </a:cxnLst>
              <a:rect l="0" t="0" r="r" b="b"/>
              <a:pathLst>
                <a:path w="283" h="283">
                  <a:moveTo>
                    <a:pt x="0" y="283"/>
                  </a:moveTo>
                  <a:lnTo>
                    <a:pt x="282" y="0"/>
                  </a:lnTo>
                  <a:lnTo>
                    <a:pt x="28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5" name="Freeform 153"/>
            <p:cNvSpPr>
              <a:spLocks/>
            </p:cNvSpPr>
            <p:nvPr/>
          </p:nvSpPr>
          <p:spPr bwMode="auto">
            <a:xfrm>
              <a:off x="1067" y="2280"/>
              <a:ext cx="75" cy="74"/>
            </a:xfrm>
            <a:custGeom>
              <a:avLst/>
              <a:gdLst>
                <a:gd name="T0" fmla="*/ 0 w 498"/>
                <a:gd name="T1" fmla="*/ 496 h 496"/>
                <a:gd name="T2" fmla="*/ 496 w 498"/>
                <a:gd name="T3" fmla="*/ 0 h 496"/>
                <a:gd name="T4" fmla="*/ 498 w 498"/>
                <a:gd name="T5" fmla="*/ 0 h 496"/>
              </a:gdLst>
              <a:ahLst/>
              <a:cxnLst>
                <a:cxn ang="0">
                  <a:pos x="T0" y="T1"/>
                </a:cxn>
                <a:cxn ang="0">
                  <a:pos x="T2" y="T3"/>
                </a:cxn>
                <a:cxn ang="0">
                  <a:pos x="T4" y="T5"/>
                </a:cxn>
              </a:cxnLst>
              <a:rect l="0" t="0" r="r" b="b"/>
              <a:pathLst>
                <a:path w="498" h="496">
                  <a:moveTo>
                    <a:pt x="0" y="496"/>
                  </a:moveTo>
                  <a:lnTo>
                    <a:pt x="496" y="0"/>
                  </a:lnTo>
                  <a:lnTo>
                    <a:pt x="49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6" name="Freeform 154"/>
            <p:cNvSpPr>
              <a:spLocks/>
            </p:cNvSpPr>
            <p:nvPr/>
          </p:nvSpPr>
          <p:spPr bwMode="auto">
            <a:xfrm>
              <a:off x="1081" y="2275"/>
              <a:ext cx="84" cy="86"/>
            </a:xfrm>
            <a:custGeom>
              <a:avLst/>
              <a:gdLst>
                <a:gd name="T0" fmla="*/ 0 w 563"/>
                <a:gd name="T1" fmla="*/ 564 h 564"/>
                <a:gd name="T2" fmla="*/ 562 w 563"/>
                <a:gd name="T3" fmla="*/ 0 h 564"/>
                <a:gd name="T4" fmla="*/ 563 w 563"/>
                <a:gd name="T5" fmla="*/ 0 h 564"/>
              </a:gdLst>
              <a:ahLst/>
              <a:cxnLst>
                <a:cxn ang="0">
                  <a:pos x="T0" y="T1"/>
                </a:cxn>
                <a:cxn ang="0">
                  <a:pos x="T2" y="T3"/>
                </a:cxn>
                <a:cxn ang="0">
                  <a:pos x="T4" y="T5"/>
                </a:cxn>
              </a:cxnLst>
              <a:rect l="0" t="0" r="r" b="b"/>
              <a:pathLst>
                <a:path w="563" h="564">
                  <a:moveTo>
                    <a:pt x="0" y="564"/>
                  </a:moveTo>
                  <a:lnTo>
                    <a:pt x="562" y="0"/>
                  </a:lnTo>
                  <a:lnTo>
                    <a:pt x="56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7" name="Freeform 155"/>
            <p:cNvSpPr>
              <a:spLocks/>
            </p:cNvSpPr>
            <p:nvPr/>
          </p:nvSpPr>
          <p:spPr bwMode="auto">
            <a:xfrm>
              <a:off x="1096" y="2279"/>
              <a:ext cx="86" cy="85"/>
            </a:xfrm>
            <a:custGeom>
              <a:avLst/>
              <a:gdLst>
                <a:gd name="T0" fmla="*/ 0 w 573"/>
                <a:gd name="T1" fmla="*/ 573 h 573"/>
                <a:gd name="T2" fmla="*/ 572 w 573"/>
                <a:gd name="T3" fmla="*/ 0 h 573"/>
                <a:gd name="T4" fmla="*/ 573 w 573"/>
                <a:gd name="T5" fmla="*/ 0 h 573"/>
              </a:gdLst>
              <a:ahLst/>
              <a:cxnLst>
                <a:cxn ang="0">
                  <a:pos x="T0" y="T1"/>
                </a:cxn>
                <a:cxn ang="0">
                  <a:pos x="T2" y="T3"/>
                </a:cxn>
                <a:cxn ang="0">
                  <a:pos x="T4" y="T5"/>
                </a:cxn>
              </a:cxnLst>
              <a:rect l="0" t="0" r="r" b="b"/>
              <a:pathLst>
                <a:path w="573" h="573">
                  <a:moveTo>
                    <a:pt x="0" y="573"/>
                  </a:moveTo>
                  <a:lnTo>
                    <a:pt x="572" y="0"/>
                  </a:lnTo>
                  <a:lnTo>
                    <a:pt x="57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8" name="Freeform 156"/>
            <p:cNvSpPr>
              <a:spLocks/>
            </p:cNvSpPr>
            <p:nvPr/>
          </p:nvSpPr>
          <p:spPr bwMode="auto">
            <a:xfrm>
              <a:off x="1113" y="2287"/>
              <a:ext cx="80" cy="80"/>
            </a:xfrm>
            <a:custGeom>
              <a:avLst/>
              <a:gdLst>
                <a:gd name="T0" fmla="*/ 0 w 540"/>
                <a:gd name="T1" fmla="*/ 539 h 539"/>
                <a:gd name="T2" fmla="*/ 539 w 540"/>
                <a:gd name="T3" fmla="*/ 0 h 539"/>
                <a:gd name="T4" fmla="*/ 540 w 540"/>
                <a:gd name="T5" fmla="*/ 0 h 539"/>
              </a:gdLst>
              <a:ahLst/>
              <a:cxnLst>
                <a:cxn ang="0">
                  <a:pos x="T0" y="T1"/>
                </a:cxn>
                <a:cxn ang="0">
                  <a:pos x="T2" y="T3"/>
                </a:cxn>
                <a:cxn ang="0">
                  <a:pos x="T4" y="T5"/>
                </a:cxn>
              </a:cxnLst>
              <a:rect l="0" t="0" r="r" b="b"/>
              <a:pathLst>
                <a:path w="540" h="539">
                  <a:moveTo>
                    <a:pt x="0" y="539"/>
                  </a:moveTo>
                  <a:lnTo>
                    <a:pt x="539" y="0"/>
                  </a:lnTo>
                  <a:lnTo>
                    <a:pt x="5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69" name="Freeform 157"/>
            <p:cNvSpPr>
              <a:spLocks/>
            </p:cNvSpPr>
            <p:nvPr/>
          </p:nvSpPr>
          <p:spPr bwMode="auto">
            <a:xfrm>
              <a:off x="1131" y="2298"/>
              <a:ext cx="69" cy="71"/>
            </a:xfrm>
            <a:custGeom>
              <a:avLst/>
              <a:gdLst>
                <a:gd name="T0" fmla="*/ 0 w 470"/>
                <a:gd name="T1" fmla="*/ 470 h 470"/>
                <a:gd name="T2" fmla="*/ 469 w 470"/>
                <a:gd name="T3" fmla="*/ 0 h 470"/>
                <a:gd name="T4" fmla="*/ 470 w 470"/>
                <a:gd name="T5" fmla="*/ 0 h 470"/>
              </a:gdLst>
              <a:ahLst/>
              <a:cxnLst>
                <a:cxn ang="0">
                  <a:pos x="T0" y="T1"/>
                </a:cxn>
                <a:cxn ang="0">
                  <a:pos x="T2" y="T3"/>
                </a:cxn>
                <a:cxn ang="0">
                  <a:pos x="T4" y="T5"/>
                </a:cxn>
              </a:cxnLst>
              <a:rect l="0" t="0" r="r" b="b"/>
              <a:pathLst>
                <a:path w="470" h="470">
                  <a:moveTo>
                    <a:pt x="0" y="470"/>
                  </a:moveTo>
                  <a:lnTo>
                    <a:pt x="469" y="0"/>
                  </a:lnTo>
                  <a:lnTo>
                    <a:pt x="47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70" name="Freeform 158"/>
            <p:cNvSpPr>
              <a:spLocks/>
            </p:cNvSpPr>
            <p:nvPr/>
          </p:nvSpPr>
          <p:spPr bwMode="auto">
            <a:xfrm>
              <a:off x="1150" y="2313"/>
              <a:ext cx="56" cy="54"/>
            </a:xfrm>
            <a:custGeom>
              <a:avLst/>
              <a:gdLst>
                <a:gd name="T0" fmla="*/ 0 w 366"/>
                <a:gd name="T1" fmla="*/ 365 h 365"/>
                <a:gd name="T2" fmla="*/ 364 w 366"/>
                <a:gd name="T3" fmla="*/ 0 h 365"/>
                <a:gd name="T4" fmla="*/ 366 w 366"/>
                <a:gd name="T5" fmla="*/ 0 h 365"/>
              </a:gdLst>
              <a:ahLst/>
              <a:cxnLst>
                <a:cxn ang="0">
                  <a:pos x="T0" y="T1"/>
                </a:cxn>
                <a:cxn ang="0">
                  <a:pos x="T2" y="T3"/>
                </a:cxn>
                <a:cxn ang="0">
                  <a:pos x="T4" y="T5"/>
                </a:cxn>
              </a:cxnLst>
              <a:rect l="0" t="0" r="r" b="b"/>
              <a:pathLst>
                <a:path w="366" h="365">
                  <a:moveTo>
                    <a:pt x="0" y="365"/>
                  </a:moveTo>
                  <a:lnTo>
                    <a:pt x="364" y="0"/>
                  </a:lnTo>
                  <a:lnTo>
                    <a:pt x="3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71" name="Freeform 159"/>
            <p:cNvSpPr>
              <a:spLocks/>
            </p:cNvSpPr>
            <p:nvPr/>
          </p:nvSpPr>
          <p:spPr bwMode="auto">
            <a:xfrm>
              <a:off x="1177" y="2331"/>
              <a:ext cx="29" cy="28"/>
            </a:xfrm>
            <a:custGeom>
              <a:avLst/>
              <a:gdLst>
                <a:gd name="T0" fmla="*/ 0 w 190"/>
                <a:gd name="T1" fmla="*/ 188 h 188"/>
                <a:gd name="T2" fmla="*/ 188 w 190"/>
                <a:gd name="T3" fmla="*/ 0 h 188"/>
                <a:gd name="T4" fmla="*/ 190 w 190"/>
                <a:gd name="T5" fmla="*/ 0 h 188"/>
              </a:gdLst>
              <a:ahLst/>
              <a:cxnLst>
                <a:cxn ang="0">
                  <a:pos x="T0" y="T1"/>
                </a:cxn>
                <a:cxn ang="0">
                  <a:pos x="T2" y="T3"/>
                </a:cxn>
                <a:cxn ang="0">
                  <a:pos x="T4" y="T5"/>
                </a:cxn>
              </a:cxnLst>
              <a:rect l="0" t="0" r="r" b="b"/>
              <a:pathLst>
                <a:path w="190" h="188">
                  <a:moveTo>
                    <a:pt x="0" y="188"/>
                  </a:moveTo>
                  <a:lnTo>
                    <a:pt x="188" y="0"/>
                  </a:lnTo>
                  <a:lnTo>
                    <a:pt x="1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grpSp>
        <p:nvGrpSpPr>
          <p:cNvPr id="13810" name="Group 498"/>
          <p:cNvGrpSpPr>
            <a:grpSpLocks/>
          </p:cNvGrpSpPr>
          <p:nvPr/>
        </p:nvGrpSpPr>
        <p:grpSpPr bwMode="auto">
          <a:xfrm>
            <a:off x="6211888" y="1441450"/>
            <a:ext cx="2551112" cy="2368550"/>
            <a:chOff x="3913" y="908"/>
            <a:chExt cx="1607" cy="1492"/>
          </a:xfrm>
        </p:grpSpPr>
        <p:sp>
          <p:nvSpPr>
            <p:cNvPr id="13629" name="Freeform 317"/>
            <p:cNvSpPr>
              <a:spLocks/>
            </p:cNvSpPr>
            <p:nvPr/>
          </p:nvSpPr>
          <p:spPr bwMode="auto">
            <a:xfrm>
              <a:off x="4390" y="1175"/>
              <a:ext cx="163" cy="28"/>
            </a:xfrm>
            <a:custGeom>
              <a:avLst/>
              <a:gdLst>
                <a:gd name="T0" fmla="*/ 1093 w 1093"/>
                <a:gd name="T1" fmla="*/ 188 h 188"/>
                <a:gd name="T2" fmla="*/ 744 w 1093"/>
                <a:gd name="T3" fmla="*/ 0 h 188"/>
                <a:gd name="T4" fmla="*/ 348 w 1093"/>
                <a:gd name="T5" fmla="*/ 0 h 188"/>
                <a:gd name="T6" fmla="*/ 0 w 1093"/>
                <a:gd name="T7" fmla="*/ 188 h 188"/>
                <a:gd name="T8" fmla="*/ 1 w 1093"/>
                <a:gd name="T9" fmla="*/ 188 h 188"/>
              </a:gdLst>
              <a:ahLst/>
              <a:cxnLst>
                <a:cxn ang="0">
                  <a:pos x="T0" y="T1"/>
                </a:cxn>
                <a:cxn ang="0">
                  <a:pos x="T2" y="T3"/>
                </a:cxn>
                <a:cxn ang="0">
                  <a:pos x="T4" y="T5"/>
                </a:cxn>
                <a:cxn ang="0">
                  <a:pos x="T6" y="T7"/>
                </a:cxn>
                <a:cxn ang="0">
                  <a:pos x="T8" y="T9"/>
                </a:cxn>
              </a:cxnLst>
              <a:rect l="0" t="0" r="r" b="b"/>
              <a:pathLst>
                <a:path w="1093" h="188">
                  <a:moveTo>
                    <a:pt x="1093" y="188"/>
                  </a:moveTo>
                  <a:lnTo>
                    <a:pt x="744" y="0"/>
                  </a:lnTo>
                  <a:lnTo>
                    <a:pt x="348" y="0"/>
                  </a:lnTo>
                  <a:lnTo>
                    <a:pt x="0" y="188"/>
                  </a:lnTo>
                  <a:lnTo>
                    <a:pt x="1" y="1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0" name="Freeform 318"/>
            <p:cNvSpPr>
              <a:spLocks/>
            </p:cNvSpPr>
            <p:nvPr/>
          </p:nvSpPr>
          <p:spPr bwMode="auto">
            <a:xfrm>
              <a:off x="4390" y="1467"/>
              <a:ext cx="163" cy="28"/>
            </a:xfrm>
            <a:custGeom>
              <a:avLst/>
              <a:gdLst>
                <a:gd name="T0" fmla="*/ 0 w 1094"/>
                <a:gd name="T1" fmla="*/ 0 h 188"/>
                <a:gd name="T2" fmla="*/ 348 w 1094"/>
                <a:gd name="T3" fmla="*/ 188 h 188"/>
                <a:gd name="T4" fmla="*/ 744 w 1094"/>
                <a:gd name="T5" fmla="*/ 188 h 188"/>
                <a:gd name="T6" fmla="*/ 1093 w 1094"/>
                <a:gd name="T7" fmla="*/ 0 h 188"/>
                <a:gd name="T8" fmla="*/ 1094 w 1094"/>
                <a:gd name="T9" fmla="*/ 0 h 188"/>
              </a:gdLst>
              <a:ahLst/>
              <a:cxnLst>
                <a:cxn ang="0">
                  <a:pos x="T0" y="T1"/>
                </a:cxn>
                <a:cxn ang="0">
                  <a:pos x="T2" y="T3"/>
                </a:cxn>
                <a:cxn ang="0">
                  <a:pos x="T4" y="T5"/>
                </a:cxn>
                <a:cxn ang="0">
                  <a:pos x="T6" y="T7"/>
                </a:cxn>
                <a:cxn ang="0">
                  <a:pos x="T8" y="T9"/>
                </a:cxn>
              </a:cxnLst>
              <a:rect l="0" t="0" r="r" b="b"/>
              <a:pathLst>
                <a:path w="1094" h="188">
                  <a:moveTo>
                    <a:pt x="0" y="0"/>
                  </a:moveTo>
                  <a:lnTo>
                    <a:pt x="348" y="188"/>
                  </a:lnTo>
                  <a:lnTo>
                    <a:pt x="744" y="188"/>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1" name="Freeform 319"/>
            <p:cNvSpPr>
              <a:spLocks/>
            </p:cNvSpPr>
            <p:nvPr/>
          </p:nvSpPr>
          <p:spPr bwMode="auto">
            <a:xfrm>
              <a:off x="4390" y="1203"/>
              <a:ext cx="2" cy="264"/>
            </a:xfrm>
            <a:custGeom>
              <a:avLst/>
              <a:gdLst>
                <a:gd name="T0" fmla="*/ 0 w 1"/>
                <a:gd name="T1" fmla="*/ 1765 h 1765"/>
                <a:gd name="T2" fmla="*/ 0 w 1"/>
                <a:gd name="T3" fmla="*/ 0 h 1765"/>
                <a:gd name="T4" fmla="*/ 1 w 1"/>
                <a:gd name="T5" fmla="*/ 0 h 1765"/>
              </a:gdLst>
              <a:ahLst/>
              <a:cxnLst>
                <a:cxn ang="0">
                  <a:pos x="T0" y="T1"/>
                </a:cxn>
                <a:cxn ang="0">
                  <a:pos x="T2" y="T3"/>
                </a:cxn>
                <a:cxn ang="0">
                  <a:pos x="T4" y="T5"/>
                </a:cxn>
              </a:cxnLst>
              <a:rect l="0" t="0" r="r" b="b"/>
              <a:pathLst>
                <a:path w="1" h="1765">
                  <a:moveTo>
                    <a:pt x="0" y="176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2" name="Freeform 320"/>
            <p:cNvSpPr>
              <a:spLocks/>
            </p:cNvSpPr>
            <p:nvPr/>
          </p:nvSpPr>
          <p:spPr bwMode="auto">
            <a:xfrm>
              <a:off x="5041" y="1203"/>
              <a:ext cx="2" cy="264"/>
            </a:xfrm>
            <a:custGeom>
              <a:avLst/>
              <a:gdLst>
                <a:gd name="T0" fmla="*/ 0 w 1"/>
                <a:gd name="T1" fmla="*/ 1765 h 1765"/>
                <a:gd name="T2" fmla="*/ 0 w 1"/>
                <a:gd name="T3" fmla="*/ 0 h 1765"/>
                <a:gd name="T4" fmla="*/ 1 w 1"/>
                <a:gd name="T5" fmla="*/ 0 h 1765"/>
              </a:gdLst>
              <a:ahLst/>
              <a:cxnLst>
                <a:cxn ang="0">
                  <a:pos x="T0" y="T1"/>
                </a:cxn>
                <a:cxn ang="0">
                  <a:pos x="T2" y="T3"/>
                </a:cxn>
                <a:cxn ang="0">
                  <a:pos x="T4" y="T5"/>
                </a:cxn>
              </a:cxnLst>
              <a:rect l="0" t="0" r="r" b="b"/>
              <a:pathLst>
                <a:path w="1" h="1765">
                  <a:moveTo>
                    <a:pt x="0" y="176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3" name="Freeform 321"/>
            <p:cNvSpPr>
              <a:spLocks/>
            </p:cNvSpPr>
            <p:nvPr/>
          </p:nvSpPr>
          <p:spPr bwMode="auto">
            <a:xfrm>
              <a:off x="4553" y="1203"/>
              <a:ext cx="1" cy="264"/>
            </a:xfrm>
            <a:custGeom>
              <a:avLst/>
              <a:gdLst>
                <a:gd name="T0" fmla="*/ 0 w 1"/>
                <a:gd name="T1" fmla="*/ 1765 h 1765"/>
                <a:gd name="T2" fmla="*/ 0 w 1"/>
                <a:gd name="T3" fmla="*/ 0 h 1765"/>
                <a:gd name="T4" fmla="*/ 1 w 1"/>
                <a:gd name="T5" fmla="*/ 0 h 1765"/>
              </a:gdLst>
              <a:ahLst/>
              <a:cxnLst>
                <a:cxn ang="0">
                  <a:pos x="T0" y="T1"/>
                </a:cxn>
                <a:cxn ang="0">
                  <a:pos x="T2" y="T3"/>
                </a:cxn>
                <a:cxn ang="0">
                  <a:pos x="T4" y="T5"/>
                </a:cxn>
              </a:cxnLst>
              <a:rect l="0" t="0" r="r" b="b"/>
              <a:pathLst>
                <a:path w="1" h="1765">
                  <a:moveTo>
                    <a:pt x="0" y="176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4" name="Freeform 322"/>
            <p:cNvSpPr>
              <a:spLocks/>
            </p:cNvSpPr>
            <p:nvPr/>
          </p:nvSpPr>
          <p:spPr bwMode="auto">
            <a:xfrm>
              <a:off x="4879" y="1203"/>
              <a:ext cx="2" cy="264"/>
            </a:xfrm>
            <a:custGeom>
              <a:avLst/>
              <a:gdLst>
                <a:gd name="T0" fmla="*/ 0 w 1"/>
                <a:gd name="T1" fmla="*/ 1765 h 1765"/>
                <a:gd name="T2" fmla="*/ 0 w 1"/>
                <a:gd name="T3" fmla="*/ 0 h 1765"/>
                <a:gd name="T4" fmla="*/ 1 w 1"/>
                <a:gd name="T5" fmla="*/ 0 h 1765"/>
              </a:gdLst>
              <a:ahLst/>
              <a:cxnLst>
                <a:cxn ang="0">
                  <a:pos x="T0" y="T1"/>
                </a:cxn>
                <a:cxn ang="0">
                  <a:pos x="T2" y="T3"/>
                </a:cxn>
                <a:cxn ang="0">
                  <a:pos x="T4" y="T5"/>
                </a:cxn>
              </a:cxnLst>
              <a:rect l="0" t="0" r="r" b="b"/>
              <a:pathLst>
                <a:path w="1" h="1765">
                  <a:moveTo>
                    <a:pt x="0" y="176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5" name="Freeform 323"/>
            <p:cNvSpPr>
              <a:spLocks/>
            </p:cNvSpPr>
            <p:nvPr/>
          </p:nvSpPr>
          <p:spPr bwMode="auto">
            <a:xfrm>
              <a:off x="4553" y="1203"/>
              <a:ext cx="1" cy="264"/>
            </a:xfrm>
            <a:custGeom>
              <a:avLst/>
              <a:gdLst>
                <a:gd name="T0" fmla="*/ 0 w 1"/>
                <a:gd name="T1" fmla="*/ 1765 h 1765"/>
                <a:gd name="T2" fmla="*/ 0 w 1"/>
                <a:gd name="T3" fmla="*/ 0 h 1765"/>
                <a:gd name="T4" fmla="*/ 1 w 1"/>
                <a:gd name="T5" fmla="*/ 0 h 1765"/>
              </a:gdLst>
              <a:ahLst/>
              <a:cxnLst>
                <a:cxn ang="0">
                  <a:pos x="T0" y="T1"/>
                </a:cxn>
                <a:cxn ang="0">
                  <a:pos x="T2" y="T3"/>
                </a:cxn>
                <a:cxn ang="0">
                  <a:pos x="T4" y="T5"/>
                </a:cxn>
              </a:cxnLst>
              <a:rect l="0" t="0" r="r" b="b"/>
              <a:pathLst>
                <a:path w="1" h="1765">
                  <a:moveTo>
                    <a:pt x="0" y="176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6" name="Freeform 324"/>
            <p:cNvSpPr>
              <a:spLocks/>
            </p:cNvSpPr>
            <p:nvPr/>
          </p:nvSpPr>
          <p:spPr bwMode="auto">
            <a:xfrm>
              <a:off x="4879" y="1203"/>
              <a:ext cx="2" cy="274"/>
            </a:xfrm>
            <a:custGeom>
              <a:avLst/>
              <a:gdLst>
                <a:gd name="T0" fmla="*/ 0 w 1"/>
                <a:gd name="T1" fmla="*/ 1831 h 1831"/>
                <a:gd name="T2" fmla="*/ 0 w 1"/>
                <a:gd name="T3" fmla="*/ 0 h 1831"/>
                <a:gd name="T4" fmla="*/ 1 w 1"/>
                <a:gd name="T5" fmla="*/ 0 h 1831"/>
              </a:gdLst>
              <a:ahLst/>
              <a:cxnLst>
                <a:cxn ang="0">
                  <a:pos x="T0" y="T1"/>
                </a:cxn>
                <a:cxn ang="0">
                  <a:pos x="T2" y="T3"/>
                </a:cxn>
                <a:cxn ang="0">
                  <a:pos x="T4" y="T5"/>
                </a:cxn>
              </a:cxnLst>
              <a:rect l="0" t="0" r="r" b="b"/>
              <a:pathLst>
                <a:path w="1" h="1831">
                  <a:moveTo>
                    <a:pt x="0" y="1831"/>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7" name="Freeform 325"/>
            <p:cNvSpPr>
              <a:spLocks/>
            </p:cNvSpPr>
            <p:nvPr/>
          </p:nvSpPr>
          <p:spPr bwMode="auto">
            <a:xfrm>
              <a:off x="4470" y="1498"/>
              <a:ext cx="491" cy="2"/>
            </a:xfrm>
            <a:custGeom>
              <a:avLst/>
              <a:gdLst>
                <a:gd name="T0" fmla="*/ 0 w 3281"/>
                <a:gd name="T1" fmla="*/ 3279 w 3281"/>
                <a:gd name="T2" fmla="*/ 3281 w 3281"/>
              </a:gdLst>
              <a:ahLst/>
              <a:cxnLst>
                <a:cxn ang="0">
                  <a:pos x="T0" y="0"/>
                </a:cxn>
                <a:cxn ang="0">
                  <a:pos x="T1" y="0"/>
                </a:cxn>
                <a:cxn ang="0">
                  <a:pos x="T2" y="0"/>
                </a:cxn>
              </a:cxnLst>
              <a:rect l="0" t="0" r="r" b="b"/>
              <a:pathLst>
                <a:path w="3281">
                  <a:moveTo>
                    <a:pt x="0" y="0"/>
                  </a:moveTo>
                  <a:lnTo>
                    <a:pt x="3279"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8" name="Freeform 326"/>
            <p:cNvSpPr>
              <a:spLocks/>
            </p:cNvSpPr>
            <p:nvPr/>
          </p:nvSpPr>
          <p:spPr bwMode="auto">
            <a:xfrm>
              <a:off x="4879" y="1467"/>
              <a:ext cx="162" cy="28"/>
            </a:xfrm>
            <a:custGeom>
              <a:avLst/>
              <a:gdLst>
                <a:gd name="T0" fmla="*/ 0 w 1094"/>
                <a:gd name="T1" fmla="*/ 0 h 188"/>
                <a:gd name="T2" fmla="*/ 348 w 1094"/>
                <a:gd name="T3" fmla="*/ 188 h 188"/>
                <a:gd name="T4" fmla="*/ 744 w 1094"/>
                <a:gd name="T5" fmla="*/ 188 h 188"/>
                <a:gd name="T6" fmla="*/ 1093 w 1094"/>
                <a:gd name="T7" fmla="*/ 0 h 188"/>
                <a:gd name="T8" fmla="*/ 1094 w 1094"/>
                <a:gd name="T9" fmla="*/ 0 h 188"/>
              </a:gdLst>
              <a:ahLst/>
              <a:cxnLst>
                <a:cxn ang="0">
                  <a:pos x="T0" y="T1"/>
                </a:cxn>
                <a:cxn ang="0">
                  <a:pos x="T2" y="T3"/>
                </a:cxn>
                <a:cxn ang="0">
                  <a:pos x="T4" y="T5"/>
                </a:cxn>
                <a:cxn ang="0">
                  <a:pos x="T6" y="T7"/>
                </a:cxn>
                <a:cxn ang="0">
                  <a:pos x="T8" y="T9"/>
                </a:cxn>
              </a:cxnLst>
              <a:rect l="0" t="0" r="r" b="b"/>
              <a:pathLst>
                <a:path w="1094" h="188">
                  <a:moveTo>
                    <a:pt x="0" y="0"/>
                  </a:moveTo>
                  <a:lnTo>
                    <a:pt x="348" y="188"/>
                  </a:lnTo>
                  <a:lnTo>
                    <a:pt x="744" y="188"/>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39" name="Freeform 327"/>
            <p:cNvSpPr>
              <a:spLocks/>
            </p:cNvSpPr>
            <p:nvPr/>
          </p:nvSpPr>
          <p:spPr bwMode="auto">
            <a:xfrm>
              <a:off x="4553" y="1467"/>
              <a:ext cx="193" cy="31"/>
            </a:xfrm>
            <a:custGeom>
              <a:avLst/>
              <a:gdLst>
                <a:gd name="T0" fmla="*/ 0 w 1293"/>
                <a:gd name="T1" fmla="*/ 0 h 212"/>
                <a:gd name="T2" fmla="*/ 1291 w 1293"/>
                <a:gd name="T3" fmla="*/ 212 h 212"/>
                <a:gd name="T4" fmla="*/ 1293 w 1293"/>
                <a:gd name="T5" fmla="*/ 212 h 212"/>
              </a:gdLst>
              <a:ahLst/>
              <a:cxnLst>
                <a:cxn ang="0">
                  <a:pos x="T0" y="T1"/>
                </a:cxn>
                <a:cxn ang="0">
                  <a:pos x="T2" y="T3"/>
                </a:cxn>
                <a:cxn ang="0">
                  <a:pos x="T4" y="T5"/>
                </a:cxn>
              </a:cxnLst>
              <a:rect l="0" t="0" r="r" b="b"/>
              <a:pathLst>
                <a:path w="1293" h="212">
                  <a:moveTo>
                    <a:pt x="0" y="0"/>
                  </a:moveTo>
                  <a:lnTo>
                    <a:pt x="1291" y="212"/>
                  </a:lnTo>
                  <a:lnTo>
                    <a:pt x="1293" y="21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0" name="Freeform 328"/>
            <p:cNvSpPr>
              <a:spLocks/>
            </p:cNvSpPr>
            <p:nvPr/>
          </p:nvSpPr>
          <p:spPr bwMode="auto">
            <a:xfrm>
              <a:off x="4685" y="1467"/>
              <a:ext cx="194" cy="31"/>
            </a:xfrm>
            <a:custGeom>
              <a:avLst/>
              <a:gdLst>
                <a:gd name="T0" fmla="*/ 0 w 1293"/>
                <a:gd name="T1" fmla="*/ 212 h 212"/>
                <a:gd name="T2" fmla="*/ 1292 w 1293"/>
                <a:gd name="T3" fmla="*/ 0 h 212"/>
                <a:gd name="T4" fmla="*/ 1293 w 1293"/>
                <a:gd name="T5" fmla="*/ 0 h 212"/>
              </a:gdLst>
              <a:ahLst/>
              <a:cxnLst>
                <a:cxn ang="0">
                  <a:pos x="T0" y="T1"/>
                </a:cxn>
                <a:cxn ang="0">
                  <a:pos x="T2" y="T3"/>
                </a:cxn>
                <a:cxn ang="0">
                  <a:pos x="T4" y="T5"/>
                </a:cxn>
              </a:cxnLst>
              <a:rect l="0" t="0" r="r" b="b"/>
              <a:pathLst>
                <a:path w="1293" h="212">
                  <a:moveTo>
                    <a:pt x="0" y="212"/>
                  </a:moveTo>
                  <a:lnTo>
                    <a:pt x="1292" y="0"/>
                  </a:lnTo>
                  <a:lnTo>
                    <a:pt x="12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1" name="Freeform 329"/>
            <p:cNvSpPr>
              <a:spLocks/>
            </p:cNvSpPr>
            <p:nvPr/>
          </p:nvSpPr>
          <p:spPr bwMode="auto">
            <a:xfrm>
              <a:off x="4879" y="1175"/>
              <a:ext cx="162" cy="28"/>
            </a:xfrm>
            <a:custGeom>
              <a:avLst/>
              <a:gdLst>
                <a:gd name="T0" fmla="*/ 1093 w 1093"/>
                <a:gd name="T1" fmla="*/ 188 h 188"/>
                <a:gd name="T2" fmla="*/ 744 w 1093"/>
                <a:gd name="T3" fmla="*/ 0 h 188"/>
                <a:gd name="T4" fmla="*/ 348 w 1093"/>
                <a:gd name="T5" fmla="*/ 0 h 188"/>
                <a:gd name="T6" fmla="*/ 0 w 1093"/>
                <a:gd name="T7" fmla="*/ 188 h 188"/>
                <a:gd name="T8" fmla="*/ 1 w 1093"/>
                <a:gd name="T9" fmla="*/ 188 h 188"/>
              </a:gdLst>
              <a:ahLst/>
              <a:cxnLst>
                <a:cxn ang="0">
                  <a:pos x="T0" y="T1"/>
                </a:cxn>
                <a:cxn ang="0">
                  <a:pos x="T2" y="T3"/>
                </a:cxn>
                <a:cxn ang="0">
                  <a:pos x="T4" y="T5"/>
                </a:cxn>
                <a:cxn ang="0">
                  <a:pos x="T6" y="T7"/>
                </a:cxn>
                <a:cxn ang="0">
                  <a:pos x="T8" y="T9"/>
                </a:cxn>
              </a:cxnLst>
              <a:rect l="0" t="0" r="r" b="b"/>
              <a:pathLst>
                <a:path w="1093" h="188">
                  <a:moveTo>
                    <a:pt x="1093" y="188"/>
                  </a:moveTo>
                  <a:lnTo>
                    <a:pt x="744" y="0"/>
                  </a:lnTo>
                  <a:lnTo>
                    <a:pt x="348" y="0"/>
                  </a:lnTo>
                  <a:lnTo>
                    <a:pt x="0" y="188"/>
                  </a:lnTo>
                  <a:lnTo>
                    <a:pt x="1" y="1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2" name="Freeform 330"/>
            <p:cNvSpPr>
              <a:spLocks/>
            </p:cNvSpPr>
            <p:nvPr/>
          </p:nvSpPr>
          <p:spPr bwMode="auto">
            <a:xfrm>
              <a:off x="4470" y="1172"/>
              <a:ext cx="491" cy="2"/>
            </a:xfrm>
            <a:custGeom>
              <a:avLst/>
              <a:gdLst>
                <a:gd name="T0" fmla="*/ 0 w 3281"/>
                <a:gd name="T1" fmla="*/ 3279 w 3281"/>
                <a:gd name="T2" fmla="*/ 3281 w 3281"/>
              </a:gdLst>
              <a:ahLst/>
              <a:cxnLst>
                <a:cxn ang="0">
                  <a:pos x="T0" y="0"/>
                </a:cxn>
                <a:cxn ang="0">
                  <a:pos x="T1" y="0"/>
                </a:cxn>
                <a:cxn ang="0">
                  <a:pos x="T2" y="0"/>
                </a:cxn>
              </a:cxnLst>
              <a:rect l="0" t="0" r="r" b="b"/>
              <a:pathLst>
                <a:path w="3281">
                  <a:moveTo>
                    <a:pt x="0" y="0"/>
                  </a:moveTo>
                  <a:lnTo>
                    <a:pt x="3279"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3" name="Freeform 331"/>
            <p:cNvSpPr>
              <a:spLocks/>
            </p:cNvSpPr>
            <p:nvPr/>
          </p:nvSpPr>
          <p:spPr bwMode="auto">
            <a:xfrm>
              <a:off x="4553" y="1172"/>
              <a:ext cx="191" cy="31"/>
            </a:xfrm>
            <a:custGeom>
              <a:avLst/>
              <a:gdLst>
                <a:gd name="T0" fmla="*/ 1291 w 1291"/>
                <a:gd name="T1" fmla="*/ 0 h 212"/>
                <a:gd name="T2" fmla="*/ 0 w 1291"/>
                <a:gd name="T3" fmla="*/ 212 h 212"/>
                <a:gd name="T4" fmla="*/ 1 w 1291"/>
                <a:gd name="T5" fmla="*/ 212 h 212"/>
              </a:gdLst>
              <a:ahLst/>
              <a:cxnLst>
                <a:cxn ang="0">
                  <a:pos x="T0" y="T1"/>
                </a:cxn>
                <a:cxn ang="0">
                  <a:pos x="T2" y="T3"/>
                </a:cxn>
                <a:cxn ang="0">
                  <a:pos x="T4" y="T5"/>
                </a:cxn>
              </a:cxnLst>
              <a:rect l="0" t="0" r="r" b="b"/>
              <a:pathLst>
                <a:path w="1291" h="212">
                  <a:moveTo>
                    <a:pt x="1291" y="0"/>
                  </a:moveTo>
                  <a:lnTo>
                    <a:pt x="0" y="212"/>
                  </a:lnTo>
                  <a:lnTo>
                    <a:pt x="1" y="21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4" name="Freeform 332"/>
            <p:cNvSpPr>
              <a:spLocks/>
            </p:cNvSpPr>
            <p:nvPr/>
          </p:nvSpPr>
          <p:spPr bwMode="auto">
            <a:xfrm>
              <a:off x="4685" y="1172"/>
              <a:ext cx="194" cy="31"/>
            </a:xfrm>
            <a:custGeom>
              <a:avLst/>
              <a:gdLst>
                <a:gd name="T0" fmla="*/ 1292 w 1292"/>
                <a:gd name="T1" fmla="*/ 212 h 212"/>
                <a:gd name="T2" fmla="*/ 0 w 1292"/>
                <a:gd name="T3" fmla="*/ 0 h 212"/>
                <a:gd name="T4" fmla="*/ 1 w 1292"/>
                <a:gd name="T5" fmla="*/ 0 h 212"/>
              </a:gdLst>
              <a:ahLst/>
              <a:cxnLst>
                <a:cxn ang="0">
                  <a:pos x="T0" y="T1"/>
                </a:cxn>
                <a:cxn ang="0">
                  <a:pos x="T2" y="T3"/>
                </a:cxn>
                <a:cxn ang="0">
                  <a:pos x="T4" y="T5"/>
                </a:cxn>
              </a:cxnLst>
              <a:rect l="0" t="0" r="r" b="b"/>
              <a:pathLst>
                <a:path w="1292" h="212">
                  <a:moveTo>
                    <a:pt x="1292" y="21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5" name="Freeform 333"/>
            <p:cNvSpPr>
              <a:spLocks/>
            </p:cNvSpPr>
            <p:nvPr/>
          </p:nvSpPr>
          <p:spPr bwMode="auto">
            <a:xfrm>
              <a:off x="4470" y="1498"/>
              <a:ext cx="491" cy="2"/>
            </a:xfrm>
            <a:custGeom>
              <a:avLst/>
              <a:gdLst>
                <a:gd name="T0" fmla="*/ 0 w 3281"/>
                <a:gd name="T1" fmla="*/ 3279 w 3281"/>
                <a:gd name="T2" fmla="*/ 3281 w 3281"/>
              </a:gdLst>
              <a:ahLst/>
              <a:cxnLst>
                <a:cxn ang="0">
                  <a:pos x="T0" y="0"/>
                </a:cxn>
                <a:cxn ang="0">
                  <a:pos x="T1" y="0"/>
                </a:cxn>
                <a:cxn ang="0">
                  <a:pos x="T2" y="0"/>
                </a:cxn>
              </a:cxnLst>
              <a:rect l="0" t="0" r="r" b="b"/>
              <a:pathLst>
                <a:path w="3281">
                  <a:moveTo>
                    <a:pt x="0" y="0"/>
                  </a:moveTo>
                  <a:lnTo>
                    <a:pt x="3279"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6" name="Freeform 334"/>
            <p:cNvSpPr>
              <a:spLocks/>
            </p:cNvSpPr>
            <p:nvPr/>
          </p:nvSpPr>
          <p:spPr bwMode="auto">
            <a:xfrm>
              <a:off x="4553" y="1498"/>
              <a:ext cx="191" cy="33"/>
            </a:xfrm>
            <a:custGeom>
              <a:avLst/>
              <a:gdLst>
                <a:gd name="T0" fmla="*/ 1291 w 1291"/>
                <a:gd name="T1" fmla="*/ 0 h 214"/>
                <a:gd name="T2" fmla="*/ 0 w 1291"/>
                <a:gd name="T3" fmla="*/ 214 h 214"/>
                <a:gd name="T4" fmla="*/ 1 w 1291"/>
                <a:gd name="T5" fmla="*/ 214 h 214"/>
              </a:gdLst>
              <a:ahLst/>
              <a:cxnLst>
                <a:cxn ang="0">
                  <a:pos x="T0" y="T1"/>
                </a:cxn>
                <a:cxn ang="0">
                  <a:pos x="T2" y="T3"/>
                </a:cxn>
                <a:cxn ang="0">
                  <a:pos x="T4" y="T5"/>
                </a:cxn>
              </a:cxnLst>
              <a:rect l="0" t="0" r="r" b="b"/>
              <a:pathLst>
                <a:path w="1291" h="214">
                  <a:moveTo>
                    <a:pt x="1291" y="0"/>
                  </a:moveTo>
                  <a:lnTo>
                    <a:pt x="0" y="214"/>
                  </a:lnTo>
                  <a:lnTo>
                    <a:pt x="1" y="2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7" name="Freeform 335"/>
            <p:cNvSpPr>
              <a:spLocks/>
            </p:cNvSpPr>
            <p:nvPr/>
          </p:nvSpPr>
          <p:spPr bwMode="auto">
            <a:xfrm>
              <a:off x="4470" y="1825"/>
              <a:ext cx="491" cy="1"/>
            </a:xfrm>
            <a:custGeom>
              <a:avLst/>
              <a:gdLst>
                <a:gd name="T0" fmla="*/ 0 w 3281"/>
                <a:gd name="T1" fmla="*/ 3279 w 3281"/>
                <a:gd name="T2" fmla="*/ 3281 w 3281"/>
              </a:gdLst>
              <a:ahLst/>
              <a:cxnLst>
                <a:cxn ang="0">
                  <a:pos x="T0" y="0"/>
                </a:cxn>
                <a:cxn ang="0">
                  <a:pos x="T1" y="0"/>
                </a:cxn>
                <a:cxn ang="0">
                  <a:pos x="T2" y="0"/>
                </a:cxn>
              </a:cxnLst>
              <a:rect l="0" t="0" r="r" b="b"/>
              <a:pathLst>
                <a:path w="3281">
                  <a:moveTo>
                    <a:pt x="0" y="0"/>
                  </a:moveTo>
                  <a:lnTo>
                    <a:pt x="3279"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8" name="Freeform 336"/>
            <p:cNvSpPr>
              <a:spLocks/>
            </p:cNvSpPr>
            <p:nvPr/>
          </p:nvSpPr>
          <p:spPr bwMode="auto">
            <a:xfrm>
              <a:off x="4553" y="1793"/>
              <a:ext cx="193" cy="32"/>
            </a:xfrm>
            <a:custGeom>
              <a:avLst/>
              <a:gdLst>
                <a:gd name="T0" fmla="*/ 0 w 1293"/>
                <a:gd name="T1" fmla="*/ 0 h 213"/>
                <a:gd name="T2" fmla="*/ 1291 w 1293"/>
                <a:gd name="T3" fmla="*/ 213 h 213"/>
                <a:gd name="T4" fmla="*/ 1293 w 1293"/>
                <a:gd name="T5" fmla="*/ 213 h 213"/>
              </a:gdLst>
              <a:ahLst/>
              <a:cxnLst>
                <a:cxn ang="0">
                  <a:pos x="T0" y="T1"/>
                </a:cxn>
                <a:cxn ang="0">
                  <a:pos x="T2" y="T3"/>
                </a:cxn>
                <a:cxn ang="0">
                  <a:pos x="T4" y="T5"/>
                </a:cxn>
              </a:cxnLst>
              <a:rect l="0" t="0" r="r" b="b"/>
              <a:pathLst>
                <a:path w="1293" h="213">
                  <a:moveTo>
                    <a:pt x="0" y="0"/>
                  </a:moveTo>
                  <a:lnTo>
                    <a:pt x="1291" y="213"/>
                  </a:lnTo>
                  <a:lnTo>
                    <a:pt x="1293" y="2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49" name="Freeform 337"/>
            <p:cNvSpPr>
              <a:spLocks/>
            </p:cNvSpPr>
            <p:nvPr/>
          </p:nvSpPr>
          <p:spPr bwMode="auto">
            <a:xfrm>
              <a:off x="4390" y="1531"/>
              <a:ext cx="2" cy="262"/>
            </a:xfrm>
            <a:custGeom>
              <a:avLst/>
              <a:gdLst>
                <a:gd name="T0" fmla="*/ 0 w 1"/>
                <a:gd name="T1" fmla="*/ 0 h 1763"/>
                <a:gd name="T2" fmla="*/ 0 w 1"/>
                <a:gd name="T3" fmla="*/ 1763 h 1763"/>
                <a:gd name="T4" fmla="*/ 1 w 1"/>
                <a:gd name="T5" fmla="*/ 1763 h 1763"/>
              </a:gdLst>
              <a:ahLst/>
              <a:cxnLst>
                <a:cxn ang="0">
                  <a:pos x="T0" y="T1"/>
                </a:cxn>
                <a:cxn ang="0">
                  <a:pos x="T2" y="T3"/>
                </a:cxn>
                <a:cxn ang="0">
                  <a:pos x="T4" y="T5"/>
                </a:cxn>
              </a:cxnLst>
              <a:rect l="0" t="0" r="r" b="b"/>
              <a:pathLst>
                <a:path w="1" h="1763">
                  <a:moveTo>
                    <a:pt x="0" y="0"/>
                  </a:moveTo>
                  <a:lnTo>
                    <a:pt x="0" y="1763"/>
                  </a:lnTo>
                  <a:lnTo>
                    <a:pt x="1" y="176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0" name="Freeform 338"/>
            <p:cNvSpPr>
              <a:spLocks/>
            </p:cNvSpPr>
            <p:nvPr/>
          </p:nvSpPr>
          <p:spPr bwMode="auto">
            <a:xfrm>
              <a:off x="4553" y="1531"/>
              <a:ext cx="1" cy="262"/>
            </a:xfrm>
            <a:custGeom>
              <a:avLst/>
              <a:gdLst>
                <a:gd name="T0" fmla="*/ 0 w 1"/>
                <a:gd name="T1" fmla="*/ 0 h 1763"/>
                <a:gd name="T2" fmla="*/ 0 w 1"/>
                <a:gd name="T3" fmla="*/ 1763 h 1763"/>
                <a:gd name="T4" fmla="*/ 1 w 1"/>
                <a:gd name="T5" fmla="*/ 1763 h 1763"/>
              </a:gdLst>
              <a:ahLst/>
              <a:cxnLst>
                <a:cxn ang="0">
                  <a:pos x="T0" y="T1"/>
                </a:cxn>
                <a:cxn ang="0">
                  <a:pos x="T2" y="T3"/>
                </a:cxn>
                <a:cxn ang="0">
                  <a:pos x="T4" y="T5"/>
                </a:cxn>
              </a:cxnLst>
              <a:rect l="0" t="0" r="r" b="b"/>
              <a:pathLst>
                <a:path w="1" h="1763">
                  <a:moveTo>
                    <a:pt x="0" y="0"/>
                  </a:moveTo>
                  <a:lnTo>
                    <a:pt x="0" y="1763"/>
                  </a:lnTo>
                  <a:lnTo>
                    <a:pt x="1" y="176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1" name="Freeform 339"/>
            <p:cNvSpPr>
              <a:spLocks/>
            </p:cNvSpPr>
            <p:nvPr/>
          </p:nvSpPr>
          <p:spPr bwMode="auto">
            <a:xfrm>
              <a:off x="4553" y="1531"/>
              <a:ext cx="1" cy="262"/>
            </a:xfrm>
            <a:custGeom>
              <a:avLst/>
              <a:gdLst>
                <a:gd name="T0" fmla="*/ 0 w 1"/>
                <a:gd name="T1" fmla="*/ 0 h 1763"/>
                <a:gd name="T2" fmla="*/ 0 w 1"/>
                <a:gd name="T3" fmla="*/ 1763 h 1763"/>
                <a:gd name="T4" fmla="*/ 1 w 1"/>
                <a:gd name="T5" fmla="*/ 1763 h 1763"/>
              </a:gdLst>
              <a:ahLst/>
              <a:cxnLst>
                <a:cxn ang="0">
                  <a:pos x="T0" y="T1"/>
                </a:cxn>
                <a:cxn ang="0">
                  <a:pos x="T2" y="T3"/>
                </a:cxn>
                <a:cxn ang="0">
                  <a:pos x="T4" y="T5"/>
                </a:cxn>
              </a:cxnLst>
              <a:rect l="0" t="0" r="r" b="b"/>
              <a:pathLst>
                <a:path w="1" h="1763">
                  <a:moveTo>
                    <a:pt x="0" y="0"/>
                  </a:moveTo>
                  <a:lnTo>
                    <a:pt x="0" y="1763"/>
                  </a:lnTo>
                  <a:lnTo>
                    <a:pt x="1" y="176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2" name="Freeform 340"/>
            <p:cNvSpPr>
              <a:spLocks/>
            </p:cNvSpPr>
            <p:nvPr/>
          </p:nvSpPr>
          <p:spPr bwMode="auto">
            <a:xfrm>
              <a:off x="4390" y="1502"/>
              <a:ext cx="163" cy="29"/>
            </a:xfrm>
            <a:custGeom>
              <a:avLst/>
              <a:gdLst>
                <a:gd name="T0" fmla="*/ 1093 w 1093"/>
                <a:gd name="T1" fmla="*/ 189 h 189"/>
                <a:gd name="T2" fmla="*/ 744 w 1093"/>
                <a:gd name="T3" fmla="*/ 0 h 189"/>
                <a:gd name="T4" fmla="*/ 348 w 1093"/>
                <a:gd name="T5" fmla="*/ 0 h 189"/>
                <a:gd name="T6" fmla="*/ 0 w 1093"/>
                <a:gd name="T7" fmla="*/ 189 h 189"/>
                <a:gd name="T8" fmla="*/ 1 w 1093"/>
                <a:gd name="T9" fmla="*/ 189 h 189"/>
              </a:gdLst>
              <a:ahLst/>
              <a:cxnLst>
                <a:cxn ang="0">
                  <a:pos x="T0" y="T1"/>
                </a:cxn>
                <a:cxn ang="0">
                  <a:pos x="T2" y="T3"/>
                </a:cxn>
                <a:cxn ang="0">
                  <a:pos x="T4" y="T5"/>
                </a:cxn>
                <a:cxn ang="0">
                  <a:pos x="T6" y="T7"/>
                </a:cxn>
                <a:cxn ang="0">
                  <a:pos x="T8" y="T9"/>
                </a:cxn>
              </a:cxnLst>
              <a:rect l="0" t="0" r="r" b="b"/>
              <a:pathLst>
                <a:path w="1093" h="189">
                  <a:moveTo>
                    <a:pt x="1093" y="189"/>
                  </a:moveTo>
                  <a:lnTo>
                    <a:pt x="744" y="0"/>
                  </a:lnTo>
                  <a:lnTo>
                    <a:pt x="348" y="0"/>
                  </a:lnTo>
                  <a:lnTo>
                    <a:pt x="0" y="189"/>
                  </a:lnTo>
                  <a:lnTo>
                    <a:pt x="1" y="18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3" name="Freeform 341"/>
            <p:cNvSpPr>
              <a:spLocks/>
            </p:cNvSpPr>
            <p:nvPr/>
          </p:nvSpPr>
          <p:spPr bwMode="auto">
            <a:xfrm>
              <a:off x="4390" y="1793"/>
              <a:ext cx="163" cy="28"/>
            </a:xfrm>
            <a:custGeom>
              <a:avLst/>
              <a:gdLst>
                <a:gd name="T0" fmla="*/ 0 w 1094"/>
                <a:gd name="T1" fmla="*/ 0 h 189"/>
                <a:gd name="T2" fmla="*/ 348 w 1094"/>
                <a:gd name="T3" fmla="*/ 189 h 189"/>
                <a:gd name="T4" fmla="*/ 744 w 1094"/>
                <a:gd name="T5" fmla="*/ 189 h 189"/>
                <a:gd name="T6" fmla="*/ 1093 w 1094"/>
                <a:gd name="T7" fmla="*/ 0 h 189"/>
                <a:gd name="T8" fmla="*/ 1094 w 1094"/>
                <a:gd name="T9" fmla="*/ 0 h 189"/>
              </a:gdLst>
              <a:ahLst/>
              <a:cxnLst>
                <a:cxn ang="0">
                  <a:pos x="T0" y="T1"/>
                </a:cxn>
                <a:cxn ang="0">
                  <a:pos x="T2" y="T3"/>
                </a:cxn>
                <a:cxn ang="0">
                  <a:pos x="T4" y="T5"/>
                </a:cxn>
                <a:cxn ang="0">
                  <a:pos x="T6" y="T7"/>
                </a:cxn>
                <a:cxn ang="0">
                  <a:pos x="T8" y="T9"/>
                </a:cxn>
              </a:cxnLst>
              <a:rect l="0" t="0" r="r" b="b"/>
              <a:pathLst>
                <a:path w="1094" h="189">
                  <a:moveTo>
                    <a:pt x="0" y="0"/>
                  </a:moveTo>
                  <a:lnTo>
                    <a:pt x="348" y="189"/>
                  </a:lnTo>
                  <a:lnTo>
                    <a:pt x="744" y="189"/>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4" name="Freeform 342"/>
            <p:cNvSpPr>
              <a:spLocks/>
            </p:cNvSpPr>
            <p:nvPr/>
          </p:nvSpPr>
          <p:spPr bwMode="auto">
            <a:xfrm>
              <a:off x="5041" y="1531"/>
              <a:ext cx="2" cy="262"/>
            </a:xfrm>
            <a:custGeom>
              <a:avLst/>
              <a:gdLst>
                <a:gd name="T0" fmla="*/ 0 w 1"/>
                <a:gd name="T1" fmla="*/ 0 h 1763"/>
                <a:gd name="T2" fmla="*/ 0 w 1"/>
                <a:gd name="T3" fmla="*/ 1763 h 1763"/>
                <a:gd name="T4" fmla="*/ 1 w 1"/>
                <a:gd name="T5" fmla="*/ 1763 h 1763"/>
              </a:gdLst>
              <a:ahLst/>
              <a:cxnLst>
                <a:cxn ang="0">
                  <a:pos x="T0" y="T1"/>
                </a:cxn>
                <a:cxn ang="0">
                  <a:pos x="T2" y="T3"/>
                </a:cxn>
                <a:cxn ang="0">
                  <a:pos x="T4" y="T5"/>
                </a:cxn>
              </a:cxnLst>
              <a:rect l="0" t="0" r="r" b="b"/>
              <a:pathLst>
                <a:path w="1" h="1763">
                  <a:moveTo>
                    <a:pt x="0" y="0"/>
                  </a:moveTo>
                  <a:lnTo>
                    <a:pt x="0" y="1763"/>
                  </a:lnTo>
                  <a:lnTo>
                    <a:pt x="1" y="176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5" name="Freeform 343"/>
            <p:cNvSpPr>
              <a:spLocks/>
            </p:cNvSpPr>
            <p:nvPr/>
          </p:nvSpPr>
          <p:spPr bwMode="auto">
            <a:xfrm>
              <a:off x="4879" y="1531"/>
              <a:ext cx="2" cy="262"/>
            </a:xfrm>
            <a:custGeom>
              <a:avLst/>
              <a:gdLst>
                <a:gd name="T0" fmla="*/ 0 w 1"/>
                <a:gd name="T1" fmla="*/ 0 h 1763"/>
                <a:gd name="T2" fmla="*/ 0 w 1"/>
                <a:gd name="T3" fmla="*/ 1763 h 1763"/>
                <a:gd name="T4" fmla="*/ 1 w 1"/>
                <a:gd name="T5" fmla="*/ 1763 h 1763"/>
              </a:gdLst>
              <a:ahLst/>
              <a:cxnLst>
                <a:cxn ang="0">
                  <a:pos x="T0" y="T1"/>
                </a:cxn>
                <a:cxn ang="0">
                  <a:pos x="T2" y="T3"/>
                </a:cxn>
                <a:cxn ang="0">
                  <a:pos x="T4" y="T5"/>
                </a:cxn>
              </a:cxnLst>
              <a:rect l="0" t="0" r="r" b="b"/>
              <a:pathLst>
                <a:path w="1" h="1763">
                  <a:moveTo>
                    <a:pt x="0" y="0"/>
                  </a:moveTo>
                  <a:lnTo>
                    <a:pt x="0" y="1763"/>
                  </a:lnTo>
                  <a:lnTo>
                    <a:pt x="1" y="176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6" name="Freeform 344"/>
            <p:cNvSpPr>
              <a:spLocks/>
            </p:cNvSpPr>
            <p:nvPr/>
          </p:nvSpPr>
          <p:spPr bwMode="auto">
            <a:xfrm>
              <a:off x="4879" y="1520"/>
              <a:ext cx="2" cy="273"/>
            </a:xfrm>
            <a:custGeom>
              <a:avLst/>
              <a:gdLst>
                <a:gd name="T0" fmla="*/ 0 w 1"/>
                <a:gd name="T1" fmla="*/ 0 h 1831"/>
                <a:gd name="T2" fmla="*/ 0 w 1"/>
                <a:gd name="T3" fmla="*/ 1831 h 1831"/>
                <a:gd name="T4" fmla="*/ 1 w 1"/>
                <a:gd name="T5" fmla="*/ 1831 h 1831"/>
              </a:gdLst>
              <a:ahLst/>
              <a:cxnLst>
                <a:cxn ang="0">
                  <a:pos x="T0" y="T1"/>
                </a:cxn>
                <a:cxn ang="0">
                  <a:pos x="T2" y="T3"/>
                </a:cxn>
                <a:cxn ang="0">
                  <a:pos x="T4" y="T5"/>
                </a:cxn>
              </a:cxnLst>
              <a:rect l="0" t="0" r="r" b="b"/>
              <a:pathLst>
                <a:path w="1" h="1831">
                  <a:moveTo>
                    <a:pt x="0" y="0"/>
                  </a:moveTo>
                  <a:lnTo>
                    <a:pt x="0" y="1831"/>
                  </a:lnTo>
                  <a:lnTo>
                    <a:pt x="1" y="183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7" name="Freeform 345"/>
            <p:cNvSpPr>
              <a:spLocks/>
            </p:cNvSpPr>
            <p:nvPr/>
          </p:nvSpPr>
          <p:spPr bwMode="auto">
            <a:xfrm>
              <a:off x="4879" y="1502"/>
              <a:ext cx="162" cy="29"/>
            </a:xfrm>
            <a:custGeom>
              <a:avLst/>
              <a:gdLst>
                <a:gd name="T0" fmla="*/ 1093 w 1093"/>
                <a:gd name="T1" fmla="*/ 189 h 189"/>
                <a:gd name="T2" fmla="*/ 744 w 1093"/>
                <a:gd name="T3" fmla="*/ 0 h 189"/>
                <a:gd name="T4" fmla="*/ 348 w 1093"/>
                <a:gd name="T5" fmla="*/ 0 h 189"/>
                <a:gd name="T6" fmla="*/ 0 w 1093"/>
                <a:gd name="T7" fmla="*/ 189 h 189"/>
                <a:gd name="T8" fmla="*/ 1 w 1093"/>
                <a:gd name="T9" fmla="*/ 189 h 189"/>
              </a:gdLst>
              <a:ahLst/>
              <a:cxnLst>
                <a:cxn ang="0">
                  <a:pos x="T0" y="T1"/>
                </a:cxn>
                <a:cxn ang="0">
                  <a:pos x="T2" y="T3"/>
                </a:cxn>
                <a:cxn ang="0">
                  <a:pos x="T4" y="T5"/>
                </a:cxn>
                <a:cxn ang="0">
                  <a:pos x="T6" y="T7"/>
                </a:cxn>
                <a:cxn ang="0">
                  <a:pos x="T8" y="T9"/>
                </a:cxn>
              </a:cxnLst>
              <a:rect l="0" t="0" r="r" b="b"/>
              <a:pathLst>
                <a:path w="1093" h="189">
                  <a:moveTo>
                    <a:pt x="1093" y="189"/>
                  </a:moveTo>
                  <a:lnTo>
                    <a:pt x="744" y="0"/>
                  </a:lnTo>
                  <a:lnTo>
                    <a:pt x="348" y="0"/>
                  </a:lnTo>
                  <a:lnTo>
                    <a:pt x="0" y="189"/>
                  </a:lnTo>
                  <a:lnTo>
                    <a:pt x="1" y="18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8" name="Freeform 346"/>
            <p:cNvSpPr>
              <a:spLocks/>
            </p:cNvSpPr>
            <p:nvPr/>
          </p:nvSpPr>
          <p:spPr bwMode="auto">
            <a:xfrm>
              <a:off x="4685" y="1498"/>
              <a:ext cx="194" cy="33"/>
            </a:xfrm>
            <a:custGeom>
              <a:avLst/>
              <a:gdLst>
                <a:gd name="T0" fmla="*/ 1292 w 1292"/>
                <a:gd name="T1" fmla="*/ 214 h 214"/>
                <a:gd name="T2" fmla="*/ 0 w 1292"/>
                <a:gd name="T3" fmla="*/ 0 h 214"/>
                <a:gd name="T4" fmla="*/ 1 w 1292"/>
                <a:gd name="T5" fmla="*/ 0 h 214"/>
              </a:gdLst>
              <a:ahLst/>
              <a:cxnLst>
                <a:cxn ang="0">
                  <a:pos x="T0" y="T1"/>
                </a:cxn>
                <a:cxn ang="0">
                  <a:pos x="T2" y="T3"/>
                </a:cxn>
                <a:cxn ang="0">
                  <a:pos x="T4" y="T5"/>
                </a:cxn>
              </a:cxnLst>
              <a:rect l="0" t="0" r="r" b="b"/>
              <a:pathLst>
                <a:path w="1292" h="214">
                  <a:moveTo>
                    <a:pt x="1292" y="21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59" name="Freeform 347"/>
            <p:cNvSpPr>
              <a:spLocks/>
            </p:cNvSpPr>
            <p:nvPr/>
          </p:nvSpPr>
          <p:spPr bwMode="auto">
            <a:xfrm>
              <a:off x="4879" y="1793"/>
              <a:ext cx="162" cy="28"/>
            </a:xfrm>
            <a:custGeom>
              <a:avLst/>
              <a:gdLst>
                <a:gd name="T0" fmla="*/ 0 w 1094"/>
                <a:gd name="T1" fmla="*/ 0 h 189"/>
                <a:gd name="T2" fmla="*/ 348 w 1094"/>
                <a:gd name="T3" fmla="*/ 189 h 189"/>
                <a:gd name="T4" fmla="*/ 744 w 1094"/>
                <a:gd name="T5" fmla="*/ 189 h 189"/>
                <a:gd name="T6" fmla="*/ 1093 w 1094"/>
                <a:gd name="T7" fmla="*/ 0 h 189"/>
                <a:gd name="T8" fmla="*/ 1094 w 1094"/>
                <a:gd name="T9" fmla="*/ 0 h 189"/>
              </a:gdLst>
              <a:ahLst/>
              <a:cxnLst>
                <a:cxn ang="0">
                  <a:pos x="T0" y="T1"/>
                </a:cxn>
                <a:cxn ang="0">
                  <a:pos x="T2" y="T3"/>
                </a:cxn>
                <a:cxn ang="0">
                  <a:pos x="T4" y="T5"/>
                </a:cxn>
                <a:cxn ang="0">
                  <a:pos x="T6" y="T7"/>
                </a:cxn>
                <a:cxn ang="0">
                  <a:pos x="T8" y="T9"/>
                </a:cxn>
              </a:cxnLst>
              <a:rect l="0" t="0" r="r" b="b"/>
              <a:pathLst>
                <a:path w="1094" h="189">
                  <a:moveTo>
                    <a:pt x="0" y="0"/>
                  </a:moveTo>
                  <a:lnTo>
                    <a:pt x="348" y="189"/>
                  </a:lnTo>
                  <a:lnTo>
                    <a:pt x="744" y="189"/>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0" name="Freeform 348"/>
            <p:cNvSpPr>
              <a:spLocks/>
            </p:cNvSpPr>
            <p:nvPr/>
          </p:nvSpPr>
          <p:spPr bwMode="auto">
            <a:xfrm>
              <a:off x="4685" y="1793"/>
              <a:ext cx="194" cy="32"/>
            </a:xfrm>
            <a:custGeom>
              <a:avLst/>
              <a:gdLst>
                <a:gd name="T0" fmla="*/ 0 w 1293"/>
                <a:gd name="T1" fmla="*/ 213 h 213"/>
                <a:gd name="T2" fmla="*/ 1292 w 1293"/>
                <a:gd name="T3" fmla="*/ 0 h 213"/>
                <a:gd name="T4" fmla="*/ 1293 w 1293"/>
                <a:gd name="T5" fmla="*/ 0 h 213"/>
              </a:gdLst>
              <a:ahLst/>
              <a:cxnLst>
                <a:cxn ang="0">
                  <a:pos x="T0" y="T1"/>
                </a:cxn>
                <a:cxn ang="0">
                  <a:pos x="T2" y="T3"/>
                </a:cxn>
                <a:cxn ang="0">
                  <a:pos x="T4" y="T5"/>
                </a:cxn>
              </a:cxnLst>
              <a:rect l="0" t="0" r="r" b="b"/>
              <a:pathLst>
                <a:path w="1293" h="213">
                  <a:moveTo>
                    <a:pt x="0" y="213"/>
                  </a:moveTo>
                  <a:lnTo>
                    <a:pt x="1292" y="0"/>
                  </a:lnTo>
                  <a:lnTo>
                    <a:pt x="12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1" name="Freeform 349"/>
            <p:cNvSpPr>
              <a:spLocks/>
            </p:cNvSpPr>
            <p:nvPr/>
          </p:nvSpPr>
          <p:spPr bwMode="auto">
            <a:xfrm>
              <a:off x="4572" y="1013"/>
              <a:ext cx="286" cy="2"/>
            </a:xfrm>
            <a:custGeom>
              <a:avLst/>
              <a:gdLst>
                <a:gd name="T0" fmla="*/ 0 w 1914"/>
                <a:gd name="T1" fmla="*/ 1913 w 1914"/>
                <a:gd name="T2" fmla="*/ 1914 w 1914"/>
              </a:gdLst>
              <a:ahLst/>
              <a:cxnLst>
                <a:cxn ang="0">
                  <a:pos x="T0" y="0"/>
                </a:cxn>
                <a:cxn ang="0">
                  <a:pos x="T1" y="0"/>
                </a:cxn>
                <a:cxn ang="0">
                  <a:pos x="T2" y="0"/>
                </a:cxn>
              </a:cxnLst>
              <a:rect l="0" t="0" r="r" b="b"/>
              <a:pathLst>
                <a:path w="1914">
                  <a:moveTo>
                    <a:pt x="0" y="0"/>
                  </a:moveTo>
                  <a:lnTo>
                    <a:pt x="1913" y="0"/>
                  </a:lnTo>
                  <a:lnTo>
                    <a:pt x="191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2" name="Freeform 350"/>
            <p:cNvSpPr>
              <a:spLocks/>
            </p:cNvSpPr>
            <p:nvPr/>
          </p:nvSpPr>
          <p:spPr bwMode="auto">
            <a:xfrm>
              <a:off x="4553" y="1033"/>
              <a:ext cx="326" cy="1"/>
            </a:xfrm>
            <a:custGeom>
              <a:avLst/>
              <a:gdLst>
                <a:gd name="T0" fmla="*/ 0 w 2187"/>
                <a:gd name="T1" fmla="*/ 2186 w 2187"/>
                <a:gd name="T2" fmla="*/ 2187 w 2187"/>
              </a:gdLst>
              <a:ahLst/>
              <a:cxnLst>
                <a:cxn ang="0">
                  <a:pos x="T0" y="0"/>
                </a:cxn>
                <a:cxn ang="0">
                  <a:pos x="T1" y="0"/>
                </a:cxn>
                <a:cxn ang="0">
                  <a:pos x="T2" y="0"/>
                </a:cxn>
              </a:cxnLst>
              <a:rect l="0" t="0" r="r" b="b"/>
              <a:pathLst>
                <a:path w="2187">
                  <a:moveTo>
                    <a:pt x="0" y="0"/>
                  </a:moveTo>
                  <a:lnTo>
                    <a:pt x="2186" y="0"/>
                  </a:lnTo>
                  <a:lnTo>
                    <a:pt x="218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3" name="Freeform 351"/>
            <p:cNvSpPr>
              <a:spLocks/>
            </p:cNvSpPr>
            <p:nvPr/>
          </p:nvSpPr>
          <p:spPr bwMode="auto">
            <a:xfrm>
              <a:off x="4553" y="1033"/>
              <a:ext cx="1" cy="139"/>
            </a:xfrm>
            <a:custGeom>
              <a:avLst/>
              <a:gdLst>
                <a:gd name="T0" fmla="*/ 0 w 1"/>
                <a:gd name="T1" fmla="*/ 937 h 937"/>
                <a:gd name="T2" fmla="*/ 0 w 1"/>
                <a:gd name="T3" fmla="*/ 0 h 937"/>
                <a:gd name="T4" fmla="*/ 1 w 1"/>
                <a:gd name="T5" fmla="*/ 0 h 937"/>
              </a:gdLst>
              <a:ahLst/>
              <a:cxnLst>
                <a:cxn ang="0">
                  <a:pos x="T0" y="T1"/>
                </a:cxn>
                <a:cxn ang="0">
                  <a:pos x="T2" y="T3"/>
                </a:cxn>
                <a:cxn ang="0">
                  <a:pos x="T4" y="T5"/>
                </a:cxn>
              </a:cxnLst>
              <a:rect l="0" t="0" r="r" b="b"/>
              <a:pathLst>
                <a:path w="1" h="937">
                  <a:moveTo>
                    <a:pt x="0" y="93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4" name="Freeform 352"/>
            <p:cNvSpPr>
              <a:spLocks/>
            </p:cNvSpPr>
            <p:nvPr/>
          </p:nvSpPr>
          <p:spPr bwMode="auto">
            <a:xfrm>
              <a:off x="4572" y="1013"/>
              <a:ext cx="2" cy="159"/>
            </a:xfrm>
            <a:custGeom>
              <a:avLst/>
              <a:gdLst>
                <a:gd name="T0" fmla="*/ 0 w 2"/>
                <a:gd name="T1" fmla="*/ 1073 h 1073"/>
                <a:gd name="T2" fmla="*/ 0 w 2"/>
                <a:gd name="T3" fmla="*/ 0 h 1073"/>
                <a:gd name="T4" fmla="*/ 2 w 2"/>
                <a:gd name="T5" fmla="*/ 0 h 1073"/>
              </a:gdLst>
              <a:ahLst/>
              <a:cxnLst>
                <a:cxn ang="0">
                  <a:pos x="T0" y="T1"/>
                </a:cxn>
                <a:cxn ang="0">
                  <a:pos x="T2" y="T3"/>
                </a:cxn>
                <a:cxn ang="0">
                  <a:pos x="T4" y="T5"/>
                </a:cxn>
              </a:cxnLst>
              <a:rect l="0" t="0" r="r" b="b"/>
              <a:pathLst>
                <a:path w="2" h="1073">
                  <a:moveTo>
                    <a:pt x="0" y="1073"/>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5" name="Freeform 353"/>
            <p:cNvSpPr>
              <a:spLocks/>
            </p:cNvSpPr>
            <p:nvPr/>
          </p:nvSpPr>
          <p:spPr bwMode="auto">
            <a:xfrm>
              <a:off x="4553" y="1013"/>
              <a:ext cx="21" cy="20"/>
            </a:xfrm>
            <a:custGeom>
              <a:avLst/>
              <a:gdLst>
                <a:gd name="T0" fmla="*/ 0 w 138"/>
                <a:gd name="T1" fmla="*/ 136 h 136"/>
                <a:gd name="T2" fmla="*/ 136 w 138"/>
                <a:gd name="T3" fmla="*/ 0 h 136"/>
                <a:gd name="T4" fmla="*/ 138 w 138"/>
                <a:gd name="T5" fmla="*/ 0 h 136"/>
              </a:gdLst>
              <a:ahLst/>
              <a:cxnLst>
                <a:cxn ang="0">
                  <a:pos x="T0" y="T1"/>
                </a:cxn>
                <a:cxn ang="0">
                  <a:pos x="T2" y="T3"/>
                </a:cxn>
                <a:cxn ang="0">
                  <a:pos x="T4" y="T5"/>
                </a:cxn>
              </a:cxnLst>
              <a:rect l="0" t="0" r="r" b="b"/>
              <a:pathLst>
                <a:path w="138" h="136">
                  <a:moveTo>
                    <a:pt x="0" y="136"/>
                  </a:moveTo>
                  <a:lnTo>
                    <a:pt x="136" y="0"/>
                  </a:lnTo>
                  <a:lnTo>
                    <a:pt x="1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6" name="Freeform 354"/>
            <p:cNvSpPr>
              <a:spLocks/>
            </p:cNvSpPr>
            <p:nvPr/>
          </p:nvSpPr>
          <p:spPr bwMode="auto">
            <a:xfrm>
              <a:off x="4858" y="1013"/>
              <a:ext cx="1" cy="159"/>
            </a:xfrm>
            <a:custGeom>
              <a:avLst/>
              <a:gdLst>
                <a:gd name="T0" fmla="*/ 0 w 1"/>
                <a:gd name="T1" fmla="*/ 1073 h 1073"/>
                <a:gd name="T2" fmla="*/ 0 w 1"/>
                <a:gd name="T3" fmla="*/ 0 h 1073"/>
                <a:gd name="T4" fmla="*/ 1 w 1"/>
                <a:gd name="T5" fmla="*/ 0 h 1073"/>
              </a:gdLst>
              <a:ahLst/>
              <a:cxnLst>
                <a:cxn ang="0">
                  <a:pos x="T0" y="T1"/>
                </a:cxn>
                <a:cxn ang="0">
                  <a:pos x="T2" y="T3"/>
                </a:cxn>
                <a:cxn ang="0">
                  <a:pos x="T4" y="T5"/>
                </a:cxn>
              </a:cxnLst>
              <a:rect l="0" t="0" r="r" b="b"/>
              <a:pathLst>
                <a:path w="1" h="1073">
                  <a:moveTo>
                    <a:pt x="0" y="107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7" name="Freeform 355"/>
            <p:cNvSpPr>
              <a:spLocks/>
            </p:cNvSpPr>
            <p:nvPr/>
          </p:nvSpPr>
          <p:spPr bwMode="auto">
            <a:xfrm>
              <a:off x="4879" y="1033"/>
              <a:ext cx="2" cy="139"/>
            </a:xfrm>
            <a:custGeom>
              <a:avLst/>
              <a:gdLst>
                <a:gd name="T0" fmla="*/ 0 w 1"/>
                <a:gd name="T1" fmla="*/ 937 h 937"/>
                <a:gd name="T2" fmla="*/ 0 w 1"/>
                <a:gd name="T3" fmla="*/ 0 h 937"/>
                <a:gd name="T4" fmla="*/ 1 w 1"/>
                <a:gd name="T5" fmla="*/ 0 h 937"/>
              </a:gdLst>
              <a:ahLst/>
              <a:cxnLst>
                <a:cxn ang="0">
                  <a:pos x="T0" y="T1"/>
                </a:cxn>
                <a:cxn ang="0">
                  <a:pos x="T2" y="T3"/>
                </a:cxn>
                <a:cxn ang="0">
                  <a:pos x="T4" y="T5"/>
                </a:cxn>
              </a:cxnLst>
              <a:rect l="0" t="0" r="r" b="b"/>
              <a:pathLst>
                <a:path w="1" h="937">
                  <a:moveTo>
                    <a:pt x="0" y="93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8" name="Freeform 356"/>
            <p:cNvSpPr>
              <a:spLocks/>
            </p:cNvSpPr>
            <p:nvPr/>
          </p:nvSpPr>
          <p:spPr bwMode="auto">
            <a:xfrm>
              <a:off x="4858" y="1013"/>
              <a:ext cx="21" cy="20"/>
            </a:xfrm>
            <a:custGeom>
              <a:avLst/>
              <a:gdLst>
                <a:gd name="T0" fmla="*/ 137 w 137"/>
                <a:gd name="T1" fmla="*/ 136 h 136"/>
                <a:gd name="T2" fmla="*/ 0 w 137"/>
                <a:gd name="T3" fmla="*/ 0 h 136"/>
                <a:gd name="T4" fmla="*/ 1 w 137"/>
                <a:gd name="T5" fmla="*/ 0 h 136"/>
              </a:gdLst>
              <a:ahLst/>
              <a:cxnLst>
                <a:cxn ang="0">
                  <a:pos x="T0" y="T1"/>
                </a:cxn>
                <a:cxn ang="0">
                  <a:pos x="T2" y="T3"/>
                </a:cxn>
                <a:cxn ang="0">
                  <a:pos x="T4" y="T5"/>
                </a:cxn>
              </a:cxnLst>
              <a:rect l="0" t="0" r="r" b="b"/>
              <a:pathLst>
                <a:path w="137" h="136">
                  <a:moveTo>
                    <a:pt x="137" y="13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69" name="Freeform 357"/>
            <p:cNvSpPr>
              <a:spLocks/>
            </p:cNvSpPr>
            <p:nvPr/>
          </p:nvSpPr>
          <p:spPr bwMode="auto">
            <a:xfrm>
              <a:off x="4715" y="908"/>
              <a:ext cx="2" cy="92"/>
            </a:xfrm>
            <a:custGeom>
              <a:avLst/>
              <a:gdLst>
                <a:gd name="T0" fmla="*/ 0 w 2"/>
                <a:gd name="T1" fmla="*/ 0 h 611"/>
                <a:gd name="T2" fmla="*/ 0 w 2"/>
                <a:gd name="T3" fmla="*/ 611 h 611"/>
                <a:gd name="T4" fmla="*/ 2 w 2"/>
                <a:gd name="T5" fmla="*/ 611 h 611"/>
              </a:gdLst>
              <a:ahLst/>
              <a:cxnLst>
                <a:cxn ang="0">
                  <a:pos x="T0" y="T1"/>
                </a:cxn>
                <a:cxn ang="0">
                  <a:pos x="T2" y="T3"/>
                </a:cxn>
                <a:cxn ang="0">
                  <a:pos x="T4" y="T5"/>
                </a:cxn>
              </a:cxnLst>
              <a:rect l="0" t="0" r="r" b="b"/>
              <a:pathLst>
                <a:path w="2" h="611">
                  <a:moveTo>
                    <a:pt x="0" y="0"/>
                  </a:moveTo>
                  <a:lnTo>
                    <a:pt x="0" y="611"/>
                  </a:lnTo>
                  <a:lnTo>
                    <a:pt x="2" y="61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0" name="Freeform 358"/>
            <p:cNvSpPr>
              <a:spLocks/>
            </p:cNvSpPr>
            <p:nvPr/>
          </p:nvSpPr>
          <p:spPr bwMode="auto">
            <a:xfrm>
              <a:off x="4715" y="1016"/>
              <a:ext cx="2" cy="17"/>
            </a:xfrm>
            <a:custGeom>
              <a:avLst/>
              <a:gdLst>
                <a:gd name="T0" fmla="*/ 0 w 2"/>
                <a:gd name="T1" fmla="*/ 0 h 114"/>
                <a:gd name="T2" fmla="*/ 0 w 2"/>
                <a:gd name="T3" fmla="*/ 114 h 114"/>
                <a:gd name="T4" fmla="*/ 2 w 2"/>
                <a:gd name="T5" fmla="*/ 114 h 114"/>
              </a:gdLst>
              <a:ahLst/>
              <a:cxnLst>
                <a:cxn ang="0">
                  <a:pos x="T0" y="T1"/>
                </a:cxn>
                <a:cxn ang="0">
                  <a:pos x="T2" y="T3"/>
                </a:cxn>
                <a:cxn ang="0">
                  <a:pos x="T4" y="T5"/>
                </a:cxn>
              </a:cxnLst>
              <a:rect l="0" t="0" r="r" b="b"/>
              <a:pathLst>
                <a:path w="2" h="114">
                  <a:moveTo>
                    <a:pt x="0" y="0"/>
                  </a:moveTo>
                  <a:lnTo>
                    <a:pt x="0" y="114"/>
                  </a:lnTo>
                  <a:lnTo>
                    <a:pt x="2"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1" name="Freeform 359"/>
            <p:cNvSpPr>
              <a:spLocks/>
            </p:cNvSpPr>
            <p:nvPr/>
          </p:nvSpPr>
          <p:spPr bwMode="auto">
            <a:xfrm>
              <a:off x="4715" y="1051"/>
              <a:ext cx="2" cy="85"/>
            </a:xfrm>
            <a:custGeom>
              <a:avLst/>
              <a:gdLst>
                <a:gd name="T0" fmla="*/ 0 w 2"/>
                <a:gd name="T1" fmla="*/ 0 h 570"/>
                <a:gd name="T2" fmla="*/ 0 w 2"/>
                <a:gd name="T3" fmla="*/ 570 h 570"/>
                <a:gd name="T4" fmla="*/ 2 w 2"/>
                <a:gd name="T5" fmla="*/ 570 h 570"/>
              </a:gdLst>
              <a:ahLst/>
              <a:cxnLst>
                <a:cxn ang="0">
                  <a:pos x="T0" y="T1"/>
                </a:cxn>
                <a:cxn ang="0">
                  <a:pos x="T2" y="T3"/>
                </a:cxn>
                <a:cxn ang="0">
                  <a:pos x="T4" y="T5"/>
                </a:cxn>
              </a:cxnLst>
              <a:rect l="0" t="0" r="r" b="b"/>
              <a:pathLst>
                <a:path w="2" h="570">
                  <a:moveTo>
                    <a:pt x="0" y="0"/>
                  </a:moveTo>
                  <a:lnTo>
                    <a:pt x="0" y="570"/>
                  </a:lnTo>
                  <a:lnTo>
                    <a:pt x="2" y="57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2" name="Freeform 360"/>
            <p:cNvSpPr>
              <a:spLocks/>
            </p:cNvSpPr>
            <p:nvPr/>
          </p:nvSpPr>
          <p:spPr bwMode="auto">
            <a:xfrm>
              <a:off x="4715" y="1152"/>
              <a:ext cx="2" cy="17"/>
            </a:xfrm>
            <a:custGeom>
              <a:avLst/>
              <a:gdLst>
                <a:gd name="T0" fmla="*/ 0 w 2"/>
                <a:gd name="T1" fmla="*/ 0 h 113"/>
                <a:gd name="T2" fmla="*/ 0 w 2"/>
                <a:gd name="T3" fmla="*/ 113 h 113"/>
                <a:gd name="T4" fmla="*/ 2 w 2"/>
                <a:gd name="T5" fmla="*/ 113 h 113"/>
              </a:gdLst>
              <a:ahLst/>
              <a:cxnLst>
                <a:cxn ang="0">
                  <a:pos x="T0" y="T1"/>
                </a:cxn>
                <a:cxn ang="0">
                  <a:pos x="T2" y="T3"/>
                </a:cxn>
                <a:cxn ang="0">
                  <a:pos x="T4" y="T5"/>
                </a:cxn>
              </a:cxnLst>
              <a:rect l="0" t="0" r="r" b="b"/>
              <a:pathLst>
                <a:path w="2" h="113">
                  <a:moveTo>
                    <a:pt x="0" y="0"/>
                  </a:moveTo>
                  <a:lnTo>
                    <a:pt x="0" y="113"/>
                  </a:lnTo>
                  <a:lnTo>
                    <a:pt x="2" y="1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3" name="Freeform 361"/>
            <p:cNvSpPr>
              <a:spLocks/>
            </p:cNvSpPr>
            <p:nvPr/>
          </p:nvSpPr>
          <p:spPr bwMode="auto">
            <a:xfrm>
              <a:off x="4715" y="1187"/>
              <a:ext cx="2" cy="85"/>
            </a:xfrm>
            <a:custGeom>
              <a:avLst/>
              <a:gdLst>
                <a:gd name="T0" fmla="*/ 0 w 2"/>
                <a:gd name="T1" fmla="*/ 0 h 570"/>
                <a:gd name="T2" fmla="*/ 0 w 2"/>
                <a:gd name="T3" fmla="*/ 570 h 570"/>
                <a:gd name="T4" fmla="*/ 2 w 2"/>
                <a:gd name="T5" fmla="*/ 570 h 570"/>
              </a:gdLst>
              <a:ahLst/>
              <a:cxnLst>
                <a:cxn ang="0">
                  <a:pos x="T0" y="T1"/>
                </a:cxn>
                <a:cxn ang="0">
                  <a:pos x="T2" y="T3"/>
                </a:cxn>
                <a:cxn ang="0">
                  <a:pos x="T4" y="T5"/>
                </a:cxn>
              </a:cxnLst>
              <a:rect l="0" t="0" r="r" b="b"/>
              <a:pathLst>
                <a:path w="2" h="570">
                  <a:moveTo>
                    <a:pt x="0" y="0"/>
                  </a:moveTo>
                  <a:lnTo>
                    <a:pt x="0" y="570"/>
                  </a:lnTo>
                  <a:lnTo>
                    <a:pt x="2" y="57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4" name="Freeform 362"/>
            <p:cNvSpPr>
              <a:spLocks/>
            </p:cNvSpPr>
            <p:nvPr/>
          </p:nvSpPr>
          <p:spPr bwMode="auto">
            <a:xfrm>
              <a:off x="4715" y="1288"/>
              <a:ext cx="2" cy="17"/>
            </a:xfrm>
            <a:custGeom>
              <a:avLst/>
              <a:gdLst>
                <a:gd name="T0" fmla="*/ 0 w 2"/>
                <a:gd name="T1" fmla="*/ 0 h 114"/>
                <a:gd name="T2" fmla="*/ 0 w 2"/>
                <a:gd name="T3" fmla="*/ 114 h 114"/>
                <a:gd name="T4" fmla="*/ 2 w 2"/>
                <a:gd name="T5" fmla="*/ 114 h 114"/>
              </a:gdLst>
              <a:ahLst/>
              <a:cxnLst>
                <a:cxn ang="0">
                  <a:pos x="T0" y="T1"/>
                </a:cxn>
                <a:cxn ang="0">
                  <a:pos x="T2" y="T3"/>
                </a:cxn>
                <a:cxn ang="0">
                  <a:pos x="T4" y="T5"/>
                </a:cxn>
              </a:cxnLst>
              <a:rect l="0" t="0" r="r" b="b"/>
              <a:pathLst>
                <a:path w="2" h="114">
                  <a:moveTo>
                    <a:pt x="0" y="0"/>
                  </a:moveTo>
                  <a:lnTo>
                    <a:pt x="0" y="114"/>
                  </a:lnTo>
                  <a:lnTo>
                    <a:pt x="2"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5" name="Freeform 363"/>
            <p:cNvSpPr>
              <a:spLocks/>
            </p:cNvSpPr>
            <p:nvPr/>
          </p:nvSpPr>
          <p:spPr bwMode="auto">
            <a:xfrm>
              <a:off x="4715" y="1323"/>
              <a:ext cx="2" cy="85"/>
            </a:xfrm>
            <a:custGeom>
              <a:avLst/>
              <a:gdLst>
                <a:gd name="T0" fmla="*/ 0 w 2"/>
                <a:gd name="T1" fmla="*/ 0 h 570"/>
                <a:gd name="T2" fmla="*/ 0 w 2"/>
                <a:gd name="T3" fmla="*/ 570 h 570"/>
                <a:gd name="T4" fmla="*/ 2 w 2"/>
                <a:gd name="T5" fmla="*/ 570 h 570"/>
              </a:gdLst>
              <a:ahLst/>
              <a:cxnLst>
                <a:cxn ang="0">
                  <a:pos x="T0" y="T1"/>
                </a:cxn>
                <a:cxn ang="0">
                  <a:pos x="T2" y="T3"/>
                </a:cxn>
                <a:cxn ang="0">
                  <a:pos x="T4" y="T5"/>
                </a:cxn>
              </a:cxnLst>
              <a:rect l="0" t="0" r="r" b="b"/>
              <a:pathLst>
                <a:path w="2" h="570">
                  <a:moveTo>
                    <a:pt x="0" y="0"/>
                  </a:moveTo>
                  <a:lnTo>
                    <a:pt x="0" y="570"/>
                  </a:lnTo>
                  <a:lnTo>
                    <a:pt x="2" y="57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6" name="Freeform 364"/>
            <p:cNvSpPr>
              <a:spLocks/>
            </p:cNvSpPr>
            <p:nvPr/>
          </p:nvSpPr>
          <p:spPr bwMode="auto">
            <a:xfrm>
              <a:off x="4715" y="1424"/>
              <a:ext cx="2" cy="17"/>
            </a:xfrm>
            <a:custGeom>
              <a:avLst/>
              <a:gdLst>
                <a:gd name="T0" fmla="*/ 0 w 2"/>
                <a:gd name="T1" fmla="*/ 0 h 113"/>
                <a:gd name="T2" fmla="*/ 0 w 2"/>
                <a:gd name="T3" fmla="*/ 113 h 113"/>
                <a:gd name="T4" fmla="*/ 2 w 2"/>
                <a:gd name="T5" fmla="*/ 113 h 113"/>
              </a:gdLst>
              <a:ahLst/>
              <a:cxnLst>
                <a:cxn ang="0">
                  <a:pos x="T0" y="T1"/>
                </a:cxn>
                <a:cxn ang="0">
                  <a:pos x="T2" y="T3"/>
                </a:cxn>
                <a:cxn ang="0">
                  <a:pos x="T4" y="T5"/>
                </a:cxn>
              </a:cxnLst>
              <a:rect l="0" t="0" r="r" b="b"/>
              <a:pathLst>
                <a:path w="2" h="113">
                  <a:moveTo>
                    <a:pt x="0" y="0"/>
                  </a:moveTo>
                  <a:lnTo>
                    <a:pt x="0" y="113"/>
                  </a:lnTo>
                  <a:lnTo>
                    <a:pt x="2" y="1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7" name="Freeform 365"/>
            <p:cNvSpPr>
              <a:spLocks/>
            </p:cNvSpPr>
            <p:nvPr/>
          </p:nvSpPr>
          <p:spPr bwMode="auto">
            <a:xfrm>
              <a:off x="4715" y="1459"/>
              <a:ext cx="2" cy="84"/>
            </a:xfrm>
            <a:custGeom>
              <a:avLst/>
              <a:gdLst>
                <a:gd name="T0" fmla="*/ 0 w 2"/>
                <a:gd name="T1" fmla="*/ 0 h 569"/>
                <a:gd name="T2" fmla="*/ 0 w 2"/>
                <a:gd name="T3" fmla="*/ 569 h 569"/>
                <a:gd name="T4" fmla="*/ 2 w 2"/>
                <a:gd name="T5" fmla="*/ 569 h 569"/>
              </a:gdLst>
              <a:ahLst/>
              <a:cxnLst>
                <a:cxn ang="0">
                  <a:pos x="T0" y="T1"/>
                </a:cxn>
                <a:cxn ang="0">
                  <a:pos x="T2" y="T3"/>
                </a:cxn>
                <a:cxn ang="0">
                  <a:pos x="T4" y="T5"/>
                </a:cxn>
              </a:cxnLst>
              <a:rect l="0" t="0" r="r" b="b"/>
              <a:pathLst>
                <a:path w="2" h="569">
                  <a:moveTo>
                    <a:pt x="0" y="0"/>
                  </a:moveTo>
                  <a:lnTo>
                    <a:pt x="0" y="569"/>
                  </a:lnTo>
                  <a:lnTo>
                    <a:pt x="2" y="5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8" name="Freeform 366"/>
            <p:cNvSpPr>
              <a:spLocks/>
            </p:cNvSpPr>
            <p:nvPr/>
          </p:nvSpPr>
          <p:spPr bwMode="auto">
            <a:xfrm>
              <a:off x="4715" y="1561"/>
              <a:ext cx="2" cy="16"/>
            </a:xfrm>
            <a:custGeom>
              <a:avLst/>
              <a:gdLst>
                <a:gd name="T0" fmla="*/ 0 w 2"/>
                <a:gd name="T1" fmla="*/ 0 h 114"/>
                <a:gd name="T2" fmla="*/ 0 w 2"/>
                <a:gd name="T3" fmla="*/ 114 h 114"/>
                <a:gd name="T4" fmla="*/ 2 w 2"/>
                <a:gd name="T5" fmla="*/ 114 h 114"/>
              </a:gdLst>
              <a:ahLst/>
              <a:cxnLst>
                <a:cxn ang="0">
                  <a:pos x="T0" y="T1"/>
                </a:cxn>
                <a:cxn ang="0">
                  <a:pos x="T2" y="T3"/>
                </a:cxn>
                <a:cxn ang="0">
                  <a:pos x="T4" y="T5"/>
                </a:cxn>
              </a:cxnLst>
              <a:rect l="0" t="0" r="r" b="b"/>
              <a:pathLst>
                <a:path w="2" h="114">
                  <a:moveTo>
                    <a:pt x="0" y="0"/>
                  </a:moveTo>
                  <a:lnTo>
                    <a:pt x="0" y="114"/>
                  </a:lnTo>
                  <a:lnTo>
                    <a:pt x="2"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79" name="Freeform 367"/>
            <p:cNvSpPr>
              <a:spLocks/>
            </p:cNvSpPr>
            <p:nvPr/>
          </p:nvSpPr>
          <p:spPr bwMode="auto">
            <a:xfrm>
              <a:off x="4715" y="1595"/>
              <a:ext cx="2" cy="84"/>
            </a:xfrm>
            <a:custGeom>
              <a:avLst/>
              <a:gdLst>
                <a:gd name="T0" fmla="*/ 0 w 2"/>
                <a:gd name="T1" fmla="*/ 0 h 570"/>
                <a:gd name="T2" fmla="*/ 0 w 2"/>
                <a:gd name="T3" fmla="*/ 570 h 570"/>
                <a:gd name="T4" fmla="*/ 2 w 2"/>
                <a:gd name="T5" fmla="*/ 570 h 570"/>
              </a:gdLst>
              <a:ahLst/>
              <a:cxnLst>
                <a:cxn ang="0">
                  <a:pos x="T0" y="T1"/>
                </a:cxn>
                <a:cxn ang="0">
                  <a:pos x="T2" y="T3"/>
                </a:cxn>
                <a:cxn ang="0">
                  <a:pos x="T4" y="T5"/>
                </a:cxn>
              </a:cxnLst>
              <a:rect l="0" t="0" r="r" b="b"/>
              <a:pathLst>
                <a:path w="2" h="570">
                  <a:moveTo>
                    <a:pt x="0" y="0"/>
                  </a:moveTo>
                  <a:lnTo>
                    <a:pt x="0" y="570"/>
                  </a:lnTo>
                  <a:lnTo>
                    <a:pt x="2" y="57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0" name="Freeform 368"/>
            <p:cNvSpPr>
              <a:spLocks/>
            </p:cNvSpPr>
            <p:nvPr/>
          </p:nvSpPr>
          <p:spPr bwMode="auto">
            <a:xfrm>
              <a:off x="4715" y="1697"/>
              <a:ext cx="2" cy="16"/>
            </a:xfrm>
            <a:custGeom>
              <a:avLst/>
              <a:gdLst>
                <a:gd name="T0" fmla="*/ 0 w 2"/>
                <a:gd name="T1" fmla="*/ 0 h 114"/>
                <a:gd name="T2" fmla="*/ 0 w 2"/>
                <a:gd name="T3" fmla="*/ 114 h 114"/>
                <a:gd name="T4" fmla="*/ 2 w 2"/>
                <a:gd name="T5" fmla="*/ 114 h 114"/>
              </a:gdLst>
              <a:ahLst/>
              <a:cxnLst>
                <a:cxn ang="0">
                  <a:pos x="T0" y="T1"/>
                </a:cxn>
                <a:cxn ang="0">
                  <a:pos x="T2" y="T3"/>
                </a:cxn>
                <a:cxn ang="0">
                  <a:pos x="T4" y="T5"/>
                </a:cxn>
              </a:cxnLst>
              <a:rect l="0" t="0" r="r" b="b"/>
              <a:pathLst>
                <a:path w="2" h="114">
                  <a:moveTo>
                    <a:pt x="0" y="0"/>
                  </a:moveTo>
                  <a:lnTo>
                    <a:pt x="0" y="114"/>
                  </a:lnTo>
                  <a:lnTo>
                    <a:pt x="2"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1" name="Freeform 369"/>
            <p:cNvSpPr>
              <a:spLocks/>
            </p:cNvSpPr>
            <p:nvPr/>
          </p:nvSpPr>
          <p:spPr bwMode="auto">
            <a:xfrm>
              <a:off x="4715" y="1731"/>
              <a:ext cx="2" cy="84"/>
            </a:xfrm>
            <a:custGeom>
              <a:avLst/>
              <a:gdLst>
                <a:gd name="T0" fmla="*/ 0 w 2"/>
                <a:gd name="T1" fmla="*/ 0 h 569"/>
                <a:gd name="T2" fmla="*/ 0 w 2"/>
                <a:gd name="T3" fmla="*/ 569 h 569"/>
                <a:gd name="T4" fmla="*/ 2 w 2"/>
                <a:gd name="T5" fmla="*/ 569 h 569"/>
              </a:gdLst>
              <a:ahLst/>
              <a:cxnLst>
                <a:cxn ang="0">
                  <a:pos x="T0" y="T1"/>
                </a:cxn>
                <a:cxn ang="0">
                  <a:pos x="T2" y="T3"/>
                </a:cxn>
                <a:cxn ang="0">
                  <a:pos x="T4" y="T5"/>
                </a:cxn>
              </a:cxnLst>
              <a:rect l="0" t="0" r="r" b="b"/>
              <a:pathLst>
                <a:path w="2" h="569">
                  <a:moveTo>
                    <a:pt x="0" y="0"/>
                  </a:moveTo>
                  <a:lnTo>
                    <a:pt x="0" y="569"/>
                  </a:lnTo>
                  <a:lnTo>
                    <a:pt x="2" y="5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2" name="Freeform 370"/>
            <p:cNvSpPr>
              <a:spLocks/>
            </p:cNvSpPr>
            <p:nvPr/>
          </p:nvSpPr>
          <p:spPr bwMode="auto">
            <a:xfrm>
              <a:off x="4715" y="1833"/>
              <a:ext cx="2" cy="16"/>
            </a:xfrm>
            <a:custGeom>
              <a:avLst/>
              <a:gdLst>
                <a:gd name="T0" fmla="*/ 0 w 2"/>
                <a:gd name="T1" fmla="*/ 0 h 114"/>
                <a:gd name="T2" fmla="*/ 0 w 2"/>
                <a:gd name="T3" fmla="*/ 114 h 114"/>
                <a:gd name="T4" fmla="*/ 2 w 2"/>
                <a:gd name="T5" fmla="*/ 114 h 114"/>
              </a:gdLst>
              <a:ahLst/>
              <a:cxnLst>
                <a:cxn ang="0">
                  <a:pos x="T0" y="T1"/>
                </a:cxn>
                <a:cxn ang="0">
                  <a:pos x="T2" y="T3"/>
                </a:cxn>
                <a:cxn ang="0">
                  <a:pos x="T4" y="T5"/>
                </a:cxn>
              </a:cxnLst>
              <a:rect l="0" t="0" r="r" b="b"/>
              <a:pathLst>
                <a:path w="2" h="114">
                  <a:moveTo>
                    <a:pt x="0" y="0"/>
                  </a:moveTo>
                  <a:lnTo>
                    <a:pt x="0" y="114"/>
                  </a:lnTo>
                  <a:lnTo>
                    <a:pt x="2"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3" name="Freeform 371"/>
            <p:cNvSpPr>
              <a:spLocks/>
            </p:cNvSpPr>
            <p:nvPr/>
          </p:nvSpPr>
          <p:spPr bwMode="auto">
            <a:xfrm>
              <a:off x="4715" y="1866"/>
              <a:ext cx="2" cy="85"/>
            </a:xfrm>
            <a:custGeom>
              <a:avLst/>
              <a:gdLst>
                <a:gd name="T0" fmla="*/ 0 w 2"/>
                <a:gd name="T1" fmla="*/ 0 h 571"/>
                <a:gd name="T2" fmla="*/ 0 w 2"/>
                <a:gd name="T3" fmla="*/ 571 h 571"/>
                <a:gd name="T4" fmla="*/ 2 w 2"/>
                <a:gd name="T5" fmla="*/ 571 h 571"/>
              </a:gdLst>
              <a:ahLst/>
              <a:cxnLst>
                <a:cxn ang="0">
                  <a:pos x="T0" y="T1"/>
                </a:cxn>
                <a:cxn ang="0">
                  <a:pos x="T2" y="T3"/>
                </a:cxn>
                <a:cxn ang="0">
                  <a:pos x="T4" y="T5"/>
                </a:cxn>
              </a:cxnLst>
              <a:rect l="0" t="0" r="r" b="b"/>
              <a:pathLst>
                <a:path w="2" h="571">
                  <a:moveTo>
                    <a:pt x="0" y="0"/>
                  </a:moveTo>
                  <a:lnTo>
                    <a:pt x="0" y="571"/>
                  </a:lnTo>
                  <a:lnTo>
                    <a:pt x="2"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4" name="Freeform 372"/>
            <p:cNvSpPr>
              <a:spLocks/>
            </p:cNvSpPr>
            <p:nvPr/>
          </p:nvSpPr>
          <p:spPr bwMode="auto">
            <a:xfrm>
              <a:off x="4715" y="1969"/>
              <a:ext cx="2" cy="16"/>
            </a:xfrm>
            <a:custGeom>
              <a:avLst/>
              <a:gdLst>
                <a:gd name="T0" fmla="*/ 0 w 2"/>
                <a:gd name="T1" fmla="*/ 0 h 114"/>
                <a:gd name="T2" fmla="*/ 0 w 2"/>
                <a:gd name="T3" fmla="*/ 114 h 114"/>
                <a:gd name="T4" fmla="*/ 2 w 2"/>
                <a:gd name="T5" fmla="*/ 114 h 114"/>
              </a:gdLst>
              <a:ahLst/>
              <a:cxnLst>
                <a:cxn ang="0">
                  <a:pos x="T0" y="T1"/>
                </a:cxn>
                <a:cxn ang="0">
                  <a:pos x="T2" y="T3"/>
                </a:cxn>
                <a:cxn ang="0">
                  <a:pos x="T4" y="T5"/>
                </a:cxn>
              </a:cxnLst>
              <a:rect l="0" t="0" r="r" b="b"/>
              <a:pathLst>
                <a:path w="2" h="114">
                  <a:moveTo>
                    <a:pt x="0" y="0"/>
                  </a:moveTo>
                  <a:lnTo>
                    <a:pt x="0" y="114"/>
                  </a:lnTo>
                  <a:lnTo>
                    <a:pt x="2"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5" name="Freeform 373"/>
            <p:cNvSpPr>
              <a:spLocks/>
            </p:cNvSpPr>
            <p:nvPr/>
          </p:nvSpPr>
          <p:spPr bwMode="auto">
            <a:xfrm>
              <a:off x="4715" y="2002"/>
              <a:ext cx="2" cy="85"/>
            </a:xfrm>
            <a:custGeom>
              <a:avLst/>
              <a:gdLst>
                <a:gd name="T0" fmla="*/ 0 w 2"/>
                <a:gd name="T1" fmla="*/ 0 h 570"/>
                <a:gd name="T2" fmla="*/ 0 w 2"/>
                <a:gd name="T3" fmla="*/ 570 h 570"/>
                <a:gd name="T4" fmla="*/ 2 w 2"/>
                <a:gd name="T5" fmla="*/ 570 h 570"/>
              </a:gdLst>
              <a:ahLst/>
              <a:cxnLst>
                <a:cxn ang="0">
                  <a:pos x="T0" y="T1"/>
                </a:cxn>
                <a:cxn ang="0">
                  <a:pos x="T2" y="T3"/>
                </a:cxn>
                <a:cxn ang="0">
                  <a:pos x="T4" y="T5"/>
                </a:cxn>
              </a:cxnLst>
              <a:rect l="0" t="0" r="r" b="b"/>
              <a:pathLst>
                <a:path w="2" h="570">
                  <a:moveTo>
                    <a:pt x="0" y="0"/>
                  </a:moveTo>
                  <a:lnTo>
                    <a:pt x="0" y="570"/>
                  </a:lnTo>
                  <a:lnTo>
                    <a:pt x="2" y="57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6" name="Freeform 374"/>
            <p:cNvSpPr>
              <a:spLocks/>
            </p:cNvSpPr>
            <p:nvPr/>
          </p:nvSpPr>
          <p:spPr bwMode="auto">
            <a:xfrm>
              <a:off x="4715" y="2105"/>
              <a:ext cx="2" cy="16"/>
            </a:xfrm>
            <a:custGeom>
              <a:avLst/>
              <a:gdLst>
                <a:gd name="T0" fmla="*/ 0 w 2"/>
                <a:gd name="T1" fmla="*/ 0 h 114"/>
                <a:gd name="T2" fmla="*/ 0 w 2"/>
                <a:gd name="T3" fmla="*/ 114 h 114"/>
                <a:gd name="T4" fmla="*/ 2 w 2"/>
                <a:gd name="T5" fmla="*/ 114 h 114"/>
              </a:gdLst>
              <a:ahLst/>
              <a:cxnLst>
                <a:cxn ang="0">
                  <a:pos x="T0" y="T1"/>
                </a:cxn>
                <a:cxn ang="0">
                  <a:pos x="T2" y="T3"/>
                </a:cxn>
                <a:cxn ang="0">
                  <a:pos x="T4" y="T5"/>
                </a:cxn>
              </a:cxnLst>
              <a:rect l="0" t="0" r="r" b="b"/>
              <a:pathLst>
                <a:path w="2" h="114">
                  <a:moveTo>
                    <a:pt x="0" y="0"/>
                  </a:moveTo>
                  <a:lnTo>
                    <a:pt x="0" y="114"/>
                  </a:lnTo>
                  <a:lnTo>
                    <a:pt x="2"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7" name="Freeform 375"/>
            <p:cNvSpPr>
              <a:spLocks/>
            </p:cNvSpPr>
            <p:nvPr/>
          </p:nvSpPr>
          <p:spPr bwMode="auto">
            <a:xfrm>
              <a:off x="4715" y="2138"/>
              <a:ext cx="2" cy="85"/>
            </a:xfrm>
            <a:custGeom>
              <a:avLst/>
              <a:gdLst>
                <a:gd name="T0" fmla="*/ 0 w 2"/>
                <a:gd name="T1" fmla="*/ 0 h 571"/>
                <a:gd name="T2" fmla="*/ 0 w 2"/>
                <a:gd name="T3" fmla="*/ 571 h 571"/>
                <a:gd name="T4" fmla="*/ 2 w 2"/>
                <a:gd name="T5" fmla="*/ 571 h 571"/>
              </a:gdLst>
              <a:ahLst/>
              <a:cxnLst>
                <a:cxn ang="0">
                  <a:pos x="T0" y="T1"/>
                </a:cxn>
                <a:cxn ang="0">
                  <a:pos x="T2" y="T3"/>
                </a:cxn>
                <a:cxn ang="0">
                  <a:pos x="T4" y="T5"/>
                </a:cxn>
              </a:cxnLst>
              <a:rect l="0" t="0" r="r" b="b"/>
              <a:pathLst>
                <a:path w="2" h="571">
                  <a:moveTo>
                    <a:pt x="0" y="0"/>
                  </a:moveTo>
                  <a:lnTo>
                    <a:pt x="0" y="571"/>
                  </a:lnTo>
                  <a:lnTo>
                    <a:pt x="2"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8" name="Freeform 376"/>
            <p:cNvSpPr>
              <a:spLocks/>
            </p:cNvSpPr>
            <p:nvPr/>
          </p:nvSpPr>
          <p:spPr bwMode="auto">
            <a:xfrm>
              <a:off x="4715" y="2241"/>
              <a:ext cx="2" cy="16"/>
            </a:xfrm>
            <a:custGeom>
              <a:avLst/>
              <a:gdLst>
                <a:gd name="T0" fmla="*/ 0 w 2"/>
                <a:gd name="T1" fmla="*/ 0 h 114"/>
                <a:gd name="T2" fmla="*/ 0 w 2"/>
                <a:gd name="T3" fmla="*/ 114 h 114"/>
                <a:gd name="T4" fmla="*/ 2 w 2"/>
                <a:gd name="T5" fmla="*/ 114 h 114"/>
              </a:gdLst>
              <a:ahLst/>
              <a:cxnLst>
                <a:cxn ang="0">
                  <a:pos x="T0" y="T1"/>
                </a:cxn>
                <a:cxn ang="0">
                  <a:pos x="T2" y="T3"/>
                </a:cxn>
                <a:cxn ang="0">
                  <a:pos x="T4" y="T5"/>
                </a:cxn>
              </a:cxnLst>
              <a:rect l="0" t="0" r="r" b="b"/>
              <a:pathLst>
                <a:path w="2" h="114">
                  <a:moveTo>
                    <a:pt x="0" y="0"/>
                  </a:moveTo>
                  <a:lnTo>
                    <a:pt x="0" y="114"/>
                  </a:lnTo>
                  <a:lnTo>
                    <a:pt x="2"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89" name="Freeform 377"/>
            <p:cNvSpPr>
              <a:spLocks/>
            </p:cNvSpPr>
            <p:nvPr/>
          </p:nvSpPr>
          <p:spPr bwMode="auto">
            <a:xfrm>
              <a:off x="4715" y="2274"/>
              <a:ext cx="2" cy="92"/>
            </a:xfrm>
            <a:custGeom>
              <a:avLst/>
              <a:gdLst>
                <a:gd name="T0" fmla="*/ 0 w 2"/>
                <a:gd name="T1" fmla="*/ 0 h 610"/>
                <a:gd name="T2" fmla="*/ 0 w 2"/>
                <a:gd name="T3" fmla="*/ 610 h 610"/>
                <a:gd name="T4" fmla="*/ 2 w 2"/>
                <a:gd name="T5" fmla="*/ 610 h 610"/>
              </a:gdLst>
              <a:ahLst/>
              <a:cxnLst>
                <a:cxn ang="0">
                  <a:pos x="T0" y="T1"/>
                </a:cxn>
                <a:cxn ang="0">
                  <a:pos x="T2" y="T3"/>
                </a:cxn>
                <a:cxn ang="0">
                  <a:pos x="T4" y="T5"/>
                </a:cxn>
              </a:cxnLst>
              <a:rect l="0" t="0" r="r" b="b"/>
              <a:pathLst>
                <a:path w="2" h="610">
                  <a:moveTo>
                    <a:pt x="0" y="0"/>
                  </a:moveTo>
                  <a:lnTo>
                    <a:pt x="0" y="610"/>
                  </a:lnTo>
                  <a:lnTo>
                    <a:pt x="2" y="6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0" name="Freeform 378"/>
            <p:cNvSpPr>
              <a:spLocks/>
            </p:cNvSpPr>
            <p:nvPr/>
          </p:nvSpPr>
          <p:spPr bwMode="auto">
            <a:xfrm>
              <a:off x="4553" y="1793"/>
              <a:ext cx="193" cy="32"/>
            </a:xfrm>
            <a:custGeom>
              <a:avLst/>
              <a:gdLst>
                <a:gd name="T0" fmla="*/ 0 w 1293"/>
                <a:gd name="T1" fmla="*/ 0 h 213"/>
                <a:gd name="T2" fmla="*/ 1291 w 1293"/>
                <a:gd name="T3" fmla="*/ 213 h 213"/>
                <a:gd name="T4" fmla="*/ 1293 w 1293"/>
                <a:gd name="T5" fmla="*/ 213 h 213"/>
              </a:gdLst>
              <a:ahLst/>
              <a:cxnLst>
                <a:cxn ang="0">
                  <a:pos x="T0" y="T1"/>
                </a:cxn>
                <a:cxn ang="0">
                  <a:pos x="T2" y="T3"/>
                </a:cxn>
                <a:cxn ang="0">
                  <a:pos x="T4" y="T5"/>
                </a:cxn>
              </a:cxnLst>
              <a:rect l="0" t="0" r="r" b="b"/>
              <a:pathLst>
                <a:path w="1293" h="213">
                  <a:moveTo>
                    <a:pt x="0" y="0"/>
                  </a:moveTo>
                  <a:lnTo>
                    <a:pt x="1291" y="213"/>
                  </a:lnTo>
                  <a:lnTo>
                    <a:pt x="1293" y="2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1" name="Freeform 379"/>
            <p:cNvSpPr>
              <a:spLocks/>
            </p:cNvSpPr>
            <p:nvPr/>
          </p:nvSpPr>
          <p:spPr bwMode="auto">
            <a:xfrm>
              <a:off x="4470" y="1825"/>
              <a:ext cx="491" cy="1"/>
            </a:xfrm>
            <a:custGeom>
              <a:avLst/>
              <a:gdLst>
                <a:gd name="T0" fmla="*/ 0 w 3281"/>
                <a:gd name="T1" fmla="*/ 3279 w 3281"/>
                <a:gd name="T2" fmla="*/ 3281 w 3281"/>
              </a:gdLst>
              <a:ahLst/>
              <a:cxnLst>
                <a:cxn ang="0">
                  <a:pos x="T0" y="0"/>
                </a:cxn>
                <a:cxn ang="0">
                  <a:pos x="T1" y="0"/>
                </a:cxn>
                <a:cxn ang="0">
                  <a:pos x="T2" y="0"/>
                </a:cxn>
              </a:cxnLst>
              <a:rect l="0" t="0" r="r" b="b"/>
              <a:pathLst>
                <a:path w="3281">
                  <a:moveTo>
                    <a:pt x="0" y="0"/>
                  </a:moveTo>
                  <a:lnTo>
                    <a:pt x="3279"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2" name="Freeform 380"/>
            <p:cNvSpPr>
              <a:spLocks/>
            </p:cNvSpPr>
            <p:nvPr/>
          </p:nvSpPr>
          <p:spPr bwMode="auto">
            <a:xfrm>
              <a:off x="4470" y="1825"/>
              <a:ext cx="491" cy="1"/>
            </a:xfrm>
            <a:custGeom>
              <a:avLst/>
              <a:gdLst>
                <a:gd name="T0" fmla="*/ 0 w 3281"/>
                <a:gd name="T1" fmla="*/ 3279 w 3281"/>
                <a:gd name="T2" fmla="*/ 3281 w 3281"/>
              </a:gdLst>
              <a:ahLst/>
              <a:cxnLst>
                <a:cxn ang="0">
                  <a:pos x="T0" y="0"/>
                </a:cxn>
                <a:cxn ang="0">
                  <a:pos x="T1" y="0"/>
                </a:cxn>
                <a:cxn ang="0">
                  <a:pos x="T2" y="0"/>
                </a:cxn>
              </a:cxnLst>
              <a:rect l="0" t="0" r="r" b="b"/>
              <a:pathLst>
                <a:path w="3281">
                  <a:moveTo>
                    <a:pt x="0" y="0"/>
                  </a:moveTo>
                  <a:lnTo>
                    <a:pt x="3279"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3" name="Freeform 381"/>
            <p:cNvSpPr>
              <a:spLocks/>
            </p:cNvSpPr>
            <p:nvPr/>
          </p:nvSpPr>
          <p:spPr bwMode="auto">
            <a:xfrm>
              <a:off x="4553" y="1887"/>
              <a:ext cx="326" cy="1"/>
            </a:xfrm>
            <a:custGeom>
              <a:avLst/>
              <a:gdLst>
                <a:gd name="T0" fmla="*/ 0 w 2187"/>
                <a:gd name="T1" fmla="*/ 2186 w 2187"/>
                <a:gd name="T2" fmla="*/ 2187 w 2187"/>
              </a:gdLst>
              <a:ahLst/>
              <a:cxnLst>
                <a:cxn ang="0">
                  <a:pos x="T0" y="0"/>
                </a:cxn>
                <a:cxn ang="0">
                  <a:pos x="T1" y="0"/>
                </a:cxn>
                <a:cxn ang="0">
                  <a:pos x="T2" y="0"/>
                </a:cxn>
              </a:cxnLst>
              <a:rect l="0" t="0" r="r" b="b"/>
              <a:pathLst>
                <a:path w="2187">
                  <a:moveTo>
                    <a:pt x="0" y="0"/>
                  </a:moveTo>
                  <a:lnTo>
                    <a:pt x="2186" y="0"/>
                  </a:lnTo>
                  <a:lnTo>
                    <a:pt x="218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4" name="Freeform 382"/>
            <p:cNvSpPr>
              <a:spLocks/>
            </p:cNvSpPr>
            <p:nvPr/>
          </p:nvSpPr>
          <p:spPr bwMode="auto">
            <a:xfrm>
              <a:off x="4553" y="2308"/>
              <a:ext cx="324" cy="92"/>
            </a:xfrm>
            <a:custGeom>
              <a:avLst/>
              <a:gdLst>
                <a:gd name="T0" fmla="*/ 0 w 2175"/>
                <a:gd name="T1" fmla="*/ 344 h 617"/>
                <a:gd name="T2" fmla="*/ 1005 w 2175"/>
                <a:gd name="T3" fmla="*/ 399 h 617"/>
                <a:gd name="T4" fmla="*/ 1250 w 2175"/>
                <a:gd name="T5" fmla="*/ 328 h 617"/>
                <a:gd name="T6" fmla="*/ 1458 w 2175"/>
                <a:gd name="T7" fmla="*/ 195 h 617"/>
                <a:gd name="T8" fmla="*/ 1685 w 2175"/>
                <a:gd name="T9" fmla="*/ 53 h 617"/>
                <a:gd name="T10" fmla="*/ 1947 w 2175"/>
                <a:gd name="T11" fmla="*/ 0 h 617"/>
                <a:gd name="T12" fmla="*/ 2144 w 2175"/>
                <a:gd name="T13" fmla="*/ 142 h 617"/>
                <a:gd name="T14" fmla="*/ 2175 w 2175"/>
                <a:gd name="T15" fmla="*/ 392 h 617"/>
                <a:gd name="T16" fmla="*/ 2002 w 2175"/>
                <a:gd name="T17" fmla="*/ 556 h 617"/>
                <a:gd name="T18" fmla="*/ 1714 w 2175"/>
                <a:gd name="T19" fmla="*/ 617 h 617"/>
                <a:gd name="T20" fmla="*/ 1416 w 2175"/>
                <a:gd name="T21" fmla="*/ 584 h 617"/>
                <a:gd name="T22" fmla="*/ 1173 w 2175"/>
                <a:gd name="T23" fmla="*/ 485 h 617"/>
                <a:gd name="T24" fmla="*/ 942 w 2175"/>
                <a:gd name="T25" fmla="*/ 418 h 617"/>
                <a:gd name="T26" fmla="*/ 690 w 2175"/>
                <a:gd name="T27" fmla="*/ 418 h 617"/>
                <a:gd name="T28" fmla="*/ 691 w 2175"/>
                <a:gd name="T29" fmla="*/ 41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75" h="617">
                  <a:moveTo>
                    <a:pt x="0" y="344"/>
                  </a:moveTo>
                  <a:lnTo>
                    <a:pt x="1005" y="399"/>
                  </a:lnTo>
                  <a:lnTo>
                    <a:pt x="1250" y="328"/>
                  </a:lnTo>
                  <a:lnTo>
                    <a:pt x="1458" y="195"/>
                  </a:lnTo>
                  <a:lnTo>
                    <a:pt x="1685" y="53"/>
                  </a:lnTo>
                  <a:lnTo>
                    <a:pt x="1947" y="0"/>
                  </a:lnTo>
                  <a:lnTo>
                    <a:pt x="2144" y="142"/>
                  </a:lnTo>
                  <a:lnTo>
                    <a:pt x="2175" y="392"/>
                  </a:lnTo>
                  <a:lnTo>
                    <a:pt x="2002" y="556"/>
                  </a:lnTo>
                  <a:lnTo>
                    <a:pt x="1714" y="617"/>
                  </a:lnTo>
                  <a:lnTo>
                    <a:pt x="1416" y="584"/>
                  </a:lnTo>
                  <a:lnTo>
                    <a:pt x="1173" y="485"/>
                  </a:lnTo>
                  <a:lnTo>
                    <a:pt x="942" y="418"/>
                  </a:lnTo>
                  <a:lnTo>
                    <a:pt x="690" y="418"/>
                  </a:lnTo>
                  <a:lnTo>
                    <a:pt x="691" y="41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5" name="Freeform 383"/>
            <p:cNvSpPr>
              <a:spLocks/>
            </p:cNvSpPr>
            <p:nvPr/>
          </p:nvSpPr>
          <p:spPr bwMode="auto">
            <a:xfrm>
              <a:off x="3913" y="1825"/>
              <a:ext cx="16" cy="18"/>
            </a:xfrm>
            <a:custGeom>
              <a:avLst/>
              <a:gdLst>
                <a:gd name="T0" fmla="*/ 0 w 117"/>
                <a:gd name="T1" fmla="*/ 117 h 117"/>
                <a:gd name="T2" fmla="*/ 116 w 117"/>
                <a:gd name="T3" fmla="*/ 0 h 117"/>
                <a:gd name="T4" fmla="*/ 117 w 117"/>
                <a:gd name="T5" fmla="*/ 0 h 117"/>
              </a:gdLst>
              <a:ahLst/>
              <a:cxnLst>
                <a:cxn ang="0">
                  <a:pos x="T0" y="T1"/>
                </a:cxn>
                <a:cxn ang="0">
                  <a:pos x="T2" y="T3"/>
                </a:cxn>
                <a:cxn ang="0">
                  <a:pos x="T4" y="T5"/>
                </a:cxn>
              </a:cxnLst>
              <a:rect l="0" t="0" r="r" b="b"/>
              <a:pathLst>
                <a:path w="117" h="117">
                  <a:moveTo>
                    <a:pt x="0" y="117"/>
                  </a:moveTo>
                  <a:lnTo>
                    <a:pt x="116" y="0"/>
                  </a:lnTo>
                  <a:lnTo>
                    <a:pt x="11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6" name="Freeform 384"/>
            <p:cNvSpPr>
              <a:spLocks/>
            </p:cNvSpPr>
            <p:nvPr/>
          </p:nvSpPr>
          <p:spPr bwMode="auto">
            <a:xfrm>
              <a:off x="3913" y="1825"/>
              <a:ext cx="41" cy="42"/>
            </a:xfrm>
            <a:custGeom>
              <a:avLst/>
              <a:gdLst>
                <a:gd name="T0" fmla="*/ 0 w 278"/>
                <a:gd name="T1" fmla="*/ 279 h 279"/>
                <a:gd name="T2" fmla="*/ 277 w 278"/>
                <a:gd name="T3" fmla="*/ 0 h 279"/>
                <a:gd name="T4" fmla="*/ 278 w 278"/>
                <a:gd name="T5" fmla="*/ 0 h 279"/>
              </a:gdLst>
              <a:ahLst/>
              <a:cxnLst>
                <a:cxn ang="0">
                  <a:pos x="T0" y="T1"/>
                </a:cxn>
                <a:cxn ang="0">
                  <a:pos x="T2" y="T3"/>
                </a:cxn>
                <a:cxn ang="0">
                  <a:pos x="T4" y="T5"/>
                </a:cxn>
              </a:cxnLst>
              <a:rect l="0" t="0" r="r" b="b"/>
              <a:pathLst>
                <a:path w="278" h="279">
                  <a:moveTo>
                    <a:pt x="0" y="279"/>
                  </a:moveTo>
                  <a:lnTo>
                    <a:pt x="277" y="0"/>
                  </a:lnTo>
                  <a:lnTo>
                    <a:pt x="27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7" name="Freeform 385"/>
            <p:cNvSpPr>
              <a:spLocks/>
            </p:cNvSpPr>
            <p:nvPr/>
          </p:nvSpPr>
          <p:spPr bwMode="auto">
            <a:xfrm>
              <a:off x="3913" y="1825"/>
              <a:ext cx="65" cy="65"/>
            </a:xfrm>
            <a:custGeom>
              <a:avLst/>
              <a:gdLst>
                <a:gd name="T0" fmla="*/ 0 w 440"/>
                <a:gd name="T1" fmla="*/ 439 h 439"/>
                <a:gd name="T2" fmla="*/ 438 w 440"/>
                <a:gd name="T3" fmla="*/ 0 h 439"/>
                <a:gd name="T4" fmla="*/ 440 w 440"/>
                <a:gd name="T5" fmla="*/ 0 h 439"/>
              </a:gdLst>
              <a:ahLst/>
              <a:cxnLst>
                <a:cxn ang="0">
                  <a:pos x="T0" y="T1"/>
                </a:cxn>
                <a:cxn ang="0">
                  <a:pos x="T2" y="T3"/>
                </a:cxn>
                <a:cxn ang="0">
                  <a:pos x="T4" y="T5"/>
                </a:cxn>
              </a:cxnLst>
              <a:rect l="0" t="0" r="r" b="b"/>
              <a:pathLst>
                <a:path w="440" h="439">
                  <a:moveTo>
                    <a:pt x="0" y="439"/>
                  </a:moveTo>
                  <a:lnTo>
                    <a:pt x="438" y="0"/>
                  </a:lnTo>
                  <a:lnTo>
                    <a:pt x="4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8" name="Freeform 386"/>
            <p:cNvSpPr>
              <a:spLocks/>
            </p:cNvSpPr>
            <p:nvPr/>
          </p:nvSpPr>
          <p:spPr bwMode="auto">
            <a:xfrm>
              <a:off x="3913" y="1825"/>
              <a:ext cx="88" cy="90"/>
            </a:xfrm>
            <a:custGeom>
              <a:avLst/>
              <a:gdLst>
                <a:gd name="T0" fmla="*/ 0 w 600"/>
                <a:gd name="T1" fmla="*/ 601 h 601"/>
                <a:gd name="T2" fmla="*/ 599 w 600"/>
                <a:gd name="T3" fmla="*/ 0 h 601"/>
                <a:gd name="T4" fmla="*/ 600 w 600"/>
                <a:gd name="T5" fmla="*/ 0 h 601"/>
              </a:gdLst>
              <a:ahLst/>
              <a:cxnLst>
                <a:cxn ang="0">
                  <a:pos x="T0" y="T1"/>
                </a:cxn>
                <a:cxn ang="0">
                  <a:pos x="T2" y="T3"/>
                </a:cxn>
                <a:cxn ang="0">
                  <a:pos x="T4" y="T5"/>
                </a:cxn>
              </a:cxnLst>
              <a:rect l="0" t="0" r="r" b="b"/>
              <a:pathLst>
                <a:path w="600" h="601">
                  <a:moveTo>
                    <a:pt x="0" y="601"/>
                  </a:moveTo>
                  <a:lnTo>
                    <a:pt x="599" y="0"/>
                  </a:lnTo>
                  <a:lnTo>
                    <a:pt x="60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99" name="Freeform 387"/>
            <p:cNvSpPr>
              <a:spLocks/>
            </p:cNvSpPr>
            <p:nvPr/>
          </p:nvSpPr>
          <p:spPr bwMode="auto">
            <a:xfrm>
              <a:off x="3913" y="1825"/>
              <a:ext cx="113" cy="113"/>
            </a:xfrm>
            <a:custGeom>
              <a:avLst/>
              <a:gdLst>
                <a:gd name="T0" fmla="*/ 0 w 761"/>
                <a:gd name="T1" fmla="*/ 761 h 761"/>
                <a:gd name="T2" fmla="*/ 760 w 761"/>
                <a:gd name="T3" fmla="*/ 0 h 761"/>
                <a:gd name="T4" fmla="*/ 761 w 761"/>
                <a:gd name="T5" fmla="*/ 0 h 761"/>
              </a:gdLst>
              <a:ahLst/>
              <a:cxnLst>
                <a:cxn ang="0">
                  <a:pos x="T0" y="T1"/>
                </a:cxn>
                <a:cxn ang="0">
                  <a:pos x="T2" y="T3"/>
                </a:cxn>
                <a:cxn ang="0">
                  <a:pos x="T4" y="T5"/>
                </a:cxn>
              </a:cxnLst>
              <a:rect l="0" t="0" r="r" b="b"/>
              <a:pathLst>
                <a:path w="761" h="761">
                  <a:moveTo>
                    <a:pt x="0" y="761"/>
                  </a:moveTo>
                  <a:lnTo>
                    <a:pt x="760" y="0"/>
                  </a:lnTo>
                  <a:lnTo>
                    <a:pt x="76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0" name="Freeform 388"/>
            <p:cNvSpPr>
              <a:spLocks/>
            </p:cNvSpPr>
            <p:nvPr/>
          </p:nvSpPr>
          <p:spPr bwMode="auto">
            <a:xfrm>
              <a:off x="3913" y="1825"/>
              <a:ext cx="136" cy="137"/>
            </a:xfrm>
            <a:custGeom>
              <a:avLst/>
              <a:gdLst>
                <a:gd name="T0" fmla="*/ 0 w 922"/>
                <a:gd name="T1" fmla="*/ 923 h 923"/>
                <a:gd name="T2" fmla="*/ 921 w 922"/>
                <a:gd name="T3" fmla="*/ 0 h 923"/>
                <a:gd name="T4" fmla="*/ 922 w 922"/>
                <a:gd name="T5" fmla="*/ 0 h 923"/>
              </a:gdLst>
              <a:ahLst/>
              <a:cxnLst>
                <a:cxn ang="0">
                  <a:pos x="T0" y="T1"/>
                </a:cxn>
                <a:cxn ang="0">
                  <a:pos x="T2" y="T3"/>
                </a:cxn>
                <a:cxn ang="0">
                  <a:pos x="T4" y="T5"/>
                </a:cxn>
              </a:cxnLst>
              <a:rect l="0" t="0" r="r" b="b"/>
              <a:pathLst>
                <a:path w="922" h="923">
                  <a:moveTo>
                    <a:pt x="0" y="923"/>
                  </a:moveTo>
                  <a:lnTo>
                    <a:pt x="921" y="0"/>
                  </a:lnTo>
                  <a:lnTo>
                    <a:pt x="92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1" name="Freeform 389"/>
            <p:cNvSpPr>
              <a:spLocks/>
            </p:cNvSpPr>
            <p:nvPr/>
          </p:nvSpPr>
          <p:spPr bwMode="auto">
            <a:xfrm>
              <a:off x="3913" y="1825"/>
              <a:ext cx="160" cy="162"/>
            </a:xfrm>
            <a:custGeom>
              <a:avLst/>
              <a:gdLst>
                <a:gd name="T0" fmla="*/ 0 w 1083"/>
                <a:gd name="T1" fmla="*/ 1085 h 1085"/>
                <a:gd name="T2" fmla="*/ 1082 w 1083"/>
                <a:gd name="T3" fmla="*/ 0 h 1085"/>
                <a:gd name="T4" fmla="*/ 1083 w 1083"/>
                <a:gd name="T5" fmla="*/ 0 h 1085"/>
              </a:gdLst>
              <a:ahLst/>
              <a:cxnLst>
                <a:cxn ang="0">
                  <a:pos x="T0" y="T1"/>
                </a:cxn>
                <a:cxn ang="0">
                  <a:pos x="T2" y="T3"/>
                </a:cxn>
                <a:cxn ang="0">
                  <a:pos x="T4" y="T5"/>
                </a:cxn>
              </a:cxnLst>
              <a:rect l="0" t="0" r="r" b="b"/>
              <a:pathLst>
                <a:path w="1083" h="1085">
                  <a:moveTo>
                    <a:pt x="0" y="1085"/>
                  </a:moveTo>
                  <a:lnTo>
                    <a:pt x="1082" y="0"/>
                  </a:lnTo>
                  <a:lnTo>
                    <a:pt x="108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2" name="Freeform 390"/>
            <p:cNvSpPr>
              <a:spLocks/>
            </p:cNvSpPr>
            <p:nvPr/>
          </p:nvSpPr>
          <p:spPr bwMode="auto">
            <a:xfrm>
              <a:off x="3913" y="1825"/>
              <a:ext cx="185" cy="185"/>
            </a:xfrm>
            <a:custGeom>
              <a:avLst/>
              <a:gdLst>
                <a:gd name="T0" fmla="*/ 0 w 1244"/>
                <a:gd name="T1" fmla="*/ 1245 h 1245"/>
                <a:gd name="T2" fmla="*/ 1243 w 1244"/>
                <a:gd name="T3" fmla="*/ 0 h 1245"/>
                <a:gd name="T4" fmla="*/ 1244 w 1244"/>
                <a:gd name="T5" fmla="*/ 0 h 1245"/>
              </a:gdLst>
              <a:ahLst/>
              <a:cxnLst>
                <a:cxn ang="0">
                  <a:pos x="T0" y="T1"/>
                </a:cxn>
                <a:cxn ang="0">
                  <a:pos x="T2" y="T3"/>
                </a:cxn>
                <a:cxn ang="0">
                  <a:pos x="T4" y="T5"/>
                </a:cxn>
              </a:cxnLst>
              <a:rect l="0" t="0" r="r" b="b"/>
              <a:pathLst>
                <a:path w="1244" h="1245">
                  <a:moveTo>
                    <a:pt x="0" y="1245"/>
                  </a:moveTo>
                  <a:lnTo>
                    <a:pt x="1243" y="0"/>
                  </a:lnTo>
                  <a:lnTo>
                    <a:pt x="12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3" name="Freeform 391"/>
            <p:cNvSpPr>
              <a:spLocks/>
            </p:cNvSpPr>
            <p:nvPr/>
          </p:nvSpPr>
          <p:spPr bwMode="auto">
            <a:xfrm>
              <a:off x="3913" y="1825"/>
              <a:ext cx="208" cy="209"/>
            </a:xfrm>
            <a:custGeom>
              <a:avLst/>
              <a:gdLst>
                <a:gd name="T0" fmla="*/ 0 w 1405"/>
                <a:gd name="T1" fmla="*/ 1407 h 1407"/>
                <a:gd name="T2" fmla="*/ 1404 w 1405"/>
                <a:gd name="T3" fmla="*/ 0 h 1407"/>
                <a:gd name="T4" fmla="*/ 1405 w 1405"/>
                <a:gd name="T5" fmla="*/ 0 h 1407"/>
              </a:gdLst>
              <a:ahLst/>
              <a:cxnLst>
                <a:cxn ang="0">
                  <a:pos x="T0" y="T1"/>
                </a:cxn>
                <a:cxn ang="0">
                  <a:pos x="T2" y="T3"/>
                </a:cxn>
                <a:cxn ang="0">
                  <a:pos x="T4" y="T5"/>
                </a:cxn>
              </a:cxnLst>
              <a:rect l="0" t="0" r="r" b="b"/>
              <a:pathLst>
                <a:path w="1405" h="1407">
                  <a:moveTo>
                    <a:pt x="0" y="1407"/>
                  </a:moveTo>
                  <a:lnTo>
                    <a:pt x="1404" y="0"/>
                  </a:lnTo>
                  <a:lnTo>
                    <a:pt x="140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4" name="Freeform 392"/>
            <p:cNvSpPr>
              <a:spLocks/>
            </p:cNvSpPr>
            <p:nvPr/>
          </p:nvSpPr>
          <p:spPr bwMode="auto">
            <a:xfrm>
              <a:off x="3913" y="1825"/>
              <a:ext cx="233" cy="234"/>
            </a:xfrm>
            <a:custGeom>
              <a:avLst/>
              <a:gdLst>
                <a:gd name="T0" fmla="*/ 0 w 1566"/>
                <a:gd name="T1" fmla="*/ 1569 h 1569"/>
                <a:gd name="T2" fmla="*/ 1565 w 1566"/>
                <a:gd name="T3" fmla="*/ 0 h 1569"/>
                <a:gd name="T4" fmla="*/ 1566 w 1566"/>
                <a:gd name="T5" fmla="*/ 0 h 1569"/>
              </a:gdLst>
              <a:ahLst/>
              <a:cxnLst>
                <a:cxn ang="0">
                  <a:pos x="T0" y="T1"/>
                </a:cxn>
                <a:cxn ang="0">
                  <a:pos x="T2" y="T3"/>
                </a:cxn>
                <a:cxn ang="0">
                  <a:pos x="T4" y="T5"/>
                </a:cxn>
              </a:cxnLst>
              <a:rect l="0" t="0" r="r" b="b"/>
              <a:pathLst>
                <a:path w="1566" h="1569">
                  <a:moveTo>
                    <a:pt x="0" y="1569"/>
                  </a:moveTo>
                  <a:lnTo>
                    <a:pt x="1565" y="0"/>
                  </a:lnTo>
                  <a:lnTo>
                    <a:pt x="15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5" name="Freeform 393"/>
            <p:cNvSpPr>
              <a:spLocks/>
            </p:cNvSpPr>
            <p:nvPr/>
          </p:nvSpPr>
          <p:spPr bwMode="auto">
            <a:xfrm>
              <a:off x="3913" y="1825"/>
              <a:ext cx="257" cy="257"/>
            </a:xfrm>
            <a:custGeom>
              <a:avLst/>
              <a:gdLst>
                <a:gd name="T0" fmla="*/ 0 w 1728"/>
                <a:gd name="T1" fmla="*/ 1729 h 1729"/>
                <a:gd name="T2" fmla="*/ 1727 w 1728"/>
                <a:gd name="T3" fmla="*/ 0 h 1729"/>
                <a:gd name="T4" fmla="*/ 1728 w 1728"/>
                <a:gd name="T5" fmla="*/ 0 h 1729"/>
              </a:gdLst>
              <a:ahLst/>
              <a:cxnLst>
                <a:cxn ang="0">
                  <a:pos x="T0" y="T1"/>
                </a:cxn>
                <a:cxn ang="0">
                  <a:pos x="T2" y="T3"/>
                </a:cxn>
                <a:cxn ang="0">
                  <a:pos x="T4" y="T5"/>
                </a:cxn>
              </a:cxnLst>
              <a:rect l="0" t="0" r="r" b="b"/>
              <a:pathLst>
                <a:path w="1728" h="1729">
                  <a:moveTo>
                    <a:pt x="0" y="1729"/>
                  </a:moveTo>
                  <a:lnTo>
                    <a:pt x="1727" y="0"/>
                  </a:lnTo>
                  <a:lnTo>
                    <a:pt x="172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6" name="Freeform 394"/>
            <p:cNvSpPr>
              <a:spLocks/>
            </p:cNvSpPr>
            <p:nvPr/>
          </p:nvSpPr>
          <p:spPr bwMode="auto">
            <a:xfrm>
              <a:off x="3934"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7" name="Freeform 395"/>
            <p:cNvSpPr>
              <a:spLocks/>
            </p:cNvSpPr>
            <p:nvPr/>
          </p:nvSpPr>
          <p:spPr bwMode="auto">
            <a:xfrm>
              <a:off x="3959"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8" name="Freeform 396"/>
            <p:cNvSpPr>
              <a:spLocks/>
            </p:cNvSpPr>
            <p:nvPr/>
          </p:nvSpPr>
          <p:spPr bwMode="auto">
            <a:xfrm>
              <a:off x="3982" y="1825"/>
              <a:ext cx="260" cy="260"/>
            </a:xfrm>
            <a:custGeom>
              <a:avLst/>
              <a:gdLst>
                <a:gd name="T0" fmla="*/ 0 w 1742"/>
                <a:gd name="T1" fmla="*/ 1743 h 1743"/>
                <a:gd name="T2" fmla="*/ 1740 w 1742"/>
                <a:gd name="T3" fmla="*/ 0 h 1743"/>
                <a:gd name="T4" fmla="*/ 1742 w 1742"/>
                <a:gd name="T5" fmla="*/ 0 h 1743"/>
              </a:gdLst>
              <a:ahLst/>
              <a:cxnLst>
                <a:cxn ang="0">
                  <a:pos x="T0" y="T1"/>
                </a:cxn>
                <a:cxn ang="0">
                  <a:pos x="T2" y="T3"/>
                </a:cxn>
                <a:cxn ang="0">
                  <a:pos x="T4" y="T5"/>
                </a:cxn>
              </a:cxnLst>
              <a:rect l="0" t="0" r="r" b="b"/>
              <a:pathLst>
                <a:path w="1742" h="1743">
                  <a:moveTo>
                    <a:pt x="0" y="1743"/>
                  </a:moveTo>
                  <a:lnTo>
                    <a:pt x="1740"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09" name="Freeform 397"/>
            <p:cNvSpPr>
              <a:spLocks/>
            </p:cNvSpPr>
            <p:nvPr/>
          </p:nvSpPr>
          <p:spPr bwMode="auto">
            <a:xfrm>
              <a:off x="4006"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10" name="Freeform 398"/>
            <p:cNvSpPr>
              <a:spLocks/>
            </p:cNvSpPr>
            <p:nvPr/>
          </p:nvSpPr>
          <p:spPr bwMode="auto">
            <a:xfrm>
              <a:off x="4031" y="1825"/>
              <a:ext cx="259" cy="260"/>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11" name="Freeform 399"/>
            <p:cNvSpPr>
              <a:spLocks/>
            </p:cNvSpPr>
            <p:nvPr/>
          </p:nvSpPr>
          <p:spPr bwMode="auto">
            <a:xfrm>
              <a:off x="4054"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12" name="Freeform 400"/>
            <p:cNvSpPr>
              <a:spLocks/>
            </p:cNvSpPr>
            <p:nvPr/>
          </p:nvSpPr>
          <p:spPr bwMode="auto">
            <a:xfrm>
              <a:off x="4078" y="1825"/>
              <a:ext cx="260"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13" name="Freeform 401"/>
            <p:cNvSpPr>
              <a:spLocks/>
            </p:cNvSpPr>
            <p:nvPr/>
          </p:nvSpPr>
          <p:spPr bwMode="auto">
            <a:xfrm>
              <a:off x="4101" y="1825"/>
              <a:ext cx="261" cy="260"/>
            </a:xfrm>
            <a:custGeom>
              <a:avLst/>
              <a:gdLst>
                <a:gd name="T0" fmla="*/ 0 w 1742"/>
                <a:gd name="T1" fmla="*/ 1743 h 1743"/>
                <a:gd name="T2" fmla="*/ 1741 w 1742"/>
                <a:gd name="T3" fmla="*/ 0 h 1743"/>
                <a:gd name="T4" fmla="*/ 1742 w 1742"/>
                <a:gd name="T5" fmla="*/ 0 h 1743"/>
              </a:gdLst>
              <a:ahLst/>
              <a:cxnLst>
                <a:cxn ang="0">
                  <a:pos x="T0" y="T1"/>
                </a:cxn>
                <a:cxn ang="0">
                  <a:pos x="T2" y="T3"/>
                </a:cxn>
                <a:cxn ang="0">
                  <a:pos x="T4" y="T5"/>
                </a:cxn>
              </a:cxnLst>
              <a:rect l="0" t="0" r="r" b="b"/>
              <a:pathLst>
                <a:path w="1742" h="1743">
                  <a:moveTo>
                    <a:pt x="0" y="1743"/>
                  </a:moveTo>
                  <a:lnTo>
                    <a:pt x="1741"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14" name="Freeform 402"/>
            <p:cNvSpPr>
              <a:spLocks/>
            </p:cNvSpPr>
            <p:nvPr/>
          </p:nvSpPr>
          <p:spPr bwMode="auto">
            <a:xfrm>
              <a:off x="4126"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13808" name="Group 496"/>
            <p:cNvGrpSpPr>
              <a:grpSpLocks/>
            </p:cNvGrpSpPr>
            <p:nvPr/>
          </p:nvGrpSpPr>
          <p:grpSpPr bwMode="auto">
            <a:xfrm>
              <a:off x="3913" y="1793"/>
              <a:ext cx="1607" cy="607"/>
              <a:chOff x="3913" y="1793"/>
              <a:chExt cx="1607" cy="607"/>
            </a:xfrm>
          </p:grpSpPr>
          <p:sp>
            <p:nvSpPr>
              <p:cNvPr id="13715" name="Freeform 403"/>
              <p:cNvSpPr>
                <a:spLocks/>
              </p:cNvSpPr>
              <p:nvPr/>
            </p:nvSpPr>
            <p:spPr bwMode="auto">
              <a:xfrm>
                <a:off x="4150" y="1825"/>
                <a:ext cx="260"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16" name="Freeform 404"/>
              <p:cNvSpPr>
                <a:spLocks/>
              </p:cNvSpPr>
              <p:nvPr/>
            </p:nvSpPr>
            <p:spPr bwMode="auto">
              <a:xfrm>
                <a:off x="4173" y="1825"/>
                <a:ext cx="261" cy="260"/>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17" name="Freeform 405"/>
              <p:cNvSpPr>
                <a:spLocks/>
              </p:cNvSpPr>
              <p:nvPr/>
            </p:nvSpPr>
            <p:spPr bwMode="auto">
              <a:xfrm>
                <a:off x="4198"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18" name="Freeform 406"/>
              <p:cNvSpPr>
                <a:spLocks/>
              </p:cNvSpPr>
              <p:nvPr/>
            </p:nvSpPr>
            <p:spPr bwMode="auto">
              <a:xfrm>
                <a:off x="4223" y="1825"/>
                <a:ext cx="259" cy="260"/>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19" name="Freeform 407"/>
              <p:cNvSpPr>
                <a:spLocks/>
              </p:cNvSpPr>
              <p:nvPr/>
            </p:nvSpPr>
            <p:spPr bwMode="auto">
              <a:xfrm>
                <a:off x="4246" y="1825"/>
                <a:ext cx="260" cy="260"/>
              </a:xfrm>
              <a:custGeom>
                <a:avLst/>
                <a:gdLst>
                  <a:gd name="T0" fmla="*/ 0 w 1741"/>
                  <a:gd name="T1" fmla="*/ 1743 h 1743"/>
                  <a:gd name="T2" fmla="*/ 1739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39"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0" name="Freeform 408"/>
              <p:cNvSpPr>
                <a:spLocks/>
              </p:cNvSpPr>
              <p:nvPr/>
            </p:nvSpPr>
            <p:spPr bwMode="auto">
              <a:xfrm>
                <a:off x="4270"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1" name="Freeform 409"/>
              <p:cNvSpPr>
                <a:spLocks/>
              </p:cNvSpPr>
              <p:nvPr/>
            </p:nvSpPr>
            <p:spPr bwMode="auto">
              <a:xfrm>
                <a:off x="4295" y="1846"/>
                <a:ext cx="238" cy="239"/>
              </a:xfrm>
              <a:custGeom>
                <a:avLst/>
                <a:gdLst>
                  <a:gd name="T0" fmla="*/ 0 w 1597"/>
                  <a:gd name="T1" fmla="*/ 1599 h 1599"/>
                  <a:gd name="T2" fmla="*/ 1596 w 1597"/>
                  <a:gd name="T3" fmla="*/ 0 h 1599"/>
                  <a:gd name="T4" fmla="*/ 1597 w 1597"/>
                  <a:gd name="T5" fmla="*/ 0 h 1599"/>
                </a:gdLst>
                <a:ahLst/>
                <a:cxnLst>
                  <a:cxn ang="0">
                    <a:pos x="T0" y="T1"/>
                  </a:cxn>
                  <a:cxn ang="0">
                    <a:pos x="T2" y="T3"/>
                  </a:cxn>
                  <a:cxn ang="0">
                    <a:pos x="T4" y="T5"/>
                  </a:cxn>
                </a:cxnLst>
                <a:rect l="0" t="0" r="r" b="b"/>
                <a:pathLst>
                  <a:path w="1597" h="1599">
                    <a:moveTo>
                      <a:pt x="0" y="1599"/>
                    </a:moveTo>
                    <a:lnTo>
                      <a:pt x="1596" y="0"/>
                    </a:lnTo>
                    <a:lnTo>
                      <a:pt x="159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2" name="Freeform 410"/>
              <p:cNvSpPr>
                <a:spLocks/>
              </p:cNvSpPr>
              <p:nvPr/>
            </p:nvSpPr>
            <p:spPr bwMode="auto">
              <a:xfrm>
                <a:off x="4318" y="1870"/>
                <a:ext cx="215" cy="215"/>
              </a:xfrm>
              <a:custGeom>
                <a:avLst/>
                <a:gdLst>
                  <a:gd name="T0" fmla="*/ 0 w 1436"/>
                  <a:gd name="T1" fmla="*/ 1437 h 1437"/>
                  <a:gd name="T2" fmla="*/ 1435 w 1436"/>
                  <a:gd name="T3" fmla="*/ 0 h 1437"/>
                  <a:gd name="T4" fmla="*/ 1436 w 1436"/>
                  <a:gd name="T5" fmla="*/ 0 h 1437"/>
                </a:gdLst>
                <a:ahLst/>
                <a:cxnLst>
                  <a:cxn ang="0">
                    <a:pos x="T0" y="T1"/>
                  </a:cxn>
                  <a:cxn ang="0">
                    <a:pos x="T2" y="T3"/>
                  </a:cxn>
                  <a:cxn ang="0">
                    <a:pos x="T4" y="T5"/>
                  </a:cxn>
                </a:cxnLst>
                <a:rect l="0" t="0" r="r" b="b"/>
                <a:pathLst>
                  <a:path w="1436" h="1437">
                    <a:moveTo>
                      <a:pt x="0" y="1437"/>
                    </a:moveTo>
                    <a:lnTo>
                      <a:pt x="1435" y="0"/>
                    </a:lnTo>
                    <a:lnTo>
                      <a:pt x="143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3" name="Freeform 411"/>
              <p:cNvSpPr>
                <a:spLocks/>
              </p:cNvSpPr>
              <p:nvPr/>
            </p:nvSpPr>
            <p:spPr bwMode="auto">
              <a:xfrm>
                <a:off x="4342" y="1895"/>
                <a:ext cx="191" cy="190"/>
              </a:xfrm>
              <a:custGeom>
                <a:avLst/>
                <a:gdLst>
                  <a:gd name="T0" fmla="*/ 0 w 1275"/>
                  <a:gd name="T1" fmla="*/ 1275 h 1275"/>
                  <a:gd name="T2" fmla="*/ 1274 w 1275"/>
                  <a:gd name="T3" fmla="*/ 0 h 1275"/>
                  <a:gd name="T4" fmla="*/ 1275 w 1275"/>
                  <a:gd name="T5" fmla="*/ 0 h 1275"/>
                </a:gdLst>
                <a:ahLst/>
                <a:cxnLst>
                  <a:cxn ang="0">
                    <a:pos x="T0" y="T1"/>
                  </a:cxn>
                  <a:cxn ang="0">
                    <a:pos x="T2" y="T3"/>
                  </a:cxn>
                  <a:cxn ang="0">
                    <a:pos x="T4" y="T5"/>
                  </a:cxn>
                </a:cxnLst>
                <a:rect l="0" t="0" r="r" b="b"/>
                <a:pathLst>
                  <a:path w="1275" h="1275">
                    <a:moveTo>
                      <a:pt x="0" y="1275"/>
                    </a:moveTo>
                    <a:lnTo>
                      <a:pt x="1274" y="0"/>
                    </a:lnTo>
                    <a:lnTo>
                      <a:pt x="127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4" name="Freeform 412"/>
              <p:cNvSpPr>
                <a:spLocks/>
              </p:cNvSpPr>
              <p:nvPr/>
            </p:nvSpPr>
            <p:spPr bwMode="auto">
              <a:xfrm>
                <a:off x="4367" y="1918"/>
                <a:ext cx="166" cy="167"/>
              </a:xfrm>
              <a:custGeom>
                <a:avLst/>
                <a:gdLst>
                  <a:gd name="T0" fmla="*/ 0 w 1113"/>
                  <a:gd name="T1" fmla="*/ 1115 h 1115"/>
                  <a:gd name="T2" fmla="*/ 1112 w 1113"/>
                  <a:gd name="T3" fmla="*/ 0 h 1115"/>
                  <a:gd name="T4" fmla="*/ 1113 w 1113"/>
                  <a:gd name="T5" fmla="*/ 0 h 1115"/>
                </a:gdLst>
                <a:ahLst/>
                <a:cxnLst>
                  <a:cxn ang="0">
                    <a:pos x="T0" y="T1"/>
                  </a:cxn>
                  <a:cxn ang="0">
                    <a:pos x="T2" y="T3"/>
                  </a:cxn>
                  <a:cxn ang="0">
                    <a:pos x="T4" y="T5"/>
                  </a:cxn>
                </a:cxnLst>
                <a:rect l="0" t="0" r="r" b="b"/>
                <a:pathLst>
                  <a:path w="1113" h="1115">
                    <a:moveTo>
                      <a:pt x="0" y="1115"/>
                    </a:moveTo>
                    <a:lnTo>
                      <a:pt x="1112" y="0"/>
                    </a:lnTo>
                    <a:lnTo>
                      <a:pt x="111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5" name="Freeform 413"/>
              <p:cNvSpPr>
                <a:spLocks/>
              </p:cNvSpPr>
              <p:nvPr/>
            </p:nvSpPr>
            <p:spPr bwMode="auto">
              <a:xfrm>
                <a:off x="4390" y="1943"/>
                <a:ext cx="143" cy="142"/>
              </a:xfrm>
              <a:custGeom>
                <a:avLst/>
                <a:gdLst>
                  <a:gd name="T0" fmla="*/ 0 w 953"/>
                  <a:gd name="T1" fmla="*/ 953 h 953"/>
                  <a:gd name="T2" fmla="*/ 952 w 953"/>
                  <a:gd name="T3" fmla="*/ 0 h 953"/>
                  <a:gd name="T4" fmla="*/ 953 w 953"/>
                  <a:gd name="T5" fmla="*/ 0 h 953"/>
                </a:gdLst>
                <a:ahLst/>
                <a:cxnLst>
                  <a:cxn ang="0">
                    <a:pos x="T0" y="T1"/>
                  </a:cxn>
                  <a:cxn ang="0">
                    <a:pos x="T2" y="T3"/>
                  </a:cxn>
                  <a:cxn ang="0">
                    <a:pos x="T4" y="T5"/>
                  </a:cxn>
                </a:cxnLst>
                <a:rect l="0" t="0" r="r" b="b"/>
                <a:pathLst>
                  <a:path w="953" h="953">
                    <a:moveTo>
                      <a:pt x="0" y="953"/>
                    </a:moveTo>
                    <a:lnTo>
                      <a:pt x="952" y="0"/>
                    </a:lnTo>
                    <a:lnTo>
                      <a:pt x="95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6" name="Freeform 414"/>
              <p:cNvSpPr>
                <a:spLocks/>
              </p:cNvSpPr>
              <p:nvPr/>
            </p:nvSpPr>
            <p:spPr bwMode="auto">
              <a:xfrm>
                <a:off x="4414" y="1967"/>
                <a:ext cx="119" cy="118"/>
              </a:xfrm>
              <a:custGeom>
                <a:avLst/>
                <a:gdLst>
                  <a:gd name="T0" fmla="*/ 0 w 792"/>
                  <a:gd name="T1" fmla="*/ 792 h 792"/>
                  <a:gd name="T2" fmla="*/ 791 w 792"/>
                  <a:gd name="T3" fmla="*/ 0 h 792"/>
                  <a:gd name="T4" fmla="*/ 792 w 792"/>
                  <a:gd name="T5" fmla="*/ 0 h 792"/>
                </a:gdLst>
                <a:ahLst/>
                <a:cxnLst>
                  <a:cxn ang="0">
                    <a:pos x="T0" y="T1"/>
                  </a:cxn>
                  <a:cxn ang="0">
                    <a:pos x="T2" y="T3"/>
                  </a:cxn>
                  <a:cxn ang="0">
                    <a:pos x="T4" y="T5"/>
                  </a:cxn>
                </a:cxnLst>
                <a:rect l="0" t="0" r="r" b="b"/>
                <a:pathLst>
                  <a:path w="792" h="792">
                    <a:moveTo>
                      <a:pt x="0" y="792"/>
                    </a:moveTo>
                    <a:lnTo>
                      <a:pt x="791" y="0"/>
                    </a:lnTo>
                    <a:lnTo>
                      <a:pt x="79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7" name="Freeform 415"/>
              <p:cNvSpPr>
                <a:spLocks/>
              </p:cNvSpPr>
              <p:nvPr/>
            </p:nvSpPr>
            <p:spPr bwMode="auto">
              <a:xfrm>
                <a:off x="4437" y="1990"/>
                <a:ext cx="96" cy="95"/>
              </a:xfrm>
              <a:custGeom>
                <a:avLst/>
                <a:gdLst>
                  <a:gd name="T0" fmla="*/ 0 w 631"/>
                  <a:gd name="T1" fmla="*/ 631 h 631"/>
                  <a:gd name="T2" fmla="*/ 630 w 631"/>
                  <a:gd name="T3" fmla="*/ 0 h 631"/>
                  <a:gd name="T4" fmla="*/ 631 w 631"/>
                  <a:gd name="T5" fmla="*/ 0 h 631"/>
                </a:gdLst>
                <a:ahLst/>
                <a:cxnLst>
                  <a:cxn ang="0">
                    <a:pos x="T0" y="T1"/>
                  </a:cxn>
                  <a:cxn ang="0">
                    <a:pos x="T2" y="T3"/>
                  </a:cxn>
                  <a:cxn ang="0">
                    <a:pos x="T4" y="T5"/>
                  </a:cxn>
                </a:cxnLst>
                <a:rect l="0" t="0" r="r" b="b"/>
                <a:pathLst>
                  <a:path w="631" h="631">
                    <a:moveTo>
                      <a:pt x="0" y="631"/>
                    </a:moveTo>
                    <a:lnTo>
                      <a:pt x="630" y="0"/>
                    </a:lnTo>
                    <a:lnTo>
                      <a:pt x="63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8" name="Freeform 416"/>
              <p:cNvSpPr>
                <a:spLocks/>
              </p:cNvSpPr>
              <p:nvPr/>
            </p:nvSpPr>
            <p:spPr bwMode="auto">
              <a:xfrm>
                <a:off x="4462" y="2015"/>
                <a:ext cx="71" cy="70"/>
              </a:xfrm>
              <a:custGeom>
                <a:avLst/>
                <a:gdLst>
                  <a:gd name="T0" fmla="*/ 0 w 470"/>
                  <a:gd name="T1" fmla="*/ 469 h 469"/>
                  <a:gd name="T2" fmla="*/ 469 w 470"/>
                  <a:gd name="T3" fmla="*/ 0 h 469"/>
                  <a:gd name="T4" fmla="*/ 470 w 470"/>
                  <a:gd name="T5" fmla="*/ 0 h 469"/>
                </a:gdLst>
                <a:ahLst/>
                <a:cxnLst>
                  <a:cxn ang="0">
                    <a:pos x="T0" y="T1"/>
                  </a:cxn>
                  <a:cxn ang="0">
                    <a:pos x="T2" y="T3"/>
                  </a:cxn>
                  <a:cxn ang="0">
                    <a:pos x="T4" y="T5"/>
                  </a:cxn>
                </a:cxnLst>
                <a:rect l="0" t="0" r="r" b="b"/>
                <a:pathLst>
                  <a:path w="470" h="469">
                    <a:moveTo>
                      <a:pt x="0" y="469"/>
                    </a:moveTo>
                    <a:lnTo>
                      <a:pt x="469" y="0"/>
                    </a:lnTo>
                    <a:lnTo>
                      <a:pt x="47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29" name="Freeform 417"/>
              <p:cNvSpPr>
                <a:spLocks/>
              </p:cNvSpPr>
              <p:nvPr/>
            </p:nvSpPr>
            <p:spPr bwMode="auto">
              <a:xfrm>
                <a:off x="4487" y="2039"/>
                <a:ext cx="46" cy="46"/>
              </a:xfrm>
              <a:custGeom>
                <a:avLst/>
                <a:gdLst>
                  <a:gd name="T0" fmla="*/ 0 w 308"/>
                  <a:gd name="T1" fmla="*/ 308 h 308"/>
                  <a:gd name="T2" fmla="*/ 307 w 308"/>
                  <a:gd name="T3" fmla="*/ 0 h 308"/>
                  <a:gd name="T4" fmla="*/ 308 w 308"/>
                  <a:gd name="T5" fmla="*/ 0 h 308"/>
                </a:gdLst>
                <a:ahLst/>
                <a:cxnLst>
                  <a:cxn ang="0">
                    <a:pos x="T0" y="T1"/>
                  </a:cxn>
                  <a:cxn ang="0">
                    <a:pos x="T2" y="T3"/>
                  </a:cxn>
                  <a:cxn ang="0">
                    <a:pos x="T4" y="T5"/>
                  </a:cxn>
                </a:cxnLst>
                <a:rect l="0" t="0" r="r" b="b"/>
                <a:pathLst>
                  <a:path w="308" h="308">
                    <a:moveTo>
                      <a:pt x="0" y="308"/>
                    </a:moveTo>
                    <a:lnTo>
                      <a:pt x="307" y="0"/>
                    </a:lnTo>
                    <a:lnTo>
                      <a:pt x="30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0" name="Freeform 418"/>
              <p:cNvSpPr>
                <a:spLocks/>
              </p:cNvSpPr>
              <p:nvPr/>
            </p:nvSpPr>
            <p:spPr bwMode="auto">
              <a:xfrm>
                <a:off x="4510" y="2062"/>
                <a:ext cx="23" cy="23"/>
              </a:xfrm>
              <a:custGeom>
                <a:avLst/>
                <a:gdLst>
                  <a:gd name="T0" fmla="*/ 0 w 148"/>
                  <a:gd name="T1" fmla="*/ 147 h 147"/>
                  <a:gd name="T2" fmla="*/ 147 w 148"/>
                  <a:gd name="T3" fmla="*/ 0 h 147"/>
                  <a:gd name="T4" fmla="*/ 148 w 148"/>
                  <a:gd name="T5" fmla="*/ 0 h 147"/>
                </a:gdLst>
                <a:ahLst/>
                <a:cxnLst>
                  <a:cxn ang="0">
                    <a:pos x="T0" y="T1"/>
                  </a:cxn>
                  <a:cxn ang="0">
                    <a:pos x="T2" y="T3"/>
                  </a:cxn>
                  <a:cxn ang="0">
                    <a:pos x="T4" y="T5"/>
                  </a:cxn>
                </a:cxnLst>
                <a:rect l="0" t="0" r="r" b="b"/>
                <a:pathLst>
                  <a:path w="148" h="147">
                    <a:moveTo>
                      <a:pt x="0" y="147"/>
                    </a:moveTo>
                    <a:lnTo>
                      <a:pt x="147" y="0"/>
                    </a:lnTo>
                    <a:lnTo>
                      <a:pt x="14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1" name="Freeform 419"/>
              <p:cNvSpPr>
                <a:spLocks/>
              </p:cNvSpPr>
              <p:nvPr/>
            </p:nvSpPr>
            <p:spPr bwMode="auto">
              <a:xfrm>
                <a:off x="4898" y="1825"/>
                <a:ext cx="15" cy="14"/>
              </a:xfrm>
              <a:custGeom>
                <a:avLst/>
                <a:gdLst>
                  <a:gd name="T0" fmla="*/ 0 w 101"/>
                  <a:gd name="T1" fmla="*/ 100 h 100"/>
                  <a:gd name="T2" fmla="*/ 100 w 101"/>
                  <a:gd name="T3" fmla="*/ 0 h 100"/>
                  <a:gd name="T4" fmla="*/ 101 w 101"/>
                  <a:gd name="T5" fmla="*/ 0 h 100"/>
                </a:gdLst>
                <a:ahLst/>
                <a:cxnLst>
                  <a:cxn ang="0">
                    <a:pos x="T0" y="T1"/>
                  </a:cxn>
                  <a:cxn ang="0">
                    <a:pos x="T2" y="T3"/>
                  </a:cxn>
                  <a:cxn ang="0">
                    <a:pos x="T4" y="T5"/>
                  </a:cxn>
                </a:cxnLst>
                <a:rect l="0" t="0" r="r" b="b"/>
                <a:pathLst>
                  <a:path w="101" h="100">
                    <a:moveTo>
                      <a:pt x="0" y="100"/>
                    </a:moveTo>
                    <a:lnTo>
                      <a:pt x="100" y="0"/>
                    </a:lnTo>
                    <a:lnTo>
                      <a:pt x="10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2" name="Freeform 420"/>
              <p:cNvSpPr>
                <a:spLocks/>
              </p:cNvSpPr>
              <p:nvPr/>
            </p:nvSpPr>
            <p:spPr bwMode="auto">
              <a:xfrm>
                <a:off x="4898" y="1825"/>
                <a:ext cx="40" cy="39"/>
              </a:xfrm>
              <a:custGeom>
                <a:avLst/>
                <a:gdLst>
                  <a:gd name="T0" fmla="*/ 0 w 262"/>
                  <a:gd name="T1" fmla="*/ 262 h 262"/>
                  <a:gd name="T2" fmla="*/ 261 w 262"/>
                  <a:gd name="T3" fmla="*/ 0 h 262"/>
                  <a:gd name="T4" fmla="*/ 262 w 262"/>
                  <a:gd name="T5" fmla="*/ 0 h 262"/>
                </a:gdLst>
                <a:ahLst/>
                <a:cxnLst>
                  <a:cxn ang="0">
                    <a:pos x="T0" y="T1"/>
                  </a:cxn>
                  <a:cxn ang="0">
                    <a:pos x="T2" y="T3"/>
                  </a:cxn>
                  <a:cxn ang="0">
                    <a:pos x="T4" y="T5"/>
                  </a:cxn>
                </a:cxnLst>
                <a:rect l="0" t="0" r="r" b="b"/>
                <a:pathLst>
                  <a:path w="262" h="262">
                    <a:moveTo>
                      <a:pt x="0" y="262"/>
                    </a:moveTo>
                    <a:lnTo>
                      <a:pt x="261" y="0"/>
                    </a:lnTo>
                    <a:lnTo>
                      <a:pt x="26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3" name="Freeform 421"/>
              <p:cNvSpPr>
                <a:spLocks/>
              </p:cNvSpPr>
              <p:nvPr/>
            </p:nvSpPr>
            <p:spPr bwMode="auto">
              <a:xfrm>
                <a:off x="4898" y="1825"/>
                <a:ext cx="64" cy="63"/>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4" name="Freeform 422"/>
              <p:cNvSpPr>
                <a:spLocks/>
              </p:cNvSpPr>
              <p:nvPr/>
            </p:nvSpPr>
            <p:spPr bwMode="auto">
              <a:xfrm>
                <a:off x="4898" y="1825"/>
                <a:ext cx="87" cy="86"/>
              </a:xfrm>
              <a:custGeom>
                <a:avLst/>
                <a:gdLst>
                  <a:gd name="T0" fmla="*/ 0 w 584"/>
                  <a:gd name="T1" fmla="*/ 584 h 584"/>
                  <a:gd name="T2" fmla="*/ 583 w 584"/>
                  <a:gd name="T3" fmla="*/ 0 h 584"/>
                  <a:gd name="T4" fmla="*/ 584 w 584"/>
                  <a:gd name="T5" fmla="*/ 0 h 584"/>
                </a:gdLst>
                <a:ahLst/>
                <a:cxnLst>
                  <a:cxn ang="0">
                    <a:pos x="T0" y="T1"/>
                  </a:cxn>
                  <a:cxn ang="0">
                    <a:pos x="T2" y="T3"/>
                  </a:cxn>
                  <a:cxn ang="0">
                    <a:pos x="T4" y="T5"/>
                  </a:cxn>
                </a:cxnLst>
                <a:rect l="0" t="0" r="r" b="b"/>
                <a:pathLst>
                  <a:path w="584" h="584">
                    <a:moveTo>
                      <a:pt x="0" y="584"/>
                    </a:moveTo>
                    <a:lnTo>
                      <a:pt x="583" y="0"/>
                    </a:lnTo>
                    <a:lnTo>
                      <a:pt x="58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5" name="Freeform 423"/>
              <p:cNvSpPr>
                <a:spLocks/>
              </p:cNvSpPr>
              <p:nvPr/>
            </p:nvSpPr>
            <p:spPr bwMode="auto">
              <a:xfrm>
                <a:off x="4898" y="1825"/>
                <a:ext cx="112" cy="111"/>
              </a:xfrm>
              <a:custGeom>
                <a:avLst/>
                <a:gdLst>
                  <a:gd name="T0" fmla="*/ 0 w 745"/>
                  <a:gd name="T1" fmla="*/ 746 h 746"/>
                  <a:gd name="T2" fmla="*/ 744 w 745"/>
                  <a:gd name="T3" fmla="*/ 0 h 746"/>
                  <a:gd name="T4" fmla="*/ 745 w 745"/>
                  <a:gd name="T5" fmla="*/ 0 h 746"/>
                </a:gdLst>
                <a:ahLst/>
                <a:cxnLst>
                  <a:cxn ang="0">
                    <a:pos x="T0" y="T1"/>
                  </a:cxn>
                  <a:cxn ang="0">
                    <a:pos x="T2" y="T3"/>
                  </a:cxn>
                  <a:cxn ang="0">
                    <a:pos x="T4" y="T5"/>
                  </a:cxn>
                </a:cxnLst>
                <a:rect l="0" t="0" r="r" b="b"/>
                <a:pathLst>
                  <a:path w="745" h="746">
                    <a:moveTo>
                      <a:pt x="0" y="746"/>
                    </a:moveTo>
                    <a:lnTo>
                      <a:pt x="744" y="0"/>
                    </a:lnTo>
                    <a:lnTo>
                      <a:pt x="7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6" name="Freeform 424"/>
              <p:cNvSpPr>
                <a:spLocks/>
              </p:cNvSpPr>
              <p:nvPr/>
            </p:nvSpPr>
            <p:spPr bwMode="auto">
              <a:xfrm>
                <a:off x="4898" y="1825"/>
                <a:ext cx="136" cy="136"/>
              </a:xfrm>
              <a:custGeom>
                <a:avLst/>
                <a:gdLst>
                  <a:gd name="T0" fmla="*/ 0 w 906"/>
                  <a:gd name="T1" fmla="*/ 907 h 907"/>
                  <a:gd name="T2" fmla="*/ 904 w 906"/>
                  <a:gd name="T3" fmla="*/ 0 h 907"/>
                  <a:gd name="T4" fmla="*/ 906 w 906"/>
                  <a:gd name="T5" fmla="*/ 0 h 907"/>
                </a:gdLst>
                <a:ahLst/>
                <a:cxnLst>
                  <a:cxn ang="0">
                    <a:pos x="T0" y="T1"/>
                  </a:cxn>
                  <a:cxn ang="0">
                    <a:pos x="T2" y="T3"/>
                  </a:cxn>
                  <a:cxn ang="0">
                    <a:pos x="T4" y="T5"/>
                  </a:cxn>
                </a:cxnLst>
                <a:rect l="0" t="0" r="r" b="b"/>
                <a:pathLst>
                  <a:path w="906" h="907">
                    <a:moveTo>
                      <a:pt x="0" y="907"/>
                    </a:moveTo>
                    <a:lnTo>
                      <a:pt x="904" y="0"/>
                    </a:lnTo>
                    <a:lnTo>
                      <a:pt x="90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7" name="Freeform 425"/>
              <p:cNvSpPr>
                <a:spLocks/>
              </p:cNvSpPr>
              <p:nvPr/>
            </p:nvSpPr>
            <p:spPr bwMode="auto">
              <a:xfrm>
                <a:off x="4898" y="1825"/>
                <a:ext cx="159" cy="159"/>
              </a:xfrm>
              <a:custGeom>
                <a:avLst/>
                <a:gdLst>
                  <a:gd name="T0" fmla="*/ 0 w 1067"/>
                  <a:gd name="T1" fmla="*/ 1068 h 1068"/>
                  <a:gd name="T2" fmla="*/ 1066 w 1067"/>
                  <a:gd name="T3" fmla="*/ 0 h 1068"/>
                  <a:gd name="T4" fmla="*/ 1067 w 1067"/>
                  <a:gd name="T5" fmla="*/ 0 h 1068"/>
                </a:gdLst>
                <a:ahLst/>
                <a:cxnLst>
                  <a:cxn ang="0">
                    <a:pos x="T0" y="T1"/>
                  </a:cxn>
                  <a:cxn ang="0">
                    <a:pos x="T2" y="T3"/>
                  </a:cxn>
                  <a:cxn ang="0">
                    <a:pos x="T4" y="T5"/>
                  </a:cxn>
                </a:cxnLst>
                <a:rect l="0" t="0" r="r" b="b"/>
                <a:pathLst>
                  <a:path w="1067" h="1068">
                    <a:moveTo>
                      <a:pt x="0" y="1068"/>
                    </a:moveTo>
                    <a:lnTo>
                      <a:pt x="1066" y="0"/>
                    </a:lnTo>
                    <a:lnTo>
                      <a:pt x="10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8" name="Freeform 426"/>
              <p:cNvSpPr>
                <a:spLocks/>
              </p:cNvSpPr>
              <p:nvPr/>
            </p:nvSpPr>
            <p:spPr bwMode="auto">
              <a:xfrm>
                <a:off x="4898" y="1825"/>
                <a:ext cx="184" cy="183"/>
              </a:xfrm>
              <a:custGeom>
                <a:avLst/>
                <a:gdLst>
                  <a:gd name="T0" fmla="*/ 0 w 1228"/>
                  <a:gd name="T1" fmla="*/ 1230 h 1230"/>
                  <a:gd name="T2" fmla="*/ 1227 w 1228"/>
                  <a:gd name="T3" fmla="*/ 0 h 1230"/>
                  <a:gd name="T4" fmla="*/ 1228 w 1228"/>
                  <a:gd name="T5" fmla="*/ 0 h 1230"/>
                </a:gdLst>
                <a:ahLst/>
                <a:cxnLst>
                  <a:cxn ang="0">
                    <a:pos x="T0" y="T1"/>
                  </a:cxn>
                  <a:cxn ang="0">
                    <a:pos x="T2" y="T3"/>
                  </a:cxn>
                  <a:cxn ang="0">
                    <a:pos x="T4" y="T5"/>
                  </a:cxn>
                </a:cxnLst>
                <a:rect l="0" t="0" r="r" b="b"/>
                <a:pathLst>
                  <a:path w="1228" h="1230">
                    <a:moveTo>
                      <a:pt x="0" y="1230"/>
                    </a:moveTo>
                    <a:lnTo>
                      <a:pt x="1227" y="0"/>
                    </a:lnTo>
                    <a:lnTo>
                      <a:pt x="122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39" name="Freeform 427"/>
              <p:cNvSpPr>
                <a:spLocks/>
              </p:cNvSpPr>
              <p:nvPr/>
            </p:nvSpPr>
            <p:spPr bwMode="auto">
              <a:xfrm>
                <a:off x="4898" y="1825"/>
                <a:ext cx="209" cy="208"/>
              </a:xfrm>
              <a:custGeom>
                <a:avLst/>
                <a:gdLst>
                  <a:gd name="T0" fmla="*/ 0 w 1390"/>
                  <a:gd name="T1" fmla="*/ 1391 h 1391"/>
                  <a:gd name="T2" fmla="*/ 1388 w 1390"/>
                  <a:gd name="T3" fmla="*/ 0 h 1391"/>
                  <a:gd name="T4" fmla="*/ 1390 w 1390"/>
                  <a:gd name="T5" fmla="*/ 0 h 1391"/>
                </a:gdLst>
                <a:ahLst/>
                <a:cxnLst>
                  <a:cxn ang="0">
                    <a:pos x="T0" y="T1"/>
                  </a:cxn>
                  <a:cxn ang="0">
                    <a:pos x="T2" y="T3"/>
                  </a:cxn>
                  <a:cxn ang="0">
                    <a:pos x="T4" y="T5"/>
                  </a:cxn>
                </a:cxnLst>
                <a:rect l="0" t="0" r="r" b="b"/>
                <a:pathLst>
                  <a:path w="1390" h="1391">
                    <a:moveTo>
                      <a:pt x="0" y="1391"/>
                    </a:moveTo>
                    <a:lnTo>
                      <a:pt x="1388" y="0"/>
                    </a:lnTo>
                    <a:lnTo>
                      <a:pt x="13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0" name="Freeform 428"/>
              <p:cNvSpPr>
                <a:spLocks/>
              </p:cNvSpPr>
              <p:nvPr/>
            </p:nvSpPr>
            <p:spPr bwMode="auto">
              <a:xfrm>
                <a:off x="4898" y="1825"/>
                <a:ext cx="232" cy="231"/>
              </a:xfrm>
              <a:custGeom>
                <a:avLst/>
                <a:gdLst>
                  <a:gd name="T0" fmla="*/ 0 w 1550"/>
                  <a:gd name="T1" fmla="*/ 1552 h 1552"/>
                  <a:gd name="T2" fmla="*/ 1549 w 1550"/>
                  <a:gd name="T3" fmla="*/ 0 h 1552"/>
                  <a:gd name="T4" fmla="*/ 1550 w 1550"/>
                  <a:gd name="T5" fmla="*/ 0 h 1552"/>
                </a:gdLst>
                <a:ahLst/>
                <a:cxnLst>
                  <a:cxn ang="0">
                    <a:pos x="T0" y="T1"/>
                  </a:cxn>
                  <a:cxn ang="0">
                    <a:pos x="T2" y="T3"/>
                  </a:cxn>
                  <a:cxn ang="0">
                    <a:pos x="T4" y="T5"/>
                  </a:cxn>
                </a:cxnLst>
                <a:rect l="0" t="0" r="r" b="b"/>
                <a:pathLst>
                  <a:path w="1550" h="1552">
                    <a:moveTo>
                      <a:pt x="0" y="1552"/>
                    </a:moveTo>
                    <a:lnTo>
                      <a:pt x="1549" y="0"/>
                    </a:lnTo>
                    <a:lnTo>
                      <a:pt x="155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1" name="Freeform 429"/>
              <p:cNvSpPr>
                <a:spLocks/>
              </p:cNvSpPr>
              <p:nvPr/>
            </p:nvSpPr>
            <p:spPr bwMode="auto">
              <a:xfrm>
                <a:off x="4898" y="1825"/>
                <a:ext cx="256" cy="255"/>
              </a:xfrm>
              <a:custGeom>
                <a:avLst/>
                <a:gdLst>
                  <a:gd name="T0" fmla="*/ 0 w 1711"/>
                  <a:gd name="T1" fmla="*/ 1714 h 1714"/>
                  <a:gd name="T2" fmla="*/ 1710 w 1711"/>
                  <a:gd name="T3" fmla="*/ 0 h 1714"/>
                  <a:gd name="T4" fmla="*/ 1711 w 1711"/>
                  <a:gd name="T5" fmla="*/ 0 h 1714"/>
                </a:gdLst>
                <a:ahLst/>
                <a:cxnLst>
                  <a:cxn ang="0">
                    <a:pos x="T0" y="T1"/>
                  </a:cxn>
                  <a:cxn ang="0">
                    <a:pos x="T2" y="T3"/>
                  </a:cxn>
                  <a:cxn ang="0">
                    <a:pos x="T4" y="T5"/>
                  </a:cxn>
                </a:cxnLst>
                <a:rect l="0" t="0" r="r" b="b"/>
                <a:pathLst>
                  <a:path w="1711" h="1714">
                    <a:moveTo>
                      <a:pt x="0" y="1714"/>
                    </a:moveTo>
                    <a:lnTo>
                      <a:pt x="1710" y="0"/>
                    </a:lnTo>
                    <a:lnTo>
                      <a:pt x="171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2" name="Freeform 430"/>
              <p:cNvSpPr>
                <a:spLocks/>
              </p:cNvSpPr>
              <p:nvPr/>
            </p:nvSpPr>
            <p:spPr bwMode="auto">
              <a:xfrm>
                <a:off x="4918" y="1825"/>
                <a:ext cx="259" cy="260"/>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3" name="Freeform 431"/>
              <p:cNvSpPr>
                <a:spLocks/>
              </p:cNvSpPr>
              <p:nvPr/>
            </p:nvSpPr>
            <p:spPr bwMode="auto">
              <a:xfrm>
                <a:off x="4943"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4" name="Freeform 432"/>
              <p:cNvSpPr>
                <a:spLocks/>
              </p:cNvSpPr>
              <p:nvPr/>
            </p:nvSpPr>
            <p:spPr bwMode="auto">
              <a:xfrm>
                <a:off x="4966" y="1825"/>
                <a:ext cx="260" cy="260"/>
              </a:xfrm>
              <a:custGeom>
                <a:avLst/>
                <a:gdLst>
                  <a:gd name="T0" fmla="*/ 0 w 1742"/>
                  <a:gd name="T1" fmla="*/ 1743 h 1743"/>
                  <a:gd name="T2" fmla="*/ 1741 w 1742"/>
                  <a:gd name="T3" fmla="*/ 0 h 1743"/>
                  <a:gd name="T4" fmla="*/ 1742 w 1742"/>
                  <a:gd name="T5" fmla="*/ 0 h 1743"/>
                </a:gdLst>
                <a:ahLst/>
                <a:cxnLst>
                  <a:cxn ang="0">
                    <a:pos x="T0" y="T1"/>
                  </a:cxn>
                  <a:cxn ang="0">
                    <a:pos x="T2" y="T3"/>
                  </a:cxn>
                  <a:cxn ang="0">
                    <a:pos x="T4" y="T5"/>
                  </a:cxn>
                </a:cxnLst>
                <a:rect l="0" t="0" r="r" b="b"/>
                <a:pathLst>
                  <a:path w="1742" h="1743">
                    <a:moveTo>
                      <a:pt x="0" y="1743"/>
                    </a:moveTo>
                    <a:lnTo>
                      <a:pt x="1741"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5" name="Freeform 433"/>
              <p:cNvSpPr>
                <a:spLocks/>
              </p:cNvSpPr>
              <p:nvPr/>
            </p:nvSpPr>
            <p:spPr bwMode="auto">
              <a:xfrm>
                <a:off x="4990"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6" name="Freeform 434"/>
              <p:cNvSpPr>
                <a:spLocks/>
              </p:cNvSpPr>
              <p:nvPr/>
            </p:nvSpPr>
            <p:spPr bwMode="auto">
              <a:xfrm>
                <a:off x="5015"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7" name="Freeform 435"/>
              <p:cNvSpPr>
                <a:spLocks/>
              </p:cNvSpPr>
              <p:nvPr/>
            </p:nvSpPr>
            <p:spPr bwMode="auto">
              <a:xfrm>
                <a:off x="5038" y="1825"/>
                <a:ext cx="261" cy="260"/>
              </a:xfrm>
              <a:custGeom>
                <a:avLst/>
                <a:gdLst>
                  <a:gd name="T0" fmla="*/ 0 w 1742"/>
                  <a:gd name="T1" fmla="*/ 1743 h 1743"/>
                  <a:gd name="T2" fmla="*/ 1741 w 1742"/>
                  <a:gd name="T3" fmla="*/ 0 h 1743"/>
                  <a:gd name="T4" fmla="*/ 1742 w 1742"/>
                  <a:gd name="T5" fmla="*/ 0 h 1743"/>
                </a:gdLst>
                <a:ahLst/>
                <a:cxnLst>
                  <a:cxn ang="0">
                    <a:pos x="T0" y="T1"/>
                  </a:cxn>
                  <a:cxn ang="0">
                    <a:pos x="T2" y="T3"/>
                  </a:cxn>
                  <a:cxn ang="0">
                    <a:pos x="T4" y="T5"/>
                  </a:cxn>
                </a:cxnLst>
                <a:rect l="0" t="0" r="r" b="b"/>
                <a:pathLst>
                  <a:path w="1742" h="1743">
                    <a:moveTo>
                      <a:pt x="0" y="1743"/>
                    </a:moveTo>
                    <a:lnTo>
                      <a:pt x="1741"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8" name="Freeform 436"/>
              <p:cNvSpPr>
                <a:spLocks/>
              </p:cNvSpPr>
              <p:nvPr/>
            </p:nvSpPr>
            <p:spPr bwMode="auto">
              <a:xfrm>
                <a:off x="5062" y="1825"/>
                <a:ext cx="260"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49" name="Freeform 437"/>
              <p:cNvSpPr>
                <a:spLocks/>
              </p:cNvSpPr>
              <p:nvPr/>
            </p:nvSpPr>
            <p:spPr bwMode="auto">
              <a:xfrm>
                <a:off x="5087" y="1825"/>
                <a:ext cx="259" cy="260"/>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0" name="Freeform 438"/>
              <p:cNvSpPr>
                <a:spLocks/>
              </p:cNvSpPr>
              <p:nvPr/>
            </p:nvSpPr>
            <p:spPr bwMode="auto">
              <a:xfrm>
                <a:off x="5110" y="1825"/>
                <a:ext cx="261" cy="260"/>
              </a:xfrm>
              <a:custGeom>
                <a:avLst/>
                <a:gdLst>
                  <a:gd name="T0" fmla="*/ 0 w 1741"/>
                  <a:gd name="T1" fmla="*/ 1743 h 1743"/>
                  <a:gd name="T2" fmla="*/ 1739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39"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1" name="Freeform 439"/>
              <p:cNvSpPr>
                <a:spLocks/>
              </p:cNvSpPr>
              <p:nvPr/>
            </p:nvSpPr>
            <p:spPr bwMode="auto">
              <a:xfrm>
                <a:off x="5135"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2" name="Freeform 440"/>
              <p:cNvSpPr>
                <a:spLocks/>
              </p:cNvSpPr>
              <p:nvPr/>
            </p:nvSpPr>
            <p:spPr bwMode="auto">
              <a:xfrm>
                <a:off x="5159" y="1825"/>
                <a:ext cx="259" cy="260"/>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3" name="Freeform 441"/>
              <p:cNvSpPr>
                <a:spLocks/>
              </p:cNvSpPr>
              <p:nvPr/>
            </p:nvSpPr>
            <p:spPr bwMode="auto">
              <a:xfrm>
                <a:off x="5182"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4" name="Freeform 442"/>
              <p:cNvSpPr>
                <a:spLocks/>
              </p:cNvSpPr>
              <p:nvPr/>
            </p:nvSpPr>
            <p:spPr bwMode="auto">
              <a:xfrm>
                <a:off x="5207"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5" name="Freeform 443"/>
              <p:cNvSpPr>
                <a:spLocks/>
              </p:cNvSpPr>
              <p:nvPr/>
            </p:nvSpPr>
            <p:spPr bwMode="auto">
              <a:xfrm>
                <a:off x="5230" y="1825"/>
                <a:ext cx="260" cy="260"/>
              </a:xfrm>
              <a:custGeom>
                <a:avLst/>
                <a:gdLst>
                  <a:gd name="T0" fmla="*/ 0 w 1742"/>
                  <a:gd name="T1" fmla="*/ 1743 h 1743"/>
                  <a:gd name="T2" fmla="*/ 1741 w 1742"/>
                  <a:gd name="T3" fmla="*/ 0 h 1743"/>
                  <a:gd name="T4" fmla="*/ 1742 w 1742"/>
                  <a:gd name="T5" fmla="*/ 0 h 1743"/>
                </a:gdLst>
                <a:ahLst/>
                <a:cxnLst>
                  <a:cxn ang="0">
                    <a:pos x="T0" y="T1"/>
                  </a:cxn>
                  <a:cxn ang="0">
                    <a:pos x="T2" y="T3"/>
                  </a:cxn>
                  <a:cxn ang="0">
                    <a:pos x="T4" y="T5"/>
                  </a:cxn>
                </a:cxnLst>
                <a:rect l="0" t="0" r="r" b="b"/>
                <a:pathLst>
                  <a:path w="1742" h="1743">
                    <a:moveTo>
                      <a:pt x="0" y="1743"/>
                    </a:moveTo>
                    <a:lnTo>
                      <a:pt x="1741" y="0"/>
                    </a:lnTo>
                    <a:lnTo>
                      <a:pt x="17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6" name="Freeform 444"/>
              <p:cNvSpPr>
                <a:spLocks/>
              </p:cNvSpPr>
              <p:nvPr/>
            </p:nvSpPr>
            <p:spPr bwMode="auto">
              <a:xfrm>
                <a:off x="5254" y="1825"/>
                <a:ext cx="259" cy="260"/>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7" name="Freeform 445"/>
              <p:cNvSpPr>
                <a:spLocks/>
              </p:cNvSpPr>
              <p:nvPr/>
            </p:nvSpPr>
            <p:spPr bwMode="auto">
              <a:xfrm>
                <a:off x="5279" y="1844"/>
                <a:ext cx="239" cy="241"/>
              </a:xfrm>
              <a:custGeom>
                <a:avLst/>
                <a:gdLst>
                  <a:gd name="T0" fmla="*/ 0 w 1612"/>
                  <a:gd name="T1" fmla="*/ 1614 h 1614"/>
                  <a:gd name="T2" fmla="*/ 1611 w 1612"/>
                  <a:gd name="T3" fmla="*/ 0 h 1614"/>
                  <a:gd name="T4" fmla="*/ 1612 w 1612"/>
                  <a:gd name="T5" fmla="*/ 0 h 1614"/>
                </a:gdLst>
                <a:ahLst/>
                <a:cxnLst>
                  <a:cxn ang="0">
                    <a:pos x="T0" y="T1"/>
                  </a:cxn>
                  <a:cxn ang="0">
                    <a:pos x="T2" y="T3"/>
                  </a:cxn>
                  <a:cxn ang="0">
                    <a:pos x="T4" y="T5"/>
                  </a:cxn>
                </a:cxnLst>
                <a:rect l="0" t="0" r="r" b="b"/>
                <a:pathLst>
                  <a:path w="1612" h="1614">
                    <a:moveTo>
                      <a:pt x="0" y="1614"/>
                    </a:moveTo>
                    <a:lnTo>
                      <a:pt x="1611" y="0"/>
                    </a:lnTo>
                    <a:lnTo>
                      <a:pt x="16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8" name="Freeform 446"/>
              <p:cNvSpPr>
                <a:spLocks/>
              </p:cNvSpPr>
              <p:nvPr/>
            </p:nvSpPr>
            <p:spPr bwMode="auto">
              <a:xfrm>
                <a:off x="5302" y="1869"/>
                <a:ext cx="216" cy="216"/>
              </a:xfrm>
              <a:custGeom>
                <a:avLst/>
                <a:gdLst>
                  <a:gd name="T0" fmla="*/ 0 w 1451"/>
                  <a:gd name="T1" fmla="*/ 1453 h 1453"/>
                  <a:gd name="T2" fmla="*/ 1450 w 1451"/>
                  <a:gd name="T3" fmla="*/ 0 h 1453"/>
                  <a:gd name="T4" fmla="*/ 1451 w 1451"/>
                  <a:gd name="T5" fmla="*/ 0 h 1453"/>
                </a:gdLst>
                <a:ahLst/>
                <a:cxnLst>
                  <a:cxn ang="0">
                    <a:pos x="T0" y="T1"/>
                  </a:cxn>
                  <a:cxn ang="0">
                    <a:pos x="T2" y="T3"/>
                  </a:cxn>
                  <a:cxn ang="0">
                    <a:pos x="T4" y="T5"/>
                  </a:cxn>
                </a:cxnLst>
                <a:rect l="0" t="0" r="r" b="b"/>
                <a:pathLst>
                  <a:path w="1451" h="1453">
                    <a:moveTo>
                      <a:pt x="0" y="1453"/>
                    </a:moveTo>
                    <a:lnTo>
                      <a:pt x="1450" y="0"/>
                    </a:lnTo>
                    <a:lnTo>
                      <a:pt x="14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59" name="Freeform 447"/>
              <p:cNvSpPr>
                <a:spLocks/>
              </p:cNvSpPr>
              <p:nvPr/>
            </p:nvSpPr>
            <p:spPr bwMode="auto">
              <a:xfrm>
                <a:off x="5326" y="1892"/>
                <a:ext cx="192" cy="193"/>
              </a:xfrm>
              <a:custGeom>
                <a:avLst/>
                <a:gdLst>
                  <a:gd name="T0" fmla="*/ 0 w 1290"/>
                  <a:gd name="T1" fmla="*/ 1292 h 1292"/>
                  <a:gd name="T2" fmla="*/ 1289 w 1290"/>
                  <a:gd name="T3" fmla="*/ 0 h 1292"/>
                  <a:gd name="T4" fmla="*/ 1290 w 1290"/>
                  <a:gd name="T5" fmla="*/ 0 h 1292"/>
                </a:gdLst>
                <a:ahLst/>
                <a:cxnLst>
                  <a:cxn ang="0">
                    <a:pos x="T0" y="T1"/>
                  </a:cxn>
                  <a:cxn ang="0">
                    <a:pos x="T2" y="T3"/>
                  </a:cxn>
                  <a:cxn ang="0">
                    <a:pos x="T4" y="T5"/>
                  </a:cxn>
                </a:cxnLst>
                <a:rect l="0" t="0" r="r" b="b"/>
                <a:pathLst>
                  <a:path w="1290" h="1292">
                    <a:moveTo>
                      <a:pt x="0" y="1292"/>
                    </a:moveTo>
                    <a:lnTo>
                      <a:pt x="1289" y="0"/>
                    </a:lnTo>
                    <a:lnTo>
                      <a:pt x="12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0" name="Freeform 448"/>
              <p:cNvSpPr>
                <a:spLocks/>
              </p:cNvSpPr>
              <p:nvPr/>
            </p:nvSpPr>
            <p:spPr bwMode="auto">
              <a:xfrm>
                <a:off x="5351" y="1916"/>
                <a:ext cx="167" cy="169"/>
              </a:xfrm>
              <a:custGeom>
                <a:avLst/>
                <a:gdLst>
                  <a:gd name="T0" fmla="*/ 0 w 1129"/>
                  <a:gd name="T1" fmla="*/ 1130 h 1130"/>
                  <a:gd name="T2" fmla="*/ 1128 w 1129"/>
                  <a:gd name="T3" fmla="*/ 0 h 1130"/>
                  <a:gd name="T4" fmla="*/ 1129 w 1129"/>
                  <a:gd name="T5" fmla="*/ 0 h 1130"/>
                </a:gdLst>
                <a:ahLst/>
                <a:cxnLst>
                  <a:cxn ang="0">
                    <a:pos x="T0" y="T1"/>
                  </a:cxn>
                  <a:cxn ang="0">
                    <a:pos x="T2" y="T3"/>
                  </a:cxn>
                  <a:cxn ang="0">
                    <a:pos x="T4" y="T5"/>
                  </a:cxn>
                </a:cxnLst>
                <a:rect l="0" t="0" r="r" b="b"/>
                <a:pathLst>
                  <a:path w="1129" h="1130">
                    <a:moveTo>
                      <a:pt x="0" y="1130"/>
                    </a:moveTo>
                    <a:lnTo>
                      <a:pt x="1128" y="0"/>
                    </a:lnTo>
                    <a:lnTo>
                      <a:pt x="112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1" name="Freeform 449"/>
              <p:cNvSpPr>
                <a:spLocks/>
              </p:cNvSpPr>
              <p:nvPr/>
            </p:nvSpPr>
            <p:spPr bwMode="auto">
              <a:xfrm>
                <a:off x="5374" y="1941"/>
                <a:ext cx="144" cy="144"/>
              </a:xfrm>
              <a:custGeom>
                <a:avLst/>
                <a:gdLst>
                  <a:gd name="T0" fmla="*/ 0 w 968"/>
                  <a:gd name="T1" fmla="*/ 969 h 969"/>
                  <a:gd name="T2" fmla="*/ 967 w 968"/>
                  <a:gd name="T3" fmla="*/ 0 h 969"/>
                  <a:gd name="T4" fmla="*/ 968 w 968"/>
                  <a:gd name="T5" fmla="*/ 0 h 969"/>
                </a:gdLst>
                <a:ahLst/>
                <a:cxnLst>
                  <a:cxn ang="0">
                    <a:pos x="T0" y="T1"/>
                  </a:cxn>
                  <a:cxn ang="0">
                    <a:pos x="T2" y="T3"/>
                  </a:cxn>
                  <a:cxn ang="0">
                    <a:pos x="T4" y="T5"/>
                  </a:cxn>
                </a:cxnLst>
                <a:rect l="0" t="0" r="r" b="b"/>
                <a:pathLst>
                  <a:path w="968" h="969">
                    <a:moveTo>
                      <a:pt x="0" y="969"/>
                    </a:moveTo>
                    <a:lnTo>
                      <a:pt x="967" y="0"/>
                    </a:lnTo>
                    <a:lnTo>
                      <a:pt x="9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2" name="Freeform 450"/>
              <p:cNvSpPr>
                <a:spLocks/>
              </p:cNvSpPr>
              <p:nvPr/>
            </p:nvSpPr>
            <p:spPr bwMode="auto">
              <a:xfrm>
                <a:off x="5399" y="1964"/>
                <a:ext cx="119" cy="121"/>
              </a:xfrm>
              <a:custGeom>
                <a:avLst/>
                <a:gdLst>
                  <a:gd name="T0" fmla="*/ 0 w 807"/>
                  <a:gd name="T1" fmla="*/ 808 h 808"/>
                  <a:gd name="T2" fmla="*/ 806 w 807"/>
                  <a:gd name="T3" fmla="*/ 0 h 808"/>
                  <a:gd name="T4" fmla="*/ 807 w 807"/>
                  <a:gd name="T5" fmla="*/ 0 h 808"/>
                </a:gdLst>
                <a:ahLst/>
                <a:cxnLst>
                  <a:cxn ang="0">
                    <a:pos x="T0" y="T1"/>
                  </a:cxn>
                  <a:cxn ang="0">
                    <a:pos x="T2" y="T3"/>
                  </a:cxn>
                  <a:cxn ang="0">
                    <a:pos x="T4" y="T5"/>
                  </a:cxn>
                </a:cxnLst>
                <a:rect l="0" t="0" r="r" b="b"/>
                <a:pathLst>
                  <a:path w="807" h="808">
                    <a:moveTo>
                      <a:pt x="0" y="808"/>
                    </a:moveTo>
                    <a:lnTo>
                      <a:pt x="806" y="0"/>
                    </a:lnTo>
                    <a:lnTo>
                      <a:pt x="80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3" name="Freeform 451"/>
              <p:cNvSpPr>
                <a:spLocks/>
              </p:cNvSpPr>
              <p:nvPr/>
            </p:nvSpPr>
            <p:spPr bwMode="auto">
              <a:xfrm>
                <a:off x="5423" y="1988"/>
                <a:ext cx="95" cy="97"/>
              </a:xfrm>
              <a:custGeom>
                <a:avLst/>
                <a:gdLst>
                  <a:gd name="T0" fmla="*/ 0 w 645"/>
                  <a:gd name="T1" fmla="*/ 647 h 647"/>
                  <a:gd name="T2" fmla="*/ 644 w 645"/>
                  <a:gd name="T3" fmla="*/ 0 h 647"/>
                  <a:gd name="T4" fmla="*/ 645 w 645"/>
                  <a:gd name="T5" fmla="*/ 0 h 647"/>
                </a:gdLst>
                <a:ahLst/>
                <a:cxnLst>
                  <a:cxn ang="0">
                    <a:pos x="T0" y="T1"/>
                  </a:cxn>
                  <a:cxn ang="0">
                    <a:pos x="T2" y="T3"/>
                  </a:cxn>
                  <a:cxn ang="0">
                    <a:pos x="T4" y="T5"/>
                  </a:cxn>
                </a:cxnLst>
                <a:rect l="0" t="0" r="r" b="b"/>
                <a:pathLst>
                  <a:path w="645" h="647">
                    <a:moveTo>
                      <a:pt x="0" y="647"/>
                    </a:moveTo>
                    <a:lnTo>
                      <a:pt x="644" y="0"/>
                    </a:lnTo>
                    <a:lnTo>
                      <a:pt x="6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4" name="Freeform 452"/>
              <p:cNvSpPr>
                <a:spLocks/>
              </p:cNvSpPr>
              <p:nvPr/>
            </p:nvSpPr>
            <p:spPr bwMode="auto">
              <a:xfrm>
                <a:off x="5446" y="2013"/>
                <a:ext cx="72" cy="72"/>
              </a:xfrm>
              <a:custGeom>
                <a:avLst/>
                <a:gdLst>
                  <a:gd name="T0" fmla="*/ 0 w 485"/>
                  <a:gd name="T1" fmla="*/ 485 h 485"/>
                  <a:gd name="T2" fmla="*/ 484 w 485"/>
                  <a:gd name="T3" fmla="*/ 0 h 485"/>
                  <a:gd name="T4" fmla="*/ 485 w 485"/>
                  <a:gd name="T5" fmla="*/ 0 h 485"/>
                </a:gdLst>
                <a:ahLst/>
                <a:cxnLst>
                  <a:cxn ang="0">
                    <a:pos x="T0" y="T1"/>
                  </a:cxn>
                  <a:cxn ang="0">
                    <a:pos x="T2" y="T3"/>
                  </a:cxn>
                  <a:cxn ang="0">
                    <a:pos x="T4" y="T5"/>
                  </a:cxn>
                </a:cxnLst>
                <a:rect l="0" t="0" r="r" b="b"/>
                <a:pathLst>
                  <a:path w="485" h="485">
                    <a:moveTo>
                      <a:pt x="0" y="485"/>
                    </a:moveTo>
                    <a:lnTo>
                      <a:pt x="484" y="0"/>
                    </a:lnTo>
                    <a:lnTo>
                      <a:pt x="4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5" name="Freeform 453"/>
              <p:cNvSpPr>
                <a:spLocks/>
              </p:cNvSpPr>
              <p:nvPr/>
            </p:nvSpPr>
            <p:spPr bwMode="auto">
              <a:xfrm>
                <a:off x="5471" y="2036"/>
                <a:ext cx="47" cy="49"/>
              </a:xfrm>
              <a:custGeom>
                <a:avLst/>
                <a:gdLst>
                  <a:gd name="T0" fmla="*/ 0 w 324"/>
                  <a:gd name="T1" fmla="*/ 324 h 324"/>
                  <a:gd name="T2" fmla="*/ 323 w 324"/>
                  <a:gd name="T3" fmla="*/ 0 h 324"/>
                  <a:gd name="T4" fmla="*/ 324 w 324"/>
                  <a:gd name="T5" fmla="*/ 0 h 324"/>
                </a:gdLst>
                <a:ahLst/>
                <a:cxnLst>
                  <a:cxn ang="0">
                    <a:pos x="T0" y="T1"/>
                  </a:cxn>
                  <a:cxn ang="0">
                    <a:pos x="T2" y="T3"/>
                  </a:cxn>
                  <a:cxn ang="0">
                    <a:pos x="T4" y="T5"/>
                  </a:cxn>
                </a:cxnLst>
                <a:rect l="0" t="0" r="r" b="b"/>
                <a:pathLst>
                  <a:path w="324" h="324">
                    <a:moveTo>
                      <a:pt x="0" y="324"/>
                    </a:moveTo>
                    <a:lnTo>
                      <a:pt x="323" y="0"/>
                    </a:lnTo>
                    <a:lnTo>
                      <a:pt x="32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6" name="Freeform 454"/>
              <p:cNvSpPr>
                <a:spLocks/>
              </p:cNvSpPr>
              <p:nvPr/>
            </p:nvSpPr>
            <p:spPr bwMode="auto">
              <a:xfrm>
                <a:off x="5495" y="2061"/>
                <a:ext cx="23" cy="24"/>
              </a:xfrm>
              <a:custGeom>
                <a:avLst/>
                <a:gdLst>
                  <a:gd name="T0" fmla="*/ 0 w 162"/>
                  <a:gd name="T1" fmla="*/ 163 h 163"/>
                  <a:gd name="T2" fmla="*/ 161 w 162"/>
                  <a:gd name="T3" fmla="*/ 0 h 163"/>
                  <a:gd name="T4" fmla="*/ 162 w 162"/>
                  <a:gd name="T5" fmla="*/ 0 h 163"/>
                </a:gdLst>
                <a:ahLst/>
                <a:cxnLst>
                  <a:cxn ang="0">
                    <a:pos x="T0" y="T1"/>
                  </a:cxn>
                  <a:cxn ang="0">
                    <a:pos x="T2" y="T3"/>
                  </a:cxn>
                  <a:cxn ang="0">
                    <a:pos x="T4" y="T5"/>
                  </a:cxn>
                </a:cxnLst>
                <a:rect l="0" t="0" r="r" b="b"/>
                <a:pathLst>
                  <a:path w="162" h="163">
                    <a:moveTo>
                      <a:pt x="0" y="163"/>
                    </a:moveTo>
                    <a:lnTo>
                      <a:pt x="161" y="0"/>
                    </a:lnTo>
                    <a:lnTo>
                      <a:pt x="16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7" name="Freeform 455"/>
              <p:cNvSpPr>
                <a:spLocks/>
              </p:cNvSpPr>
              <p:nvPr/>
            </p:nvSpPr>
            <p:spPr bwMode="auto">
              <a:xfrm>
                <a:off x="5518" y="2085"/>
                <a:ext cx="2" cy="2"/>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lnTo>
                      <a:pt x="1"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8" name="Freeform 456"/>
              <p:cNvSpPr>
                <a:spLocks/>
              </p:cNvSpPr>
              <p:nvPr/>
            </p:nvSpPr>
            <p:spPr bwMode="auto">
              <a:xfrm>
                <a:off x="4552" y="1825"/>
                <a:ext cx="2" cy="534"/>
              </a:xfrm>
              <a:custGeom>
                <a:avLst/>
                <a:gdLst>
                  <a:gd name="T0" fmla="*/ 0 w 1"/>
                  <a:gd name="T1" fmla="*/ 0 h 3587"/>
                  <a:gd name="T2" fmla="*/ 0 w 1"/>
                  <a:gd name="T3" fmla="*/ 3587 h 3587"/>
                  <a:gd name="T4" fmla="*/ 1 w 1"/>
                  <a:gd name="T5" fmla="*/ 3587 h 3587"/>
                </a:gdLst>
                <a:ahLst/>
                <a:cxnLst>
                  <a:cxn ang="0">
                    <a:pos x="T0" y="T1"/>
                  </a:cxn>
                  <a:cxn ang="0">
                    <a:pos x="T2" y="T3"/>
                  </a:cxn>
                  <a:cxn ang="0">
                    <a:pos x="T4" y="T5"/>
                  </a:cxn>
                </a:cxnLst>
                <a:rect l="0" t="0" r="r" b="b"/>
                <a:pathLst>
                  <a:path w="1" h="3587">
                    <a:moveTo>
                      <a:pt x="0" y="0"/>
                    </a:moveTo>
                    <a:lnTo>
                      <a:pt x="0" y="3587"/>
                    </a:lnTo>
                    <a:lnTo>
                      <a:pt x="1" y="35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69" name="Freeform 457"/>
              <p:cNvSpPr>
                <a:spLocks/>
              </p:cNvSpPr>
              <p:nvPr/>
            </p:nvSpPr>
            <p:spPr bwMode="auto">
              <a:xfrm>
                <a:off x="3913" y="2085"/>
                <a:ext cx="639" cy="2"/>
              </a:xfrm>
              <a:custGeom>
                <a:avLst/>
                <a:gdLst>
                  <a:gd name="T0" fmla="*/ 0 w 4296"/>
                  <a:gd name="T1" fmla="*/ 4295 w 4296"/>
                  <a:gd name="T2" fmla="*/ 4296 w 4296"/>
                </a:gdLst>
                <a:ahLst/>
                <a:cxnLst>
                  <a:cxn ang="0">
                    <a:pos x="T0" y="0"/>
                  </a:cxn>
                  <a:cxn ang="0">
                    <a:pos x="T1" y="0"/>
                  </a:cxn>
                  <a:cxn ang="0">
                    <a:pos x="T2" y="0"/>
                  </a:cxn>
                </a:cxnLst>
                <a:rect l="0" t="0" r="r" b="b"/>
                <a:pathLst>
                  <a:path w="4296">
                    <a:moveTo>
                      <a:pt x="0" y="0"/>
                    </a:moveTo>
                    <a:lnTo>
                      <a:pt x="4295" y="0"/>
                    </a:lnTo>
                    <a:lnTo>
                      <a:pt x="42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0" name="Freeform 458"/>
              <p:cNvSpPr>
                <a:spLocks/>
              </p:cNvSpPr>
              <p:nvPr/>
            </p:nvSpPr>
            <p:spPr bwMode="auto">
              <a:xfrm>
                <a:off x="3913" y="1825"/>
                <a:ext cx="575" cy="1"/>
              </a:xfrm>
              <a:custGeom>
                <a:avLst/>
                <a:gdLst>
                  <a:gd name="T0" fmla="*/ 3869 w 3869"/>
                  <a:gd name="T1" fmla="*/ 0 w 3869"/>
                  <a:gd name="T2" fmla="*/ 1 w 3869"/>
                </a:gdLst>
                <a:ahLst/>
                <a:cxnLst>
                  <a:cxn ang="0">
                    <a:pos x="T0" y="0"/>
                  </a:cxn>
                  <a:cxn ang="0">
                    <a:pos x="T1" y="0"/>
                  </a:cxn>
                  <a:cxn ang="0">
                    <a:pos x="T2" y="0"/>
                  </a:cxn>
                </a:cxnLst>
                <a:rect l="0" t="0" r="r" b="b"/>
                <a:pathLst>
                  <a:path w="3869">
                    <a:moveTo>
                      <a:pt x="3869"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1" name="Freeform 459"/>
              <p:cNvSpPr>
                <a:spLocks/>
              </p:cNvSpPr>
              <p:nvPr/>
            </p:nvSpPr>
            <p:spPr bwMode="auto">
              <a:xfrm>
                <a:off x="3913" y="1825"/>
                <a:ext cx="1" cy="257"/>
              </a:xfrm>
              <a:custGeom>
                <a:avLst/>
                <a:gdLst>
                  <a:gd name="T0" fmla="*/ 0 w 1"/>
                  <a:gd name="T1" fmla="*/ 1729 h 1729"/>
                  <a:gd name="T2" fmla="*/ 0 w 1"/>
                  <a:gd name="T3" fmla="*/ 0 h 1729"/>
                  <a:gd name="T4" fmla="*/ 1 w 1"/>
                  <a:gd name="T5" fmla="*/ 0 h 1729"/>
                </a:gdLst>
                <a:ahLst/>
                <a:cxnLst>
                  <a:cxn ang="0">
                    <a:pos x="T0" y="T1"/>
                  </a:cxn>
                  <a:cxn ang="0">
                    <a:pos x="T2" y="T3"/>
                  </a:cxn>
                  <a:cxn ang="0">
                    <a:pos x="T4" y="T5"/>
                  </a:cxn>
                </a:cxnLst>
                <a:rect l="0" t="0" r="r" b="b"/>
                <a:pathLst>
                  <a:path w="1" h="1729">
                    <a:moveTo>
                      <a:pt x="0" y="172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2" name="Freeform 460"/>
              <p:cNvSpPr>
                <a:spLocks/>
              </p:cNvSpPr>
              <p:nvPr/>
            </p:nvSpPr>
            <p:spPr bwMode="auto">
              <a:xfrm>
                <a:off x="4533" y="1825"/>
                <a:ext cx="1" cy="260"/>
              </a:xfrm>
              <a:custGeom>
                <a:avLst/>
                <a:gdLst>
                  <a:gd name="T0" fmla="*/ 0 w 1"/>
                  <a:gd name="T1" fmla="*/ 0 h 1743"/>
                  <a:gd name="T2" fmla="*/ 0 w 1"/>
                  <a:gd name="T3" fmla="*/ 1743 h 1743"/>
                  <a:gd name="T4" fmla="*/ 1 w 1"/>
                  <a:gd name="T5" fmla="*/ 1743 h 1743"/>
                </a:gdLst>
                <a:ahLst/>
                <a:cxnLst>
                  <a:cxn ang="0">
                    <a:pos x="T0" y="T1"/>
                  </a:cxn>
                  <a:cxn ang="0">
                    <a:pos x="T2" y="T3"/>
                  </a:cxn>
                  <a:cxn ang="0">
                    <a:pos x="T4" y="T5"/>
                  </a:cxn>
                </a:cxnLst>
                <a:rect l="0" t="0" r="r" b="b"/>
                <a:pathLst>
                  <a:path w="1" h="1743">
                    <a:moveTo>
                      <a:pt x="0" y="0"/>
                    </a:moveTo>
                    <a:lnTo>
                      <a:pt x="0" y="1743"/>
                    </a:lnTo>
                    <a:lnTo>
                      <a:pt x="1" y="174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3" name="Freeform 461"/>
              <p:cNvSpPr>
                <a:spLocks/>
              </p:cNvSpPr>
              <p:nvPr/>
            </p:nvSpPr>
            <p:spPr bwMode="auto">
              <a:xfrm>
                <a:off x="4572" y="1825"/>
                <a:ext cx="2" cy="62"/>
              </a:xfrm>
              <a:custGeom>
                <a:avLst/>
                <a:gdLst>
                  <a:gd name="T0" fmla="*/ 0 w 2"/>
                  <a:gd name="T1" fmla="*/ 0 h 411"/>
                  <a:gd name="T2" fmla="*/ 0 w 2"/>
                  <a:gd name="T3" fmla="*/ 411 h 411"/>
                  <a:gd name="T4" fmla="*/ 2 w 2"/>
                  <a:gd name="T5" fmla="*/ 411 h 411"/>
                </a:gdLst>
                <a:ahLst/>
                <a:cxnLst>
                  <a:cxn ang="0">
                    <a:pos x="T0" y="T1"/>
                  </a:cxn>
                  <a:cxn ang="0">
                    <a:pos x="T2" y="T3"/>
                  </a:cxn>
                  <a:cxn ang="0">
                    <a:pos x="T4" y="T5"/>
                  </a:cxn>
                </a:cxnLst>
                <a:rect l="0" t="0" r="r" b="b"/>
                <a:pathLst>
                  <a:path w="2" h="411">
                    <a:moveTo>
                      <a:pt x="0" y="0"/>
                    </a:moveTo>
                    <a:lnTo>
                      <a:pt x="0" y="411"/>
                    </a:lnTo>
                    <a:lnTo>
                      <a:pt x="2" y="41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4" name="Freeform 462"/>
              <p:cNvSpPr>
                <a:spLocks/>
              </p:cNvSpPr>
              <p:nvPr/>
            </p:nvSpPr>
            <p:spPr bwMode="auto">
              <a:xfrm>
                <a:off x="4552" y="1887"/>
                <a:ext cx="22" cy="51"/>
              </a:xfrm>
              <a:custGeom>
                <a:avLst/>
                <a:gdLst>
                  <a:gd name="T0" fmla="*/ 0 w 138"/>
                  <a:gd name="T1" fmla="*/ 347 h 347"/>
                  <a:gd name="T2" fmla="*/ 136 w 138"/>
                  <a:gd name="T3" fmla="*/ 0 h 347"/>
                  <a:gd name="T4" fmla="*/ 138 w 138"/>
                  <a:gd name="T5" fmla="*/ 0 h 347"/>
                </a:gdLst>
                <a:ahLst/>
                <a:cxnLst>
                  <a:cxn ang="0">
                    <a:pos x="T0" y="T1"/>
                  </a:cxn>
                  <a:cxn ang="0">
                    <a:pos x="T2" y="T3"/>
                  </a:cxn>
                  <a:cxn ang="0">
                    <a:pos x="T4" y="T5"/>
                  </a:cxn>
                </a:cxnLst>
                <a:rect l="0" t="0" r="r" b="b"/>
                <a:pathLst>
                  <a:path w="138" h="347">
                    <a:moveTo>
                      <a:pt x="0" y="347"/>
                    </a:moveTo>
                    <a:lnTo>
                      <a:pt x="136" y="0"/>
                    </a:lnTo>
                    <a:lnTo>
                      <a:pt x="1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5" name="Freeform 463"/>
              <p:cNvSpPr>
                <a:spLocks/>
              </p:cNvSpPr>
              <p:nvPr/>
            </p:nvSpPr>
            <p:spPr bwMode="auto">
              <a:xfrm>
                <a:off x="4390" y="1793"/>
                <a:ext cx="162" cy="28"/>
              </a:xfrm>
              <a:custGeom>
                <a:avLst/>
                <a:gdLst>
                  <a:gd name="T0" fmla="*/ 0 w 1094"/>
                  <a:gd name="T1" fmla="*/ 0 h 189"/>
                  <a:gd name="T2" fmla="*/ 348 w 1094"/>
                  <a:gd name="T3" fmla="*/ 189 h 189"/>
                  <a:gd name="T4" fmla="*/ 744 w 1094"/>
                  <a:gd name="T5" fmla="*/ 189 h 189"/>
                  <a:gd name="T6" fmla="*/ 1093 w 1094"/>
                  <a:gd name="T7" fmla="*/ 0 h 189"/>
                  <a:gd name="T8" fmla="*/ 1094 w 1094"/>
                  <a:gd name="T9" fmla="*/ 0 h 189"/>
                </a:gdLst>
                <a:ahLst/>
                <a:cxnLst>
                  <a:cxn ang="0">
                    <a:pos x="T0" y="T1"/>
                  </a:cxn>
                  <a:cxn ang="0">
                    <a:pos x="T2" y="T3"/>
                  </a:cxn>
                  <a:cxn ang="0">
                    <a:pos x="T4" y="T5"/>
                  </a:cxn>
                  <a:cxn ang="0">
                    <a:pos x="T6" y="T7"/>
                  </a:cxn>
                  <a:cxn ang="0">
                    <a:pos x="T8" y="T9"/>
                  </a:cxn>
                </a:cxnLst>
                <a:rect l="0" t="0" r="r" b="b"/>
                <a:pathLst>
                  <a:path w="1094" h="189">
                    <a:moveTo>
                      <a:pt x="0" y="0"/>
                    </a:moveTo>
                    <a:lnTo>
                      <a:pt x="348" y="189"/>
                    </a:lnTo>
                    <a:lnTo>
                      <a:pt x="744" y="189"/>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6" name="Freeform 464"/>
              <p:cNvSpPr>
                <a:spLocks/>
              </p:cNvSpPr>
              <p:nvPr/>
            </p:nvSpPr>
            <p:spPr bwMode="auto">
              <a:xfrm>
                <a:off x="4879" y="1825"/>
                <a:ext cx="1" cy="534"/>
              </a:xfrm>
              <a:custGeom>
                <a:avLst/>
                <a:gdLst>
                  <a:gd name="T0" fmla="*/ 0 w 1"/>
                  <a:gd name="T1" fmla="*/ 0 h 3587"/>
                  <a:gd name="T2" fmla="*/ 0 w 1"/>
                  <a:gd name="T3" fmla="*/ 3587 h 3587"/>
                  <a:gd name="T4" fmla="*/ 1 w 1"/>
                  <a:gd name="T5" fmla="*/ 3587 h 3587"/>
                </a:gdLst>
                <a:ahLst/>
                <a:cxnLst>
                  <a:cxn ang="0">
                    <a:pos x="T0" y="T1"/>
                  </a:cxn>
                  <a:cxn ang="0">
                    <a:pos x="T2" y="T3"/>
                  </a:cxn>
                  <a:cxn ang="0">
                    <a:pos x="T4" y="T5"/>
                  </a:cxn>
                </a:cxnLst>
                <a:rect l="0" t="0" r="r" b="b"/>
                <a:pathLst>
                  <a:path w="1" h="3587">
                    <a:moveTo>
                      <a:pt x="0" y="0"/>
                    </a:moveTo>
                    <a:lnTo>
                      <a:pt x="0" y="3587"/>
                    </a:lnTo>
                    <a:lnTo>
                      <a:pt x="1" y="35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7" name="Freeform 465"/>
              <p:cNvSpPr>
                <a:spLocks/>
              </p:cNvSpPr>
              <p:nvPr/>
            </p:nvSpPr>
            <p:spPr bwMode="auto">
              <a:xfrm>
                <a:off x="4879" y="1825"/>
                <a:ext cx="1" cy="534"/>
              </a:xfrm>
              <a:custGeom>
                <a:avLst/>
                <a:gdLst>
                  <a:gd name="T0" fmla="*/ 0 w 1"/>
                  <a:gd name="T1" fmla="*/ 0 h 3587"/>
                  <a:gd name="T2" fmla="*/ 0 w 1"/>
                  <a:gd name="T3" fmla="*/ 3587 h 3587"/>
                  <a:gd name="T4" fmla="*/ 1 w 1"/>
                  <a:gd name="T5" fmla="*/ 3587 h 3587"/>
                </a:gdLst>
                <a:ahLst/>
                <a:cxnLst>
                  <a:cxn ang="0">
                    <a:pos x="T0" y="T1"/>
                  </a:cxn>
                  <a:cxn ang="0">
                    <a:pos x="T2" y="T3"/>
                  </a:cxn>
                  <a:cxn ang="0">
                    <a:pos x="T4" y="T5"/>
                  </a:cxn>
                </a:cxnLst>
                <a:rect l="0" t="0" r="r" b="b"/>
                <a:pathLst>
                  <a:path w="1" h="3587">
                    <a:moveTo>
                      <a:pt x="0" y="0"/>
                    </a:moveTo>
                    <a:lnTo>
                      <a:pt x="0" y="3587"/>
                    </a:lnTo>
                    <a:lnTo>
                      <a:pt x="1" y="35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8" name="Freeform 466"/>
              <p:cNvSpPr>
                <a:spLocks/>
              </p:cNvSpPr>
              <p:nvPr/>
            </p:nvSpPr>
            <p:spPr bwMode="auto">
              <a:xfrm>
                <a:off x="4784" y="2320"/>
                <a:ext cx="80" cy="80"/>
              </a:xfrm>
              <a:custGeom>
                <a:avLst/>
                <a:gdLst>
                  <a:gd name="T0" fmla="*/ 0 w 540"/>
                  <a:gd name="T1" fmla="*/ 540 h 540"/>
                  <a:gd name="T2" fmla="*/ 539 w 540"/>
                  <a:gd name="T3" fmla="*/ 0 h 540"/>
                  <a:gd name="T4" fmla="*/ 540 w 540"/>
                  <a:gd name="T5" fmla="*/ 0 h 540"/>
                </a:gdLst>
                <a:ahLst/>
                <a:cxnLst>
                  <a:cxn ang="0">
                    <a:pos x="T0" y="T1"/>
                  </a:cxn>
                  <a:cxn ang="0">
                    <a:pos x="T2" y="T3"/>
                  </a:cxn>
                  <a:cxn ang="0">
                    <a:pos x="T4" y="T5"/>
                  </a:cxn>
                </a:cxnLst>
                <a:rect l="0" t="0" r="r" b="b"/>
                <a:pathLst>
                  <a:path w="540" h="540">
                    <a:moveTo>
                      <a:pt x="0" y="540"/>
                    </a:moveTo>
                    <a:lnTo>
                      <a:pt x="539" y="0"/>
                    </a:lnTo>
                    <a:lnTo>
                      <a:pt x="5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79" name="Freeform 467"/>
              <p:cNvSpPr>
                <a:spLocks/>
              </p:cNvSpPr>
              <p:nvPr/>
            </p:nvSpPr>
            <p:spPr bwMode="auto">
              <a:xfrm>
                <a:off x="4802" y="2329"/>
                <a:ext cx="70" cy="71"/>
              </a:xfrm>
              <a:custGeom>
                <a:avLst/>
                <a:gdLst>
                  <a:gd name="T0" fmla="*/ 0 w 472"/>
                  <a:gd name="T1" fmla="*/ 471 h 471"/>
                  <a:gd name="T2" fmla="*/ 471 w 472"/>
                  <a:gd name="T3" fmla="*/ 0 h 471"/>
                  <a:gd name="T4" fmla="*/ 472 w 472"/>
                  <a:gd name="T5" fmla="*/ 0 h 471"/>
                </a:gdLst>
                <a:ahLst/>
                <a:cxnLst>
                  <a:cxn ang="0">
                    <a:pos x="T0" y="T1"/>
                  </a:cxn>
                  <a:cxn ang="0">
                    <a:pos x="T2" y="T3"/>
                  </a:cxn>
                  <a:cxn ang="0">
                    <a:pos x="T4" y="T5"/>
                  </a:cxn>
                </a:cxnLst>
                <a:rect l="0" t="0" r="r" b="b"/>
                <a:pathLst>
                  <a:path w="472" h="471">
                    <a:moveTo>
                      <a:pt x="0" y="471"/>
                    </a:moveTo>
                    <a:lnTo>
                      <a:pt x="471" y="0"/>
                    </a:lnTo>
                    <a:lnTo>
                      <a:pt x="47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0" name="Freeform 468"/>
              <p:cNvSpPr>
                <a:spLocks/>
              </p:cNvSpPr>
              <p:nvPr/>
            </p:nvSpPr>
            <p:spPr bwMode="auto">
              <a:xfrm>
                <a:off x="4823" y="2344"/>
                <a:ext cx="54" cy="54"/>
              </a:xfrm>
              <a:custGeom>
                <a:avLst/>
                <a:gdLst>
                  <a:gd name="T0" fmla="*/ 0 w 366"/>
                  <a:gd name="T1" fmla="*/ 365 h 365"/>
                  <a:gd name="T2" fmla="*/ 365 w 366"/>
                  <a:gd name="T3" fmla="*/ 0 h 365"/>
                  <a:gd name="T4" fmla="*/ 366 w 366"/>
                  <a:gd name="T5" fmla="*/ 0 h 365"/>
                </a:gdLst>
                <a:ahLst/>
                <a:cxnLst>
                  <a:cxn ang="0">
                    <a:pos x="T0" y="T1"/>
                  </a:cxn>
                  <a:cxn ang="0">
                    <a:pos x="T2" y="T3"/>
                  </a:cxn>
                  <a:cxn ang="0">
                    <a:pos x="T4" y="T5"/>
                  </a:cxn>
                </a:cxnLst>
                <a:rect l="0" t="0" r="r" b="b"/>
                <a:pathLst>
                  <a:path w="366" h="365">
                    <a:moveTo>
                      <a:pt x="0" y="365"/>
                    </a:moveTo>
                    <a:lnTo>
                      <a:pt x="365" y="0"/>
                    </a:lnTo>
                    <a:lnTo>
                      <a:pt x="3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1" name="Freeform 469"/>
              <p:cNvSpPr>
                <a:spLocks/>
              </p:cNvSpPr>
              <p:nvPr/>
            </p:nvSpPr>
            <p:spPr bwMode="auto">
              <a:xfrm>
                <a:off x="4849" y="2364"/>
                <a:ext cx="28" cy="28"/>
              </a:xfrm>
              <a:custGeom>
                <a:avLst/>
                <a:gdLst>
                  <a:gd name="T0" fmla="*/ 0 w 188"/>
                  <a:gd name="T1" fmla="*/ 188 h 188"/>
                  <a:gd name="T2" fmla="*/ 187 w 188"/>
                  <a:gd name="T3" fmla="*/ 0 h 188"/>
                  <a:gd name="T4" fmla="*/ 188 w 188"/>
                  <a:gd name="T5" fmla="*/ 0 h 188"/>
                </a:gdLst>
                <a:ahLst/>
                <a:cxnLst>
                  <a:cxn ang="0">
                    <a:pos x="T0" y="T1"/>
                  </a:cxn>
                  <a:cxn ang="0">
                    <a:pos x="T2" y="T3"/>
                  </a:cxn>
                  <a:cxn ang="0">
                    <a:pos x="T4" y="T5"/>
                  </a:cxn>
                </a:cxnLst>
                <a:rect l="0" t="0" r="r" b="b"/>
                <a:pathLst>
                  <a:path w="188" h="188">
                    <a:moveTo>
                      <a:pt x="0" y="188"/>
                    </a:moveTo>
                    <a:lnTo>
                      <a:pt x="187" y="0"/>
                    </a:lnTo>
                    <a:lnTo>
                      <a:pt x="18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2" name="Freeform 470"/>
              <p:cNvSpPr>
                <a:spLocks/>
              </p:cNvSpPr>
              <p:nvPr/>
            </p:nvSpPr>
            <p:spPr bwMode="auto">
              <a:xfrm>
                <a:off x="4726" y="2338"/>
                <a:ext cx="43" cy="42"/>
              </a:xfrm>
              <a:custGeom>
                <a:avLst/>
                <a:gdLst>
                  <a:gd name="T0" fmla="*/ 0 w 284"/>
                  <a:gd name="T1" fmla="*/ 283 h 283"/>
                  <a:gd name="T2" fmla="*/ 283 w 284"/>
                  <a:gd name="T3" fmla="*/ 0 h 283"/>
                  <a:gd name="T4" fmla="*/ 284 w 284"/>
                  <a:gd name="T5" fmla="*/ 0 h 283"/>
                </a:gdLst>
                <a:ahLst/>
                <a:cxnLst>
                  <a:cxn ang="0">
                    <a:pos x="T0" y="T1"/>
                  </a:cxn>
                  <a:cxn ang="0">
                    <a:pos x="T2" y="T3"/>
                  </a:cxn>
                  <a:cxn ang="0">
                    <a:pos x="T4" y="T5"/>
                  </a:cxn>
                </a:cxnLst>
                <a:rect l="0" t="0" r="r" b="b"/>
                <a:pathLst>
                  <a:path w="284" h="283">
                    <a:moveTo>
                      <a:pt x="0" y="283"/>
                    </a:moveTo>
                    <a:lnTo>
                      <a:pt x="283" y="0"/>
                    </a:lnTo>
                    <a:lnTo>
                      <a:pt x="28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3" name="Freeform 471"/>
              <p:cNvSpPr>
                <a:spLocks/>
              </p:cNvSpPr>
              <p:nvPr/>
            </p:nvSpPr>
            <p:spPr bwMode="auto">
              <a:xfrm>
                <a:off x="4739" y="2313"/>
                <a:ext cx="74" cy="74"/>
              </a:xfrm>
              <a:custGeom>
                <a:avLst/>
                <a:gdLst>
                  <a:gd name="T0" fmla="*/ 0 w 496"/>
                  <a:gd name="T1" fmla="*/ 496 h 496"/>
                  <a:gd name="T2" fmla="*/ 495 w 496"/>
                  <a:gd name="T3" fmla="*/ 0 h 496"/>
                  <a:gd name="T4" fmla="*/ 496 w 496"/>
                  <a:gd name="T5" fmla="*/ 0 h 496"/>
                </a:gdLst>
                <a:ahLst/>
                <a:cxnLst>
                  <a:cxn ang="0">
                    <a:pos x="T0" y="T1"/>
                  </a:cxn>
                  <a:cxn ang="0">
                    <a:pos x="T2" y="T3"/>
                  </a:cxn>
                  <a:cxn ang="0">
                    <a:pos x="T4" y="T5"/>
                  </a:cxn>
                </a:cxnLst>
                <a:rect l="0" t="0" r="r" b="b"/>
                <a:pathLst>
                  <a:path w="496" h="496">
                    <a:moveTo>
                      <a:pt x="0" y="496"/>
                    </a:moveTo>
                    <a:lnTo>
                      <a:pt x="495" y="0"/>
                    </a:lnTo>
                    <a:lnTo>
                      <a:pt x="4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4" name="Freeform 472"/>
              <p:cNvSpPr>
                <a:spLocks/>
              </p:cNvSpPr>
              <p:nvPr/>
            </p:nvSpPr>
            <p:spPr bwMode="auto">
              <a:xfrm>
                <a:off x="4754" y="2308"/>
                <a:ext cx="84" cy="84"/>
              </a:xfrm>
              <a:custGeom>
                <a:avLst/>
                <a:gdLst>
                  <a:gd name="T0" fmla="*/ 0 w 562"/>
                  <a:gd name="T1" fmla="*/ 563 h 563"/>
                  <a:gd name="T2" fmla="*/ 561 w 562"/>
                  <a:gd name="T3" fmla="*/ 0 h 563"/>
                  <a:gd name="T4" fmla="*/ 562 w 562"/>
                  <a:gd name="T5" fmla="*/ 0 h 563"/>
                </a:gdLst>
                <a:ahLst/>
                <a:cxnLst>
                  <a:cxn ang="0">
                    <a:pos x="T0" y="T1"/>
                  </a:cxn>
                  <a:cxn ang="0">
                    <a:pos x="T2" y="T3"/>
                  </a:cxn>
                  <a:cxn ang="0">
                    <a:pos x="T4" y="T5"/>
                  </a:cxn>
                </a:cxnLst>
                <a:rect l="0" t="0" r="r" b="b"/>
                <a:pathLst>
                  <a:path w="562" h="563">
                    <a:moveTo>
                      <a:pt x="0" y="563"/>
                    </a:moveTo>
                    <a:lnTo>
                      <a:pt x="561" y="0"/>
                    </a:lnTo>
                    <a:lnTo>
                      <a:pt x="56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5" name="Freeform 473"/>
              <p:cNvSpPr>
                <a:spLocks/>
              </p:cNvSpPr>
              <p:nvPr/>
            </p:nvSpPr>
            <p:spPr bwMode="auto">
              <a:xfrm>
                <a:off x="4767" y="2311"/>
                <a:ext cx="87" cy="86"/>
              </a:xfrm>
              <a:custGeom>
                <a:avLst/>
                <a:gdLst>
                  <a:gd name="T0" fmla="*/ 0 w 574"/>
                  <a:gd name="T1" fmla="*/ 573 h 573"/>
                  <a:gd name="T2" fmla="*/ 572 w 574"/>
                  <a:gd name="T3" fmla="*/ 0 h 573"/>
                  <a:gd name="T4" fmla="*/ 574 w 574"/>
                  <a:gd name="T5" fmla="*/ 0 h 573"/>
                </a:gdLst>
                <a:ahLst/>
                <a:cxnLst>
                  <a:cxn ang="0">
                    <a:pos x="T0" y="T1"/>
                  </a:cxn>
                  <a:cxn ang="0">
                    <a:pos x="T2" y="T3"/>
                  </a:cxn>
                  <a:cxn ang="0">
                    <a:pos x="T4" y="T5"/>
                  </a:cxn>
                </a:cxnLst>
                <a:rect l="0" t="0" r="r" b="b"/>
                <a:pathLst>
                  <a:path w="574" h="573">
                    <a:moveTo>
                      <a:pt x="0" y="573"/>
                    </a:moveTo>
                    <a:lnTo>
                      <a:pt x="572" y="0"/>
                    </a:lnTo>
                    <a:lnTo>
                      <a:pt x="5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6" name="Freeform 474"/>
              <p:cNvSpPr>
                <a:spLocks/>
              </p:cNvSpPr>
              <p:nvPr/>
            </p:nvSpPr>
            <p:spPr bwMode="auto">
              <a:xfrm>
                <a:off x="4713" y="2362"/>
                <a:ext cx="13" cy="13"/>
              </a:xfrm>
              <a:custGeom>
                <a:avLst/>
                <a:gdLst>
                  <a:gd name="T0" fmla="*/ 0 w 85"/>
                  <a:gd name="T1" fmla="*/ 84 h 84"/>
                  <a:gd name="T2" fmla="*/ 83 w 85"/>
                  <a:gd name="T3" fmla="*/ 0 h 84"/>
                  <a:gd name="T4" fmla="*/ 85 w 85"/>
                  <a:gd name="T5" fmla="*/ 0 h 84"/>
                </a:gdLst>
                <a:ahLst/>
                <a:cxnLst>
                  <a:cxn ang="0">
                    <a:pos x="T0" y="T1"/>
                  </a:cxn>
                  <a:cxn ang="0">
                    <a:pos x="T2" y="T3"/>
                  </a:cxn>
                  <a:cxn ang="0">
                    <a:pos x="T4" y="T5"/>
                  </a:cxn>
                </a:cxnLst>
                <a:rect l="0" t="0" r="r" b="b"/>
                <a:pathLst>
                  <a:path w="85" h="84">
                    <a:moveTo>
                      <a:pt x="0" y="84"/>
                    </a:moveTo>
                    <a:lnTo>
                      <a:pt x="83" y="0"/>
                    </a:lnTo>
                    <a:lnTo>
                      <a:pt x="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7" name="Freeform 475"/>
              <p:cNvSpPr>
                <a:spLocks/>
              </p:cNvSpPr>
              <p:nvPr/>
            </p:nvSpPr>
            <p:spPr bwMode="auto">
              <a:xfrm>
                <a:off x="4879" y="2085"/>
                <a:ext cx="639" cy="2"/>
              </a:xfrm>
              <a:custGeom>
                <a:avLst/>
                <a:gdLst>
                  <a:gd name="T0" fmla="*/ 0 w 4296"/>
                  <a:gd name="T1" fmla="*/ 4295 w 4296"/>
                  <a:gd name="T2" fmla="*/ 4296 w 4296"/>
                </a:gdLst>
                <a:ahLst/>
                <a:cxnLst>
                  <a:cxn ang="0">
                    <a:pos x="T0" y="0"/>
                  </a:cxn>
                  <a:cxn ang="0">
                    <a:pos x="T1" y="0"/>
                  </a:cxn>
                  <a:cxn ang="0">
                    <a:pos x="T2" y="0"/>
                  </a:cxn>
                </a:cxnLst>
                <a:rect l="0" t="0" r="r" b="b"/>
                <a:pathLst>
                  <a:path w="4296">
                    <a:moveTo>
                      <a:pt x="0" y="0"/>
                    </a:moveTo>
                    <a:lnTo>
                      <a:pt x="4295" y="0"/>
                    </a:lnTo>
                    <a:lnTo>
                      <a:pt x="42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8" name="Freeform 476"/>
              <p:cNvSpPr>
                <a:spLocks/>
              </p:cNvSpPr>
              <p:nvPr/>
            </p:nvSpPr>
            <p:spPr bwMode="auto">
              <a:xfrm>
                <a:off x="4941" y="1825"/>
                <a:ext cx="577" cy="1"/>
              </a:xfrm>
              <a:custGeom>
                <a:avLst/>
                <a:gdLst>
                  <a:gd name="T0" fmla="*/ 0 w 3871"/>
                  <a:gd name="T1" fmla="*/ 3870 w 3871"/>
                  <a:gd name="T2" fmla="*/ 3871 w 3871"/>
                </a:gdLst>
                <a:ahLst/>
                <a:cxnLst>
                  <a:cxn ang="0">
                    <a:pos x="T0" y="0"/>
                  </a:cxn>
                  <a:cxn ang="0">
                    <a:pos x="T1" y="0"/>
                  </a:cxn>
                  <a:cxn ang="0">
                    <a:pos x="T2" y="0"/>
                  </a:cxn>
                </a:cxnLst>
                <a:rect l="0" t="0" r="r" b="b"/>
                <a:pathLst>
                  <a:path w="3871">
                    <a:moveTo>
                      <a:pt x="0" y="0"/>
                    </a:moveTo>
                    <a:lnTo>
                      <a:pt x="3870" y="0"/>
                    </a:lnTo>
                    <a:lnTo>
                      <a:pt x="387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89" name="Freeform 477"/>
              <p:cNvSpPr>
                <a:spLocks/>
              </p:cNvSpPr>
              <p:nvPr/>
            </p:nvSpPr>
            <p:spPr bwMode="auto">
              <a:xfrm>
                <a:off x="4898" y="1825"/>
                <a:ext cx="2" cy="260"/>
              </a:xfrm>
              <a:custGeom>
                <a:avLst/>
                <a:gdLst>
                  <a:gd name="T0" fmla="*/ 0 w 1"/>
                  <a:gd name="T1" fmla="*/ 0 h 1743"/>
                  <a:gd name="T2" fmla="*/ 0 w 1"/>
                  <a:gd name="T3" fmla="*/ 1743 h 1743"/>
                  <a:gd name="T4" fmla="*/ 1 w 1"/>
                  <a:gd name="T5" fmla="*/ 1743 h 1743"/>
                </a:gdLst>
                <a:ahLst/>
                <a:cxnLst>
                  <a:cxn ang="0">
                    <a:pos x="T0" y="T1"/>
                  </a:cxn>
                  <a:cxn ang="0">
                    <a:pos x="T2" y="T3"/>
                  </a:cxn>
                  <a:cxn ang="0">
                    <a:pos x="T4" y="T5"/>
                  </a:cxn>
                </a:cxnLst>
                <a:rect l="0" t="0" r="r" b="b"/>
                <a:pathLst>
                  <a:path w="1" h="1743">
                    <a:moveTo>
                      <a:pt x="0" y="0"/>
                    </a:moveTo>
                    <a:lnTo>
                      <a:pt x="0" y="1743"/>
                    </a:lnTo>
                    <a:lnTo>
                      <a:pt x="1" y="174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90" name="Freeform 478"/>
              <p:cNvSpPr>
                <a:spLocks/>
              </p:cNvSpPr>
              <p:nvPr/>
            </p:nvSpPr>
            <p:spPr bwMode="auto">
              <a:xfrm>
                <a:off x="4857" y="1887"/>
                <a:ext cx="22" cy="51"/>
              </a:xfrm>
              <a:custGeom>
                <a:avLst/>
                <a:gdLst>
                  <a:gd name="T0" fmla="*/ 137 w 137"/>
                  <a:gd name="T1" fmla="*/ 347 h 347"/>
                  <a:gd name="T2" fmla="*/ 0 w 137"/>
                  <a:gd name="T3" fmla="*/ 0 h 347"/>
                  <a:gd name="T4" fmla="*/ 1 w 137"/>
                  <a:gd name="T5" fmla="*/ 0 h 347"/>
                </a:gdLst>
                <a:ahLst/>
                <a:cxnLst>
                  <a:cxn ang="0">
                    <a:pos x="T0" y="T1"/>
                  </a:cxn>
                  <a:cxn ang="0">
                    <a:pos x="T2" y="T3"/>
                  </a:cxn>
                  <a:cxn ang="0">
                    <a:pos x="T4" y="T5"/>
                  </a:cxn>
                </a:cxnLst>
                <a:rect l="0" t="0" r="r" b="b"/>
                <a:pathLst>
                  <a:path w="137" h="347">
                    <a:moveTo>
                      <a:pt x="137" y="34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91" name="Freeform 479"/>
              <p:cNvSpPr>
                <a:spLocks/>
              </p:cNvSpPr>
              <p:nvPr/>
            </p:nvSpPr>
            <p:spPr bwMode="auto">
              <a:xfrm>
                <a:off x="4685" y="1793"/>
                <a:ext cx="194" cy="32"/>
              </a:xfrm>
              <a:custGeom>
                <a:avLst/>
                <a:gdLst>
                  <a:gd name="T0" fmla="*/ 0 w 1293"/>
                  <a:gd name="T1" fmla="*/ 213 h 213"/>
                  <a:gd name="T2" fmla="*/ 1292 w 1293"/>
                  <a:gd name="T3" fmla="*/ 0 h 213"/>
                  <a:gd name="T4" fmla="*/ 1293 w 1293"/>
                  <a:gd name="T5" fmla="*/ 0 h 213"/>
                </a:gdLst>
                <a:ahLst/>
                <a:cxnLst>
                  <a:cxn ang="0">
                    <a:pos x="T0" y="T1"/>
                  </a:cxn>
                  <a:cxn ang="0">
                    <a:pos x="T2" y="T3"/>
                  </a:cxn>
                  <a:cxn ang="0">
                    <a:pos x="T4" y="T5"/>
                  </a:cxn>
                </a:cxnLst>
                <a:rect l="0" t="0" r="r" b="b"/>
                <a:pathLst>
                  <a:path w="1293" h="213">
                    <a:moveTo>
                      <a:pt x="0" y="213"/>
                    </a:moveTo>
                    <a:lnTo>
                      <a:pt x="1292" y="0"/>
                    </a:lnTo>
                    <a:lnTo>
                      <a:pt x="12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92" name="Freeform 480"/>
              <p:cNvSpPr>
                <a:spLocks/>
              </p:cNvSpPr>
              <p:nvPr/>
            </p:nvSpPr>
            <p:spPr bwMode="auto">
              <a:xfrm>
                <a:off x="4857" y="1825"/>
                <a:ext cx="2" cy="62"/>
              </a:xfrm>
              <a:custGeom>
                <a:avLst/>
                <a:gdLst>
                  <a:gd name="T0" fmla="*/ 0 w 1"/>
                  <a:gd name="T1" fmla="*/ 0 h 411"/>
                  <a:gd name="T2" fmla="*/ 0 w 1"/>
                  <a:gd name="T3" fmla="*/ 411 h 411"/>
                  <a:gd name="T4" fmla="*/ 1 w 1"/>
                  <a:gd name="T5" fmla="*/ 411 h 411"/>
                </a:gdLst>
                <a:ahLst/>
                <a:cxnLst>
                  <a:cxn ang="0">
                    <a:pos x="T0" y="T1"/>
                  </a:cxn>
                  <a:cxn ang="0">
                    <a:pos x="T2" y="T3"/>
                  </a:cxn>
                  <a:cxn ang="0">
                    <a:pos x="T4" y="T5"/>
                  </a:cxn>
                </a:cxnLst>
                <a:rect l="0" t="0" r="r" b="b"/>
                <a:pathLst>
                  <a:path w="1" h="411">
                    <a:moveTo>
                      <a:pt x="0" y="0"/>
                    </a:moveTo>
                    <a:lnTo>
                      <a:pt x="0" y="411"/>
                    </a:lnTo>
                    <a:lnTo>
                      <a:pt x="1" y="41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93" name="Freeform 481"/>
              <p:cNvSpPr>
                <a:spLocks/>
              </p:cNvSpPr>
              <p:nvPr/>
            </p:nvSpPr>
            <p:spPr bwMode="auto">
              <a:xfrm>
                <a:off x="4879" y="1793"/>
                <a:ext cx="162" cy="28"/>
              </a:xfrm>
              <a:custGeom>
                <a:avLst/>
                <a:gdLst>
                  <a:gd name="T0" fmla="*/ 0 w 1094"/>
                  <a:gd name="T1" fmla="*/ 0 h 189"/>
                  <a:gd name="T2" fmla="*/ 348 w 1094"/>
                  <a:gd name="T3" fmla="*/ 189 h 189"/>
                  <a:gd name="T4" fmla="*/ 744 w 1094"/>
                  <a:gd name="T5" fmla="*/ 189 h 189"/>
                  <a:gd name="T6" fmla="*/ 1093 w 1094"/>
                  <a:gd name="T7" fmla="*/ 0 h 189"/>
                  <a:gd name="T8" fmla="*/ 1094 w 1094"/>
                  <a:gd name="T9" fmla="*/ 0 h 189"/>
                </a:gdLst>
                <a:ahLst/>
                <a:cxnLst>
                  <a:cxn ang="0">
                    <a:pos x="T0" y="T1"/>
                  </a:cxn>
                  <a:cxn ang="0">
                    <a:pos x="T2" y="T3"/>
                  </a:cxn>
                  <a:cxn ang="0">
                    <a:pos x="T4" y="T5"/>
                  </a:cxn>
                  <a:cxn ang="0">
                    <a:pos x="T6" y="T7"/>
                  </a:cxn>
                  <a:cxn ang="0">
                    <a:pos x="T8" y="T9"/>
                  </a:cxn>
                </a:cxnLst>
                <a:rect l="0" t="0" r="r" b="b"/>
                <a:pathLst>
                  <a:path w="1094" h="189">
                    <a:moveTo>
                      <a:pt x="0" y="0"/>
                    </a:moveTo>
                    <a:lnTo>
                      <a:pt x="348" y="189"/>
                    </a:lnTo>
                    <a:lnTo>
                      <a:pt x="744" y="189"/>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94" name="Freeform 482"/>
              <p:cNvSpPr>
                <a:spLocks/>
              </p:cNvSpPr>
              <p:nvPr/>
            </p:nvSpPr>
            <p:spPr bwMode="auto">
              <a:xfrm>
                <a:off x="5518" y="1825"/>
                <a:ext cx="2" cy="260"/>
              </a:xfrm>
              <a:custGeom>
                <a:avLst/>
                <a:gdLst>
                  <a:gd name="T0" fmla="*/ 0 w 1"/>
                  <a:gd name="T1" fmla="*/ 0 h 1743"/>
                  <a:gd name="T2" fmla="*/ 0 w 1"/>
                  <a:gd name="T3" fmla="*/ 1743 h 1743"/>
                  <a:gd name="T4" fmla="*/ 1 w 1"/>
                  <a:gd name="T5" fmla="*/ 1743 h 1743"/>
                </a:gdLst>
                <a:ahLst/>
                <a:cxnLst>
                  <a:cxn ang="0">
                    <a:pos x="T0" y="T1"/>
                  </a:cxn>
                  <a:cxn ang="0">
                    <a:pos x="T2" y="T3"/>
                  </a:cxn>
                  <a:cxn ang="0">
                    <a:pos x="T4" y="T5"/>
                  </a:cxn>
                </a:cxnLst>
                <a:rect l="0" t="0" r="r" b="b"/>
                <a:pathLst>
                  <a:path w="1" h="1743">
                    <a:moveTo>
                      <a:pt x="0" y="0"/>
                    </a:moveTo>
                    <a:lnTo>
                      <a:pt x="0" y="1743"/>
                    </a:lnTo>
                    <a:lnTo>
                      <a:pt x="1" y="174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grpSp>
      <p:sp>
        <p:nvSpPr>
          <p:cNvPr id="13795" name="Text Box 483"/>
          <p:cNvSpPr txBox="1">
            <a:spLocks noChangeArrowheads="1"/>
          </p:cNvSpPr>
          <p:nvPr/>
        </p:nvSpPr>
        <p:spPr bwMode="auto">
          <a:xfrm>
            <a:off x="838200" y="5897563"/>
            <a:ext cx="75438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US" sz="3600" i="0">
                <a:solidFill>
                  <a:srgbClr val="FF0000"/>
                </a:solidFill>
                <a:effectLst>
                  <a:outerShdw blurRad="38100" dist="38100" dir="2700000" algn="tl">
                    <a:srgbClr val="FFFFFF"/>
                  </a:outerShdw>
                </a:effectLst>
                <a:latin typeface="Times New Roman" pitchFamily="18" charset="0"/>
              </a:rPr>
              <a:t>LOCK NUT OR CHECK NUT</a:t>
            </a:r>
            <a:endParaRPr lang="en-GB" sz="3600" i="0">
              <a:solidFill>
                <a:srgbClr val="FF0000"/>
              </a:solidFill>
              <a:effectLst>
                <a:outerShdw blurRad="38100" dist="38100" dir="2700000" algn="tl">
                  <a:srgbClr val="FFFFFF"/>
                </a:outerShdw>
              </a:effectLst>
              <a:latin typeface="Times New Roman" pitchFamily="18" charset="0"/>
            </a:endParaRPr>
          </a:p>
        </p:txBody>
      </p:sp>
      <p:grpSp>
        <p:nvGrpSpPr>
          <p:cNvPr id="13809" name="Group 497"/>
          <p:cNvGrpSpPr>
            <a:grpSpLocks/>
          </p:cNvGrpSpPr>
          <p:nvPr/>
        </p:nvGrpSpPr>
        <p:grpSpPr bwMode="auto">
          <a:xfrm>
            <a:off x="3203575" y="1647825"/>
            <a:ext cx="2552700" cy="2543175"/>
            <a:chOff x="2018" y="1038"/>
            <a:chExt cx="1608" cy="1602"/>
          </a:xfrm>
        </p:grpSpPr>
        <p:sp>
          <p:nvSpPr>
            <p:cNvPr id="13515" name="Freeform 203"/>
            <p:cNvSpPr>
              <a:spLocks/>
            </p:cNvSpPr>
            <p:nvPr/>
          </p:nvSpPr>
          <p:spPr bwMode="auto">
            <a:xfrm>
              <a:off x="2822" y="1997"/>
              <a:ext cx="1" cy="83"/>
            </a:xfrm>
            <a:custGeom>
              <a:avLst/>
              <a:gdLst>
                <a:gd name="T0" fmla="*/ 0 w 1"/>
                <a:gd name="T1" fmla="*/ 0 h 569"/>
                <a:gd name="T2" fmla="*/ 0 w 1"/>
                <a:gd name="T3" fmla="*/ 569 h 569"/>
                <a:gd name="T4" fmla="*/ 1 w 1"/>
                <a:gd name="T5" fmla="*/ 569 h 569"/>
              </a:gdLst>
              <a:ahLst/>
              <a:cxnLst>
                <a:cxn ang="0">
                  <a:pos x="T0" y="T1"/>
                </a:cxn>
                <a:cxn ang="0">
                  <a:pos x="T2" y="T3"/>
                </a:cxn>
                <a:cxn ang="0">
                  <a:pos x="T4" y="T5"/>
                </a:cxn>
              </a:cxnLst>
              <a:rect l="0" t="0" r="r" b="b"/>
              <a:pathLst>
                <a:path w="1" h="569">
                  <a:moveTo>
                    <a:pt x="0" y="0"/>
                  </a:moveTo>
                  <a:lnTo>
                    <a:pt x="0" y="569"/>
                  </a:lnTo>
                  <a:lnTo>
                    <a:pt x="1" y="5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16" name="Freeform 204"/>
            <p:cNvSpPr>
              <a:spLocks/>
            </p:cNvSpPr>
            <p:nvPr/>
          </p:nvSpPr>
          <p:spPr bwMode="auto">
            <a:xfrm>
              <a:off x="2822" y="2098"/>
              <a:ext cx="1" cy="17"/>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17" name="Freeform 205"/>
            <p:cNvSpPr>
              <a:spLocks/>
            </p:cNvSpPr>
            <p:nvPr/>
          </p:nvSpPr>
          <p:spPr bwMode="auto">
            <a:xfrm>
              <a:off x="2822" y="2131"/>
              <a:ext cx="1" cy="85"/>
            </a:xfrm>
            <a:custGeom>
              <a:avLst/>
              <a:gdLst>
                <a:gd name="T0" fmla="*/ 0 w 1"/>
                <a:gd name="T1" fmla="*/ 0 h 571"/>
                <a:gd name="T2" fmla="*/ 0 w 1"/>
                <a:gd name="T3" fmla="*/ 571 h 571"/>
                <a:gd name="T4" fmla="*/ 1 w 1"/>
                <a:gd name="T5" fmla="*/ 571 h 571"/>
              </a:gdLst>
              <a:ahLst/>
              <a:cxnLst>
                <a:cxn ang="0">
                  <a:pos x="T0" y="T1"/>
                </a:cxn>
                <a:cxn ang="0">
                  <a:pos x="T2" y="T3"/>
                </a:cxn>
                <a:cxn ang="0">
                  <a:pos x="T4" y="T5"/>
                </a:cxn>
              </a:cxnLst>
              <a:rect l="0" t="0" r="r" b="b"/>
              <a:pathLst>
                <a:path w="1" h="571">
                  <a:moveTo>
                    <a:pt x="0" y="0"/>
                  </a:moveTo>
                  <a:lnTo>
                    <a:pt x="0" y="571"/>
                  </a:lnTo>
                  <a:lnTo>
                    <a:pt x="1"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18" name="Freeform 206"/>
            <p:cNvSpPr>
              <a:spLocks/>
            </p:cNvSpPr>
            <p:nvPr/>
          </p:nvSpPr>
          <p:spPr bwMode="auto">
            <a:xfrm>
              <a:off x="2822" y="2234"/>
              <a:ext cx="1" cy="17"/>
            </a:xfrm>
            <a:custGeom>
              <a:avLst/>
              <a:gdLst>
                <a:gd name="T0" fmla="*/ 0 w 1"/>
                <a:gd name="T1" fmla="*/ 0 h 113"/>
                <a:gd name="T2" fmla="*/ 0 w 1"/>
                <a:gd name="T3" fmla="*/ 113 h 113"/>
                <a:gd name="T4" fmla="*/ 1 w 1"/>
                <a:gd name="T5" fmla="*/ 113 h 113"/>
              </a:gdLst>
              <a:ahLst/>
              <a:cxnLst>
                <a:cxn ang="0">
                  <a:pos x="T0" y="T1"/>
                </a:cxn>
                <a:cxn ang="0">
                  <a:pos x="T2" y="T3"/>
                </a:cxn>
                <a:cxn ang="0">
                  <a:pos x="T4" y="T5"/>
                </a:cxn>
              </a:cxnLst>
              <a:rect l="0" t="0" r="r" b="b"/>
              <a:pathLst>
                <a:path w="1" h="113">
                  <a:moveTo>
                    <a:pt x="0" y="0"/>
                  </a:moveTo>
                  <a:lnTo>
                    <a:pt x="0" y="113"/>
                  </a:lnTo>
                  <a:lnTo>
                    <a:pt x="1" y="1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19" name="Freeform 207"/>
            <p:cNvSpPr>
              <a:spLocks/>
            </p:cNvSpPr>
            <p:nvPr/>
          </p:nvSpPr>
          <p:spPr bwMode="auto">
            <a:xfrm>
              <a:off x="2822" y="2267"/>
              <a:ext cx="1" cy="92"/>
            </a:xfrm>
            <a:custGeom>
              <a:avLst/>
              <a:gdLst>
                <a:gd name="T0" fmla="*/ 0 w 1"/>
                <a:gd name="T1" fmla="*/ 0 h 616"/>
                <a:gd name="T2" fmla="*/ 0 w 1"/>
                <a:gd name="T3" fmla="*/ 616 h 616"/>
                <a:gd name="T4" fmla="*/ 1 w 1"/>
                <a:gd name="T5" fmla="*/ 616 h 616"/>
              </a:gdLst>
              <a:ahLst/>
              <a:cxnLst>
                <a:cxn ang="0">
                  <a:pos x="T0" y="T1"/>
                </a:cxn>
                <a:cxn ang="0">
                  <a:pos x="T2" y="T3"/>
                </a:cxn>
                <a:cxn ang="0">
                  <a:pos x="T4" y="T5"/>
                </a:cxn>
              </a:cxnLst>
              <a:rect l="0" t="0" r="r" b="b"/>
              <a:pathLst>
                <a:path w="1" h="616">
                  <a:moveTo>
                    <a:pt x="0" y="0"/>
                  </a:moveTo>
                  <a:lnTo>
                    <a:pt x="0" y="616"/>
                  </a:lnTo>
                  <a:lnTo>
                    <a:pt x="1" y="61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0" name="Freeform 208"/>
            <p:cNvSpPr>
              <a:spLocks/>
            </p:cNvSpPr>
            <p:nvPr/>
          </p:nvSpPr>
          <p:spPr bwMode="auto">
            <a:xfrm>
              <a:off x="2984" y="1160"/>
              <a:ext cx="2" cy="141"/>
            </a:xfrm>
            <a:custGeom>
              <a:avLst/>
              <a:gdLst>
                <a:gd name="T0" fmla="*/ 0 w 1"/>
                <a:gd name="T1" fmla="*/ 938 h 938"/>
                <a:gd name="T2" fmla="*/ 0 w 1"/>
                <a:gd name="T3" fmla="*/ 0 h 938"/>
                <a:gd name="T4" fmla="*/ 1 w 1"/>
                <a:gd name="T5" fmla="*/ 0 h 938"/>
              </a:gdLst>
              <a:ahLst/>
              <a:cxnLst>
                <a:cxn ang="0">
                  <a:pos x="T0" y="T1"/>
                </a:cxn>
                <a:cxn ang="0">
                  <a:pos x="T2" y="T3"/>
                </a:cxn>
                <a:cxn ang="0">
                  <a:pos x="T4" y="T5"/>
                </a:cxn>
              </a:cxnLst>
              <a:rect l="0" t="0" r="r" b="b"/>
              <a:pathLst>
                <a:path w="1" h="938">
                  <a:moveTo>
                    <a:pt x="0" y="93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1" name="Freeform 209"/>
            <p:cNvSpPr>
              <a:spLocks/>
            </p:cNvSpPr>
            <p:nvPr/>
          </p:nvSpPr>
          <p:spPr bwMode="auto">
            <a:xfrm>
              <a:off x="2658" y="1160"/>
              <a:ext cx="1" cy="141"/>
            </a:xfrm>
            <a:custGeom>
              <a:avLst/>
              <a:gdLst>
                <a:gd name="T0" fmla="*/ 0 w 1"/>
                <a:gd name="T1" fmla="*/ 938 h 938"/>
                <a:gd name="T2" fmla="*/ 0 w 1"/>
                <a:gd name="T3" fmla="*/ 0 h 938"/>
                <a:gd name="T4" fmla="*/ 1 w 1"/>
                <a:gd name="T5" fmla="*/ 0 h 938"/>
              </a:gdLst>
              <a:ahLst/>
              <a:cxnLst>
                <a:cxn ang="0">
                  <a:pos x="T0" y="T1"/>
                </a:cxn>
                <a:cxn ang="0">
                  <a:pos x="T2" y="T3"/>
                </a:cxn>
                <a:cxn ang="0">
                  <a:pos x="T4" y="T5"/>
                </a:cxn>
              </a:cxnLst>
              <a:rect l="0" t="0" r="r" b="b"/>
              <a:pathLst>
                <a:path w="1" h="938">
                  <a:moveTo>
                    <a:pt x="0" y="93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2" name="Freeform 210"/>
            <p:cNvSpPr>
              <a:spLocks/>
            </p:cNvSpPr>
            <p:nvPr/>
          </p:nvSpPr>
          <p:spPr bwMode="auto">
            <a:xfrm>
              <a:off x="2963" y="1141"/>
              <a:ext cx="2" cy="160"/>
            </a:xfrm>
            <a:custGeom>
              <a:avLst/>
              <a:gdLst>
                <a:gd name="T0" fmla="*/ 0 w 2"/>
                <a:gd name="T1" fmla="*/ 1074 h 1074"/>
                <a:gd name="T2" fmla="*/ 0 w 2"/>
                <a:gd name="T3" fmla="*/ 0 h 1074"/>
                <a:gd name="T4" fmla="*/ 2 w 2"/>
                <a:gd name="T5" fmla="*/ 0 h 1074"/>
              </a:gdLst>
              <a:ahLst/>
              <a:cxnLst>
                <a:cxn ang="0">
                  <a:pos x="T0" y="T1"/>
                </a:cxn>
                <a:cxn ang="0">
                  <a:pos x="T2" y="T3"/>
                </a:cxn>
                <a:cxn ang="0">
                  <a:pos x="T4" y="T5"/>
                </a:cxn>
              </a:cxnLst>
              <a:rect l="0" t="0" r="r" b="b"/>
              <a:pathLst>
                <a:path w="2" h="1074">
                  <a:moveTo>
                    <a:pt x="0" y="1074"/>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3" name="Freeform 211"/>
            <p:cNvSpPr>
              <a:spLocks/>
            </p:cNvSpPr>
            <p:nvPr/>
          </p:nvSpPr>
          <p:spPr bwMode="auto">
            <a:xfrm>
              <a:off x="2679" y="1141"/>
              <a:ext cx="2" cy="160"/>
            </a:xfrm>
            <a:custGeom>
              <a:avLst/>
              <a:gdLst>
                <a:gd name="T0" fmla="*/ 0 w 1"/>
                <a:gd name="T1" fmla="*/ 1074 h 1074"/>
                <a:gd name="T2" fmla="*/ 0 w 1"/>
                <a:gd name="T3" fmla="*/ 0 h 1074"/>
                <a:gd name="T4" fmla="*/ 1 w 1"/>
                <a:gd name="T5" fmla="*/ 0 h 1074"/>
              </a:gdLst>
              <a:ahLst/>
              <a:cxnLst>
                <a:cxn ang="0">
                  <a:pos x="T0" y="T1"/>
                </a:cxn>
                <a:cxn ang="0">
                  <a:pos x="T2" y="T3"/>
                </a:cxn>
                <a:cxn ang="0">
                  <a:pos x="T4" y="T5"/>
                </a:cxn>
              </a:cxnLst>
              <a:rect l="0" t="0" r="r" b="b"/>
              <a:pathLst>
                <a:path w="1" h="1074">
                  <a:moveTo>
                    <a:pt x="0" y="107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4" name="Freeform 212"/>
            <p:cNvSpPr>
              <a:spLocks/>
            </p:cNvSpPr>
            <p:nvPr/>
          </p:nvSpPr>
          <p:spPr bwMode="auto">
            <a:xfrm>
              <a:off x="2679" y="1141"/>
              <a:ext cx="286" cy="1"/>
            </a:xfrm>
            <a:custGeom>
              <a:avLst/>
              <a:gdLst>
                <a:gd name="T0" fmla="*/ 0 w 1914"/>
                <a:gd name="T1" fmla="*/ 1912 w 1914"/>
                <a:gd name="T2" fmla="*/ 1914 w 1914"/>
              </a:gdLst>
              <a:ahLst/>
              <a:cxnLst>
                <a:cxn ang="0">
                  <a:pos x="T0" y="0"/>
                </a:cxn>
                <a:cxn ang="0">
                  <a:pos x="T1" y="0"/>
                </a:cxn>
                <a:cxn ang="0">
                  <a:pos x="T2" y="0"/>
                </a:cxn>
              </a:cxnLst>
              <a:rect l="0" t="0" r="r" b="b"/>
              <a:pathLst>
                <a:path w="1914">
                  <a:moveTo>
                    <a:pt x="0" y="0"/>
                  </a:moveTo>
                  <a:lnTo>
                    <a:pt x="1912" y="0"/>
                  </a:lnTo>
                  <a:lnTo>
                    <a:pt x="191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5" name="Freeform 213"/>
            <p:cNvSpPr>
              <a:spLocks/>
            </p:cNvSpPr>
            <p:nvPr/>
          </p:nvSpPr>
          <p:spPr bwMode="auto">
            <a:xfrm>
              <a:off x="2658" y="1160"/>
              <a:ext cx="326" cy="2"/>
            </a:xfrm>
            <a:custGeom>
              <a:avLst/>
              <a:gdLst>
                <a:gd name="T0" fmla="*/ 0 w 2188"/>
                <a:gd name="T1" fmla="*/ 2187 w 2188"/>
                <a:gd name="T2" fmla="*/ 2188 w 2188"/>
              </a:gdLst>
              <a:ahLst/>
              <a:cxnLst>
                <a:cxn ang="0">
                  <a:pos x="T0" y="0"/>
                </a:cxn>
                <a:cxn ang="0">
                  <a:pos x="T1" y="0"/>
                </a:cxn>
                <a:cxn ang="0">
                  <a:pos x="T2" y="0"/>
                </a:cxn>
              </a:cxnLst>
              <a:rect l="0" t="0" r="r" b="b"/>
              <a:pathLst>
                <a:path w="2188">
                  <a:moveTo>
                    <a:pt x="0" y="0"/>
                  </a:moveTo>
                  <a:lnTo>
                    <a:pt x="2187" y="0"/>
                  </a:lnTo>
                  <a:lnTo>
                    <a:pt x="218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6" name="Freeform 214"/>
            <p:cNvSpPr>
              <a:spLocks/>
            </p:cNvSpPr>
            <p:nvPr/>
          </p:nvSpPr>
          <p:spPr bwMode="auto">
            <a:xfrm>
              <a:off x="2658" y="1141"/>
              <a:ext cx="21" cy="19"/>
            </a:xfrm>
            <a:custGeom>
              <a:avLst/>
              <a:gdLst>
                <a:gd name="T0" fmla="*/ 0 w 138"/>
                <a:gd name="T1" fmla="*/ 136 h 136"/>
                <a:gd name="T2" fmla="*/ 137 w 138"/>
                <a:gd name="T3" fmla="*/ 0 h 136"/>
                <a:gd name="T4" fmla="*/ 138 w 138"/>
                <a:gd name="T5" fmla="*/ 0 h 136"/>
              </a:gdLst>
              <a:ahLst/>
              <a:cxnLst>
                <a:cxn ang="0">
                  <a:pos x="T0" y="T1"/>
                </a:cxn>
                <a:cxn ang="0">
                  <a:pos x="T2" y="T3"/>
                </a:cxn>
                <a:cxn ang="0">
                  <a:pos x="T4" y="T5"/>
                </a:cxn>
              </a:cxnLst>
              <a:rect l="0" t="0" r="r" b="b"/>
              <a:pathLst>
                <a:path w="138" h="136">
                  <a:moveTo>
                    <a:pt x="0" y="136"/>
                  </a:moveTo>
                  <a:lnTo>
                    <a:pt x="137" y="0"/>
                  </a:lnTo>
                  <a:lnTo>
                    <a:pt x="1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7" name="Freeform 215"/>
            <p:cNvSpPr>
              <a:spLocks/>
            </p:cNvSpPr>
            <p:nvPr/>
          </p:nvSpPr>
          <p:spPr bwMode="auto">
            <a:xfrm>
              <a:off x="2963" y="1141"/>
              <a:ext cx="21" cy="19"/>
            </a:xfrm>
            <a:custGeom>
              <a:avLst/>
              <a:gdLst>
                <a:gd name="T0" fmla="*/ 138 w 138"/>
                <a:gd name="T1" fmla="*/ 136 h 136"/>
                <a:gd name="T2" fmla="*/ 0 w 138"/>
                <a:gd name="T3" fmla="*/ 0 h 136"/>
                <a:gd name="T4" fmla="*/ 2 w 138"/>
                <a:gd name="T5" fmla="*/ 0 h 136"/>
              </a:gdLst>
              <a:ahLst/>
              <a:cxnLst>
                <a:cxn ang="0">
                  <a:pos x="T0" y="T1"/>
                </a:cxn>
                <a:cxn ang="0">
                  <a:pos x="T2" y="T3"/>
                </a:cxn>
                <a:cxn ang="0">
                  <a:pos x="T4" y="T5"/>
                </a:cxn>
              </a:cxnLst>
              <a:rect l="0" t="0" r="r" b="b"/>
              <a:pathLst>
                <a:path w="138" h="136">
                  <a:moveTo>
                    <a:pt x="138" y="136"/>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8" name="Freeform 216"/>
            <p:cNvSpPr>
              <a:spLocks/>
            </p:cNvSpPr>
            <p:nvPr/>
          </p:nvSpPr>
          <p:spPr bwMode="auto">
            <a:xfrm>
              <a:off x="2576" y="1301"/>
              <a:ext cx="490" cy="2"/>
            </a:xfrm>
            <a:custGeom>
              <a:avLst/>
              <a:gdLst>
                <a:gd name="T0" fmla="*/ 0 w 3281"/>
                <a:gd name="T1" fmla="*/ 3280 w 3281"/>
                <a:gd name="T2" fmla="*/ 3281 w 3281"/>
              </a:gdLst>
              <a:ahLst/>
              <a:cxnLst>
                <a:cxn ang="0">
                  <a:pos x="T0" y="0"/>
                </a:cxn>
                <a:cxn ang="0">
                  <a:pos x="T1" y="0"/>
                </a:cxn>
                <a:cxn ang="0">
                  <a:pos x="T2" y="0"/>
                </a:cxn>
              </a:cxnLst>
              <a:rect l="0" t="0" r="r" b="b"/>
              <a:pathLst>
                <a:path w="3281">
                  <a:moveTo>
                    <a:pt x="0" y="0"/>
                  </a:moveTo>
                  <a:lnTo>
                    <a:pt x="3280"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29" name="Freeform 217"/>
            <p:cNvSpPr>
              <a:spLocks/>
            </p:cNvSpPr>
            <p:nvPr/>
          </p:nvSpPr>
          <p:spPr bwMode="auto">
            <a:xfrm>
              <a:off x="2018" y="1823"/>
              <a:ext cx="16" cy="18"/>
            </a:xfrm>
            <a:custGeom>
              <a:avLst/>
              <a:gdLst>
                <a:gd name="T0" fmla="*/ 0 w 117"/>
                <a:gd name="T1" fmla="*/ 117 h 117"/>
                <a:gd name="T2" fmla="*/ 116 w 117"/>
                <a:gd name="T3" fmla="*/ 0 h 117"/>
                <a:gd name="T4" fmla="*/ 117 w 117"/>
                <a:gd name="T5" fmla="*/ 0 h 117"/>
              </a:gdLst>
              <a:ahLst/>
              <a:cxnLst>
                <a:cxn ang="0">
                  <a:pos x="T0" y="T1"/>
                </a:cxn>
                <a:cxn ang="0">
                  <a:pos x="T2" y="T3"/>
                </a:cxn>
                <a:cxn ang="0">
                  <a:pos x="T4" y="T5"/>
                </a:cxn>
              </a:cxnLst>
              <a:rect l="0" t="0" r="r" b="b"/>
              <a:pathLst>
                <a:path w="117" h="117">
                  <a:moveTo>
                    <a:pt x="0" y="117"/>
                  </a:moveTo>
                  <a:lnTo>
                    <a:pt x="116" y="0"/>
                  </a:lnTo>
                  <a:lnTo>
                    <a:pt x="11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0" name="Freeform 218"/>
            <p:cNvSpPr>
              <a:spLocks/>
            </p:cNvSpPr>
            <p:nvPr/>
          </p:nvSpPr>
          <p:spPr bwMode="auto">
            <a:xfrm>
              <a:off x="2018" y="1823"/>
              <a:ext cx="41" cy="41"/>
            </a:xfrm>
            <a:custGeom>
              <a:avLst/>
              <a:gdLst>
                <a:gd name="T0" fmla="*/ 0 w 278"/>
                <a:gd name="T1" fmla="*/ 278 h 278"/>
                <a:gd name="T2" fmla="*/ 277 w 278"/>
                <a:gd name="T3" fmla="*/ 0 h 278"/>
                <a:gd name="T4" fmla="*/ 278 w 278"/>
                <a:gd name="T5" fmla="*/ 0 h 278"/>
              </a:gdLst>
              <a:ahLst/>
              <a:cxnLst>
                <a:cxn ang="0">
                  <a:pos x="T0" y="T1"/>
                </a:cxn>
                <a:cxn ang="0">
                  <a:pos x="T2" y="T3"/>
                </a:cxn>
                <a:cxn ang="0">
                  <a:pos x="T4" y="T5"/>
                </a:cxn>
              </a:cxnLst>
              <a:rect l="0" t="0" r="r" b="b"/>
              <a:pathLst>
                <a:path w="278" h="278">
                  <a:moveTo>
                    <a:pt x="0" y="278"/>
                  </a:moveTo>
                  <a:lnTo>
                    <a:pt x="277" y="0"/>
                  </a:lnTo>
                  <a:lnTo>
                    <a:pt x="27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1" name="Freeform 219"/>
            <p:cNvSpPr>
              <a:spLocks/>
            </p:cNvSpPr>
            <p:nvPr/>
          </p:nvSpPr>
          <p:spPr bwMode="auto">
            <a:xfrm>
              <a:off x="2018" y="1823"/>
              <a:ext cx="66" cy="65"/>
            </a:xfrm>
            <a:custGeom>
              <a:avLst/>
              <a:gdLst>
                <a:gd name="T0" fmla="*/ 0 w 440"/>
                <a:gd name="T1" fmla="*/ 439 h 439"/>
                <a:gd name="T2" fmla="*/ 439 w 440"/>
                <a:gd name="T3" fmla="*/ 0 h 439"/>
                <a:gd name="T4" fmla="*/ 440 w 440"/>
                <a:gd name="T5" fmla="*/ 0 h 439"/>
              </a:gdLst>
              <a:ahLst/>
              <a:cxnLst>
                <a:cxn ang="0">
                  <a:pos x="T0" y="T1"/>
                </a:cxn>
                <a:cxn ang="0">
                  <a:pos x="T2" y="T3"/>
                </a:cxn>
                <a:cxn ang="0">
                  <a:pos x="T4" y="T5"/>
                </a:cxn>
              </a:cxnLst>
              <a:rect l="0" t="0" r="r" b="b"/>
              <a:pathLst>
                <a:path w="440" h="439">
                  <a:moveTo>
                    <a:pt x="0" y="439"/>
                  </a:moveTo>
                  <a:lnTo>
                    <a:pt x="439" y="0"/>
                  </a:lnTo>
                  <a:lnTo>
                    <a:pt x="4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2" name="Freeform 220"/>
            <p:cNvSpPr>
              <a:spLocks/>
            </p:cNvSpPr>
            <p:nvPr/>
          </p:nvSpPr>
          <p:spPr bwMode="auto">
            <a:xfrm>
              <a:off x="2018" y="1823"/>
              <a:ext cx="89" cy="90"/>
            </a:xfrm>
            <a:custGeom>
              <a:avLst/>
              <a:gdLst>
                <a:gd name="T0" fmla="*/ 0 w 600"/>
                <a:gd name="T1" fmla="*/ 601 h 601"/>
                <a:gd name="T2" fmla="*/ 599 w 600"/>
                <a:gd name="T3" fmla="*/ 0 h 601"/>
                <a:gd name="T4" fmla="*/ 600 w 600"/>
                <a:gd name="T5" fmla="*/ 0 h 601"/>
              </a:gdLst>
              <a:ahLst/>
              <a:cxnLst>
                <a:cxn ang="0">
                  <a:pos x="T0" y="T1"/>
                </a:cxn>
                <a:cxn ang="0">
                  <a:pos x="T2" y="T3"/>
                </a:cxn>
                <a:cxn ang="0">
                  <a:pos x="T4" y="T5"/>
                </a:cxn>
              </a:cxnLst>
              <a:rect l="0" t="0" r="r" b="b"/>
              <a:pathLst>
                <a:path w="600" h="601">
                  <a:moveTo>
                    <a:pt x="0" y="601"/>
                  </a:moveTo>
                  <a:lnTo>
                    <a:pt x="599" y="0"/>
                  </a:lnTo>
                  <a:lnTo>
                    <a:pt x="60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3" name="Freeform 221"/>
            <p:cNvSpPr>
              <a:spLocks/>
            </p:cNvSpPr>
            <p:nvPr/>
          </p:nvSpPr>
          <p:spPr bwMode="auto">
            <a:xfrm>
              <a:off x="2018" y="1823"/>
              <a:ext cx="113" cy="113"/>
            </a:xfrm>
            <a:custGeom>
              <a:avLst/>
              <a:gdLst>
                <a:gd name="T0" fmla="*/ 0 w 761"/>
                <a:gd name="T1" fmla="*/ 761 h 761"/>
                <a:gd name="T2" fmla="*/ 760 w 761"/>
                <a:gd name="T3" fmla="*/ 0 h 761"/>
                <a:gd name="T4" fmla="*/ 761 w 761"/>
                <a:gd name="T5" fmla="*/ 0 h 761"/>
              </a:gdLst>
              <a:ahLst/>
              <a:cxnLst>
                <a:cxn ang="0">
                  <a:pos x="T0" y="T1"/>
                </a:cxn>
                <a:cxn ang="0">
                  <a:pos x="T2" y="T3"/>
                </a:cxn>
                <a:cxn ang="0">
                  <a:pos x="T4" y="T5"/>
                </a:cxn>
              </a:cxnLst>
              <a:rect l="0" t="0" r="r" b="b"/>
              <a:pathLst>
                <a:path w="761" h="761">
                  <a:moveTo>
                    <a:pt x="0" y="761"/>
                  </a:moveTo>
                  <a:lnTo>
                    <a:pt x="760" y="0"/>
                  </a:lnTo>
                  <a:lnTo>
                    <a:pt x="76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4" name="Freeform 222"/>
            <p:cNvSpPr>
              <a:spLocks/>
            </p:cNvSpPr>
            <p:nvPr/>
          </p:nvSpPr>
          <p:spPr bwMode="auto">
            <a:xfrm>
              <a:off x="2018" y="1823"/>
              <a:ext cx="138" cy="138"/>
            </a:xfrm>
            <a:custGeom>
              <a:avLst/>
              <a:gdLst>
                <a:gd name="T0" fmla="*/ 0 w 923"/>
                <a:gd name="T1" fmla="*/ 923 h 923"/>
                <a:gd name="T2" fmla="*/ 921 w 923"/>
                <a:gd name="T3" fmla="*/ 0 h 923"/>
                <a:gd name="T4" fmla="*/ 923 w 923"/>
                <a:gd name="T5" fmla="*/ 0 h 923"/>
              </a:gdLst>
              <a:ahLst/>
              <a:cxnLst>
                <a:cxn ang="0">
                  <a:pos x="T0" y="T1"/>
                </a:cxn>
                <a:cxn ang="0">
                  <a:pos x="T2" y="T3"/>
                </a:cxn>
                <a:cxn ang="0">
                  <a:pos x="T4" y="T5"/>
                </a:cxn>
              </a:cxnLst>
              <a:rect l="0" t="0" r="r" b="b"/>
              <a:pathLst>
                <a:path w="923" h="923">
                  <a:moveTo>
                    <a:pt x="0" y="923"/>
                  </a:moveTo>
                  <a:lnTo>
                    <a:pt x="921" y="0"/>
                  </a:lnTo>
                  <a:lnTo>
                    <a:pt x="92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5" name="Freeform 223"/>
            <p:cNvSpPr>
              <a:spLocks/>
            </p:cNvSpPr>
            <p:nvPr/>
          </p:nvSpPr>
          <p:spPr bwMode="auto">
            <a:xfrm>
              <a:off x="2018" y="1823"/>
              <a:ext cx="161" cy="162"/>
            </a:xfrm>
            <a:custGeom>
              <a:avLst/>
              <a:gdLst>
                <a:gd name="T0" fmla="*/ 0 w 1083"/>
                <a:gd name="T1" fmla="*/ 1085 h 1085"/>
                <a:gd name="T2" fmla="*/ 1082 w 1083"/>
                <a:gd name="T3" fmla="*/ 0 h 1085"/>
                <a:gd name="T4" fmla="*/ 1083 w 1083"/>
                <a:gd name="T5" fmla="*/ 0 h 1085"/>
              </a:gdLst>
              <a:ahLst/>
              <a:cxnLst>
                <a:cxn ang="0">
                  <a:pos x="T0" y="T1"/>
                </a:cxn>
                <a:cxn ang="0">
                  <a:pos x="T2" y="T3"/>
                </a:cxn>
                <a:cxn ang="0">
                  <a:pos x="T4" y="T5"/>
                </a:cxn>
              </a:cxnLst>
              <a:rect l="0" t="0" r="r" b="b"/>
              <a:pathLst>
                <a:path w="1083" h="1085">
                  <a:moveTo>
                    <a:pt x="0" y="1085"/>
                  </a:moveTo>
                  <a:lnTo>
                    <a:pt x="1082" y="0"/>
                  </a:lnTo>
                  <a:lnTo>
                    <a:pt x="108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6" name="Freeform 224"/>
            <p:cNvSpPr>
              <a:spLocks/>
            </p:cNvSpPr>
            <p:nvPr/>
          </p:nvSpPr>
          <p:spPr bwMode="auto">
            <a:xfrm>
              <a:off x="2018" y="1823"/>
              <a:ext cx="185" cy="185"/>
            </a:xfrm>
            <a:custGeom>
              <a:avLst/>
              <a:gdLst>
                <a:gd name="T0" fmla="*/ 0 w 1245"/>
                <a:gd name="T1" fmla="*/ 1245 h 1245"/>
                <a:gd name="T2" fmla="*/ 1244 w 1245"/>
                <a:gd name="T3" fmla="*/ 0 h 1245"/>
                <a:gd name="T4" fmla="*/ 1245 w 1245"/>
                <a:gd name="T5" fmla="*/ 0 h 1245"/>
              </a:gdLst>
              <a:ahLst/>
              <a:cxnLst>
                <a:cxn ang="0">
                  <a:pos x="T0" y="T1"/>
                </a:cxn>
                <a:cxn ang="0">
                  <a:pos x="T2" y="T3"/>
                </a:cxn>
                <a:cxn ang="0">
                  <a:pos x="T4" y="T5"/>
                </a:cxn>
              </a:cxnLst>
              <a:rect l="0" t="0" r="r" b="b"/>
              <a:pathLst>
                <a:path w="1245" h="1245">
                  <a:moveTo>
                    <a:pt x="0" y="1245"/>
                  </a:moveTo>
                  <a:lnTo>
                    <a:pt x="1244" y="0"/>
                  </a:lnTo>
                  <a:lnTo>
                    <a:pt x="12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7" name="Freeform 225"/>
            <p:cNvSpPr>
              <a:spLocks/>
            </p:cNvSpPr>
            <p:nvPr/>
          </p:nvSpPr>
          <p:spPr bwMode="auto">
            <a:xfrm>
              <a:off x="2018" y="1823"/>
              <a:ext cx="208" cy="210"/>
            </a:xfrm>
            <a:custGeom>
              <a:avLst/>
              <a:gdLst>
                <a:gd name="T0" fmla="*/ 0 w 1405"/>
                <a:gd name="T1" fmla="*/ 1407 h 1407"/>
                <a:gd name="T2" fmla="*/ 1404 w 1405"/>
                <a:gd name="T3" fmla="*/ 0 h 1407"/>
                <a:gd name="T4" fmla="*/ 1405 w 1405"/>
                <a:gd name="T5" fmla="*/ 0 h 1407"/>
              </a:gdLst>
              <a:ahLst/>
              <a:cxnLst>
                <a:cxn ang="0">
                  <a:pos x="T0" y="T1"/>
                </a:cxn>
                <a:cxn ang="0">
                  <a:pos x="T2" y="T3"/>
                </a:cxn>
                <a:cxn ang="0">
                  <a:pos x="T4" y="T5"/>
                </a:cxn>
              </a:cxnLst>
              <a:rect l="0" t="0" r="r" b="b"/>
              <a:pathLst>
                <a:path w="1405" h="1407">
                  <a:moveTo>
                    <a:pt x="0" y="1407"/>
                  </a:moveTo>
                  <a:lnTo>
                    <a:pt x="1404" y="0"/>
                  </a:lnTo>
                  <a:lnTo>
                    <a:pt x="140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8" name="Freeform 226"/>
            <p:cNvSpPr>
              <a:spLocks/>
            </p:cNvSpPr>
            <p:nvPr/>
          </p:nvSpPr>
          <p:spPr bwMode="auto">
            <a:xfrm>
              <a:off x="2018" y="1823"/>
              <a:ext cx="233" cy="234"/>
            </a:xfrm>
            <a:custGeom>
              <a:avLst/>
              <a:gdLst>
                <a:gd name="T0" fmla="*/ 0 w 1566"/>
                <a:gd name="T1" fmla="*/ 1569 h 1569"/>
                <a:gd name="T2" fmla="*/ 1565 w 1566"/>
                <a:gd name="T3" fmla="*/ 0 h 1569"/>
                <a:gd name="T4" fmla="*/ 1566 w 1566"/>
                <a:gd name="T5" fmla="*/ 0 h 1569"/>
              </a:gdLst>
              <a:ahLst/>
              <a:cxnLst>
                <a:cxn ang="0">
                  <a:pos x="T0" y="T1"/>
                </a:cxn>
                <a:cxn ang="0">
                  <a:pos x="T2" y="T3"/>
                </a:cxn>
                <a:cxn ang="0">
                  <a:pos x="T4" y="T5"/>
                </a:cxn>
              </a:cxnLst>
              <a:rect l="0" t="0" r="r" b="b"/>
              <a:pathLst>
                <a:path w="1566" h="1569">
                  <a:moveTo>
                    <a:pt x="0" y="1569"/>
                  </a:moveTo>
                  <a:lnTo>
                    <a:pt x="1565" y="0"/>
                  </a:lnTo>
                  <a:lnTo>
                    <a:pt x="15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39" name="Freeform 227"/>
            <p:cNvSpPr>
              <a:spLocks/>
            </p:cNvSpPr>
            <p:nvPr/>
          </p:nvSpPr>
          <p:spPr bwMode="auto">
            <a:xfrm>
              <a:off x="2018" y="1823"/>
              <a:ext cx="258" cy="257"/>
            </a:xfrm>
            <a:custGeom>
              <a:avLst/>
              <a:gdLst>
                <a:gd name="T0" fmla="*/ 0 w 1728"/>
                <a:gd name="T1" fmla="*/ 1729 h 1729"/>
                <a:gd name="T2" fmla="*/ 1727 w 1728"/>
                <a:gd name="T3" fmla="*/ 0 h 1729"/>
                <a:gd name="T4" fmla="*/ 1728 w 1728"/>
                <a:gd name="T5" fmla="*/ 0 h 1729"/>
              </a:gdLst>
              <a:ahLst/>
              <a:cxnLst>
                <a:cxn ang="0">
                  <a:pos x="T0" y="T1"/>
                </a:cxn>
                <a:cxn ang="0">
                  <a:pos x="T2" y="T3"/>
                </a:cxn>
                <a:cxn ang="0">
                  <a:pos x="T4" y="T5"/>
                </a:cxn>
              </a:cxnLst>
              <a:rect l="0" t="0" r="r" b="b"/>
              <a:pathLst>
                <a:path w="1728" h="1729">
                  <a:moveTo>
                    <a:pt x="0" y="1729"/>
                  </a:moveTo>
                  <a:lnTo>
                    <a:pt x="1727" y="0"/>
                  </a:lnTo>
                  <a:lnTo>
                    <a:pt x="172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0" name="Freeform 228"/>
            <p:cNvSpPr>
              <a:spLocks/>
            </p:cNvSpPr>
            <p:nvPr/>
          </p:nvSpPr>
          <p:spPr bwMode="auto">
            <a:xfrm>
              <a:off x="2039" y="1823"/>
              <a:ext cx="260"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1" name="Freeform 229"/>
            <p:cNvSpPr>
              <a:spLocks/>
            </p:cNvSpPr>
            <p:nvPr/>
          </p:nvSpPr>
          <p:spPr bwMode="auto">
            <a:xfrm>
              <a:off x="2064" y="1823"/>
              <a:ext cx="259"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2" name="Freeform 230"/>
            <p:cNvSpPr>
              <a:spLocks/>
            </p:cNvSpPr>
            <p:nvPr/>
          </p:nvSpPr>
          <p:spPr bwMode="auto">
            <a:xfrm>
              <a:off x="2087" y="1823"/>
              <a:ext cx="261"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3" name="Freeform 231"/>
            <p:cNvSpPr>
              <a:spLocks/>
            </p:cNvSpPr>
            <p:nvPr/>
          </p:nvSpPr>
          <p:spPr bwMode="auto">
            <a:xfrm>
              <a:off x="2112"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4" name="Freeform 232"/>
            <p:cNvSpPr>
              <a:spLocks/>
            </p:cNvSpPr>
            <p:nvPr/>
          </p:nvSpPr>
          <p:spPr bwMode="auto">
            <a:xfrm>
              <a:off x="2136" y="1823"/>
              <a:ext cx="259"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5" name="Freeform 233"/>
            <p:cNvSpPr>
              <a:spLocks/>
            </p:cNvSpPr>
            <p:nvPr/>
          </p:nvSpPr>
          <p:spPr bwMode="auto">
            <a:xfrm>
              <a:off x="2159" y="1823"/>
              <a:ext cx="261" cy="261"/>
            </a:xfrm>
            <a:custGeom>
              <a:avLst/>
              <a:gdLst>
                <a:gd name="T0" fmla="*/ 0 w 1741"/>
                <a:gd name="T1" fmla="*/ 1743 h 1743"/>
                <a:gd name="T2" fmla="*/ 1739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39"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6" name="Freeform 234"/>
            <p:cNvSpPr>
              <a:spLocks/>
            </p:cNvSpPr>
            <p:nvPr/>
          </p:nvSpPr>
          <p:spPr bwMode="auto">
            <a:xfrm>
              <a:off x="2184"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7" name="Freeform 235"/>
            <p:cNvSpPr>
              <a:spLocks/>
            </p:cNvSpPr>
            <p:nvPr/>
          </p:nvSpPr>
          <p:spPr bwMode="auto">
            <a:xfrm>
              <a:off x="2208"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8" name="Freeform 236"/>
            <p:cNvSpPr>
              <a:spLocks/>
            </p:cNvSpPr>
            <p:nvPr/>
          </p:nvSpPr>
          <p:spPr bwMode="auto">
            <a:xfrm>
              <a:off x="2231"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49" name="Freeform 237"/>
            <p:cNvSpPr>
              <a:spLocks/>
            </p:cNvSpPr>
            <p:nvPr/>
          </p:nvSpPr>
          <p:spPr bwMode="auto">
            <a:xfrm>
              <a:off x="2256" y="1823"/>
              <a:ext cx="259"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0" name="Freeform 238"/>
            <p:cNvSpPr>
              <a:spLocks/>
            </p:cNvSpPr>
            <p:nvPr/>
          </p:nvSpPr>
          <p:spPr bwMode="auto">
            <a:xfrm>
              <a:off x="2280" y="1823"/>
              <a:ext cx="260"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1" name="Freeform 239"/>
            <p:cNvSpPr>
              <a:spLocks/>
            </p:cNvSpPr>
            <p:nvPr/>
          </p:nvSpPr>
          <p:spPr bwMode="auto">
            <a:xfrm>
              <a:off x="2303" y="1823"/>
              <a:ext cx="260"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2" name="Freeform 240"/>
            <p:cNvSpPr>
              <a:spLocks/>
            </p:cNvSpPr>
            <p:nvPr/>
          </p:nvSpPr>
          <p:spPr bwMode="auto">
            <a:xfrm>
              <a:off x="2328" y="1823"/>
              <a:ext cx="259"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3" name="Freeform 241"/>
            <p:cNvSpPr>
              <a:spLocks/>
            </p:cNvSpPr>
            <p:nvPr/>
          </p:nvSpPr>
          <p:spPr bwMode="auto">
            <a:xfrm>
              <a:off x="2351" y="1823"/>
              <a:ext cx="261"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4" name="Freeform 242"/>
            <p:cNvSpPr>
              <a:spLocks/>
            </p:cNvSpPr>
            <p:nvPr/>
          </p:nvSpPr>
          <p:spPr bwMode="auto">
            <a:xfrm>
              <a:off x="2376" y="1823"/>
              <a:ext cx="259"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5" name="Freeform 243"/>
            <p:cNvSpPr>
              <a:spLocks/>
            </p:cNvSpPr>
            <p:nvPr/>
          </p:nvSpPr>
          <p:spPr bwMode="auto">
            <a:xfrm>
              <a:off x="2400" y="1844"/>
              <a:ext cx="238" cy="240"/>
            </a:xfrm>
            <a:custGeom>
              <a:avLst/>
              <a:gdLst>
                <a:gd name="T0" fmla="*/ 0 w 1596"/>
                <a:gd name="T1" fmla="*/ 1599 h 1599"/>
                <a:gd name="T2" fmla="*/ 1595 w 1596"/>
                <a:gd name="T3" fmla="*/ 0 h 1599"/>
                <a:gd name="T4" fmla="*/ 1596 w 1596"/>
                <a:gd name="T5" fmla="*/ 0 h 1599"/>
              </a:gdLst>
              <a:ahLst/>
              <a:cxnLst>
                <a:cxn ang="0">
                  <a:pos x="T0" y="T1"/>
                </a:cxn>
                <a:cxn ang="0">
                  <a:pos x="T2" y="T3"/>
                </a:cxn>
                <a:cxn ang="0">
                  <a:pos x="T4" y="T5"/>
                </a:cxn>
              </a:cxnLst>
              <a:rect l="0" t="0" r="r" b="b"/>
              <a:pathLst>
                <a:path w="1596" h="1599">
                  <a:moveTo>
                    <a:pt x="0" y="1599"/>
                  </a:moveTo>
                  <a:lnTo>
                    <a:pt x="1595" y="0"/>
                  </a:lnTo>
                  <a:lnTo>
                    <a:pt x="15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6" name="Freeform 244"/>
            <p:cNvSpPr>
              <a:spLocks/>
            </p:cNvSpPr>
            <p:nvPr/>
          </p:nvSpPr>
          <p:spPr bwMode="auto">
            <a:xfrm>
              <a:off x="2423" y="1869"/>
              <a:ext cx="215" cy="215"/>
            </a:xfrm>
            <a:custGeom>
              <a:avLst/>
              <a:gdLst>
                <a:gd name="T0" fmla="*/ 0 w 1436"/>
                <a:gd name="T1" fmla="*/ 1437 h 1437"/>
                <a:gd name="T2" fmla="*/ 1435 w 1436"/>
                <a:gd name="T3" fmla="*/ 0 h 1437"/>
                <a:gd name="T4" fmla="*/ 1436 w 1436"/>
                <a:gd name="T5" fmla="*/ 0 h 1437"/>
              </a:gdLst>
              <a:ahLst/>
              <a:cxnLst>
                <a:cxn ang="0">
                  <a:pos x="T0" y="T1"/>
                </a:cxn>
                <a:cxn ang="0">
                  <a:pos x="T2" y="T3"/>
                </a:cxn>
                <a:cxn ang="0">
                  <a:pos x="T4" y="T5"/>
                </a:cxn>
              </a:cxnLst>
              <a:rect l="0" t="0" r="r" b="b"/>
              <a:pathLst>
                <a:path w="1436" h="1437">
                  <a:moveTo>
                    <a:pt x="0" y="1437"/>
                  </a:moveTo>
                  <a:lnTo>
                    <a:pt x="1435" y="0"/>
                  </a:lnTo>
                  <a:lnTo>
                    <a:pt x="143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7" name="Freeform 245"/>
            <p:cNvSpPr>
              <a:spLocks/>
            </p:cNvSpPr>
            <p:nvPr/>
          </p:nvSpPr>
          <p:spPr bwMode="auto">
            <a:xfrm>
              <a:off x="2448" y="1893"/>
              <a:ext cx="190" cy="191"/>
            </a:xfrm>
            <a:custGeom>
              <a:avLst/>
              <a:gdLst>
                <a:gd name="T0" fmla="*/ 0 w 1275"/>
                <a:gd name="T1" fmla="*/ 1275 h 1275"/>
                <a:gd name="T2" fmla="*/ 1274 w 1275"/>
                <a:gd name="T3" fmla="*/ 0 h 1275"/>
                <a:gd name="T4" fmla="*/ 1275 w 1275"/>
                <a:gd name="T5" fmla="*/ 0 h 1275"/>
              </a:gdLst>
              <a:ahLst/>
              <a:cxnLst>
                <a:cxn ang="0">
                  <a:pos x="T0" y="T1"/>
                </a:cxn>
                <a:cxn ang="0">
                  <a:pos x="T2" y="T3"/>
                </a:cxn>
                <a:cxn ang="0">
                  <a:pos x="T4" y="T5"/>
                </a:cxn>
              </a:cxnLst>
              <a:rect l="0" t="0" r="r" b="b"/>
              <a:pathLst>
                <a:path w="1275" h="1275">
                  <a:moveTo>
                    <a:pt x="0" y="1275"/>
                  </a:moveTo>
                  <a:lnTo>
                    <a:pt x="1274" y="0"/>
                  </a:lnTo>
                  <a:lnTo>
                    <a:pt x="127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8" name="Freeform 246"/>
            <p:cNvSpPr>
              <a:spLocks/>
            </p:cNvSpPr>
            <p:nvPr/>
          </p:nvSpPr>
          <p:spPr bwMode="auto">
            <a:xfrm>
              <a:off x="2472" y="1916"/>
              <a:ext cx="166" cy="168"/>
            </a:xfrm>
            <a:custGeom>
              <a:avLst/>
              <a:gdLst>
                <a:gd name="T0" fmla="*/ 0 w 1113"/>
                <a:gd name="T1" fmla="*/ 1115 h 1115"/>
                <a:gd name="T2" fmla="*/ 1112 w 1113"/>
                <a:gd name="T3" fmla="*/ 0 h 1115"/>
                <a:gd name="T4" fmla="*/ 1113 w 1113"/>
                <a:gd name="T5" fmla="*/ 0 h 1115"/>
              </a:gdLst>
              <a:ahLst/>
              <a:cxnLst>
                <a:cxn ang="0">
                  <a:pos x="T0" y="T1"/>
                </a:cxn>
                <a:cxn ang="0">
                  <a:pos x="T2" y="T3"/>
                </a:cxn>
                <a:cxn ang="0">
                  <a:pos x="T4" y="T5"/>
                </a:cxn>
              </a:cxnLst>
              <a:rect l="0" t="0" r="r" b="b"/>
              <a:pathLst>
                <a:path w="1113" h="1115">
                  <a:moveTo>
                    <a:pt x="0" y="1115"/>
                  </a:moveTo>
                  <a:lnTo>
                    <a:pt x="1112" y="0"/>
                  </a:lnTo>
                  <a:lnTo>
                    <a:pt x="111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59" name="Freeform 247"/>
            <p:cNvSpPr>
              <a:spLocks/>
            </p:cNvSpPr>
            <p:nvPr/>
          </p:nvSpPr>
          <p:spPr bwMode="auto">
            <a:xfrm>
              <a:off x="2495" y="1941"/>
              <a:ext cx="143" cy="143"/>
            </a:xfrm>
            <a:custGeom>
              <a:avLst/>
              <a:gdLst>
                <a:gd name="T0" fmla="*/ 0 w 953"/>
                <a:gd name="T1" fmla="*/ 953 h 953"/>
                <a:gd name="T2" fmla="*/ 952 w 953"/>
                <a:gd name="T3" fmla="*/ 0 h 953"/>
                <a:gd name="T4" fmla="*/ 953 w 953"/>
                <a:gd name="T5" fmla="*/ 0 h 953"/>
              </a:gdLst>
              <a:ahLst/>
              <a:cxnLst>
                <a:cxn ang="0">
                  <a:pos x="T0" y="T1"/>
                </a:cxn>
                <a:cxn ang="0">
                  <a:pos x="T2" y="T3"/>
                </a:cxn>
                <a:cxn ang="0">
                  <a:pos x="T4" y="T5"/>
                </a:cxn>
              </a:cxnLst>
              <a:rect l="0" t="0" r="r" b="b"/>
              <a:pathLst>
                <a:path w="953" h="953">
                  <a:moveTo>
                    <a:pt x="0" y="953"/>
                  </a:moveTo>
                  <a:lnTo>
                    <a:pt x="952" y="0"/>
                  </a:lnTo>
                  <a:lnTo>
                    <a:pt x="95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0" name="Freeform 248"/>
            <p:cNvSpPr>
              <a:spLocks/>
            </p:cNvSpPr>
            <p:nvPr/>
          </p:nvSpPr>
          <p:spPr bwMode="auto">
            <a:xfrm>
              <a:off x="2520" y="1966"/>
              <a:ext cx="118" cy="118"/>
            </a:xfrm>
            <a:custGeom>
              <a:avLst/>
              <a:gdLst>
                <a:gd name="T0" fmla="*/ 0 w 791"/>
                <a:gd name="T1" fmla="*/ 792 h 792"/>
                <a:gd name="T2" fmla="*/ 790 w 791"/>
                <a:gd name="T3" fmla="*/ 0 h 792"/>
                <a:gd name="T4" fmla="*/ 791 w 791"/>
                <a:gd name="T5" fmla="*/ 0 h 792"/>
              </a:gdLst>
              <a:ahLst/>
              <a:cxnLst>
                <a:cxn ang="0">
                  <a:pos x="T0" y="T1"/>
                </a:cxn>
                <a:cxn ang="0">
                  <a:pos x="T2" y="T3"/>
                </a:cxn>
                <a:cxn ang="0">
                  <a:pos x="T4" y="T5"/>
                </a:cxn>
              </a:cxnLst>
              <a:rect l="0" t="0" r="r" b="b"/>
              <a:pathLst>
                <a:path w="791" h="792">
                  <a:moveTo>
                    <a:pt x="0" y="792"/>
                  </a:moveTo>
                  <a:lnTo>
                    <a:pt x="790" y="0"/>
                  </a:lnTo>
                  <a:lnTo>
                    <a:pt x="7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1" name="Freeform 249"/>
            <p:cNvSpPr>
              <a:spLocks/>
            </p:cNvSpPr>
            <p:nvPr/>
          </p:nvSpPr>
          <p:spPr bwMode="auto">
            <a:xfrm>
              <a:off x="2545" y="1988"/>
              <a:ext cx="93" cy="96"/>
            </a:xfrm>
            <a:custGeom>
              <a:avLst/>
              <a:gdLst>
                <a:gd name="T0" fmla="*/ 0 w 630"/>
                <a:gd name="T1" fmla="*/ 631 h 631"/>
                <a:gd name="T2" fmla="*/ 629 w 630"/>
                <a:gd name="T3" fmla="*/ 0 h 631"/>
                <a:gd name="T4" fmla="*/ 630 w 630"/>
                <a:gd name="T5" fmla="*/ 0 h 631"/>
              </a:gdLst>
              <a:ahLst/>
              <a:cxnLst>
                <a:cxn ang="0">
                  <a:pos x="T0" y="T1"/>
                </a:cxn>
                <a:cxn ang="0">
                  <a:pos x="T2" y="T3"/>
                </a:cxn>
                <a:cxn ang="0">
                  <a:pos x="T4" y="T5"/>
                </a:cxn>
              </a:cxnLst>
              <a:rect l="0" t="0" r="r" b="b"/>
              <a:pathLst>
                <a:path w="630" h="631">
                  <a:moveTo>
                    <a:pt x="0" y="631"/>
                  </a:moveTo>
                  <a:lnTo>
                    <a:pt x="629" y="0"/>
                  </a:lnTo>
                  <a:lnTo>
                    <a:pt x="6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2" name="Freeform 250"/>
            <p:cNvSpPr>
              <a:spLocks/>
            </p:cNvSpPr>
            <p:nvPr/>
          </p:nvSpPr>
          <p:spPr bwMode="auto">
            <a:xfrm>
              <a:off x="2568" y="2013"/>
              <a:ext cx="70" cy="71"/>
            </a:xfrm>
            <a:custGeom>
              <a:avLst/>
              <a:gdLst>
                <a:gd name="T0" fmla="*/ 0 w 470"/>
                <a:gd name="T1" fmla="*/ 469 h 469"/>
                <a:gd name="T2" fmla="*/ 469 w 470"/>
                <a:gd name="T3" fmla="*/ 0 h 469"/>
                <a:gd name="T4" fmla="*/ 470 w 470"/>
                <a:gd name="T5" fmla="*/ 0 h 469"/>
              </a:gdLst>
              <a:ahLst/>
              <a:cxnLst>
                <a:cxn ang="0">
                  <a:pos x="T0" y="T1"/>
                </a:cxn>
                <a:cxn ang="0">
                  <a:pos x="T2" y="T3"/>
                </a:cxn>
                <a:cxn ang="0">
                  <a:pos x="T4" y="T5"/>
                </a:cxn>
              </a:cxnLst>
              <a:rect l="0" t="0" r="r" b="b"/>
              <a:pathLst>
                <a:path w="470" h="469">
                  <a:moveTo>
                    <a:pt x="0" y="469"/>
                  </a:moveTo>
                  <a:lnTo>
                    <a:pt x="469" y="0"/>
                  </a:lnTo>
                  <a:lnTo>
                    <a:pt x="47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3" name="Freeform 251"/>
            <p:cNvSpPr>
              <a:spLocks/>
            </p:cNvSpPr>
            <p:nvPr/>
          </p:nvSpPr>
          <p:spPr bwMode="auto">
            <a:xfrm>
              <a:off x="2592" y="2038"/>
              <a:ext cx="46" cy="46"/>
            </a:xfrm>
            <a:custGeom>
              <a:avLst/>
              <a:gdLst>
                <a:gd name="T0" fmla="*/ 0 w 308"/>
                <a:gd name="T1" fmla="*/ 308 h 308"/>
                <a:gd name="T2" fmla="*/ 307 w 308"/>
                <a:gd name="T3" fmla="*/ 0 h 308"/>
                <a:gd name="T4" fmla="*/ 308 w 308"/>
                <a:gd name="T5" fmla="*/ 0 h 308"/>
              </a:gdLst>
              <a:ahLst/>
              <a:cxnLst>
                <a:cxn ang="0">
                  <a:pos x="T0" y="T1"/>
                </a:cxn>
                <a:cxn ang="0">
                  <a:pos x="T2" y="T3"/>
                </a:cxn>
                <a:cxn ang="0">
                  <a:pos x="T4" y="T5"/>
                </a:cxn>
              </a:cxnLst>
              <a:rect l="0" t="0" r="r" b="b"/>
              <a:pathLst>
                <a:path w="308" h="308">
                  <a:moveTo>
                    <a:pt x="0" y="308"/>
                  </a:moveTo>
                  <a:lnTo>
                    <a:pt x="307" y="0"/>
                  </a:lnTo>
                  <a:lnTo>
                    <a:pt x="30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4" name="Freeform 252"/>
            <p:cNvSpPr>
              <a:spLocks/>
            </p:cNvSpPr>
            <p:nvPr/>
          </p:nvSpPr>
          <p:spPr bwMode="auto">
            <a:xfrm>
              <a:off x="2615" y="2061"/>
              <a:ext cx="23" cy="23"/>
            </a:xfrm>
            <a:custGeom>
              <a:avLst/>
              <a:gdLst>
                <a:gd name="T0" fmla="*/ 0 w 148"/>
                <a:gd name="T1" fmla="*/ 147 h 147"/>
                <a:gd name="T2" fmla="*/ 147 w 148"/>
                <a:gd name="T3" fmla="*/ 0 h 147"/>
                <a:gd name="T4" fmla="*/ 148 w 148"/>
                <a:gd name="T5" fmla="*/ 0 h 147"/>
              </a:gdLst>
              <a:ahLst/>
              <a:cxnLst>
                <a:cxn ang="0">
                  <a:pos x="T0" y="T1"/>
                </a:cxn>
                <a:cxn ang="0">
                  <a:pos x="T2" y="T3"/>
                </a:cxn>
                <a:cxn ang="0">
                  <a:pos x="T4" y="T5"/>
                </a:cxn>
              </a:cxnLst>
              <a:rect l="0" t="0" r="r" b="b"/>
              <a:pathLst>
                <a:path w="148" h="147">
                  <a:moveTo>
                    <a:pt x="0" y="147"/>
                  </a:moveTo>
                  <a:lnTo>
                    <a:pt x="147" y="0"/>
                  </a:lnTo>
                  <a:lnTo>
                    <a:pt x="14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5" name="Freeform 253"/>
            <p:cNvSpPr>
              <a:spLocks/>
            </p:cNvSpPr>
            <p:nvPr/>
          </p:nvSpPr>
          <p:spPr bwMode="auto">
            <a:xfrm>
              <a:off x="3004" y="1823"/>
              <a:ext cx="16" cy="15"/>
            </a:xfrm>
            <a:custGeom>
              <a:avLst/>
              <a:gdLst>
                <a:gd name="T0" fmla="*/ 0 w 102"/>
                <a:gd name="T1" fmla="*/ 100 h 100"/>
                <a:gd name="T2" fmla="*/ 100 w 102"/>
                <a:gd name="T3" fmla="*/ 0 h 100"/>
                <a:gd name="T4" fmla="*/ 102 w 102"/>
                <a:gd name="T5" fmla="*/ 0 h 100"/>
              </a:gdLst>
              <a:ahLst/>
              <a:cxnLst>
                <a:cxn ang="0">
                  <a:pos x="T0" y="T1"/>
                </a:cxn>
                <a:cxn ang="0">
                  <a:pos x="T2" y="T3"/>
                </a:cxn>
                <a:cxn ang="0">
                  <a:pos x="T4" y="T5"/>
                </a:cxn>
              </a:cxnLst>
              <a:rect l="0" t="0" r="r" b="b"/>
              <a:pathLst>
                <a:path w="102" h="100">
                  <a:moveTo>
                    <a:pt x="0" y="100"/>
                  </a:moveTo>
                  <a:lnTo>
                    <a:pt x="100" y="0"/>
                  </a:lnTo>
                  <a:lnTo>
                    <a:pt x="10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6" name="Freeform 254"/>
            <p:cNvSpPr>
              <a:spLocks/>
            </p:cNvSpPr>
            <p:nvPr/>
          </p:nvSpPr>
          <p:spPr bwMode="auto">
            <a:xfrm>
              <a:off x="3004" y="1823"/>
              <a:ext cx="39" cy="39"/>
            </a:xfrm>
            <a:custGeom>
              <a:avLst/>
              <a:gdLst>
                <a:gd name="T0" fmla="*/ 0 w 262"/>
                <a:gd name="T1" fmla="*/ 262 h 262"/>
                <a:gd name="T2" fmla="*/ 261 w 262"/>
                <a:gd name="T3" fmla="*/ 0 h 262"/>
                <a:gd name="T4" fmla="*/ 262 w 262"/>
                <a:gd name="T5" fmla="*/ 0 h 262"/>
              </a:gdLst>
              <a:ahLst/>
              <a:cxnLst>
                <a:cxn ang="0">
                  <a:pos x="T0" y="T1"/>
                </a:cxn>
                <a:cxn ang="0">
                  <a:pos x="T2" y="T3"/>
                </a:cxn>
                <a:cxn ang="0">
                  <a:pos x="T4" y="T5"/>
                </a:cxn>
              </a:cxnLst>
              <a:rect l="0" t="0" r="r" b="b"/>
              <a:pathLst>
                <a:path w="262" h="262">
                  <a:moveTo>
                    <a:pt x="0" y="262"/>
                  </a:moveTo>
                  <a:lnTo>
                    <a:pt x="261" y="0"/>
                  </a:lnTo>
                  <a:lnTo>
                    <a:pt x="26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7" name="Freeform 255"/>
            <p:cNvSpPr>
              <a:spLocks/>
            </p:cNvSpPr>
            <p:nvPr/>
          </p:nvSpPr>
          <p:spPr bwMode="auto">
            <a:xfrm>
              <a:off x="3004" y="1823"/>
              <a:ext cx="64" cy="64"/>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8" name="Freeform 256"/>
            <p:cNvSpPr>
              <a:spLocks/>
            </p:cNvSpPr>
            <p:nvPr/>
          </p:nvSpPr>
          <p:spPr bwMode="auto">
            <a:xfrm>
              <a:off x="3004" y="1823"/>
              <a:ext cx="87" cy="87"/>
            </a:xfrm>
            <a:custGeom>
              <a:avLst/>
              <a:gdLst>
                <a:gd name="T0" fmla="*/ 0 w 584"/>
                <a:gd name="T1" fmla="*/ 584 h 584"/>
                <a:gd name="T2" fmla="*/ 583 w 584"/>
                <a:gd name="T3" fmla="*/ 0 h 584"/>
                <a:gd name="T4" fmla="*/ 584 w 584"/>
                <a:gd name="T5" fmla="*/ 0 h 584"/>
              </a:gdLst>
              <a:ahLst/>
              <a:cxnLst>
                <a:cxn ang="0">
                  <a:pos x="T0" y="T1"/>
                </a:cxn>
                <a:cxn ang="0">
                  <a:pos x="T2" y="T3"/>
                </a:cxn>
                <a:cxn ang="0">
                  <a:pos x="T4" y="T5"/>
                </a:cxn>
              </a:cxnLst>
              <a:rect l="0" t="0" r="r" b="b"/>
              <a:pathLst>
                <a:path w="584" h="584">
                  <a:moveTo>
                    <a:pt x="0" y="584"/>
                  </a:moveTo>
                  <a:lnTo>
                    <a:pt x="583" y="0"/>
                  </a:lnTo>
                  <a:lnTo>
                    <a:pt x="58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69" name="Freeform 257"/>
            <p:cNvSpPr>
              <a:spLocks/>
            </p:cNvSpPr>
            <p:nvPr/>
          </p:nvSpPr>
          <p:spPr bwMode="auto">
            <a:xfrm>
              <a:off x="3004" y="1823"/>
              <a:ext cx="111" cy="111"/>
            </a:xfrm>
            <a:custGeom>
              <a:avLst/>
              <a:gdLst>
                <a:gd name="T0" fmla="*/ 0 w 745"/>
                <a:gd name="T1" fmla="*/ 746 h 746"/>
                <a:gd name="T2" fmla="*/ 744 w 745"/>
                <a:gd name="T3" fmla="*/ 0 h 746"/>
                <a:gd name="T4" fmla="*/ 745 w 745"/>
                <a:gd name="T5" fmla="*/ 0 h 746"/>
              </a:gdLst>
              <a:ahLst/>
              <a:cxnLst>
                <a:cxn ang="0">
                  <a:pos x="T0" y="T1"/>
                </a:cxn>
                <a:cxn ang="0">
                  <a:pos x="T2" y="T3"/>
                </a:cxn>
                <a:cxn ang="0">
                  <a:pos x="T4" y="T5"/>
                </a:cxn>
              </a:cxnLst>
              <a:rect l="0" t="0" r="r" b="b"/>
              <a:pathLst>
                <a:path w="745" h="746">
                  <a:moveTo>
                    <a:pt x="0" y="746"/>
                  </a:moveTo>
                  <a:lnTo>
                    <a:pt x="744" y="0"/>
                  </a:lnTo>
                  <a:lnTo>
                    <a:pt x="7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0" name="Freeform 258"/>
            <p:cNvSpPr>
              <a:spLocks/>
            </p:cNvSpPr>
            <p:nvPr/>
          </p:nvSpPr>
          <p:spPr bwMode="auto">
            <a:xfrm>
              <a:off x="3004" y="1823"/>
              <a:ext cx="136" cy="136"/>
            </a:xfrm>
            <a:custGeom>
              <a:avLst/>
              <a:gdLst>
                <a:gd name="T0" fmla="*/ 0 w 907"/>
                <a:gd name="T1" fmla="*/ 907 h 907"/>
                <a:gd name="T2" fmla="*/ 906 w 907"/>
                <a:gd name="T3" fmla="*/ 0 h 907"/>
                <a:gd name="T4" fmla="*/ 907 w 907"/>
                <a:gd name="T5" fmla="*/ 0 h 907"/>
              </a:gdLst>
              <a:ahLst/>
              <a:cxnLst>
                <a:cxn ang="0">
                  <a:pos x="T0" y="T1"/>
                </a:cxn>
                <a:cxn ang="0">
                  <a:pos x="T2" y="T3"/>
                </a:cxn>
                <a:cxn ang="0">
                  <a:pos x="T4" y="T5"/>
                </a:cxn>
              </a:cxnLst>
              <a:rect l="0" t="0" r="r" b="b"/>
              <a:pathLst>
                <a:path w="907" h="907">
                  <a:moveTo>
                    <a:pt x="0" y="907"/>
                  </a:moveTo>
                  <a:lnTo>
                    <a:pt x="906" y="0"/>
                  </a:lnTo>
                  <a:lnTo>
                    <a:pt x="90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1" name="Freeform 259"/>
            <p:cNvSpPr>
              <a:spLocks/>
            </p:cNvSpPr>
            <p:nvPr/>
          </p:nvSpPr>
          <p:spPr bwMode="auto">
            <a:xfrm>
              <a:off x="3004" y="1823"/>
              <a:ext cx="159" cy="159"/>
            </a:xfrm>
            <a:custGeom>
              <a:avLst/>
              <a:gdLst>
                <a:gd name="T0" fmla="*/ 0 w 1067"/>
                <a:gd name="T1" fmla="*/ 1068 h 1068"/>
                <a:gd name="T2" fmla="*/ 1066 w 1067"/>
                <a:gd name="T3" fmla="*/ 0 h 1068"/>
                <a:gd name="T4" fmla="*/ 1067 w 1067"/>
                <a:gd name="T5" fmla="*/ 0 h 1068"/>
              </a:gdLst>
              <a:ahLst/>
              <a:cxnLst>
                <a:cxn ang="0">
                  <a:pos x="T0" y="T1"/>
                </a:cxn>
                <a:cxn ang="0">
                  <a:pos x="T2" y="T3"/>
                </a:cxn>
                <a:cxn ang="0">
                  <a:pos x="T4" y="T5"/>
                </a:cxn>
              </a:cxnLst>
              <a:rect l="0" t="0" r="r" b="b"/>
              <a:pathLst>
                <a:path w="1067" h="1068">
                  <a:moveTo>
                    <a:pt x="0" y="1068"/>
                  </a:moveTo>
                  <a:lnTo>
                    <a:pt x="1066" y="0"/>
                  </a:lnTo>
                  <a:lnTo>
                    <a:pt x="10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2" name="Freeform 260"/>
            <p:cNvSpPr>
              <a:spLocks/>
            </p:cNvSpPr>
            <p:nvPr/>
          </p:nvSpPr>
          <p:spPr bwMode="auto">
            <a:xfrm>
              <a:off x="3004" y="1823"/>
              <a:ext cx="184" cy="184"/>
            </a:xfrm>
            <a:custGeom>
              <a:avLst/>
              <a:gdLst>
                <a:gd name="T0" fmla="*/ 0 w 1228"/>
                <a:gd name="T1" fmla="*/ 1230 h 1230"/>
                <a:gd name="T2" fmla="*/ 1227 w 1228"/>
                <a:gd name="T3" fmla="*/ 0 h 1230"/>
                <a:gd name="T4" fmla="*/ 1228 w 1228"/>
                <a:gd name="T5" fmla="*/ 0 h 1230"/>
              </a:gdLst>
              <a:ahLst/>
              <a:cxnLst>
                <a:cxn ang="0">
                  <a:pos x="T0" y="T1"/>
                </a:cxn>
                <a:cxn ang="0">
                  <a:pos x="T2" y="T3"/>
                </a:cxn>
                <a:cxn ang="0">
                  <a:pos x="T4" y="T5"/>
                </a:cxn>
              </a:cxnLst>
              <a:rect l="0" t="0" r="r" b="b"/>
              <a:pathLst>
                <a:path w="1228" h="1230">
                  <a:moveTo>
                    <a:pt x="0" y="1230"/>
                  </a:moveTo>
                  <a:lnTo>
                    <a:pt x="1227" y="0"/>
                  </a:lnTo>
                  <a:lnTo>
                    <a:pt x="122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3" name="Freeform 261"/>
            <p:cNvSpPr>
              <a:spLocks/>
            </p:cNvSpPr>
            <p:nvPr/>
          </p:nvSpPr>
          <p:spPr bwMode="auto">
            <a:xfrm>
              <a:off x="3004" y="1823"/>
              <a:ext cx="208" cy="208"/>
            </a:xfrm>
            <a:custGeom>
              <a:avLst/>
              <a:gdLst>
                <a:gd name="T0" fmla="*/ 0 w 1390"/>
                <a:gd name="T1" fmla="*/ 1391 h 1391"/>
                <a:gd name="T2" fmla="*/ 1389 w 1390"/>
                <a:gd name="T3" fmla="*/ 0 h 1391"/>
                <a:gd name="T4" fmla="*/ 1390 w 1390"/>
                <a:gd name="T5" fmla="*/ 0 h 1391"/>
              </a:gdLst>
              <a:ahLst/>
              <a:cxnLst>
                <a:cxn ang="0">
                  <a:pos x="T0" y="T1"/>
                </a:cxn>
                <a:cxn ang="0">
                  <a:pos x="T2" y="T3"/>
                </a:cxn>
                <a:cxn ang="0">
                  <a:pos x="T4" y="T5"/>
                </a:cxn>
              </a:cxnLst>
              <a:rect l="0" t="0" r="r" b="b"/>
              <a:pathLst>
                <a:path w="1390" h="1391">
                  <a:moveTo>
                    <a:pt x="0" y="1391"/>
                  </a:moveTo>
                  <a:lnTo>
                    <a:pt x="1389" y="0"/>
                  </a:lnTo>
                  <a:lnTo>
                    <a:pt x="13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4" name="Freeform 262"/>
            <p:cNvSpPr>
              <a:spLocks/>
            </p:cNvSpPr>
            <p:nvPr/>
          </p:nvSpPr>
          <p:spPr bwMode="auto">
            <a:xfrm>
              <a:off x="3004" y="1823"/>
              <a:ext cx="231" cy="231"/>
            </a:xfrm>
            <a:custGeom>
              <a:avLst/>
              <a:gdLst>
                <a:gd name="T0" fmla="*/ 0 w 1550"/>
                <a:gd name="T1" fmla="*/ 1552 h 1552"/>
                <a:gd name="T2" fmla="*/ 1549 w 1550"/>
                <a:gd name="T3" fmla="*/ 0 h 1552"/>
                <a:gd name="T4" fmla="*/ 1550 w 1550"/>
                <a:gd name="T5" fmla="*/ 0 h 1552"/>
              </a:gdLst>
              <a:ahLst/>
              <a:cxnLst>
                <a:cxn ang="0">
                  <a:pos x="T0" y="T1"/>
                </a:cxn>
                <a:cxn ang="0">
                  <a:pos x="T2" y="T3"/>
                </a:cxn>
                <a:cxn ang="0">
                  <a:pos x="T4" y="T5"/>
                </a:cxn>
              </a:cxnLst>
              <a:rect l="0" t="0" r="r" b="b"/>
              <a:pathLst>
                <a:path w="1550" h="1552">
                  <a:moveTo>
                    <a:pt x="0" y="1552"/>
                  </a:moveTo>
                  <a:lnTo>
                    <a:pt x="1549" y="0"/>
                  </a:lnTo>
                  <a:lnTo>
                    <a:pt x="155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5" name="Freeform 263"/>
            <p:cNvSpPr>
              <a:spLocks/>
            </p:cNvSpPr>
            <p:nvPr/>
          </p:nvSpPr>
          <p:spPr bwMode="auto">
            <a:xfrm>
              <a:off x="3004" y="1823"/>
              <a:ext cx="256" cy="256"/>
            </a:xfrm>
            <a:custGeom>
              <a:avLst/>
              <a:gdLst>
                <a:gd name="T0" fmla="*/ 0 w 1712"/>
                <a:gd name="T1" fmla="*/ 1714 h 1714"/>
                <a:gd name="T2" fmla="*/ 1711 w 1712"/>
                <a:gd name="T3" fmla="*/ 0 h 1714"/>
                <a:gd name="T4" fmla="*/ 1712 w 1712"/>
                <a:gd name="T5" fmla="*/ 0 h 1714"/>
              </a:gdLst>
              <a:ahLst/>
              <a:cxnLst>
                <a:cxn ang="0">
                  <a:pos x="T0" y="T1"/>
                </a:cxn>
                <a:cxn ang="0">
                  <a:pos x="T2" y="T3"/>
                </a:cxn>
                <a:cxn ang="0">
                  <a:pos x="T4" y="T5"/>
                </a:cxn>
              </a:cxnLst>
              <a:rect l="0" t="0" r="r" b="b"/>
              <a:pathLst>
                <a:path w="1712" h="1714">
                  <a:moveTo>
                    <a:pt x="0" y="1714"/>
                  </a:moveTo>
                  <a:lnTo>
                    <a:pt x="1711" y="0"/>
                  </a:lnTo>
                  <a:lnTo>
                    <a:pt x="17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6" name="Freeform 264"/>
            <p:cNvSpPr>
              <a:spLocks/>
            </p:cNvSpPr>
            <p:nvPr/>
          </p:nvSpPr>
          <p:spPr bwMode="auto">
            <a:xfrm>
              <a:off x="3024" y="1823"/>
              <a:ext cx="260" cy="261"/>
            </a:xfrm>
            <a:custGeom>
              <a:avLst/>
              <a:gdLst>
                <a:gd name="T0" fmla="*/ 0 w 1741"/>
                <a:gd name="T1" fmla="*/ 1743 h 1743"/>
                <a:gd name="T2" fmla="*/ 1739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39"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7" name="Freeform 265"/>
            <p:cNvSpPr>
              <a:spLocks/>
            </p:cNvSpPr>
            <p:nvPr/>
          </p:nvSpPr>
          <p:spPr bwMode="auto">
            <a:xfrm>
              <a:off x="3048"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8" name="Freeform 266"/>
            <p:cNvSpPr>
              <a:spLocks/>
            </p:cNvSpPr>
            <p:nvPr/>
          </p:nvSpPr>
          <p:spPr bwMode="auto">
            <a:xfrm>
              <a:off x="3073" y="1823"/>
              <a:ext cx="259"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79" name="Freeform 267"/>
            <p:cNvSpPr>
              <a:spLocks/>
            </p:cNvSpPr>
            <p:nvPr/>
          </p:nvSpPr>
          <p:spPr bwMode="auto">
            <a:xfrm>
              <a:off x="3096"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0" name="Freeform 268"/>
            <p:cNvSpPr>
              <a:spLocks/>
            </p:cNvSpPr>
            <p:nvPr/>
          </p:nvSpPr>
          <p:spPr bwMode="auto">
            <a:xfrm>
              <a:off x="3120" y="1823"/>
              <a:ext cx="260"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1" name="Freeform 269"/>
            <p:cNvSpPr>
              <a:spLocks/>
            </p:cNvSpPr>
            <p:nvPr/>
          </p:nvSpPr>
          <p:spPr bwMode="auto">
            <a:xfrm>
              <a:off x="3145"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2" name="Freeform 270"/>
            <p:cNvSpPr>
              <a:spLocks/>
            </p:cNvSpPr>
            <p:nvPr/>
          </p:nvSpPr>
          <p:spPr bwMode="auto">
            <a:xfrm>
              <a:off x="3168"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3" name="Freeform 271"/>
            <p:cNvSpPr>
              <a:spLocks/>
            </p:cNvSpPr>
            <p:nvPr/>
          </p:nvSpPr>
          <p:spPr bwMode="auto">
            <a:xfrm>
              <a:off x="3193" y="1823"/>
              <a:ext cx="259"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4" name="Freeform 272"/>
            <p:cNvSpPr>
              <a:spLocks/>
            </p:cNvSpPr>
            <p:nvPr/>
          </p:nvSpPr>
          <p:spPr bwMode="auto">
            <a:xfrm>
              <a:off x="3216" y="1823"/>
              <a:ext cx="260"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5" name="Freeform 273"/>
            <p:cNvSpPr>
              <a:spLocks/>
            </p:cNvSpPr>
            <p:nvPr/>
          </p:nvSpPr>
          <p:spPr bwMode="auto">
            <a:xfrm>
              <a:off x="3240"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6" name="Freeform 274"/>
            <p:cNvSpPr>
              <a:spLocks/>
            </p:cNvSpPr>
            <p:nvPr/>
          </p:nvSpPr>
          <p:spPr bwMode="auto">
            <a:xfrm>
              <a:off x="3265" y="1823"/>
              <a:ext cx="259"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7" name="Freeform 275"/>
            <p:cNvSpPr>
              <a:spLocks/>
            </p:cNvSpPr>
            <p:nvPr/>
          </p:nvSpPr>
          <p:spPr bwMode="auto">
            <a:xfrm>
              <a:off x="3288" y="1823"/>
              <a:ext cx="261" cy="261"/>
            </a:xfrm>
            <a:custGeom>
              <a:avLst/>
              <a:gdLst>
                <a:gd name="T0" fmla="*/ 0 w 1741"/>
                <a:gd name="T1" fmla="*/ 1743 h 1743"/>
                <a:gd name="T2" fmla="*/ 1739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39"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8" name="Freeform 276"/>
            <p:cNvSpPr>
              <a:spLocks/>
            </p:cNvSpPr>
            <p:nvPr/>
          </p:nvSpPr>
          <p:spPr bwMode="auto">
            <a:xfrm>
              <a:off x="3312" y="1823"/>
              <a:ext cx="260" cy="261"/>
            </a:xfrm>
            <a:custGeom>
              <a:avLst/>
              <a:gdLst>
                <a:gd name="T0" fmla="*/ 0 w 1741"/>
                <a:gd name="T1" fmla="*/ 1743 h 1743"/>
                <a:gd name="T2" fmla="*/ 1740 w 1741"/>
                <a:gd name="T3" fmla="*/ 0 h 1743"/>
                <a:gd name="T4" fmla="*/ 1741 w 1741"/>
                <a:gd name="T5" fmla="*/ 0 h 1743"/>
              </a:gdLst>
              <a:ahLst/>
              <a:cxnLst>
                <a:cxn ang="0">
                  <a:pos x="T0" y="T1"/>
                </a:cxn>
                <a:cxn ang="0">
                  <a:pos x="T2" y="T3"/>
                </a:cxn>
                <a:cxn ang="0">
                  <a:pos x="T4" y="T5"/>
                </a:cxn>
              </a:cxnLst>
              <a:rect l="0" t="0" r="r" b="b"/>
              <a:pathLst>
                <a:path w="1741" h="1743">
                  <a:moveTo>
                    <a:pt x="0" y="1743"/>
                  </a:moveTo>
                  <a:lnTo>
                    <a:pt x="1740" y="0"/>
                  </a:lnTo>
                  <a:lnTo>
                    <a:pt x="17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89" name="Freeform 277"/>
            <p:cNvSpPr>
              <a:spLocks/>
            </p:cNvSpPr>
            <p:nvPr/>
          </p:nvSpPr>
          <p:spPr bwMode="auto">
            <a:xfrm>
              <a:off x="3337"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0" name="Freeform 278"/>
            <p:cNvSpPr>
              <a:spLocks/>
            </p:cNvSpPr>
            <p:nvPr/>
          </p:nvSpPr>
          <p:spPr bwMode="auto">
            <a:xfrm>
              <a:off x="3360" y="1823"/>
              <a:ext cx="259" cy="261"/>
            </a:xfrm>
            <a:custGeom>
              <a:avLst/>
              <a:gdLst>
                <a:gd name="T0" fmla="*/ 0 w 1740"/>
                <a:gd name="T1" fmla="*/ 1743 h 1743"/>
                <a:gd name="T2" fmla="*/ 1739 w 1740"/>
                <a:gd name="T3" fmla="*/ 0 h 1743"/>
                <a:gd name="T4" fmla="*/ 1740 w 1740"/>
                <a:gd name="T5" fmla="*/ 0 h 1743"/>
              </a:gdLst>
              <a:ahLst/>
              <a:cxnLst>
                <a:cxn ang="0">
                  <a:pos x="T0" y="T1"/>
                </a:cxn>
                <a:cxn ang="0">
                  <a:pos x="T2" y="T3"/>
                </a:cxn>
                <a:cxn ang="0">
                  <a:pos x="T4" y="T5"/>
                </a:cxn>
              </a:cxnLst>
              <a:rect l="0" t="0" r="r" b="b"/>
              <a:pathLst>
                <a:path w="1740" h="1743">
                  <a:moveTo>
                    <a:pt x="0" y="1743"/>
                  </a:moveTo>
                  <a:lnTo>
                    <a:pt x="1739" y="0"/>
                  </a:lnTo>
                  <a:lnTo>
                    <a:pt x="17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1" name="Freeform 279"/>
            <p:cNvSpPr>
              <a:spLocks/>
            </p:cNvSpPr>
            <p:nvPr/>
          </p:nvSpPr>
          <p:spPr bwMode="auto">
            <a:xfrm>
              <a:off x="3384" y="1843"/>
              <a:ext cx="240" cy="241"/>
            </a:xfrm>
            <a:custGeom>
              <a:avLst/>
              <a:gdLst>
                <a:gd name="T0" fmla="*/ 0 w 1612"/>
                <a:gd name="T1" fmla="*/ 1614 h 1614"/>
                <a:gd name="T2" fmla="*/ 1611 w 1612"/>
                <a:gd name="T3" fmla="*/ 0 h 1614"/>
                <a:gd name="T4" fmla="*/ 1612 w 1612"/>
                <a:gd name="T5" fmla="*/ 0 h 1614"/>
              </a:gdLst>
              <a:ahLst/>
              <a:cxnLst>
                <a:cxn ang="0">
                  <a:pos x="T0" y="T1"/>
                </a:cxn>
                <a:cxn ang="0">
                  <a:pos x="T2" y="T3"/>
                </a:cxn>
                <a:cxn ang="0">
                  <a:pos x="T4" y="T5"/>
                </a:cxn>
              </a:cxnLst>
              <a:rect l="0" t="0" r="r" b="b"/>
              <a:pathLst>
                <a:path w="1612" h="1614">
                  <a:moveTo>
                    <a:pt x="0" y="1614"/>
                  </a:moveTo>
                  <a:lnTo>
                    <a:pt x="1611" y="0"/>
                  </a:lnTo>
                  <a:lnTo>
                    <a:pt x="16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2" name="Freeform 280"/>
            <p:cNvSpPr>
              <a:spLocks/>
            </p:cNvSpPr>
            <p:nvPr/>
          </p:nvSpPr>
          <p:spPr bwMode="auto">
            <a:xfrm>
              <a:off x="3409" y="1866"/>
              <a:ext cx="215" cy="218"/>
            </a:xfrm>
            <a:custGeom>
              <a:avLst/>
              <a:gdLst>
                <a:gd name="T0" fmla="*/ 0 w 1450"/>
                <a:gd name="T1" fmla="*/ 1454 h 1454"/>
                <a:gd name="T2" fmla="*/ 1449 w 1450"/>
                <a:gd name="T3" fmla="*/ 0 h 1454"/>
                <a:gd name="T4" fmla="*/ 1450 w 1450"/>
                <a:gd name="T5" fmla="*/ 0 h 1454"/>
              </a:gdLst>
              <a:ahLst/>
              <a:cxnLst>
                <a:cxn ang="0">
                  <a:pos x="T0" y="T1"/>
                </a:cxn>
                <a:cxn ang="0">
                  <a:pos x="T2" y="T3"/>
                </a:cxn>
                <a:cxn ang="0">
                  <a:pos x="T4" y="T5"/>
                </a:cxn>
              </a:cxnLst>
              <a:rect l="0" t="0" r="r" b="b"/>
              <a:pathLst>
                <a:path w="1450" h="1454">
                  <a:moveTo>
                    <a:pt x="0" y="1454"/>
                  </a:moveTo>
                  <a:lnTo>
                    <a:pt x="1449" y="0"/>
                  </a:lnTo>
                  <a:lnTo>
                    <a:pt x="145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3" name="Freeform 281"/>
            <p:cNvSpPr>
              <a:spLocks/>
            </p:cNvSpPr>
            <p:nvPr/>
          </p:nvSpPr>
          <p:spPr bwMode="auto">
            <a:xfrm>
              <a:off x="3432" y="1890"/>
              <a:ext cx="192" cy="194"/>
            </a:xfrm>
            <a:custGeom>
              <a:avLst/>
              <a:gdLst>
                <a:gd name="T0" fmla="*/ 0 w 1290"/>
                <a:gd name="T1" fmla="*/ 1292 h 1292"/>
                <a:gd name="T2" fmla="*/ 1289 w 1290"/>
                <a:gd name="T3" fmla="*/ 0 h 1292"/>
                <a:gd name="T4" fmla="*/ 1290 w 1290"/>
                <a:gd name="T5" fmla="*/ 0 h 1292"/>
              </a:gdLst>
              <a:ahLst/>
              <a:cxnLst>
                <a:cxn ang="0">
                  <a:pos x="T0" y="T1"/>
                </a:cxn>
                <a:cxn ang="0">
                  <a:pos x="T2" y="T3"/>
                </a:cxn>
                <a:cxn ang="0">
                  <a:pos x="T4" y="T5"/>
                </a:cxn>
              </a:cxnLst>
              <a:rect l="0" t="0" r="r" b="b"/>
              <a:pathLst>
                <a:path w="1290" h="1292">
                  <a:moveTo>
                    <a:pt x="0" y="1292"/>
                  </a:moveTo>
                  <a:lnTo>
                    <a:pt x="1289" y="0"/>
                  </a:lnTo>
                  <a:lnTo>
                    <a:pt x="12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4" name="Freeform 282"/>
            <p:cNvSpPr>
              <a:spLocks/>
            </p:cNvSpPr>
            <p:nvPr/>
          </p:nvSpPr>
          <p:spPr bwMode="auto">
            <a:xfrm>
              <a:off x="3457" y="1915"/>
              <a:ext cx="167" cy="169"/>
            </a:xfrm>
            <a:custGeom>
              <a:avLst/>
              <a:gdLst>
                <a:gd name="T0" fmla="*/ 0 w 1128"/>
                <a:gd name="T1" fmla="*/ 1130 h 1130"/>
                <a:gd name="T2" fmla="*/ 1127 w 1128"/>
                <a:gd name="T3" fmla="*/ 0 h 1130"/>
                <a:gd name="T4" fmla="*/ 1128 w 1128"/>
                <a:gd name="T5" fmla="*/ 0 h 1130"/>
              </a:gdLst>
              <a:ahLst/>
              <a:cxnLst>
                <a:cxn ang="0">
                  <a:pos x="T0" y="T1"/>
                </a:cxn>
                <a:cxn ang="0">
                  <a:pos x="T2" y="T3"/>
                </a:cxn>
                <a:cxn ang="0">
                  <a:pos x="T4" y="T5"/>
                </a:cxn>
              </a:cxnLst>
              <a:rect l="0" t="0" r="r" b="b"/>
              <a:pathLst>
                <a:path w="1128" h="1130">
                  <a:moveTo>
                    <a:pt x="0" y="1130"/>
                  </a:moveTo>
                  <a:lnTo>
                    <a:pt x="1127" y="0"/>
                  </a:lnTo>
                  <a:lnTo>
                    <a:pt x="112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5" name="Freeform 283"/>
            <p:cNvSpPr>
              <a:spLocks/>
            </p:cNvSpPr>
            <p:nvPr/>
          </p:nvSpPr>
          <p:spPr bwMode="auto">
            <a:xfrm>
              <a:off x="3480" y="1938"/>
              <a:ext cx="144" cy="146"/>
            </a:xfrm>
            <a:custGeom>
              <a:avLst/>
              <a:gdLst>
                <a:gd name="T0" fmla="*/ 0 w 968"/>
                <a:gd name="T1" fmla="*/ 970 h 970"/>
                <a:gd name="T2" fmla="*/ 967 w 968"/>
                <a:gd name="T3" fmla="*/ 0 h 970"/>
                <a:gd name="T4" fmla="*/ 968 w 968"/>
                <a:gd name="T5" fmla="*/ 0 h 970"/>
              </a:gdLst>
              <a:ahLst/>
              <a:cxnLst>
                <a:cxn ang="0">
                  <a:pos x="T0" y="T1"/>
                </a:cxn>
                <a:cxn ang="0">
                  <a:pos x="T2" y="T3"/>
                </a:cxn>
                <a:cxn ang="0">
                  <a:pos x="T4" y="T5"/>
                </a:cxn>
              </a:cxnLst>
              <a:rect l="0" t="0" r="r" b="b"/>
              <a:pathLst>
                <a:path w="968" h="970">
                  <a:moveTo>
                    <a:pt x="0" y="970"/>
                  </a:moveTo>
                  <a:lnTo>
                    <a:pt x="967" y="0"/>
                  </a:lnTo>
                  <a:lnTo>
                    <a:pt x="9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6" name="Freeform 284"/>
            <p:cNvSpPr>
              <a:spLocks/>
            </p:cNvSpPr>
            <p:nvPr/>
          </p:nvSpPr>
          <p:spPr bwMode="auto">
            <a:xfrm>
              <a:off x="3504" y="1962"/>
              <a:ext cx="120" cy="122"/>
            </a:xfrm>
            <a:custGeom>
              <a:avLst/>
              <a:gdLst>
                <a:gd name="T0" fmla="*/ 0 w 807"/>
                <a:gd name="T1" fmla="*/ 808 h 808"/>
                <a:gd name="T2" fmla="*/ 806 w 807"/>
                <a:gd name="T3" fmla="*/ 0 h 808"/>
                <a:gd name="T4" fmla="*/ 807 w 807"/>
                <a:gd name="T5" fmla="*/ 0 h 808"/>
              </a:gdLst>
              <a:ahLst/>
              <a:cxnLst>
                <a:cxn ang="0">
                  <a:pos x="T0" y="T1"/>
                </a:cxn>
                <a:cxn ang="0">
                  <a:pos x="T2" y="T3"/>
                </a:cxn>
                <a:cxn ang="0">
                  <a:pos x="T4" y="T5"/>
                </a:cxn>
              </a:cxnLst>
              <a:rect l="0" t="0" r="r" b="b"/>
              <a:pathLst>
                <a:path w="807" h="808">
                  <a:moveTo>
                    <a:pt x="0" y="808"/>
                  </a:moveTo>
                  <a:lnTo>
                    <a:pt x="806" y="0"/>
                  </a:lnTo>
                  <a:lnTo>
                    <a:pt x="80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7" name="Freeform 285"/>
            <p:cNvSpPr>
              <a:spLocks/>
            </p:cNvSpPr>
            <p:nvPr/>
          </p:nvSpPr>
          <p:spPr bwMode="auto">
            <a:xfrm>
              <a:off x="3529" y="1987"/>
              <a:ext cx="95" cy="97"/>
            </a:xfrm>
            <a:custGeom>
              <a:avLst/>
              <a:gdLst>
                <a:gd name="T0" fmla="*/ 0 w 645"/>
                <a:gd name="T1" fmla="*/ 647 h 647"/>
                <a:gd name="T2" fmla="*/ 644 w 645"/>
                <a:gd name="T3" fmla="*/ 0 h 647"/>
                <a:gd name="T4" fmla="*/ 645 w 645"/>
                <a:gd name="T5" fmla="*/ 0 h 647"/>
              </a:gdLst>
              <a:ahLst/>
              <a:cxnLst>
                <a:cxn ang="0">
                  <a:pos x="T0" y="T1"/>
                </a:cxn>
                <a:cxn ang="0">
                  <a:pos x="T2" y="T3"/>
                </a:cxn>
                <a:cxn ang="0">
                  <a:pos x="T4" y="T5"/>
                </a:cxn>
              </a:cxnLst>
              <a:rect l="0" t="0" r="r" b="b"/>
              <a:pathLst>
                <a:path w="645" h="647">
                  <a:moveTo>
                    <a:pt x="0" y="647"/>
                  </a:moveTo>
                  <a:lnTo>
                    <a:pt x="644" y="0"/>
                  </a:lnTo>
                  <a:lnTo>
                    <a:pt x="6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8" name="Freeform 286"/>
            <p:cNvSpPr>
              <a:spLocks/>
            </p:cNvSpPr>
            <p:nvPr/>
          </p:nvSpPr>
          <p:spPr bwMode="auto">
            <a:xfrm>
              <a:off x="3552" y="2010"/>
              <a:ext cx="72" cy="74"/>
            </a:xfrm>
            <a:custGeom>
              <a:avLst/>
              <a:gdLst>
                <a:gd name="T0" fmla="*/ 0 w 485"/>
                <a:gd name="T1" fmla="*/ 486 h 486"/>
                <a:gd name="T2" fmla="*/ 484 w 485"/>
                <a:gd name="T3" fmla="*/ 0 h 486"/>
                <a:gd name="T4" fmla="*/ 485 w 485"/>
                <a:gd name="T5" fmla="*/ 0 h 486"/>
              </a:gdLst>
              <a:ahLst/>
              <a:cxnLst>
                <a:cxn ang="0">
                  <a:pos x="T0" y="T1"/>
                </a:cxn>
                <a:cxn ang="0">
                  <a:pos x="T2" y="T3"/>
                </a:cxn>
                <a:cxn ang="0">
                  <a:pos x="T4" y="T5"/>
                </a:cxn>
              </a:cxnLst>
              <a:rect l="0" t="0" r="r" b="b"/>
              <a:pathLst>
                <a:path w="485" h="486">
                  <a:moveTo>
                    <a:pt x="0" y="486"/>
                  </a:moveTo>
                  <a:lnTo>
                    <a:pt x="484" y="0"/>
                  </a:lnTo>
                  <a:lnTo>
                    <a:pt x="4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99" name="Freeform 287"/>
            <p:cNvSpPr>
              <a:spLocks/>
            </p:cNvSpPr>
            <p:nvPr/>
          </p:nvSpPr>
          <p:spPr bwMode="auto">
            <a:xfrm>
              <a:off x="3576" y="2034"/>
              <a:ext cx="48" cy="50"/>
            </a:xfrm>
            <a:custGeom>
              <a:avLst/>
              <a:gdLst>
                <a:gd name="T0" fmla="*/ 0 w 324"/>
                <a:gd name="T1" fmla="*/ 324 h 324"/>
                <a:gd name="T2" fmla="*/ 323 w 324"/>
                <a:gd name="T3" fmla="*/ 0 h 324"/>
                <a:gd name="T4" fmla="*/ 324 w 324"/>
                <a:gd name="T5" fmla="*/ 0 h 324"/>
              </a:gdLst>
              <a:ahLst/>
              <a:cxnLst>
                <a:cxn ang="0">
                  <a:pos x="T0" y="T1"/>
                </a:cxn>
                <a:cxn ang="0">
                  <a:pos x="T2" y="T3"/>
                </a:cxn>
                <a:cxn ang="0">
                  <a:pos x="T4" y="T5"/>
                </a:cxn>
              </a:cxnLst>
              <a:rect l="0" t="0" r="r" b="b"/>
              <a:pathLst>
                <a:path w="324" h="324">
                  <a:moveTo>
                    <a:pt x="0" y="324"/>
                  </a:moveTo>
                  <a:lnTo>
                    <a:pt x="323" y="0"/>
                  </a:lnTo>
                  <a:lnTo>
                    <a:pt x="32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0" name="Freeform 288"/>
            <p:cNvSpPr>
              <a:spLocks/>
            </p:cNvSpPr>
            <p:nvPr/>
          </p:nvSpPr>
          <p:spPr bwMode="auto">
            <a:xfrm>
              <a:off x="3601" y="2059"/>
              <a:ext cx="23" cy="25"/>
            </a:xfrm>
            <a:custGeom>
              <a:avLst/>
              <a:gdLst>
                <a:gd name="T0" fmla="*/ 0 w 162"/>
                <a:gd name="T1" fmla="*/ 163 h 163"/>
                <a:gd name="T2" fmla="*/ 161 w 162"/>
                <a:gd name="T3" fmla="*/ 0 h 163"/>
                <a:gd name="T4" fmla="*/ 162 w 162"/>
                <a:gd name="T5" fmla="*/ 0 h 163"/>
              </a:gdLst>
              <a:ahLst/>
              <a:cxnLst>
                <a:cxn ang="0">
                  <a:pos x="T0" y="T1"/>
                </a:cxn>
                <a:cxn ang="0">
                  <a:pos x="T2" y="T3"/>
                </a:cxn>
                <a:cxn ang="0">
                  <a:pos x="T4" y="T5"/>
                </a:cxn>
              </a:cxnLst>
              <a:rect l="0" t="0" r="r" b="b"/>
              <a:pathLst>
                <a:path w="162" h="163">
                  <a:moveTo>
                    <a:pt x="0" y="163"/>
                  </a:moveTo>
                  <a:lnTo>
                    <a:pt x="161" y="0"/>
                  </a:lnTo>
                  <a:lnTo>
                    <a:pt x="16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1" name="Freeform 289"/>
            <p:cNvSpPr>
              <a:spLocks/>
            </p:cNvSpPr>
            <p:nvPr/>
          </p:nvSpPr>
          <p:spPr bwMode="auto">
            <a:xfrm>
              <a:off x="3624" y="2082"/>
              <a:ext cx="2" cy="2"/>
            </a:xfrm>
            <a:custGeom>
              <a:avLst/>
              <a:gdLst>
                <a:gd name="T0" fmla="*/ 0 w 2"/>
                <a:gd name="T1" fmla="*/ 2 h 2"/>
                <a:gd name="T2" fmla="*/ 1 w 2"/>
                <a:gd name="T3" fmla="*/ 0 h 2"/>
                <a:gd name="T4" fmla="*/ 2 w 2"/>
                <a:gd name="T5" fmla="*/ 0 h 2"/>
              </a:gdLst>
              <a:ahLst/>
              <a:cxnLst>
                <a:cxn ang="0">
                  <a:pos x="T0" y="T1"/>
                </a:cxn>
                <a:cxn ang="0">
                  <a:pos x="T2" y="T3"/>
                </a:cxn>
                <a:cxn ang="0">
                  <a:pos x="T4" y="T5"/>
                </a:cxn>
              </a:cxnLst>
              <a:rect l="0" t="0" r="r" b="b"/>
              <a:pathLst>
                <a:path w="2" h="2">
                  <a:moveTo>
                    <a:pt x="0" y="2"/>
                  </a:moveTo>
                  <a:lnTo>
                    <a:pt x="1"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2" name="Freeform 290"/>
            <p:cNvSpPr>
              <a:spLocks/>
            </p:cNvSpPr>
            <p:nvPr/>
          </p:nvSpPr>
          <p:spPr bwMode="auto">
            <a:xfrm>
              <a:off x="2984" y="2084"/>
              <a:ext cx="640" cy="1"/>
            </a:xfrm>
            <a:custGeom>
              <a:avLst/>
              <a:gdLst>
                <a:gd name="T0" fmla="*/ 0 w 4295"/>
                <a:gd name="T1" fmla="*/ 4294 w 4295"/>
                <a:gd name="T2" fmla="*/ 4295 w 4295"/>
              </a:gdLst>
              <a:ahLst/>
              <a:cxnLst>
                <a:cxn ang="0">
                  <a:pos x="T0" y="0"/>
                </a:cxn>
                <a:cxn ang="0">
                  <a:pos x="T1" y="0"/>
                </a:cxn>
                <a:cxn ang="0">
                  <a:pos x="T2" y="0"/>
                </a:cxn>
              </a:cxnLst>
              <a:rect l="0" t="0" r="r" b="b"/>
              <a:pathLst>
                <a:path w="4295">
                  <a:moveTo>
                    <a:pt x="0" y="0"/>
                  </a:moveTo>
                  <a:lnTo>
                    <a:pt x="4294" y="0"/>
                  </a:lnTo>
                  <a:lnTo>
                    <a:pt x="42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3" name="Freeform 291"/>
            <p:cNvSpPr>
              <a:spLocks/>
            </p:cNvSpPr>
            <p:nvPr/>
          </p:nvSpPr>
          <p:spPr bwMode="auto">
            <a:xfrm>
              <a:off x="3048" y="1823"/>
              <a:ext cx="576" cy="2"/>
            </a:xfrm>
            <a:custGeom>
              <a:avLst/>
              <a:gdLst>
                <a:gd name="T0" fmla="*/ 0 w 3870"/>
                <a:gd name="T1" fmla="*/ 3869 w 3870"/>
                <a:gd name="T2" fmla="*/ 3870 w 3870"/>
              </a:gdLst>
              <a:ahLst/>
              <a:cxnLst>
                <a:cxn ang="0">
                  <a:pos x="T0" y="0"/>
                </a:cxn>
                <a:cxn ang="0">
                  <a:pos x="T1" y="0"/>
                </a:cxn>
                <a:cxn ang="0">
                  <a:pos x="T2" y="0"/>
                </a:cxn>
              </a:cxnLst>
              <a:rect l="0" t="0" r="r" b="b"/>
              <a:pathLst>
                <a:path w="3870">
                  <a:moveTo>
                    <a:pt x="0" y="0"/>
                  </a:moveTo>
                  <a:lnTo>
                    <a:pt x="3869" y="0"/>
                  </a:lnTo>
                  <a:lnTo>
                    <a:pt x="387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4" name="Freeform 292"/>
            <p:cNvSpPr>
              <a:spLocks/>
            </p:cNvSpPr>
            <p:nvPr/>
          </p:nvSpPr>
          <p:spPr bwMode="auto">
            <a:xfrm>
              <a:off x="2576" y="1823"/>
              <a:ext cx="490" cy="2"/>
            </a:xfrm>
            <a:custGeom>
              <a:avLst/>
              <a:gdLst>
                <a:gd name="T0" fmla="*/ 0 w 3281"/>
                <a:gd name="T1" fmla="*/ 3280 w 3281"/>
                <a:gd name="T2" fmla="*/ 3281 w 3281"/>
              </a:gdLst>
              <a:ahLst/>
              <a:cxnLst>
                <a:cxn ang="0">
                  <a:pos x="T0" y="0"/>
                </a:cxn>
                <a:cxn ang="0">
                  <a:pos x="T1" y="0"/>
                </a:cxn>
                <a:cxn ang="0">
                  <a:pos x="T2" y="0"/>
                </a:cxn>
              </a:cxnLst>
              <a:rect l="0" t="0" r="r" b="b"/>
              <a:pathLst>
                <a:path w="3281">
                  <a:moveTo>
                    <a:pt x="0" y="0"/>
                  </a:moveTo>
                  <a:lnTo>
                    <a:pt x="3280"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5" name="Freeform 293"/>
            <p:cNvSpPr>
              <a:spLocks/>
            </p:cNvSpPr>
            <p:nvPr/>
          </p:nvSpPr>
          <p:spPr bwMode="auto">
            <a:xfrm>
              <a:off x="2018" y="2084"/>
              <a:ext cx="640" cy="1"/>
            </a:xfrm>
            <a:custGeom>
              <a:avLst/>
              <a:gdLst>
                <a:gd name="T0" fmla="*/ 0 w 4296"/>
                <a:gd name="T1" fmla="*/ 4295 w 4296"/>
                <a:gd name="T2" fmla="*/ 4296 w 4296"/>
              </a:gdLst>
              <a:ahLst/>
              <a:cxnLst>
                <a:cxn ang="0">
                  <a:pos x="T0" y="0"/>
                </a:cxn>
                <a:cxn ang="0">
                  <a:pos x="T1" y="0"/>
                </a:cxn>
                <a:cxn ang="0">
                  <a:pos x="T2" y="0"/>
                </a:cxn>
              </a:cxnLst>
              <a:rect l="0" t="0" r="r" b="b"/>
              <a:pathLst>
                <a:path w="4296">
                  <a:moveTo>
                    <a:pt x="0" y="0"/>
                  </a:moveTo>
                  <a:lnTo>
                    <a:pt x="4295" y="0"/>
                  </a:lnTo>
                  <a:lnTo>
                    <a:pt x="42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6" name="Freeform 294"/>
            <p:cNvSpPr>
              <a:spLocks/>
            </p:cNvSpPr>
            <p:nvPr/>
          </p:nvSpPr>
          <p:spPr bwMode="auto">
            <a:xfrm>
              <a:off x="2018" y="1823"/>
              <a:ext cx="576" cy="2"/>
            </a:xfrm>
            <a:custGeom>
              <a:avLst/>
              <a:gdLst>
                <a:gd name="T0" fmla="*/ 3869 w 3869"/>
                <a:gd name="T1" fmla="*/ 0 w 3869"/>
                <a:gd name="T2" fmla="*/ 1 w 3869"/>
              </a:gdLst>
              <a:ahLst/>
              <a:cxnLst>
                <a:cxn ang="0">
                  <a:pos x="T0" y="0"/>
                </a:cxn>
                <a:cxn ang="0">
                  <a:pos x="T1" y="0"/>
                </a:cxn>
                <a:cxn ang="0">
                  <a:pos x="T2" y="0"/>
                </a:cxn>
              </a:cxnLst>
              <a:rect l="0" t="0" r="r" b="b"/>
              <a:pathLst>
                <a:path w="3869">
                  <a:moveTo>
                    <a:pt x="3869"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7" name="Freeform 295"/>
            <p:cNvSpPr>
              <a:spLocks/>
            </p:cNvSpPr>
            <p:nvPr/>
          </p:nvSpPr>
          <p:spPr bwMode="auto">
            <a:xfrm>
              <a:off x="2658" y="1823"/>
              <a:ext cx="1" cy="534"/>
            </a:xfrm>
            <a:custGeom>
              <a:avLst/>
              <a:gdLst>
                <a:gd name="T0" fmla="*/ 0 w 1"/>
                <a:gd name="T1" fmla="*/ 0 h 3587"/>
                <a:gd name="T2" fmla="*/ 0 w 1"/>
                <a:gd name="T3" fmla="*/ 3587 h 3587"/>
                <a:gd name="T4" fmla="*/ 1 w 1"/>
                <a:gd name="T5" fmla="*/ 3587 h 3587"/>
              </a:gdLst>
              <a:ahLst/>
              <a:cxnLst>
                <a:cxn ang="0">
                  <a:pos x="T0" y="T1"/>
                </a:cxn>
                <a:cxn ang="0">
                  <a:pos x="T2" y="T3"/>
                </a:cxn>
                <a:cxn ang="0">
                  <a:pos x="T4" y="T5"/>
                </a:cxn>
              </a:cxnLst>
              <a:rect l="0" t="0" r="r" b="b"/>
              <a:pathLst>
                <a:path w="1" h="3587">
                  <a:moveTo>
                    <a:pt x="0" y="0"/>
                  </a:moveTo>
                  <a:lnTo>
                    <a:pt x="0" y="3587"/>
                  </a:lnTo>
                  <a:lnTo>
                    <a:pt x="1" y="35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8" name="Freeform 296"/>
            <p:cNvSpPr>
              <a:spLocks/>
            </p:cNvSpPr>
            <p:nvPr/>
          </p:nvSpPr>
          <p:spPr bwMode="auto">
            <a:xfrm>
              <a:off x="2984" y="1823"/>
              <a:ext cx="2" cy="534"/>
            </a:xfrm>
            <a:custGeom>
              <a:avLst/>
              <a:gdLst>
                <a:gd name="T0" fmla="*/ 0 w 1"/>
                <a:gd name="T1" fmla="*/ 0 h 3587"/>
                <a:gd name="T2" fmla="*/ 0 w 1"/>
                <a:gd name="T3" fmla="*/ 3587 h 3587"/>
                <a:gd name="T4" fmla="*/ 1 w 1"/>
                <a:gd name="T5" fmla="*/ 3587 h 3587"/>
              </a:gdLst>
              <a:ahLst/>
              <a:cxnLst>
                <a:cxn ang="0">
                  <a:pos x="T0" y="T1"/>
                </a:cxn>
                <a:cxn ang="0">
                  <a:pos x="T2" y="T3"/>
                </a:cxn>
                <a:cxn ang="0">
                  <a:pos x="T4" y="T5"/>
                </a:cxn>
              </a:cxnLst>
              <a:rect l="0" t="0" r="r" b="b"/>
              <a:pathLst>
                <a:path w="1" h="3587">
                  <a:moveTo>
                    <a:pt x="0" y="0"/>
                  </a:moveTo>
                  <a:lnTo>
                    <a:pt x="0" y="3587"/>
                  </a:lnTo>
                  <a:lnTo>
                    <a:pt x="1" y="35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09" name="Freeform 297"/>
            <p:cNvSpPr>
              <a:spLocks/>
            </p:cNvSpPr>
            <p:nvPr/>
          </p:nvSpPr>
          <p:spPr bwMode="auto">
            <a:xfrm>
              <a:off x="2984" y="1823"/>
              <a:ext cx="2" cy="534"/>
            </a:xfrm>
            <a:custGeom>
              <a:avLst/>
              <a:gdLst>
                <a:gd name="T0" fmla="*/ 0 w 1"/>
                <a:gd name="T1" fmla="*/ 0 h 3587"/>
                <a:gd name="T2" fmla="*/ 0 w 1"/>
                <a:gd name="T3" fmla="*/ 3587 h 3587"/>
                <a:gd name="T4" fmla="*/ 1 w 1"/>
                <a:gd name="T5" fmla="*/ 3587 h 3587"/>
              </a:gdLst>
              <a:ahLst/>
              <a:cxnLst>
                <a:cxn ang="0">
                  <a:pos x="T0" y="T1"/>
                </a:cxn>
                <a:cxn ang="0">
                  <a:pos x="T2" y="T3"/>
                </a:cxn>
                <a:cxn ang="0">
                  <a:pos x="T4" y="T5"/>
                </a:cxn>
              </a:cxnLst>
              <a:rect l="0" t="0" r="r" b="b"/>
              <a:pathLst>
                <a:path w="1" h="3587">
                  <a:moveTo>
                    <a:pt x="0" y="0"/>
                  </a:moveTo>
                  <a:lnTo>
                    <a:pt x="0" y="3587"/>
                  </a:lnTo>
                  <a:lnTo>
                    <a:pt x="1" y="35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0" name="Freeform 298"/>
            <p:cNvSpPr>
              <a:spLocks/>
            </p:cNvSpPr>
            <p:nvPr/>
          </p:nvSpPr>
          <p:spPr bwMode="auto">
            <a:xfrm>
              <a:off x="2638" y="1823"/>
              <a:ext cx="2" cy="261"/>
            </a:xfrm>
            <a:custGeom>
              <a:avLst/>
              <a:gdLst>
                <a:gd name="T0" fmla="*/ 0 w 1"/>
                <a:gd name="T1" fmla="*/ 0 h 1743"/>
                <a:gd name="T2" fmla="*/ 0 w 1"/>
                <a:gd name="T3" fmla="*/ 1743 h 1743"/>
                <a:gd name="T4" fmla="*/ 1 w 1"/>
                <a:gd name="T5" fmla="*/ 1743 h 1743"/>
              </a:gdLst>
              <a:ahLst/>
              <a:cxnLst>
                <a:cxn ang="0">
                  <a:pos x="T0" y="T1"/>
                </a:cxn>
                <a:cxn ang="0">
                  <a:pos x="T2" y="T3"/>
                </a:cxn>
                <a:cxn ang="0">
                  <a:pos x="T4" y="T5"/>
                </a:cxn>
              </a:cxnLst>
              <a:rect l="0" t="0" r="r" b="b"/>
              <a:pathLst>
                <a:path w="1" h="1743">
                  <a:moveTo>
                    <a:pt x="0" y="0"/>
                  </a:moveTo>
                  <a:lnTo>
                    <a:pt x="0" y="1743"/>
                  </a:lnTo>
                  <a:lnTo>
                    <a:pt x="1" y="174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1" name="Freeform 299"/>
            <p:cNvSpPr>
              <a:spLocks/>
            </p:cNvSpPr>
            <p:nvPr/>
          </p:nvSpPr>
          <p:spPr bwMode="auto">
            <a:xfrm>
              <a:off x="3004" y="1823"/>
              <a:ext cx="2" cy="261"/>
            </a:xfrm>
            <a:custGeom>
              <a:avLst/>
              <a:gdLst>
                <a:gd name="T0" fmla="*/ 0 w 1"/>
                <a:gd name="T1" fmla="*/ 0 h 1743"/>
                <a:gd name="T2" fmla="*/ 0 w 1"/>
                <a:gd name="T3" fmla="*/ 1743 h 1743"/>
                <a:gd name="T4" fmla="*/ 1 w 1"/>
                <a:gd name="T5" fmla="*/ 1743 h 1743"/>
              </a:gdLst>
              <a:ahLst/>
              <a:cxnLst>
                <a:cxn ang="0">
                  <a:pos x="T0" y="T1"/>
                </a:cxn>
                <a:cxn ang="0">
                  <a:pos x="T2" y="T3"/>
                </a:cxn>
                <a:cxn ang="0">
                  <a:pos x="T4" y="T5"/>
                </a:cxn>
              </a:cxnLst>
              <a:rect l="0" t="0" r="r" b="b"/>
              <a:pathLst>
                <a:path w="1" h="1743">
                  <a:moveTo>
                    <a:pt x="0" y="0"/>
                  </a:moveTo>
                  <a:lnTo>
                    <a:pt x="0" y="1743"/>
                  </a:lnTo>
                  <a:lnTo>
                    <a:pt x="1" y="174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2" name="Freeform 300"/>
            <p:cNvSpPr>
              <a:spLocks/>
            </p:cNvSpPr>
            <p:nvPr/>
          </p:nvSpPr>
          <p:spPr bwMode="auto">
            <a:xfrm>
              <a:off x="2819" y="2361"/>
              <a:ext cx="13" cy="13"/>
            </a:xfrm>
            <a:custGeom>
              <a:avLst/>
              <a:gdLst>
                <a:gd name="T0" fmla="*/ 0 w 85"/>
                <a:gd name="T1" fmla="*/ 84 h 84"/>
                <a:gd name="T2" fmla="*/ 84 w 85"/>
                <a:gd name="T3" fmla="*/ 0 h 84"/>
                <a:gd name="T4" fmla="*/ 85 w 85"/>
                <a:gd name="T5" fmla="*/ 0 h 84"/>
              </a:gdLst>
              <a:ahLst/>
              <a:cxnLst>
                <a:cxn ang="0">
                  <a:pos x="T0" y="T1"/>
                </a:cxn>
                <a:cxn ang="0">
                  <a:pos x="T2" y="T3"/>
                </a:cxn>
                <a:cxn ang="0">
                  <a:pos x="T4" y="T5"/>
                </a:cxn>
              </a:cxnLst>
              <a:rect l="0" t="0" r="r" b="b"/>
              <a:pathLst>
                <a:path w="85" h="84">
                  <a:moveTo>
                    <a:pt x="0" y="84"/>
                  </a:moveTo>
                  <a:lnTo>
                    <a:pt x="84" y="0"/>
                  </a:lnTo>
                  <a:lnTo>
                    <a:pt x="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3" name="Freeform 301"/>
            <p:cNvSpPr>
              <a:spLocks/>
            </p:cNvSpPr>
            <p:nvPr/>
          </p:nvSpPr>
          <p:spPr bwMode="auto">
            <a:xfrm>
              <a:off x="2658" y="2307"/>
              <a:ext cx="325" cy="91"/>
            </a:xfrm>
            <a:custGeom>
              <a:avLst/>
              <a:gdLst>
                <a:gd name="T0" fmla="*/ 0 w 2175"/>
                <a:gd name="T1" fmla="*/ 344 h 617"/>
                <a:gd name="T2" fmla="*/ 1006 w 2175"/>
                <a:gd name="T3" fmla="*/ 399 h 617"/>
                <a:gd name="T4" fmla="*/ 1250 w 2175"/>
                <a:gd name="T5" fmla="*/ 328 h 617"/>
                <a:gd name="T6" fmla="*/ 1458 w 2175"/>
                <a:gd name="T7" fmla="*/ 195 h 617"/>
                <a:gd name="T8" fmla="*/ 1685 w 2175"/>
                <a:gd name="T9" fmla="*/ 53 h 617"/>
                <a:gd name="T10" fmla="*/ 1948 w 2175"/>
                <a:gd name="T11" fmla="*/ 0 h 617"/>
                <a:gd name="T12" fmla="*/ 2144 w 2175"/>
                <a:gd name="T13" fmla="*/ 142 h 617"/>
                <a:gd name="T14" fmla="*/ 2175 w 2175"/>
                <a:gd name="T15" fmla="*/ 392 h 617"/>
                <a:gd name="T16" fmla="*/ 2002 w 2175"/>
                <a:gd name="T17" fmla="*/ 555 h 617"/>
                <a:gd name="T18" fmla="*/ 1715 w 2175"/>
                <a:gd name="T19" fmla="*/ 617 h 617"/>
                <a:gd name="T20" fmla="*/ 1416 w 2175"/>
                <a:gd name="T21" fmla="*/ 584 h 617"/>
                <a:gd name="T22" fmla="*/ 1173 w 2175"/>
                <a:gd name="T23" fmla="*/ 485 h 617"/>
                <a:gd name="T24" fmla="*/ 942 w 2175"/>
                <a:gd name="T25" fmla="*/ 418 h 617"/>
                <a:gd name="T26" fmla="*/ 690 w 2175"/>
                <a:gd name="T27" fmla="*/ 418 h 617"/>
                <a:gd name="T28" fmla="*/ 691 w 2175"/>
                <a:gd name="T29" fmla="*/ 418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75" h="617">
                  <a:moveTo>
                    <a:pt x="0" y="344"/>
                  </a:moveTo>
                  <a:lnTo>
                    <a:pt x="1006" y="399"/>
                  </a:lnTo>
                  <a:lnTo>
                    <a:pt x="1250" y="328"/>
                  </a:lnTo>
                  <a:lnTo>
                    <a:pt x="1458" y="195"/>
                  </a:lnTo>
                  <a:lnTo>
                    <a:pt x="1685" y="53"/>
                  </a:lnTo>
                  <a:lnTo>
                    <a:pt x="1948" y="0"/>
                  </a:lnTo>
                  <a:lnTo>
                    <a:pt x="2144" y="142"/>
                  </a:lnTo>
                  <a:lnTo>
                    <a:pt x="2175" y="392"/>
                  </a:lnTo>
                  <a:lnTo>
                    <a:pt x="2002" y="555"/>
                  </a:lnTo>
                  <a:lnTo>
                    <a:pt x="1715" y="617"/>
                  </a:lnTo>
                  <a:lnTo>
                    <a:pt x="1416" y="584"/>
                  </a:lnTo>
                  <a:lnTo>
                    <a:pt x="1173" y="485"/>
                  </a:lnTo>
                  <a:lnTo>
                    <a:pt x="942" y="418"/>
                  </a:lnTo>
                  <a:lnTo>
                    <a:pt x="690" y="418"/>
                  </a:lnTo>
                  <a:lnTo>
                    <a:pt x="691" y="41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4" name="Freeform 302"/>
            <p:cNvSpPr>
              <a:spLocks/>
            </p:cNvSpPr>
            <p:nvPr/>
          </p:nvSpPr>
          <p:spPr bwMode="auto">
            <a:xfrm>
              <a:off x="2928" y="2343"/>
              <a:ext cx="56" cy="54"/>
            </a:xfrm>
            <a:custGeom>
              <a:avLst/>
              <a:gdLst>
                <a:gd name="T0" fmla="*/ 0 w 367"/>
                <a:gd name="T1" fmla="*/ 365 h 365"/>
                <a:gd name="T2" fmla="*/ 365 w 367"/>
                <a:gd name="T3" fmla="*/ 0 h 365"/>
                <a:gd name="T4" fmla="*/ 367 w 367"/>
                <a:gd name="T5" fmla="*/ 0 h 365"/>
              </a:gdLst>
              <a:ahLst/>
              <a:cxnLst>
                <a:cxn ang="0">
                  <a:pos x="T0" y="T1"/>
                </a:cxn>
                <a:cxn ang="0">
                  <a:pos x="T2" y="T3"/>
                </a:cxn>
                <a:cxn ang="0">
                  <a:pos x="T4" y="T5"/>
                </a:cxn>
              </a:cxnLst>
              <a:rect l="0" t="0" r="r" b="b"/>
              <a:pathLst>
                <a:path w="367" h="365">
                  <a:moveTo>
                    <a:pt x="0" y="365"/>
                  </a:moveTo>
                  <a:lnTo>
                    <a:pt x="365" y="0"/>
                  </a:lnTo>
                  <a:lnTo>
                    <a:pt x="3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5" name="Freeform 303"/>
            <p:cNvSpPr>
              <a:spLocks/>
            </p:cNvSpPr>
            <p:nvPr/>
          </p:nvSpPr>
          <p:spPr bwMode="auto">
            <a:xfrm>
              <a:off x="2909" y="2328"/>
              <a:ext cx="69" cy="70"/>
            </a:xfrm>
            <a:custGeom>
              <a:avLst/>
              <a:gdLst>
                <a:gd name="T0" fmla="*/ 0 w 471"/>
                <a:gd name="T1" fmla="*/ 471 h 471"/>
                <a:gd name="T2" fmla="*/ 470 w 471"/>
                <a:gd name="T3" fmla="*/ 0 h 471"/>
                <a:gd name="T4" fmla="*/ 471 w 471"/>
                <a:gd name="T5" fmla="*/ 0 h 471"/>
              </a:gdLst>
              <a:ahLst/>
              <a:cxnLst>
                <a:cxn ang="0">
                  <a:pos x="T0" y="T1"/>
                </a:cxn>
                <a:cxn ang="0">
                  <a:pos x="T2" y="T3"/>
                </a:cxn>
                <a:cxn ang="0">
                  <a:pos x="T4" y="T5"/>
                </a:cxn>
              </a:cxnLst>
              <a:rect l="0" t="0" r="r" b="b"/>
              <a:pathLst>
                <a:path w="471" h="471">
                  <a:moveTo>
                    <a:pt x="0" y="471"/>
                  </a:moveTo>
                  <a:lnTo>
                    <a:pt x="470" y="0"/>
                  </a:lnTo>
                  <a:lnTo>
                    <a:pt x="47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6" name="Freeform 304"/>
            <p:cNvSpPr>
              <a:spLocks/>
            </p:cNvSpPr>
            <p:nvPr/>
          </p:nvSpPr>
          <p:spPr bwMode="auto">
            <a:xfrm>
              <a:off x="2889" y="2316"/>
              <a:ext cx="82" cy="82"/>
            </a:xfrm>
            <a:custGeom>
              <a:avLst/>
              <a:gdLst>
                <a:gd name="T0" fmla="*/ 0 w 541"/>
                <a:gd name="T1" fmla="*/ 541 h 541"/>
                <a:gd name="T2" fmla="*/ 539 w 541"/>
                <a:gd name="T3" fmla="*/ 0 h 541"/>
                <a:gd name="T4" fmla="*/ 541 w 541"/>
                <a:gd name="T5" fmla="*/ 0 h 541"/>
              </a:gdLst>
              <a:ahLst/>
              <a:cxnLst>
                <a:cxn ang="0">
                  <a:pos x="T0" y="T1"/>
                </a:cxn>
                <a:cxn ang="0">
                  <a:pos x="T2" y="T3"/>
                </a:cxn>
                <a:cxn ang="0">
                  <a:pos x="T4" y="T5"/>
                </a:cxn>
              </a:cxnLst>
              <a:rect l="0" t="0" r="r" b="b"/>
              <a:pathLst>
                <a:path w="541" h="541">
                  <a:moveTo>
                    <a:pt x="0" y="541"/>
                  </a:moveTo>
                  <a:lnTo>
                    <a:pt x="539" y="0"/>
                  </a:lnTo>
                  <a:lnTo>
                    <a:pt x="5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7" name="Freeform 305"/>
            <p:cNvSpPr>
              <a:spLocks/>
            </p:cNvSpPr>
            <p:nvPr/>
          </p:nvSpPr>
          <p:spPr bwMode="auto">
            <a:xfrm>
              <a:off x="2874" y="2310"/>
              <a:ext cx="86" cy="85"/>
            </a:xfrm>
            <a:custGeom>
              <a:avLst/>
              <a:gdLst>
                <a:gd name="T0" fmla="*/ 0 w 573"/>
                <a:gd name="T1" fmla="*/ 573 h 573"/>
                <a:gd name="T2" fmla="*/ 572 w 573"/>
                <a:gd name="T3" fmla="*/ 0 h 573"/>
                <a:gd name="T4" fmla="*/ 573 w 573"/>
                <a:gd name="T5" fmla="*/ 0 h 573"/>
              </a:gdLst>
              <a:ahLst/>
              <a:cxnLst>
                <a:cxn ang="0">
                  <a:pos x="T0" y="T1"/>
                </a:cxn>
                <a:cxn ang="0">
                  <a:pos x="T2" y="T3"/>
                </a:cxn>
                <a:cxn ang="0">
                  <a:pos x="T4" y="T5"/>
                </a:cxn>
              </a:cxnLst>
              <a:rect l="0" t="0" r="r" b="b"/>
              <a:pathLst>
                <a:path w="573" h="573">
                  <a:moveTo>
                    <a:pt x="0" y="573"/>
                  </a:moveTo>
                  <a:lnTo>
                    <a:pt x="572" y="0"/>
                  </a:lnTo>
                  <a:lnTo>
                    <a:pt x="57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8" name="Freeform 306"/>
            <p:cNvSpPr>
              <a:spLocks/>
            </p:cNvSpPr>
            <p:nvPr/>
          </p:nvSpPr>
          <p:spPr bwMode="auto">
            <a:xfrm>
              <a:off x="2860" y="2307"/>
              <a:ext cx="83" cy="83"/>
            </a:xfrm>
            <a:custGeom>
              <a:avLst/>
              <a:gdLst>
                <a:gd name="T0" fmla="*/ 0 w 563"/>
                <a:gd name="T1" fmla="*/ 563 h 563"/>
                <a:gd name="T2" fmla="*/ 562 w 563"/>
                <a:gd name="T3" fmla="*/ 0 h 563"/>
                <a:gd name="T4" fmla="*/ 563 w 563"/>
                <a:gd name="T5" fmla="*/ 0 h 563"/>
              </a:gdLst>
              <a:ahLst/>
              <a:cxnLst>
                <a:cxn ang="0">
                  <a:pos x="T0" y="T1"/>
                </a:cxn>
                <a:cxn ang="0">
                  <a:pos x="T2" y="T3"/>
                </a:cxn>
                <a:cxn ang="0">
                  <a:pos x="T4" y="T5"/>
                </a:cxn>
              </a:cxnLst>
              <a:rect l="0" t="0" r="r" b="b"/>
              <a:pathLst>
                <a:path w="563" h="563">
                  <a:moveTo>
                    <a:pt x="0" y="563"/>
                  </a:moveTo>
                  <a:lnTo>
                    <a:pt x="562" y="0"/>
                  </a:lnTo>
                  <a:lnTo>
                    <a:pt x="56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19" name="Freeform 307"/>
            <p:cNvSpPr>
              <a:spLocks/>
            </p:cNvSpPr>
            <p:nvPr/>
          </p:nvSpPr>
          <p:spPr bwMode="auto">
            <a:xfrm>
              <a:off x="2845" y="2310"/>
              <a:ext cx="74" cy="75"/>
            </a:xfrm>
            <a:custGeom>
              <a:avLst/>
              <a:gdLst>
                <a:gd name="T0" fmla="*/ 0 w 496"/>
                <a:gd name="T1" fmla="*/ 497 h 497"/>
                <a:gd name="T2" fmla="*/ 495 w 496"/>
                <a:gd name="T3" fmla="*/ 0 h 497"/>
                <a:gd name="T4" fmla="*/ 496 w 496"/>
                <a:gd name="T5" fmla="*/ 0 h 497"/>
              </a:gdLst>
              <a:ahLst/>
              <a:cxnLst>
                <a:cxn ang="0">
                  <a:pos x="T0" y="T1"/>
                </a:cxn>
                <a:cxn ang="0">
                  <a:pos x="T2" y="T3"/>
                </a:cxn>
                <a:cxn ang="0">
                  <a:pos x="T4" y="T5"/>
                </a:cxn>
              </a:cxnLst>
              <a:rect l="0" t="0" r="r" b="b"/>
              <a:pathLst>
                <a:path w="496" h="497">
                  <a:moveTo>
                    <a:pt x="0" y="497"/>
                  </a:moveTo>
                  <a:lnTo>
                    <a:pt x="495" y="0"/>
                  </a:lnTo>
                  <a:lnTo>
                    <a:pt x="4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20" name="Freeform 308"/>
            <p:cNvSpPr>
              <a:spLocks/>
            </p:cNvSpPr>
            <p:nvPr/>
          </p:nvSpPr>
          <p:spPr bwMode="auto">
            <a:xfrm>
              <a:off x="2832" y="2336"/>
              <a:ext cx="42" cy="43"/>
            </a:xfrm>
            <a:custGeom>
              <a:avLst/>
              <a:gdLst>
                <a:gd name="T0" fmla="*/ 0 w 284"/>
                <a:gd name="T1" fmla="*/ 283 h 283"/>
                <a:gd name="T2" fmla="*/ 283 w 284"/>
                <a:gd name="T3" fmla="*/ 0 h 283"/>
                <a:gd name="T4" fmla="*/ 284 w 284"/>
                <a:gd name="T5" fmla="*/ 0 h 283"/>
              </a:gdLst>
              <a:ahLst/>
              <a:cxnLst>
                <a:cxn ang="0">
                  <a:pos x="T0" y="T1"/>
                </a:cxn>
                <a:cxn ang="0">
                  <a:pos x="T2" y="T3"/>
                </a:cxn>
                <a:cxn ang="0">
                  <a:pos x="T4" y="T5"/>
                </a:cxn>
              </a:cxnLst>
              <a:rect l="0" t="0" r="r" b="b"/>
              <a:pathLst>
                <a:path w="284" h="283">
                  <a:moveTo>
                    <a:pt x="0" y="283"/>
                  </a:moveTo>
                  <a:lnTo>
                    <a:pt x="283" y="0"/>
                  </a:lnTo>
                  <a:lnTo>
                    <a:pt x="28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21" name="Freeform 309"/>
            <p:cNvSpPr>
              <a:spLocks/>
            </p:cNvSpPr>
            <p:nvPr/>
          </p:nvSpPr>
          <p:spPr bwMode="auto">
            <a:xfrm>
              <a:off x="2955" y="2362"/>
              <a:ext cx="29" cy="28"/>
            </a:xfrm>
            <a:custGeom>
              <a:avLst/>
              <a:gdLst>
                <a:gd name="T0" fmla="*/ 0 w 190"/>
                <a:gd name="T1" fmla="*/ 188 h 188"/>
                <a:gd name="T2" fmla="*/ 188 w 190"/>
                <a:gd name="T3" fmla="*/ 0 h 188"/>
                <a:gd name="T4" fmla="*/ 190 w 190"/>
                <a:gd name="T5" fmla="*/ 0 h 188"/>
              </a:gdLst>
              <a:ahLst/>
              <a:cxnLst>
                <a:cxn ang="0">
                  <a:pos x="T0" y="T1"/>
                </a:cxn>
                <a:cxn ang="0">
                  <a:pos x="T2" y="T3"/>
                </a:cxn>
                <a:cxn ang="0">
                  <a:pos x="T4" y="T5"/>
                </a:cxn>
              </a:cxnLst>
              <a:rect l="0" t="0" r="r" b="b"/>
              <a:pathLst>
                <a:path w="190" h="188">
                  <a:moveTo>
                    <a:pt x="0" y="188"/>
                  </a:moveTo>
                  <a:lnTo>
                    <a:pt x="188" y="0"/>
                  </a:lnTo>
                  <a:lnTo>
                    <a:pt x="1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22" name="Freeform 310"/>
            <p:cNvSpPr>
              <a:spLocks/>
            </p:cNvSpPr>
            <p:nvPr/>
          </p:nvSpPr>
          <p:spPr bwMode="auto">
            <a:xfrm>
              <a:off x="2658" y="1884"/>
              <a:ext cx="326" cy="1"/>
            </a:xfrm>
            <a:custGeom>
              <a:avLst/>
              <a:gdLst>
                <a:gd name="T0" fmla="*/ 0 w 2188"/>
                <a:gd name="T1" fmla="*/ 2187 w 2188"/>
                <a:gd name="T2" fmla="*/ 2188 w 2188"/>
              </a:gdLst>
              <a:ahLst/>
              <a:cxnLst>
                <a:cxn ang="0">
                  <a:pos x="T0" y="0"/>
                </a:cxn>
                <a:cxn ang="0">
                  <a:pos x="T1" y="0"/>
                </a:cxn>
                <a:cxn ang="0">
                  <a:pos x="T2" y="0"/>
                </a:cxn>
              </a:cxnLst>
              <a:rect l="0" t="0" r="r" b="b"/>
              <a:pathLst>
                <a:path w="2188">
                  <a:moveTo>
                    <a:pt x="0" y="0"/>
                  </a:moveTo>
                  <a:lnTo>
                    <a:pt x="2187" y="0"/>
                  </a:lnTo>
                  <a:lnTo>
                    <a:pt x="218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23" name="Freeform 311"/>
            <p:cNvSpPr>
              <a:spLocks/>
            </p:cNvSpPr>
            <p:nvPr/>
          </p:nvSpPr>
          <p:spPr bwMode="auto">
            <a:xfrm>
              <a:off x="2658" y="1884"/>
              <a:ext cx="21" cy="52"/>
            </a:xfrm>
            <a:custGeom>
              <a:avLst/>
              <a:gdLst>
                <a:gd name="T0" fmla="*/ 0 w 138"/>
                <a:gd name="T1" fmla="*/ 348 h 348"/>
                <a:gd name="T2" fmla="*/ 137 w 138"/>
                <a:gd name="T3" fmla="*/ 0 h 348"/>
                <a:gd name="T4" fmla="*/ 138 w 138"/>
                <a:gd name="T5" fmla="*/ 0 h 348"/>
              </a:gdLst>
              <a:ahLst/>
              <a:cxnLst>
                <a:cxn ang="0">
                  <a:pos x="T0" y="T1"/>
                </a:cxn>
                <a:cxn ang="0">
                  <a:pos x="T2" y="T3"/>
                </a:cxn>
                <a:cxn ang="0">
                  <a:pos x="T4" y="T5"/>
                </a:cxn>
              </a:cxnLst>
              <a:rect l="0" t="0" r="r" b="b"/>
              <a:pathLst>
                <a:path w="138" h="348">
                  <a:moveTo>
                    <a:pt x="0" y="348"/>
                  </a:moveTo>
                  <a:lnTo>
                    <a:pt x="137" y="0"/>
                  </a:lnTo>
                  <a:lnTo>
                    <a:pt x="1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24" name="Freeform 312"/>
            <p:cNvSpPr>
              <a:spLocks/>
            </p:cNvSpPr>
            <p:nvPr/>
          </p:nvSpPr>
          <p:spPr bwMode="auto">
            <a:xfrm>
              <a:off x="2679" y="1823"/>
              <a:ext cx="2" cy="61"/>
            </a:xfrm>
            <a:custGeom>
              <a:avLst/>
              <a:gdLst>
                <a:gd name="T0" fmla="*/ 0 w 1"/>
                <a:gd name="T1" fmla="*/ 0 h 410"/>
                <a:gd name="T2" fmla="*/ 0 w 1"/>
                <a:gd name="T3" fmla="*/ 410 h 410"/>
                <a:gd name="T4" fmla="*/ 1 w 1"/>
                <a:gd name="T5" fmla="*/ 410 h 410"/>
              </a:gdLst>
              <a:ahLst/>
              <a:cxnLst>
                <a:cxn ang="0">
                  <a:pos x="T0" y="T1"/>
                </a:cxn>
                <a:cxn ang="0">
                  <a:pos x="T2" y="T3"/>
                </a:cxn>
                <a:cxn ang="0">
                  <a:pos x="T4" y="T5"/>
                </a:cxn>
              </a:cxnLst>
              <a:rect l="0" t="0" r="r" b="b"/>
              <a:pathLst>
                <a:path w="1" h="410">
                  <a:moveTo>
                    <a:pt x="0" y="0"/>
                  </a:moveTo>
                  <a:lnTo>
                    <a:pt x="0" y="410"/>
                  </a:lnTo>
                  <a:lnTo>
                    <a:pt x="1" y="4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25" name="Freeform 313"/>
            <p:cNvSpPr>
              <a:spLocks/>
            </p:cNvSpPr>
            <p:nvPr/>
          </p:nvSpPr>
          <p:spPr bwMode="auto">
            <a:xfrm>
              <a:off x="2963" y="1884"/>
              <a:ext cx="21" cy="52"/>
            </a:xfrm>
            <a:custGeom>
              <a:avLst/>
              <a:gdLst>
                <a:gd name="T0" fmla="*/ 138 w 138"/>
                <a:gd name="T1" fmla="*/ 348 h 348"/>
                <a:gd name="T2" fmla="*/ 0 w 138"/>
                <a:gd name="T3" fmla="*/ 0 h 348"/>
                <a:gd name="T4" fmla="*/ 2 w 138"/>
                <a:gd name="T5" fmla="*/ 0 h 348"/>
              </a:gdLst>
              <a:ahLst/>
              <a:cxnLst>
                <a:cxn ang="0">
                  <a:pos x="T0" y="T1"/>
                </a:cxn>
                <a:cxn ang="0">
                  <a:pos x="T2" y="T3"/>
                </a:cxn>
                <a:cxn ang="0">
                  <a:pos x="T4" y="T5"/>
                </a:cxn>
              </a:cxnLst>
              <a:rect l="0" t="0" r="r" b="b"/>
              <a:pathLst>
                <a:path w="138" h="348">
                  <a:moveTo>
                    <a:pt x="138" y="348"/>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26" name="Freeform 314"/>
            <p:cNvSpPr>
              <a:spLocks/>
            </p:cNvSpPr>
            <p:nvPr/>
          </p:nvSpPr>
          <p:spPr bwMode="auto">
            <a:xfrm>
              <a:off x="2963" y="1823"/>
              <a:ext cx="2" cy="61"/>
            </a:xfrm>
            <a:custGeom>
              <a:avLst/>
              <a:gdLst>
                <a:gd name="T0" fmla="*/ 0 w 2"/>
                <a:gd name="T1" fmla="*/ 0 h 410"/>
                <a:gd name="T2" fmla="*/ 0 w 2"/>
                <a:gd name="T3" fmla="*/ 410 h 410"/>
                <a:gd name="T4" fmla="*/ 2 w 2"/>
                <a:gd name="T5" fmla="*/ 410 h 410"/>
              </a:gdLst>
              <a:ahLst/>
              <a:cxnLst>
                <a:cxn ang="0">
                  <a:pos x="T0" y="T1"/>
                </a:cxn>
                <a:cxn ang="0">
                  <a:pos x="T2" y="T3"/>
                </a:cxn>
                <a:cxn ang="0">
                  <a:pos x="T4" y="T5"/>
                </a:cxn>
              </a:cxnLst>
              <a:rect l="0" t="0" r="r" b="b"/>
              <a:pathLst>
                <a:path w="2" h="410">
                  <a:moveTo>
                    <a:pt x="0" y="0"/>
                  </a:moveTo>
                  <a:lnTo>
                    <a:pt x="0" y="410"/>
                  </a:lnTo>
                  <a:lnTo>
                    <a:pt x="2" y="4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27" name="Freeform 315"/>
            <p:cNvSpPr>
              <a:spLocks/>
            </p:cNvSpPr>
            <p:nvPr/>
          </p:nvSpPr>
          <p:spPr bwMode="auto">
            <a:xfrm>
              <a:off x="3624" y="1823"/>
              <a:ext cx="2" cy="261"/>
            </a:xfrm>
            <a:custGeom>
              <a:avLst/>
              <a:gdLst>
                <a:gd name="T0" fmla="*/ 0 w 1"/>
                <a:gd name="T1" fmla="*/ 0 h 1743"/>
                <a:gd name="T2" fmla="*/ 0 w 1"/>
                <a:gd name="T3" fmla="*/ 1743 h 1743"/>
                <a:gd name="T4" fmla="*/ 1 w 1"/>
                <a:gd name="T5" fmla="*/ 1743 h 1743"/>
              </a:gdLst>
              <a:ahLst/>
              <a:cxnLst>
                <a:cxn ang="0">
                  <a:pos x="T0" y="T1"/>
                </a:cxn>
                <a:cxn ang="0">
                  <a:pos x="T2" y="T3"/>
                </a:cxn>
                <a:cxn ang="0">
                  <a:pos x="T4" y="T5"/>
                </a:cxn>
              </a:cxnLst>
              <a:rect l="0" t="0" r="r" b="b"/>
              <a:pathLst>
                <a:path w="1" h="1743">
                  <a:moveTo>
                    <a:pt x="0" y="0"/>
                  </a:moveTo>
                  <a:lnTo>
                    <a:pt x="0" y="1743"/>
                  </a:lnTo>
                  <a:lnTo>
                    <a:pt x="1" y="174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628" name="Freeform 316"/>
            <p:cNvSpPr>
              <a:spLocks/>
            </p:cNvSpPr>
            <p:nvPr/>
          </p:nvSpPr>
          <p:spPr bwMode="auto">
            <a:xfrm>
              <a:off x="2018" y="1823"/>
              <a:ext cx="2" cy="257"/>
            </a:xfrm>
            <a:custGeom>
              <a:avLst/>
              <a:gdLst>
                <a:gd name="T0" fmla="*/ 0 w 1"/>
                <a:gd name="T1" fmla="*/ 1729 h 1729"/>
                <a:gd name="T2" fmla="*/ 0 w 1"/>
                <a:gd name="T3" fmla="*/ 0 h 1729"/>
                <a:gd name="T4" fmla="*/ 1 w 1"/>
                <a:gd name="T5" fmla="*/ 0 h 1729"/>
              </a:gdLst>
              <a:ahLst/>
              <a:cxnLst>
                <a:cxn ang="0">
                  <a:pos x="T0" y="T1"/>
                </a:cxn>
                <a:cxn ang="0">
                  <a:pos x="T2" y="T3"/>
                </a:cxn>
                <a:cxn ang="0">
                  <a:pos x="T4" y="T5"/>
                </a:cxn>
              </a:cxnLst>
              <a:rect l="0" t="0" r="r" b="b"/>
              <a:pathLst>
                <a:path w="1" h="1729">
                  <a:moveTo>
                    <a:pt x="0" y="172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13807" name="Group 495"/>
            <p:cNvGrpSpPr>
              <a:grpSpLocks/>
            </p:cNvGrpSpPr>
            <p:nvPr/>
          </p:nvGrpSpPr>
          <p:grpSpPr bwMode="auto">
            <a:xfrm>
              <a:off x="2495" y="1038"/>
              <a:ext cx="1021" cy="1602"/>
              <a:chOff x="2495" y="1038"/>
              <a:chExt cx="1021" cy="1602"/>
            </a:xfrm>
          </p:grpSpPr>
          <p:sp>
            <p:nvSpPr>
              <p:cNvPr id="13472" name="Freeform 160"/>
              <p:cNvSpPr>
                <a:spLocks/>
              </p:cNvSpPr>
              <p:nvPr/>
            </p:nvSpPr>
            <p:spPr bwMode="auto">
              <a:xfrm>
                <a:off x="3147" y="1333"/>
                <a:ext cx="1" cy="132"/>
              </a:xfrm>
              <a:custGeom>
                <a:avLst/>
                <a:gdLst>
                  <a:gd name="T0" fmla="*/ 0 w 1"/>
                  <a:gd name="T1" fmla="*/ 0 h 888"/>
                  <a:gd name="T2" fmla="*/ 0 w 1"/>
                  <a:gd name="T3" fmla="*/ 888 h 888"/>
                  <a:gd name="T4" fmla="*/ 1 w 1"/>
                  <a:gd name="T5" fmla="*/ 888 h 888"/>
                </a:gdLst>
                <a:ahLst/>
                <a:cxnLst>
                  <a:cxn ang="0">
                    <a:pos x="T0" y="T1"/>
                  </a:cxn>
                  <a:cxn ang="0">
                    <a:pos x="T2" y="T3"/>
                  </a:cxn>
                  <a:cxn ang="0">
                    <a:pos x="T4" y="T5"/>
                  </a:cxn>
                </a:cxnLst>
                <a:rect l="0" t="0" r="r" b="b"/>
                <a:pathLst>
                  <a:path w="1" h="888">
                    <a:moveTo>
                      <a:pt x="0" y="0"/>
                    </a:moveTo>
                    <a:lnTo>
                      <a:pt x="0" y="888"/>
                    </a:lnTo>
                    <a:lnTo>
                      <a:pt x="1" y="8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73" name="Freeform 161"/>
              <p:cNvSpPr>
                <a:spLocks/>
              </p:cNvSpPr>
              <p:nvPr/>
            </p:nvSpPr>
            <p:spPr bwMode="auto">
              <a:xfrm>
                <a:off x="2984" y="1305"/>
                <a:ext cx="163" cy="28"/>
              </a:xfrm>
              <a:custGeom>
                <a:avLst/>
                <a:gdLst>
                  <a:gd name="T0" fmla="*/ 1092 w 1092"/>
                  <a:gd name="T1" fmla="*/ 189 h 189"/>
                  <a:gd name="T2" fmla="*/ 744 w 1092"/>
                  <a:gd name="T3" fmla="*/ 0 h 189"/>
                  <a:gd name="T4" fmla="*/ 348 w 1092"/>
                  <a:gd name="T5" fmla="*/ 0 h 189"/>
                  <a:gd name="T6" fmla="*/ 0 w 1092"/>
                  <a:gd name="T7" fmla="*/ 189 h 189"/>
                  <a:gd name="T8" fmla="*/ 1 w 1092"/>
                  <a:gd name="T9" fmla="*/ 189 h 189"/>
                </a:gdLst>
                <a:ahLst/>
                <a:cxnLst>
                  <a:cxn ang="0">
                    <a:pos x="T0" y="T1"/>
                  </a:cxn>
                  <a:cxn ang="0">
                    <a:pos x="T2" y="T3"/>
                  </a:cxn>
                  <a:cxn ang="0">
                    <a:pos x="T4" y="T5"/>
                  </a:cxn>
                  <a:cxn ang="0">
                    <a:pos x="T6" y="T7"/>
                  </a:cxn>
                  <a:cxn ang="0">
                    <a:pos x="T8" y="T9"/>
                  </a:cxn>
                </a:cxnLst>
                <a:rect l="0" t="0" r="r" b="b"/>
                <a:pathLst>
                  <a:path w="1092" h="189">
                    <a:moveTo>
                      <a:pt x="1092" y="189"/>
                    </a:moveTo>
                    <a:lnTo>
                      <a:pt x="744" y="0"/>
                    </a:lnTo>
                    <a:lnTo>
                      <a:pt x="348" y="0"/>
                    </a:lnTo>
                    <a:lnTo>
                      <a:pt x="0" y="189"/>
                    </a:lnTo>
                    <a:lnTo>
                      <a:pt x="1" y="18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74" name="Freeform 162"/>
              <p:cNvSpPr>
                <a:spLocks/>
              </p:cNvSpPr>
              <p:nvPr/>
            </p:nvSpPr>
            <p:spPr bwMode="auto">
              <a:xfrm>
                <a:off x="2984" y="1333"/>
                <a:ext cx="2" cy="132"/>
              </a:xfrm>
              <a:custGeom>
                <a:avLst/>
                <a:gdLst>
                  <a:gd name="T0" fmla="*/ 0 w 1"/>
                  <a:gd name="T1" fmla="*/ 0 h 888"/>
                  <a:gd name="T2" fmla="*/ 0 w 1"/>
                  <a:gd name="T3" fmla="*/ 888 h 888"/>
                  <a:gd name="T4" fmla="*/ 1 w 1"/>
                  <a:gd name="T5" fmla="*/ 888 h 888"/>
                </a:gdLst>
                <a:ahLst/>
                <a:cxnLst>
                  <a:cxn ang="0">
                    <a:pos x="T0" y="T1"/>
                  </a:cxn>
                  <a:cxn ang="0">
                    <a:pos x="T2" y="T3"/>
                  </a:cxn>
                  <a:cxn ang="0">
                    <a:pos x="T4" y="T5"/>
                  </a:cxn>
                </a:cxnLst>
                <a:rect l="0" t="0" r="r" b="b"/>
                <a:pathLst>
                  <a:path w="1" h="888">
                    <a:moveTo>
                      <a:pt x="0" y="0"/>
                    </a:moveTo>
                    <a:lnTo>
                      <a:pt x="0" y="888"/>
                    </a:lnTo>
                    <a:lnTo>
                      <a:pt x="1" y="8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75" name="Freeform 163"/>
              <p:cNvSpPr>
                <a:spLocks/>
              </p:cNvSpPr>
              <p:nvPr/>
            </p:nvSpPr>
            <p:spPr bwMode="auto">
              <a:xfrm>
                <a:off x="2791" y="1301"/>
                <a:ext cx="193" cy="32"/>
              </a:xfrm>
              <a:custGeom>
                <a:avLst/>
                <a:gdLst>
                  <a:gd name="T0" fmla="*/ 1293 w 1293"/>
                  <a:gd name="T1" fmla="*/ 213 h 213"/>
                  <a:gd name="T2" fmla="*/ 0 w 1293"/>
                  <a:gd name="T3" fmla="*/ 0 h 213"/>
                  <a:gd name="T4" fmla="*/ 2 w 1293"/>
                  <a:gd name="T5" fmla="*/ 0 h 213"/>
                </a:gdLst>
                <a:ahLst/>
                <a:cxnLst>
                  <a:cxn ang="0">
                    <a:pos x="T0" y="T1"/>
                  </a:cxn>
                  <a:cxn ang="0">
                    <a:pos x="T2" y="T3"/>
                  </a:cxn>
                  <a:cxn ang="0">
                    <a:pos x="T4" y="T5"/>
                  </a:cxn>
                </a:cxnLst>
                <a:rect l="0" t="0" r="r" b="b"/>
                <a:pathLst>
                  <a:path w="1293" h="213">
                    <a:moveTo>
                      <a:pt x="1293" y="213"/>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76" name="Freeform 164"/>
              <p:cNvSpPr>
                <a:spLocks/>
              </p:cNvSpPr>
              <p:nvPr/>
            </p:nvSpPr>
            <p:spPr bwMode="auto">
              <a:xfrm>
                <a:off x="2658" y="1301"/>
                <a:ext cx="193" cy="32"/>
              </a:xfrm>
              <a:custGeom>
                <a:avLst/>
                <a:gdLst>
                  <a:gd name="T0" fmla="*/ 1292 w 1292"/>
                  <a:gd name="T1" fmla="*/ 0 h 213"/>
                  <a:gd name="T2" fmla="*/ 0 w 1292"/>
                  <a:gd name="T3" fmla="*/ 213 h 213"/>
                  <a:gd name="T4" fmla="*/ 1 w 1292"/>
                  <a:gd name="T5" fmla="*/ 213 h 213"/>
                </a:gdLst>
                <a:ahLst/>
                <a:cxnLst>
                  <a:cxn ang="0">
                    <a:pos x="T0" y="T1"/>
                  </a:cxn>
                  <a:cxn ang="0">
                    <a:pos x="T2" y="T3"/>
                  </a:cxn>
                  <a:cxn ang="0">
                    <a:pos x="T4" y="T5"/>
                  </a:cxn>
                </a:cxnLst>
                <a:rect l="0" t="0" r="r" b="b"/>
                <a:pathLst>
                  <a:path w="1292" h="213">
                    <a:moveTo>
                      <a:pt x="1292" y="0"/>
                    </a:moveTo>
                    <a:lnTo>
                      <a:pt x="0" y="213"/>
                    </a:lnTo>
                    <a:lnTo>
                      <a:pt x="1" y="2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77" name="Freeform 165"/>
              <p:cNvSpPr>
                <a:spLocks/>
              </p:cNvSpPr>
              <p:nvPr/>
            </p:nvSpPr>
            <p:spPr bwMode="auto">
              <a:xfrm>
                <a:off x="2658" y="1333"/>
                <a:ext cx="1" cy="132"/>
              </a:xfrm>
              <a:custGeom>
                <a:avLst/>
                <a:gdLst>
                  <a:gd name="T0" fmla="*/ 0 w 1"/>
                  <a:gd name="T1" fmla="*/ 0 h 888"/>
                  <a:gd name="T2" fmla="*/ 0 w 1"/>
                  <a:gd name="T3" fmla="*/ 888 h 888"/>
                  <a:gd name="T4" fmla="*/ 1 w 1"/>
                  <a:gd name="T5" fmla="*/ 888 h 888"/>
                </a:gdLst>
                <a:ahLst/>
                <a:cxnLst>
                  <a:cxn ang="0">
                    <a:pos x="T0" y="T1"/>
                  </a:cxn>
                  <a:cxn ang="0">
                    <a:pos x="T2" y="T3"/>
                  </a:cxn>
                  <a:cxn ang="0">
                    <a:pos x="T4" y="T5"/>
                  </a:cxn>
                </a:cxnLst>
                <a:rect l="0" t="0" r="r" b="b"/>
                <a:pathLst>
                  <a:path w="1" h="888">
                    <a:moveTo>
                      <a:pt x="0" y="0"/>
                    </a:moveTo>
                    <a:lnTo>
                      <a:pt x="0" y="888"/>
                    </a:lnTo>
                    <a:lnTo>
                      <a:pt x="1" y="8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78" name="Freeform 166"/>
              <p:cNvSpPr>
                <a:spLocks/>
              </p:cNvSpPr>
              <p:nvPr/>
            </p:nvSpPr>
            <p:spPr bwMode="auto">
              <a:xfrm>
                <a:off x="2495" y="1305"/>
                <a:ext cx="163" cy="28"/>
              </a:xfrm>
              <a:custGeom>
                <a:avLst/>
                <a:gdLst>
                  <a:gd name="T0" fmla="*/ 1093 w 1093"/>
                  <a:gd name="T1" fmla="*/ 189 h 189"/>
                  <a:gd name="T2" fmla="*/ 744 w 1093"/>
                  <a:gd name="T3" fmla="*/ 0 h 189"/>
                  <a:gd name="T4" fmla="*/ 348 w 1093"/>
                  <a:gd name="T5" fmla="*/ 0 h 189"/>
                  <a:gd name="T6" fmla="*/ 0 w 1093"/>
                  <a:gd name="T7" fmla="*/ 189 h 189"/>
                  <a:gd name="T8" fmla="*/ 1 w 1093"/>
                  <a:gd name="T9" fmla="*/ 189 h 189"/>
                </a:gdLst>
                <a:ahLst/>
                <a:cxnLst>
                  <a:cxn ang="0">
                    <a:pos x="T0" y="T1"/>
                  </a:cxn>
                  <a:cxn ang="0">
                    <a:pos x="T2" y="T3"/>
                  </a:cxn>
                  <a:cxn ang="0">
                    <a:pos x="T4" y="T5"/>
                  </a:cxn>
                  <a:cxn ang="0">
                    <a:pos x="T6" y="T7"/>
                  </a:cxn>
                  <a:cxn ang="0">
                    <a:pos x="T8" y="T9"/>
                  </a:cxn>
                </a:cxnLst>
                <a:rect l="0" t="0" r="r" b="b"/>
                <a:pathLst>
                  <a:path w="1093" h="189">
                    <a:moveTo>
                      <a:pt x="1093" y="189"/>
                    </a:moveTo>
                    <a:lnTo>
                      <a:pt x="744" y="0"/>
                    </a:lnTo>
                    <a:lnTo>
                      <a:pt x="348" y="0"/>
                    </a:lnTo>
                    <a:lnTo>
                      <a:pt x="0" y="189"/>
                    </a:lnTo>
                    <a:lnTo>
                      <a:pt x="1" y="18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79" name="Freeform 167"/>
              <p:cNvSpPr>
                <a:spLocks/>
              </p:cNvSpPr>
              <p:nvPr/>
            </p:nvSpPr>
            <p:spPr bwMode="auto">
              <a:xfrm>
                <a:off x="2495" y="1333"/>
                <a:ext cx="2" cy="132"/>
              </a:xfrm>
              <a:custGeom>
                <a:avLst/>
                <a:gdLst>
                  <a:gd name="T0" fmla="*/ 0 w 1"/>
                  <a:gd name="T1" fmla="*/ 0 h 888"/>
                  <a:gd name="T2" fmla="*/ 0 w 1"/>
                  <a:gd name="T3" fmla="*/ 888 h 888"/>
                  <a:gd name="T4" fmla="*/ 1 w 1"/>
                  <a:gd name="T5" fmla="*/ 888 h 888"/>
                </a:gdLst>
                <a:ahLst/>
                <a:cxnLst>
                  <a:cxn ang="0">
                    <a:pos x="T0" y="T1"/>
                  </a:cxn>
                  <a:cxn ang="0">
                    <a:pos x="T2" y="T3"/>
                  </a:cxn>
                  <a:cxn ang="0">
                    <a:pos x="T4" y="T5"/>
                  </a:cxn>
                </a:cxnLst>
                <a:rect l="0" t="0" r="r" b="b"/>
                <a:pathLst>
                  <a:path w="1" h="888">
                    <a:moveTo>
                      <a:pt x="0" y="0"/>
                    </a:moveTo>
                    <a:lnTo>
                      <a:pt x="0" y="888"/>
                    </a:lnTo>
                    <a:lnTo>
                      <a:pt x="1" y="8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0" name="Freeform 168"/>
              <p:cNvSpPr>
                <a:spLocks/>
              </p:cNvSpPr>
              <p:nvPr/>
            </p:nvSpPr>
            <p:spPr bwMode="auto">
              <a:xfrm>
                <a:off x="2658" y="1528"/>
                <a:ext cx="1" cy="264"/>
              </a:xfrm>
              <a:custGeom>
                <a:avLst/>
                <a:gdLst>
                  <a:gd name="T0" fmla="*/ 0 w 1"/>
                  <a:gd name="T1" fmla="*/ 0 h 1764"/>
                  <a:gd name="T2" fmla="*/ 0 w 1"/>
                  <a:gd name="T3" fmla="*/ 1764 h 1764"/>
                  <a:gd name="T4" fmla="*/ 1 w 1"/>
                  <a:gd name="T5" fmla="*/ 1764 h 1764"/>
                </a:gdLst>
                <a:ahLst/>
                <a:cxnLst>
                  <a:cxn ang="0">
                    <a:pos x="T0" y="T1"/>
                  </a:cxn>
                  <a:cxn ang="0">
                    <a:pos x="T2" y="T3"/>
                  </a:cxn>
                  <a:cxn ang="0">
                    <a:pos x="T4" y="T5"/>
                  </a:cxn>
                </a:cxnLst>
                <a:rect l="0" t="0" r="r" b="b"/>
                <a:pathLst>
                  <a:path w="1" h="1764">
                    <a:moveTo>
                      <a:pt x="0" y="0"/>
                    </a:moveTo>
                    <a:lnTo>
                      <a:pt x="0" y="1764"/>
                    </a:lnTo>
                    <a:lnTo>
                      <a:pt x="1" y="17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1" name="Freeform 169"/>
              <p:cNvSpPr>
                <a:spLocks/>
              </p:cNvSpPr>
              <p:nvPr/>
            </p:nvSpPr>
            <p:spPr bwMode="auto">
              <a:xfrm>
                <a:off x="2984" y="1528"/>
                <a:ext cx="2" cy="264"/>
              </a:xfrm>
              <a:custGeom>
                <a:avLst/>
                <a:gdLst>
                  <a:gd name="T0" fmla="*/ 0 w 1"/>
                  <a:gd name="T1" fmla="*/ 0 h 1764"/>
                  <a:gd name="T2" fmla="*/ 0 w 1"/>
                  <a:gd name="T3" fmla="*/ 1764 h 1764"/>
                  <a:gd name="T4" fmla="*/ 1 w 1"/>
                  <a:gd name="T5" fmla="*/ 1764 h 1764"/>
                </a:gdLst>
                <a:ahLst/>
                <a:cxnLst>
                  <a:cxn ang="0">
                    <a:pos x="T0" y="T1"/>
                  </a:cxn>
                  <a:cxn ang="0">
                    <a:pos x="T2" y="T3"/>
                  </a:cxn>
                  <a:cxn ang="0">
                    <a:pos x="T4" y="T5"/>
                  </a:cxn>
                </a:cxnLst>
                <a:rect l="0" t="0" r="r" b="b"/>
                <a:pathLst>
                  <a:path w="1" h="1764">
                    <a:moveTo>
                      <a:pt x="0" y="0"/>
                    </a:moveTo>
                    <a:lnTo>
                      <a:pt x="0" y="1764"/>
                    </a:lnTo>
                    <a:lnTo>
                      <a:pt x="1" y="17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2" name="Freeform 170"/>
              <p:cNvSpPr>
                <a:spLocks/>
              </p:cNvSpPr>
              <p:nvPr/>
            </p:nvSpPr>
            <p:spPr bwMode="auto">
              <a:xfrm>
                <a:off x="2658" y="1528"/>
                <a:ext cx="1" cy="264"/>
              </a:xfrm>
              <a:custGeom>
                <a:avLst/>
                <a:gdLst>
                  <a:gd name="T0" fmla="*/ 0 w 1"/>
                  <a:gd name="T1" fmla="*/ 0 h 1764"/>
                  <a:gd name="T2" fmla="*/ 0 w 1"/>
                  <a:gd name="T3" fmla="*/ 1764 h 1764"/>
                  <a:gd name="T4" fmla="*/ 1 w 1"/>
                  <a:gd name="T5" fmla="*/ 1764 h 1764"/>
                </a:gdLst>
                <a:ahLst/>
                <a:cxnLst>
                  <a:cxn ang="0">
                    <a:pos x="T0" y="T1"/>
                  </a:cxn>
                  <a:cxn ang="0">
                    <a:pos x="T2" y="T3"/>
                  </a:cxn>
                  <a:cxn ang="0">
                    <a:pos x="T4" y="T5"/>
                  </a:cxn>
                </a:cxnLst>
                <a:rect l="0" t="0" r="r" b="b"/>
                <a:pathLst>
                  <a:path w="1" h="1764">
                    <a:moveTo>
                      <a:pt x="0" y="0"/>
                    </a:moveTo>
                    <a:lnTo>
                      <a:pt x="0" y="1764"/>
                    </a:lnTo>
                    <a:lnTo>
                      <a:pt x="1" y="17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3" name="Freeform 171"/>
              <p:cNvSpPr>
                <a:spLocks/>
              </p:cNvSpPr>
              <p:nvPr/>
            </p:nvSpPr>
            <p:spPr bwMode="auto">
              <a:xfrm>
                <a:off x="2984" y="1518"/>
                <a:ext cx="2" cy="274"/>
              </a:xfrm>
              <a:custGeom>
                <a:avLst/>
                <a:gdLst>
                  <a:gd name="T0" fmla="*/ 0 w 1"/>
                  <a:gd name="T1" fmla="*/ 0 h 1831"/>
                  <a:gd name="T2" fmla="*/ 0 w 1"/>
                  <a:gd name="T3" fmla="*/ 1831 h 1831"/>
                  <a:gd name="T4" fmla="*/ 1 w 1"/>
                  <a:gd name="T5" fmla="*/ 1831 h 1831"/>
                </a:gdLst>
                <a:ahLst/>
                <a:cxnLst>
                  <a:cxn ang="0">
                    <a:pos x="T0" y="T1"/>
                  </a:cxn>
                  <a:cxn ang="0">
                    <a:pos x="T2" y="T3"/>
                  </a:cxn>
                  <a:cxn ang="0">
                    <a:pos x="T4" y="T5"/>
                  </a:cxn>
                </a:cxnLst>
                <a:rect l="0" t="0" r="r" b="b"/>
                <a:pathLst>
                  <a:path w="1" h="1831">
                    <a:moveTo>
                      <a:pt x="0" y="0"/>
                    </a:moveTo>
                    <a:lnTo>
                      <a:pt x="0" y="1831"/>
                    </a:lnTo>
                    <a:lnTo>
                      <a:pt x="1" y="183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4" name="Freeform 172"/>
              <p:cNvSpPr>
                <a:spLocks/>
              </p:cNvSpPr>
              <p:nvPr/>
            </p:nvSpPr>
            <p:spPr bwMode="auto">
              <a:xfrm>
                <a:off x="2495" y="1528"/>
                <a:ext cx="2" cy="264"/>
              </a:xfrm>
              <a:custGeom>
                <a:avLst/>
                <a:gdLst>
                  <a:gd name="T0" fmla="*/ 0 w 1"/>
                  <a:gd name="T1" fmla="*/ 0 h 1764"/>
                  <a:gd name="T2" fmla="*/ 0 w 1"/>
                  <a:gd name="T3" fmla="*/ 1764 h 1764"/>
                  <a:gd name="T4" fmla="*/ 1 w 1"/>
                  <a:gd name="T5" fmla="*/ 1764 h 1764"/>
                </a:gdLst>
                <a:ahLst/>
                <a:cxnLst>
                  <a:cxn ang="0">
                    <a:pos x="T0" y="T1"/>
                  </a:cxn>
                  <a:cxn ang="0">
                    <a:pos x="T2" y="T3"/>
                  </a:cxn>
                  <a:cxn ang="0">
                    <a:pos x="T4" y="T5"/>
                  </a:cxn>
                </a:cxnLst>
                <a:rect l="0" t="0" r="r" b="b"/>
                <a:pathLst>
                  <a:path w="1" h="1764">
                    <a:moveTo>
                      <a:pt x="0" y="0"/>
                    </a:moveTo>
                    <a:lnTo>
                      <a:pt x="0" y="1764"/>
                    </a:lnTo>
                    <a:lnTo>
                      <a:pt x="1" y="17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5" name="Freeform 173"/>
              <p:cNvSpPr>
                <a:spLocks/>
              </p:cNvSpPr>
              <p:nvPr/>
            </p:nvSpPr>
            <p:spPr bwMode="auto">
              <a:xfrm>
                <a:off x="3147" y="1528"/>
                <a:ext cx="1" cy="264"/>
              </a:xfrm>
              <a:custGeom>
                <a:avLst/>
                <a:gdLst>
                  <a:gd name="T0" fmla="*/ 0 w 1"/>
                  <a:gd name="T1" fmla="*/ 0 h 1764"/>
                  <a:gd name="T2" fmla="*/ 0 w 1"/>
                  <a:gd name="T3" fmla="*/ 1764 h 1764"/>
                  <a:gd name="T4" fmla="*/ 1 w 1"/>
                  <a:gd name="T5" fmla="*/ 1764 h 1764"/>
                </a:gdLst>
                <a:ahLst/>
                <a:cxnLst>
                  <a:cxn ang="0">
                    <a:pos x="T0" y="T1"/>
                  </a:cxn>
                  <a:cxn ang="0">
                    <a:pos x="T2" y="T3"/>
                  </a:cxn>
                  <a:cxn ang="0">
                    <a:pos x="T4" y="T5"/>
                  </a:cxn>
                </a:cxnLst>
                <a:rect l="0" t="0" r="r" b="b"/>
                <a:pathLst>
                  <a:path w="1" h="1764">
                    <a:moveTo>
                      <a:pt x="0" y="0"/>
                    </a:moveTo>
                    <a:lnTo>
                      <a:pt x="0" y="1764"/>
                    </a:lnTo>
                    <a:lnTo>
                      <a:pt x="1" y="176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6" name="Freeform 174"/>
              <p:cNvSpPr>
                <a:spLocks/>
              </p:cNvSpPr>
              <p:nvPr/>
            </p:nvSpPr>
            <p:spPr bwMode="auto">
              <a:xfrm>
                <a:off x="2576" y="1497"/>
                <a:ext cx="490" cy="1"/>
              </a:xfrm>
              <a:custGeom>
                <a:avLst/>
                <a:gdLst>
                  <a:gd name="T0" fmla="*/ 0 w 3281"/>
                  <a:gd name="T1" fmla="*/ 3280 w 3281"/>
                  <a:gd name="T2" fmla="*/ 3281 w 3281"/>
                </a:gdLst>
                <a:ahLst/>
                <a:cxnLst>
                  <a:cxn ang="0">
                    <a:pos x="T0" y="0"/>
                  </a:cxn>
                  <a:cxn ang="0">
                    <a:pos x="T1" y="0"/>
                  </a:cxn>
                  <a:cxn ang="0">
                    <a:pos x="T2" y="0"/>
                  </a:cxn>
                </a:cxnLst>
                <a:rect l="0" t="0" r="r" b="b"/>
                <a:pathLst>
                  <a:path w="3281">
                    <a:moveTo>
                      <a:pt x="0" y="0"/>
                    </a:moveTo>
                    <a:lnTo>
                      <a:pt x="3280"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7" name="Freeform 175"/>
              <p:cNvSpPr>
                <a:spLocks/>
              </p:cNvSpPr>
              <p:nvPr/>
            </p:nvSpPr>
            <p:spPr bwMode="auto">
              <a:xfrm>
                <a:off x="2658" y="1465"/>
                <a:ext cx="193" cy="32"/>
              </a:xfrm>
              <a:custGeom>
                <a:avLst/>
                <a:gdLst>
                  <a:gd name="T0" fmla="*/ 0 w 1293"/>
                  <a:gd name="T1" fmla="*/ 0 h 212"/>
                  <a:gd name="T2" fmla="*/ 1292 w 1293"/>
                  <a:gd name="T3" fmla="*/ 212 h 212"/>
                  <a:gd name="T4" fmla="*/ 1293 w 1293"/>
                  <a:gd name="T5" fmla="*/ 212 h 212"/>
                </a:gdLst>
                <a:ahLst/>
                <a:cxnLst>
                  <a:cxn ang="0">
                    <a:pos x="T0" y="T1"/>
                  </a:cxn>
                  <a:cxn ang="0">
                    <a:pos x="T2" y="T3"/>
                  </a:cxn>
                  <a:cxn ang="0">
                    <a:pos x="T4" y="T5"/>
                  </a:cxn>
                </a:cxnLst>
                <a:rect l="0" t="0" r="r" b="b"/>
                <a:pathLst>
                  <a:path w="1293" h="212">
                    <a:moveTo>
                      <a:pt x="0" y="0"/>
                    </a:moveTo>
                    <a:lnTo>
                      <a:pt x="1292" y="212"/>
                    </a:lnTo>
                    <a:lnTo>
                      <a:pt x="1293" y="21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8" name="Freeform 176"/>
              <p:cNvSpPr>
                <a:spLocks/>
              </p:cNvSpPr>
              <p:nvPr/>
            </p:nvSpPr>
            <p:spPr bwMode="auto">
              <a:xfrm>
                <a:off x="2658" y="1497"/>
                <a:ext cx="193" cy="31"/>
              </a:xfrm>
              <a:custGeom>
                <a:avLst/>
                <a:gdLst>
                  <a:gd name="T0" fmla="*/ 1292 w 1292"/>
                  <a:gd name="T1" fmla="*/ 0 h 213"/>
                  <a:gd name="T2" fmla="*/ 0 w 1292"/>
                  <a:gd name="T3" fmla="*/ 213 h 213"/>
                  <a:gd name="T4" fmla="*/ 1 w 1292"/>
                  <a:gd name="T5" fmla="*/ 213 h 213"/>
                </a:gdLst>
                <a:ahLst/>
                <a:cxnLst>
                  <a:cxn ang="0">
                    <a:pos x="T0" y="T1"/>
                  </a:cxn>
                  <a:cxn ang="0">
                    <a:pos x="T2" y="T3"/>
                  </a:cxn>
                  <a:cxn ang="0">
                    <a:pos x="T4" y="T5"/>
                  </a:cxn>
                </a:cxnLst>
                <a:rect l="0" t="0" r="r" b="b"/>
                <a:pathLst>
                  <a:path w="1292" h="213">
                    <a:moveTo>
                      <a:pt x="1292" y="0"/>
                    </a:moveTo>
                    <a:lnTo>
                      <a:pt x="0" y="213"/>
                    </a:lnTo>
                    <a:lnTo>
                      <a:pt x="1" y="2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89" name="Freeform 177"/>
              <p:cNvSpPr>
                <a:spLocks/>
              </p:cNvSpPr>
              <p:nvPr/>
            </p:nvSpPr>
            <p:spPr bwMode="auto">
              <a:xfrm>
                <a:off x="2495" y="1465"/>
                <a:ext cx="163" cy="28"/>
              </a:xfrm>
              <a:custGeom>
                <a:avLst/>
                <a:gdLst>
                  <a:gd name="T0" fmla="*/ 0 w 1094"/>
                  <a:gd name="T1" fmla="*/ 0 h 188"/>
                  <a:gd name="T2" fmla="*/ 348 w 1094"/>
                  <a:gd name="T3" fmla="*/ 188 h 188"/>
                  <a:gd name="T4" fmla="*/ 744 w 1094"/>
                  <a:gd name="T5" fmla="*/ 188 h 188"/>
                  <a:gd name="T6" fmla="*/ 1093 w 1094"/>
                  <a:gd name="T7" fmla="*/ 0 h 188"/>
                  <a:gd name="T8" fmla="*/ 1094 w 1094"/>
                  <a:gd name="T9" fmla="*/ 0 h 188"/>
                </a:gdLst>
                <a:ahLst/>
                <a:cxnLst>
                  <a:cxn ang="0">
                    <a:pos x="T0" y="T1"/>
                  </a:cxn>
                  <a:cxn ang="0">
                    <a:pos x="T2" y="T3"/>
                  </a:cxn>
                  <a:cxn ang="0">
                    <a:pos x="T4" y="T5"/>
                  </a:cxn>
                  <a:cxn ang="0">
                    <a:pos x="T6" y="T7"/>
                  </a:cxn>
                  <a:cxn ang="0">
                    <a:pos x="T8" y="T9"/>
                  </a:cxn>
                </a:cxnLst>
                <a:rect l="0" t="0" r="r" b="b"/>
                <a:pathLst>
                  <a:path w="1094" h="188">
                    <a:moveTo>
                      <a:pt x="0" y="0"/>
                    </a:moveTo>
                    <a:lnTo>
                      <a:pt x="348" y="188"/>
                    </a:lnTo>
                    <a:lnTo>
                      <a:pt x="744" y="188"/>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0" name="Freeform 178"/>
              <p:cNvSpPr>
                <a:spLocks/>
              </p:cNvSpPr>
              <p:nvPr/>
            </p:nvSpPr>
            <p:spPr bwMode="auto">
              <a:xfrm>
                <a:off x="2495" y="1500"/>
                <a:ext cx="163" cy="28"/>
              </a:xfrm>
              <a:custGeom>
                <a:avLst/>
                <a:gdLst>
                  <a:gd name="T0" fmla="*/ 1093 w 1093"/>
                  <a:gd name="T1" fmla="*/ 188 h 188"/>
                  <a:gd name="T2" fmla="*/ 744 w 1093"/>
                  <a:gd name="T3" fmla="*/ 0 h 188"/>
                  <a:gd name="T4" fmla="*/ 348 w 1093"/>
                  <a:gd name="T5" fmla="*/ 0 h 188"/>
                  <a:gd name="T6" fmla="*/ 0 w 1093"/>
                  <a:gd name="T7" fmla="*/ 188 h 188"/>
                  <a:gd name="T8" fmla="*/ 1 w 1093"/>
                  <a:gd name="T9" fmla="*/ 188 h 188"/>
                </a:gdLst>
                <a:ahLst/>
                <a:cxnLst>
                  <a:cxn ang="0">
                    <a:pos x="T0" y="T1"/>
                  </a:cxn>
                  <a:cxn ang="0">
                    <a:pos x="T2" y="T3"/>
                  </a:cxn>
                  <a:cxn ang="0">
                    <a:pos x="T4" y="T5"/>
                  </a:cxn>
                  <a:cxn ang="0">
                    <a:pos x="T6" y="T7"/>
                  </a:cxn>
                  <a:cxn ang="0">
                    <a:pos x="T8" y="T9"/>
                  </a:cxn>
                </a:cxnLst>
                <a:rect l="0" t="0" r="r" b="b"/>
                <a:pathLst>
                  <a:path w="1093" h="188">
                    <a:moveTo>
                      <a:pt x="1093" y="188"/>
                    </a:moveTo>
                    <a:lnTo>
                      <a:pt x="744" y="0"/>
                    </a:lnTo>
                    <a:lnTo>
                      <a:pt x="348" y="0"/>
                    </a:lnTo>
                    <a:lnTo>
                      <a:pt x="0" y="188"/>
                    </a:lnTo>
                    <a:lnTo>
                      <a:pt x="1" y="1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1" name="Freeform 179"/>
              <p:cNvSpPr>
                <a:spLocks/>
              </p:cNvSpPr>
              <p:nvPr/>
            </p:nvSpPr>
            <p:spPr bwMode="auto">
              <a:xfrm>
                <a:off x="2984" y="1465"/>
                <a:ext cx="163" cy="28"/>
              </a:xfrm>
              <a:custGeom>
                <a:avLst/>
                <a:gdLst>
                  <a:gd name="T0" fmla="*/ 0 w 1093"/>
                  <a:gd name="T1" fmla="*/ 0 h 188"/>
                  <a:gd name="T2" fmla="*/ 348 w 1093"/>
                  <a:gd name="T3" fmla="*/ 188 h 188"/>
                  <a:gd name="T4" fmla="*/ 744 w 1093"/>
                  <a:gd name="T5" fmla="*/ 188 h 188"/>
                  <a:gd name="T6" fmla="*/ 1092 w 1093"/>
                  <a:gd name="T7" fmla="*/ 0 h 188"/>
                  <a:gd name="T8" fmla="*/ 1093 w 1093"/>
                  <a:gd name="T9" fmla="*/ 0 h 188"/>
                </a:gdLst>
                <a:ahLst/>
                <a:cxnLst>
                  <a:cxn ang="0">
                    <a:pos x="T0" y="T1"/>
                  </a:cxn>
                  <a:cxn ang="0">
                    <a:pos x="T2" y="T3"/>
                  </a:cxn>
                  <a:cxn ang="0">
                    <a:pos x="T4" y="T5"/>
                  </a:cxn>
                  <a:cxn ang="0">
                    <a:pos x="T6" y="T7"/>
                  </a:cxn>
                  <a:cxn ang="0">
                    <a:pos x="T8" y="T9"/>
                  </a:cxn>
                </a:cxnLst>
                <a:rect l="0" t="0" r="r" b="b"/>
                <a:pathLst>
                  <a:path w="1093" h="188">
                    <a:moveTo>
                      <a:pt x="0" y="0"/>
                    </a:moveTo>
                    <a:lnTo>
                      <a:pt x="348" y="188"/>
                    </a:lnTo>
                    <a:lnTo>
                      <a:pt x="744" y="188"/>
                    </a:lnTo>
                    <a:lnTo>
                      <a:pt x="1092" y="0"/>
                    </a:lnTo>
                    <a:lnTo>
                      <a:pt x="10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2" name="Freeform 180"/>
              <p:cNvSpPr>
                <a:spLocks/>
              </p:cNvSpPr>
              <p:nvPr/>
            </p:nvSpPr>
            <p:spPr bwMode="auto">
              <a:xfrm>
                <a:off x="2984" y="1500"/>
                <a:ext cx="163" cy="28"/>
              </a:xfrm>
              <a:custGeom>
                <a:avLst/>
                <a:gdLst>
                  <a:gd name="T0" fmla="*/ 1092 w 1092"/>
                  <a:gd name="T1" fmla="*/ 188 h 188"/>
                  <a:gd name="T2" fmla="*/ 744 w 1092"/>
                  <a:gd name="T3" fmla="*/ 0 h 188"/>
                  <a:gd name="T4" fmla="*/ 348 w 1092"/>
                  <a:gd name="T5" fmla="*/ 0 h 188"/>
                  <a:gd name="T6" fmla="*/ 0 w 1092"/>
                  <a:gd name="T7" fmla="*/ 188 h 188"/>
                  <a:gd name="T8" fmla="*/ 1 w 1092"/>
                  <a:gd name="T9" fmla="*/ 188 h 188"/>
                </a:gdLst>
                <a:ahLst/>
                <a:cxnLst>
                  <a:cxn ang="0">
                    <a:pos x="T0" y="T1"/>
                  </a:cxn>
                  <a:cxn ang="0">
                    <a:pos x="T2" y="T3"/>
                  </a:cxn>
                  <a:cxn ang="0">
                    <a:pos x="T4" y="T5"/>
                  </a:cxn>
                  <a:cxn ang="0">
                    <a:pos x="T6" y="T7"/>
                  </a:cxn>
                  <a:cxn ang="0">
                    <a:pos x="T8" y="T9"/>
                  </a:cxn>
                </a:cxnLst>
                <a:rect l="0" t="0" r="r" b="b"/>
                <a:pathLst>
                  <a:path w="1092" h="188">
                    <a:moveTo>
                      <a:pt x="1092" y="188"/>
                    </a:moveTo>
                    <a:lnTo>
                      <a:pt x="744" y="0"/>
                    </a:lnTo>
                    <a:lnTo>
                      <a:pt x="348" y="0"/>
                    </a:lnTo>
                    <a:lnTo>
                      <a:pt x="0" y="188"/>
                    </a:lnTo>
                    <a:lnTo>
                      <a:pt x="1" y="1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3" name="Freeform 181"/>
              <p:cNvSpPr>
                <a:spLocks/>
              </p:cNvSpPr>
              <p:nvPr/>
            </p:nvSpPr>
            <p:spPr bwMode="auto">
              <a:xfrm>
                <a:off x="2791" y="1465"/>
                <a:ext cx="193" cy="32"/>
              </a:xfrm>
              <a:custGeom>
                <a:avLst/>
                <a:gdLst>
                  <a:gd name="T0" fmla="*/ 0 w 1294"/>
                  <a:gd name="T1" fmla="*/ 212 h 212"/>
                  <a:gd name="T2" fmla="*/ 1293 w 1294"/>
                  <a:gd name="T3" fmla="*/ 0 h 212"/>
                  <a:gd name="T4" fmla="*/ 1294 w 1294"/>
                  <a:gd name="T5" fmla="*/ 0 h 212"/>
                </a:gdLst>
                <a:ahLst/>
                <a:cxnLst>
                  <a:cxn ang="0">
                    <a:pos x="T0" y="T1"/>
                  </a:cxn>
                  <a:cxn ang="0">
                    <a:pos x="T2" y="T3"/>
                  </a:cxn>
                  <a:cxn ang="0">
                    <a:pos x="T4" y="T5"/>
                  </a:cxn>
                </a:cxnLst>
                <a:rect l="0" t="0" r="r" b="b"/>
                <a:pathLst>
                  <a:path w="1294" h="212">
                    <a:moveTo>
                      <a:pt x="0" y="212"/>
                    </a:moveTo>
                    <a:lnTo>
                      <a:pt x="1293" y="0"/>
                    </a:lnTo>
                    <a:lnTo>
                      <a:pt x="12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4" name="Freeform 182"/>
              <p:cNvSpPr>
                <a:spLocks/>
              </p:cNvSpPr>
              <p:nvPr/>
            </p:nvSpPr>
            <p:spPr bwMode="auto">
              <a:xfrm>
                <a:off x="2791" y="1497"/>
                <a:ext cx="193" cy="31"/>
              </a:xfrm>
              <a:custGeom>
                <a:avLst/>
                <a:gdLst>
                  <a:gd name="T0" fmla="*/ 1293 w 1293"/>
                  <a:gd name="T1" fmla="*/ 213 h 213"/>
                  <a:gd name="T2" fmla="*/ 0 w 1293"/>
                  <a:gd name="T3" fmla="*/ 0 h 213"/>
                  <a:gd name="T4" fmla="*/ 2 w 1293"/>
                  <a:gd name="T5" fmla="*/ 0 h 213"/>
                </a:gdLst>
                <a:ahLst/>
                <a:cxnLst>
                  <a:cxn ang="0">
                    <a:pos x="T0" y="T1"/>
                  </a:cxn>
                  <a:cxn ang="0">
                    <a:pos x="T2" y="T3"/>
                  </a:cxn>
                  <a:cxn ang="0">
                    <a:pos x="T4" y="T5"/>
                  </a:cxn>
                </a:cxnLst>
                <a:rect l="0" t="0" r="r" b="b"/>
                <a:pathLst>
                  <a:path w="1293" h="213">
                    <a:moveTo>
                      <a:pt x="1293" y="213"/>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5" name="Freeform 183"/>
              <p:cNvSpPr>
                <a:spLocks/>
              </p:cNvSpPr>
              <p:nvPr/>
            </p:nvSpPr>
            <p:spPr bwMode="auto">
              <a:xfrm>
                <a:off x="2658" y="1792"/>
                <a:ext cx="193" cy="31"/>
              </a:xfrm>
              <a:custGeom>
                <a:avLst/>
                <a:gdLst>
                  <a:gd name="T0" fmla="*/ 0 w 1293"/>
                  <a:gd name="T1" fmla="*/ 0 h 213"/>
                  <a:gd name="T2" fmla="*/ 1292 w 1293"/>
                  <a:gd name="T3" fmla="*/ 213 h 213"/>
                  <a:gd name="T4" fmla="*/ 1293 w 1293"/>
                  <a:gd name="T5" fmla="*/ 213 h 213"/>
                </a:gdLst>
                <a:ahLst/>
                <a:cxnLst>
                  <a:cxn ang="0">
                    <a:pos x="T0" y="T1"/>
                  </a:cxn>
                  <a:cxn ang="0">
                    <a:pos x="T2" y="T3"/>
                  </a:cxn>
                  <a:cxn ang="0">
                    <a:pos x="T4" y="T5"/>
                  </a:cxn>
                </a:cxnLst>
                <a:rect l="0" t="0" r="r" b="b"/>
                <a:pathLst>
                  <a:path w="1293" h="213">
                    <a:moveTo>
                      <a:pt x="0" y="0"/>
                    </a:moveTo>
                    <a:lnTo>
                      <a:pt x="1292" y="213"/>
                    </a:lnTo>
                    <a:lnTo>
                      <a:pt x="1293" y="2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6" name="Freeform 184"/>
              <p:cNvSpPr>
                <a:spLocks/>
              </p:cNvSpPr>
              <p:nvPr/>
            </p:nvSpPr>
            <p:spPr bwMode="auto">
              <a:xfrm>
                <a:off x="2576" y="1823"/>
                <a:ext cx="490" cy="2"/>
              </a:xfrm>
              <a:custGeom>
                <a:avLst/>
                <a:gdLst>
                  <a:gd name="T0" fmla="*/ 0 w 3281"/>
                  <a:gd name="T1" fmla="*/ 3280 w 3281"/>
                  <a:gd name="T2" fmla="*/ 3281 w 3281"/>
                </a:gdLst>
                <a:ahLst/>
                <a:cxnLst>
                  <a:cxn ang="0">
                    <a:pos x="T0" y="0"/>
                  </a:cxn>
                  <a:cxn ang="0">
                    <a:pos x="T1" y="0"/>
                  </a:cxn>
                  <a:cxn ang="0">
                    <a:pos x="T2" y="0"/>
                  </a:cxn>
                </a:cxnLst>
                <a:rect l="0" t="0" r="r" b="b"/>
                <a:pathLst>
                  <a:path w="3281">
                    <a:moveTo>
                      <a:pt x="0" y="0"/>
                    </a:moveTo>
                    <a:lnTo>
                      <a:pt x="3280" y="0"/>
                    </a:lnTo>
                    <a:lnTo>
                      <a:pt x="3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7" name="Freeform 185"/>
              <p:cNvSpPr>
                <a:spLocks/>
              </p:cNvSpPr>
              <p:nvPr/>
            </p:nvSpPr>
            <p:spPr bwMode="auto">
              <a:xfrm>
                <a:off x="2495" y="1792"/>
                <a:ext cx="163" cy="28"/>
              </a:xfrm>
              <a:custGeom>
                <a:avLst/>
                <a:gdLst>
                  <a:gd name="T0" fmla="*/ 0 w 1094"/>
                  <a:gd name="T1" fmla="*/ 0 h 189"/>
                  <a:gd name="T2" fmla="*/ 348 w 1094"/>
                  <a:gd name="T3" fmla="*/ 189 h 189"/>
                  <a:gd name="T4" fmla="*/ 744 w 1094"/>
                  <a:gd name="T5" fmla="*/ 189 h 189"/>
                  <a:gd name="T6" fmla="*/ 1093 w 1094"/>
                  <a:gd name="T7" fmla="*/ 0 h 189"/>
                  <a:gd name="T8" fmla="*/ 1094 w 1094"/>
                  <a:gd name="T9" fmla="*/ 0 h 189"/>
                </a:gdLst>
                <a:ahLst/>
                <a:cxnLst>
                  <a:cxn ang="0">
                    <a:pos x="T0" y="T1"/>
                  </a:cxn>
                  <a:cxn ang="0">
                    <a:pos x="T2" y="T3"/>
                  </a:cxn>
                  <a:cxn ang="0">
                    <a:pos x="T4" y="T5"/>
                  </a:cxn>
                  <a:cxn ang="0">
                    <a:pos x="T6" y="T7"/>
                  </a:cxn>
                  <a:cxn ang="0">
                    <a:pos x="T8" y="T9"/>
                  </a:cxn>
                </a:cxnLst>
                <a:rect l="0" t="0" r="r" b="b"/>
                <a:pathLst>
                  <a:path w="1094" h="189">
                    <a:moveTo>
                      <a:pt x="0" y="0"/>
                    </a:moveTo>
                    <a:lnTo>
                      <a:pt x="348" y="189"/>
                    </a:lnTo>
                    <a:lnTo>
                      <a:pt x="744" y="189"/>
                    </a:lnTo>
                    <a:lnTo>
                      <a:pt x="1093" y="0"/>
                    </a:lnTo>
                    <a:lnTo>
                      <a:pt x="1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8" name="Freeform 186"/>
              <p:cNvSpPr>
                <a:spLocks/>
              </p:cNvSpPr>
              <p:nvPr/>
            </p:nvSpPr>
            <p:spPr bwMode="auto">
              <a:xfrm>
                <a:off x="2984" y="1792"/>
                <a:ext cx="163" cy="28"/>
              </a:xfrm>
              <a:custGeom>
                <a:avLst/>
                <a:gdLst>
                  <a:gd name="T0" fmla="*/ 0 w 1093"/>
                  <a:gd name="T1" fmla="*/ 0 h 189"/>
                  <a:gd name="T2" fmla="*/ 348 w 1093"/>
                  <a:gd name="T3" fmla="*/ 189 h 189"/>
                  <a:gd name="T4" fmla="*/ 744 w 1093"/>
                  <a:gd name="T5" fmla="*/ 189 h 189"/>
                  <a:gd name="T6" fmla="*/ 1092 w 1093"/>
                  <a:gd name="T7" fmla="*/ 0 h 189"/>
                  <a:gd name="T8" fmla="*/ 1093 w 1093"/>
                  <a:gd name="T9" fmla="*/ 0 h 189"/>
                </a:gdLst>
                <a:ahLst/>
                <a:cxnLst>
                  <a:cxn ang="0">
                    <a:pos x="T0" y="T1"/>
                  </a:cxn>
                  <a:cxn ang="0">
                    <a:pos x="T2" y="T3"/>
                  </a:cxn>
                  <a:cxn ang="0">
                    <a:pos x="T4" y="T5"/>
                  </a:cxn>
                  <a:cxn ang="0">
                    <a:pos x="T6" y="T7"/>
                  </a:cxn>
                  <a:cxn ang="0">
                    <a:pos x="T8" y="T9"/>
                  </a:cxn>
                </a:cxnLst>
                <a:rect l="0" t="0" r="r" b="b"/>
                <a:pathLst>
                  <a:path w="1093" h="189">
                    <a:moveTo>
                      <a:pt x="0" y="0"/>
                    </a:moveTo>
                    <a:lnTo>
                      <a:pt x="348" y="189"/>
                    </a:lnTo>
                    <a:lnTo>
                      <a:pt x="744" y="189"/>
                    </a:lnTo>
                    <a:lnTo>
                      <a:pt x="1092" y="0"/>
                    </a:lnTo>
                    <a:lnTo>
                      <a:pt x="10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499" name="Freeform 187"/>
              <p:cNvSpPr>
                <a:spLocks/>
              </p:cNvSpPr>
              <p:nvPr/>
            </p:nvSpPr>
            <p:spPr bwMode="auto">
              <a:xfrm>
                <a:off x="2791" y="1792"/>
                <a:ext cx="193" cy="31"/>
              </a:xfrm>
              <a:custGeom>
                <a:avLst/>
                <a:gdLst>
                  <a:gd name="T0" fmla="*/ 0 w 1294"/>
                  <a:gd name="T1" fmla="*/ 213 h 213"/>
                  <a:gd name="T2" fmla="*/ 1293 w 1294"/>
                  <a:gd name="T3" fmla="*/ 0 h 213"/>
                  <a:gd name="T4" fmla="*/ 1294 w 1294"/>
                  <a:gd name="T5" fmla="*/ 0 h 213"/>
                </a:gdLst>
                <a:ahLst/>
                <a:cxnLst>
                  <a:cxn ang="0">
                    <a:pos x="T0" y="T1"/>
                  </a:cxn>
                  <a:cxn ang="0">
                    <a:pos x="T2" y="T3"/>
                  </a:cxn>
                  <a:cxn ang="0">
                    <a:pos x="T4" y="T5"/>
                  </a:cxn>
                </a:cxnLst>
                <a:rect l="0" t="0" r="r" b="b"/>
                <a:pathLst>
                  <a:path w="1294" h="213">
                    <a:moveTo>
                      <a:pt x="0" y="213"/>
                    </a:moveTo>
                    <a:lnTo>
                      <a:pt x="1293" y="0"/>
                    </a:lnTo>
                    <a:lnTo>
                      <a:pt x="12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0" name="Freeform 188"/>
              <p:cNvSpPr>
                <a:spLocks/>
              </p:cNvSpPr>
              <p:nvPr/>
            </p:nvSpPr>
            <p:spPr bwMode="auto">
              <a:xfrm>
                <a:off x="2822" y="1038"/>
                <a:ext cx="1" cy="91"/>
              </a:xfrm>
              <a:custGeom>
                <a:avLst/>
                <a:gdLst>
                  <a:gd name="T0" fmla="*/ 0 w 1"/>
                  <a:gd name="T1" fmla="*/ 0 h 615"/>
                  <a:gd name="T2" fmla="*/ 0 w 1"/>
                  <a:gd name="T3" fmla="*/ 615 h 615"/>
                  <a:gd name="T4" fmla="*/ 1 w 1"/>
                  <a:gd name="T5" fmla="*/ 615 h 615"/>
                </a:gdLst>
                <a:ahLst/>
                <a:cxnLst>
                  <a:cxn ang="0">
                    <a:pos x="T0" y="T1"/>
                  </a:cxn>
                  <a:cxn ang="0">
                    <a:pos x="T2" y="T3"/>
                  </a:cxn>
                  <a:cxn ang="0">
                    <a:pos x="T4" y="T5"/>
                  </a:cxn>
                </a:cxnLst>
                <a:rect l="0" t="0" r="r" b="b"/>
                <a:pathLst>
                  <a:path w="1" h="615">
                    <a:moveTo>
                      <a:pt x="0" y="0"/>
                    </a:moveTo>
                    <a:lnTo>
                      <a:pt x="0" y="615"/>
                    </a:lnTo>
                    <a:lnTo>
                      <a:pt x="1" y="61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1" name="Freeform 189"/>
              <p:cNvSpPr>
                <a:spLocks/>
              </p:cNvSpPr>
              <p:nvPr/>
            </p:nvSpPr>
            <p:spPr bwMode="auto">
              <a:xfrm>
                <a:off x="2822" y="1146"/>
                <a:ext cx="1" cy="18"/>
              </a:xfrm>
              <a:custGeom>
                <a:avLst/>
                <a:gdLst>
                  <a:gd name="T0" fmla="*/ 0 w 1"/>
                  <a:gd name="T1" fmla="*/ 0 h 115"/>
                  <a:gd name="T2" fmla="*/ 0 w 1"/>
                  <a:gd name="T3" fmla="*/ 115 h 115"/>
                  <a:gd name="T4" fmla="*/ 1 w 1"/>
                  <a:gd name="T5" fmla="*/ 115 h 115"/>
                </a:gdLst>
                <a:ahLst/>
                <a:cxnLst>
                  <a:cxn ang="0">
                    <a:pos x="T0" y="T1"/>
                  </a:cxn>
                  <a:cxn ang="0">
                    <a:pos x="T2" y="T3"/>
                  </a:cxn>
                  <a:cxn ang="0">
                    <a:pos x="T4" y="T5"/>
                  </a:cxn>
                </a:cxnLst>
                <a:rect l="0" t="0" r="r" b="b"/>
                <a:pathLst>
                  <a:path w="1" h="115">
                    <a:moveTo>
                      <a:pt x="0" y="0"/>
                    </a:moveTo>
                    <a:lnTo>
                      <a:pt x="0" y="115"/>
                    </a:lnTo>
                    <a:lnTo>
                      <a:pt x="1" y="11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2" name="Freeform 190"/>
              <p:cNvSpPr>
                <a:spLocks/>
              </p:cNvSpPr>
              <p:nvPr/>
            </p:nvSpPr>
            <p:spPr bwMode="auto">
              <a:xfrm>
                <a:off x="2822" y="1180"/>
                <a:ext cx="1" cy="85"/>
              </a:xfrm>
              <a:custGeom>
                <a:avLst/>
                <a:gdLst>
                  <a:gd name="T0" fmla="*/ 0 w 1"/>
                  <a:gd name="T1" fmla="*/ 0 h 571"/>
                  <a:gd name="T2" fmla="*/ 0 w 1"/>
                  <a:gd name="T3" fmla="*/ 571 h 571"/>
                  <a:gd name="T4" fmla="*/ 1 w 1"/>
                  <a:gd name="T5" fmla="*/ 571 h 571"/>
                </a:gdLst>
                <a:ahLst/>
                <a:cxnLst>
                  <a:cxn ang="0">
                    <a:pos x="T0" y="T1"/>
                  </a:cxn>
                  <a:cxn ang="0">
                    <a:pos x="T2" y="T3"/>
                  </a:cxn>
                  <a:cxn ang="0">
                    <a:pos x="T4" y="T5"/>
                  </a:cxn>
                </a:cxnLst>
                <a:rect l="0" t="0" r="r" b="b"/>
                <a:pathLst>
                  <a:path w="1" h="571">
                    <a:moveTo>
                      <a:pt x="0" y="0"/>
                    </a:moveTo>
                    <a:lnTo>
                      <a:pt x="0" y="571"/>
                    </a:lnTo>
                    <a:lnTo>
                      <a:pt x="1"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3" name="Freeform 191"/>
              <p:cNvSpPr>
                <a:spLocks/>
              </p:cNvSpPr>
              <p:nvPr/>
            </p:nvSpPr>
            <p:spPr bwMode="auto">
              <a:xfrm>
                <a:off x="2822" y="1282"/>
                <a:ext cx="1" cy="16"/>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4" name="Freeform 192"/>
              <p:cNvSpPr>
                <a:spLocks/>
              </p:cNvSpPr>
              <p:nvPr/>
            </p:nvSpPr>
            <p:spPr bwMode="auto">
              <a:xfrm>
                <a:off x="2822" y="1316"/>
                <a:ext cx="1" cy="86"/>
              </a:xfrm>
              <a:custGeom>
                <a:avLst/>
                <a:gdLst>
                  <a:gd name="T0" fmla="*/ 0 w 1"/>
                  <a:gd name="T1" fmla="*/ 0 h 570"/>
                  <a:gd name="T2" fmla="*/ 0 w 1"/>
                  <a:gd name="T3" fmla="*/ 570 h 570"/>
                  <a:gd name="T4" fmla="*/ 1 w 1"/>
                  <a:gd name="T5" fmla="*/ 570 h 570"/>
                </a:gdLst>
                <a:ahLst/>
                <a:cxnLst>
                  <a:cxn ang="0">
                    <a:pos x="T0" y="T1"/>
                  </a:cxn>
                  <a:cxn ang="0">
                    <a:pos x="T2" y="T3"/>
                  </a:cxn>
                  <a:cxn ang="0">
                    <a:pos x="T4" y="T5"/>
                  </a:cxn>
                </a:cxnLst>
                <a:rect l="0" t="0" r="r" b="b"/>
                <a:pathLst>
                  <a:path w="1" h="570">
                    <a:moveTo>
                      <a:pt x="0" y="0"/>
                    </a:moveTo>
                    <a:lnTo>
                      <a:pt x="0" y="570"/>
                    </a:lnTo>
                    <a:lnTo>
                      <a:pt x="1" y="57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5" name="Freeform 193"/>
              <p:cNvSpPr>
                <a:spLocks/>
              </p:cNvSpPr>
              <p:nvPr/>
            </p:nvSpPr>
            <p:spPr bwMode="auto">
              <a:xfrm>
                <a:off x="2822" y="1418"/>
                <a:ext cx="1" cy="16"/>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6" name="Freeform 194"/>
              <p:cNvSpPr>
                <a:spLocks/>
              </p:cNvSpPr>
              <p:nvPr/>
            </p:nvSpPr>
            <p:spPr bwMode="auto">
              <a:xfrm>
                <a:off x="2822" y="1452"/>
                <a:ext cx="1" cy="86"/>
              </a:xfrm>
              <a:custGeom>
                <a:avLst/>
                <a:gdLst>
                  <a:gd name="T0" fmla="*/ 0 w 1"/>
                  <a:gd name="T1" fmla="*/ 0 h 571"/>
                  <a:gd name="T2" fmla="*/ 0 w 1"/>
                  <a:gd name="T3" fmla="*/ 571 h 571"/>
                  <a:gd name="T4" fmla="*/ 1 w 1"/>
                  <a:gd name="T5" fmla="*/ 571 h 571"/>
                </a:gdLst>
                <a:ahLst/>
                <a:cxnLst>
                  <a:cxn ang="0">
                    <a:pos x="T0" y="T1"/>
                  </a:cxn>
                  <a:cxn ang="0">
                    <a:pos x="T2" y="T3"/>
                  </a:cxn>
                  <a:cxn ang="0">
                    <a:pos x="T4" y="T5"/>
                  </a:cxn>
                </a:cxnLst>
                <a:rect l="0" t="0" r="r" b="b"/>
                <a:pathLst>
                  <a:path w="1" h="571">
                    <a:moveTo>
                      <a:pt x="0" y="0"/>
                    </a:moveTo>
                    <a:lnTo>
                      <a:pt x="0" y="571"/>
                    </a:lnTo>
                    <a:lnTo>
                      <a:pt x="1"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7" name="Freeform 195"/>
              <p:cNvSpPr>
                <a:spLocks/>
              </p:cNvSpPr>
              <p:nvPr/>
            </p:nvSpPr>
            <p:spPr bwMode="auto">
              <a:xfrm>
                <a:off x="2822" y="1554"/>
                <a:ext cx="1" cy="16"/>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8" name="Freeform 196"/>
              <p:cNvSpPr>
                <a:spLocks/>
              </p:cNvSpPr>
              <p:nvPr/>
            </p:nvSpPr>
            <p:spPr bwMode="auto">
              <a:xfrm>
                <a:off x="2822" y="1588"/>
                <a:ext cx="1" cy="86"/>
              </a:xfrm>
              <a:custGeom>
                <a:avLst/>
                <a:gdLst>
                  <a:gd name="T0" fmla="*/ 0 w 1"/>
                  <a:gd name="T1" fmla="*/ 0 h 570"/>
                  <a:gd name="T2" fmla="*/ 0 w 1"/>
                  <a:gd name="T3" fmla="*/ 570 h 570"/>
                  <a:gd name="T4" fmla="*/ 1 w 1"/>
                  <a:gd name="T5" fmla="*/ 570 h 570"/>
                </a:gdLst>
                <a:ahLst/>
                <a:cxnLst>
                  <a:cxn ang="0">
                    <a:pos x="T0" y="T1"/>
                  </a:cxn>
                  <a:cxn ang="0">
                    <a:pos x="T2" y="T3"/>
                  </a:cxn>
                  <a:cxn ang="0">
                    <a:pos x="T4" y="T5"/>
                  </a:cxn>
                </a:cxnLst>
                <a:rect l="0" t="0" r="r" b="b"/>
                <a:pathLst>
                  <a:path w="1" h="570">
                    <a:moveTo>
                      <a:pt x="0" y="0"/>
                    </a:moveTo>
                    <a:lnTo>
                      <a:pt x="0" y="570"/>
                    </a:lnTo>
                    <a:lnTo>
                      <a:pt x="1" y="57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09" name="Freeform 197"/>
              <p:cNvSpPr>
                <a:spLocks/>
              </p:cNvSpPr>
              <p:nvPr/>
            </p:nvSpPr>
            <p:spPr bwMode="auto">
              <a:xfrm>
                <a:off x="2822" y="1690"/>
                <a:ext cx="1" cy="16"/>
              </a:xfrm>
              <a:custGeom>
                <a:avLst/>
                <a:gdLst>
                  <a:gd name="T0" fmla="*/ 0 w 1"/>
                  <a:gd name="T1" fmla="*/ 0 h 113"/>
                  <a:gd name="T2" fmla="*/ 0 w 1"/>
                  <a:gd name="T3" fmla="*/ 113 h 113"/>
                  <a:gd name="T4" fmla="*/ 1 w 1"/>
                  <a:gd name="T5" fmla="*/ 113 h 113"/>
                </a:gdLst>
                <a:ahLst/>
                <a:cxnLst>
                  <a:cxn ang="0">
                    <a:pos x="T0" y="T1"/>
                  </a:cxn>
                  <a:cxn ang="0">
                    <a:pos x="T2" y="T3"/>
                  </a:cxn>
                  <a:cxn ang="0">
                    <a:pos x="T4" y="T5"/>
                  </a:cxn>
                </a:cxnLst>
                <a:rect l="0" t="0" r="r" b="b"/>
                <a:pathLst>
                  <a:path w="1" h="113">
                    <a:moveTo>
                      <a:pt x="0" y="0"/>
                    </a:moveTo>
                    <a:lnTo>
                      <a:pt x="0" y="113"/>
                    </a:lnTo>
                    <a:lnTo>
                      <a:pt x="1" y="1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10" name="Freeform 198"/>
              <p:cNvSpPr>
                <a:spLocks/>
              </p:cNvSpPr>
              <p:nvPr/>
            </p:nvSpPr>
            <p:spPr bwMode="auto">
              <a:xfrm>
                <a:off x="2822" y="1725"/>
                <a:ext cx="1" cy="85"/>
              </a:xfrm>
              <a:custGeom>
                <a:avLst/>
                <a:gdLst>
                  <a:gd name="T0" fmla="*/ 0 w 1"/>
                  <a:gd name="T1" fmla="*/ 0 h 571"/>
                  <a:gd name="T2" fmla="*/ 0 w 1"/>
                  <a:gd name="T3" fmla="*/ 571 h 571"/>
                  <a:gd name="T4" fmla="*/ 1 w 1"/>
                  <a:gd name="T5" fmla="*/ 571 h 571"/>
                </a:gdLst>
                <a:ahLst/>
                <a:cxnLst>
                  <a:cxn ang="0">
                    <a:pos x="T0" y="T1"/>
                  </a:cxn>
                  <a:cxn ang="0">
                    <a:pos x="T2" y="T3"/>
                  </a:cxn>
                  <a:cxn ang="0">
                    <a:pos x="T4" y="T5"/>
                  </a:cxn>
                </a:cxnLst>
                <a:rect l="0" t="0" r="r" b="b"/>
                <a:pathLst>
                  <a:path w="1" h="571">
                    <a:moveTo>
                      <a:pt x="0" y="0"/>
                    </a:moveTo>
                    <a:lnTo>
                      <a:pt x="0" y="571"/>
                    </a:lnTo>
                    <a:lnTo>
                      <a:pt x="1" y="57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11" name="Freeform 199"/>
              <p:cNvSpPr>
                <a:spLocks/>
              </p:cNvSpPr>
              <p:nvPr/>
            </p:nvSpPr>
            <p:spPr bwMode="auto">
              <a:xfrm>
                <a:off x="2822" y="1826"/>
                <a:ext cx="1" cy="17"/>
              </a:xfrm>
              <a:custGeom>
                <a:avLst/>
                <a:gdLst>
                  <a:gd name="T0" fmla="*/ 0 w 1"/>
                  <a:gd name="T1" fmla="*/ 0 h 114"/>
                  <a:gd name="T2" fmla="*/ 0 w 1"/>
                  <a:gd name="T3" fmla="*/ 114 h 114"/>
                  <a:gd name="T4" fmla="*/ 1 w 1"/>
                  <a:gd name="T5" fmla="*/ 114 h 114"/>
                </a:gdLst>
                <a:ahLst/>
                <a:cxnLst>
                  <a:cxn ang="0">
                    <a:pos x="T0" y="T1"/>
                  </a:cxn>
                  <a:cxn ang="0">
                    <a:pos x="T2" y="T3"/>
                  </a:cxn>
                  <a:cxn ang="0">
                    <a:pos x="T4" y="T5"/>
                  </a:cxn>
                </a:cxnLst>
                <a:rect l="0" t="0" r="r" b="b"/>
                <a:pathLst>
                  <a:path w="1" h="114">
                    <a:moveTo>
                      <a:pt x="0" y="0"/>
                    </a:moveTo>
                    <a:lnTo>
                      <a:pt x="0" y="114"/>
                    </a:lnTo>
                    <a:lnTo>
                      <a:pt x="1" y="11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12" name="Freeform 200"/>
              <p:cNvSpPr>
                <a:spLocks/>
              </p:cNvSpPr>
              <p:nvPr/>
            </p:nvSpPr>
            <p:spPr bwMode="auto">
              <a:xfrm>
                <a:off x="2822" y="1861"/>
                <a:ext cx="1" cy="83"/>
              </a:xfrm>
              <a:custGeom>
                <a:avLst/>
                <a:gdLst>
                  <a:gd name="T0" fmla="*/ 0 w 1"/>
                  <a:gd name="T1" fmla="*/ 0 h 569"/>
                  <a:gd name="T2" fmla="*/ 0 w 1"/>
                  <a:gd name="T3" fmla="*/ 569 h 569"/>
                  <a:gd name="T4" fmla="*/ 1 w 1"/>
                  <a:gd name="T5" fmla="*/ 569 h 569"/>
                </a:gdLst>
                <a:ahLst/>
                <a:cxnLst>
                  <a:cxn ang="0">
                    <a:pos x="T0" y="T1"/>
                  </a:cxn>
                  <a:cxn ang="0">
                    <a:pos x="T2" y="T3"/>
                  </a:cxn>
                  <a:cxn ang="0">
                    <a:pos x="T4" y="T5"/>
                  </a:cxn>
                </a:cxnLst>
                <a:rect l="0" t="0" r="r" b="b"/>
                <a:pathLst>
                  <a:path w="1" h="569">
                    <a:moveTo>
                      <a:pt x="0" y="0"/>
                    </a:moveTo>
                    <a:lnTo>
                      <a:pt x="0" y="569"/>
                    </a:lnTo>
                    <a:lnTo>
                      <a:pt x="1" y="5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513" name="Freeform 201"/>
              <p:cNvSpPr>
                <a:spLocks/>
              </p:cNvSpPr>
              <p:nvPr/>
            </p:nvSpPr>
            <p:spPr bwMode="auto">
              <a:xfrm>
                <a:off x="2822" y="1962"/>
                <a:ext cx="1" cy="17"/>
              </a:xfrm>
              <a:custGeom>
                <a:avLst/>
                <a:gdLst>
                  <a:gd name="T0" fmla="*/ 0 w 1"/>
                  <a:gd name="T1" fmla="*/ 0 h 113"/>
                  <a:gd name="T2" fmla="*/ 0 w 1"/>
                  <a:gd name="T3" fmla="*/ 113 h 113"/>
                  <a:gd name="T4" fmla="*/ 1 w 1"/>
                  <a:gd name="T5" fmla="*/ 113 h 113"/>
                </a:gdLst>
                <a:ahLst/>
                <a:cxnLst>
                  <a:cxn ang="0">
                    <a:pos x="T0" y="T1"/>
                  </a:cxn>
                  <a:cxn ang="0">
                    <a:pos x="T2" y="T3"/>
                  </a:cxn>
                  <a:cxn ang="0">
                    <a:pos x="T4" y="T5"/>
                  </a:cxn>
                </a:cxnLst>
                <a:rect l="0" t="0" r="r" b="b"/>
                <a:pathLst>
                  <a:path w="1" h="113">
                    <a:moveTo>
                      <a:pt x="0" y="0"/>
                    </a:moveTo>
                    <a:lnTo>
                      <a:pt x="0" y="113"/>
                    </a:lnTo>
                    <a:lnTo>
                      <a:pt x="1" y="1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3796" name="Line 484"/>
              <p:cNvSpPr>
                <a:spLocks noChangeShapeType="1"/>
              </p:cNvSpPr>
              <p:nvPr/>
            </p:nvSpPr>
            <p:spPr bwMode="auto">
              <a:xfrm>
                <a:off x="3120" y="1296"/>
                <a:ext cx="384"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3797" name="Line 485"/>
              <p:cNvSpPr>
                <a:spLocks noChangeShapeType="1"/>
              </p:cNvSpPr>
              <p:nvPr/>
            </p:nvSpPr>
            <p:spPr bwMode="auto">
              <a:xfrm>
                <a:off x="3132" y="1500"/>
                <a:ext cx="384"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3798" name="Line 486"/>
              <p:cNvSpPr>
                <a:spLocks noChangeShapeType="1"/>
              </p:cNvSpPr>
              <p:nvPr/>
            </p:nvSpPr>
            <p:spPr bwMode="auto">
              <a:xfrm>
                <a:off x="3312" y="1296"/>
                <a:ext cx="0" cy="192"/>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3799" name="Line 487"/>
              <p:cNvSpPr>
                <a:spLocks noChangeShapeType="1"/>
              </p:cNvSpPr>
              <p:nvPr/>
            </p:nvSpPr>
            <p:spPr bwMode="auto">
              <a:xfrm>
                <a:off x="3312" y="1488"/>
                <a:ext cx="0" cy="336"/>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3800" name="Text Box 488"/>
              <p:cNvSpPr txBox="1">
                <a:spLocks noChangeArrowheads="1"/>
              </p:cNvSpPr>
              <p:nvPr/>
            </p:nvSpPr>
            <p:spPr bwMode="auto">
              <a:xfrm rot="-5400000">
                <a:off x="3122" y="1558"/>
                <a:ext cx="20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600" i="0">
                    <a:solidFill>
                      <a:schemeClr val="bg1"/>
                    </a:solidFill>
                    <a:effectLst>
                      <a:outerShdw blurRad="38100" dist="38100" dir="2700000" algn="tl">
                        <a:srgbClr val="808080"/>
                      </a:outerShdw>
                    </a:effectLst>
                    <a:latin typeface="Times New Roman" pitchFamily="18" charset="0"/>
                  </a:rPr>
                  <a:t>D</a:t>
                </a:r>
                <a:endParaRPr lang="en-GB" sz="1600" i="0">
                  <a:solidFill>
                    <a:schemeClr val="bg1"/>
                  </a:solidFill>
                  <a:effectLst>
                    <a:outerShdw blurRad="38100" dist="38100" dir="2700000" algn="tl">
                      <a:srgbClr val="808080"/>
                    </a:outerShdw>
                  </a:effectLst>
                  <a:latin typeface="Times New Roman" pitchFamily="18" charset="0"/>
                </a:endParaRPr>
              </a:p>
            </p:txBody>
          </p:sp>
          <p:sp>
            <p:nvSpPr>
              <p:cNvPr id="13801" name="Text Box 489"/>
              <p:cNvSpPr txBox="1">
                <a:spLocks noChangeArrowheads="1"/>
              </p:cNvSpPr>
              <p:nvPr/>
            </p:nvSpPr>
            <p:spPr bwMode="auto">
              <a:xfrm rot="-5400000">
                <a:off x="3088" y="1314"/>
                <a:ext cx="27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000" i="0">
                    <a:solidFill>
                      <a:schemeClr val="bg1"/>
                    </a:solidFill>
                    <a:effectLst>
                      <a:outerShdw blurRad="38100" dist="38100" dir="2700000" algn="tl">
                        <a:srgbClr val="808080"/>
                      </a:outerShdw>
                    </a:effectLst>
                    <a:latin typeface="Times New Roman" pitchFamily="18" charset="0"/>
                  </a:rPr>
                  <a:t>0.6D</a:t>
                </a:r>
                <a:endParaRPr lang="en-GB" sz="1000" i="0">
                  <a:solidFill>
                    <a:schemeClr val="bg1"/>
                  </a:solidFill>
                  <a:effectLst>
                    <a:outerShdw blurRad="38100" dist="38100" dir="2700000" algn="tl">
                      <a:srgbClr val="808080"/>
                    </a:outerShdw>
                  </a:effectLst>
                  <a:latin typeface="Times New Roman" pitchFamily="18" charset="0"/>
                </a:endParaRPr>
              </a:p>
            </p:txBody>
          </p:sp>
          <p:sp>
            <p:nvSpPr>
              <p:cNvPr id="13802" name="Line 490"/>
              <p:cNvSpPr>
                <a:spLocks noChangeShapeType="1"/>
              </p:cNvSpPr>
              <p:nvPr/>
            </p:nvSpPr>
            <p:spPr bwMode="auto">
              <a:xfrm>
                <a:off x="2658" y="2352"/>
                <a:ext cx="0" cy="28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3803" name="Line 491"/>
              <p:cNvSpPr>
                <a:spLocks noChangeShapeType="1"/>
              </p:cNvSpPr>
              <p:nvPr/>
            </p:nvSpPr>
            <p:spPr bwMode="auto">
              <a:xfrm>
                <a:off x="2982" y="2352"/>
                <a:ext cx="0" cy="288"/>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3804" name="Line 492"/>
              <p:cNvSpPr>
                <a:spLocks noChangeShapeType="1"/>
              </p:cNvSpPr>
              <p:nvPr/>
            </p:nvSpPr>
            <p:spPr bwMode="auto">
              <a:xfrm>
                <a:off x="2658" y="2544"/>
                <a:ext cx="336"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3805" name="Text Box 493"/>
              <p:cNvSpPr txBox="1">
                <a:spLocks noChangeArrowheads="1"/>
              </p:cNvSpPr>
              <p:nvPr/>
            </p:nvSpPr>
            <p:spPr bwMode="auto">
              <a:xfrm>
                <a:off x="2744" y="2364"/>
                <a:ext cx="20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1600" i="0">
                    <a:solidFill>
                      <a:schemeClr val="bg1"/>
                    </a:solidFill>
                    <a:effectLst>
                      <a:outerShdw blurRad="38100" dist="38100" dir="2700000" algn="tl">
                        <a:srgbClr val="808080"/>
                      </a:outerShdw>
                    </a:effectLst>
                    <a:latin typeface="Times New Roman" pitchFamily="18" charset="0"/>
                  </a:rPr>
                  <a:t>D</a:t>
                </a:r>
                <a:endParaRPr lang="en-GB" sz="1600" i="0">
                  <a:solidFill>
                    <a:schemeClr val="bg1"/>
                  </a:solidFill>
                  <a:effectLst>
                    <a:outerShdw blurRad="38100" dist="38100" dir="2700000" algn="tl">
                      <a:srgbClr val="808080"/>
                    </a:outerShdw>
                  </a:effectLst>
                  <a:latin typeface="Times New Roman" pitchFamily="18" charset="0"/>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795"/>
                                        </p:tgtEl>
                                        <p:attrNameLst>
                                          <p:attrName>style.visibility</p:attrName>
                                        </p:attrNameLst>
                                      </p:cBhvr>
                                      <p:to>
                                        <p:strVal val="visible"/>
                                      </p:to>
                                    </p:set>
                                    <p:animEffect transition="in" filter="dissolve">
                                      <p:cBhvr>
                                        <p:cTn id="7" dur="500"/>
                                        <p:tgtEl>
                                          <p:spTgt spid="13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3806"/>
                                        </p:tgtEl>
                                        <p:attrNameLst>
                                          <p:attrName>style.visibility</p:attrName>
                                        </p:attrNameLst>
                                      </p:cBhvr>
                                      <p:to>
                                        <p:strVal val="visible"/>
                                      </p:to>
                                    </p:set>
                                    <p:animEffect transition="in" filter="dissolve">
                                      <p:cBhvr>
                                        <p:cTn id="12" dur="500"/>
                                        <p:tgtEl>
                                          <p:spTgt spid="138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3809"/>
                                        </p:tgtEl>
                                        <p:attrNameLst>
                                          <p:attrName>style.visibility</p:attrName>
                                        </p:attrNameLst>
                                      </p:cBhvr>
                                      <p:to>
                                        <p:strVal val="visible"/>
                                      </p:to>
                                    </p:set>
                                    <p:animEffect transition="in" filter="dissolve">
                                      <p:cBhvr>
                                        <p:cTn id="17" dur="500"/>
                                        <p:tgtEl>
                                          <p:spTgt spid="138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3810"/>
                                        </p:tgtEl>
                                        <p:attrNameLst>
                                          <p:attrName>style.visibility</p:attrName>
                                        </p:attrNameLst>
                                      </p:cBhvr>
                                      <p:to>
                                        <p:strVal val="visible"/>
                                      </p:to>
                                    </p:set>
                                    <p:animEffect transition="in" filter="dissolve">
                                      <p:cBhvr>
                                        <p:cTn id="22" dur="500"/>
                                        <p:tgtEl>
                                          <p:spTgt spid="13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95"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8" name="Group 2"/>
          <p:cNvGrpSpPr>
            <a:grpSpLocks/>
          </p:cNvGrpSpPr>
          <p:nvPr/>
        </p:nvGrpSpPr>
        <p:grpSpPr bwMode="auto">
          <a:xfrm>
            <a:off x="2759075" y="533400"/>
            <a:ext cx="3641725" cy="5048250"/>
            <a:chOff x="1931" y="1697"/>
            <a:chExt cx="937" cy="1299"/>
          </a:xfrm>
        </p:grpSpPr>
        <p:sp>
          <p:nvSpPr>
            <p:cNvPr id="14339" name="Freeform 3"/>
            <p:cNvSpPr>
              <a:spLocks/>
            </p:cNvSpPr>
            <p:nvPr/>
          </p:nvSpPr>
          <p:spPr bwMode="auto">
            <a:xfrm>
              <a:off x="2256" y="1849"/>
              <a:ext cx="286" cy="1"/>
            </a:xfrm>
            <a:custGeom>
              <a:avLst/>
              <a:gdLst>
                <a:gd name="T0" fmla="*/ 0 w 3137"/>
                <a:gd name="T1" fmla="*/ 3135 w 3137"/>
                <a:gd name="T2" fmla="*/ 3137 w 3137"/>
              </a:gdLst>
              <a:ahLst/>
              <a:cxnLst>
                <a:cxn ang="0">
                  <a:pos x="T0" y="0"/>
                </a:cxn>
                <a:cxn ang="0">
                  <a:pos x="T1" y="0"/>
                </a:cxn>
                <a:cxn ang="0">
                  <a:pos x="T2" y="0"/>
                </a:cxn>
              </a:cxnLst>
              <a:rect l="0" t="0" r="r" b="b"/>
              <a:pathLst>
                <a:path w="3137">
                  <a:moveTo>
                    <a:pt x="0" y="0"/>
                  </a:moveTo>
                  <a:lnTo>
                    <a:pt x="3135" y="0"/>
                  </a:lnTo>
                  <a:lnTo>
                    <a:pt x="313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0" name="Freeform 4"/>
            <p:cNvSpPr>
              <a:spLocks/>
            </p:cNvSpPr>
            <p:nvPr/>
          </p:nvSpPr>
          <p:spPr bwMode="auto">
            <a:xfrm>
              <a:off x="2256" y="2065"/>
              <a:ext cx="286" cy="1"/>
            </a:xfrm>
            <a:custGeom>
              <a:avLst/>
              <a:gdLst>
                <a:gd name="T0" fmla="*/ 0 w 3137"/>
                <a:gd name="T1" fmla="*/ 3135 w 3137"/>
                <a:gd name="T2" fmla="*/ 3137 w 3137"/>
              </a:gdLst>
              <a:ahLst/>
              <a:cxnLst>
                <a:cxn ang="0">
                  <a:pos x="T0" y="0"/>
                </a:cxn>
                <a:cxn ang="0">
                  <a:pos x="T1" y="0"/>
                </a:cxn>
                <a:cxn ang="0">
                  <a:pos x="T2" y="0"/>
                </a:cxn>
              </a:cxnLst>
              <a:rect l="0" t="0" r="r" b="b"/>
              <a:pathLst>
                <a:path w="3137">
                  <a:moveTo>
                    <a:pt x="0" y="0"/>
                  </a:moveTo>
                  <a:lnTo>
                    <a:pt x="3135" y="0"/>
                  </a:lnTo>
                  <a:lnTo>
                    <a:pt x="313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1" name="Freeform 5"/>
            <p:cNvSpPr>
              <a:spLocks/>
            </p:cNvSpPr>
            <p:nvPr/>
          </p:nvSpPr>
          <p:spPr bwMode="auto">
            <a:xfrm>
              <a:off x="2304" y="1849"/>
              <a:ext cx="112" cy="19"/>
            </a:xfrm>
            <a:custGeom>
              <a:avLst/>
              <a:gdLst>
                <a:gd name="T0" fmla="*/ 1234 w 1234"/>
                <a:gd name="T1" fmla="*/ 0 h 204"/>
                <a:gd name="T2" fmla="*/ 0 w 1234"/>
                <a:gd name="T3" fmla="*/ 204 h 204"/>
                <a:gd name="T4" fmla="*/ 1 w 1234"/>
                <a:gd name="T5" fmla="*/ 204 h 204"/>
              </a:gdLst>
              <a:ahLst/>
              <a:cxnLst>
                <a:cxn ang="0">
                  <a:pos x="T0" y="T1"/>
                </a:cxn>
                <a:cxn ang="0">
                  <a:pos x="T2" y="T3"/>
                </a:cxn>
                <a:cxn ang="0">
                  <a:pos x="T4" y="T5"/>
                </a:cxn>
              </a:cxnLst>
              <a:rect l="0" t="0" r="r" b="b"/>
              <a:pathLst>
                <a:path w="1234" h="204">
                  <a:moveTo>
                    <a:pt x="1234" y="0"/>
                  </a:moveTo>
                  <a:lnTo>
                    <a:pt x="0" y="204"/>
                  </a:lnTo>
                  <a:lnTo>
                    <a:pt x="1" y="20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2" name="Freeform 6"/>
            <p:cNvSpPr>
              <a:spLocks/>
            </p:cNvSpPr>
            <p:nvPr/>
          </p:nvSpPr>
          <p:spPr bwMode="auto">
            <a:xfrm>
              <a:off x="2382" y="1849"/>
              <a:ext cx="112" cy="19"/>
            </a:xfrm>
            <a:custGeom>
              <a:avLst/>
              <a:gdLst>
                <a:gd name="T0" fmla="*/ 1235 w 1235"/>
                <a:gd name="T1" fmla="*/ 204 h 204"/>
                <a:gd name="T2" fmla="*/ 0 w 1235"/>
                <a:gd name="T3" fmla="*/ 0 h 204"/>
                <a:gd name="T4" fmla="*/ 1 w 1235"/>
                <a:gd name="T5" fmla="*/ 0 h 204"/>
              </a:gdLst>
              <a:ahLst/>
              <a:cxnLst>
                <a:cxn ang="0">
                  <a:pos x="T0" y="T1"/>
                </a:cxn>
                <a:cxn ang="0">
                  <a:pos x="T2" y="T3"/>
                </a:cxn>
                <a:cxn ang="0">
                  <a:pos x="T4" y="T5"/>
                </a:cxn>
              </a:cxnLst>
              <a:rect l="0" t="0" r="r" b="b"/>
              <a:pathLst>
                <a:path w="1235" h="204">
                  <a:moveTo>
                    <a:pt x="1235" y="20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3" name="Freeform 7"/>
            <p:cNvSpPr>
              <a:spLocks/>
            </p:cNvSpPr>
            <p:nvPr/>
          </p:nvSpPr>
          <p:spPr bwMode="auto">
            <a:xfrm>
              <a:off x="2209" y="1851"/>
              <a:ext cx="95" cy="17"/>
            </a:xfrm>
            <a:custGeom>
              <a:avLst/>
              <a:gdLst>
                <a:gd name="T0" fmla="*/ 1046 w 1046"/>
                <a:gd name="T1" fmla="*/ 181 h 181"/>
                <a:gd name="T2" fmla="*/ 713 w 1046"/>
                <a:gd name="T3" fmla="*/ 0 h 181"/>
                <a:gd name="T4" fmla="*/ 333 w 1046"/>
                <a:gd name="T5" fmla="*/ 0 h 181"/>
                <a:gd name="T6" fmla="*/ 0 w 1046"/>
                <a:gd name="T7" fmla="*/ 181 h 181"/>
                <a:gd name="T8" fmla="*/ 1 w 1046"/>
                <a:gd name="T9" fmla="*/ 181 h 181"/>
              </a:gdLst>
              <a:ahLst/>
              <a:cxnLst>
                <a:cxn ang="0">
                  <a:pos x="T0" y="T1"/>
                </a:cxn>
                <a:cxn ang="0">
                  <a:pos x="T2" y="T3"/>
                </a:cxn>
                <a:cxn ang="0">
                  <a:pos x="T4" y="T5"/>
                </a:cxn>
                <a:cxn ang="0">
                  <a:pos x="T6" y="T7"/>
                </a:cxn>
                <a:cxn ang="0">
                  <a:pos x="T8" y="T9"/>
                </a:cxn>
              </a:cxnLst>
              <a:rect l="0" t="0" r="r" b="b"/>
              <a:pathLst>
                <a:path w="1046" h="181">
                  <a:moveTo>
                    <a:pt x="1046" y="181"/>
                  </a:moveTo>
                  <a:lnTo>
                    <a:pt x="713" y="0"/>
                  </a:lnTo>
                  <a:lnTo>
                    <a:pt x="333" y="0"/>
                  </a:lnTo>
                  <a:lnTo>
                    <a:pt x="0" y="181"/>
                  </a:lnTo>
                  <a:lnTo>
                    <a:pt x="1" y="18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4" name="Freeform 8"/>
            <p:cNvSpPr>
              <a:spLocks/>
            </p:cNvSpPr>
            <p:nvPr/>
          </p:nvSpPr>
          <p:spPr bwMode="auto">
            <a:xfrm>
              <a:off x="2494" y="1851"/>
              <a:ext cx="95" cy="17"/>
            </a:xfrm>
            <a:custGeom>
              <a:avLst/>
              <a:gdLst>
                <a:gd name="T0" fmla="*/ 1045 w 1045"/>
                <a:gd name="T1" fmla="*/ 181 h 181"/>
                <a:gd name="T2" fmla="*/ 712 w 1045"/>
                <a:gd name="T3" fmla="*/ 0 h 181"/>
                <a:gd name="T4" fmla="*/ 333 w 1045"/>
                <a:gd name="T5" fmla="*/ 0 h 181"/>
                <a:gd name="T6" fmla="*/ 0 w 1045"/>
                <a:gd name="T7" fmla="*/ 181 h 181"/>
                <a:gd name="T8" fmla="*/ 1 w 1045"/>
                <a:gd name="T9" fmla="*/ 181 h 181"/>
              </a:gdLst>
              <a:ahLst/>
              <a:cxnLst>
                <a:cxn ang="0">
                  <a:pos x="T0" y="T1"/>
                </a:cxn>
                <a:cxn ang="0">
                  <a:pos x="T2" y="T3"/>
                </a:cxn>
                <a:cxn ang="0">
                  <a:pos x="T4" y="T5"/>
                </a:cxn>
                <a:cxn ang="0">
                  <a:pos x="T6" y="T7"/>
                </a:cxn>
                <a:cxn ang="0">
                  <a:pos x="T8" y="T9"/>
                </a:cxn>
              </a:cxnLst>
              <a:rect l="0" t="0" r="r" b="b"/>
              <a:pathLst>
                <a:path w="1045" h="181">
                  <a:moveTo>
                    <a:pt x="1045" y="181"/>
                  </a:moveTo>
                  <a:lnTo>
                    <a:pt x="712" y="0"/>
                  </a:lnTo>
                  <a:lnTo>
                    <a:pt x="333" y="0"/>
                  </a:lnTo>
                  <a:lnTo>
                    <a:pt x="0" y="181"/>
                  </a:lnTo>
                  <a:lnTo>
                    <a:pt x="1" y="18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5" name="Freeform 9"/>
            <p:cNvSpPr>
              <a:spLocks/>
            </p:cNvSpPr>
            <p:nvPr/>
          </p:nvSpPr>
          <p:spPr bwMode="auto">
            <a:xfrm>
              <a:off x="2589" y="1868"/>
              <a:ext cx="1" cy="153"/>
            </a:xfrm>
            <a:custGeom>
              <a:avLst/>
              <a:gdLst>
                <a:gd name="T0" fmla="*/ 0 w 1"/>
                <a:gd name="T1" fmla="*/ 1686 h 1686"/>
                <a:gd name="T2" fmla="*/ 0 w 1"/>
                <a:gd name="T3" fmla="*/ 0 h 1686"/>
                <a:gd name="T4" fmla="*/ 1 w 1"/>
                <a:gd name="T5" fmla="*/ 0 h 1686"/>
              </a:gdLst>
              <a:ahLst/>
              <a:cxnLst>
                <a:cxn ang="0">
                  <a:pos x="T0" y="T1"/>
                </a:cxn>
                <a:cxn ang="0">
                  <a:pos x="T2" y="T3"/>
                </a:cxn>
                <a:cxn ang="0">
                  <a:pos x="T4" y="T5"/>
                </a:cxn>
              </a:cxnLst>
              <a:rect l="0" t="0" r="r" b="b"/>
              <a:pathLst>
                <a:path w="1" h="1686">
                  <a:moveTo>
                    <a:pt x="0" y="168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6" name="Freeform 10"/>
            <p:cNvSpPr>
              <a:spLocks/>
            </p:cNvSpPr>
            <p:nvPr/>
          </p:nvSpPr>
          <p:spPr bwMode="auto">
            <a:xfrm>
              <a:off x="2209" y="1868"/>
              <a:ext cx="1" cy="153"/>
            </a:xfrm>
            <a:custGeom>
              <a:avLst/>
              <a:gdLst>
                <a:gd name="T0" fmla="*/ 0 w 1"/>
                <a:gd name="T1" fmla="*/ 1686 h 1686"/>
                <a:gd name="T2" fmla="*/ 0 w 1"/>
                <a:gd name="T3" fmla="*/ 0 h 1686"/>
                <a:gd name="T4" fmla="*/ 1 w 1"/>
                <a:gd name="T5" fmla="*/ 0 h 1686"/>
              </a:gdLst>
              <a:ahLst/>
              <a:cxnLst>
                <a:cxn ang="0">
                  <a:pos x="T0" y="T1"/>
                </a:cxn>
                <a:cxn ang="0">
                  <a:pos x="T2" y="T3"/>
                </a:cxn>
                <a:cxn ang="0">
                  <a:pos x="T4" y="T5"/>
                </a:cxn>
              </a:cxnLst>
              <a:rect l="0" t="0" r="r" b="b"/>
              <a:pathLst>
                <a:path w="1" h="1686">
                  <a:moveTo>
                    <a:pt x="0" y="168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7" name="Freeform 11"/>
            <p:cNvSpPr>
              <a:spLocks/>
            </p:cNvSpPr>
            <p:nvPr/>
          </p:nvSpPr>
          <p:spPr bwMode="auto">
            <a:xfrm>
              <a:off x="2494" y="1868"/>
              <a:ext cx="1" cy="153"/>
            </a:xfrm>
            <a:custGeom>
              <a:avLst/>
              <a:gdLst>
                <a:gd name="T0" fmla="*/ 0 w 1"/>
                <a:gd name="T1" fmla="*/ 1686 h 1686"/>
                <a:gd name="T2" fmla="*/ 0 w 1"/>
                <a:gd name="T3" fmla="*/ 0 h 1686"/>
                <a:gd name="T4" fmla="*/ 1 w 1"/>
                <a:gd name="T5" fmla="*/ 0 h 1686"/>
              </a:gdLst>
              <a:ahLst/>
              <a:cxnLst>
                <a:cxn ang="0">
                  <a:pos x="T0" y="T1"/>
                </a:cxn>
                <a:cxn ang="0">
                  <a:pos x="T2" y="T3"/>
                </a:cxn>
                <a:cxn ang="0">
                  <a:pos x="T4" y="T5"/>
                </a:cxn>
              </a:cxnLst>
              <a:rect l="0" t="0" r="r" b="b"/>
              <a:pathLst>
                <a:path w="1" h="1686">
                  <a:moveTo>
                    <a:pt x="0" y="168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8" name="Freeform 12"/>
            <p:cNvSpPr>
              <a:spLocks/>
            </p:cNvSpPr>
            <p:nvPr/>
          </p:nvSpPr>
          <p:spPr bwMode="auto">
            <a:xfrm>
              <a:off x="2304" y="1868"/>
              <a:ext cx="1" cy="153"/>
            </a:xfrm>
            <a:custGeom>
              <a:avLst/>
              <a:gdLst>
                <a:gd name="T0" fmla="*/ 0 w 1"/>
                <a:gd name="T1" fmla="*/ 1686 h 1686"/>
                <a:gd name="T2" fmla="*/ 0 w 1"/>
                <a:gd name="T3" fmla="*/ 0 h 1686"/>
                <a:gd name="T4" fmla="*/ 1 w 1"/>
                <a:gd name="T5" fmla="*/ 0 h 1686"/>
              </a:gdLst>
              <a:ahLst/>
              <a:cxnLst>
                <a:cxn ang="0">
                  <a:pos x="T0" y="T1"/>
                </a:cxn>
                <a:cxn ang="0">
                  <a:pos x="T2" y="T3"/>
                </a:cxn>
                <a:cxn ang="0">
                  <a:pos x="T4" y="T5"/>
                </a:cxn>
              </a:cxnLst>
              <a:rect l="0" t="0" r="r" b="b"/>
              <a:pathLst>
                <a:path w="1" h="1686">
                  <a:moveTo>
                    <a:pt x="0" y="168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49" name="Freeform 13"/>
            <p:cNvSpPr>
              <a:spLocks/>
            </p:cNvSpPr>
            <p:nvPr/>
          </p:nvSpPr>
          <p:spPr bwMode="auto">
            <a:xfrm>
              <a:off x="2304" y="1770"/>
              <a:ext cx="190" cy="1"/>
            </a:xfrm>
            <a:custGeom>
              <a:avLst/>
              <a:gdLst>
                <a:gd name="T0" fmla="*/ 0 w 2091"/>
                <a:gd name="T1" fmla="*/ 2090 w 2091"/>
                <a:gd name="T2" fmla="*/ 2091 w 2091"/>
              </a:gdLst>
              <a:ahLst/>
              <a:cxnLst>
                <a:cxn ang="0">
                  <a:pos x="T0" y="0"/>
                </a:cxn>
                <a:cxn ang="0">
                  <a:pos x="T1" y="0"/>
                </a:cxn>
                <a:cxn ang="0">
                  <a:pos x="T2" y="0"/>
                </a:cxn>
              </a:cxnLst>
              <a:rect l="0" t="0" r="r" b="b"/>
              <a:pathLst>
                <a:path w="2091">
                  <a:moveTo>
                    <a:pt x="0" y="0"/>
                  </a:moveTo>
                  <a:lnTo>
                    <a:pt x="2090" y="0"/>
                  </a:lnTo>
                  <a:lnTo>
                    <a:pt x="20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0" name="Freeform 14"/>
            <p:cNvSpPr>
              <a:spLocks/>
            </p:cNvSpPr>
            <p:nvPr/>
          </p:nvSpPr>
          <p:spPr bwMode="auto">
            <a:xfrm>
              <a:off x="2316" y="1758"/>
              <a:ext cx="1" cy="91"/>
            </a:xfrm>
            <a:custGeom>
              <a:avLst/>
              <a:gdLst>
                <a:gd name="T0" fmla="*/ 0 w 1"/>
                <a:gd name="T1" fmla="*/ 1003 h 1003"/>
                <a:gd name="T2" fmla="*/ 0 w 1"/>
                <a:gd name="T3" fmla="*/ 0 h 1003"/>
                <a:gd name="T4" fmla="*/ 1 w 1"/>
                <a:gd name="T5" fmla="*/ 0 h 1003"/>
              </a:gdLst>
              <a:ahLst/>
              <a:cxnLst>
                <a:cxn ang="0">
                  <a:pos x="T0" y="T1"/>
                </a:cxn>
                <a:cxn ang="0">
                  <a:pos x="T2" y="T3"/>
                </a:cxn>
                <a:cxn ang="0">
                  <a:pos x="T4" y="T5"/>
                </a:cxn>
              </a:cxnLst>
              <a:rect l="0" t="0" r="r" b="b"/>
              <a:pathLst>
                <a:path w="1" h="1003">
                  <a:moveTo>
                    <a:pt x="0" y="100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1" name="Freeform 15"/>
            <p:cNvSpPr>
              <a:spLocks/>
            </p:cNvSpPr>
            <p:nvPr/>
          </p:nvSpPr>
          <p:spPr bwMode="auto">
            <a:xfrm>
              <a:off x="2482" y="1758"/>
              <a:ext cx="1" cy="91"/>
            </a:xfrm>
            <a:custGeom>
              <a:avLst/>
              <a:gdLst>
                <a:gd name="T0" fmla="*/ 0 w 1"/>
                <a:gd name="T1" fmla="*/ 1003 h 1003"/>
                <a:gd name="T2" fmla="*/ 0 w 1"/>
                <a:gd name="T3" fmla="*/ 0 h 1003"/>
                <a:gd name="T4" fmla="*/ 1 w 1"/>
                <a:gd name="T5" fmla="*/ 0 h 1003"/>
              </a:gdLst>
              <a:ahLst/>
              <a:cxnLst>
                <a:cxn ang="0">
                  <a:pos x="T0" y="T1"/>
                </a:cxn>
                <a:cxn ang="0">
                  <a:pos x="T2" y="T3"/>
                </a:cxn>
                <a:cxn ang="0">
                  <a:pos x="T4" y="T5"/>
                </a:cxn>
              </a:cxnLst>
              <a:rect l="0" t="0" r="r" b="b"/>
              <a:pathLst>
                <a:path w="1" h="1003">
                  <a:moveTo>
                    <a:pt x="0" y="100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2" name="Freeform 16"/>
            <p:cNvSpPr>
              <a:spLocks/>
            </p:cNvSpPr>
            <p:nvPr/>
          </p:nvSpPr>
          <p:spPr bwMode="auto">
            <a:xfrm>
              <a:off x="2316" y="1758"/>
              <a:ext cx="166" cy="1"/>
            </a:xfrm>
            <a:custGeom>
              <a:avLst/>
              <a:gdLst>
                <a:gd name="T0" fmla="*/ 0 w 1830"/>
                <a:gd name="T1" fmla="*/ 1829 w 1830"/>
                <a:gd name="T2" fmla="*/ 1830 w 1830"/>
              </a:gdLst>
              <a:ahLst/>
              <a:cxnLst>
                <a:cxn ang="0">
                  <a:pos x="T0" y="0"/>
                </a:cxn>
                <a:cxn ang="0">
                  <a:pos x="T1" y="0"/>
                </a:cxn>
                <a:cxn ang="0">
                  <a:pos x="T2" y="0"/>
                </a:cxn>
              </a:cxnLst>
              <a:rect l="0" t="0" r="r" b="b"/>
              <a:pathLst>
                <a:path w="1830">
                  <a:moveTo>
                    <a:pt x="0" y="0"/>
                  </a:moveTo>
                  <a:lnTo>
                    <a:pt x="1829" y="0"/>
                  </a:lnTo>
                  <a:lnTo>
                    <a:pt x="18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3" name="Freeform 17"/>
            <p:cNvSpPr>
              <a:spLocks/>
            </p:cNvSpPr>
            <p:nvPr/>
          </p:nvSpPr>
          <p:spPr bwMode="auto">
            <a:xfrm>
              <a:off x="2304" y="1758"/>
              <a:ext cx="12" cy="12"/>
            </a:xfrm>
            <a:custGeom>
              <a:avLst/>
              <a:gdLst>
                <a:gd name="T0" fmla="*/ 0 w 131"/>
                <a:gd name="T1" fmla="*/ 131 h 131"/>
                <a:gd name="T2" fmla="*/ 130 w 131"/>
                <a:gd name="T3" fmla="*/ 0 h 131"/>
                <a:gd name="T4" fmla="*/ 131 w 131"/>
                <a:gd name="T5" fmla="*/ 0 h 131"/>
              </a:gdLst>
              <a:ahLst/>
              <a:cxnLst>
                <a:cxn ang="0">
                  <a:pos x="T0" y="T1"/>
                </a:cxn>
                <a:cxn ang="0">
                  <a:pos x="T2" y="T3"/>
                </a:cxn>
                <a:cxn ang="0">
                  <a:pos x="T4" y="T5"/>
                </a:cxn>
              </a:cxnLst>
              <a:rect l="0" t="0" r="r" b="b"/>
              <a:pathLst>
                <a:path w="131" h="131">
                  <a:moveTo>
                    <a:pt x="0" y="131"/>
                  </a:moveTo>
                  <a:lnTo>
                    <a:pt x="130" y="0"/>
                  </a:lnTo>
                  <a:lnTo>
                    <a:pt x="13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4" name="Freeform 18"/>
            <p:cNvSpPr>
              <a:spLocks/>
            </p:cNvSpPr>
            <p:nvPr/>
          </p:nvSpPr>
          <p:spPr bwMode="auto">
            <a:xfrm>
              <a:off x="2482" y="1758"/>
              <a:ext cx="12" cy="12"/>
            </a:xfrm>
            <a:custGeom>
              <a:avLst/>
              <a:gdLst>
                <a:gd name="T0" fmla="*/ 131 w 131"/>
                <a:gd name="T1" fmla="*/ 131 h 131"/>
                <a:gd name="T2" fmla="*/ 0 w 131"/>
                <a:gd name="T3" fmla="*/ 0 h 131"/>
                <a:gd name="T4" fmla="*/ 1 w 131"/>
                <a:gd name="T5" fmla="*/ 0 h 131"/>
              </a:gdLst>
              <a:ahLst/>
              <a:cxnLst>
                <a:cxn ang="0">
                  <a:pos x="T0" y="T1"/>
                </a:cxn>
                <a:cxn ang="0">
                  <a:pos x="T2" y="T3"/>
                </a:cxn>
                <a:cxn ang="0">
                  <a:pos x="T4" y="T5"/>
                </a:cxn>
              </a:cxnLst>
              <a:rect l="0" t="0" r="r" b="b"/>
              <a:pathLst>
                <a:path w="131" h="131">
                  <a:moveTo>
                    <a:pt x="131" y="131"/>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5" name="Freeform 19"/>
            <p:cNvSpPr>
              <a:spLocks/>
            </p:cNvSpPr>
            <p:nvPr/>
          </p:nvSpPr>
          <p:spPr bwMode="auto">
            <a:xfrm>
              <a:off x="2304" y="1770"/>
              <a:ext cx="1" cy="79"/>
            </a:xfrm>
            <a:custGeom>
              <a:avLst/>
              <a:gdLst>
                <a:gd name="T0" fmla="*/ 0 w 1"/>
                <a:gd name="T1" fmla="*/ 872 h 872"/>
                <a:gd name="T2" fmla="*/ 0 w 1"/>
                <a:gd name="T3" fmla="*/ 0 h 872"/>
                <a:gd name="T4" fmla="*/ 1 w 1"/>
                <a:gd name="T5" fmla="*/ 0 h 872"/>
              </a:gdLst>
              <a:ahLst/>
              <a:cxnLst>
                <a:cxn ang="0">
                  <a:pos x="T0" y="T1"/>
                </a:cxn>
                <a:cxn ang="0">
                  <a:pos x="T2" y="T3"/>
                </a:cxn>
                <a:cxn ang="0">
                  <a:pos x="T4" y="T5"/>
                </a:cxn>
              </a:cxnLst>
              <a:rect l="0" t="0" r="r" b="b"/>
              <a:pathLst>
                <a:path w="1" h="872">
                  <a:moveTo>
                    <a:pt x="0" y="87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6" name="Freeform 20"/>
            <p:cNvSpPr>
              <a:spLocks/>
            </p:cNvSpPr>
            <p:nvPr/>
          </p:nvSpPr>
          <p:spPr bwMode="auto">
            <a:xfrm>
              <a:off x="2494" y="1770"/>
              <a:ext cx="1" cy="79"/>
            </a:xfrm>
            <a:custGeom>
              <a:avLst/>
              <a:gdLst>
                <a:gd name="T0" fmla="*/ 0 w 1"/>
                <a:gd name="T1" fmla="*/ 872 h 872"/>
                <a:gd name="T2" fmla="*/ 0 w 1"/>
                <a:gd name="T3" fmla="*/ 0 h 872"/>
                <a:gd name="T4" fmla="*/ 1 w 1"/>
                <a:gd name="T5" fmla="*/ 0 h 872"/>
              </a:gdLst>
              <a:ahLst/>
              <a:cxnLst>
                <a:cxn ang="0">
                  <a:pos x="T0" y="T1"/>
                </a:cxn>
                <a:cxn ang="0">
                  <a:pos x="T2" y="T3"/>
                </a:cxn>
                <a:cxn ang="0">
                  <a:pos x="T4" y="T5"/>
                </a:cxn>
              </a:cxnLst>
              <a:rect l="0" t="0" r="r" b="b"/>
              <a:pathLst>
                <a:path w="1" h="872">
                  <a:moveTo>
                    <a:pt x="0" y="87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7" name="Freeform 21"/>
            <p:cNvSpPr>
              <a:spLocks/>
            </p:cNvSpPr>
            <p:nvPr/>
          </p:nvSpPr>
          <p:spPr bwMode="auto">
            <a:xfrm>
              <a:off x="2494" y="1868"/>
              <a:ext cx="1" cy="153"/>
            </a:xfrm>
            <a:custGeom>
              <a:avLst/>
              <a:gdLst>
                <a:gd name="T0" fmla="*/ 0 w 1"/>
                <a:gd name="T1" fmla="*/ 1686 h 1686"/>
                <a:gd name="T2" fmla="*/ 0 w 1"/>
                <a:gd name="T3" fmla="*/ 0 h 1686"/>
                <a:gd name="T4" fmla="*/ 1 w 1"/>
                <a:gd name="T5" fmla="*/ 0 h 1686"/>
              </a:gdLst>
              <a:ahLst/>
              <a:cxnLst>
                <a:cxn ang="0">
                  <a:pos x="T0" y="T1"/>
                </a:cxn>
                <a:cxn ang="0">
                  <a:pos x="T2" y="T3"/>
                </a:cxn>
                <a:cxn ang="0">
                  <a:pos x="T4" y="T5"/>
                </a:cxn>
              </a:cxnLst>
              <a:rect l="0" t="0" r="r" b="b"/>
              <a:pathLst>
                <a:path w="1" h="1686">
                  <a:moveTo>
                    <a:pt x="0" y="168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8" name="Freeform 22"/>
            <p:cNvSpPr>
              <a:spLocks/>
            </p:cNvSpPr>
            <p:nvPr/>
          </p:nvSpPr>
          <p:spPr bwMode="auto">
            <a:xfrm>
              <a:off x="2304" y="1868"/>
              <a:ext cx="1" cy="153"/>
            </a:xfrm>
            <a:custGeom>
              <a:avLst/>
              <a:gdLst>
                <a:gd name="T0" fmla="*/ 0 w 1"/>
                <a:gd name="T1" fmla="*/ 1686 h 1686"/>
                <a:gd name="T2" fmla="*/ 0 w 1"/>
                <a:gd name="T3" fmla="*/ 0 h 1686"/>
                <a:gd name="T4" fmla="*/ 1 w 1"/>
                <a:gd name="T5" fmla="*/ 0 h 1686"/>
              </a:gdLst>
              <a:ahLst/>
              <a:cxnLst>
                <a:cxn ang="0">
                  <a:pos x="T0" y="T1"/>
                </a:cxn>
                <a:cxn ang="0">
                  <a:pos x="T2" y="T3"/>
                </a:cxn>
                <a:cxn ang="0">
                  <a:pos x="T4" y="T5"/>
                </a:cxn>
              </a:cxnLst>
              <a:rect l="0" t="0" r="r" b="b"/>
              <a:pathLst>
                <a:path w="1" h="1686">
                  <a:moveTo>
                    <a:pt x="0" y="168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59" name="Freeform 23"/>
            <p:cNvSpPr>
              <a:spLocks/>
            </p:cNvSpPr>
            <p:nvPr/>
          </p:nvSpPr>
          <p:spPr bwMode="auto">
            <a:xfrm>
              <a:off x="2399" y="1697"/>
              <a:ext cx="1" cy="38"/>
            </a:xfrm>
            <a:custGeom>
              <a:avLst/>
              <a:gdLst>
                <a:gd name="T0" fmla="*/ 0 w 1"/>
                <a:gd name="T1" fmla="*/ 0 h 419"/>
                <a:gd name="T2" fmla="*/ 0 w 1"/>
                <a:gd name="T3" fmla="*/ 419 h 419"/>
                <a:gd name="T4" fmla="*/ 1 w 1"/>
                <a:gd name="T5" fmla="*/ 419 h 419"/>
              </a:gdLst>
              <a:ahLst/>
              <a:cxnLst>
                <a:cxn ang="0">
                  <a:pos x="T0" y="T1"/>
                </a:cxn>
                <a:cxn ang="0">
                  <a:pos x="T2" y="T3"/>
                </a:cxn>
                <a:cxn ang="0">
                  <a:pos x="T4" y="T5"/>
                </a:cxn>
              </a:cxnLst>
              <a:rect l="0" t="0" r="r" b="b"/>
              <a:pathLst>
                <a:path w="1" h="419">
                  <a:moveTo>
                    <a:pt x="0" y="0"/>
                  </a:moveTo>
                  <a:lnTo>
                    <a:pt x="0" y="419"/>
                  </a:lnTo>
                  <a:lnTo>
                    <a:pt x="1" y="41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0" name="Freeform 24"/>
            <p:cNvSpPr>
              <a:spLocks/>
            </p:cNvSpPr>
            <p:nvPr/>
          </p:nvSpPr>
          <p:spPr bwMode="auto">
            <a:xfrm>
              <a:off x="2399" y="1745"/>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1" name="Freeform 25"/>
            <p:cNvSpPr>
              <a:spLocks/>
            </p:cNvSpPr>
            <p:nvPr/>
          </p:nvSpPr>
          <p:spPr bwMode="auto">
            <a:xfrm>
              <a:off x="2399" y="1765"/>
              <a:ext cx="1" cy="50"/>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2" name="Freeform 26"/>
            <p:cNvSpPr>
              <a:spLocks/>
            </p:cNvSpPr>
            <p:nvPr/>
          </p:nvSpPr>
          <p:spPr bwMode="auto">
            <a:xfrm>
              <a:off x="2399" y="1825"/>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3" name="Freeform 27"/>
            <p:cNvSpPr>
              <a:spLocks/>
            </p:cNvSpPr>
            <p:nvPr/>
          </p:nvSpPr>
          <p:spPr bwMode="auto">
            <a:xfrm>
              <a:off x="2399" y="1844"/>
              <a:ext cx="1" cy="50"/>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4" name="Freeform 28"/>
            <p:cNvSpPr>
              <a:spLocks/>
            </p:cNvSpPr>
            <p:nvPr/>
          </p:nvSpPr>
          <p:spPr bwMode="auto">
            <a:xfrm>
              <a:off x="2399" y="1904"/>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5" name="Freeform 29"/>
            <p:cNvSpPr>
              <a:spLocks/>
            </p:cNvSpPr>
            <p:nvPr/>
          </p:nvSpPr>
          <p:spPr bwMode="auto">
            <a:xfrm>
              <a:off x="2399" y="1924"/>
              <a:ext cx="1" cy="49"/>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6" name="Freeform 30"/>
            <p:cNvSpPr>
              <a:spLocks/>
            </p:cNvSpPr>
            <p:nvPr/>
          </p:nvSpPr>
          <p:spPr bwMode="auto">
            <a:xfrm>
              <a:off x="2399" y="1983"/>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7" name="Freeform 31"/>
            <p:cNvSpPr>
              <a:spLocks/>
            </p:cNvSpPr>
            <p:nvPr/>
          </p:nvSpPr>
          <p:spPr bwMode="auto">
            <a:xfrm>
              <a:off x="2399" y="2003"/>
              <a:ext cx="1" cy="50"/>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8" name="Freeform 32"/>
            <p:cNvSpPr>
              <a:spLocks/>
            </p:cNvSpPr>
            <p:nvPr/>
          </p:nvSpPr>
          <p:spPr bwMode="auto">
            <a:xfrm>
              <a:off x="2399" y="2063"/>
              <a:ext cx="1" cy="9"/>
            </a:xfrm>
            <a:custGeom>
              <a:avLst/>
              <a:gdLst>
                <a:gd name="T0" fmla="*/ 0 w 1"/>
                <a:gd name="T1" fmla="*/ 0 h 108"/>
                <a:gd name="T2" fmla="*/ 0 w 1"/>
                <a:gd name="T3" fmla="*/ 108 h 108"/>
                <a:gd name="T4" fmla="*/ 1 w 1"/>
                <a:gd name="T5" fmla="*/ 108 h 108"/>
              </a:gdLst>
              <a:ahLst/>
              <a:cxnLst>
                <a:cxn ang="0">
                  <a:pos x="T0" y="T1"/>
                </a:cxn>
                <a:cxn ang="0">
                  <a:pos x="T2" y="T3"/>
                </a:cxn>
                <a:cxn ang="0">
                  <a:pos x="T4" y="T5"/>
                </a:cxn>
              </a:cxnLst>
              <a:rect l="0" t="0" r="r" b="b"/>
              <a:pathLst>
                <a:path w="1" h="108">
                  <a:moveTo>
                    <a:pt x="0" y="0"/>
                  </a:moveTo>
                  <a:lnTo>
                    <a:pt x="0" y="108"/>
                  </a:lnTo>
                  <a:lnTo>
                    <a:pt x="1" y="10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69" name="Freeform 33"/>
            <p:cNvSpPr>
              <a:spLocks/>
            </p:cNvSpPr>
            <p:nvPr/>
          </p:nvSpPr>
          <p:spPr bwMode="auto">
            <a:xfrm>
              <a:off x="2399" y="2082"/>
              <a:ext cx="1" cy="50"/>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0" name="Freeform 34"/>
            <p:cNvSpPr>
              <a:spLocks/>
            </p:cNvSpPr>
            <p:nvPr/>
          </p:nvSpPr>
          <p:spPr bwMode="auto">
            <a:xfrm>
              <a:off x="2399" y="2142"/>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1" name="Freeform 35"/>
            <p:cNvSpPr>
              <a:spLocks/>
            </p:cNvSpPr>
            <p:nvPr/>
          </p:nvSpPr>
          <p:spPr bwMode="auto">
            <a:xfrm>
              <a:off x="2399" y="2162"/>
              <a:ext cx="1" cy="49"/>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2" name="Freeform 36"/>
            <p:cNvSpPr>
              <a:spLocks/>
            </p:cNvSpPr>
            <p:nvPr/>
          </p:nvSpPr>
          <p:spPr bwMode="auto">
            <a:xfrm>
              <a:off x="2399" y="2221"/>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3" name="Freeform 37"/>
            <p:cNvSpPr>
              <a:spLocks/>
            </p:cNvSpPr>
            <p:nvPr/>
          </p:nvSpPr>
          <p:spPr bwMode="auto">
            <a:xfrm>
              <a:off x="2399" y="2241"/>
              <a:ext cx="1" cy="50"/>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4" name="Freeform 38"/>
            <p:cNvSpPr>
              <a:spLocks/>
            </p:cNvSpPr>
            <p:nvPr/>
          </p:nvSpPr>
          <p:spPr bwMode="auto">
            <a:xfrm>
              <a:off x="2399" y="2300"/>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5" name="Freeform 39"/>
            <p:cNvSpPr>
              <a:spLocks/>
            </p:cNvSpPr>
            <p:nvPr/>
          </p:nvSpPr>
          <p:spPr bwMode="auto">
            <a:xfrm>
              <a:off x="2399" y="2320"/>
              <a:ext cx="1" cy="50"/>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6" name="Freeform 40"/>
            <p:cNvSpPr>
              <a:spLocks/>
            </p:cNvSpPr>
            <p:nvPr/>
          </p:nvSpPr>
          <p:spPr bwMode="auto">
            <a:xfrm>
              <a:off x="2399" y="2380"/>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7" name="Freeform 41"/>
            <p:cNvSpPr>
              <a:spLocks/>
            </p:cNvSpPr>
            <p:nvPr/>
          </p:nvSpPr>
          <p:spPr bwMode="auto">
            <a:xfrm>
              <a:off x="2399" y="2400"/>
              <a:ext cx="1" cy="49"/>
            </a:xfrm>
            <a:custGeom>
              <a:avLst/>
              <a:gdLst>
                <a:gd name="T0" fmla="*/ 0 w 1"/>
                <a:gd name="T1" fmla="*/ 0 h 544"/>
                <a:gd name="T2" fmla="*/ 0 w 1"/>
                <a:gd name="T3" fmla="*/ 544 h 544"/>
                <a:gd name="T4" fmla="*/ 1 w 1"/>
                <a:gd name="T5" fmla="*/ 544 h 544"/>
              </a:gdLst>
              <a:ahLst/>
              <a:cxnLst>
                <a:cxn ang="0">
                  <a:pos x="T0" y="T1"/>
                </a:cxn>
                <a:cxn ang="0">
                  <a:pos x="T2" y="T3"/>
                </a:cxn>
                <a:cxn ang="0">
                  <a:pos x="T4" y="T5"/>
                </a:cxn>
              </a:cxnLst>
              <a:rect l="0" t="0" r="r" b="b"/>
              <a:pathLst>
                <a:path w="1" h="544">
                  <a:moveTo>
                    <a:pt x="0" y="0"/>
                  </a:moveTo>
                  <a:lnTo>
                    <a:pt x="0" y="544"/>
                  </a:lnTo>
                  <a:lnTo>
                    <a:pt x="1" y="54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8" name="Freeform 42"/>
            <p:cNvSpPr>
              <a:spLocks/>
            </p:cNvSpPr>
            <p:nvPr/>
          </p:nvSpPr>
          <p:spPr bwMode="auto">
            <a:xfrm>
              <a:off x="2399" y="2459"/>
              <a:ext cx="1" cy="10"/>
            </a:xfrm>
            <a:custGeom>
              <a:avLst/>
              <a:gdLst>
                <a:gd name="T0" fmla="*/ 0 w 1"/>
                <a:gd name="T1" fmla="*/ 0 h 110"/>
                <a:gd name="T2" fmla="*/ 0 w 1"/>
                <a:gd name="T3" fmla="*/ 110 h 110"/>
                <a:gd name="T4" fmla="*/ 1 w 1"/>
                <a:gd name="T5" fmla="*/ 110 h 110"/>
              </a:gdLst>
              <a:ahLst/>
              <a:cxnLst>
                <a:cxn ang="0">
                  <a:pos x="T0" y="T1"/>
                </a:cxn>
                <a:cxn ang="0">
                  <a:pos x="T2" y="T3"/>
                </a:cxn>
                <a:cxn ang="0">
                  <a:pos x="T4" y="T5"/>
                </a:cxn>
              </a:cxnLst>
              <a:rect l="0" t="0" r="r" b="b"/>
              <a:pathLst>
                <a:path w="1" h="110">
                  <a:moveTo>
                    <a:pt x="0" y="0"/>
                  </a:moveTo>
                  <a:lnTo>
                    <a:pt x="0" y="110"/>
                  </a:lnTo>
                  <a:lnTo>
                    <a:pt x="1" y="1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79" name="Freeform 43"/>
            <p:cNvSpPr>
              <a:spLocks/>
            </p:cNvSpPr>
            <p:nvPr/>
          </p:nvSpPr>
          <p:spPr bwMode="auto">
            <a:xfrm>
              <a:off x="2399" y="2479"/>
              <a:ext cx="1" cy="49"/>
            </a:xfrm>
            <a:custGeom>
              <a:avLst/>
              <a:gdLst>
                <a:gd name="T0" fmla="*/ 0 w 1"/>
                <a:gd name="T1" fmla="*/ 0 h 544"/>
                <a:gd name="T2" fmla="*/ 0 w 1"/>
                <a:gd name="T3" fmla="*/ 544 h 544"/>
                <a:gd name="T4" fmla="*/ 1 w 1"/>
                <a:gd name="T5" fmla="*/ 544 h 544"/>
              </a:gdLst>
              <a:ahLst/>
              <a:cxnLst>
                <a:cxn ang="0">
                  <a:pos x="T0" y="T1"/>
                </a:cxn>
                <a:cxn ang="0">
                  <a:pos x="T2" y="T3"/>
                </a:cxn>
                <a:cxn ang="0">
                  <a:pos x="T4" y="T5"/>
                </a:cxn>
              </a:cxnLst>
              <a:rect l="0" t="0" r="r" b="b"/>
              <a:pathLst>
                <a:path w="1" h="544">
                  <a:moveTo>
                    <a:pt x="0" y="0"/>
                  </a:moveTo>
                  <a:lnTo>
                    <a:pt x="0" y="544"/>
                  </a:lnTo>
                  <a:lnTo>
                    <a:pt x="1" y="54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0" name="Freeform 44"/>
            <p:cNvSpPr>
              <a:spLocks/>
            </p:cNvSpPr>
            <p:nvPr/>
          </p:nvSpPr>
          <p:spPr bwMode="auto">
            <a:xfrm>
              <a:off x="2399" y="2538"/>
              <a:ext cx="1" cy="10"/>
            </a:xfrm>
            <a:custGeom>
              <a:avLst/>
              <a:gdLst>
                <a:gd name="T0" fmla="*/ 0 w 1"/>
                <a:gd name="T1" fmla="*/ 0 h 110"/>
                <a:gd name="T2" fmla="*/ 0 w 1"/>
                <a:gd name="T3" fmla="*/ 110 h 110"/>
                <a:gd name="T4" fmla="*/ 1 w 1"/>
                <a:gd name="T5" fmla="*/ 110 h 110"/>
              </a:gdLst>
              <a:ahLst/>
              <a:cxnLst>
                <a:cxn ang="0">
                  <a:pos x="T0" y="T1"/>
                </a:cxn>
                <a:cxn ang="0">
                  <a:pos x="T2" y="T3"/>
                </a:cxn>
                <a:cxn ang="0">
                  <a:pos x="T4" y="T5"/>
                </a:cxn>
              </a:cxnLst>
              <a:rect l="0" t="0" r="r" b="b"/>
              <a:pathLst>
                <a:path w="1" h="110">
                  <a:moveTo>
                    <a:pt x="0" y="0"/>
                  </a:moveTo>
                  <a:lnTo>
                    <a:pt x="0" y="110"/>
                  </a:lnTo>
                  <a:lnTo>
                    <a:pt x="1" y="1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1" name="Freeform 45"/>
            <p:cNvSpPr>
              <a:spLocks/>
            </p:cNvSpPr>
            <p:nvPr/>
          </p:nvSpPr>
          <p:spPr bwMode="auto">
            <a:xfrm>
              <a:off x="2399" y="2558"/>
              <a:ext cx="1" cy="50"/>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2" name="Freeform 46"/>
            <p:cNvSpPr>
              <a:spLocks/>
            </p:cNvSpPr>
            <p:nvPr/>
          </p:nvSpPr>
          <p:spPr bwMode="auto">
            <a:xfrm>
              <a:off x="2399" y="2618"/>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3" name="Freeform 47"/>
            <p:cNvSpPr>
              <a:spLocks/>
            </p:cNvSpPr>
            <p:nvPr/>
          </p:nvSpPr>
          <p:spPr bwMode="auto">
            <a:xfrm>
              <a:off x="2399" y="2638"/>
              <a:ext cx="1" cy="49"/>
            </a:xfrm>
            <a:custGeom>
              <a:avLst/>
              <a:gdLst>
                <a:gd name="T0" fmla="*/ 0 w 1"/>
                <a:gd name="T1" fmla="*/ 0 h 544"/>
                <a:gd name="T2" fmla="*/ 0 w 1"/>
                <a:gd name="T3" fmla="*/ 544 h 544"/>
                <a:gd name="T4" fmla="*/ 1 w 1"/>
                <a:gd name="T5" fmla="*/ 544 h 544"/>
              </a:gdLst>
              <a:ahLst/>
              <a:cxnLst>
                <a:cxn ang="0">
                  <a:pos x="T0" y="T1"/>
                </a:cxn>
                <a:cxn ang="0">
                  <a:pos x="T2" y="T3"/>
                </a:cxn>
                <a:cxn ang="0">
                  <a:pos x="T4" y="T5"/>
                </a:cxn>
              </a:cxnLst>
              <a:rect l="0" t="0" r="r" b="b"/>
              <a:pathLst>
                <a:path w="1" h="544">
                  <a:moveTo>
                    <a:pt x="0" y="0"/>
                  </a:moveTo>
                  <a:lnTo>
                    <a:pt x="0" y="544"/>
                  </a:lnTo>
                  <a:lnTo>
                    <a:pt x="1" y="54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4" name="Freeform 48"/>
            <p:cNvSpPr>
              <a:spLocks/>
            </p:cNvSpPr>
            <p:nvPr/>
          </p:nvSpPr>
          <p:spPr bwMode="auto">
            <a:xfrm>
              <a:off x="2399" y="2697"/>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5" name="Freeform 49"/>
            <p:cNvSpPr>
              <a:spLocks/>
            </p:cNvSpPr>
            <p:nvPr/>
          </p:nvSpPr>
          <p:spPr bwMode="auto">
            <a:xfrm>
              <a:off x="2399" y="2717"/>
              <a:ext cx="1" cy="49"/>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6" name="Freeform 50"/>
            <p:cNvSpPr>
              <a:spLocks/>
            </p:cNvSpPr>
            <p:nvPr/>
          </p:nvSpPr>
          <p:spPr bwMode="auto">
            <a:xfrm>
              <a:off x="2399" y="2776"/>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7" name="Freeform 51"/>
            <p:cNvSpPr>
              <a:spLocks/>
            </p:cNvSpPr>
            <p:nvPr/>
          </p:nvSpPr>
          <p:spPr bwMode="auto">
            <a:xfrm>
              <a:off x="2399" y="2796"/>
              <a:ext cx="1" cy="50"/>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8" name="Freeform 52"/>
            <p:cNvSpPr>
              <a:spLocks/>
            </p:cNvSpPr>
            <p:nvPr/>
          </p:nvSpPr>
          <p:spPr bwMode="auto">
            <a:xfrm>
              <a:off x="2399" y="2856"/>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89" name="Freeform 53"/>
            <p:cNvSpPr>
              <a:spLocks/>
            </p:cNvSpPr>
            <p:nvPr/>
          </p:nvSpPr>
          <p:spPr bwMode="auto">
            <a:xfrm>
              <a:off x="2399" y="2875"/>
              <a:ext cx="1" cy="50"/>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0" name="Freeform 54"/>
            <p:cNvSpPr>
              <a:spLocks/>
            </p:cNvSpPr>
            <p:nvPr/>
          </p:nvSpPr>
          <p:spPr bwMode="auto">
            <a:xfrm>
              <a:off x="2399" y="2935"/>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1" name="Freeform 55"/>
            <p:cNvSpPr>
              <a:spLocks/>
            </p:cNvSpPr>
            <p:nvPr/>
          </p:nvSpPr>
          <p:spPr bwMode="auto">
            <a:xfrm>
              <a:off x="2399" y="2955"/>
              <a:ext cx="1" cy="38"/>
            </a:xfrm>
            <a:custGeom>
              <a:avLst/>
              <a:gdLst>
                <a:gd name="T0" fmla="*/ 0 w 1"/>
                <a:gd name="T1" fmla="*/ 0 h 418"/>
                <a:gd name="T2" fmla="*/ 0 w 1"/>
                <a:gd name="T3" fmla="*/ 418 h 418"/>
                <a:gd name="T4" fmla="*/ 1 w 1"/>
                <a:gd name="T5" fmla="*/ 418 h 418"/>
              </a:gdLst>
              <a:ahLst/>
              <a:cxnLst>
                <a:cxn ang="0">
                  <a:pos x="T0" y="T1"/>
                </a:cxn>
                <a:cxn ang="0">
                  <a:pos x="T2" y="T3"/>
                </a:cxn>
                <a:cxn ang="0">
                  <a:pos x="T4" y="T5"/>
                </a:cxn>
              </a:cxnLst>
              <a:rect l="0" t="0" r="r" b="b"/>
              <a:pathLst>
                <a:path w="1" h="418">
                  <a:moveTo>
                    <a:pt x="0" y="0"/>
                  </a:moveTo>
                  <a:lnTo>
                    <a:pt x="0" y="418"/>
                  </a:lnTo>
                  <a:lnTo>
                    <a:pt x="1" y="41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2" name="Freeform 56"/>
            <p:cNvSpPr>
              <a:spLocks/>
            </p:cNvSpPr>
            <p:nvPr/>
          </p:nvSpPr>
          <p:spPr bwMode="auto">
            <a:xfrm>
              <a:off x="2304" y="2065"/>
              <a:ext cx="1" cy="312"/>
            </a:xfrm>
            <a:custGeom>
              <a:avLst/>
              <a:gdLst>
                <a:gd name="T0" fmla="*/ 0 w 1"/>
                <a:gd name="T1" fmla="*/ 0 h 3429"/>
                <a:gd name="T2" fmla="*/ 0 w 1"/>
                <a:gd name="T3" fmla="*/ 3429 h 3429"/>
                <a:gd name="T4" fmla="*/ 1 w 1"/>
                <a:gd name="T5" fmla="*/ 3429 h 3429"/>
              </a:gdLst>
              <a:ahLst/>
              <a:cxnLst>
                <a:cxn ang="0">
                  <a:pos x="T0" y="T1"/>
                </a:cxn>
                <a:cxn ang="0">
                  <a:pos x="T2" y="T3"/>
                </a:cxn>
                <a:cxn ang="0">
                  <a:pos x="T4" y="T5"/>
                </a:cxn>
              </a:cxnLst>
              <a:rect l="0" t="0" r="r" b="b"/>
              <a:pathLst>
                <a:path w="1" h="3429">
                  <a:moveTo>
                    <a:pt x="0" y="0"/>
                  </a:moveTo>
                  <a:lnTo>
                    <a:pt x="0" y="3429"/>
                  </a:lnTo>
                  <a:lnTo>
                    <a:pt x="1" y="342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3" name="Freeform 57"/>
            <p:cNvSpPr>
              <a:spLocks/>
            </p:cNvSpPr>
            <p:nvPr/>
          </p:nvSpPr>
          <p:spPr bwMode="auto">
            <a:xfrm>
              <a:off x="2494" y="2065"/>
              <a:ext cx="1" cy="312"/>
            </a:xfrm>
            <a:custGeom>
              <a:avLst/>
              <a:gdLst>
                <a:gd name="T0" fmla="*/ 0 w 1"/>
                <a:gd name="T1" fmla="*/ 0 h 3429"/>
                <a:gd name="T2" fmla="*/ 0 w 1"/>
                <a:gd name="T3" fmla="*/ 3429 h 3429"/>
                <a:gd name="T4" fmla="*/ 1 w 1"/>
                <a:gd name="T5" fmla="*/ 3429 h 3429"/>
              </a:gdLst>
              <a:ahLst/>
              <a:cxnLst>
                <a:cxn ang="0">
                  <a:pos x="T0" y="T1"/>
                </a:cxn>
                <a:cxn ang="0">
                  <a:pos x="T2" y="T3"/>
                </a:cxn>
                <a:cxn ang="0">
                  <a:pos x="T4" y="T5"/>
                </a:cxn>
              </a:cxnLst>
              <a:rect l="0" t="0" r="r" b="b"/>
              <a:pathLst>
                <a:path w="1" h="3429">
                  <a:moveTo>
                    <a:pt x="0" y="0"/>
                  </a:moveTo>
                  <a:lnTo>
                    <a:pt x="0" y="3429"/>
                  </a:lnTo>
                  <a:lnTo>
                    <a:pt x="1" y="342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4" name="Freeform 58"/>
            <p:cNvSpPr>
              <a:spLocks/>
            </p:cNvSpPr>
            <p:nvPr/>
          </p:nvSpPr>
          <p:spPr bwMode="auto">
            <a:xfrm>
              <a:off x="2506" y="2065"/>
              <a:ext cx="1" cy="152"/>
            </a:xfrm>
            <a:custGeom>
              <a:avLst/>
              <a:gdLst>
                <a:gd name="T0" fmla="*/ 0 w 1"/>
                <a:gd name="T1" fmla="*/ 0 h 1666"/>
                <a:gd name="T2" fmla="*/ 0 w 1"/>
                <a:gd name="T3" fmla="*/ 1666 h 1666"/>
                <a:gd name="T4" fmla="*/ 1 w 1"/>
                <a:gd name="T5" fmla="*/ 1666 h 1666"/>
              </a:gdLst>
              <a:ahLst/>
              <a:cxnLst>
                <a:cxn ang="0">
                  <a:pos x="T0" y="T1"/>
                </a:cxn>
                <a:cxn ang="0">
                  <a:pos x="T2" y="T3"/>
                </a:cxn>
                <a:cxn ang="0">
                  <a:pos x="T4" y="T5"/>
                </a:cxn>
              </a:cxnLst>
              <a:rect l="0" t="0" r="r" b="b"/>
              <a:pathLst>
                <a:path w="1" h="1666">
                  <a:moveTo>
                    <a:pt x="0" y="0"/>
                  </a:moveTo>
                  <a:lnTo>
                    <a:pt x="0" y="1666"/>
                  </a:lnTo>
                  <a:lnTo>
                    <a:pt x="1" y="166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5" name="Freeform 59"/>
            <p:cNvSpPr>
              <a:spLocks/>
            </p:cNvSpPr>
            <p:nvPr/>
          </p:nvSpPr>
          <p:spPr bwMode="auto">
            <a:xfrm>
              <a:off x="2292" y="2065"/>
              <a:ext cx="1" cy="152"/>
            </a:xfrm>
            <a:custGeom>
              <a:avLst/>
              <a:gdLst>
                <a:gd name="T0" fmla="*/ 0 w 1"/>
                <a:gd name="T1" fmla="*/ 0 h 1666"/>
                <a:gd name="T2" fmla="*/ 0 w 1"/>
                <a:gd name="T3" fmla="*/ 1666 h 1666"/>
                <a:gd name="T4" fmla="*/ 1 w 1"/>
                <a:gd name="T5" fmla="*/ 1666 h 1666"/>
              </a:gdLst>
              <a:ahLst/>
              <a:cxnLst>
                <a:cxn ang="0">
                  <a:pos x="T0" y="T1"/>
                </a:cxn>
                <a:cxn ang="0">
                  <a:pos x="T2" y="T3"/>
                </a:cxn>
                <a:cxn ang="0">
                  <a:pos x="T4" y="T5"/>
                </a:cxn>
              </a:cxnLst>
              <a:rect l="0" t="0" r="r" b="b"/>
              <a:pathLst>
                <a:path w="1" h="1666">
                  <a:moveTo>
                    <a:pt x="0" y="0"/>
                  </a:moveTo>
                  <a:lnTo>
                    <a:pt x="0" y="1666"/>
                  </a:lnTo>
                  <a:lnTo>
                    <a:pt x="1" y="166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6" name="Freeform 60"/>
            <p:cNvSpPr>
              <a:spLocks/>
            </p:cNvSpPr>
            <p:nvPr/>
          </p:nvSpPr>
          <p:spPr bwMode="auto">
            <a:xfrm>
              <a:off x="1931" y="2217"/>
              <a:ext cx="373" cy="1"/>
            </a:xfrm>
            <a:custGeom>
              <a:avLst/>
              <a:gdLst>
                <a:gd name="T0" fmla="*/ 0 w 4108"/>
                <a:gd name="T1" fmla="*/ 4107 w 4108"/>
                <a:gd name="T2" fmla="*/ 4108 w 4108"/>
              </a:gdLst>
              <a:ahLst/>
              <a:cxnLst>
                <a:cxn ang="0">
                  <a:pos x="T0" y="0"/>
                </a:cxn>
                <a:cxn ang="0">
                  <a:pos x="T1" y="0"/>
                </a:cxn>
                <a:cxn ang="0">
                  <a:pos x="T2" y="0"/>
                </a:cxn>
              </a:cxnLst>
              <a:rect l="0" t="0" r="r" b="b"/>
              <a:pathLst>
                <a:path w="4108">
                  <a:moveTo>
                    <a:pt x="0" y="0"/>
                  </a:moveTo>
                  <a:lnTo>
                    <a:pt x="4107" y="0"/>
                  </a:lnTo>
                  <a:lnTo>
                    <a:pt x="410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7" name="Freeform 61"/>
            <p:cNvSpPr>
              <a:spLocks/>
            </p:cNvSpPr>
            <p:nvPr/>
          </p:nvSpPr>
          <p:spPr bwMode="auto">
            <a:xfrm>
              <a:off x="2531" y="2065"/>
              <a:ext cx="336" cy="1"/>
            </a:xfrm>
            <a:custGeom>
              <a:avLst/>
              <a:gdLst>
                <a:gd name="T0" fmla="*/ 0 w 3700"/>
                <a:gd name="T1" fmla="*/ 3699 w 3700"/>
                <a:gd name="T2" fmla="*/ 3700 w 3700"/>
              </a:gdLst>
              <a:ahLst/>
              <a:cxnLst>
                <a:cxn ang="0">
                  <a:pos x="T0" y="0"/>
                </a:cxn>
                <a:cxn ang="0">
                  <a:pos x="T1" y="0"/>
                </a:cxn>
                <a:cxn ang="0">
                  <a:pos x="T2" y="0"/>
                </a:cxn>
              </a:cxnLst>
              <a:rect l="0" t="0" r="r" b="b"/>
              <a:pathLst>
                <a:path w="3700">
                  <a:moveTo>
                    <a:pt x="0" y="0"/>
                  </a:moveTo>
                  <a:lnTo>
                    <a:pt x="3699" y="0"/>
                  </a:lnTo>
                  <a:lnTo>
                    <a:pt x="370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8" name="Freeform 62"/>
            <p:cNvSpPr>
              <a:spLocks/>
            </p:cNvSpPr>
            <p:nvPr/>
          </p:nvSpPr>
          <p:spPr bwMode="auto">
            <a:xfrm>
              <a:off x="2867" y="2065"/>
              <a:ext cx="1" cy="152"/>
            </a:xfrm>
            <a:custGeom>
              <a:avLst/>
              <a:gdLst>
                <a:gd name="T0" fmla="*/ 0 w 1"/>
                <a:gd name="T1" fmla="*/ 0 h 1666"/>
                <a:gd name="T2" fmla="*/ 0 w 1"/>
                <a:gd name="T3" fmla="*/ 1666 h 1666"/>
                <a:gd name="T4" fmla="*/ 1 w 1"/>
                <a:gd name="T5" fmla="*/ 1666 h 1666"/>
              </a:gdLst>
              <a:ahLst/>
              <a:cxnLst>
                <a:cxn ang="0">
                  <a:pos x="T0" y="T1"/>
                </a:cxn>
                <a:cxn ang="0">
                  <a:pos x="T2" y="T3"/>
                </a:cxn>
                <a:cxn ang="0">
                  <a:pos x="T4" y="T5"/>
                </a:cxn>
              </a:cxnLst>
              <a:rect l="0" t="0" r="r" b="b"/>
              <a:pathLst>
                <a:path w="1" h="1666">
                  <a:moveTo>
                    <a:pt x="0" y="0"/>
                  </a:moveTo>
                  <a:lnTo>
                    <a:pt x="0" y="1666"/>
                  </a:lnTo>
                  <a:lnTo>
                    <a:pt x="1" y="166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399" name="Freeform 63"/>
            <p:cNvSpPr>
              <a:spLocks/>
            </p:cNvSpPr>
            <p:nvPr/>
          </p:nvSpPr>
          <p:spPr bwMode="auto">
            <a:xfrm>
              <a:off x="1931" y="2065"/>
              <a:ext cx="336" cy="1"/>
            </a:xfrm>
            <a:custGeom>
              <a:avLst/>
              <a:gdLst>
                <a:gd name="T0" fmla="*/ 3700 w 3700"/>
                <a:gd name="T1" fmla="*/ 0 w 3700"/>
                <a:gd name="T2" fmla="*/ 1 w 3700"/>
              </a:gdLst>
              <a:ahLst/>
              <a:cxnLst>
                <a:cxn ang="0">
                  <a:pos x="T0" y="0"/>
                </a:cxn>
                <a:cxn ang="0">
                  <a:pos x="T1" y="0"/>
                </a:cxn>
                <a:cxn ang="0">
                  <a:pos x="T2" y="0"/>
                </a:cxn>
              </a:cxnLst>
              <a:rect l="0" t="0" r="r" b="b"/>
              <a:pathLst>
                <a:path w="3700">
                  <a:moveTo>
                    <a:pt x="3700"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0" name="Freeform 64"/>
            <p:cNvSpPr>
              <a:spLocks/>
            </p:cNvSpPr>
            <p:nvPr/>
          </p:nvSpPr>
          <p:spPr bwMode="auto">
            <a:xfrm>
              <a:off x="1931" y="2065"/>
              <a:ext cx="1" cy="152"/>
            </a:xfrm>
            <a:custGeom>
              <a:avLst/>
              <a:gdLst>
                <a:gd name="T0" fmla="*/ 0 w 1"/>
                <a:gd name="T1" fmla="*/ 0 h 1666"/>
                <a:gd name="T2" fmla="*/ 0 w 1"/>
                <a:gd name="T3" fmla="*/ 1666 h 1666"/>
                <a:gd name="T4" fmla="*/ 1 w 1"/>
                <a:gd name="T5" fmla="*/ 1666 h 1666"/>
              </a:gdLst>
              <a:ahLst/>
              <a:cxnLst>
                <a:cxn ang="0">
                  <a:pos x="T0" y="T1"/>
                </a:cxn>
                <a:cxn ang="0">
                  <a:pos x="T2" y="T3"/>
                </a:cxn>
                <a:cxn ang="0">
                  <a:pos x="T4" y="T5"/>
                </a:cxn>
              </a:cxnLst>
              <a:rect l="0" t="0" r="r" b="b"/>
              <a:pathLst>
                <a:path w="1" h="1666">
                  <a:moveTo>
                    <a:pt x="0" y="0"/>
                  </a:moveTo>
                  <a:lnTo>
                    <a:pt x="0" y="1666"/>
                  </a:lnTo>
                  <a:lnTo>
                    <a:pt x="1" y="166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1" name="Freeform 65"/>
            <p:cNvSpPr>
              <a:spLocks/>
            </p:cNvSpPr>
            <p:nvPr/>
          </p:nvSpPr>
          <p:spPr bwMode="auto">
            <a:xfrm>
              <a:off x="2494" y="2217"/>
              <a:ext cx="373" cy="1"/>
            </a:xfrm>
            <a:custGeom>
              <a:avLst/>
              <a:gdLst>
                <a:gd name="T0" fmla="*/ 0 w 4107"/>
                <a:gd name="T1" fmla="*/ 4106 w 4107"/>
                <a:gd name="T2" fmla="*/ 4107 w 4107"/>
              </a:gdLst>
              <a:ahLst/>
              <a:cxnLst>
                <a:cxn ang="0">
                  <a:pos x="T0" y="0"/>
                </a:cxn>
                <a:cxn ang="0">
                  <a:pos x="T1" y="0"/>
                </a:cxn>
                <a:cxn ang="0">
                  <a:pos x="T2" y="0"/>
                </a:cxn>
              </a:cxnLst>
              <a:rect l="0" t="0" r="r" b="b"/>
              <a:pathLst>
                <a:path w="4107">
                  <a:moveTo>
                    <a:pt x="0" y="0"/>
                  </a:moveTo>
                  <a:lnTo>
                    <a:pt x="4106" y="0"/>
                  </a:lnTo>
                  <a:lnTo>
                    <a:pt x="410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2" name="Freeform 66"/>
            <p:cNvSpPr>
              <a:spLocks/>
            </p:cNvSpPr>
            <p:nvPr/>
          </p:nvSpPr>
          <p:spPr bwMode="auto">
            <a:xfrm>
              <a:off x="2316" y="2065"/>
              <a:ext cx="1" cy="36"/>
            </a:xfrm>
            <a:custGeom>
              <a:avLst/>
              <a:gdLst>
                <a:gd name="T0" fmla="*/ 0 w 1"/>
                <a:gd name="T1" fmla="*/ 0 h 393"/>
                <a:gd name="T2" fmla="*/ 0 w 1"/>
                <a:gd name="T3" fmla="*/ 393 h 393"/>
                <a:gd name="T4" fmla="*/ 1 w 1"/>
                <a:gd name="T5" fmla="*/ 393 h 393"/>
              </a:gdLst>
              <a:ahLst/>
              <a:cxnLst>
                <a:cxn ang="0">
                  <a:pos x="T0" y="T1"/>
                </a:cxn>
                <a:cxn ang="0">
                  <a:pos x="T2" y="T3"/>
                </a:cxn>
                <a:cxn ang="0">
                  <a:pos x="T4" y="T5"/>
                </a:cxn>
              </a:cxnLst>
              <a:rect l="0" t="0" r="r" b="b"/>
              <a:pathLst>
                <a:path w="1" h="393">
                  <a:moveTo>
                    <a:pt x="0" y="0"/>
                  </a:moveTo>
                  <a:lnTo>
                    <a:pt x="0" y="393"/>
                  </a:lnTo>
                  <a:lnTo>
                    <a:pt x="1" y="3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3" name="Freeform 67"/>
            <p:cNvSpPr>
              <a:spLocks/>
            </p:cNvSpPr>
            <p:nvPr/>
          </p:nvSpPr>
          <p:spPr bwMode="auto">
            <a:xfrm>
              <a:off x="2494" y="2065"/>
              <a:ext cx="1" cy="312"/>
            </a:xfrm>
            <a:custGeom>
              <a:avLst/>
              <a:gdLst>
                <a:gd name="T0" fmla="*/ 0 w 1"/>
                <a:gd name="T1" fmla="*/ 0 h 3429"/>
                <a:gd name="T2" fmla="*/ 0 w 1"/>
                <a:gd name="T3" fmla="*/ 3429 h 3429"/>
                <a:gd name="T4" fmla="*/ 1 w 1"/>
                <a:gd name="T5" fmla="*/ 3429 h 3429"/>
              </a:gdLst>
              <a:ahLst/>
              <a:cxnLst>
                <a:cxn ang="0">
                  <a:pos x="T0" y="T1"/>
                </a:cxn>
                <a:cxn ang="0">
                  <a:pos x="T2" y="T3"/>
                </a:cxn>
                <a:cxn ang="0">
                  <a:pos x="T4" y="T5"/>
                </a:cxn>
              </a:cxnLst>
              <a:rect l="0" t="0" r="r" b="b"/>
              <a:pathLst>
                <a:path w="1" h="3429">
                  <a:moveTo>
                    <a:pt x="0" y="0"/>
                  </a:moveTo>
                  <a:lnTo>
                    <a:pt x="0" y="3429"/>
                  </a:lnTo>
                  <a:lnTo>
                    <a:pt x="1" y="342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4" name="Freeform 68"/>
            <p:cNvSpPr>
              <a:spLocks/>
            </p:cNvSpPr>
            <p:nvPr/>
          </p:nvSpPr>
          <p:spPr bwMode="auto">
            <a:xfrm>
              <a:off x="2482" y="2065"/>
              <a:ext cx="1" cy="36"/>
            </a:xfrm>
            <a:custGeom>
              <a:avLst/>
              <a:gdLst>
                <a:gd name="T0" fmla="*/ 0 w 1"/>
                <a:gd name="T1" fmla="*/ 0 h 393"/>
                <a:gd name="T2" fmla="*/ 0 w 1"/>
                <a:gd name="T3" fmla="*/ 393 h 393"/>
                <a:gd name="T4" fmla="*/ 1 w 1"/>
                <a:gd name="T5" fmla="*/ 393 h 393"/>
              </a:gdLst>
              <a:ahLst/>
              <a:cxnLst>
                <a:cxn ang="0">
                  <a:pos x="T0" y="T1"/>
                </a:cxn>
                <a:cxn ang="0">
                  <a:pos x="T2" y="T3"/>
                </a:cxn>
                <a:cxn ang="0">
                  <a:pos x="T4" y="T5"/>
                </a:cxn>
              </a:cxnLst>
              <a:rect l="0" t="0" r="r" b="b"/>
              <a:pathLst>
                <a:path w="1" h="393">
                  <a:moveTo>
                    <a:pt x="0" y="0"/>
                  </a:moveTo>
                  <a:lnTo>
                    <a:pt x="0" y="393"/>
                  </a:lnTo>
                  <a:lnTo>
                    <a:pt x="1" y="3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5" name="Freeform 69"/>
            <p:cNvSpPr>
              <a:spLocks/>
            </p:cNvSpPr>
            <p:nvPr/>
          </p:nvSpPr>
          <p:spPr bwMode="auto">
            <a:xfrm>
              <a:off x="2304" y="2101"/>
              <a:ext cx="190" cy="1"/>
            </a:xfrm>
            <a:custGeom>
              <a:avLst/>
              <a:gdLst>
                <a:gd name="T0" fmla="*/ 0 w 2091"/>
                <a:gd name="T1" fmla="*/ 2090 w 2091"/>
                <a:gd name="T2" fmla="*/ 2091 w 2091"/>
              </a:gdLst>
              <a:ahLst/>
              <a:cxnLst>
                <a:cxn ang="0">
                  <a:pos x="T0" y="0"/>
                </a:cxn>
                <a:cxn ang="0">
                  <a:pos x="T1" y="0"/>
                </a:cxn>
                <a:cxn ang="0">
                  <a:pos x="T2" y="0"/>
                </a:cxn>
              </a:cxnLst>
              <a:rect l="0" t="0" r="r" b="b"/>
              <a:pathLst>
                <a:path w="2091">
                  <a:moveTo>
                    <a:pt x="0" y="0"/>
                  </a:moveTo>
                  <a:lnTo>
                    <a:pt x="2090" y="0"/>
                  </a:lnTo>
                  <a:lnTo>
                    <a:pt x="20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6" name="Freeform 70"/>
            <p:cNvSpPr>
              <a:spLocks/>
            </p:cNvSpPr>
            <p:nvPr/>
          </p:nvSpPr>
          <p:spPr bwMode="auto">
            <a:xfrm>
              <a:off x="2304" y="2101"/>
              <a:ext cx="12" cy="30"/>
            </a:xfrm>
            <a:custGeom>
              <a:avLst/>
              <a:gdLst>
                <a:gd name="T0" fmla="*/ 0 w 131"/>
                <a:gd name="T1" fmla="*/ 332 h 332"/>
                <a:gd name="T2" fmla="*/ 130 w 131"/>
                <a:gd name="T3" fmla="*/ 0 h 332"/>
                <a:gd name="T4" fmla="*/ 131 w 131"/>
                <a:gd name="T5" fmla="*/ 0 h 332"/>
              </a:gdLst>
              <a:ahLst/>
              <a:cxnLst>
                <a:cxn ang="0">
                  <a:pos x="T0" y="T1"/>
                </a:cxn>
                <a:cxn ang="0">
                  <a:pos x="T2" y="T3"/>
                </a:cxn>
                <a:cxn ang="0">
                  <a:pos x="T4" y="T5"/>
                </a:cxn>
              </a:cxnLst>
              <a:rect l="0" t="0" r="r" b="b"/>
              <a:pathLst>
                <a:path w="131" h="332">
                  <a:moveTo>
                    <a:pt x="0" y="332"/>
                  </a:moveTo>
                  <a:lnTo>
                    <a:pt x="130" y="0"/>
                  </a:lnTo>
                  <a:lnTo>
                    <a:pt x="13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7" name="Freeform 71"/>
            <p:cNvSpPr>
              <a:spLocks/>
            </p:cNvSpPr>
            <p:nvPr/>
          </p:nvSpPr>
          <p:spPr bwMode="auto">
            <a:xfrm>
              <a:off x="2482" y="2101"/>
              <a:ext cx="12" cy="30"/>
            </a:xfrm>
            <a:custGeom>
              <a:avLst/>
              <a:gdLst>
                <a:gd name="T0" fmla="*/ 131 w 131"/>
                <a:gd name="T1" fmla="*/ 332 h 332"/>
                <a:gd name="T2" fmla="*/ 0 w 131"/>
                <a:gd name="T3" fmla="*/ 0 h 332"/>
                <a:gd name="T4" fmla="*/ 1 w 131"/>
                <a:gd name="T5" fmla="*/ 0 h 332"/>
              </a:gdLst>
              <a:ahLst/>
              <a:cxnLst>
                <a:cxn ang="0">
                  <a:pos x="T0" y="T1"/>
                </a:cxn>
                <a:cxn ang="0">
                  <a:pos x="T2" y="T3"/>
                </a:cxn>
                <a:cxn ang="0">
                  <a:pos x="T4" y="T5"/>
                </a:cxn>
              </a:cxnLst>
              <a:rect l="0" t="0" r="r" b="b"/>
              <a:pathLst>
                <a:path w="131" h="332">
                  <a:moveTo>
                    <a:pt x="131" y="33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8" name="Freeform 72"/>
            <p:cNvSpPr>
              <a:spLocks/>
            </p:cNvSpPr>
            <p:nvPr/>
          </p:nvSpPr>
          <p:spPr bwMode="auto">
            <a:xfrm>
              <a:off x="2304" y="2347"/>
              <a:ext cx="189" cy="54"/>
            </a:xfrm>
            <a:custGeom>
              <a:avLst/>
              <a:gdLst>
                <a:gd name="T0" fmla="*/ 0 w 2079"/>
                <a:gd name="T1" fmla="*/ 328 h 590"/>
                <a:gd name="T2" fmla="*/ 960 w 2079"/>
                <a:gd name="T3" fmla="*/ 382 h 590"/>
                <a:gd name="T4" fmla="*/ 1193 w 2079"/>
                <a:gd name="T5" fmla="*/ 312 h 590"/>
                <a:gd name="T6" fmla="*/ 1393 w 2079"/>
                <a:gd name="T7" fmla="*/ 186 h 590"/>
                <a:gd name="T8" fmla="*/ 1610 w 2079"/>
                <a:gd name="T9" fmla="*/ 51 h 590"/>
                <a:gd name="T10" fmla="*/ 1861 w 2079"/>
                <a:gd name="T11" fmla="*/ 0 h 590"/>
                <a:gd name="T12" fmla="*/ 2049 w 2079"/>
                <a:gd name="T13" fmla="*/ 135 h 590"/>
                <a:gd name="T14" fmla="*/ 2079 w 2079"/>
                <a:gd name="T15" fmla="*/ 374 h 590"/>
                <a:gd name="T16" fmla="*/ 1914 w 2079"/>
                <a:gd name="T17" fmla="*/ 530 h 590"/>
                <a:gd name="T18" fmla="*/ 1639 w 2079"/>
                <a:gd name="T19" fmla="*/ 590 h 590"/>
                <a:gd name="T20" fmla="*/ 1353 w 2079"/>
                <a:gd name="T21" fmla="*/ 558 h 590"/>
                <a:gd name="T22" fmla="*/ 1121 w 2079"/>
                <a:gd name="T23" fmla="*/ 463 h 590"/>
                <a:gd name="T24" fmla="*/ 900 w 2079"/>
                <a:gd name="T25" fmla="*/ 399 h 590"/>
                <a:gd name="T26" fmla="*/ 659 w 2079"/>
                <a:gd name="T27" fmla="*/ 399 h 590"/>
                <a:gd name="T28" fmla="*/ 660 w 2079"/>
                <a:gd name="T29" fmla="*/ 39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9" h="590">
                  <a:moveTo>
                    <a:pt x="0" y="328"/>
                  </a:moveTo>
                  <a:lnTo>
                    <a:pt x="960" y="382"/>
                  </a:lnTo>
                  <a:lnTo>
                    <a:pt x="1193" y="312"/>
                  </a:lnTo>
                  <a:lnTo>
                    <a:pt x="1393" y="186"/>
                  </a:lnTo>
                  <a:lnTo>
                    <a:pt x="1610" y="51"/>
                  </a:lnTo>
                  <a:lnTo>
                    <a:pt x="1861" y="0"/>
                  </a:lnTo>
                  <a:lnTo>
                    <a:pt x="2049" y="135"/>
                  </a:lnTo>
                  <a:lnTo>
                    <a:pt x="2079" y="374"/>
                  </a:lnTo>
                  <a:lnTo>
                    <a:pt x="1914" y="530"/>
                  </a:lnTo>
                  <a:lnTo>
                    <a:pt x="1639" y="590"/>
                  </a:lnTo>
                  <a:lnTo>
                    <a:pt x="1353" y="558"/>
                  </a:lnTo>
                  <a:lnTo>
                    <a:pt x="1121" y="463"/>
                  </a:lnTo>
                  <a:lnTo>
                    <a:pt x="900" y="399"/>
                  </a:lnTo>
                  <a:lnTo>
                    <a:pt x="659" y="399"/>
                  </a:lnTo>
                  <a:lnTo>
                    <a:pt x="660" y="39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09" name="Freeform 73"/>
            <p:cNvSpPr>
              <a:spLocks/>
            </p:cNvSpPr>
            <p:nvPr/>
          </p:nvSpPr>
          <p:spPr bwMode="auto">
            <a:xfrm>
              <a:off x="1931" y="2065"/>
              <a:ext cx="10" cy="10"/>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0" name="Freeform 74"/>
            <p:cNvSpPr>
              <a:spLocks/>
            </p:cNvSpPr>
            <p:nvPr/>
          </p:nvSpPr>
          <p:spPr bwMode="auto">
            <a:xfrm>
              <a:off x="1931" y="2065"/>
              <a:ext cx="24" cy="24"/>
            </a:xfrm>
            <a:custGeom>
              <a:avLst/>
              <a:gdLst>
                <a:gd name="T0" fmla="*/ 0 w 266"/>
                <a:gd name="T1" fmla="*/ 265 h 265"/>
                <a:gd name="T2" fmla="*/ 265 w 266"/>
                <a:gd name="T3" fmla="*/ 0 h 265"/>
                <a:gd name="T4" fmla="*/ 266 w 266"/>
                <a:gd name="T5" fmla="*/ 0 h 265"/>
              </a:gdLst>
              <a:ahLst/>
              <a:cxnLst>
                <a:cxn ang="0">
                  <a:pos x="T0" y="T1"/>
                </a:cxn>
                <a:cxn ang="0">
                  <a:pos x="T2" y="T3"/>
                </a:cxn>
                <a:cxn ang="0">
                  <a:pos x="T4" y="T5"/>
                </a:cxn>
              </a:cxnLst>
              <a:rect l="0" t="0" r="r" b="b"/>
              <a:pathLst>
                <a:path w="266" h="265">
                  <a:moveTo>
                    <a:pt x="0" y="265"/>
                  </a:moveTo>
                  <a:lnTo>
                    <a:pt x="265" y="0"/>
                  </a:lnTo>
                  <a:lnTo>
                    <a:pt x="2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1" name="Freeform 75"/>
            <p:cNvSpPr>
              <a:spLocks/>
            </p:cNvSpPr>
            <p:nvPr/>
          </p:nvSpPr>
          <p:spPr bwMode="auto">
            <a:xfrm>
              <a:off x="1931" y="2065"/>
              <a:ext cx="38" cy="38"/>
            </a:xfrm>
            <a:custGeom>
              <a:avLst/>
              <a:gdLst>
                <a:gd name="T0" fmla="*/ 0 w 420"/>
                <a:gd name="T1" fmla="*/ 419 h 419"/>
                <a:gd name="T2" fmla="*/ 419 w 420"/>
                <a:gd name="T3" fmla="*/ 0 h 419"/>
                <a:gd name="T4" fmla="*/ 420 w 420"/>
                <a:gd name="T5" fmla="*/ 0 h 419"/>
              </a:gdLst>
              <a:ahLst/>
              <a:cxnLst>
                <a:cxn ang="0">
                  <a:pos x="T0" y="T1"/>
                </a:cxn>
                <a:cxn ang="0">
                  <a:pos x="T2" y="T3"/>
                </a:cxn>
                <a:cxn ang="0">
                  <a:pos x="T4" y="T5"/>
                </a:cxn>
              </a:cxnLst>
              <a:rect l="0" t="0" r="r" b="b"/>
              <a:pathLst>
                <a:path w="420" h="419">
                  <a:moveTo>
                    <a:pt x="0" y="419"/>
                  </a:moveTo>
                  <a:lnTo>
                    <a:pt x="419" y="0"/>
                  </a:lnTo>
                  <a:lnTo>
                    <a:pt x="42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2" name="Freeform 76"/>
            <p:cNvSpPr>
              <a:spLocks/>
            </p:cNvSpPr>
            <p:nvPr/>
          </p:nvSpPr>
          <p:spPr bwMode="auto">
            <a:xfrm>
              <a:off x="1931" y="2065"/>
              <a:ext cx="52" cy="52"/>
            </a:xfrm>
            <a:custGeom>
              <a:avLst/>
              <a:gdLst>
                <a:gd name="T0" fmla="*/ 0 w 574"/>
                <a:gd name="T1" fmla="*/ 574 h 574"/>
                <a:gd name="T2" fmla="*/ 573 w 574"/>
                <a:gd name="T3" fmla="*/ 0 h 574"/>
                <a:gd name="T4" fmla="*/ 574 w 574"/>
                <a:gd name="T5" fmla="*/ 0 h 574"/>
              </a:gdLst>
              <a:ahLst/>
              <a:cxnLst>
                <a:cxn ang="0">
                  <a:pos x="T0" y="T1"/>
                </a:cxn>
                <a:cxn ang="0">
                  <a:pos x="T2" y="T3"/>
                </a:cxn>
                <a:cxn ang="0">
                  <a:pos x="T4" y="T5"/>
                </a:cxn>
              </a:cxnLst>
              <a:rect l="0" t="0" r="r" b="b"/>
              <a:pathLst>
                <a:path w="574" h="574">
                  <a:moveTo>
                    <a:pt x="0" y="574"/>
                  </a:moveTo>
                  <a:lnTo>
                    <a:pt x="573" y="0"/>
                  </a:lnTo>
                  <a:lnTo>
                    <a:pt x="5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3" name="Freeform 77"/>
            <p:cNvSpPr>
              <a:spLocks/>
            </p:cNvSpPr>
            <p:nvPr/>
          </p:nvSpPr>
          <p:spPr bwMode="auto">
            <a:xfrm>
              <a:off x="1931" y="2065"/>
              <a:ext cx="66" cy="66"/>
            </a:xfrm>
            <a:custGeom>
              <a:avLst/>
              <a:gdLst>
                <a:gd name="T0" fmla="*/ 0 w 728"/>
                <a:gd name="T1" fmla="*/ 728 h 728"/>
                <a:gd name="T2" fmla="*/ 727 w 728"/>
                <a:gd name="T3" fmla="*/ 0 h 728"/>
                <a:gd name="T4" fmla="*/ 728 w 728"/>
                <a:gd name="T5" fmla="*/ 0 h 728"/>
              </a:gdLst>
              <a:ahLst/>
              <a:cxnLst>
                <a:cxn ang="0">
                  <a:pos x="T0" y="T1"/>
                </a:cxn>
                <a:cxn ang="0">
                  <a:pos x="T2" y="T3"/>
                </a:cxn>
                <a:cxn ang="0">
                  <a:pos x="T4" y="T5"/>
                </a:cxn>
              </a:cxnLst>
              <a:rect l="0" t="0" r="r" b="b"/>
              <a:pathLst>
                <a:path w="728" h="728">
                  <a:moveTo>
                    <a:pt x="0" y="728"/>
                  </a:moveTo>
                  <a:lnTo>
                    <a:pt x="727" y="0"/>
                  </a:lnTo>
                  <a:lnTo>
                    <a:pt x="72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4" name="Freeform 78"/>
            <p:cNvSpPr>
              <a:spLocks/>
            </p:cNvSpPr>
            <p:nvPr/>
          </p:nvSpPr>
          <p:spPr bwMode="auto">
            <a:xfrm>
              <a:off x="1931" y="2065"/>
              <a:ext cx="80" cy="80"/>
            </a:xfrm>
            <a:custGeom>
              <a:avLst/>
              <a:gdLst>
                <a:gd name="T0" fmla="*/ 0 w 882"/>
                <a:gd name="T1" fmla="*/ 882 h 882"/>
                <a:gd name="T2" fmla="*/ 881 w 882"/>
                <a:gd name="T3" fmla="*/ 0 h 882"/>
                <a:gd name="T4" fmla="*/ 882 w 882"/>
                <a:gd name="T5" fmla="*/ 0 h 882"/>
              </a:gdLst>
              <a:ahLst/>
              <a:cxnLst>
                <a:cxn ang="0">
                  <a:pos x="T0" y="T1"/>
                </a:cxn>
                <a:cxn ang="0">
                  <a:pos x="T2" y="T3"/>
                </a:cxn>
                <a:cxn ang="0">
                  <a:pos x="T4" y="T5"/>
                </a:cxn>
              </a:cxnLst>
              <a:rect l="0" t="0" r="r" b="b"/>
              <a:pathLst>
                <a:path w="882" h="882">
                  <a:moveTo>
                    <a:pt x="0" y="882"/>
                  </a:moveTo>
                  <a:lnTo>
                    <a:pt x="881" y="0"/>
                  </a:lnTo>
                  <a:lnTo>
                    <a:pt x="8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5" name="Freeform 79"/>
            <p:cNvSpPr>
              <a:spLocks/>
            </p:cNvSpPr>
            <p:nvPr/>
          </p:nvSpPr>
          <p:spPr bwMode="auto">
            <a:xfrm>
              <a:off x="1931" y="2065"/>
              <a:ext cx="94" cy="94"/>
            </a:xfrm>
            <a:custGeom>
              <a:avLst/>
              <a:gdLst>
                <a:gd name="T0" fmla="*/ 0 w 1036"/>
                <a:gd name="T1" fmla="*/ 1036 h 1036"/>
                <a:gd name="T2" fmla="*/ 1035 w 1036"/>
                <a:gd name="T3" fmla="*/ 0 h 1036"/>
                <a:gd name="T4" fmla="*/ 1036 w 1036"/>
                <a:gd name="T5" fmla="*/ 0 h 1036"/>
              </a:gdLst>
              <a:ahLst/>
              <a:cxnLst>
                <a:cxn ang="0">
                  <a:pos x="T0" y="T1"/>
                </a:cxn>
                <a:cxn ang="0">
                  <a:pos x="T2" y="T3"/>
                </a:cxn>
                <a:cxn ang="0">
                  <a:pos x="T4" y="T5"/>
                </a:cxn>
              </a:cxnLst>
              <a:rect l="0" t="0" r="r" b="b"/>
              <a:pathLst>
                <a:path w="1036" h="1036">
                  <a:moveTo>
                    <a:pt x="0" y="1036"/>
                  </a:moveTo>
                  <a:lnTo>
                    <a:pt x="1035" y="0"/>
                  </a:lnTo>
                  <a:lnTo>
                    <a:pt x="103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6" name="Freeform 80"/>
            <p:cNvSpPr>
              <a:spLocks/>
            </p:cNvSpPr>
            <p:nvPr/>
          </p:nvSpPr>
          <p:spPr bwMode="auto">
            <a:xfrm>
              <a:off x="1931" y="2065"/>
              <a:ext cx="108" cy="108"/>
            </a:xfrm>
            <a:custGeom>
              <a:avLst/>
              <a:gdLst>
                <a:gd name="T0" fmla="*/ 0 w 1190"/>
                <a:gd name="T1" fmla="*/ 1190 h 1190"/>
                <a:gd name="T2" fmla="*/ 1189 w 1190"/>
                <a:gd name="T3" fmla="*/ 0 h 1190"/>
                <a:gd name="T4" fmla="*/ 1190 w 1190"/>
                <a:gd name="T5" fmla="*/ 0 h 1190"/>
              </a:gdLst>
              <a:ahLst/>
              <a:cxnLst>
                <a:cxn ang="0">
                  <a:pos x="T0" y="T1"/>
                </a:cxn>
                <a:cxn ang="0">
                  <a:pos x="T2" y="T3"/>
                </a:cxn>
                <a:cxn ang="0">
                  <a:pos x="T4" y="T5"/>
                </a:cxn>
              </a:cxnLst>
              <a:rect l="0" t="0" r="r" b="b"/>
              <a:pathLst>
                <a:path w="1190" h="1190">
                  <a:moveTo>
                    <a:pt x="0" y="1190"/>
                  </a:moveTo>
                  <a:lnTo>
                    <a:pt x="1189" y="0"/>
                  </a:lnTo>
                  <a:lnTo>
                    <a:pt x="11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7" name="Freeform 81"/>
            <p:cNvSpPr>
              <a:spLocks/>
            </p:cNvSpPr>
            <p:nvPr/>
          </p:nvSpPr>
          <p:spPr bwMode="auto">
            <a:xfrm>
              <a:off x="1931" y="2065"/>
              <a:ext cx="122" cy="122"/>
            </a:xfrm>
            <a:custGeom>
              <a:avLst/>
              <a:gdLst>
                <a:gd name="T0" fmla="*/ 0 w 1344"/>
                <a:gd name="T1" fmla="*/ 1345 h 1345"/>
                <a:gd name="T2" fmla="*/ 1343 w 1344"/>
                <a:gd name="T3" fmla="*/ 0 h 1345"/>
                <a:gd name="T4" fmla="*/ 1344 w 1344"/>
                <a:gd name="T5" fmla="*/ 0 h 1345"/>
              </a:gdLst>
              <a:ahLst/>
              <a:cxnLst>
                <a:cxn ang="0">
                  <a:pos x="T0" y="T1"/>
                </a:cxn>
                <a:cxn ang="0">
                  <a:pos x="T2" y="T3"/>
                </a:cxn>
                <a:cxn ang="0">
                  <a:pos x="T4" y="T5"/>
                </a:cxn>
              </a:cxnLst>
              <a:rect l="0" t="0" r="r" b="b"/>
              <a:pathLst>
                <a:path w="1344" h="1345">
                  <a:moveTo>
                    <a:pt x="0" y="1345"/>
                  </a:moveTo>
                  <a:lnTo>
                    <a:pt x="1343" y="0"/>
                  </a:lnTo>
                  <a:lnTo>
                    <a:pt x="13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8" name="Freeform 82"/>
            <p:cNvSpPr>
              <a:spLocks/>
            </p:cNvSpPr>
            <p:nvPr/>
          </p:nvSpPr>
          <p:spPr bwMode="auto">
            <a:xfrm>
              <a:off x="1931" y="2065"/>
              <a:ext cx="136" cy="136"/>
            </a:xfrm>
            <a:custGeom>
              <a:avLst/>
              <a:gdLst>
                <a:gd name="T0" fmla="*/ 0 w 1498"/>
                <a:gd name="T1" fmla="*/ 1499 h 1499"/>
                <a:gd name="T2" fmla="*/ 1497 w 1498"/>
                <a:gd name="T3" fmla="*/ 0 h 1499"/>
                <a:gd name="T4" fmla="*/ 1498 w 1498"/>
                <a:gd name="T5" fmla="*/ 0 h 1499"/>
              </a:gdLst>
              <a:ahLst/>
              <a:cxnLst>
                <a:cxn ang="0">
                  <a:pos x="T0" y="T1"/>
                </a:cxn>
                <a:cxn ang="0">
                  <a:pos x="T2" y="T3"/>
                </a:cxn>
                <a:cxn ang="0">
                  <a:pos x="T4" y="T5"/>
                </a:cxn>
              </a:cxnLst>
              <a:rect l="0" t="0" r="r" b="b"/>
              <a:pathLst>
                <a:path w="1498" h="1499">
                  <a:moveTo>
                    <a:pt x="0" y="1499"/>
                  </a:moveTo>
                  <a:lnTo>
                    <a:pt x="1497" y="0"/>
                  </a:lnTo>
                  <a:lnTo>
                    <a:pt x="149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19" name="Freeform 83"/>
            <p:cNvSpPr>
              <a:spLocks/>
            </p:cNvSpPr>
            <p:nvPr/>
          </p:nvSpPr>
          <p:spPr bwMode="auto">
            <a:xfrm>
              <a:off x="1931" y="2065"/>
              <a:ext cx="150" cy="150"/>
            </a:xfrm>
            <a:custGeom>
              <a:avLst/>
              <a:gdLst>
                <a:gd name="T0" fmla="*/ 0 w 1652"/>
                <a:gd name="T1" fmla="*/ 1653 h 1653"/>
                <a:gd name="T2" fmla="*/ 1651 w 1652"/>
                <a:gd name="T3" fmla="*/ 0 h 1653"/>
                <a:gd name="T4" fmla="*/ 1652 w 1652"/>
                <a:gd name="T5" fmla="*/ 0 h 1653"/>
              </a:gdLst>
              <a:ahLst/>
              <a:cxnLst>
                <a:cxn ang="0">
                  <a:pos x="T0" y="T1"/>
                </a:cxn>
                <a:cxn ang="0">
                  <a:pos x="T2" y="T3"/>
                </a:cxn>
                <a:cxn ang="0">
                  <a:pos x="T4" y="T5"/>
                </a:cxn>
              </a:cxnLst>
              <a:rect l="0" t="0" r="r" b="b"/>
              <a:pathLst>
                <a:path w="1652" h="1653">
                  <a:moveTo>
                    <a:pt x="0" y="1653"/>
                  </a:moveTo>
                  <a:lnTo>
                    <a:pt x="1651" y="0"/>
                  </a:lnTo>
                  <a:lnTo>
                    <a:pt x="165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0" name="Freeform 84"/>
            <p:cNvSpPr>
              <a:spLocks/>
            </p:cNvSpPr>
            <p:nvPr/>
          </p:nvSpPr>
          <p:spPr bwMode="auto">
            <a:xfrm>
              <a:off x="1943"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1" name="Freeform 85"/>
            <p:cNvSpPr>
              <a:spLocks/>
            </p:cNvSpPr>
            <p:nvPr/>
          </p:nvSpPr>
          <p:spPr bwMode="auto">
            <a:xfrm>
              <a:off x="1957"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2" name="Freeform 86"/>
            <p:cNvSpPr>
              <a:spLocks/>
            </p:cNvSpPr>
            <p:nvPr/>
          </p:nvSpPr>
          <p:spPr bwMode="auto">
            <a:xfrm>
              <a:off x="1971"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3" name="Freeform 87"/>
            <p:cNvSpPr>
              <a:spLocks/>
            </p:cNvSpPr>
            <p:nvPr/>
          </p:nvSpPr>
          <p:spPr bwMode="auto">
            <a:xfrm>
              <a:off x="1985"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4" name="Freeform 88"/>
            <p:cNvSpPr>
              <a:spLocks/>
            </p:cNvSpPr>
            <p:nvPr/>
          </p:nvSpPr>
          <p:spPr bwMode="auto">
            <a:xfrm>
              <a:off x="1999" y="2065"/>
              <a:ext cx="152" cy="152"/>
            </a:xfrm>
            <a:custGeom>
              <a:avLst/>
              <a:gdLst>
                <a:gd name="T0" fmla="*/ 0 w 1664"/>
                <a:gd name="T1" fmla="*/ 1666 h 1666"/>
                <a:gd name="T2" fmla="*/ 1663 w 1664"/>
                <a:gd name="T3" fmla="*/ 0 h 1666"/>
                <a:gd name="T4" fmla="*/ 1664 w 1664"/>
                <a:gd name="T5" fmla="*/ 0 h 1666"/>
              </a:gdLst>
              <a:ahLst/>
              <a:cxnLst>
                <a:cxn ang="0">
                  <a:pos x="T0" y="T1"/>
                </a:cxn>
                <a:cxn ang="0">
                  <a:pos x="T2" y="T3"/>
                </a:cxn>
                <a:cxn ang="0">
                  <a:pos x="T4" y="T5"/>
                </a:cxn>
              </a:cxnLst>
              <a:rect l="0" t="0" r="r" b="b"/>
              <a:pathLst>
                <a:path w="1664" h="1666">
                  <a:moveTo>
                    <a:pt x="0" y="1666"/>
                  </a:moveTo>
                  <a:lnTo>
                    <a:pt x="1663" y="0"/>
                  </a:lnTo>
                  <a:lnTo>
                    <a:pt x="166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5" name="Freeform 89"/>
            <p:cNvSpPr>
              <a:spLocks/>
            </p:cNvSpPr>
            <p:nvPr/>
          </p:nvSpPr>
          <p:spPr bwMode="auto">
            <a:xfrm>
              <a:off x="2013"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6" name="Freeform 90"/>
            <p:cNvSpPr>
              <a:spLocks/>
            </p:cNvSpPr>
            <p:nvPr/>
          </p:nvSpPr>
          <p:spPr bwMode="auto">
            <a:xfrm>
              <a:off x="2027"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7" name="Freeform 91"/>
            <p:cNvSpPr>
              <a:spLocks/>
            </p:cNvSpPr>
            <p:nvPr/>
          </p:nvSpPr>
          <p:spPr bwMode="auto">
            <a:xfrm>
              <a:off x="2041"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8" name="Freeform 92"/>
            <p:cNvSpPr>
              <a:spLocks/>
            </p:cNvSpPr>
            <p:nvPr/>
          </p:nvSpPr>
          <p:spPr bwMode="auto">
            <a:xfrm>
              <a:off x="2055"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29" name="Freeform 93"/>
            <p:cNvSpPr>
              <a:spLocks/>
            </p:cNvSpPr>
            <p:nvPr/>
          </p:nvSpPr>
          <p:spPr bwMode="auto">
            <a:xfrm>
              <a:off x="2069"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0" name="Freeform 94"/>
            <p:cNvSpPr>
              <a:spLocks/>
            </p:cNvSpPr>
            <p:nvPr/>
          </p:nvSpPr>
          <p:spPr bwMode="auto">
            <a:xfrm>
              <a:off x="2083"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1" name="Freeform 95"/>
            <p:cNvSpPr>
              <a:spLocks/>
            </p:cNvSpPr>
            <p:nvPr/>
          </p:nvSpPr>
          <p:spPr bwMode="auto">
            <a:xfrm>
              <a:off x="2097"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2" name="Freeform 96"/>
            <p:cNvSpPr>
              <a:spLocks/>
            </p:cNvSpPr>
            <p:nvPr/>
          </p:nvSpPr>
          <p:spPr bwMode="auto">
            <a:xfrm>
              <a:off x="2111"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3" name="Freeform 97"/>
            <p:cNvSpPr>
              <a:spLocks/>
            </p:cNvSpPr>
            <p:nvPr/>
          </p:nvSpPr>
          <p:spPr bwMode="auto">
            <a:xfrm>
              <a:off x="2125"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4" name="Freeform 98"/>
            <p:cNvSpPr>
              <a:spLocks/>
            </p:cNvSpPr>
            <p:nvPr/>
          </p:nvSpPr>
          <p:spPr bwMode="auto">
            <a:xfrm>
              <a:off x="2139" y="2065"/>
              <a:ext cx="152" cy="152"/>
            </a:xfrm>
            <a:custGeom>
              <a:avLst/>
              <a:gdLst>
                <a:gd name="T0" fmla="*/ 0 w 1665"/>
                <a:gd name="T1" fmla="*/ 1666 h 1666"/>
                <a:gd name="T2" fmla="*/ 1664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4"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5" name="Freeform 99"/>
            <p:cNvSpPr>
              <a:spLocks/>
            </p:cNvSpPr>
            <p:nvPr/>
          </p:nvSpPr>
          <p:spPr bwMode="auto">
            <a:xfrm>
              <a:off x="2153" y="2078"/>
              <a:ext cx="139" cy="139"/>
            </a:xfrm>
            <a:custGeom>
              <a:avLst/>
              <a:gdLst>
                <a:gd name="T0" fmla="*/ 0 w 1527"/>
                <a:gd name="T1" fmla="*/ 1528 h 1528"/>
                <a:gd name="T2" fmla="*/ 1526 w 1527"/>
                <a:gd name="T3" fmla="*/ 0 h 1528"/>
                <a:gd name="T4" fmla="*/ 1527 w 1527"/>
                <a:gd name="T5" fmla="*/ 0 h 1528"/>
              </a:gdLst>
              <a:ahLst/>
              <a:cxnLst>
                <a:cxn ang="0">
                  <a:pos x="T0" y="T1"/>
                </a:cxn>
                <a:cxn ang="0">
                  <a:pos x="T2" y="T3"/>
                </a:cxn>
                <a:cxn ang="0">
                  <a:pos x="T4" y="T5"/>
                </a:cxn>
              </a:cxnLst>
              <a:rect l="0" t="0" r="r" b="b"/>
              <a:pathLst>
                <a:path w="1527" h="1528">
                  <a:moveTo>
                    <a:pt x="0" y="1528"/>
                  </a:moveTo>
                  <a:lnTo>
                    <a:pt x="1526" y="0"/>
                  </a:lnTo>
                  <a:lnTo>
                    <a:pt x="152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6" name="Freeform 100"/>
            <p:cNvSpPr>
              <a:spLocks/>
            </p:cNvSpPr>
            <p:nvPr/>
          </p:nvSpPr>
          <p:spPr bwMode="auto">
            <a:xfrm>
              <a:off x="2167" y="2092"/>
              <a:ext cx="125" cy="125"/>
            </a:xfrm>
            <a:custGeom>
              <a:avLst/>
              <a:gdLst>
                <a:gd name="T0" fmla="*/ 0 w 1373"/>
                <a:gd name="T1" fmla="*/ 1373 h 1373"/>
                <a:gd name="T2" fmla="*/ 1372 w 1373"/>
                <a:gd name="T3" fmla="*/ 0 h 1373"/>
                <a:gd name="T4" fmla="*/ 1373 w 1373"/>
                <a:gd name="T5" fmla="*/ 0 h 1373"/>
              </a:gdLst>
              <a:ahLst/>
              <a:cxnLst>
                <a:cxn ang="0">
                  <a:pos x="T0" y="T1"/>
                </a:cxn>
                <a:cxn ang="0">
                  <a:pos x="T2" y="T3"/>
                </a:cxn>
                <a:cxn ang="0">
                  <a:pos x="T4" y="T5"/>
                </a:cxn>
              </a:cxnLst>
              <a:rect l="0" t="0" r="r" b="b"/>
              <a:pathLst>
                <a:path w="1373" h="1373">
                  <a:moveTo>
                    <a:pt x="0" y="1373"/>
                  </a:moveTo>
                  <a:lnTo>
                    <a:pt x="1372" y="0"/>
                  </a:lnTo>
                  <a:lnTo>
                    <a:pt x="137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7" name="Freeform 101"/>
            <p:cNvSpPr>
              <a:spLocks/>
            </p:cNvSpPr>
            <p:nvPr/>
          </p:nvSpPr>
          <p:spPr bwMode="auto">
            <a:xfrm>
              <a:off x="2181" y="2106"/>
              <a:ext cx="111" cy="111"/>
            </a:xfrm>
            <a:custGeom>
              <a:avLst/>
              <a:gdLst>
                <a:gd name="T0" fmla="*/ 0 w 1219"/>
                <a:gd name="T1" fmla="*/ 1219 h 1219"/>
                <a:gd name="T2" fmla="*/ 1218 w 1219"/>
                <a:gd name="T3" fmla="*/ 0 h 1219"/>
                <a:gd name="T4" fmla="*/ 1219 w 1219"/>
                <a:gd name="T5" fmla="*/ 0 h 1219"/>
              </a:gdLst>
              <a:ahLst/>
              <a:cxnLst>
                <a:cxn ang="0">
                  <a:pos x="T0" y="T1"/>
                </a:cxn>
                <a:cxn ang="0">
                  <a:pos x="T2" y="T3"/>
                </a:cxn>
                <a:cxn ang="0">
                  <a:pos x="T4" y="T5"/>
                </a:cxn>
              </a:cxnLst>
              <a:rect l="0" t="0" r="r" b="b"/>
              <a:pathLst>
                <a:path w="1219" h="1219">
                  <a:moveTo>
                    <a:pt x="0" y="1219"/>
                  </a:moveTo>
                  <a:lnTo>
                    <a:pt x="1218" y="0"/>
                  </a:lnTo>
                  <a:lnTo>
                    <a:pt x="121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8" name="Freeform 102"/>
            <p:cNvSpPr>
              <a:spLocks/>
            </p:cNvSpPr>
            <p:nvPr/>
          </p:nvSpPr>
          <p:spPr bwMode="auto">
            <a:xfrm>
              <a:off x="2195" y="2120"/>
              <a:ext cx="97" cy="97"/>
            </a:xfrm>
            <a:custGeom>
              <a:avLst/>
              <a:gdLst>
                <a:gd name="T0" fmla="*/ 0 w 1065"/>
                <a:gd name="T1" fmla="*/ 1065 h 1065"/>
                <a:gd name="T2" fmla="*/ 1064 w 1065"/>
                <a:gd name="T3" fmla="*/ 0 h 1065"/>
                <a:gd name="T4" fmla="*/ 1065 w 1065"/>
                <a:gd name="T5" fmla="*/ 0 h 1065"/>
              </a:gdLst>
              <a:ahLst/>
              <a:cxnLst>
                <a:cxn ang="0">
                  <a:pos x="T0" y="T1"/>
                </a:cxn>
                <a:cxn ang="0">
                  <a:pos x="T2" y="T3"/>
                </a:cxn>
                <a:cxn ang="0">
                  <a:pos x="T4" y="T5"/>
                </a:cxn>
              </a:cxnLst>
              <a:rect l="0" t="0" r="r" b="b"/>
              <a:pathLst>
                <a:path w="1065" h="1065">
                  <a:moveTo>
                    <a:pt x="0" y="1065"/>
                  </a:moveTo>
                  <a:lnTo>
                    <a:pt x="1064" y="0"/>
                  </a:lnTo>
                  <a:lnTo>
                    <a:pt x="10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39" name="Freeform 103"/>
            <p:cNvSpPr>
              <a:spLocks/>
            </p:cNvSpPr>
            <p:nvPr/>
          </p:nvSpPr>
          <p:spPr bwMode="auto">
            <a:xfrm>
              <a:off x="2209" y="2134"/>
              <a:ext cx="83" cy="83"/>
            </a:xfrm>
            <a:custGeom>
              <a:avLst/>
              <a:gdLst>
                <a:gd name="T0" fmla="*/ 0 w 911"/>
                <a:gd name="T1" fmla="*/ 911 h 911"/>
                <a:gd name="T2" fmla="*/ 910 w 911"/>
                <a:gd name="T3" fmla="*/ 0 h 911"/>
                <a:gd name="T4" fmla="*/ 911 w 911"/>
                <a:gd name="T5" fmla="*/ 0 h 911"/>
              </a:gdLst>
              <a:ahLst/>
              <a:cxnLst>
                <a:cxn ang="0">
                  <a:pos x="T0" y="T1"/>
                </a:cxn>
                <a:cxn ang="0">
                  <a:pos x="T2" y="T3"/>
                </a:cxn>
                <a:cxn ang="0">
                  <a:pos x="T4" y="T5"/>
                </a:cxn>
              </a:cxnLst>
              <a:rect l="0" t="0" r="r" b="b"/>
              <a:pathLst>
                <a:path w="911" h="911">
                  <a:moveTo>
                    <a:pt x="0" y="911"/>
                  </a:moveTo>
                  <a:lnTo>
                    <a:pt x="910" y="0"/>
                  </a:lnTo>
                  <a:lnTo>
                    <a:pt x="91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0" name="Freeform 104"/>
            <p:cNvSpPr>
              <a:spLocks/>
            </p:cNvSpPr>
            <p:nvPr/>
          </p:nvSpPr>
          <p:spPr bwMode="auto">
            <a:xfrm>
              <a:off x="2223" y="2148"/>
              <a:ext cx="69" cy="69"/>
            </a:xfrm>
            <a:custGeom>
              <a:avLst/>
              <a:gdLst>
                <a:gd name="T0" fmla="*/ 0 w 757"/>
                <a:gd name="T1" fmla="*/ 757 h 757"/>
                <a:gd name="T2" fmla="*/ 756 w 757"/>
                <a:gd name="T3" fmla="*/ 0 h 757"/>
                <a:gd name="T4" fmla="*/ 757 w 757"/>
                <a:gd name="T5" fmla="*/ 0 h 757"/>
              </a:gdLst>
              <a:ahLst/>
              <a:cxnLst>
                <a:cxn ang="0">
                  <a:pos x="T0" y="T1"/>
                </a:cxn>
                <a:cxn ang="0">
                  <a:pos x="T2" y="T3"/>
                </a:cxn>
                <a:cxn ang="0">
                  <a:pos x="T4" y="T5"/>
                </a:cxn>
              </a:cxnLst>
              <a:rect l="0" t="0" r="r" b="b"/>
              <a:pathLst>
                <a:path w="757" h="757">
                  <a:moveTo>
                    <a:pt x="0" y="757"/>
                  </a:moveTo>
                  <a:lnTo>
                    <a:pt x="756" y="0"/>
                  </a:lnTo>
                  <a:lnTo>
                    <a:pt x="75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1" name="Freeform 105"/>
            <p:cNvSpPr>
              <a:spLocks/>
            </p:cNvSpPr>
            <p:nvPr/>
          </p:nvSpPr>
          <p:spPr bwMode="auto">
            <a:xfrm>
              <a:off x="2237" y="2162"/>
              <a:ext cx="55" cy="55"/>
            </a:xfrm>
            <a:custGeom>
              <a:avLst/>
              <a:gdLst>
                <a:gd name="T0" fmla="*/ 0 w 603"/>
                <a:gd name="T1" fmla="*/ 602 h 602"/>
                <a:gd name="T2" fmla="*/ 602 w 603"/>
                <a:gd name="T3" fmla="*/ 0 h 602"/>
                <a:gd name="T4" fmla="*/ 603 w 603"/>
                <a:gd name="T5" fmla="*/ 0 h 602"/>
              </a:gdLst>
              <a:ahLst/>
              <a:cxnLst>
                <a:cxn ang="0">
                  <a:pos x="T0" y="T1"/>
                </a:cxn>
                <a:cxn ang="0">
                  <a:pos x="T2" y="T3"/>
                </a:cxn>
                <a:cxn ang="0">
                  <a:pos x="T4" y="T5"/>
                </a:cxn>
              </a:cxnLst>
              <a:rect l="0" t="0" r="r" b="b"/>
              <a:pathLst>
                <a:path w="603" h="602">
                  <a:moveTo>
                    <a:pt x="0" y="602"/>
                  </a:moveTo>
                  <a:lnTo>
                    <a:pt x="602" y="0"/>
                  </a:lnTo>
                  <a:lnTo>
                    <a:pt x="60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2" name="Freeform 106"/>
            <p:cNvSpPr>
              <a:spLocks/>
            </p:cNvSpPr>
            <p:nvPr/>
          </p:nvSpPr>
          <p:spPr bwMode="auto">
            <a:xfrm>
              <a:off x="2251" y="2176"/>
              <a:ext cx="41" cy="41"/>
            </a:xfrm>
            <a:custGeom>
              <a:avLst/>
              <a:gdLst>
                <a:gd name="T0" fmla="*/ 0 w 449"/>
                <a:gd name="T1" fmla="*/ 448 h 448"/>
                <a:gd name="T2" fmla="*/ 448 w 449"/>
                <a:gd name="T3" fmla="*/ 0 h 448"/>
                <a:gd name="T4" fmla="*/ 449 w 449"/>
                <a:gd name="T5" fmla="*/ 0 h 448"/>
              </a:gdLst>
              <a:ahLst/>
              <a:cxnLst>
                <a:cxn ang="0">
                  <a:pos x="T0" y="T1"/>
                </a:cxn>
                <a:cxn ang="0">
                  <a:pos x="T2" y="T3"/>
                </a:cxn>
                <a:cxn ang="0">
                  <a:pos x="T4" y="T5"/>
                </a:cxn>
              </a:cxnLst>
              <a:rect l="0" t="0" r="r" b="b"/>
              <a:pathLst>
                <a:path w="449" h="448">
                  <a:moveTo>
                    <a:pt x="0" y="448"/>
                  </a:moveTo>
                  <a:lnTo>
                    <a:pt x="448" y="0"/>
                  </a:lnTo>
                  <a:lnTo>
                    <a:pt x="44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3" name="Freeform 107"/>
            <p:cNvSpPr>
              <a:spLocks/>
            </p:cNvSpPr>
            <p:nvPr/>
          </p:nvSpPr>
          <p:spPr bwMode="auto">
            <a:xfrm>
              <a:off x="2265" y="2190"/>
              <a:ext cx="27" cy="27"/>
            </a:xfrm>
            <a:custGeom>
              <a:avLst/>
              <a:gdLst>
                <a:gd name="T0" fmla="*/ 0 w 295"/>
                <a:gd name="T1" fmla="*/ 294 h 294"/>
                <a:gd name="T2" fmla="*/ 294 w 295"/>
                <a:gd name="T3" fmla="*/ 0 h 294"/>
                <a:gd name="T4" fmla="*/ 295 w 295"/>
                <a:gd name="T5" fmla="*/ 0 h 294"/>
              </a:gdLst>
              <a:ahLst/>
              <a:cxnLst>
                <a:cxn ang="0">
                  <a:pos x="T0" y="T1"/>
                </a:cxn>
                <a:cxn ang="0">
                  <a:pos x="T2" y="T3"/>
                </a:cxn>
                <a:cxn ang="0">
                  <a:pos x="T4" y="T5"/>
                </a:cxn>
              </a:cxnLst>
              <a:rect l="0" t="0" r="r" b="b"/>
              <a:pathLst>
                <a:path w="295" h="294">
                  <a:moveTo>
                    <a:pt x="0" y="294"/>
                  </a:moveTo>
                  <a:lnTo>
                    <a:pt x="294" y="0"/>
                  </a:lnTo>
                  <a:lnTo>
                    <a:pt x="2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4" name="Freeform 108"/>
            <p:cNvSpPr>
              <a:spLocks/>
            </p:cNvSpPr>
            <p:nvPr/>
          </p:nvSpPr>
          <p:spPr bwMode="auto">
            <a:xfrm>
              <a:off x="2279" y="2204"/>
              <a:ext cx="13" cy="13"/>
            </a:xfrm>
            <a:custGeom>
              <a:avLst/>
              <a:gdLst>
                <a:gd name="T0" fmla="*/ 0 w 141"/>
                <a:gd name="T1" fmla="*/ 140 h 140"/>
                <a:gd name="T2" fmla="*/ 140 w 141"/>
                <a:gd name="T3" fmla="*/ 0 h 140"/>
                <a:gd name="T4" fmla="*/ 141 w 141"/>
                <a:gd name="T5" fmla="*/ 0 h 140"/>
              </a:gdLst>
              <a:ahLst/>
              <a:cxnLst>
                <a:cxn ang="0">
                  <a:pos x="T0" y="T1"/>
                </a:cxn>
                <a:cxn ang="0">
                  <a:pos x="T2" y="T3"/>
                </a:cxn>
                <a:cxn ang="0">
                  <a:pos x="T4" y="T5"/>
                </a:cxn>
              </a:cxnLst>
              <a:rect l="0" t="0" r="r" b="b"/>
              <a:pathLst>
                <a:path w="141" h="140">
                  <a:moveTo>
                    <a:pt x="0" y="140"/>
                  </a:moveTo>
                  <a:lnTo>
                    <a:pt x="140" y="0"/>
                  </a:lnTo>
                  <a:lnTo>
                    <a:pt x="1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5" name="Freeform 109"/>
            <p:cNvSpPr>
              <a:spLocks/>
            </p:cNvSpPr>
            <p:nvPr/>
          </p:nvSpPr>
          <p:spPr bwMode="auto">
            <a:xfrm>
              <a:off x="2506" y="2065"/>
              <a:ext cx="9" cy="9"/>
            </a:xfrm>
            <a:custGeom>
              <a:avLst/>
              <a:gdLst>
                <a:gd name="T0" fmla="*/ 0 w 97"/>
                <a:gd name="T1" fmla="*/ 96 h 96"/>
                <a:gd name="T2" fmla="*/ 96 w 97"/>
                <a:gd name="T3" fmla="*/ 0 h 96"/>
                <a:gd name="T4" fmla="*/ 97 w 97"/>
                <a:gd name="T5" fmla="*/ 0 h 96"/>
              </a:gdLst>
              <a:ahLst/>
              <a:cxnLst>
                <a:cxn ang="0">
                  <a:pos x="T0" y="T1"/>
                </a:cxn>
                <a:cxn ang="0">
                  <a:pos x="T2" y="T3"/>
                </a:cxn>
                <a:cxn ang="0">
                  <a:pos x="T4" y="T5"/>
                </a:cxn>
              </a:cxnLst>
              <a:rect l="0" t="0" r="r" b="b"/>
              <a:pathLst>
                <a:path w="97" h="96">
                  <a:moveTo>
                    <a:pt x="0" y="96"/>
                  </a:moveTo>
                  <a:lnTo>
                    <a:pt x="96" y="0"/>
                  </a:lnTo>
                  <a:lnTo>
                    <a:pt x="9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6" name="Freeform 110"/>
            <p:cNvSpPr>
              <a:spLocks/>
            </p:cNvSpPr>
            <p:nvPr/>
          </p:nvSpPr>
          <p:spPr bwMode="auto">
            <a:xfrm>
              <a:off x="2506" y="2065"/>
              <a:ext cx="23" cy="23"/>
            </a:xfrm>
            <a:custGeom>
              <a:avLst/>
              <a:gdLst>
                <a:gd name="T0" fmla="*/ 0 w 251"/>
                <a:gd name="T1" fmla="*/ 250 h 250"/>
                <a:gd name="T2" fmla="*/ 250 w 251"/>
                <a:gd name="T3" fmla="*/ 0 h 250"/>
                <a:gd name="T4" fmla="*/ 251 w 251"/>
                <a:gd name="T5" fmla="*/ 0 h 250"/>
              </a:gdLst>
              <a:ahLst/>
              <a:cxnLst>
                <a:cxn ang="0">
                  <a:pos x="T0" y="T1"/>
                </a:cxn>
                <a:cxn ang="0">
                  <a:pos x="T2" y="T3"/>
                </a:cxn>
                <a:cxn ang="0">
                  <a:pos x="T4" y="T5"/>
                </a:cxn>
              </a:cxnLst>
              <a:rect l="0" t="0" r="r" b="b"/>
              <a:pathLst>
                <a:path w="251" h="250">
                  <a:moveTo>
                    <a:pt x="0" y="250"/>
                  </a:moveTo>
                  <a:lnTo>
                    <a:pt x="250" y="0"/>
                  </a:lnTo>
                  <a:lnTo>
                    <a:pt x="2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7" name="Freeform 111"/>
            <p:cNvSpPr>
              <a:spLocks/>
            </p:cNvSpPr>
            <p:nvPr/>
          </p:nvSpPr>
          <p:spPr bwMode="auto">
            <a:xfrm>
              <a:off x="2506" y="2065"/>
              <a:ext cx="37" cy="37"/>
            </a:xfrm>
            <a:custGeom>
              <a:avLst/>
              <a:gdLst>
                <a:gd name="T0" fmla="*/ 0 w 404"/>
                <a:gd name="T1" fmla="*/ 404 h 404"/>
                <a:gd name="T2" fmla="*/ 402 w 404"/>
                <a:gd name="T3" fmla="*/ 0 h 404"/>
                <a:gd name="T4" fmla="*/ 404 w 404"/>
                <a:gd name="T5" fmla="*/ 0 h 404"/>
              </a:gdLst>
              <a:ahLst/>
              <a:cxnLst>
                <a:cxn ang="0">
                  <a:pos x="T0" y="T1"/>
                </a:cxn>
                <a:cxn ang="0">
                  <a:pos x="T2" y="T3"/>
                </a:cxn>
                <a:cxn ang="0">
                  <a:pos x="T4" y="T5"/>
                </a:cxn>
              </a:cxnLst>
              <a:rect l="0" t="0" r="r" b="b"/>
              <a:pathLst>
                <a:path w="404" h="404">
                  <a:moveTo>
                    <a:pt x="0" y="404"/>
                  </a:moveTo>
                  <a:lnTo>
                    <a:pt x="402" y="0"/>
                  </a:lnTo>
                  <a:lnTo>
                    <a:pt x="40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8" name="Freeform 112"/>
            <p:cNvSpPr>
              <a:spLocks/>
            </p:cNvSpPr>
            <p:nvPr/>
          </p:nvSpPr>
          <p:spPr bwMode="auto">
            <a:xfrm>
              <a:off x="2506" y="2065"/>
              <a:ext cx="51" cy="51"/>
            </a:xfrm>
            <a:custGeom>
              <a:avLst/>
              <a:gdLst>
                <a:gd name="T0" fmla="*/ 0 w 558"/>
                <a:gd name="T1" fmla="*/ 559 h 559"/>
                <a:gd name="T2" fmla="*/ 556 w 558"/>
                <a:gd name="T3" fmla="*/ 0 h 559"/>
                <a:gd name="T4" fmla="*/ 558 w 558"/>
                <a:gd name="T5" fmla="*/ 0 h 559"/>
              </a:gdLst>
              <a:ahLst/>
              <a:cxnLst>
                <a:cxn ang="0">
                  <a:pos x="T0" y="T1"/>
                </a:cxn>
                <a:cxn ang="0">
                  <a:pos x="T2" y="T3"/>
                </a:cxn>
                <a:cxn ang="0">
                  <a:pos x="T4" y="T5"/>
                </a:cxn>
              </a:cxnLst>
              <a:rect l="0" t="0" r="r" b="b"/>
              <a:pathLst>
                <a:path w="558" h="559">
                  <a:moveTo>
                    <a:pt x="0" y="559"/>
                  </a:moveTo>
                  <a:lnTo>
                    <a:pt x="556" y="0"/>
                  </a:lnTo>
                  <a:lnTo>
                    <a:pt x="55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49" name="Freeform 113"/>
            <p:cNvSpPr>
              <a:spLocks/>
            </p:cNvSpPr>
            <p:nvPr/>
          </p:nvSpPr>
          <p:spPr bwMode="auto">
            <a:xfrm>
              <a:off x="2506" y="2065"/>
              <a:ext cx="65" cy="65"/>
            </a:xfrm>
            <a:custGeom>
              <a:avLst/>
              <a:gdLst>
                <a:gd name="T0" fmla="*/ 0 w 712"/>
                <a:gd name="T1" fmla="*/ 713 h 713"/>
                <a:gd name="T2" fmla="*/ 710 w 712"/>
                <a:gd name="T3" fmla="*/ 0 h 713"/>
                <a:gd name="T4" fmla="*/ 712 w 712"/>
                <a:gd name="T5" fmla="*/ 0 h 713"/>
              </a:gdLst>
              <a:ahLst/>
              <a:cxnLst>
                <a:cxn ang="0">
                  <a:pos x="T0" y="T1"/>
                </a:cxn>
                <a:cxn ang="0">
                  <a:pos x="T2" y="T3"/>
                </a:cxn>
                <a:cxn ang="0">
                  <a:pos x="T4" y="T5"/>
                </a:cxn>
              </a:cxnLst>
              <a:rect l="0" t="0" r="r" b="b"/>
              <a:pathLst>
                <a:path w="712" h="713">
                  <a:moveTo>
                    <a:pt x="0" y="713"/>
                  </a:moveTo>
                  <a:lnTo>
                    <a:pt x="710" y="0"/>
                  </a:lnTo>
                  <a:lnTo>
                    <a:pt x="7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0" name="Freeform 114"/>
            <p:cNvSpPr>
              <a:spLocks/>
            </p:cNvSpPr>
            <p:nvPr/>
          </p:nvSpPr>
          <p:spPr bwMode="auto">
            <a:xfrm>
              <a:off x="2506" y="2065"/>
              <a:ext cx="79" cy="79"/>
            </a:xfrm>
            <a:custGeom>
              <a:avLst/>
              <a:gdLst>
                <a:gd name="T0" fmla="*/ 0 w 866"/>
                <a:gd name="T1" fmla="*/ 867 h 867"/>
                <a:gd name="T2" fmla="*/ 864 w 866"/>
                <a:gd name="T3" fmla="*/ 0 h 867"/>
                <a:gd name="T4" fmla="*/ 866 w 866"/>
                <a:gd name="T5" fmla="*/ 0 h 867"/>
              </a:gdLst>
              <a:ahLst/>
              <a:cxnLst>
                <a:cxn ang="0">
                  <a:pos x="T0" y="T1"/>
                </a:cxn>
                <a:cxn ang="0">
                  <a:pos x="T2" y="T3"/>
                </a:cxn>
                <a:cxn ang="0">
                  <a:pos x="T4" y="T5"/>
                </a:cxn>
              </a:cxnLst>
              <a:rect l="0" t="0" r="r" b="b"/>
              <a:pathLst>
                <a:path w="866" h="867">
                  <a:moveTo>
                    <a:pt x="0" y="867"/>
                  </a:moveTo>
                  <a:lnTo>
                    <a:pt x="864" y="0"/>
                  </a:lnTo>
                  <a:lnTo>
                    <a:pt x="8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1" name="Freeform 115"/>
            <p:cNvSpPr>
              <a:spLocks/>
            </p:cNvSpPr>
            <p:nvPr/>
          </p:nvSpPr>
          <p:spPr bwMode="auto">
            <a:xfrm>
              <a:off x="2506" y="2065"/>
              <a:ext cx="93" cy="93"/>
            </a:xfrm>
            <a:custGeom>
              <a:avLst/>
              <a:gdLst>
                <a:gd name="T0" fmla="*/ 0 w 1020"/>
                <a:gd name="T1" fmla="*/ 1021 h 1021"/>
                <a:gd name="T2" fmla="*/ 1018 w 1020"/>
                <a:gd name="T3" fmla="*/ 0 h 1021"/>
                <a:gd name="T4" fmla="*/ 1020 w 1020"/>
                <a:gd name="T5" fmla="*/ 0 h 1021"/>
              </a:gdLst>
              <a:ahLst/>
              <a:cxnLst>
                <a:cxn ang="0">
                  <a:pos x="T0" y="T1"/>
                </a:cxn>
                <a:cxn ang="0">
                  <a:pos x="T2" y="T3"/>
                </a:cxn>
                <a:cxn ang="0">
                  <a:pos x="T4" y="T5"/>
                </a:cxn>
              </a:cxnLst>
              <a:rect l="0" t="0" r="r" b="b"/>
              <a:pathLst>
                <a:path w="1020" h="1021">
                  <a:moveTo>
                    <a:pt x="0" y="1021"/>
                  </a:moveTo>
                  <a:lnTo>
                    <a:pt x="1018" y="0"/>
                  </a:lnTo>
                  <a:lnTo>
                    <a:pt x="102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2" name="Freeform 116"/>
            <p:cNvSpPr>
              <a:spLocks/>
            </p:cNvSpPr>
            <p:nvPr/>
          </p:nvSpPr>
          <p:spPr bwMode="auto">
            <a:xfrm>
              <a:off x="2506" y="2065"/>
              <a:ext cx="107" cy="107"/>
            </a:xfrm>
            <a:custGeom>
              <a:avLst/>
              <a:gdLst>
                <a:gd name="T0" fmla="*/ 0 w 1174"/>
                <a:gd name="T1" fmla="*/ 1175 h 1175"/>
                <a:gd name="T2" fmla="*/ 1172 w 1174"/>
                <a:gd name="T3" fmla="*/ 0 h 1175"/>
                <a:gd name="T4" fmla="*/ 1174 w 1174"/>
                <a:gd name="T5" fmla="*/ 0 h 1175"/>
              </a:gdLst>
              <a:ahLst/>
              <a:cxnLst>
                <a:cxn ang="0">
                  <a:pos x="T0" y="T1"/>
                </a:cxn>
                <a:cxn ang="0">
                  <a:pos x="T2" y="T3"/>
                </a:cxn>
                <a:cxn ang="0">
                  <a:pos x="T4" y="T5"/>
                </a:cxn>
              </a:cxnLst>
              <a:rect l="0" t="0" r="r" b="b"/>
              <a:pathLst>
                <a:path w="1174" h="1175">
                  <a:moveTo>
                    <a:pt x="0" y="1175"/>
                  </a:moveTo>
                  <a:lnTo>
                    <a:pt x="1172" y="0"/>
                  </a:lnTo>
                  <a:lnTo>
                    <a:pt x="11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3" name="Freeform 117"/>
            <p:cNvSpPr>
              <a:spLocks/>
            </p:cNvSpPr>
            <p:nvPr/>
          </p:nvSpPr>
          <p:spPr bwMode="auto">
            <a:xfrm>
              <a:off x="2506" y="2065"/>
              <a:ext cx="121" cy="121"/>
            </a:xfrm>
            <a:custGeom>
              <a:avLst/>
              <a:gdLst>
                <a:gd name="T0" fmla="*/ 0 w 1328"/>
                <a:gd name="T1" fmla="*/ 1330 h 1330"/>
                <a:gd name="T2" fmla="*/ 1326 w 1328"/>
                <a:gd name="T3" fmla="*/ 0 h 1330"/>
                <a:gd name="T4" fmla="*/ 1328 w 1328"/>
                <a:gd name="T5" fmla="*/ 0 h 1330"/>
              </a:gdLst>
              <a:ahLst/>
              <a:cxnLst>
                <a:cxn ang="0">
                  <a:pos x="T0" y="T1"/>
                </a:cxn>
                <a:cxn ang="0">
                  <a:pos x="T2" y="T3"/>
                </a:cxn>
                <a:cxn ang="0">
                  <a:pos x="T4" y="T5"/>
                </a:cxn>
              </a:cxnLst>
              <a:rect l="0" t="0" r="r" b="b"/>
              <a:pathLst>
                <a:path w="1328" h="1330">
                  <a:moveTo>
                    <a:pt x="0" y="1330"/>
                  </a:moveTo>
                  <a:lnTo>
                    <a:pt x="1326" y="0"/>
                  </a:lnTo>
                  <a:lnTo>
                    <a:pt x="132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4" name="Freeform 118"/>
            <p:cNvSpPr>
              <a:spLocks/>
            </p:cNvSpPr>
            <p:nvPr/>
          </p:nvSpPr>
          <p:spPr bwMode="auto">
            <a:xfrm>
              <a:off x="2506" y="2065"/>
              <a:ext cx="135" cy="135"/>
            </a:xfrm>
            <a:custGeom>
              <a:avLst/>
              <a:gdLst>
                <a:gd name="T0" fmla="*/ 0 w 1482"/>
                <a:gd name="T1" fmla="*/ 1484 h 1484"/>
                <a:gd name="T2" fmla="*/ 1480 w 1482"/>
                <a:gd name="T3" fmla="*/ 0 h 1484"/>
                <a:gd name="T4" fmla="*/ 1482 w 1482"/>
                <a:gd name="T5" fmla="*/ 0 h 1484"/>
              </a:gdLst>
              <a:ahLst/>
              <a:cxnLst>
                <a:cxn ang="0">
                  <a:pos x="T0" y="T1"/>
                </a:cxn>
                <a:cxn ang="0">
                  <a:pos x="T2" y="T3"/>
                </a:cxn>
                <a:cxn ang="0">
                  <a:pos x="T4" y="T5"/>
                </a:cxn>
              </a:cxnLst>
              <a:rect l="0" t="0" r="r" b="b"/>
              <a:pathLst>
                <a:path w="1482" h="1484">
                  <a:moveTo>
                    <a:pt x="0" y="1484"/>
                  </a:moveTo>
                  <a:lnTo>
                    <a:pt x="1480" y="0"/>
                  </a:lnTo>
                  <a:lnTo>
                    <a:pt x="14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5" name="Freeform 119"/>
            <p:cNvSpPr>
              <a:spLocks/>
            </p:cNvSpPr>
            <p:nvPr/>
          </p:nvSpPr>
          <p:spPr bwMode="auto">
            <a:xfrm>
              <a:off x="2506" y="2065"/>
              <a:ext cx="149" cy="149"/>
            </a:xfrm>
            <a:custGeom>
              <a:avLst/>
              <a:gdLst>
                <a:gd name="T0" fmla="*/ 0 w 1636"/>
                <a:gd name="T1" fmla="*/ 1638 h 1638"/>
                <a:gd name="T2" fmla="*/ 1634 w 1636"/>
                <a:gd name="T3" fmla="*/ 0 h 1638"/>
                <a:gd name="T4" fmla="*/ 1636 w 1636"/>
                <a:gd name="T5" fmla="*/ 0 h 1638"/>
              </a:gdLst>
              <a:ahLst/>
              <a:cxnLst>
                <a:cxn ang="0">
                  <a:pos x="T0" y="T1"/>
                </a:cxn>
                <a:cxn ang="0">
                  <a:pos x="T2" y="T3"/>
                </a:cxn>
                <a:cxn ang="0">
                  <a:pos x="T4" y="T5"/>
                </a:cxn>
              </a:cxnLst>
              <a:rect l="0" t="0" r="r" b="b"/>
              <a:pathLst>
                <a:path w="1636" h="1638">
                  <a:moveTo>
                    <a:pt x="0" y="1638"/>
                  </a:moveTo>
                  <a:lnTo>
                    <a:pt x="1634" y="0"/>
                  </a:lnTo>
                  <a:lnTo>
                    <a:pt x="163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6" name="Freeform 120"/>
            <p:cNvSpPr>
              <a:spLocks/>
            </p:cNvSpPr>
            <p:nvPr/>
          </p:nvSpPr>
          <p:spPr bwMode="auto">
            <a:xfrm>
              <a:off x="2517"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7" name="Freeform 121"/>
            <p:cNvSpPr>
              <a:spLocks/>
            </p:cNvSpPr>
            <p:nvPr/>
          </p:nvSpPr>
          <p:spPr bwMode="auto">
            <a:xfrm>
              <a:off x="2531"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8" name="Freeform 122"/>
            <p:cNvSpPr>
              <a:spLocks/>
            </p:cNvSpPr>
            <p:nvPr/>
          </p:nvSpPr>
          <p:spPr bwMode="auto">
            <a:xfrm>
              <a:off x="2545"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59" name="Freeform 123"/>
            <p:cNvSpPr>
              <a:spLocks/>
            </p:cNvSpPr>
            <p:nvPr/>
          </p:nvSpPr>
          <p:spPr bwMode="auto">
            <a:xfrm>
              <a:off x="2559"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0" name="Freeform 124"/>
            <p:cNvSpPr>
              <a:spLocks/>
            </p:cNvSpPr>
            <p:nvPr/>
          </p:nvSpPr>
          <p:spPr bwMode="auto">
            <a:xfrm>
              <a:off x="2573"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1" name="Freeform 125"/>
            <p:cNvSpPr>
              <a:spLocks/>
            </p:cNvSpPr>
            <p:nvPr/>
          </p:nvSpPr>
          <p:spPr bwMode="auto">
            <a:xfrm>
              <a:off x="2587"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2" name="Freeform 126"/>
            <p:cNvSpPr>
              <a:spLocks/>
            </p:cNvSpPr>
            <p:nvPr/>
          </p:nvSpPr>
          <p:spPr bwMode="auto">
            <a:xfrm>
              <a:off x="2601"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3" name="Freeform 127"/>
            <p:cNvSpPr>
              <a:spLocks/>
            </p:cNvSpPr>
            <p:nvPr/>
          </p:nvSpPr>
          <p:spPr bwMode="auto">
            <a:xfrm>
              <a:off x="2615"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4" name="Freeform 128"/>
            <p:cNvSpPr>
              <a:spLocks/>
            </p:cNvSpPr>
            <p:nvPr/>
          </p:nvSpPr>
          <p:spPr bwMode="auto">
            <a:xfrm>
              <a:off x="2629"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5" name="Freeform 129"/>
            <p:cNvSpPr>
              <a:spLocks/>
            </p:cNvSpPr>
            <p:nvPr/>
          </p:nvSpPr>
          <p:spPr bwMode="auto">
            <a:xfrm>
              <a:off x="2643"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6" name="Freeform 130"/>
            <p:cNvSpPr>
              <a:spLocks/>
            </p:cNvSpPr>
            <p:nvPr/>
          </p:nvSpPr>
          <p:spPr bwMode="auto">
            <a:xfrm>
              <a:off x="2657"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7" name="Freeform 131"/>
            <p:cNvSpPr>
              <a:spLocks/>
            </p:cNvSpPr>
            <p:nvPr/>
          </p:nvSpPr>
          <p:spPr bwMode="auto">
            <a:xfrm>
              <a:off x="2671"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8" name="Freeform 132"/>
            <p:cNvSpPr>
              <a:spLocks/>
            </p:cNvSpPr>
            <p:nvPr/>
          </p:nvSpPr>
          <p:spPr bwMode="auto">
            <a:xfrm>
              <a:off x="2685"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69" name="Freeform 133"/>
            <p:cNvSpPr>
              <a:spLocks/>
            </p:cNvSpPr>
            <p:nvPr/>
          </p:nvSpPr>
          <p:spPr bwMode="auto">
            <a:xfrm>
              <a:off x="2699"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0" name="Freeform 134"/>
            <p:cNvSpPr>
              <a:spLocks/>
            </p:cNvSpPr>
            <p:nvPr/>
          </p:nvSpPr>
          <p:spPr bwMode="auto">
            <a:xfrm>
              <a:off x="2713" y="2065"/>
              <a:ext cx="152" cy="152"/>
            </a:xfrm>
            <a:custGeom>
              <a:avLst/>
              <a:gdLst>
                <a:gd name="T0" fmla="*/ 0 w 1665"/>
                <a:gd name="T1" fmla="*/ 1666 h 1666"/>
                <a:gd name="T2" fmla="*/ 1663 w 1665"/>
                <a:gd name="T3" fmla="*/ 0 h 1666"/>
                <a:gd name="T4" fmla="*/ 1665 w 1665"/>
                <a:gd name="T5" fmla="*/ 0 h 1666"/>
              </a:gdLst>
              <a:ahLst/>
              <a:cxnLst>
                <a:cxn ang="0">
                  <a:pos x="T0" y="T1"/>
                </a:cxn>
                <a:cxn ang="0">
                  <a:pos x="T2" y="T3"/>
                </a:cxn>
                <a:cxn ang="0">
                  <a:pos x="T4" y="T5"/>
                </a:cxn>
              </a:cxnLst>
              <a:rect l="0" t="0" r="r" b="b"/>
              <a:pathLst>
                <a:path w="1665" h="1666">
                  <a:moveTo>
                    <a:pt x="0" y="1666"/>
                  </a:moveTo>
                  <a:lnTo>
                    <a:pt x="1663" y="0"/>
                  </a:lnTo>
                  <a:lnTo>
                    <a:pt x="16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1" name="Freeform 135"/>
            <p:cNvSpPr>
              <a:spLocks/>
            </p:cNvSpPr>
            <p:nvPr/>
          </p:nvSpPr>
          <p:spPr bwMode="auto">
            <a:xfrm>
              <a:off x="2727" y="2076"/>
              <a:ext cx="140" cy="141"/>
            </a:xfrm>
            <a:custGeom>
              <a:avLst/>
              <a:gdLst>
                <a:gd name="T0" fmla="*/ 0 w 1541"/>
                <a:gd name="T1" fmla="*/ 1544 h 1544"/>
                <a:gd name="T2" fmla="*/ 1540 w 1541"/>
                <a:gd name="T3" fmla="*/ 0 h 1544"/>
                <a:gd name="T4" fmla="*/ 1541 w 1541"/>
                <a:gd name="T5" fmla="*/ 0 h 1544"/>
              </a:gdLst>
              <a:ahLst/>
              <a:cxnLst>
                <a:cxn ang="0">
                  <a:pos x="T0" y="T1"/>
                </a:cxn>
                <a:cxn ang="0">
                  <a:pos x="T2" y="T3"/>
                </a:cxn>
                <a:cxn ang="0">
                  <a:pos x="T4" y="T5"/>
                </a:cxn>
              </a:cxnLst>
              <a:rect l="0" t="0" r="r" b="b"/>
              <a:pathLst>
                <a:path w="1541" h="1544">
                  <a:moveTo>
                    <a:pt x="0" y="1544"/>
                  </a:moveTo>
                  <a:lnTo>
                    <a:pt x="1540" y="0"/>
                  </a:lnTo>
                  <a:lnTo>
                    <a:pt x="15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2" name="Freeform 136"/>
            <p:cNvSpPr>
              <a:spLocks/>
            </p:cNvSpPr>
            <p:nvPr/>
          </p:nvSpPr>
          <p:spPr bwMode="auto">
            <a:xfrm>
              <a:off x="2741" y="2090"/>
              <a:ext cx="126" cy="127"/>
            </a:xfrm>
            <a:custGeom>
              <a:avLst/>
              <a:gdLst>
                <a:gd name="T0" fmla="*/ 0 w 1387"/>
                <a:gd name="T1" fmla="*/ 1389 h 1389"/>
                <a:gd name="T2" fmla="*/ 1386 w 1387"/>
                <a:gd name="T3" fmla="*/ 0 h 1389"/>
                <a:gd name="T4" fmla="*/ 1387 w 1387"/>
                <a:gd name="T5" fmla="*/ 0 h 1389"/>
              </a:gdLst>
              <a:ahLst/>
              <a:cxnLst>
                <a:cxn ang="0">
                  <a:pos x="T0" y="T1"/>
                </a:cxn>
                <a:cxn ang="0">
                  <a:pos x="T2" y="T3"/>
                </a:cxn>
                <a:cxn ang="0">
                  <a:pos x="T4" y="T5"/>
                </a:cxn>
              </a:cxnLst>
              <a:rect l="0" t="0" r="r" b="b"/>
              <a:pathLst>
                <a:path w="1387" h="1389">
                  <a:moveTo>
                    <a:pt x="0" y="1389"/>
                  </a:moveTo>
                  <a:lnTo>
                    <a:pt x="1386" y="0"/>
                  </a:lnTo>
                  <a:lnTo>
                    <a:pt x="138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3" name="Freeform 137"/>
            <p:cNvSpPr>
              <a:spLocks/>
            </p:cNvSpPr>
            <p:nvPr/>
          </p:nvSpPr>
          <p:spPr bwMode="auto">
            <a:xfrm>
              <a:off x="2755" y="2104"/>
              <a:ext cx="112" cy="113"/>
            </a:xfrm>
            <a:custGeom>
              <a:avLst/>
              <a:gdLst>
                <a:gd name="T0" fmla="*/ 0 w 1233"/>
                <a:gd name="T1" fmla="*/ 1235 h 1235"/>
                <a:gd name="T2" fmla="*/ 1232 w 1233"/>
                <a:gd name="T3" fmla="*/ 0 h 1235"/>
                <a:gd name="T4" fmla="*/ 1233 w 1233"/>
                <a:gd name="T5" fmla="*/ 0 h 1235"/>
              </a:gdLst>
              <a:ahLst/>
              <a:cxnLst>
                <a:cxn ang="0">
                  <a:pos x="T0" y="T1"/>
                </a:cxn>
                <a:cxn ang="0">
                  <a:pos x="T2" y="T3"/>
                </a:cxn>
                <a:cxn ang="0">
                  <a:pos x="T4" y="T5"/>
                </a:cxn>
              </a:cxnLst>
              <a:rect l="0" t="0" r="r" b="b"/>
              <a:pathLst>
                <a:path w="1233" h="1235">
                  <a:moveTo>
                    <a:pt x="0" y="1235"/>
                  </a:moveTo>
                  <a:lnTo>
                    <a:pt x="1232" y="0"/>
                  </a:lnTo>
                  <a:lnTo>
                    <a:pt x="123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4" name="Freeform 138"/>
            <p:cNvSpPr>
              <a:spLocks/>
            </p:cNvSpPr>
            <p:nvPr/>
          </p:nvSpPr>
          <p:spPr bwMode="auto">
            <a:xfrm>
              <a:off x="2769" y="2118"/>
              <a:ext cx="98" cy="99"/>
            </a:xfrm>
            <a:custGeom>
              <a:avLst/>
              <a:gdLst>
                <a:gd name="T0" fmla="*/ 0 w 1079"/>
                <a:gd name="T1" fmla="*/ 1081 h 1081"/>
                <a:gd name="T2" fmla="*/ 1078 w 1079"/>
                <a:gd name="T3" fmla="*/ 0 h 1081"/>
                <a:gd name="T4" fmla="*/ 1079 w 1079"/>
                <a:gd name="T5" fmla="*/ 0 h 1081"/>
              </a:gdLst>
              <a:ahLst/>
              <a:cxnLst>
                <a:cxn ang="0">
                  <a:pos x="T0" y="T1"/>
                </a:cxn>
                <a:cxn ang="0">
                  <a:pos x="T2" y="T3"/>
                </a:cxn>
                <a:cxn ang="0">
                  <a:pos x="T4" y="T5"/>
                </a:cxn>
              </a:cxnLst>
              <a:rect l="0" t="0" r="r" b="b"/>
              <a:pathLst>
                <a:path w="1079" h="1081">
                  <a:moveTo>
                    <a:pt x="0" y="1081"/>
                  </a:moveTo>
                  <a:lnTo>
                    <a:pt x="1078" y="0"/>
                  </a:lnTo>
                  <a:lnTo>
                    <a:pt x="107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5" name="Freeform 139"/>
            <p:cNvSpPr>
              <a:spLocks/>
            </p:cNvSpPr>
            <p:nvPr/>
          </p:nvSpPr>
          <p:spPr bwMode="auto">
            <a:xfrm>
              <a:off x="2783" y="2132"/>
              <a:ext cx="84" cy="85"/>
            </a:xfrm>
            <a:custGeom>
              <a:avLst/>
              <a:gdLst>
                <a:gd name="T0" fmla="*/ 0 w 925"/>
                <a:gd name="T1" fmla="*/ 927 h 927"/>
                <a:gd name="T2" fmla="*/ 924 w 925"/>
                <a:gd name="T3" fmla="*/ 0 h 927"/>
                <a:gd name="T4" fmla="*/ 925 w 925"/>
                <a:gd name="T5" fmla="*/ 0 h 927"/>
              </a:gdLst>
              <a:ahLst/>
              <a:cxnLst>
                <a:cxn ang="0">
                  <a:pos x="T0" y="T1"/>
                </a:cxn>
                <a:cxn ang="0">
                  <a:pos x="T2" y="T3"/>
                </a:cxn>
                <a:cxn ang="0">
                  <a:pos x="T4" y="T5"/>
                </a:cxn>
              </a:cxnLst>
              <a:rect l="0" t="0" r="r" b="b"/>
              <a:pathLst>
                <a:path w="925" h="927">
                  <a:moveTo>
                    <a:pt x="0" y="927"/>
                  </a:moveTo>
                  <a:lnTo>
                    <a:pt x="924" y="0"/>
                  </a:lnTo>
                  <a:lnTo>
                    <a:pt x="92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6" name="Freeform 140"/>
            <p:cNvSpPr>
              <a:spLocks/>
            </p:cNvSpPr>
            <p:nvPr/>
          </p:nvSpPr>
          <p:spPr bwMode="auto">
            <a:xfrm>
              <a:off x="2797" y="2146"/>
              <a:ext cx="70" cy="71"/>
            </a:xfrm>
            <a:custGeom>
              <a:avLst/>
              <a:gdLst>
                <a:gd name="T0" fmla="*/ 0 w 772"/>
                <a:gd name="T1" fmla="*/ 773 h 773"/>
                <a:gd name="T2" fmla="*/ 771 w 772"/>
                <a:gd name="T3" fmla="*/ 0 h 773"/>
                <a:gd name="T4" fmla="*/ 772 w 772"/>
                <a:gd name="T5" fmla="*/ 0 h 773"/>
              </a:gdLst>
              <a:ahLst/>
              <a:cxnLst>
                <a:cxn ang="0">
                  <a:pos x="T0" y="T1"/>
                </a:cxn>
                <a:cxn ang="0">
                  <a:pos x="T2" y="T3"/>
                </a:cxn>
                <a:cxn ang="0">
                  <a:pos x="T4" y="T5"/>
                </a:cxn>
              </a:cxnLst>
              <a:rect l="0" t="0" r="r" b="b"/>
              <a:pathLst>
                <a:path w="772" h="773">
                  <a:moveTo>
                    <a:pt x="0" y="773"/>
                  </a:moveTo>
                  <a:lnTo>
                    <a:pt x="771" y="0"/>
                  </a:lnTo>
                  <a:lnTo>
                    <a:pt x="77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7" name="Freeform 141"/>
            <p:cNvSpPr>
              <a:spLocks/>
            </p:cNvSpPr>
            <p:nvPr/>
          </p:nvSpPr>
          <p:spPr bwMode="auto">
            <a:xfrm>
              <a:off x="2811" y="2160"/>
              <a:ext cx="56" cy="57"/>
            </a:xfrm>
            <a:custGeom>
              <a:avLst/>
              <a:gdLst>
                <a:gd name="T0" fmla="*/ 0 w 618"/>
                <a:gd name="T1" fmla="*/ 619 h 619"/>
                <a:gd name="T2" fmla="*/ 617 w 618"/>
                <a:gd name="T3" fmla="*/ 0 h 619"/>
                <a:gd name="T4" fmla="*/ 618 w 618"/>
                <a:gd name="T5" fmla="*/ 0 h 619"/>
              </a:gdLst>
              <a:ahLst/>
              <a:cxnLst>
                <a:cxn ang="0">
                  <a:pos x="T0" y="T1"/>
                </a:cxn>
                <a:cxn ang="0">
                  <a:pos x="T2" y="T3"/>
                </a:cxn>
                <a:cxn ang="0">
                  <a:pos x="T4" y="T5"/>
                </a:cxn>
              </a:cxnLst>
              <a:rect l="0" t="0" r="r" b="b"/>
              <a:pathLst>
                <a:path w="618" h="619">
                  <a:moveTo>
                    <a:pt x="0" y="619"/>
                  </a:moveTo>
                  <a:lnTo>
                    <a:pt x="617" y="0"/>
                  </a:lnTo>
                  <a:lnTo>
                    <a:pt x="61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8" name="Freeform 142"/>
            <p:cNvSpPr>
              <a:spLocks/>
            </p:cNvSpPr>
            <p:nvPr/>
          </p:nvSpPr>
          <p:spPr bwMode="auto">
            <a:xfrm>
              <a:off x="2825" y="2174"/>
              <a:ext cx="42" cy="43"/>
            </a:xfrm>
            <a:custGeom>
              <a:avLst/>
              <a:gdLst>
                <a:gd name="T0" fmla="*/ 0 w 464"/>
                <a:gd name="T1" fmla="*/ 464 h 464"/>
                <a:gd name="T2" fmla="*/ 463 w 464"/>
                <a:gd name="T3" fmla="*/ 0 h 464"/>
                <a:gd name="T4" fmla="*/ 464 w 464"/>
                <a:gd name="T5" fmla="*/ 0 h 464"/>
              </a:gdLst>
              <a:ahLst/>
              <a:cxnLst>
                <a:cxn ang="0">
                  <a:pos x="T0" y="T1"/>
                </a:cxn>
                <a:cxn ang="0">
                  <a:pos x="T2" y="T3"/>
                </a:cxn>
                <a:cxn ang="0">
                  <a:pos x="T4" y="T5"/>
                </a:cxn>
              </a:cxnLst>
              <a:rect l="0" t="0" r="r" b="b"/>
              <a:pathLst>
                <a:path w="464" h="464">
                  <a:moveTo>
                    <a:pt x="0" y="464"/>
                  </a:moveTo>
                  <a:lnTo>
                    <a:pt x="463" y="0"/>
                  </a:lnTo>
                  <a:lnTo>
                    <a:pt x="46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79" name="Freeform 143"/>
            <p:cNvSpPr>
              <a:spLocks/>
            </p:cNvSpPr>
            <p:nvPr/>
          </p:nvSpPr>
          <p:spPr bwMode="auto">
            <a:xfrm>
              <a:off x="2839" y="2188"/>
              <a:ext cx="28" cy="29"/>
            </a:xfrm>
            <a:custGeom>
              <a:avLst/>
              <a:gdLst>
                <a:gd name="T0" fmla="*/ 0 w 310"/>
                <a:gd name="T1" fmla="*/ 310 h 310"/>
                <a:gd name="T2" fmla="*/ 309 w 310"/>
                <a:gd name="T3" fmla="*/ 0 h 310"/>
                <a:gd name="T4" fmla="*/ 310 w 310"/>
                <a:gd name="T5" fmla="*/ 0 h 310"/>
              </a:gdLst>
              <a:ahLst/>
              <a:cxnLst>
                <a:cxn ang="0">
                  <a:pos x="T0" y="T1"/>
                </a:cxn>
                <a:cxn ang="0">
                  <a:pos x="T2" y="T3"/>
                </a:cxn>
                <a:cxn ang="0">
                  <a:pos x="T4" y="T5"/>
                </a:cxn>
              </a:cxnLst>
              <a:rect l="0" t="0" r="r" b="b"/>
              <a:pathLst>
                <a:path w="310" h="310">
                  <a:moveTo>
                    <a:pt x="0" y="310"/>
                  </a:moveTo>
                  <a:lnTo>
                    <a:pt x="309" y="0"/>
                  </a:lnTo>
                  <a:lnTo>
                    <a:pt x="3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0" name="Freeform 144"/>
            <p:cNvSpPr>
              <a:spLocks/>
            </p:cNvSpPr>
            <p:nvPr/>
          </p:nvSpPr>
          <p:spPr bwMode="auto">
            <a:xfrm>
              <a:off x="2853" y="2202"/>
              <a:ext cx="14" cy="15"/>
            </a:xfrm>
            <a:custGeom>
              <a:avLst/>
              <a:gdLst>
                <a:gd name="T0" fmla="*/ 0 w 156"/>
                <a:gd name="T1" fmla="*/ 156 h 156"/>
                <a:gd name="T2" fmla="*/ 155 w 156"/>
                <a:gd name="T3" fmla="*/ 0 h 156"/>
                <a:gd name="T4" fmla="*/ 156 w 156"/>
                <a:gd name="T5" fmla="*/ 0 h 156"/>
              </a:gdLst>
              <a:ahLst/>
              <a:cxnLst>
                <a:cxn ang="0">
                  <a:pos x="T0" y="T1"/>
                </a:cxn>
                <a:cxn ang="0">
                  <a:pos x="T2" y="T3"/>
                </a:cxn>
                <a:cxn ang="0">
                  <a:pos x="T4" y="T5"/>
                </a:cxn>
              </a:cxnLst>
              <a:rect l="0" t="0" r="r" b="b"/>
              <a:pathLst>
                <a:path w="156" h="156">
                  <a:moveTo>
                    <a:pt x="0" y="156"/>
                  </a:moveTo>
                  <a:lnTo>
                    <a:pt x="155" y="0"/>
                  </a:lnTo>
                  <a:lnTo>
                    <a:pt x="15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1" name="Freeform 145"/>
            <p:cNvSpPr>
              <a:spLocks/>
            </p:cNvSpPr>
            <p:nvPr/>
          </p:nvSpPr>
          <p:spPr bwMode="auto">
            <a:xfrm>
              <a:off x="2867" y="2216"/>
              <a:ext cx="1" cy="1"/>
            </a:xfrm>
            <a:custGeom>
              <a:avLst/>
              <a:gdLst>
                <a:gd name="T0" fmla="*/ 0 w 2"/>
                <a:gd name="T1" fmla="*/ 2 h 2"/>
                <a:gd name="T2" fmla="*/ 1 w 2"/>
                <a:gd name="T3" fmla="*/ 0 h 2"/>
                <a:gd name="T4" fmla="*/ 2 w 2"/>
                <a:gd name="T5" fmla="*/ 0 h 2"/>
              </a:gdLst>
              <a:ahLst/>
              <a:cxnLst>
                <a:cxn ang="0">
                  <a:pos x="T0" y="T1"/>
                </a:cxn>
                <a:cxn ang="0">
                  <a:pos x="T2" y="T3"/>
                </a:cxn>
                <a:cxn ang="0">
                  <a:pos x="T4" y="T5"/>
                </a:cxn>
              </a:cxnLst>
              <a:rect l="0" t="0" r="r" b="b"/>
              <a:pathLst>
                <a:path w="2" h="2">
                  <a:moveTo>
                    <a:pt x="0" y="2"/>
                  </a:moveTo>
                  <a:lnTo>
                    <a:pt x="1"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2" name="Freeform 146"/>
            <p:cNvSpPr>
              <a:spLocks/>
            </p:cNvSpPr>
            <p:nvPr/>
          </p:nvSpPr>
          <p:spPr bwMode="auto">
            <a:xfrm>
              <a:off x="2397" y="2379"/>
              <a:ext cx="8" cy="7"/>
            </a:xfrm>
            <a:custGeom>
              <a:avLst/>
              <a:gdLst>
                <a:gd name="T0" fmla="*/ 0 w 82"/>
                <a:gd name="T1" fmla="*/ 79 h 79"/>
                <a:gd name="T2" fmla="*/ 81 w 82"/>
                <a:gd name="T3" fmla="*/ 0 h 79"/>
                <a:gd name="T4" fmla="*/ 82 w 82"/>
                <a:gd name="T5" fmla="*/ 0 h 79"/>
              </a:gdLst>
              <a:ahLst/>
              <a:cxnLst>
                <a:cxn ang="0">
                  <a:pos x="T0" y="T1"/>
                </a:cxn>
                <a:cxn ang="0">
                  <a:pos x="T2" y="T3"/>
                </a:cxn>
                <a:cxn ang="0">
                  <a:pos x="T4" y="T5"/>
                </a:cxn>
              </a:cxnLst>
              <a:rect l="0" t="0" r="r" b="b"/>
              <a:pathLst>
                <a:path w="82" h="79">
                  <a:moveTo>
                    <a:pt x="0" y="79"/>
                  </a:moveTo>
                  <a:lnTo>
                    <a:pt x="81" y="0"/>
                  </a:lnTo>
                  <a:lnTo>
                    <a:pt x="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3" name="Freeform 147"/>
            <p:cNvSpPr>
              <a:spLocks/>
            </p:cNvSpPr>
            <p:nvPr/>
          </p:nvSpPr>
          <p:spPr bwMode="auto">
            <a:xfrm>
              <a:off x="2405" y="2364"/>
              <a:ext cx="25" cy="25"/>
            </a:xfrm>
            <a:custGeom>
              <a:avLst/>
              <a:gdLst>
                <a:gd name="T0" fmla="*/ 0 w 272"/>
                <a:gd name="T1" fmla="*/ 270 h 270"/>
                <a:gd name="T2" fmla="*/ 271 w 272"/>
                <a:gd name="T3" fmla="*/ 0 h 270"/>
                <a:gd name="T4" fmla="*/ 272 w 272"/>
                <a:gd name="T5" fmla="*/ 0 h 270"/>
              </a:gdLst>
              <a:ahLst/>
              <a:cxnLst>
                <a:cxn ang="0">
                  <a:pos x="T0" y="T1"/>
                </a:cxn>
                <a:cxn ang="0">
                  <a:pos x="T2" y="T3"/>
                </a:cxn>
                <a:cxn ang="0">
                  <a:pos x="T4" y="T5"/>
                </a:cxn>
              </a:cxnLst>
              <a:rect l="0" t="0" r="r" b="b"/>
              <a:pathLst>
                <a:path w="272" h="270">
                  <a:moveTo>
                    <a:pt x="0" y="270"/>
                  </a:moveTo>
                  <a:lnTo>
                    <a:pt x="271" y="0"/>
                  </a:lnTo>
                  <a:lnTo>
                    <a:pt x="27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4" name="Freeform 148"/>
            <p:cNvSpPr>
              <a:spLocks/>
            </p:cNvSpPr>
            <p:nvPr/>
          </p:nvSpPr>
          <p:spPr bwMode="auto">
            <a:xfrm>
              <a:off x="2413" y="2349"/>
              <a:ext cx="43" cy="43"/>
            </a:xfrm>
            <a:custGeom>
              <a:avLst/>
              <a:gdLst>
                <a:gd name="T0" fmla="*/ 0 w 475"/>
                <a:gd name="T1" fmla="*/ 474 h 474"/>
                <a:gd name="T2" fmla="*/ 474 w 475"/>
                <a:gd name="T3" fmla="*/ 0 h 474"/>
                <a:gd name="T4" fmla="*/ 475 w 475"/>
                <a:gd name="T5" fmla="*/ 0 h 474"/>
              </a:gdLst>
              <a:ahLst/>
              <a:cxnLst>
                <a:cxn ang="0">
                  <a:pos x="T0" y="T1"/>
                </a:cxn>
                <a:cxn ang="0">
                  <a:pos x="T2" y="T3"/>
                </a:cxn>
                <a:cxn ang="0">
                  <a:pos x="T4" y="T5"/>
                </a:cxn>
              </a:cxnLst>
              <a:rect l="0" t="0" r="r" b="b"/>
              <a:pathLst>
                <a:path w="475" h="474">
                  <a:moveTo>
                    <a:pt x="0" y="474"/>
                  </a:moveTo>
                  <a:lnTo>
                    <a:pt x="474" y="0"/>
                  </a:lnTo>
                  <a:lnTo>
                    <a:pt x="47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5" name="Freeform 149"/>
            <p:cNvSpPr>
              <a:spLocks/>
            </p:cNvSpPr>
            <p:nvPr/>
          </p:nvSpPr>
          <p:spPr bwMode="auto">
            <a:xfrm>
              <a:off x="2421" y="2347"/>
              <a:ext cx="49" cy="49"/>
            </a:xfrm>
            <a:custGeom>
              <a:avLst/>
              <a:gdLst>
                <a:gd name="T0" fmla="*/ 0 w 539"/>
                <a:gd name="T1" fmla="*/ 538 h 538"/>
                <a:gd name="T2" fmla="*/ 538 w 539"/>
                <a:gd name="T3" fmla="*/ 0 h 538"/>
                <a:gd name="T4" fmla="*/ 539 w 539"/>
                <a:gd name="T5" fmla="*/ 0 h 538"/>
              </a:gdLst>
              <a:ahLst/>
              <a:cxnLst>
                <a:cxn ang="0">
                  <a:pos x="T0" y="T1"/>
                </a:cxn>
                <a:cxn ang="0">
                  <a:pos x="T2" y="T3"/>
                </a:cxn>
                <a:cxn ang="0">
                  <a:pos x="T4" y="T5"/>
                </a:cxn>
              </a:cxnLst>
              <a:rect l="0" t="0" r="r" b="b"/>
              <a:pathLst>
                <a:path w="539" h="538">
                  <a:moveTo>
                    <a:pt x="0" y="538"/>
                  </a:moveTo>
                  <a:lnTo>
                    <a:pt x="538" y="0"/>
                  </a:lnTo>
                  <a:lnTo>
                    <a:pt x="53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6" name="Freeform 150"/>
            <p:cNvSpPr>
              <a:spLocks/>
            </p:cNvSpPr>
            <p:nvPr/>
          </p:nvSpPr>
          <p:spPr bwMode="auto">
            <a:xfrm>
              <a:off x="2430" y="2349"/>
              <a:ext cx="49" cy="49"/>
            </a:xfrm>
            <a:custGeom>
              <a:avLst/>
              <a:gdLst>
                <a:gd name="T0" fmla="*/ 0 w 547"/>
                <a:gd name="T1" fmla="*/ 547 h 547"/>
                <a:gd name="T2" fmla="*/ 546 w 547"/>
                <a:gd name="T3" fmla="*/ 0 h 547"/>
                <a:gd name="T4" fmla="*/ 547 w 547"/>
                <a:gd name="T5" fmla="*/ 0 h 547"/>
              </a:gdLst>
              <a:ahLst/>
              <a:cxnLst>
                <a:cxn ang="0">
                  <a:pos x="T0" y="T1"/>
                </a:cxn>
                <a:cxn ang="0">
                  <a:pos x="T2" y="T3"/>
                </a:cxn>
                <a:cxn ang="0">
                  <a:pos x="T4" y="T5"/>
                </a:cxn>
              </a:cxnLst>
              <a:rect l="0" t="0" r="r" b="b"/>
              <a:pathLst>
                <a:path w="547" h="547">
                  <a:moveTo>
                    <a:pt x="0" y="547"/>
                  </a:moveTo>
                  <a:lnTo>
                    <a:pt x="546" y="0"/>
                  </a:lnTo>
                  <a:lnTo>
                    <a:pt x="54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7" name="Freeform 151"/>
            <p:cNvSpPr>
              <a:spLocks/>
            </p:cNvSpPr>
            <p:nvPr/>
          </p:nvSpPr>
          <p:spPr bwMode="auto">
            <a:xfrm>
              <a:off x="2439" y="2353"/>
              <a:ext cx="47" cy="47"/>
            </a:xfrm>
            <a:custGeom>
              <a:avLst/>
              <a:gdLst>
                <a:gd name="T0" fmla="*/ 0 w 516"/>
                <a:gd name="T1" fmla="*/ 516 h 516"/>
                <a:gd name="T2" fmla="*/ 515 w 516"/>
                <a:gd name="T3" fmla="*/ 0 h 516"/>
                <a:gd name="T4" fmla="*/ 516 w 516"/>
                <a:gd name="T5" fmla="*/ 0 h 516"/>
              </a:gdLst>
              <a:ahLst/>
              <a:cxnLst>
                <a:cxn ang="0">
                  <a:pos x="T0" y="T1"/>
                </a:cxn>
                <a:cxn ang="0">
                  <a:pos x="T2" y="T3"/>
                </a:cxn>
                <a:cxn ang="0">
                  <a:pos x="T4" y="T5"/>
                </a:cxn>
              </a:cxnLst>
              <a:rect l="0" t="0" r="r" b="b"/>
              <a:pathLst>
                <a:path w="516" h="516">
                  <a:moveTo>
                    <a:pt x="0" y="516"/>
                  </a:moveTo>
                  <a:lnTo>
                    <a:pt x="515" y="0"/>
                  </a:lnTo>
                  <a:lnTo>
                    <a:pt x="51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8" name="Freeform 152"/>
            <p:cNvSpPr>
              <a:spLocks/>
            </p:cNvSpPr>
            <p:nvPr/>
          </p:nvSpPr>
          <p:spPr bwMode="auto">
            <a:xfrm>
              <a:off x="2450" y="2360"/>
              <a:ext cx="41" cy="41"/>
            </a:xfrm>
            <a:custGeom>
              <a:avLst/>
              <a:gdLst>
                <a:gd name="T0" fmla="*/ 0 w 451"/>
                <a:gd name="T1" fmla="*/ 450 h 450"/>
                <a:gd name="T2" fmla="*/ 450 w 451"/>
                <a:gd name="T3" fmla="*/ 0 h 450"/>
                <a:gd name="T4" fmla="*/ 451 w 451"/>
                <a:gd name="T5" fmla="*/ 0 h 450"/>
              </a:gdLst>
              <a:ahLst/>
              <a:cxnLst>
                <a:cxn ang="0">
                  <a:pos x="T0" y="T1"/>
                </a:cxn>
                <a:cxn ang="0">
                  <a:pos x="T2" y="T3"/>
                </a:cxn>
                <a:cxn ang="0">
                  <a:pos x="T4" y="T5"/>
                </a:cxn>
              </a:cxnLst>
              <a:rect l="0" t="0" r="r" b="b"/>
              <a:pathLst>
                <a:path w="451" h="450">
                  <a:moveTo>
                    <a:pt x="0" y="450"/>
                  </a:moveTo>
                  <a:lnTo>
                    <a:pt x="450" y="0"/>
                  </a:lnTo>
                  <a:lnTo>
                    <a:pt x="4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89" name="Freeform 153"/>
            <p:cNvSpPr>
              <a:spLocks/>
            </p:cNvSpPr>
            <p:nvPr/>
          </p:nvSpPr>
          <p:spPr bwMode="auto">
            <a:xfrm>
              <a:off x="2462" y="2368"/>
              <a:ext cx="32" cy="32"/>
            </a:xfrm>
            <a:custGeom>
              <a:avLst/>
              <a:gdLst>
                <a:gd name="T0" fmla="*/ 0 w 350"/>
                <a:gd name="T1" fmla="*/ 350 h 350"/>
                <a:gd name="T2" fmla="*/ 348 w 350"/>
                <a:gd name="T3" fmla="*/ 0 h 350"/>
                <a:gd name="T4" fmla="*/ 350 w 350"/>
                <a:gd name="T5" fmla="*/ 0 h 350"/>
              </a:gdLst>
              <a:ahLst/>
              <a:cxnLst>
                <a:cxn ang="0">
                  <a:pos x="T0" y="T1"/>
                </a:cxn>
                <a:cxn ang="0">
                  <a:pos x="T2" y="T3"/>
                </a:cxn>
                <a:cxn ang="0">
                  <a:pos x="T4" y="T5"/>
                </a:cxn>
              </a:cxnLst>
              <a:rect l="0" t="0" r="r" b="b"/>
              <a:pathLst>
                <a:path w="350" h="350">
                  <a:moveTo>
                    <a:pt x="0" y="350"/>
                  </a:moveTo>
                  <a:lnTo>
                    <a:pt x="348" y="0"/>
                  </a:lnTo>
                  <a:lnTo>
                    <a:pt x="35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0" name="Freeform 154"/>
            <p:cNvSpPr>
              <a:spLocks/>
            </p:cNvSpPr>
            <p:nvPr/>
          </p:nvSpPr>
          <p:spPr bwMode="auto">
            <a:xfrm>
              <a:off x="2477" y="2379"/>
              <a:ext cx="17" cy="17"/>
            </a:xfrm>
            <a:custGeom>
              <a:avLst/>
              <a:gdLst>
                <a:gd name="T0" fmla="*/ 0 w 181"/>
                <a:gd name="T1" fmla="*/ 181 h 181"/>
                <a:gd name="T2" fmla="*/ 179 w 181"/>
                <a:gd name="T3" fmla="*/ 0 h 181"/>
                <a:gd name="T4" fmla="*/ 181 w 181"/>
                <a:gd name="T5" fmla="*/ 0 h 181"/>
              </a:gdLst>
              <a:ahLst/>
              <a:cxnLst>
                <a:cxn ang="0">
                  <a:pos x="T0" y="T1"/>
                </a:cxn>
                <a:cxn ang="0">
                  <a:pos x="T2" y="T3"/>
                </a:cxn>
                <a:cxn ang="0">
                  <a:pos x="T4" y="T5"/>
                </a:cxn>
              </a:cxnLst>
              <a:rect l="0" t="0" r="r" b="b"/>
              <a:pathLst>
                <a:path w="181" h="181">
                  <a:moveTo>
                    <a:pt x="0" y="181"/>
                  </a:moveTo>
                  <a:lnTo>
                    <a:pt x="179" y="0"/>
                  </a:lnTo>
                  <a:lnTo>
                    <a:pt x="1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1" name="Freeform 155"/>
            <p:cNvSpPr>
              <a:spLocks/>
            </p:cNvSpPr>
            <p:nvPr/>
          </p:nvSpPr>
          <p:spPr bwMode="auto">
            <a:xfrm>
              <a:off x="2209" y="2021"/>
              <a:ext cx="380" cy="1"/>
            </a:xfrm>
            <a:custGeom>
              <a:avLst/>
              <a:gdLst>
                <a:gd name="T0" fmla="*/ 0 w 4182"/>
                <a:gd name="T1" fmla="*/ 4181 w 4182"/>
                <a:gd name="T2" fmla="*/ 4182 w 4182"/>
              </a:gdLst>
              <a:ahLst/>
              <a:cxnLst>
                <a:cxn ang="0">
                  <a:pos x="T0" y="0"/>
                </a:cxn>
                <a:cxn ang="0">
                  <a:pos x="T1" y="0"/>
                </a:cxn>
                <a:cxn ang="0">
                  <a:pos x="T2" y="0"/>
                </a:cxn>
              </a:cxnLst>
              <a:rect l="0" t="0" r="r" b="b"/>
              <a:pathLst>
                <a:path w="4182">
                  <a:moveTo>
                    <a:pt x="0" y="0"/>
                  </a:moveTo>
                  <a:lnTo>
                    <a:pt x="4181" y="0"/>
                  </a:lnTo>
                  <a:lnTo>
                    <a:pt x="41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2" name="Freeform 156"/>
            <p:cNvSpPr>
              <a:spLocks/>
            </p:cNvSpPr>
            <p:nvPr/>
          </p:nvSpPr>
          <p:spPr bwMode="auto">
            <a:xfrm>
              <a:off x="2235" y="2021"/>
              <a:ext cx="1" cy="44"/>
            </a:xfrm>
            <a:custGeom>
              <a:avLst/>
              <a:gdLst>
                <a:gd name="T0" fmla="*/ 0 w 2"/>
                <a:gd name="T1" fmla="*/ 0 h 487"/>
                <a:gd name="T2" fmla="*/ 0 w 2"/>
                <a:gd name="T3" fmla="*/ 487 h 487"/>
                <a:gd name="T4" fmla="*/ 2 w 2"/>
                <a:gd name="T5" fmla="*/ 487 h 487"/>
              </a:gdLst>
              <a:ahLst/>
              <a:cxnLst>
                <a:cxn ang="0">
                  <a:pos x="T0" y="T1"/>
                </a:cxn>
                <a:cxn ang="0">
                  <a:pos x="T2" y="T3"/>
                </a:cxn>
                <a:cxn ang="0">
                  <a:pos x="T4" y="T5"/>
                </a:cxn>
              </a:cxnLst>
              <a:rect l="0" t="0" r="r" b="b"/>
              <a:pathLst>
                <a:path w="2" h="487">
                  <a:moveTo>
                    <a:pt x="0" y="0"/>
                  </a:moveTo>
                  <a:lnTo>
                    <a:pt x="0" y="487"/>
                  </a:lnTo>
                  <a:lnTo>
                    <a:pt x="2" y="4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3" name="Freeform 157"/>
            <p:cNvSpPr>
              <a:spLocks/>
            </p:cNvSpPr>
            <p:nvPr/>
          </p:nvSpPr>
          <p:spPr bwMode="auto">
            <a:xfrm>
              <a:off x="2235" y="2065"/>
              <a:ext cx="164" cy="1"/>
            </a:xfrm>
            <a:custGeom>
              <a:avLst/>
              <a:gdLst>
                <a:gd name="T0" fmla="*/ 0 w 1800"/>
                <a:gd name="T1" fmla="*/ 1799 w 1800"/>
                <a:gd name="T2" fmla="*/ 1800 w 1800"/>
              </a:gdLst>
              <a:ahLst/>
              <a:cxnLst>
                <a:cxn ang="0">
                  <a:pos x="T0" y="0"/>
                </a:cxn>
                <a:cxn ang="0">
                  <a:pos x="T1" y="0"/>
                </a:cxn>
                <a:cxn ang="0">
                  <a:pos x="T2" y="0"/>
                </a:cxn>
              </a:cxnLst>
              <a:rect l="0" t="0" r="r" b="b"/>
              <a:pathLst>
                <a:path w="1800">
                  <a:moveTo>
                    <a:pt x="0" y="0"/>
                  </a:moveTo>
                  <a:lnTo>
                    <a:pt x="1799" y="0"/>
                  </a:lnTo>
                  <a:lnTo>
                    <a:pt x="180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4" name="Freeform 158"/>
            <p:cNvSpPr>
              <a:spLocks/>
            </p:cNvSpPr>
            <p:nvPr/>
          </p:nvSpPr>
          <p:spPr bwMode="auto">
            <a:xfrm>
              <a:off x="2562" y="2021"/>
              <a:ext cx="1" cy="44"/>
            </a:xfrm>
            <a:custGeom>
              <a:avLst/>
              <a:gdLst>
                <a:gd name="T0" fmla="*/ 0 w 1"/>
                <a:gd name="T1" fmla="*/ 0 h 487"/>
                <a:gd name="T2" fmla="*/ 0 w 1"/>
                <a:gd name="T3" fmla="*/ 487 h 487"/>
                <a:gd name="T4" fmla="*/ 1 w 1"/>
                <a:gd name="T5" fmla="*/ 487 h 487"/>
              </a:gdLst>
              <a:ahLst/>
              <a:cxnLst>
                <a:cxn ang="0">
                  <a:pos x="T0" y="T1"/>
                </a:cxn>
                <a:cxn ang="0">
                  <a:pos x="T2" y="T3"/>
                </a:cxn>
                <a:cxn ang="0">
                  <a:pos x="T4" y="T5"/>
                </a:cxn>
              </a:cxnLst>
              <a:rect l="0" t="0" r="r" b="b"/>
              <a:pathLst>
                <a:path w="1" h="487">
                  <a:moveTo>
                    <a:pt x="0" y="0"/>
                  </a:moveTo>
                  <a:lnTo>
                    <a:pt x="0" y="487"/>
                  </a:lnTo>
                  <a:lnTo>
                    <a:pt x="1" y="4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5" name="Freeform 159"/>
            <p:cNvSpPr>
              <a:spLocks/>
            </p:cNvSpPr>
            <p:nvPr/>
          </p:nvSpPr>
          <p:spPr bwMode="auto">
            <a:xfrm>
              <a:off x="2399" y="2065"/>
              <a:ext cx="163" cy="1"/>
            </a:xfrm>
            <a:custGeom>
              <a:avLst/>
              <a:gdLst>
                <a:gd name="T0" fmla="*/ 1797 w 1797"/>
                <a:gd name="T1" fmla="*/ 0 w 1797"/>
                <a:gd name="T2" fmla="*/ 1 w 1797"/>
              </a:gdLst>
              <a:ahLst/>
              <a:cxnLst>
                <a:cxn ang="0">
                  <a:pos x="T0" y="0"/>
                </a:cxn>
                <a:cxn ang="0">
                  <a:pos x="T1" y="0"/>
                </a:cxn>
                <a:cxn ang="0">
                  <a:pos x="T2" y="0"/>
                </a:cxn>
              </a:cxnLst>
              <a:rect l="0" t="0" r="r" b="b"/>
              <a:pathLst>
                <a:path w="1797">
                  <a:moveTo>
                    <a:pt x="1797"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6" name="Freeform 160"/>
            <p:cNvSpPr>
              <a:spLocks/>
            </p:cNvSpPr>
            <p:nvPr/>
          </p:nvSpPr>
          <p:spPr bwMode="auto">
            <a:xfrm>
              <a:off x="2153" y="2829"/>
              <a:ext cx="25" cy="1"/>
            </a:xfrm>
            <a:custGeom>
              <a:avLst/>
              <a:gdLst>
                <a:gd name="T0" fmla="*/ 0 w 280"/>
                <a:gd name="T1" fmla="*/ 279 w 280"/>
                <a:gd name="T2" fmla="*/ 280 w 280"/>
              </a:gdLst>
              <a:ahLst/>
              <a:cxnLst>
                <a:cxn ang="0">
                  <a:pos x="T0" y="0"/>
                </a:cxn>
                <a:cxn ang="0">
                  <a:pos x="T1" y="0"/>
                </a:cxn>
                <a:cxn ang="0">
                  <a:pos x="T2" y="0"/>
                </a:cxn>
              </a:cxnLst>
              <a:rect l="0" t="0" r="r" b="b"/>
              <a:pathLst>
                <a:path w="280">
                  <a:moveTo>
                    <a:pt x="0" y="0"/>
                  </a:moveTo>
                  <a:lnTo>
                    <a:pt x="279" y="0"/>
                  </a:lnTo>
                  <a:lnTo>
                    <a:pt x="28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7" name="Freeform 161"/>
            <p:cNvSpPr>
              <a:spLocks/>
            </p:cNvSpPr>
            <p:nvPr/>
          </p:nvSpPr>
          <p:spPr bwMode="auto">
            <a:xfrm>
              <a:off x="2188" y="28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8" name="Freeform 162"/>
            <p:cNvSpPr>
              <a:spLocks/>
            </p:cNvSpPr>
            <p:nvPr/>
          </p:nvSpPr>
          <p:spPr bwMode="auto">
            <a:xfrm>
              <a:off x="2208" y="2829"/>
              <a:ext cx="50" cy="1"/>
            </a:xfrm>
            <a:custGeom>
              <a:avLst/>
              <a:gdLst>
                <a:gd name="T0" fmla="*/ 0 w 546"/>
                <a:gd name="T1" fmla="*/ 544 w 546"/>
                <a:gd name="T2" fmla="*/ 546 w 546"/>
              </a:gdLst>
              <a:ahLst/>
              <a:cxnLst>
                <a:cxn ang="0">
                  <a:pos x="T0" y="0"/>
                </a:cxn>
                <a:cxn ang="0">
                  <a:pos x="T1" y="0"/>
                </a:cxn>
                <a:cxn ang="0">
                  <a:pos x="T2" y="0"/>
                </a:cxn>
              </a:cxnLst>
              <a:rect l="0" t="0" r="r" b="b"/>
              <a:pathLst>
                <a:path w="546">
                  <a:moveTo>
                    <a:pt x="0" y="0"/>
                  </a:moveTo>
                  <a:lnTo>
                    <a:pt x="544" y="0"/>
                  </a:lnTo>
                  <a:lnTo>
                    <a:pt x="54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499" name="Freeform 163"/>
            <p:cNvSpPr>
              <a:spLocks/>
            </p:cNvSpPr>
            <p:nvPr/>
          </p:nvSpPr>
          <p:spPr bwMode="auto">
            <a:xfrm>
              <a:off x="2267" y="28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0" name="Freeform 164"/>
            <p:cNvSpPr>
              <a:spLocks/>
            </p:cNvSpPr>
            <p:nvPr/>
          </p:nvSpPr>
          <p:spPr bwMode="auto">
            <a:xfrm>
              <a:off x="2287" y="2829"/>
              <a:ext cx="50" cy="1"/>
            </a:xfrm>
            <a:custGeom>
              <a:avLst/>
              <a:gdLst>
                <a:gd name="T0" fmla="*/ 0 w 546"/>
                <a:gd name="T1" fmla="*/ 545 w 546"/>
                <a:gd name="T2" fmla="*/ 546 w 546"/>
              </a:gdLst>
              <a:ahLst/>
              <a:cxnLst>
                <a:cxn ang="0">
                  <a:pos x="T0" y="0"/>
                </a:cxn>
                <a:cxn ang="0">
                  <a:pos x="T1" y="0"/>
                </a:cxn>
                <a:cxn ang="0">
                  <a:pos x="T2" y="0"/>
                </a:cxn>
              </a:cxnLst>
              <a:rect l="0" t="0" r="r" b="b"/>
              <a:pathLst>
                <a:path w="546">
                  <a:moveTo>
                    <a:pt x="0" y="0"/>
                  </a:moveTo>
                  <a:lnTo>
                    <a:pt x="545" y="0"/>
                  </a:lnTo>
                  <a:lnTo>
                    <a:pt x="54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1" name="Freeform 165"/>
            <p:cNvSpPr>
              <a:spLocks/>
            </p:cNvSpPr>
            <p:nvPr/>
          </p:nvSpPr>
          <p:spPr bwMode="auto">
            <a:xfrm>
              <a:off x="2347" y="2829"/>
              <a:ext cx="10" cy="1"/>
            </a:xfrm>
            <a:custGeom>
              <a:avLst/>
              <a:gdLst>
                <a:gd name="T0" fmla="*/ 0 w 110"/>
                <a:gd name="T1" fmla="*/ 108 w 110"/>
                <a:gd name="T2" fmla="*/ 110 w 110"/>
              </a:gdLst>
              <a:ahLst/>
              <a:cxnLst>
                <a:cxn ang="0">
                  <a:pos x="T0" y="0"/>
                </a:cxn>
                <a:cxn ang="0">
                  <a:pos x="T1" y="0"/>
                </a:cxn>
                <a:cxn ang="0">
                  <a:pos x="T2" y="0"/>
                </a:cxn>
              </a:cxnLst>
              <a:rect l="0" t="0" r="r" b="b"/>
              <a:pathLst>
                <a:path w="110">
                  <a:moveTo>
                    <a:pt x="0" y="0"/>
                  </a:moveTo>
                  <a:lnTo>
                    <a:pt x="108"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2" name="Freeform 166"/>
            <p:cNvSpPr>
              <a:spLocks/>
            </p:cNvSpPr>
            <p:nvPr/>
          </p:nvSpPr>
          <p:spPr bwMode="auto">
            <a:xfrm>
              <a:off x="2366" y="2829"/>
              <a:ext cx="50" cy="1"/>
            </a:xfrm>
            <a:custGeom>
              <a:avLst/>
              <a:gdLst>
                <a:gd name="T0" fmla="*/ 0 w 545"/>
                <a:gd name="T1" fmla="*/ 544 w 545"/>
                <a:gd name="T2" fmla="*/ 545 w 545"/>
              </a:gdLst>
              <a:ahLst/>
              <a:cxnLst>
                <a:cxn ang="0">
                  <a:pos x="T0" y="0"/>
                </a:cxn>
                <a:cxn ang="0">
                  <a:pos x="T1" y="0"/>
                </a:cxn>
                <a:cxn ang="0">
                  <a:pos x="T2" y="0"/>
                </a:cxn>
              </a:cxnLst>
              <a:rect l="0" t="0" r="r" b="b"/>
              <a:pathLst>
                <a:path w="545">
                  <a:moveTo>
                    <a:pt x="0" y="0"/>
                  </a:moveTo>
                  <a:lnTo>
                    <a:pt x="544" y="0"/>
                  </a:lnTo>
                  <a:lnTo>
                    <a:pt x="5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3" name="Freeform 167"/>
            <p:cNvSpPr>
              <a:spLocks/>
            </p:cNvSpPr>
            <p:nvPr/>
          </p:nvSpPr>
          <p:spPr bwMode="auto">
            <a:xfrm>
              <a:off x="2426" y="28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4" name="Freeform 168"/>
            <p:cNvSpPr>
              <a:spLocks/>
            </p:cNvSpPr>
            <p:nvPr/>
          </p:nvSpPr>
          <p:spPr bwMode="auto">
            <a:xfrm>
              <a:off x="2445" y="2829"/>
              <a:ext cx="50" cy="1"/>
            </a:xfrm>
            <a:custGeom>
              <a:avLst/>
              <a:gdLst>
                <a:gd name="T0" fmla="*/ 0 w 546"/>
                <a:gd name="T1" fmla="*/ 545 w 546"/>
                <a:gd name="T2" fmla="*/ 546 w 546"/>
              </a:gdLst>
              <a:ahLst/>
              <a:cxnLst>
                <a:cxn ang="0">
                  <a:pos x="T0" y="0"/>
                </a:cxn>
                <a:cxn ang="0">
                  <a:pos x="T1" y="0"/>
                </a:cxn>
                <a:cxn ang="0">
                  <a:pos x="T2" y="0"/>
                </a:cxn>
              </a:cxnLst>
              <a:rect l="0" t="0" r="r" b="b"/>
              <a:pathLst>
                <a:path w="546">
                  <a:moveTo>
                    <a:pt x="0" y="0"/>
                  </a:moveTo>
                  <a:lnTo>
                    <a:pt x="545" y="0"/>
                  </a:lnTo>
                  <a:lnTo>
                    <a:pt x="54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5" name="Freeform 169"/>
            <p:cNvSpPr>
              <a:spLocks/>
            </p:cNvSpPr>
            <p:nvPr/>
          </p:nvSpPr>
          <p:spPr bwMode="auto">
            <a:xfrm>
              <a:off x="2505" y="28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6" name="Freeform 170"/>
            <p:cNvSpPr>
              <a:spLocks/>
            </p:cNvSpPr>
            <p:nvPr/>
          </p:nvSpPr>
          <p:spPr bwMode="auto">
            <a:xfrm>
              <a:off x="2525" y="2829"/>
              <a:ext cx="49" cy="1"/>
            </a:xfrm>
            <a:custGeom>
              <a:avLst/>
              <a:gdLst>
                <a:gd name="T0" fmla="*/ 0 w 545"/>
                <a:gd name="T1" fmla="*/ 544 w 545"/>
                <a:gd name="T2" fmla="*/ 545 w 545"/>
              </a:gdLst>
              <a:ahLst/>
              <a:cxnLst>
                <a:cxn ang="0">
                  <a:pos x="T0" y="0"/>
                </a:cxn>
                <a:cxn ang="0">
                  <a:pos x="T1" y="0"/>
                </a:cxn>
                <a:cxn ang="0">
                  <a:pos x="T2" y="0"/>
                </a:cxn>
              </a:cxnLst>
              <a:rect l="0" t="0" r="r" b="b"/>
              <a:pathLst>
                <a:path w="545">
                  <a:moveTo>
                    <a:pt x="0" y="0"/>
                  </a:moveTo>
                  <a:lnTo>
                    <a:pt x="544" y="0"/>
                  </a:lnTo>
                  <a:lnTo>
                    <a:pt x="5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7" name="Freeform 171"/>
            <p:cNvSpPr>
              <a:spLocks/>
            </p:cNvSpPr>
            <p:nvPr/>
          </p:nvSpPr>
          <p:spPr bwMode="auto">
            <a:xfrm>
              <a:off x="2584" y="28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8" name="Freeform 172"/>
            <p:cNvSpPr>
              <a:spLocks/>
            </p:cNvSpPr>
            <p:nvPr/>
          </p:nvSpPr>
          <p:spPr bwMode="auto">
            <a:xfrm>
              <a:off x="2604" y="2829"/>
              <a:ext cx="25" cy="1"/>
            </a:xfrm>
            <a:custGeom>
              <a:avLst/>
              <a:gdLst>
                <a:gd name="T0" fmla="*/ 0 w 280"/>
                <a:gd name="T1" fmla="*/ 279 w 280"/>
                <a:gd name="T2" fmla="*/ 280 w 280"/>
              </a:gdLst>
              <a:ahLst/>
              <a:cxnLst>
                <a:cxn ang="0">
                  <a:pos x="T0" y="0"/>
                </a:cxn>
                <a:cxn ang="0">
                  <a:pos x="T1" y="0"/>
                </a:cxn>
                <a:cxn ang="0">
                  <a:pos x="T2" y="0"/>
                </a:cxn>
              </a:cxnLst>
              <a:rect l="0" t="0" r="r" b="b"/>
              <a:pathLst>
                <a:path w="280">
                  <a:moveTo>
                    <a:pt x="0" y="0"/>
                  </a:moveTo>
                  <a:lnTo>
                    <a:pt x="279" y="0"/>
                  </a:lnTo>
                  <a:lnTo>
                    <a:pt x="28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09" name="Freeform 173"/>
            <p:cNvSpPr>
              <a:spLocks/>
            </p:cNvSpPr>
            <p:nvPr/>
          </p:nvSpPr>
          <p:spPr bwMode="auto">
            <a:xfrm>
              <a:off x="2304" y="2737"/>
              <a:ext cx="190" cy="190"/>
            </a:xfrm>
            <a:custGeom>
              <a:avLst/>
              <a:gdLst>
                <a:gd name="T0" fmla="*/ 2091 w 2092"/>
                <a:gd name="T1" fmla="*/ 1047 h 2094"/>
                <a:gd name="T2" fmla="*/ 1951 w 2092"/>
                <a:gd name="T3" fmla="*/ 523 h 2094"/>
                <a:gd name="T4" fmla="*/ 1568 w 2092"/>
                <a:gd name="T5" fmla="*/ 139 h 2094"/>
                <a:gd name="T6" fmla="*/ 1046 w 2092"/>
                <a:gd name="T7" fmla="*/ 0 h 2094"/>
                <a:gd name="T8" fmla="*/ 522 w 2092"/>
                <a:gd name="T9" fmla="*/ 139 h 2094"/>
                <a:gd name="T10" fmla="*/ 141 w 2092"/>
                <a:gd name="T11" fmla="*/ 523 h 2094"/>
                <a:gd name="T12" fmla="*/ 0 w 2092"/>
                <a:gd name="T13" fmla="*/ 1047 h 2094"/>
                <a:gd name="T14" fmla="*/ 141 w 2092"/>
                <a:gd name="T15" fmla="*/ 1570 h 2094"/>
                <a:gd name="T16" fmla="*/ 522 w 2092"/>
                <a:gd name="T17" fmla="*/ 1953 h 2094"/>
                <a:gd name="T18" fmla="*/ 1046 w 2092"/>
                <a:gd name="T19" fmla="*/ 2094 h 2094"/>
                <a:gd name="T20" fmla="*/ 1568 w 2092"/>
                <a:gd name="T21" fmla="*/ 1953 h 2094"/>
                <a:gd name="T22" fmla="*/ 1951 w 2092"/>
                <a:gd name="T23" fmla="*/ 1570 h 2094"/>
                <a:gd name="T24" fmla="*/ 2091 w 2092"/>
                <a:gd name="T25" fmla="*/ 1047 h 2094"/>
                <a:gd name="T26" fmla="*/ 2092 w 2092"/>
                <a:gd name="T27" fmla="*/ 1047 h 2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92" h="2094">
                  <a:moveTo>
                    <a:pt x="2091" y="1047"/>
                  </a:moveTo>
                  <a:lnTo>
                    <a:pt x="1951" y="523"/>
                  </a:lnTo>
                  <a:lnTo>
                    <a:pt x="1568" y="139"/>
                  </a:lnTo>
                  <a:lnTo>
                    <a:pt x="1046" y="0"/>
                  </a:lnTo>
                  <a:lnTo>
                    <a:pt x="522" y="139"/>
                  </a:lnTo>
                  <a:lnTo>
                    <a:pt x="141" y="523"/>
                  </a:lnTo>
                  <a:lnTo>
                    <a:pt x="0" y="1047"/>
                  </a:lnTo>
                  <a:lnTo>
                    <a:pt x="141" y="1570"/>
                  </a:lnTo>
                  <a:lnTo>
                    <a:pt x="522" y="1953"/>
                  </a:lnTo>
                  <a:lnTo>
                    <a:pt x="1046" y="2094"/>
                  </a:lnTo>
                  <a:lnTo>
                    <a:pt x="1568" y="1953"/>
                  </a:lnTo>
                  <a:lnTo>
                    <a:pt x="1951" y="1570"/>
                  </a:lnTo>
                  <a:lnTo>
                    <a:pt x="2091" y="1047"/>
                  </a:lnTo>
                  <a:lnTo>
                    <a:pt x="2092" y="10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10" name="Freeform 174"/>
            <p:cNvSpPr>
              <a:spLocks/>
            </p:cNvSpPr>
            <p:nvPr/>
          </p:nvSpPr>
          <p:spPr bwMode="auto">
            <a:xfrm>
              <a:off x="2322" y="2755"/>
              <a:ext cx="154" cy="154"/>
            </a:xfrm>
            <a:custGeom>
              <a:avLst/>
              <a:gdLst>
                <a:gd name="T0" fmla="*/ 1686 w 1687"/>
                <a:gd name="T1" fmla="*/ 844 h 1688"/>
                <a:gd name="T2" fmla="*/ 1572 w 1687"/>
                <a:gd name="T3" fmla="*/ 421 h 1688"/>
                <a:gd name="T4" fmla="*/ 1264 w 1687"/>
                <a:gd name="T5" fmla="*/ 112 h 1688"/>
                <a:gd name="T6" fmla="*/ 843 w 1687"/>
                <a:gd name="T7" fmla="*/ 0 h 1688"/>
                <a:gd name="T8" fmla="*/ 422 w 1687"/>
                <a:gd name="T9" fmla="*/ 112 h 1688"/>
                <a:gd name="T10" fmla="*/ 113 w 1687"/>
                <a:gd name="T11" fmla="*/ 421 h 1688"/>
                <a:gd name="T12" fmla="*/ 0 w 1687"/>
                <a:gd name="T13" fmla="*/ 844 h 1688"/>
                <a:gd name="T14" fmla="*/ 113 w 1687"/>
                <a:gd name="T15" fmla="*/ 1265 h 1688"/>
                <a:gd name="T16" fmla="*/ 422 w 1687"/>
                <a:gd name="T17" fmla="*/ 1574 h 1688"/>
                <a:gd name="T18" fmla="*/ 843 w 1687"/>
                <a:gd name="T19" fmla="*/ 1688 h 1688"/>
                <a:gd name="T20" fmla="*/ 1264 w 1687"/>
                <a:gd name="T21" fmla="*/ 1574 h 1688"/>
                <a:gd name="T22" fmla="*/ 1572 w 1687"/>
                <a:gd name="T23" fmla="*/ 1265 h 1688"/>
                <a:gd name="T24" fmla="*/ 1686 w 1687"/>
                <a:gd name="T25" fmla="*/ 844 h 1688"/>
                <a:gd name="T26" fmla="*/ 1687 w 1687"/>
                <a:gd name="T27" fmla="*/ 844 h 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7" h="1688">
                  <a:moveTo>
                    <a:pt x="1686" y="844"/>
                  </a:moveTo>
                  <a:lnTo>
                    <a:pt x="1572" y="421"/>
                  </a:lnTo>
                  <a:lnTo>
                    <a:pt x="1264" y="112"/>
                  </a:lnTo>
                  <a:lnTo>
                    <a:pt x="843" y="0"/>
                  </a:lnTo>
                  <a:lnTo>
                    <a:pt x="422" y="112"/>
                  </a:lnTo>
                  <a:lnTo>
                    <a:pt x="113" y="421"/>
                  </a:lnTo>
                  <a:lnTo>
                    <a:pt x="0" y="844"/>
                  </a:lnTo>
                  <a:lnTo>
                    <a:pt x="113" y="1265"/>
                  </a:lnTo>
                  <a:lnTo>
                    <a:pt x="422" y="1574"/>
                  </a:lnTo>
                  <a:lnTo>
                    <a:pt x="843" y="1688"/>
                  </a:lnTo>
                  <a:lnTo>
                    <a:pt x="1264" y="1574"/>
                  </a:lnTo>
                  <a:lnTo>
                    <a:pt x="1572" y="1265"/>
                  </a:lnTo>
                  <a:lnTo>
                    <a:pt x="1686" y="844"/>
                  </a:lnTo>
                  <a:lnTo>
                    <a:pt x="1687" y="84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11" name="Freeform 175"/>
            <p:cNvSpPr>
              <a:spLocks/>
            </p:cNvSpPr>
            <p:nvPr/>
          </p:nvSpPr>
          <p:spPr bwMode="auto">
            <a:xfrm>
              <a:off x="2235" y="2668"/>
              <a:ext cx="327" cy="328"/>
            </a:xfrm>
            <a:custGeom>
              <a:avLst/>
              <a:gdLst>
                <a:gd name="T0" fmla="*/ 3596 w 3597"/>
                <a:gd name="T1" fmla="*/ 1802 h 3603"/>
                <a:gd name="T2" fmla="*/ 3460 w 3597"/>
                <a:gd name="T3" fmla="*/ 1112 h 3603"/>
                <a:gd name="T4" fmla="*/ 3071 w 3597"/>
                <a:gd name="T5" fmla="*/ 528 h 3603"/>
                <a:gd name="T6" fmla="*/ 2486 w 3597"/>
                <a:gd name="T7" fmla="*/ 138 h 3603"/>
                <a:gd name="T8" fmla="*/ 1799 w 3597"/>
                <a:gd name="T9" fmla="*/ 0 h 3603"/>
                <a:gd name="T10" fmla="*/ 1110 w 3597"/>
                <a:gd name="T11" fmla="*/ 138 h 3603"/>
                <a:gd name="T12" fmla="*/ 527 w 3597"/>
                <a:gd name="T13" fmla="*/ 528 h 3603"/>
                <a:gd name="T14" fmla="*/ 137 w 3597"/>
                <a:gd name="T15" fmla="*/ 1112 h 3603"/>
                <a:gd name="T16" fmla="*/ 0 w 3597"/>
                <a:gd name="T17" fmla="*/ 1802 h 3603"/>
                <a:gd name="T18" fmla="*/ 137 w 3597"/>
                <a:gd name="T19" fmla="*/ 2490 h 3603"/>
                <a:gd name="T20" fmla="*/ 527 w 3597"/>
                <a:gd name="T21" fmla="*/ 3076 h 3603"/>
                <a:gd name="T22" fmla="*/ 1110 w 3597"/>
                <a:gd name="T23" fmla="*/ 3466 h 3603"/>
                <a:gd name="T24" fmla="*/ 1799 w 3597"/>
                <a:gd name="T25" fmla="*/ 3603 h 3603"/>
                <a:gd name="T26" fmla="*/ 2486 w 3597"/>
                <a:gd name="T27" fmla="*/ 3466 h 3603"/>
                <a:gd name="T28" fmla="*/ 3071 w 3597"/>
                <a:gd name="T29" fmla="*/ 3076 h 3603"/>
                <a:gd name="T30" fmla="*/ 3460 w 3597"/>
                <a:gd name="T31" fmla="*/ 2490 h 3603"/>
                <a:gd name="T32" fmla="*/ 3596 w 3597"/>
                <a:gd name="T33" fmla="*/ 1802 h 3603"/>
                <a:gd name="T34" fmla="*/ 3597 w 3597"/>
                <a:gd name="T35" fmla="*/ 1802 h 3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97" h="3603">
                  <a:moveTo>
                    <a:pt x="3596" y="1802"/>
                  </a:moveTo>
                  <a:lnTo>
                    <a:pt x="3460" y="1112"/>
                  </a:lnTo>
                  <a:lnTo>
                    <a:pt x="3071" y="528"/>
                  </a:lnTo>
                  <a:lnTo>
                    <a:pt x="2486" y="138"/>
                  </a:lnTo>
                  <a:lnTo>
                    <a:pt x="1799" y="0"/>
                  </a:lnTo>
                  <a:lnTo>
                    <a:pt x="1110" y="138"/>
                  </a:lnTo>
                  <a:lnTo>
                    <a:pt x="527" y="528"/>
                  </a:lnTo>
                  <a:lnTo>
                    <a:pt x="137" y="1112"/>
                  </a:lnTo>
                  <a:lnTo>
                    <a:pt x="0" y="1802"/>
                  </a:lnTo>
                  <a:lnTo>
                    <a:pt x="137" y="2490"/>
                  </a:lnTo>
                  <a:lnTo>
                    <a:pt x="527" y="3076"/>
                  </a:lnTo>
                  <a:lnTo>
                    <a:pt x="1110" y="3466"/>
                  </a:lnTo>
                  <a:lnTo>
                    <a:pt x="1799" y="3603"/>
                  </a:lnTo>
                  <a:lnTo>
                    <a:pt x="2486" y="3466"/>
                  </a:lnTo>
                  <a:lnTo>
                    <a:pt x="3071" y="3076"/>
                  </a:lnTo>
                  <a:lnTo>
                    <a:pt x="3460" y="2490"/>
                  </a:lnTo>
                  <a:lnTo>
                    <a:pt x="3596" y="1802"/>
                  </a:lnTo>
                  <a:lnTo>
                    <a:pt x="3597" y="180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12" name="Freeform 176"/>
            <p:cNvSpPr>
              <a:spLocks/>
            </p:cNvSpPr>
            <p:nvPr/>
          </p:nvSpPr>
          <p:spPr bwMode="auto">
            <a:xfrm>
              <a:off x="2210" y="2665"/>
              <a:ext cx="378" cy="328"/>
            </a:xfrm>
            <a:custGeom>
              <a:avLst/>
              <a:gdLst>
                <a:gd name="T0" fmla="*/ 1039 w 4153"/>
                <a:gd name="T1" fmla="*/ 0 h 3602"/>
                <a:gd name="T2" fmla="*/ 0 w 4153"/>
                <a:gd name="T3" fmla="*/ 1801 h 3602"/>
                <a:gd name="T4" fmla="*/ 1039 w 4153"/>
                <a:gd name="T5" fmla="*/ 3602 h 3602"/>
                <a:gd name="T6" fmla="*/ 3114 w 4153"/>
                <a:gd name="T7" fmla="*/ 3602 h 3602"/>
                <a:gd name="T8" fmla="*/ 4153 w 4153"/>
                <a:gd name="T9" fmla="*/ 1801 h 3602"/>
                <a:gd name="T10" fmla="*/ 3114 w 4153"/>
                <a:gd name="T11" fmla="*/ 0 h 3602"/>
                <a:gd name="T12" fmla="*/ 1039 w 4153"/>
                <a:gd name="T13" fmla="*/ 0 h 3602"/>
                <a:gd name="T14" fmla="*/ 1040 w 4153"/>
                <a:gd name="T15" fmla="*/ 0 h 36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53" h="3602">
                  <a:moveTo>
                    <a:pt x="1039" y="0"/>
                  </a:moveTo>
                  <a:lnTo>
                    <a:pt x="0" y="1801"/>
                  </a:lnTo>
                  <a:lnTo>
                    <a:pt x="1039" y="3602"/>
                  </a:lnTo>
                  <a:lnTo>
                    <a:pt x="3114" y="3602"/>
                  </a:lnTo>
                  <a:lnTo>
                    <a:pt x="4153" y="1801"/>
                  </a:lnTo>
                  <a:lnTo>
                    <a:pt x="3114" y="0"/>
                  </a:lnTo>
                  <a:lnTo>
                    <a:pt x="1039" y="0"/>
                  </a:lnTo>
                  <a:lnTo>
                    <a:pt x="10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13" name="Freeform 177"/>
            <p:cNvSpPr>
              <a:spLocks/>
            </p:cNvSpPr>
            <p:nvPr/>
          </p:nvSpPr>
          <p:spPr bwMode="auto">
            <a:xfrm>
              <a:off x="2399" y="2021"/>
              <a:ext cx="35" cy="44"/>
            </a:xfrm>
            <a:custGeom>
              <a:avLst/>
              <a:gdLst>
                <a:gd name="T0" fmla="*/ 0 w 383"/>
                <a:gd name="T1" fmla="*/ 0 h 487"/>
                <a:gd name="T2" fmla="*/ 382 w 383"/>
                <a:gd name="T3" fmla="*/ 487 h 487"/>
                <a:gd name="T4" fmla="*/ 383 w 383"/>
                <a:gd name="T5" fmla="*/ 487 h 487"/>
              </a:gdLst>
              <a:ahLst/>
              <a:cxnLst>
                <a:cxn ang="0">
                  <a:pos x="T0" y="T1"/>
                </a:cxn>
                <a:cxn ang="0">
                  <a:pos x="T2" y="T3"/>
                </a:cxn>
                <a:cxn ang="0">
                  <a:pos x="T4" y="T5"/>
                </a:cxn>
              </a:cxnLst>
              <a:rect l="0" t="0" r="r" b="b"/>
              <a:pathLst>
                <a:path w="383" h="487">
                  <a:moveTo>
                    <a:pt x="0" y="0"/>
                  </a:moveTo>
                  <a:lnTo>
                    <a:pt x="382" y="487"/>
                  </a:lnTo>
                  <a:lnTo>
                    <a:pt x="383" y="4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4514" name="Freeform 178"/>
            <p:cNvSpPr>
              <a:spLocks/>
            </p:cNvSpPr>
            <p:nvPr/>
          </p:nvSpPr>
          <p:spPr bwMode="auto">
            <a:xfrm>
              <a:off x="2376" y="2021"/>
              <a:ext cx="33" cy="44"/>
            </a:xfrm>
            <a:custGeom>
              <a:avLst/>
              <a:gdLst>
                <a:gd name="T0" fmla="*/ 0 w 366"/>
                <a:gd name="T1" fmla="*/ 0 h 487"/>
                <a:gd name="T2" fmla="*/ 365 w 366"/>
                <a:gd name="T3" fmla="*/ 487 h 487"/>
                <a:gd name="T4" fmla="*/ 366 w 366"/>
                <a:gd name="T5" fmla="*/ 487 h 487"/>
              </a:gdLst>
              <a:ahLst/>
              <a:cxnLst>
                <a:cxn ang="0">
                  <a:pos x="T0" y="T1"/>
                </a:cxn>
                <a:cxn ang="0">
                  <a:pos x="T2" y="T3"/>
                </a:cxn>
                <a:cxn ang="0">
                  <a:pos x="T4" y="T5"/>
                </a:cxn>
              </a:cxnLst>
              <a:rect l="0" t="0" r="r" b="b"/>
              <a:pathLst>
                <a:path w="366" h="487">
                  <a:moveTo>
                    <a:pt x="0" y="0"/>
                  </a:moveTo>
                  <a:lnTo>
                    <a:pt x="365" y="487"/>
                  </a:lnTo>
                  <a:lnTo>
                    <a:pt x="366" y="4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4515" name="Text Box 179"/>
          <p:cNvSpPr txBox="1">
            <a:spLocks noChangeArrowheads="1"/>
          </p:cNvSpPr>
          <p:nvPr/>
        </p:nvSpPr>
        <p:spPr bwMode="auto">
          <a:xfrm>
            <a:off x="609600" y="6064250"/>
            <a:ext cx="80772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US" sz="3600" i="0">
                <a:solidFill>
                  <a:srgbClr val="FF0000"/>
                </a:solidFill>
                <a:effectLst>
                  <a:outerShdw blurRad="38100" dist="38100" dir="2700000" algn="tl">
                    <a:srgbClr val="FFFFFF"/>
                  </a:outerShdw>
                </a:effectLst>
                <a:latin typeface="Times New Roman" pitchFamily="18" charset="0"/>
              </a:rPr>
              <a:t>NUT BOLT WITH SPRING WASHER</a:t>
            </a:r>
            <a:endParaRPr lang="en-GB" sz="3600" i="0">
              <a:solidFill>
                <a:srgbClr val="FF0000"/>
              </a:solidFill>
              <a:effectLst>
                <a:outerShdw blurRad="38100" dist="38100" dir="2700000" algn="tl">
                  <a:srgbClr val="FFFFFF"/>
                </a:outerShdw>
              </a:effectLst>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515"/>
                                        </p:tgtEl>
                                        <p:attrNameLst>
                                          <p:attrName>style.visibility</p:attrName>
                                        </p:attrNameLst>
                                      </p:cBhvr>
                                      <p:to>
                                        <p:strVal val="visible"/>
                                      </p:to>
                                    </p:set>
                                    <p:animEffect transition="in" filter="dissolve">
                                      <p:cBhvr>
                                        <p:cTn id="7" dur="500"/>
                                        <p:tgtEl>
                                          <p:spTgt spid="145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4338"/>
                                        </p:tgtEl>
                                        <p:attrNameLst>
                                          <p:attrName>style.visibility</p:attrName>
                                        </p:attrNameLst>
                                      </p:cBhvr>
                                      <p:to>
                                        <p:strVal val="visible"/>
                                      </p:to>
                                    </p:set>
                                    <p:animEffect transition="in" filter="dissolve">
                                      <p:cBhvr>
                                        <p:cTn id="12" dur="500"/>
                                        <p:tgtEl>
                                          <p:spTgt spid="1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15" grpId="0"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 2"/>
          <p:cNvGrpSpPr>
            <a:grpSpLocks/>
          </p:cNvGrpSpPr>
          <p:nvPr/>
        </p:nvGrpSpPr>
        <p:grpSpPr bwMode="auto">
          <a:xfrm>
            <a:off x="2540000" y="304800"/>
            <a:ext cx="4089400" cy="5657850"/>
            <a:chOff x="1928" y="1697"/>
            <a:chExt cx="940" cy="1299"/>
          </a:xfrm>
        </p:grpSpPr>
        <p:sp>
          <p:nvSpPr>
            <p:cNvPr id="15363" name="Freeform 3"/>
            <p:cNvSpPr>
              <a:spLocks/>
            </p:cNvSpPr>
            <p:nvPr/>
          </p:nvSpPr>
          <p:spPr bwMode="auto">
            <a:xfrm>
              <a:off x="2255" y="1934"/>
              <a:ext cx="286" cy="1"/>
            </a:xfrm>
            <a:custGeom>
              <a:avLst/>
              <a:gdLst>
                <a:gd name="T0" fmla="*/ 0 w 3144"/>
                <a:gd name="T1" fmla="*/ 3143 w 3144"/>
                <a:gd name="T2" fmla="*/ 3144 w 3144"/>
              </a:gdLst>
              <a:ahLst/>
              <a:cxnLst>
                <a:cxn ang="0">
                  <a:pos x="T0" y="0"/>
                </a:cxn>
                <a:cxn ang="0">
                  <a:pos x="T1" y="0"/>
                </a:cxn>
                <a:cxn ang="0">
                  <a:pos x="T2" y="0"/>
                </a:cxn>
              </a:cxnLst>
              <a:rect l="0" t="0" r="r" b="b"/>
              <a:pathLst>
                <a:path w="3144">
                  <a:moveTo>
                    <a:pt x="0" y="0"/>
                  </a:moveTo>
                  <a:lnTo>
                    <a:pt x="3143" y="0"/>
                  </a:lnTo>
                  <a:lnTo>
                    <a:pt x="3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64" name="Freeform 4"/>
            <p:cNvSpPr>
              <a:spLocks/>
            </p:cNvSpPr>
            <p:nvPr/>
          </p:nvSpPr>
          <p:spPr bwMode="auto">
            <a:xfrm>
              <a:off x="2255" y="2066"/>
              <a:ext cx="286" cy="1"/>
            </a:xfrm>
            <a:custGeom>
              <a:avLst/>
              <a:gdLst>
                <a:gd name="T0" fmla="*/ 0 w 3144"/>
                <a:gd name="T1" fmla="*/ 3143 w 3144"/>
                <a:gd name="T2" fmla="*/ 3144 w 3144"/>
              </a:gdLst>
              <a:ahLst/>
              <a:cxnLst>
                <a:cxn ang="0">
                  <a:pos x="T0" y="0"/>
                </a:cxn>
                <a:cxn ang="0">
                  <a:pos x="T1" y="0"/>
                </a:cxn>
                <a:cxn ang="0">
                  <a:pos x="T2" y="0"/>
                </a:cxn>
              </a:cxnLst>
              <a:rect l="0" t="0" r="r" b="b"/>
              <a:pathLst>
                <a:path w="3144">
                  <a:moveTo>
                    <a:pt x="0" y="0"/>
                  </a:moveTo>
                  <a:lnTo>
                    <a:pt x="3143" y="0"/>
                  </a:lnTo>
                  <a:lnTo>
                    <a:pt x="3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65" name="Freeform 5"/>
            <p:cNvSpPr>
              <a:spLocks/>
            </p:cNvSpPr>
            <p:nvPr/>
          </p:nvSpPr>
          <p:spPr bwMode="auto">
            <a:xfrm>
              <a:off x="2303" y="1934"/>
              <a:ext cx="112" cy="19"/>
            </a:xfrm>
            <a:custGeom>
              <a:avLst/>
              <a:gdLst>
                <a:gd name="T0" fmla="*/ 1237 w 1237"/>
                <a:gd name="T1" fmla="*/ 0 h 205"/>
                <a:gd name="T2" fmla="*/ 0 w 1237"/>
                <a:gd name="T3" fmla="*/ 205 h 205"/>
                <a:gd name="T4" fmla="*/ 1 w 1237"/>
                <a:gd name="T5" fmla="*/ 205 h 205"/>
              </a:gdLst>
              <a:ahLst/>
              <a:cxnLst>
                <a:cxn ang="0">
                  <a:pos x="T0" y="T1"/>
                </a:cxn>
                <a:cxn ang="0">
                  <a:pos x="T2" y="T3"/>
                </a:cxn>
                <a:cxn ang="0">
                  <a:pos x="T4" y="T5"/>
                </a:cxn>
              </a:cxnLst>
              <a:rect l="0" t="0" r="r" b="b"/>
              <a:pathLst>
                <a:path w="1237" h="205">
                  <a:moveTo>
                    <a:pt x="1237" y="0"/>
                  </a:moveTo>
                  <a:lnTo>
                    <a:pt x="0" y="205"/>
                  </a:lnTo>
                  <a:lnTo>
                    <a:pt x="1" y="20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66" name="Freeform 6"/>
            <p:cNvSpPr>
              <a:spLocks/>
            </p:cNvSpPr>
            <p:nvPr/>
          </p:nvSpPr>
          <p:spPr bwMode="auto">
            <a:xfrm>
              <a:off x="2381" y="1934"/>
              <a:ext cx="112" cy="19"/>
            </a:xfrm>
            <a:custGeom>
              <a:avLst/>
              <a:gdLst>
                <a:gd name="T0" fmla="*/ 1237 w 1237"/>
                <a:gd name="T1" fmla="*/ 205 h 205"/>
                <a:gd name="T2" fmla="*/ 0 w 1237"/>
                <a:gd name="T3" fmla="*/ 0 h 205"/>
                <a:gd name="T4" fmla="*/ 1 w 1237"/>
                <a:gd name="T5" fmla="*/ 0 h 205"/>
              </a:gdLst>
              <a:ahLst/>
              <a:cxnLst>
                <a:cxn ang="0">
                  <a:pos x="T0" y="T1"/>
                </a:cxn>
                <a:cxn ang="0">
                  <a:pos x="T2" y="T3"/>
                </a:cxn>
                <a:cxn ang="0">
                  <a:pos x="T4" y="T5"/>
                </a:cxn>
              </a:cxnLst>
              <a:rect l="0" t="0" r="r" b="b"/>
              <a:pathLst>
                <a:path w="1237" h="205">
                  <a:moveTo>
                    <a:pt x="1237" y="20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67" name="Freeform 7"/>
            <p:cNvSpPr>
              <a:spLocks/>
            </p:cNvSpPr>
            <p:nvPr/>
          </p:nvSpPr>
          <p:spPr bwMode="auto">
            <a:xfrm>
              <a:off x="2207" y="1936"/>
              <a:ext cx="96" cy="17"/>
            </a:xfrm>
            <a:custGeom>
              <a:avLst/>
              <a:gdLst>
                <a:gd name="T0" fmla="*/ 1048 w 1048"/>
                <a:gd name="T1" fmla="*/ 181 h 181"/>
                <a:gd name="T2" fmla="*/ 714 w 1048"/>
                <a:gd name="T3" fmla="*/ 0 h 181"/>
                <a:gd name="T4" fmla="*/ 335 w 1048"/>
                <a:gd name="T5" fmla="*/ 0 h 181"/>
                <a:gd name="T6" fmla="*/ 0 w 1048"/>
                <a:gd name="T7" fmla="*/ 181 h 181"/>
                <a:gd name="T8" fmla="*/ 1 w 1048"/>
                <a:gd name="T9" fmla="*/ 181 h 181"/>
              </a:gdLst>
              <a:ahLst/>
              <a:cxnLst>
                <a:cxn ang="0">
                  <a:pos x="T0" y="T1"/>
                </a:cxn>
                <a:cxn ang="0">
                  <a:pos x="T2" y="T3"/>
                </a:cxn>
                <a:cxn ang="0">
                  <a:pos x="T4" y="T5"/>
                </a:cxn>
                <a:cxn ang="0">
                  <a:pos x="T6" y="T7"/>
                </a:cxn>
                <a:cxn ang="0">
                  <a:pos x="T8" y="T9"/>
                </a:cxn>
              </a:cxnLst>
              <a:rect l="0" t="0" r="r" b="b"/>
              <a:pathLst>
                <a:path w="1048" h="181">
                  <a:moveTo>
                    <a:pt x="1048" y="181"/>
                  </a:moveTo>
                  <a:lnTo>
                    <a:pt x="714" y="0"/>
                  </a:lnTo>
                  <a:lnTo>
                    <a:pt x="335" y="0"/>
                  </a:lnTo>
                  <a:lnTo>
                    <a:pt x="0" y="181"/>
                  </a:lnTo>
                  <a:lnTo>
                    <a:pt x="1" y="18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68" name="Freeform 8"/>
            <p:cNvSpPr>
              <a:spLocks/>
            </p:cNvSpPr>
            <p:nvPr/>
          </p:nvSpPr>
          <p:spPr bwMode="auto">
            <a:xfrm>
              <a:off x="2493" y="1936"/>
              <a:ext cx="95" cy="17"/>
            </a:xfrm>
            <a:custGeom>
              <a:avLst/>
              <a:gdLst>
                <a:gd name="T0" fmla="*/ 1047 w 1047"/>
                <a:gd name="T1" fmla="*/ 181 h 181"/>
                <a:gd name="T2" fmla="*/ 713 w 1047"/>
                <a:gd name="T3" fmla="*/ 0 h 181"/>
                <a:gd name="T4" fmla="*/ 333 w 1047"/>
                <a:gd name="T5" fmla="*/ 0 h 181"/>
                <a:gd name="T6" fmla="*/ 0 w 1047"/>
                <a:gd name="T7" fmla="*/ 181 h 181"/>
                <a:gd name="T8" fmla="*/ 1 w 1047"/>
                <a:gd name="T9" fmla="*/ 181 h 181"/>
              </a:gdLst>
              <a:ahLst/>
              <a:cxnLst>
                <a:cxn ang="0">
                  <a:pos x="T0" y="T1"/>
                </a:cxn>
                <a:cxn ang="0">
                  <a:pos x="T2" y="T3"/>
                </a:cxn>
                <a:cxn ang="0">
                  <a:pos x="T4" y="T5"/>
                </a:cxn>
                <a:cxn ang="0">
                  <a:pos x="T6" y="T7"/>
                </a:cxn>
                <a:cxn ang="0">
                  <a:pos x="T8" y="T9"/>
                </a:cxn>
              </a:cxnLst>
              <a:rect l="0" t="0" r="r" b="b"/>
              <a:pathLst>
                <a:path w="1047" h="181">
                  <a:moveTo>
                    <a:pt x="1047" y="181"/>
                  </a:moveTo>
                  <a:lnTo>
                    <a:pt x="713" y="0"/>
                  </a:lnTo>
                  <a:lnTo>
                    <a:pt x="333" y="0"/>
                  </a:lnTo>
                  <a:lnTo>
                    <a:pt x="0" y="181"/>
                  </a:lnTo>
                  <a:lnTo>
                    <a:pt x="1" y="18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69" name="Freeform 9"/>
            <p:cNvSpPr>
              <a:spLocks/>
            </p:cNvSpPr>
            <p:nvPr/>
          </p:nvSpPr>
          <p:spPr bwMode="auto">
            <a:xfrm>
              <a:off x="2588" y="1953"/>
              <a:ext cx="1" cy="113"/>
            </a:xfrm>
            <a:custGeom>
              <a:avLst/>
              <a:gdLst>
                <a:gd name="T0" fmla="*/ 0 w 1"/>
                <a:gd name="T1" fmla="*/ 1244 h 1244"/>
                <a:gd name="T2" fmla="*/ 0 w 1"/>
                <a:gd name="T3" fmla="*/ 0 h 1244"/>
                <a:gd name="T4" fmla="*/ 1 w 1"/>
                <a:gd name="T5" fmla="*/ 0 h 1244"/>
              </a:gdLst>
              <a:ahLst/>
              <a:cxnLst>
                <a:cxn ang="0">
                  <a:pos x="T0" y="T1"/>
                </a:cxn>
                <a:cxn ang="0">
                  <a:pos x="T2" y="T3"/>
                </a:cxn>
                <a:cxn ang="0">
                  <a:pos x="T4" y="T5"/>
                </a:cxn>
              </a:cxnLst>
              <a:rect l="0" t="0" r="r" b="b"/>
              <a:pathLst>
                <a:path w="1" h="1244">
                  <a:moveTo>
                    <a:pt x="0" y="124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0" name="Freeform 10"/>
            <p:cNvSpPr>
              <a:spLocks/>
            </p:cNvSpPr>
            <p:nvPr/>
          </p:nvSpPr>
          <p:spPr bwMode="auto">
            <a:xfrm>
              <a:off x="2207" y="1953"/>
              <a:ext cx="1" cy="113"/>
            </a:xfrm>
            <a:custGeom>
              <a:avLst/>
              <a:gdLst>
                <a:gd name="T0" fmla="*/ 0 w 1"/>
                <a:gd name="T1" fmla="*/ 1244 h 1244"/>
                <a:gd name="T2" fmla="*/ 0 w 1"/>
                <a:gd name="T3" fmla="*/ 0 h 1244"/>
                <a:gd name="T4" fmla="*/ 1 w 1"/>
                <a:gd name="T5" fmla="*/ 0 h 1244"/>
              </a:gdLst>
              <a:ahLst/>
              <a:cxnLst>
                <a:cxn ang="0">
                  <a:pos x="T0" y="T1"/>
                </a:cxn>
                <a:cxn ang="0">
                  <a:pos x="T2" y="T3"/>
                </a:cxn>
                <a:cxn ang="0">
                  <a:pos x="T4" y="T5"/>
                </a:cxn>
              </a:cxnLst>
              <a:rect l="0" t="0" r="r" b="b"/>
              <a:pathLst>
                <a:path w="1" h="1244">
                  <a:moveTo>
                    <a:pt x="0" y="124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1" name="Freeform 11"/>
            <p:cNvSpPr>
              <a:spLocks/>
            </p:cNvSpPr>
            <p:nvPr/>
          </p:nvSpPr>
          <p:spPr bwMode="auto">
            <a:xfrm>
              <a:off x="2493" y="1934"/>
              <a:ext cx="1" cy="132"/>
            </a:xfrm>
            <a:custGeom>
              <a:avLst/>
              <a:gdLst>
                <a:gd name="T0" fmla="*/ 0 w 1"/>
                <a:gd name="T1" fmla="*/ 1449 h 1449"/>
                <a:gd name="T2" fmla="*/ 0 w 1"/>
                <a:gd name="T3" fmla="*/ 0 h 1449"/>
                <a:gd name="T4" fmla="*/ 1 w 1"/>
                <a:gd name="T5" fmla="*/ 0 h 1449"/>
              </a:gdLst>
              <a:ahLst/>
              <a:cxnLst>
                <a:cxn ang="0">
                  <a:pos x="T0" y="T1"/>
                </a:cxn>
                <a:cxn ang="0">
                  <a:pos x="T2" y="T3"/>
                </a:cxn>
                <a:cxn ang="0">
                  <a:pos x="T4" y="T5"/>
                </a:cxn>
              </a:cxnLst>
              <a:rect l="0" t="0" r="r" b="b"/>
              <a:pathLst>
                <a:path w="1" h="1449">
                  <a:moveTo>
                    <a:pt x="0" y="144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2" name="Freeform 12"/>
            <p:cNvSpPr>
              <a:spLocks/>
            </p:cNvSpPr>
            <p:nvPr/>
          </p:nvSpPr>
          <p:spPr bwMode="auto">
            <a:xfrm>
              <a:off x="2303" y="1934"/>
              <a:ext cx="1" cy="132"/>
            </a:xfrm>
            <a:custGeom>
              <a:avLst/>
              <a:gdLst>
                <a:gd name="T0" fmla="*/ 0 w 1"/>
                <a:gd name="T1" fmla="*/ 1449 h 1449"/>
                <a:gd name="T2" fmla="*/ 0 w 1"/>
                <a:gd name="T3" fmla="*/ 0 h 1449"/>
                <a:gd name="T4" fmla="*/ 1 w 1"/>
                <a:gd name="T5" fmla="*/ 0 h 1449"/>
              </a:gdLst>
              <a:ahLst/>
              <a:cxnLst>
                <a:cxn ang="0">
                  <a:pos x="T0" y="T1"/>
                </a:cxn>
                <a:cxn ang="0">
                  <a:pos x="T2" y="T3"/>
                </a:cxn>
                <a:cxn ang="0">
                  <a:pos x="T4" y="T5"/>
                </a:cxn>
              </a:cxnLst>
              <a:rect l="0" t="0" r="r" b="b"/>
              <a:pathLst>
                <a:path w="1" h="1449">
                  <a:moveTo>
                    <a:pt x="0" y="144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3" name="Freeform 13"/>
            <p:cNvSpPr>
              <a:spLocks/>
            </p:cNvSpPr>
            <p:nvPr/>
          </p:nvSpPr>
          <p:spPr bwMode="auto">
            <a:xfrm>
              <a:off x="2303" y="1847"/>
              <a:ext cx="190" cy="1"/>
            </a:xfrm>
            <a:custGeom>
              <a:avLst/>
              <a:gdLst>
                <a:gd name="T0" fmla="*/ 0 w 2096"/>
                <a:gd name="T1" fmla="*/ 2095 w 2096"/>
                <a:gd name="T2" fmla="*/ 2096 w 2096"/>
              </a:gdLst>
              <a:ahLst/>
              <a:cxnLst>
                <a:cxn ang="0">
                  <a:pos x="T0" y="0"/>
                </a:cxn>
                <a:cxn ang="0">
                  <a:pos x="T1" y="0"/>
                </a:cxn>
                <a:cxn ang="0">
                  <a:pos x="T2" y="0"/>
                </a:cxn>
              </a:cxnLst>
              <a:rect l="0" t="0" r="r" b="b"/>
              <a:pathLst>
                <a:path w="2096">
                  <a:moveTo>
                    <a:pt x="0" y="0"/>
                  </a:moveTo>
                  <a:lnTo>
                    <a:pt x="2095" y="0"/>
                  </a:lnTo>
                  <a:lnTo>
                    <a:pt x="20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4" name="Freeform 14"/>
            <p:cNvSpPr>
              <a:spLocks/>
            </p:cNvSpPr>
            <p:nvPr/>
          </p:nvSpPr>
          <p:spPr bwMode="auto">
            <a:xfrm>
              <a:off x="2314" y="1836"/>
              <a:ext cx="1" cy="51"/>
            </a:xfrm>
            <a:custGeom>
              <a:avLst/>
              <a:gdLst>
                <a:gd name="T0" fmla="*/ 0 w 2"/>
                <a:gd name="T1" fmla="*/ 568 h 568"/>
                <a:gd name="T2" fmla="*/ 0 w 2"/>
                <a:gd name="T3" fmla="*/ 0 h 568"/>
                <a:gd name="T4" fmla="*/ 2 w 2"/>
                <a:gd name="T5" fmla="*/ 0 h 568"/>
              </a:gdLst>
              <a:ahLst/>
              <a:cxnLst>
                <a:cxn ang="0">
                  <a:pos x="T0" y="T1"/>
                </a:cxn>
                <a:cxn ang="0">
                  <a:pos x="T2" y="T3"/>
                </a:cxn>
                <a:cxn ang="0">
                  <a:pos x="T4" y="T5"/>
                </a:cxn>
              </a:cxnLst>
              <a:rect l="0" t="0" r="r" b="b"/>
              <a:pathLst>
                <a:path w="2" h="568">
                  <a:moveTo>
                    <a:pt x="0" y="568"/>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5" name="Freeform 15"/>
            <p:cNvSpPr>
              <a:spLocks/>
            </p:cNvSpPr>
            <p:nvPr/>
          </p:nvSpPr>
          <p:spPr bwMode="auto">
            <a:xfrm>
              <a:off x="2481" y="1836"/>
              <a:ext cx="1" cy="51"/>
            </a:xfrm>
            <a:custGeom>
              <a:avLst/>
              <a:gdLst>
                <a:gd name="T0" fmla="*/ 0 w 1"/>
                <a:gd name="T1" fmla="*/ 568 h 568"/>
                <a:gd name="T2" fmla="*/ 0 w 1"/>
                <a:gd name="T3" fmla="*/ 0 h 568"/>
                <a:gd name="T4" fmla="*/ 1 w 1"/>
                <a:gd name="T5" fmla="*/ 0 h 568"/>
              </a:gdLst>
              <a:ahLst/>
              <a:cxnLst>
                <a:cxn ang="0">
                  <a:pos x="T0" y="T1"/>
                </a:cxn>
                <a:cxn ang="0">
                  <a:pos x="T2" y="T3"/>
                </a:cxn>
                <a:cxn ang="0">
                  <a:pos x="T4" y="T5"/>
                </a:cxn>
              </a:cxnLst>
              <a:rect l="0" t="0" r="r" b="b"/>
              <a:pathLst>
                <a:path w="1" h="568">
                  <a:moveTo>
                    <a:pt x="0" y="56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6" name="Freeform 16"/>
            <p:cNvSpPr>
              <a:spLocks/>
            </p:cNvSpPr>
            <p:nvPr/>
          </p:nvSpPr>
          <p:spPr bwMode="auto">
            <a:xfrm>
              <a:off x="2314" y="1836"/>
              <a:ext cx="167" cy="1"/>
            </a:xfrm>
            <a:custGeom>
              <a:avLst/>
              <a:gdLst>
                <a:gd name="T0" fmla="*/ 0 w 1835"/>
                <a:gd name="T1" fmla="*/ 1834 w 1835"/>
                <a:gd name="T2" fmla="*/ 1835 w 1835"/>
              </a:gdLst>
              <a:ahLst/>
              <a:cxnLst>
                <a:cxn ang="0">
                  <a:pos x="T0" y="0"/>
                </a:cxn>
                <a:cxn ang="0">
                  <a:pos x="T1" y="0"/>
                </a:cxn>
                <a:cxn ang="0">
                  <a:pos x="T2" y="0"/>
                </a:cxn>
              </a:cxnLst>
              <a:rect l="0" t="0" r="r" b="b"/>
              <a:pathLst>
                <a:path w="1835">
                  <a:moveTo>
                    <a:pt x="0" y="0"/>
                  </a:moveTo>
                  <a:lnTo>
                    <a:pt x="1834" y="0"/>
                  </a:lnTo>
                  <a:lnTo>
                    <a:pt x="183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7" name="Freeform 17"/>
            <p:cNvSpPr>
              <a:spLocks/>
            </p:cNvSpPr>
            <p:nvPr/>
          </p:nvSpPr>
          <p:spPr bwMode="auto">
            <a:xfrm>
              <a:off x="2303" y="1836"/>
              <a:ext cx="12" cy="11"/>
            </a:xfrm>
            <a:custGeom>
              <a:avLst/>
              <a:gdLst>
                <a:gd name="T0" fmla="*/ 0 w 132"/>
                <a:gd name="T1" fmla="*/ 130 h 130"/>
                <a:gd name="T2" fmla="*/ 130 w 132"/>
                <a:gd name="T3" fmla="*/ 0 h 130"/>
                <a:gd name="T4" fmla="*/ 132 w 132"/>
                <a:gd name="T5" fmla="*/ 0 h 130"/>
              </a:gdLst>
              <a:ahLst/>
              <a:cxnLst>
                <a:cxn ang="0">
                  <a:pos x="T0" y="T1"/>
                </a:cxn>
                <a:cxn ang="0">
                  <a:pos x="T2" y="T3"/>
                </a:cxn>
                <a:cxn ang="0">
                  <a:pos x="T4" y="T5"/>
                </a:cxn>
              </a:cxnLst>
              <a:rect l="0" t="0" r="r" b="b"/>
              <a:pathLst>
                <a:path w="132" h="130">
                  <a:moveTo>
                    <a:pt x="0" y="130"/>
                  </a:moveTo>
                  <a:lnTo>
                    <a:pt x="130" y="0"/>
                  </a:lnTo>
                  <a:lnTo>
                    <a:pt x="1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8" name="Freeform 18"/>
            <p:cNvSpPr>
              <a:spLocks/>
            </p:cNvSpPr>
            <p:nvPr/>
          </p:nvSpPr>
          <p:spPr bwMode="auto">
            <a:xfrm>
              <a:off x="2481" y="1836"/>
              <a:ext cx="12" cy="11"/>
            </a:xfrm>
            <a:custGeom>
              <a:avLst/>
              <a:gdLst>
                <a:gd name="T0" fmla="*/ 131 w 131"/>
                <a:gd name="T1" fmla="*/ 130 h 130"/>
                <a:gd name="T2" fmla="*/ 0 w 131"/>
                <a:gd name="T3" fmla="*/ 0 h 130"/>
                <a:gd name="T4" fmla="*/ 1 w 131"/>
                <a:gd name="T5" fmla="*/ 0 h 130"/>
              </a:gdLst>
              <a:ahLst/>
              <a:cxnLst>
                <a:cxn ang="0">
                  <a:pos x="T0" y="T1"/>
                </a:cxn>
                <a:cxn ang="0">
                  <a:pos x="T2" y="T3"/>
                </a:cxn>
                <a:cxn ang="0">
                  <a:pos x="T4" y="T5"/>
                </a:cxn>
              </a:cxnLst>
              <a:rect l="0" t="0" r="r" b="b"/>
              <a:pathLst>
                <a:path w="131" h="130">
                  <a:moveTo>
                    <a:pt x="131" y="13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79" name="Freeform 19"/>
            <p:cNvSpPr>
              <a:spLocks/>
            </p:cNvSpPr>
            <p:nvPr/>
          </p:nvSpPr>
          <p:spPr bwMode="auto">
            <a:xfrm>
              <a:off x="2303" y="1847"/>
              <a:ext cx="1" cy="40"/>
            </a:xfrm>
            <a:custGeom>
              <a:avLst/>
              <a:gdLst>
                <a:gd name="T0" fmla="*/ 0 w 1"/>
                <a:gd name="T1" fmla="*/ 438 h 438"/>
                <a:gd name="T2" fmla="*/ 0 w 1"/>
                <a:gd name="T3" fmla="*/ 0 h 438"/>
                <a:gd name="T4" fmla="*/ 1 w 1"/>
                <a:gd name="T5" fmla="*/ 0 h 438"/>
              </a:gdLst>
              <a:ahLst/>
              <a:cxnLst>
                <a:cxn ang="0">
                  <a:pos x="T0" y="T1"/>
                </a:cxn>
                <a:cxn ang="0">
                  <a:pos x="T2" y="T3"/>
                </a:cxn>
                <a:cxn ang="0">
                  <a:pos x="T4" y="T5"/>
                </a:cxn>
              </a:cxnLst>
              <a:rect l="0" t="0" r="r" b="b"/>
              <a:pathLst>
                <a:path w="1" h="438">
                  <a:moveTo>
                    <a:pt x="0" y="43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0" name="Freeform 20"/>
            <p:cNvSpPr>
              <a:spLocks/>
            </p:cNvSpPr>
            <p:nvPr/>
          </p:nvSpPr>
          <p:spPr bwMode="auto">
            <a:xfrm>
              <a:off x="2493" y="1847"/>
              <a:ext cx="1" cy="40"/>
            </a:xfrm>
            <a:custGeom>
              <a:avLst/>
              <a:gdLst>
                <a:gd name="T0" fmla="*/ 0 w 1"/>
                <a:gd name="T1" fmla="*/ 438 h 438"/>
                <a:gd name="T2" fmla="*/ 0 w 1"/>
                <a:gd name="T3" fmla="*/ 0 h 438"/>
                <a:gd name="T4" fmla="*/ 1 w 1"/>
                <a:gd name="T5" fmla="*/ 0 h 438"/>
              </a:gdLst>
              <a:ahLst/>
              <a:cxnLst>
                <a:cxn ang="0">
                  <a:pos x="T0" y="T1"/>
                </a:cxn>
                <a:cxn ang="0">
                  <a:pos x="T2" y="T3"/>
                </a:cxn>
                <a:cxn ang="0">
                  <a:pos x="T4" y="T5"/>
                </a:cxn>
              </a:cxnLst>
              <a:rect l="0" t="0" r="r" b="b"/>
              <a:pathLst>
                <a:path w="1" h="438">
                  <a:moveTo>
                    <a:pt x="0" y="43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1" name="Freeform 21"/>
            <p:cNvSpPr>
              <a:spLocks/>
            </p:cNvSpPr>
            <p:nvPr/>
          </p:nvSpPr>
          <p:spPr bwMode="auto">
            <a:xfrm>
              <a:off x="2493" y="1934"/>
              <a:ext cx="1" cy="132"/>
            </a:xfrm>
            <a:custGeom>
              <a:avLst/>
              <a:gdLst>
                <a:gd name="T0" fmla="*/ 0 w 1"/>
                <a:gd name="T1" fmla="*/ 1449 h 1449"/>
                <a:gd name="T2" fmla="*/ 0 w 1"/>
                <a:gd name="T3" fmla="*/ 0 h 1449"/>
                <a:gd name="T4" fmla="*/ 1 w 1"/>
                <a:gd name="T5" fmla="*/ 0 h 1449"/>
              </a:gdLst>
              <a:ahLst/>
              <a:cxnLst>
                <a:cxn ang="0">
                  <a:pos x="T0" y="T1"/>
                </a:cxn>
                <a:cxn ang="0">
                  <a:pos x="T2" y="T3"/>
                </a:cxn>
                <a:cxn ang="0">
                  <a:pos x="T4" y="T5"/>
                </a:cxn>
              </a:cxnLst>
              <a:rect l="0" t="0" r="r" b="b"/>
              <a:pathLst>
                <a:path w="1" h="1449">
                  <a:moveTo>
                    <a:pt x="0" y="144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2" name="Freeform 22"/>
            <p:cNvSpPr>
              <a:spLocks/>
            </p:cNvSpPr>
            <p:nvPr/>
          </p:nvSpPr>
          <p:spPr bwMode="auto">
            <a:xfrm>
              <a:off x="2303" y="1934"/>
              <a:ext cx="1" cy="132"/>
            </a:xfrm>
            <a:custGeom>
              <a:avLst/>
              <a:gdLst>
                <a:gd name="T0" fmla="*/ 0 w 1"/>
                <a:gd name="T1" fmla="*/ 1449 h 1449"/>
                <a:gd name="T2" fmla="*/ 0 w 1"/>
                <a:gd name="T3" fmla="*/ 0 h 1449"/>
                <a:gd name="T4" fmla="*/ 1 w 1"/>
                <a:gd name="T5" fmla="*/ 0 h 1449"/>
              </a:gdLst>
              <a:ahLst/>
              <a:cxnLst>
                <a:cxn ang="0">
                  <a:pos x="T0" y="T1"/>
                </a:cxn>
                <a:cxn ang="0">
                  <a:pos x="T2" y="T3"/>
                </a:cxn>
                <a:cxn ang="0">
                  <a:pos x="T4" y="T5"/>
                </a:cxn>
              </a:cxnLst>
              <a:rect l="0" t="0" r="r" b="b"/>
              <a:pathLst>
                <a:path w="1" h="1449">
                  <a:moveTo>
                    <a:pt x="0" y="144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3" name="Freeform 23"/>
            <p:cNvSpPr>
              <a:spLocks/>
            </p:cNvSpPr>
            <p:nvPr/>
          </p:nvSpPr>
          <p:spPr bwMode="auto">
            <a:xfrm>
              <a:off x="2398" y="1697"/>
              <a:ext cx="1" cy="38"/>
            </a:xfrm>
            <a:custGeom>
              <a:avLst/>
              <a:gdLst>
                <a:gd name="T0" fmla="*/ 0 w 1"/>
                <a:gd name="T1" fmla="*/ 0 h 419"/>
                <a:gd name="T2" fmla="*/ 0 w 1"/>
                <a:gd name="T3" fmla="*/ 419 h 419"/>
                <a:gd name="T4" fmla="*/ 1 w 1"/>
                <a:gd name="T5" fmla="*/ 419 h 419"/>
              </a:gdLst>
              <a:ahLst/>
              <a:cxnLst>
                <a:cxn ang="0">
                  <a:pos x="T0" y="T1"/>
                </a:cxn>
                <a:cxn ang="0">
                  <a:pos x="T2" y="T3"/>
                </a:cxn>
                <a:cxn ang="0">
                  <a:pos x="T4" y="T5"/>
                </a:cxn>
              </a:cxnLst>
              <a:rect l="0" t="0" r="r" b="b"/>
              <a:pathLst>
                <a:path w="1" h="419">
                  <a:moveTo>
                    <a:pt x="0" y="0"/>
                  </a:moveTo>
                  <a:lnTo>
                    <a:pt x="0" y="419"/>
                  </a:lnTo>
                  <a:lnTo>
                    <a:pt x="1" y="41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4" name="Freeform 24"/>
            <p:cNvSpPr>
              <a:spLocks/>
            </p:cNvSpPr>
            <p:nvPr/>
          </p:nvSpPr>
          <p:spPr bwMode="auto">
            <a:xfrm>
              <a:off x="2398" y="1745"/>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5" name="Freeform 25"/>
            <p:cNvSpPr>
              <a:spLocks/>
            </p:cNvSpPr>
            <p:nvPr/>
          </p:nvSpPr>
          <p:spPr bwMode="auto">
            <a:xfrm>
              <a:off x="2398" y="1765"/>
              <a:ext cx="1" cy="50"/>
            </a:xfrm>
            <a:custGeom>
              <a:avLst/>
              <a:gdLst>
                <a:gd name="T0" fmla="*/ 0 w 1"/>
                <a:gd name="T1" fmla="*/ 0 h 547"/>
                <a:gd name="T2" fmla="*/ 0 w 1"/>
                <a:gd name="T3" fmla="*/ 547 h 547"/>
                <a:gd name="T4" fmla="*/ 1 w 1"/>
                <a:gd name="T5" fmla="*/ 547 h 547"/>
              </a:gdLst>
              <a:ahLst/>
              <a:cxnLst>
                <a:cxn ang="0">
                  <a:pos x="T0" y="T1"/>
                </a:cxn>
                <a:cxn ang="0">
                  <a:pos x="T2" y="T3"/>
                </a:cxn>
                <a:cxn ang="0">
                  <a:pos x="T4" y="T5"/>
                </a:cxn>
              </a:cxnLst>
              <a:rect l="0" t="0" r="r" b="b"/>
              <a:pathLst>
                <a:path w="1" h="547">
                  <a:moveTo>
                    <a:pt x="0" y="0"/>
                  </a:moveTo>
                  <a:lnTo>
                    <a:pt x="0" y="547"/>
                  </a:lnTo>
                  <a:lnTo>
                    <a:pt x="1" y="5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6" name="Freeform 26"/>
            <p:cNvSpPr>
              <a:spLocks/>
            </p:cNvSpPr>
            <p:nvPr/>
          </p:nvSpPr>
          <p:spPr bwMode="auto">
            <a:xfrm>
              <a:off x="2398" y="1825"/>
              <a:ext cx="1" cy="10"/>
            </a:xfrm>
            <a:custGeom>
              <a:avLst/>
              <a:gdLst>
                <a:gd name="T0" fmla="*/ 0 w 1"/>
                <a:gd name="T1" fmla="*/ 0 h 110"/>
                <a:gd name="T2" fmla="*/ 0 w 1"/>
                <a:gd name="T3" fmla="*/ 110 h 110"/>
                <a:gd name="T4" fmla="*/ 1 w 1"/>
                <a:gd name="T5" fmla="*/ 110 h 110"/>
              </a:gdLst>
              <a:ahLst/>
              <a:cxnLst>
                <a:cxn ang="0">
                  <a:pos x="T0" y="T1"/>
                </a:cxn>
                <a:cxn ang="0">
                  <a:pos x="T2" y="T3"/>
                </a:cxn>
                <a:cxn ang="0">
                  <a:pos x="T4" y="T5"/>
                </a:cxn>
              </a:cxnLst>
              <a:rect l="0" t="0" r="r" b="b"/>
              <a:pathLst>
                <a:path w="1" h="110">
                  <a:moveTo>
                    <a:pt x="0" y="0"/>
                  </a:moveTo>
                  <a:lnTo>
                    <a:pt x="0" y="110"/>
                  </a:lnTo>
                  <a:lnTo>
                    <a:pt x="1" y="1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7" name="Freeform 27"/>
            <p:cNvSpPr>
              <a:spLocks/>
            </p:cNvSpPr>
            <p:nvPr/>
          </p:nvSpPr>
          <p:spPr bwMode="auto">
            <a:xfrm>
              <a:off x="2398" y="1845"/>
              <a:ext cx="1" cy="49"/>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8" name="Freeform 28"/>
            <p:cNvSpPr>
              <a:spLocks/>
            </p:cNvSpPr>
            <p:nvPr/>
          </p:nvSpPr>
          <p:spPr bwMode="auto">
            <a:xfrm>
              <a:off x="2398" y="1904"/>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89" name="Freeform 29"/>
            <p:cNvSpPr>
              <a:spLocks/>
            </p:cNvSpPr>
            <p:nvPr/>
          </p:nvSpPr>
          <p:spPr bwMode="auto">
            <a:xfrm>
              <a:off x="2398" y="1924"/>
              <a:ext cx="1" cy="50"/>
            </a:xfrm>
            <a:custGeom>
              <a:avLst/>
              <a:gdLst>
                <a:gd name="T0" fmla="*/ 0 w 1"/>
                <a:gd name="T1" fmla="*/ 0 h 547"/>
                <a:gd name="T2" fmla="*/ 0 w 1"/>
                <a:gd name="T3" fmla="*/ 547 h 547"/>
                <a:gd name="T4" fmla="*/ 1 w 1"/>
                <a:gd name="T5" fmla="*/ 547 h 547"/>
              </a:gdLst>
              <a:ahLst/>
              <a:cxnLst>
                <a:cxn ang="0">
                  <a:pos x="T0" y="T1"/>
                </a:cxn>
                <a:cxn ang="0">
                  <a:pos x="T2" y="T3"/>
                </a:cxn>
                <a:cxn ang="0">
                  <a:pos x="T4" y="T5"/>
                </a:cxn>
              </a:cxnLst>
              <a:rect l="0" t="0" r="r" b="b"/>
              <a:pathLst>
                <a:path w="1" h="547">
                  <a:moveTo>
                    <a:pt x="0" y="0"/>
                  </a:moveTo>
                  <a:lnTo>
                    <a:pt x="0" y="547"/>
                  </a:lnTo>
                  <a:lnTo>
                    <a:pt x="1" y="5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0" name="Freeform 30"/>
            <p:cNvSpPr>
              <a:spLocks/>
            </p:cNvSpPr>
            <p:nvPr/>
          </p:nvSpPr>
          <p:spPr bwMode="auto">
            <a:xfrm>
              <a:off x="2398" y="1984"/>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1" name="Freeform 31"/>
            <p:cNvSpPr>
              <a:spLocks/>
            </p:cNvSpPr>
            <p:nvPr/>
          </p:nvSpPr>
          <p:spPr bwMode="auto">
            <a:xfrm>
              <a:off x="2398" y="2004"/>
              <a:ext cx="1" cy="49"/>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2" name="Freeform 32"/>
            <p:cNvSpPr>
              <a:spLocks/>
            </p:cNvSpPr>
            <p:nvPr/>
          </p:nvSpPr>
          <p:spPr bwMode="auto">
            <a:xfrm>
              <a:off x="2398" y="2063"/>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3" name="Freeform 33"/>
            <p:cNvSpPr>
              <a:spLocks/>
            </p:cNvSpPr>
            <p:nvPr/>
          </p:nvSpPr>
          <p:spPr bwMode="auto">
            <a:xfrm>
              <a:off x="2398" y="2083"/>
              <a:ext cx="1" cy="50"/>
            </a:xfrm>
            <a:custGeom>
              <a:avLst/>
              <a:gdLst>
                <a:gd name="T0" fmla="*/ 0 w 1"/>
                <a:gd name="T1" fmla="*/ 0 h 547"/>
                <a:gd name="T2" fmla="*/ 0 w 1"/>
                <a:gd name="T3" fmla="*/ 547 h 547"/>
                <a:gd name="T4" fmla="*/ 1 w 1"/>
                <a:gd name="T5" fmla="*/ 547 h 547"/>
              </a:gdLst>
              <a:ahLst/>
              <a:cxnLst>
                <a:cxn ang="0">
                  <a:pos x="T0" y="T1"/>
                </a:cxn>
                <a:cxn ang="0">
                  <a:pos x="T2" y="T3"/>
                </a:cxn>
                <a:cxn ang="0">
                  <a:pos x="T4" y="T5"/>
                </a:cxn>
              </a:cxnLst>
              <a:rect l="0" t="0" r="r" b="b"/>
              <a:pathLst>
                <a:path w="1" h="547">
                  <a:moveTo>
                    <a:pt x="0" y="0"/>
                  </a:moveTo>
                  <a:lnTo>
                    <a:pt x="0" y="547"/>
                  </a:lnTo>
                  <a:lnTo>
                    <a:pt x="1" y="5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4" name="Freeform 34"/>
            <p:cNvSpPr>
              <a:spLocks/>
            </p:cNvSpPr>
            <p:nvPr/>
          </p:nvSpPr>
          <p:spPr bwMode="auto">
            <a:xfrm>
              <a:off x="2398" y="2143"/>
              <a:ext cx="1" cy="10"/>
            </a:xfrm>
            <a:custGeom>
              <a:avLst/>
              <a:gdLst>
                <a:gd name="T0" fmla="*/ 0 w 1"/>
                <a:gd name="T1" fmla="*/ 0 h 110"/>
                <a:gd name="T2" fmla="*/ 0 w 1"/>
                <a:gd name="T3" fmla="*/ 110 h 110"/>
                <a:gd name="T4" fmla="*/ 1 w 1"/>
                <a:gd name="T5" fmla="*/ 110 h 110"/>
              </a:gdLst>
              <a:ahLst/>
              <a:cxnLst>
                <a:cxn ang="0">
                  <a:pos x="T0" y="T1"/>
                </a:cxn>
                <a:cxn ang="0">
                  <a:pos x="T2" y="T3"/>
                </a:cxn>
                <a:cxn ang="0">
                  <a:pos x="T4" y="T5"/>
                </a:cxn>
              </a:cxnLst>
              <a:rect l="0" t="0" r="r" b="b"/>
              <a:pathLst>
                <a:path w="1" h="110">
                  <a:moveTo>
                    <a:pt x="0" y="0"/>
                  </a:moveTo>
                  <a:lnTo>
                    <a:pt x="0" y="110"/>
                  </a:lnTo>
                  <a:lnTo>
                    <a:pt x="1" y="1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5" name="Freeform 35"/>
            <p:cNvSpPr>
              <a:spLocks/>
            </p:cNvSpPr>
            <p:nvPr/>
          </p:nvSpPr>
          <p:spPr bwMode="auto">
            <a:xfrm>
              <a:off x="2398" y="2163"/>
              <a:ext cx="1" cy="49"/>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6" name="Freeform 36"/>
            <p:cNvSpPr>
              <a:spLocks/>
            </p:cNvSpPr>
            <p:nvPr/>
          </p:nvSpPr>
          <p:spPr bwMode="auto">
            <a:xfrm>
              <a:off x="2398" y="2222"/>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7" name="Freeform 37"/>
            <p:cNvSpPr>
              <a:spLocks/>
            </p:cNvSpPr>
            <p:nvPr/>
          </p:nvSpPr>
          <p:spPr bwMode="auto">
            <a:xfrm>
              <a:off x="2398" y="2242"/>
              <a:ext cx="1" cy="50"/>
            </a:xfrm>
            <a:custGeom>
              <a:avLst/>
              <a:gdLst>
                <a:gd name="T0" fmla="*/ 0 w 1"/>
                <a:gd name="T1" fmla="*/ 0 h 547"/>
                <a:gd name="T2" fmla="*/ 0 w 1"/>
                <a:gd name="T3" fmla="*/ 547 h 547"/>
                <a:gd name="T4" fmla="*/ 1 w 1"/>
                <a:gd name="T5" fmla="*/ 547 h 547"/>
              </a:gdLst>
              <a:ahLst/>
              <a:cxnLst>
                <a:cxn ang="0">
                  <a:pos x="T0" y="T1"/>
                </a:cxn>
                <a:cxn ang="0">
                  <a:pos x="T2" y="T3"/>
                </a:cxn>
                <a:cxn ang="0">
                  <a:pos x="T4" y="T5"/>
                </a:cxn>
              </a:cxnLst>
              <a:rect l="0" t="0" r="r" b="b"/>
              <a:pathLst>
                <a:path w="1" h="547">
                  <a:moveTo>
                    <a:pt x="0" y="0"/>
                  </a:moveTo>
                  <a:lnTo>
                    <a:pt x="0" y="547"/>
                  </a:lnTo>
                  <a:lnTo>
                    <a:pt x="1" y="5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8" name="Freeform 38"/>
            <p:cNvSpPr>
              <a:spLocks/>
            </p:cNvSpPr>
            <p:nvPr/>
          </p:nvSpPr>
          <p:spPr bwMode="auto">
            <a:xfrm>
              <a:off x="2398" y="2302"/>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399" name="Freeform 39"/>
            <p:cNvSpPr>
              <a:spLocks/>
            </p:cNvSpPr>
            <p:nvPr/>
          </p:nvSpPr>
          <p:spPr bwMode="auto">
            <a:xfrm>
              <a:off x="2398" y="2322"/>
              <a:ext cx="1" cy="49"/>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0" name="Freeform 40"/>
            <p:cNvSpPr>
              <a:spLocks/>
            </p:cNvSpPr>
            <p:nvPr/>
          </p:nvSpPr>
          <p:spPr bwMode="auto">
            <a:xfrm>
              <a:off x="2398" y="2381"/>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1" name="Freeform 41"/>
            <p:cNvSpPr>
              <a:spLocks/>
            </p:cNvSpPr>
            <p:nvPr/>
          </p:nvSpPr>
          <p:spPr bwMode="auto">
            <a:xfrm>
              <a:off x="2398" y="2401"/>
              <a:ext cx="1" cy="50"/>
            </a:xfrm>
            <a:custGeom>
              <a:avLst/>
              <a:gdLst>
                <a:gd name="T0" fmla="*/ 0 w 1"/>
                <a:gd name="T1" fmla="*/ 0 h 547"/>
                <a:gd name="T2" fmla="*/ 0 w 1"/>
                <a:gd name="T3" fmla="*/ 547 h 547"/>
                <a:gd name="T4" fmla="*/ 1 w 1"/>
                <a:gd name="T5" fmla="*/ 547 h 547"/>
              </a:gdLst>
              <a:ahLst/>
              <a:cxnLst>
                <a:cxn ang="0">
                  <a:pos x="T0" y="T1"/>
                </a:cxn>
                <a:cxn ang="0">
                  <a:pos x="T2" y="T3"/>
                </a:cxn>
                <a:cxn ang="0">
                  <a:pos x="T4" y="T5"/>
                </a:cxn>
              </a:cxnLst>
              <a:rect l="0" t="0" r="r" b="b"/>
              <a:pathLst>
                <a:path w="1" h="547">
                  <a:moveTo>
                    <a:pt x="0" y="0"/>
                  </a:moveTo>
                  <a:lnTo>
                    <a:pt x="0" y="547"/>
                  </a:lnTo>
                  <a:lnTo>
                    <a:pt x="1" y="5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2" name="Freeform 42"/>
            <p:cNvSpPr>
              <a:spLocks/>
            </p:cNvSpPr>
            <p:nvPr/>
          </p:nvSpPr>
          <p:spPr bwMode="auto">
            <a:xfrm>
              <a:off x="2398" y="2461"/>
              <a:ext cx="1" cy="10"/>
            </a:xfrm>
            <a:custGeom>
              <a:avLst/>
              <a:gdLst>
                <a:gd name="T0" fmla="*/ 0 w 1"/>
                <a:gd name="T1" fmla="*/ 0 h 110"/>
                <a:gd name="T2" fmla="*/ 0 w 1"/>
                <a:gd name="T3" fmla="*/ 110 h 110"/>
                <a:gd name="T4" fmla="*/ 1 w 1"/>
                <a:gd name="T5" fmla="*/ 110 h 110"/>
              </a:gdLst>
              <a:ahLst/>
              <a:cxnLst>
                <a:cxn ang="0">
                  <a:pos x="T0" y="T1"/>
                </a:cxn>
                <a:cxn ang="0">
                  <a:pos x="T2" y="T3"/>
                </a:cxn>
                <a:cxn ang="0">
                  <a:pos x="T4" y="T5"/>
                </a:cxn>
              </a:cxnLst>
              <a:rect l="0" t="0" r="r" b="b"/>
              <a:pathLst>
                <a:path w="1" h="110">
                  <a:moveTo>
                    <a:pt x="0" y="0"/>
                  </a:moveTo>
                  <a:lnTo>
                    <a:pt x="0" y="110"/>
                  </a:lnTo>
                  <a:lnTo>
                    <a:pt x="1" y="1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3" name="Freeform 43"/>
            <p:cNvSpPr>
              <a:spLocks/>
            </p:cNvSpPr>
            <p:nvPr/>
          </p:nvSpPr>
          <p:spPr bwMode="auto">
            <a:xfrm>
              <a:off x="2398" y="2481"/>
              <a:ext cx="1" cy="49"/>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4" name="Freeform 44"/>
            <p:cNvSpPr>
              <a:spLocks/>
            </p:cNvSpPr>
            <p:nvPr/>
          </p:nvSpPr>
          <p:spPr bwMode="auto">
            <a:xfrm>
              <a:off x="2398" y="2540"/>
              <a:ext cx="1" cy="10"/>
            </a:xfrm>
            <a:custGeom>
              <a:avLst/>
              <a:gdLst>
                <a:gd name="T0" fmla="*/ 0 w 1"/>
                <a:gd name="T1" fmla="*/ 0 h 110"/>
                <a:gd name="T2" fmla="*/ 0 w 1"/>
                <a:gd name="T3" fmla="*/ 110 h 110"/>
                <a:gd name="T4" fmla="*/ 1 w 1"/>
                <a:gd name="T5" fmla="*/ 110 h 110"/>
              </a:gdLst>
              <a:ahLst/>
              <a:cxnLst>
                <a:cxn ang="0">
                  <a:pos x="T0" y="T1"/>
                </a:cxn>
                <a:cxn ang="0">
                  <a:pos x="T2" y="T3"/>
                </a:cxn>
                <a:cxn ang="0">
                  <a:pos x="T4" y="T5"/>
                </a:cxn>
              </a:cxnLst>
              <a:rect l="0" t="0" r="r" b="b"/>
              <a:pathLst>
                <a:path w="1" h="110">
                  <a:moveTo>
                    <a:pt x="0" y="0"/>
                  </a:moveTo>
                  <a:lnTo>
                    <a:pt x="0" y="110"/>
                  </a:lnTo>
                  <a:lnTo>
                    <a:pt x="1" y="1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5" name="Freeform 45"/>
            <p:cNvSpPr>
              <a:spLocks/>
            </p:cNvSpPr>
            <p:nvPr/>
          </p:nvSpPr>
          <p:spPr bwMode="auto">
            <a:xfrm>
              <a:off x="2398" y="2560"/>
              <a:ext cx="1" cy="50"/>
            </a:xfrm>
            <a:custGeom>
              <a:avLst/>
              <a:gdLst>
                <a:gd name="T0" fmla="*/ 0 w 1"/>
                <a:gd name="T1" fmla="*/ 0 h 547"/>
                <a:gd name="T2" fmla="*/ 0 w 1"/>
                <a:gd name="T3" fmla="*/ 547 h 547"/>
                <a:gd name="T4" fmla="*/ 1 w 1"/>
                <a:gd name="T5" fmla="*/ 547 h 547"/>
              </a:gdLst>
              <a:ahLst/>
              <a:cxnLst>
                <a:cxn ang="0">
                  <a:pos x="T0" y="T1"/>
                </a:cxn>
                <a:cxn ang="0">
                  <a:pos x="T2" y="T3"/>
                </a:cxn>
                <a:cxn ang="0">
                  <a:pos x="T4" y="T5"/>
                </a:cxn>
              </a:cxnLst>
              <a:rect l="0" t="0" r="r" b="b"/>
              <a:pathLst>
                <a:path w="1" h="547">
                  <a:moveTo>
                    <a:pt x="0" y="0"/>
                  </a:moveTo>
                  <a:lnTo>
                    <a:pt x="0" y="547"/>
                  </a:lnTo>
                  <a:lnTo>
                    <a:pt x="1" y="5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6" name="Freeform 46"/>
            <p:cNvSpPr>
              <a:spLocks/>
            </p:cNvSpPr>
            <p:nvPr/>
          </p:nvSpPr>
          <p:spPr bwMode="auto">
            <a:xfrm>
              <a:off x="2398" y="2620"/>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7" name="Freeform 47"/>
            <p:cNvSpPr>
              <a:spLocks/>
            </p:cNvSpPr>
            <p:nvPr/>
          </p:nvSpPr>
          <p:spPr bwMode="auto">
            <a:xfrm>
              <a:off x="2398" y="2640"/>
              <a:ext cx="1" cy="49"/>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8" name="Freeform 48"/>
            <p:cNvSpPr>
              <a:spLocks/>
            </p:cNvSpPr>
            <p:nvPr/>
          </p:nvSpPr>
          <p:spPr bwMode="auto">
            <a:xfrm>
              <a:off x="2398" y="2699"/>
              <a:ext cx="1" cy="10"/>
            </a:xfrm>
            <a:custGeom>
              <a:avLst/>
              <a:gdLst>
                <a:gd name="T0" fmla="*/ 0 w 1"/>
                <a:gd name="T1" fmla="*/ 0 h 109"/>
                <a:gd name="T2" fmla="*/ 0 w 1"/>
                <a:gd name="T3" fmla="*/ 109 h 109"/>
                <a:gd name="T4" fmla="*/ 1 w 1"/>
                <a:gd name="T5" fmla="*/ 109 h 109"/>
              </a:gdLst>
              <a:ahLst/>
              <a:cxnLst>
                <a:cxn ang="0">
                  <a:pos x="T0" y="T1"/>
                </a:cxn>
                <a:cxn ang="0">
                  <a:pos x="T2" y="T3"/>
                </a:cxn>
                <a:cxn ang="0">
                  <a:pos x="T4" y="T5"/>
                </a:cxn>
              </a:cxnLst>
              <a:rect l="0" t="0" r="r" b="b"/>
              <a:pathLst>
                <a:path w="1" h="109">
                  <a:moveTo>
                    <a:pt x="0" y="0"/>
                  </a:moveTo>
                  <a:lnTo>
                    <a:pt x="0" y="109"/>
                  </a:lnTo>
                  <a:lnTo>
                    <a:pt x="1" y="1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09" name="Freeform 49"/>
            <p:cNvSpPr>
              <a:spLocks/>
            </p:cNvSpPr>
            <p:nvPr/>
          </p:nvSpPr>
          <p:spPr bwMode="auto">
            <a:xfrm>
              <a:off x="2398" y="2719"/>
              <a:ext cx="1" cy="50"/>
            </a:xfrm>
            <a:custGeom>
              <a:avLst/>
              <a:gdLst>
                <a:gd name="T0" fmla="*/ 0 w 1"/>
                <a:gd name="T1" fmla="*/ 0 h 547"/>
                <a:gd name="T2" fmla="*/ 0 w 1"/>
                <a:gd name="T3" fmla="*/ 547 h 547"/>
                <a:gd name="T4" fmla="*/ 1 w 1"/>
                <a:gd name="T5" fmla="*/ 547 h 547"/>
              </a:gdLst>
              <a:ahLst/>
              <a:cxnLst>
                <a:cxn ang="0">
                  <a:pos x="T0" y="T1"/>
                </a:cxn>
                <a:cxn ang="0">
                  <a:pos x="T2" y="T3"/>
                </a:cxn>
                <a:cxn ang="0">
                  <a:pos x="T4" y="T5"/>
                </a:cxn>
              </a:cxnLst>
              <a:rect l="0" t="0" r="r" b="b"/>
              <a:pathLst>
                <a:path w="1" h="547">
                  <a:moveTo>
                    <a:pt x="0" y="0"/>
                  </a:moveTo>
                  <a:lnTo>
                    <a:pt x="0" y="547"/>
                  </a:lnTo>
                  <a:lnTo>
                    <a:pt x="1" y="5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0" name="Freeform 50"/>
            <p:cNvSpPr>
              <a:spLocks/>
            </p:cNvSpPr>
            <p:nvPr/>
          </p:nvSpPr>
          <p:spPr bwMode="auto">
            <a:xfrm>
              <a:off x="2398" y="2779"/>
              <a:ext cx="1" cy="10"/>
            </a:xfrm>
            <a:custGeom>
              <a:avLst/>
              <a:gdLst>
                <a:gd name="T0" fmla="*/ 0 w 1"/>
                <a:gd name="T1" fmla="*/ 0 h 110"/>
                <a:gd name="T2" fmla="*/ 0 w 1"/>
                <a:gd name="T3" fmla="*/ 110 h 110"/>
                <a:gd name="T4" fmla="*/ 1 w 1"/>
                <a:gd name="T5" fmla="*/ 110 h 110"/>
              </a:gdLst>
              <a:ahLst/>
              <a:cxnLst>
                <a:cxn ang="0">
                  <a:pos x="T0" y="T1"/>
                </a:cxn>
                <a:cxn ang="0">
                  <a:pos x="T2" y="T3"/>
                </a:cxn>
                <a:cxn ang="0">
                  <a:pos x="T4" y="T5"/>
                </a:cxn>
              </a:cxnLst>
              <a:rect l="0" t="0" r="r" b="b"/>
              <a:pathLst>
                <a:path w="1" h="110">
                  <a:moveTo>
                    <a:pt x="0" y="0"/>
                  </a:moveTo>
                  <a:lnTo>
                    <a:pt x="0" y="110"/>
                  </a:lnTo>
                  <a:lnTo>
                    <a:pt x="1" y="1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1" name="Freeform 51"/>
            <p:cNvSpPr>
              <a:spLocks/>
            </p:cNvSpPr>
            <p:nvPr/>
          </p:nvSpPr>
          <p:spPr bwMode="auto">
            <a:xfrm>
              <a:off x="2398" y="2798"/>
              <a:ext cx="1" cy="50"/>
            </a:xfrm>
            <a:custGeom>
              <a:avLst/>
              <a:gdLst>
                <a:gd name="T0" fmla="*/ 0 w 1"/>
                <a:gd name="T1" fmla="*/ 0 h 547"/>
                <a:gd name="T2" fmla="*/ 0 w 1"/>
                <a:gd name="T3" fmla="*/ 547 h 547"/>
                <a:gd name="T4" fmla="*/ 1 w 1"/>
                <a:gd name="T5" fmla="*/ 547 h 547"/>
              </a:gdLst>
              <a:ahLst/>
              <a:cxnLst>
                <a:cxn ang="0">
                  <a:pos x="T0" y="T1"/>
                </a:cxn>
                <a:cxn ang="0">
                  <a:pos x="T2" y="T3"/>
                </a:cxn>
                <a:cxn ang="0">
                  <a:pos x="T4" y="T5"/>
                </a:cxn>
              </a:cxnLst>
              <a:rect l="0" t="0" r="r" b="b"/>
              <a:pathLst>
                <a:path w="1" h="547">
                  <a:moveTo>
                    <a:pt x="0" y="0"/>
                  </a:moveTo>
                  <a:lnTo>
                    <a:pt x="0" y="547"/>
                  </a:lnTo>
                  <a:lnTo>
                    <a:pt x="1" y="5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2" name="Freeform 52"/>
            <p:cNvSpPr>
              <a:spLocks/>
            </p:cNvSpPr>
            <p:nvPr/>
          </p:nvSpPr>
          <p:spPr bwMode="auto">
            <a:xfrm>
              <a:off x="2398" y="2858"/>
              <a:ext cx="1" cy="10"/>
            </a:xfrm>
            <a:custGeom>
              <a:avLst/>
              <a:gdLst>
                <a:gd name="T0" fmla="*/ 0 w 1"/>
                <a:gd name="T1" fmla="*/ 0 h 110"/>
                <a:gd name="T2" fmla="*/ 0 w 1"/>
                <a:gd name="T3" fmla="*/ 110 h 110"/>
                <a:gd name="T4" fmla="*/ 1 w 1"/>
                <a:gd name="T5" fmla="*/ 110 h 110"/>
              </a:gdLst>
              <a:ahLst/>
              <a:cxnLst>
                <a:cxn ang="0">
                  <a:pos x="T0" y="T1"/>
                </a:cxn>
                <a:cxn ang="0">
                  <a:pos x="T2" y="T3"/>
                </a:cxn>
                <a:cxn ang="0">
                  <a:pos x="T4" y="T5"/>
                </a:cxn>
              </a:cxnLst>
              <a:rect l="0" t="0" r="r" b="b"/>
              <a:pathLst>
                <a:path w="1" h="110">
                  <a:moveTo>
                    <a:pt x="0" y="0"/>
                  </a:moveTo>
                  <a:lnTo>
                    <a:pt x="0" y="110"/>
                  </a:lnTo>
                  <a:lnTo>
                    <a:pt x="1" y="1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3" name="Freeform 53"/>
            <p:cNvSpPr>
              <a:spLocks/>
            </p:cNvSpPr>
            <p:nvPr/>
          </p:nvSpPr>
          <p:spPr bwMode="auto">
            <a:xfrm>
              <a:off x="2398" y="2878"/>
              <a:ext cx="1" cy="50"/>
            </a:xfrm>
            <a:custGeom>
              <a:avLst/>
              <a:gdLst>
                <a:gd name="T0" fmla="*/ 0 w 1"/>
                <a:gd name="T1" fmla="*/ 0 h 547"/>
                <a:gd name="T2" fmla="*/ 0 w 1"/>
                <a:gd name="T3" fmla="*/ 547 h 547"/>
                <a:gd name="T4" fmla="*/ 1 w 1"/>
                <a:gd name="T5" fmla="*/ 547 h 547"/>
              </a:gdLst>
              <a:ahLst/>
              <a:cxnLst>
                <a:cxn ang="0">
                  <a:pos x="T0" y="T1"/>
                </a:cxn>
                <a:cxn ang="0">
                  <a:pos x="T2" y="T3"/>
                </a:cxn>
                <a:cxn ang="0">
                  <a:pos x="T4" y="T5"/>
                </a:cxn>
              </a:cxnLst>
              <a:rect l="0" t="0" r="r" b="b"/>
              <a:pathLst>
                <a:path w="1" h="547">
                  <a:moveTo>
                    <a:pt x="0" y="0"/>
                  </a:moveTo>
                  <a:lnTo>
                    <a:pt x="0" y="547"/>
                  </a:lnTo>
                  <a:lnTo>
                    <a:pt x="1" y="5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4" name="Freeform 54"/>
            <p:cNvSpPr>
              <a:spLocks/>
            </p:cNvSpPr>
            <p:nvPr/>
          </p:nvSpPr>
          <p:spPr bwMode="auto">
            <a:xfrm>
              <a:off x="2398" y="2938"/>
              <a:ext cx="1" cy="9"/>
            </a:xfrm>
            <a:custGeom>
              <a:avLst/>
              <a:gdLst>
                <a:gd name="T0" fmla="*/ 0 w 1"/>
                <a:gd name="T1" fmla="*/ 0 h 108"/>
                <a:gd name="T2" fmla="*/ 0 w 1"/>
                <a:gd name="T3" fmla="*/ 108 h 108"/>
                <a:gd name="T4" fmla="*/ 1 w 1"/>
                <a:gd name="T5" fmla="*/ 108 h 108"/>
              </a:gdLst>
              <a:ahLst/>
              <a:cxnLst>
                <a:cxn ang="0">
                  <a:pos x="T0" y="T1"/>
                </a:cxn>
                <a:cxn ang="0">
                  <a:pos x="T2" y="T3"/>
                </a:cxn>
                <a:cxn ang="0">
                  <a:pos x="T4" y="T5"/>
                </a:cxn>
              </a:cxnLst>
              <a:rect l="0" t="0" r="r" b="b"/>
              <a:pathLst>
                <a:path w="1" h="108">
                  <a:moveTo>
                    <a:pt x="0" y="0"/>
                  </a:moveTo>
                  <a:lnTo>
                    <a:pt x="0" y="108"/>
                  </a:lnTo>
                  <a:lnTo>
                    <a:pt x="1" y="10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5" name="Freeform 55"/>
            <p:cNvSpPr>
              <a:spLocks/>
            </p:cNvSpPr>
            <p:nvPr/>
          </p:nvSpPr>
          <p:spPr bwMode="auto">
            <a:xfrm>
              <a:off x="2398" y="2957"/>
              <a:ext cx="1" cy="39"/>
            </a:xfrm>
            <a:custGeom>
              <a:avLst/>
              <a:gdLst>
                <a:gd name="T0" fmla="*/ 0 w 1"/>
                <a:gd name="T1" fmla="*/ 0 h 420"/>
                <a:gd name="T2" fmla="*/ 0 w 1"/>
                <a:gd name="T3" fmla="*/ 420 h 420"/>
                <a:gd name="T4" fmla="*/ 1 w 1"/>
                <a:gd name="T5" fmla="*/ 420 h 420"/>
              </a:gdLst>
              <a:ahLst/>
              <a:cxnLst>
                <a:cxn ang="0">
                  <a:pos x="T0" y="T1"/>
                </a:cxn>
                <a:cxn ang="0">
                  <a:pos x="T2" y="T3"/>
                </a:cxn>
                <a:cxn ang="0">
                  <a:pos x="T4" y="T5"/>
                </a:cxn>
              </a:cxnLst>
              <a:rect l="0" t="0" r="r" b="b"/>
              <a:pathLst>
                <a:path w="1" h="420">
                  <a:moveTo>
                    <a:pt x="0" y="0"/>
                  </a:moveTo>
                  <a:lnTo>
                    <a:pt x="0" y="420"/>
                  </a:lnTo>
                  <a:lnTo>
                    <a:pt x="1" y="42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6" name="Freeform 56"/>
            <p:cNvSpPr>
              <a:spLocks/>
            </p:cNvSpPr>
            <p:nvPr/>
          </p:nvSpPr>
          <p:spPr bwMode="auto">
            <a:xfrm>
              <a:off x="2303" y="2066"/>
              <a:ext cx="1" cy="312"/>
            </a:xfrm>
            <a:custGeom>
              <a:avLst/>
              <a:gdLst>
                <a:gd name="T0" fmla="*/ 0 w 1"/>
                <a:gd name="T1" fmla="*/ 0 h 3436"/>
                <a:gd name="T2" fmla="*/ 0 w 1"/>
                <a:gd name="T3" fmla="*/ 3436 h 3436"/>
                <a:gd name="T4" fmla="*/ 1 w 1"/>
                <a:gd name="T5" fmla="*/ 3436 h 3436"/>
              </a:gdLst>
              <a:ahLst/>
              <a:cxnLst>
                <a:cxn ang="0">
                  <a:pos x="T0" y="T1"/>
                </a:cxn>
                <a:cxn ang="0">
                  <a:pos x="T2" y="T3"/>
                </a:cxn>
                <a:cxn ang="0">
                  <a:pos x="T4" y="T5"/>
                </a:cxn>
              </a:cxnLst>
              <a:rect l="0" t="0" r="r" b="b"/>
              <a:pathLst>
                <a:path w="1" h="3436">
                  <a:moveTo>
                    <a:pt x="0" y="0"/>
                  </a:moveTo>
                  <a:lnTo>
                    <a:pt x="0" y="3436"/>
                  </a:lnTo>
                  <a:lnTo>
                    <a:pt x="1" y="34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7" name="Freeform 57"/>
            <p:cNvSpPr>
              <a:spLocks/>
            </p:cNvSpPr>
            <p:nvPr/>
          </p:nvSpPr>
          <p:spPr bwMode="auto">
            <a:xfrm>
              <a:off x="2493" y="2066"/>
              <a:ext cx="1" cy="312"/>
            </a:xfrm>
            <a:custGeom>
              <a:avLst/>
              <a:gdLst>
                <a:gd name="T0" fmla="*/ 0 w 1"/>
                <a:gd name="T1" fmla="*/ 0 h 3436"/>
                <a:gd name="T2" fmla="*/ 0 w 1"/>
                <a:gd name="T3" fmla="*/ 3436 h 3436"/>
                <a:gd name="T4" fmla="*/ 1 w 1"/>
                <a:gd name="T5" fmla="*/ 3436 h 3436"/>
              </a:gdLst>
              <a:ahLst/>
              <a:cxnLst>
                <a:cxn ang="0">
                  <a:pos x="T0" y="T1"/>
                </a:cxn>
                <a:cxn ang="0">
                  <a:pos x="T2" y="T3"/>
                </a:cxn>
                <a:cxn ang="0">
                  <a:pos x="T4" y="T5"/>
                </a:cxn>
              </a:cxnLst>
              <a:rect l="0" t="0" r="r" b="b"/>
              <a:pathLst>
                <a:path w="1" h="3436">
                  <a:moveTo>
                    <a:pt x="0" y="0"/>
                  </a:moveTo>
                  <a:lnTo>
                    <a:pt x="0" y="3436"/>
                  </a:lnTo>
                  <a:lnTo>
                    <a:pt x="1" y="34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8" name="Freeform 58"/>
            <p:cNvSpPr>
              <a:spLocks/>
            </p:cNvSpPr>
            <p:nvPr/>
          </p:nvSpPr>
          <p:spPr bwMode="auto">
            <a:xfrm>
              <a:off x="2505" y="2066"/>
              <a:ext cx="1" cy="152"/>
            </a:xfrm>
            <a:custGeom>
              <a:avLst/>
              <a:gdLst>
                <a:gd name="T0" fmla="*/ 0 w 1"/>
                <a:gd name="T1" fmla="*/ 0 h 1669"/>
                <a:gd name="T2" fmla="*/ 0 w 1"/>
                <a:gd name="T3" fmla="*/ 1669 h 1669"/>
                <a:gd name="T4" fmla="*/ 1 w 1"/>
                <a:gd name="T5" fmla="*/ 1669 h 1669"/>
              </a:gdLst>
              <a:ahLst/>
              <a:cxnLst>
                <a:cxn ang="0">
                  <a:pos x="T0" y="T1"/>
                </a:cxn>
                <a:cxn ang="0">
                  <a:pos x="T2" y="T3"/>
                </a:cxn>
                <a:cxn ang="0">
                  <a:pos x="T4" y="T5"/>
                </a:cxn>
              </a:cxnLst>
              <a:rect l="0" t="0" r="r" b="b"/>
              <a:pathLst>
                <a:path w="1" h="1669">
                  <a:moveTo>
                    <a:pt x="0" y="0"/>
                  </a:moveTo>
                  <a:lnTo>
                    <a:pt x="0" y="1669"/>
                  </a:lnTo>
                  <a:lnTo>
                    <a:pt x="1" y="16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19" name="Freeform 59"/>
            <p:cNvSpPr>
              <a:spLocks/>
            </p:cNvSpPr>
            <p:nvPr/>
          </p:nvSpPr>
          <p:spPr bwMode="auto">
            <a:xfrm>
              <a:off x="2291" y="2066"/>
              <a:ext cx="1" cy="152"/>
            </a:xfrm>
            <a:custGeom>
              <a:avLst/>
              <a:gdLst>
                <a:gd name="T0" fmla="*/ 0 w 1"/>
                <a:gd name="T1" fmla="*/ 0 h 1669"/>
                <a:gd name="T2" fmla="*/ 0 w 1"/>
                <a:gd name="T3" fmla="*/ 1669 h 1669"/>
                <a:gd name="T4" fmla="*/ 1 w 1"/>
                <a:gd name="T5" fmla="*/ 1669 h 1669"/>
              </a:gdLst>
              <a:ahLst/>
              <a:cxnLst>
                <a:cxn ang="0">
                  <a:pos x="T0" y="T1"/>
                </a:cxn>
                <a:cxn ang="0">
                  <a:pos x="T2" y="T3"/>
                </a:cxn>
                <a:cxn ang="0">
                  <a:pos x="T4" y="T5"/>
                </a:cxn>
              </a:cxnLst>
              <a:rect l="0" t="0" r="r" b="b"/>
              <a:pathLst>
                <a:path w="1" h="1669">
                  <a:moveTo>
                    <a:pt x="0" y="0"/>
                  </a:moveTo>
                  <a:lnTo>
                    <a:pt x="0" y="1669"/>
                  </a:lnTo>
                  <a:lnTo>
                    <a:pt x="1" y="16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0" name="Freeform 60"/>
            <p:cNvSpPr>
              <a:spLocks/>
            </p:cNvSpPr>
            <p:nvPr/>
          </p:nvSpPr>
          <p:spPr bwMode="auto">
            <a:xfrm>
              <a:off x="1928" y="2218"/>
              <a:ext cx="375" cy="1"/>
            </a:xfrm>
            <a:custGeom>
              <a:avLst/>
              <a:gdLst>
                <a:gd name="T0" fmla="*/ 0 w 4117"/>
                <a:gd name="T1" fmla="*/ 4116 w 4117"/>
                <a:gd name="T2" fmla="*/ 4117 w 4117"/>
              </a:gdLst>
              <a:ahLst/>
              <a:cxnLst>
                <a:cxn ang="0">
                  <a:pos x="T0" y="0"/>
                </a:cxn>
                <a:cxn ang="0">
                  <a:pos x="T1" y="0"/>
                </a:cxn>
                <a:cxn ang="0">
                  <a:pos x="T2" y="0"/>
                </a:cxn>
              </a:cxnLst>
              <a:rect l="0" t="0" r="r" b="b"/>
              <a:pathLst>
                <a:path w="4117">
                  <a:moveTo>
                    <a:pt x="0" y="0"/>
                  </a:moveTo>
                  <a:lnTo>
                    <a:pt x="4116" y="0"/>
                  </a:lnTo>
                  <a:lnTo>
                    <a:pt x="411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1" name="Freeform 61"/>
            <p:cNvSpPr>
              <a:spLocks/>
            </p:cNvSpPr>
            <p:nvPr/>
          </p:nvSpPr>
          <p:spPr bwMode="auto">
            <a:xfrm>
              <a:off x="2530" y="2066"/>
              <a:ext cx="337" cy="1"/>
            </a:xfrm>
            <a:custGeom>
              <a:avLst/>
              <a:gdLst>
                <a:gd name="T0" fmla="*/ 0 w 3709"/>
                <a:gd name="T1" fmla="*/ 3708 w 3709"/>
                <a:gd name="T2" fmla="*/ 3709 w 3709"/>
              </a:gdLst>
              <a:ahLst/>
              <a:cxnLst>
                <a:cxn ang="0">
                  <a:pos x="T0" y="0"/>
                </a:cxn>
                <a:cxn ang="0">
                  <a:pos x="T1" y="0"/>
                </a:cxn>
                <a:cxn ang="0">
                  <a:pos x="T2" y="0"/>
                </a:cxn>
              </a:cxnLst>
              <a:rect l="0" t="0" r="r" b="b"/>
              <a:pathLst>
                <a:path w="3709">
                  <a:moveTo>
                    <a:pt x="0" y="0"/>
                  </a:moveTo>
                  <a:lnTo>
                    <a:pt x="3708" y="0"/>
                  </a:lnTo>
                  <a:lnTo>
                    <a:pt x="370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2" name="Freeform 62"/>
            <p:cNvSpPr>
              <a:spLocks/>
            </p:cNvSpPr>
            <p:nvPr/>
          </p:nvSpPr>
          <p:spPr bwMode="auto">
            <a:xfrm>
              <a:off x="2867" y="2066"/>
              <a:ext cx="1" cy="152"/>
            </a:xfrm>
            <a:custGeom>
              <a:avLst/>
              <a:gdLst>
                <a:gd name="T0" fmla="*/ 0 w 1"/>
                <a:gd name="T1" fmla="*/ 0 h 1669"/>
                <a:gd name="T2" fmla="*/ 0 w 1"/>
                <a:gd name="T3" fmla="*/ 1669 h 1669"/>
                <a:gd name="T4" fmla="*/ 1 w 1"/>
                <a:gd name="T5" fmla="*/ 1669 h 1669"/>
              </a:gdLst>
              <a:ahLst/>
              <a:cxnLst>
                <a:cxn ang="0">
                  <a:pos x="T0" y="T1"/>
                </a:cxn>
                <a:cxn ang="0">
                  <a:pos x="T2" y="T3"/>
                </a:cxn>
                <a:cxn ang="0">
                  <a:pos x="T4" y="T5"/>
                </a:cxn>
              </a:cxnLst>
              <a:rect l="0" t="0" r="r" b="b"/>
              <a:pathLst>
                <a:path w="1" h="1669">
                  <a:moveTo>
                    <a:pt x="0" y="0"/>
                  </a:moveTo>
                  <a:lnTo>
                    <a:pt x="0" y="1669"/>
                  </a:lnTo>
                  <a:lnTo>
                    <a:pt x="1" y="16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3" name="Freeform 63"/>
            <p:cNvSpPr>
              <a:spLocks/>
            </p:cNvSpPr>
            <p:nvPr/>
          </p:nvSpPr>
          <p:spPr bwMode="auto">
            <a:xfrm>
              <a:off x="1928" y="2066"/>
              <a:ext cx="338" cy="1"/>
            </a:xfrm>
            <a:custGeom>
              <a:avLst/>
              <a:gdLst>
                <a:gd name="T0" fmla="*/ 3709 w 3709"/>
                <a:gd name="T1" fmla="*/ 0 w 3709"/>
                <a:gd name="T2" fmla="*/ 2 w 3709"/>
              </a:gdLst>
              <a:ahLst/>
              <a:cxnLst>
                <a:cxn ang="0">
                  <a:pos x="T0" y="0"/>
                </a:cxn>
                <a:cxn ang="0">
                  <a:pos x="T1" y="0"/>
                </a:cxn>
                <a:cxn ang="0">
                  <a:pos x="T2" y="0"/>
                </a:cxn>
              </a:cxnLst>
              <a:rect l="0" t="0" r="r" b="b"/>
              <a:pathLst>
                <a:path w="3709">
                  <a:moveTo>
                    <a:pt x="3709" y="0"/>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4" name="Freeform 64"/>
            <p:cNvSpPr>
              <a:spLocks/>
            </p:cNvSpPr>
            <p:nvPr/>
          </p:nvSpPr>
          <p:spPr bwMode="auto">
            <a:xfrm>
              <a:off x="1928" y="2066"/>
              <a:ext cx="1" cy="152"/>
            </a:xfrm>
            <a:custGeom>
              <a:avLst/>
              <a:gdLst>
                <a:gd name="T0" fmla="*/ 0 w 2"/>
                <a:gd name="T1" fmla="*/ 0 h 1669"/>
                <a:gd name="T2" fmla="*/ 0 w 2"/>
                <a:gd name="T3" fmla="*/ 1669 h 1669"/>
                <a:gd name="T4" fmla="*/ 2 w 2"/>
                <a:gd name="T5" fmla="*/ 1669 h 1669"/>
              </a:gdLst>
              <a:ahLst/>
              <a:cxnLst>
                <a:cxn ang="0">
                  <a:pos x="T0" y="T1"/>
                </a:cxn>
                <a:cxn ang="0">
                  <a:pos x="T2" y="T3"/>
                </a:cxn>
                <a:cxn ang="0">
                  <a:pos x="T4" y="T5"/>
                </a:cxn>
              </a:cxnLst>
              <a:rect l="0" t="0" r="r" b="b"/>
              <a:pathLst>
                <a:path w="2" h="1669">
                  <a:moveTo>
                    <a:pt x="0" y="0"/>
                  </a:moveTo>
                  <a:lnTo>
                    <a:pt x="0" y="1669"/>
                  </a:lnTo>
                  <a:lnTo>
                    <a:pt x="2" y="16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5" name="Freeform 65"/>
            <p:cNvSpPr>
              <a:spLocks/>
            </p:cNvSpPr>
            <p:nvPr/>
          </p:nvSpPr>
          <p:spPr bwMode="auto">
            <a:xfrm>
              <a:off x="2493" y="2218"/>
              <a:ext cx="374" cy="1"/>
            </a:xfrm>
            <a:custGeom>
              <a:avLst/>
              <a:gdLst>
                <a:gd name="T0" fmla="*/ 0 w 4116"/>
                <a:gd name="T1" fmla="*/ 4115 w 4116"/>
                <a:gd name="T2" fmla="*/ 4116 w 4116"/>
              </a:gdLst>
              <a:ahLst/>
              <a:cxnLst>
                <a:cxn ang="0">
                  <a:pos x="T0" y="0"/>
                </a:cxn>
                <a:cxn ang="0">
                  <a:pos x="T1" y="0"/>
                </a:cxn>
                <a:cxn ang="0">
                  <a:pos x="T2" y="0"/>
                </a:cxn>
              </a:cxnLst>
              <a:rect l="0" t="0" r="r" b="b"/>
              <a:pathLst>
                <a:path w="4116">
                  <a:moveTo>
                    <a:pt x="0" y="0"/>
                  </a:moveTo>
                  <a:lnTo>
                    <a:pt x="4115" y="0"/>
                  </a:lnTo>
                  <a:lnTo>
                    <a:pt x="411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6" name="Freeform 66"/>
            <p:cNvSpPr>
              <a:spLocks/>
            </p:cNvSpPr>
            <p:nvPr/>
          </p:nvSpPr>
          <p:spPr bwMode="auto">
            <a:xfrm>
              <a:off x="2314" y="2066"/>
              <a:ext cx="1" cy="36"/>
            </a:xfrm>
            <a:custGeom>
              <a:avLst/>
              <a:gdLst>
                <a:gd name="T0" fmla="*/ 0 w 2"/>
                <a:gd name="T1" fmla="*/ 0 h 393"/>
                <a:gd name="T2" fmla="*/ 0 w 2"/>
                <a:gd name="T3" fmla="*/ 393 h 393"/>
                <a:gd name="T4" fmla="*/ 2 w 2"/>
                <a:gd name="T5" fmla="*/ 393 h 393"/>
              </a:gdLst>
              <a:ahLst/>
              <a:cxnLst>
                <a:cxn ang="0">
                  <a:pos x="T0" y="T1"/>
                </a:cxn>
                <a:cxn ang="0">
                  <a:pos x="T2" y="T3"/>
                </a:cxn>
                <a:cxn ang="0">
                  <a:pos x="T4" y="T5"/>
                </a:cxn>
              </a:cxnLst>
              <a:rect l="0" t="0" r="r" b="b"/>
              <a:pathLst>
                <a:path w="2" h="393">
                  <a:moveTo>
                    <a:pt x="0" y="0"/>
                  </a:moveTo>
                  <a:lnTo>
                    <a:pt x="0" y="393"/>
                  </a:lnTo>
                  <a:lnTo>
                    <a:pt x="2" y="3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7" name="Freeform 67"/>
            <p:cNvSpPr>
              <a:spLocks/>
            </p:cNvSpPr>
            <p:nvPr/>
          </p:nvSpPr>
          <p:spPr bwMode="auto">
            <a:xfrm>
              <a:off x="2493" y="2066"/>
              <a:ext cx="1" cy="312"/>
            </a:xfrm>
            <a:custGeom>
              <a:avLst/>
              <a:gdLst>
                <a:gd name="T0" fmla="*/ 0 w 1"/>
                <a:gd name="T1" fmla="*/ 0 h 3436"/>
                <a:gd name="T2" fmla="*/ 0 w 1"/>
                <a:gd name="T3" fmla="*/ 3436 h 3436"/>
                <a:gd name="T4" fmla="*/ 1 w 1"/>
                <a:gd name="T5" fmla="*/ 3436 h 3436"/>
              </a:gdLst>
              <a:ahLst/>
              <a:cxnLst>
                <a:cxn ang="0">
                  <a:pos x="T0" y="T1"/>
                </a:cxn>
                <a:cxn ang="0">
                  <a:pos x="T2" y="T3"/>
                </a:cxn>
                <a:cxn ang="0">
                  <a:pos x="T4" y="T5"/>
                </a:cxn>
              </a:cxnLst>
              <a:rect l="0" t="0" r="r" b="b"/>
              <a:pathLst>
                <a:path w="1" h="3436">
                  <a:moveTo>
                    <a:pt x="0" y="0"/>
                  </a:moveTo>
                  <a:lnTo>
                    <a:pt x="0" y="3436"/>
                  </a:lnTo>
                  <a:lnTo>
                    <a:pt x="1" y="343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8" name="Freeform 68"/>
            <p:cNvSpPr>
              <a:spLocks/>
            </p:cNvSpPr>
            <p:nvPr/>
          </p:nvSpPr>
          <p:spPr bwMode="auto">
            <a:xfrm>
              <a:off x="2481" y="2066"/>
              <a:ext cx="1" cy="36"/>
            </a:xfrm>
            <a:custGeom>
              <a:avLst/>
              <a:gdLst>
                <a:gd name="T0" fmla="*/ 0 w 1"/>
                <a:gd name="T1" fmla="*/ 0 h 393"/>
                <a:gd name="T2" fmla="*/ 0 w 1"/>
                <a:gd name="T3" fmla="*/ 393 h 393"/>
                <a:gd name="T4" fmla="*/ 1 w 1"/>
                <a:gd name="T5" fmla="*/ 393 h 393"/>
              </a:gdLst>
              <a:ahLst/>
              <a:cxnLst>
                <a:cxn ang="0">
                  <a:pos x="T0" y="T1"/>
                </a:cxn>
                <a:cxn ang="0">
                  <a:pos x="T2" y="T3"/>
                </a:cxn>
                <a:cxn ang="0">
                  <a:pos x="T4" y="T5"/>
                </a:cxn>
              </a:cxnLst>
              <a:rect l="0" t="0" r="r" b="b"/>
              <a:pathLst>
                <a:path w="1" h="393">
                  <a:moveTo>
                    <a:pt x="0" y="0"/>
                  </a:moveTo>
                  <a:lnTo>
                    <a:pt x="0" y="393"/>
                  </a:lnTo>
                  <a:lnTo>
                    <a:pt x="1" y="3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29" name="Freeform 69"/>
            <p:cNvSpPr>
              <a:spLocks/>
            </p:cNvSpPr>
            <p:nvPr/>
          </p:nvSpPr>
          <p:spPr bwMode="auto">
            <a:xfrm>
              <a:off x="2303" y="2102"/>
              <a:ext cx="190" cy="1"/>
            </a:xfrm>
            <a:custGeom>
              <a:avLst/>
              <a:gdLst>
                <a:gd name="T0" fmla="*/ 0 w 2096"/>
                <a:gd name="T1" fmla="*/ 2095 w 2096"/>
                <a:gd name="T2" fmla="*/ 2096 w 2096"/>
              </a:gdLst>
              <a:ahLst/>
              <a:cxnLst>
                <a:cxn ang="0">
                  <a:pos x="T0" y="0"/>
                </a:cxn>
                <a:cxn ang="0">
                  <a:pos x="T1" y="0"/>
                </a:cxn>
                <a:cxn ang="0">
                  <a:pos x="T2" y="0"/>
                </a:cxn>
              </a:cxnLst>
              <a:rect l="0" t="0" r="r" b="b"/>
              <a:pathLst>
                <a:path w="2096">
                  <a:moveTo>
                    <a:pt x="0" y="0"/>
                  </a:moveTo>
                  <a:lnTo>
                    <a:pt x="2095" y="0"/>
                  </a:lnTo>
                  <a:lnTo>
                    <a:pt x="20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0" name="Freeform 70"/>
            <p:cNvSpPr>
              <a:spLocks/>
            </p:cNvSpPr>
            <p:nvPr/>
          </p:nvSpPr>
          <p:spPr bwMode="auto">
            <a:xfrm>
              <a:off x="2303" y="2102"/>
              <a:ext cx="12" cy="30"/>
            </a:xfrm>
            <a:custGeom>
              <a:avLst/>
              <a:gdLst>
                <a:gd name="T0" fmla="*/ 0 w 132"/>
                <a:gd name="T1" fmla="*/ 333 h 333"/>
                <a:gd name="T2" fmla="*/ 130 w 132"/>
                <a:gd name="T3" fmla="*/ 0 h 333"/>
                <a:gd name="T4" fmla="*/ 132 w 132"/>
                <a:gd name="T5" fmla="*/ 0 h 333"/>
              </a:gdLst>
              <a:ahLst/>
              <a:cxnLst>
                <a:cxn ang="0">
                  <a:pos x="T0" y="T1"/>
                </a:cxn>
                <a:cxn ang="0">
                  <a:pos x="T2" y="T3"/>
                </a:cxn>
                <a:cxn ang="0">
                  <a:pos x="T4" y="T5"/>
                </a:cxn>
              </a:cxnLst>
              <a:rect l="0" t="0" r="r" b="b"/>
              <a:pathLst>
                <a:path w="132" h="333">
                  <a:moveTo>
                    <a:pt x="0" y="333"/>
                  </a:moveTo>
                  <a:lnTo>
                    <a:pt x="130" y="0"/>
                  </a:lnTo>
                  <a:lnTo>
                    <a:pt x="1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1" name="Freeform 71"/>
            <p:cNvSpPr>
              <a:spLocks/>
            </p:cNvSpPr>
            <p:nvPr/>
          </p:nvSpPr>
          <p:spPr bwMode="auto">
            <a:xfrm>
              <a:off x="2481" y="2102"/>
              <a:ext cx="12" cy="30"/>
            </a:xfrm>
            <a:custGeom>
              <a:avLst/>
              <a:gdLst>
                <a:gd name="T0" fmla="*/ 131 w 131"/>
                <a:gd name="T1" fmla="*/ 333 h 333"/>
                <a:gd name="T2" fmla="*/ 0 w 131"/>
                <a:gd name="T3" fmla="*/ 0 h 333"/>
                <a:gd name="T4" fmla="*/ 1 w 131"/>
                <a:gd name="T5" fmla="*/ 0 h 333"/>
              </a:gdLst>
              <a:ahLst/>
              <a:cxnLst>
                <a:cxn ang="0">
                  <a:pos x="T0" y="T1"/>
                </a:cxn>
                <a:cxn ang="0">
                  <a:pos x="T2" y="T3"/>
                </a:cxn>
                <a:cxn ang="0">
                  <a:pos x="T4" y="T5"/>
                </a:cxn>
              </a:cxnLst>
              <a:rect l="0" t="0" r="r" b="b"/>
              <a:pathLst>
                <a:path w="131" h="333">
                  <a:moveTo>
                    <a:pt x="131" y="33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2" name="Freeform 72"/>
            <p:cNvSpPr>
              <a:spLocks/>
            </p:cNvSpPr>
            <p:nvPr/>
          </p:nvSpPr>
          <p:spPr bwMode="auto">
            <a:xfrm>
              <a:off x="2303" y="2348"/>
              <a:ext cx="189" cy="54"/>
            </a:xfrm>
            <a:custGeom>
              <a:avLst/>
              <a:gdLst>
                <a:gd name="T0" fmla="*/ 0 w 2083"/>
                <a:gd name="T1" fmla="*/ 329 h 591"/>
                <a:gd name="T2" fmla="*/ 963 w 2083"/>
                <a:gd name="T3" fmla="*/ 382 h 591"/>
                <a:gd name="T4" fmla="*/ 1197 w 2083"/>
                <a:gd name="T5" fmla="*/ 313 h 591"/>
                <a:gd name="T6" fmla="*/ 1397 w 2083"/>
                <a:gd name="T7" fmla="*/ 186 h 591"/>
                <a:gd name="T8" fmla="*/ 1614 w 2083"/>
                <a:gd name="T9" fmla="*/ 51 h 591"/>
                <a:gd name="T10" fmla="*/ 1866 w 2083"/>
                <a:gd name="T11" fmla="*/ 0 h 591"/>
                <a:gd name="T12" fmla="*/ 2054 w 2083"/>
                <a:gd name="T13" fmla="*/ 136 h 591"/>
                <a:gd name="T14" fmla="*/ 2083 w 2083"/>
                <a:gd name="T15" fmla="*/ 374 h 591"/>
                <a:gd name="T16" fmla="*/ 1918 w 2083"/>
                <a:gd name="T17" fmla="*/ 532 h 591"/>
                <a:gd name="T18" fmla="*/ 1643 w 2083"/>
                <a:gd name="T19" fmla="*/ 591 h 591"/>
                <a:gd name="T20" fmla="*/ 1356 w 2083"/>
                <a:gd name="T21" fmla="*/ 559 h 591"/>
                <a:gd name="T22" fmla="*/ 1124 w 2083"/>
                <a:gd name="T23" fmla="*/ 465 h 591"/>
                <a:gd name="T24" fmla="*/ 903 w 2083"/>
                <a:gd name="T25" fmla="*/ 400 h 591"/>
                <a:gd name="T26" fmla="*/ 662 w 2083"/>
                <a:gd name="T27" fmla="*/ 400 h 591"/>
                <a:gd name="T28" fmla="*/ 663 w 2083"/>
                <a:gd name="T29" fmla="*/ 400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3" h="591">
                  <a:moveTo>
                    <a:pt x="0" y="329"/>
                  </a:moveTo>
                  <a:lnTo>
                    <a:pt x="963" y="382"/>
                  </a:lnTo>
                  <a:lnTo>
                    <a:pt x="1197" y="313"/>
                  </a:lnTo>
                  <a:lnTo>
                    <a:pt x="1397" y="186"/>
                  </a:lnTo>
                  <a:lnTo>
                    <a:pt x="1614" y="51"/>
                  </a:lnTo>
                  <a:lnTo>
                    <a:pt x="1866" y="0"/>
                  </a:lnTo>
                  <a:lnTo>
                    <a:pt x="2054" y="136"/>
                  </a:lnTo>
                  <a:lnTo>
                    <a:pt x="2083" y="374"/>
                  </a:lnTo>
                  <a:lnTo>
                    <a:pt x="1918" y="532"/>
                  </a:lnTo>
                  <a:lnTo>
                    <a:pt x="1643" y="591"/>
                  </a:lnTo>
                  <a:lnTo>
                    <a:pt x="1356" y="559"/>
                  </a:lnTo>
                  <a:lnTo>
                    <a:pt x="1124" y="465"/>
                  </a:lnTo>
                  <a:lnTo>
                    <a:pt x="903" y="400"/>
                  </a:lnTo>
                  <a:lnTo>
                    <a:pt x="662" y="400"/>
                  </a:lnTo>
                  <a:lnTo>
                    <a:pt x="663" y="40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3" name="Freeform 73"/>
            <p:cNvSpPr>
              <a:spLocks/>
            </p:cNvSpPr>
            <p:nvPr/>
          </p:nvSpPr>
          <p:spPr bwMode="auto">
            <a:xfrm>
              <a:off x="1928" y="2066"/>
              <a:ext cx="11" cy="10"/>
            </a:xfrm>
            <a:custGeom>
              <a:avLst/>
              <a:gdLst>
                <a:gd name="T0" fmla="*/ 0 w 113"/>
                <a:gd name="T1" fmla="*/ 111 h 111"/>
                <a:gd name="T2" fmla="*/ 112 w 113"/>
                <a:gd name="T3" fmla="*/ 0 h 111"/>
                <a:gd name="T4" fmla="*/ 113 w 113"/>
                <a:gd name="T5" fmla="*/ 0 h 111"/>
              </a:gdLst>
              <a:ahLst/>
              <a:cxnLst>
                <a:cxn ang="0">
                  <a:pos x="T0" y="T1"/>
                </a:cxn>
                <a:cxn ang="0">
                  <a:pos x="T2" y="T3"/>
                </a:cxn>
                <a:cxn ang="0">
                  <a:pos x="T4" y="T5"/>
                </a:cxn>
              </a:cxnLst>
              <a:rect l="0" t="0" r="r" b="b"/>
              <a:pathLst>
                <a:path w="113" h="111">
                  <a:moveTo>
                    <a:pt x="0" y="111"/>
                  </a:moveTo>
                  <a:lnTo>
                    <a:pt x="112" y="0"/>
                  </a:lnTo>
                  <a:lnTo>
                    <a:pt x="11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4" name="Freeform 74"/>
            <p:cNvSpPr>
              <a:spLocks/>
            </p:cNvSpPr>
            <p:nvPr/>
          </p:nvSpPr>
          <p:spPr bwMode="auto">
            <a:xfrm>
              <a:off x="1928" y="2066"/>
              <a:ext cx="25" cy="24"/>
            </a:xfrm>
            <a:custGeom>
              <a:avLst/>
              <a:gdLst>
                <a:gd name="T0" fmla="*/ 0 w 267"/>
                <a:gd name="T1" fmla="*/ 265 h 265"/>
                <a:gd name="T2" fmla="*/ 266 w 267"/>
                <a:gd name="T3" fmla="*/ 0 h 265"/>
                <a:gd name="T4" fmla="*/ 267 w 267"/>
                <a:gd name="T5" fmla="*/ 0 h 265"/>
              </a:gdLst>
              <a:ahLst/>
              <a:cxnLst>
                <a:cxn ang="0">
                  <a:pos x="T0" y="T1"/>
                </a:cxn>
                <a:cxn ang="0">
                  <a:pos x="T2" y="T3"/>
                </a:cxn>
                <a:cxn ang="0">
                  <a:pos x="T4" y="T5"/>
                </a:cxn>
              </a:cxnLst>
              <a:rect l="0" t="0" r="r" b="b"/>
              <a:pathLst>
                <a:path w="267" h="265">
                  <a:moveTo>
                    <a:pt x="0" y="265"/>
                  </a:moveTo>
                  <a:lnTo>
                    <a:pt x="266" y="0"/>
                  </a:lnTo>
                  <a:lnTo>
                    <a:pt x="2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5" name="Freeform 75"/>
            <p:cNvSpPr>
              <a:spLocks/>
            </p:cNvSpPr>
            <p:nvPr/>
          </p:nvSpPr>
          <p:spPr bwMode="auto">
            <a:xfrm>
              <a:off x="1928" y="2066"/>
              <a:ext cx="39" cy="38"/>
            </a:xfrm>
            <a:custGeom>
              <a:avLst/>
              <a:gdLst>
                <a:gd name="T0" fmla="*/ 0 w 422"/>
                <a:gd name="T1" fmla="*/ 420 h 420"/>
                <a:gd name="T2" fmla="*/ 421 w 422"/>
                <a:gd name="T3" fmla="*/ 0 h 420"/>
                <a:gd name="T4" fmla="*/ 422 w 422"/>
                <a:gd name="T5" fmla="*/ 0 h 420"/>
              </a:gdLst>
              <a:ahLst/>
              <a:cxnLst>
                <a:cxn ang="0">
                  <a:pos x="T0" y="T1"/>
                </a:cxn>
                <a:cxn ang="0">
                  <a:pos x="T2" y="T3"/>
                </a:cxn>
                <a:cxn ang="0">
                  <a:pos x="T4" y="T5"/>
                </a:cxn>
              </a:cxnLst>
              <a:rect l="0" t="0" r="r" b="b"/>
              <a:pathLst>
                <a:path w="422" h="420">
                  <a:moveTo>
                    <a:pt x="0" y="420"/>
                  </a:moveTo>
                  <a:lnTo>
                    <a:pt x="421" y="0"/>
                  </a:lnTo>
                  <a:lnTo>
                    <a:pt x="42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6" name="Freeform 76"/>
            <p:cNvSpPr>
              <a:spLocks/>
            </p:cNvSpPr>
            <p:nvPr/>
          </p:nvSpPr>
          <p:spPr bwMode="auto">
            <a:xfrm>
              <a:off x="1928" y="2066"/>
              <a:ext cx="53" cy="52"/>
            </a:xfrm>
            <a:custGeom>
              <a:avLst/>
              <a:gdLst>
                <a:gd name="T0" fmla="*/ 0 w 576"/>
                <a:gd name="T1" fmla="*/ 574 h 574"/>
                <a:gd name="T2" fmla="*/ 575 w 576"/>
                <a:gd name="T3" fmla="*/ 0 h 574"/>
                <a:gd name="T4" fmla="*/ 576 w 576"/>
                <a:gd name="T5" fmla="*/ 0 h 574"/>
              </a:gdLst>
              <a:ahLst/>
              <a:cxnLst>
                <a:cxn ang="0">
                  <a:pos x="T0" y="T1"/>
                </a:cxn>
                <a:cxn ang="0">
                  <a:pos x="T2" y="T3"/>
                </a:cxn>
                <a:cxn ang="0">
                  <a:pos x="T4" y="T5"/>
                </a:cxn>
              </a:cxnLst>
              <a:rect l="0" t="0" r="r" b="b"/>
              <a:pathLst>
                <a:path w="576" h="574">
                  <a:moveTo>
                    <a:pt x="0" y="574"/>
                  </a:moveTo>
                  <a:lnTo>
                    <a:pt x="575" y="0"/>
                  </a:lnTo>
                  <a:lnTo>
                    <a:pt x="57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7" name="Freeform 77"/>
            <p:cNvSpPr>
              <a:spLocks/>
            </p:cNvSpPr>
            <p:nvPr/>
          </p:nvSpPr>
          <p:spPr bwMode="auto">
            <a:xfrm>
              <a:off x="1928" y="2066"/>
              <a:ext cx="67" cy="66"/>
            </a:xfrm>
            <a:custGeom>
              <a:avLst/>
              <a:gdLst>
                <a:gd name="T0" fmla="*/ 0 w 730"/>
                <a:gd name="T1" fmla="*/ 729 h 729"/>
                <a:gd name="T2" fmla="*/ 729 w 730"/>
                <a:gd name="T3" fmla="*/ 0 h 729"/>
                <a:gd name="T4" fmla="*/ 730 w 730"/>
                <a:gd name="T5" fmla="*/ 0 h 729"/>
              </a:gdLst>
              <a:ahLst/>
              <a:cxnLst>
                <a:cxn ang="0">
                  <a:pos x="T0" y="T1"/>
                </a:cxn>
                <a:cxn ang="0">
                  <a:pos x="T2" y="T3"/>
                </a:cxn>
                <a:cxn ang="0">
                  <a:pos x="T4" y="T5"/>
                </a:cxn>
              </a:cxnLst>
              <a:rect l="0" t="0" r="r" b="b"/>
              <a:pathLst>
                <a:path w="730" h="729">
                  <a:moveTo>
                    <a:pt x="0" y="729"/>
                  </a:moveTo>
                  <a:lnTo>
                    <a:pt x="729" y="0"/>
                  </a:lnTo>
                  <a:lnTo>
                    <a:pt x="7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8" name="Freeform 78"/>
            <p:cNvSpPr>
              <a:spLocks/>
            </p:cNvSpPr>
            <p:nvPr/>
          </p:nvSpPr>
          <p:spPr bwMode="auto">
            <a:xfrm>
              <a:off x="1928" y="2066"/>
              <a:ext cx="81" cy="80"/>
            </a:xfrm>
            <a:custGeom>
              <a:avLst/>
              <a:gdLst>
                <a:gd name="T0" fmla="*/ 0 w 884"/>
                <a:gd name="T1" fmla="*/ 883 h 883"/>
                <a:gd name="T2" fmla="*/ 883 w 884"/>
                <a:gd name="T3" fmla="*/ 0 h 883"/>
                <a:gd name="T4" fmla="*/ 884 w 884"/>
                <a:gd name="T5" fmla="*/ 0 h 883"/>
              </a:gdLst>
              <a:ahLst/>
              <a:cxnLst>
                <a:cxn ang="0">
                  <a:pos x="T0" y="T1"/>
                </a:cxn>
                <a:cxn ang="0">
                  <a:pos x="T2" y="T3"/>
                </a:cxn>
                <a:cxn ang="0">
                  <a:pos x="T4" y="T5"/>
                </a:cxn>
              </a:cxnLst>
              <a:rect l="0" t="0" r="r" b="b"/>
              <a:pathLst>
                <a:path w="884" h="883">
                  <a:moveTo>
                    <a:pt x="0" y="883"/>
                  </a:moveTo>
                  <a:lnTo>
                    <a:pt x="883" y="0"/>
                  </a:lnTo>
                  <a:lnTo>
                    <a:pt x="88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39" name="Freeform 79"/>
            <p:cNvSpPr>
              <a:spLocks/>
            </p:cNvSpPr>
            <p:nvPr/>
          </p:nvSpPr>
          <p:spPr bwMode="auto">
            <a:xfrm>
              <a:off x="1928" y="2066"/>
              <a:ext cx="95" cy="94"/>
            </a:xfrm>
            <a:custGeom>
              <a:avLst/>
              <a:gdLst>
                <a:gd name="T0" fmla="*/ 0 w 1039"/>
                <a:gd name="T1" fmla="*/ 1038 h 1038"/>
                <a:gd name="T2" fmla="*/ 1038 w 1039"/>
                <a:gd name="T3" fmla="*/ 0 h 1038"/>
                <a:gd name="T4" fmla="*/ 1039 w 1039"/>
                <a:gd name="T5" fmla="*/ 0 h 1038"/>
              </a:gdLst>
              <a:ahLst/>
              <a:cxnLst>
                <a:cxn ang="0">
                  <a:pos x="T0" y="T1"/>
                </a:cxn>
                <a:cxn ang="0">
                  <a:pos x="T2" y="T3"/>
                </a:cxn>
                <a:cxn ang="0">
                  <a:pos x="T4" y="T5"/>
                </a:cxn>
              </a:cxnLst>
              <a:rect l="0" t="0" r="r" b="b"/>
              <a:pathLst>
                <a:path w="1039" h="1038">
                  <a:moveTo>
                    <a:pt x="0" y="1038"/>
                  </a:moveTo>
                  <a:lnTo>
                    <a:pt x="1038" y="0"/>
                  </a:lnTo>
                  <a:lnTo>
                    <a:pt x="103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0" name="Freeform 80"/>
            <p:cNvSpPr>
              <a:spLocks/>
            </p:cNvSpPr>
            <p:nvPr/>
          </p:nvSpPr>
          <p:spPr bwMode="auto">
            <a:xfrm>
              <a:off x="1928" y="2066"/>
              <a:ext cx="109" cy="108"/>
            </a:xfrm>
            <a:custGeom>
              <a:avLst/>
              <a:gdLst>
                <a:gd name="T0" fmla="*/ 0 w 1193"/>
                <a:gd name="T1" fmla="*/ 1192 h 1192"/>
                <a:gd name="T2" fmla="*/ 1192 w 1193"/>
                <a:gd name="T3" fmla="*/ 0 h 1192"/>
                <a:gd name="T4" fmla="*/ 1193 w 1193"/>
                <a:gd name="T5" fmla="*/ 0 h 1192"/>
              </a:gdLst>
              <a:ahLst/>
              <a:cxnLst>
                <a:cxn ang="0">
                  <a:pos x="T0" y="T1"/>
                </a:cxn>
                <a:cxn ang="0">
                  <a:pos x="T2" y="T3"/>
                </a:cxn>
                <a:cxn ang="0">
                  <a:pos x="T4" y="T5"/>
                </a:cxn>
              </a:cxnLst>
              <a:rect l="0" t="0" r="r" b="b"/>
              <a:pathLst>
                <a:path w="1193" h="1192">
                  <a:moveTo>
                    <a:pt x="0" y="1192"/>
                  </a:moveTo>
                  <a:lnTo>
                    <a:pt x="1192" y="0"/>
                  </a:lnTo>
                  <a:lnTo>
                    <a:pt x="11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1" name="Freeform 81"/>
            <p:cNvSpPr>
              <a:spLocks/>
            </p:cNvSpPr>
            <p:nvPr/>
          </p:nvSpPr>
          <p:spPr bwMode="auto">
            <a:xfrm>
              <a:off x="1928" y="2066"/>
              <a:ext cx="123" cy="122"/>
            </a:xfrm>
            <a:custGeom>
              <a:avLst/>
              <a:gdLst>
                <a:gd name="T0" fmla="*/ 0 w 1347"/>
                <a:gd name="T1" fmla="*/ 1347 h 1347"/>
                <a:gd name="T2" fmla="*/ 1346 w 1347"/>
                <a:gd name="T3" fmla="*/ 0 h 1347"/>
                <a:gd name="T4" fmla="*/ 1347 w 1347"/>
                <a:gd name="T5" fmla="*/ 0 h 1347"/>
              </a:gdLst>
              <a:ahLst/>
              <a:cxnLst>
                <a:cxn ang="0">
                  <a:pos x="T0" y="T1"/>
                </a:cxn>
                <a:cxn ang="0">
                  <a:pos x="T2" y="T3"/>
                </a:cxn>
                <a:cxn ang="0">
                  <a:pos x="T4" y="T5"/>
                </a:cxn>
              </a:cxnLst>
              <a:rect l="0" t="0" r="r" b="b"/>
              <a:pathLst>
                <a:path w="1347" h="1347">
                  <a:moveTo>
                    <a:pt x="0" y="1347"/>
                  </a:moveTo>
                  <a:lnTo>
                    <a:pt x="1346" y="0"/>
                  </a:lnTo>
                  <a:lnTo>
                    <a:pt x="134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2" name="Freeform 82"/>
            <p:cNvSpPr>
              <a:spLocks/>
            </p:cNvSpPr>
            <p:nvPr/>
          </p:nvSpPr>
          <p:spPr bwMode="auto">
            <a:xfrm>
              <a:off x="1928" y="2066"/>
              <a:ext cx="137" cy="136"/>
            </a:xfrm>
            <a:custGeom>
              <a:avLst/>
              <a:gdLst>
                <a:gd name="T0" fmla="*/ 0 w 1501"/>
                <a:gd name="T1" fmla="*/ 1501 h 1501"/>
                <a:gd name="T2" fmla="*/ 1500 w 1501"/>
                <a:gd name="T3" fmla="*/ 0 h 1501"/>
                <a:gd name="T4" fmla="*/ 1501 w 1501"/>
                <a:gd name="T5" fmla="*/ 0 h 1501"/>
              </a:gdLst>
              <a:ahLst/>
              <a:cxnLst>
                <a:cxn ang="0">
                  <a:pos x="T0" y="T1"/>
                </a:cxn>
                <a:cxn ang="0">
                  <a:pos x="T2" y="T3"/>
                </a:cxn>
                <a:cxn ang="0">
                  <a:pos x="T4" y="T5"/>
                </a:cxn>
              </a:cxnLst>
              <a:rect l="0" t="0" r="r" b="b"/>
              <a:pathLst>
                <a:path w="1501" h="1501">
                  <a:moveTo>
                    <a:pt x="0" y="1501"/>
                  </a:moveTo>
                  <a:lnTo>
                    <a:pt x="1500" y="0"/>
                  </a:lnTo>
                  <a:lnTo>
                    <a:pt x="150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3" name="Freeform 83"/>
            <p:cNvSpPr>
              <a:spLocks/>
            </p:cNvSpPr>
            <p:nvPr/>
          </p:nvSpPr>
          <p:spPr bwMode="auto">
            <a:xfrm>
              <a:off x="1928" y="2066"/>
              <a:ext cx="151" cy="151"/>
            </a:xfrm>
            <a:custGeom>
              <a:avLst/>
              <a:gdLst>
                <a:gd name="T0" fmla="*/ 0 w 1656"/>
                <a:gd name="T1" fmla="*/ 1657 h 1657"/>
                <a:gd name="T2" fmla="*/ 1655 w 1656"/>
                <a:gd name="T3" fmla="*/ 0 h 1657"/>
                <a:gd name="T4" fmla="*/ 1656 w 1656"/>
                <a:gd name="T5" fmla="*/ 0 h 1657"/>
              </a:gdLst>
              <a:ahLst/>
              <a:cxnLst>
                <a:cxn ang="0">
                  <a:pos x="T0" y="T1"/>
                </a:cxn>
                <a:cxn ang="0">
                  <a:pos x="T2" y="T3"/>
                </a:cxn>
                <a:cxn ang="0">
                  <a:pos x="T4" y="T5"/>
                </a:cxn>
              </a:cxnLst>
              <a:rect l="0" t="0" r="r" b="b"/>
              <a:pathLst>
                <a:path w="1656" h="1657">
                  <a:moveTo>
                    <a:pt x="0" y="1657"/>
                  </a:moveTo>
                  <a:lnTo>
                    <a:pt x="1655" y="0"/>
                  </a:lnTo>
                  <a:lnTo>
                    <a:pt x="165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4" name="Freeform 84"/>
            <p:cNvSpPr>
              <a:spLocks/>
            </p:cNvSpPr>
            <p:nvPr/>
          </p:nvSpPr>
          <p:spPr bwMode="auto">
            <a:xfrm>
              <a:off x="1941" y="2066"/>
              <a:ext cx="152"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5" name="Freeform 85"/>
            <p:cNvSpPr>
              <a:spLocks/>
            </p:cNvSpPr>
            <p:nvPr/>
          </p:nvSpPr>
          <p:spPr bwMode="auto">
            <a:xfrm>
              <a:off x="1955" y="2066"/>
              <a:ext cx="152"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6" name="Freeform 86"/>
            <p:cNvSpPr>
              <a:spLocks/>
            </p:cNvSpPr>
            <p:nvPr/>
          </p:nvSpPr>
          <p:spPr bwMode="auto">
            <a:xfrm>
              <a:off x="1969" y="2066"/>
              <a:ext cx="152" cy="152"/>
            </a:xfrm>
            <a:custGeom>
              <a:avLst/>
              <a:gdLst>
                <a:gd name="T0" fmla="*/ 0 w 1669"/>
                <a:gd name="T1" fmla="*/ 1669 h 1669"/>
                <a:gd name="T2" fmla="*/ 1668 w 1669"/>
                <a:gd name="T3" fmla="*/ 0 h 1669"/>
                <a:gd name="T4" fmla="*/ 1669 w 1669"/>
                <a:gd name="T5" fmla="*/ 0 h 1669"/>
              </a:gdLst>
              <a:ahLst/>
              <a:cxnLst>
                <a:cxn ang="0">
                  <a:pos x="T0" y="T1"/>
                </a:cxn>
                <a:cxn ang="0">
                  <a:pos x="T2" y="T3"/>
                </a:cxn>
                <a:cxn ang="0">
                  <a:pos x="T4" y="T5"/>
                </a:cxn>
              </a:cxnLst>
              <a:rect l="0" t="0" r="r" b="b"/>
              <a:pathLst>
                <a:path w="1669" h="1669">
                  <a:moveTo>
                    <a:pt x="0" y="1669"/>
                  </a:moveTo>
                  <a:lnTo>
                    <a:pt x="1668" y="0"/>
                  </a:lnTo>
                  <a:lnTo>
                    <a:pt x="16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7" name="Freeform 87"/>
            <p:cNvSpPr>
              <a:spLocks/>
            </p:cNvSpPr>
            <p:nvPr/>
          </p:nvSpPr>
          <p:spPr bwMode="auto">
            <a:xfrm>
              <a:off x="1983" y="2066"/>
              <a:ext cx="152"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8" name="Freeform 88"/>
            <p:cNvSpPr>
              <a:spLocks/>
            </p:cNvSpPr>
            <p:nvPr/>
          </p:nvSpPr>
          <p:spPr bwMode="auto">
            <a:xfrm>
              <a:off x="1997" y="2066"/>
              <a:ext cx="152"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49" name="Freeform 89"/>
            <p:cNvSpPr>
              <a:spLocks/>
            </p:cNvSpPr>
            <p:nvPr/>
          </p:nvSpPr>
          <p:spPr bwMode="auto">
            <a:xfrm>
              <a:off x="2011" y="2066"/>
              <a:ext cx="152"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0" name="Freeform 90"/>
            <p:cNvSpPr>
              <a:spLocks/>
            </p:cNvSpPr>
            <p:nvPr/>
          </p:nvSpPr>
          <p:spPr bwMode="auto">
            <a:xfrm>
              <a:off x="2025" y="2066"/>
              <a:ext cx="152" cy="152"/>
            </a:xfrm>
            <a:custGeom>
              <a:avLst/>
              <a:gdLst>
                <a:gd name="T0" fmla="*/ 0 w 1669"/>
                <a:gd name="T1" fmla="*/ 1669 h 1669"/>
                <a:gd name="T2" fmla="*/ 1668 w 1669"/>
                <a:gd name="T3" fmla="*/ 0 h 1669"/>
                <a:gd name="T4" fmla="*/ 1669 w 1669"/>
                <a:gd name="T5" fmla="*/ 0 h 1669"/>
              </a:gdLst>
              <a:ahLst/>
              <a:cxnLst>
                <a:cxn ang="0">
                  <a:pos x="T0" y="T1"/>
                </a:cxn>
                <a:cxn ang="0">
                  <a:pos x="T2" y="T3"/>
                </a:cxn>
                <a:cxn ang="0">
                  <a:pos x="T4" y="T5"/>
                </a:cxn>
              </a:cxnLst>
              <a:rect l="0" t="0" r="r" b="b"/>
              <a:pathLst>
                <a:path w="1669" h="1669">
                  <a:moveTo>
                    <a:pt x="0" y="1669"/>
                  </a:moveTo>
                  <a:lnTo>
                    <a:pt x="1668" y="0"/>
                  </a:lnTo>
                  <a:lnTo>
                    <a:pt x="16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1" name="Freeform 91"/>
            <p:cNvSpPr>
              <a:spLocks/>
            </p:cNvSpPr>
            <p:nvPr/>
          </p:nvSpPr>
          <p:spPr bwMode="auto">
            <a:xfrm>
              <a:off x="2040"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2" name="Freeform 92"/>
            <p:cNvSpPr>
              <a:spLocks/>
            </p:cNvSpPr>
            <p:nvPr/>
          </p:nvSpPr>
          <p:spPr bwMode="auto">
            <a:xfrm>
              <a:off x="2054"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3" name="Freeform 93"/>
            <p:cNvSpPr>
              <a:spLocks/>
            </p:cNvSpPr>
            <p:nvPr/>
          </p:nvSpPr>
          <p:spPr bwMode="auto">
            <a:xfrm>
              <a:off x="2068"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4" name="Freeform 94"/>
            <p:cNvSpPr>
              <a:spLocks/>
            </p:cNvSpPr>
            <p:nvPr/>
          </p:nvSpPr>
          <p:spPr bwMode="auto">
            <a:xfrm>
              <a:off x="2082" y="2066"/>
              <a:ext cx="151"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5" name="Freeform 95"/>
            <p:cNvSpPr>
              <a:spLocks/>
            </p:cNvSpPr>
            <p:nvPr/>
          </p:nvSpPr>
          <p:spPr bwMode="auto">
            <a:xfrm>
              <a:off x="2096"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6" name="Freeform 96"/>
            <p:cNvSpPr>
              <a:spLocks/>
            </p:cNvSpPr>
            <p:nvPr/>
          </p:nvSpPr>
          <p:spPr bwMode="auto">
            <a:xfrm>
              <a:off x="2110"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7" name="Freeform 97"/>
            <p:cNvSpPr>
              <a:spLocks/>
            </p:cNvSpPr>
            <p:nvPr/>
          </p:nvSpPr>
          <p:spPr bwMode="auto">
            <a:xfrm>
              <a:off x="2124"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8" name="Freeform 98"/>
            <p:cNvSpPr>
              <a:spLocks/>
            </p:cNvSpPr>
            <p:nvPr/>
          </p:nvSpPr>
          <p:spPr bwMode="auto">
            <a:xfrm>
              <a:off x="2138" y="2066"/>
              <a:ext cx="151"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59" name="Freeform 99"/>
            <p:cNvSpPr>
              <a:spLocks/>
            </p:cNvSpPr>
            <p:nvPr/>
          </p:nvSpPr>
          <p:spPr bwMode="auto">
            <a:xfrm>
              <a:off x="2152" y="2078"/>
              <a:ext cx="139" cy="140"/>
            </a:xfrm>
            <a:custGeom>
              <a:avLst/>
              <a:gdLst>
                <a:gd name="T0" fmla="*/ 0 w 1529"/>
                <a:gd name="T1" fmla="*/ 1532 h 1532"/>
                <a:gd name="T2" fmla="*/ 1528 w 1529"/>
                <a:gd name="T3" fmla="*/ 0 h 1532"/>
                <a:gd name="T4" fmla="*/ 1529 w 1529"/>
                <a:gd name="T5" fmla="*/ 0 h 1532"/>
              </a:gdLst>
              <a:ahLst/>
              <a:cxnLst>
                <a:cxn ang="0">
                  <a:pos x="T0" y="T1"/>
                </a:cxn>
                <a:cxn ang="0">
                  <a:pos x="T2" y="T3"/>
                </a:cxn>
                <a:cxn ang="0">
                  <a:pos x="T4" y="T5"/>
                </a:cxn>
              </a:cxnLst>
              <a:rect l="0" t="0" r="r" b="b"/>
              <a:pathLst>
                <a:path w="1529" h="1532">
                  <a:moveTo>
                    <a:pt x="0" y="1532"/>
                  </a:moveTo>
                  <a:lnTo>
                    <a:pt x="1528" y="0"/>
                  </a:lnTo>
                  <a:lnTo>
                    <a:pt x="152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0" name="Freeform 100"/>
            <p:cNvSpPr>
              <a:spLocks/>
            </p:cNvSpPr>
            <p:nvPr/>
          </p:nvSpPr>
          <p:spPr bwMode="auto">
            <a:xfrm>
              <a:off x="2166" y="2093"/>
              <a:ext cx="125" cy="125"/>
            </a:xfrm>
            <a:custGeom>
              <a:avLst/>
              <a:gdLst>
                <a:gd name="T0" fmla="*/ 0 w 1375"/>
                <a:gd name="T1" fmla="*/ 1376 h 1376"/>
                <a:gd name="T2" fmla="*/ 1374 w 1375"/>
                <a:gd name="T3" fmla="*/ 0 h 1376"/>
                <a:gd name="T4" fmla="*/ 1375 w 1375"/>
                <a:gd name="T5" fmla="*/ 0 h 1376"/>
              </a:gdLst>
              <a:ahLst/>
              <a:cxnLst>
                <a:cxn ang="0">
                  <a:pos x="T0" y="T1"/>
                </a:cxn>
                <a:cxn ang="0">
                  <a:pos x="T2" y="T3"/>
                </a:cxn>
                <a:cxn ang="0">
                  <a:pos x="T4" y="T5"/>
                </a:cxn>
              </a:cxnLst>
              <a:rect l="0" t="0" r="r" b="b"/>
              <a:pathLst>
                <a:path w="1375" h="1376">
                  <a:moveTo>
                    <a:pt x="0" y="1376"/>
                  </a:moveTo>
                  <a:lnTo>
                    <a:pt x="1374" y="0"/>
                  </a:lnTo>
                  <a:lnTo>
                    <a:pt x="137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1" name="Freeform 101"/>
            <p:cNvSpPr>
              <a:spLocks/>
            </p:cNvSpPr>
            <p:nvPr/>
          </p:nvSpPr>
          <p:spPr bwMode="auto">
            <a:xfrm>
              <a:off x="2180" y="2107"/>
              <a:ext cx="111" cy="111"/>
            </a:xfrm>
            <a:custGeom>
              <a:avLst/>
              <a:gdLst>
                <a:gd name="T0" fmla="*/ 0 w 1221"/>
                <a:gd name="T1" fmla="*/ 1222 h 1222"/>
                <a:gd name="T2" fmla="*/ 1220 w 1221"/>
                <a:gd name="T3" fmla="*/ 0 h 1222"/>
                <a:gd name="T4" fmla="*/ 1221 w 1221"/>
                <a:gd name="T5" fmla="*/ 0 h 1222"/>
              </a:gdLst>
              <a:ahLst/>
              <a:cxnLst>
                <a:cxn ang="0">
                  <a:pos x="T0" y="T1"/>
                </a:cxn>
                <a:cxn ang="0">
                  <a:pos x="T2" y="T3"/>
                </a:cxn>
                <a:cxn ang="0">
                  <a:pos x="T4" y="T5"/>
                </a:cxn>
              </a:cxnLst>
              <a:rect l="0" t="0" r="r" b="b"/>
              <a:pathLst>
                <a:path w="1221" h="1222">
                  <a:moveTo>
                    <a:pt x="0" y="1222"/>
                  </a:moveTo>
                  <a:lnTo>
                    <a:pt x="1220" y="0"/>
                  </a:lnTo>
                  <a:lnTo>
                    <a:pt x="122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2" name="Freeform 102"/>
            <p:cNvSpPr>
              <a:spLocks/>
            </p:cNvSpPr>
            <p:nvPr/>
          </p:nvSpPr>
          <p:spPr bwMode="auto">
            <a:xfrm>
              <a:off x="2194" y="2121"/>
              <a:ext cx="97" cy="97"/>
            </a:xfrm>
            <a:custGeom>
              <a:avLst/>
              <a:gdLst>
                <a:gd name="T0" fmla="*/ 0 w 1066"/>
                <a:gd name="T1" fmla="*/ 1067 h 1067"/>
                <a:gd name="T2" fmla="*/ 1065 w 1066"/>
                <a:gd name="T3" fmla="*/ 0 h 1067"/>
                <a:gd name="T4" fmla="*/ 1066 w 1066"/>
                <a:gd name="T5" fmla="*/ 0 h 1067"/>
              </a:gdLst>
              <a:ahLst/>
              <a:cxnLst>
                <a:cxn ang="0">
                  <a:pos x="T0" y="T1"/>
                </a:cxn>
                <a:cxn ang="0">
                  <a:pos x="T2" y="T3"/>
                </a:cxn>
                <a:cxn ang="0">
                  <a:pos x="T4" y="T5"/>
                </a:cxn>
              </a:cxnLst>
              <a:rect l="0" t="0" r="r" b="b"/>
              <a:pathLst>
                <a:path w="1066" h="1067">
                  <a:moveTo>
                    <a:pt x="0" y="1067"/>
                  </a:moveTo>
                  <a:lnTo>
                    <a:pt x="1065" y="0"/>
                  </a:lnTo>
                  <a:lnTo>
                    <a:pt x="10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3" name="Freeform 103"/>
            <p:cNvSpPr>
              <a:spLocks/>
            </p:cNvSpPr>
            <p:nvPr/>
          </p:nvSpPr>
          <p:spPr bwMode="auto">
            <a:xfrm>
              <a:off x="2208" y="2135"/>
              <a:ext cx="83" cy="83"/>
            </a:xfrm>
            <a:custGeom>
              <a:avLst/>
              <a:gdLst>
                <a:gd name="T0" fmla="*/ 0 w 912"/>
                <a:gd name="T1" fmla="*/ 913 h 913"/>
                <a:gd name="T2" fmla="*/ 911 w 912"/>
                <a:gd name="T3" fmla="*/ 0 h 913"/>
                <a:gd name="T4" fmla="*/ 912 w 912"/>
                <a:gd name="T5" fmla="*/ 0 h 913"/>
              </a:gdLst>
              <a:ahLst/>
              <a:cxnLst>
                <a:cxn ang="0">
                  <a:pos x="T0" y="T1"/>
                </a:cxn>
                <a:cxn ang="0">
                  <a:pos x="T2" y="T3"/>
                </a:cxn>
                <a:cxn ang="0">
                  <a:pos x="T4" y="T5"/>
                </a:cxn>
              </a:cxnLst>
              <a:rect l="0" t="0" r="r" b="b"/>
              <a:pathLst>
                <a:path w="912" h="913">
                  <a:moveTo>
                    <a:pt x="0" y="913"/>
                  </a:moveTo>
                  <a:lnTo>
                    <a:pt x="911" y="0"/>
                  </a:lnTo>
                  <a:lnTo>
                    <a:pt x="9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4" name="Freeform 104"/>
            <p:cNvSpPr>
              <a:spLocks/>
            </p:cNvSpPr>
            <p:nvPr/>
          </p:nvSpPr>
          <p:spPr bwMode="auto">
            <a:xfrm>
              <a:off x="2222" y="2149"/>
              <a:ext cx="69" cy="69"/>
            </a:xfrm>
            <a:custGeom>
              <a:avLst/>
              <a:gdLst>
                <a:gd name="T0" fmla="*/ 0 w 758"/>
                <a:gd name="T1" fmla="*/ 758 h 758"/>
                <a:gd name="T2" fmla="*/ 757 w 758"/>
                <a:gd name="T3" fmla="*/ 0 h 758"/>
                <a:gd name="T4" fmla="*/ 758 w 758"/>
                <a:gd name="T5" fmla="*/ 0 h 758"/>
              </a:gdLst>
              <a:ahLst/>
              <a:cxnLst>
                <a:cxn ang="0">
                  <a:pos x="T0" y="T1"/>
                </a:cxn>
                <a:cxn ang="0">
                  <a:pos x="T2" y="T3"/>
                </a:cxn>
                <a:cxn ang="0">
                  <a:pos x="T4" y="T5"/>
                </a:cxn>
              </a:cxnLst>
              <a:rect l="0" t="0" r="r" b="b"/>
              <a:pathLst>
                <a:path w="758" h="758">
                  <a:moveTo>
                    <a:pt x="0" y="758"/>
                  </a:moveTo>
                  <a:lnTo>
                    <a:pt x="757" y="0"/>
                  </a:lnTo>
                  <a:lnTo>
                    <a:pt x="75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5" name="Freeform 105"/>
            <p:cNvSpPr>
              <a:spLocks/>
            </p:cNvSpPr>
            <p:nvPr/>
          </p:nvSpPr>
          <p:spPr bwMode="auto">
            <a:xfrm>
              <a:off x="2236" y="2163"/>
              <a:ext cx="55" cy="55"/>
            </a:xfrm>
            <a:custGeom>
              <a:avLst/>
              <a:gdLst>
                <a:gd name="T0" fmla="*/ 0 w 604"/>
                <a:gd name="T1" fmla="*/ 604 h 604"/>
                <a:gd name="T2" fmla="*/ 603 w 604"/>
                <a:gd name="T3" fmla="*/ 0 h 604"/>
                <a:gd name="T4" fmla="*/ 604 w 604"/>
                <a:gd name="T5" fmla="*/ 0 h 604"/>
              </a:gdLst>
              <a:ahLst/>
              <a:cxnLst>
                <a:cxn ang="0">
                  <a:pos x="T0" y="T1"/>
                </a:cxn>
                <a:cxn ang="0">
                  <a:pos x="T2" y="T3"/>
                </a:cxn>
                <a:cxn ang="0">
                  <a:pos x="T4" y="T5"/>
                </a:cxn>
              </a:cxnLst>
              <a:rect l="0" t="0" r="r" b="b"/>
              <a:pathLst>
                <a:path w="604" h="604">
                  <a:moveTo>
                    <a:pt x="0" y="604"/>
                  </a:moveTo>
                  <a:lnTo>
                    <a:pt x="603" y="0"/>
                  </a:lnTo>
                  <a:lnTo>
                    <a:pt x="60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6" name="Freeform 106"/>
            <p:cNvSpPr>
              <a:spLocks/>
            </p:cNvSpPr>
            <p:nvPr/>
          </p:nvSpPr>
          <p:spPr bwMode="auto">
            <a:xfrm>
              <a:off x="2250" y="2177"/>
              <a:ext cx="41" cy="41"/>
            </a:xfrm>
            <a:custGeom>
              <a:avLst/>
              <a:gdLst>
                <a:gd name="T0" fmla="*/ 0 w 449"/>
                <a:gd name="T1" fmla="*/ 449 h 449"/>
                <a:gd name="T2" fmla="*/ 448 w 449"/>
                <a:gd name="T3" fmla="*/ 0 h 449"/>
                <a:gd name="T4" fmla="*/ 449 w 449"/>
                <a:gd name="T5" fmla="*/ 0 h 449"/>
              </a:gdLst>
              <a:ahLst/>
              <a:cxnLst>
                <a:cxn ang="0">
                  <a:pos x="T0" y="T1"/>
                </a:cxn>
                <a:cxn ang="0">
                  <a:pos x="T2" y="T3"/>
                </a:cxn>
                <a:cxn ang="0">
                  <a:pos x="T4" y="T5"/>
                </a:cxn>
              </a:cxnLst>
              <a:rect l="0" t="0" r="r" b="b"/>
              <a:pathLst>
                <a:path w="449" h="449">
                  <a:moveTo>
                    <a:pt x="0" y="449"/>
                  </a:moveTo>
                  <a:lnTo>
                    <a:pt x="448" y="0"/>
                  </a:lnTo>
                  <a:lnTo>
                    <a:pt x="44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7" name="Freeform 107"/>
            <p:cNvSpPr>
              <a:spLocks/>
            </p:cNvSpPr>
            <p:nvPr/>
          </p:nvSpPr>
          <p:spPr bwMode="auto">
            <a:xfrm>
              <a:off x="2264" y="2191"/>
              <a:ext cx="27" cy="27"/>
            </a:xfrm>
            <a:custGeom>
              <a:avLst/>
              <a:gdLst>
                <a:gd name="T0" fmla="*/ 0 w 295"/>
                <a:gd name="T1" fmla="*/ 295 h 295"/>
                <a:gd name="T2" fmla="*/ 294 w 295"/>
                <a:gd name="T3" fmla="*/ 0 h 295"/>
                <a:gd name="T4" fmla="*/ 295 w 295"/>
                <a:gd name="T5" fmla="*/ 0 h 295"/>
              </a:gdLst>
              <a:ahLst/>
              <a:cxnLst>
                <a:cxn ang="0">
                  <a:pos x="T0" y="T1"/>
                </a:cxn>
                <a:cxn ang="0">
                  <a:pos x="T2" y="T3"/>
                </a:cxn>
                <a:cxn ang="0">
                  <a:pos x="T4" y="T5"/>
                </a:cxn>
              </a:cxnLst>
              <a:rect l="0" t="0" r="r" b="b"/>
              <a:pathLst>
                <a:path w="295" h="295">
                  <a:moveTo>
                    <a:pt x="0" y="295"/>
                  </a:moveTo>
                  <a:lnTo>
                    <a:pt x="294" y="0"/>
                  </a:lnTo>
                  <a:lnTo>
                    <a:pt x="2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8" name="Freeform 108"/>
            <p:cNvSpPr>
              <a:spLocks/>
            </p:cNvSpPr>
            <p:nvPr/>
          </p:nvSpPr>
          <p:spPr bwMode="auto">
            <a:xfrm>
              <a:off x="2278" y="2205"/>
              <a:ext cx="13" cy="13"/>
            </a:xfrm>
            <a:custGeom>
              <a:avLst/>
              <a:gdLst>
                <a:gd name="T0" fmla="*/ 0 w 141"/>
                <a:gd name="T1" fmla="*/ 140 h 140"/>
                <a:gd name="T2" fmla="*/ 140 w 141"/>
                <a:gd name="T3" fmla="*/ 0 h 140"/>
                <a:gd name="T4" fmla="*/ 141 w 141"/>
                <a:gd name="T5" fmla="*/ 0 h 140"/>
              </a:gdLst>
              <a:ahLst/>
              <a:cxnLst>
                <a:cxn ang="0">
                  <a:pos x="T0" y="T1"/>
                </a:cxn>
                <a:cxn ang="0">
                  <a:pos x="T2" y="T3"/>
                </a:cxn>
                <a:cxn ang="0">
                  <a:pos x="T4" y="T5"/>
                </a:cxn>
              </a:cxnLst>
              <a:rect l="0" t="0" r="r" b="b"/>
              <a:pathLst>
                <a:path w="141" h="140">
                  <a:moveTo>
                    <a:pt x="0" y="140"/>
                  </a:moveTo>
                  <a:lnTo>
                    <a:pt x="140" y="0"/>
                  </a:lnTo>
                  <a:lnTo>
                    <a:pt x="1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69" name="Freeform 109"/>
            <p:cNvSpPr>
              <a:spLocks/>
            </p:cNvSpPr>
            <p:nvPr/>
          </p:nvSpPr>
          <p:spPr bwMode="auto">
            <a:xfrm>
              <a:off x="2505" y="2066"/>
              <a:ext cx="9" cy="9"/>
            </a:xfrm>
            <a:custGeom>
              <a:avLst/>
              <a:gdLst>
                <a:gd name="T0" fmla="*/ 0 w 97"/>
                <a:gd name="T1" fmla="*/ 96 h 96"/>
                <a:gd name="T2" fmla="*/ 96 w 97"/>
                <a:gd name="T3" fmla="*/ 0 h 96"/>
                <a:gd name="T4" fmla="*/ 97 w 97"/>
                <a:gd name="T5" fmla="*/ 0 h 96"/>
              </a:gdLst>
              <a:ahLst/>
              <a:cxnLst>
                <a:cxn ang="0">
                  <a:pos x="T0" y="T1"/>
                </a:cxn>
                <a:cxn ang="0">
                  <a:pos x="T2" y="T3"/>
                </a:cxn>
                <a:cxn ang="0">
                  <a:pos x="T4" y="T5"/>
                </a:cxn>
              </a:cxnLst>
              <a:rect l="0" t="0" r="r" b="b"/>
              <a:pathLst>
                <a:path w="97" h="96">
                  <a:moveTo>
                    <a:pt x="0" y="96"/>
                  </a:moveTo>
                  <a:lnTo>
                    <a:pt x="96" y="0"/>
                  </a:lnTo>
                  <a:lnTo>
                    <a:pt x="9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0" name="Freeform 110"/>
            <p:cNvSpPr>
              <a:spLocks/>
            </p:cNvSpPr>
            <p:nvPr/>
          </p:nvSpPr>
          <p:spPr bwMode="auto">
            <a:xfrm>
              <a:off x="2505" y="2066"/>
              <a:ext cx="23" cy="23"/>
            </a:xfrm>
            <a:custGeom>
              <a:avLst/>
              <a:gdLst>
                <a:gd name="T0" fmla="*/ 0 w 251"/>
                <a:gd name="T1" fmla="*/ 250 h 250"/>
                <a:gd name="T2" fmla="*/ 250 w 251"/>
                <a:gd name="T3" fmla="*/ 0 h 250"/>
                <a:gd name="T4" fmla="*/ 251 w 251"/>
                <a:gd name="T5" fmla="*/ 0 h 250"/>
              </a:gdLst>
              <a:ahLst/>
              <a:cxnLst>
                <a:cxn ang="0">
                  <a:pos x="T0" y="T1"/>
                </a:cxn>
                <a:cxn ang="0">
                  <a:pos x="T2" y="T3"/>
                </a:cxn>
                <a:cxn ang="0">
                  <a:pos x="T4" y="T5"/>
                </a:cxn>
              </a:cxnLst>
              <a:rect l="0" t="0" r="r" b="b"/>
              <a:pathLst>
                <a:path w="251" h="250">
                  <a:moveTo>
                    <a:pt x="0" y="250"/>
                  </a:moveTo>
                  <a:lnTo>
                    <a:pt x="250" y="0"/>
                  </a:lnTo>
                  <a:lnTo>
                    <a:pt x="2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1" name="Freeform 111"/>
            <p:cNvSpPr>
              <a:spLocks/>
            </p:cNvSpPr>
            <p:nvPr/>
          </p:nvSpPr>
          <p:spPr bwMode="auto">
            <a:xfrm>
              <a:off x="2505" y="2066"/>
              <a:ext cx="37" cy="37"/>
            </a:xfrm>
            <a:custGeom>
              <a:avLst/>
              <a:gdLst>
                <a:gd name="T0" fmla="*/ 0 w 405"/>
                <a:gd name="T1" fmla="*/ 405 h 405"/>
                <a:gd name="T2" fmla="*/ 404 w 405"/>
                <a:gd name="T3" fmla="*/ 0 h 405"/>
                <a:gd name="T4" fmla="*/ 405 w 405"/>
                <a:gd name="T5" fmla="*/ 0 h 405"/>
              </a:gdLst>
              <a:ahLst/>
              <a:cxnLst>
                <a:cxn ang="0">
                  <a:pos x="T0" y="T1"/>
                </a:cxn>
                <a:cxn ang="0">
                  <a:pos x="T2" y="T3"/>
                </a:cxn>
                <a:cxn ang="0">
                  <a:pos x="T4" y="T5"/>
                </a:cxn>
              </a:cxnLst>
              <a:rect l="0" t="0" r="r" b="b"/>
              <a:pathLst>
                <a:path w="405" h="405">
                  <a:moveTo>
                    <a:pt x="0" y="405"/>
                  </a:moveTo>
                  <a:lnTo>
                    <a:pt x="404" y="0"/>
                  </a:lnTo>
                  <a:lnTo>
                    <a:pt x="40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2" name="Freeform 112"/>
            <p:cNvSpPr>
              <a:spLocks/>
            </p:cNvSpPr>
            <p:nvPr/>
          </p:nvSpPr>
          <p:spPr bwMode="auto">
            <a:xfrm>
              <a:off x="2505" y="2066"/>
              <a:ext cx="51" cy="51"/>
            </a:xfrm>
            <a:custGeom>
              <a:avLst/>
              <a:gdLst>
                <a:gd name="T0" fmla="*/ 0 w 560"/>
                <a:gd name="T1" fmla="*/ 559 h 559"/>
                <a:gd name="T2" fmla="*/ 559 w 560"/>
                <a:gd name="T3" fmla="*/ 0 h 559"/>
                <a:gd name="T4" fmla="*/ 560 w 560"/>
                <a:gd name="T5" fmla="*/ 0 h 559"/>
              </a:gdLst>
              <a:ahLst/>
              <a:cxnLst>
                <a:cxn ang="0">
                  <a:pos x="T0" y="T1"/>
                </a:cxn>
                <a:cxn ang="0">
                  <a:pos x="T2" y="T3"/>
                </a:cxn>
                <a:cxn ang="0">
                  <a:pos x="T4" y="T5"/>
                </a:cxn>
              </a:cxnLst>
              <a:rect l="0" t="0" r="r" b="b"/>
              <a:pathLst>
                <a:path w="560" h="559">
                  <a:moveTo>
                    <a:pt x="0" y="559"/>
                  </a:moveTo>
                  <a:lnTo>
                    <a:pt x="559" y="0"/>
                  </a:lnTo>
                  <a:lnTo>
                    <a:pt x="56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3" name="Freeform 113"/>
            <p:cNvSpPr>
              <a:spLocks/>
            </p:cNvSpPr>
            <p:nvPr/>
          </p:nvSpPr>
          <p:spPr bwMode="auto">
            <a:xfrm>
              <a:off x="2505" y="2066"/>
              <a:ext cx="65" cy="65"/>
            </a:xfrm>
            <a:custGeom>
              <a:avLst/>
              <a:gdLst>
                <a:gd name="T0" fmla="*/ 0 w 714"/>
                <a:gd name="T1" fmla="*/ 714 h 714"/>
                <a:gd name="T2" fmla="*/ 713 w 714"/>
                <a:gd name="T3" fmla="*/ 0 h 714"/>
                <a:gd name="T4" fmla="*/ 714 w 714"/>
                <a:gd name="T5" fmla="*/ 0 h 714"/>
              </a:gdLst>
              <a:ahLst/>
              <a:cxnLst>
                <a:cxn ang="0">
                  <a:pos x="T0" y="T1"/>
                </a:cxn>
                <a:cxn ang="0">
                  <a:pos x="T2" y="T3"/>
                </a:cxn>
                <a:cxn ang="0">
                  <a:pos x="T4" y="T5"/>
                </a:cxn>
              </a:cxnLst>
              <a:rect l="0" t="0" r="r" b="b"/>
              <a:pathLst>
                <a:path w="714" h="714">
                  <a:moveTo>
                    <a:pt x="0" y="714"/>
                  </a:moveTo>
                  <a:lnTo>
                    <a:pt x="713" y="0"/>
                  </a:lnTo>
                  <a:lnTo>
                    <a:pt x="71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4" name="Freeform 114"/>
            <p:cNvSpPr>
              <a:spLocks/>
            </p:cNvSpPr>
            <p:nvPr/>
          </p:nvSpPr>
          <p:spPr bwMode="auto">
            <a:xfrm>
              <a:off x="2505" y="2066"/>
              <a:ext cx="79" cy="79"/>
            </a:xfrm>
            <a:custGeom>
              <a:avLst/>
              <a:gdLst>
                <a:gd name="T0" fmla="*/ 0 w 868"/>
                <a:gd name="T1" fmla="*/ 868 h 868"/>
                <a:gd name="T2" fmla="*/ 867 w 868"/>
                <a:gd name="T3" fmla="*/ 0 h 868"/>
                <a:gd name="T4" fmla="*/ 868 w 868"/>
                <a:gd name="T5" fmla="*/ 0 h 868"/>
              </a:gdLst>
              <a:ahLst/>
              <a:cxnLst>
                <a:cxn ang="0">
                  <a:pos x="T0" y="T1"/>
                </a:cxn>
                <a:cxn ang="0">
                  <a:pos x="T2" y="T3"/>
                </a:cxn>
                <a:cxn ang="0">
                  <a:pos x="T4" y="T5"/>
                </a:cxn>
              </a:cxnLst>
              <a:rect l="0" t="0" r="r" b="b"/>
              <a:pathLst>
                <a:path w="868" h="868">
                  <a:moveTo>
                    <a:pt x="0" y="868"/>
                  </a:moveTo>
                  <a:lnTo>
                    <a:pt x="867" y="0"/>
                  </a:lnTo>
                  <a:lnTo>
                    <a:pt x="8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5" name="Freeform 115"/>
            <p:cNvSpPr>
              <a:spLocks/>
            </p:cNvSpPr>
            <p:nvPr/>
          </p:nvSpPr>
          <p:spPr bwMode="auto">
            <a:xfrm>
              <a:off x="2505" y="2066"/>
              <a:ext cx="93" cy="93"/>
            </a:xfrm>
            <a:custGeom>
              <a:avLst/>
              <a:gdLst>
                <a:gd name="T0" fmla="*/ 0 w 1022"/>
                <a:gd name="T1" fmla="*/ 1023 h 1023"/>
                <a:gd name="T2" fmla="*/ 1021 w 1022"/>
                <a:gd name="T3" fmla="*/ 0 h 1023"/>
                <a:gd name="T4" fmla="*/ 1022 w 1022"/>
                <a:gd name="T5" fmla="*/ 0 h 1023"/>
              </a:gdLst>
              <a:ahLst/>
              <a:cxnLst>
                <a:cxn ang="0">
                  <a:pos x="T0" y="T1"/>
                </a:cxn>
                <a:cxn ang="0">
                  <a:pos x="T2" y="T3"/>
                </a:cxn>
                <a:cxn ang="0">
                  <a:pos x="T4" y="T5"/>
                </a:cxn>
              </a:cxnLst>
              <a:rect l="0" t="0" r="r" b="b"/>
              <a:pathLst>
                <a:path w="1022" h="1023">
                  <a:moveTo>
                    <a:pt x="0" y="1023"/>
                  </a:moveTo>
                  <a:lnTo>
                    <a:pt x="1021" y="0"/>
                  </a:lnTo>
                  <a:lnTo>
                    <a:pt x="102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6" name="Freeform 116"/>
            <p:cNvSpPr>
              <a:spLocks/>
            </p:cNvSpPr>
            <p:nvPr/>
          </p:nvSpPr>
          <p:spPr bwMode="auto">
            <a:xfrm>
              <a:off x="2505" y="2066"/>
              <a:ext cx="107" cy="107"/>
            </a:xfrm>
            <a:custGeom>
              <a:avLst/>
              <a:gdLst>
                <a:gd name="T0" fmla="*/ 0 w 1177"/>
                <a:gd name="T1" fmla="*/ 1177 h 1177"/>
                <a:gd name="T2" fmla="*/ 1176 w 1177"/>
                <a:gd name="T3" fmla="*/ 0 h 1177"/>
                <a:gd name="T4" fmla="*/ 1177 w 1177"/>
                <a:gd name="T5" fmla="*/ 0 h 1177"/>
              </a:gdLst>
              <a:ahLst/>
              <a:cxnLst>
                <a:cxn ang="0">
                  <a:pos x="T0" y="T1"/>
                </a:cxn>
                <a:cxn ang="0">
                  <a:pos x="T2" y="T3"/>
                </a:cxn>
                <a:cxn ang="0">
                  <a:pos x="T4" y="T5"/>
                </a:cxn>
              </a:cxnLst>
              <a:rect l="0" t="0" r="r" b="b"/>
              <a:pathLst>
                <a:path w="1177" h="1177">
                  <a:moveTo>
                    <a:pt x="0" y="1177"/>
                  </a:moveTo>
                  <a:lnTo>
                    <a:pt x="1176" y="0"/>
                  </a:lnTo>
                  <a:lnTo>
                    <a:pt x="117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7" name="Freeform 117"/>
            <p:cNvSpPr>
              <a:spLocks/>
            </p:cNvSpPr>
            <p:nvPr/>
          </p:nvSpPr>
          <p:spPr bwMode="auto">
            <a:xfrm>
              <a:off x="2505" y="2066"/>
              <a:ext cx="121" cy="121"/>
            </a:xfrm>
            <a:custGeom>
              <a:avLst/>
              <a:gdLst>
                <a:gd name="T0" fmla="*/ 0 w 1331"/>
                <a:gd name="T1" fmla="*/ 1332 h 1332"/>
                <a:gd name="T2" fmla="*/ 1330 w 1331"/>
                <a:gd name="T3" fmla="*/ 0 h 1332"/>
                <a:gd name="T4" fmla="*/ 1331 w 1331"/>
                <a:gd name="T5" fmla="*/ 0 h 1332"/>
              </a:gdLst>
              <a:ahLst/>
              <a:cxnLst>
                <a:cxn ang="0">
                  <a:pos x="T0" y="T1"/>
                </a:cxn>
                <a:cxn ang="0">
                  <a:pos x="T2" y="T3"/>
                </a:cxn>
                <a:cxn ang="0">
                  <a:pos x="T4" y="T5"/>
                </a:cxn>
              </a:cxnLst>
              <a:rect l="0" t="0" r="r" b="b"/>
              <a:pathLst>
                <a:path w="1331" h="1332">
                  <a:moveTo>
                    <a:pt x="0" y="1332"/>
                  </a:moveTo>
                  <a:lnTo>
                    <a:pt x="1330" y="0"/>
                  </a:lnTo>
                  <a:lnTo>
                    <a:pt x="133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8" name="Freeform 118"/>
            <p:cNvSpPr>
              <a:spLocks/>
            </p:cNvSpPr>
            <p:nvPr/>
          </p:nvSpPr>
          <p:spPr bwMode="auto">
            <a:xfrm>
              <a:off x="2505" y="2066"/>
              <a:ext cx="135" cy="135"/>
            </a:xfrm>
            <a:custGeom>
              <a:avLst/>
              <a:gdLst>
                <a:gd name="T0" fmla="*/ 0 w 1485"/>
                <a:gd name="T1" fmla="*/ 1486 h 1486"/>
                <a:gd name="T2" fmla="*/ 1484 w 1485"/>
                <a:gd name="T3" fmla="*/ 0 h 1486"/>
                <a:gd name="T4" fmla="*/ 1485 w 1485"/>
                <a:gd name="T5" fmla="*/ 0 h 1486"/>
              </a:gdLst>
              <a:ahLst/>
              <a:cxnLst>
                <a:cxn ang="0">
                  <a:pos x="T0" y="T1"/>
                </a:cxn>
                <a:cxn ang="0">
                  <a:pos x="T2" y="T3"/>
                </a:cxn>
                <a:cxn ang="0">
                  <a:pos x="T4" y="T5"/>
                </a:cxn>
              </a:cxnLst>
              <a:rect l="0" t="0" r="r" b="b"/>
              <a:pathLst>
                <a:path w="1485" h="1486">
                  <a:moveTo>
                    <a:pt x="0" y="1486"/>
                  </a:moveTo>
                  <a:lnTo>
                    <a:pt x="1484" y="0"/>
                  </a:lnTo>
                  <a:lnTo>
                    <a:pt x="14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79" name="Freeform 119"/>
            <p:cNvSpPr>
              <a:spLocks/>
            </p:cNvSpPr>
            <p:nvPr/>
          </p:nvSpPr>
          <p:spPr bwMode="auto">
            <a:xfrm>
              <a:off x="2505" y="2066"/>
              <a:ext cx="149" cy="149"/>
            </a:xfrm>
            <a:custGeom>
              <a:avLst/>
              <a:gdLst>
                <a:gd name="T0" fmla="*/ 0 w 1640"/>
                <a:gd name="T1" fmla="*/ 1641 h 1641"/>
                <a:gd name="T2" fmla="*/ 1639 w 1640"/>
                <a:gd name="T3" fmla="*/ 0 h 1641"/>
                <a:gd name="T4" fmla="*/ 1640 w 1640"/>
                <a:gd name="T5" fmla="*/ 0 h 1641"/>
              </a:gdLst>
              <a:ahLst/>
              <a:cxnLst>
                <a:cxn ang="0">
                  <a:pos x="T0" y="T1"/>
                </a:cxn>
                <a:cxn ang="0">
                  <a:pos x="T2" y="T3"/>
                </a:cxn>
                <a:cxn ang="0">
                  <a:pos x="T4" y="T5"/>
                </a:cxn>
              </a:cxnLst>
              <a:rect l="0" t="0" r="r" b="b"/>
              <a:pathLst>
                <a:path w="1640" h="1641">
                  <a:moveTo>
                    <a:pt x="0" y="1641"/>
                  </a:moveTo>
                  <a:lnTo>
                    <a:pt x="1639" y="0"/>
                  </a:lnTo>
                  <a:lnTo>
                    <a:pt x="16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0" name="Freeform 120"/>
            <p:cNvSpPr>
              <a:spLocks/>
            </p:cNvSpPr>
            <p:nvPr/>
          </p:nvSpPr>
          <p:spPr bwMode="auto">
            <a:xfrm>
              <a:off x="2516" y="2066"/>
              <a:ext cx="152"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1" name="Freeform 121"/>
            <p:cNvSpPr>
              <a:spLocks/>
            </p:cNvSpPr>
            <p:nvPr/>
          </p:nvSpPr>
          <p:spPr bwMode="auto">
            <a:xfrm>
              <a:off x="2530" y="2066"/>
              <a:ext cx="152"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2" name="Freeform 122"/>
            <p:cNvSpPr>
              <a:spLocks/>
            </p:cNvSpPr>
            <p:nvPr/>
          </p:nvSpPr>
          <p:spPr bwMode="auto">
            <a:xfrm>
              <a:off x="2544" y="2066"/>
              <a:ext cx="152"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3" name="Freeform 123"/>
            <p:cNvSpPr>
              <a:spLocks/>
            </p:cNvSpPr>
            <p:nvPr/>
          </p:nvSpPr>
          <p:spPr bwMode="auto">
            <a:xfrm>
              <a:off x="2558" y="2066"/>
              <a:ext cx="152" cy="152"/>
            </a:xfrm>
            <a:custGeom>
              <a:avLst/>
              <a:gdLst>
                <a:gd name="T0" fmla="*/ 0 w 1669"/>
                <a:gd name="T1" fmla="*/ 1669 h 1669"/>
                <a:gd name="T2" fmla="*/ 1668 w 1669"/>
                <a:gd name="T3" fmla="*/ 0 h 1669"/>
                <a:gd name="T4" fmla="*/ 1669 w 1669"/>
                <a:gd name="T5" fmla="*/ 0 h 1669"/>
              </a:gdLst>
              <a:ahLst/>
              <a:cxnLst>
                <a:cxn ang="0">
                  <a:pos x="T0" y="T1"/>
                </a:cxn>
                <a:cxn ang="0">
                  <a:pos x="T2" y="T3"/>
                </a:cxn>
                <a:cxn ang="0">
                  <a:pos x="T4" y="T5"/>
                </a:cxn>
              </a:cxnLst>
              <a:rect l="0" t="0" r="r" b="b"/>
              <a:pathLst>
                <a:path w="1669" h="1669">
                  <a:moveTo>
                    <a:pt x="0" y="1669"/>
                  </a:moveTo>
                  <a:lnTo>
                    <a:pt x="1668" y="0"/>
                  </a:lnTo>
                  <a:lnTo>
                    <a:pt x="16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4" name="Freeform 124"/>
            <p:cNvSpPr>
              <a:spLocks/>
            </p:cNvSpPr>
            <p:nvPr/>
          </p:nvSpPr>
          <p:spPr bwMode="auto">
            <a:xfrm>
              <a:off x="2573"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5" name="Freeform 125"/>
            <p:cNvSpPr>
              <a:spLocks/>
            </p:cNvSpPr>
            <p:nvPr/>
          </p:nvSpPr>
          <p:spPr bwMode="auto">
            <a:xfrm>
              <a:off x="2587"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6" name="Freeform 126"/>
            <p:cNvSpPr>
              <a:spLocks/>
            </p:cNvSpPr>
            <p:nvPr/>
          </p:nvSpPr>
          <p:spPr bwMode="auto">
            <a:xfrm>
              <a:off x="2601"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7" name="Freeform 127"/>
            <p:cNvSpPr>
              <a:spLocks/>
            </p:cNvSpPr>
            <p:nvPr/>
          </p:nvSpPr>
          <p:spPr bwMode="auto">
            <a:xfrm>
              <a:off x="2615" y="2066"/>
              <a:ext cx="151"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8" name="Freeform 128"/>
            <p:cNvSpPr>
              <a:spLocks/>
            </p:cNvSpPr>
            <p:nvPr/>
          </p:nvSpPr>
          <p:spPr bwMode="auto">
            <a:xfrm>
              <a:off x="2629"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89" name="Freeform 129"/>
            <p:cNvSpPr>
              <a:spLocks/>
            </p:cNvSpPr>
            <p:nvPr/>
          </p:nvSpPr>
          <p:spPr bwMode="auto">
            <a:xfrm>
              <a:off x="2643"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0" name="Freeform 130"/>
            <p:cNvSpPr>
              <a:spLocks/>
            </p:cNvSpPr>
            <p:nvPr/>
          </p:nvSpPr>
          <p:spPr bwMode="auto">
            <a:xfrm>
              <a:off x="2657"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1" name="Freeform 131"/>
            <p:cNvSpPr>
              <a:spLocks/>
            </p:cNvSpPr>
            <p:nvPr/>
          </p:nvSpPr>
          <p:spPr bwMode="auto">
            <a:xfrm>
              <a:off x="2671" y="2066"/>
              <a:ext cx="151" cy="152"/>
            </a:xfrm>
            <a:custGeom>
              <a:avLst/>
              <a:gdLst>
                <a:gd name="T0" fmla="*/ 0 w 1668"/>
                <a:gd name="T1" fmla="*/ 1669 h 1669"/>
                <a:gd name="T2" fmla="*/ 1667 w 1668"/>
                <a:gd name="T3" fmla="*/ 0 h 1669"/>
                <a:gd name="T4" fmla="*/ 1668 w 1668"/>
                <a:gd name="T5" fmla="*/ 0 h 1669"/>
              </a:gdLst>
              <a:ahLst/>
              <a:cxnLst>
                <a:cxn ang="0">
                  <a:pos x="T0" y="T1"/>
                </a:cxn>
                <a:cxn ang="0">
                  <a:pos x="T2" y="T3"/>
                </a:cxn>
                <a:cxn ang="0">
                  <a:pos x="T4" y="T5"/>
                </a:cxn>
              </a:cxnLst>
              <a:rect l="0" t="0" r="r" b="b"/>
              <a:pathLst>
                <a:path w="1668" h="1669">
                  <a:moveTo>
                    <a:pt x="0" y="1669"/>
                  </a:moveTo>
                  <a:lnTo>
                    <a:pt x="1667" y="0"/>
                  </a:lnTo>
                  <a:lnTo>
                    <a:pt x="16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2" name="Freeform 132"/>
            <p:cNvSpPr>
              <a:spLocks/>
            </p:cNvSpPr>
            <p:nvPr/>
          </p:nvSpPr>
          <p:spPr bwMode="auto">
            <a:xfrm>
              <a:off x="2685"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3" name="Freeform 133"/>
            <p:cNvSpPr>
              <a:spLocks/>
            </p:cNvSpPr>
            <p:nvPr/>
          </p:nvSpPr>
          <p:spPr bwMode="auto">
            <a:xfrm>
              <a:off x="2699"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4" name="Freeform 134"/>
            <p:cNvSpPr>
              <a:spLocks/>
            </p:cNvSpPr>
            <p:nvPr/>
          </p:nvSpPr>
          <p:spPr bwMode="auto">
            <a:xfrm>
              <a:off x="2713" y="2066"/>
              <a:ext cx="151" cy="152"/>
            </a:xfrm>
            <a:custGeom>
              <a:avLst/>
              <a:gdLst>
                <a:gd name="T0" fmla="*/ 0 w 1667"/>
                <a:gd name="T1" fmla="*/ 1669 h 1669"/>
                <a:gd name="T2" fmla="*/ 1666 w 1667"/>
                <a:gd name="T3" fmla="*/ 0 h 1669"/>
                <a:gd name="T4" fmla="*/ 1667 w 1667"/>
                <a:gd name="T5" fmla="*/ 0 h 1669"/>
              </a:gdLst>
              <a:ahLst/>
              <a:cxnLst>
                <a:cxn ang="0">
                  <a:pos x="T0" y="T1"/>
                </a:cxn>
                <a:cxn ang="0">
                  <a:pos x="T2" y="T3"/>
                </a:cxn>
                <a:cxn ang="0">
                  <a:pos x="T4" y="T5"/>
                </a:cxn>
              </a:cxnLst>
              <a:rect l="0" t="0" r="r" b="b"/>
              <a:pathLst>
                <a:path w="1667" h="1669">
                  <a:moveTo>
                    <a:pt x="0" y="1669"/>
                  </a:moveTo>
                  <a:lnTo>
                    <a:pt x="1666" y="0"/>
                  </a:lnTo>
                  <a:lnTo>
                    <a:pt x="16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5" name="Freeform 135"/>
            <p:cNvSpPr>
              <a:spLocks/>
            </p:cNvSpPr>
            <p:nvPr/>
          </p:nvSpPr>
          <p:spPr bwMode="auto">
            <a:xfrm>
              <a:off x="2727" y="2077"/>
              <a:ext cx="140" cy="141"/>
            </a:xfrm>
            <a:custGeom>
              <a:avLst/>
              <a:gdLst>
                <a:gd name="T0" fmla="*/ 0 w 1544"/>
                <a:gd name="T1" fmla="*/ 1547 h 1547"/>
                <a:gd name="T2" fmla="*/ 1543 w 1544"/>
                <a:gd name="T3" fmla="*/ 0 h 1547"/>
                <a:gd name="T4" fmla="*/ 1544 w 1544"/>
                <a:gd name="T5" fmla="*/ 0 h 1547"/>
              </a:gdLst>
              <a:ahLst/>
              <a:cxnLst>
                <a:cxn ang="0">
                  <a:pos x="T0" y="T1"/>
                </a:cxn>
                <a:cxn ang="0">
                  <a:pos x="T2" y="T3"/>
                </a:cxn>
                <a:cxn ang="0">
                  <a:pos x="T4" y="T5"/>
                </a:cxn>
              </a:cxnLst>
              <a:rect l="0" t="0" r="r" b="b"/>
              <a:pathLst>
                <a:path w="1544" h="1547">
                  <a:moveTo>
                    <a:pt x="0" y="1547"/>
                  </a:moveTo>
                  <a:lnTo>
                    <a:pt x="1543" y="0"/>
                  </a:lnTo>
                  <a:lnTo>
                    <a:pt x="15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6" name="Freeform 136"/>
            <p:cNvSpPr>
              <a:spLocks/>
            </p:cNvSpPr>
            <p:nvPr/>
          </p:nvSpPr>
          <p:spPr bwMode="auto">
            <a:xfrm>
              <a:off x="2741" y="2091"/>
              <a:ext cx="126" cy="127"/>
            </a:xfrm>
            <a:custGeom>
              <a:avLst/>
              <a:gdLst>
                <a:gd name="T0" fmla="*/ 0 w 1390"/>
                <a:gd name="T1" fmla="*/ 1392 h 1392"/>
                <a:gd name="T2" fmla="*/ 1389 w 1390"/>
                <a:gd name="T3" fmla="*/ 0 h 1392"/>
                <a:gd name="T4" fmla="*/ 1390 w 1390"/>
                <a:gd name="T5" fmla="*/ 0 h 1392"/>
              </a:gdLst>
              <a:ahLst/>
              <a:cxnLst>
                <a:cxn ang="0">
                  <a:pos x="T0" y="T1"/>
                </a:cxn>
                <a:cxn ang="0">
                  <a:pos x="T2" y="T3"/>
                </a:cxn>
                <a:cxn ang="0">
                  <a:pos x="T4" y="T5"/>
                </a:cxn>
              </a:cxnLst>
              <a:rect l="0" t="0" r="r" b="b"/>
              <a:pathLst>
                <a:path w="1390" h="1392">
                  <a:moveTo>
                    <a:pt x="0" y="1392"/>
                  </a:moveTo>
                  <a:lnTo>
                    <a:pt x="1389" y="0"/>
                  </a:lnTo>
                  <a:lnTo>
                    <a:pt x="13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7" name="Freeform 137"/>
            <p:cNvSpPr>
              <a:spLocks/>
            </p:cNvSpPr>
            <p:nvPr/>
          </p:nvSpPr>
          <p:spPr bwMode="auto">
            <a:xfrm>
              <a:off x="2755" y="2105"/>
              <a:ext cx="112" cy="113"/>
            </a:xfrm>
            <a:custGeom>
              <a:avLst/>
              <a:gdLst>
                <a:gd name="T0" fmla="*/ 0 w 1236"/>
                <a:gd name="T1" fmla="*/ 1238 h 1238"/>
                <a:gd name="T2" fmla="*/ 1235 w 1236"/>
                <a:gd name="T3" fmla="*/ 0 h 1238"/>
                <a:gd name="T4" fmla="*/ 1236 w 1236"/>
                <a:gd name="T5" fmla="*/ 0 h 1238"/>
              </a:gdLst>
              <a:ahLst/>
              <a:cxnLst>
                <a:cxn ang="0">
                  <a:pos x="T0" y="T1"/>
                </a:cxn>
                <a:cxn ang="0">
                  <a:pos x="T2" y="T3"/>
                </a:cxn>
                <a:cxn ang="0">
                  <a:pos x="T4" y="T5"/>
                </a:cxn>
              </a:cxnLst>
              <a:rect l="0" t="0" r="r" b="b"/>
              <a:pathLst>
                <a:path w="1236" h="1238">
                  <a:moveTo>
                    <a:pt x="0" y="1238"/>
                  </a:moveTo>
                  <a:lnTo>
                    <a:pt x="1235" y="0"/>
                  </a:lnTo>
                  <a:lnTo>
                    <a:pt x="123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8" name="Freeform 138"/>
            <p:cNvSpPr>
              <a:spLocks/>
            </p:cNvSpPr>
            <p:nvPr/>
          </p:nvSpPr>
          <p:spPr bwMode="auto">
            <a:xfrm>
              <a:off x="2769" y="2119"/>
              <a:ext cx="98" cy="99"/>
            </a:xfrm>
            <a:custGeom>
              <a:avLst/>
              <a:gdLst>
                <a:gd name="T0" fmla="*/ 0 w 1082"/>
                <a:gd name="T1" fmla="*/ 1083 h 1083"/>
                <a:gd name="T2" fmla="*/ 1081 w 1082"/>
                <a:gd name="T3" fmla="*/ 0 h 1083"/>
                <a:gd name="T4" fmla="*/ 1082 w 1082"/>
                <a:gd name="T5" fmla="*/ 0 h 1083"/>
              </a:gdLst>
              <a:ahLst/>
              <a:cxnLst>
                <a:cxn ang="0">
                  <a:pos x="T0" y="T1"/>
                </a:cxn>
                <a:cxn ang="0">
                  <a:pos x="T2" y="T3"/>
                </a:cxn>
                <a:cxn ang="0">
                  <a:pos x="T4" y="T5"/>
                </a:cxn>
              </a:cxnLst>
              <a:rect l="0" t="0" r="r" b="b"/>
              <a:pathLst>
                <a:path w="1082" h="1083">
                  <a:moveTo>
                    <a:pt x="0" y="1083"/>
                  </a:moveTo>
                  <a:lnTo>
                    <a:pt x="1081" y="0"/>
                  </a:lnTo>
                  <a:lnTo>
                    <a:pt x="10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499" name="Freeform 139"/>
            <p:cNvSpPr>
              <a:spLocks/>
            </p:cNvSpPr>
            <p:nvPr/>
          </p:nvSpPr>
          <p:spPr bwMode="auto">
            <a:xfrm>
              <a:off x="2783" y="2133"/>
              <a:ext cx="84" cy="85"/>
            </a:xfrm>
            <a:custGeom>
              <a:avLst/>
              <a:gdLst>
                <a:gd name="T0" fmla="*/ 0 w 927"/>
                <a:gd name="T1" fmla="*/ 929 h 929"/>
                <a:gd name="T2" fmla="*/ 926 w 927"/>
                <a:gd name="T3" fmla="*/ 0 h 929"/>
                <a:gd name="T4" fmla="*/ 927 w 927"/>
                <a:gd name="T5" fmla="*/ 0 h 929"/>
              </a:gdLst>
              <a:ahLst/>
              <a:cxnLst>
                <a:cxn ang="0">
                  <a:pos x="T0" y="T1"/>
                </a:cxn>
                <a:cxn ang="0">
                  <a:pos x="T2" y="T3"/>
                </a:cxn>
                <a:cxn ang="0">
                  <a:pos x="T4" y="T5"/>
                </a:cxn>
              </a:cxnLst>
              <a:rect l="0" t="0" r="r" b="b"/>
              <a:pathLst>
                <a:path w="927" h="929">
                  <a:moveTo>
                    <a:pt x="0" y="929"/>
                  </a:moveTo>
                  <a:lnTo>
                    <a:pt x="926" y="0"/>
                  </a:lnTo>
                  <a:lnTo>
                    <a:pt x="92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0" name="Freeform 140"/>
            <p:cNvSpPr>
              <a:spLocks/>
            </p:cNvSpPr>
            <p:nvPr/>
          </p:nvSpPr>
          <p:spPr bwMode="auto">
            <a:xfrm>
              <a:off x="2797" y="2147"/>
              <a:ext cx="70" cy="71"/>
            </a:xfrm>
            <a:custGeom>
              <a:avLst/>
              <a:gdLst>
                <a:gd name="T0" fmla="*/ 0 w 773"/>
                <a:gd name="T1" fmla="*/ 774 h 774"/>
                <a:gd name="T2" fmla="*/ 772 w 773"/>
                <a:gd name="T3" fmla="*/ 0 h 774"/>
                <a:gd name="T4" fmla="*/ 773 w 773"/>
                <a:gd name="T5" fmla="*/ 0 h 774"/>
              </a:gdLst>
              <a:ahLst/>
              <a:cxnLst>
                <a:cxn ang="0">
                  <a:pos x="T0" y="T1"/>
                </a:cxn>
                <a:cxn ang="0">
                  <a:pos x="T2" y="T3"/>
                </a:cxn>
                <a:cxn ang="0">
                  <a:pos x="T4" y="T5"/>
                </a:cxn>
              </a:cxnLst>
              <a:rect l="0" t="0" r="r" b="b"/>
              <a:pathLst>
                <a:path w="773" h="774">
                  <a:moveTo>
                    <a:pt x="0" y="774"/>
                  </a:moveTo>
                  <a:lnTo>
                    <a:pt x="772" y="0"/>
                  </a:lnTo>
                  <a:lnTo>
                    <a:pt x="77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1" name="Freeform 141"/>
            <p:cNvSpPr>
              <a:spLocks/>
            </p:cNvSpPr>
            <p:nvPr/>
          </p:nvSpPr>
          <p:spPr bwMode="auto">
            <a:xfrm>
              <a:off x="2811" y="2161"/>
              <a:ext cx="56" cy="57"/>
            </a:xfrm>
            <a:custGeom>
              <a:avLst/>
              <a:gdLst>
                <a:gd name="T0" fmla="*/ 0 w 619"/>
                <a:gd name="T1" fmla="*/ 620 h 620"/>
                <a:gd name="T2" fmla="*/ 618 w 619"/>
                <a:gd name="T3" fmla="*/ 0 h 620"/>
                <a:gd name="T4" fmla="*/ 619 w 619"/>
                <a:gd name="T5" fmla="*/ 0 h 620"/>
              </a:gdLst>
              <a:ahLst/>
              <a:cxnLst>
                <a:cxn ang="0">
                  <a:pos x="T0" y="T1"/>
                </a:cxn>
                <a:cxn ang="0">
                  <a:pos x="T2" y="T3"/>
                </a:cxn>
                <a:cxn ang="0">
                  <a:pos x="T4" y="T5"/>
                </a:cxn>
              </a:cxnLst>
              <a:rect l="0" t="0" r="r" b="b"/>
              <a:pathLst>
                <a:path w="619" h="620">
                  <a:moveTo>
                    <a:pt x="0" y="620"/>
                  </a:moveTo>
                  <a:lnTo>
                    <a:pt x="618" y="0"/>
                  </a:lnTo>
                  <a:lnTo>
                    <a:pt x="61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2" name="Freeform 142"/>
            <p:cNvSpPr>
              <a:spLocks/>
            </p:cNvSpPr>
            <p:nvPr/>
          </p:nvSpPr>
          <p:spPr bwMode="auto">
            <a:xfrm>
              <a:off x="2825" y="2175"/>
              <a:ext cx="42" cy="43"/>
            </a:xfrm>
            <a:custGeom>
              <a:avLst/>
              <a:gdLst>
                <a:gd name="T0" fmla="*/ 0 w 465"/>
                <a:gd name="T1" fmla="*/ 465 h 465"/>
                <a:gd name="T2" fmla="*/ 464 w 465"/>
                <a:gd name="T3" fmla="*/ 0 h 465"/>
                <a:gd name="T4" fmla="*/ 465 w 465"/>
                <a:gd name="T5" fmla="*/ 0 h 465"/>
              </a:gdLst>
              <a:ahLst/>
              <a:cxnLst>
                <a:cxn ang="0">
                  <a:pos x="T0" y="T1"/>
                </a:cxn>
                <a:cxn ang="0">
                  <a:pos x="T2" y="T3"/>
                </a:cxn>
                <a:cxn ang="0">
                  <a:pos x="T4" y="T5"/>
                </a:cxn>
              </a:cxnLst>
              <a:rect l="0" t="0" r="r" b="b"/>
              <a:pathLst>
                <a:path w="465" h="465">
                  <a:moveTo>
                    <a:pt x="0" y="465"/>
                  </a:moveTo>
                  <a:lnTo>
                    <a:pt x="464" y="0"/>
                  </a:lnTo>
                  <a:lnTo>
                    <a:pt x="4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3" name="Freeform 143"/>
            <p:cNvSpPr>
              <a:spLocks/>
            </p:cNvSpPr>
            <p:nvPr/>
          </p:nvSpPr>
          <p:spPr bwMode="auto">
            <a:xfrm>
              <a:off x="2839" y="2189"/>
              <a:ext cx="28" cy="29"/>
            </a:xfrm>
            <a:custGeom>
              <a:avLst/>
              <a:gdLst>
                <a:gd name="T0" fmla="*/ 0 w 310"/>
                <a:gd name="T1" fmla="*/ 311 h 311"/>
                <a:gd name="T2" fmla="*/ 309 w 310"/>
                <a:gd name="T3" fmla="*/ 0 h 311"/>
                <a:gd name="T4" fmla="*/ 310 w 310"/>
                <a:gd name="T5" fmla="*/ 0 h 311"/>
              </a:gdLst>
              <a:ahLst/>
              <a:cxnLst>
                <a:cxn ang="0">
                  <a:pos x="T0" y="T1"/>
                </a:cxn>
                <a:cxn ang="0">
                  <a:pos x="T2" y="T3"/>
                </a:cxn>
                <a:cxn ang="0">
                  <a:pos x="T4" y="T5"/>
                </a:cxn>
              </a:cxnLst>
              <a:rect l="0" t="0" r="r" b="b"/>
              <a:pathLst>
                <a:path w="310" h="311">
                  <a:moveTo>
                    <a:pt x="0" y="311"/>
                  </a:moveTo>
                  <a:lnTo>
                    <a:pt x="309" y="0"/>
                  </a:lnTo>
                  <a:lnTo>
                    <a:pt x="3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4" name="Freeform 144"/>
            <p:cNvSpPr>
              <a:spLocks/>
            </p:cNvSpPr>
            <p:nvPr/>
          </p:nvSpPr>
          <p:spPr bwMode="auto">
            <a:xfrm>
              <a:off x="2853" y="2204"/>
              <a:ext cx="14" cy="14"/>
            </a:xfrm>
            <a:custGeom>
              <a:avLst/>
              <a:gdLst>
                <a:gd name="T0" fmla="*/ 0 w 156"/>
                <a:gd name="T1" fmla="*/ 155 h 155"/>
                <a:gd name="T2" fmla="*/ 155 w 156"/>
                <a:gd name="T3" fmla="*/ 0 h 155"/>
                <a:gd name="T4" fmla="*/ 156 w 156"/>
                <a:gd name="T5" fmla="*/ 0 h 155"/>
              </a:gdLst>
              <a:ahLst/>
              <a:cxnLst>
                <a:cxn ang="0">
                  <a:pos x="T0" y="T1"/>
                </a:cxn>
                <a:cxn ang="0">
                  <a:pos x="T2" y="T3"/>
                </a:cxn>
                <a:cxn ang="0">
                  <a:pos x="T4" y="T5"/>
                </a:cxn>
              </a:cxnLst>
              <a:rect l="0" t="0" r="r" b="b"/>
              <a:pathLst>
                <a:path w="156" h="155">
                  <a:moveTo>
                    <a:pt x="0" y="155"/>
                  </a:moveTo>
                  <a:lnTo>
                    <a:pt x="155" y="0"/>
                  </a:lnTo>
                  <a:lnTo>
                    <a:pt x="15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5" name="Freeform 145"/>
            <p:cNvSpPr>
              <a:spLocks/>
            </p:cNvSpPr>
            <p:nvPr/>
          </p:nvSpPr>
          <p:spPr bwMode="auto">
            <a:xfrm>
              <a:off x="2867" y="2218"/>
              <a:ext cx="1" cy="1"/>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lnTo>
                    <a:pt x="1"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6" name="Freeform 146"/>
            <p:cNvSpPr>
              <a:spLocks/>
            </p:cNvSpPr>
            <p:nvPr/>
          </p:nvSpPr>
          <p:spPr bwMode="auto">
            <a:xfrm>
              <a:off x="2396" y="2380"/>
              <a:ext cx="8" cy="7"/>
            </a:xfrm>
            <a:custGeom>
              <a:avLst/>
              <a:gdLst>
                <a:gd name="T0" fmla="*/ 0 w 82"/>
                <a:gd name="T1" fmla="*/ 80 h 80"/>
                <a:gd name="T2" fmla="*/ 81 w 82"/>
                <a:gd name="T3" fmla="*/ 0 h 80"/>
                <a:gd name="T4" fmla="*/ 82 w 82"/>
                <a:gd name="T5" fmla="*/ 0 h 80"/>
              </a:gdLst>
              <a:ahLst/>
              <a:cxnLst>
                <a:cxn ang="0">
                  <a:pos x="T0" y="T1"/>
                </a:cxn>
                <a:cxn ang="0">
                  <a:pos x="T2" y="T3"/>
                </a:cxn>
                <a:cxn ang="0">
                  <a:pos x="T4" y="T5"/>
                </a:cxn>
              </a:cxnLst>
              <a:rect l="0" t="0" r="r" b="b"/>
              <a:pathLst>
                <a:path w="82" h="80">
                  <a:moveTo>
                    <a:pt x="0" y="80"/>
                  </a:moveTo>
                  <a:lnTo>
                    <a:pt x="81" y="0"/>
                  </a:lnTo>
                  <a:lnTo>
                    <a:pt x="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7" name="Freeform 147"/>
            <p:cNvSpPr>
              <a:spLocks/>
            </p:cNvSpPr>
            <p:nvPr/>
          </p:nvSpPr>
          <p:spPr bwMode="auto">
            <a:xfrm>
              <a:off x="2404" y="2366"/>
              <a:ext cx="25" cy="24"/>
            </a:xfrm>
            <a:custGeom>
              <a:avLst/>
              <a:gdLst>
                <a:gd name="T0" fmla="*/ 0 w 272"/>
                <a:gd name="T1" fmla="*/ 270 h 270"/>
                <a:gd name="T2" fmla="*/ 271 w 272"/>
                <a:gd name="T3" fmla="*/ 0 h 270"/>
                <a:gd name="T4" fmla="*/ 272 w 272"/>
                <a:gd name="T5" fmla="*/ 0 h 270"/>
              </a:gdLst>
              <a:ahLst/>
              <a:cxnLst>
                <a:cxn ang="0">
                  <a:pos x="T0" y="T1"/>
                </a:cxn>
                <a:cxn ang="0">
                  <a:pos x="T2" y="T3"/>
                </a:cxn>
                <a:cxn ang="0">
                  <a:pos x="T4" y="T5"/>
                </a:cxn>
              </a:cxnLst>
              <a:rect l="0" t="0" r="r" b="b"/>
              <a:pathLst>
                <a:path w="272" h="270">
                  <a:moveTo>
                    <a:pt x="0" y="270"/>
                  </a:moveTo>
                  <a:lnTo>
                    <a:pt x="271" y="0"/>
                  </a:lnTo>
                  <a:lnTo>
                    <a:pt x="27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8" name="Freeform 148"/>
            <p:cNvSpPr>
              <a:spLocks/>
            </p:cNvSpPr>
            <p:nvPr/>
          </p:nvSpPr>
          <p:spPr bwMode="auto">
            <a:xfrm>
              <a:off x="2412" y="2351"/>
              <a:ext cx="43" cy="43"/>
            </a:xfrm>
            <a:custGeom>
              <a:avLst/>
              <a:gdLst>
                <a:gd name="T0" fmla="*/ 0 w 476"/>
                <a:gd name="T1" fmla="*/ 475 h 475"/>
                <a:gd name="T2" fmla="*/ 475 w 476"/>
                <a:gd name="T3" fmla="*/ 0 h 475"/>
                <a:gd name="T4" fmla="*/ 476 w 476"/>
                <a:gd name="T5" fmla="*/ 0 h 475"/>
              </a:gdLst>
              <a:ahLst/>
              <a:cxnLst>
                <a:cxn ang="0">
                  <a:pos x="T0" y="T1"/>
                </a:cxn>
                <a:cxn ang="0">
                  <a:pos x="T2" y="T3"/>
                </a:cxn>
                <a:cxn ang="0">
                  <a:pos x="T4" y="T5"/>
                </a:cxn>
              </a:cxnLst>
              <a:rect l="0" t="0" r="r" b="b"/>
              <a:pathLst>
                <a:path w="476" h="475">
                  <a:moveTo>
                    <a:pt x="0" y="475"/>
                  </a:moveTo>
                  <a:lnTo>
                    <a:pt x="475" y="0"/>
                  </a:lnTo>
                  <a:lnTo>
                    <a:pt x="47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09" name="Freeform 149"/>
            <p:cNvSpPr>
              <a:spLocks/>
            </p:cNvSpPr>
            <p:nvPr/>
          </p:nvSpPr>
          <p:spPr bwMode="auto">
            <a:xfrm>
              <a:off x="2420" y="2348"/>
              <a:ext cx="49" cy="49"/>
            </a:xfrm>
            <a:custGeom>
              <a:avLst/>
              <a:gdLst>
                <a:gd name="T0" fmla="*/ 0 w 539"/>
                <a:gd name="T1" fmla="*/ 539 h 539"/>
                <a:gd name="T2" fmla="*/ 538 w 539"/>
                <a:gd name="T3" fmla="*/ 0 h 539"/>
                <a:gd name="T4" fmla="*/ 539 w 539"/>
                <a:gd name="T5" fmla="*/ 0 h 539"/>
              </a:gdLst>
              <a:ahLst/>
              <a:cxnLst>
                <a:cxn ang="0">
                  <a:pos x="T0" y="T1"/>
                </a:cxn>
                <a:cxn ang="0">
                  <a:pos x="T2" y="T3"/>
                </a:cxn>
                <a:cxn ang="0">
                  <a:pos x="T4" y="T5"/>
                </a:cxn>
              </a:cxnLst>
              <a:rect l="0" t="0" r="r" b="b"/>
              <a:pathLst>
                <a:path w="539" h="539">
                  <a:moveTo>
                    <a:pt x="0" y="539"/>
                  </a:moveTo>
                  <a:lnTo>
                    <a:pt x="538" y="0"/>
                  </a:lnTo>
                  <a:lnTo>
                    <a:pt x="53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0" name="Freeform 150"/>
            <p:cNvSpPr>
              <a:spLocks/>
            </p:cNvSpPr>
            <p:nvPr/>
          </p:nvSpPr>
          <p:spPr bwMode="auto">
            <a:xfrm>
              <a:off x="2428" y="2350"/>
              <a:ext cx="50" cy="50"/>
            </a:xfrm>
            <a:custGeom>
              <a:avLst/>
              <a:gdLst>
                <a:gd name="T0" fmla="*/ 0 w 550"/>
                <a:gd name="T1" fmla="*/ 550 h 550"/>
                <a:gd name="T2" fmla="*/ 549 w 550"/>
                <a:gd name="T3" fmla="*/ 0 h 550"/>
                <a:gd name="T4" fmla="*/ 550 w 550"/>
                <a:gd name="T5" fmla="*/ 0 h 550"/>
              </a:gdLst>
              <a:ahLst/>
              <a:cxnLst>
                <a:cxn ang="0">
                  <a:pos x="T0" y="T1"/>
                </a:cxn>
                <a:cxn ang="0">
                  <a:pos x="T2" y="T3"/>
                </a:cxn>
                <a:cxn ang="0">
                  <a:pos x="T4" y="T5"/>
                </a:cxn>
              </a:cxnLst>
              <a:rect l="0" t="0" r="r" b="b"/>
              <a:pathLst>
                <a:path w="550" h="550">
                  <a:moveTo>
                    <a:pt x="0" y="550"/>
                  </a:moveTo>
                  <a:lnTo>
                    <a:pt x="549" y="0"/>
                  </a:lnTo>
                  <a:lnTo>
                    <a:pt x="55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1" name="Freeform 151"/>
            <p:cNvSpPr>
              <a:spLocks/>
            </p:cNvSpPr>
            <p:nvPr/>
          </p:nvSpPr>
          <p:spPr bwMode="auto">
            <a:xfrm>
              <a:off x="2438" y="2355"/>
              <a:ext cx="47" cy="47"/>
            </a:xfrm>
            <a:custGeom>
              <a:avLst/>
              <a:gdLst>
                <a:gd name="T0" fmla="*/ 0 w 517"/>
                <a:gd name="T1" fmla="*/ 517 h 517"/>
                <a:gd name="T2" fmla="*/ 516 w 517"/>
                <a:gd name="T3" fmla="*/ 0 h 517"/>
                <a:gd name="T4" fmla="*/ 517 w 517"/>
                <a:gd name="T5" fmla="*/ 0 h 517"/>
              </a:gdLst>
              <a:ahLst/>
              <a:cxnLst>
                <a:cxn ang="0">
                  <a:pos x="T0" y="T1"/>
                </a:cxn>
                <a:cxn ang="0">
                  <a:pos x="T2" y="T3"/>
                </a:cxn>
                <a:cxn ang="0">
                  <a:pos x="T4" y="T5"/>
                </a:cxn>
              </a:cxnLst>
              <a:rect l="0" t="0" r="r" b="b"/>
              <a:pathLst>
                <a:path w="517" h="517">
                  <a:moveTo>
                    <a:pt x="0" y="517"/>
                  </a:moveTo>
                  <a:lnTo>
                    <a:pt x="516" y="0"/>
                  </a:lnTo>
                  <a:lnTo>
                    <a:pt x="51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2" name="Freeform 152"/>
            <p:cNvSpPr>
              <a:spLocks/>
            </p:cNvSpPr>
            <p:nvPr/>
          </p:nvSpPr>
          <p:spPr bwMode="auto">
            <a:xfrm>
              <a:off x="2449" y="2361"/>
              <a:ext cx="41" cy="41"/>
            </a:xfrm>
            <a:custGeom>
              <a:avLst/>
              <a:gdLst>
                <a:gd name="T0" fmla="*/ 0 w 451"/>
                <a:gd name="T1" fmla="*/ 451 h 451"/>
                <a:gd name="T2" fmla="*/ 450 w 451"/>
                <a:gd name="T3" fmla="*/ 0 h 451"/>
                <a:gd name="T4" fmla="*/ 451 w 451"/>
                <a:gd name="T5" fmla="*/ 0 h 451"/>
              </a:gdLst>
              <a:ahLst/>
              <a:cxnLst>
                <a:cxn ang="0">
                  <a:pos x="T0" y="T1"/>
                </a:cxn>
                <a:cxn ang="0">
                  <a:pos x="T2" y="T3"/>
                </a:cxn>
                <a:cxn ang="0">
                  <a:pos x="T4" y="T5"/>
                </a:cxn>
              </a:cxnLst>
              <a:rect l="0" t="0" r="r" b="b"/>
              <a:pathLst>
                <a:path w="451" h="451">
                  <a:moveTo>
                    <a:pt x="0" y="451"/>
                  </a:moveTo>
                  <a:lnTo>
                    <a:pt x="450" y="0"/>
                  </a:lnTo>
                  <a:lnTo>
                    <a:pt x="4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3" name="Freeform 153"/>
            <p:cNvSpPr>
              <a:spLocks/>
            </p:cNvSpPr>
            <p:nvPr/>
          </p:nvSpPr>
          <p:spPr bwMode="auto">
            <a:xfrm>
              <a:off x="2461" y="2369"/>
              <a:ext cx="32" cy="32"/>
            </a:xfrm>
            <a:custGeom>
              <a:avLst/>
              <a:gdLst>
                <a:gd name="T0" fmla="*/ 0 w 351"/>
                <a:gd name="T1" fmla="*/ 350 h 350"/>
                <a:gd name="T2" fmla="*/ 350 w 351"/>
                <a:gd name="T3" fmla="*/ 0 h 350"/>
                <a:gd name="T4" fmla="*/ 351 w 351"/>
                <a:gd name="T5" fmla="*/ 0 h 350"/>
              </a:gdLst>
              <a:ahLst/>
              <a:cxnLst>
                <a:cxn ang="0">
                  <a:pos x="T0" y="T1"/>
                </a:cxn>
                <a:cxn ang="0">
                  <a:pos x="T2" y="T3"/>
                </a:cxn>
                <a:cxn ang="0">
                  <a:pos x="T4" y="T5"/>
                </a:cxn>
              </a:cxnLst>
              <a:rect l="0" t="0" r="r" b="b"/>
              <a:pathLst>
                <a:path w="351" h="350">
                  <a:moveTo>
                    <a:pt x="0" y="350"/>
                  </a:moveTo>
                  <a:lnTo>
                    <a:pt x="350" y="0"/>
                  </a:lnTo>
                  <a:lnTo>
                    <a:pt x="35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4" name="Freeform 154"/>
            <p:cNvSpPr>
              <a:spLocks/>
            </p:cNvSpPr>
            <p:nvPr/>
          </p:nvSpPr>
          <p:spPr bwMode="auto">
            <a:xfrm>
              <a:off x="2476" y="2381"/>
              <a:ext cx="17" cy="16"/>
            </a:xfrm>
            <a:custGeom>
              <a:avLst/>
              <a:gdLst>
                <a:gd name="T0" fmla="*/ 0 w 182"/>
                <a:gd name="T1" fmla="*/ 180 h 180"/>
                <a:gd name="T2" fmla="*/ 181 w 182"/>
                <a:gd name="T3" fmla="*/ 0 h 180"/>
                <a:gd name="T4" fmla="*/ 182 w 182"/>
                <a:gd name="T5" fmla="*/ 0 h 180"/>
              </a:gdLst>
              <a:ahLst/>
              <a:cxnLst>
                <a:cxn ang="0">
                  <a:pos x="T0" y="T1"/>
                </a:cxn>
                <a:cxn ang="0">
                  <a:pos x="T2" y="T3"/>
                </a:cxn>
                <a:cxn ang="0">
                  <a:pos x="T4" y="T5"/>
                </a:cxn>
              </a:cxnLst>
              <a:rect l="0" t="0" r="r" b="b"/>
              <a:pathLst>
                <a:path w="182" h="180">
                  <a:moveTo>
                    <a:pt x="0" y="180"/>
                  </a:moveTo>
                  <a:lnTo>
                    <a:pt x="181" y="0"/>
                  </a:lnTo>
                  <a:lnTo>
                    <a:pt x="1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5" name="Freeform 155"/>
            <p:cNvSpPr>
              <a:spLocks/>
            </p:cNvSpPr>
            <p:nvPr/>
          </p:nvSpPr>
          <p:spPr bwMode="auto">
            <a:xfrm>
              <a:off x="2207" y="2066"/>
              <a:ext cx="381" cy="1"/>
            </a:xfrm>
            <a:custGeom>
              <a:avLst/>
              <a:gdLst>
                <a:gd name="T0" fmla="*/ 0 w 4191"/>
                <a:gd name="T1" fmla="*/ 4190 w 4191"/>
                <a:gd name="T2" fmla="*/ 4191 w 4191"/>
              </a:gdLst>
              <a:ahLst/>
              <a:cxnLst>
                <a:cxn ang="0">
                  <a:pos x="T0" y="0"/>
                </a:cxn>
                <a:cxn ang="0">
                  <a:pos x="T1" y="0"/>
                </a:cxn>
                <a:cxn ang="0">
                  <a:pos x="T2" y="0"/>
                </a:cxn>
              </a:cxnLst>
              <a:rect l="0" t="0" r="r" b="b"/>
              <a:pathLst>
                <a:path w="4191">
                  <a:moveTo>
                    <a:pt x="0" y="0"/>
                  </a:moveTo>
                  <a:lnTo>
                    <a:pt x="4190" y="0"/>
                  </a:lnTo>
                  <a:lnTo>
                    <a:pt x="41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6" name="Freeform 156"/>
            <p:cNvSpPr>
              <a:spLocks/>
            </p:cNvSpPr>
            <p:nvPr/>
          </p:nvSpPr>
          <p:spPr bwMode="auto">
            <a:xfrm>
              <a:off x="2234" y="2066"/>
              <a:ext cx="164" cy="1"/>
            </a:xfrm>
            <a:custGeom>
              <a:avLst/>
              <a:gdLst>
                <a:gd name="T0" fmla="*/ 0 w 1803"/>
                <a:gd name="T1" fmla="*/ 1802 w 1803"/>
                <a:gd name="T2" fmla="*/ 1803 w 1803"/>
              </a:gdLst>
              <a:ahLst/>
              <a:cxnLst>
                <a:cxn ang="0">
                  <a:pos x="T0" y="0"/>
                </a:cxn>
                <a:cxn ang="0">
                  <a:pos x="T1" y="0"/>
                </a:cxn>
                <a:cxn ang="0">
                  <a:pos x="T2" y="0"/>
                </a:cxn>
              </a:cxnLst>
              <a:rect l="0" t="0" r="r" b="b"/>
              <a:pathLst>
                <a:path w="1803">
                  <a:moveTo>
                    <a:pt x="0" y="0"/>
                  </a:moveTo>
                  <a:lnTo>
                    <a:pt x="1802" y="0"/>
                  </a:lnTo>
                  <a:lnTo>
                    <a:pt x="180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7" name="Freeform 157"/>
            <p:cNvSpPr>
              <a:spLocks/>
            </p:cNvSpPr>
            <p:nvPr/>
          </p:nvSpPr>
          <p:spPr bwMode="auto">
            <a:xfrm>
              <a:off x="2398" y="2066"/>
              <a:ext cx="164" cy="1"/>
            </a:xfrm>
            <a:custGeom>
              <a:avLst/>
              <a:gdLst>
                <a:gd name="T0" fmla="*/ 1801 w 1801"/>
                <a:gd name="T1" fmla="*/ 0 w 1801"/>
                <a:gd name="T2" fmla="*/ 1 w 1801"/>
              </a:gdLst>
              <a:ahLst/>
              <a:cxnLst>
                <a:cxn ang="0">
                  <a:pos x="T0" y="0"/>
                </a:cxn>
                <a:cxn ang="0">
                  <a:pos x="T1" y="0"/>
                </a:cxn>
                <a:cxn ang="0">
                  <a:pos x="T2" y="0"/>
                </a:cxn>
              </a:cxnLst>
              <a:rect l="0" t="0" r="r" b="b"/>
              <a:pathLst>
                <a:path w="1801">
                  <a:moveTo>
                    <a:pt x="1801"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8" name="Freeform 158"/>
            <p:cNvSpPr>
              <a:spLocks/>
            </p:cNvSpPr>
            <p:nvPr/>
          </p:nvSpPr>
          <p:spPr bwMode="auto">
            <a:xfrm>
              <a:off x="2151" y="2629"/>
              <a:ext cx="26" cy="1"/>
            </a:xfrm>
            <a:custGeom>
              <a:avLst/>
              <a:gdLst>
                <a:gd name="T0" fmla="*/ 0 w 281"/>
                <a:gd name="T1" fmla="*/ 280 w 281"/>
                <a:gd name="T2" fmla="*/ 281 w 281"/>
              </a:gdLst>
              <a:ahLst/>
              <a:cxnLst>
                <a:cxn ang="0">
                  <a:pos x="T0" y="0"/>
                </a:cxn>
                <a:cxn ang="0">
                  <a:pos x="T1" y="0"/>
                </a:cxn>
                <a:cxn ang="0">
                  <a:pos x="T2" y="0"/>
                </a:cxn>
              </a:cxnLst>
              <a:rect l="0" t="0" r="r" b="b"/>
              <a:pathLst>
                <a:path w="281">
                  <a:moveTo>
                    <a:pt x="0" y="0"/>
                  </a:moveTo>
                  <a:lnTo>
                    <a:pt x="280" y="0"/>
                  </a:lnTo>
                  <a:lnTo>
                    <a:pt x="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19" name="Freeform 159"/>
            <p:cNvSpPr>
              <a:spLocks/>
            </p:cNvSpPr>
            <p:nvPr/>
          </p:nvSpPr>
          <p:spPr bwMode="auto">
            <a:xfrm>
              <a:off x="2187" y="26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0" name="Freeform 160"/>
            <p:cNvSpPr>
              <a:spLocks/>
            </p:cNvSpPr>
            <p:nvPr/>
          </p:nvSpPr>
          <p:spPr bwMode="auto">
            <a:xfrm>
              <a:off x="2206" y="2629"/>
              <a:ext cx="50" cy="1"/>
            </a:xfrm>
            <a:custGeom>
              <a:avLst/>
              <a:gdLst>
                <a:gd name="T0" fmla="*/ 0 w 547"/>
                <a:gd name="T1" fmla="*/ 546 w 547"/>
                <a:gd name="T2" fmla="*/ 547 w 547"/>
              </a:gdLst>
              <a:ahLst/>
              <a:cxnLst>
                <a:cxn ang="0">
                  <a:pos x="T0" y="0"/>
                </a:cxn>
                <a:cxn ang="0">
                  <a:pos x="T1" y="0"/>
                </a:cxn>
                <a:cxn ang="0">
                  <a:pos x="T2" y="0"/>
                </a:cxn>
              </a:cxnLst>
              <a:rect l="0" t="0" r="r" b="b"/>
              <a:pathLst>
                <a:path w="547">
                  <a:moveTo>
                    <a:pt x="0" y="0"/>
                  </a:moveTo>
                  <a:lnTo>
                    <a:pt x="546" y="0"/>
                  </a:lnTo>
                  <a:lnTo>
                    <a:pt x="54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1" name="Freeform 161"/>
            <p:cNvSpPr>
              <a:spLocks/>
            </p:cNvSpPr>
            <p:nvPr/>
          </p:nvSpPr>
          <p:spPr bwMode="auto">
            <a:xfrm>
              <a:off x="2266" y="26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2" name="Freeform 162"/>
            <p:cNvSpPr>
              <a:spLocks/>
            </p:cNvSpPr>
            <p:nvPr/>
          </p:nvSpPr>
          <p:spPr bwMode="auto">
            <a:xfrm>
              <a:off x="2286" y="2629"/>
              <a:ext cx="49" cy="1"/>
            </a:xfrm>
            <a:custGeom>
              <a:avLst/>
              <a:gdLst>
                <a:gd name="T0" fmla="*/ 0 w 546"/>
                <a:gd name="T1" fmla="*/ 545 w 546"/>
                <a:gd name="T2" fmla="*/ 546 w 546"/>
              </a:gdLst>
              <a:ahLst/>
              <a:cxnLst>
                <a:cxn ang="0">
                  <a:pos x="T0" y="0"/>
                </a:cxn>
                <a:cxn ang="0">
                  <a:pos x="T1" y="0"/>
                </a:cxn>
                <a:cxn ang="0">
                  <a:pos x="T2" y="0"/>
                </a:cxn>
              </a:cxnLst>
              <a:rect l="0" t="0" r="r" b="b"/>
              <a:pathLst>
                <a:path w="546">
                  <a:moveTo>
                    <a:pt x="0" y="0"/>
                  </a:moveTo>
                  <a:lnTo>
                    <a:pt x="545" y="0"/>
                  </a:lnTo>
                  <a:lnTo>
                    <a:pt x="54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3" name="Freeform 163"/>
            <p:cNvSpPr>
              <a:spLocks/>
            </p:cNvSpPr>
            <p:nvPr/>
          </p:nvSpPr>
          <p:spPr bwMode="auto">
            <a:xfrm>
              <a:off x="2345" y="2629"/>
              <a:ext cx="10" cy="1"/>
            </a:xfrm>
            <a:custGeom>
              <a:avLst/>
              <a:gdLst>
                <a:gd name="T0" fmla="*/ 0 w 111"/>
                <a:gd name="T1" fmla="*/ 110 w 111"/>
                <a:gd name="T2" fmla="*/ 111 w 111"/>
              </a:gdLst>
              <a:ahLst/>
              <a:cxnLst>
                <a:cxn ang="0">
                  <a:pos x="T0" y="0"/>
                </a:cxn>
                <a:cxn ang="0">
                  <a:pos x="T1" y="0"/>
                </a:cxn>
                <a:cxn ang="0">
                  <a:pos x="T2" y="0"/>
                </a:cxn>
              </a:cxnLst>
              <a:rect l="0" t="0" r="r" b="b"/>
              <a:pathLst>
                <a:path w="111">
                  <a:moveTo>
                    <a:pt x="0" y="0"/>
                  </a:moveTo>
                  <a:lnTo>
                    <a:pt x="110" y="0"/>
                  </a:lnTo>
                  <a:lnTo>
                    <a:pt x="11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4" name="Freeform 164"/>
            <p:cNvSpPr>
              <a:spLocks/>
            </p:cNvSpPr>
            <p:nvPr/>
          </p:nvSpPr>
          <p:spPr bwMode="auto">
            <a:xfrm>
              <a:off x="2365" y="2629"/>
              <a:ext cx="50" cy="1"/>
            </a:xfrm>
            <a:custGeom>
              <a:avLst/>
              <a:gdLst>
                <a:gd name="T0" fmla="*/ 0 w 547"/>
                <a:gd name="T1" fmla="*/ 546 w 547"/>
                <a:gd name="T2" fmla="*/ 547 w 547"/>
              </a:gdLst>
              <a:ahLst/>
              <a:cxnLst>
                <a:cxn ang="0">
                  <a:pos x="T0" y="0"/>
                </a:cxn>
                <a:cxn ang="0">
                  <a:pos x="T1" y="0"/>
                </a:cxn>
                <a:cxn ang="0">
                  <a:pos x="T2" y="0"/>
                </a:cxn>
              </a:cxnLst>
              <a:rect l="0" t="0" r="r" b="b"/>
              <a:pathLst>
                <a:path w="547">
                  <a:moveTo>
                    <a:pt x="0" y="0"/>
                  </a:moveTo>
                  <a:lnTo>
                    <a:pt x="546" y="0"/>
                  </a:lnTo>
                  <a:lnTo>
                    <a:pt x="54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5" name="Freeform 165"/>
            <p:cNvSpPr>
              <a:spLocks/>
            </p:cNvSpPr>
            <p:nvPr/>
          </p:nvSpPr>
          <p:spPr bwMode="auto">
            <a:xfrm>
              <a:off x="2425" y="26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6" name="Freeform 166"/>
            <p:cNvSpPr>
              <a:spLocks/>
            </p:cNvSpPr>
            <p:nvPr/>
          </p:nvSpPr>
          <p:spPr bwMode="auto">
            <a:xfrm>
              <a:off x="2444" y="2629"/>
              <a:ext cx="50" cy="1"/>
            </a:xfrm>
            <a:custGeom>
              <a:avLst/>
              <a:gdLst>
                <a:gd name="T0" fmla="*/ 0 w 547"/>
                <a:gd name="T1" fmla="*/ 546 w 547"/>
                <a:gd name="T2" fmla="*/ 547 w 547"/>
              </a:gdLst>
              <a:ahLst/>
              <a:cxnLst>
                <a:cxn ang="0">
                  <a:pos x="T0" y="0"/>
                </a:cxn>
                <a:cxn ang="0">
                  <a:pos x="T1" y="0"/>
                </a:cxn>
                <a:cxn ang="0">
                  <a:pos x="T2" y="0"/>
                </a:cxn>
              </a:cxnLst>
              <a:rect l="0" t="0" r="r" b="b"/>
              <a:pathLst>
                <a:path w="547">
                  <a:moveTo>
                    <a:pt x="0" y="0"/>
                  </a:moveTo>
                  <a:lnTo>
                    <a:pt x="546" y="0"/>
                  </a:lnTo>
                  <a:lnTo>
                    <a:pt x="54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7" name="Freeform 167"/>
            <p:cNvSpPr>
              <a:spLocks/>
            </p:cNvSpPr>
            <p:nvPr/>
          </p:nvSpPr>
          <p:spPr bwMode="auto">
            <a:xfrm>
              <a:off x="2504" y="26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8" name="Freeform 168"/>
            <p:cNvSpPr>
              <a:spLocks/>
            </p:cNvSpPr>
            <p:nvPr/>
          </p:nvSpPr>
          <p:spPr bwMode="auto">
            <a:xfrm>
              <a:off x="2524" y="2629"/>
              <a:ext cx="50" cy="1"/>
            </a:xfrm>
            <a:custGeom>
              <a:avLst/>
              <a:gdLst>
                <a:gd name="T0" fmla="*/ 0 w 547"/>
                <a:gd name="T1" fmla="*/ 545 w 547"/>
                <a:gd name="T2" fmla="*/ 547 w 547"/>
              </a:gdLst>
              <a:ahLst/>
              <a:cxnLst>
                <a:cxn ang="0">
                  <a:pos x="T0" y="0"/>
                </a:cxn>
                <a:cxn ang="0">
                  <a:pos x="T1" y="0"/>
                </a:cxn>
                <a:cxn ang="0">
                  <a:pos x="T2" y="0"/>
                </a:cxn>
              </a:cxnLst>
              <a:rect l="0" t="0" r="r" b="b"/>
              <a:pathLst>
                <a:path w="547">
                  <a:moveTo>
                    <a:pt x="0" y="0"/>
                  </a:moveTo>
                  <a:lnTo>
                    <a:pt x="545" y="0"/>
                  </a:lnTo>
                  <a:lnTo>
                    <a:pt x="54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29" name="Freeform 169"/>
            <p:cNvSpPr>
              <a:spLocks/>
            </p:cNvSpPr>
            <p:nvPr/>
          </p:nvSpPr>
          <p:spPr bwMode="auto">
            <a:xfrm>
              <a:off x="2583" y="2629"/>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0" name="Freeform 170"/>
            <p:cNvSpPr>
              <a:spLocks/>
            </p:cNvSpPr>
            <p:nvPr/>
          </p:nvSpPr>
          <p:spPr bwMode="auto">
            <a:xfrm>
              <a:off x="2603" y="2629"/>
              <a:ext cx="26" cy="1"/>
            </a:xfrm>
            <a:custGeom>
              <a:avLst/>
              <a:gdLst>
                <a:gd name="T0" fmla="*/ 0 w 282"/>
                <a:gd name="T1" fmla="*/ 281 w 282"/>
                <a:gd name="T2" fmla="*/ 282 w 282"/>
              </a:gdLst>
              <a:ahLst/>
              <a:cxnLst>
                <a:cxn ang="0">
                  <a:pos x="T0" y="0"/>
                </a:cxn>
                <a:cxn ang="0">
                  <a:pos x="T1" y="0"/>
                </a:cxn>
                <a:cxn ang="0">
                  <a:pos x="T2" y="0"/>
                </a:cxn>
              </a:cxnLst>
              <a:rect l="0" t="0" r="r" b="b"/>
              <a:pathLst>
                <a:path w="282">
                  <a:moveTo>
                    <a:pt x="0" y="0"/>
                  </a:moveTo>
                  <a:lnTo>
                    <a:pt x="281" y="0"/>
                  </a:lnTo>
                  <a:lnTo>
                    <a:pt x="2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1" name="Freeform 171"/>
            <p:cNvSpPr>
              <a:spLocks/>
            </p:cNvSpPr>
            <p:nvPr/>
          </p:nvSpPr>
          <p:spPr bwMode="auto">
            <a:xfrm>
              <a:off x="2303" y="2533"/>
              <a:ext cx="190" cy="191"/>
            </a:xfrm>
            <a:custGeom>
              <a:avLst/>
              <a:gdLst>
                <a:gd name="T0" fmla="*/ 2095 w 2096"/>
                <a:gd name="T1" fmla="*/ 1049 h 2100"/>
                <a:gd name="T2" fmla="*/ 1954 w 2096"/>
                <a:gd name="T3" fmla="*/ 524 h 2100"/>
                <a:gd name="T4" fmla="*/ 1571 w 2096"/>
                <a:gd name="T5" fmla="*/ 141 h 2100"/>
                <a:gd name="T6" fmla="*/ 1048 w 2096"/>
                <a:gd name="T7" fmla="*/ 0 h 2100"/>
                <a:gd name="T8" fmla="*/ 523 w 2096"/>
                <a:gd name="T9" fmla="*/ 141 h 2100"/>
                <a:gd name="T10" fmla="*/ 140 w 2096"/>
                <a:gd name="T11" fmla="*/ 524 h 2100"/>
                <a:gd name="T12" fmla="*/ 0 w 2096"/>
                <a:gd name="T13" fmla="*/ 1049 h 2100"/>
                <a:gd name="T14" fmla="*/ 140 w 2096"/>
                <a:gd name="T15" fmla="*/ 1574 h 2100"/>
                <a:gd name="T16" fmla="*/ 523 w 2096"/>
                <a:gd name="T17" fmla="*/ 1959 h 2100"/>
                <a:gd name="T18" fmla="*/ 1048 w 2096"/>
                <a:gd name="T19" fmla="*/ 2100 h 2100"/>
                <a:gd name="T20" fmla="*/ 1571 w 2096"/>
                <a:gd name="T21" fmla="*/ 1959 h 2100"/>
                <a:gd name="T22" fmla="*/ 1954 w 2096"/>
                <a:gd name="T23" fmla="*/ 1574 h 2100"/>
                <a:gd name="T24" fmla="*/ 2095 w 2096"/>
                <a:gd name="T25" fmla="*/ 1049 h 2100"/>
                <a:gd name="T26" fmla="*/ 2096 w 2096"/>
                <a:gd name="T27" fmla="*/ 1049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96" h="2100">
                  <a:moveTo>
                    <a:pt x="2095" y="1049"/>
                  </a:moveTo>
                  <a:lnTo>
                    <a:pt x="1954" y="524"/>
                  </a:lnTo>
                  <a:lnTo>
                    <a:pt x="1571" y="141"/>
                  </a:lnTo>
                  <a:lnTo>
                    <a:pt x="1048" y="0"/>
                  </a:lnTo>
                  <a:lnTo>
                    <a:pt x="523" y="141"/>
                  </a:lnTo>
                  <a:lnTo>
                    <a:pt x="140" y="524"/>
                  </a:lnTo>
                  <a:lnTo>
                    <a:pt x="0" y="1049"/>
                  </a:lnTo>
                  <a:lnTo>
                    <a:pt x="140" y="1574"/>
                  </a:lnTo>
                  <a:lnTo>
                    <a:pt x="523" y="1959"/>
                  </a:lnTo>
                  <a:lnTo>
                    <a:pt x="1048" y="2100"/>
                  </a:lnTo>
                  <a:lnTo>
                    <a:pt x="1571" y="1959"/>
                  </a:lnTo>
                  <a:lnTo>
                    <a:pt x="1954" y="1574"/>
                  </a:lnTo>
                  <a:lnTo>
                    <a:pt x="2095" y="1049"/>
                  </a:lnTo>
                  <a:lnTo>
                    <a:pt x="2096" y="104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2" name="Freeform 172"/>
            <p:cNvSpPr>
              <a:spLocks/>
            </p:cNvSpPr>
            <p:nvPr/>
          </p:nvSpPr>
          <p:spPr bwMode="auto">
            <a:xfrm>
              <a:off x="2321" y="2551"/>
              <a:ext cx="154" cy="154"/>
            </a:xfrm>
            <a:custGeom>
              <a:avLst/>
              <a:gdLst>
                <a:gd name="T0" fmla="*/ 1689 w 1690"/>
                <a:gd name="T1" fmla="*/ 845 h 1691"/>
                <a:gd name="T2" fmla="*/ 1575 w 1690"/>
                <a:gd name="T3" fmla="*/ 423 h 1691"/>
                <a:gd name="T4" fmla="*/ 1266 w 1690"/>
                <a:gd name="T5" fmla="*/ 114 h 1691"/>
                <a:gd name="T6" fmla="*/ 845 w 1690"/>
                <a:gd name="T7" fmla="*/ 0 h 1691"/>
                <a:gd name="T8" fmla="*/ 422 w 1690"/>
                <a:gd name="T9" fmla="*/ 114 h 1691"/>
                <a:gd name="T10" fmla="*/ 113 w 1690"/>
                <a:gd name="T11" fmla="*/ 423 h 1691"/>
                <a:gd name="T12" fmla="*/ 0 w 1690"/>
                <a:gd name="T13" fmla="*/ 845 h 1691"/>
                <a:gd name="T14" fmla="*/ 113 w 1690"/>
                <a:gd name="T15" fmla="*/ 1269 h 1691"/>
                <a:gd name="T16" fmla="*/ 422 w 1690"/>
                <a:gd name="T17" fmla="*/ 1578 h 1691"/>
                <a:gd name="T18" fmla="*/ 845 w 1690"/>
                <a:gd name="T19" fmla="*/ 1691 h 1691"/>
                <a:gd name="T20" fmla="*/ 1266 w 1690"/>
                <a:gd name="T21" fmla="*/ 1578 h 1691"/>
                <a:gd name="T22" fmla="*/ 1575 w 1690"/>
                <a:gd name="T23" fmla="*/ 1269 h 1691"/>
                <a:gd name="T24" fmla="*/ 1689 w 1690"/>
                <a:gd name="T25" fmla="*/ 845 h 1691"/>
                <a:gd name="T26" fmla="*/ 1690 w 1690"/>
                <a:gd name="T27" fmla="*/ 845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0" h="1691">
                  <a:moveTo>
                    <a:pt x="1689" y="845"/>
                  </a:moveTo>
                  <a:lnTo>
                    <a:pt x="1575" y="423"/>
                  </a:lnTo>
                  <a:lnTo>
                    <a:pt x="1266" y="114"/>
                  </a:lnTo>
                  <a:lnTo>
                    <a:pt x="845" y="0"/>
                  </a:lnTo>
                  <a:lnTo>
                    <a:pt x="422" y="114"/>
                  </a:lnTo>
                  <a:lnTo>
                    <a:pt x="113" y="423"/>
                  </a:lnTo>
                  <a:lnTo>
                    <a:pt x="0" y="845"/>
                  </a:lnTo>
                  <a:lnTo>
                    <a:pt x="113" y="1269"/>
                  </a:lnTo>
                  <a:lnTo>
                    <a:pt x="422" y="1578"/>
                  </a:lnTo>
                  <a:lnTo>
                    <a:pt x="845" y="1691"/>
                  </a:lnTo>
                  <a:lnTo>
                    <a:pt x="1266" y="1578"/>
                  </a:lnTo>
                  <a:lnTo>
                    <a:pt x="1575" y="1269"/>
                  </a:lnTo>
                  <a:lnTo>
                    <a:pt x="1689" y="845"/>
                  </a:lnTo>
                  <a:lnTo>
                    <a:pt x="1690" y="8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3" name="Freeform 173"/>
            <p:cNvSpPr>
              <a:spLocks/>
            </p:cNvSpPr>
            <p:nvPr/>
          </p:nvSpPr>
          <p:spPr bwMode="auto">
            <a:xfrm>
              <a:off x="2237" y="2467"/>
              <a:ext cx="322" cy="321"/>
            </a:xfrm>
            <a:custGeom>
              <a:avLst/>
              <a:gdLst>
                <a:gd name="T0" fmla="*/ 2169 w 3545"/>
                <a:gd name="T1" fmla="*/ 3531 h 3531"/>
                <a:gd name="T2" fmla="*/ 2806 w 3545"/>
                <a:gd name="T3" fmla="*/ 3249 h 3531"/>
                <a:gd name="T4" fmla="*/ 3289 w 3545"/>
                <a:gd name="T5" fmla="*/ 2746 h 3531"/>
                <a:gd name="T6" fmla="*/ 3545 w 3545"/>
                <a:gd name="T7" fmla="*/ 2096 h 3531"/>
                <a:gd name="T8" fmla="*/ 3535 w 3545"/>
                <a:gd name="T9" fmla="*/ 1397 h 3531"/>
                <a:gd name="T10" fmla="*/ 3262 w 3545"/>
                <a:gd name="T11" fmla="*/ 755 h 3531"/>
                <a:gd name="T12" fmla="*/ 2766 w 3545"/>
                <a:gd name="T13" fmla="*/ 264 h 3531"/>
                <a:gd name="T14" fmla="*/ 2120 w 3545"/>
                <a:gd name="T15" fmla="*/ 0 h 3531"/>
                <a:gd name="T16" fmla="*/ 1424 w 3545"/>
                <a:gd name="T17" fmla="*/ 0 h 3531"/>
                <a:gd name="T18" fmla="*/ 778 w 3545"/>
                <a:gd name="T19" fmla="*/ 264 h 3531"/>
                <a:gd name="T20" fmla="*/ 282 w 3545"/>
                <a:gd name="T21" fmla="*/ 755 h 3531"/>
                <a:gd name="T22" fmla="*/ 10 w 3545"/>
                <a:gd name="T23" fmla="*/ 1397 h 3531"/>
                <a:gd name="T24" fmla="*/ 0 w 3545"/>
                <a:gd name="T25" fmla="*/ 2096 h 3531"/>
                <a:gd name="T26" fmla="*/ 256 w 3545"/>
                <a:gd name="T27" fmla="*/ 2746 h 3531"/>
                <a:gd name="T28" fmla="*/ 739 w 3545"/>
                <a:gd name="T29" fmla="*/ 3249 h 3531"/>
                <a:gd name="T30" fmla="*/ 1376 w 3545"/>
                <a:gd name="T31" fmla="*/ 3531 h 3531"/>
                <a:gd name="T32" fmla="*/ 1377 w 3545"/>
                <a:gd name="T33" fmla="*/ 3531 h 3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45" h="3531">
                  <a:moveTo>
                    <a:pt x="2169" y="3531"/>
                  </a:moveTo>
                  <a:lnTo>
                    <a:pt x="2806" y="3249"/>
                  </a:lnTo>
                  <a:lnTo>
                    <a:pt x="3289" y="2746"/>
                  </a:lnTo>
                  <a:lnTo>
                    <a:pt x="3545" y="2096"/>
                  </a:lnTo>
                  <a:lnTo>
                    <a:pt x="3535" y="1397"/>
                  </a:lnTo>
                  <a:lnTo>
                    <a:pt x="3262" y="755"/>
                  </a:lnTo>
                  <a:lnTo>
                    <a:pt x="2766" y="264"/>
                  </a:lnTo>
                  <a:lnTo>
                    <a:pt x="2120" y="0"/>
                  </a:lnTo>
                  <a:lnTo>
                    <a:pt x="1424" y="0"/>
                  </a:lnTo>
                  <a:lnTo>
                    <a:pt x="778" y="264"/>
                  </a:lnTo>
                  <a:lnTo>
                    <a:pt x="282" y="755"/>
                  </a:lnTo>
                  <a:lnTo>
                    <a:pt x="10" y="1397"/>
                  </a:lnTo>
                  <a:lnTo>
                    <a:pt x="0" y="2096"/>
                  </a:lnTo>
                  <a:lnTo>
                    <a:pt x="256" y="2746"/>
                  </a:lnTo>
                  <a:lnTo>
                    <a:pt x="739" y="3249"/>
                  </a:lnTo>
                  <a:lnTo>
                    <a:pt x="1376" y="3531"/>
                  </a:lnTo>
                  <a:lnTo>
                    <a:pt x="1377" y="353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4" name="Freeform 174"/>
            <p:cNvSpPr>
              <a:spLocks/>
            </p:cNvSpPr>
            <p:nvPr/>
          </p:nvSpPr>
          <p:spPr bwMode="auto">
            <a:xfrm>
              <a:off x="2371" y="2812"/>
              <a:ext cx="54" cy="54"/>
            </a:xfrm>
            <a:custGeom>
              <a:avLst/>
              <a:gdLst>
                <a:gd name="T0" fmla="*/ 595 w 596"/>
                <a:gd name="T1" fmla="*/ 298 h 596"/>
                <a:gd name="T2" fmla="*/ 508 w 596"/>
                <a:gd name="T3" fmla="*/ 87 h 596"/>
                <a:gd name="T4" fmla="*/ 298 w 596"/>
                <a:gd name="T5" fmla="*/ 0 h 596"/>
                <a:gd name="T6" fmla="*/ 87 w 596"/>
                <a:gd name="T7" fmla="*/ 87 h 596"/>
                <a:gd name="T8" fmla="*/ 0 w 596"/>
                <a:gd name="T9" fmla="*/ 298 h 596"/>
                <a:gd name="T10" fmla="*/ 87 w 596"/>
                <a:gd name="T11" fmla="*/ 509 h 596"/>
                <a:gd name="T12" fmla="*/ 298 w 596"/>
                <a:gd name="T13" fmla="*/ 596 h 596"/>
                <a:gd name="T14" fmla="*/ 508 w 596"/>
                <a:gd name="T15" fmla="*/ 509 h 596"/>
                <a:gd name="T16" fmla="*/ 595 w 596"/>
                <a:gd name="T17" fmla="*/ 298 h 596"/>
                <a:gd name="T18" fmla="*/ 596 w 596"/>
                <a:gd name="T19" fmla="*/ 298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6" h="596">
                  <a:moveTo>
                    <a:pt x="595" y="298"/>
                  </a:moveTo>
                  <a:lnTo>
                    <a:pt x="508" y="87"/>
                  </a:lnTo>
                  <a:lnTo>
                    <a:pt x="298" y="0"/>
                  </a:lnTo>
                  <a:lnTo>
                    <a:pt x="87" y="87"/>
                  </a:lnTo>
                  <a:lnTo>
                    <a:pt x="0" y="298"/>
                  </a:lnTo>
                  <a:lnTo>
                    <a:pt x="87" y="509"/>
                  </a:lnTo>
                  <a:lnTo>
                    <a:pt x="298" y="596"/>
                  </a:lnTo>
                  <a:lnTo>
                    <a:pt x="508" y="509"/>
                  </a:lnTo>
                  <a:lnTo>
                    <a:pt x="595" y="298"/>
                  </a:lnTo>
                  <a:lnTo>
                    <a:pt x="596" y="29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5" name="Freeform 175"/>
            <p:cNvSpPr>
              <a:spLocks/>
            </p:cNvSpPr>
            <p:nvPr/>
          </p:nvSpPr>
          <p:spPr bwMode="auto">
            <a:xfrm>
              <a:off x="2361" y="2800"/>
              <a:ext cx="74" cy="74"/>
            </a:xfrm>
            <a:custGeom>
              <a:avLst/>
              <a:gdLst>
                <a:gd name="T0" fmla="*/ 260 w 811"/>
                <a:gd name="T1" fmla="*/ 0 h 813"/>
                <a:gd name="T2" fmla="*/ 10 w 811"/>
                <a:gd name="T3" fmla="*/ 230 h 813"/>
                <a:gd name="T4" fmla="*/ 0 w 811"/>
                <a:gd name="T5" fmla="*/ 569 h 813"/>
                <a:gd name="T6" fmla="*/ 236 w 811"/>
                <a:gd name="T7" fmla="*/ 813 h 813"/>
                <a:gd name="T8" fmla="*/ 575 w 811"/>
                <a:gd name="T9" fmla="*/ 813 h 813"/>
                <a:gd name="T10" fmla="*/ 811 w 811"/>
                <a:gd name="T11" fmla="*/ 569 h 813"/>
                <a:gd name="T12" fmla="*/ 801 w 811"/>
                <a:gd name="T13" fmla="*/ 230 h 813"/>
                <a:gd name="T14" fmla="*/ 551 w 811"/>
                <a:gd name="T15" fmla="*/ 0 h 813"/>
                <a:gd name="T16" fmla="*/ 552 w 811"/>
                <a:gd name="T17"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1" h="813">
                  <a:moveTo>
                    <a:pt x="260" y="0"/>
                  </a:moveTo>
                  <a:lnTo>
                    <a:pt x="10" y="230"/>
                  </a:lnTo>
                  <a:lnTo>
                    <a:pt x="0" y="569"/>
                  </a:lnTo>
                  <a:lnTo>
                    <a:pt x="236" y="813"/>
                  </a:lnTo>
                  <a:lnTo>
                    <a:pt x="575" y="813"/>
                  </a:lnTo>
                  <a:lnTo>
                    <a:pt x="811" y="569"/>
                  </a:lnTo>
                  <a:lnTo>
                    <a:pt x="801" y="230"/>
                  </a:lnTo>
                  <a:lnTo>
                    <a:pt x="551" y="0"/>
                  </a:lnTo>
                  <a:lnTo>
                    <a:pt x="55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6" name="Freeform 176"/>
            <p:cNvSpPr>
              <a:spLocks/>
            </p:cNvSpPr>
            <p:nvPr/>
          </p:nvSpPr>
          <p:spPr bwMode="auto">
            <a:xfrm>
              <a:off x="2385" y="2789"/>
              <a:ext cx="1" cy="11"/>
            </a:xfrm>
            <a:custGeom>
              <a:avLst/>
              <a:gdLst>
                <a:gd name="T0" fmla="*/ 0 w 16"/>
                <a:gd name="T1" fmla="*/ 128 h 128"/>
                <a:gd name="T2" fmla="*/ 15 w 16"/>
                <a:gd name="T3" fmla="*/ 0 h 128"/>
                <a:gd name="T4" fmla="*/ 16 w 16"/>
                <a:gd name="T5" fmla="*/ 0 h 128"/>
              </a:gdLst>
              <a:ahLst/>
              <a:cxnLst>
                <a:cxn ang="0">
                  <a:pos x="T0" y="T1"/>
                </a:cxn>
                <a:cxn ang="0">
                  <a:pos x="T2" y="T3"/>
                </a:cxn>
                <a:cxn ang="0">
                  <a:pos x="T4" y="T5"/>
                </a:cxn>
              </a:cxnLst>
              <a:rect l="0" t="0" r="r" b="b"/>
              <a:pathLst>
                <a:path w="16" h="128">
                  <a:moveTo>
                    <a:pt x="0" y="128"/>
                  </a:moveTo>
                  <a:lnTo>
                    <a:pt x="15" y="0"/>
                  </a:lnTo>
                  <a:lnTo>
                    <a:pt x="1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7" name="Freeform 177"/>
            <p:cNvSpPr>
              <a:spLocks/>
            </p:cNvSpPr>
            <p:nvPr/>
          </p:nvSpPr>
          <p:spPr bwMode="auto">
            <a:xfrm>
              <a:off x="2384" y="2534"/>
              <a:ext cx="2" cy="189"/>
            </a:xfrm>
            <a:custGeom>
              <a:avLst/>
              <a:gdLst>
                <a:gd name="T0" fmla="*/ 23 w 23"/>
                <a:gd name="T1" fmla="*/ 2079 h 2079"/>
                <a:gd name="T2" fmla="*/ 0 w 23"/>
                <a:gd name="T3" fmla="*/ 0 h 2079"/>
                <a:gd name="T4" fmla="*/ 1 w 23"/>
                <a:gd name="T5" fmla="*/ 0 h 2079"/>
              </a:gdLst>
              <a:ahLst/>
              <a:cxnLst>
                <a:cxn ang="0">
                  <a:pos x="T0" y="T1"/>
                </a:cxn>
                <a:cxn ang="0">
                  <a:pos x="T2" y="T3"/>
                </a:cxn>
                <a:cxn ang="0">
                  <a:pos x="T4" y="T5"/>
                </a:cxn>
              </a:cxnLst>
              <a:rect l="0" t="0" r="r" b="b"/>
              <a:pathLst>
                <a:path w="23" h="2079">
                  <a:moveTo>
                    <a:pt x="23" y="207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8" name="Freeform 178"/>
            <p:cNvSpPr>
              <a:spLocks/>
            </p:cNvSpPr>
            <p:nvPr/>
          </p:nvSpPr>
          <p:spPr bwMode="auto">
            <a:xfrm>
              <a:off x="2410" y="2534"/>
              <a:ext cx="2" cy="189"/>
            </a:xfrm>
            <a:custGeom>
              <a:avLst/>
              <a:gdLst>
                <a:gd name="T0" fmla="*/ 0 w 24"/>
                <a:gd name="T1" fmla="*/ 2079 h 2079"/>
                <a:gd name="T2" fmla="*/ 23 w 24"/>
                <a:gd name="T3" fmla="*/ 0 h 2079"/>
                <a:gd name="T4" fmla="*/ 24 w 24"/>
                <a:gd name="T5" fmla="*/ 0 h 2079"/>
              </a:gdLst>
              <a:ahLst/>
              <a:cxnLst>
                <a:cxn ang="0">
                  <a:pos x="T0" y="T1"/>
                </a:cxn>
                <a:cxn ang="0">
                  <a:pos x="T2" y="T3"/>
                </a:cxn>
                <a:cxn ang="0">
                  <a:pos x="T4" y="T5"/>
                </a:cxn>
              </a:cxnLst>
              <a:rect l="0" t="0" r="r" b="b"/>
              <a:pathLst>
                <a:path w="24" h="2079">
                  <a:moveTo>
                    <a:pt x="0" y="2079"/>
                  </a:moveTo>
                  <a:lnTo>
                    <a:pt x="23" y="0"/>
                  </a:lnTo>
                  <a:lnTo>
                    <a:pt x="2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39" name="Freeform 179"/>
            <p:cNvSpPr>
              <a:spLocks/>
            </p:cNvSpPr>
            <p:nvPr/>
          </p:nvSpPr>
          <p:spPr bwMode="auto">
            <a:xfrm>
              <a:off x="2410" y="2789"/>
              <a:ext cx="1" cy="11"/>
            </a:xfrm>
            <a:custGeom>
              <a:avLst/>
              <a:gdLst>
                <a:gd name="T0" fmla="*/ 15 w 15"/>
                <a:gd name="T1" fmla="*/ 128 h 128"/>
                <a:gd name="T2" fmla="*/ 0 w 15"/>
                <a:gd name="T3" fmla="*/ 0 h 128"/>
                <a:gd name="T4" fmla="*/ 1 w 15"/>
                <a:gd name="T5" fmla="*/ 0 h 128"/>
              </a:gdLst>
              <a:ahLst/>
              <a:cxnLst>
                <a:cxn ang="0">
                  <a:pos x="T0" y="T1"/>
                </a:cxn>
                <a:cxn ang="0">
                  <a:pos x="T2" y="T3"/>
                </a:cxn>
                <a:cxn ang="0">
                  <a:pos x="T4" y="T5"/>
                </a:cxn>
              </a:cxnLst>
              <a:rect l="0" t="0" r="r" b="b"/>
              <a:pathLst>
                <a:path w="15" h="128">
                  <a:moveTo>
                    <a:pt x="15" y="12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0" name="Freeform 180"/>
            <p:cNvSpPr>
              <a:spLocks/>
            </p:cNvSpPr>
            <p:nvPr/>
          </p:nvSpPr>
          <p:spPr bwMode="auto">
            <a:xfrm>
              <a:off x="2209" y="2461"/>
              <a:ext cx="378" cy="328"/>
            </a:xfrm>
            <a:custGeom>
              <a:avLst/>
              <a:gdLst>
                <a:gd name="T0" fmla="*/ 2212 w 4161"/>
                <a:gd name="T1" fmla="*/ 3609 h 3609"/>
                <a:gd name="T2" fmla="*/ 3120 w 4161"/>
                <a:gd name="T3" fmla="*/ 3609 h 3609"/>
                <a:gd name="T4" fmla="*/ 4161 w 4161"/>
                <a:gd name="T5" fmla="*/ 1805 h 3609"/>
                <a:gd name="T6" fmla="*/ 3120 w 4161"/>
                <a:gd name="T7" fmla="*/ 0 h 3609"/>
                <a:gd name="T8" fmla="*/ 1040 w 4161"/>
                <a:gd name="T9" fmla="*/ 0 h 3609"/>
                <a:gd name="T10" fmla="*/ 0 w 4161"/>
                <a:gd name="T11" fmla="*/ 1805 h 3609"/>
                <a:gd name="T12" fmla="*/ 1040 w 4161"/>
                <a:gd name="T13" fmla="*/ 3609 h 3609"/>
                <a:gd name="T14" fmla="*/ 2081 w 4161"/>
                <a:gd name="T15" fmla="*/ 3609 h 3609"/>
                <a:gd name="T16" fmla="*/ 2082 w 4161"/>
                <a:gd name="T17" fmla="*/ 3609 h 3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1" h="3609">
                  <a:moveTo>
                    <a:pt x="2212" y="3609"/>
                  </a:moveTo>
                  <a:lnTo>
                    <a:pt x="3120" y="3609"/>
                  </a:lnTo>
                  <a:lnTo>
                    <a:pt x="4161" y="1805"/>
                  </a:lnTo>
                  <a:lnTo>
                    <a:pt x="3120" y="0"/>
                  </a:lnTo>
                  <a:lnTo>
                    <a:pt x="1040" y="0"/>
                  </a:lnTo>
                  <a:lnTo>
                    <a:pt x="0" y="1805"/>
                  </a:lnTo>
                  <a:lnTo>
                    <a:pt x="1040" y="3609"/>
                  </a:lnTo>
                  <a:lnTo>
                    <a:pt x="2081" y="3609"/>
                  </a:lnTo>
                  <a:lnTo>
                    <a:pt x="2082" y="360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1" name="Freeform 181"/>
            <p:cNvSpPr>
              <a:spLocks/>
            </p:cNvSpPr>
            <p:nvPr/>
          </p:nvSpPr>
          <p:spPr bwMode="auto">
            <a:xfrm>
              <a:off x="2303" y="1887"/>
              <a:ext cx="190" cy="1"/>
            </a:xfrm>
            <a:custGeom>
              <a:avLst/>
              <a:gdLst>
                <a:gd name="T0" fmla="*/ 0 w 2096"/>
                <a:gd name="T1" fmla="*/ 2095 w 2096"/>
                <a:gd name="T2" fmla="*/ 2096 w 2096"/>
              </a:gdLst>
              <a:ahLst/>
              <a:cxnLst>
                <a:cxn ang="0">
                  <a:pos x="T0" y="0"/>
                </a:cxn>
                <a:cxn ang="0">
                  <a:pos x="T1" y="0"/>
                </a:cxn>
                <a:cxn ang="0">
                  <a:pos x="T2" y="0"/>
                </a:cxn>
              </a:cxnLst>
              <a:rect l="0" t="0" r="r" b="b"/>
              <a:pathLst>
                <a:path w="2096">
                  <a:moveTo>
                    <a:pt x="0" y="0"/>
                  </a:moveTo>
                  <a:lnTo>
                    <a:pt x="2095" y="0"/>
                  </a:lnTo>
                  <a:lnTo>
                    <a:pt x="20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2" name="Freeform 182"/>
            <p:cNvSpPr>
              <a:spLocks/>
            </p:cNvSpPr>
            <p:nvPr/>
          </p:nvSpPr>
          <p:spPr bwMode="auto">
            <a:xfrm>
              <a:off x="2373" y="1887"/>
              <a:ext cx="1" cy="19"/>
            </a:xfrm>
            <a:custGeom>
              <a:avLst/>
              <a:gdLst>
                <a:gd name="T0" fmla="*/ 0 w 1"/>
                <a:gd name="T1" fmla="*/ 0 h 211"/>
                <a:gd name="T2" fmla="*/ 0 w 1"/>
                <a:gd name="T3" fmla="*/ 211 h 211"/>
                <a:gd name="T4" fmla="*/ 1 w 1"/>
                <a:gd name="T5" fmla="*/ 211 h 211"/>
              </a:gdLst>
              <a:ahLst/>
              <a:cxnLst>
                <a:cxn ang="0">
                  <a:pos x="T0" y="T1"/>
                </a:cxn>
                <a:cxn ang="0">
                  <a:pos x="T2" y="T3"/>
                </a:cxn>
                <a:cxn ang="0">
                  <a:pos x="T4" y="T5"/>
                </a:cxn>
              </a:cxnLst>
              <a:rect l="0" t="0" r="r" b="b"/>
              <a:pathLst>
                <a:path w="1" h="211">
                  <a:moveTo>
                    <a:pt x="0" y="0"/>
                  </a:moveTo>
                  <a:lnTo>
                    <a:pt x="0" y="211"/>
                  </a:lnTo>
                  <a:lnTo>
                    <a:pt x="1" y="21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3" name="Freeform 183"/>
            <p:cNvSpPr>
              <a:spLocks/>
            </p:cNvSpPr>
            <p:nvPr/>
          </p:nvSpPr>
          <p:spPr bwMode="auto">
            <a:xfrm>
              <a:off x="2373" y="1906"/>
              <a:ext cx="25" cy="1"/>
            </a:xfrm>
            <a:custGeom>
              <a:avLst/>
              <a:gdLst>
                <a:gd name="T0" fmla="*/ 0 w 279"/>
                <a:gd name="T1" fmla="*/ 278 w 279"/>
                <a:gd name="T2" fmla="*/ 279 w 279"/>
              </a:gdLst>
              <a:ahLst/>
              <a:cxnLst>
                <a:cxn ang="0">
                  <a:pos x="T0" y="0"/>
                </a:cxn>
                <a:cxn ang="0">
                  <a:pos x="T1" y="0"/>
                </a:cxn>
                <a:cxn ang="0">
                  <a:pos x="T2" y="0"/>
                </a:cxn>
              </a:cxnLst>
              <a:rect l="0" t="0" r="r" b="b"/>
              <a:pathLst>
                <a:path w="279">
                  <a:moveTo>
                    <a:pt x="0" y="0"/>
                  </a:moveTo>
                  <a:lnTo>
                    <a:pt x="278" y="0"/>
                  </a:lnTo>
                  <a:lnTo>
                    <a:pt x="27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4" name="Freeform 184"/>
            <p:cNvSpPr>
              <a:spLocks/>
            </p:cNvSpPr>
            <p:nvPr/>
          </p:nvSpPr>
          <p:spPr bwMode="auto">
            <a:xfrm>
              <a:off x="2423" y="1887"/>
              <a:ext cx="1" cy="19"/>
            </a:xfrm>
            <a:custGeom>
              <a:avLst/>
              <a:gdLst>
                <a:gd name="T0" fmla="*/ 0 w 1"/>
                <a:gd name="T1" fmla="*/ 0 h 211"/>
                <a:gd name="T2" fmla="*/ 0 w 1"/>
                <a:gd name="T3" fmla="*/ 211 h 211"/>
                <a:gd name="T4" fmla="*/ 1 w 1"/>
                <a:gd name="T5" fmla="*/ 211 h 211"/>
              </a:gdLst>
              <a:ahLst/>
              <a:cxnLst>
                <a:cxn ang="0">
                  <a:pos x="T0" y="T1"/>
                </a:cxn>
                <a:cxn ang="0">
                  <a:pos x="T2" y="T3"/>
                </a:cxn>
                <a:cxn ang="0">
                  <a:pos x="T4" y="T5"/>
                </a:cxn>
              </a:cxnLst>
              <a:rect l="0" t="0" r="r" b="b"/>
              <a:pathLst>
                <a:path w="1" h="211">
                  <a:moveTo>
                    <a:pt x="0" y="0"/>
                  </a:moveTo>
                  <a:lnTo>
                    <a:pt x="0" y="211"/>
                  </a:lnTo>
                  <a:lnTo>
                    <a:pt x="1" y="21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5" name="Freeform 185"/>
            <p:cNvSpPr>
              <a:spLocks/>
            </p:cNvSpPr>
            <p:nvPr/>
          </p:nvSpPr>
          <p:spPr bwMode="auto">
            <a:xfrm>
              <a:off x="2398" y="1906"/>
              <a:ext cx="25" cy="1"/>
            </a:xfrm>
            <a:custGeom>
              <a:avLst/>
              <a:gdLst>
                <a:gd name="T0" fmla="*/ 277 w 277"/>
                <a:gd name="T1" fmla="*/ 0 w 277"/>
                <a:gd name="T2" fmla="*/ 1 w 277"/>
              </a:gdLst>
              <a:ahLst/>
              <a:cxnLst>
                <a:cxn ang="0">
                  <a:pos x="T0" y="0"/>
                </a:cxn>
                <a:cxn ang="0">
                  <a:pos x="T1" y="0"/>
                </a:cxn>
                <a:cxn ang="0">
                  <a:pos x="T2" y="0"/>
                </a:cxn>
              </a:cxnLst>
              <a:rect l="0" t="0" r="r" b="b"/>
              <a:pathLst>
                <a:path w="277">
                  <a:moveTo>
                    <a:pt x="277"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6" name="Freeform 186"/>
            <p:cNvSpPr>
              <a:spLocks/>
            </p:cNvSpPr>
            <p:nvPr/>
          </p:nvSpPr>
          <p:spPr bwMode="auto">
            <a:xfrm>
              <a:off x="2352" y="1906"/>
              <a:ext cx="21" cy="1"/>
            </a:xfrm>
            <a:custGeom>
              <a:avLst/>
              <a:gdLst>
                <a:gd name="T0" fmla="*/ 231 w 231"/>
                <a:gd name="T1" fmla="*/ 0 w 231"/>
                <a:gd name="T2" fmla="*/ 1 w 231"/>
              </a:gdLst>
              <a:ahLst/>
              <a:cxnLst>
                <a:cxn ang="0">
                  <a:pos x="T0" y="0"/>
                </a:cxn>
                <a:cxn ang="0">
                  <a:pos x="T1" y="0"/>
                </a:cxn>
                <a:cxn ang="0">
                  <a:pos x="T2" y="0"/>
                </a:cxn>
              </a:cxnLst>
              <a:rect l="0" t="0" r="r" b="b"/>
              <a:pathLst>
                <a:path w="231">
                  <a:moveTo>
                    <a:pt x="231"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7" name="Freeform 187"/>
            <p:cNvSpPr>
              <a:spLocks/>
            </p:cNvSpPr>
            <p:nvPr/>
          </p:nvSpPr>
          <p:spPr bwMode="auto">
            <a:xfrm>
              <a:off x="2423" y="1906"/>
              <a:ext cx="21" cy="1"/>
            </a:xfrm>
            <a:custGeom>
              <a:avLst/>
              <a:gdLst>
                <a:gd name="T0" fmla="*/ 0 w 232"/>
                <a:gd name="T1" fmla="*/ 231 w 232"/>
                <a:gd name="T2" fmla="*/ 232 w 232"/>
              </a:gdLst>
              <a:ahLst/>
              <a:cxnLst>
                <a:cxn ang="0">
                  <a:pos x="T0" y="0"/>
                </a:cxn>
                <a:cxn ang="0">
                  <a:pos x="T1" y="0"/>
                </a:cxn>
                <a:cxn ang="0">
                  <a:pos x="T2" y="0"/>
                </a:cxn>
              </a:cxnLst>
              <a:rect l="0" t="0" r="r" b="b"/>
              <a:pathLst>
                <a:path w="232">
                  <a:moveTo>
                    <a:pt x="0" y="0"/>
                  </a:moveTo>
                  <a:lnTo>
                    <a:pt x="231" y="0"/>
                  </a:lnTo>
                  <a:lnTo>
                    <a:pt x="2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8" name="Freeform 188"/>
            <p:cNvSpPr>
              <a:spLocks/>
            </p:cNvSpPr>
            <p:nvPr/>
          </p:nvSpPr>
          <p:spPr bwMode="auto">
            <a:xfrm>
              <a:off x="2373" y="1934"/>
              <a:ext cx="25" cy="1"/>
            </a:xfrm>
            <a:custGeom>
              <a:avLst/>
              <a:gdLst>
                <a:gd name="T0" fmla="*/ 0 w 279"/>
                <a:gd name="T1" fmla="*/ 278 w 279"/>
                <a:gd name="T2" fmla="*/ 279 w 279"/>
              </a:gdLst>
              <a:ahLst/>
              <a:cxnLst>
                <a:cxn ang="0">
                  <a:pos x="T0" y="0"/>
                </a:cxn>
                <a:cxn ang="0">
                  <a:pos x="T1" y="0"/>
                </a:cxn>
                <a:cxn ang="0">
                  <a:pos x="T2" y="0"/>
                </a:cxn>
              </a:cxnLst>
              <a:rect l="0" t="0" r="r" b="b"/>
              <a:pathLst>
                <a:path w="279">
                  <a:moveTo>
                    <a:pt x="0" y="0"/>
                  </a:moveTo>
                  <a:lnTo>
                    <a:pt x="278" y="0"/>
                  </a:lnTo>
                  <a:lnTo>
                    <a:pt x="27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49" name="Freeform 189"/>
            <p:cNvSpPr>
              <a:spLocks/>
            </p:cNvSpPr>
            <p:nvPr/>
          </p:nvSpPr>
          <p:spPr bwMode="auto">
            <a:xfrm>
              <a:off x="2352" y="1934"/>
              <a:ext cx="21" cy="1"/>
            </a:xfrm>
            <a:custGeom>
              <a:avLst/>
              <a:gdLst>
                <a:gd name="T0" fmla="*/ 231 w 231"/>
                <a:gd name="T1" fmla="*/ 0 w 231"/>
                <a:gd name="T2" fmla="*/ 1 w 231"/>
              </a:gdLst>
              <a:ahLst/>
              <a:cxnLst>
                <a:cxn ang="0">
                  <a:pos x="T0" y="0"/>
                </a:cxn>
                <a:cxn ang="0">
                  <a:pos x="T1" y="0"/>
                </a:cxn>
                <a:cxn ang="0">
                  <a:pos x="T2" y="0"/>
                </a:cxn>
              </a:cxnLst>
              <a:rect l="0" t="0" r="r" b="b"/>
              <a:pathLst>
                <a:path w="231">
                  <a:moveTo>
                    <a:pt x="231"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0" name="Freeform 190"/>
            <p:cNvSpPr>
              <a:spLocks/>
            </p:cNvSpPr>
            <p:nvPr/>
          </p:nvSpPr>
          <p:spPr bwMode="auto">
            <a:xfrm>
              <a:off x="2423" y="1934"/>
              <a:ext cx="21" cy="1"/>
            </a:xfrm>
            <a:custGeom>
              <a:avLst/>
              <a:gdLst>
                <a:gd name="T0" fmla="*/ 0 w 232"/>
                <a:gd name="T1" fmla="*/ 231 w 232"/>
                <a:gd name="T2" fmla="*/ 232 w 232"/>
              </a:gdLst>
              <a:ahLst/>
              <a:cxnLst>
                <a:cxn ang="0">
                  <a:pos x="T0" y="0"/>
                </a:cxn>
                <a:cxn ang="0">
                  <a:pos x="T1" y="0"/>
                </a:cxn>
                <a:cxn ang="0">
                  <a:pos x="T2" y="0"/>
                </a:cxn>
              </a:cxnLst>
              <a:rect l="0" t="0" r="r" b="b"/>
              <a:pathLst>
                <a:path w="232">
                  <a:moveTo>
                    <a:pt x="0" y="0"/>
                  </a:moveTo>
                  <a:lnTo>
                    <a:pt x="231" y="0"/>
                  </a:lnTo>
                  <a:lnTo>
                    <a:pt x="2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1" name="Freeform 191"/>
            <p:cNvSpPr>
              <a:spLocks/>
            </p:cNvSpPr>
            <p:nvPr/>
          </p:nvSpPr>
          <p:spPr bwMode="auto">
            <a:xfrm>
              <a:off x="2398" y="1934"/>
              <a:ext cx="25" cy="1"/>
            </a:xfrm>
            <a:custGeom>
              <a:avLst/>
              <a:gdLst>
                <a:gd name="T0" fmla="*/ 277 w 277"/>
                <a:gd name="T1" fmla="*/ 0 w 277"/>
                <a:gd name="T2" fmla="*/ 1 w 277"/>
              </a:gdLst>
              <a:ahLst/>
              <a:cxnLst>
                <a:cxn ang="0">
                  <a:pos x="T0" y="0"/>
                </a:cxn>
                <a:cxn ang="0">
                  <a:pos x="T1" y="0"/>
                </a:cxn>
                <a:cxn ang="0">
                  <a:pos x="T2" y="0"/>
                </a:cxn>
              </a:cxnLst>
              <a:rect l="0" t="0" r="r" b="b"/>
              <a:pathLst>
                <a:path w="277">
                  <a:moveTo>
                    <a:pt x="277"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2" name="Freeform 192"/>
            <p:cNvSpPr>
              <a:spLocks/>
            </p:cNvSpPr>
            <p:nvPr/>
          </p:nvSpPr>
          <p:spPr bwMode="auto">
            <a:xfrm>
              <a:off x="2338" y="1906"/>
              <a:ext cx="14" cy="28"/>
            </a:xfrm>
            <a:custGeom>
              <a:avLst/>
              <a:gdLst>
                <a:gd name="T0" fmla="*/ 153 w 154"/>
                <a:gd name="T1" fmla="*/ 0 h 306"/>
                <a:gd name="T2" fmla="*/ 44 w 154"/>
                <a:gd name="T3" fmla="*/ 46 h 306"/>
                <a:gd name="T4" fmla="*/ 0 w 154"/>
                <a:gd name="T5" fmla="*/ 153 h 306"/>
                <a:gd name="T6" fmla="*/ 44 w 154"/>
                <a:gd name="T7" fmla="*/ 262 h 306"/>
                <a:gd name="T8" fmla="*/ 153 w 154"/>
                <a:gd name="T9" fmla="*/ 306 h 306"/>
                <a:gd name="T10" fmla="*/ 154 w 154"/>
                <a:gd name="T11" fmla="*/ 306 h 306"/>
              </a:gdLst>
              <a:ahLst/>
              <a:cxnLst>
                <a:cxn ang="0">
                  <a:pos x="T0" y="T1"/>
                </a:cxn>
                <a:cxn ang="0">
                  <a:pos x="T2" y="T3"/>
                </a:cxn>
                <a:cxn ang="0">
                  <a:pos x="T4" y="T5"/>
                </a:cxn>
                <a:cxn ang="0">
                  <a:pos x="T6" y="T7"/>
                </a:cxn>
                <a:cxn ang="0">
                  <a:pos x="T8" y="T9"/>
                </a:cxn>
                <a:cxn ang="0">
                  <a:pos x="T10" y="T11"/>
                </a:cxn>
              </a:cxnLst>
              <a:rect l="0" t="0" r="r" b="b"/>
              <a:pathLst>
                <a:path w="154" h="306">
                  <a:moveTo>
                    <a:pt x="153" y="0"/>
                  </a:moveTo>
                  <a:lnTo>
                    <a:pt x="44" y="46"/>
                  </a:lnTo>
                  <a:lnTo>
                    <a:pt x="0" y="153"/>
                  </a:lnTo>
                  <a:lnTo>
                    <a:pt x="44" y="262"/>
                  </a:lnTo>
                  <a:lnTo>
                    <a:pt x="153" y="306"/>
                  </a:lnTo>
                  <a:lnTo>
                    <a:pt x="154" y="30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3" name="Freeform 193"/>
            <p:cNvSpPr>
              <a:spLocks/>
            </p:cNvSpPr>
            <p:nvPr/>
          </p:nvSpPr>
          <p:spPr bwMode="auto">
            <a:xfrm>
              <a:off x="2444" y="1906"/>
              <a:ext cx="14" cy="28"/>
            </a:xfrm>
            <a:custGeom>
              <a:avLst/>
              <a:gdLst>
                <a:gd name="T0" fmla="*/ 0 w 153"/>
                <a:gd name="T1" fmla="*/ 306 h 306"/>
                <a:gd name="T2" fmla="*/ 109 w 153"/>
                <a:gd name="T3" fmla="*/ 262 h 306"/>
                <a:gd name="T4" fmla="*/ 153 w 153"/>
                <a:gd name="T5" fmla="*/ 153 h 306"/>
                <a:gd name="T6" fmla="*/ 109 w 153"/>
                <a:gd name="T7" fmla="*/ 46 h 306"/>
                <a:gd name="T8" fmla="*/ 0 w 153"/>
                <a:gd name="T9" fmla="*/ 0 h 306"/>
                <a:gd name="T10" fmla="*/ 1 w 153"/>
                <a:gd name="T11" fmla="*/ 0 h 306"/>
              </a:gdLst>
              <a:ahLst/>
              <a:cxnLst>
                <a:cxn ang="0">
                  <a:pos x="T0" y="T1"/>
                </a:cxn>
                <a:cxn ang="0">
                  <a:pos x="T2" y="T3"/>
                </a:cxn>
                <a:cxn ang="0">
                  <a:pos x="T4" y="T5"/>
                </a:cxn>
                <a:cxn ang="0">
                  <a:pos x="T6" y="T7"/>
                </a:cxn>
                <a:cxn ang="0">
                  <a:pos x="T8" y="T9"/>
                </a:cxn>
                <a:cxn ang="0">
                  <a:pos x="T10" y="T11"/>
                </a:cxn>
              </a:cxnLst>
              <a:rect l="0" t="0" r="r" b="b"/>
              <a:pathLst>
                <a:path w="153" h="306">
                  <a:moveTo>
                    <a:pt x="0" y="306"/>
                  </a:moveTo>
                  <a:lnTo>
                    <a:pt x="109" y="262"/>
                  </a:lnTo>
                  <a:lnTo>
                    <a:pt x="153" y="153"/>
                  </a:lnTo>
                  <a:lnTo>
                    <a:pt x="109" y="46"/>
                  </a:ln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4" name="Freeform 194"/>
            <p:cNvSpPr>
              <a:spLocks/>
            </p:cNvSpPr>
            <p:nvPr/>
          </p:nvSpPr>
          <p:spPr bwMode="auto">
            <a:xfrm>
              <a:off x="2338" y="1920"/>
              <a:ext cx="45" cy="1"/>
            </a:xfrm>
            <a:custGeom>
              <a:avLst/>
              <a:gdLst>
                <a:gd name="T0" fmla="*/ 0 w 499"/>
                <a:gd name="T1" fmla="*/ 498 w 499"/>
                <a:gd name="T2" fmla="*/ 499 w 499"/>
              </a:gdLst>
              <a:ahLst/>
              <a:cxnLst>
                <a:cxn ang="0">
                  <a:pos x="T0" y="0"/>
                </a:cxn>
                <a:cxn ang="0">
                  <a:pos x="T1" y="0"/>
                </a:cxn>
                <a:cxn ang="0">
                  <a:pos x="T2" y="0"/>
                </a:cxn>
              </a:cxnLst>
              <a:rect l="0" t="0" r="r" b="b"/>
              <a:pathLst>
                <a:path w="499">
                  <a:moveTo>
                    <a:pt x="0" y="0"/>
                  </a:moveTo>
                  <a:lnTo>
                    <a:pt x="498" y="0"/>
                  </a:lnTo>
                  <a:lnTo>
                    <a:pt x="49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5" name="Freeform 195"/>
            <p:cNvSpPr>
              <a:spLocks/>
            </p:cNvSpPr>
            <p:nvPr/>
          </p:nvSpPr>
          <p:spPr bwMode="auto">
            <a:xfrm>
              <a:off x="2393" y="1920"/>
              <a:ext cx="10" cy="1"/>
            </a:xfrm>
            <a:custGeom>
              <a:avLst/>
              <a:gdLst>
                <a:gd name="T0" fmla="*/ 0 w 110"/>
                <a:gd name="T1" fmla="*/ 109 w 110"/>
                <a:gd name="T2" fmla="*/ 110 w 110"/>
              </a:gdLst>
              <a:ahLst/>
              <a:cxnLst>
                <a:cxn ang="0">
                  <a:pos x="T0" y="0"/>
                </a:cxn>
                <a:cxn ang="0">
                  <a:pos x="T1" y="0"/>
                </a:cxn>
                <a:cxn ang="0">
                  <a:pos x="T2" y="0"/>
                </a:cxn>
              </a:cxnLst>
              <a:rect l="0" t="0" r="r" b="b"/>
              <a:pathLst>
                <a:path w="110">
                  <a:moveTo>
                    <a:pt x="0" y="0"/>
                  </a:moveTo>
                  <a:lnTo>
                    <a:pt x="109" y="0"/>
                  </a:lnTo>
                  <a:lnTo>
                    <a:pt x="1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6" name="Freeform 196"/>
            <p:cNvSpPr>
              <a:spLocks/>
            </p:cNvSpPr>
            <p:nvPr/>
          </p:nvSpPr>
          <p:spPr bwMode="auto">
            <a:xfrm>
              <a:off x="2413" y="1920"/>
              <a:ext cx="45" cy="1"/>
            </a:xfrm>
            <a:custGeom>
              <a:avLst/>
              <a:gdLst>
                <a:gd name="T0" fmla="*/ 0 w 499"/>
                <a:gd name="T1" fmla="*/ 498 w 499"/>
                <a:gd name="T2" fmla="*/ 499 w 499"/>
              </a:gdLst>
              <a:ahLst/>
              <a:cxnLst>
                <a:cxn ang="0">
                  <a:pos x="T0" y="0"/>
                </a:cxn>
                <a:cxn ang="0">
                  <a:pos x="T1" y="0"/>
                </a:cxn>
                <a:cxn ang="0">
                  <a:pos x="T2" y="0"/>
                </a:cxn>
              </a:cxnLst>
              <a:rect l="0" t="0" r="r" b="b"/>
              <a:pathLst>
                <a:path w="499">
                  <a:moveTo>
                    <a:pt x="0" y="0"/>
                  </a:moveTo>
                  <a:lnTo>
                    <a:pt x="498" y="0"/>
                  </a:lnTo>
                  <a:lnTo>
                    <a:pt x="49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7" name="Freeform 197"/>
            <p:cNvSpPr>
              <a:spLocks/>
            </p:cNvSpPr>
            <p:nvPr/>
          </p:nvSpPr>
          <p:spPr bwMode="auto">
            <a:xfrm>
              <a:off x="2384" y="2461"/>
              <a:ext cx="1" cy="73"/>
            </a:xfrm>
            <a:custGeom>
              <a:avLst/>
              <a:gdLst>
                <a:gd name="T0" fmla="*/ 0 w 1"/>
                <a:gd name="T1" fmla="*/ 798 h 798"/>
                <a:gd name="T2" fmla="*/ 0 w 1"/>
                <a:gd name="T3" fmla="*/ 0 h 798"/>
                <a:gd name="T4" fmla="*/ 1 w 1"/>
                <a:gd name="T5" fmla="*/ 0 h 798"/>
              </a:gdLst>
              <a:ahLst/>
              <a:cxnLst>
                <a:cxn ang="0">
                  <a:pos x="T0" y="T1"/>
                </a:cxn>
                <a:cxn ang="0">
                  <a:pos x="T2" y="T3"/>
                </a:cxn>
                <a:cxn ang="0">
                  <a:pos x="T4" y="T5"/>
                </a:cxn>
              </a:cxnLst>
              <a:rect l="0" t="0" r="r" b="b"/>
              <a:pathLst>
                <a:path w="1" h="798">
                  <a:moveTo>
                    <a:pt x="0" y="79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8" name="Freeform 198"/>
            <p:cNvSpPr>
              <a:spLocks/>
            </p:cNvSpPr>
            <p:nvPr/>
          </p:nvSpPr>
          <p:spPr bwMode="auto">
            <a:xfrm>
              <a:off x="2412" y="2461"/>
              <a:ext cx="1" cy="73"/>
            </a:xfrm>
            <a:custGeom>
              <a:avLst/>
              <a:gdLst>
                <a:gd name="T0" fmla="*/ 0 w 1"/>
                <a:gd name="T1" fmla="*/ 798 h 798"/>
                <a:gd name="T2" fmla="*/ 0 w 1"/>
                <a:gd name="T3" fmla="*/ 0 h 798"/>
                <a:gd name="T4" fmla="*/ 1 w 1"/>
                <a:gd name="T5" fmla="*/ 0 h 798"/>
              </a:gdLst>
              <a:ahLst/>
              <a:cxnLst>
                <a:cxn ang="0">
                  <a:pos x="T0" y="T1"/>
                </a:cxn>
                <a:cxn ang="0">
                  <a:pos x="T2" y="T3"/>
                </a:cxn>
                <a:cxn ang="0">
                  <a:pos x="T4" y="T5"/>
                </a:cxn>
              </a:cxnLst>
              <a:rect l="0" t="0" r="r" b="b"/>
              <a:pathLst>
                <a:path w="1" h="798">
                  <a:moveTo>
                    <a:pt x="0" y="798"/>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59" name="Freeform 199"/>
            <p:cNvSpPr>
              <a:spLocks/>
            </p:cNvSpPr>
            <p:nvPr/>
          </p:nvSpPr>
          <p:spPr bwMode="auto">
            <a:xfrm>
              <a:off x="2398" y="2789"/>
              <a:ext cx="12" cy="1"/>
            </a:xfrm>
            <a:custGeom>
              <a:avLst/>
              <a:gdLst>
                <a:gd name="T0" fmla="*/ 0 w 132"/>
                <a:gd name="T1" fmla="*/ 131 w 132"/>
                <a:gd name="T2" fmla="*/ 132 w 132"/>
              </a:gdLst>
              <a:ahLst/>
              <a:cxnLst>
                <a:cxn ang="0">
                  <a:pos x="T0" y="0"/>
                </a:cxn>
                <a:cxn ang="0">
                  <a:pos x="T1" y="0"/>
                </a:cxn>
                <a:cxn ang="0">
                  <a:pos x="T2" y="0"/>
                </a:cxn>
              </a:cxnLst>
              <a:rect l="0" t="0" r="r" b="b"/>
              <a:pathLst>
                <a:path w="132">
                  <a:moveTo>
                    <a:pt x="0" y="0"/>
                  </a:moveTo>
                  <a:lnTo>
                    <a:pt x="131" y="0"/>
                  </a:lnTo>
                  <a:lnTo>
                    <a:pt x="1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0" name="Freeform 200"/>
            <p:cNvSpPr>
              <a:spLocks/>
            </p:cNvSpPr>
            <p:nvPr/>
          </p:nvSpPr>
          <p:spPr bwMode="auto">
            <a:xfrm>
              <a:off x="2386" y="2723"/>
              <a:ext cx="1" cy="66"/>
            </a:xfrm>
            <a:custGeom>
              <a:avLst/>
              <a:gdLst>
                <a:gd name="T0" fmla="*/ 0 w 1"/>
                <a:gd name="T1" fmla="*/ 724 h 724"/>
                <a:gd name="T2" fmla="*/ 0 w 1"/>
                <a:gd name="T3" fmla="*/ 0 h 724"/>
                <a:gd name="T4" fmla="*/ 1 w 1"/>
                <a:gd name="T5" fmla="*/ 0 h 724"/>
              </a:gdLst>
              <a:ahLst/>
              <a:cxnLst>
                <a:cxn ang="0">
                  <a:pos x="T0" y="T1"/>
                </a:cxn>
                <a:cxn ang="0">
                  <a:pos x="T2" y="T3"/>
                </a:cxn>
                <a:cxn ang="0">
                  <a:pos x="T4" y="T5"/>
                </a:cxn>
              </a:cxnLst>
              <a:rect l="0" t="0" r="r" b="b"/>
              <a:pathLst>
                <a:path w="1" h="724">
                  <a:moveTo>
                    <a:pt x="0" y="72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1" name="Freeform 201"/>
            <p:cNvSpPr>
              <a:spLocks/>
            </p:cNvSpPr>
            <p:nvPr/>
          </p:nvSpPr>
          <p:spPr bwMode="auto">
            <a:xfrm>
              <a:off x="2410" y="2723"/>
              <a:ext cx="1" cy="66"/>
            </a:xfrm>
            <a:custGeom>
              <a:avLst/>
              <a:gdLst>
                <a:gd name="T0" fmla="*/ 1 w 1"/>
                <a:gd name="T1" fmla="*/ 732 h 732"/>
                <a:gd name="T2" fmla="*/ 0 w 1"/>
                <a:gd name="T3" fmla="*/ 0 h 732"/>
                <a:gd name="T4" fmla="*/ 1 w 1"/>
                <a:gd name="T5" fmla="*/ 0 h 732"/>
              </a:gdLst>
              <a:ahLst/>
              <a:cxnLst>
                <a:cxn ang="0">
                  <a:pos x="T0" y="T1"/>
                </a:cxn>
                <a:cxn ang="0">
                  <a:pos x="T2" y="T3"/>
                </a:cxn>
                <a:cxn ang="0">
                  <a:pos x="T4" y="T5"/>
                </a:cxn>
              </a:cxnLst>
              <a:rect l="0" t="0" r="r" b="b"/>
              <a:pathLst>
                <a:path w="1" h="732">
                  <a:moveTo>
                    <a:pt x="1" y="73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2" name="Freeform 202"/>
            <p:cNvSpPr>
              <a:spLocks/>
            </p:cNvSpPr>
            <p:nvPr/>
          </p:nvSpPr>
          <p:spPr bwMode="auto">
            <a:xfrm>
              <a:off x="2256" y="2543"/>
              <a:ext cx="26" cy="15"/>
            </a:xfrm>
            <a:custGeom>
              <a:avLst/>
              <a:gdLst>
                <a:gd name="T0" fmla="*/ 0 w 286"/>
                <a:gd name="T1" fmla="*/ 0 h 165"/>
                <a:gd name="T2" fmla="*/ 285 w 286"/>
                <a:gd name="T3" fmla="*/ 165 h 165"/>
                <a:gd name="T4" fmla="*/ 286 w 286"/>
                <a:gd name="T5" fmla="*/ 165 h 165"/>
              </a:gdLst>
              <a:ahLst/>
              <a:cxnLst>
                <a:cxn ang="0">
                  <a:pos x="T0" y="T1"/>
                </a:cxn>
                <a:cxn ang="0">
                  <a:pos x="T2" y="T3"/>
                </a:cxn>
                <a:cxn ang="0">
                  <a:pos x="T4" y="T5"/>
                </a:cxn>
              </a:cxnLst>
              <a:rect l="0" t="0" r="r" b="b"/>
              <a:pathLst>
                <a:path w="286" h="165">
                  <a:moveTo>
                    <a:pt x="0" y="0"/>
                  </a:moveTo>
                  <a:lnTo>
                    <a:pt x="285" y="165"/>
                  </a:lnTo>
                  <a:lnTo>
                    <a:pt x="286" y="16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3" name="Freeform 203"/>
            <p:cNvSpPr>
              <a:spLocks/>
            </p:cNvSpPr>
            <p:nvPr/>
          </p:nvSpPr>
          <p:spPr bwMode="auto">
            <a:xfrm>
              <a:off x="2290" y="2563"/>
              <a:ext cx="9" cy="5"/>
            </a:xfrm>
            <a:custGeom>
              <a:avLst/>
              <a:gdLst>
                <a:gd name="T0" fmla="*/ 0 w 96"/>
                <a:gd name="T1" fmla="*/ 0 h 54"/>
                <a:gd name="T2" fmla="*/ 95 w 96"/>
                <a:gd name="T3" fmla="*/ 54 h 54"/>
                <a:gd name="T4" fmla="*/ 96 w 96"/>
                <a:gd name="T5" fmla="*/ 54 h 54"/>
              </a:gdLst>
              <a:ahLst/>
              <a:cxnLst>
                <a:cxn ang="0">
                  <a:pos x="T0" y="T1"/>
                </a:cxn>
                <a:cxn ang="0">
                  <a:pos x="T2" y="T3"/>
                </a:cxn>
                <a:cxn ang="0">
                  <a:pos x="T4" y="T5"/>
                </a:cxn>
              </a:cxnLst>
              <a:rect l="0" t="0" r="r" b="b"/>
              <a:pathLst>
                <a:path w="96" h="54">
                  <a:moveTo>
                    <a:pt x="0" y="0"/>
                  </a:moveTo>
                  <a:lnTo>
                    <a:pt x="95" y="54"/>
                  </a:lnTo>
                  <a:lnTo>
                    <a:pt x="96" y="5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4" name="Freeform 204"/>
            <p:cNvSpPr>
              <a:spLocks/>
            </p:cNvSpPr>
            <p:nvPr/>
          </p:nvSpPr>
          <p:spPr bwMode="auto">
            <a:xfrm>
              <a:off x="2308" y="2573"/>
              <a:ext cx="43" cy="25"/>
            </a:xfrm>
            <a:custGeom>
              <a:avLst/>
              <a:gdLst>
                <a:gd name="T0" fmla="*/ 0 w 473"/>
                <a:gd name="T1" fmla="*/ 0 h 273"/>
                <a:gd name="T2" fmla="*/ 472 w 473"/>
                <a:gd name="T3" fmla="*/ 273 h 273"/>
                <a:gd name="T4" fmla="*/ 473 w 473"/>
                <a:gd name="T5" fmla="*/ 273 h 273"/>
              </a:gdLst>
              <a:ahLst/>
              <a:cxnLst>
                <a:cxn ang="0">
                  <a:pos x="T0" y="T1"/>
                </a:cxn>
                <a:cxn ang="0">
                  <a:pos x="T2" y="T3"/>
                </a:cxn>
                <a:cxn ang="0">
                  <a:pos x="T4" y="T5"/>
                </a:cxn>
              </a:cxnLst>
              <a:rect l="0" t="0" r="r" b="b"/>
              <a:pathLst>
                <a:path w="473" h="273">
                  <a:moveTo>
                    <a:pt x="0" y="0"/>
                  </a:moveTo>
                  <a:lnTo>
                    <a:pt x="472" y="273"/>
                  </a:lnTo>
                  <a:lnTo>
                    <a:pt x="473" y="27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5" name="Freeform 205"/>
            <p:cNvSpPr>
              <a:spLocks/>
            </p:cNvSpPr>
            <p:nvPr/>
          </p:nvSpPr>
          <p:spPr bwMode="auto">
            <a:xfrm>
              <a:off x="2359" y="2603"/>
              <a:ext cx="9" cy="5"/>
            </a:xfrm>
            <a:custGeom>
              <a:avLst/>
              <a:gdLst>
                <a:gd name="T0" fmla="*/ 0 w 96"/>
                <a:gd name="T1" fmla="*/ 0 h 55"/>
                <a:gd name="T2" fmla="*/ 95 w 96"/>
                <a:gd name="T3" fmla="*/ 55 h 55"/>
                <a:gd name="T4" fmla="*/ 96 w 96"/>
                <a:gd name="T5" fmla="*/ 55 h 55"/>
              </a:gdLst>
              <a:ahLst/>
              <a:cxnLst>
                <a:cxn ang="0">
                  <a:pos x="T0" y="T1"/>
                </a:cxn>
                <a:cxn ang="0">
                  <a:pos x="T2" y="T3"/>
                </a:cxn>
                <a:cxn ang="0">
                  <a:pos x="T4" y="T5"/>
                </a:cxn>
              </a:cxnLst>
              <a:rect l="0" t="0" r="r" b="b"/>
              <a:pathLst>
                <a:path w="96" h="55">
                  <a:moveTo>
                    <a:pt x="0" y="0"/>
                  </a:moveTo>
                  <a:lnTo>
                    <a:pt x="95" y="55"/>
                  </a:lnTo>
                  <a:lnTo>
                    <a:pt x="96" y="5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6" name="Freeform 206"/>
            <p:cNvSpPr>
              <a:spLocks/>
            </p:cNvSpPr>
            <p:nvPr/>
          </p:nvSpPr>
          <p:spPr bwMode="auto">
            <a:xfrm>
              <a:off x="2376" y="2613"/>
              <a:ext cx="43" cy="25"/>
            </a:xfrm>
            <a:custGeom>
              <a:avLst/>
              <a:gdLst>
                <a:gd name="T0" fmla="*/ 0 w 473"/>
                <a:gd name="T1" fmla="*/ 0 h 274"/>
                <a:gd name="T2" fmla="*/ 472 w 473"/>
                <a:gd name="T3" fmla="*/ 274 h 274"/>
                <a:gd name="T4" fmla="*/ 473 w 473"/>
                <a:gd name="T5" fmla="*/ 274 h 274"/>
              </a:gdLst>
              <a:ahLst/>
              <a:cxnLst>
                <a:cxn ang="0">
                  <a:pos x="T0" y="T1"/>
                </a:cxn>
                <a:cxn ang="0">
                  <a:pos x="T2" y="T3"/>
                </a:cxn>
                <a:cxn ang="0">
                  <a:pos x="T4" y="T5"/>
                </a:cxn>
              </a:cxnLst>
              <a:rect l="0" t="0" r="r" b="b"/>
              <a:pathLst>
                <a:path w="473" h="274">
                  <a:moveTo>
                    <a:pt x="0" y="0"/>
                  </a:moveTo>
                  <a:lnTo>
                    <a:pt x="472" y="274"/>
                  </a:lnTo>
                  <a:lnTo>
                    <a:pt x="473" y="27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7" name="Freeform 207"/>
            <p:cNvSpPr>
              <a:spLocks/>
            </p:cNvSpPr>
            <p:nvPr/>
          </p:nvSpPr>
          <p:spPr bwMode="auto">
            <a:xfrm>
              <a:off x="2428" y="2643"/>
              <a:ext cx="9" cy="5"/>
            </a:xfrm>
            <a:custGeom>
              <a:avLst/>
              <a:gdLst>
                <a:gd name="T0" fmla="*/ 0 w 96"/>
                <a:gd name="T1" fmla="*/ 0 h 55"/>
                <a:gd name="T2" fmla="*/ 94 w 96"/>
                <a:gd name="T3" fmla="*/ 55 h 55"/>
                <a:gd name="T4" fmla="*/ 96 w 96"/>
                <a:gd name="T5" fmla="*/ 55 h 55"/>
              </a:gdLst>
              <a:ahLst/>
              <a:cxnLst>
                <a:cxn ang="0">
                  <a:pos x="T0" y="T1"/>
                </a:cxn>
                <a:cxn ang="0">
                  <a:pos x="T2" y="T3"/>
                </a:cxn>
                <a:cxn ang="0">
                  <a:pos x="T4" y="T5"/>
                </a:cxn>
              </a:cxnLst>
              <a:rect l="0" t="0" r="r" b="b"/>
              <a:pathLst>
                <a:path w="96" h="55">
                  <a:moveTo>
                    <a:pt x="0" y="0"/>
                  </a:moveTo>
                  <a:lnTo>
                    <a:pt x="94" y="55"/>
                  </a:lnTo>
                  <a:lnTo>
                    <a:pt x="96" y="5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8" name="Freeform 208"/>
            <p:cNvSpPr>
              <a:spLocks/>
            </p:cNvSpPr>
            <p:nvPr/>
          </p:nvSpPr>
          <p:spPr bwMode="auto">
            <a:xfrm>
              <a:off x="2445" y="2653"/>
              <a:ext cx="43" cy="25"/>
            </a:xfrm>
            <a:custGeom>
              <a:avLst/>
              <a:gdLst>
                <a:gd name="T0" fmla="*/ 0 w 473"/>
                <a:gd name="T1" fmla="*/ 0 h 273"/>
                <a:gd name="T2" fmla="*/ 472 w 473"/>
                <a:gd name="T3" fmla="*/ 273 h 273"/>
                <a:gd name="T4" fmla="*/ 473 w 473"/>
                <a:gd name="T5" fmla="*/ 273 h 273"/>
              </a:gdLst>
              <a:ahLst/>
              <a:cxnLst>
                <a:cxn ang="0">
                  <a:pos x="T0" y="T1"/>
                </a:cxn>
                <a:cxn ang="0">
                  <a:pos x="T2" y="T3"/>
                </a:cxn>
                <a:cxn ang="0">
                  <a:pos x="T4" y="T5"/>
                </a:cxn>
              </a:cxnLst>
              <a:rect l="0" t="0" r="r" b="b"/>
              <a:pathLst>
                <a:path w="473" h="273">
                  <a:moveTo>
                    <a:pt x="0" y="0"/>
                  </a:moveTo>
                  <a:lnTo>
                    <a:pt x="472" y="273"/>
                  </a:lnTo>
                  <a:lnTo>
                    <a:pt x="473" y="27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69" name="Freeform 209"/>
            <p:cNvSpPr>
              <a:spLocks/>
            </p:cNvSpPr>
            <p:nvPr/>
          </p:nvSpPr>
          <p:spPr bwMode="auto">
            <a:xfrm>
              <a:off x="2497" y="2683"/>
              <a:ext cx="8" cy="4"/>
            </a:xfrm>
            <a:custGeom>
              <a:avLst/>
              <a:gdLst>
                <a:gd name="T0" fmla="*/ 0 w 95"/>
                <a:gd name="T1" fmla="*/ 0 h 53"/>
                <a:gd name="T2" fmla="*/ 94 w 95"/>
                <a:gd name="T3" fmla="*/ 53 h 53"/>
                <a:gd name="T4" fmla="*/ 95 w 95"/>
                <a:gd name="T5" fmla="*/ 53 h 53"/>
              </a:gdLst>
              <a:ahLst/>
              <a:cxnLst>
                <a:cxn ang="0">
                  <a:pos x="T0" y="T1"/>
                </a:cxn>
                <a:cxn ang="0">
                  <a:pos x="T2" y="T3"/>
                </a:cxn>
                <a:cxn ang="0">
                  <a:pos x="T4" y="T5"/>
                </a:cxn>
              </a:cxnLst>
              <a:rect l="0" t="0" r="r" b="b"/>
              <a:pathLst>
                <a:path w="95" h="53">
                  <a:moveTo>
                    <a:pt x="0" y="0"/>
                  </a:moveTo>
                  <a:lnTo>
                    <a:pt x="94" y="53"/>
                  </a:lnTo>
                  <a:lnTo>
                    <a:pt x="95" y="5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0" name="Freeform 210"/>
            <p:cNvSpPr>
              <a:spLocks/>
            </p:cNvSpPr>
            <p:nvPr/>
          </p:nvSpPr>
          <p:spPr bwMode="auto">
            <a:xfrm>
              <a:off x="2514" y="2692"/>
              <a:ext cx="26" cy="15"/>
            </a:xfrm>
            <a:custGeom>
              <a:avLst/>
              <a:gdLst>
                <a:gd name="T0" fmla="*/ 0 w 286"/>
                <a:gd name="T1" fmla="*/ 0 h 165"/>
                <a:gd name="T2" fmla="*/ 285 w 286"/>
                <a:gd name="T3" fmla="*/ 165 h 165"/>
                <a:gd name="T4" fmla="*/ 286 w 286"/>
                <a:gd name="T5" fmla="*/ 165 h 165"/>
              </a:gdLst>
              <a:ahLst/>
              <a:cxnLst>
                <a:cxn ang="0">
                  <a:pos x="T0" y="T1"/>
                </a:cxn>
                <a:cxn ang="0">
                  <a:pos x="T2" y="T3"/>
                </a:cxn>
                <a:cxn ang="0">
                  <a:pos x="T4" y="T5"/>
                </a:cxn>
              </a:cxnLst>
              <a:rect l="0" t="0" r="r" b="b"/>
              <a:pathLst>
                <a:path w="286" h="165">
                  <a:moveTo>
                    <a:pt x="0" y="0"/>
                  </a:moveTo>
                  <a:lnTo>
                    <a:pt x="285" y="165"/>
                  </a:lnTo>
                  <a:lnTo>
                    <a:pt x="286" y="16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1" name="Freeform 211"/>
            <p:cNvSpPr>
              <a:spLocks/>
            </p:cNvSpPr>
            <p:nvPr/>
          </p:nvSpPr>
          <p:spPr bwMode="auto">
            <a:xfrm>
              <a:off x="2261" y="2534"/>
              <a:ext cx="62" cy="36"/>
            </a:xfrm>
            <a:custGeom>
              <a:avLst/>
              <a:gdLst>
                <a:gd name="T0" fmla="*/ 0 w 677"/>
                <a:gd name="T1" fmla="*/ 0 h 391"/>
                <a:gd name="T2" fmla="*/ 676 w 677"/>
                <a:gd name="T3" fmla="*/ 391 h 391"/>
                <a:gd name="T4" fmla="*/ 677 w 677"/>
                <a:gd name="T5" fmla="*/ 391 h 391"/>
              </a:gdLst>
              <a:ahLst/>
              <a:cxnLst>
                <a:cxn ang="0">
                  <a:pos x="T0" y="T1"/>
                </a:cxn>
                <a:cxn ang="0">
                  <a:pos x="T2" y="T3"/>
                </a:cxn>
                <a:cxn ang="0">
                  <a:pos x="T4" y="T5"/>
                </a:cxn>
              </a:cxnLst>
              <a:rect l="0" t="0" r="r" b="b"/>
              <a:pathLst>
                <a:path w="677" h="391">
                  <a:moveTo>
                    <a:pt x="0" y="0"/>
                  </a:moveTo>
                  <a:lnTo>
                    <a:pt x="676" y="391"/>
                  </a:lnTo>
                  <a:lnTo>
                    <a:pt x="677" y="39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2" name="Freeform 212"/>
            <p:cNvSpPr>
              <a:spLocks/>
            </p:cNvSpPr>
            <p:nvPr/>
          </p:nvSpPr>
          <p:spPr bwMode="auto">
            <a:xfrm>
              <a:off x="2251" y="2553"/>
              <a:ext cx="61" cy="35"/>
            </a:xfrm>
            <a:custGeom>
              <a:avLst/>
              <a:gdLst>
                <a:gd name="T0" fmla="*/ 0 w 671"/>
                <a:gd name="T1" fmla="*/ 0 h 387"/>
                <a:gd name="T2" fmla="*/ 669 w 671"/>
                <a:gd name="T3" fmla="*/ 387 h 387"/>
                <a:gd name="T4" fmla="*/ 671 w 671"/>
                <a:gd name="T5" fmla="*/ 387 h 387"/>
              </a:gdLst>
              <a:ahLst/>
              <a:cxnLst>
                <a:cxn ang="0">
                  <a:pos x="T0" y="T1"/>
                </a:cxn>
                <a:cxn ang="0">
                  <a:pos x="T2" y="T3"/>
                </a:cxn>
                <a:cxn ang="0">
                  <a:pos x="T4" y="T5"/>
                </a:cxn>
              </a:cxnLst>
              <a:rect l="0" t="0" r="r" b="b"/>
              <a:pathLst>
                <a:path w="671" h="387">
                  <a:moveTo>
                    <a:pt x="0" y="0"/>
                  </a:moveTo>
                  <a:lnTo>
                    <a:pt x="669" y="387"/>
                  </a:lnTo>
                  <a:lnTo>
                    <a:pt x="671" y="3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3" name="Freeform 213"/>
            <p:cNvSpPr>
              <a:spLocks/>
            </p:cNvSpPr>
            <p:nvPr/>
          </p:nvSpPr>
          <p:spPr bwMode="auto">
            <a:xfrm>
              <a:off x="2484" y="2553"/>
              <a:ext cx="61" cy="35"/>
            </a:xfrm>
            <a:custGeom>
              <a:avLst/>
              <a:gdLst>
                <a:gd name="T0" fmla="*/ 670 w 670"/>
                <a:gd name="T1" fmla="*/ 0 h 387"/>
                <a:gd name="T2" fmla="*/ 0 w 670"/>
                <a:gd name="T3" fmla="*/ 387 h 387"/>
                <a:gd name="T4" fmla="*/ 1 w 670"/>
                <a:gd name="T5" fmla="*/ 387 h 387"/>
              </a:gdLst>
              <a:ahLst/>
              <a:cxnLst>
                <a:cxn ang="0">
                  <a:pos x="T0" y="T1"/>
                </a:cxn>
                <a:cxn ang="0">
                  <a:pos x="T2" y="T3"/>
                </a:cxn>
                <a:cxn ang="0">
                  <a:pos x="T4" y="T5"/>
                </a:cxn>
              </a:cxnLst>
              <a:rect l="0" t="0" r="r" b="b"/>
              <a:pathLst>
                <a:path w="670" h="387">
                  <a:moveTo>
                    <a:pt x="670" y="0"/>
                  </a:moveTo>
                  <a:lnTo>
                    <a:pt x="0" y="387"/>
                  </a:lnTo>
                  <a:lnTo>
                    <a:pt x="1" y="38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4" name="Freeform 214"/>
            <p:cNvSpPr>
              <a:spLocks/>
            </p:cNvSpPr>
            <p:nvPr/>
          </p:nvSpPr>
          <p:spPr bwMode="auto">
            <a:xfrm>
              <a:off x="2473" y="2534"/>
              <a:ext cx="61" cy="36"/>
            </a:xfrm>
            <a:custGeom>
              <a:avLst/>
              <a:gdLst>
                <a:gd name="T0" fmla="*/ 675 w 675"/>
                <a:gd name="T1" fmla="*/ 0 h 391"/>
                <a:gd name="T2" fmla="*/ 0 w 675"/>
                <a:gd name="T3" fmla="*/ 391 h 391"/>
                <a:gd name="T4" fmla="*/ 1 w 675"/>
                <a:gd name="T5" fmla="*/ 391 h 391"/>
              </a:gdLst>
              <a:ahLst/>
              <a:cxnLst>
                <a:cxn ang="0">
                  <a:pos x="T0" y="T1"/>
                </a:cxn>
                <a:cxn ang="0">
                  <a:pos x="T2" y="T3"/>
                </a:cxn>
                <a:cxn ang="0">
                  <a:pos x="T4" y="T5"/>
                </a:cxn>
              </a:cxnLst>
              <a:rect l="0" t="0" r="r" b="b"/>
              <a:pathLst>
                <a:path w="675" h="391">
                  <a:moveTo>
                    <a:pt x="675" y="0"/>
                  </a:moveTo>
                  <a:lnTo>
                    <a:pt x="0" y="391"/>
                  </a:lnTo>
                  <a:lnTo>
                    <a:pt x="1" y="39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5" name="Freeform 215"/>
            <p:cNvSpPr>
              <a:spLocks/>
            </p:cNvSpPr>
            <p:nvPr/>
          </p:nvSpPr>
          <p:spPr bwMode="auto">
            <a:xfrm>
              <a:off x="2514" y="2543"/>
              <a:ext cx="26" cy="15"/>
            </a:xfrm>
            <a:custGeom>
              <a:avLst/>
              <a:gdLst>
                <a:gd name="T0" fmla="*/ 285 w 285"/>
                <a:gd name="T1" fmla="*/ 0 h 165"/>
                <a:gd name="T2" fmla="*/ 0 w 285"/>
                <a:gd name="T3" fmla="*/ 165 h 165"/>
                <a:gd name="T4" fmla="*/ 1 w 285"/>
                <a:gd name="T5" fmla="*/ 165 h 165"/>
              </a:gdLst>
              <a:ahLst/>
              <a:cxnLst>
                <a:cxn ang="0">
                  <a:pos x="T0" y="T1"/>
                </a:cxn>
                <a:cxn ang="0">
                  <a:pos x="T2" y="T3"/>
                </a:cxn>
                <a:cxn ang="0">
                  <a:pos x="T4" y="T5"/>
                </a:cxn>
              </a:cxnLst>
              <a:rect l="0" t="0" r="r" b="b"/>
              <a:pathLst>
                <a:path w="285" h="165">
                  <a:moveTo>
                    <a:pt x="285" y="0"/>
                  </a:moveTo>
                  <a:lnTo>
                    <a:pt x="0" y="165"/>
                  </a:lnTo>
                  <a:lnTo>
                    <a:pt x="1" y="16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6" name="Freeform 216"/>
            <p:cNvSpPr>
              <a:spLocks/>
            </p:cNvSpPr>
            <p:nvPr/>
          </p:nvSpPr>
          <p:spPr bwMode="auto">
            <a:xfrm>
              <a:off x="2497" y="2563"/>
              <a:ext cx="8" cy="5"/>
            </a:xfrm>
            <a:custGeom>
              <a:avLst/>
              <a:gdLst>
                <a:gd name="T0" fmla="*/ 94 w 94"/>
                <a:gd name="T1" fmla="*/ 0 h 54"/>
                <a:gd name="T2" fmla="*/ 0 w 94"/>
                <a:gd name="T3" fmla="*/ 54 h 54"/>
                <a:gd name="T4" fmla="*/ 1 w 94"/>
                <a:gd name="T5" fmla="*/ 54 h 54"/>
              </a:gdLst>
              <a:ahLst/>
              <a:cxnLst>
                <a:cxn ang="0">
                  <a:pos x="T0" y="T1"/>
                </a:cxn>
                <a:cxn ang="0">
                  <a:pos x="T2" y="T3"/>
                </a:cxn>
                <a:cxn ang="0">
                  <a:pos x="T4" y="T5"/>
                </a:cxn>
              </a:cxnLst>
              <a:rect l="0" t="0" r="r" b="b"/>
              <a:pathLst>
                <a:path w="94" h="54">
                  <a:moveTo>
                    <a:pt x="94" y="0"/>
                  </a:moveTo>
                  <a:lnTo>
                    <a:pt x="0" y="54"/>
                  </a:lnTo>
                  <a:lnTo>
                    <a:pt x="1" y="5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7" name="Freeform 217"/>
            <p:cNvSpPr>
              <a:spLocks/>
            </p:cNvSpPr>
            <p:nvPr/>
          </p:nvSpPr>
          <p:spPr bwMode="auto">
            <a:xfrm>
              <a:off x="2445" y="2573"/>
              <a:ext cx="43" cy="25"/>
            </a:xfrm>
            <a:custGeom>
              <a:avLst/>
              <a:gdLst>
                <a:gd name="T0" fmla="*/ 472 w 472"/>
                <a:gd name="T1" fmla="*/ 0 h 273"/>
                <a:gd name="T2" fmla="*/ 0 w 472"/>
                <a:gd name="T3" fmla="*/ 273 h 273"/>
                <a:gd name="T4" fmla="*/ 1 w 472"/>
                <a:gd name="T5" fmla="*/ 273 h 273"/>
              </a:gdLst>
              <a:ahLst/>
              <a:cxnLst>
                <a:cxn ang="0">
                  <a:pos x="T0" y="T1"/>
                </a:cxn>
                <a:cxn ang="0">
                  <a:pos x="T2" y="T3"/>
                </a:cxn>
                <a:cxn ang="0">
                  <a:pos x="T4" y="T5"/>
                </a:cxn>
              </a:cxnLst>
              <a:rect l="0" t="0" r="r" b="b"/>
              <a:pathLst>
                <a:path w="472" h="273">
                  <a:moveTo>
                    <a:pt x="472" y="0"/>
                  </a:moveTo>
                  <a:lnTo>
                    <a:pt x="0" y="273"/>
                  </a:lnTo>
                  <a:lnTo>
                    <a:pt x="1" y="27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8" name="Freeform 218"/>
            <p:cNvSpPr>
              <a:spLocks/>
            </p:cNvSpPr>
            <p:nvPr/>
          </p:nvSpPr>
          <p:spPr bwMode="auto">
            <a:xfrm>
              <a:off x="2428" y="2603"/>
              <a:ext cx="8" cy="5"/>
            </a:xfrm>
            <a:custGeom>
              <a:avLst/>
              <a:gdLst>
                <a:gd name="T0" fmla="*/ 94 w 94"/>
                <a:gd name="T1" fmla="*/ 0 h 55"/>
                <a:gd name="T2" fmla="*/ 0 w 94"/>
                <a:gd name="T3" fmla="*/ 55 h 55"/>
                <a:gd name="T4" fmla="*/ 1 w 94"/>
                <a:gd name="T5" fmla="*/ 55 h 55"/>
              </a:gdLst>
              <a:ahLst/>
              <a:cxnLst>
                <a:cxn ang="0">
                  <a:pos x="T0" y="T1"/>
                </a:cxn>
                <a:cxn ang="0">
                  <a:pos x="T2" y="T3"/>
                </a:cxn>
                <a:cxn ang="0">
                  <a:pos x="T4" y="T5"/>
                </a:cxn>
              </a:cxnLst>
              <a:rect l="0" t="0" r="r" b="b"/>
              <a:pathLst>
                <a:path w="94" h="55">
                  <a:moveTo>
                    <a:pt x="94" y="0"/>
                  </a:moveTo>
                  <a:lnTo>
                    <a:pt x="0" y="55"/>
                  </a:lnTo>
                  <a:lnTo>
                    <a:pt x="1" y="5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79" name="Freeform 219"/>
            <p:cNvSpPr>
              <a:spLocks/>
            </p:cNvSpPr>
            <p:nvPr/>
          </p:nvSpPr>
          <p:spPr bwMode="auto">
            <a:xfrm>
              <a:off x="2376" y="2613"/>
              <a:ext cx="43" cy="25"/>
            </a:xfrm>
            <a:custGeom>
              <a:avLst/>
              <a:gdLst>
                <a:gd name="T0" fmla="*/ 472 w 472"/>
                <a:gd name="T1" fmla="*/ 0 h 274"/>
                <a:gd name="T2" fmla="*/ 0 w 472"/>
                <a:gd name="T3" fmla="*/ 274 h 274"/>
                <a:gd name="T4" fmla="*/ 1 w 472"/>
                <a:gd name="T5" fmla="*/ 274 h 274"/>
              </a:gdLst>
              <a:ahLst/>
              <a:cxnLst>
                <a:cxn ang="0">
                  <a:pos x="T0" y="T1"/>
                </a:cxn>
                <a:cxn ang="0">
                  <a:pos x="T2" y="T3"/>
                </a:cxn>
                <a:cxn ang="0">
                  <a:pos x="T4" y="T5"/>
                </a:cxn>
              </a:cxnLst>
              <a:rect l="0" t="0" r="r" b="b"/>
              <a:pathLst>
                <a:path w="472" h="274">
                  <a:moveTo>
                    <a:pt x="472" y="0"/>
                  </a:moveTo>
                  <a:lnTo>
                    <a:pt x="0" y="274"/>
                  </a:lnTo>
                  <a:lnTo>
                    <a:pt x="1" y="27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0" name="Freeform 220"/>
            <p:cNvSpPr>
              <a:spLocks/>
            </p:cNvSpPr>
            <p:nvPr/>
          </p:nvSpPr>
          <p:spPr bwMode="auto">
            <a:xfrm>
              <a:off x="2359" y="2643"/>
              <a:ext cx="9" cy="5"/>
            </a:xfrm>
            <a:custGeom>
              <a:avLst/>
              <a:gdLst>
                <a:gd name="T0" fmla="*/ 95 w 95"/>
                <a:gd name="T1" fmla="*/ 0 h 55"/>
                <a:gd name="T2" fmla="*/ 0 w 95"/>
                <a:gd name="T3" fmla="*/ 55 h 55"/>
                <a:gd name="T4" fmla="*/ 1 w 95"/>
                <a:gd name="T5" fmla="*/ 55 h 55"/>
              </a:gdLst>
              <a:ahLst/>
              <a:cxnLst>
                <a:cxn ang="0">
                  <a:pos x="T0" y="T1"/>
                </a:cxn>
                <a:cxn ang="0">
                  <a:pos x="T2" y="T3"/>
                </a:cxn>
                <a:cxn ang="0">
                  <a:pos x="T4" y="T5"/>
                </a:cxn>
              </a:cxnLst>
              <a:rect l="0" t="0" r="r" b="b"/>
              <a:pathLst>
                <a:path w="95" h="55">
                  <a:moveTo>
                    <a:pt x="95" y="0"/>
                  </a:moveTo>
                  <a:lnTo>
                    <a:pt x="0" y="55"/>
                  </a:lnTo>
                  <a:lnTo>
                    <a:pt x="1" y="5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1" name="Freeform 221"/>
            <p:cNvSpPr>
              <a:spLocks/>
            </p:cNvSpPr>
            <p:nvPr/>
          </p:nvSpPr>
          <p:spPr bwMode="auto">
            <a:xfrm>
              <a:off x="2308" y="2653"/>
              <a:ext cx="43" cy="25"/>
            </a:xfrm>
            <a:custGeom>
              <a:avLst/>
              <a:gdLst>
                <a:gd name="T0" fmla="*/ 472 w 472"/>
                <a:gd name="T1" fmla="*/ 0 h 273"/>
                <a:gd name="T2" fmla="*/ 0 w 472"/>
                <a:gd name="T3" fmla="*/ 273 h 273"/>
                <a:gd name="T4" fmla="*/ 1 w 472"/>
                <a:gd name="T5" fmla="*/ 273 h 273"/>
              </a:gdLst>
              <a:ahLst/>
              <a:cxnLst>
                <a:cxn ang="0">
                  <a:pos x="T0" y="T1"/>
                </a:cxn>
                <a:cxn ang="0">
                  <a:pos x="T2" y="T3"/>
                </a:cxn>
                <a:cxn ang="0">
                  <a:pos x="T4" y="T5"/>
                </a:cxn>
              </a:cxnLst>
              <a:rect l="0" t="0" r="r" b="b"/>
              <a:pathLst>
                <a:path w="472" h="273">
                  <a:moveTo>
                    <a:pt x="472" y="0"/>
                  </a:moveTo>
                  <a:lnTo>
                    <a:pt x="0" y="273"/>
                  </a:lnTo>
                  <a:lnTo>
                    <a:pt x="1" y="27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2" name="Freeform 222"/>
            <p:cNvSpPr>
              <a:spLocks/>
            </p:cNvSpPr>
            <p:nvPr/>
          </p:nvSpPr>
          <p:spPr bwMode="auto">
            <a:xfrm>
              <a:off x="2290" y="2683"/>
              <a:ext cx="9" cy="4"/>
            </a:xfrm>
            <a:custGeom>
              <a:avLst/>
              <a:gdLst>
                <a:gd name="T0" fmla="*/ 95 w 95"/>
                <a:gd name="T1" fmla="*/ 0 h 53"/>
                <a:gd name="T2" fmla="*/ 0 w 95"/>
                <a:gd name="T3" fmla="*/ 53 h 53"/>
                <a:gd name="T4" fmla="*/ 2 w 95"/>
                <a:gd name="T5" fmla="*/ 53 h 53"/>
              </a:gdLst>
              <a:ahLst/>
              <a:cxnLst>
                <a:cxn ang="0">
                  <a:pos x="T0" y="T1"/>
                </a:cxn>
                <a:cxn ang="0">
                  <a:pos x="T2" y="T3"/>
                </a:cxn>
                <a:cxn ang="0">
                  <a:pos x="T4" y="T5"/>
                </a:cxn>
              </a:cxnLst>
              <a:rect l="0" t="0" r="r" b="b"/>
              <a:pathLst>
                <a:path w="95" h="53">
                  <a:moveTo>
                    <a:pt x="95" y="0"/>
                  </a:moveTo>
                  <a:lnTo>
                    <a:pt x="0" y="53"/>
                  </a:lnTo>
                  <a:lnTo>
                    <a:pt x="2" y="5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3" name="Freeform 223"/>
            <p:cNvSpPr>
              <a:spLocks/>
            </p:cNvSpPr>
            <p:nvPr/>
          </p:nvSpPr>
          <p:spPr bwMode="auto">
            <a:xfrm>
              <a:off x="2256" y="2692"/>
              <a:ext cx="26" cy="15"/>
            </a:xfrm>
            <a:custGeom>
              <a:avLst/>
              <a:gdLst>
                <a:gd name="T0" fmla="*/ 285 w 285"/>
                <a:gd name="T1" fmla="*/ 0 h 165"/>
                <a:gd name="T2" fmla="*/ 0 w 285"/>
                <a:gd name="T3" fmla="*/ 165 h 165"/>
                <a:gd name="T4" fmla="*/ 1 w 285"/>
                <a:gd name="T5" fmla="*/ 165 h 165"/>
              </a:gdLst>
              <a:ahLst/>
              <a:cxnLst>
                <a:cxn ang="0">
                  <a:pos x="T0" y="T1"/>
                </a:cxn>
                <a:cxn ang="0">
                  <a:pos x="T2" y="T3"/>
                </a:cxn>
                <a:cxn ang="0">
                  <a:pos x="T4" y="T5"/>
                </a:cxn>
              </a:cxnLst>
              <a:rect l="0" t="0" r="r" b="b"/>
              <a:pathLst>
                <a:path w="285" h="165">
                  <a:moveTo>
                    <a:pt x="285" y="0"/>
                  </a:moveTo>
                  <a:lnTo>
                    <a:pt x="0" y="165"/>
                  </a:lnTo>
                  <a:lnTo>
                    <a:pt x="1" y="16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4" name="Freeform 224"/>
            <p:cNvSpPr>
              <a:spLocks/>
            </p:cNvSpPr>
            <p:nvPr/>
          </p:nvSpPr>
          <p:spPr bwMode="auto">
            <a:xfrm>
              <a:off x="2486" y="2664"/>
              <a:ext cx="59" cy="34"/>
            </a:xfrm>
            <a:custGeom>
              <a:avLst/>
              <a:gdLst>
                <a:gd name="T0" fmla="*/ 0 w 650"/>
                <a:gd name="T1" fmla="*/ 0 h 375"/>
                <a:gd name="T2" fmla="*/ 649 w 650"/>
                <a:gd name="T3" fmla="*/ 375 h 375"/>
                <a:gd name="T4" fmla="*/ 650 w 650"/>
                <a:gd name="T5" fmla="*/ 375 h 375"/>
              </a:gdLst>
              <a:ahLst/>
              <a:cxnLst>
                <a:cxn ang="0">
                  <a:pos x="T0" y="T1"/>
                </a:cxn>
                <a:cxn ang="0">
                  <a:pos x="T2" y="T3"/>
                </a:cxn>
                <a:cxn ang="0">
                  <a:pos x="T4" y="T5"/>
                </a:cxn>
              </a:cxnLst>
              <a:rect l="0" t="0" r="r" b="b"/>
              <a:pathLst>
                <a:path w="650" h="375">
                  <a:moveTo>
                    <a:pt x="0" y="0"/>
                  </a:moveTo>
                  <a:lnTo>
                    <a:pt x="649" y="375"/>
                  </a:lnTo>
                  <a:lnTo>
                    <a:pt x="650" y="37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5" name="Freeform 225"/>
            <p:cNvSpPr>
              <a:spLocks/>
            </p:cNvSpPr>
            <p:nvPr/>
          </p:nvSpPr>
          <p:spPr bwMode="auto">
            <a:xfrm>
              <a:off x="2476" y="2683"/>
              <a:ext cx="58" cy="34"/>
            </a:xfrm>
            <a:custGeom>
              <a:avLst/>
              <a:gdLst>
                <a:gd name="T0" fmla="*/ 0 w 644"/>
                <a:gd name="T1" fmla="*/ 0 h 372"/>
                <a:gd name="T2" fmla="*/ 643 w 644"/>
                <a:gd name="T3" fmla="*/ 372 h 372"/>
                <a:gd name="T4" fmla="*/ 644 w 644"/>
                <a:gd name="T5" fmla="*/ 372 h 372"/>
              </a:gdLst>
              <a:ahLst/>
              <a:cxnLst>
                <a:cxn ang="0">
                  <a:pos x="T0" y="T1"/>
                </a:cxn>
                <a:cxn ang="0">
                  <a:pos x="T2" y="T3"/>
                </a:cxn>
                <a:cxn ang="0">
                  <a:pos x="T4" y="T5"/>
                </a:cxn>
              </a:cxnLst>
              <a:rect l="0" t="0" r="r" b="b"/>
              <a:pathLst>
                <a:path w="644" h="372">
                  <a:moveTo>
                    <a:pt x="0" y="0"/>
                  </a:moveTo>
                  <a:lnTo>
                    <a:pt x="643" y="372"/>
                  </a:lnTo>
                  <a:lnTo>
                    <a:pt x="644" y="3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6" name="Freeform 226"/>
            <p:cNvSpPr>
              <a:spLocks/>
            </p:cNvSpPr>
            <p:nvPr/>
          </p:nvSpPr>
          <p:spPr bwMode="auto">
            <a:xfrm>
              <a:off x="2251" y="2664"/>
              <a:ext cx="59" cy="34"/>
            </a:xfrm>
            <a:custGeom>
              <a:avLst/>
              <a:gdLst>
                <a:gd name="T0" fmla="*/ 649 w 649"/>
                <a:gd name="T1" fmla="*/ 0 h 375"/>
                <a:gd name="T2" fmla="*/ 0 w 649"/>
                <a:gd name="T3" fmla="*/ 375 h 375"/>
                <a:gd name="T4" fmla="*/ 1 w 649"/>
                <a:gd name="T5" fmla="*/ 375 h 375"/>
              </a:gdLst>
              <a:ahLst/>
              <a:cxnLst>
                <a:cxn ang="0">
                  <a:pos x="T0" y="T1"/>
                </a:cxn>
                <a:cxn ang="0">
                  <a:pos x="T2" y="T3"/>
                </a:cxn>
                <a:cxn ang="0">
                  <a:pos x="T4" y="T5"/>
                </a:cxn>
              </a:cxnLst>
              <a:rect l="0" t="0" r="r" b="b"/>
              <a:pathLst>
                <a:path w="649" h="375">
                  <a:moveTo>
                    <a:pt x="649" y="0"/>
                  </a:moveTo>
                  <a:lnTo>
                    <a:pt x="0" y="375"/>
                  </a:lnTo>
                  <a:lnTo>
                    <a:pt x="1" y="37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7" name="Freeform 227"/>
            <p:cNvSpPr>
              <a:spLocks/>
            </p:cNvSpPr>
            <p:nvPr/>
          </p:nvSpPr>
          <p:spPr bwMode="auto">
            <a:xfrm>
              <a:off x="2261" y="2683"/>
              <a:ext cx="59" cy="34"/>
            </a:xfrm>
            <a:custGeom>
              <a:avLst/>
              <a:gdLst>
                <a:gd name="T0" fmla="*/ 644 w 644"/>
                <a:gd name="T1" fmla="*/ 0 h 372"/>
                <a:gd name="T2" fmla="*/ 0 w 644"/>
                <a:gd name="T3" fmla="*/ 372 h 372"/>
                <a:gd name="T4" fmla="*/ 1 w 644"/>
                <a:gd name="T5" fmla="*/ 372 h 372"/>
              </a:gdLst>
              <a:ahLst/>
              <a:cxnLst>
                <a:cxn ang="0">
                  <a:pos x="T0" y="T1"/>
                </a:cxn>
                <a:cxn ang="0">
                  <a:pos x="T2" y="T3"/>
                </a:cxn>
                <a:cxn ang="0">
                  <a:pos x="T4" y="T5"/>
                </a:cxn>
              </a:cxnLst>
              <a:rect l="0" t="0" r="r" b="b"/>
              <a:pathLst>
                <a:path w="644" h="372">
                  <a:moveTo>
                    <a:pt x="644" y="0"/>
                  </a:moveTo>
                  <a:lnTo>
                    <a:pt x="0" y="372"/>
                  </a:lnTo>
                  <a:lnTo>
                    <a:pt x="1" y="37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8" name="Freeform 228"/>
            <p:cNvSpPr>
              <a:spLocks/>
            </p:cNvSpPr>
            <p:nvPr/>
          </p:nvSpPr>
          <p:spPr bwMode="auto">
            <a:xfrm>
              <a:off x="2398" y="2440"/>
              <a:ext cx="57" cy="21"/>
            </a:xfrm>
            <a:custGeom>
              <a:avLst/>
              <a:gdLst>
                <a:gd name="T0" fmla="*/ 0 w 628"/>
                <a:gd name="T1" fmla="*/ 239 h 239"/>
                <a:gd name="T2" fmla="*/ 33 w 628"/>
                <a:gd name="T3" fmla="*/ 78 h 239"/>
                <a:gd name="T4" fmla="*/ 191 w 628"/>
                <a:gd name="T5" fmla="*/ 0 h 239"/>
                <a:gd name="T6" fmla="*/ 540 w 628"/>
                <a:gd name="T7" fmla="*/ 4 h 239"/>
                <a:gd name="T8" fmla="*/ 620 w 628"/>
                <a:gd name="T9" fmla="*/ 40 h 239"/>
                <a:gd name="T10" fmla="*/ 628 w 628"/>
                <a:gd name="T11" fmla="*/ 122 h 239"/>
                <a:gd name="T12" fmla="*/ 573 w 628"/>
                <a:gd name="T13" fmla="*/ 190 h 239"/>
                <a:gd name="T14" fmla="*/ 490 w 628"/>
                <a:gd name="T15" fmla="*/ 190 h 239"/>
                <a:gd name="T16" fmla="*/ 310 w 628"/>
                <a:gd name="T17" fmla="*/ 161 h 239"/>
                <a:gd name="T18" fmla="*/ 153 w 628"/>
                <a:gd name="T19" fmla="*/ 239 h 239"/>
                <a:gd name="T20" fmla="*/ 154 w 628"/>
                <a:gd name="T2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8" h="239">
                  <a:moveTo>
                    <a:pt x="0" y="239"/>
                  </a:moveTo>
                  <a:lnTo>
                    <a:pt x="33" y="78"/>
                  </a:lnTo>
                  <a:lnTo>
                    <a:pt x="191" y="0"/>
                  </a:lnTo>
                  <a:lnTo>
                    <a:pt x="540" y="4"/>
                  </a:lnTo>
                  <a:lnTo>
                    <a:pt x="620" y="40"/>
                  </a:lnTo>
                  <a:lnTo>
                    <a:pt x="628" y="122"/>
                  </a:lnTo>
                  <a:lnTo>
                    <a:pt x="573" y="190"/>
                  </a:lnTo>
                  <a:lnTo>
                    <a:pt x="490" y="190"/>
                  </a:lnTo>
                  <a:lnTo>
                    <a:pt x="310" y="161"/>
                  </a:lnTo>
                  <a:lnTo>
                    <a:pt x="153" y="239"/>
                  </a:lnTo>
                  <a:lnTo>
                    <a:pt x="154" y="23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89" name="Freeform 229"/>
            <p:cNvSpPr>
              <a:spLocks/>
            </p:cNvSpPr>
            <p:nvPr/>
          </p:nvSpPr>
          <p:spPr bwMode="auto">
            <a:xfrm>
              <a:off x="2341" y="2440"/>
              <a:ext cx="57" cy="21"/>
            </a:xfrm>
            <a:custGeom>
              <a:avLst/>
              <a:gdLst>
                <a:gd name="T0" fmla="*/ 629 w 629"/>
                <a:gd name="T1" fmla="*/ 239 h 239"/>
                <a:gd name="T2" fmla="*/ 595 w 629"/>
                <a:gd name="T3" fmla="*/ 78 h 239"/>
                <a:gd name="T4" fmla="*/ 436 w 629"/>
                <a:gd name="T5" fmla="*/ 0 h 239"/>
                <a:gd name="T6" fmla="*/ 88 w 629"/>
                <a:gd name="T7" fmla="*/ 4 h 239"/>
                <a:gd name="T8" fmla="*/ 7 w 629"/>
                <a:gd name="T9" fmla="*/ 40 h 239"/>
                <a:gd name="T10" fmla="*/ 0 w 629"/>
                <a:gd name="T11" fmla="*/ 122 h 239"/>
                <a:gd name="T12" fmla="*/ 55 w 629"/>
                <a:gd name="T13" fmla="*/ 190 h 239"/>
                <a:gd name="T14" fmla="*/ 137 w 629"/>
                <a:gd name="T15" fmla="*/ 190 h 239"/>
                <a:gd name="T16" fmla="*/ 318 w 629"/>
                <a:gd name="T17" fmla="*/ 161 h 239"/>
                <a:gd name="T18" fmla="*/ 475 w 629"/>
                <a:gd name="T19" fmla="*/ 239 h 239"/>
                <a:gd name="T20" fmla="*/ 476 w 629"/>
                <a:gd name="T2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9" h="239">
                  <a:moveTo>
                    <a:pt x="629" y="239"/>
                  </a:moveTo>
                  <a:lnTo>
                    <a:pt x="595" y="78"/>
                  </a:lnTo>
                  <a:lnTo>
                    <a:pt x="436" y="0"/>
                  </a:lnTo>
                  <a:lnTo>
                    <a:pt x="88" y="4"/>
                  </a:lnTo>
                  <a:lnTo>
                    <a:pt x="7" y="40"/>
                  </a:lnTo>
                  <a:lnTo>
                    <a:pt x="0" y="122"/>
                  </a:lnTo>
                  <a:lnTo>
                    <a:pt x="55" y="190"/>
                  </a:lnTo>
                  <a:lnTo>
                    <a:pt x="137" y="190"/>
                  </a:lnTo>
                  <a:lnTo>
                    <a:pt x="318" y="161"/>
                  </a:lnTo>
                  <a:lnTo>
                    <a:pt x="475" y="239"/>
                  </a:lnTo>
                  <a:lnTo>
                    <a:pt x="476" y="23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90" name="Freeform 230"/>
            <p:cNvSpPr>
              <a:spLocks/>
            </p:cNvSpPr>
            <p:nvPr/>
          </p:nvSpPr>
          <p:spPr bwMode="auto">
            <a:xfrm>
              <a:off x="2255" y="1887"/>
              <a:ext cx="1" cy="47"/>
            </a:xfrm>
            <a:custGeom>
              <a:avLst/>
              <a:gdLst>
                <a:gd name="T0" fmla="*/ 0 w 1"/>
                <a:gd name="T1" fmla="*/ 517 h 517"/>
                <a:gd name="T2" fmla="*/ 0 w 1"/>
                <a:gd name="T3" fmla="*/ 0 h 517"/>
                <a:gd name="T4" fmla="*/ 1 w 1"/>
                <a:gd name="T5" fmla="*/ 0 h 517"/>
              </a:gdLst>
              <a:ahLst/>
              <a:cxnLst>
                <a:cxn ang="0">
                  <a:pos x="T0" y="T1"/>
                </a:cxn>
                <a:cxn ang="0">
                  <a:pos x="T2" y="T3"/>
                </a:cxn>
                <a:cxn ang="0">
                  <a:pos x="T4" y="T5"/>
                </a:cxn>
              </a:cxnLst>
              <a:rect l="0" t="0" r="r" b="b"/>
              <a:pathLst>
                <a:path w="1" h="517">
                  <a:moveTo>
                    <a:pt x="0" y="5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91" name="Freeform 231"/>
            <p:cNvSpPr>
              <a:spLocks/>
            </p:cNvSpPr>
            <p:nvPr/>
          </p:nvSpPr>
          <p:spPr bwMode="auto">
            <a:xfrm>
              <a:off x="2541" y="1887"/>
              <a:ext cx="1" cy="47"/>
            </a:xfrm>
            <a:custGeom>
              <a:avLst/>
              <a:gdLst>
                <a:gd name="T0" fmla="*/ 0 w 1"/>
                <a:gd name="T1" fmla="*/ 517 h 517"/>
                <a:gd name="T2" fmla="*/ 0 w 1"/>
                <a:gd name="T3" fmla="*/ 0 h 517"/>
                <a:gd name="T4" fmla="*/ 1 w 1"/>
                <a:gd name="T5" fmla="*/ 0 h 517"/>
              </a:gdLst>
              <a:ahLst/>
              <a:cxnLst>
                <a:cxn ang="0">
                  <a:pos x="T0" y="T1"/>
                </a:cxn>
                <a:cxn ang="0">
                  <a:pos x="T2" y="T3"/>
                </a:cxn>
                <a:cxn ang="0">
                  <a:pos x="T4" y="T5"/>
                </a:cxn>
              </a:cxnLst>
              <a:rect l="0" t="0" r="r" b="b"/>
              <a:pathLst>
                <a:path w="1" h="517">
                  <a:moveTo>
                    <a:pt x="0" y="5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92" name="Freeform 232"/>
            <p:cNvSpPr>
              <a:spLocks/>
            </p:cNvSpPr>
            <p:nvPr/>
          </p:nvSpPr>
          <p:spPr bwMode="auto">
            <a:xfrm>
              <a:off x="2249" y="1887"/>
              <a:ext cx="298" cy="1"/>
            </a:xfrm>
            <a:custGeom>
              <a:avLst/>
              <a:gdLst>
                <a:gd name="T0" fmla="*/ 0 w 3274"/>
                <a:gd name="T1" fmla="*/ 3273 w 3274"/>
                <a:gd name="T2" fmla="*/ 3274 w 3274"/>
              </a:gdLst>
              <a:ahLst/>
              <a:cxnLst>
                <a:cxn ang="0">
                  <a:pos x="T0" y="0"/>
                </a:cxn>
                <a:cxn ang="0">
                  <a:pos x="T1" y="0"/>
                </a:cxn>
                <a:cxn ang="0">
                  <a:pos x="T2" y="0"/>
                </a:cxn>
              </a:cxnLst>
              <a:rect l="0" t="0" r="r" b="b"/>
              <a:pathLst>
                <a:path w="3274">
                  <a:moveTo>
                    <a:pt x="0" y="0"/>
                  </a:moveTo>
                  <a:lnTo>
                    <a:pt x="3273" y="0"/>
                  </a:lnTo>
                  <a:lnTo>
                    <a:pt x="32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93" name="Freeform 233"/>
            <p:cNvSpPr>
              <a:spLocks/>
            </p:cNvSpPr>
            <p:nvPr/>
          </p:nvSpPr>
          <p:spPr bwMode="auto">
            <a:xfrm>
              <a:off x="2249" y="1887"/>
              <a:ext cx="1" cy="47"/>
            </a:xfrm>
            <a:custGeom>
              <a:avLst/>
              <a:gdLst>
                <a:gd name="T0" fmla="*/ 0 w 1"/>
                <a:gd name="T1" fmla="*/ 517 h 517"/>
                <a:gd name="T2" fmla="*/ 0 w 1"/>
                <a:gd name="T3" fmla="*/ 0 h 517"/>
                <a:gd name="T4" fmla="*/ 1 w 1"/>
                <a:gd name="T5" fmla="*/ 0 h 517"/>
              </a:gdLst>
              <a:ahLst/>
              <a:cxnLst>
                <a:cxn ang="0">
                  <a:pos x="T0" y="T1"/>
                </a:cxn>
                <a:cxn ang="0">
                  <a:pos x="T2" y="T3"/>
                </a:cxn>
                <a:cxn ang="0">
                  <a:pos x="T4" y="T5"/>
                </a:cxn>
              </a:cxnLst>
              <a:rect l="0" t="0" r="r" b="b"/>
              <a:pathLst>
                <a:path w="1" h="517">
                  <a:moveTo>
                    <a:pt x="0" y="5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94" name="Freeform 234"/>
            <p:cNvSpPr>
              <a:spLocks/>
            </p:cNvSpPr>
            <p:nvPr/>
          </p:nvSpPr>
          <p:spPr bwMode="auto">
            <a:xfrm>
              <a:off x="2547" y="1887"/>
              <a:ext cx="1" cy="47"/>
            </a:xfrm>
            <a:custGeom>
              <a:avLst/>
              <a:gdLst>
                <a:gd name="T0" fmla="*/ 0 w 1"/>
                <a:gd name="T1" fmla="*/ 517 h 517"/>
                <a:gd name="T2" fmla="*/ 0 w 1"/>
                <a:gd name="T3" fmla="*/ 0 h 517"/>
                <a:gd name="T4" fmla="*/ 1 w 1"/>
                <a:gd name="T5" fmla="*/ 0 h 517"/>
              </a:gdLst>
              <a:ahLst/>
              <a:cxnLst>
                <a:cxn ang="0">
                  <a:pos x="T0" y="T1"/>
                </a:cxn>
                <a:cxn ang="0">
                  <a:pos x="T2" y="T3"/>
                </a:cxn>
                <a:cxn ang="0">
                  <a:pos x="T4" y="T5"/>
                </a:cxn>
              </a:cxnLst>
              <a:rect l="0" t="0" r="r" b="b"/>
              <a:pathLst>
                <a:path w="1" h="517">
                  <a:moveTo>
                    <a:pt x="0" y="5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95" name="Freeform 235"/>
            <p:cNvSpPr>
              <a:spLocks/>
            </p:cNvSpPr>
            <p:nvPr/>
          </p:nvSpPr>
          <p:spPr bwMode="auto">
            <a:xfrm>
              <a:off x="2533" y="1887"/>
              <a:ext cx="1" cy="47"/>
            </a:xfrm>
            <a:custGeom>
              <a:avLst/>
              <a:gdLst>
                <a:gd name="T0" fmla="*/ 0 w 1"/>
                <a:gd name="T1" fmla="*/ 517 h 517"/>
                <a:gd name="T2" fmla="*/ 0 w 1"/>
                <a:gd name="T3" fmla="*/ 0 h 517"/>
                <a:gd name="T4" fmla="*/ 1 w 1"/>
                <a:gd name="T5" fmla="*/ 0 h 517"/>
              </a:gdLst>
              <a:ahLst/>
              <a:cxnLst>
                <a:cxn ang="0">
                  <a:pos x="T0" y="T1"/>
                </a:cxn>
                <a:cxn ang="0">
                  <a:pos x="T2" y="T3"/>
                </a:cxn>
                <a:cxn ang="0">
                  <a:pos x="T4" y="T5"/>
                </a:cxn>
              </a:cxnLst>
              <a:rect l="0" t="0" r="r" b="b"/>
              <a:pathLst>
                <a:path w="1" h="517">
                  <a:moveTo>
                    <a:pt x="0" y="5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5596" name="Freeform 236"/>
            <p:cNvSpPr>
              <a:spLocks/>
            </p:cNvSpPr>
            <p:nvPr/>
          </p:nvSpPr>
          <p:spPr bwMode="auto">
            <a:xfrm>
              <a:off x="2263" y="1887"/>
              <a:ext cx="1" cy="47"/>
            </a:xfrm>
            <a:custGeom>
              <a:avLst/>
              <a:gdLst>
                <a:gd name="T0" fmla="*/ 0 w 1"/>
                <a:gd name="T1" fmla="*/ 517 h 517"/>
                <a:gd name="T2" fmla="*/ 0 w 1"/>
                <a:gd name="T3" fmla="*/ 0 h 517"/>
                <a:gd name="T4" fmla="*/ 1 w 1"/>
                <a:gd name="T5" fmla="*/ 0 h 517"/>
              </a:gdLst>
              <a:ahLst/>
              <a:cxnLst>
                <a:cxn ang="0">
                  <a:pos x="T0" y="T1"/>
                </a:cxn>
                <a:cxn ang="0">
                  <a:pos x="T2" y="T3"/>
                </a:cxn>
                <a:cxn ang="0">
                  <a:pos x="T4" y="T5"/>
                </a:cxn>
              </a:cxnLst>
              <a:rect l="0" t="0" r="r" b="b"/>
              <a:pathLst>
                <a:path w="1" h="517">
                  <a:moveTo>
                    <a:pt x="0" y="5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5597" name="Text Box 237"/>
          <p:cNvSpPr txBox="1">
            <a:spLocks noChangeArrowheads="1"/>
          </p:cNvSpPr>
          <p:nvPr/>
        </p:nvSpPr>
        <p:spPr bwMode="auto">
          <a:xfrm>
            <a:off x="838200" y="6140450"/>
            <a:ext cx="75438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600" i="0">
                <a:solidFill>
                  <a:srgbClr val="FF0000"/>
                </a:solidFill>
                <a:effectLst>
                  <a:outerShdw blurRad="38100" dist="38100" dir="2700000" algn="tl">
                    <a:srgbClr val="FFFFFF"/>
                  </a:outerShdw>
                </a:effectLst>
                <a:latin typeface="Times New Roman" pitchFamily="18" charset="0"/>
              </a:rPr>
              <a:t>CASTLE NUT WITH A SPLIT PIN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597"/>
                                        </p:tgtEl>
                                        <p:attrNameLst>
                                          <p:attrName>style.visibility</p:attrName>
                                        </p:attrNameLst>
                                      </p:cBhvr>
                                      <p:to>
                                        <p:strVal val="visible"/>
                                      </p:to>
                                    </p:set>
                                    <p:animEffect transition="in" filter="dissolve">
                                      <p:cBhvr>
                                        <p:cTn id="7" dur="500"/>
                                        <p:tgtEl>
                                          <p:spTgt spid="155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5362"/>
                                        </p:tgtEl>
                                        <p:attrNameLst>
                                          <p:attrName>style.visibility</p:attrName>
                                        </p:attrNameLst>
                                      </p:cBhvr>
                                      <p:to>
                                        <p:strVal val="visible"/>
                                      </p:to>
                                    </p:set>
                                    <p:animEffect transition="in" filter="dissolve">
                                      <p:cBhvr>
                                        <p:cTn id="12" dur="500"/>
                                        <p:tgtEl>
                                          <p:spTgt spid="153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97"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77" name="Group 361"/>
          <p:cNvGrpSpPr>
            <a:grpSpLocks/>
          </p:cNvGrpSpPr>
          <p:nvPr/>
        </p:nvGrpSpPr>
        <p:grpSpPr bwMode="auto">
          <a:xfrm>
            <a:off x="479425" y="3886200"/>
            <a:ext cx="8283575" cy="1085850"/>
            <a:chOff x="857" y="1761"/>
            <a:chExt cx="3902" cy="511"/>
          </a:xfrm>
        </p:grpSpPr>
        <p:sp>
          <p:nvSpPr>
            <p:cNvPr id="9259" name="Freeform 43"/>
            <p:cNvSpPr>
              <a:spLocks/>
            </p:cNvSpPr>
            <p:nvPr/>
          </p:nvSpPr>
          <p:spPr bwMode="auto">
            <a:xfrm>
              <a:off x="857" y="1761"/>
              <a:ext cx="1" cy="510"/>
            </a:xfrm>
            <a:custGeom>
              <a:avLst/>
              <a:gdLst>
                <a:gd name="T0" fmla="*/ 0 w 1"/>
                <a:gd name="T1" fmla="*/ 4080 h 4080"/>
                <a:gd name="T2" fmla="*/ 0 w 1"/>
                <a:gd name="T3" fmla="*/ 0 h 4080"/>
                <a:gd name="T4" fmla="*/ 1 w 1"/>
                <a:gd name="T5" fmla="*/ 0 h 4080"/>
              </a:gdLst>
              <a:ahLst/>
              <a:cxnLst>
                <a:cxn ang="0">
                  <a:pos x="T0" y="T1"/>
                </a:cxn>
                <a:cxn ang="0">
                  <a:pos x="T2" y="T3"/>
                </a:cxn>
                <a:cxn ang="0">
                  <a:pos x="T4" y="T5"/>
                </a:cxn>
              </a:cxnLst>
              <a:rect l="0" t="0" r="r" b="b"/>
              <a:pathLst>
                <a:path w="1" h="4080">
                  <a:moveTo>
                    <a:pt x="0" y="40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0" name="Freeform 44"/>
            <p:cNvSpPr>
              <a:spLocks/>
            </p:cNvSpPr>
            <p:nvPr/>
          </p:nvSpPr>
          <p:spPr bwMode="auto">
            <a:xfrm>
              <a:off x="857" y="1761"/>
              <a:ext cx="966" cy="1"/>
            </a:xfrm>
            <a:custGeom>
              <a:avLst/>
              <a:gdLst>
                <a:gd name="T0" fmla="*/ 0 w 7729"/>
                <a:gd name="T1" fmla="*/ 7728 w 7729"/>
                <a:gd name="T2" fmla="*/ 7729 w 7729"/>
              </a:gdLst>
              <a:ahLst/>
              <a:cxnLst>
                <a:cxn ang="0">
                  <a:pos x="T0" y="0"/>
                </a:cxn>
                <a:cxn ang="0">
                  <a:pos x="T1" y="0"/>
                </a:cxn>
                <a:cxn ang="0">
                  <a:pos x="T2" y="0"/>
                </a:cxn>
              </a:cxnLst>
              <a:rect l="0" t="0" r="r" b="b"/>
              <a:pathLst>
                <a:path w="7729">
                  <a:moveTo>
                    <a:pt x="0" y="0"/>
                  </a:moveTo>
                  <a:lnTo>
                    <a:pt x="7728" y="0"/>
                  </a:lnTo>
                  <a:lnTo>
                    <a:pt x="7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1" name="Freeform 45"/>
            <p:cNvSpPr>
              <a:spLocks/>
            </p:cNvSpPr>
            <p:nvPr/>
          </p:nvSpPr>
          <p:spPr bwMode="auto">
            <a:xfrm>
              <a:off x="857" y="2271"/>
              <a:ext cx="966" cy="1"/>
            </a:xfrm>
            <a:custGeom>
              <a:avLst/>
              <a:gdLst>
                <a:gd name="T0" fmla="*/ 0 w 7729"/>
                <a:gd name="T1" fmla="*/ 7728 w 7729"/>
                <a:gd name="T2" fmla="*/ 7729 w 7729"/>
              </a:gdLst>
              <a:ahLst/>
              <a:cxnLst>
                <a:cxn ang="0">
                  <a:pos x="T0" y="0"/>
                </a:cxn>
                <a:cxn ang="0">
                  <a:pos x="T1" y="0"/>
                </a:cxn>
                <a:cxn ang="0">
                  <a:pos x="T2" y="0"/>
                </a:cxn>
              </a:cxnLst>
              <a:rect l="0" t="0" r="r" b="b"/>
              <a:pathLst>
                <a:path w="7729">
                  <a:moveTo>
                    <a:pt x="0" y="0"/>
                  </a:moveTo>
                  <a:lnTo>
                    <a:pt x="7728" y="0"/>
                  </a:lnTo>
                  <a:lnTo>
                    <a:pt x="7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2" name="Freeform 46"/>
            <p:cNvSpPr>
              <a:spLocks/>
            </p:cNvSpPr>
            <p:nvPr/>
          </p:nvSpPr>
          <p:spPr bwMode="auto">
            <a:xfrm>
              <a:off x="1823" y="1761"/>
              <a:ext cx="1" cy="510"/>
            </a:xfrm>
            <a:custGeom>
              <a:avLst/>
              <a:gdLst>
                <a:gd name="T0" fmla="*/ 0 w 1"/>
                <a:gd name="T1" fmla="*/ 4080 h 4080"/>
                <a:gd name="T2" fmla="*/ 0 w 1"/>
                <a:gd name="T3" fmla="*/ 0 h 4080"/>
                <a:gd name="T4" fmla="*/ 1 w 1"/>
                <a:gd name="T5" fmla="*/ 0 h 4080"/>
              </a:gdLst>
              <a:ahLst/>
              <a:cxnLst>
                <a:cxn ang="0">
                  <a:pos x="T0" y="T1"/>
                </a:cxn>
                <a:cxn ang="0">
                  <a:pos x="T2" y="T3"/>
                </a:cxn>
                <a:cxn ang="0">
                  <a:pos x="T4" y="T5"/>
                </a:cxn>
              </a:cxnLst>
              <a:rect l="0" t="0" r="r" b="b"/>
              <a:pathLst>
                <a:path w="1" h="4080">
                  <a:moveTo>
                    <a:pt x="0" y="40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3" name="Freeform 47"/>
            <p:cNvSpPr>
              <a:spLocks/>
            </p:cNvSpPr>
            <p:nvPr/>
          </p:nvSpPr>
          <p:spPr bwMode="auto">
            <a:xfrm>
              <a:off x="857" y="2016"/>
              <a:ext cx="1512" cy="1"/>
            </a:xfrm>
            <a:custGeom>
              <a:avLst/>
              <a:gdLst>
                <a:gd name="T0" fmla="*/ 0 w 12097"/>
                <a:gd name="T1" fmla="*/ 12096 w 12097"/>
                <a:gd name="T2" fmla="*/ 12097 w 12097"/>
              </a:gdLst>
              <a:ahLst/>
              <a:cxnLst>
                <a:cxn ang="0">
                  <a:pos x="T0" y="0"/>
                </a:cxn>
                <a:cxn ang="0">
                  <a:pos x="T1" y="0"/>
                </a:cxn>
                <a:cxn ang="0">
                  <a:pos x="T2" y="0"/>
                </a:cxn>
              </a:cxnLst>
              <a:rect l="0" t="0" r="r" b="b"/>
              <a:pathLst>
                <a:path w="12097">
                  <a:moveTo>
                    <a:pt x="0" y="0"/>
                  </a:moveTo>
                  <a:lnTo>
                    <a:pt x="12096" y="0"/>
                  </a:lnTo>
                  <a:lnTo>
                    <a:pt x="12097" y="0"/>
                  </a:lnTo>
                </a:path>
              </a:pathLst>
            </a:custGeom>
            <a:noFill/>
            <a:ln w="0" cap="flat">
              <a:solidFill>
                <a:srgbClr val="FFFFFF"/>
              </a:solidFill>
              <a:prstDash val="lg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4" name="Freeform 48"/>
            <p:cNvSpPr>
              <a:spLocks/>
            </p:cNvSpPr>
            <p:nvPr/>
          </p:nvSpPr>
          <p:spPr bwMode="auto">
            <a:xfrm>
              <a:off x="2369" y="1761"/>
              <a:ext cx="1" cy="510"/>
            </a:xfrm>
            <a:custGeom>
              <a:avLst/>
              <a:gdLst>
                <a:gd name="T0" fmla="*/ 0 w 1"/>
                <a:gd name="T1" fmla="*/ 4080 h 4080"/>
                <a:gd name="T2" fmla="*/ 0 w 1"/>
                <a:gd name="T3" fmla="*/ 0 h 4080"/>
                <a:gd name="T4" fmla="*/ 1 w 1"/>
                <a:gd name="T5" fmla="*/ 0 h 4080"/>
              </a:gdLst>
              <a:ahLst/>
              <a:cxnLst>
                <a:cxn ang="0">
                  <a:pos x="T0" y="T1"/>
                </a:cxn>
                <a:cxn ang="0">
                  <a:pos x="T2" y="T3"/>
                </a:cxn>
                <a:cxn ang="0">
                  <a:pos x="T4" y="T5"/>
                </a:cxn>
              </a:cxnLst>
              <a:rect l="0" t="0" r="r" b="b"/>
              <a:pathLst>
                <a:path w="1" h="4080">
                  <a:moveTo>
                    <a:pt x="0" y="40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5" name="Freeform 49"/>
            <p:cNvSpPr>
              <a:spLocks/>
            </p:cNvSpPr>
            <p:nvPr/>
          </p:nvSpPr>
          <p:spPr bwMode="auto">
            <a:xfrm>
              <a:off x="2369" y="1761"/>
              <a:ext cx="966" cy="1"/>
            </a:xfrm>
            <a:custGeom>
              <a:avLst/>
              <a:gdLst>
                <a:gd name="T0" fmla="*/ 0 w 7729"/>
                <a:gd name="T1" fmla="*/ 7728 w 7729"/>
                <a:gd name="T2" fmla="*/ 7729 w 7729"/>
              </a:gdLst>
              <a:ahLst/>
              <a:cxnLst>
                <a:cxn ang="0">
                  <a:pos x="T0" y="0"/>
                </a:cxn>
                <a:cxn ang="0">
                  <a:pos x="T1" y="0"/>
                </a:cxn>
                <a:cxn ang="0">
                  <a:pos x="T2" y="0"/>
                </a:cxn>
              </a:cxnLst>
              <a:rect l="0" t="0" r="r" b="b"/>
              <a:pathLst>
                <a:path w="7729">
                  <a:moveTo>
                    <a:pt x="0" y="0"/>
                  </a:moveTo>
                  <a:lnTo>
                    <a:pt x="7728" y="0"/>
                  </a:lnTo>
                  <a:lnTo>
                    <a:pt x="7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6" name="Freeform 50"/>
            <p:cNvSpPr>
              <a:spLocks/>
            </p:cNvSpPr>
            <p:nvPr/>
          </p:nvSpPr>
          <p:spPr bwMode="auto">
            <a:xfrm>
              <a:off x="2369" y="2271"/>
              <a:ext cx="966" cy="1"/>
            </a:xfrm>
            <a:custGeom>
              <a:avLst/>
              <a:gdLst>
                <a:gd name="T0" fmla="*/ 0 w 7729"/>
                <a:gd name="T1" fmla="*/ 7728 w 7729"/>
                <a:gd name="T2" fmla="*/ 7729 w 7729"/>
              </a:gdLst>
              <a:ahLst/>
              <a:cxnLst>
                <a:cxn ang="0">
                  <a:pos x="T0" y="0"/>
                </a:cxn>
                <a:cxn ang="0">
                  <a:pos x="T1" y="0"/>
                </a:cxn>
                <a:cxn ang="0">
                  <a:pos x="T2" y="0"/>
                </a:cxn>
              </a:cxnLst>
              <a:rect l="0" t="0" r="r" b="b"/>
              <a:pathLst>
                <a:path w="7729">
                  <a:moveTo>
                    <a:pt x="0" y="0"/>
                  </a:moveTo>
                  <a:lnTo>
                    <a:pt x="7728" y="0"/>
                  </a:lnTo>
                  <a:lnTo>
                    <a:pt x="7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7" name="Freeform 51"/>
            <p:cNvSpPr>
              <a:spLocks/>
            </p:cNvSpPr>
            <p:nvPr/>
          </p:nvSpPr>
          <p:spPr bwMode="auto">
            <a:xfrm>
              <a:off x="3335" y="1761"/>
              <a:ext cx="1" cy="510"/>
            </a:xfrm>
            <a:custGeom>
              <a:avLst/>
              <a:gdLst>
                <a:gd name="T0" fmla="*/ 0 w 1"/>
                <a:gd name="T1" fmla="*/ 4080 h 4080"/>
                <a:gd name="T2" fmla="*/ 0 w 1"/>
                <a:gd name="T3" fmla="*/ 0 h 4080"/>
                <a:gd name="T4" fmla="*/ 1 w 1"/>
                <a:gd name="T5" fmla="*/ 0 h 4080"/>
              </a:gdLst>
              <a:ahLst/>
              <a:cxnLst>
                <a:cxn ang="0">
                  <a:pos x="T0" y="T1"/>
                </a:cxn>
                <a:cxn ang="0">
                  <a:pos x="T2" y="T3"/>
                </a:cxn>
                <a:cxn ang="0">
                  <a:pos x="T4" y="T5"/>
                </a:cxn>
              </a:cxnLst>
              <a:rect l="0" t="0" r="r" b="b"/>
              <a:pathLst>
                <a:path w="1" h="4080">
                  <a:moveTo>
                    <a:pt x="0" y="40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8" name="Freeform 52"/>
            <p:cNvSpPr>
              <a:spLocks/>
            </p:cNvSpPr>
            <p:nvPr/>
          </p:nvSpPr>
          <p:spPr bwMode="auto">
            <a:xfrm>
              <a:off x="4218" y="1761"/>
              <a:ext cx="1" cy="510"/>
            </a:xfrm>
            <a:custGeom>
              <a:avLst/>
              <a:gdLst>
                <a:gd name="T0" fmla="*/ 0 w 1"/>
                <a:gd name="T1" fmla="*/ 4080 h 4080"/>
                <a:gd name="T2" fmla="*/ 0 w 1"/>
                <a:gd name="T3" fmla="*/ 0 h 4080"/>
                <a:gd name="T4" fmla="*/ 1 w 1"/>
                <a:gd name="T5" fmla="*/ 0 h 4080"/>
              </a:gdLst>
              <a:ahLst/>
              <a:cxnLst>
                <a:cxn ang="0">
                  <a:pos x="T0" y="T1"/>
                </a:cxn>
                <a:cxn ang="0">
                  <a:pos x="T2" y="T3"/>
                </a:cxn>
                <a:cxn ang="0">
                  <a:pos x="T4" y="T5"/>
                </a:cxn>
              </a:cxnLst>
              <a:rect l="0" t="0" r="r" b="b"/>
              <a:pathLst>
                <a:path w="1" h="4080">
                  <a:moveTo>
                    <a:pt x="0" y="40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69" name="Freeform 53"/>
            <p:cNvSpPr>
              <a:spLocks/>
            </p:cNvSpPr>
            <p:nvPr/>
          </p:nvSpPr>
          <p:spPr bwMode="auto">
            <a:xfrm>
              <a:off x="4218" y="1761"/>
              <a:ext cx="540" cy="1"/>
            </a:xfrm>
            <a:custGeom>
              <a:avLst/>
              <a:gdLst>
                <a:gd name="T0" fmla="*/ 0 w 4321"/>
                <a:gd name="T1" fmla="*/ 4320 w 4321"/>
                <a:gd name="T2" fmla="*/ 4321 w 4321"/>
              </a:gdLst>
              <a:ahLst/>
              <a:cxnLst>
                <a:cxn ang="0">
                  <a:pos x="T0" y="0"/>
                </a:cxn>
                <a:cxn ang="0">
                  <a:pos x="T1" y="0"/>
                </a:cxn>
                <a:cxn ang="0">
                  <a:pos x="T2" y="0"/>
                </a:cxn>
              </a:cxnLst>
              <a:rect l="0" t="0" r="r" b="b"/>
              <a:pathLst>
                <a:path w="4321">
                  <a:moveTo>
                    <a:pt x="0" y="0"/>
                  </a:moveTo>
                  <a:lnTo>
                    <a:pt x="4320" y="0"/>
                  </a:lnTo>
                  <a:lnTo>
                    <a:pt x="43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0" name="Freeform 54"/>
            <p:cNvSpPr>
              <a:spLocks/>
            </p:cNvSpPr>
            <p:nvPr/>
          </p:nvSpPr>
          <p:spPr bwMode="auto">
            <a:xfrm>
              <a:off x="4758" y="1761"/>
              <a:ext cx="1" cy="510"/>
            </a:xfrm>
            <a:custGeom>
              <a:avLst/>
              <a:gdLst>
                <a:gd name="T0" fmla="*/ 0 w 1"/>
                <a:gd name="T1" fmla="*/ 4080 h 4080"/>
                <a:gd name="T2" fmla="*/ 0 w 1"/>
                <a:gd name="T3" fmla="*/ 0 h 4080"/>
                <a:gd name="T4" fmla="*/ 1 w 1"/>
                <a:gd name="T5" fmla="*/ 0 h 4080"/>
              </a:gdLst>
              <a:ahLst/>
              <a:cxnLst>
                <a:cxn ang="0">
                  <a:pos x="T0" y="T1"/>
                </a:cxn>
                <a:cxn ang="0">
                  <a:pos x="T2" y="T3"/>
                </a:cxn>
                <a:cxn ang="0">
                  <a:pos x="T4" y="T5"/>
                </a:cxn>
              </a:cxnLst>
              <a:rect l="0" t="0" r="r" b="b"/>
              <a:pathLst>
                <a:path w="1" h="4080">
                  <a:moveTo>
                    <a:pt x="0" y="40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1" name="Freeform 55"/>
            <p:cNvSpPr>
              <a:spLocks/>
            </p:cNvSpPr>
            <p:nvPr/>
          </p:nvSpPr>
          <p:spPr bwMode="auto">
            <a:xfrm>
              <a:off x="4218" y="2271"/>
              <a:ext cx="540" cy="1"/>
            </a:xfrm>
            <a:custGeom>
              <a:avLst/>
              <a:gdLst>
                <a:gd name="T0" fmla="*/ 0 w 4321"/>
                <a:gd name="T1" fmla="*/ 4320 w 4321"/>
                <a:gd name="T2" fmla="*/ 4321 w 4321"/>
              </a:gdLst>
              <a:ahLst/>
              <a:cxnLst>
                <a:cxn ang="0">
                  <a:pos x="T0" y="0"/>
                </a:cxn>
                <a:cxn ang="0">
                  <a:pos x="T1" y="0"/>
                </a:cxn>
                <a:cxn ang="0">
                  <a:pos x="T2" y="0"/>
                </a:cxn>
              </a:cxnLst>
              <a:rect l="0" t="0" r="r" b="b"/>
              <a:pathLst>
                <a:path w="4321">
                  <a:moveTo>
                    <a:pt x="0" y="0"/>
                  </a:moveTo>
                  <a:lnTo>
                    <a:pt x="4320" y="0"/>
                  </a:lnTo>
                  <a:lnTo>
                    <a:pt x="43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2" name="Freeform 56"/>
            <p:cNvSpPr>
              <a:spLocks/>
            </p:cNvSpPr>
            <p:nvPr/>
          </p:nvSpPr>
          <p:spPr bwMode="auto">
            <a:xfrm>
              <a:off x="2369" y="2016"/>
              <a:ext cx="1849" cy="1"/>
            </a:xfrm>
            <a:custGeom>
              <a:avLst/>
              <a:gdLst>
                <a:gd name="T0" fmla="*/ 0 w 14794"/>
                <a:gd name="T1" fmla="*/ 14793 w 14794"/>
                <a:gd name="T2" fmla="*/ 14794 w 14794"/>
              </a:gdLst>
              <a:ahLst/>
              <a:cxnLst>
                <a:cxn ang="0">
                  <a:pos x="T0" y="0"/>
                </a:cxn>
                <a:cxn ang="0">
                  <a:pos x="T1" y="0"/>
                </a:cxn>
                <a:cxn ang="0">
                  <a:pos x="T2" y="0"/>
                </a:cxn>
              </a:cxnLst>
              <a:rect l="0" t="0" r="r" b="b"/>
              <a:pathLst>
                <a:path w="14794">
                  <a:moveTo>
                    <a:pt x="0" y="0"/>
                  </a:moveTo>
                  <a:lnTo>
                    <a:pt x="14793" y="0"/>
                  </a:lnTo>
                  <a:lnTo>
                    <a:pt x="14794" y="0"/>
                  </a:lnTo>
                </a:path>
              </a:pathLst>
            </a:custGeom>
            <a:noFill/>
            <a:ln w="0" cap="flat">
              <a:solidFill>
                <a:srgbClr val="FFFFFF"/>
              </a:solidFill>
              <a:prstDash val="lg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3" name="Freeform 57"/>
            <p:cNvSpPr>
              <a:spLocks/>
            </p:cNvSpPr>
            <p:nvPr/>
          </p:nvSpPr>
          <p:spPr bwMode="auto">
            <a:xfrm>
              <a:off x="4218" y="2016"/>
              <a:ext cx="540" cy="1"/>
            </a:xfrm>
            <a:custGeom>
              <a:avLst/>
              <a:gdLst>
                <a:gd name="T0" fmla="*/ 0 w 4321"/>
                <a:gd name="T1" fmla="*/ 4320 w 4321"/>
                <a:gd name="T2" fmla="*/ 4321 w 4321"/>
              </a:gdLst>
              <a:ahLst/>
              <a:cxnLst>
                <a:cxn ang="0">
                  <a:pos x="T0" y="0"/>
                </a:cxn>
                <a:cxn ang="0">
                  <a:pos x="T1" y="0"/>
                </a:cxn>
                <a:cxn ang="0">
                  <a:pos x="T2" y="0"/>
                </a:cxn>
              </a:cxnLst>
              <a:rect l="0" t="0" r="r" b="b"/>
              <a:pathLst>
                <a:path w="4321">
                  <a:moveTo>
                    <a:pt x="0" y="0"/>
                  </a:moveTo>
                  <a:lnTo>
                    <a:pt x="4320" y="0"/>
                  </a:lnTo>
                  <a:lnTo>
                    <a:pt x="4321" y="0"/>
                  </a:lnTo>
                </a:path>
              </a:pathLst>
            </a:custGeom>
            <a:noFill/>
            <a:ln w="0" cap="flat">
              <a:solidFill>
                <a:srgbClr val="FFFFFF"/>
              </a:solidFill>
              <a:prstDash val="lg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4" name="Freeform 58"/>
            <p:cNvSpPr>
              <a:spLocks/>
            </p:cNvSpPr>
            <p:nvPr/>
          </p:nvSpPr>
          <p:spPr bwMode="auto">
            <a:xfrm>
              <a:off x="4488" y="1761"/>
              <a:ext cx="1" cy="510"/>
            </a:xfrm>
            <a:custGeom>
              <a:avLst/>
              <a:gdLst>
                <a:gd name="T0" fmla="*/ 0 w 1"/>
                <a:gd name="T1" fmla="*/ 0 h 4080"/>
                <a:gd name="T2" fmla="*/ 0 w 1"/>
                <a:gd name="T3" fmla="*/ 4080 h 4080"/>
                <a:gd name="T4" fmla="*/ 1 w 1"/>
                <a:gd name="T5" fmla="*/ 4080 h 4080"/>
              </a:gdLst>
              <a:ahLst/>
              <a:cxnLst>
                <a:cxn ang="0">
                  <a:pos x="T0" y="T1"/>
                </a:cxn>
                <a:cxn ang="0">
                  <a:pos x="T2" y="T3"/>
                </a:cxn>
                <a:cxn ang="0">
                  <a:pos x="T4" y="T5"/>
                </a:cxn>
              </a:cxnLst>
              <a:rect l="0" t="0" r="r" b="b"/>
              <a:pathLst>
                <a:path w="1" h="4080">
                  <a:moveTo>
                    <a:pt x="0" y="0"/>
                  </a:moveTo>
                  <a:lnTo>
                    <a:pt x="0" y="4080"/>
                  </a:lnTo>
                  <a:lnTo>
                    <a:pt x="1" y="4080"/>
                  </a:lnTo>
                </a:path>
              </a:pathLst>
            </a:custGeom>
            <a:noFill/>
            <a:ln w="0" cap="flat">
              <a:solidFill>
                <a:srgbClr val="FFFFFF"/>
              </a:solidFill>
              <a:prstDash val="lg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5" name="Freeform 59"/>
            <p:cNvSpPr>
              <a:spLocks/>
            </p:cNvSpPr>
            <p:nvPr/>
          </p:nvSpPr>
          <p:spPr bwMode="auto">
            <a:xfrm>
              <a:off x="4347" y="1875"/>
              <a:ext cx="282" cy="282"/>
            </a:xfrm>
            <a:custGeom>
              <a:avLst/>
              <a:gdLst>
                <a:gd name="T0" fmla="*/ 1127 w 2255"/>
                <a:gd name="T1" fmla="*/ 0 h 2256"/>
                <a:gd name="T2" fmla="*/ 696 w 2255"/>
                <a:gd name="T3" fmla="*/ 86 h 2256"/>
                <a:gd name="T4" fmla="*/ 331 w 2255"/>
                <a:gd name="T5" fmla="*/ 330 h 2256"/>
                <a:gd name="T6" fmla="*/ 86 w 2255"/>
                <a:gd name="T7" fmla="*/ 697 h 2256"/>
                <a:gd name="T8" fmla="*/ 0 w 2255"/>
                <a:gd name="T9" fmla="*/ 1128 h 2256"/>
                <a:gd name="T10" fmla="*/ 86 w 2255"/>
                <a:gd name="T11" fmla="*/ 1560 h 2256"/>
                <a:gd name="T12" fmla="*/ 331 w 2255"/>
                <a:gd name="T13" fmla="*/ 1925 h 2256"/>
                <a:gd name="T14" fmla="*/ 696 w 2255"/>
                <a:gd name="T15" fmla="*/ 2171 h 2256"/>
                <a:gd name="T16" fmla="*/ 1127 w 2255"/>
                <a:gd name="T17" fmla="*/ 2256 h 2256"/>
                <a:gd name="T18" fmla="*/ 1558 w 2255"/>
                <a:gd name="T19" fmla="*/ 2171 h 2256"/>
                <a:gd name="T20" fmla="*/ 1923 w 2255"/>
                <a:gd name="T21" fmla="*/ 1925 h 2256"/>
                <a:gd name="T22" fmla="*/ 2168 w 2255"/>
                <a:gd name="T23" fmla="*/ 1560 h 2256"/>
                <a:gd name="T24" fmla="*/ 2254 w 2255"/>
                <a:gd name="T25" fmla="*/ 1128 h 2256"/>
                <a:gd name="T26" fmla="*/ 2255 w 2255"/>
                <a:gd name="T27" fmla="*/ 1128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55" h="2256">
                  <a:moveTo>
                    <a:pt x="1127" y="0"/>
                  </a:moveTo>
                  <a:lnTo>
                    <a:pt x="696" y="86"/>
                  </a:lnTo>
                  <a:lnTo>
                    <a:pt x="331" y="330"/>
                  </a:lnTo>
                  <a:lnTo>
                    <a:pt x="86" y="697"/>
                  </a:lnTo>
                  <a:lnTo>
                    <a:pt x="0" y="1128"/>
                  </a:lnTo>
                  <a:lnTo>
                    <a:pt x="86" y="1560"/>
                  </a:lnTo>
                  <a:lnTo>
                    <a:pt x="331" y="1925"/>
                  </a:lnTo>
                  <a:lnTo>
                    <a:pt x="696" y="2171"/>
                  </a:lnTo>
                  <a:lnTo>
                    <a:pt x="1127" y="2256"/>
                  </a:lnTo>
                  <a:lnTo>
                    <a:pt x="1558" y="2171"/>
                  </a:lnTo>
                  <a:lnTo>
                    <a:pt x="1923" y="1925"/>
                  </a:lnTo>
                  <a:lnTo>
                    <a:pt x="2168" y="1560"/>
                  </a:lnTo>
                  <a:lnTo>
                    <a:pt x="2254" y="1128"/>
                  </a:lnTo>
                  <a:lnTo>
                    <a:pt x="2255" y="112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6" name="Freeform 60"/>
            <p:cNvSpPr>
              <a:spLocks/>
            </p:cNvSpPr>
            <p:nvPr/>
          </p:nvSpPr>
          <p:spPr bwMode="auto">
            <a:xfrm>
              <a:off x="2369" y="1875"/>
              <a:ext cx="966" cy="1"/>
            </a:xfrm>
            <a:custGeom>
              <a:avLst/>
              <a:gdLst>
                <a:gd name="T0" fmla="*/ 7728 w 7728"/>
                <a:gd name="T1" fmla="*/ 0 w 7728"/>
                <a:gd name="T2" fmla="*/ 1 w 7728"/>
              </a:gdLst>
              <a:ahLst/>
              <a:cxnLst>
                <a:cxn ang="0">
                  <a:pos x="T0" y="0"/>
                </a:cxn>
                <a:cxn ang="0">
                  <a:pos x="T1" y="0"/>
                </a:cxn>
                <a:cxn ang="0">
                  <a:pos x="T2" y="0"/>
                </a:cxn>
              </a:cxnLst>
              <a:rect l="0" t="0" r="r" b="b"/>
              <a:pathLst>
                <a:path w="7728">
                  <a:moveTo>
                    <a:pt x="772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7" name="Freeform 61"/>
            <p:cNvSpPr>
              <a:spLocks/>
            </p:cNvSpPr>
            <p:nvPr/>
          </p:nvSpPr>
          <p:spPr bwMode="auto">
            <a:xfrm>
              <a:off x="2369" y="1908"/>
              <a:ext cx="966" cy="1"/>
            </a:xfrm>
            <a:custGeom>
              <a:avLst/>
              <a:gdLst>
                <a:gd name="T0" fmla="*/ 7728 w 7728"/>
                <a:gd name="T1" fmla="*/ 0 w 7728"/>
                <a:gd name="T2" fmla="*/ 1 w 7728"/>
              </a:gdLst>
              <a:ahLst/>
              <a:cxnLst>
                <a:cxn ang="0">
                  <a:pos x="T0" y="0"/>
                </a:cxn>
                <a:cxn ang="0">
                  <a:pos x="T1" y="0"/>
                </a:cxn>
                <a:cxn ang="0">
                  <a:pos x="T2" y="0"/>
                </a:cxn>
              </a:cxnLst>
              <a:rect l="0" t="0" r="r" b="b"/>
              <a:pathLst>
                <a:path w="7728">
                  <a:moveTo>
                    <a:pt x="772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8" name="Freeform 62"/>
            <p:cNvSpPr>
              <a:spLocks/>
            </p:cNvSpPr>
            <p:nvPr/>
          </p:nvSpPr>
          <p:spPr bwMode="auto">
            <a:xfrm>
              <a:off x="2369" y="2124"/>
              <a:ext cx="966" cy="1"/>
            </a:xfrm>
            <a:custGeom>
              <a:avLst/>
              <a:gdLst>
                <a:gd name="T0" fmla="*/ 7728 w 7728"/>
                <a:gd name="T1" fmla="*/ 0 w 7728"/>
                <a:gd name="T2" fmla="*/ 1 w 7728"/>
              </a:gdLst>
              <a:ahLst/>
              <a:cxnLst>
                <a:cxn ang="0">
                  <a:pos x="T0" y="0"/>
                </a:cxn>
                <a:cxn ang="0">
                  <a:pos x="T1" y="0"/>
                </a:cxn>
                <a:cxn ang="0">
                  <a:pos x="T2" y="0"/>
                </a:cxn>
              </a:cxnLst>
              <a:rect l="0" t="0" r="r" b="b"/>
              <a:pathLst>
                <a:path w="7728">
                  <a:moveTo>
                    <a:pt x="772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79" name="Freeform 63"/>
            <p:cNvSpPr>
              <a:spLocks/>
            </p:cNvSpPr>
            <p:nvPr/>
          </p:nvSpPr>
          <p:spPr bwMode="auto">
            <a:xfrm>
              <a:off x="2369" y="2157"/>
              <a:ext cx="966" cy="1"/>
            </a:xfrm>
            <a:custGeom>
              <a:avLst/>
              <a:gdLst>
                <a:gd name="T0" fmla="*/ 7728 w 7728"/>
                <a:gd name="T1" fmla="*/ 0 w 7728"/>
                <a:gd name="T2" fmla="*/ 1 w 7728"/>
              </a:gdLst>
              <a:ahLst/>
              <a:cxnLst>
                <a:cxn ang="0">
                  <a:pos x="T0" y="0"/>
                </a:cxn>
                <a:cxn ang="0">
                  <a:pos x="T1" y="0"/>
                </a:cxn>
                <a:cxn ang="0">
                  <a:pos x="T2" y="0"/>
                </a:cxn>
              </a:cxnLst>
              <a:rect l="0" t="0" r="r" b="b"/>
              <a:pathLst>
                <a:path w="7728">
                  <a:moveTo>
                    <a:pt x="772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0" name="Freeform 64"/>
            <p:cNvSpPr>
              <a:spLocks/>
            </p:cNvSpPr>
            <p:nvPr/>
          </p:nvSpPr>
          <p:spPr bwMode="auto">
            <a:xfrm>
              <a:off x="857" y="2157"/>
              <a:ext cx="966" cy="1"/>
            </a:xfrm>
            <a:custGeom>
              <a:avLst/>
              <a:gdLst>
                <a:gd name="T0" fmla="*/ 7728 w 7728"/>
                <a:gd name="T1" fmla="*/ 0 w 7728"/>
                <a:gd name="T2" fmla="*/ 1 w 7728"/>
              </a:gdLst>
              <a:ahLst/>
              <a:cxnLst>
                <a:cxn ang="0">
                  <a:pos x="T0" y="0"/>
                </a:cxn>
                <a:cxn ang="0">
                  <a:pos x="T1" y="0"/>
                </a:cxn>
                <a:cxn ang="0">
                  <a:pos x="T2" y="0"/>
                </a:cxn>
              </a:cxnLst>
              <a:rect l="0" t="0" r="r" b="b"/>
              <a:pathLst>
                <a:path w="7728">
                  <a:moveTo>
                    <a:pt x="7728" y="0"/>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1" name="Freeform 65"/>
            <p:cNvSpPr>
              <a:spLocks/>
            </p:cNvSpPr>
            <p:nvPr/>
          </p:nvSpPr>
          <p:spPr bwMode="auto">
            <a:xfrm>
              <a:off x="857" y="2124"/>
              <a:ext cx="966" cy="1"/>
            </a:xfrm>
            <a:custGeom>
              <a:avLst/>
              <a:gdLst>
                <a:gd name="T0" fmla="*/ 7728 w 7728"/>
                <a:gd name="T1" fmla="*/ 0 w 7728"/>
                <a:gd name="T2" fmla="*/ 1 w 7728"/>
              </a:gdLst>
              <a:ahLst/>
              <a:cxnLst>
                <a:cxn ang="0">
                  <a:pos x="T0" y="0"/>
                </a:cxn>
                <a:cxn ang="0">
                  <a:pos x="T1" y="0"/>
                </a:cxn>
                <a:cxn ang="0">
                  <a:pos x="T2" y="0"/>
                </a:cxn>
              </a:cxnLst>
              <a:rect l="0" t="0" r="r" b="b"/>
              <a:pathLst>
                <a:path w="7728">
                  <a:moveTo>
                    <a:pt x="7728" y="0"/>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2" name="Freeform 66"/>
            <p:cNvSpPr>
              <a:spLocks/>
            </p:cNvSpPr>
            <p:nvPr/>
          </p:nvSpPr>
          <p:spPr bwMode="auto">
            <a:xfrm>
              <a:off x="857" y="1908"/>
              <a:ext cx="966" cy="1"/>
            </a:xfrm>
            <a:custGeom>
              <a:avLst/>
              <a:gdLst>
                <a:gd name="T0" fmla="*/ 7728 w 7728"/>
                <a:gd name="T1" fmla="*/ 0 w 7728"/>
                <a:gd name="T2" fmla="*/ 1 w 7728"/>
              </a:gdLst>
              <a:ahLst/>
              <a:cxnLst>
                <a:cxn ang="0">
                  <a:pos x="T0" y="0"/>
                </a:cxn>
                <a:cxn ang="0">
                  <a:pos x="T1" y="0"/>
                </a:cxn>
                <a:cxn ang="0">
                  <a:pos x="T2" y="0"/>
                </a:cxn>
              </a:cxnLst>
              <a:rect l="0" t="0" r="r" b="b"/>
              <a:pathLst>
                <a:path w="7728">
                  <a:moveTo>
                    <a:pt x="7728" y="0"/>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3" name="Freeform 67"/>
            <p:cNvSpPr>
              <a:spLocks/>
            </p:cNvSpPr>
            <p:nvPr/>
          </p:nvSpPr>
          <p:spPr bwMode="auto">
            <a:xfrm>
              <a:off x="857" y="1875"/>
              <a:ext cx="966" cy="1"/>
            </a:xfrm>
            <a:custGeom>
              <a:avLst/>
              <a:gdLst>
                <a:gd name="T0" fmla="*/ 7728 w 7728"/>
                <a:gd name="T1" fmla="*/ 0 w 7728"/>
                <a:gd name="T2" fmla="*/ 1 w 7728"/>
              </a:gdLst>
              <a:ahLst/>
              <a:cxnLst>
                <a:cxn ang="0">
                  <a:pos x="T0" y="0"/>
                </a:cxn>
                <a:cxn ang="0">
                  <a:pos x="T1" y="0"/>
                </a:cxn>
                <a:cxn ang="0">
                  <a:pos x="T2" y="0"/>
                </a:cxn>
              </a:cxnLst>
              <a:rect l="0" t="0" r="r" b="b"/>
              <a:pathLst>
                <a:path w="7728">
                  <a:moveTo>
                    <a:pt x="7728" y="0"/>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4" name="Freeform 68"/>
            <p:cNvSpPr>
              <a:spLocks/>
            </p:cNvSpPr>
            <p:nvPr/>
          </p:nvSpPr>
          <p:spPr bwMode="auto">
            <a:xfrm>
              <a:off x="2369" y="1761"/>
              <a:ext cx="6" cy="6"/>
            </a:xfrm>
            <a:custGeom>
              <a:avLst/>
              <a:gdLst>
                <a:gd name="T0" fmla="*/ 0 w 47"/>
                <a:gd name="T1" fmla="*/ 47 h 47"/>
                <a:gd name="T2" fmla="*/ 46 w 47"/>
                <a:gd name="T3" fmla="*/ 0 h 47"/>
                <a:gd name="T4" fmla="*/ 47 w 47"/>
                <a:gd name="T5" fmla="*/ 0 h 47"/>
              </a:gdLst>
              <a:ahLst/>
              <a:cxnLst>
                <a:cxn ang="0">
                  <a:pos x="T0" y="T1"/>
                </a:cxn>
                <a:cxn ang="0">
                  <a:pos x="T2" y="T3"/>
                </a:cxn>
                <a:cxn ang="0">
                  <a:pos x="T4" y="T5"/>
                </a:cxn>
              </a:cxnLst>
              <a:rect l="0" t="0" r="r" b="b"/>
              <a:pathLst>
                <a:path w="47" h="47">
                  <a:moveTo>
                    <a:pt x="0" y="47"/>
                  </a:moveTo>
                  <a:lnTo>
                    <a:pt x="46" y="0"/>
                  </a:lnTo>
                  <a:lnTo>
                    <a:pt x="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5" name="Freeform 69"/>
            <p:cNvSpPr>
              <a:spLocks/>
            </p:cNvSpPr>
            <p:nvPr/>
          </p:nvSpPr>
          <p:spPr bwMode="auto">
            <a:xfrm>
              <a:off x="2369" y="1761"/>
              <a:ext cx="33" cy="33"/>
            </a:xfrm>
            <a:custGeom>
              <a:avLst/>
              <a:gdLst>
                <a:gd name="T0" fmla="*/ 0 w 262"/>
                <a:gd name="T1" fmla="*/ 262 h 262"/>
                <a:gd name="T2" fmla="*/ 261 w 262"/>
                <a:gd name="T3" fmla="*/ 0 h 262"/>
                <a:gd name="T4" fmla="*/ 262 w 262"/>
                <a:gd name="T5" fmla="*/ 0 h 262"/>
              </a:gdLst>
              <a:ahLst/>
              <a:cxnLst>
                <a:cxn ang="0">
                  <a:pos x="T0" y="T1"/>
                </a:cxn>
                <a:cxn ang="0">
                  <a:pos x="T2" y="T3"/>
                </a:cxn>
                <a:cxn ang="0">
                  <a:pos x="T4" y="T5"/>
                </a:cxn>
              </a:cxnLst>
              <a:rect l="0" t="0" r="r" b="b"/>
              <a:pathLst>
                <a:path w="262" h="262">
                  <a:moveTo>
                    <a:pt x="0" y="262"/>
                  </a:moveTo>
                  <a:lnTo>
                    <a:pt x="261" y="0"/>
                  </a:lnTo>
                  <a:lnTo>
                    <a:pt x="2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6" name="Freeform 70"/>
            <p:cNvSpPr>
              <a:spLocks/>
            </p:cNvSpPr>
            <p:nvPr/>
          </p:nvSpPr>
          <p:spPr bwMode="auto">
            <a:xfrm>
              <a:off x="2369" y="1761"/>
              <a:ext cx="60" cy="60"/>
            </a:xfrm>
            <a:custGeom>
              <a:avLst/>
              <a:gdLst>
                <a:gd name="T0" fmla="*/ 0 w 478"/>
                <a:gd name="T1" fmla="*/ 478 h 478"/>
                <a:gd name="T2" fmla="*/ 477 w 478"/>
                <a:gd name="T3" fmla="*/ 0 h 478"/>
                <a:gd name="T4" fmla="*/ 478 w 478"/>
                <a:gd name="T5" fmla="*/ 0 h 478"/>
              </a:gdLst>
              <a:ahLst/>
              <a:cxnLst>
                <a:cxn ang="0">
                  <a:pos x="T0" y="T1"/>
                </a:cxn>
                <a:cxn ang="0">
                  <a:pos x="T2" y="T3"/>
                </a:cxn>
                <a:cxn ang="0">
                  <a:pos x="T4" y="T5"/>
                </a:cxn>
              </a:cxnLst>
              <a:rect l="0" t="0" r="r" b="b"/>
              <a:pathLst>
                <a:path w="478" h="478">
                  <a:moveTo>
                    <a:pt x="0" y="478"/>
                  </a:moveTo>
                  <a:lnTo>
                    <a:pt x="477" y="0"/>
                  </a:lnTo>
                  <a:lnTo>
                    <a:pt x="4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7" name="Freeform 71"/>
            <p:cNvSpPr>
              <a:spLocks/>
            </p:cNvSpPr>
            <p:nvPr/>
          </p:nvSpPr>
          <p:spPr bwMode="auto">
            <a:xfrm>
              <a:off x="2369" y="1761"/>
              <a:ext cx="86" cy="86"/>
            </a:xfrm>
            <a:custGeom>
              <a:avLst/>
              <a:gdLst>
                <a:gd name="T0" fmla="*/ 0 w 693"/>
                <a:gd name="T1" fmla="*/ 693 h 693"/>
                <a:gd name="T2" fmla="*/ 692 w 693"/>
                <a:gd name="T3" fmla="*/ 0 h 693"/>
                <a:gd name="T4" fmla="*/ 693 w 693"/>
                <a:gd name="T5" fmla="*/ 0 h 693"/>
              </a:gdLst>
              <a:ahLst/>
              <a:cxnLst>
                <a:cxn ang="0">
                  <a:pos x="T0" y="T1"/>
                </a:cxn>
                <a:cxn ang="0">
                  <a:pos x="T2" y="T3"/>
                </a:cxn>
                <a:cxn ang="0">
                  <a:pos x="T4" y="T5"/>
                </a:cxn>
              </a:cxnLst>
              <a:rect l="0" t="0" r="r" b="b"/>
              <a:pathLst>
                <a:path w="693" h="693">
                  <a:moveTo>
                    <a:pt x="0" y="693"/>
                  </a:moveTo>
                  <a:lnTo>
                    <a:pt x="692" y="0"/>
                  </a:lnTo>
                  <a:lnTo>
                    <a:pt x="6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8" name="Freeform 72"/>
            <p:cNvSpPr>
              <a:spLocks/>
            </p:cNvSpPr>
            <p:nvPr/>
          </p:nvSpPr>
          <p:spPr bwMode="auto">
            <a:xfrm>
              <a:off x="2369" y="1761"/>
              <a:ext cx="113" cy="113"/>
            </a:xfrm>
            <a:custGeom>
              <a:avLst/>
              <a:gdLst>
                <a:gd name="T0" fmla="*/ 0 w 908"/>
                <a:gd name="T1" fmla="*/ 908 h 908"/>
                <a:gd name="T2" fmla="*/ 907 w 908"/>
                <a:gd name="T3" fmla="*/ 0 h 908"/>
                <a:gd name="T4" fmla="*/ 908 w 908"/>
                <a:gd name="T5" fmla="*/ 0 h 908"/>
              </a:gdLst>
              <a:ahLst/>
              <a:cxnLst>
                <a:cxn ang="0">
                  <a:pos x="T0" y="T1"/>
                </a:cxn>
                <a:cxn ang="0">
                  <a:pos x="T2" y="T3"/>
                </a:cxn>
                <a:cxn ang="0">
                  <a:pos x="T4" y="T5"/>
                </a:cxn>
              </a:cxnLst>
              <a:rect l="0" t="0" r="r" b="b"/>
              <a:pathLst>
                <a:path w="908" h="908">
                  <a:moveTo>
                    <a:pt x="0" y="908"/>
                  </a:moveTo>
                  <a:lnTo>
                    <a:pt x="907" y="0"/>
                  </a:lnTo>
                  <a:lnTo>
                    <a:pt x="9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89" name="Freeform 73"/>
            <p:cNvSpPr>
              <a:spLocks/>
            </p:cNvSpPr>
            <p:nvPr/>
          </p:nvSpPr>
          <p:spPr bwMode="auto">
            <a:xfrm>
              <a:off x="2369" y="1761"/>
              <a:ext cx="140" cy="140"/>
            </a:xfrm>
            <a:custGeom>
              <a:avLst/>
              <a:gdLst>
                <a:gd name="T0" fmla="*/ 0 w 1123"/>
                <a:gd name="T1" fmla="*/ 1122 h 1122"/>
                <a:gd name="T2" fmla="*/ 211 w 1123"/>
                <a:gd name="T3" fmla="*/ 912 h 1122"/>
                <a:gd name="T4" fmla="*/ 1122 w 1123"/>
                <a:gd name="T5" fmla="*/ 0 h 1122"/>
                <a:gd name="T6" fmla="*/ 1123 w 1123"/>
                <a:gd name="T7" fmla="*/ 0 h 1122"/>
              </a:gdLst>
              <a:ahLst/>
              <a:cxnLst>
                <a:cxn ang="0">
                  <a:pos x="T0" y="T1"/>
                </a:cxn>
                <a:cxn ang="0">
                  <a:pos x="T2" y="T3"/>
                </a:cxn>
                <a:cxn ang="0">
                  <a:pos x="T4" y="T5"/>
                </a:cxn>
                <a:cxn ang="0">
                  <a:pos x="T6" y="T7"/>
                </a:cxn>
              </a:cxnLst>
              <a:rect l="0" t="0" r="r" b="b"/>
              <a:pathLst>
                <a:path w="1123" h="1122">
                  <a:moveTo>
                    <a:pt x="0" y="1122"/>
                  </a:moveTo>
                  <a:lnTo>
                    <a:pt x="211" y="912"/>
                  </a:lnTo>
                  <a:lnTo>
                    <a:pt x="1122" y="0"/>
                  </a:lnTo>
                  <a:lnTo>
                    <a:pt x="1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0" name="Freeform 74"/>
            <p:cNvSpPr>
              <a:spLocks/>
            </p:cNvSpPr>
            <p:nvPr/>
          </p:nvSpPr>
          <p:spPr bwMode="auto">
            <a:xfrm>
              <a:off x="2389" y="1761"/>
              <a:ext cx="147" cy="147"/>
            </a:xfrm>
            <a:custGeom>
              <a:avLst/>
              <a:gdLst>
                <a:gd name="T0" fmla="*/ 0 w 1175"/>
                <a:gd name="T1" fmla="*/ 1175 h 1175"/>
                <a:gd name="T2" fmla="*/ 263 w 1175"/>
                <a:gd name="T3" fmla="*/ 912 h 1175"/>
                <a:gd name="T4" fmla="*/ 1174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263" y="912"/>
                  </a:lnTo>
                  <a:lnTo>
                    <a:pt x="1174"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1" name="Freeform 75"/>
            <p:cNvSpPr>
              <a:spLocks/>
            </p:cNvSpPr>
            <p:nvPr/>
          </p:nvSpPr>
          <p:spPr bwMode="auto">
            <a:xfrm>
              <a:off x="2416" y="1761"/>
              <a:ext cx="147" cy="147"/>
            </a:xfrm>
            <a:custGeom>
              <a:avLst/>
              <a:gdLst>
                <a:gd name="T0" fmla="*/ 0 w 1175"/>
                <a:gd name="T1" fmla="*/ 1175 h 1175"/>
                <a:gd name="T2" fmla="*/ 263 w 1175"/>
                <a:gd name="T3" fmla="*/ 912 h 1175"/>
                <a:gd name="T4" fmla="*/ 1173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263" y="912"/>
                  </a:lnTo>
                  <a:lnTo>
                    <a:pt x="1173"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2" name="Freeform 76"/>
            <p:cNvSpPr>
              <a:spLocks/>
            </p:cNvSpPr>
            <p:nvPr/>
          </p:nvSpPr>
          <p:spPr bwMode="auto">
            <a:xfrm>
              <a:off x="2443" y="1761"/>
              <a:ext cx="147" cy="147"/>
            </a:xfrm>
            <a:custGeom>
              <a:avLst/>
              <a:gdLst>
                <a:gd name="T0" fmla="*/ 0 w 1174"/>
                <a:gd name="T1" fmla="*/ 1175 h 1175"/>
                <a:gd name="T2" fmla="*/ 262 w 1174"/>
                <a:gd name="T3" fmla="*/ 912 h 1175"/>
                <a:gd name="T4" fmla="*/ 1173 w 1174"/>
                <a:gd name="T5" fmla="*/ 0 h 1175"/>
                <a:gd name="T6" fmla="*/ 1174 w 1174"/>
                <a:gd name="T7" fmla="*/ 0 h 1175"/>
              </a:gdLst>
              <a:ahLst/>
              <a:cxnLst>
                <a:cxn ang="0">
                  <a:pos x="T0" y="T1"/>
                </a:cxn>
                <a:cxn ang="0">
                  <a:pos x="T2" y="T3"/>
                </a:cxn>
                <a:cxn ang="0">
                  <a:pos x="T4" y="T5"/>
                </a:cxn>
                <a:cxn ang="0">
                  <a:pos x="T6" y="T7"/>
                </a:cxn>
              </a:cxnLst>
              <a:rect l="0" t="0" r="r" b="b"/>
              <a:pathLst>
                <a:path w="1174" h="1175">
                  <a:moveTo>
                    <a:pt x="0" y="1175"/>
                  </a:moveTo>
                  <a:lnTo>
                    <a:pt x="262" y="912"/>
                  </a:lnTo>
                  <a:lnTo>
                    <a:pt x="1173" y="0"/>
                  </a:lnTo>
                  <a:lnTo>
                    <a:pt x="1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3" name="Freeform 77"/>
            <p:cNvSpPr>
              <a:spLocks/>
            </p:cNvSpPr>
            <p:nvPr/>
          </p:nvSpPr>
          <p:spPr bwMode="auto">
            <a:xfrm>
              <a:off x="2470" y="1761"/>
              <a:ext cx="147" cy="147"/>
            </a:xfrm>
            <a:custGeom>
              <a:avLst/>
              <a:gdLst>
                <a:gd name="T0" fmla="*/ 0 w 1175"/>
                <a:gd name="T1" fmla="*/ 1175 h 1175"/>
                <a:gd name="T2" fmla="*/ 263 w 1175"/>
                <a:gd name="T3" fmla="*/ 912 h 1175"/>
                <a:gd name="T4" fmla="*/ 1174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263" y="912"/>
                  </a:lnTo>
                  <a:lnTo>
                    <a:pt x="1174"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4" name="Freeform 78"/>
            <p:cNvSpPr>
              <a:spLocks/>
            </p:cNvSpPr>
            <p:nvPr/>
          </p:nvSpPr>
          <p:spPr bwMode="auto">
            <a:xfrm>
              <a:off x="2497" y="1761"/>
              <a:ext cx="146" cy="147"/>
            </a:xfrm>
            <a:custGeom>
              <a:avLst/>
              <a:gdLst>
                <a:gd name="T0" fmla="*/ 0 w 1174"/>
                <a:gd name="T1" fmla="*/ 1175 h 1175"/>
                <a:gd name="T2" fmla="*/ 262 w 1174"/>
                <a:gd name="T3" fmla="*/ 912 h 1175"/>
                <a:gd name="T4" fmla="*/ 1173 w 1174"/>
                <a:gd name="T5" fmla="*/ 0 h 1175"/>
                <a:gd name="T6" fmla="*/ 1174 w 1174"/>
                <a:gd name="T7" fmla="*/ 0 h 1175"/>
              </a:gdLst>
              <a:ahLst/>
              <a:cxnLst>
                <a:cxn ang="0">
                  <a:pos x="T0" y="T1"/>
                </a:cxn>
                <a:cxn ang="0">
                  <a:pos x="T2" y="T3"/>
                </a:cxn>
                <a:cxn ang="0">
                  <a:pos x="T4" y="T5"/>
                </a:cxn>
                <a:cxn ang="0">
                  <a:pos x="T6" y="T7"/>
                </a:cxn>
              </a:cxnLst>
              <a:rect l="0" t="0" r="r" b="b"/>
              <a:pathLst>
                <a:path w="1174" h="1175">
                  <a:moveTo>
                    <a:pt x="0" y="1175"/>
                  </a:moveTo>
                  <a:lnTo>
                    <a:pt x="262" y="912"/>
                  </a:lnTo>
                  <a:lnTo>
                    <a:pt x="1173" y="0"/>
                  </a:lnTo>
                  <a:lnTo>
                    <a:pt x="1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5" name="Freeform 79"/>
            <p:cNvSpPr>
              <a:spLocks/>
            </p:cNvSpPr>
            <p:nvPr/>
          </p:nvSpPr>
          <p:spPr bwMode="auto">
            <a:xfrm>
              <a:off x="2524" y="1761"/>
              <a:ext cx="146" cy="147"/>
            </a:xfrm>
            <a:custGeom>
              <a:avLst/>
              <a:gdLst>
                <a:gd name="T0" fmla="*/ 0 w 1174"/>
                <a:gd name="T1" fmla="*/ 1175 h 1175"/>
                <a:gd name="T2" fmla="*/ 262 w 1174"/>
                <a:gd name="T3" fmla="*/ 912 h 1175"/>
                <a:gd name="T4" fmla="*/ 1173 w 1174"/>
                <a:gd name="T5" fmla="*/ 0 h 1175"/>
                <a:gd name="T6" fmla="*/ 1174 w 1174"/>
                <a:gd name="T7" fmla="*/ 0 h 1175"/>
              </a:gdLst>
              <a:ahLst/>
              <a:cxnLst>
                <a:cxn ang="0">
                  <a:pos x="T0" y="T1"/>
                </a:cxn>
                <a:cxn ang="0">
                  <a:pos x="T2" y="T3"/>
                </a:cxn>
                <a:cxn ang="0">
                  <a:pos x="T4" y="T5"/>
                </a:cxn>
                <a:cxn ang="0">
                  <a:pos x="T6" y="T7"/>
                </a:cxn>
              </a:cxnLst>
              <a:rect l="0" t="0" r="r" b="b"/>
              <a:pathLst>
                <a:path w="1174" h="1175">
                  <a:moveTo>
                    <a:pt x="0" y="1175"/>
                  </a:moveTo>
                  <a:lnTo>
                    <a:pt x="262" y="912"/>
                  </a:lnTo>
                  <a:lnTo>
                    <a:pt x="1173" y="0"/>
                  </a:lnTo>
                  <a:lnTo>
                    <a:pt x="1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6" name="Freeform 80"/>
            <p:cNvSpPr>
              <a:spLocks/>
            </p:cNvSpPr>
            <p:nvPr/>
          </p:nvSpPr>
          <p:spPr bwMode="auto">
            <a:xfrm>
              <a:off x="2550" y="1761"/>
              <a:ext cx="147" cy="147"/>
            </a:xfrm>
            <a:custGeom>
              <a:avLst/>
              <a:gdLst>
                <a:gd name="T0" fmla="*/ 0 w 1174"/>
                <a:gd name="T1" fmla="*/ 1175 h 1175"/>
                <a:gd name="T2" fmla="*/ 262 w 1174"/>
                <a:gd name="T3" fmla="*/ 912 h 1175"/>
                <a:gd name="T4" fmla="*/ 1173 w 1174"/>
                <a:gd name="T5" fmla="*/ 0 h 1175"/>
                <a:gd name="T6" fmla="*/ 1174 w 1174"/>
                <a:gd name="T7" fmla="*/ 0 h 1175"/>
              </a:gdLst>
              <a:ahLst/>
              <a:cxnLst>
                <a:cxn ang="0">
                  <a:pos x="T0" y="T1"/>
                </a:cxn>
                <a:cxn ang="0">
                  <a:pos x="T2" y="T3"/>
                </a:cxn>
                <a:cxn ang="0">
                  <a:pos x="T4" y="T5"/>
                </a:cxn>
                <a:cxn ang="0">
                  <a:pos x="T6" y="T7"/>
                </a:cxn>
              </a:cxnLst>
              <a:rect l="0" t="0" r="r" b="b"/>
              <a:pathLst>
                <a:path w="1174" h="1175">
                  <a:moveTo>
                    <a:pt x="0" y="1175"/>
                  </a:moveTo>
                  <a:lnTo>
                    <a:pt x="262" y="912"/>
                  </a:lnTo>
                  <a:lnTo>
                    <a:pt x="1173" y="0"/>
                  </a:lnTo>
                  <a:lnTo>
                    <a:pt x="1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7" name="Freeform 81"/>
            <p:cNvSpPr>
              <a:spLocks/>
            </p:cNvSpPr>
            <p:nvPr/>
          </p:nvSpPr>
          <p:spPr bwMode="auto">
            <a:xfrm>
              <a:off x="2577" y="1761"/>
              <a:ext cx="147" cy="147"/>
            </a:xfrm>
            <a:custGeom>
              <a:avLst/>
              <a:gdLst>
                <a:gd name="T0" fmla="*/ 0 w 1175"/>
                <a:gd name="T1" fmla="*/ 1175 h 1175"/>
                <a:gd name="T2" fmla="*/ 263 w 1175"/>
                <a:gd name="T3" fmla="*/ 912 h 1175"/>
                <a:gd name="T4" fmla="*/ 1174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263" y="912"/>
                  </a:lnTo>
                  <a:lnTo>
                    <a:pt x="1174"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8" name="Freeform 82"/>
            <p:cNvSpPr>
              <a:spLocks/>
            </p:cNvSpPr>
            <p:nvPr/>
          </p:nvSpPr>
          <p:spPr bwMode="auto">
            <a:xfrm>
              <a:off x="2369" y="2124"/>
              <a:ext cx="19" cy="19"/>
            </a:xfrm>
            <a:custGeom>
              <a:avLst/>
              <a:gdLst>
                <a:gd name="T0" fmla="*/ 0 w 156"/>
                <a:gd name="T1" fmla="*/ 155 h 155"/>
                <a:gd name="T2" fmla="*/ 155 w 156"/>
                <a:gd name="T3" fmla="*/ 0 h 155"/>
                <a:gd name="T4" fmla="*/ 156 w 156"/>
                <a:gd name="T5" fmla="*/ 0 h 155"/>
              </a:gdLst>
              <a:ahLst/>
              <a:cxnLst>
                <a:cxn ang="0">
                  <a:pos x="T0" y="T1"/>
                </a:cxn>
                <a:cxn ang="0">
                  <a:pos x="T2" y="T3"/>
                </a:cxn>
                <a:cxn ang="0">
                  <a:pos x="T4" y="T5"/>
                </a:cxn>
              </a:cxnLst>
              <a:rect l="0" t="0" r="r" b="b"/>
              <a:pathLst>
                <a:path w="156" h="155">
                  <a:moveTo>
                    <a:pt x="0" y="155"/>
                  </a:moveTo>
                  <a:lnTo>
                    <a:pt x="155" y="0"/>
                  </a:lnTo>
                  <a:lnTo>
                    <a:pt x="1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99" name="Freeform 83"/>
            <p:cNvSpPr>
              <a:spLocks/>
            </p:cNvSpPr>
            <p:nvPr/>
          </p:nvSpPr>
          <p:spPr bwMode="auto">
            <a:xfrm>
              <a:off x="2637"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0" name="Freeform 84"/>
            <p:cNvSpPr>
              <a:spLocks/>
            </p:cNvSpPr>
            <p:nvPr/>
          </p:nvSpPr>
          <p:spPr bwMode="auto">
            <a:xfrm>
              <a:off x="2604"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1" name="Freeform 85"/>
            <p:cNvSpPr>
              <a:spLocks/>
            </p:cNvSpPr>
            <p:nvPr/>
          </p:nvSpPr>
          <p:spPr bwMode="auto">
            <a:xfrm>
              <a:off x="2369" y="2157"/>
              <a:ext cx="13" cy="13"/>
            </a:xfrm>
            <a:custGeom>
              <a:avLst/>
              <a:gdLst>
                <a:gd name="T0" fmla="*/ 0 w 108"/>
                <a:gd name="T1" fmla="*/ 108 h 108"/>
                <a:gd name="T2" fmla="*/ 107 w 108"/>
                <a:gd name="T3" fmla="*/ 0 h 108"/>
                <a:gd name="T4" fmla="*/ 108 w 108"/>
                <a:gd name="T5" fmla="*/ 0 h 108"/>
              </a:gdLst>
              <a:ahLst/>
              <a:cxnLst>
                <a:cxn ang="0">
                  <a:pos x="T0" y="T1"/>
                </a:cxn>
                <a:cxn ang="0">
                  <a:pos x="T2" y="T3"/>
                </a:cxn>
                <a:cxn ang="0">
                  <a:pos x="T4" y="T5"/>
                </a:cxn>
              </a:cxnLst>
              <a:rect l="0" t="0" r="r" b="b"/>
              <a:pathLst>
                <a:path w="108" h="108">
                  <a:moveTo>
                    <a:pt x="0" y="108"/>
                  </a:moveTo>
                  <a:lnTo>
                    <a:pt x="107" y="0"/>
                  </a:lnTo>
                  <a:lnTo>
                    <a:pt x="1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2" name="Freeform 86"/>
            <p:cNvSpPr>
              <a:spLocks/>
            </p:cNvSpPr>
            <p:nvPr/>
          </p:nvSpPr>
          <p:spPr bwMode="auto">
            <a:xfrm>
              <a:off x="2664"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3" name="Freeform 87"/>
            <p:cNvSpPr>
              <a:spLocks/>
            </p:cNvSpPr>
            <p:nvPr/>
          </p:nvSpPr>
          <p:spPr bwMode="auto">
            <a:xfrm>
              <a:off x="2382"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4" name="Freeform 88"/>
            <p:cNvSpPr>
              <a:spLocks/>
            </p:cNvSpPr>
            <p:nvPr/>
          </p:nvSpPr>
          <p:spPr bwMode="auto">
            <a:xfrm>
              <a:off x="2631"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5" name="Freeform 89"/>
            <p:cNvSpPr>
              <a:spLocks/>
            </p:cNvSpPr>
            <p:nvPr/>
          </p:nvSpPr>
          <p:spPr bwMode="auto">
            <a:xfrm>
              <a:off x="2369" y="2157"/>
              <a:ext cx="40" cy="40"/>
            </a:xfrm>
            <a:custGeom>
              <a:avLst/>
              <a:gdLst>
                <a:gd name="T0" fmla="*/ 0 w 323"/>
                <a:gd name="T1" fmla="*/ 323 h 323"/>
                <a:gd name="T2" fmla="*/ 322 w 323"/>
                <a:gd name="T3" fmla="*/ 0 h 323"/>
                <a:gd name="T4" fmla="*/ 323 w 323"/>
                <a:gd name="T5" fmla="*/ 0 h 323"/>
              </a:gdLst>
              <a:ahLst/>
              <a:cxnLst>
                <a:cxn ang="0">
                  <a:pos x="T0" y="T1"/>
                </a:cxn>
                <a:cxn ang="0">
                  <a:pos x="T2" y="T3"/>
                </a:cxn>
                <a:cxn ang="0">
                  <a:pos x="T4" y="T5"/>
                </a:cxn>
              </a:cxnLst>
              <a:rect l="0" t="0" r="r" b="b"/>
              <a:pathLst>
                <a:path w="323" h="323">
                  <a:moveTo>
                    <a:pt x="0" y="323"/>
                  </a:moveTo>
                  <a:lnTo>
                    <a:pt x="322" y="0"/>
                  </a:lnTo>
                  <a:lnTo>
                    <a:pt x="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6" name="Freeform 90"/>
            <p:cNvSpPr>
              <a:spLocks/>
            </p:cNvSpPr>
            <p:nvPr/>
          </p:nvSpPr>
          <p:spPr bwMode="auto">
            <a:xfrm>
              <a:off x="2691"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7" name="Freeform 91"/>
            <p:cNvSpPr>
              <a:spLocks/>
            </p:cNvSpPr>
            <p:nvPr/>
          </p:nvSpPr>
          <p:spPr bwMode="auto">
            <a:xfrm>
              <a:off x="2409"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8" name="Freeform 92"/>
            <p:cNvSpPr>
              <a:spLocks/>
            </p:cNvSpPr>
            <p:nvPr/>
          </p:nvSpPr>
          <p:spPr bwMode="auto">
            <a:xfrm>
              <a:off x="2658"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09" name="Freeform 93"/>
            <p:cNvSpPr>
              <a:spLocks/>
            </p:cNvSpPr>
            <p:nvPr/>
          </p:nvSpPr>
          <p:spPr bwMode="auto">
            <a:xfrm>
              <a:off x="2369" y="2157"/>
              <a:ext cx="67" cy="67"/>
            </a:xfrm>
            <a:custGeom>
              <a:avLst/>
              <a:gdLst>
                <a:gd name="T0" fmla="*/ 0 w 538"/>
                <a:gd name="T1" fmla="*/ 538 h 538"/>
                <a:gd name="T2" fmla="*/ 537 w 538"/>
                <a:gd name="T3" fmla="*/ 0 h 538"/>
                <a:gd name="T4" fmla="*/ 538 w 538"/>
                <a:gd name="T5" fmla="*/ 0 h 538"/>
              </a:gdLst>
              <a:ahLst/>
              <a:cxnLst>
                <a:cxn ang="0">
                  <a:pos x="T0" y="T1"/>
                </a:cxn>
                <a:cxn ang="0">
                  <a:pos x="T2" y="T3"/>
                </a:cxn>
                <a:cxn ang="0">
                  <a:pos x="T4" y="T5"/>
                </a:cxn>
              </a:cxnLst>
              <a:rect l="0" t="0" r="r" b="b"/>
              <a:pathLst>
                <a:path w="538" h="538">
                  <a:moveTo>
                    <a:pt x="0" y="538"/>
                  </a:moveTo>
                  <a:lnTo>
                    <a:pt x="537" y="0"/>
                  </a:lnTo>
                  <a:lnTo>
                    <a:pt x="5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0" name="Freeform 94"/>
            <p:cNvSpPr>
              <a:spLocks/>
            </p:cNvSpPr>
            <p:nvPr/>
          </p:nvSpPr>
          <p:spPr bwMode="auto">
            <a:xfrm>
              <a:off x="2718"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1" name="Freeform 95"/>
            <p:cNvSpPr>
              <a:spLocks/>
            </p:cNvSpPr>
            <p:nvPr/>
          </p:nvSpPr>
          <p:spPr bwMode="auto">
            <a:xfrm>
              <a:off x="2436"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2" name="Freeform 96"/>
            <p:cNvSpPr>
              <a:spLocks/>
            </p:cNvSpPr>
            <p:nvPr/>
          </p:nvSpPr>
          <p:spPr bwMode="auto">
            <a:xfrm>
              <a:off x="2685"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3" name="Freeform 97"/>
            <p:cNvSpPr>
              <a:spLocks/>
            </p:cNvSpPr>
            <p:nvPr/>
          </p:nvSpPr>
          <p:spPr bwMode="auto">
            <a:xfrm>
              <a:off x="2369" y="2157"/>
              <a:ext cx="94" cy="94"/>
            </a:xfrm>
            <a:custGeom>
              <a:avLst/>
              <a:gdLst>
                <a:gd name="T0" fmla="*/ 0 w 754"/>
                <a:gd name="T1" fmla="*/ 754 h 754"/>
                <a:gd name="T2" fmla="*/ 753 w 754"/>
                <a:gd name="T3" fmla="*/ 0 h 754"/>
                <a:gd name="T4" fmla="*/ 754 w 754"/>
                <a:gd name="T5" fmla="*/ 0 h 754"/>
              </a:gdLst>
              <a:ahLst/>
              <a:cxnLst>
                <a:cxn ang="0">
                  <a:pos x="T0" y="T1"/>
                </a:cxn>
                <a:cxn ang="0">
                  <a:pos x="T2" y="T3"/>
                </a:cxn>
                <a:cxn ang="0">
                  <a:pos x="T4" y="T5"/>
                </a:cxn>
              </a:cxnLst>
              <a:rect l="0" t="0" r="r" b="b"/>
              <a:pathLst>
                <a:path w="754" h="754">
                  <a:moveTo>
                    <a:pt x="0" y="754"/>
                  </a:moveTo>
                  <a:lnTo>
                    <a:pt x="753" y="0"/>
                  </a:lnTo>
                  <a:lnTo>
                    <a:pt x="7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4" name="Freeform 98"/>
            <p:cNvSpPr>
              <a:spLocks/>
            </p:cNvSpPr>
            <p:nvPr/>
          </p:nvSpPr>
          <p:spPr bwMode="auto">
            <a:xfrm>
              <a:off x="2744"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5" name="Freeform 99"/>
            <p:cNvSpPr>
              <a:spLocks/>
            </p:cNvSpPr>
            <p:nvPr/>
          </p:nvSpPr>
          <p:spPr bwMode="auto">
            <a:xfrm>
              <a:off x="2463"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6" name="Freeform 100"/>
            <p:cNvSpPr>
              <a:spLocks/>
            </p:cNvSpPr>
            <p:nvPr/>
          </p:nvSpPr>
          <p:spPr bwMode="auto">
            <a:xfrm>
              <a:off x="2712"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7" name="Freeform 101"/>
            <p:cNvSpPr>
              <a:spLocks/>
            </p:cNvSpPr>
            <p:nvPr/>
          </p:nvSpPr>
          <p:spPr bwMode="auto">
            <a:xfrm>
              <a:off x="2376"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8" name="Freeform 102"/>
            <p:cNvSpPr>
              <a:spLocks/>
            </p:cNvSpPr>
            <p:nvPr/>
          </p:nvSpPr>
          <p:spPr bwMode="auto">
            <a:xfrm>
              <a:off x="2771" y="1761"/>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19" name="Freeform 103"/>
            <p:cNvSpPr>
              <a:spLocks/>
            </p:cNvSpPr>
            <p:nvPr/>
          </p:nvSpPr>
          <p:spPr bwMode="auto">
            <a:xfrm>
              <a:off x="2490"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0" name="Freeform 104"/>
            <p:cNvSpPr>
              <a:spLocks/>
            </p:cNvSpPr>
            <p:nvPr/>
          </p:nvSpPr>
          <p:spPr bwMode="auto">
            <a:xfrm>
              <a:off x="2738"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1" name="Freeform 105"/>
            <p:cNvSpPr>
              <a:spLocks/>
            </p:cNvSpPr>
            <p:nvPr/>
          </p:nvSpPr>
          <p:spPr bwMode="auto">
            <a:xfrm>
              <a:off x="2403"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2" name="Freeform 106"/>
            <p:cNvSpPr>
              <a:spLocks/>
            </p:cNvSpPr>
            <p:nvPr/>
          </p:nvSpPr>
          <p:spPr bwMode="auto">
            <a:xfrm>
              <a:off x="2798"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3" name="Freeform 107"/>
            <p:cNvSpPr>
              <a:spLocks/>
            </p:cNvSpPr>
            <p:nvPr/>
          </p:nvSpPr>
          <p:spPr bwMode="auto">
            <a:xfrm>
              <a:off x="2517" y="2124"/>
              <a:ext cx="32"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4" name="Freeform 108"/>
            <p:cNvSpPr>
              <a:spLocks/>
            </p:cNvSpPr>
            <p:nvPr/>
          </p:nvSpPr>
          <p:spPr bwMode="auto">
            <a:xfrm>
              <a:off x="2765" y="1875"/>
              <a:ext cx="33" cy="33"/>
            </a:xfrm>
            <a:custGeom>
              <a:avLst/>
              <a:gdLst>
                <a:gd name="T0" fmla="*/ 0 w 264"/>
                <a:gd name="T1" fmla="*/ 263 h 263"/>
                <a:gd name="T2" fmla="*/ 262 w 264"/>
                <a:gd name="T3" fmla="*/ 0 h 263"/>
                <a:gd name="T4" fmla="*/ 264 w 264"/>
                <a:gd name="T5" fmla="*/ 0 h 263"/>
              </a:gdLst>
              <a:ahLst/>
              <a:cxnLst>
                <a:cxn ang="0">
                  <a:pos x="T0" y="T1"/>
                </a:cxn>
                <a:cxn ang="0">
                  <a:pos x="T2" y="T3"/>
                </a:cxn>
                <a:cxn ang="0">
                  <a:pos x="T4" y="T5"/>
                </a:cxn>
              </a:cxnLst>
              <a:rect l="0" t="0" r="r" b="b"/>
              <a:pathLst>
                <a:path w="264" h="263">
                  <a:moveTo>
                    <a:pt x="0" y="263"/>
                  </a:moveTo>
                  <a:lnTo>
                    <a:pt x="262"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5" name="Freeform 109"/>
            <p:cNvSpPr>
              <a:spLocks/>
            </p:cNvSpPr>
            <p:nvPr/>
          </p:nvSpPr>
          <p:spPr bwMode="auto">
            <a:xfrm>
              <a:off x="2430"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6" name="Freeform 110"/>
            <p:cNvSpPr>
              <a:spLocks/>
            </p:cNvSpPr>
            <p:nvPr/>
          </p:nvSpPr>
          <p:spPr bwMode="auto">
            <a:xfrm>
              <a:off x="2825"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7" name="Freeform 111"/>
            <p:cNvSpPr>
              <a:spLocks/>
            </p:cNvSpPr>
            <p:nvPr/>
          </p:nvSpPr>
          <p:spPr bwMode="auto">
            <a:xfrm>
              <a:off x="2543"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8" name="Freeform 112"/>
            <p:cNvSpPr>
              <a:spLocks/>
            </p:cNvSpPr>
            <p:nvPr/>
          </p:nvSpPr>
          <p:spPr bwMode="auto">
            <a:xfrm>
              <a:off x="2792" y="1875"/>
              <a:ext cx="33" cy="33"/>
            </a:xfrm>
            <a:custGeom>
              <a:avLst/>
              <a:gdLst>
                <a:gd name="T0" fmla="*/ 0 w 262"/>
                <a:gd name="T1" fmla="*/ 263 h 263"/>
                <a:gd name="T2" fmla="*/ 261 w 262"/>
                <a:gd name="T3" fmla="*/ 0 h 263"/>
                <a:gd name="T4" fmla="*/ 262 w 262"/>
                <a:gd name="T5" fmla="*/ 0 h 263"/>
              </a:gdLst>
              <a:ahLst/>
              <a:cxnLst>
                <a:cxn ang="0">
                  <a:pos x="T0" y="T1"/>
                </a:cxn>
                <a:cxn ang="0">
                  <a:pos x="T2" y="T3"/>
                </a:cxn>
                <a:cxn ang="0">
                  <a:pos x="T4" y="T5"/>
                </a:cxn>
              </a:cxnLst>
              <a:rect l="0" t="0" r="r" b="b"/>
              <a:pathLst>
                <a:path w="262" h="263">
                  <a:moveTo>
                    <a:pt x="0" y="263"/>
                  </a:moveTo>
                  <a:lnTo>
                    <a:pt x="261" y="0"/>
                  </a:lnTo>
                  <a:lnTo>
                    <a:pt x="2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29" name="Freeform 113"/>
            <p:cNvSpPr>
              <a:spLocks/>
            </p:cNvSpPr>
            <p:nvPr/>
          </p:nvSpPr>
          <p:spPr bwMode="auto">
            <a:xfrm>
              <a:off x="2456"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0" name="Freeform 114"/>
            <p:cNvSpPr>
              <a:spLocks/>
            </p:cNvSpPr>
            <p:nvPr/>
          </p:nvSpPr>
          <p:spPr bwMode="auto">
            <a:xfrm>
              <a:off x="2852"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1" name="Freeform 115"/>
            <p:cNvSpPr>
              <a:spLocks/>
            </p:cNvSpPr>
            <p:nvPr/>
          </p:nvSpPr>
          <p:spPr bwMode="auto">
            <a:xfrm>
              <a:off x="2570" y="2124"/>
              <a:ext cx="33" cy="33"/>
            </a:xfrm>
            <a:custGeom>
              <a:avLst/>
              <a:gdLst>
                <a:gd name="T0" fmla="*/ 0 w 264"/>
                <a:gd name="T1" fmla="*/ 263 h 263"/>
                <a:gd name="T2" fmla="*/ 262 w 264"/>
                <a:gd name="T3" fmla="*/ 0 h 263"/>
                <a:gd name="T4" fmla="*/ 264 w 264"/>
                <a:gd name="T5" fmla="*/ 0 h 263"/>
              </a:gdLst>
              <a:ahLst/>
              <a:cxnLst>
                <a:cxn ang="0">
                  <a:pos x="T0" y="T1"/>
                </a:cxn>
                <a:cxn ang="0">
                  <a:pos x="T2" y="T3"/>
                </a:cxn>
                <a:cxn ang="0">
                  <a:pos x="T4" y="T5"/>
                </a:cxn>
              </a:cxnLst>
              <a:rect l="0" t="0" r="r" b="b"/>
              <a:pathLst>
                <a:path w="264" h="263">
                  <a:moveTo>
                    <a:pt x="0" y="263"/>
                  </a:moveTo>
                  <a:lnTo>
                    <a:pt x="262"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2" name="Freeform 116"/>
            <p:cNvSpPr>
              <a:spLocks/>
            </p:cNvSpPr>
            <p:nvPr/>
          </p:nvSpPr>
          <p:spPr bwMode="auto">
            <a:xfrm>
              <a:off x="2819" y="1875"/>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3" name="Freeform 117"/>
            <p:cNvSpPr>
              <a:spLocks/>
            </p:cNvSpPr>
            <p:nvPr/>
          </p:nvSpPr>
          <p:spPr bwMode="auto">
            <a:xfrm>
              <a:off x="2483" y="2157"/>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4" name="Freeform 118"/>
            <p:cNvSpPr>
              <a:spLocks/>
            </p:cNvSpPr>
            <p:nvPr/>
          </p:nvSpPr>
          <p:spPr bwMode="auto">
            <a:xfrm>
              <a:off x="2879"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5" name="Freeform 119"/>
            <p:cNvSpPr>
              <a:spLocks/>
            </p:cNvSpPr>
            <p:nvPr/>
          </p:nvSpPr>
          <p:spPr bwMode="auto">
            <a:xfrm>
              <a:off x="2597"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6" name="Freeform 120"/>
            <p:cNvSpPr>
              <a:spLocks/>
            </p:cNvSpPr>
            <p:nvPr/>
          </p:nvSpPr>
          <p:spPr bwMode="auto">
            <a:xfrm>
              <a:off x="2846" y="1875"/>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7" name="Freeform 121"/>
            <p:cNvSpPr>
              <a:spLocks/>
            </p:cNvSpPr>
            <p:nvPr/>
          </p:nvSpPr>
          <p:spPr bwMode="auto">
            <a:xfrm>
              <a:off x="2510"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8" name="Freeform 122"/>
            <p:cNvSpPr>
              <a:spLocks/>
            </p:cNvSpPr>
            <p:nvPr/>
          </p:nvSpPr>
          <p:spPr bwMode="auto">
            <a:xfrm>
              <a:off x="2906"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39" name="Freeform 123"/>
            <p:cNvSpPr>
              <a:spLocks/>
            </p:cNvSpPr>
            <p:nvPr/>
          </p:nvSpPr>
          <p:spPr bwMode="auto">
            <a:xfrm>
              <a:off x="2624"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0" name="Freeform 124"/>
            <p:cNvSpPr>
              <a:spLocks/>
            </p:cNvSpPr>
            <p:nvPr/>
          </p:nvSpPr>
          <p:spPr bwMode="auto">
            <a:xfrm>
              <a:off x="2873"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1" name="Freeform 125"/>
            <p:cNvSpPr>
              <a:spLocks/>
            </p:cNvSpPr>
            <p:nvPr/>
          </p:nvSpPr>
          <p:spPr bwMode="auto">
            <a:xfrm>
              <a:off x="2537"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2" name="Freeform 126"/>
            <p:cNvSpPr>
              <a:spLocks/>
            </p:cNvSpPr>
            <p:nvPr/>
          </p:nvSpPr>
          <p:spPr bwMode="auto">
            <a:xfrm>
              <a:off x="2933"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3" name="Freeform 127"/>
            <p:cNvSpPr>
              <a:spLocks/>
            </p:cNvSpPr>
            <p:nvPr/>
          </p:nvSpPr>
          <p:spPr bwMode="auto">
            <a:xfrm>
              <a:off x="2651"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4" name="Freeform 128"/>
            <p:cNvSpPr>
              <a:spLocks/>
            </p:cNvSpPr>
            <p:nvPr/>
          </p:nvSpPr>
          <p:spPr bwMode="auto">
            <a:xfrm>
              <a:off x="2900"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5" name="Freeform 129"/>
            <p:cNvSpPr>
              <a:spLocks/>
            </p:cNvSpPr>
            <p:nvPr/>
          </p:nvSpPr>
          <p:spPr bwMode="auto">
            <a:xfrm>
              <a:off x="2564"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6" name="Freeform 130"/>
            <p:cNvSpPr>
              <a:spLocks/>
            </p:cNvSpPr>
            <p:nvPr/>
          </p:nvSpPr>
          <p:spPr bwMode="auto">
            <a:xfrm>
              <a:off x="2960"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7" name="Freeform 131"/>
            <p:cNvSpPr>
              <a:spLocks/>
            </p:cNvSpPr>
            <p:nvPr/>
          </p:nvSpPr>
          <p:spPr bwMode="auto">
            <a:xfrm>
              <a:off x="2678"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8" name="Freeform 132"/>
            <p:cNvSpPr>
              <a:spLocks/>
            </p:cNvSpPr>
            <p:nvPr/>
          </p:nvSpPr>
          <p:spPr bwMode="auto">
            <a:xfrm>
              <a:off x="2927"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49" name="Freeform 133"/>
            <p:cNvSpPr>
              <a:spLocks/>
            </p:cNvSpPr>
            <p:nvPr/>
          </p:nvSpPr>
          <p:spPr bwMode="auto">
            <a:xfrm>
              <a:off x="2591"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0" name="Freeform 134"/>
            <p:cNvSpPr>
              <a:spLocks/>
            </p:cNvSpPr>
            <p:nvPr/>
          </p:nvSpPr>
          <p:spPr bwMode="auto">
            <a:xfrm>
              <a:off x="2986"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1" name="Freeform 135"/>
            <p:cNvSpPr>
              <a:spLocks/>
            </p:cNvSpPr>
            <p:nvPr/>
          </p:nvSpPr>
          <p:spPr bwMode="auto">
            <a:xfrm>
              <a:off x="2705"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2" name="Freeform 136"/>
            <p:cNvSpPr>
              <a:spLocks/>
            </p:cNvSpPr>
            <p:nvPr/>
          </p:nvSpPr>
          <p:spPr bwMode="auto">
            <a:xfrm>
              <a:off x="2954"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3" name="Freeform 137"/>
            <p:cNvSpPr>
              <a:spLocks/>
            </p:cNvSpPr>
            <p:nvPr/>
          </p:nvSpPr>
          <p:spPr bwMode="auto">
            <a:xfrm>
              <a:off x="2618"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4" name="Freeform 138"/>
            <p:cNvSpPr>
              <a:spLocks/>
            </p:cNvSpPr>
            <p:nvPr/>
          </p:nvSpPr>
          <p:spPr bwMode="auto">
            <a:xfrm>
              <a:off x="3013"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5" name="Freeform 139"/>
            <p:cNvSpPr>
              <a:spLocks/>
            </p:cNvSpPr>
            <p:nvPr/>
          </p:nvSpPr>
          <p:spPr bwMode="auto">
            <a:xfrm>
              <a:off x="2732"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6" name="Freeform 140"/>
            <p:cNvSpPr>
              <a:spLocks/>
            </p:cNvSpPr>
            <p:nvPr/>
          </p:nvSpPr>
          <p:spPr bwMode="auto">
            <a:xfrm>
              <a:off x="2980"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7" name="Freeform 141"/>
            <p:cNvSpPr>
              <a:spLocks/>
            </p:cNvSpPr>
            <p:nvPr/>
          </p:nvSpPr>
          <p:spPr bwMode="auto">
            <a:xfrm>
              <a:off x="2645"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8" name="Freeform 142"/>
            <p:cNvSpPr>
              <a:spLocks/>
            </p:cNvSpPr>
            <p:nvPr/>
          </p:nvSpPr>
          <p:spPr bwMode="auto">
            <a:xfrm>
              <a:off x="3040"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59" name="Freeform 143"/>
            <p:cNvSpPr>
              <a:spLocks/>
            </p:cNvSpPr>
            <p:nvPr/>
          </p:nvSpPr>
          <p:spPr bwMode="auto">
            <a:xfrm>
              <a:off x="2759" y="2124"/>
              <a:ext cx="32"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0" name="Freeform 144"/>
            <p:cNvSpPr>
              <a:spLocks/>
            </p:cNvSpPr>
            <p:nvPr/>
          </p:nvSpPr>
          <p:spPr bwMode="auto">
            <a:xfrm>
              <a:off x="3007"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1" name="Freeform 145"/>
            <p:cNvSpPr>
              <a:spLocks/>
            </p:cNvSpPr>
            <p:nvPr/>
          </p:nvSpPr>
          <p:spPr bwMode="auto">
            <a:xfrm>
              <a:off x="2672"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2" name="Freeform 146"/>
            <p:cNvSpPr>
              <a:spLocks/>
            </p:cNvSpPr>
            <p:nvPr/>
          </p:nvSpPr>
          <p:spPr bwMode="auto">
            <a:xfrm>
              <a:off x="3067"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3" name="Freeform 147"/>
            <p:cNvSpPr>
              <a:spLocks/>
            </p:cNvSpPr>
            <p:nvPr/>
          </p:nvSpPr>
          <p:spPr bwMode="auto">
            <a:xfrm>
              <a:off x="2785"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4" name="Freeform 148"/>
            <p:cNvSpPr>
              <a:spLocks/>
            </p:cNvSpPr>
            <p:nvPr/>
          </p:nvSpPr>
          <p:spPr bwMode="auto">
            <a:xfrm>
              <a:off x="3034"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5" name="Freeform 149"/>
            <p:cNvSpPr>
              <a:spLocks/>
            </p:cNvSpPr>
            <p:nvPr/>
          </p:nvSpPr>
          <p:spPr bwMode="auto">
            <a:xfrm>
              <a:off x="2698"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6" name="Freeform 150"/>
            <p:cNvSpPr>
              <a:spLocks/>
            </p:cNvSpPr>
            <p:nvPr/>
          </p:nvSpPr>
          <p:spPr bwMode="auto">
            <a:xfrm>
              <a:off x="3094" y="1761"/>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7" name="Freeform 151"/>
            <p:cNvSpPr>
              <a:spLocks/>
            </p:cNvSpPr>
            <p:nvPr/>
          </p:nvSpPr>
          <p:spPr bwMode="auto">
            <a:xfrm>
              <a:off x="2812"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8" name="Freeform 152"/>
            <p:cNvSpPr>
              <a:spLocks/>
            </p:cNvSpPr>
            <p:nvPr/>
          </p:nvSpPr>
          <p:spPr bwMode="auto">
            <a:xfrm>
              <a:off x="3061"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69" name="Freeform 153"/>
            <p:cNvSpPr>
              <a:spLocks/>
            </p:cNvSpPr>
            <p:nvPr/>
          </p:nvSpPr>
          <p:spPr bwMode="auto">
            <a:xfrm>
              <a:off x="2725"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0" name="Freeform 154"/>
            <p:cNvSpPr>
              <a:spLocks/>
            </p:cNvSpPr>
            <p:nvPr/>
          </p:nvSpPr>
          <p:spPr bwMode="auto">
            <a:xfrm>
              <a:off x="3121"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1" name="Freeform 155"/>
            <p:cNvSpPr>
              <a:spLocks/>
            </p:cNvSpPr>
            <p:nvPr/>
          </p:nvSpPr>
          <p:spPr bwMode="auto">
            <a:xfrm>
              <a:off x="2839"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2" name="Freeform 156"/>
            <p:cNvSpPr>
              <a:spLocks/>
            </p:cNvSpPr>
            <p:nvPr/>
          </p:nvSpPr>
          <p:spPr bwMode="auto">
            <a:xfrm>
              <a:off x="3088" y="1875"/>
              <a:ext cx="33" cy="33"/>
            </a:xfrm>
            <a:custGeom>
              <a:avLst/>
              <a:gdLst>
                <a:gd name="T0" fmla="*/ 0 w 263"/>
                <a:gd name="T1" fmla="*/ 263 h 263"/>
                <a:gd name="T2" fmla="*/ 261 w 263"/>
                <a:gd name="T3" fmla="*/ 0 h 263"/>
                <a:gd name="T4" fmla="*/ 263 w 263"/>
                <a:gd name="T5" fmla="*/ 0 h 263"/>
              </a:gdLst>
              <a:ahLst/>
              <a:cxnLst>
                <a:cxn ang="0">
                  <a:pos x="T0" y="T1"/>
                </a:cxn>
                <a:cxn ang="0">
                  <a:pos x="T2" y="T3"/>
                </a:cxn>
                <a:cxn ang="0">
                  <a:pos x="T4" y="T5"/>
                </a:cxn>
              </a:cxnLst>
              <a:rect l="0" t="0" r="r" b="b"/>
              <a:pathLst>
                <a:path w="263" h="263">
                  <a:moveTo>
                    <a:pt x="0" y="263"/>
                  </a:moveTo>
                  <a:lnTo>
                    <a:pt x="261"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3" name="Freeform 157"/>
            <p:cNvSpPr>
              <a:spLocks/>
            </p:cNvSpPr>
            <p:nvPr/>
          </p:nvSpPr>
          <p:spPr bwMode="auto">
            <a:xfrm>
              <a:off x="2752"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4" name="Freeform 158"/>
            <p:cNvSpPr>
              <a:spLocks/>
            </p:cNvSpPr>
            <p:nvPr/>
          </p:nvSpPr>
          <p:spPr bwMode="auto">
            <a:xfrm>
              <a:off x="3148"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5" name="Freeform 159"/>
            <p:cNvSpPr>
              <a:spLocks/>
            </p:cNvSpPr>
            <p:nvPr/>
          </p:nvSpPr>
          <p:spPr bwMode="auto">
            <a:xfrm>
              <a:off x="2866"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6" name="Freeform 160"/>
            <p:cNvSpPr>
              <a:spLocks/>
            </p:cNvSpPr>
            <p:nvPr/>
          </p:nvSpPr>
          <p:spPr bwMode="auto">
            <a:xfrm>
              <a:off x="3115" y="1875"/>
              <a:ext cx="33" cy="33"/>
            </a:xfrm>
            <a:custGeom>
              <a:avLst/>
              <a:gdLst>
                <a:gd name="T0" fmla="*/ 0 w 262"/>
                <a:gd name="T1" fmla="*/ 263 h 263"/>
                <a:gd name="T2" fmla="*/ 261 w 262"/>
                <a:gd name="T3" fmla="*/ 0 h 263"/>
                <a:gd name="T4" fmla="*/ 262 w 262"/>
                <a:gd name="T5" fmla="*/ 0 h 263"/>
              </a:gdLst>
              <a:ahLst/>
              <a:cxnLst>
                <a:cxn ang="0">
                  <a:pos x="T0" y="T1"/>
                </a:cxn>
                <a:cxn ang="0">
                  <a:pos x="T2" y="T3"/>
                </a:cxn>
                <a:cxn ang="0">
                  <a:pos x="T4" y="T5"/>
                </a:cxn>
              </a:cxnLst>
              <a:rect l="0" t="0" r="r" b="b"/>
              <a:pathLst>
                <a:path w="262" h="263">
                  <a:moveTo>
                    <a:pt x="0" y="263"/>
                  </a:moveTo>
                  <a:lnTo>
                    <a:pt x="261" y="0"/>
                  </a:lnTo>
                  <a:lnTo>
                    <a:pt x="2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7" name="Freeform 161"/>
            <p:cNvSpPr>
              <a:spLocks/>
            </p:cNvSpPr>
            <p:nvPr/>
          </p:nvSpPr>
          <p:spPr bwMode="auto">
            <a:xfrm>
              <a:off x="2779"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8" name="Freeform 162"/>
            <p:cNvSpPr>
              <a:spLocks/>
            </p:cNvSpPr>
            <p:nvPr/>
          </p:nvSpPr>
          <p:spPr bwMode="auto">
            <a:xfrm>
              <a:off x="3174"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79" name="Freeform 163"/>
            <p:cNvSpPr>
              <a:spLocks/>
            </p:cNvSpPr>
            <p:nvPr/>
          </p:nvSpPr>
          <p:spPr bwMode="auto">
            <a:xfrm>
              <a:off x="2893" y="2124"/>
              <a:ext cx="33" cy="33"/>
            </a:xfrm>
            <a:custGeom>
              <a:avLst/>
              <a:gdLst>
                <a:gd name="T0" fmla="*/ 0 w 264"/>
                <a:gd name="T1" fmla="*/ 263 h 263"/>
                <a:gd name="T2" fmla="*/ 262 w 264"/>
                <a:gd name="T3" fmla="*/ 0 h 263"/>
                <a:gd name="T4" fmla="*/ 264 w 264"/>
                <a:gd name="T5" fmla="*/ 0 h 263"/>
              </a:gdLst>
              <a:ahLst/>
              <a:cxnLst>
                <a:cxn ang="0">
                  <a:pos x="T0" y="T1"/>
                </a:cxn>
                <a:cxn ang="0">
                  <a:pos x="T2" y="T3"/>
                </a:cxn>
                <a:cxn ang="0">
                  <a:pos x="T4" y="T5"/>
                </a:cxn>
              </a:cxnLst>
              <a:rect l="0" t="0" r="r" b="b"/>
              <a:pathLst>
                <a:path w="264" h="263">
                  <a:moveTo>
                    <a:pt x="0" y="263"/>
                  </a:moveTo>
                  <a:lnTo>
                    <a:pt x="262"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0" name="Freeform 164"/>
            <p:cNvSpPr>
              <a:spLocks/>
            </p:cNvSpPr>
            <p:nvPr/>
          </p:nvSpPr>
          <p:spPr bwMode="auto">
            <a:xfrm>
              <a:off x="3142" y="1875"/>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1" name="Freeform 165"/>
            <p:cNvSpPr>
              <a:spLocks/>
            </p:cNvSpPr>
            <p:nvPr/>
          </p:nvSpPr>
          <p:spPr bwMode="auto">
            <a:xfrm>
              <a:off x="2806" y="2157"/>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2" name="Freeform 166"/>
            <p:cNvSpPr>
              <a:spLocks/>
            </p:cNvSpPr>
            <p:nvPr/>
          </p:nvSpPr>
          <p:spPr bwMode="auto">
            <a:xfrm>
              <a:off x="3201"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3" name="Freeform 167"/>
            <p:cNvSpPr>
              <a:spLocks/>
            </p:cNvSpPr>
            <p:nvPr/>
          </p:nvSpPr>
          <p:spPr bwMode="auto">
            <a:xfrm>
              <a:off x="2920"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4" name="Freeform 168"/>
            <p:cNvSpPr>
              <a:spLocks/>
            </p:cNvSpPr>
            <p:nvPr/>
          </p:nvSpPr>
          <p:spPr bwMode="auto">
            <a:xfrm>
              <a:off x="3169"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5" name="Freeform 169"/>
            <p:cNvSpPr>
              <a:spLocks/>
            </p:cNvSpPr>
            <p:nvPr/>
          </p:nvSpPr>
          <p:spPr bwMode="auto">
            <a:xfrm>
              <a:off x="2833"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6" name="Freeform 170"/>
            <p:cNvSpPr>
              <a:spLocks/>
            </p:cNvSpPr>
            <p:nvPr/>
          </p:nvSpPr>
          <p:spPr bwMode="auto">
            <a:xfrm>
              <a:off x="3228" y="1768"/>
              <a:ext cx="107" cy="107"/>
            </a:xfrm>
            <a:custGeom>
              <a:avLst/>
              <a:gdLst>
                <a:gd name="T0" fmla="*/ 0 w 853"/>
                <a:gd name="T1" fmla="*/ 853 h 853"/>
                <a:gd name="T2" fmla="*/ 852 w 853"/>
                <a:gd name="T3" fmla="*/ 0 h 853"/>
                <a:gd name="T4" fmla="*/ 853 w 853"/>
                <a:gd name="T5" fmla="*/ 0 h 853"/>
              </a:gdLst>
              <a:ahLst/>
              <a:cxnLst>
                <a:cxn ang="0">
                  <a:pos x="T0" y="T1"/>
                </a:cxn>
                <a:cxn ang="0">
                  <a:pos x="T2" y="T3"/>
                </a:cxn>
                <a:cxn ang="0">
                  <a:pos x="T4" y="T5"/>
                </a:cxn>
              </a:cxnLst>
              <a:rect l="0" t="0" r="r" b="b"/>
              <a:pathLst>
                <a:path w="853" h="853">
                  <a:moveTo>
                    <a:pt x="0" y="853"/>
                  </a:moveTo>
                  <a:lnTo>
                    <a:pt x="852" y="0"/>
                  </a:lnTo>
                  <a:lnTo>
                    <a:pt x="8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7" name="Freeform 171"/>
            <p:cNvSpPr>
              <a:spLocks/>
            </p:cNvSpPr>
            <p:nvPr/>
          </p:nvSpPr>
          <p:spPr bwMode="auto">
            <a:xfrm>
              <a:off x="2947"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8" name="Freeform 172"/>
            <p:cNvSpPr>
              <a:spLocks/>
            </p:cNvSpPr>
            <p:nvPr/>
          </p:nvSpPr>
          <p:spPr bwMode="auto">
            <a:xfrm>
              <a:off x="3195"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89" name="Freeform 173"/>
            <p:cNvSpPr>
              <a:spLocks/>
            </p:cNvSpPr>
            <p:nvPr/>
          </p:nvSpPr>
          <p:spPr bwMode="auto">
            <a:xfrm>
              <a:off x="2860"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0" name="Freeform 174"/>
            <p:cNvSpPr>
              <a:spLocks/>
            </p:cNvSpPr>
            <p:nvPr/>
          </p:nvSpPr>
          <p:spPr bwMode="auto">
            <a:xfrm>
              <a:off x="3255" y="1795"/>
              <a:ext cx="80" cy="80"/>
            </a:xfrm>
            <a:custGeom>
              <a:avLst/>
              <a:gdLst>
                <a:gd name="T0" fmla="*/ 0 w 638"/>
                <a:gd name="T1" fmla="*/ 637 h 637"/>
                <a:gd name="T2" fmla="*/ 637 w 638"/>
                <a:gd name="T3" fmla="*/ 0 h 637"/>
                <a:gd name="T4" fmla="*/ 638 w 638"/>
                <a:gd name="T5" fmla="*/ 0 h 637"/>
              </a:gdLst>
              <a:ahLst/>
              <a:cxnLst>
                <a:cxn ang="0">
                  <a:pos x="T0" y="T1"/>
                </a:cxn>
                <a:cxn ang="0">
                  <a:pos x="T2" y="T3"/>
                </a:cxn>
                <a:cxn ang="0">
                  <a:pos x="T4" y="T5"/>
                </a:cxn>
              </a:cxnLst>
              <a:rect l="0" t="0" r="r" b="b"/>
              <a:pathLst>
                <a:path w="638" h="637">
                  <a:moveTo>
                    <a:pt x="0" y="637"/>
                  </a:moveTo>
                  <a:lnTo>
                    <a:pt x="637" y="0"/>
                  </a:lnTo>
                  <a:lnTo>
                    <a:pt x="6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1" name="Freeform 175"/>
            <p:cNvSpPr>
              <a:spLocks/>
            </p:cNvSpPr>
            <p:nvPr/>
          </p:nvSpPr>
          <p:spPr bwMode="auto">
            <a:xfrm>
              <a:off x="2973"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2" name="Freeform 176"/>
            <p:cNvSpPr>
              <a:spLocks/>
            </p:cNvSpPr>
            <p:nvPr/>
          </p:nvSpPr>
          <p:spPr bwMode="auto">
            <a:xfrm>
              <a:off x="3222"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3" name="Freeform 177"/>
            <p:cNvSpPr>
              <a:spLocks/>
            </p:cNvSpPr>
            <p:nvPr/>
          </p:nvSpPr>
          <p:spPr bwMode="auto">
            <a:xfrm>
              <a:off x="2886"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4" name="Freeform 178"/>
            <p:cNvSpPr>
              <a:spLocks/>
            </p:cNvSpPr>
            <p:nvPr/>
          </p:nvSpPr>
          <p:spPr bwMode="auto">
            <a:xfrm>
              <a:off x="3282" y="1822"/>
              <a:ext cx="53" cy="53"/>
            </a:xfrm>
            <a:custGeom>
              <a:avLst/>
              <a:gdLst>
                <a:gd name="T0" fmla="*/ 0 w 423"/>
                <a:gd name="T1" fmla="*/ 422 h 422"/>
                <a:gd name="T2" fmla="*/ 422 w 423"/>
                <a:gd name="T3" fmla="*/ 0 h 422"/>
                <a:gd name="T4" fmla="*/ 423 w 423"/>
                <a:gd name="T5" fmla="*/ 0 h 422"/>
              </a:gdLst>
              <a:ahLst/>
              <a:cxnLst>
                <a:cxn ang="0">
                  <a:pos x="T0" y="T1"/>
                </a:cxn>
                <a:cxn ang="0">
                  <a:pos x="T2" y="T3"/>
                </a:cxn>
                <a:cxn ang="0">
                  <a:pos x="T4" y="T5"/>
                </a:cxn>
              </a:cxnLst>
              <a:rect l="0" t="0" r="r" b="b"/>
              <a:pathLst>
                <a:path w="423" h="422">
                  <a:moveTo>
                    <a:pt x="0" y="422"/>
                  </a:moveTo>
                  <a:lnTo>
                    <a:pt x="422" y="0"/>
                  </a:lnTo>
                  <a:lnTo>
                    <a:pt x="4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5" name="Freeform 179"/>
            <p:cNvSpPr>
              <a:spLocks/>
            </p:cNvSpPr>
            <p:nvPr/>
          </p:nvSpPr>
          <p:spPr bwMode="auto">
            <a:xfrm>
              <a:off x="3000"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6" name="Freeform 180"/>
            <p:cNvSpPr>
              <a:spLocks/>
            </p:cNvSpPr>
            <p:nvPr/>
          </p:nvSpPr>
          <p:spPr bwMode="auto">
            <a:xfrm>
              <a:off x="3249"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7" name="Freeform 181"/>
            <p:cNvSpPr>
              <a:spLocks/>
            </p:cNvSpPr>
            <p:nvPr/>
          </p:nvSpPr>
          <p:spPr bwMode="auto">
            <a:xfrm>
              <a:off x="2913"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8" name="Freeform 182"/>
            <p:cNvSpPr>
              <a:spLocks/>
            </p:cNvSpPr>
            <p:nvPr/>
          </p:nvSpPr>
          <p:spPr bwMode="auto">
            <a:xfrm>
              <a:off x="3309" y="1849"/>
              <a:ext cx="26" cy="26"/>
            </a:xfrm>
            <a:custGeom>
              <a:avLst/>
              <a:gdLst>
                <a:gd name="T0" fmla="*/ 0 w 208"/>
                <a:gd name="T1" fmla="*/ 207 h 207"/>
                <a:gd name="T2" fmla="*/ 207 w 208"/>
                <a:gd name="T3" fmla="*/ 0 h 207"/>
                <a:gd name="T4" fmla="*/ 208 w 208"/>
                <a:gd name="T5" fmla="*/ 0 h 207"/>
              </a:gdLst>
              <a:ahLst/>
              <a:cxnLst>
                <a:cxn ang="0">
                  <a:pos x="T0" y="T1"/>
                </a:cxn>
                <a:cxn ang="0">
                  <a:pos x="T2" y="T3"/>
                </a:cxn>
                <a:cxn ang="0">
                  <a:pos x="T4" y="T5"/>
                </a:cxn>
              </a:cxnLst>
              <a:rect l="0" t="0" r="r" b="b"/>
              <a:pathLst>
                <a:path w="208" h="207">
                  <a:moveTo>
                    <a:pt x="0" y="207"/>
                  </a:moveTo>
                  <a:lnTo>
                    <a:pt x="207" y="0"/>
                  </a:lnTo>
                  <a:lnTo>
                    <a:pt x="2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399" name="Freeform 183"/>
            <p:cNvSpPr>
              <a:spLocks/>
            </p:cNvSpPr>
            <p:nvPr/>
          </p:nvSpPr>
          <p:spPr bwMode="auto">
            <a:xfrm>
              <a:off x="3027"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0" name="Freeform 184"/>
            <p:cNvSpPr>
              <a:spLocks/>
            </p:cNvSpPr>
            <p:nvPr/>
          </p:nvSpPr>
          <p:spPr bwMode="auto">
            <a:xfrm>
              <a:off x="3276"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1" name="Freeform 185"/>
            <p:cNvSpPr>
              <a:spLocks/>
            </p:cNvSpPr>
            <p:nvPr/>
          </p:nvSpPr>
          <p:spPr bwMode="auto">
            <a:xfrm>
              <a:off x="2940"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2" name="Freeform 186"/>
            <p:cNvSpPr>
              <a:spLocks/>
            </p:cNvSpPr>
            <p:nvPr/>
          </p:nvSpPr>
          <p:spPr bwMode="auto">
            <a:xfrm>
              <a:off x="3303" y="1876"/>
              <a:ext cx="32" cy="32"/>
            </a:xfrm>
            <a:custGeom>
              <a:avLst/>
              <a:gdLst>
                <a:gd name="T0" fmla="*/ 0 w 256"/>
                <a:gd name="T1" fmla="*/ 254 h 254"/>
                <a:gd name="T2" fmla="*/ 255 w 256"/>
                <a:gd name="T3" fmla="*/ 0 h 254"/>
                <a:gd name="T4" fmla="*/ 256 w 256"/>
                <a:gd name="T5" fmla="*/ 0 h 254"/>
              </a:gdLst>
              <a:ahLst/>
              <a:cxnLst>
                <a:cxn ang="0">
                  <a:pos x="T0" y="T1"/>
                </a:cxn>
                <a:cxn ang="0">
                  <a:pos x="T2" y="T3"/>
                </a:cxn>
                <a:cxn ang="0">
                  <a:pos x="T4" y="T5"/>
                </a:cxn>
              </a:cxnLst>
              <a:rect l="0" t="0" r="r" b="b"/>
              <a:pathLst>
                <a:path w="256" h="254">
                  <a:moveTo>
                    <a:pt x="0" y="254"/>
                  </a:moveTo>
                  <a:lnTo>
                    <a:pt x="255" y="0"/>
                  </a:lnTo>
                  <a:lnTo>
                    <a:pt x="2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3" name="Freeform 187"/>
            <p:cNvSpPr>
              <a:spLocks/>
            </p:cNvSpPr>
            <p:nvPr/>
          </p:nvSpPr>
          <p:spPr bwMode="auto">
            <a:xfrm>
              <a:off x="3054"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4" name="Freeform 188"/>
            <p:cNvSpPr>
              <a:spLocks/>
            </p:cNvSpPr>
            <p:nvPr/>
          </p:nvSpPr>
          <p:spPr bwMode="auto">
            <a:xfrm>
              <a:off x="2967"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5" name="Freeform 189"/>
            <p:cNvSpPr>
              <a:spLocks/>
            </p:cNvSpPr>
            <p:nvPr/>
          </p:nvSpPr>
          <p:spPr bwMode="auto">
            <a:xfrm>
              <a:off x="3330" y="1903"/>
              <a:ext cx="5" cy="5"/>
            </a:xfrm>
            <a:custGeom>
              <a:avLst/>
              <a:gdLst>
                <a:gd name="T0" fmla="*/ 0 w 41"/>
                <a:gd name="T1" fmla="*/ 39 h 39"/>
                <a:gd name="T2" fmla="*/ 40 w 41"/>
                <a:gd name="T3" fmla="*/ 0 h 39"/>
                <a:gd name="T4" fmla="*/ 41 w 41"/>
                <a:gd name="T5" fmla="*/ 0 h 39"/>
              </a:gdLst>
              <a:ahLst/>
              <a:cxnLst>
                <a:cxn ang="0">
                  <a:pos x="T0" y="T1"/>
                </a:cxn>
                <a:cxn ang="0">
                  <a:pos x="T2" y="T3"/>
                </a:cxn>
                <a:cxn ang="0">
                  <a:pos x="T4" y="T5"/>
                </a:cxn>
              </a:cxnLst>
              <a:rect l="0" t="0" r="r" b="b"/>
              <a:pathLst>
                <a:path w="41" h="39">
                  <a:moveTo>
                    <a:pt x="0" y="39"/>
                  </a:moveTo>
                  <a:lnTo>
                    <a:pt x="40" y="0"/>
                  </a:lnTo>
                  <a:lnTo>
                    <a:pt x="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6" name="Freeform 190"/>
            <p:cNvSpPr>
              <a:spLocks/>
            </p:cNvSpPr>
            <p:nvPr/>
          </p:nvSpPr>
          <p:spPr bwMode="auto">
            <a:xfrm>
              <a:off x="3081"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7" name="Freeform 191"/>
            <p:cNvSpPr>
              <a:spLocks/>
            </p:cNvSpPr>
            <p:nvPr/>
          </p:nvSpPr>
          <p:spPr bwMode="auto">
            <a:xfrm>
              <a:off x="2994" y="2124"/>
              <a:ext cx="147" cy="147"/>
            </a:xfrm>
            <a:custGeom>
              <a:avLst/>
              <a:gdLst>
                <a:gd name="T0" fmla="*/ 0 w 1174"/>
                <a:gd name="T1" fmla="*/ 1175 h 1175"/>
                <a:gd name="T2" fmla="*/ 911 w 1174"/>
                <a:gd name="T3" fmla="*/ 263 h 1175"/>
                <a:gd name="T4" fmla="*/ 1173 w 1174"/>
                <a:gd name="T5" fmla="*/ 0 h 1175"/>
                <a:gd name="T6" fmla="*/ 1174 w 1174"/>
                <a:gd name="T7" fmla="*/ 0 h 1175"/>
              </a:gdLst>
              <a:ahLst/>
              <a:cxnLst>
                <a:cxn ang="0">
                  <a:pos x="T0" y="T1"/>
                </a:cxn>
                <a:cxn ang="0">
                  <a:pos x="T2" y="T3"/>
                </a:cxn>
                <a:cxn ang="0">
                  <a:pos x="T4" y="T5"/>
                </a:cxn>
                <a:cxn ang="0">
                  <a:pos x="T6" y="T7"/>
                </a:cxn>
              </a:cxnLst>
              <a:rect l="0" t="0" r="r" b="b"/>
              <a:pathLst>
                <a:path w="1174" h="1175">
                  <a:moveTo>
                    <a:pt x="0" y="1175"/>
                  </a:moveTo>
                  <a:lnTo>
                    <a:pt x="911" y="263"/>
                  </a:lnTo>
                  <a:lnTo>
                    <a:pt x="1173" y="0"/>
                  </a:lnTo>
                  <a:lnTo>
                    <a:pt x="1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8" name="Freeform 192"/>
            <p:cNvSpPr>
              <a:spLocks/>
            </p:cNvSpPr>
            <p:nvPr/>
          </p:nvSpPr>
          <p:spPr bwMode="auto">
            <a:xfrm>
              <a:off x="3021" y="2124"/>
              <a:ext cx="147" cy="147"/>
            </a:xfrm>
            <a:custGeom>
              <a:avLst/>
              <a:gdLst>
                <a:gd name="T0" fmla="*/ 0 w 1175"/>
                <a:gd name="T1" fmla="*/ 1175 h 1175"/>
                <a:gd name="T2" fmla="*/ 911 w 1175"/>
                <a:gd name="T3" fmla="*/ 263 h 1175"/>
                <a:gd name="T4" fmla="*/ 1174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911" y="263"/>
                  </a:lnTo>
                  <a:lnTo>
                    <a:pt x="1174"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09" name="Freeform 193"/>
            <p:cNvSpPr>
              <a:spLocks/>
            </p:cNvSpPr>
            <p:nvPr/>
          </p:nvSpPr>
          <p:spPr bwMode="auto">
            <a:xfrm>
              <a:off x="3048" y="2124"/>
              <a:ext cx="147" cy="147"/>
            </a:xfrm>
            <a:custGeom>
              <a:avLst/>
              <a:gdLst>
                <a:gd name="T0" fmla="*/ 0 w 1175"/>
                <a:gd name="T1" fmla="*/ 1175 h 1175"/>
                <a:gd name="T2" fmla="*/ 911 w 1175"/>
                <a:gd name="T3" fmla="*/ 263 h 1175"/>
                <a:gd name="T4" fmla="*/ 1174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911" y="263"/>
                  </a:lnTo>
                  <a:lnTo>
                    <a:pt x="1174"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10" name="Freeform 194"/>
            <p:cNvSpPr>
              <a:spLocks/>
            </p:cNvSpPr>
            <p:nvPr/>
          </p:nvSpPr>
          <p:spPr bwMode="auto">
            <a:xfrm>
              <a:off x="3075" y="2124"/>
              <a:ext cx="146" cy="147"/>
            </a:xfrm>
            <a:custGeom>
              <a:avLst/>
              <a:gdLst>
                <a:gd name="T0" fmla="*/ 0 w 1175"/>
                <a:gd name="T1" fmla="*/ 1175 h 1175"/>
                <a:gd name="T2" fmla="*/ 911 w 1175"/>
                <a:gd name="T3" fmla="*/ 263 h 1175"/>
                <a:gd name="T4" fmla="*/ 1174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911" y="263"/>
                  </a:lnTo>
                  <a:lnTo>
                    <a:pt x="1174"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11" name="Freeform 195"/>
            <p:cNvSpPr>
              <a:spLocks/>
            </p:cNvSpPr>
            <p:nvPr/>
          </p:nvSpPr>
          <p:spPr bwMode="auto">
            <a:xfrm>
              <a:off x="3101" y="2124"/>
              <a:ext cx="147" cy="147"/>
            </a:xfrm>
            <a:custGeom>
              <a:avLst/>
              <a:gdLst>
                <a:gd name="T0" fmla="*/ 0 w 1175"/>
                <a:gd name="T1" fmla="*/ 1175 h 1175"/>
                <a:gd name="T2" fmla="*/ 911 w 1175"/>
                <a:gd name="T3" fmla="*/ 263 h 1175"/>
                <a:gd name="T4" fmla="*/ 1173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911" y="263"/>
                  </a:lnTo>
                  <a:lnTo>
                    <a:pt x="1173"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12" name="Freeform 196"/>
            <p:cNvSpPr>
              <a:spLocks/>
            </p:cNvSpPr>
            <p:nvPr/>
          </p:nvSpPr>
          <p:spPr bwMode="auto">
            <a:xfrm>
              <a:off x="3128" y="2124"/>
              <a:ext cx="147" cy="147"/>
            </a:xfrm>
            <a:custGeom>
              <a:avLst/>
              <a:gdLst>
                <a:gd name="T0" fmla="*/ 0 w 1174"/>
                <a:gd name="T1" fmla="*/ 1175 h 1175"/>
                <a:gd name="T2" fmla="*/ 910 w 1174"/>
                <a:gd name="T3" fmla="*/ 263 h 1175"/>
                <a:gd name="T4" fmla="*/ 1173 w 1174"/>
                <a:gd name="T5" fmla="*/ 0 h 1175"/>
                <a:gd name="T6" fmla="*/ 1174 w 1174"/>
                <a:gd name="T7" fmla="*/ 0 h 1175"/>
              </a:gdLst>
              <a:ahLst/>
              <a:cxnLst>
                <a:cxn ang="0">
                  <a:pos x="T0" y="T1"/>
                </a:cxn>
                <a:cxn ang="0">
                  <a:pos x="T2" y="T3"/>
                </a:cxn>
                <a:cxn ang="0">
                  <a:pos x="T4" y="T5"/>
                </a:cxn>
                <a:cxn ang="0">
                  <a:pos x="T6" y="T7"/>
                </a:cxn>
              </a:cxnLst>
              <a:rect l="0" t="0" r="r" b="b"/>
              <a:pathLst>
                <a:path w="1174" h="1175">
                  <a:moveTo>
                    <a:pt x="0" y="1175"/>
                  </a:moveTo>
                  <a:lnTo>
                    <a:pt x="910" y="263"/>
                  </a:lnTo>
                  <a:lnTo>
                    <a:pt x="1173" y="0"/>
                  </a:lnTo>
                  <a:lnTo>
                    <a:pt x="1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13" name="Freeform 197"/>
            <p:cNvSpPr>
              <a:spLocks/>
            </p:cNvSpPr>
            <p:nvPr/>
          </p:nvSpPr>
          <p:spPr bwMode="auto">
            <a:xfrm>
              <a:off x="3155" y="2124"/>
              <a:ext cx="147" cy="147"/>
            </a:xfrm>
            <a:custGeom>
              <a:avLst/>
              <a:gdLst>
                <a:gd name="T0" fmla="*/ 0 w 1175"/>
                <a:gd name="T1" fmla="*/ 1175 h 1175"/>
                <a:gd name="T2" fmla="*/ 911 w 1175"/>
                <a:gd name="T3" fmla="*/ 263 h 1175"/>
                <a:gd name="T4" fmla="*/ 1174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911" y="263"/>
                  </a:lnTo>
                  <a:lnTo>
                    <a:pt x="1174"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14" name="Freeform 198"/>
            <p:cNvSpPr>
              <a:spLocks/>
            </p:cNvSpPr>
            <p:nvPr/>
          </p:nvSpPr>
          <p:spPr bwMode="auto">
            <a:xfrm>
              <a:off x="3182" y="2124"/>
              <a:ext cx="147" cy="147"/>
            </a:xfrm>
            <a:custGeom>
              <a:avLst/>
              <a:gdLst>
                <a:gd name="T0" fmla="*/ 0 w 1175"/>
                <a:gd name="T1" fmla="*/ 1175 h 1175"/>
                <a:gd name="T2" fmla="*/ 911 w 1175"/>
                <a:gd name="T3" fmla="*/ 263 h 1175"/>
                <a:gd name="T4" fmla="*/ 1174 w 1175"/>
                <a:gd name="T5" fmla="*/ 0 h 1175"/>
                <a:gd name="T6" fmla="*/ 1175 w 1175"/>
                <a:gd name="T7" fmla="*/ 0 h 1175"/>
              </a:gdLst>
              <a:ahLst/>
              <a:cxnLst>
                <a:cxn ang="0">
                  <a:pos x="T0" y="T1"/>
                </a:cxn>
                <a:cxn ang="0">
                  <a:pos x="T2" y="T3"/>
                </a:cxn>
                <a:cxn ang="0">
                  <a:pos x="T4" y="T5"/>
                </a:cxn>
                <a:cxn ang="0">
                  <a:pos x="T6" y="T7"/>
                </a:cxn>
              </a:cxnLst>
              <a:rect l="0" t="0" r="r" b="b"/>
              <a:pathLst>
                <a:path w="1175" h="1175">
                  <a:moveTo>
                    <a:pt x="0" y="1175"/>
                  </a:moveTo>
                  <a:lnTo>
                    <a:pt x="911" y="263"/>
                  </a:lnTo>
                  <a:lnTo>
                    <a:pt x="1174"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15" name="Freeform 199"/>
            <p:cNvSpPr>
              <a:spLocks/>
            </p:cNvSpPr>
            <p:nvPr/>
          </p:nvSpPr>
          <p:spPr bwMode="auto">
            <a:xfrm>
              <a:off x="3209" y="2145"/>
              <a:ext cx="126" cy="126"/>
            </a:xfrm>
            <a:custGeom>
              <a:avLst/>
              <a:gdLst>
                <a:gd name="T0" fmla="*/ 0 w 1008"/>
                <a:gd name="T1" fmla="*/ 1007 h 1007"/>
                <a:gd name="T2" fmla="*/ 911 w 1008"/>
                <a:gd name="T3" fmla="*/ 95 h 1007"/>
                <a:gd name="T4" fmla="*/ 1007 w 1008"/>
                <a:gd name="T5" fmla="*/ 0 h 1007"/>
                <a:gd name="T6" fmla="*/ 1008 w 1008"/>
                <a:gd name="T7" fmla="*/ 0 h 1007"/>
              </a:gdLst>
              <a:ahLst/>
              <a:cxnLst>
                <a:cxn ang="0">
                  <a:pos x="T0" y="T1"/>
                </a:cxn>
                <a:cxn ang="0">
                  <a:pos x="T2" y="T3"/>
                </a:cxn>
                <a:cxn ang="0">
                  <a:pos x="T4" y="T5"/>
                </a:cxn>
                <a:cxn ang="0">
                  <a:pos x="T6" y="T7"/>
                </a:cxn>
              </a:cxnLst>
              <a:rect l="0" t="0" r="r" b="b"/>
              <a:pathLst>
                <a:path w="1008" h="1007">
                  <a:moveTo>
                    <a:pt x="0" y="1007"/>
                  </a:moveTo>
                  <a:lnTo>
                    <a:pt x="911" y="95"/>
                  </a:lnTo>
                  <a:lnTo>
                    <a:pt x="1007" y="0"/>
                  </a:lnTo>
                  <a:lnTo>
                    <a:pt x="10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16" name="Freeform 200"/>
            <p:cNvSpPr>
              <a:spLocks/>
            </p:cNvSpPr>
            <p:nvPr/>
          </p:nvSpPr>
          <p:spPr bwMode="auto">
            <a:xfrm>
              <a:off x="3236" y="2172"/>
              <a:ext cx="99" cy="99"/>
            </a:xfrm>
            <a:custGeom>
              <a:avLst/>
              <a:gdLst>
                <a:gd name="T0" fmla="*/ 0 w 792"/>
                <a:gd name="T1" fmla="*/ 792 h 792"/>
                <a:gd name="T2" fmla="*/ 791 w 792"/>
                <a:gd name="T3" fmla="*/ 0 h 792"/>
                <a:gd name="T4" fmla="*/ 792 w 792"/>
                <a:gd name="T5" fmla="*/ 0 h 792"/>
              </a:gdLst>
              <a:ahLst/>
              <a:cxnLst>
                <a:cxn ang="0">
                  <a:pos x="T0" y="T1"/>
                </a:cxn>
                <a:cxn ang="0">
                  <a:pos x="T2" y="T3"/>
                </a:cxn>
                <a:cxn ang="0">
                  <a:pos x="T4" y="T5"/>
                </a:cxn>
              </a:cxnLst>
              <a:rect l="0" t="0" r="r" b="b"/>
              <a:pathLst>
                <a:path w="792" h="792">
                  <a:moveTo>
                    <a:pt x="0" y="792"/>
                  </a:moveTo>
                  <a:lnTo>
                    <a:pt x="791" y="0"/>
                  </a:lnTo>
                  <a:lnTo>
                    <a:pt x="7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17" name="Freeform 201"/>
            <p:cNvSpPr>
              <a:spLocks/>
            </p:cNvSpPr>
            <p:nvPr/>
          </p:nvSpPr>
          <p:spPr bwMode="auto">
            <a:xfrm>
              <a:off x="3263" y="2199"/>
              <a:ext cx="72" cy="72"/>
            </a:xfrm>
            <a:custGeom>
              <a:avLst/>
              <a:gdLst>
                <a:gd name="T0" fmla="*/ 0 w 577"/>
                <a:gd name="T1" fmla="*/ 577 h 577"/>
                <a:gd name="T2" fmla="*/ 576 w 577"/>
                <a:gd name="T3" fmla="*/ 0 h 577"/>
                <a:gd name="T4" fmla="*/ 577 w 577"/>
                <a:gd name="T5" fmla="*/ 0 h 577"/>
              </a:gdLst>
              <a:ahLst/>
              <a:cxnLst>
                <a:cxn ang="0">
                  <a:pos x="T0" y="T1"/>
                </a:cxn>
                <a:cxn ang="0">
                  <a:pos x="T2" y="T3"/>
                </a:cxn>
                <a:cxn ang="0">
                  <a:pos x="T4" y="T5"/>
                </a:cxn>
              </a:cxnLst>
              <a:rect l="0" t="0" r="r" b="b"/>
              <a:pathLst>
                <a:path w="577" h="577">
                  <a:moveTo>
                    <a:pt x="0" y="577"/>
                  </a:moveTo>
                  <a:lnTo>
                    <a:pt x="576" y="0"/>
                  </a:lnTo>
                  <a:lnTo>
                    <a:pt x="5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18" name="Freeform 202"/>
            <p:cNvSpPr>
              <a:spLocks/>
            </p:cNvSpPr>
            <p:nvPr/>
          </p:nvSpPr>
          <p:spPr bwMode="auto">
            <a:xfrm>
              <a:off x="3290" y="2226"/>
              <a:ext cx="45" cy="45"/>
            </a:xfrm>
            <a:custGeom>
              <a:avLst/>
              <a:gdLst>
                <a:gd name="T0" fmla="*/ 0 w 362"/>
                <a:gd name="T1" fmla="*/ 361 h 361"/>
                <a:gd name="T2" fmla="*/ 361 w 362"/>
                <a:gd name="T3" fmla="*/ 0 h 361"/>
                <a:gd name="T4" fmla="*/ 362 w 362"/>
                <a:gd name="T5" fmla="*/ 0 h 361"/>
              </a:gdLst>
              <a:ahLst/>
              <a:cxnLst>
                <a:cxn ang="0">
                  <a:pos x="T0" y="T1"/>
                </a:cxn>
                <a:cxn ang="0">
                  <a:pos x="T2" y="T3"/>
                </a:cxn>
                <a:cxn ang="0">
                  <a:pos x="T4" y="T5"/>
                </a:cxn>
              </a:cxnLst>
              <a:rect l="0" t="0" r="r" b="b"/>
              <a:pathLst>
                <a:path w="362" h="361">
                  <a:moveTo>
                    <a:pt x="0" y="361"/>
                  </a:moveTo>
                  <a:lnTo>
                    <a:pt x="361" y="0"/>
                  </a:lnTo>
                  <a:lnTo>
                    <a:pt x="3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0" name="Freeform 204"/>
            <p:cNvSpPr>
              <a:spLocks/>
            </p:cNvSpPr>
            <p:nvPr/>
          </p:nvSpPr>
          <p:spPr bwMode="auto">
            <a:xfrm>
              <a:off x="3317" y="2253"/>
              <a:ext cx="18" cy="18"/>
            </a:xfrm>
            <a:custGeom>
              <a:avLst/>
              <a:gdLst>
                <a:gd name="T0" fmla="*/ 0 w 147"/>
                <a:gd name="T1" fmla="*/ 146 h 146"/>
                <a:gd name="T2" fmla="*/ 146 w 147"/>
                <a:gd name="T3" fmla="*/ 0 h 146"/>
                <a:gd name="T4" fmla="*/ 147 w 147"/>
                <a:gd name="T5" fmla="*/ 0 h 146"/>
              </a:gdLst>
              <a:ahLst/>
              <a:cxnLst>
                <a:cxn ang="0">
                  <a:pos x="T0" y="T1"/>
                </a:cxn>
                <a:cxn ang="0">
                  <a:pos x="T2" y="T3"/>
                </a:cxn>
                <a:cxn ang="0">
                  <a:pos x="T4" y="T5"/>
                </a:cxn>
              </a:cxnLst>
              <a:rect l="0" t="0" r="r" b="b"/>
              <a:pathLst>
                <a:path w="147" h="146">
                  <a:moveTo>
                    <a:pt x="0" y="146"/>
                  </a:moveTo>
                  <a:lnTo>
                    <a:pt x="146" y="0"/>
                  </a:lnTo>
                  <a:lnTo>
                    <a:pt x="1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1" name="Freeform 205"/>
            <p:cNvSpPr>
              <a:spLocks/>
            </p:cNvSpPr>
            <p:nvPr/>
          </p:nvSpPr>
          <p:spPr bwMode="auto">
            <a:xfrm>
              <a:off x="2369" y="1761"/>
              <a:ext cx="6" cy="6"/>
            </a:xfrm>
            <a:custGeom>
              <a:avLst/>
              <a:gdLst>
                <a:gd name="T0" fmla="*/ 0 w 47"/>
                <a:gd name="T1" fmla="*/ 47 h 47"/>
                <a:gd name="T2" fmla="*/ 46 w 47"/>
                <a:gd name="T3" fmla="*/ 0 h 47"/>
                <a:gd name="T4" fmla="*/ 47 w 47"/>
                <a:gd name="T5" fmla="*/ 0 h 47"/>
              </a:gdLst>
              <a:ahLst/>
              <a:cxnLst>
                <a:cxn ang="0">
                  <a:pos x="T0" y="T1"/>
                </a:cxn>
                <a:cxn ang="0">
                  <a:pos x="T2" y="T3"/>
                </a:cxn>
                <a:cxn ang="0">
                  <a:pos x="T4" y="T5"/>
                </a:cxn>
              </a:cxnLst>
              <a:rect l="0" t="0" r="r" b="b"/>
              <a:pathLst>
                <a:path w="47" h="47">
                  <a:moveTo>
                    <a:pt x="0" y="47"/>
                  </a:moveTo>
                  <a:lnTo>
                    <a:pt x="46" y="0"/>
                  </a:lnTo>
                  <a:lnTo>
                    <a:pt x="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2" name="Freeform 206"/>
            <p:cNvSpPr>
              <a:spLocks/>
            </p:cNvSpPr>
            <p:nvPr/>
          </p:nvSpPr>
          <p:spPr bwMode="auto">
            <a:xfrm>
              <a:off x="2369" y="1761"/>
              <a:ext cx="33" cy="33"/>
            </a:xfrm>
            <a:custGeom>
              <a:avLst/>
              <a:gdLst>
                <a:gd name="T0" fmla="*/ 0 w 262"/>
                <a:gd name="T1" fmla="*/ 262 h 262"/>
                <a:gd name="T2" fmla="*/ 261 w 262"/>
                <a:gd name="T3" fmla="*/ 0 h 262"/>
                <a:gd name="T4" fmla="*/ 262 w 262"/>
                <a:gd name="T5" fmla="*/ 0 h 262"/>
              </a:gdLst>
              <a:ahLst/>
              <a:cxnLst>
                <a:cxn ang="0">
                  <a:pos x="T0" y="T1"/>
                </a:cxn>
                <a:cxn ang="0">
                  <a:pos x="T2" y="T3"/>
                </a:cxn>
                <a:cxn ang="0">
                  <a:pos x="T4" y="T5"/>
                </a:cxn>
              </a:cxnLst>
              <a:rect l="0" t="0" r="r" b="b"/>
              <a:pathLst>
                <a:path w="262" h="262">
                  <a:moveTo>
                    <a:pt x="0" y="262"/>
                  </a:moveTo>
                  <a:lnTo>
                    <a:pt x="261" y="0"/>
                  </a:lnTo>
                  <a:lnTo>
                    <a:pt x="2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3" name="Freeform 207"/>
            <p:cNvSpPr>
              <a:spLocks/>
            </p:cNvSpPr>
            <p:nvPr/>
          </p:nvSpPr>
          <p:spPr bwMode="auto">
            <a:xfrm>
              <a:off x="2369" y="1761"/>
              <a:ext cx="60" cy="60"/>
            </a:xfrm>
            <a:custGeom>
              <a:avLst/>
              <a:gdLst>
                <a:gd name="T0" fmla="*/ 0 w 478"/>
                <a:gd name="T1" fmla="*/ 478 h 478"/>
                <a:gd name="T2" fmla="*/ 477 w 478"/>
                <a:gd name="T3" fmla="*/ 0 h 478"/>
                <a:gd name="T4" fmla="*/ 478 w 478"/>
                <a:gd name="T5" fmla="*/ 0 h 478"/>
              </a:gdLst>
              <a:ahLst/>
              <a:cxnLst>
                <a:cxn ang="0">
                  <a:pos x="T0" y="T1"/>
                </a:cxn>
                <a:cxn ang="0">
                  <a:pos x="T2" y="T3"/>
                </a:cxn>
                <a:cxn ang="0">
                  <a:pos x="T4" y="T5"/>
                </a:cxn>
              </a:cxnLst>
              <a:rect l="0" t="0" r="r" b="b"/>
              <a:pathLst>
                <a:path w="478" h="478">
                  <a:moveTo>
                    <a:pt x="0" y="478"/>
                  </a:moveTo>
                  <a:lnTo>
                    <a:pt x="477" y="0"/>
                  </a:lnTo>
                  <a:lnTo>
                    <a:pt x="4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4" name="Freeform 208"/>
            <p:cNvSpPr>
              <a:spLocks/>
            </p:cNvSpPr>
            <p:nvPr/>
          </p:nvSpPr>
          <p:spPr bwMode="auto">
            <a:xfrm>
              <a:off x="2369" y="1761"/>
              <a:ext cx="86" cy="86"/>
            </a:xfrm>
            <a:custGeom>
              <a:avLst/>
              <a:gdLst>
                <a:gd name="T0" fmla="*/ 0 w 693"/>
                <a:gd name="T1" fmla="*/ 693 h 693"/>
                <a:gd name="T2" fmla="*/ 692 w 693"/>
                <a:gd name="T3" fmla="*/ 0 h 693"/>
                <a:gd name="T4" fmla="*/ 693 w 693"/>
                <a:gd name="T5" fmla="*/ 0 h 693"/>
              </a:gdLst>
              <a:ahLst/>
              <a:cxnLst>
                <a:cxn ang="0">
                  <a:pos x="T0" y="T1"/>
                </a:cxn>
                <a:cxn ang="0">
                  <a:pos x="T2" y="T3"/>
                </a:cxn>
                <a:cxn ang="0">
                  <a:pos x="T4" y="T5"/>
                </a:cxn>
              </a:cxnLst>
              <a:rect l="0" t="0" r="r" b="b"/>
              <a:pathLst>
                <a:path w="693" h="693">
                  <a:moveTo>
                    <a:pt x="0" y="693"/>
                  </a:moveTo>
                  <a:lnTo>
                    <a:pt x="692" y="0"/>
                  </a:lnTo>
                  <a:lnTo>
                    <a:pt x="6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5" name="Freeform 209"/>
            <p:cNvSpPr>
              <a:spLocks/>
            </p:cNvSpPr>
            <p:nvPr/>
          </p:nvSpPr>
          <p:spPr bwMode="auto">
            <a:xfrm>
              <a:off x="2369" y="1761"/>
              <a:ext cx="113" cy="113"/>
            </a:xfrm>
            <a:custGeom>
              <a:avLst/>
              <a:gdLst>
                <a:gd name="T0" fmla="*/ 0 w 908"/>
                <a:gd name="T1" fmla="*/ 908 h 908"/>
                <a:gd name="T2" fmla="*/ 907 w 908"/>
                <a:gd name="T3" fmla="*/ 0 h 908"/>
                <a:gd name="T4" fmla="*/ 908 w 908"/>
                <a:gd name="T5" fmla="*/ 0 h 908"/>
              </a:gdLst>
              <a:ahLst/>
              <a:cxnLst>
                <a:cxn ang="0">
                  <a:pos x="T0" y="T1"/>
                </a:cxn>
                <a:cxn ang="0">
                  <a:pos x="T2" y="T3"/>
                </a:cxn>
                <a:cxn ang="0">
                  <a:pos x="T4" y="T5"/>
                </a:cxn>
              </a:cxnLst>
              <a:rect l="0" t="0" r="r" b="b"/>
              <a:pathLst>
                <a:path w="908" h="908">
                  <a:moveTo>
                    <a:pt x="0" y="908"/>
                  </a:moveTo>
                  <a:lnTo>
                    <a:pt x="907" y="0"/>
                  </a:lnTo>
                  <a:lnTo>
                    <a:pt x="9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6" name="Freeform 210"/>
            <p:cNvSpPr>
              <a:spLocks/>
            </p:cNvSpPr>
            <p:nvPr/>
          </p:nvSpPr>
          <p:spPr bwMode="auto">
            <a:xfrm>
              <a:off x="2369" y="1875"/>
              <a:ext cx="26" cy="26"/>
            </a:xfrm>
            <a:custGeom>
              <a:avLst/>
              <a:gdLst>
                <a:gd name="T0" fmla="*/ 0 w 212"/>
                <a:gd name="T1" fmla="*/ 210 h 210"/>
                <a:gd name="T2" fmla="*/ 211 w 212"/>
                <a:gd name="T3" fmla="*/ 0 h 210"/>
                <a:gd name="T4" fmla="*/ 212 w 212"/>
                <a:gd name="T5" fmla="*/ 0 h 210"/>
              </a:gdLst>
              <a:ahLst/>
              <a:cxnLst>
                <a:cxn ang="0">
                  <a:pos x="T0" y="T1"/>
                </a:cxn>
                <a:cxn ang="0">
                  <a:pos x="T2" y="T3"/>
                </a:cxn>
                <a:cxn ang="0">
                  <a:pos x="T4" y="T5"/>
                </a:cxn>
              </a:cxnLst>
              <a:rect l="0" t="0" r="r" b="b"/>
              <a:pathLst>
                <a:path w="212" h="210">
                  <a:moveTo>
                    <a:pt x="0" y="210"/>
                  </a:moveTo>
                  <a:lnTo>
                    <a:pt x="211" y="0"/>
                  </a:lnTo>
                  <a:lnTo>
                    <a:pt x="2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7" name="Freeform 211"/>
            <p:cNvSpPr>
              <a:spLocks/>
            </p:cNvSpPr>
            <p:nvPr/>
          </p:nvSpPr>
          <p:spPr bwMode="auto">
            <a:xfrm>
              <a:off x="2395"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8" name="Freeform 212"/>
            <p:cNvSpPr>
              <a:spLocks/>
            </p:cNvSpPr>
            <p:nvPr/>
          </p:nvSpPr>
          <p:spPr bwMode="auto">
            <a:xfrm>
              <a:off x="2389"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29" name="Freeform 213"/>
            <p:cNvSpPr>
              <a:spLocks/>
            </p:cNvSpPr>
            <p:nvPr/>
          </p:nvSpPr>
          <p:spPr bwMode="auto">
            <a:xfrm>
              <a:off x="2422"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0" name="Freeform 214"/>
            <p:cNvSpPr>
              <a:spLocks/>
            </p:cNvSpPr>
            <p:nvPr/>
          </p:nvSpPr>
          <p:spPr bwMode="auto">
            <a:xfrm>
              <a:off x="2416"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1" name="Freeform 215"/>
            <p:cNvSpPr>
              <a:spLocks/>
            </p:cNvSpPr>
            <p:nvPr/>
          </p:nvSpPr>
          <p:spPr bwMode="auto">
            <a:xfrm>
              <a:off x="2449" y="1761"/>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2" name="Freeform 216"/>
            <p:cNvSpPr>
              <a:spLocks/>
            </p:cNvSpPr>
            <p:nvPr/>
          </p:nvSpPr>
          <p:spPr bwMode="auto">
            <a:xfrm>
              <a:off x="2443" y="1875"/>
              <a:ext cx="33" cy="33"/>
            </a:xfrm>
            <a:custGeom>
              <a:avLst/>
              <a:gdLst>
                <a:gd name="T0" fmla="*/ 0 w 264"/>
                <a:gd name="T1" fmla="*/ 263 h 263"/>
                <a:gd name="T2" fmla="*/ 262 w 264"/>
                <a:gd name="T3" fmla="*/ 0 h 263"/>
                <a:gd name="T4" fmla="*/ 264 w 264"/>
                <a:gd name="T5" fmla="*/ 0 h 263"/>
              </a:gdLst>
              <a:ahLst/>
              <a:cxnLst>
                <a:cxn ang="0">
                  <a:pos x="T0" y="T1"/>
                </a:cxn>
                <a:cxn ang="0">
                  <a:pos x="T2" y="T3"/>
                </a:cxn>
                <a:cxn ang="0">
                  <a:pos x="T4" y="T5"/>
                </a:cxn>
              </a:cxnLst>
              <a:rect l="0" t="0" r="r" b="b"/>
              <a:pathLst>
                <a:path w="264" h="263">
                  <a:moveTo>
                    <a:pt x="0" y="263"/>
                  </a:moveTo>
                  <a:lnTo>
                    <a:pt x="262"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3" name="Freeform 217"/>
            <p:cNvSpPr>
              <a:spLocks/>
            </p:cNvSpPr>
            <p:nvPr/>
          </p:nvSpPr>
          <p:spPr bwMode="auto">
            <a:xfrm>
              <a:off x="2476"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4" name="Freeform 218"/>
            <p:cNvSpPr>
              <a:spLocks/>
            </p:cNvSpPr>
            <p:nvPr/>
          </p:nvSpPr>
          <p:spPr bwMode="auto">
            <a:xfrm>
              <a:off x="2470"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5" name="Freeform 219"/>
            <p:cNvSpPr>
              <a:spLocks/>
            </p:cNvSpPr>
            <p:nvPr/>
          </p:nvSpPr>
          <p:spPr bwMode="auto">
            <a:xfrm>
              <a:off x="2503"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6" name="Freeform 220"/>
            <p:cNvSpPr>
              <a:spLocks/>
            </p:cNvSpPr>
            <p:nvPr/>
          </p:nvSpPr>
          <p:spPr bwMode="auto">
            <a:xfrm>
              <a:off x="2497" y="1875"/>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7" name="Freeform 221"/>
            <p:cNvSpPr>
              <a:spLocks/>
            </p:cNvSpPr>
            <p:nvPr/>
          </p:nvSpPr>
          <p:spPr bwMode="auto">
            <a:xfrm>
              <a:off x="2529"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8" name="Freeform 222"/>
            <p:cNvSpPr>
              <a:spLocks/>
            </p:cNvSpPr>
            <p:nvPr/>
          </p:nvSpPr>
          <p:spPr bwMode="auto">
            <a:xfrm>
              <a:off x="2524" y="1875"/>
              <a:ext cx="32"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39" name="Freeform 223"/>
            <p:cNvSpPr>
              <a:spLocks/>
            </p:cNvSpPr>
            <p:nvPr/>
          </p:nvSpPr>
          <p:spPr bwMode="auto">
            <a:xfrm>
              <a:off x="2556"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0" name="Freeform 224"/>
            <p:cNvSpPr>
              <a:spLocks/>
            </p:cNvSpPr>
            <p:nvPr/>
          </p:nvSpPr>
          <p:spPr bwMode="auto">
            <a:xfrm>
              <a:off x="2550" y="1875"/>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1" name="Freeform 225"/>
            <p:cNvSpPr>
              <a:spLocks/>
            </p:cNvSpPr>
            <p:nvPr/>
          </p:nvSpPr>
          <p:spPr bwMode="auto">
            <a:xfrm>
              <a:off x="2583"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2" name="Freeform 226"/>
            <p:cNvSpPr>
              <a:spLocks/>
            </p:cNvSpPr>
            <p:nvPr/>
          </p:nvSpPr>
          <p:spPr bwMode="auto">
            <a:xfrm>
              <a:off x="2577"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3" name="Freeform 227"/>
            <p:cNvSpPr>
              <a:spLocks/>
            </p:cNvSpPr>
            <p:nvPr/>
          </p:nvSpPr>
          <p:spPr bwMode="auto">
            <a:xfrm>
              <a:off x="2610"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4" name="Freeform 228"/>
            <p:cNvSpPr>
              <a:spLocks/>
            </p:cNvSpPr>
            <p:nvPr/>
          </p:nvSpPr>
          <p:spPr bwMode="auto">
            <a:xfrm>
              <a:off x="2369" y="2124"/>
              <a:ext cx="19" cy="19"/>
            </a:xfrm>
            <a:custGeom>
              <a:avLst/>
              <a:gdLst>
                <a:gd name="T0" fmla="*/ 0 w 156"/>
                <a:gd name="T1" fmla="*/ 155 h 155"/>
                <a:gd name="T2" fmla="*/ 155 w 156"/>
                <a:gd name="T3" fmla="*/ 0 h 155"/>
                <a:gd name="T4" fmla="*/ 156 w 156"/>
                <a:gd name="T5" fmla="*/ 0 h 155"/>
              </a:gdLst>
              <a:ahLst/>
              <a:cxnLst>
                <a:cxn ang="0">
                  <a:pos x="T0" y="T1"/>
                </a:cxn>
                <a:cxn ang="0">
                  <a:pos x="T2" y="T3"/>
                </a:cxn>
                <a:cxn ang="0">
                  <a:pos x="T4" y="T5"/>
                </a:cxn>
              </a:cxnLst>
              <a:rect l="0" t="0" r="r" b="b"/>
              <a:pathLst>
                <a:path w="156" h="155">
                  <a:moveTo>
                    <a:pt x="0" y="155"/>
                  </a:moveTo>
                  <a:lnTo>
                    <a:pt x="155" y="0"/>
                  </a:lnTo>
                  <a:lnTo>
                    <a:pt x="1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5" name="Freeform 229"/>
            <p:cNvSpPr>
              <a:spLocks/>
            </p:cNvSpPr>
            <p:nvPr/>
          </p:nvSpPr>
          <p:spPr bwMode="auto">
            <a:xfrm>
              <a:off x="2637"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6" name="Freeform 230"/>
            <p:cNvSpPr>
              <a:spLocks/>
            </p:cNvSpPr>
            <p:nvPr/>
          </p:nvSpPr>
          <p:spPr bwMode="auto">
            <a:xfrm>
              <a:off x="2604"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7" name="Freeform 231"/>
            <p:cNvSpPr>
              <a:spLocks/>
            </p:cNvSpPr>
            <p:nvPr/>
          </p:nvSpPr>
          <p:spPr bwMode="auto">
            <a:xfrm>
              <a:off x="2369" y="2157"/>
              <a:ext cx="13" cy="13"/>
            </a:xfrm>
            <a:custGeom>
              <a:avLst/>
              <a:gdLst>
                <a:gd name="T0" fmla="*/ 0 w 108"/>
                <a:gd name="T1" fmla="*/ 108 h 108"/>
                <a:gd name="T2" fmla="*/ 107 w 108"/>
                <a:gd name="T3" fmla="*/ 0 h 108"/>
                <a:gd name="T4" fmla="*/ 108 w 108"/>
                <a:gd name="T5" fmla="*/ 0 h 108"/>
              </a:gdLst>
              <a:ahLst/>
              <a:cxnLst>
                <a:cxn ang="0">
                  <a:pos x="T0" y="T1"/>
                </a:cxn>
                <a:cxn ang="0">
                  <a:pos x="T2" y="T3"/>
                </a:cxn>
                <a:cxn ang="0">
                  <a:pos x="T4" y="T5"/>
                </a:cxn>
              </a:cxnLst>
              <a:rect l="0" t="0" r="r" b="b"/>
              <a:pathLst>
                <a:path w="108" h="108">
                  <a:moveTo>
                    <a:pt x="0" y="108"/>
                  </a:moveTo>
                  <a:lnTo>
                    <a:pt x="107" y="0"/>
                  </a:lnTo>
                  <a:lnTo>
                    <a:pt x="1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8" name="Freeform 232"/>
            <p:cNvSpPr>
              <a:spLocks/>
            </p:cNvSpPr>
            <p:nvPr/>
          </p:nvSpPr>
          <p:spPr bwMode="auto">
            <a:xfrm>
              <a:off x="2664"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49" name="Freeform 233"/>
            <p:cNvSpPr>
              <a:spLocks/>
            </p:cNvSpPr>
            <p:nvPr/>
          </p:nvSpPr>
          <p:spPr bwMode="auto">
            <a:xfrm>
              <a:off x="2382"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0" name="Freeform 234"/>
            <p:cNvSpPr>
              <a:spLocks/>
            </p:cNvSpPr>
            <p:nvPr/>
          </p:nvSpPr>
          <p:spPr bwMode="auto">
            <a:xfrm>
              <a:off x="2631"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1" name="Freeform 235"/>
            <p:cNvSpPr>
              <a:spLocks/>
            </p:cNvSpPr>
            <p:nvPr/>
          </p:nvSpPr>
          <p:spPr bwMode="auto">
            <a:xfrm>
              <a:off x="2369" y="2157"/>
              <a:ext cx="40" cy="40"/>
            </a:xfrm>
            <a:custGeom>
              <a:avLst/>
              <a:gdLst>
                <a:gd name="T0" fmla="*/ 0 w 323"/>
                <a:gd name="T1" fmla="*/ 323 h 323"/>
                <a:gd name="T2" fmla="*/ 322 w 323"/>
                <a:gd name="T3" fmla="*/ 0 h 323"/>
                <a:gd name="T4" fmla="*/ 323 w 323"/>
                <a:gd name="T5" fmla="*/ 0 h 323"/>
              </a:gdLst>
              <a:ahLst/>
              <a:cxnLst>
                <a:cxn ang="0">
                  <a:pos x="T0" y="T1"/>
                </a:cxn>
                <a:cxn ang="0">
                  <a:pos x="T2" y="T3"/>
                </a:cxn>
                <a:cxn ang="0">
                  <a:pos x="T4" y="T5"/>
                </a:cxn>
              </a:cxnLst>
              <a:rect l="0" t="0" r="r" b="b"/>
              <a:pathLst>
                <a:path w="323" h="323">
                  <a:moveTo>
                    <a:pt x="0" y="323"/>
                  </a:moveTo>
                  <a:lnTo>
                    <a:pt x="322" y="0"/>
                  </a:lnTo>
                  <a:lnTo>
                    <a:pt x="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2" name="Freeform 236"/>
            <p:cNvSpPr>
              <a:spLocks/>
            </p:cNvSpPr>
            <p:nvPr/>
          </p:nvSpPr>
          <p:spPr bwMode="auto">
            <a:xfrm>
              <a:off x="2691"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3" name="Freeform 237"/>
            <p:cNvSpPr>
              <a:spLocks/>
            </p:cNvSpPr>
            <p:nvPr/>
          </p:nvSpPr>
          <p:spPr bwMode="auto">
            <a:xfrm>
              <a:off x="2409"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4" name="Freeform 238"/>
            <p:cNvSpPr>
              <a:spLocks/>
            </p:cNvSpPr>
            <p:nvPr/>
          </p:nvSpPr>
          <p:spPr bwMode="auto">
            <a:xfrm>
              <a:off x="2658"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5" name="Freeform 239"/>
            <p:cNvSpPr>
              <a:spLocks/>
            </p:cNvSpPr>
            <p:nvPr/>
          </p:nvSpPr>
          <p:spPr bwMode="auto">
            <a:xfrm>
              <a:off x="2369" y="2157"/>
              <a:ext cx="67" cy="67"/>
            </a:xfrm>
            <a:custGeom>
              <a:avLst/>
              <a:gdLst>
                <a:gd name="T0" fmla="*/ 0 w 538"/>
                <a:gd name="T1" fmla="*/ 538 h 538"/>
                <a:gd name="T2" fmla="*/ 537 w 538"/>
                <a:gd name="T3" fmla="*/ 0 h 538"/>
                <a:gd name="T4" fmla="*/ 538 w 538"/>
                <a:gd name="T5" fmla="*/ 0 h 538"/>
              </a:gdLst>
              <a:ahLst/>
              <a:cxnLst>
                <a:cxn ang="0">
                  <a:pos x="T0" y="T1"/>
                </a:cxn>
                <a:cxn ang="0">
                  <a:pos x="T2" y="T3"/>
                </a:cxn>
                <a:cxn ang="0">
                  <a:pos x="T4" y="T5"/>
                </a:cxn>
              </a:cxnLst>
              <a:rect l="0" t="0" r="r" b="b"/>
              <a:pathLst>
                <a:path w="538" h="538">
                  <a:moveTo>
                    <a:pt x="0" y="538"/>
                  </a:moveTo>
                  <a:lnTo>
                    <a:pt x="537" y="0"/>
                  </a:lnTo>
                  <a:lnTo>
                    <a:pt x="5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6" name="Freeform 240"/>
            <p:cNvSpPr>
              <a:spLocks/>
            </p:cNvSpPr>
            <p:nvPr/>
          </p:nvSpPr>
          <p:spPr bwMode="auto">
            <a:xfrm>
              <a:off x="2718"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7" name="Freeform 241"/>
            <p:cNvSpPr>
              <a:spLocks/>
            </p:cNvSpPr>
            <p:nvPr/>
          </p:nvSpPr>
          <p:spPr bwMode="auto">
            <a:xfrm>
              <a:off x="2436"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8" name="Freeform 242"/>
            <p:cNvSpPr>
              <a:spLocks/>
            </p:cNvSpPr>
            <p:nvPr/>
          </p:nvSpPr>
          <p:spPr bwMode="auto">
            <a:xfrm>
              <a:off x="2685"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59" name="Freeform 243"/>
            <p:cNvSpPr>
              <a:spLocks/>
            </p:cNvSpPr>
            <p:nvPr/>
          </p:nvSpPr>
          <p:spPr bwMode="auto">
            <a:xfrm>
              <a:off x="2369" y="2157"/>
              <a:ext cx="94" cy="94"/>
            </a:xfrm>
            <a:custGeom>
              <a:avLst/>
              <a:gdLst>
                <a:gd name="T0" fmla="*/ 0 w 754"/>
                <a:gd name="T1" fmla="*/ 754 h 754"/>
                <a:gd name="T2" fmla="*/ 753 w 754"/>
                <a:gd name="T3" fmla="*/ 0 h 754"/>
                <a:gd name="T4" fmla="*/ 754 w 754"/>
                <a:gd name="T5" fmla="*/ 0 h 754"/>
              </a:gdLst>
              <a:ahLst/>
              <a:cxnLst>
                <a:cxn ang="0">
                  <a:pos x="T0" y="T1"/>
                </a:cxn>
                <a:cxn ang="0">
                  <a:pos x="T2" y="T3"/>
                </a:cxn>
                <a:cxn ang="0">
                  <a:pos x="T4" y="T5"/>
                </a:cxn>
              </a:cxnLst>
              <a:rect l="0" t="0" r="r" b="b"/>
              <a:pathLst>
                <a:path w="754" h="754">
                  <a:moveTo>
                    <a:pt x="0" y="754"/>
                  </a:moveTo>
                  <a:lnTo>
                    <a:pt x="753" y="0"/>
                  </a:lnTo>
                  <a:lnTo>
                    <a:pt x="7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0" name="Freeform 244"/>
            <p:cNvSpPr>
              <a:spLocks/>
            </p:cNvSpPr>
            <p:nvPr/>
          </p:nvSpPr>
          <p:spPr bwMode="auto">
            <a:xfrm>
              <a:off x="2744"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1" name="Freeform 245"/>
            <p:cNvSpPr>
              <a:spLocks/>
            </p:cNvSpPr>
            <p:nvPr/>
          </p:nvSpPr>
          <p:spPr bwMode="auto">
            <a:xfrm>
              <a:off x="2463"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2" name="Freeform 246"/>
            <p:cNvSpPr>
              <a:spLocks/>
            </p:cNvSpPr>
            <p:nvPr/>
          </p:nvSpPr>
          <p:spPr bwMode="auto">
            <a:xfrm>
              <a:off x="2712"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3" name="Freeform 247"/>
            <p:cNvSpPr>
              <a:spLocks/>
            </p:cNvSpPr>
            <p:nvPr/>
          </p:nvSpPr>
          <p:spPr bwMode="auto">
            <a:xfrm>
              <a:off x="2376"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4" name="Freeform 248"/>
            <p:cNvSpPr>
              <a:spLocks/>
            </p:cNvSpPr>
            <p:nvPr/>
          </p:nvSpPr>
          <p:spPr bwMode="auto">
            <a:xfrm>
              <a:off x="2771" y="1761"/>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5" name="Freeform 249"/>
            <p:cNvSpPr>
              <a:spLocks/>
            </p:cNvSpPr>
            <p:nvPr/>
          </p:nvSpPr>
          <p:spPr bwMode="auto">
            <a:xfrm>
              <a:off x="2490"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6" name="Freeform 250"/>
            <p:cNvSpPr>
              <a:spLocks/>
            </p:cNvSpPr>
            <p:nvPr/>
          </p:nvSpPr>
          <p:spPr bwMode="auto">
            <a:xfrm>
              <a:off x="2738"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7" name="Freeform 251"/>
            <p:cNvSpPr>
              <a:spLocks/>
            </p:cNvSpPr>
            <p:nvPr/>
          </p:nvSpPr>
          <p:spPr bwMode="auto">
            <a:xfrm>
              <a:off x="2403"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8" name="Freeform 252"/>
            <p:cNvSpPr>
              <a:spLocks/>
            </p:cNvSpPr>
            <p:nvPr/>
          </p:nvSpPr>
          <p:spPr bwMode="auto">
            <a:xfrm>
              <a:off x="2798"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69" name="Freeform 253"/>
            <p:cNvSpPr>
              <a:spLocks/>
            </p:cNvSpPr>
            <p:nvPr/>
          </p:nvSpPr>
          <p:spPr bwMode="auto">
            <a:xfrm>
              <a:off x="2517" y="2124"/>
              <a:ext cx="32"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0" name="Freeform 254"/>
            <p:cNvSpPr>
              <a:spLocks/>
            </p:cNvSpPr>
            <p:nvPr/>
          </p:nvSpPr>
          <p:spPr bwMode="auto">
            <a:xfrm>
              <a:off x="2765" y="1875"/>
              <a:ext cx="33" cy="33"/>
            </a:xfrm>
            <a:custGeom>
              <a:avLst/>
              <a:gdLst>
                <a:gd name="T0" fmla="*/ 0 w 264"/>
                <a:gd name="T1" fmla="*/ 263 h 263"/>
                <a:gd name="T2" fmla="*/ 262 w 264"/>
                <a:gd name="T3" fmla="*/ 0 h 263"/>
                <a:gd name="T4" fmla="*/ 264 w 264"/>
                <a:gd name="T5" fmla="*/ 0 h 263"/>
              </a:gdLst>
              <a:ahLst/>
              <a:cxnLst>
                <a:cxn ang="0">
                  <a:pos x="T0" y="T1"/>
                </a:cxn>
                <a:cxn ang="0">
                  <a:pos x="T2" y="T3"/>
                </a:cxn>
                <a:cxn ang="0">
                  <a:pos x="T4" y="T5"/>
                </a:cxn>
              </a:cxnLst>
              <a:rect l="0" t="0" r="r" b="b"/>
              <a:pathLst>
                <a:path w="264" h="263">
                  <a:moveTo>
                    <a:pt x="0" y="263"/>
                  </a:moveTo>
                  <a:lnTo>
                    <a:pt x="262"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1" name="Freeform 255"/>
            <p:cNvSpPr>
              <a:spLocks/>
            </p:cNvSpPr>
            <p:nvPr/>
          </p:nvSpPr>
          <p:spPr bwMode="auto">
            <a:xfrm>
              <a:off x="2430"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2" name="Freeform 256"/>
            <p:cNvSpPr>
              <a:spLocks/>
            </p:cNvSpPr>
            <p:nvPr/>
          </p:nvSpPr>
          <p:spPr bwMode="auto">
            <a:xfrm>
              <a:off x="2825"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3" name="Freeform 257"/>
            <p:cNvSpPr>
              <a:spLocks/>
            </p:cNvSpPr>
            <p:nvPr/>
          </p:nvSpPr>
          <p:spPr bwMode="auto">
            <a:xfrm>
              <a:off x="2543"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4" name="Freeform 258"/>
            <p:cNvSpPr>
              <a:spLocks/>
            </p:cNvSpPr>
            <p:nvPr/>
          </p:nvSpPr>
          <p:spPr bwMode="auto">
            <a:xfrm>
              <a:off x="2792" y="1875"/>
              <a:ext cx="33" cy="33"/>
            </a:xfrm>
            <a:custGeom>
              <a:avLst/>
              <a:gdLst>
                <a:gd name="T0" fmla="*/ 0 w 262"/>
                <a:gd name="T1" fmla="*/ 263 h 263"/>
                <a:gd name="T2" fmla="*/ 261 w 262"/>
                <a:gd name="T3" fmla="*/ 0 h 263"/>
                <a:gd name="T4" fmla="*/ 262 w 262"/>
                <a:gd name="T5" fmla="*/ 0 h 263"/>
              </a:gdLst>
              <a:ahLst/>
              <a:cxnLst>
                <a:cxn ang="0">
                  <a:pos x="T0" y="T1"/>
                </a:cxn>
                <a:cxn ang="0">
                  <a:pos x="T2" y="T3"/>
                </a:cxn>
                <a:cxn ang="0">
                  <a:pos x="T4" y="T5"/>
                </a:cxn>
              </a:cxnLst>
              <a:rect l="0" t="0" r="r" b="b"/>
              <a:pathLst>
                <a:path w="262" h="263">
                  <a:moveTo>
                    <a:pt x="0" y="263"/>
                  </a:moveTo>
                  <a:lnTo>
                    <a:pt x="261" y="0"/>
                  </a:lnTo>
                  <a:lnTo>
                    <a:pt x="2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5" name="Freeform 259"/>
            <p:cNvSpPr>
              <a:spLocks/>
            </p:cNvSpPr>
            <p:nvPr/>
          </p:nvSpPr>
          <p:spPr bwMode="auto">
            <a:xfrm>
              <a:off x="2456"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6" name="Freeform 260"/>
            <p:cNvSpPr>
              <a:spLocks/>
            </p:cNvSpPr>
            <p:nvPr/>
          </p:nvSpPr>
          <p:spPr bwMode="auto">
            <a:xfrm>
              <a:off x="2852"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7" name="Freeform 261"/>
            <p:cNvSpPr>
              <a:spLocks/>
            </p:cNvSpPr>
            <p:nvPr/>
          </p:nvSpPr>
          <p:spPr bwMode="auto">
            <a:xfrm>
              <a:off x="2570" y="2124"/>
              <a:ext cx="33" cy="33"/>
            </a:xfrm>
            <a:custGeom>
              <a:avLst/>
              <a:gdLst>
                <a:gd name="T0" fmla="*/ 0 w 264"/>
                <a:gd name="T1" fmla="*/ 263 h 263"/>
                <a:gd name="T2" fmla="*/ 262 w 264"/>
                <a:gd name="T3" fmla="*/ 0 h 263"/>
                <a:gd name="T4" fmla="*/ 264 w 264"/>
                <a:gd name="T5" fmla="*/ 0 h 263"/>
              </a:gdLst>
              <a:ahLst/>
              <a:cxnLst>
                <a:cxn ang="0">
                  <a:pos x="T0" y="T1"/>
                </a:cxn>
                <a:cxn ang="0">
                  <a:pos x="T2" y="T3"/>
                </a:cxn>
                <a:cxn ang="0">
                  <a:pos x="T4" y="T5"/>
                </a:cxn>
              </a:cxnLst>
              <a:rect l="0" t="0" r="r" b="b"/>
              <a:pathLst>
                <a:path w="264" h="263">
                  <a:moveTo>
                    <a:pt x="0" y="263"/>
                  </a:moveTo>
                  <a:lnTo>
                    <a:pt x="262"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8" name="Freeform 262"/>
            <p:cNvSpPr>
              <a:spLocks/>
            </p:cNvSpPr>
            <p:nvPr/>
          </p:nvSpPr>
          <p:spPr bwMode="auto">
            <a:xfrm>
              <a:off x="2819" y="1875"/>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79" name="Freeform 263"/>
            <p:cNvSpPr>
              <a:spLocks/>
            </p:cNvSpPr>
            <p:nvPr/>
          </p:nvSpPr>
          <p:spPr bwMode="auto">
            <a:xfrm>
              <a:off x="2483" y="2157"/>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0" name="Freeform 264"/>
            <p:cNvSpPr>
              <a:spLocks/>
            </p:cNvSpPr>
            <p:nvPr/>
          </p:nvSpPr>
          <p:spPr bwMode="auto">
            <a:xfrm>
              <a:off x="2879"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1" name="Freeform 265"/>
            <p:cNvSpPr>
              <a:spLocks/>
            </p:cNvSpPr>
            <p:nvPr/>
          </p:nvSpPr>
          <p:spPr bwMode="auto">
            <a:xfrm>
              <a:off x="2597"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2" name="Freeform 266"/>
            <p:cNvSpPr>
              <a:spLocks/>
            </p:cNvSpPr>
            <p:nvPr/>
          </p:nvSpPr>
          <p:spPr bwMode="auto">
            <a:xfrm>
              <a:off x="2846" y="1875"/>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3" name="Freeform 267"/>
            <p:cNvSpPr>
              <a:spLocks/>
            </p:cNvSpPr>
            <p:nvPr/>
          </p:nvSpPr>
          <p:spPr bwMode="auto">
            <a:xfrm>
              <a:off x="2510"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4" name="Freeform 268"/>
            <p:cNvSpPr>
              <a:spLocks/>
            </p:cNvSpPr>
            <p:nvPr/>
          </p:nvSpPr>
          <p:spPr bwMode="auto">
            <a:xfrm>
              <a:off x="2906"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5" name="Freeform 269"/>
            <p:cNvSpPr>
              <a:spLocks/>
            </p:cNvSpPr>
            <p:nvPr/>
          </p:nvSpPr>
          <p:spPr bwMode="auto">
            <a:xfrm>
              <a:off x="2624"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6" name="Freeform 270"/>
            <p:cNvSpPr>
              <a:spLocks/>
            </p:cNvSpPr>
            <p:nvPr/>
          </p:nvSpPr>
          <p:spPr bwMode="auto">
            <a:xfrm>
              <a:off x="2873"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7" name="Freeform 271"/>
            <p:cNvSpPr>
              <a:spLocks/>
            </p:cNvSpPr>
            <p:nvPr/>
          </p:nvSpPr>
          <p:spPr bwMode="auto">
            <a:xfrm>
              <a:off x="2537"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8" name="Freeform 272"/>
            <p:cNvSpPr>
              <a:spLocks/>
            </p:cNvSpPr>
            <p:nvPr/>
          </p:nvSpPr>
          <p:spPr bwMode="auto">
            <a:xfrm>
              <a:off x="2933"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89" name="Freeform 273"/>
            <p:cNvSpPr>
              <a:spLocks/>
            </p:cNvSpPr>
            <p:nvPr/>
          </p:nvSpPr>
          <p:spPr bwMode="auto">
            <a:xfrm>
              <a:off x="2651"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0" name="Freeform 274"/>
            <p:cNvSpPr>
              <a:spLocks/>
            </p:cNvSpPr>
            <p:nvPr/>
          </p:nvSpPr>
          <p:spPr bwMode="auto">
            <a:xfrm>
              <a:off x="2900"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1" name="Freeform 275"/>
            <p:cNvSpPr>
              <a:spLocks/>
            </p:cNvSpPr>
            <p:nvPr/>
          </p:nvSpPr>
          <p:spPr bwMode="auto">
            <a:xfrm>
              <a:off x="2564"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2" name="Freeform 276"/>
            <p:cNvSpPr>
              <a:spLocks/>
            </p:cNvSpPr>
            <p:nvPr/>
          </p:nvSpPr>
          <p:spPr bwMode="auto">
            <a:xfrm>
              <a:off x="2960"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3" name="Freeform 277"/>
            <p:cNvSpPr>
              <a:spLocks/>
            </p:cNvSpPr>
            <p:nvPr/>
          </p:nvSpPr>
          <p:spPr bwMode="auto">
            <a:xfrm>
              <a:off x="2678"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4" name="Freeform 278"/>
            <p:cNvSpPr>
              <a:spLocks/>
            </p:cNvSpPr>
            <p:nvPr/>
          </p:nvSpPr>
          <p:spPr bwMode="auto">
            <a:xfrm>
              <a:off x="2927"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5" name="Freeform 279"/>
            <p:cNvSpPr>
              <a:spLocks/>
            </p:cNvSpPr>
            <p:nvPr/>
          </p:nvSpPr>
          <p:spPr bwMode="auto">
            <a:xfrm>
              <a:off x="2591"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6" name="Freeform 280"/>
            <p:cNvSpPr>
              <a:spLocks/>
            </p:cNvSpPr>
            <p:nvPr/>
          </p:nvSpPr>
          <p:spPr bwMode="auto">
            <a:xfrm>
              <a:off x="2986"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7" name="Freeform 281"/>
            <p:cNvSpPr>
              <a:spLocks/>
            </p:cNvSpPr>
            <p:nvPr/>
          </p:nvSpPr>
          <p:spPr bwMode="auto">
            <a:xfrm>
              <a:off x="2705"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8" name="Freeform 282"/>
            <p:cNvSpPr>
              <a:spLocks/>
            </p:cNvSpPr>
            <p:nvPr/>
          </p:nvSpPr>
          <p:spPr bwMode="auto">
            <a:xfrm>
              <a:off x="2954"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499" name="Freeform 283"/>
            <p:cNvSpPr>
              <a:spLocks/>
            </p:cNvSpPr>
            <p:nvPr/>
          </p:nvSpPr>
          <p:spPr bwMode="auto">
            <a:xfrm>
              <a:off x="2618"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0" name="Freeform 284"/>
            <p:cNvSpPr>
              <a:spLocks/>
            </p:cNvSpPr>
            <p:nvPr/>
          </p:nvSpPr>
          <p:spPr bwMode="auto">
            <a:xfrm>
              <a:off x="3013"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1" name="Freeform 285"/>
            <p:cNvSpPr>
              <a:spLocks/>
            </p:cNvSpPr>
            <p:nvPr/>
          </p:nvSpPr>
          <p:spPr bwMode="auto">
            <a:xfrm>
              <a:off x="2732"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2" name="Freeform 286"/>
            <p:cNvSpPr>
              <a:spLocks/>
            </p:cNvSpPr>
            <p:nvPr/>
          </p:nvSpPr>
          <p:spPr bwMode="auto">
            <a:xfrm>
              <a:off x="2980"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3" name="Freeform 287"/>
            <p:cNvSpPr>
              <a:spLocks/>
            </p:cNvSpPr>
            <p:nvPr/>
          </p:nvSpPr>
          <p:spPr bwMode="auto">
            <a:xfrm>
              <a:off x="2645"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4" name="Freeform 288"/>
            <p:cNvSpPr>
              <a:spLocks/>
            </p:cNvSpPr>
            <p:nvPr/>
          </p:nvSpPr>
          <p:spPr bwMode="auto">
            <a:xfrm>
              <a:off x="3040"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5" name="Freeform 289"/>
            <p:cNvSpPr>
              <a:spLocks/>
            </p:cNvSpPr>
            <p:nvPr/>
          </p:nvSpPr>
          <p:spPr bwMode="auto">
            <a:xfrm>
              <a:off x="2759" y="2124"/>
              <a:ext cx="32"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6" name="Freeform 290"/>
            <p:cNvSpPr>
              <a:spLocks/>
            </p:cNvSpPr>
            <p:nvPr/>
          </p:nvSpPr>
          <p:spPr bwMode="auto">
            <a:xfrm>
              <a:off x="3007"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7" name="Freeform 291"/>
            <p:cNvSpPr>
              <a:spLocks/>
            </p:cNvSpPr>
            <p:nvPr/>
          </p:nvSpPr>
          <p:spPr bwMode="auto">
            <a:xfrm>
              <a:off x="2672"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8" name="Freeform 292"/>
            <p:cNvSpPr>
              <a:spLocks/>
            </p:cNvSpPr>
            <p:nvPr/>
          </p:nvSpPr>
          <p:spPr bwMode="auto">
            <a:xfrm>
              <a:off x="3067"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09" name="Freeform 293"/>
            <p:cNvSpPr>
              <a:spLocks/>
            </p:cNvSpPr>
            <p:nvPr/>
          </p:nvSpPr>
          <p:spPr bwMode="auto">
            <a:xfrm>
              <a:off x="2785"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0" name="Freeform 294"/>
            <p:cNvSpPr>
              <a:spLocks/>
            </p:cNvSpPr>
            <p:nvPr/>
          </p:nvSpPr>
          <p:spPr bwMode="auto">
            <a:xfrm>
              <a:off x="3034"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1" name="Freeform 295"/>
            <p:cNvSpPr>
              <a:spLocks/>
            </p:cNvSpPr>
            <p:nvPr/>
          </p:nvSpPr>
          <p:spPr bwMode="auto">
            <a:xfrm>
              <a:off x="2698"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2" name="Freeform 296"/>
            <p:cNvSpPr>
              <a:spLocks/>
            </p:cNvSpPr>
            <p:nvPr/>
          </p:nvSpPr>
          <p:spPr bwMode="auto">
            <a:xfrm>
              <a:off x="3094" y="1761"/>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3" name="Freeform 297"/>
            <p:cNvSpPr>
              <a:spLocks/>
            </p:cNvSpPr>
            <p:nvPr/>
          </p:nvSpPr>
          <p:spPr bwMode="auto">
            <a:xfrm>
              <a:off x="2812"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4" name="Freeform 298"/>
            <p:cNvSpPr>
              <a:spLocks/>
            </p:cNvSpPr>
            <p:nvPr/>
          </p:nvSpPr>
          <p:spPr bwMode="auto">
            <a:xfrm>
              <a:off x="3061"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5" name="Freeform 299"/>
            <p:cNvSpPr>
              <a:spLocks/>
            </p:cNvSpPr>
            <p:nvPr/>
          </p:nvSpPr>
          <p:spPr bwMode="auto">
            <a:xfrm>
              <a:off x="2725"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6" name="Freeform 300"/>
            <p:cNvSpPr>
              <a:spLocks/>
            </p:cNvSpPr>
            <p:nvPr/>
          </p:nvSpPr>
          <p:spPr bwMode="auto">
            <a:xfrm>
              <a:off x="3121"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7" name="Freeform 301"/>
            <p:cNvSpPr>
              <a:spLocks/>
            </p:cNvSpPr>
            <p:nvPr/>
          </p:nvSpPr>
          <p:spPr bwMode="auto">
            <a:xfrm>
              <a:off x="2839"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8" name="Freeform 302"/>
            <p:cNvSpPr>
              <a:spLocks/>
            </p:cNvSpPr>
            <p:nvPr/>
          </p:nvSpPr>
          <p:spPr bwMode="auto">
            <a:xfrm>
              <a:off x="3088" y="1875"/>
              <a:ext cx="33" cy="33"/>
            </a:xfrm>
            <a:custGeom>
              <a:avLst/>
              <a:gdLst>
                <a:gd name="T0" fmla="*/ 0 w 263"/>
                <a:gd name="T1" fmla="*/ 263 h 263"/>
                <a:gd name="T2" fmla="*/ 261 w 263"/>
                <a:gd name="T3" fmla="*/ 0 h 263"/>
                <a:gd name="T4" fmla="*/ 263 w 263"/>
                <a:gd name="T5" fmla="*/ 0 h 263"/>
              </a:gdLst>
              <a:ahLst/>
              <a:cxnLst>
                <a:cxn ang="0">
                  <a:pos x="T0" y="T1"/>
                </a:cxn>
                <a:cxn ang="0">
                  <a:pos x="T2" y="T3"/>
                </a:cxn>
                <a:cxn ang="0">
                  <a:pos x="T4" y="T5"/>
                </a:cxn>
              </a:cxnLst>
              <a:rect l="0" t="0" r="r" b="b"/>
              <a:pathLst>
                <a:path w="263" h="263">
                  <a:moveTo>
                    <a:pt x="0" y="263"/>
                  </a:moveTo>
                  <a:lnTo>
                    <a:pt x="261"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19" name="Freeform 303"/>
            <p:cNvSpPr>
              <a:spLocks/>
            </p:cNvSpPr>
            <p:nvPr/>
          </p:nvSpPr>
          <p:spPr bwMode="auto">
            <a:xfrm>
              <a:off x="2752"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0" name="Freeform 304"/>
            <p:cNvSpPr>
              <a:spLocks/>
            </p:cNvSpPr>
            <p:nvPr/>
          </p:nvSpPr>
          <p:spPr bwMode="auto">
            <a:xfrm>
              <a:off x="3148"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1" name="Freeform 305"/>
            <p:cNvSpPr>
              <a:spLocks/>
            </p:cNvSpPr>
            <p:nvPr/>
          </p:nvSpPr>
          <p:spPr bwMode="auto">
            <a:xfrm>
              <a:off x="2866"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2" name="Freeform 306"/>
            <p:cNvSpPr>
              <a:spLocks/>
            </p:cNvSpPr>
            <p:nvPr/>
          </p:nvSpPr>
          <p:spPr bwMode="auto">
            <a:xfrm>
              <a:off x="3115" y="1875"/>
              <a:ext cx="33" cy="33"/>
            </a:xfrm>
            <a:custGeom>
              <a:avLst/>
              <a:gdLst>
                <a:gd name="T0" fmla="*/ 0 w 262"/>
                <a:gd name="T1" fmla="*/ 263 h 263"/>
                <a:gd name="T2" fmla="*/ 261 w 262"/>
                <a:gd name="T3" fmla="*/ 0 h 263"/>
                <a:gd name="T4" fmla="*/ 262 w 262"/>
                <a:gd name="T5" fmla="*/ 0 h 263"/>
              </a:gdLst>
              <a:ahLst/>
              <a:cxnLst>
                <a:cxn ang="0">
                  <a:pos x="T0" y="T1"/>
                </a:cxn>
                <a:cxn ang="0">
                  <a:pos x="T2" y="T3"/>
                </a:cxn>
                <a:cxn ang="0">
                  <a:pos x="T4" y="T5"/>
                </a:cxn>
              </a:cxnLst>
              <a:rect l="0" t="0" r="r" b="b"/>
              <a:pathLst>
                <a:path w="262" h="263">
                  <a:moveTo>
                    <a:pt x="0" y="263"/>
                  </a:moveTo>
                  <a:lnTo>
                    <a:pt x="261" y="0"/>
                  </a:lnTo>
                  <a:lnTo>
                    <a:pt x="2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3" name="Freeform 307"/>
            <p:cNvSpPr>
              <a:spLocks/>
            </p:cNvSpPr>
            <p:nvPr/>
          </p:nvSpPr>
          <p:spPr bwMode="auto">
            <a:xfrm>
              <a:off x="2779"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4" name="Freeform 308"/>
            <p:cNvSpPr>
              <a:spLocks/>
            </p:cNvSpPr>
            <p:nvPr/>
          </p:nvSpPr>
          <p:spPr bwMode="auto">
            <a:xfrm>
              <a:off x="3174"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5" name="Freeform 309"/>
            <p:cNvSpPr>
              <a:spLocks/>
            </p:cNvSpPr>
            <p:nvPr/>
          </p:nvSpPr>
          <p:spPr bwMode="auto">
            <a:xfrm>
              <a:off x="2893" y="2124"/>
              <a:ext cx="33" cy="33"/>
            </a:xfrm>
            <a:custGeom>
              <a:avLst/>
              <a:gdLst>
                <a:gd name="T0" fmla="*/ 0 w 264"/>
                <a:gd name="T1" fmla="*/ 263 h 263"/>
                <a:gd name="T2" fmla="*/ 262 w 264"/>
                <a:gd name="T3" fmla="*/ 0 h 263"/>
                <a:gd name="T4" fmla="*/ 264 w 264"/>
                <a:gd name="T5" fmla="*/ 0 h 263"/>
              </a:gdLst>
              <a:ahLst/>
              <a:cxnLst>
                <a:cxn ang="0">
                  <a:pos x="T0" y="T1"/>
                </a:cxn>
                <a:cxn ang="0">
                  <a:pos x="T2" y="T3"/>
                </a:cxn>
                <a:cxn ang="0">
                  <a:pos x="T4" y="T5"/>
                </a:cxn>
              </a:cxnLst>
              <a:rect l="0" t="0" r="r" b="b"/>
              <a:pathLst>
                <a:path w="264" h="263">
                  <a:moveTo>
                    <a:pt x="0" y="263"/>
                  </a:moveTo>
                  <a:lnTo>
                    <a:pt x="262"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6" name="Freeform 310"/>
            <p:cNvSpPr>
              <a:spLocks/>
            </p:cNvSpPr>
            <p:nvPr/>
          </p:nvSpPr>
          <p:spPr bwMode="auto">
            <a:xfrm>
              <a:off x="3142" y="1875"/>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7" name="Freeform 311"/>
            <p:cNvSpPr>
              <a:spLocks/>
            </p:cNvSpPr>
            <p:nvPr/>
          </p:nvSpPr>
          <p:spPr bwMode="auto">
            <a:xfrm>
              <a:off x="2806" y="2157"/>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8" name="Freeform 312"/>
            <p:cNvSpPr>
              <a:spLocks/>
            </p:cNvSpPr>
            <p:nvPr/>
          </p:nvSpPr>
          <p:spPr bwMode="auto">
            <a:xfrm>
              <a:off x="3201" y="1761"/>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29" name="Freeform 313"/>
            <p:cNvSpPr>
              <a:spLocks/>
            </p:cNvSpPr>
            <p:nvPr/>
          </p:nvSpPr>
          <p:spPr bwMode="auto">
            <a:xfrm>
              <a:off x="2920"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0" name="Freeform 314"/>
            <p:cNvSpPr>
              <a:spLocks/>
            </p:cNvSpPr>
            <p:nvPr/>
          </p:nvSpPr>
          <p:spPr bwMode="auto">
            <a:xfrm>
              <a:off x="3169"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1" name="Freeform 315"/>
            <p:cNvSpPr>
              <a:spLocks/>
            </p:cNvSpPr>
            <p:nvPr/>
          </p:nvSpPr>
          <p:spPr bwMode="auto">
            <a:xfrm>
              <a:off x="2833"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2" name="Freeform 316"/>
            <p:cNvSpPr>
              <a:spLocks/>
            </p:cNvSpPr>
            <p:nvPr/>
          </p:nvSpPr>
          <p:spPr bwMode="auto">
            <a:xfrm>
              <a:off x="3228" y="1768"/>
              <a:ext cx="107" cy="107"/>
            </a:xfrm>
            <a:custGeom>
              <a:avLst/>
              <a:gdLst>
                <a:gd name="T0" fmla="*/ 0 w 853"/>
                <a:gd name="T1" fmla="*/ 853 h 853"/>
                <a:gd name="T2" fmla="*/ 852 w 853"/>
                <a:gd name="T3" fmla="*/ 0 h 853"/>
                <a:gd name="T4" fmla="*/ 853 w 853"/>
                <a:gd name="T5" fmla="*/ 0 h 853"/>
              </a:gdLst>
              <a:ahLst/>
              <a:cxnLst>
                <a:cxn ang="0">
                  <a:pos x="T0" y="T1"/>
                </a:cxn>
                <a:cxn ang="0">
                  <a:pos x="T2" y="T3"/>
                </a:cxn>
                <a:cxn ang="0">
                  <a:pos x="T4" y="T5"/>
                </a:cxn>
              </a:cxnLst>
              <a:rect l="0" t="0" r="r" b="b"/>
              <a:pathLst>
                <a:path w="853" h="853">
                  <a:moveTo>
                    <a:pt x="0" y="853"/>
                  </a:moveTo>
                  <a:lnTo>
                    <a:pt x="852" y="0"/>
                  </a:lnTo>
                  <a:lnTo>
                    <a:pt x="8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3" name="Freeform 317"/>
            <p:cNvSpPr>
              <a:spLocks/>
            </p:cNvSpPr>
            <p:nvPr/>
          </p:nvSpPr>
          <p:spPr bwMode="auto">
            <a:xfrm>
              <a:off x="2947"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4" name="Freeform 318"/>
            <p:cNvSpPr>
              <a:spLocks/>
            </p:cNvSpPr>
            <p:nvPr/>
          </p:nvSpPr>
          <p:spPr bwMode="auto">
            <a:xfrm>
              <a:off x="3195"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5" name="Freeform 319"/>
            <p:cNvSpPr>
              <a:spLocks/>
            </p:cNvSpPr>
            <p:nvPr/>
          </p:nvSpPr>
          <p:spPr bwMode="auto">
            <a:xfrm>
              <a:off x="2860"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6" name="Freeform 320"/>
            <p:cNvSpPr>
              <a:spLocks/>
            </p:cNvSpPr>
            <p:nvPr/>
          </p:nvSpPr>
          <p:spPr bwMode="auto">
            <a:xfrm>
              <a:off x="3255" y="1795"/>
              <a:ext cx="80" cy="80"/>
            </a:xfrm>
            <a:custGeom>
              <a:avLst/>
              <a:gdLst>
                <a:gd name="T0" fmla="*/ 0 w 638"/>
                <a:gd name="T1" fmla="*/ 637 h 637"/>
                <a:gd name="T2" fmla="*/ 637 w 638"/>
                <a:gd name="T3" fmla="*/ 0 h 637"/>
                <a:gd name="T4" fmla="*/ 638 w 638"/>
                <a:gd name="T5" fmla="*/ 0 h 637"/>
              </a:gdLst>
              <a:ahLst/>
              <a:cxnLst>
                <a:cxn ang="0">
                  <a:pos x="T0" y="T1"/>
                </a:cxn>
                <a:cxn ang="0">
                  <a:pos x="T2" y="T3"/>
                </a:cxn>
                <a:cxn ang="0">
                  <a:pos x="T4" y="T5"/>
                </a:cxn>
              </a:cxnLst>
              <a:rect l="0" t="0" r="r" b="b"/>
              <a:pathLst>
                <a:path w="638" h="637">
                  <a:moveTo>
                    <a:pt x="0" y="637"/>
                  </a:moveTo>
                  <a:lnTo>
                    <a:pt x="637" y="0"/>
                  </a:lnTo>
                  <a:lnTo>
                    <a:pt x="6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7" name="Freeform 321"/>
            <p:cNvSpPr>
              <a:spLocks/>
            </p:cNvSpPr>
            <p:nvPr/>
          </p:nvSpPr>
          <p:spPr bwMode="auto">
            <a:xfrm>
              <a:off x="2973"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8" name="Freeform 322"/>
            <p:cNvSpPr>
              <a:spLocks/>
            </p:cNvSpPr>
            <p:nvPr/>
          </p:nvSpPr>
          <p:spPr bwMode="auto">
            <a:xfrm>
              <a:off x="3222"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39" name="Freeform 323"/>
            <p:cNvSpPr>
              <a:spLocks/>
            </p:cNvSpPr>
            <p:nvPr/>
          </p:nvSpPr>
          <p:spPr bwMode="auto">
            <a:xfrm>
              <a:off x="2886"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0" name="Freeform 324"/>
            <p:cNvSpPr>
              <a:spLocks/>
            </p:cNvSpPr>
            <p:nvPr/>
          </p:nvSpPr>
          <p:spPr bwMode="auto">
            <a:xfrm>
              <a:off x="3282" y="1822"/>
              <a:ext cx="53" cy="53"/>
            </a:xfrm>
            <a:custGeom>
              <a:avLst/>
              <a:gdLst>
                <a:gd name="T0" fmla="*/ 0 w 423"/>
                <a:gd name="T1" fmla="*/ 422 h 422"/>
                <a:gd name="T2" fmla="*/ 422 w 423"/>
                <a:gd name="T3" fmla="*/ 0 h 422"/>
                <a:gd name="T4" fmla="*/ 423 w 423"/>
                <a:gd name="T5" fmla="*/ 0 h 422"/>
              </a:gdLst>
              <a:ahLst/>
              <a:cxnLst>
                <a:cxn ang="0">
                  <a:pos x="T0" y="T1"/>
                </a:cxn>
                <a:cxn ang="0">
                  <a:pos x="T2" y="T3"/>
                </a:cxn>
                <a:cxn ang="0">
                  <a:pos x="T4" y="T5"/>
                </a:cxn>
              </a:cxnLst>
              <a:rect l="0" t="0" r="r" b="b"/>
              <a:pathLst>
                <a:path w="423" h="422">
                  <a:moveTo>
                    <a:pt x="0" y="422"/>
                  </a:moveTo>
                  <a:lnTo>
                    <a:pt x="422" y="0"/>
                  </a:lnTo>
                  <a:lnTo>
                    <a:pt x="4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1" name="Freeform 325"/>
            <p:cNvSpPr>
              <a:spLocks/>
            </p:cNvSpPr>
            <p:nvPr/>
          </p:nvSpPr>
          <p:spPr bwMode="auto">
            <a:xfrm>
              <a:off x="3000"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2" name="Freeform 326"/>
            <p:cNvSpPr>
              <a:spLocks/>
            </p:cNvSpPr>
            <p:nvPr/>
          </p:nvSpPr>
          <p:spPr bwMode="auto">
            <a:xfrm>
              <a:off x="3249"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3" name="Freeform 327"/>
            <p:cNvSpPr>
              <a:spLocks/>
            </p:cNvSpPr>
            <p:nvPr/>
          </p:nvSpPr>
          <p:spPr bwMode="auto">
            <a:xfrm>
              <a:off x="2913"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4" name="Freeform 328"/>
            <p:cNvSpPr>
              <a:spLocks/>
            </p:cNvSpPr>
            <p:nvPr/>
          </p:nvSpPr>
          <p:spPr bwMode="auto">
            <a:xfrm>
              <a:off x="3309" y="1849"/>
              <a:ext cx="26" cy="26"/>
            </a:xfrm>
            <a:custGeom>
              <a:avLst/>
              <a:gdLst>
                <a:gd name="T0" fmla="*/ 0 w 208"/>
                <a:gd name="T1" fmla="*/ 207 h 207"/>
                <a:gd name="T2" fmla="*/ 207 w 208"/>
                <a:gd name="T3" fmla="*/ 0 h 207"/>
                <a:gd name="T4" fmla="*/ 208 w 208"/>
                <a:gd name="T5" fmla="*/ 0 h 207"/>
              </a:gdLst>
              <a:ahLst/>
              <a:cxnLst>
                <a:cxn ang="0">
                  <a:pos x="T0" y="T1"/>
                </a:cxn>
                <a:cxn ang="0">
                  <a:pos x="T2" y="T3"/>
                </a:cxn>
                <a:cxn ang="0">
                  <a:pos x="T4" y="T5"/>
                </a:cxn>
              </a:cxnLst>
              <a:rect l="0" t="0" r="r" b="b"/>
              <a:pathLst>
                <a:path w="208" h="207">
                  <a:moveTo>
                    <a:pt x="0" y="207"/>
                  </a:moveTo>
                  <a:lnTo>
                    <a:pt x="207" y="0"/>
                  </a:lnTo>
                  <a:lnTo>
                    <a:pt x="2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5" name="Freeform 329"/>
            <p:cNvSpPr>
              <a:spLocks/>
            </p:cNvSpPr>
            <p:nvPr/>
          </p:nvSpPr>
          <p:spPr bwMode="auto">
            <a:xfrm>
              <a:off x="3027"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6" name="Freeform 330"/>
            <p:cNvSpPr>
              <a:spLocks/>
            </p:cNvSpPr>
            <p:nvPr/>
          </p:nvSpPr>
          <p:spPr bwMode="auto">
            <a:xfrm>
              <a:off x="3276" y="1875"/>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7" name="Freeform 331"/>
            <p:cNvSpPr>
              <a:spLocks/>
            </p:cNvSpPr>
            <p:nvPr/>
          </p:nvSpPr>
          <p:spPr bwMode="auto">
            <a:xfrm>
              <a:off x="2940"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8" name="Freeform 332"/>
            <p:cNvSpPr>
              <a:spLocks/>
            </p:cNvSpPr>
            <p:nvPr/>
          </p:nvSpPr>
          <p:spPr bwMode="auto">
            <a:xfrm>
              <a:off x="3303" y="1876"/>
              <a:ext cx="32" cy="32"/>
            </a:xfrm>
            <a:custGeom>
              <a:avLst/>
              <a:gdLst>
                <a:gd name="T0" fmla="*/ 0 w 256"/>
                <a:gd name="T1" fmla="*/ 254 h 254"/>
                <a:gd name="T2" fmla="*/ 255 w 256"/>
                <a:gd name="T3" fmla="*/ 0 h 254"/>
                <a:gd name="T4" fmla="*/ 256 w 256"/>
                <a:gd name="T5" fmla="*/ 0 h 254"/>
              </a:gdLst>
              <a:ahLst/>
              <a:cxnLst>
                <a:cxn ang="0">
                  <a:pos x="T0" y="T1"/>
                </a:cxn>
                <a:cxn ang="0">
                  <a:pos x="T2" y="T3"/>
                </a:cxn>
                <a:cxn ang="0">
                  <a:pos x="T4" y="T5"/>
                </a:cxn>
              </a:cxnLst>
              <a:rect l="0" t="0" r="r" b="b"/>
              <a:pathLst>
                <a:path w="256" h="254">
                  <a:moveTo>
                    <a:pt x="0" y="254"/>
                  </a:moveTo>
                  <a:lnTo>
                    <a:pt x="255" y="0"/>
                  </a:lnTo>
                  <a:lnTo>
                    <a:pt x="2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49" name="Freeform 333"/>
            <p:cNvSpPr>
              <a:spLocks/>
            </p:cNvSpPr>
            <p:nvPr/>
          </p:nvSpPr>
          <p:spPr bwMode="auto">
            <a:xfrm>
              <a:off x="3054"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0" name="Freeform 334"/>
            <p:cNvSpPr>
              <a:spLocks/>
            </p:cNvSpPr>
            <p:nvPr/>
          </p:nvSpPr>
          <p:spPr bwMode="auto">
            <a:xfrm>
              <a:off x="2967"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1" name="Freeform 335"/>
            <p:cNvSpPr>
              <a:spLocks/>
            </p:cNvSpPr>
            <p:nvPr/>
          </p:nvSpPr>
          <p:spPr bwMode="auto">
            <a:xfrm>
              <a:off x="3330" y="1903"/>
              <a:ext cx="5" cy="5"/>
            </a:xfrm>
            <a:custGeom>
              <a:avLst/>
              <a:gdLst>
                <a:gd name="T0" fmla="*/ 0 w 41"/>
                <a:gd name="T1" fmla="*/ 39 h 39"/>
                <a:gd name="T2" fmla="*/ 40 w 41"/>
                <a:gd name="T3" fmla="*/ 0 h 39"/>
                <a:gd name="T4" fmla="*/ 41 w 41"/>
                <a:gd name="T5" fmla="*/ 0 h 39"/>
              </a:gdLst>
              <a:ahLst/>
              <a:cxnLst>
                <a:cxn ang="0">
                  <a:pos x="T0" y="T1"/>
                </a:cxn>
                <a:cxn ang="0">
                  <a:pos x="T2" y="T3"/>
                </a:cxn>
                <a:cxn ang="0">
                  <a:pos x="T4" y="T5"/>
                </a:cxn>
              </a:cxnLst>
              <a:rect l="0" t="0" r="r" b="b"/>
              <a:pathLst>
                <a:path w="41" h="39">
                  <a:moveTo>
                    <a:pt x="0" y="39"/>
                  </a:moveTo>
                  <a:lnTo>
                    <a:pt x="40" y="0"/>
                  </a:lnTo>
                  <a:lnTo>
                    <a:pt x="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2" name="Freeform 336"/>
            <p:cNvSpPr>
              <a:spLocks/>
            </p:cNvSpPr>
            <p:nvPr/>
          </p:nvSpPr>
          <p:spPr bwMode="auto">
            <a:xfrm>
              <a:off x="3081"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3" name="Freeform 337"/>
            <p:cNvSpPr>
              <a:spLocks/>
            </p:cNvSpPr>
            <p:nvPr/>
          </p:nvSpPr>
          <p:spPr bwMode="auto">
            <a:xfrm>
              <a:off x="2994"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4" name="Freeform 338"/>
            <p:cNvSpPr>
              <a:spLocks/>
            </p:cNvSpPr>
            <p:nvPr/>
          </p:nvSpPr>
          <p:spPr bwMode="auto">
            <a:xfrm>
              <a:off x="3108" y="2124"/>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5" name="Freeform 339"/>
            <p:cNvSpPr>
              <a:spLocks/>
            </p:cNvSpPr>
            <p:nvPr/>
          </p:nvSpPr>
          <p:spPr bwMode="auto">
            <a:xfrm>
              <a:off x="3021"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6" name="Freeform 340"/>
            <p:cNvSpPr>
              <a:spLocks/>
            </p:cNvSpPr>
            <p:nvPr/>
          </p:nvSpPr>
          <p:spPr bwMode="auto">
            <a:xfrm>
              <a:off x="3135"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7" name="Freeform 341"/>
            <p:cNvSpPr>
              <a:spLocks/>
            </p:cNvSpPr>
            <p:nvPr/>
          </p:nvSpPr>
          <p:spPr bwMode="auto">
            <a:xfrm>
              <a:off x="3048"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8" name="Freeform 342"/>
            <p:cNvSpPr>
              <a:spLocks/>
            </p:cNvSpPr>
            <p:nvPr/>
          </p:nvSpPr>
          <p:spPr bwMode="auto">
            <a:xfrm>
              <a:off x="3162"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59" name="Freeform 343"/>
            <p:cNvSpPr>
              <a:spLocks/>
            </p:cNvSpPr>
            <p:nvPr/>
          </p:nvSpPr>
          <p:spPr bwMode="auto">
            <a:xfrm>
              <a:off x="3075"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0" name="Freeform 344"/>
            <p:cNvSpPr>
              <a:spLocks/>
            </p:cNvSpPr>
            <p:nvPr/>
          </p:nvSpPr>
          <p:spPr bwMode="auto">
            <a:xfrm>
              <a:off x="3188"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1" name="Freeform 345"/>
            <p:cNvSpPr>
              <a:spLocks/>
            </p:cNvSpPr>
            <p:nvPr/>
          </p:nvSpPr>
          <p:spPr bwMode="auto">
            <a:xfrm>
              <a:off x="3101"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2" name="Freeform 346"/>
            <p:cNvSpPr>
              <a:spLocks/>
            </p:cNvSpPr>
            <p:nvPr/>
          </p:nvSpPr>
          <p:spPr bwMode="auto">
            <a:xfrm>
              <a:off x="3215" y="2124"/>
              <a:ext cx="33" cy="33"/>
            </a:xfrm>
            <a:custGeom>
              <a:avLst/>
              <a:gdLst>
                <a:gd name="T0" fmla="*/ 0 w 264"/>
                <a:gd name="T1" fmla="*/ 263 h 263"/>
                <a:gd name="T2" fmla="*/ 262 w 264"/>
                <a:gd name="T3" fmla="*/ 0 h 263"/>
                <a:gd name="T4" fmla="*/ 264 w 264"/>
                <a:gd name="T5" fmla="*/ 0 h 263"/>
              </a:gdLst>
              <a:ahLst/>
              <a:cxnLst>
                <a:cxn ang="0">
                  <a:pos x="T0" y="T1"/>
                </a:cxn>
                <a:cxn ang="0">
                  <a:pos x="T2" y="T3"/>
                </a:cxn>
                <a:cxn ang="0">
                  <a:pos x="T4" y="T5"/>
                </a:cxn>
              </a:cxnLst>
              <a:rect l="0" t="0" r="r" b="b"/>
              <a:pathLst>
                <a:path w="264" h="263">
                  <a:moveTo>
                    <a:pt x="0" y="263"/>
                  </a:moveTo>
                  <a:lnTo>
                    <a:pt x="262"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3" name="Freeform 347"/>
            <p:cNvSpPr>
              <a:spLocks/>
            </p:cNvSpPr>
            <p:nvPr/>
          </p:nvSpPr>
          <p:spPr bwMode="auto">
            <a:xfrm>
              <a:off x="3128" y="2157"/>
              <a:ext cx="114" cy="114"/>
            </a:xfrm>
            <a:custGeom>
              <a:avLst/>
              <a:gdLst>
                <a:gd name="T0" fmla="*/ 0 w 912"/>
                <a:gd name="T1" fmla="*/ 912 h 912"/>
                <a:gd name="T2" fmla="*/ 910 w 912"/>
                <a:gd name="T3" fmla="*/ 0 h 912"/>
                <a:gd name="T4" fmla="*/ 912 w 912"/>
                <a:gd name="T5" fmla="*/ 0 h 912"/>
              </a:gdLst>
              <a:ahLst/>
              <a:cxnLst>
                <a:cxn ang="0">
                  <a:pos x="T0" y="T1"/>
                </a:cxn>
                <a:cxn ang="0">
                  <a:pos x="T2" y="T3"/>
                </a:cxn>
                <a:cxn ang="0">
                  <a:pos x="T4" y="T5"/>
                </a:cxn>
              </a:cxnLst>
              <a:rect l="0" t="0" r="r" b="b"/>
              <a:pathLst>
                <a:path w="912" h="912">
                  <a:moveTo>
                    <a:pt x="0" y="912"/>
                  </a:moveTo>
                  <a:lnTo>
                    <a:pt x="910"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4" name="Freeform 348"/>
            <p:cNvSpPr>
              <a:spLocks/>
            </p:cNvSpPr>
            <p:nvPr/>
          </p:nvSpPr>
          <p:spPr bwMode="auto">
            <a:xfrm>
              <a:off x="3242"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5" name="Freeform 349"/>
            <p:cNvSpPr>
              <a:spLocks/>
            </p:cNvSpPr>
            <p:nvPr/>
          </p:nvSpPr>
          <p:spPr bwMode="auto">
            <a:xfrm>
              <a:off x="3155"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6" name="Freeform 350"/>
            <p:cNvSpPr>
              <a:spLocks/>
            </p:cNvSpPr>
            <p:nvPr/>
          </p:nvSpPr>
          <p:spPr bwMode="auto">
            <a:xfrm>
              <a:off x="3269"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7" name="Freeform 351"/>
            <p:cNvSpPr>
              <a:spLocks/>
            </p:cNvSpPr>
            <p:nvPr/>
          </p:nvSpPr>
          <p:spPr bwMode="auto">
            <a:xfrm>
              <a:off x="3182"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8" name="Freeform 352"/>
            <p:cNvSpPr>
              <a:spLocks/>
            </p:cNvSpPr>
            <p:nvPr/>
          </p:nvSpPr>
          <p:spPr bwMode="auto">
            <a:xfrm>
              <a:off x="3296" y="2124"/>
              <a:ext cx="33" cy="33"/>
            </a:xfrm>
            <a:custGeom>
              <a:avLst/>
              <a:gdLst>
                <a:gd name="T0" fmla="*/ 0 w 264"/>
                <a:gd name="T1" fmla="*/ 263 h 263"/>
                <a:gd name="T2" fmla="*/ 263 w 264"/>
                <a:gd name="T3" fmla="*/ 0 h 263"/>
                <a:gd name="T4" fmla="*/ 264 w 264"/>
                <a:gd name="T5" fmla="*/ 0 h 263"/>
              </a:gdLst>
              <a:ahLst/>
              <a:cxnLst>
                <a:cxn ang="0">
                  <a:pos x="T0" y="T1"/>
                </a:cxn>
                <a:cxn ang="0">
                  <a:pos x="T2" y="T3"/>
                </a:cxn>
                <a:cxn ang="0">
                  <a:pos x="T4" y="T5"/>
                </a:cxn>
              </a:cxnLst>
              <a:rect l="0" t="0" r="r" b="b"/>
              <a:pathLst>
                <a:path w="264" h="263">
                  <a:moveTo>
                    <a:pt x="0" y="263"/>
                  </a:moveTo>
                  <a:lnTo>
                    <a:pt x="263" y="0"/>
                  </a:lnTo>
                  <a:lnTo>
                    <a:pt x="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69" name="Freeform 353"/>
            <p:cNvSpPr>
              <a:spLocks/>
            </p:cNvSpPr>
            <p:nvPr/>
          </p:nvSpPr>
          <p:spPr bwMode="auto">
            <a:xfrm>
              <a:off x="3209" y="2157"/>
              <a:ext cx="114" cy="114"/>
            </a:xfrm>
            <a:custGeom>
              <a:avLst/>
              <a:gdLst>
                <a:gd name="T0" fmla="*/ 0 w 912"/>
                <a:gd name="T1" fmla="*/ 912 h 912"/>
                <a:gd name="T2" fmla="*/ 911 w 912"/>
                <a:gd name="T3" fmla="*/ 0 h 912"/>
                <a:gd name="T4" fmla="*/ 912 w 912"/>
                <a:gd name="T5" fmla="*/ 0 h 912"/>
              </a:gdLst>
              <a:ahLst/>
              <a:cxnLst>
                <a:cxn ang="0">
                  <a:pos x="T0" y="T1"/>
                </a:cxn>
                <a:cxn ang="0">
                  <a:pos x="T2" y="T3"/>
                </a:cxn>
                <a:cxn ang="0">
                  <a:pos x="T4" y="T5"/>
                </a:cxn>
              </a:cxnLst>
              <a:rect l="0" t="0" r="r" b="b"/>
              <a:pathLst>
                <a:path w="912" h="912">
                  <a:moveTo>
                    <a:pt x="0" y="912"/>
                  </a:moveTo>
                  <a:lnTo>
                    <a:pt x="911" y="0"/>
                  </a:lnTo>
                  <a:lnTo>
                    <a:pt x="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70" name="Freeform 354"/>
            <p:cNvSpPr>
              <a:spLocks/>
            </p:cNvSpPr>
            <p:nvPr/>
          </p:nvSpPr>
          <p:spPr bwMode="auto">
            <a:xfrm>
              <a:off x="3323" y="2145"/>
              <a:ext cx="12" cy="12"/>
            </a:xfrm>
            <a:custGeom>
              <a:avLst/>
              <a:gdLst>
                <a:gd name="T0" fmla="*/ 0 w 97"/>
                <a:gd name="T1" fmla="*/ 95 h 95"/>
                <a:gd name="T2" fmla="*/ 96 w 97"/>
                <a:gd name="T3" fmla="*/ 0 h 95"/>
                <a:gd name="T4" fmla="*/ 97 w 97"/>
                <a:gd name="T5" fmla="*/ 0 h 95"/>
              </a:gdLst>
              <a:ahLst/>
              <a:cxnLst>
                <a:cxn ang="0">
                  <a:pos x="T0" y="T1"/>
                </a:cxn>
                <a:cxn ang="0">
                  <a:pos x="T2" y="T3"/>
                </a:cxn>
                <a:cxn ang="0">
                  <a:pos x="T4" y="T5"/>
                </a:cxn>
              </a:cxnLst>
              <a:rect l="0" t="0" r="r" b="b"/>
              <a:pathLst>
                <a:path w="97" h="95">
                  <a:moveTo>
                    <a:pt x="0" y="95"/>
                  </a:moveTo>
                  <a:lnTo>
                    <a:pt x="96" y="0"/>
                  </a:lnTo>
                  <a:lnTo>
                    <a:pt x="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71" name="Freeform 355"/>
            <p:cNvSpPr>
              <a:spLocks/>
            </p:cNvSpPr>
            <p:nvPr/>
          </p:nvSpPr>
          <p:spPr bwMode="auto">
            <a:xfrm>
              <a:off x="3236" y="2172"/>
              <a:ext cx="99" cy="99"/>
            </a:xfrm>
            <a:custGeom>
              <a:avLst/>
              <a:gdLst>
                <a:gd name="T0" fmla="*/ 0 w 792"/>
                <a:gd name="T1" fmla="*/ 792 h 792"/>
                <a:gd name="T2" fmla="*/ 791 w 792"/>
                <a:gd name="T3" fmla="*/ 0 h 792"/>
                <a:gd name="T4" fmla="*/ 792 w 792"/>
                <a:gd name="T5" fmla="*/ 0 h 792"/>
              </a:gdLst>
              <a:ahLst/>
              <a:cxnLst>
                <a:cxn ang="0">
                  <a:pos x="T0" y="T1"/>
                </a:cxn>
                <a:cxn ang="0">
                  <a:pos x="T2" y="T3"/>
                </a:cxn>
                <a:cxn ang="0">
                  <a:pos x="T4" y="T5"/>
                </a:cxn>
              </a:cxnLst>
              <a:rect l="0" t="0" r="r" b="b"/>
              <a:pathLst>
                <a:path w="792" h="792">
                  <a:moveTo>
                    <a:pt x="0" y="792"/>
                  </a:moveTo>
                  <a:lnTo>
                    <a:pt x="791" y="0"/>
                  </a:lnTo>
                  <a:lnTo>
                    <a:pt x="7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72" name="Freeform 356"/>
            <p:cNvSpPr>
              <a:spLocks/>
            </p:cNvSpPr>
            <p:nvPr/>
          </p:nvSpPr>
          <p:spPr bwMode="auto">
            <a:xfrm>
              <a:off x="3263" y="2199"/>
              <a:ext cx="72" cy="72"/>
            </a:xfrm>
            <a:custGeom>
              <a:avLst/>
              <a:gdLst>
                <a:gd name="T0" fmla="*/ 0 w 577"/>
                <a:gd name="T1" fmla="*/ 577 h 577"/>
                <a:gd name="T2" fmla="*/ 576 w 577"/>
                <a:gd name="T3" fmla="*/ 0 h 577"/>
                <a:gd name="T4" fmla="*/ 577 w 577"/>
                <a:gd name="T5" fmla="*/ 0 h 577"/>
              </a:gdLst>
              <a:ahLst/>
              <a:cxnLst>
                <a:cxn ang="0">
                  <a:pos x="T0" y="T1"/>
                </a:cxn>
                <a:cxn ang="0">
                  <a:pos x="T2" y="T3"/>
                </a:cxn>
                <a:cxn ang="0">
                  <a:pos x="T4" y="T5"/>
                </a:cxn>
              </a:cxnLst>
              <a:rect l="0" t="0" r="r" b="b"/>
              <a:pathLst>
                <a:path w="577" h="577">
                  <a:moveTo>
                    <a:pt x="0" y="577"/>
                  </a:moveTo>
                  <a:lnTo>
                    <a:pt x="576" y="0"/>
                  </a:lnTo>
                  <a:lnTo>
                    <a:pt x="5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73" name="Freeform 357"/>
            <p:cNvSpPr>
              <a:spLocks/>
            </p:cNvSpPr>
            <p:nvPr/>
          </p:nvSpPr>
          <p:spPr bwMode="auto">
            <a:xfrm>
              <a:off x="3290" y="2226"/>
              <a:ext cx="45" cy="45"/>
            </a:xfrm>
            <a:custGeom>
              <a:avLst/>
              <a:gdLst>
                <a:gd name="T0" fmla="*/ 0 w 362"/>
                <a:gd name="T1" fmla="*/ 361 h 361"/>
                <a:gd name="T2" fmla="*/ 361 w 362"/>
                <a:gd name="T3" fmla="*/ 0 h 361"/>
                <a:gd name="T4" fmla="*/ 362 w 362"/>
                <a:gd name="T5" fmla="*/ 0 h 361"/>
              </a:gdLst>
              <a:ahLst/>
              <a:cxnLst>
                <a:cxn ang="0">
                  <a:pos x="T0" y="T1"/>
                </a:cxn>
                <a:cxn ang="0">
                  <a:pos x="T2" y="T3"/>
                </a:cxn>
                <a:cxn ang="0">
                  <a:pos x="T4" y="T5"/>
                </a:cxn>
              </a:cxnLst>
              <a:rect l="0" t="0" r="r" b="b"/>
              <a:pathLst>
                <a:path w="362" h="361">
                  <a:moveTo>
                    <a:pt x="0" y="361"/>
                  </a:moveTo>
                  <a:lnTo>
                    <a:pt x="361" y="0"/>
                  </a:lnTo>
                  <a:lnTo>
                    <a:pt x="3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74" name="Freeform 358"/>
            <p:cNvSpPr>
              <a:spLocks/>
            </p:cNvSpPr>
            <p:nvPr/>
          </p:nvSpPr>
          <p:spPr bwMode="auto">
            <a:xfrm>
              <a:off x="3317" y="2253"/>
              <a:ext cx="18" cy="18"/>
            </a:xfrm>
            <a:custGeom>
              <a:avLst/>
              <a:gdLst>
                <a:gd name="T0" fmla="*/ 0 w 147"/>
                <a:gd name="T1" fmla="*/ 146 h 146"/>
                <a:gd name="T2" fmla="*/ 146 w 147"/>
                <a:gd name="T3" fmla="*/ 0 h 146"/>
                <a:gd name="T4" fmla="*/ 147 w 147"/>
                <a:gd name="T5" fmla="*/ 0 h 146"/>
              </a:gdLst>
              <a:ahLst/>
              <a:cxnLst>
                <a:cxn ang="0">
                  <a:pos x="T0" y="T1"/>
                </a:cxn>
                <a:cxn ang="0">
                  <a:pos x="T2" y="T3"/>
                </a:cxn>
                <a:cxn ang="0">
                  <a:pos x="T4" y="T5"/>
                </a:cxn>
              </a:cxnLst>
              <a:rect l="0" t="0" r="r" b="b"/>
              <a:pathLst>
                <a:path w="147" h="146">
                  <a:moveTo>
                    <a:pt x="0" y="146"/>
                  </a:moveTo>
                  <a:lnTo>
                    <a:pt x="146" y="0"/>
                  </a:lnTo>
                  <a:lnTo>
                    <a:pt x="1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76" name="Freeform 360"/>
            <p:cNvSpPr>
              <a:spLocks/>
            </p:cNvSpPr>
            <p:nvPr/>
          </p:nvSpPr>
          <p:spPr bwMode="auto">
            <a:xfrm>
              <a:off x="4380" y="1908"/>
              <a:ext cx="216" cy="216"/>
            </a:xfrm>
            <a:custGeom>
              <a:avLst/>
              <a:gdLst>
                <a:gd name="T0" fmla="*/ 1728 w 1729"/>
                <a:gd name="T1" fmla="*/ 865 h 1730"/>
                <a:gd name="T2" fmla="*/ 1662 w 1729"/>
                <a:gd name="T3" fmla="*/ 534 h 1730"/>
                <a:gd name="T4" fmla="*/ 1475 w 1729"/>
                <a:gd name="T5" fmla="*/ 254 h 1730"/>
                <a:gd name="T6" fmla="*/ 1194 w 1729"/>
                <a:gd name="T7" fmla="*/ 66 h 1730"/>
                <a:gd name="T8" fmla="*/ 864 w 1729"/>
                <a:gd name="T9" fmla="*/ 0 h 1730"/>
                <a:gd name="T10" fmla="*/ 533 w 1729"/>
                <a:gd name="T11" fmla="*/ 66 h 1730"/>
                <a:gd name="T12" fmla="*/ 253 w 1729"/>
                <a:gd name="T13" fmla="*/ 254 h 1730"/>
                <a:gd name="T14" fmla="*/ 65 w 1729"/>
                <a:gd name="T15" fmla="*/ 534 h 1730"/>
                <a:gd name="T16" fmla="*/ 0 w 1729"/>
                <a:gd name="T17" fmla="*/ 865 h 1730"/>
                <a:gd name="T18" fmla="*/ 65 w 1729"/>
                <a:gd name="T19" fmla="*/ 1197 h 1730"/>
                <a:gd name="T20" fmla="*/ 253 w 1729"/>
                <a:gd name="T21" fmla="*/ 1477 h 1730"/>
                <a:gd name="T22" fmla="*/ 533 w 1729"/>
                <a:gd name="T23" fmla="*/ 1665 h 1730"/>
                <a:gd name="T24" fmla="*/ 864 w 1729"/>
                <a:gd name="T25" fmla="*/ 1730 h 1730"/>
                <a:gd name="T26" fmla="*/ 1194 w 1729"/>
                <a:gd name="T27" fmla="*/ 1665 h 1730"/>
                <a:gd name="T28" fmla="*/ 1475 w 1729"/>
                <a:gd name="T29" fmla="*/ 1477 h 1730"/>
                <a:gd name="T30" fmla="*/ 1662 w 1729"/>
                <a:gd name="T31" fmla="*/ 1197 h 1730"/>
                <a:gd name="T32" fmla="*/ 1728 w 1729"/>
                <a:gd name="T33" fmla="*/ 865 h 1730"/>
                <a:gd name="T34" fmla="*/ 1729 w 1729"/>
                <a:gd name="T35" fmla="*/ 865 h 1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29" h="1730">
                  <a:moveTo>
                    <a:pt x="1728" y="865"/>
                  </a:moveTo>
                  <a:lnTo>
                    <a:pt x="1662" y="534"/>
                  </a:lnTo>
                  <a:lnTo>
                    <a:pt x="1475" y="254"/>
                  </a:lnTo>
                  <a:lnTo>
                    <a:pt x="1194" y="66"/>
                  </a:lnTo>
                  <a:lnTo>
                    <a:pt x="864" y="0"/>
                  </a:lnTo>
                  <a:lnTo>
                    <a:pt x="533" y="66"/>
                  </a:lnTo>
                  <a:lnTo>
                    <a:pt x="253" y="254"/>
                  </a:lnTo>
                  <a:lnTo>
                    <a:pt x="65" y="534"/>
                  </a:lnTo>
                  <a:lnTo>
                    <a:pt x="0" y="865"/>
                  </a:lnTo>
                  <a:lnTo>
                    <a:pt x="65" y="1197"/>
                  </a:lnTo>
                  <a:lnTo>
                    <a:pt x="253" y="1477"/>
                  </a:lnTo>
                  <a:lnTo>
                    <a:pt x="533" y="1665"/>
                  </a:lnTo>
                  <a:lnTo>
                    <a:pt x="864" y="1730"/>
                  </a:lnTo>
                  <a:lnTo>
                    <a:pt x="1194" y="1665"/>
                  </a:lnTo>
                  <a:lnTo>
                    <a:pt x="1475" y="1477"/>
                  </a:lnTo>
                  <a:lnTo>
                    <a:pt x="1662" y="1197"/>
                  </a:lnTo>
                  <a:lnTo>
                    <a:pt x="1728" y="865"/>
                  </a:lnTo>
                  <a:lnTo>
                    <a:pt x="1729" y="8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9579" name="Text Box 363"/>
          <p:cNvSpPr txBox="1">
            <a:spLocks noChangeArrowheads="1"/>
          </p:cNvSpPr>
          <p:nvPr/>
        </p:nvSpPr>
        <p:spPr bwMode="auto">
          <a:xfrm>
            <a:off x="2379663" y="5924550"/>
            <a:ext cx="4173537"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latin typeface="Times New Roman" pitchFamily="18" charset="0"/>
              </a:rPr>
              <a:t>INTERNAL THREAD</a:t>
            </a:r>
            <a:endParaRPr lang="en-GB" sz="3200" i="0">
              <a:solidFill>
                <a:srgbClr val="FF0000"/>
              </a:solidFill>
              <a:effectLst>
                <a:outerShdw blurRad="38100" dist="38100" dir="2700000" algn="tl">
                  <a:srgbClr val="FFFFFF"/>
                </a:outerShdw>
              </a:effectLst>
              <a:latin typeface="Times New Roman" pitchFamily="18" charset="0"/>
            </a:endParaRPr>
          </a:p>
        </p:txBody>
      </p:sp>
      <p:grpSp>
        <p:nvGrpSpPr>
          <p:cNvPr id="9581" name="Group 365"/>
          <p:cNvGrpSpPr>
            <a:grpSpLocks/>
          </p:cNvGrpSpPr>
          <p:nvPr/>
        </p:nvGrpSpPr>
        <p:grpSpPr bwMode="auto">
          <a:xfrm>
            <a:off x="781050" y="590550"/>
            <a:ext cx="7372350" cy="2732088"/>
            <a:chOff x="492" y="372"/>
            <a:chExt cx="4644" cy="1721"/>
          </a:xfrm>
        </p:grpSpPr>
        <p:grpSp>
          <p:nvGrpSpPr>
            <p:cNvPr id="9578" name="Group 362"/>
            <p:cNvGrpSpPr>
              <a:grpSpLocks/>
            </p:cNvGrpSpPr>
            <p:nvPr/>
          </p:nvGrpSpPr>
          <p:grpSpPr bwMode="auto">
            <a:xfrm>
              <a:off x="492" y="372"/>
              <a:ext cx="4644" cy="1356"/>
              <a:chOff x="663" y="421"/>
              <a:chExt cx="3107" cy="908"/>
            </a:xfrm>
          </p:grpSpPr>
          <p:sp>
            <p:nvSpPr>
              <p:cNvPr id="9220" name="Freeform 4"/>
              <p:cNvSpPr>
                <a:spLocks/>
              </p:cNvSpPr>
              <p:nvPr/>
            </p:nvSpPr>
            <p:spPr bwMode="auto">
              <a:xfrm>
                <a:off x="3040" y="623"/>
                <a:ext cx="502" cy="503"/>
              </a:xfrm>
              <a:custGeom>
                <a:avLst/>
                <a:gdLst>
                  <a:gd name="T0" fmla="*/ 4016 w 4017"/>
                  <a:gd name="T1" fmla="*/ 2011 h 4022"/>
                  <a:gd name="T2" fmla="*/ 3948 w 4017"/>
                  <a:gd name="T3" fmla="*/ 1491 h 4022"/>
                  <a:gd name="T4" fmla="*/ 3747 w 4017"/>
                  <a:gd name="T5" fmla="*/ 1005 h 4022"/>
                  <a:gd name="T6" fmla="*/ 3428 w 4017"/>
                  <a:gd name="T7" fmla="*/ 589 h 4022"/>
                  <a:gd name="T8" fmla="*/ 3012 w 4017"/>
                  <a:gd name="T9" fmla="*/ 269 h 4022"/>
                  <a:gd name="T10" fmla="*/ 2527 w 4017"/>
                  <a:gd name="T11" fmla="*/ 68 h 4022"/>
                  <a:gd name="T12" fmla="*/ 2008 w 4017"/>
                  <a:gd name="T13" fmla="*/ 0 h 4022"/>
                  <a:gd name="T14" fmla="*/ 1488 w 4017"/>
                  <a:gd name="T15" fmla="*/ 68 h 4022"/>
                  <a:gd name="T16" fmla="*/ 1003 w 4017"/>
                  <a:gd name="T17" fmla="*/ 269 h 4022"/>
                  <a:gd name="T18" fmla="*/ 588 w 4017"/>
                  <a:gd name="T19" fmla="*/ 589 h 4022"/>
                  <a:gd name="T20" fmla="*/ 268 w 4017"/>
                  <a:gd name="T21" fmla="*/ 1005 h 4022"/>
                  <a:gd name="T22" fmla="*/ 67 w 4017"/>
                  <a:gd name="T23" fmla="*/ 1491 h 4022"/>
                  <a:gd name="T24" fmla="*/ 0 w 4017"/>
                  <a:gd name="T25" fmla="*/ 2011 h 4022"/>
                  <a:gd name="T26" fmla="*/ 67 w 4017"/>
                  <a:gd name="T27" fmla="*/ 2532 h 4022"/>
                  <a:gd name="T28" fmla="*/ 268 w 4017"/>
                  <a:gd name="T29" fmla="*/ 3016 h 4022"/>
                  <a:gd name="T30" fmla="*/ 588 w 4017"/>
                  <a:gd name="T31" fmla="*/ 3433 h 4022"/>
                  <a:gd name="T32" fmla="*/ 1003 w 4017"/>
                  <a:gd name="T33" fmla="*/ 3752 h 4022"/>
                  <a:gd name="T34" fmla="*/ 1488 w 4017"/>
                  <a:gd name="T35" fmla="*/ 3953 h 4022"/>
                  <a:gd name="T36" fmla="*/ 2008 w 4017"/>
                  <a:gd name="T37" fmla="*/ 4022 h 4022"/>
                  <a:gd name="T38" fmla="*/ 2527 w 4017"/>
                  <a:gd name="T39" fmla="*/ 3953 h 4022"/>
                  <a:gd name="T40" fmla="*/ 3012 w 4017"/>
                  <a:gd name="T41" fmla="*/ 3752 h 4022"/>
                  <a:gd name="T42" fmla="*/ 3428 w 4017"/>
                  <a:gd name="T43" fmla="*/ 3433 h 4022"/>
                  <a:gd name="T44" fmla="*/ 3747 w 4017"/>
                  <a:gd name="T45" fmla="*/ 3016 h 4022"/>
                  <a:gd name="T46" fmla="*/ 3948 w 4017"/>
                  <a:gd name="T47" fmla="*/ 2532 h 4022"/>
                  <a:gd name="T48" fmla="*/ 4016 w 4017"/>
                  <a:gd name="T49" fmla="*/ 2011 h 4022"/>
                  <a:gd name="T50" fmla="*/ 4017 w 4017"/>
                  <a:gd name="T51" fmla="*/ 2011 h 4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17" h="4022">
                    <a:moveTo>
                      <a:pt x="4016" y="2011"/>
                    </a:moveTo>
                    <a:lnTo>
                      <a:pt x="3948" y="1491"/>
                    </a:lnTo>
                    <a:lnTo>
                      <a:pt x="3747" y="1005"/>
                    </a:lnTo>
                    <a:lnTo>
                      <a:pt x="3428" y="589"/>
                    </a:lnTo>
                    <a:lnTo>
                      <a:pt x="3012" y="269"/>
                    </a:lnTo>
                    <a:lnTo>
                      <a:pt x="2527" y="68"/>
                    </a:lnTo>
                    <a:lnTo>
                      <a:pt x="2008" y="0"/>
                    </a:lnTo>
                    <a:lnTo>
                      <a:pt x="1488" y="68"/>
                    </a:lnTo>
                    <a:lnTo>
                      <a:pt x="1003" y="269"/>
                    </a:lnTo>
                    <a:lnTo>
                      <a:pt x="588" y="589"/>
                    </a:lnTo>
                    <a:lnTo>
                      <a:pt x="268" y="1005"/>
                    </a:lnTo>
                    <a:lnTo>
                      <a:pt x="67" y="1491"/>
                    </a:lnTo>
                    <a:lnTo>
                      <a:pt x="0" y="2011"/>
                    </a:lnTo>
                    <a:lnTo>
                      <a:pt x="67" y="2532"/>
                    </a:lnTo>
                    <a:lnTo>
                      <a:pt x="268" y="3016"/>
                    </a:lnTo>
                    <a:lnTo>
                      <a:pt x="588" y="3433"/>
                    </a:lnTo>
                    <a:lnTo>
                      <a:pt x="1003" y="3752"/>
                    </a:lnTo>
                    <a:lnTo>
                      <a:pt x="1488" y="3953"/>
                    </a:lnTo>
                    <a:lnTo>
                      <a:pt x="2008" y="4022"/>
                    </a:lnTo>
                    <a:lnTo>
                      <a:pt x="2527" y="3953"/>
                    </a:lnTo>
                    <a:lnTo>
                      <a:pt x="3012" y="3752"/>
                    </a:lnTo>
                    <a:lnTo>
                      <a:pt x="3428" y="3433"/>
                    </a:lnTo>
                    <a:lnTo>
                      <a:pt x="3747" y="3016"/>
                    </a:lnTo>
                    <a:lnTo>
                      <a:pt x="3948" y="2532"/>
                    </a:lnTo>
                    <a:lnTo>
                      <a:pt x="4016" y="2011"/>
                    </a:lnTo>
                    <a:lnTo>
                      <a:pt x="4017" y="201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21" name="Freeform 5"/>
              <p:cNvSpPr>
                <a:spLocks/>
              </p:cNvSpPr>
              <p:nvPr/>
            </p:nvSpPr>
            <p:spPr bwMode="auto">
              <a:xfrm>
                <a:off x="3291" y="421"/>
                <a:ext cx="1" cy="908"/>
              </a:xfrm>
              <a:custGeom>
                <a:avLst/>
                <a:gdLst>
                  <a:gd name="T0" fmla="*/ 0 w 1"/>
                  <a:gd name="T1" fmla="*/ 0 h 7265"/>
                  <a:gd name="T2" fmla="*/ 0 w 1"/>
                  <a:gd name="T3" fmla="*/ 7265 h 7265"/>
                  <a:gd name="T4" fmla="*/ 1 w 1"/>
                  <a:gd name="T5" fmla="*/ 7265 h 7265"/>
                </a:gdLst>
                <a:ahLst/>
                <a:cxnLst>
                  <a:cxn ang="0">
                    <a:pos x="T0" y="T1"/>
                  </a:cxn>
                  <a:cxn ang="0">
                    <a:pos x="T2" y="T3"/>
                  </a:cxn>
                  <a:cxn ang="0">
                    <a:pos x="T4" y="T5"/>
                  </a:cxn>
                </a:cxnLst>
                <a:rect l="0" t="0" r="r" b="b"/>
                <a:pathLst>
                  <a:path w="1" h="7265">
                    <a:moveTo>
                      <a:pt x="0" y="0"/>
                    </a:moveTo>
                    <a:lnTo>
                      <a:pt x="0" y="7265"/>
                    </a:lnTo>
                    <a:lnTo>
                      <a:pt x="1" y="7265"/>
                    </a:lnTo>
                  </a:path>
                </a:pathLst>
              </a:custGeom>
              <a:noFill/>
              <a:ln w="0" cap="flat">
                <a:solidFill>
                  <a:srgbClr val="FFFFFF"/>
                </a:solidFill>
                <a:prstDash val="lg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22" name="Freeform 6"/>
              <p:cNvSpPr>
                <a:spLocks/>
              </p:cNvSpPr>
              <p:nvPr/>
            </p:nvSpPr>
            <p:spPr bwMode="auto">
              <a:xfrm>
                <a:off x="2811" y="875"/>
                <a:ext cx="959" cy="1"/>
              </a:xfrm>
              <a:custGeom>
                <a:avLst/>
                <a:gdLst>
                  <a:gd name="T0" fmla="*/ 0 w 7674"/>
                  <a:gd name="T1" fmla="*/ 7673 w 7674"/>
                  <a:gd name="T2" fmla="*/ 7674 w 7674"/>
                </a:gdLst>
                <a:ahLst/>
                <a:cxnLst>
                  <a:cxn ang="0">
                    <a:pos x="T0" y="0"/>
                  </a:cxn>
                  <a:cxn ang="0">
                    <a:pos x="T1" y="0"/>
                  </a:cxn>
                  <a:cxn ang="0">
                    <a:pos x="T2" y="0"/>
                  </a:cxn>
                </a:cxnLst>
                <a:rect l="0" t="0" r="r" b="b"/>
                <a:pathLst>
                  <a:path w="7674">
                    <a:moveTo>
                      <a:pt x="0" y="0"/>
                    </a:moveTo>
                    <a:lnTo>
                      <a:pt x="7673" y="0"/>
                    </a:lnTo>
                    <a:lnTo>
                      <a:pt x="7674" y="0"/>
                    </a:lnTo>
                  </a:path>
                </a:pathLst>
              </a:custGeom>
              <a:noFill/>
              <a:ln w="0" cap="flat">
                <a:solidFill>
                  <a:srgbClr val="FFFFFF"/>
                </a:solidFill>
                <a:prstDash val="lg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23" name="Freeform 7"/>
              <p:cNvSpPr>
                <a:spLocks/>
              </p:cNvSpPr>
              <p:nvPr/>
            </p:nvSpPr>
            <p:spPr bwMode="auto">
              <a:xfrm>
                <a:off x="874" y="623"/>
                <a:ext cx="1555" cy="1"/>
              </a:xfrm>
              <a:custGeom>
                <a:avLst/>
                <a:gdLst>
                  <a:gd name="T0" fmla="*/ 12438 w 12438"/>
                  <a:gd name="T1" fmla="*/ 0 w 12438"/>
                  <a:gd name="T2" fmla="*/ 1 w 12438"/>
                </a:gdLst>
                <a:ahLst/>
                <a:cxnLst>
                  <a:cxn ang="0">
                    <a:pos x="T0" y="0"/>
                  </a:cxn>
                  <a:cxn ang="0">
                    <a:pos x="T1" y="0"/>
                  </a:cxn>
                  <a:cxn ang="0">
                    <a:pos x="T2" y="0"/>
                  </a:cxn>
                </a:cxnLst>
                <a:rect l="0" t="0" r="r" b="b"/>
                <a:pathLst>
                  <a:path w="12438">
                    <a:moveTo>
                      <a:pt x="1243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24" name="Freeform 8"/>
              <p:cNvSpPr>
                <a:spLocks/>
              </p:cNvSpPr>
              <p:nvPr/>
            </p:nvSpPr>
            <p:spPr bwMode="auto">
              <a:xfrm>
                <a:off x="874" y="1126"/>
                <a:ext cx="1555" cy="1"/>
              </a:xfrm>
              <a:custGeom>
                <a:avLst/>
                <a:gdLst>
                  <a:gd name="T0" fmla="*/ 12438 w 12438"/>
                  <a:gd name="T1" fmla="*/ 0 w 12438"/>
                  <a:gd name="T2" fmla="*/ 1 w 12438"/>
                </a:gdLst>
                <a:ahLst/>
                <a:cxnLst>
                  <a:cxn ang="0">
                    <a:pos x="T0" y="0"/>
                  </a:cxn>
                  <a:cxn ang="0">
                    <a:pos x="T1" y="0"/>
                  </a:cxn>
                  <a:cxn ang="0">
                    <a:pos x="T2" y="0"/>
                  </a:cxn>
                </a:cxnLst>
                <a:rect l="0" t="0" r="r" b="b"/>
                <a:pathLst>
                  <a:path w="12438">
                    <a:moveTo>
                      <a:pt x="1243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25" name="Freeform 9"/>
              <p:cNvSpPr>
                <a:spLocks/>
              </p:cNvSpPr>
              <p:nvPr/>
            </p:nvSpPr>
            <p:spPr bwMode="auto">
              <a:xfrm>
                <a:off x="823" y="674"/>
                <a:ext cx="1082" cy="1"/>
              </a:xfrm>
              <a:custGeom>
                <a:avLst/>
                <a:gdLst>
                  <a:gd name="T0" fmla="*/ 8656 w 8656"/>
                  <a:gd name="T1" fmla="*/ 0 w 8656"/>
                  <a:gd name="T2" fmla="*/ 1 w 8656"/>
                </a:gdLst>
                <a:ahLst/>
                <a:cxnLst>
                  <a:cxn ang="0">
                    <a:pos x="T0" y="0"/>
                  </a:cxn>
                  <a:cxn ang="0">
                    <a:pos x="T1" y="0"/>
                  </a:cxn>
                  <a:cxn ang="0">
                    <a:pos x="T2" y="0"/>
                  </a:cxn>
                </a:cxnLst>
                <a:rect l="0" t="0" r="r" b="b"/>
                <a:pathLst>
                  <a:path w="8656">
                    <a:moveTo>
                      <a:pt x="8656"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26" name="Freeform 10"/>
              <p:cNvSpPr>
                <a:spLocks/>
              </p:cNvSpPr>
              <p:nvPr/>
            </p:nvSpPr>
            <p:spPr bwMode="auto">
              <a:xfrm>
                <a:off x="823" y="1075"/>
                <a:ext cx="1082" cy="1"/>
              </a:xfrm>
              <a:custGeom>
                <a:avLst/>
                <a:gdLst>
                  <a:gd name="T0" fmla="*/ 8656 w 8656"/>
                  <a:gd name="T1" fmla="*/ 0 w 8656"/>
                  <a:gd name="T2" fmla="*/ 1 w 8656"/>
                </a:gdLst>
                <a:ahLst/>
                <a:cxnLst>
                  <a:cxn ang="0">
                    <a:pos x="T0" y="0"/>
                  </a:cxn>
                  <a:cxn ang="0">
                    <a:pos x="T1" y="0"/>
                  </a:cxn>
                  <a:cxn ang="0">
                    <a:pos x="T2" y="0"/>
                  </a:cxn>
                </a:cxnLst>
                <a:rect l="0" t="0" r="r" b="b"/>
                <a:pathLst>
                  <a:path w="8656">
                    <a:moveTo>
                      <a:pt x="8656"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27" name="Freeform 11"/>
              <p:cNvSpPr>
                <a:spLocks/>
              </p:cNvSpPr>
              <p:nvPr/>
            </p:nvSpPr>
            <p:spPr bwMode="auto">
              <a:xfrm>
                <a:off x="823" y="674"/>
                <a:ext cx="1" cy="401"/>
              </a:xfrm>
              <a:custGeom>
                <a:avLst/>
                <a:gdLst>
                  <a:gd name="T0" fmla="*/ 0 w 1"/>
                  <a:gd name="T1" fmla="*/ 3211 h 3211"/>
                  <a:gd name="T2" fmla="*/ 0 w 1"/>
                  <a:gd name="T3" fmla="*/ 0 h 3211"/>
                  <a:gd name="T4" fmla="*/ 1 w 1"/>
                  <a:gd name="T5" fmla="*/ 0 h 3211"/>
                </a:gdLst>
                <a:ahLst/>
                <a:cxnLst>
                  <a:cxn ang="0">
                    <a:pos x="T0" y="T1"/>
                  </a:cxn>
                  <a:cxn ang="0">
                    <a:pos x="T2" y="T3"/>
                  </a:cxn>
                  <a:cxn ang="0">
                    <a:pos x="T4" y="T5"/>
                  </a:cxn>
                </a:cxnLst>
                <a:rect l="0" t="0" r="r" b="b"/>
                <a:pathLst>
                  <a:path w="1" h="3211">
                    <a:moveTo>
                      <a:pt x="0" y="32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28" name="Freeform 12"/>
              <p:cNvSpPr>
                <a:spLocks/>
              </p:cNvSpPr>
              <p:nvPr/>
            </p:nvSpPr>
            <p:spPr bwMode="auto">
              <a:xfrm>
                <a:off x="823" y="674"/>
                <a:ext cx="1" cy="401"/>
              </a:xfrm>
              <a:custGeom>
                <a:avLst/>
                <a:gdLst>
                  <a:gd name="T0" fmla="*/ 0 w 1"/>
                  <a:gd name="T1" fmla="*/ 3211 h 3211"/>
                  <a:gd name="T2" fmla="*/ 0 w 1"/>
                  <a:gd name="T3" fmla="*/ 0 h 3211"/>
                  <a:gd name="T4" fmla="*/ 1 w 1"/>
                  <a:gd name="T5" fmla="*/ 0 h 3211"/>
                </a:gdLst>
                <a:ahLst/>
                <a:cxnLst>
                  <a:cxn ang="0">
                    <a:pos x="T0" y="T1"/>
                  </a:cxn>
                  <a:cxn ang="0">
                    <a:pos x="T2" y="T3"/>
                  </a:cxn>
                  <a:cxn ang="0">
                    <a:pos x="T4" y="T5"/>
                  </a:cxn>
                </a:cxnLst>
                <a:rect l="0" t="0" r="r" b="b"/>
                <a:pathLst>
                  <a:path w="1" h="3211">
                    <a:moveTo>
                      <a:pt x="0" y="32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29" name="Freeform 13"/>
              <p:cNvSpPr>
                <a:spLocks/>
              </p:cNvSpPr>
              <p:nvPr/>
            </p:nvSpPr>
            <p:spPr bwMode="auto">
              <a:xfrm>
                <a:off x="874" y="623"/>
                <a:ext cx="1" cy="503"/>
              </a:xfrm>
              <a:custGeom>
                <a:avLst/>
                <a:gdLst>
                  <a:gd name="T0" fmla="*/ 0 w 1"/>
                  <a:gd name="T1" fmla="*/ 4022 h 4022"/>
                  <a:gd name="T2" fmla="*/ 0 w 1"/>
                  <a:gd name="T3" fmla="*/ 0 h 4022"/>
                  <a:gd name="T4" fmla="*/ 1 w 1"/>
                  <a:gd name="T5" fmla="*/ 0 h 4022"/>
                </a:gdLst>
                <a:ahLst/>
                <a:cxnLst>
                  <a:cxn ang="0">
                    <a:pos x="T0" y="T1"/>
                  </a:cxn>
                  <a:cxn ang="0">
                    <a:pos x="T2" y="T3"/>
                  </a:cxn>
                  <a:cxn ang="0">
                    <a:pos x="T4" y="T5"/>
                  </a:cxn>
                </a:cxnLst>
                <a:rect l="0" t="0" r="r" b="b"/>
                <a:pathLst>
                  <a:path w="1" h="4022">
                    <a:moveTo>
                      <a:pt x="0" y="402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0" name="Freeform 14"/>
              <p:cNvSpPr>
                <a:spLocks/>
              </p:cNvSpPr>
              <p:nvPr/>
            </p:nvSpPr>
            <p:spPr bwMode="auto">
              <a:xfrm>
                <a:off x="823" y="623"/>
                <a:ext cx="51" cy="51"/>
              </a:xfrm>
              <a:custGeom>
                <a:avLst/>
                <a:gdLst>
                  <a:gd name="T0" fmla="*/ 0 w 406"/>
                  <a:gd name="T1" fmla="*/ 405 h 405"/>
                  <a:gd name="T2" fmla="*/ 405 w 406"/>
                  <a:gd name="T3" fmla="*/ 0 h 405"/>
                  <a:gd name="T4" fmla="*/ 406 w 406"/>
                  <a:gd name="T5" fmla="*/ 0 h 405"/>
                </a:gdLst>
                <a:ahLst/>
                <a:cxnLst>
                  <a:cxn ang="0">
                    <a:pos x="T0" y="T1"/>
                  </a:cxn>
                  <a:cxn ang="0">
                    <a:pos x="T2" y="T3"/>
                  </a:cxn>
                  <a:cxn ang="0">
                    <a:pos x="T4" y="T5"/>
                  </a:cxn>
                </a:cxnLst>
                <a:rect l="0" t="0" r="r" b="b"/>
                <a:pathLst>
                  <a:path w="406" h="405">
                    <a:moveTo>
                      <a:pt x="0" y="405"/>
                    </a:moveTo>
                    <a:lnTo>
                      <a:pt x="405" y="0"/>
                    </a:lnTo>
                    <a:lnTo>
                      <a:pt x="4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1" name="Freeform 15"/>
              <p:cNvSpPr>
                <a:spLocks/>
              </p:cNvSpPr>
              <p:nvPr/>
            </p:nvSpPr>
            <p:spPr bwMode="auto">
              <a:xfrm>
                <a:off x="823" y="1075"/>
                <a:ext cx="51" cy="51"/>
              </a:xfrm>
              <a:custGeom>
                <a:avLst/>
                <a:gdLst>
                  <a:gd name="T0" fmla="*/ 0 w 406"/>
                  <a:gd name="T1" fmla="*/ 0 h 406"/>
                  <a:gd name="T2" fmla="*/ 405 w 406"/>
                  <a:gd name="T3" fmla="*/ 406 h 406"/>
                  <a:gd name="T4" fmla="*/ 406 w 406"/>
                  <a:gd name="T5" fmla="*/ 406 h 406"/>
                </a:gdLst>
                <a:ahLst/>
                <a:cxnLst>
                  <a:cxn ang="0">
                    <a:pos x="T0" y="T1"/>
                  </a:cxn>
                  <a:cxn ang="0">
                    <a:pos x="T2" y="T3"/>
                  </a:cxn>
                  <a:cxn ang="0">
                    <a:pos x="T4" y="T5"/>
                  </a:cxn>
                </a:cxnLst>
                <a:rect l="0" t="0" r="r" b="b"/>
                <a:pathLst>
                  <a:path w="406" h="406">
                    <a:moveTo>
                      <a:pt x="0" y="0"/>
                    </a:moveTo>
                    <a:lnTo>
                      <a:pt x="405" y="406"/>
                    </a:lnTo>
                    <a:lnTo>
                      <a:pt x="406" y="40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2" name="Freeform 16"/>
              <p:cNvSpPr>
                <a:spLocks/>
              </p:cNvSpPr>
              <p:nvPr/>
            </p:nvSpPr>
            <p:spPr bwMode="auto">
              <a:xfrm>
                <a:off x="1905" y="623"/>
                <a:ext cx="1" cy="503"/>
              </a:xfrm>
              <a:custGeom>
                <a:avLst/>
                <a:gdLst>
                  <a:gd name="T0" fmla="*/ 0 w 1"/>
                  <a:gd name="T1" fmla="*/ 4022 h 4022"/>
                  <a:gd name="T2" fmla="*/ 0 w 1"/>
                  <a:gd name="T3" fmla="*/ 0 h 4022"/>
                  <a:gd name="T4" fmla="*/ 1 w 1"/>
                  <a:gd name="T5" fmla="*/ 0 h 4022"/>
                </a:gdLst>
                <a:ahLst/>
                <a:cxnLst>
                  <a:cxn ang="0">
                    <a:pos x="T0" y="T1"/>
                  </a:cxn>
                  <a:cxn ang="0">
                    <a:pos x="T2" y="T3"/>
                  </a:cxn>
                  <a:cxn ang="0">
                    <a:pos x="T4" y="T5"/>
                  </a:cxn>
                </a:cxnLst>
                <a:rect l="0" t="0" r="r" b="b"/>
                <a:pathLst>
                  <a:path w="1" h="4022">
                    <a:moveTo>
                      <a:pt x="0" y="402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3" name="Freeform 17"/>
              <p:cNvSpPr>
                <a:spLocks/>
              </p:cNvSpPr>
              <p:nvPr/>
            </p:nvSpPr>
            <p:spPr bwMode="auto">
              <a:xfrm>
                <a:off x="1905" y="623"/>
                <a:ext cx="51" cy="51"/>
              </a:xfrm>
              <a:custGeom>
                <a:avLst/>
                <a:gdLst>
                  <a:gd name="T0" fmla="*/ 0 w 406"/>
                  <a:gd name="T1" fmla="*/ 405 h 405"/>
                  <a:gd name="T2" fmla="*/ 155 w 406"/>
                  <a:gd name="T3" fmla="*/ 375 h 405"/>
                  <a:gd name="T4" fmla="*/ 286 w 406"/>
                  <a:gd name="T5" fmla="*/ 286 h 405"/>
                  <a:gd name="T6" fmla="*/ 374 w 406"/>
                  <a:gd name="T7" fmla="*/ 156 h 405"/>
                  <a:gd name="T8" fmla="*/ 405 w 406"/>
                  <a:gd name="T9" fmla="*/ 0 h 405"/>
                  <a:gd name="T10" fmla="*/ 406 w 406"/>
                  <a:gd name="T11" fmla="*/ 0 h 405"/>
                </a:gdLst>
                <a:ahLst/>
                <a:cxnLst>
                  <a:cxn ang="0">
                    <a:pos x="T0" y="T1"/>
                  </a:cxn>
                  <a:cxn ang="0">
                    <a:pos x="T2" y="T3"/>
                  </a:cxn>
                  <a:cxn ang="0">
                    <a:pos x="T4" y="T5"/>
                  </a:cxn>
                  <a:cxn ang="0">
                    <a:pos x="T6" y="T7"/>
                  </a:cxn>
                  <a:cxn ang="0">
                    <a:pos x="T8" y="T9"/>
                  </a:cxn>
                  <a:cxn ang="0">
                    <a:pos x="T10" y="T11"/>
                  </a:cxn>
                </a:cxnLst>
                <a:rect l="0" t="0" r="r" b="b"/>
                <a:pathLst>
                  <a:path w="406" h="405">
                    <a:moveTo>
                      <a:pt x="0" y="405"/>
                    </a:moveTo>
                    <a:lnTo>
                      <a:pt x="155" y="375"/>
                    </a:lnTo>
                    <a:lnTo>
                      <a:pt x="286" y="286"/>
                    </a:lnTo>
                    <a:lnTo>
                      <a:pt x="374" y="156"/>
                    </a:lnTo>
                    <a:lnTo>
                      <a:pt x="405" y="0"/>
                    </a:lnTo>
                    <a:lnTo>
                      <a:pt x="4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4" name="Freeform 18"/>
              <p:cNvSpPr>
                <a:spLocks/>
              </p:cNvSpPr>
              <p:nvPr/>
            </p:nvSpPr>
            <p:spPr bwMode="auto">
              <a:xfrm>
                <a:off x="1905" y="1075"/>
                <a:ext cx="51" cy="51"/>
              </a:xfrm>
              <a:custGeom>
                <a:avLst/>
                <a:gdLst>
                  <a:gd name="T0" fmla="*/ 405 w 405"/>
                  <a:gd name="T1" fmla="*/ 406 h 406"/>
                  <a:gd name="T2" fmla="*/ 374 w 405"/>
                  <a:gd name="T3" fmla="*/ 251 h 406"/>
                  <a:gd name="T4" fmla="*/ 286 w 405"/>
                  <a:gd name="T5" fmla="*/ 119 h 406"/>
                  <a:gd name="T6" fmla="*/ 155 w 405"/>
                  <a:gd name="T7" fmla="*/ 30 h 406"/>
                  <a:gd name="T8" fmla="*/ 0 w 405"/>
                  <a:gd name="T9" fmla="*/ 0 h 406"/>
                  <a:gd name="T10" fmla="*/ 1 w 405"/>
                  <a:gd name="T11" fmla="*/ 0 h 406"/>
                </a:gdLst>
                <a:ahLst/>
                <a:cxnLst>
                  <a:cxn ang="0">
                    <a:pos x="T0" y="T1"/>
                  </a:cxn>
                  <a:cxn ang="0">
                    <a:pos x="T2" y="T3"/>
                  </a:cxn>
                  <a:cxn ang="0">
                    <a:pos x="T4" y="T5"/>
                  </a:cxn>
                  <a:cxn ang="0">
                    <a:pos x="T6" y="T7"/>
                  </a:cxn>
                  <a:cxn ang="0">
                    <a:pos x="T8" y="T9"/>
                  </a:cxn>
                  <a:cxn ang="0">
                    <a:pos x="T10" y="T11"/>
                  </a:cxn>
                </a:cxnLst>
                <a:rect l="0" t="0" r="r" b="b"/>
                <a:pathLst>
                  <a:path w="405" h="406">
                    <a:moveTo>
                      <a:pt x="405" y="406"/>
                    </a:moveTo>
                    <a:lnTo>
                      <a:pt x="374" y="251"/>
                    </a:lnTo>
                    <a:lnTo>
                      <a:pt x="286" y="119"/>
                    </a:lnTo>
                    <a:lnTo>
                      <a:pt x="155" y="30"/>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5" name="Freeform 19"/>
              <p:cNvSpPr>
                <a:spLocks/>
              </p:cNvSpPr>
              <p:nvPr/>
            </p:nvSpPr>
            <p:spPr bwMode="auto">
              <a:xfrm>
                <a:off x="3090" y="674"/>
                <a:ext cx="401" cy="401"/>
              </a:xfrm>
              <a:custGeom>
                <a:avLst/>
                <a:gdLst>
                  <a:gd name="T0" fmla="*/ 1604 w 3208"/>
                  <a:gd name="T1" fmla="*/ 0 h 3211"/>
                  <a:gd name="T2" fmla="*/ 1109 w 3208"/>
                  <a:gd name="T3" fmla="*/ 79 h 3211"/>
                  <a:gd name="T4" fmla="*/ 661 w 3208"/>
                  <a:gd name="T5" fmla="*/ 307 h 3211"/>
                  <a:gd name="T6" fmla="*/ 307 w 3208"/>
                  <a:gd name="T7" fmla="*/ 663 h 3211"/>
                  <a:gd name="T8" fmla="*/ 79 w 3208"/>
                  <a:gd name="T9" fmla="*/ 1110 h 3211"/>
                  <a:gd name="T10" fmla="*/ 0 w 3208"/>
                  <a:gd name="T11" fmla="*/ 1606 h 3211"/>
                  <a:gd name="T12" fmla="*/ 79 w 3208"/>
                  <a:gd name="T13" fmla="*/ 2101 h 3211"/>
                  <a:gd name="T14" fmla="*/ 307 w 3208"/>
                  <a:gd name="T15" fmla="*/ 2549 h 3211"/>
                  <a:gd name="T16" fmla="*/ 661 w 3208"/>
                  <a:gd name="T17" fmla="*/ 2904 h 3211"/>
                  <a:gd name="T18" fmla="*/ 1109 w 3208"/>
                  <a:gd name="T19" fmla="*/ 3132 h 3211"/>
                  <a:gd name="T20" fmla="*/ 1604 w 3208"/>
                  <a:gd name="T21" fmla="*/ 3211 h 3211"/>
                  <a:gd name="T22" fmla="*/ 2099 w 3208"/>
                  <a:gd name="T23" fmla="*/ 3132 h 3211"/>
                  <a:gd name="T24" fmla="*/ 2546 w 3208"/>
                  <a:gd name="T25" fmla="*/ 2904 h 3211"/>
                  <a:gd name="T26" fmla="*/ 2901 w 3208"/>
                  <a:gd name="T27" fmla="*/ 2549 h 3211"/>
                  <a:gd name="T28" fmla="*/ 3128 w 3208"/>
                  <a:gd name="T29" fmla="*/ 2101 h 3211"/>
                  <a:gd name="T30" fmla="*/ 3206 w 3208"/>
                  <a:gd name="T31" fmla="*/ 1606 h 3211"/>
                  <a:gd name="T32" fmla="*/ 3208 w 3208"/>
                  <a:gd name="T33" fmla="*/ 1606 h 3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08" h="3211">
                    <a:moveTo>
                      <a:pt x="1604" y="0"/>
                    </a:moveTo>
                    <a:lnTo>
                      <a:pt x="1109" y="79"/>
                    </a:lnTo>
                    <a:lnTo>
                      <a:pt x="661" y="307"/>
                    </a:lnTo>
                    <a:lnTo>
                      <a:pt x="307" y="663"/>
                    </a:lnTo>
                    <a:lnTo>
                      <a:pt x="79" y="1110"/>
                    </a:lnTo>
                    <a:lnTo>
                      <a:pt x="0" y="1606"/>
                    </a:lnTo>
                    <a:lnTo>
                      <a:pt x="79" y="2101"/>
                    </a:lnTo>
                    <a:lnTo>
                      <a:pt x="307" y="2549"/>
                    </a:lnTo>
                    <a:lnTo>
                      <a:pt x="661" y="2904"/>
                    </a:lnTo>
                    <a:lnTo>
                      <a:pt x="1109" y="3132"/>
                    </a:lnTo>
                    <a:lnTo>
                      <a:pt x="1604" y="3211"/>
                    </a:lnTo>
                    <a:lnTo>
                      <a:pt x="2099" y="3132"/>
                    </a:lnTo>
                    <a:lnTo>
                      <a:pt x="2546" y="2904"/>
                    </a:lnTo>
                    <a:lnTo>
                      <a:pt x="2901" y="2549"/>
                    </a:lnTo>
                    <a:lnTo>
                      <a:pt x="3128" y="2101"/>
                    </a:lnTo>
                    <a:lnTo>
                      <a:pt x="3206" y="1606"/>
                    </a:lnTo>
                    <a:lnTo>
                      <a:pt x="3208" y="160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6" name="Freeform 20"/>
              <p:cNvSpPr>
                <a:spLocks/>
              </p:cNvSpPr>
              <p:nvPr/>
            </p:nvSpPr>
            <p:spPr bwMode="auto">
              <a:xfrm>
                <a:off x="2429" y="623"/>
                <a:ext cx="69" cy="252"/>
              </a:xfrm>
              <a:custGeom>
                <a:avLst/>
                <a:gdLst>
                  <a:gd name="T0" fmla="*/ 0 w 551"/>
                  <a:gd name="T1" fmla="*/ 2011 h 2011"/>
                  <a:gd name="T2" fmla="*/ 357 w 551"/>
                  <a:gd name="T3" fmla="*/ 1687 h 2011"/>
                  <a:gd name="T4" fmla="*/ 551 w 551"/>
                  <a:gd name="T5" fmla="*/ 1246 h 2011"/>
                  <a:gd name="T6" fmla="*/ 551 w 551"/>
                  <a:gd name="T7" fmla="*/ 764 h 2011"/>
                  <a:gd name="T8" fmla="*/ 357 w 551"/>
                  <a:gd name="T9" fmla="*/ 324 h 2011"/>
                  <a:gd name="T10" fmla="*/ 0 w 551"/>
                  <a:gd name="T11" fmla="*/ 0 h 2011"/>
                  <a:gd name="T12" fmla="*/ 1 w 551"/>
                  <a:gd name="T13" fmla="*/ 0 h 2011"/>
                </a:gdLst>
                <a:ahLst/>
                <a:cxnLst>
                  <a:cxn ang="0">
                    <a:pos x="T0" y="T1"/>
                  </a:cxn>
                  <a:cxn ang="0">
                    <a:pos x="T2" y="T3"/>
                  </a:cxn>
                  <a:cxn ang="0">
                    <a:pos x="T4" y="T5"/>
                  </a:cxn>
                  <a:cxn ang="0">
                    <a:pos x="T6" y="T7"/>
                  </a:cxn>
                  <a:cxn ang="0">
                    <a:pos x="T8" y="T9"/>
                  </a:cxn>
                  <a:cxn ang="0">
                    <a:pos x="T10" y="T11"/>
                  </a:cxn>
                  <a:cxn ang="0">
                    <a:pos x="T12" y="T13"/>
                  </a:cxn>
                </a:cxnLst>
                <a:rect l="0" t="0" r="r" b="b"/>
                <a:pathLst>
                  <a:path w="551" h="2011">
                    <a:moveTo>
                      <a:pt x="0" y="2011"/>
                    </a:moveTo>
                    <a:lnTo>
                      <a:pt x="357" y="1687"/>
                    </a:lnTo>
                    <a:lnTo>
                      <a:pt x="551" y="1246"/>
                    </a:lnTo>
                    <a:lnTo>
                      <a:pt x="551" y="764"/>
                    </a:lnTo>
                    <a:lnTo>
                      <a:pt x="357" y="324"/>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7" name="Freeform 21"/>
              <p:cNvSpPr>
                <a:spLocks/>
              </p:cNvSpPr>
              <p:nvPr/>
            </p:nvSpPr>
            <p:spPr bwMode="auto">
              <a:xfrm>
                <a:off x="2429" y="855"/>
                <a:ext cx="73" cy="271"/>
              </a:xfrm>
              <a:custGeom>
                <a:avLst/>
                <a:gdLst>
                  <a:gd name="T0" fmla="*/ 0 w 584"/>
                  <a:gd name="T1" fmla="*/ 2169 h 2169"/>
                  <a:gd name="T2" fmla="*/ 335 w 584"/>
                  <a:gd name="T3" fmla="*/ 1814 h 2169"/>
                  <a:gd name="T4" fmla="*/ 537 w 584"/>
                  <a:gd name="T5" fmla="*/ 1371 h 2169"/>
                  <a:gd name="T6" fmla="*/ 584 w 584"/>
                  <a:gd name="T7" fmla="*/ 886 h 2169"/>
                  <a:gd name="T8" fmla="*/ 471 w 584"/>
                  <a:gd name="T9" fmla="*/ 411 h 2169"/>
                  <a:gd name="T10" fmla="*/ 211 w 584"/>
                  <a:gd name="T11" fmla="*/ 0 h 2169"/>
                  <a:gd name="T12" fmla="*/ 212 w 584"/>
                  <a:gd name="T13" fmla="*/ 0 h 2169"/>
                </a:gdLst>
                <a:ahLst/>
                <a:cxnLst>
                  <a:cxn ang="0">
                    <a:pos x="T0" y="T1"/>
                  </a:cxn>
                  <a:cxn ang="0">
                    <a:pos x="T2" y="T3"/>
                  </a:cxn>
                  <a:cxn ang="0">
                    <a:pos x="T4" y="T5"/>
                  </a:cxn>
                  <a:cxn ang="0">
                    <a:pos x="T6" y="T7"/>
                  </a:cxn>
                  <a:cxn ang="0">
                    <a:pos x="T8" y="T9"/>
                  </a:cxn>
                  <a:cxn ang="0">
                    <a:pos x="T10" y="T11"/>
                  </a:cxn>
                  <a:cxn ang="0">
                    <a:pos x="T12" y="T13"/>
                  </a:cxn>
                </a:cxnLst>
                <a:rect l="0" t="0" r="r" b="b"/>
                <a:pathLst>
                  <a:path w="584" h="2169">
                    <a:moveTo>
                      <a:pt x="0" y="2169"/>
                    </a:moveTo>
                    <a:lnTo>
                      <a:pt x="335" y="1814"/>
                    </a:lnTo>
                    <a:lnTo>
                      <a:pt x="537" y="1371"/>
                    </a:lnTo>
                    <a:lnTo>
                      <a:pt x="584" y="886"/>
                    </a:lnTo>
                    <a:lnTo>
                      <a:pt x="471" y="411"/>
                    </a:lnTo>
                    <a:lnTo>
                      <a:pt x="211" y="0"/>
                    </a:lnTo>
                    <a:lnTo>
                      <a:pt x="2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8" name="Freeform 22"/>
              <p:cNvSpPr>
                <a:spLocks/>
              </p:cNvSpPr>
              <p:nvPr/>
            </p:nvSpPr>
            <p:spPr bwMode="auto">
              <a:xfrm>
                <a:off x="2360" y="875"/>
                <a:ext cx="69" cy="251"/>
              </a:xfrm>
              <a:custGeom>
                <a:avLst/>
                <a:gdLst>
                  <a:gd name="T0" fmla="*/ 551 w 552"/>
                  <a:gd name="T1" fmla="*/ 0 h 2011"/>
                  <a:gd name="T2" fmla="*/ 194 w 552"/>
                  <a:gd name="T3" fmla="*/ 324 h 2011"/>
                  <a:gd name="T4" fmla="*/ 0 w 552"/>
                  <a:gd name="T5" fmla="*/ 764 h 2011"/>
                  <a:gd name="T6" fmla="*/ 0 w 552"/>
                  <a:gd name="T7" fmla="*/ 1246 h 2011"/>
                  <a:gd name="T8" fmla="*/ 194 w 552"/>
                  <a:gd name="T9" fmla="*/ 1687 h 2011"/>
                  <a:gd name="T10" fmla="*/ 551 w 552"/>
                  <a:gd name="T11" fmla="*/ 2011 h 2011"/>
                  <a:gd name="T12" fmla="*/ 552 w 552"/>
                  <a:gd name="T13" fmla="*/ 2011 h 2011"/>
                </a:gdLst>
                <a:ahLst/>
                <a:cxnLst>
                  <a:cxn ang="0">
                    <a:pos x="T0" y="T1"/>
                  </a:cxn>
                  <a:cxn ang="0">
                    <a:pos x="T2" y="T3"/>
                  </a:cxn>
                  <a:cxn ang="0">
                    <a:pos x="T4" y="T5"/>
                  </a:cxn>
                  <a:cxn ang="0">
                    <a:pos x="T6" y="T7"/>
                  </a:cxn>
                  <a:cxn ang="0">
                    <a:pos x="T8" y="T9"/>
                  </a:cxn>
                  <a:cxn ang="0">
                    <a:pos x="T10" y="T11"/>
                  </a:cxn>
                  <a:cxn ang="0">
                    <a:pos x="T12" y="T13"/>
                  </a:cxn>
                </a:cxnLst>
                <a:rect l="0" t="0" r="r" b="b"/>
                <a:pathLst>
                  <a:path w="552" h="2011">
                    <a:moveTo>
                      <a:pt x="551" y="0"/>
                    </a:moveTo>
                    <a:lnTo>
                      <a:pt x="194" y="324"/>
                    </a:lnTo>
                    <a:lnTo>
                      <a:pt x="0" y="764"/>
                    </a:lnTo>
                    <a:lnTo>
                      <a:pt x="0" y="1246"/>
                    </a:lnTo>
                    <a:lnTo>
                      <a:pt x="194" y="1687"/>
                    </a:lnTo>
                    <a:lnTo>
                      <a:pt x="551" y="2011"/>
                    </a:lnTo>
                    <a:lnTo>
                      <a:pt x="552" y="201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39" name="Freeform 23"/>
              <p:cNvSpPr>
                <a:spLocks/>
              </p:cNvSpPr>
              <p:nvPr/>
            </p:nvSpPr>
            <p:spPr bwMode="auto">
              <a:xfrm>
                <a:off x="2380" y="878"/>
                <a:ext cx="43" cy="43"/>
              </a:xfrm>
              <a:custGeom>
                <a:avLst/>
                <a:gdLst>
                  <a:gd name="T0" fmla="*/ 0 w 344"/>
                  <a:gd name="T1" fmla="*/ 343 h 343"/>
                  <a:gd name="T2" fmla="*/ 343 w 344"/>
                  <a:gd name="T3" fmla="*/ 0 h 343"/>
                  <a:gd name="T4" fmla="*/ 344 w 344"/>
                  <a:gd name="T5" fmla="*/ 0 h 343"/>
                </a:gdLst>
                <a:ahLst/>
                <a:cxnLst>
                  <a:cxn ang="0">
                    <a:pos x="T0" y="T1"/>
                  </a:cxn>
                  <a:cxn ang="0">
                    <a:pos x="T2" y="T3"/>
                  </a:cxn>
                  <a:cxn ang="0">
                    <a:pos x="T4" y="T5"/>
                  </a:cxn>
                </a:cxnLst>
                <a:rect l="0" t="0" r="r" b="b"/>
                <a:pathLst>
                  <a:path w="344" h="343">
                    <a:moveTo>
                      <a:pt x="0" y="343"/>
                    </a:moveTo>
                    <a:lnTo>
                      <a:pt x="343" y="0"/>
                    </a:lnTo>
                    <a:lnTo>
                      <a:pt x="3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0" name="Freeform 24"/>
              <p:cNvSpPr>
                <a:spLocks/>
              </p:cNvSpPr>
              <p:nvPr/>
            </p:nvSpPr>
            <p:spPr bwMode="auto">
              <a:xfrm>
                <a:off x="2360" y="865"/>
                <a:ext cx="103" cy="103"/>
              </a:xfrm>
              <a:custGeom>
                <a:avLst/>
                <a:gdLst>
                  <a:gd name="T0" fmla="*/ 0 w 823"/>
                  <a:gd name="T1" fmla="*/ 824 h 824"/>
                  <a:gd name="T2" fmla="*/ 822 w 823"/>
                  <a:gd name="T3" fmla="*/ 0 h 824"/>
                  <a:gd name="T4" fmla="*/ 823 w 823"/>
                  <a:gd name="T5" fmla="*/ 0 h 824"/>
                </a:gdLst>
                <a:ahLst/>
                <a:cxnLst>
                  <a:cxn ang="0">
                    <a:pos x="T0" y="T1"/>
                  </a:cxn>
                  <a:cxn ang="0">
                    <a:pos x="T2" y="T3"/>
                  </a:cxn>
                  <a:cxn ang="0">
                    <a:pos x="T4" y="T5"/>
                  </a:cxn>
                </a:cxnLst>
                <a:rect l="0" t="0" r="r" b="b"/>
                <a:pathLst>
                  <a:path w="823" h="824">
                    <a:moveTo>
                      <a:pt x="0" y="824"/>
                    </a:moveTo>
                    <a:lnTo>
                      <a:pt x="822" y="0"/>
                    </a:lnTo>
                    <a:lnTo>
                      <a:pt x="8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1" name="Freeform 25"/>
              <p:cNvSpPr>
                <a:spLocks/>
              </p:cNvSpPr>
              <p:nvPr/>
            </p:nvSpPr>
            <p:spPr bwMode="auto">
              <a:xfrm>
                <a:off x="2357" y="881"/>
                <a:ext cx="117" cy="117"/>
              </a:xfrm>
              <a:custGeom>
                <a:avLst/>
                <a:gdLst>
                  <a:gd name="T0" fmla="*/ 0 w 942"/>
                  <a:gd name="T1" fmla="*/ 943 h 943"/>
                  <a:gd name="T2" fmla="*/ 941 w 942"/>
                  <a:gd name="T3" fmla="*/ 0 h 943"/>
                  <a:gd name="T4" fmla="*/ 942 w 942"/>
                  <a:gd name="T5" fmla="*/ 0 h 943"/>
                </a:gdLst>
                <a:ahLst/>
                <a:cxnLst>
                  <a:cxn ang="0">
                    <a:pos x="T0" y="T1"/>
                  </a:cxn>
                  <a:cxn ang="0">
                    <a:pos x="T2" y="T3"/>
                  </a:cxn>
                  <a:cxn ang="0">
                    <a:pos x="T4" y="T5"/>
                  </a:cxn>
                </a:cxnLst>
                <a:rect l="0" t="0" r="r" b="b"/>
                <a:pathLst>
                  <a:path w="942" h="943">
                    <a:moveTo>
                      <a:pt x="0" y="943"/>
                    </a:moveTo>
                    <a:lnTo>
                      <a:pt x="941" y="0"/>
                    </a:lnTo>
                    <a:lnTo>
                      <a:pt x="9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2" name="Freeform 26"/>
              <p:cNvSpPr>
                <a:spLocks/>
              </p:cNvSpPr>
              <p:nvPr/>
            </p:nvSpPr>
            <p:spPr bwMode="auto">
              <a:xfrm>
                <a:off x="2359" y="898"/>
                <a:ext cx="125" cy="126"/>
              </a:xfrm>
              <a:custGeom>
                <a:avLst/>
                <a:gdLst>
                  <a:gd name="T0" fmla="*/ 0 w 1004"/>
                  <a:gd name="T1" fmla="*/ 1003 h 1003"/>
                  <a:gd name="T2" fmla="*/ 1003 w 1004"/>
                  <a:gd name="T3" fmla="*/ 0 h 1003"/>
                  <a:gd name="T4" fmla="*/ 1004 w 1004"/>
                  <a:gd name="T5" fmla="*/ 0 h 1003"/>
                </a:gdLst>
                <a:ahLst/>
                <a:cxnLst>
                  <a:cxn ang="0">
                    <a:pos x="T0" y="T1"/>
                  </a:cxn>
                  <a:cxn ang="0">
                    <a:pos x="T2" y="T3"/>
                  </a:cxn>
                  <a:cxn ang="0">
                    <a:pos x="T4" y="T5"/>
                  </a:cxn>
                </a:cxnLst>
                <a:rect l="0" t="0" r="r" b="b"/>
                <a:pathLst>
                  <a:path w="1004" h="1003">
                    <a:moveTo>
                      <a:pt x="0" y="1003"/>
                    </a:moveTo>
                    <a:lnTo>
                      <a:pt x="1003" y="0"/>
                    </a:lnTo>
                    <a:lnTo>
                      <a:pt x="10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3" name="Freeform 27"/>
              <p:cNvSpPr>
                <a:spLocks/>
              </p:cNvSpPr>
              <p:nvPr/>
            </p:nvSpPr>
            <p:spPr bwMode="auto">
              <a:xfrm>
                <a:off x="2364" y="917"/>
                <a:ext cx="128" cy="128"/>
              </a:xfrm>
              <a:custGeom>
                <a:avLst/>
                <a:gdLst>
                  <a:gd name="T0" fmla="*/ 0 w 1025"/>
                  <a:gd name="T1" fmla="*/ 1026 h 1026"/>
                  <a:gd name="T2" fmla="*/ 1024 w 1025"/>
                  <a:gd name="T3" fmla="*/ 0 h 1026"/>
                  <a:gd name="T4" fmla="*/ 1025 w 1025"/>
                  <a:gd name="T5" fmla="*/ 0 h 1026"/>
                </a:gdLst>
                <a:ahLst/>
                <a:cxnLst>
                  <a:cxn ang="0">
                    <a:pos x="T0" y="T1"/>
                  </a:cxn>
                  <a:cxn ang="0">
                    <a:pos x="T2" y="T3"/>
                  </a:cxn>
                  <a:cxn ang="0">
                    <a:pos x="T4" y="T5"/>
                  </a:cxn>
                </a:cxnLst>
                <a:rect l="0" t="0" r="r" b="b"/>
                <a:pathLst>
                  <a:path w="1025" h="1026">
                    <a:moveTo>
                      <a:pt x="0" y="1026"/>
                    </a:moveTo>
                    <a:lnTo>
                      <a:pt x="1024" y="0"/>
                    </a:lnTo>
                    <a:lnTo>
                      <a:pt x="10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4" name="Freeform 28"/>
              <p:cNvSpPr>
                <a:spLocks/>
              </p:cNvSpPr>
              <p:nvPr/>
            </p:nvSpPr>
            <p:spPr bwMode="auto">
              <a:xfrm>
                <a:off x="2372" y="938"/>
                <a:ext cx="126" cy="126"/>
              </a:xfrm>
              <a:custGeom>
                <a:avLst/>
                <a:gdLst>
                  <a:gd name="T0" fmla="*/ 0 w 1010"/>
                  <a:gd name="T1" fmla="*/ 1011 h 1011"/>
                  <a:gd name="T2" fmla="*/ 1009 w 1010"/>
                  <a:gd name="T3" fmla="*/ 0 h 1011"/>
                  <a:gd name="T4" fmla="*/ 1010 w 1010"/>
                  <a:gd name="T5" fmla="*/ 0 h 1011"/>
                </a:gdLst>
                <a:ahLst/>
                <a:cxnLst>
                  <a:cxn ang="0">
                    <a:pos x="T0" y="T1"/>
                  </a:cxn>
                  <a:cxn ang="0">
                    <a:pos x="T2" y="T3"/>
                  </a:cxn>
                  <a:cxn ang="0">
                    <a:pos x="T4" y="T5"/>
                  </a:cxn>
                </a:cxnLst>
                <a:rect l="0" t="0" r="r" b="b"/>
                <a:pathLst>
                  <a:path w="1010" h="1011">
                    <a:moveTo>
                      <a:pt x="0" y="1011"/>
                    </a:moveTo>
                    <a:lnTo>
                      <a:pt x="1009" y="0"/>
                    </a:lnTo>
                    <a:lnTo>
                      <a:pt x="10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5" name="Freeform 29"/>
              <p:cNvSpPr>
                <a:spLocks/>
              </p:cNvSpPr>
              <p:nvPr/>
            </p:nvSpPr>
            <p:spPr bwMode="auto">
              <a:xfrm>
                <a:off x="2381" y="961"/>
                <a:ext cx="120" cy="121"/>
              </a:xfrm>
              <a:custGeom>
                <a:avLst/>
                <a:gdLst>
                  <a:gd name="T0" fmla="*/ 0 w 961"/>
                  <a:gd name="T1" fmla="*/ 962 h 962"/>
                  <a:gd name="T2" fmla="*/ 960 w 961"/>
                  <a:gd name="T3" fmla="*/ 0 h 962"/>
                  <a:gd name="T4" fmla="*/ 961 w 961"/>
                  <a:gd name="T5" fmla="*/ 0 h 962"/>
                </a:gdLst>
                <a:ahLst/>
                <a:cxnLst>
                  <a:cxn ang="0">
                    <a:pos x="T0" y="T1"/>
                  </a:cxn>
                  <a:cxn ang="0">
                    <a:pos x="T2" y="T3"/>
                  </a:cxn>
                  <a:cxn ang="0">
                    <a:pos x="T4" y="T5"/>
                  </a:cxn>
                </a:cxnLst>
                <a:rect l="0" t="0" r="r" b="b"/>
                <a:pathLst>
                  <a:path w="961" h="962">
                    <a:moveTo>
                      <a:pt x="0" y="962"/>
                    </a:moveTo>
                    <a:lnTo>
                      <a:pt x="960" y="0"/>
                    </a:lnTo>
                    <a:lnTo>
                      <a:pt x="9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6" name="Freeform 30"/>
              <p:cNvSpPr>
                <a:spLocks/>
              </p:cNvSpPr>
              <p:nvPr/>
            </p:nvSpPr>
            <p:spPr bwMode="auto">
              <a:xfrm>
                <a:off x="2393" y="988"/>
                <a:ext cx="109" cy="109"/>
              </a:xfrm>
              <a:custGeom>
                <a:avLst/>
                <a:gdLst>
                  <a:gd name="T0" fmla="*/ 0 w 872"/>
                  <a:gd name="T1" fmla="*/ 872 h 872"/>
                  <a:gd name="T2" fmla="*/ 871 w 872"/>
                  <a:gd name="T3" fmla="*/ 0 h 872"/>
                  <a:gd name="T4" fmla="*/ 872 w 872"/>
                  <a:gd name="T5" fmla="*/ 0 h 872"/>
                </a:gdLst>
                <a:ahLst/>
                <a:cxnLst>
                  <a:cxn ang="0">
                    <a:pos x="T0" y="T1"/>
                  </a:cxn>
                  <a:cxn ang="0">
                    <a:pos x="T2" y="T3"/>
                  </a:cxn>
                  <a:cxn ang="0">
                    <a:pos x="T4" y="T5"/>
                  </a:cxn>
                </a:cxnLst>
                <a:rect l="0" t="0" r="r" b="b"/>
                <a:pathLst>
                  <a:path w="872" h="872">
                    <a:moveTo>
                      <a:pt x="0" y="872"/>
                    </a:moveTo>
                    <a:lnTo>
                      <a:pt x="871" y="0"/>
                    </a:lnTo>
                    <a:lnTo>
                      <a:pt x="8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7" name="Freeform 31"/>
              <p:cNvSpPr>
                <a:spLocks/>
              </p:cNvSpPr>
              <p:nvPr/>
            </p:nvSpPr>
            <p:spPr bwMode="auto">
              <a:xfrm>
                <a:off x="2407" y="1019"/>
                <a:ext cx="91" cy="91"/>
              </a:xfrm>
              <a:custGeom>
                <a:avLst/>
                <a:gdLst>
                  <a:gd name="T0" fmla="*/ 0 w 730"/>
                  <a:gd name="T1" fmla="*/ 730 h 730"/>
                  <a:gd name="T2" fmla="*/ 729 w 730"/>
                  <a:gd name="T3" fmla="*/ 0 h 730"/>
                  <a:gd name="T4" fmla="*/ 730 w 730"/>
                  <a:gd name="T5" fmla="*/ 0 h 730"/>
                </a:gdLst>
                <a:ahLst/>
                <a:cxnLst>
                  <a:cxn ang="0">
                    <a:pos x="T0" y="T1"/>
                  </a:cxn>
                  <a:cxn ang="0">
                    <a:pos x="T2" y="T3"/>
                  </a:cxn>
                  <a:cxn ang="0">
                    <a:pos x="T4" y="T5"/>
                  </a:cxn>
                </a:cxnLst>
                <a:rect l="0" t="0" r="r" b="b"/>
                <a:pathLst>
                  <a:path w="730" h="730">
                    <a:moveTo>
                      <a:pt x="0" y="730"/>
                    </a:moveTo>
                    <a:lnTo>
                      <a:pt x="729" y="0"/>
                    </a:lnTo>
                    <a:lnTo>
                      <a:pt x="7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8" name="Freeform 32"/>
              <p:cNvSpPr>
                <a:spLocks/>
              </p:cNvSpPr>
              <p:nvPr/>
            </p:nvSpPr>
            <p:spPr bwMode="auto">
              <a:xfrm>
                <a:off x="2422" y="1060"/>
                <a:ext cx="61" cy="62"/>
              </a:xfrm>
              <a:custGeom>
                <a:avLst/>
                <a:gdLst>
                  <a:gd name="T0" fmla="*/ 0 w 492"/>
                  <a:gd name="T1" fmla="*/ 491 h 491"/>
                  <a:gd name="T2" fmla="*/ 491 w 492"/>
                  <a:gd name="T3" fmla="*/ 0 h 491"/>
                  <a:gd name="T4" fmla="*/ 492 w 492"/>
                  <a:gd name="T5" fmla="*/ 0 h 491"/>
                </a:gdLst>
                <a:ahLst/>
                <a:cxnLst>
                  <a:cxn ang="0">
                    <a:pos x="T0" y="T1"/>
                  </a:cxn>
                  <a:cxn ang="0">
                    <a:pos x="T2" y="T3"/>
                  </a:cxn>
                  <a:cxn ang="0">
                    <a:pos x="T4" y="T5"/>
                  </a:cxn>
                </a:cxnLst>
                <a:rect l="0" t="0" r="r" b="b"/>
                <a:pathLst>
                  <a:path w="492" h="491">
                    <a:moveTo>
                      <a:pt x="0" y="491"/>
                    </a:moveTo>
                    <a:lnTo>
                      <a:pt x="491" y="0"/>
                    </a:lnTo>
                    <a:lnTo>
                      <a:pt x="4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49" name="Freeform 33"/>
              <p:cNvSpPr>
                <a:spLocks/>
              </p:cNvSpPr>
              <p:nvPr/>
            </p:nvSpPr>
            <p:spPr bwMode="auto">
              <a:xfrm>
                <a:off x="2380" y="878"/>
                <a:ext cx="43" cy="43"/>
              </a:xfrm>
              <a:custGeom>
                <a:avLst/>
                <a:gdLst>
                  <a:gd name="T0" fmla="*/ 0 w 344"/>
                  <a:gd name="T1" fmla="*/ 343 h 343"/>
                  <a:gd name="T2" fmla="*/ 343 w 344"/>
                  <a:gd name="T3" fmla="*/ 0 h 343"/>
                  <a:gd name="T4" fmla="*/ 344 w 344"/>
                  <a:gd name="T5" fmla="*/ 0 h 343"/>
                </a:gdLst>
                <a:ahLst/>
                <a:cxnLst>
                  <a:cxn ang="0">
                    <a:pos x="T0" y="T1"/>
                  </a:cxn>
                  <a:cxn ang="0">
                    <a:pos x="T2" y="T3"/>
                  </a:cxn>
                  <a:cxn ang="0">
                    <a:pos x="T4" y="T5"/>
                  </a:cxn>
                </a:cxnLst>
                <a:rect l="0" t="0" r="r" b="b"/>
                <a:pathLst>
                  <a:path w="344" h="343">
                    <a:moveTo>
                      <a:pt x="0" y="343"/>
                    </a:moveTo>
                    <a:lnTo>
                      <a:pt x="343" y="0"/>
                    </a:lnTo>
                    <a:lnTo>
                      <a:pt x="3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50" name="Freeform 34"/>
              <p:cNvSpPr>
                <a:spLocks/>
              </p:cNvSpPr>
              <p:nvPr/>
            </p:nvSpPr>
            <p:spPr bwMode="auto">
              <a:xfrm>
                <a:off x="2360" y="865"/>
                <a:ext cx="103" cy="103"/>
              </a:xfrm>
              <a:custGeom>
                <a:avLst/>
                <a:gdLst>
                  <a:gd name="T0" fmla="*/ 0 w 823"/>
                  <a:gd name="T1" fmla="*/ 824 h 824"/>
                  <a:gd name="T2" fmla="*/ 822 w 823"/>
                  <a:gd name="T3" fmla="*/ 0 h 824"/>
                  <a:gd name="T4" fmla="*/ 823 w 823"/>
                  <a:gd name="T5" fmla="*/ 0 h 824"/>
                </a:gdLst>
                <a:ahLst/>
                <a:cxnLst>
                  <a:cxn ang="0">
                    <a:pos x="T0" y="T1"/>
                  </a:cxn>
                  <a:cxn ang="0">
                    <a:pos x="T2" y="T3"/>
                  </a:cxn>
                  <a:cxn ang="0">
                    <a:pos x="T4" y="T5"/>
                  </a:cxn>
                </a:cxnLst>
                <a:rect l="0" t="0" r="r" b="b"/>
                <a:pathLst>
                  <a:path w="823" h="824">
                    <a:moveTo>
                      <a:pt x="0" y="824"/>
                    </a:moveTo>
                    <a:lnTo>
                      <a:pt x="822" y="0"/>
                    </a:lnTo>
                    <a:lnTo>
                      <a:pt x="8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51" name="Freeform 35"/>
              <p:cNvSpPr>
                <a:spLocks/>
              </p:cNvSpPr>
              <p:nvPr/>
            </p:nvSpPr>
            <p:spPr bwMode="auto">
              <a:xfrm>
                <a:off x="2357" y="881"/>
                <a:ext cx="117" cy="117"/>
              </a:xfrm>
              <a:custGeom>
                <a:avLst/>
                <a:gdLst>
                  <a:gd name="T0" fmla="*/ 0 w 942"/>
                  <a:gd name="T1" fmla="*/ 943 h 943"/>
                  <a:gd name="T2" fmla="*/ 941 w 942"/>
                  <a:gd name="T3" fmla="*/ 0 h 943"/>
                  <a:gd name="T4" fmla="*/ 942 w 942"/>
                  <a:gd name="T5" fmla="*/ 0 h 943"/>
                </a:gdLst>
                <a:ahLst/>
                <a:cxnLst>
                  <a:cxn ang="0">
                    <a:pos x="T0" y="T1"/>
                  </a:cxn>
                  <a:cxn ang="0">
                    <a:pos x="T2" y="T3"/>
                  </a:cxn>
                  <a:cxn ang="0">
                    <a:pos x="T4" y="T5"/>
                  </a:cxn>
                </a:cxnLst>
                <a:rect l="0" t="0" r="r" b="b"/>
                <a:pathLst>
                  <a:path w="942" h="943">
                    <a:moveTo>
                      <a:pt x="0" y="943"/>
                    </a:moveTo>
                    <a:lnTo>
                      <a:pt x="941" y="0"/>
                    </a:lnTo>
                    <a:lnTo>
                      <a:pt x="9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52" name="Freeform 36"/>
              <p:cNvSpPr>
                <a:spLocks/>
              </p:cNvSpPr>
              <p:nvPr/>
            </p:nvSpPr>
            <p:spPr bwMode="auto">
              <a:xfrm>
                <a:off x="2359" y="898"/>
                <a:ext cx="125" cy="126"/>
              </a:xfrm>
              <a:custGeom>
                <a:avLst/>
                <a:gdLst>
                  <a:gd name="T0" fmla="*/ 0 w 1004"/>
                  <a:gd name="T1" fmla="*/ 1003 h 1003"/>
                  <a:gd name="T2" fmla="*/ 1003 w 1004"/>
                  <a:gd name="T3" fmla="*/ 0 h 1003"/>
                  <a:gd name="T4" fmla="*/ 1004 w 1004"/>
                  <a:gd name="T5" fmla="*/ 0 h 1003"/>
                </a:gdLst>
                <a:ahLst/>
                <a:cxnLst>
                  <a:cxn ang="0">
                    <a:pos x="T0" y="T1"/>
                  </a:cxn>
                  <a:cxn ang="0">
                    <a:pos x="T2" y="T3"/>
                  </a:cxn>
                  <a:cxn ang="0">
                    <a:pos x="T4" y="T5"/>
                  </a:cxn>
                </a:cxnLst>
                <a:rect l="0" t="0" r="r" b="b"/>
                <a:pathLst>
                  <a:path w="1004" h="1003">
                    <a:moveTo>
                      <a:pt x="0" y="1003"/>
                    </a:moveTo>
                    <a:lnTo>
                      <a:pt x="1003" y="0"/>
                    </a:lnTo>
                    <a:lnTo>
                      <a:pt x="10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53" name="Freeform 37"/>
              <p:cNvSpPr>
                <a:spLocks/>
              </p:cNvSpPr>
              <p:nvPr/>
            </p:nvSpPr>
            <p:spPr bwMode="auto">
              <a:xfrm>
                <a:off x="2364" y="917"/>
                <a:ext cx="128" cy="128"/>
              </a:xfrm>
              <a:custGeom>
                <a:avLst/>
                <a:gdLst>
                  <a:gd name="T0" fmla="*/ 0 w 1025"/>
                  <a:gd name="T1" fmla="*/ 1026 h 1026"/>
                  <a:gd name="T2" fmla="*/ 1024 w 1025"/>
                  <a:gd name="T3" fmla="*/ 0 h 1026"/>
                  <a:gd name="T4" fmla="*/ 1025 w 1025"/>
                  <a:gd name="T5" fmla="*/ 0 h 1026"/>
                </a:gdLst>
                <a:ahLst/>
                <a:cxnLst>
                  <a:cxn ang="0">
                    <a:pos x="T0" y="T1"/>
                  </a:cxn>
                  <a:cxn ang="0">
                    <a:pos x="T2" y="T3"/>
                  </a:cxn>
                  <a:cxn ang="0">
                    <a:pos x="T4" y="T5"/>
                  </a:cxn>
                </a:cxnLst>
                <a:rect l="0" t="0" r="r" b="b"/>
                <a:pathLst>
                  <a:path w="1025" h="1026">
                    <a:moveTo>
                      <a:pt x="0" y="1026"/>
                    </a:moveTo>
                    <a:lnTo>
                      <a:pt x="1024" y="0"/>
                    </a:lnTo>
                    <a:lnTo>
                      <a:pt x="10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54" name="Freeform 38"/>
              <p:cNvSpPr>
                <a:spLocks/>
              </p:cNvSpPr>
              <p:nvPr/>
            </p:nvSpPr>
            <p:spPr bwMode="auto">
              <a:xfrm>
                <a:off x="2372" y="938"/>
                <a:ext cx="126" cy="126"/>
              </a:xfrm>
              <a:custGeom>
                <a:avLst/>
                <a:gdLst>
                  <a:gd name="T0" fmla="*/ 0 w 1010"/>
                  <a:gd name="T1" fmla="*/ 1011 h 1011"/>
                  <a:gd name="T2" fmla="*/ 1009 w 1010"/>
                  <a:gd name="T3" fmla="*/ 0 h 1011"/>
                  <a:gd name="T4" fmla="*/ 1010 w 1010"/>
                  <a:gd name="T5" fmla="*/ 0 h 1011"/>
                </a:gdLst>
                <a:ahLst/>
                <a:cxnLst>
                  <a:cxn ang="0">
                    <a:pos x="T0" y="T1"/>
                  </a:cxn>
                  <a:cxn ang="0">
                    <a:pos x="T2" y="T3"/>
                  </a:cxn>
                  <a:cxn ang="0">
                    <a:pos x="T4" y="T5"/>
                  </a:cxn>
                </a:cxnLst>
                <a:rect l="0" t="0" r="r" b="b"/>
                <a:pathLst>
                  <a:path w="1010" h="1011">
                    <a:moveTo>
                      <a:pt x="0" y="1011"/>
                    </a:moveTo>
                    <a:lnTo>
                      <a:pt x="1009" y="0"/>
                    </a:lnTo>
                    <a:lnTo>
                      <a:pt x="10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55" name="Freeform 39"/>
              <p:cNvSpPr>
                <a:spLocks/>
              </p:cNvSpPr>
              <p:nvPr/>
            </p:nvSpPr>
            <p:spPr bwMode="auto">
              <a:xfrm>
                <a:off x="2381" y="961"/>
                <a:ext cx="120" cy="121"/>
              </a:xfrm>
              <a:custGeom>
                <a:avLst/>
                <a:gdLst>
                  <a:gd name="T0" fmla="*/ 0 w 961"/>
                  <a:gd name="T1" fmla="*/ 962 h 962"/>
                  <a:gd name="T2" fmla="*/ 960 w 961"/>
                  <a:gd name="T3" fmla="*/ 0 h 962"/>
                  <a:gd name="T4" fmla="*/ 961 w 961"/>
                  <a:gd name="T5" fmla="*/ 0 h 962"/>
                </a:gdLst>
                <a:ahLst/>
                <a:cxnLst>
                  <a:cxn ang="0">
                    <a:pos x="T0" y="T1"/>
                  </a:cxn>
                  <a:cxn ang="0">
                    <a:pos x="T2" y="T3"/>
                  </a:cxn>
                  <a:cxn ang="0">
                    <a:pos x="T4" y="T5"/>
                  </a:cxn>
                </a:cxnLst>
                <a:rect l="0" t="0" r="r" b="b"/>
                <a:pathLst>
                  <a:path w="961" h="962">
                    <a:moveTo>
                      <a:pt x="0" y="962"/>
                    </a:moveTo>
                    <a:lnTo>
                      <a:pt x="960" y="0"/>
                    </a:lnTo>
                    <a:lnTo>
                      <a:pt x="9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56" name="Freeform 40"/>
              <p:cNvSpPr>
                <a:spLocks/>
              </p:cNvSpPr>
              <p:nvPr/>
            </p:nvSpPr>
            <p:spPr bwMode="auto">
              <a:xfrm>
                <a:off x="2393" y="988"/>
                <a:ext cx="109" cy="109"/>
              </a:xfrm>
              <a:custGeom>
                <a:avLst/>
                <a:gdLst>
                  <a:gd name="T0" fmla="*/ 0 w 872"/>
                  <a:gd name="T1" fmla="*/ 872 h 872"/>
                  <a:gd name="T2" fmla="*/ 871 w 872"/>
                  <a:gd name="T3" fmla="*/ 0 h 872"/>
                  <a:gd name="T4" fmla="*/ 872 w 872"/>
                  <a:gd name="T5" fmla="*/ 0 h 872"/>
                </a:gdLst>
                <a:ahLst/>
                <a:cxnLst>
                  <a:cxn ang="0">
                    <a:pos x="T0" y="T1"/>
                  </a:cxn>
                  <a:cxn ang="0">
                    <a:pos x="T2" y="T3"/>
                  </a:cxn>
                  <a:cxn ang="0">
                    <a:pos x="T4" y="T5"/>
                  </a:cxn>
                </a:cxnLst>
                <a:rect l="0" t="0" r="r" b="b"/>
                <a:pathLst>
                  <a:path w="872" h="872">
                    <a:moveTo>
                      <a:pt x="0" y="872"/>
                    </a:moveTo>
                    <a:lnTo>
                      <a:pt x="871" y="0"/>
                    </a:lnTo>
                    <a:lnTo>
                      <a:pt x="8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57" name="Freeform 41"/>
              <p:cNvSpPr>
                <a:spLocks/>
              </p:cNvSpPr>
              <p:nvPr/>
            </p:nvSpPr>
            <p:spPr bwMode="auto">
              <a:xfrm>
                <a:off x="2407" y="1019"/>
                <a:ext cx="91" cy="91"/>
              </a:xfrm>
              <a:custGeom>
                <a:avLst/>
                <a:gdLst>
                  <a:gd name="T0" fmla="*/ 0 w 730"/>
                  <a:gd name="T1" fmla="*/ 730 h 730"/>
                  <a:gd name="T2" fmla="*/ 729 w 730"/>
                  <a:gd name="T3" fmla="*/ 0 h 730"/>
                  <a:gd name="T4" fmla="*/ 730 w 730"/>
                  <a:gd name="T5" fmla="*/ 0 h 730"/>
                </a:gdLst>
                <a:ahLst/>
                <a:cxnLst>
                  <a:cxn ang="0">
                    <a:pos x="T0" y="T1"/>
                  </a:cxn>
                  <a:cxn ang="0">
                    <a:pos x="T2" y="T3"/>
                  </a:cxn>
                  <a:cxn ang="0">
                    <a:pos x="T4" y="T5"/>
                  </a:cxn>
                </a:cxnLst>
                <a:rect l="0" t="0" r="r" b="b"/>
                <a:pathLst>
                  <a:path w="730" h="730">
                    <a:moveTo>
                      <a:pt x="0" y="730"/>
                    </a:moveTo>
                    <a:lnTo>
                      <a:pt x="729" y="0"/>
                    </a:lnTo>
                    <a:lnTo>
                      <a:pt x="7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258" name="Freeform 42"/>
              <p:cNvSpPr>
                <a:spLocks/>
              </p:cNvSpPr>
              <p:nvPr/>
            </p:nvSpPr>
            <p:spPr bwMode="auto">
              <a:xfrm>
                <a:off x="2422" y="1060"/>
                <a:ext cx="61" cy="62"/>
              </a:xfrm>
              <a:custGeom>
                <a:avLst/>
                <a:gdLst>
                  <a:gd name="T0" fmla="*/ 0 w 492"/>
                  <a:gd name="T1" fmla="*/ 491 h 491"/>
                  <a:gd name="T2" fmla="*/ 491 w 492"/>
                  <a:gd name="T3" fmla="*/ 0 h 491"/>
                  <a:gd name="T4" fmla="*/ 492 w 492"/>
                  <a:gd name="T5" fmla="*/ 0 h 491"/>
                </a:gdLst>
                <a:ahLst/>
                <a:cxnLst>
                  <a:cxn ang="0">
                    <a:pos x="T0" y="T1"/>
                  </a:cxn>
                  <a:cxn ang="0">
                    <a:pos x="T2" y="T3"/>
                  </a:cxn>
                  <a:cxn ang="0">
                    <a:pos x="T4" y="T5"/>
                  </a:cxn>
                </a:cxnLst>
                <a:rect l="0" t="0" r="r" b="b"/>
                <a:pathLst>
                  <a:path w="492" h="491">
                    <a:moveTo>
                      <a:pt x="0" y="491"/>
                    </a:moveTo>
                    <a:lnTo>
                      <a:pt x="491" y="0"/>
                    </a:lnTo>
                    <a:lnTo>
                      <a:pt x="4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9575" name="Line 359"/>
              <p:cNvSpPr>
                <a:spLocks noChangeShapeType="1"/>
              </p:cNvSpPr>
              <p:nvPr/>
            </p:nvSpPr>
            <p:spPr bwMode="auto">
              <a:xfrm flipH="1">
                <a:off x="663" y="875"/>
                <a:ext cx="1976" cy="1"/>
              </a:xfrm>
              <a:prstGeom prst="line">
                <a:avLst/>
              </a:prstGeom>
              <a:noFill/>
              <a:ln w="0">
                <a:solidFill>
                  <a:srgbClr val="FFFFFF"/>
                </a:solidFill>
                <a:prstDash val="lgDashDot"/>
                <a:round/>
                <a:headEnd/>
                <a:tailEnd/>
              </a:ln>
              <a:extLst>
                <a:ext uri="{909E8E84-426E-40DD-AFC4-6F175D3DCCD1}">
                  <a14:hiddenFill xmlns:a14="http://schemas.microsoft.com/office/drawing/2010/main" xmlns="">
                    <a:noFill/>
                  </a14:hiddenFill>
                </a:ext>
              </a:extLst>
            </p:spPr>
            <p:txBody>
              <a:bodyPr/>
              <a:lstStyle/>
              <a:p>
                <a:endParaRPr lang="en-IN"/>
              </a:p>
            </p:txBody>
          </p:sp>
        </p:grpSp>
        <p:sp>
          <p:nvSpPr>
            <p:cNvPr id="9580" name="Text Box 364"/>
            <p:cNvSpPr txBox="1">
              <a:spLocks noChangeArrowheads="1"/>
            </p:cNvSpPr>
            <p:nvPr/>
          </p:nvSpPr>
          <p:spPr bwMode="auto">
            <a:xfrm>
              <a:off x="1416" y="1728"/>
              <a:ext cx="2700"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latin typeface="Times New Roman" pitchFamily="18" charset="0"/>
                </a:rPr>
                <a:t>EXTERNAL THREAD</a:t>
              </a:r>
              <a:endParaRPr lang="en-GB" sz="3200" i="0">
                <a:solidFill>
                  <a:srgbClr val="FF0000"/>
                </a:solidFill>
                <a:effectLst>
                  <a:outerShdw blurRad="38100" dist="38100" dir="2700000" algn="tl">
                    <a:srgbClr val="FFFFFF"/>
                  </a:outerShdw>
                </a:effectLst>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581"/>
                                        </p:tgtEl>
                                        <p:attrNameLst>
                                          <p:attrName>style.visibility</p:attrName>
                                        </p:attrNameLst>
                                      </p:cBhvr>
                                      <p:to>
                                        <p:strVal val="visible"/>
                                      </p:to>
                                    </p:set>
                                    <p:animEffect transition="in" filter="dissolve">
                                      <p:cBhvr>
                                        <p:cTn id="7" dur="500"/>
                                        <p:tgtEl>
                                          <p:spTgt spid="958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579"/>
                                        </p:tgtEl>
                                        <p:attrNameLst>
                                          <p:attrName>style.visibility</p:attrName>
                                        </p:attrNameLst>
                                      </p:cBhvr>
                                      <p:to>
                                        <p:strVal val="visible"/>
                                      </p:to>
                                    </p:set>
                                    <p:animEffect transition="in" filter="dissolve">
                                      <p:cBhvr>
                                        <p:cTn id="12" dur="500"/>
                                        <p:tgtEl>
                                          <p:spTgt spid="957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9577"/>
                                        </p:tgtEl>
                                        <p:attrNameLst>
                                          <p:attrName>style.visibility</p:attrName>
                                        </p:attrNameLst>
                                      </p:cBhvr>
                                      <p:to>
                                        <p:strVal val="visible"/>
                                      </p:to>
                                    </p:set>
                                    <p:animEffect transition="in" filter="dissolve">
                                      <p:cBhvr>
                                        <p:cTn id="17" dur="500"/>
                                        <p:tgtEl>
                                          <p:spTgt spid="95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79" grpId="0"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6" name="Group 2"/>
          <p:cNvGrpSpPr>
            <a:grpSpLocks/>
          </p:cNvGrpSpPr>
          <p:nvPr/>
        </p:nvGrpSpPr>
        <p:grpSpPr bwMode="auto">
          <a:xfrm>
            <a:off x="2365375" y="76200"/>
            <a:ext cx="4416425" cy="6096000"/>
            <a:chOff x="1964" y="1326"/>
            <a:chExt cx="1208" cy="1668"/>
          </a:xfrm>
        </p:grpSpPr>
        <p:sp>
          <p:nvSpPr>
            <p:cNvPr id="16387" name="Freeform 3"/>
            <p:cNvSpPr>
              <a:spLocks/>
            </p:cNvSpPr>
            <p:nvPr/>
          </p:nvSpPr>
          <p:spPr bwMode="auto">
            <a:xfrm>
              <a:off x="2384" y="1799"/>
              <a:ext cx="367" cy="1"/>
            </a:xfrm>
            <a:custGeom>
              <a:avLst/>
              <a:gdLst>
                <a:gd name="T0" fmla="*/ 0 w 4039"/>
                <a:gd name="T1" fmla="*/ 4038 w 4039"/>
                <a:gd name="T2" fmla="*/ 4039 w 4039"/>
              </a:gdLst>
              <a:ahLst/>
              <a:cxnLst>
                <a:cxn ang="0">
                  <a:pos x="T0" y="0"/>
                </a:cxn>
                <a:cxn ang="0">
                  <a:pos x="T1" y="0"/>
                </a:cxn>
                <a:cxn ang="0">
                  <a:pos x="T2" y="0"/>
                </a:cxn>
              </a:cxnLst>
              <a:rect l="0" t="0" r="r" b="b"/>
              <a:pathLst>
                <a:path w="4039">
                  <a:moveTo>
                    <a:pt x="0" y="0"/>
                  </a:moveTo>
                  <a:lnTo>
                    <a:pt x="4038" y="0"/>
                  </a:lnTo>
                  <a:lnTo>
                    <a:pt x="403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88" name="Freeform 4"/>
            <p:cNvSpPr>
              <a:spLocks/>
            </p:cNvSpPr>
            <p:nvPr/>
          </p:nvSpPr>
          <p:spPr bwMode="auto">
            <a:xfrm>
              <a:off x="2445" y="1487"/>
              <a:ext cx="145" cy="24"/>
            </a:xfrm>
            <a:custGeom>
              <a:avLst/>
              <a:gdLst>
                <a:gd name="T0" fmla="*/ 1591 w 1591"/>
                <a:gd name="T1" fmla="*/ 0 h 262"/>
                <a:gd name="T2" fmla="*/ 782 w 1591"/>
                <a:gd name="T3" fmla="*/ 54 h 262"/>
                <a:gd name="T4" fmla="*/ 0 w 1591"/>
                <a:gd name="T5" fmla="*/ 262 h 262"/>
                <a:gd name="T6" fmla="*/ 1 w 1591"/>
                <a:gd name="T7" fmla="*/ 262 h 262"/>
              </a:gdLst>
              <a:ahLst/>
              <a:cxnLst>
                <a:cxn ang="0">
                  <a:pos x="T0" y="T1"/>
                </a:cxn>
                <a:cxn ang="0">
                  <a:pos x="T2" y="T3"/>
                </a:cxn>
                <a:cxn ang="0">
                  <a:pos x="T4" y="T5"/>
                </a:cxn>
                <a:cxn ang="0">
                  <a:pos x="T6" y="T7"/>
                </a:cxn>
              </a:cxnLst>
              <a:rect l="0" t="0" r="r" b="b"/>
              <a:pathLst>
                <a:path w="1591" h="262">
                  <a:moveTo>
                    <a:pt x="1591" y="0"/>
                  </a:moveTo>
                  <a:lnTo>
                    <a:pt x="782" y="54"/>
                  </a:lnTo>
                  <a:lnTo>
                    <a:pt x="0" y="262"/>
                  </a:lnTo>
                  <a:lnTo>
                    <a:pt x="1" y="26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89" name="Freeform 5"/>
            <p:cNvSpPr>
              <a:spLocks/>
            </p:cNvSpPr>
            <p:nvPr/>
          </p:nvSpPr>
          <p:spPr bwMode="auto">
            <a:xfrm>
              <a:off x="2545" y="1487"/>
              <a:ext cx="145" cy="24"/>
            </a:xfrm>
            <a:custGeom>
              <a:avLst/>
              <a:gdLst>
                <a:gd name="T0" fmla="*/ 1590 w 1590"/>
                <a:gd name="T1" fmla="*/ 262 h 262"/>
                <a:gd name="T2" fmla="*/ 808 w 1590"/>
                <a:gd name="T3" fmla="*/ 54 h 262"/>
                <a:gd name="T4" fmla="*/ 0 w 1590"/>
                <a:gd name="T5" fmla="*/ 0 h 262"/>
                <a:gd name="T6" fmla="*/ 1 w 1590"/>
                <a:gd name="T7" fmla="*/ 0 h 262"/>
              </a:gdLst>
              <a:ahLst/>
              <a:cxnLst>
                <a:cxn ang="0">
                  <a:pos x="T0" y="T1"/>
                </a:cxn>
                <a:cxn ang="0">
                  <a:pos x="T2" y="T3"/>
                </a:cxn>
                <a:cxn ang="0">
                  <a:pos x="T4" y="T5"/>
                </a:cxn>
                <a:cxn ang="0">
                  <a:pos x="T6" y="T7"/>
                </a:cxn>
              </a:cxnLst>
              <a:rect l="0" t="0" r="r" b="b"/>
              <a:pathLst>
                <a:path w="1590" h="262">
                  <a:moveTo>
                    <a:pt x="1590" y="262"/>
                  </a:moveTo>
                  <a:lnTo>
                    <a:pt x="808" y="54"/>
                  </a:ln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0" name="Freeform 6"/>
            <p:cNvSpPr>
              <a:spLocks/>
            </p:cNvSpPr>
            <p:nvPr/>
          </p:nvSpPr>
          <p:spPr bwMode="auto">
            <a:xfrm>
              <a:off x="2323" y="1490"/>
              <a:ext cx="122" cy="21"/>
            </a:xfrm>
            <a:custGeom>
              <a:avLst/>
              <a:gdLst>
                <a:gd name="T0" fmla="*/ 1346 w 1346"/>
                <a:gd name="T1" fmla="*/ 232 h 232"/>
                <a:gd name="T2" fmla="*/ 917 w 1346"/>
                <a:gd name="T3" fmla="*/ 0 h 232"/>
                <a:gd name="T4" fmla="*/ 429 w 1346"/>
                <a:gd name="T5" fmla="*/ 0 h 232"/>
                <a:gd name="T6" fmla="*/ 0 w 1346"/>
                <a:gd name="T7" fmla="*/ 232 h 232"/>
                <a:gd name="T8" fmla="*/ 1 w 1346"/>
                <a:gd name="T9" fmla="*/ 232 h 232"/>
              </a:gdLst>
              <a:ahLst/>
              <a:cxnLst>
                <a:cxn ang="0">
                  <a:pos x="T0" y="T1"/>
                </a:cxn>
                <a:cxn ang="0">
                  <a:pos x="T2" y="T3"/>
                </a:cxn>
                <a:cxn ang="0">
                  <a:pos x="T4" y="T5"/>
                </a:cxn>
                <a:cxn ang="0">
                  <a:pos x="T6" y="T7"/>
                </a:cxn>
                <a:cxn ang="0">
                  <a:pos x="T8" y="T9"/>
                </a:cxn>
              </a:cxnLst>
              <a:rect l="0" t="0" r="r" b="b"/>
              <a:pathLst>
                <a:path w="1346" h="232">
                  <a:moveTo>
                    <a:pt x="1346" y="232"/>
                  </a:moveTo>
                  <a:lnTo>
                    <a:pt x="917" y="0"/>
                  </a:lnTo>
                  <a:lnTo>
                    <a:pt x="429" y="0"/>
                  </a:lnTo>
                  <a:lnTo>
                    <a:pt x="0" y="232"/>
                  </a:lnTo>
                  <a:lnTo>
                    <a:pt x="1" y="23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1" name="Freeform 7"/>
            <p:cNvSpPr>
              <a:spLocks/>
            </p:cNvSpPr>
            <p:nvPr/>
          </p:nvSpPr>
          <p:spPr bwMode="auto">
            <a:xfrm>
              <a:off x="2690" y="1490"/>
              <a:ext cx="122" cy="21"/>
            </a:xfrm>
            <a:custGeom>
              <a:avLst/>
              <a:gdLst>
                <a:gd name="T0" fmla="*/ 1346 w 1346"/>
                <a:gd name="T1" fmla="*/ 232 h 232"/>
                <a:gd name="T2" fmla="*/ 917 w 1346"/>
                <a:gd name="T3" fmla="*/ 0 h 232"/>
                <a:gd name="T4" fmla="*/ 430 w 1346"/>
                <a:gd name="T5" fmla="*/ 0 h 232"/>
                <a:gd name="T6" fmla="*/ 0 w 1346"/>
                <a:gd name="T7" fmla="*/ 232 h 232"/>
                <a:gd name="T8" fmla="*/ 1 w 1346"/>
                <a:gd name="T9" fmla="*/ 232 h 232"/>
              </a:gdLst>
              <a:ahLst/>
              <a:cxnLst>
                <a:cxn ang="0">
                  <a:pos x="T0" y="T1"/>
                </a:cxn>
                <a:cxn ang="0">
                  <a:pos x="T2" y="T3"/>
                </a:cxn>
                <a:cxn ang="0">
                  <a:pos x="T4" y="T5"/>
                </a:cxn>
                <a:cxn ang="0">
                  <a:pos x="T6" y="T7"/>
                </a:cxn>
                <a:cxn ang="0">
                  <a:pos x="T8" y="T9"/>
                </a:cxn>
              </a:cxnLst>
              <a:rect l="0" t="0" r="r" b="b"/>
              <a:pathLst>
                <a:path w="1346" h="232">
                  <a:moveTo>
                    <a:pt x="1346" y="232"/>
                  </a:moveTo>
                  <a:lnTo>
                    <a:pt x="917" y="0"/>
                  </a:lnTo>
                  <a:lnTo>
                    <a:pt x="430" y="0"/>
                  </a:lnTo>
                  <a:lnTo>
                    <a:pt x="0" y="232"/>
                  </a:lnTo>
                  <a:lnTo>
                    <a:pt x="1" y="23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2" name="Freeform 8"/>
            <p:cNvSpPr>
              <a:spLocks/>
            </p:cNvSpPr>
            <p:nvPr/>
          </p:nvSpPr>
          <p:spPr bwMode="auto">
            <a:xfrm>
              <a:off x="2812" y="1511"/>
              <a:ext cx="1" cy="288"/>
            </a:xfrm>
            <a:custGeom>
              <a:avLst/>
              <a:gdLst>
                <a:gd name="T0" fmla="*/ 0 w 1"/>
                <a:gd name="T1" fmla="*/ 3172 h 3172"/>
                <a:gd name="T2" fmla="*/ 0 w 1"/>
                <a:gd name="T3" fmla="*/ 0 h 3172"/>
                <a:gd name="T4" fmla="*/ 1 w 1"/>
                <a:gd name="T5" fmla="*/ 0 h 3172"/>
              </a:gdLst>
              <a:ahLst/>
              <a:cxnLst>
                <a:cxn ang="0">
                  <a:pos x="T0" y="T1"/>
                </a:cxn>
                <a:cxn ang="0">
                  <a:pos x="T2" y="T3"/>
                </a:cxn>
                <a:cxn ang="0">
                  <a:pos x="T4" y="T5"/>
                </a:cxn>
              </a:cxnLst>
              <a:rect l="0" t="0" r="r" b="b"/>
              <a:pathLst>
                <a:path w="1" h="3172">
                  <a:moveTo>
                    <a:pt x="0" y="317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3" name="Freeform 9"/>
            <p:cNvSpPr>
              <a:spLocks/>
            </p:cNvSpPr>
            <p:nvPr/>
          </p:nvSpPr>
          <p:spPr bwMode="auto">
            <a:xfrm>
              <a:off x="2323" y="1511"/>
              <a:ext cx="1" cy="288"/>
            </a:xfrm>
            <a:custGeom>
              <a:avLst/>
              <a:gdLst>
                <a:gd name="T0" fmla="*/ 0 w 1"/>
                <a:gd name="T1" fmla="*/ 3172 h 3172"/>
                <a:gd name="T2" fmla="*/ 0 w 1"/>
                <a:gd name="T3" fmla="*/ 0 h 3172"/>
                <a:gd name="T4" fmla="*/ 1 w 1"/>
                <a:gd name="T5" fmla="*/ 0 h 3172"/>
              </a:gdLst>
              <a:ahLst/>
              <a:cxnLst>
                <a:cxn ang="0">
                  <a:pos x="T0" y="T1"/>
                </a:cxn>
                <a:cxn ang="0">
                  <a:pos x="T2" y="T3"/>
                </a:cxn>
                <a:cxn ang="0">
                  <a:pos x="T4" y="T5"/>
                </a:cxn>
              </a:cxnLst>
              <a:rect l="0" t="0" r="r" b="b"/>
              <a:pathLst>
                <a:path w="1" h="3172">
                  <a:moveTo>
                    <a:pt x="0" y="317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4" name="Freeform 10"/>
            <p:cNvSpPr>
              <a:spLocks/>
            </p:cNvSpPr>
            <p:nvPr/>
          </p:nvSpPr>
          <p:spPr bwMode="auto">
            <a:xfrm>
              <a:off x="2690" y="1630"/>
              <a:ext cx="1" cy="169"/>
            </a:xfrm>
            <a:custGeom>
              <a:avLst/>
              <a:gdLst>
                <a:gd name="T0" fmla="*/ 0 w 1"/>
                <a:gd name="T1" fmla="*/ 1861 h 1861"/>
                <a:gd name="T2" fmla="*/ 0 w 1"/>
                <a:gd name="T3" fmla="*/ 0 h 1861"/>
                <a:gd name="T4" fmla="*/ 1 w 1"/>
                <a:gd name="T5" fmla="*/ 0 h 1861"/>
              </a:gdLst>
              <a:ahLst/>
              <a:cxnLst>
                <a:cxn ang="0">
                  <a:pos x="T0" y="T1"/>
                </a:cxn>
                <a:cxn ang="0">
                  <a:pos x="T2" y="T3"/>
                </a:cxn>
                <a:cxn ang="0">
                  <a:pos x="T4" y="T5"/>
                </a:cxn>
              </a:cxnLst>
              <a:rect l="0" t="0" r="r" b="b"/>
              <a:pathLst>
                <a:path w="1" h="1861">
                  <a:moveTo>
                    <a:pt x="0" y="1861"/>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5" name="Freeform 11"/>
            <p:cNvSpPr>
              <a:spLocks/>
            </p:cNvSpPr>
            <p:nvPr/>
          </p:nvSpPr>
          <p:spPr bwMode="auto">
            <a:xfrm>
              <a:off x="2445" y="1630"/>
              <a:ext cx="1" cy="169"/>
            </a:xfrm>
            <a:custGeom>
              <a:avLst/>
              <a:gdLst>
                <a:gd name="T0" fmla="*/ 0 w 1"/>
                <a:gd name="T1" fmla="*/ 1861 h 1861"/>
                <a:gd name="T2" fmla="*/ 0 w 1"/>
                <a:gd name="T3" fmla="*/ 0 h 1861"/>
                <a:gd name="T4" fmla="*/ 1 w 1"/>
                <a:gd name="T5" fmla="*/ 0 h 1861"/>
              </a:gdLst>
              <a:ahLst/>
              <a:cxnLst>
                <a:cxn ang="0">
                  <a:pos x="T0" y="T1"/>
                </a:cxn>
                <a:cxn ang="0">
                  <a:pos x="T2" y="T3"/>
                </a:cxn>
                <a:cxn ang="0">
                  <a:pos x="T4" y="T5"/>
                </a:cxn>
              </a:cxnLst>
              <a:rect l="0" t="0" r="r" b="b"/>
              <a:pathLst>
                <a:path w="1" h="1861">
                  <a:moveTo>
                    <a:pt x="0" y="1861"/>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6" name="Freeform 12"/>
            <p:cNvSpPr>
              <a:spLocks/>
            </p:cNvSpPr>
            <p:nvPr/>
          </p:nvSpPr>
          <p:spPr bwMode="auto">
            <a:xfrm>
              <a:off x="2445" y="1436"/>
              <a:ext cx="245" cy="1"/>
            </a:xfrm>
            <a:custGeom>
              <a:avLst/>
              <a:gdLst>
                <a:gd name="T0" fmla="*/ 0 w 2693"/>
                <a:gd name="T1" fmla="*/ 2692 w 2693"/>
                <a:gd name="T2" fmla="*/ 2693 w 2693"/>
              </a:gdLst>
              <a:ahLst/>
              <a:cxnLst>
                <a:cxn ang="0">
                  <a:pos x="T0" y="0"/>
                </a:cxn>
                <a:cxn ang="0">
                  <a:pos x="T1" y="0"/>
                </a:cxn>
                <a:cxn ang="0">
                  <a:pos x="T2" y="0"/>
                </a:cxn>
              </a:cxnLst>
              <a:rect l="0" t="0" r="r" b="b"/>
              <a:pathLst>
                <a:path w="2693">
                  <a:moveTo>
                    <a:pt x="0" y="0"/>
                  </a:moveTo>
                  <a:lnTo>
                    <a:pt x="2692" y="0"/>
                  </a:lnTo>
                  <a:lnTo>
                    <a:pt x="26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7" name="Freeform 13"/>
            <p:cNvSpPr>
              <a:spLocks/>
            </p:cNvSpPr>
            <p:nvPr/>
          </p:nvSpPr>
          <p:spPr bwMode="auto">
            <a:xfrm>
              <a:off x="2460" y="1421"/>
              <a:ext cx="1" cy="66"/>
            </a:xfrm>
            <a:custGeom>
              <a:avLst/>
              <a:gdLst>
                <a:gd name="T0" fmla="*/ 0 w 1"/>
                <a:gd name="T1" fmla="*/ 730 h 730"/>
                <a:gd name="T2" fmla="*/ 0 w 1"/>
                <a:gd name="T3" fmla="*/ 0 h 730"/>
                <a:gd name="T4" fmla="*/ 1 w 1"/>
                <a:gd name="T5" fmla="*/ 0 h 730"/>
              </a:gdLst>
              <a:ahLst/>
              <a:cxnLst>
                <a:cxn ang="0">
                  <a:pos x="T0" y="T1"/>
                </a:cxn>
                <a:cxn ang="0">
                  <a:pos x="T2" y="T3"/>
                </a:cxn>
                <a:cxn ang="0">
                  <a:pos x="T4" y="T5"/>
                </a:cxn>
              </a:cxnLst>
              <a:rect l="0" t="0" r="r" b="b"/>
              <a:pathLst>
                <a:path w="1" h="730">
                  <a:moveTo>
                    <a:pt x="0" y="73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8" name="Freeform 14"/>
            <p:cNvSpPr>
              <a:spLocks/>
            </p:cNvSpPr>
            <p:nvPr/>
          </p:nvSpPr>
          <p:spPr bwMode="auto">
            <a:xfrm>
              <a:off x="2674" y="1421"/>
              <a:ext cx="1" cy="66"/>
            </a:xfrm>
            <a:custGeom>
              <a:avLst/>
              <a:gdLst>
                <a:gd name="T0" fmla="*/ 0 w 2"/>
                <a:gd name="T1" fmla="*/ 730 h 730"/>
                <a:gd name="T2" fmla="*/ 0 w 2"/>
                <a:gd name="T3" fmla="*/ 0 h 730"/>
                <a:gd name="T4" fmla="*/ 2 w 2"/>
                <a:gd name="T5" fmla="*/ 0 h 730"/>
              </a:gdLst>
              <a:ahLst/>
              <a:cxnLst>
                <a:cxn ang="0">
                  <a:pos x="T0" y="T1"/>
                </a:cxn>
                <a:cxn ang="0">
                  <a:pos x="T2" y="T3"/>
                </a:cxn>
                <a:cxn ang="0">
                  <a:pos x="T4" y="T5"/>
                </a:cxn>
              </a:cxnLst>
              <a:rect l="0" t="0" r="r" b="b"/>
              <a:pathLst>
                <a:path w="2" h="730">
                  <a:moveTo>
                    <a:pt x="0" y="730"/>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399" name="Freeform 15"/>
            <p:cNvSpPr>
              <a:spLocks/>
            </p:cNvSpPr>
            <p:nvPr/>
          </p:nvSpPr>
          <p:spPr bwMode="auto">
            <a:xfrm>
              <a:off x="2460" y="1421"/>
              <a:ext cx="215" cy="1"/>
            </a:xfrm>
            <a:custGeom>
              <a:avLst/>
              <a:gdLst>
                <a:gd name="T0" fmla="*/ 0 w 2357"/>
                <a:gd name="T1" fmla="*/ 2355 w 2357"/>
                <a:gd name="T2" fmla="*/ 2357 w 2357"/>
              </a:gdLst>
              <a:ahLst/>
              <a:cxnLst>
                <a:cxn ang="0">
                  <a:pos x="T0" y="0"/>
                </a:cxn>
                <a:cxn ang="0">
                  <a:pos x="T1" y="0"/>
                </a:cxn>
                <a:cxn ang="0">
                  <a:pos x="T2" y="0"/>
                </a:cxn>
              </a:cxnLst>
              <a:rect l="0" t="0" r="r" b="b"/>
              <a:pathLst>
                <a:path w="2357">
                  <a:moveTo>
                    <a:pt x="0" y="0"/>
                  </a:moveTo>
                  <a:lnTo>
                    <a:pt x="2355" y="0"/>
                  </a:lnTo>
                  <a:lnTo>
                    <a:pt x="235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0" name="Freeform 16"/>
            <p:cNvSpPr>
              <a:spLocks/>
            </p:cNvSpPr>
            <p:nvPr/>
          </p:nvSpPr>
          <p:spPr bwMode="auto">
            <a:xfrm>
              <a:off x="2445" y="1421"/>
              <a:ext cx="15" cy="15"/>
            </a:xfrm>
            <a:custGeom>
              <a:avLst/>
              <a:gdLst>
                <a:gd name="T0" fmla="*/ 0 w 169"/>
                <a:gd name="T1" fmla="*/ 169 h 169"/>
                <a:gd name="T2" fmla="*/ 168 w 169"/>
                <a:gd name="T3" fmla="*/ 0 h 169"/>
                <a:gd name="T4" fmla="*/ 169 w 169"/>
                <a:gd name="T5" fmla="*/ 0 h 169"/>
              </a:gdLst>
              <a:ahLst/>
              <a:cxnLst>
                <a:cxn ang="0">
                  <a:pos x="T0" y="T1"/>
                </a:cxn>
                <a:cxn ang="0">
                  <a:pos x="T2" y="T3"/>
                </a:cxn>
                <a:cxn ang="0">
                  <a:pos x="T4" y="T5"/>
                </a:cxn>
              </a:cxnLst>
              <a:rect l="0" t="0" r="r" b="b"/>
              <a:pathLst>
                <a:path w="169" h="169">
                  <a:moveTo>
                    <a:pt x="0" y="169"/>
                  </a:moveTo>
                  <a:lnTo>
                    <a:pt x="168" y="0"/>
                  </a:lnTo>
                  <a:lnTo>
                    <a:pt x="1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1" name="Freeform 17"/>
            <p:cNvSpPr>
              <a:spLocks/>
            </p:cNvSpPr>
            <p:nvPr/>
          </p:nvSpPr>
          <p:spPr bwMode="auto">
            <a:xfrm>
              <a:off x="2674" y="1421"/>
              <a:ext cx="16" cy="15"/>
            </a:xfrm>
            <a:custGeom>
              <a:avLst/>
              <a:gdLst>
                <a:gd name="T0" fmla="*/ 169 w 169"/>
                <a:gd name="T1" fmla="*/ 169 h 169"/>
                <a:gd name="T2" fmla="*/ 0 w 169"/>
                <a:gd name="T3" fmla="*/ 0 h 169"/>
                <a:gd name="T4" fmla="*/ 2 w 169"/>
                <a:gd name="T5" fmla="*/ 0 h 169"/>
              </a:gdLst>
              <a:ahLst/>
              <a:cxnLst>
                <a:cxn ang="0">
                  <a:pos x="T0" y="T1"/>
                </a:cxn>
                <a:cxn ang="0">
                  <a:pos x="T2" y="T3"/>
                </a:cxn>
                <a:cxn ang="0">
                  <a:pos x="T4" y="T5"/>
                </a:cxn>
              </a:cxnLst>
              <a:rect l="0" t="0" r="r" b="b"/>
              <a:pathLst>
                <a:path w="169" h="169">
                  <a:moveTo>
                    <a:pt x="169" y="169"/>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2" name="Freeform 18"/>
            <p:cNvSpPr>
              <a:spLocks/>
            </p:cNvSpPr>
            <p:nvPr/>
          </p:nvSpPr>
          <p:spPr bwMode="auto">
            <a:xfrm>
              <a:off x="2445" y="1436"/>
              <a:ext cx="1" cy="51"/>
            </a:xfrm>
            <a:custGeom>
              <a:avLst/>
              <a:gdLst>
                <a:gd name="T0" fmla="*/ 0 w 1"/>
                <a:gd name="T1" fmla="*/ 561 h 561"/>
                <a:gd name="T2" fmla="*/ 0 w 1"/>
                <a:gd name="T3" fmla="*/ 0 h 561"/>
                <a:gd name="T4" fmla="*/ 1 w 1"/>
                <a:gd name="T5" fmla="*/ 0 h 561"/>
              </a:gdLst>
              <a:ahLst/>
              <a:cxnLst>
                <a:cxn ang="0">
                  <a:pos x="T0" y="T1"/>
                </a:cxn>
                <a:cxn ang="0">
                  <a:pos x="T2" y="T3"/>
                </a:cxn>
                <a:cxn ang="0">
                  <a:pos x="T4" y="T5"/>
                </a:cxn>
              </a:cxnLst>
              <a:rect l="0" t="0" r="r" b="b"/>
              <a:pathLst>
                <a:path w="1" h="561">
                  <a:moveTo>
                    <a:pt x="0" y="561"/>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3" name="Freeform 19"/>
            <p:cNvSpPr>
              <a:spLocks/>
            </p:cNvSpPr>
            <p:nvPr/>
          </p:nvSpPr>
          <p:spPr bwMode="auto">
            <a:xfrm>
              <a:off x="2690" y="1436"/>
              <a:ext cx="1" cy="51"/>
            </a:xfrm>
            <a:custGeom>
              <a:avLst/>
              <a:gdLst>
                <a:gd name="T0" fmla="*/ 0 w 1"/>
                <a:gd name="T1" fmla="*/ 561 h 561"/>
                <a:gd name="T2" fmla="*/ 0 w 1"/>
                <a:gd name="T3" fmla="*/ 0 h 561"/>
                <a:gd name="T4" fmla="*/ 1 w 1"/>
                <a:gd name="T5" fmla="*/ 0 h 561"/>
              </a:gdLst>
              <a:ahLst/>
              <a:cxnLst>
                <a:cxn ang="0">
                  <a:pos x="T0" y="T1"/>
                </a:cxn>
                <a:cxn ang="0">
                  <a:pos x="T2" y="T3"/>
                </a:cxn>
                <a:cxn ang="0">
                  <a:pos x="T4" y="T5"/>
                </a:cxn>
              </a:cxnLst>
              <a:rect l="0" t="0" r="r" b="b"/>
              <a:pathLst>
                <a:path w="1" h="561">
                  <a:moveTo>
                    <a:pt x="0" y="561"/>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4" name="Freeform 20"/>
            <p:cNvSpPr>
              <a:spLocks/>
            </p:cNvSpPr>
            <p:nvPr/>
          </p:nvSpPr>
          <p:spPr bwMode="auto">
            <a:xfrm>
              <a:off x="2690" y="1511"/>
              <a:ext cx="1" cy="288"/>
            </a:xfrm>
            <a:custGeom>
              <a:avLst/>
              <a:gdLst>
                <a:gd name="T0" fmla="*/ 0 w 1"/>
                <a:gd name="T1" fmla="*/ 3172 h 3172"/>
                <a:gd name="T2" fmla="*/ 0 w 1"/>
                <a:gd name="T3" fmla="*/ 0 h 3172"/>
                <a:gd name="T4" fmla="*/ 1 w 1"/>
                <a:gd name="T5" fmla="*/ 0 h 3172"/>
              </a:gdLst>
              <a:ahLst/>
              <a:cxnLst>
                <a:cxn ang="0">
                  <a:pos x="T0" y="T1"/>
                </a:cxn>
                <a:cxn ang="0">
                  <a:pos x="T2" y="T3"/>
                </a:cxn>
                <a:cxn ang="0">
                  <a:pos x="T4" y="T5"/>
                </a:cxn>
              </a:cxnLst>
              <a:rect l="0" t="0" r="r" b="b"/>
              <a:pathLst>
                <a:path w="1" h="3172">
                  <a:moveTo>
                    <a:pt x="0" y="317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5" name="Freeform 21"/>
            <p:cNvSpPr>
              <a:spLocks/>
            </p:cNvSpPr>
            <p:nvPr/>
          </p:nvSpPr>
          <p:spPr bwMode="auto">
            <a:xfrm>
              <a:off x="2445" y="1511"/>
              <a:ext cx="1" cy="288"/>
            </a:xfrm>
            <a:custGeom>
              <a:avLst/>
              <a:gdLst>
                <a:gd name="T0" fmla="*/ 0 w 1"/>
                <a:gd name="T1" fmla="*/ 3172 h 3172"/>
                <a:gd name="T2" fmla="*/ 0 w 1"/>
                <a:gd name="T3" fmla="*/ 0 h 3172"/>
                <a:gd name="T4" fmla="*/ 1 w 1"/>
                <a:gd name="T5" fmla="*/ 0 h 3172"/>
              </a:gdLst>
              <a:ahLst/>
              <a:cxnLst>
                <a:cxn ang="0">
                  <a:pos x="T0" y="T1"/>
                </a:cxn>
                <a:cxn ang="0">
                  <a:pos x="T2" y="T3"/>
                </a:cxn>
                <a:cxn ang="0">
                  <a:pos x="T4" y="T5"/>
                </a:cxn>
              </a:cxnLst>
              <a:rect l="0" t="0" r="r" b="b"/>
              <a:pathLst>
                <a:path w="1" h="3172">
                  <a:moveTo>
                    <a:pt x="0" y="317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6" name="Freeform 22"/>
            <p:cNvSpPr>
              <a:spLocks/>
            </p:cNvSpPr>
            <p:nvPr/>
          </p:nvSpPr>
          <p:spPr bwMode="auto">
            <a:xfrm>
              <a:off x="2567" y="1326"/>
              <a:ext cx="1" cy="38"/>
            </a:xfrm>
            <a:custGeom>
              <a:avLst/>
              <a:gdLst>
                <a:gd name="T0" fmla="*/ 0 w 2"/>
                <a:gd name="T1" fmla="*/ 0 h 421"/>
                <a:gd name="T2" fmla="*/ 0 w 2"/>
                <a:gd name="T3" fmla="*/ 421 h 421"/>
                <a:gd name="T4" fmla="*/ 2 w 2"/>
                <a:gd name="T5" fmla="*/ 421 h 421"/>
              </a:gdLst>
              <a:ahLst/>
              <a:cxnLst>
                <a:cxn ang="0">
                  <a:pos x="T0" y="T1"/>
                </a:cxn>
                <a:cxn ang="0">
                  <a:pos x="T2" y="T3"/>
                </a:cxn>
                <a:cxn ang="0">
                  <a:pos x="T4" y="T5"/>
                </a:cxn>
              </a:cxnLst>
              <a:rect l="0" t="0" r="r" b="b"/>
              <a:pathLst>
                <a:path w="2" h="421">
                  <a:moveTo>
                    <a:pt x="0" y="0"/>
                  </a:moveTo>
                  <a:lnTo>
                    <a:pt x="0" y="421"/>
                  </a:lnTo>
                  <a:lnTo>
                    <a:pt x="2" y="42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7" name="Freeform 23"/>
            <p:cNvSpPr>
              <a:spLocks/>
            </p:cNvSpPr>
            <p:nvPr/>
          </p:nvSpPr>
          <p:spPr bwMode="auto">
            <a:xfrm>
              <a:off x="2567" y="1373"/>
              <a:ext cx="1" cy="8"/>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8" name="Freeform 24"/>
            <p:cNvSpPr>
              <a:spLocks/>
            </p:cNvSpPr>
            <p:nvPr/>
          </p:nvSpPr>
          <p:spPr bwMode="auto">
            <a:xfrm>
              <a:off x="2567" y="1390"/>
              <a:ext cx="1" cy="42"/>
            </a:xfrm>
            <a:custGeom>
              <a:avLst/>
              <a:gdLst>
                <a:gd name="T0" fmla="*/ 0 w 2"/>
                <a:gd name="T1" fmla="*/ 0 h 467"/>
                <a:gd name="T2" fmla="*/ 0 w 2"/>
                <a:gd name="T3" fmla="*/ 467 h 467"/>
                <a:gd name="T4" fmla="*/ 2 w 2"/>
                <a:gd name="T5" fmla="*/ 467 h 467"/>
              </a:gdLst>
              <a:ahLst/>
              <a:cxnLst>
                <a:cxn ang="0">
                  <a:pos x="T0" y="T1"/>
                </a:cxn>
                <a:cxn ang="0">
                  <a:pos x="T2" y="T3"/>
                </a:cxn>
                <a:cxn ang="0">
                  <a:pos x="T4" y="T5"/>
                </a:cxn>
              </a:cxnLst>
              <a:rect l="0" t="0" r="r" b="b"/>
              <a:pathLst>
                <a:path w="2" h="467">
                  <a:moveTo>
                    <a:pt x="0" y="0"/>
                  </a:moveTo>
                  <a:lnTo>
                    <a:pt x="0" y="467"/>
                  </a:lnTo>
                  <a:lnTo>
                    <a:pt x="2" y="46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09" name="Freeform 25"/>
            <p:cNvSpPr>
              <a:spLocks/>
            </p:cNvSpPr>
            <p:nvPr/>
          </p:nvSpPr>
          <p:spPr bwMode="auto">
            <a:xfrm>
              <a:off x="2567" y="1441"/>
              <a:ext cx="1" cy="8"/>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0" name="Freeform 26"/>
            <p:cNvSpPr>
              <a:spLocks/>
            </p:cNvSpPr>
            <p:nvPr/>
          </p:nvSpPr>
          <p:spPr bwMode="auto">
            <a:xfrm>
              <a:off x="2567" y="1458"/>
              <a:ext cx="1" cy="42"/>
            </a:xfrm>
            <a:custGeom>
              <a:avLst/>
              <a:gdLst>
                <a:gd name="T0" fmla="*/ 0 w 2"/>
                <a:gd name="T1" fmla="*/ 0 h 467"/>
                <a:gd name="T2" fmla="*/ 0 w 2"/>
                <a:gd name="T3" fmla="*/ 467 h 467"/>
                <a:gd name="T4" fmla="*/ 2 w 2"/>
                <a:gd name="T5" fmla="*/ 467 h 467"/>
              </a:gdLst>
              <a:ahLst/>
              <a:cxnLst>
                <a:cxn ang="0">
                  <a:pos x="T0" y="T1"/>
                </a:cxn>
                <a:cxn ang="0">
                  <a:pos x="T2" y="T3"/>
                </a:cxn>
                <a:cxn ang="0">
                  <a:pos x="T4" y="T5"/>
                </a:cxn>
              </a:cxnLst>
              <a:rect l="0" t="0" r="r" b="b"/>
              <a:pathLst>
                <a:path w="2" h="467">
                  <a:moveTo>
                    <a:pt x="0" y="0"/>
                  </a:moveTo>
                  <a:lnTo>
                    <a:pt x="0" y="467"/>
                  </a:lnTo>
                  <a:lnTo>
                    <a:pt x="2" y="46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1" name="Freeform 27"/>
            <p:cNvSpPr>
              <a:spLocks/>
            </p:cNvSpPr>
            <p:nvPr/>
          </p:nvSpPr>
          <p:spPr bwMode="auto">
            <a:xfrm>
              <a:off x="2567" y="1509"/>
              <a:ext cx="1" cy="8"/>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2" name="Freeform 28"/>
            <p:cNvSpPr>
              <a:spLocks/>
            </p:cNvSpPr>
            <p:nvPr/>
          </p:nvSpPr>
          <p:spPr bwMode="auto">
            <a:xfrm>
              <a:off x="2567" y="1526"/>
              <a:ext cx="1" cy="42"/>
            </a:xfrm>
            <a:custGeom>
              <a:avLst/>
              <a:gdLst>
                <a:gd name="T0" fmla="*/ 0 w 2"/>
                <a:gd name="T1" fmla="*/ 0 h 467"/>
                <a:gd name="T2" fmla="*/ 0 w 2"/>
                <a:gd name="T3" fmla="*/ 467 h 467"/>
                <a:gd name="T4" fmla="*/ 2 w 2"/>
                <a:gd name="T5" fmla="*/ 467 h 467"/>
              </a:gdLst>
              <a:ahLst/>
              <a:cxnLst>
                <a:cxn ang="0">
                  <a:pos x="T0" y="T1"/>
                </a:cxn>
                <a:cxn ang="0">
                  <a:pos x="T2" y="T3"/>
                </a:cxn>
                <a:cxn ang="0">
                  <a:pos x="T4" y="T5"/>
                </a:cxn>
              </a:cxnLst>
              <a:rect l="0" t="0" r="r" b="b"/>
              <a:pathLst>
                <a:path w="2" h="467">
                  <a:moveTo>
                    <a:pt x="0" y="0"/>
                  </a:moveTo>
                  <a:lnTo>
                    <a:pt x="0" y="467"/>
                  </a:lnTo>
                  <a:lnTo>
                    <a:pt x="2" y="46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3" name="Freeform 29"/>
            <p:cNvSpPr>
              <a:spLocks/>
            </p:cNvSpPr>
            <p:nvPr/>
          </p:nvSpPr>
          <p:spPr bwMode="auto">
            <a:xfrm>
              <a:off x="2567" y="1577"/>
              <a:ext cx="1" cy="8"/>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4" name="Freeform 30"/>
            <p:cNvSpPr>
              <a:spLocks/>
            </p:cNvSpPr>
            <p:nvPr/>
          </p:nvSpPr>
          <p:spPr bwMode="auto">
            <a:xfrm>
              <a:off x="2567" y="1594"/>
              <a:ext cx="1" cy="42"/>
            </a:xfrm>
            <a:custGeom>
              <a:avLst/>
              <a:gdLst>
                <a:gd name="T0" fmla="*/ 0 w 2"/>
                <a:gd name="T1" fmla="*/ 0 h 467"/>
                <a:gd name="T2" fmla="*/ 0 w 2"/>
                <a:gd name="T3" fmla="*/ 467 h 467"/>
                <a:gd name="T4" fmla="*/ 2 w 2"/>
                <a:gd name="T5" fmla="*/ 467 h 467"/>
              </a:gdLst>
              <a:ahLst/>
              <a:cxnLst>
                <a:cxn ang="0">
                  <a:pos x="T0" y="T1"/>
                </a:cxn>
                <a:cxn ang="0">
                  <a:pos x="T2" y="T3"/>
                </a:cxn>
                <a:cxn ang="0">
                  <a:pos x="T4" y="T5"/>
                </a:cxn>
              </a:cxnLst>
              <a:rect l="0" t="0" r="r" b="b"/>
              <a:pathLst>
                <a:path w="2" h="467">
                  <a:moveTo>
                    <a:pt x="0" y="0"/>
                  </a:moveTo>
                  <a:lnTo>
                    <a:pt x="0" y="467"/>
                  </a:lnTo>
                  <a:lnTo>
                    <a:pt x="2" y="46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5" name="Freeform 31"/>
            <p:cNvSpPr>
              <a:spLocks/>
            </p:cNvSpPr>
            <p:nvPr/>
          </p:nvSpPr>
          <p:spPr bwMode="auto">
            <a:xfrm>
              <a:off x="2567" y="1645"/>
              <a:ext cx="1" cy="9"/>
            </a:xfrm>
            <a:custGeom>
              <a:avLst/>
              <a:gdLst>
                <a:gd name="T0" fmla="*/ 0 w 2"/>
                <a:gd name="T1" fmla="*/ 0 h 95"/>
                <a:gd name="T2" fmla="*/ 0 w 2"/>
                <a:gd name="T3" fmla="*/ 95 h 95"/>
                <a:gd name="T4" fmla="*/ 2 w 2"/>
                <a:gd name="T5" fmla="*/ 95 h 95"/>
              </a:gdLst>
              <a:ahLst/>
              <a:cxnLst>
                <a:cxn ang="0">
                  <a:pos x="T0" y="T1"/>
                </a:cxn>
                <a:cxn ang="0">
                  <a:pos x="T2" y="T3"/>
                </a:cxn>
                <a:cxn ang="0">
                  <a:pos x="T4" y="T5"/>
                </a:cxn>
              </a:cxnLst>
              <a:rect l="0" t="0" r="r" b="b"/>
              <a:pathLst>
                <a:path w="2" h="95">
                  <a:moveTo>
                    <a:pt x="0" y="0"/>
                  </a:moveTo>
                  <a:lnTo>
                    <a:pt x="0" y="95"/>
                  </a:lnTo>
                  <a:lnTo>
                    <a:pt x="2" y="9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6" name="Freeform 32"/>
            <p:cNvSpPr>
              <a:spLocks/>
            </p:cNvSpPr>
            <p:nvPr/>
          </p:nvSpPr>
          <p:spPr bwMode="auto">
            <a:xfrm>
              <a:off x="2567" y="1662"/>
              <a:ext cx="1" cy="43"/>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7" name="Freeform 33"/>
            <p:cNvSpPr>
              <a:spLocks/>
            </p:cNvSpPr>
            <p:nvPr/>
          </p:nvSpPr>
          <p:spPr bwMode="auto">
            <a:xfrm>
              <a:off x="2567" y="1713"/>
              <a:ext cx="1" cy="9"/>
            </a:xfrm>
            <a:custGeom>
              <a:avLst/>
              <a:gdLst>
                <a:gd name="T0" fmla="*/ 0 w 2"/>
                <a:gd name="T1" fmla="*/ 0 h 95"/>
                <a:gd name="T2" fmla="*/ 0 w 2"/>
                <a:gd name="T3" fmla="*/ 95 h 95"/>
                <a:gd name="T4" fmla="*/ 2 w 2"/>
                <a:gd name="T5" fmla="*/ 95 h 95"/>
              </a:gdLst>
              <a:ahLst/>
              <a:cxnLst>
                <a:cxn ang="0">
                  <a:pos x="T0" y="T1"/>
                </a:cxn>
                <a:cxn ang="0">
                  <a:pos x="T2" y="T3"/>
                </a:cxn>
                <a:cxn ang="0">
                  <a:pos x="T4" y="T5"/>
                </a:cxn>
              </a:cxnLst>
              <a:rect l="0" t="0" r="r" b="b"/>
              <a:pathLst>
                <a:path w="2" h="95">
                  <a:moveTo>
                    <a:pt x="0" y="0"/>
                  </a:moveTo>
                  <a:lnTo>
                    <a:pt x="0" y="95"/>
                  </a:lnTo>
                  <a:lnTo>
                    <a:pt x="2" y="9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8" name="Freeform 34"/>
            <p:cNvSpPr>
              <a:spLocks/>
            </p:cNvSpPr>
            <p:nvPr/>
          </p:nvSpPr>
          <p:spPr bwMode="auto">
            <a:xfrm>
              <a:off x="2567" y="1730"/>
              <a:ext cx="1" cy="43"/>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19" name="Freeform 35"/>
            <p:cNvSpPr>
              <a:spLocks/>
            </p:cNvSpPr>
            <p:nvPr/>
          </p:nvSpPr>
          <p:spPr bwMode="auto">
            <a:xfrm>
              <a:off x="2567" y="1781"/>
              <a:ext cx="1" cy="9"/>
            </a:xfrm>
            <a:custGeom>
              <a:avLst/>
              <a:gdLst>
                <a:gd name="T0" fmla="*/ 0 w 2"/>
                <a:gd name="T1" fmla="*/ 0 h 95"/>
                <a:gd name="T2" fmla="*/ 0 w 2"/>
                <a:gd name="T3" fmla="*/ 95 h 95"/>
                <a:gd name="T4" fmla="*/ 2 w 2"/>
                <a:gd name="T5" fmla="*/ 95 h 95"/>
              </a:gdLst>
              <a:ahLst/>
              <a:cxnLst>
                <a:cxn ang="0">
                  <a:pos x="T0" y="T1"/>
                </a:cxn>
                <a:cxn ang="0">
                  <a:pos x="T2" y="T3"/>
                </a:cxn>
                <a:cxn ang="0">
                  <a:pos x="T4" y="T5"/>
                </a:cxn>
              </a:cxnLst>
              <a:rect l="0" t="0" r="r" b="b"/>
              <a:pathLst>
                <a:path w="2" h="95">
                  <a:moveTo>
                    <a:pt x="0" y="0"/>
                  </a:moveTo>
                  <a:lnTo>
                    <a:pt x="0" y="95"/>
                  </a:lnTo>
                  <a:lnTo>
                    <a:pt x="2" y="9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0" name="Freeform 36"/>
            <p:cNvSpPr>
              <a:spLocks/>
            </p:cNvSpPr>
            <p:nvPr/>
          </p:nvSpPr>
          <p:spPr bwMode="auto">
            <a:xfrm>
              <a:off x="2567" y="1798"/>
              <a:ext cx="1" cy="43"/>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1" name="Freeform 37"/>
            <p:cNvSpPr>
              <a:spLocks/>
            </p:cNvSpPr>
            <p:nvPr/>
          </p:nvSpPr>
          <p:spPr bwMode="auto">
            <a:xfrm>
              <a:off x="2567" y="1849"/>
              <a:ext cx="1" cy="9"/>
            </a:xfrm>
            <a:custGeom>
              <a:avLst/>
              <a:gdLst>
                <a:gd name="T0" fmla="*/ 0 w 2"/>
                <a:gd name="T1" fmla="*/ 0 h 95"/>
                <a:gd name="T2" fmla="*/ 0 w 2"/>
                <a:gd name="T3" fmla="*/ 95 h 95"/>
                <a:gd name="T4" fmla="*/ 2 w 2"/>
                <a:gd name="T5" fmla="*/ 95 h 95"/>
              </a:gdLst>
              <a:ahLst/>
              <a:cxnLst>
                <a:cxn ang="0">
                  <a:pos x="T0" y="T1"/>
                </a:cxn>
                <a:cxn ang="0">
                  <a:pos x="T2" y="T3"/>
                </a:cxn>
                <a:cxn ang="0">
                  <a:pos x="T4" y="T5"/>
                </a:cxn>
              </a:cxnLst>
              <a:rect l="0" t="0" r="r" b="b"/>
              <a:pathLst>
                <a:path w="2" h="95">
                  <a:moveTo>
                    <a:pt x="0" y="0"/>
                  </a:moveTo>
                  <a:lnTo>
                    <a:pt x="0" y="95"/>
                  </a:lnTo>
                  <a:lnTo>
                    <a:pt x="2" y="9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2" name="Freeform 38"/>
            <p:cNvSpPr>
              <a:spLocks/>
            </p:cNvSpPr>
            <p:nvPr/>
          </p:nvSpPr>
          <p:spPr bwMode="auto">
            <a:xfrm>
              <a:off x="2567" y="1866"/>
              <a:ext cx="1" cy="43"/>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3" name="Freeform 39"/>
            <p:cNvSpPr>
              <a:spLocks/>
            </p:cNvSpPr>
            <p:nvPr/>
          </p:nvSpPr>
          <p:spPr bwMode="auto">
            <a:xfrm>
              <a:off x="2567" y="1917"/>
              <a:ext cx="1" cy="9"/>
            </a:xfrm>
            <a:custGeom>
              <a:avLst/>
              <a:gdLst>
                <a:gd name="T0" fmla="*/ 0 w 2"/>
                <a:gd name="T1" fmla="*/ 0 h 95"/>
                <a:gd name="T2" fmla="*/ 0 w 2"/>
                <a:gd name="T3" fmla="*/ 95 h 95"/>
                <a:gd name="T4" fmla="*/ 2 w 2"/>
                <a:gd name="T5" fmla="*/ 95 h 95"/>
              </a:gdLst>
              <a:ahLst/>
              <a:cxnLst>
                <a:cxn ang="0">
                  <a:pos x="T0" y="T1"/>
                </a:cxn>
                <a:cxn ang="0">
                  <a:pos x="T2" y="T3"/>
                </a:cxn>
                <a:cxn ang="0">
                  <a:pos x="T4" y="T5"/>
                </a:cxn>
              </a:cxnLst>
              <a:rect l="0" t="0" r="r" b="b"/>
              <a:pathLst>
                <a:path w="2" h="95">
                  <a:moveTo>
                    <a:pt x="0" y="0"/>
                  </a:moveTo>
                  <a:lnTo>
                    <a:pt x="0" y="95"/>
                  </a:lnTo>
                  <a:lnTo>
                    <a:pt x="2" y="9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4" name="Freeform 40"/>
            <p:cNvSpPr>
              <a:spLocks/>
            </p:cNvSpPr>
            <p:nvPr/>
          </p:nvSpPr>
          <p:spPr bwMode="auto">
            <a:xfrm>
              <a:off x="2567" y="1934"/>
              <a:ext cx="1" cy="43"/>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5" name="Freeform 41"/>
            <p:cNvSpPr>
              <a:spLocks/>
            </p:cNvSpPr>
            <p:nvPr/>
          </p:nvSpPr>
          <p:spPr bwMode="auto">
            <a:xfrm>
              <a:off x="2567" y="1985"/>
              <a:ext cx="1" cy="9"/>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6" name="Freeform 42"/>
            <p:cNvSpPr>
              <a:spLocks/>
            </p:cNvSpPr>
            <p:nvPr/>
          </p:nvSpPr>
          <p:spPr bwMode="auto">
            <a:xfrm>
              <a:off x="2567" y="2003"/>
              <a:ext cx="1" cy="42"/>
            </a:xfrm>
            <a:custGeom>
              <a:avLst/>
              <a:gdLst>
                <a:gd name="T0" fmla="*/ 0 w 2"/>
                <a:gd name="T1" fmla="*/ 0 h 467"/>
                <a:gd name="T2" fmla="*/ 0 w 2"/>
                <a:gd name="T3" fmla="*/ 467 h 467"/>
                <a:gd name="T4" fmla="*/ 2 w 2"/>
                <a:gd name="T5" fmla="*/ 467 h 467"/>
              </a:gdLst>
              <a:ahLst/>
              <a:cxnLst>
                <a:cxn ang="0">
                  <a:pos x="T0" y="T1"/>
                </a:cxn>
                <a:cxn ang="0">
                  <a:pos x="T2" y="T3"/>
                </a:cxn>
                <a:cxn ang="0">
                  <a:pos x="T4" y="T5"/>
                </a:cxn>
              </a:cxnLst>
              <a:rect l="0" t="0" r="r" b="b"/>
              <a:pathLst>
                <a:path w="2" h="467">
                  <a:moveTo>
                    <a:pt x="0" y="0"/>
                  </a:moveTo>
                  <a:lnTo>
                    <a:pt x="0" y="467"/>
                  </a:lnTo>
                  <a:lnTo>
                    <a:pt x="2" y="46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7" name="Freeform 43"/>
            <p:cNvSpPr>
              <a:spLocks/>
            </p:cNvSpPr>
            <p:nvPr/>
          </p:nvSpPr>
          <p:spPr bwMode="auto">
            <a:xfrm>
              <a:off x="2567" y="2054"/>
              <a:ext cx="1" cy="8"/>
            </a:xfrm>
            <a:custGeom>
              <a:avLst/>
              <a:gdLst>
                <a:gd name="T0" fmla="*/ 0 w 2"/>
                <a:gd name="T1" fmla="*/ 0 h 93"/>
                <a:gd name="T2" fmla="*/ 0 w 2"/>
                <a:gd name="T3" fmla="*/ 93 h 93"/>
                <a:gd name="T4" fmla="*/ 2 w 2"/>
                <a:gd name="T5" fmla="*/ 93 h 93"/>
              </a:gdLst>
              <a:ahLst/>
              <a:cxnLst>
                <a:cxn ang="0">
                  <a:pos x="T0" y="T1"/>
                </a:cxn>
                <a:cxn ang="0">
                  <a:pos x="T2" y="T3"/>
                </a:cxn>
                <a:cxn ang="0">
                  <a:pos x="T4" y="T5"/>
                </a:cxn>
              </a:cxnLst>
              <a:rect l="0" t="0" r="r" b="b"/>
              <a:pathLst>
                <a:path w="2" h="93">
                  <a:moveTo>
                    <a:pt x="0" y="0"/>
                  </a:moveTo>
                  <a:lnTo>
                    <a:pt x="0" y="93"/>
                  </a:lnTo>
                  <a:lnTo>
                    <a:pt x="2" y="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8" name="Freeform 44"/>
            <p:cNvSpPr>
              <a:spLocks/>
            </p:cNvSpPr>
            <p:nvPr/>
          </p:nvSpPr>
          <p:spPr bwMode="auto">
            <a:xfrm>
              <a:off x="2567" y="2071"/>
              <a:ext cx="1" cy="42"/>
            </a:xfrm>
            <a:custGeom>
              <a:avLst/>
              <a:gdLst>
                <a:gd name="T0" fmla="*/ 0 w 2"/>
                <a:gd name="T1" fmla="*/ 0 h 467"/>
                <a:gd name="T2" fmla="*/ 0 w 2"/>
                <a:gd name="T3" fmla="*/ 467 h 467"/>
                <a:gd name="T4" fmla="*/ 2 w 2"/>
                <a:gd name="T5" fmla="*/ 467 h 467"/>
              </a:gdLst>
              <a:ahLst/>
              <a:cxnLst>
                <a:cxn ang="0">
                  <a:pos x="T0" y="T1"/>
                </a:cxn>
                <a:cxn ang="0">
                  <a:pos x="T2" y="T3"/>
                </a:cxn>
                <a:cxn ang="0">
                  <a:pos x="T4" y="T5"/>
                </a:cxn>
              </a:cxnLst>
              <a:rect l="0" t="0" r="r" b="b"/>
              <a:pathLst>
                <a:path w="2" h="467">
                  <a:moveTo>
                    <a:pt x="0" y="0"/>
                  </a:moveTo>
                  <a:lnTo>
                    <a:pt x="0" y="467"/>
                  </a:lnTo>
                  <a:lnTo>
                    <a:pt x="2" y="46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29" name="Freeform 45"/>
            <p:cNvSpPr>
              <a:spLocks/>
            </p:cNvSpPr>
            <p:nvPr/>
          </p:nvSpPr>
          <p:spPr bwMode="auto">
            <a:xfrm>
              <a:off x="2567" y="2122"/>
              <a:ext cx="1" cy="8"/>
            </a:xfrm>
            <a:custGeom>
              <a:avLst/>
              <a:gdLst>
                <a:gd name="T0" fmla="*/ 0 w 2"/>
                <a:gd name="T1" fmla="*/ 0 h 93"/>
                <a:gd name="T2" fmla="*/ 0 w 2"/>
                <a:gd name="T3" fmla="*/ 93 h 93"/>
                <a:gd name="T4" fmla="*/ 2 w 2"/>
                <a:gd name="T5" fmla="*/ 93 h 93"/>
              </a:gdLst>
              <a:ahLst/>
              <a:cxnLst>
                <a:cxn ang="0">
                  <a:pos x="T0" y="T1"/>
                </a:cxn>
                <a:cxn ang="0">
                  <a:pos x="T2" y="T3"/>
                </a:cxn>
                <a:cxn ang="0">
                  <a:pos x="T4" y="T5"/>
                </a:cxn>
              </a:cxnLst>
              <a:rect l="0" t="0" r="r" b="b"/>
              <a:pathLst>
                <a:path w="2" h="93">
                  <a:moveTo>
                    <a:pt x="0" y="0"/>
                  </a:moveTo>
                  <a:lnTo>
                    <a:pt x="0" y="93"/>
                  </a:lnTo>
                  <a:lnTo>
                    <a:pt x="2" y="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0" name="Freeform 46"/>
            <p:cNvSpPr>
              <a:spLocks/>
            </p:cNvSpPr>
            <p:nvPr/>
          </p:nvSpPr>
          <p:spPr bwMode="auto">
            <a:xfrm>
              <a:off x="2567" y="2139"/>
              <a:ext cx="1" cy="42"/>
            </a:xfrm>
            <a:custGeom>
              <a:avLst/>
              <a:gdLst>
                <a:gd name="T0" fmla="*/ 0 w 2"/>
                <a:gd name="T1" fmla="*/ 0 h 467"/>
                <a:gd name="T2" fmla="*/ 0 w 2"/>
                <a:gd name="T3" fmla="*/ 467 h 467"/>
                <a:gd name="T4" fmla="*/ 2 w 2"/>
                <a:gd name="T5" fmla="*/ 467 h 467"/>
              </a:gdLst>
              <a:ahLst/>
              <a:cxnLst>
                <a:cxn ang="0">
                  <a:pos x="T0" y="T1"/>
                </a:cxn>
                <a:cxn ang="0">
                  <a:pos x="T2" y="T3"/>
                </a:cxn>
                <a:cxn ang="0">
                  <a:pos x="T4" y="T5"/>
                </a:cxn>
              </a:cxnLst>
              <a:rect l="0" t="0" r="r" b="b"/>
              <a:pathLst>
                <a:path w="2" h="467">
                  <a:moveTo>
                    <a:pt x="0" y="0"/>
                  </a:moveTo>
                  <a:lnTo>
                    <a:pt x="0" y="467"/>
                  </a:lnTo>
                  <a:lnTo>
                    <a:pt x="2" y="46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1" name="Freeform 47"/>
            <p:cNvSpPr>
              <a:spLocks/>
            </p:cNvSpPr>
            <p:nvPr/>
          </p:nvSpPr>
          <p:spPr bwMode="auto">
            <a:xfrm>
              <a:off x="2567" y="2190"/>
              <a:ext cx="1" cy="8"/>
            </a:xfrm>
            <a:custGeom>
              <a:avLst/>
              <a:gdLst>
                <a:gd name="T0" fmla="*/ 0 w 2"/>
                <a:gd name="T1" fmla="*/ 0 h 93"/>
                <a:gd name="T2" fmla="*/ 0 w 2"/>
                <a:gd name="T3" fmla="*/ 93 h 93"/>
                <a:gd name="T4" fmla="*/ 2 w 2"/>
                <a:gd name="T5" fmla="*/ 93 h 93"/>
              </a:gdLst>
              <a:ahLst/>
              <a:cxnLst>
                <a:cxn ang="0">
                  <a:pos x="T0" y="T1"/>
                </a:cxn>
                <a:cxn ang="0">
                  <a:pos x="T2" y="T3"/>
                </a:cxn>
                <a:cxn ang="0">
                  <a:pos x="T4" y="T5"/>
                </a:cxn>
              </a:cxnLst>
              <a:rect l="0" t="0" r="r" b="b"/>
              <a:pathLst>
                <a:path w="2" h="93">
                  <a:moveTo>
                    <a:pt x="0" y="0"/>
                  </a:moveTo>
                  <a:lnTo>
                    <a:pt x="0" y="93"/>
                  </a:lnTo>
                  <a:lnTo>
                    <a:pt x="2" y="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2" name="Freeform 48"/>
            <p:cNvSpPr>
              <a:spLocks/>
            </p:cNvSpPr>
            <p:nvPr/>
          </p:nvSpPr>
          <p:spPr bwMode="auto">
            <a:xfrm>
              <a:off x="2567" y="2207"/>
              <a:ext cx="1" cy="42"/>
            </a:xfrm>
            <a:custGeom>
              <a:avLst/>
              <a:gdLst>
                <a:gd name="T0" fmla="*/ 0 w 2"/>
                <a:gd name="T1" fmla="*/ 0 h 467"/>
                <a:gd name="T2" fmla="*/ 0 w 2"/>
                <a:gd name="T3" fmla="*/ 467 h 467"/>
                <a:gd name="T4" fmla="*/ 2 w 2"/>
                <a:gd name="T5" fmla="*/ 467 h 467"/>
              </a:gdLst>
              <a:ahLst/>
              <a:cxnLst>
                <a:cxn ang="0">
                  <a:pos x="T0" y="T1"/>
                </a:cxn>
                <a:cxn ang="0">
                  <a:pos x="T2" y="T3"/>
                </a:cxn>
                <a:cxn ang="0">
                  <a:pos x="T4" y="T5"/>
                </a:cxn>
              </a:cxnLst>
              <a:rect l="0" t="0" r="r" b="b"/>
              <a:pathLst>
                <a:path w="2" h="467">
                  <a:moveTo>
                    <a:pt x="0" y="0"/>
                  </a:moveTo>
                  <a:lnTo>
                    <a:pt x="0" y="467"/>
                  </a:lnTo>
                  <a:lnTo>
                    <a:pt x="2" y="46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3" name="Freeform 49"/>
            <p:cNvSpPr>
              <a:spLocks/>
            </p:cNvSpPr>
            <p:nvPr/>
          </p:nvSpPr>
          <p:spPr bwMode="auto">
            <a:xfrm>
              <a:off x="2567" y="2258"/>
              <a:ext cx="1" cy="8"/>
            </a:xfrm>
            <a:custGeom>
              <a:avLst/>
              <a:gdLst>
                <a:gd name="T0" fmla="*/ 0 w 2"/>
                <a:gd name="T1" fmla="*/ 0 h 93"/>
                <a:gd name="T2" fmla="*/ 0 w 2"/>
                <a:gd name="T3" fmla="*/ 93 h 93"/>
                <a:gd name="T4" fmla="*/ 2 w 2"/>
                <a:gd name="T5" fmla="*/ 93 h 93"/>
              </a:gdLst>
              <a:ahLst/>
              <a:cxnLst>
                <a:cxn ang="0">
                  <a:pos x="T0" y="T1"/>
                </a:cxn>
                <a:cxn ang="0">
                  <a:pos x="T2" y="T3"/>
                </a:cxn>
                <a:cxn ang="0">
                  <a:pos x="T4" y="T5"/>
                </a:cxn>
              </a:cxnLst>
              <a:rect l="0" t="0" r="r" b="b"/>
              <a:pathLst>
                <a:path w="2" h="93">
                  <a:moveTo>
                    <a:pt x="0" y="0"/>
                  </a:moveTo>
                  <a:lnTo>
                    <a:pt x="0" y="93"/>
                  </a:lnTo>
                  <a:lnTo>
                    <a:pt x="2" y="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4" name="Freeform 50"/>
            <p:cNvSpPr>
              <a:spLocks/>
            </p:cNvSpPr>
            <p:nvPr/>
          </p:nvSpPr>
          <p:spPr bwMode="auto">
            <a:xfrm>
              <a:off x="2567" y="2275"/>
              <a:ext cx="1" cy="42"/>
            </a:xfrm>
            <a:custGeom>
              <a:avLst/>
              <a:gdLst>
                <a:gd name="T0" fmla="*/ 0 w 2"/>
                <a:gd name="T1" fmla="*/ 0 h 467"/>
                <a:gd name="T2" fmla="*/ 0 w 2"/>
                <a:gd name="T3" fmla="*/ 467 h 467"/>
                <a:gd name="T4" fmla="*/ 2 w 2"/>
                <a:gd name="T5" fmla="*/ 467 h 467"/>
              </a:gdLst>
              <a:ahLst/>
              <a:cxnLst>
                <a:cxn ang="0">
                  <a:pos x="T0" y="T1"/>
                </a:cxn>
                <a:cxn ang="0">
                  <a:pos x="T2" y="T3"/>
                </a:cxn>
                <a:cxn ang="0">
                  <a:pos x="T4" y="T5"/>
                </a:cxn>
              </a:cxnLst>
              <a:rect l="0" t="0" r="r" b="b"/>
              <a:pathLst>
                <a:path w="2" h="467">
                  <a:moveTo>
                    <a:pt x="0" y="0"/>
                  </a:moveTo>
                  <a:lnTo>
                    <a:pt x="0" y="467"/>
                  </a:lnTo>
                  <a:lnTo>
                    <a:pt x="2" y="46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5" name="Freeform 51"/>
            <p:cNvSpPr>
              <a:spLocks/>
            </p:cNvSpPr>
            <p:nvPr/>
          </p:nvSpPr>
          <p:spPr bwMode="auto">
            <a:xfrm>
              <a:off x="2567" y="2326"/>
              <a:ext cx="1" cy="8"/>
            </a:xfrm>
            <a:custGeom>
              <a:avLst/>
              <a:gdLst>
                <a:gd name="T0" fmla="*/ 0 w 2"/>
                <a:gd name="T1" fmla="*/ 0 h 93"/>
                <a:gd name="T2" fmla="*/ 0 w 2"/>
                <a:gd name="T3" fmla="*/ 93 h 93"/>
                <a:gd name="T4" fmla="*/ 2 w 2"/>
                <a:gd name="T5" fmla="*/ 93 h 93"/>
              </a:gdLst>
              <a:ahLst/>
              <a:cxnLst>
                <a:cxn ang="0">
                  <a:pos x="T0" y="T1"/>
                </a:cxn>
                <a:cxn ang="0">
                  <a:pos x="T2" y="T3"/>
                </a:cxn>
                <a:cxn ang="0">
                  <a:pos x="T4" y="T5"/>
                </a:cxn>
              </a:cxnLst>
              <a:rect l="0" t="0" r="r" b="b"/>
              <a:pathLst>
                <a:path w="2" h="93">
                  <a:moveTo>
                    <a:pt x="0" y="0"/>
                  </a:moveTo>
                  <a:lnTo>
                    <a:pt x="0" y="93"/>
                  </a:lnTo>
                  <a:lnTo>
                    <a:pt x="2" y="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6" name="Freeform 52"/>
            <p:cNvSpPr>
              <a:spLocks/>
            </p:cNvSpPr>
            <p:nvPr/>
          </p:nvSpPr>
          <p:spPr bwMode="auto">
            <a:xfrm>
              <a:off x="2567" y="2343"/>
              <a:ext cx="1" cy="43"/>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7" name="Freeform 53"/>
            <p:cNvSpPr>
              <a:spLocks/>
            </p:cNvSpPr>
            <p:nvPr/>
          </p:nvSpPr>
          <p:spPr bwMode="auto">
            <a:xfrm>
              <a:off x="2567" y="2394"/>
              <a:ext cx="1" cy="9"/>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8" name="Freeform 54"/>
            <p:cNvSpPr>
              <a:spLocks/>
            </p:cNvSpPr>
            <p:nvPr/>
          </p:nvSpPr>
          <p:spPr bwMode="auto">
            <a:xfrm>
              <a:off x="2567" y="2411"/>
              <a:ext cx="1" cy="43"/>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39" name="Freeform 55"/>
            <p:cNvSpPr>
              <a:spLocks/>
            </p:cNvSpPr>
            <p:nvPr/>
          </p:nvSpPr>
          <p:spPr bwMode="auto">
            <a:xfrm>
              <a:off x="2567" y="2462"/>
              <a:ext cx="1" cy="9"/>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0" name="Freeform 56"/>
            <p:cNvSpPr>
              <a:spLocks/>
            </p:cNvSpPr>
            <p:nvPr/>
          </p:nvSpPr>
          <p:spPr bwMode="auto">
            <a:xfrm>
              <a:off x="2567" y="2479"/>
              <a:ext cx="1" cy="43"/>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1" name="Freeform 57"/>
            <p:cNvSpPr>
              <a:spLocks/>
            </p:cNvSpPr>
            <p:nvPr/>
          </p:nvSpPr>
          <p:spPr bwMode="auto">
            <a:xfrm>
              <a:off x="2567" y="2530"/>
              <a:ext cx="1" cy="9"/>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2" name="Freeform 58"/>
            <p:cNvSpPr>
              <a:spLocks/>
            </p:cNvSpPr>
            <p:nvPr/>
          </p:nvSpPr>
          <p:spPr bwMode="auto">
            <a:xfrm>
              <a:off x="2567" y="2547"/>
              <a:ext cx="1" cy="43"/>
            </a:xfrm>
            <a:custGeom>
              <a:avLst/>
              <a:gdLst>
                <a:gd name="T0" fmla="*/ 0 w 2"/>
                <a:gd name="T1" fmla="*/ 0 h 469"/>
                <a:gd name="T2" fmla="*/ 0 w 2"/>
                <a:gd name="T3" fmla="*/ 469 h 469"/>
                <a:gd name="T4" fmla="*/ 2 w 2"/>
                <a:gd name="T5" fmla="*/ 469 h 469"/>
              </a:gdLst>
              <a:ahLst/>
              <a:cxnLst>
                <a:cxn ang="0">
                  <a:pos x="T0" y="T1"/>
                </a:cxn>
                <a:cxn ang="0">
                  <a:pos x="T2" y="T3"/>
                </a:cxn>
                <a:cxn ang="0">
                  <a:pos x="T4" y="T5"/>
                </a:cxn>
              </a:cxnLst>
              <a:rect l="0" t="0" r="r" b="b"/>
              <a:pathLst>
                <a:path w="2" h="469">
                  <a:moveTo>
                    <a:pt x="0" y="0"/>
                  </a:moveTo>
                  <a:lnTo>
                    <a:pt x="0" y="469"/>
                  </a:lnTo>
                  <a:lnTo>
                    <a:pt x="2" y="4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3" name="Freeform 59"/>
            <p:cNvSpPr>
              <a:spLocks/>
            </p:cNvSpPr>
            <p:nvPr/>
          </p:nvSpPr>
          <p:spPr bwMode="auto">
            <a:xfrm>
              <a:off x="2567" y="2598"/>
              <a:ext cx="1" cy="9"/>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4" name="Freeform 60"/>
            <p:cNvSpPr>
              <a:spLocks/>
            </p:cNvSpPr>
            <p:nvPr/>
          </p:nvSpPr>
          <p:spPr bwMode="auto">
            <a:xfrm>
              <a:off x="2567" y="2615"/>
              <a:ext cx="1" cy="43"/>
            </a:xfrm>
            <a:custGeom>
              <a:avLst/>
              <a:gdLst>
                <a:gd name="T0" fmla="*/ 0 w 2"/>
                <a:gd name="T1" fmla="*/ 0 h 469"/>
                <a:gd name="T2" fmla="*/ 0 w 2"/>
                <a:gd name="T3" fmla="*/ 469 h 469"/>
                <a:gd name="T4" fmla="*/ 2 w 2"/>
                <a:gd name="T5" fmla="*/ 469 h 469"/>
              </a:gdLst>
              <a:ahLst/>
              <a:cxnLst>
                <a:cxn ang="0">
                  <a:pos x="T0" y="T1"/>
                </a:cxn>
                <a:cxn ang="0">
                  <a:pos x="T2" y="T3"/>
                </a:cxn>
                <a:cxn ang="0">
                  <a:pos x="T4" y="T5"/>
                </a:cxn>
              </a:cxnLst>
              <a:rect l="0" t="0" r="r" b="b"/>
              <a:pathLst>
                <a:path w="2" h="469">
                  <a:moveTo>
                    <a:pt x="0" y="0"/>
                  </a:moveTo>
                  <a:lnTo>
                    <a:pt x="0" y="469"/>
                  </a:lnTo>
                  <a:lnTo>
                    <a:pt x="2" y="4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5" name="Freeform 61"/>
            <p:cNvSpPr>
              <a:spLocks/>
            </p:cNvSpPr>
            <p:nvPr/>
          </p:nvSpPr>
          <p:spPr bwMode="auto">
            <a:xfrm>
              <a:off x="2567" y="2666"/>
              <a:ext cx="1" cy="9"/>
            </a:xfrm>
            <a:custGeom>
              <a:avLst/>
              <a:gdLst>
                <a:gd name="T0" fmla="*/ 0 w 2"/>
                <a:gd name="T1" fmla="*/ 0 h 94"/>
                <a:gd name="T2" fmla="*/ 0 w 2"/>
                <a:gd name="T3" fmla="*/ 94 h 94"/>
                <a:gd name="T4" fmla="*/ 2 w 2"/>
                <a:gd name="T5" fmla="*/ 94 h 94"/>
              </a:gdLst>
              <a:ahLst/>
              <a:cxnLst>
                <a:cxn ang="0">
                  <a:pos x="T0" y="T1"/>
                </a:cxn>
                <a:cxn ang="0">
                  <a:pos x="T2" y="T3"/>
                </a:cxn>
                <a:cxn ang="0">
                  <a:pos x="T4" y="T5"/>
                </a:cxn>
              </a:cxnLst>
              <a:rect l="0" t="0" r="r" b="b"/>
              <a:pathLst>
                <a:path w="2" h="94">
                  <a:moveTo>
                    <a:pt x="0" y="0"/>
                  </a:moveTo>
                  <a:lnTo>
                    <a:pt x="0" y="94"/>
                  </a:lnTo>
                  <a:lnTo>
                    <a:pt x="2" y="9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6" name="Freeform 62"/>
            <p:cNvSpPr>
              <a:spLocks/>
            </p:cNvSpPr>
            <p:nvPr/>
          </p:nvSpPr>
          <p:spPr bwMode="auto">
            <a:xfrm>
              <a:off x="2567" y="2683"/>
              <a:ext cx="1" cy="43"/>
            </a:xfrm>
            <a:custGeom>
              <a:avLst/>
              <a:gdLst>
                <a:gd name="T0" fmla="*/ 0 w 2"/>
                <a:gd name="T1" fmla="*/ 0 h 469"/>
                <a:gd name="T2" fmla="*/ 0 w 2"/>
                <a:gd name="T3" fmla="*/ 469 h 469"/>
                <a:gd name="T4" fmla="*/ 2 w 2"/>
                <a:gd name="T5" fmla="*/ 469 h 469"/>
              </a:gdLst>
              <a:ahLst/>
              <a:cxnLst>
                <a:cxn ang="0">
                  <a:pos x="T0" y="T1"/>
                </a:cxn>
                <a:cxn ang="0">
                  <a:pos x="T2" y="T3"/>
                </a:cxn>
                <a:cxn ang="0">
                  <a:pos x="T4" y="T5"/>
                </a:cxn>
              </a:cxnLst>
              <a:rect l="0" t="0" r="r" b="b"/>
              <a:pathLst>
                <a:path w="2" h="469">
                  <a:moveTo>
                    <a:pt x="0" y="0"/>
                  </a:moveTo>
                  <a:lnTo>
                    <a:pt x="0" y="469"/>
                  </a:lnTo>
                  <a:lnTo>
                    <a:pt x="2" y="4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7" name="Freeform 63"/>
            <p:cNvSpPr>
              <a:spLocks/>
            </p:cNvSpPr>
            <p:nvPr/>
          </p:nvSpPr>
          <p:spPr bwMode="auto">
            <a:xfrm>
              <a:off x="2567" y="2735"/>
              <a:ext cx="1" cy="8"/>
            </a:xfrm>
            <a:custGeom>
              <a:avLst/>
              <a:gdLst>
                <a:gd name="T0" fmla="*/ 0 w 2"/>
                <a:gd name="T1" fmla="*/ 0 h 93"/>
                <a:gd name="T2" fmla="*/ 0 w 2"/>
                <a:gd name="T3" fmla="*/ 93 h 93"/>
                <a:gd name="T4" fmla="*/ 2 w 2"/>
                <a:gd name="T5" fmla="*/ 93 h 93"/>
              </a:gdLst>
              <a:ahLst/>
              <a:cxnLst>
                <a:cxn ang="0">
                  <a:pos x="T0" y="T1"/>
                </a:cxn>
                <a:cxn ang="0">
                  <a:pos x="T2" y="T3"/>
                </a:cxn>
                <a:cxn ang="0">
                  <a:pos x="T4" y="T5"/>
                </a:cxn>
              </a:cxnLst>
              <a:rect l="0" t="0" r="r" b="b"/>
              <a:pathLst>
                <a:path w="2" h="93">
                  <a:moveTo>
                    <a:pt x="0" y="0"/>
                  </a:moveTo>
                  <a:lnTo>
                    <a:pt x="0" y="93"/>
                  </a:lnTo>
                  <a:lnTo>
                    <a:pt x="2" y="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8" name="Freeform 64"/>
            <p:cNvSpPr>
              <a:spLocks/>
            </p:cNvSpPr>
            <p:nvPr/>
          </p:nvSpPr>
          <p:spPr bwMode="auto">
            <a:xfrm>
              <a:off x="2567" y="2752"/>
              <a:ext cx="1" cy="42"/>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49" name="Freeform 65"/>
            <p:cNvSpPr>
              <a:spLocks/>
            </p:cNvSpPr>
            <p:nvPr/>
          </p:nvSpPr>
          <p:spPr bwMode="auto">
            <a:xfrm>
              <a:off x="2567" y="2803"/>
              <a:ext cx="1" cy="8"/>
            </a:xfrm>
            <a:custGeom>
              <a:avLst/>
              <a:gdLst>
                <a:gd name="T0" fmla="*/ 0 w 2"/>
                <a:gd name="T1" fmla="*/ 0 h 93"/>
                <a:gd name="T2" fmla="*/ 0 w 2"/>
                <a:gd name="T3" fmla="*/ 93 h 93"/>
                <a:gd name="T4" fmla="*/ 2 w 2"/>
                <a:gd name="T5" fmla="*/ 93 h 93"/>
              </a:gdLst>
              <a:ahLst/>
              <a:cxnLst>
                <a:cxn ang="0">
                  <a:pos x="T0" y="T1"/>
                </a:cxn>
                <a:cxn ang="0">
                  <a:pos x="T2" y="T3"/>
                </a:cxn>
                <a:cxn ang="0">
                  <a:pos x="T4" y="T5"/>
                </a:cxn>
              </a:cxnLst>
              <a:rect l="0" t="0" r="r" b="b"/>
              <a:pathLst>
                <a:path w="2" h="93">
                  <a:moveTo>
                    <a:pt x="0" y="0"/>
                  </a:moveTo>
                  <a:lnTo>
                    <a:pt x="0" y="93"/>
                  </a:lnTo>
                  <a:lnTo>
                    <a:pt x="2" y="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0" name="Freeform 66"/>
            <p:cNvSpPr>
              <a:spLocks/>
            </p:cNvSpPr>
            <p:nvPr/>
          </p:nvSpPr>
          <p:spPr bwMode="auto">
            <a:xfrm>
              <a:off x="2567" y="2820"/>
              <a:ext cx="1" cy="42"/>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1" name="Freeform 67"/>
            <p:cNvSpPr>
              <a:spLocks/>
            </p:cNvSpPr>
            <p:nvPr/>
          </p:nvSpPr>
          <p:spPr bwMode="auto">
            <a:xfrm>
              <a:off x="2567" y="2871"/>
              <a:ext cx="1" cy="8"/>
            </a:xfrm>
            <a:custGeom>
              <a:avLst/>
              <a:gdLst>
                <a:gd name="T0" fmla="*/ 0 w 2"/>
                <a:gd name="T1" fmla="*/ 0 h 93"/>
                <a:gd name="T2" fmla="*/ 0 w 2"/>
                <a:gd name="T3" fmla="*/ 93 h 93"/>
                <a:gd name="T4" fmla="*/ 2 w 2"/>
                <a:gd name="T5" fmla="*/ 93 h 93"/>
              </a:gdLst>
              <a:ahLst/>
              <a:cxnLst>
                <a:cxn ang="0">
                  <a:pos x="T0" y="T1"/>
                </a:cxn>
                <a:cxn ang="0">
                  <a:pos x="T2" y="T3"/>
                </a:cxn>
                <a:cxn ang="0">
                  <a:pos x="T4" y="T5"/>
                </a:cxn>
              </a:cxnLst>
              <a:rect l="0" t="0" r="r" b="b"/>
              <a:pathLst>
                <a:path w="2" h="93">
                  <a:moveTo>
                    <a:pt x="0" y="0"/>
                  </a:moveTo>
                  <a:lnTo>
                    <a:pt x="0" y="93"/>
                  </a:lnTo>
                  <a:lnTo>
                    <a:pt x="2" y="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2" name="Freeform 68"/>
            <p:cNvSpPr>
              <a:spLocks/>
            </p:cNvSpPr>
            <p:nvPr/>
          </p:nvSpPr>
          <p:spPr bwMode="auto">
            <a:xfrm>
              <a:off x="2567" y="2888"/>
              <a:ext cx="1" cy="42"/>
            </a:xfrm>
            <a:custGeom>
              <a:avLst/>
              <a:gdLst>
                <a:gd name="T0" fmla="*/ 0 w 2"/>
                <a:gd name="T1" fmla="*/ 0 h 468"/>
                <a:gd name="T2" fmla="*/ 0 w 2"/>
                <a:gd name="T3" fmla="*/ 468 h 468"/>
                <a:gd name="T4" fmla="*/ 2 w 2"/>
                <a:gd name="T5" fmla="*/ 468 h 468"/>
              </a:gdLst>
              <a:ahLst/>
              <a:cxnLst>
                <a:cxn ang="0">
                  <a:pos x="T0" y="T1"/>
                </a:cxn>
                <a:cxn ang="0">
                  <a:pos x="T2" y="T3"/>
                </a:cxn>
                <a:cxn ang="0">
                  <a:pos x="T4" y="T5"/>
                </a:cxn>
              </a:cxnLst>
              <a:rect l="0" t="0" r="r" b="b"/>
              <a:pathLst>
                <a:path w="2" h="468">
                  <a:moveTo>
                    <a:pt x="0" y="0"/>
                  </a:moveTo>
                  <a:lnTo>
                    <a:pt x="0" y="468"/>
                  </a:lnTo>
                  <a:lnTo>
                    <a:pt x="2" y="4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3" name="Freeform 69"/>
            <p:cNvSpPr>
              <a:spLocks/>
            </p:cNvSpPr>
            <p:nvPr/>
          </p:nvSpPr>
          <p:spPr bwMode="auto">
            <a:xfrm>
              <a:off x="2567" y="2939"/>
              <a:ext cx="1" cy="8"/>
            </a:xfrm>
            <a:custGeom>
              <a:avLst/>
              <a:gdLst>
                <a:gd name="T0" fmla="*/ 0 w 2"/>
                <a:gd name="T1" fmla="*/ 0 h 93"/>
                <a:gd name="T2" fmla="*/ 0 w 2"/>
                <a:gd name="T3" fmla="*/ 93 h 93"/>
                <a:gd name="T4" fmla="*/ 2 w 2"/>
                <a:gd name="T5" fmla="*/ 93 h 93"/>
              </a:gdLst>
              <a:ahLst/>
              <a:cxnLst>
                <a:cxn ang="0">
                  <a:pos x="T0" y="T1"/>
                </a:cxn>
                <a:cxn ang="0">
                  <a:pos x="T2" y="T3"/>
                </a:cxn>
                <a:cxn ang="0">
                  <a:pos x="T4" y="T5"/>
                </a:cxn>
              </a:cxnLst>
              <a:rect l="0" t="0" r="r" b="b"/>
              <a:pathLst>
                <a:path w="2" h="93">
                  <a:moveTo>
                    <a:pt x="0" y="0"/>
                  </a:moveTo>
                  <a:lnTo>
                    <a:pt x="0" y="93"/>
                  </a:lnTo>
                  <a:lnTo>
                    <a:pt x="2" y="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4" name="Freeform 70"/>
            <p:cNvSpPr>
              <a:spLocks/>
            </p:cNvSpPr>
            <p:nvPr/>
          </p:nvSpPr>
          <p:spPr bwMode="auto">
            <a:xfrm>
              <a:off x="2567" y="2956"/>
              <a:ext cx="1" cy="38"/>
            </a:xfrm>
            <a:custGeom>
              <a:avLst/>
              <a:gdLst>
                <a:gd name="T0" fmla="*/ 0 w 2"/>
                <a:gd name="T1" fmla="*/ 0 h 422"/>
                <a:gd name="T2" fmla="*/ 0 w 2"/>
                <a:gd name="T3" fmla="*/ 422 h 422"/>
                <a:gd name="T4" fmla="*/ 2 w 2"/>
                <a:gd name="T5" fmla="*/ 422 h 422"/>
              </a:gdLst>
              <a:ahLst/>
              <a:cxnLst>
                <a:cxn ang="0">
                  <a:pos x="T0" y="T1"/>
                </a:cxn>
                <a:cxn ang="0">
                  <a:pos x="T2" y="T3"/>
                </a:cxn>
                <a:cxn ang="0">
                  <a:pos x="T4" y="T5"/>
                </a:cxn>
              </a:cxnLst>
              <a:rect l="0" t="0" r="r" b="b"/>
              <a:pathLst>
                <a:path w="2" h="422">
                  <a:moveTo>
                    <a:pt x="0" y="0"/>
                  </a:moveTo>
                  <a:lnTo>
                    <a:pt x="0" y="422"/>
                  </a:lnTo>
                  <a:lnTo>
                    <a:pt x="2" y="42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5" name="Freeform 71"/>
            <p:cNvSpPr>
              <a:spLocks/>
            </p:cNvSpPr>
            <p:nvPr/>
          </p:nvSpPr>
          <p:spPr bwMode="auto">
            <a:xfrm>
              <a:off x="2445" y="1799"/>
              <a:ext cx="1" cy="402"/>
            </a:xfrm>
            <a:custGeom>
              <a:avLst/>
              <a:gdLst>
                <a:gd name="T0" fmla="*/ 0 w 1"/>
                <a:gd name="T1" fmla="*/ 0 h 4417"/>
                <a:gd name="T2" fmla="*/ 0 w 1"/>
                <a:gd name="T3" fmla="*/ 4417 h 4417"/>
                <a:gd name="T4" fmla="*/ 1 w 1"/>
                <a:gd name="T5" fmla="*/ 4417 h 4417"/>
              </a:gdLst>
              <a:ahLst/>
              <a:cxnLst>
                <a:cxn ang="0">
                  <a:pos x="T0" y="T1"/>
                </a:cxn>
                <a:cxn ang="0">
                  <a:pos x="T2" y="T3"/>
                </a:cxn>
                <a:cxn ang="0">
                  <a:pos x="T4" y="T5"/>
                </a:cxn>
              </a:cxnLst>
              <a:rect l="0" t="0" r="r" b="b"/>
              <a:pathLst>
                <a:path w="1" h="4417">
                  <a:moveTo>
                    <a:pt x="0" y="0"/>
                  </a:moveTo>
                  <a:lnTo>
                    <a:pt x="0" y="4417"/>
                  </a:lnTo>
                  <a:lnTo>
                    <a:pt x="1" y="441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6" name="Freeform 72"/>
            <p:cNvSpPr>
              <a:spLocks/>
            </p:cNvSpPr>
            <p:nvPr/>
          </p:nvSpPr>
          <p:spPr bwMode="auto">
            <a:xfrm>
              <a:off x="2690" y="1799"/>
              <a:ext cx="1" cy="402"/>
            </a:xfrm>
            <a:custGeom>
              <a:avLst/>
              <a:gdLst>
                <a:gd name="T0" fmla="*/ 0 w 1"/>
                <a:gd name="T1" fmla="*/ 0 h 4417"/>
                <a:gd name="T2" fmla="*/ 0 w 1"/>
                <a:gd name="T3" fmla="*/ 4417 h 4417"/>
                <a:gd name="T4" fmla="*/ 1 w 1"/>
                <a:gd name="T5" fmla="*/ 4417 h 4417"/>
              </a:gdLst>
              <a:ahLst/>
              <a:cxnLst>
                <a:cxn ang="0">
                  <a:pos x="T0" y="T1"/>
                </a:cxn>
                <a:cxn ang="0">
                  <a:pos x="T2" y="T3"/>
                </a:cxn>
                <a:cxn ang="0">
                  <a:pos x="T4" y="T5"/>
                </a:cxn>
              </a:cxnLst>
              <a:rect l="0" t="0" r="r" b="b"/>
              <a:pathLst>
                <a:path w="1" h="4417">
                  <a:moveTo>
                    <a:pt x="0" y="0"/>
                  </a:moveTo>
                  <a:lnTo>
                    <a:pt x="0" y="4417"/>
                  </a:lnTo>
                  <a:lnTo>
                    <a:pt x="1" y="441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7" name="Freeform 73"/>
            <p:cNvSpPr>
              <a:spLocks/>
            </p:cNvSpPr>
            <p:nvPr/>
          </p:nvSpPr>
          <p:spPr bwMode="auto">
            <a:xfrm>
              <a:off x="2705" y="1799"/>
              <a:ext cx="1" cy="195"/>
            </a:xfrm>
            <a:custGeom>
              <a:avLst/>
              <a:gdLst>
                <a:gd name="T0" fmla="*/ 0 w 1"/>
                <a:gd name="T1" fmla="*/ 0 h 2145"/>
                <a:gd name="T2" fmla="*/ 0 w 1"/>
                <a:gd name="T3" fmla="*/ 2145 h 2145"/>
                <a:gd name="T4" fmla="*/ 1 w 1"/>
                <a:gd name="T5" fmla="*/ 2145 h 2145"/>
              </a:gdLst>
              <a:ahLst/>
              <a:cxnLst>
                <a:cxn ang="0">
                  <a:pos x="T0" y="T1"/>
                </a:cxn>
                <a:cxn ang="0">
                  <a:pos x="T2" y="T3"/>
                </a:cxn>
                <a:cxn ang="0">
                  <a:pos x="T4" y="T5"/>
                </a:cxn>
              </a:cxnLst>
              <a:rect l="0" t="0" r="r" b="b"/>
              <a:pathLst>
                <a:path w="1" h="2145">
                  <a:moveTo>
                    <a:pt x="0" y="0"/>
                  </a:moveTo>
                  <a:lnTo>
                    <a:pt x="0" y="2145"/>
                  </a:lnTo>
                  <a:lnTo>
                    <a:pt x="1" y="21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8" name="Freeform 74"/>
            <p:cNvSpPr>
              <a:spLocks/>
            </p:cNvSpPr>
            <p:nvPr/>
          </p:nvSpPr>
          <p:spPr bwMode="auto">
            <a:xfrm>
              <a:off x="2430" y="1799"/>
              <a:ext cx="1" cy="195"/>
            </a:xfrm>
            <a:custGeom>
              <a:avLst/>
              <a:gdLst>
                <a:gd name="T0" fmla="*/ 0 w 1"/>
                <a:gd name="T1" fmla="*/ 0 h 2145"/>
                <a:gd name="T2" fmla="*/ 0 w 1"/>
                <a:gd name="T3" fmla="*/ 2145 h 2145"/>
                <a:gd name="T4" fmla="*/ 1 w 1"/>
                <a:gd name="T5" fmla="*/ 2145 h 2145"/>
              </a:gdLst>
              <a:ahLst/>
              <a:cxnLst>
                <a:cxn ang="0">
                  <a:pos x="T0" y="T1"/>
                </a:cxn>
                <a:cxn ang="0">
                  <a:pos x="T2" y="T3"/>
                </a:cxn>
                <a:cxn ang="0">
                  <a:pos x="T4" y="T5"/>
                </a:cxn>
              </a:cxnLst>
              <a:rect l="0" t="0" r="r" b="b"/>
              <a:pathLst>
                <a:path w="1" h="2145">
                  <a:moveTo>
                    <a:pt x="0" y="0"/>
                  </a:moveTo>
                  <a:lnTo>
                    <a:pt x="0" y="2145"/>
                  </a:lnTo>
                  <a:lnTo>
                    <a:pt x="1" y="21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59" name="Freeform 75"/>
            <p:cNvSpPr>
              <a:spLocks/>
            </p:cNvSpPr>
            <p:nvPr/>
          </p:nvSpPr>
          <p:spPr bwMode="auto">
            <a:xfrm>
              <a:off x="1964" y="1994"/>
              <a:ext cx="481" cy="1"/>
            </a:xfrm>
            <a:custGeom>
              <a:avLst/>
              <a:gdLst>
                <a:gd name="T0" fmla="*/ 0 w 5291"/>
                <a:gd name="T1" fmla="*/ 5290 w 5291"/>
                <a:gd name="T2" fmla="*/ 5291 w 5291"/>
              </a:gdLst>
              <a:ahLst/>
              <a:cxnLst>
                <a:cxn ang="0">
                  <a:pos x="T0" y="0"/>
                </a:cxn>
                <a:cxn ang="0">
                  <a:pos x="T1" y="0"/>
                </a:cxn>
                <a:cxn ang="0">
                  <a:pos x="T2" y="0"/>
                </a:cxn>
              </a:cxnLst>
              <a:rect l="0" t="0" r="r" b="b"/>
              <a:pathLst>
                <a:path w="5291">
                  <a:moveTo>
                    <a:pt x="0" y="0"/>
                  </a:moveTo>
                  <a:lnTo>
                    <a:pt x="5290" y="0"/>
                  </a:lnTo>
                  <a:lnTo>
                    <a:pt x="52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0" name="Freeform 76"/>
            <p:cNvSpPr>
              <a:spLocks/>
            </p:cNvSpPr>
            <p:nvPr/>
          </p:nvSpPr>
          <p:spPr bwMode="auto">
            <a:xfrm>
              <a:off x="2737" y="1799"/>
              <a:ext cx="434" cy="1"/>
            </a:xfrm>
            <a:custGeom>
              <a:avLst/>
              <a:gdLst>
                <a:gd name="T0" fmla="*/ 0 w 4767"/>
                <a:gd name="T1" fmla="*/ 4766 w 4767"/>
                <a:gd name="T2" fmla="*/ 4767 w 4767"/>
              </a:gdLst>
              <a:ahLst/>
              <a:cxnLst>
                <a:cxn ang="0">
                  <a:pos x="T0" y="0"/>
                </a:cxn>
                <a:cxn ang="0">
                  <a:pos x="T1" y="0"/>
                </a:cxn>
                <a:cxn ang="0">
                  <a:pos x="T2" y="0"/>
                </a:cxn>
              </a:cxnLst>
              <a:rect l="0" t="0" r="r" b="b"/>
              <a:pathLst>
                <a:path w="4767">
                  <a:moveTo>
                    <a:pt x="0" y="0"/>
                  </a:moveTo>
                  <a:lnTo>
                    <a:pt x="4766" y="0"/>
                  </a:lnTo>
                  <a:lnTo>
                    <a:pt x="47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1" name="Freeform 77"/>
            <p:cNvSpPr>
              <a:spLocks/>
            </p:cNvSpPr>
            <p:nvPr/>
          </p:nvSpPr>
          <p:spPr bwMode="auto">
            <a:xfrm>
              <a:off x="3171" y="1799"/>
              <a:ext cx="1" cy="195"/>
            </a:xfrm>
            <a:custGeom>
              <a:avLst/>
              <a:gdLst>
                <a:gd name="T0" fmla="*/ 0 w 1"/>
                <a:gd name="T1" fmla="*/ 0 h 2145"/>
                <a:gd name="T2" fmla="*/ 0 w 1"/>
                <a:gd name="T3" fmla="*/ 2145 h 2145"/>
                <a:gd name="T4" fmla="*/ 1 w 1"/>
                <a:gd name="T5" fmla="*/ 2145 h 2145"/>
              </a:gdLst>
              <a:ahLst/>
              <a:cxnLst>
                <a:cxn ang="0">
                  <a:pos x="T0" y="T1"/>
                </a:cxn>
                <a:cxn ang="0">
                  <a:pos x="T2" y="T3"/>
                </a:cxn>
                <a:cxn ang="0">
                  <a:pos x="T4" y="T5"/>
                </a:cxn>
              </a:cxnLst>
              <a:rect l="0" t="0" r="r" b="b"/>
              <a:pathLst>
                <a:path w="1" h="2145">
                  <a:moveTo>
                    <a:pt x="0" y="0"/>
                  </a:moveTo>
                  <a:lnTo>
                    <a:pt x="0" y="2145"/>
                  </a:lnTo>
                  <a:lnTo>
                    <a:pt x="1" y="21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2" name="Freeform 78"/>
            <p:cNvSpPr>
              <a:spLocks/>
            </p:cNvSpPr>
            <p:nvPr/>
          </p:nvSpPr>
          <p:spPr bwMode="auto">
            <a:xfrm>
              <a:off x="1964" y="1799"/>
              <a:ext cx="433" cy="1"/>
            </a:xfrm>
            <a:custGeom>
              <a:avLst/>
              <a:gdLst>
                <a:gd name="T0" fmla="*/ 4766 w 4766"/>
                <a:gd name="T1" fmla="*/ 0 w 4766"/>
                <a:gd name="T2" fmla="*/ 1 w 4766"/>
              </a:gdLst>
              <a:ahLst/>
              <a:cxnLst>
                <a:cxn ang="0">
                  <a:pos x="T0" y="0"/>
                </a:cxn>
                <a:cxn ang="0">
                  <a:pos x="T1" y="0"/>
                </a:cxn>
                <a:cxn ang="0">
                  <a:pos x="T2" y="0"/>
                </a:cxn>
              </a:cxnLst>
              <a:rect l="0" t="0" r="r" b="b"/>
              <a:pathLst>
                <a:path w="4766">
                  <a:moveTo>
                    <a:pt x="4766"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3" name="Freeform 79"/>
            <p:cNvSpPr>
              <a:spLocks/>
            </p:cNvSpPr>
            <p:nvPr/>
          </p:nvSpPr>
          <p:spPr bwMode="auto">
            <a:xfrm>
              <a:off x="1964" y="1799"/>
              <a:ext cx="1" cy="195"/>
            </a:xfrm>
            <a:custGeom>
              <a:avLst/>
              <a:gdLst>
                <a:gd name="T0" fmla="*/ 0 w 1"/>
                <a:gd name="T1" fmla="*/ 0 h 2145"/>
                <a:gd name="T2" fmla="*/ 0 w 1"/>
                <a:gd name="T3" fmla="*/ 2145 h 2145"/>
                <a:gd name="T4" fmla="*/ 1 w 1"/>
                <a:gd name="T5" fmla="*/ 2145 h 2145"/>
              </a:gdLst>
              <a:ahLst/>
              <a:cxnLst>
                <a:cxn ang="0">
                  <a:pos x="T0" y="T1"/>
                </a:cxn>
                <a:cxn ang="0">
                  <a:pos x="T2" y="T3"/>
                </a:cxn>
                <a:cxn ang="0">
                  <a:pos x="T4" y="T5"/>
                </a:cxn>
              </a:cxnLst>
              <a:rect l="0" t="0" r="r" b="b"/>
              <a:pathLst>
                <a:path w="1" h="2145">
                  <a:moveTo>
                    <a:pt x="0" y="0"/>
                  </a:moveTo>
                  <a:lnTo>
                    <a:pt x="0" y="2145"/>
                  </a:lnTo>
                  <a:lnTo>
                    <a:pt x="1" y="214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4" name="Freeform 80"/>
            <p:cNvSpPr>
              <a:spLocks/>
            </p:cNvSpPr>
            <p:nvPr/>
          </p:nvSpPr>
          <p:spPr bwMode="auto">
            <a:xfrm>
              <a:off x="2690" y="1994"/>
              <a:ext cx="481" cy="1"/>
            </a:xfrm>
            <a:custGeom>
              <a:avLst/>
              <a:gdLst>
                <a:gd name="T0" fmla="*/ 0 w 5291"/>
                <a:gd name="T1" fmla="*/ 5290 w 5291"/>
                <a:gd name="T2" fmla="*/ 5291 w 5291"/>
              </a:gdLst>
              <a:ahLst/>
              <a:cxnLst>
                <a:cxn ang="0">
                  <a:pos x="T0" y="0"/>
                </a:cxn>
                <a:cxn ang="0">
                  <a:pos x="T1" y="0"/>
                </a:cxn>
                <a:cxn ang="0">
                  <a:pos x="T2" y="0"/>
                </a:cxn>
              </a:cxnLst>
              <a:rect l="0" t="0" r="r" b="b"/>
              <a:pathLst>
                <a:path w="5291">
                  <a:moveTo>
                    <a:pt x="0" y="0"/>
                  </a:moveTo>
                  <a:lnTo>
                    <a:pt x="5290" y="0"/>
                  </a:lnTo>
                  <a:lnTo>
                    <a:pt x="52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5" name="Freeform 81"/>
            <p:cNvSpPr>
              <a:spLocks/>
            </p:cNvSpPr>
            <p:nvPr/>
          </p:nvSpPr>
          <p:spPr bwMode="auto">
            <a:xfrm>
              <a:off x="2460" y="1799"/>
              <a:ext cx="1" cy="46"/>
            </a:xfrm>
            <a:custGeom>
              <a:avLst/>
              <a:gdLst>
                <a:gd name="T0" fmla="*/ 0 w 1"/>
                <a:gd name="T1" fmla="*/ 0 h 505"/>
                <a:gd name="T2" fmla="*/ 0 w 1"/>
                <a:gd name="T3" fmla="*/ 505 h 505"/>
                <a:gd name="T4" fmla="*/ 1 w 1"/>
                <a:gd name="T5" fmla="*/ 505 h 505"/>
              </a:gdLst>
              <a:ahLst/>
              <a:cxnLst>
                <a:cxn ang="0">
                  <a:pos x="T0" y="T1"/>
                </a:cxn>
                <a:cxn ang="0">
                  <a:pos x="T2" y="T3"/>
                </a:cxn>
                <a:cxn ang="0">
                  <a:pos x="T4" y="T5"/>
                </a:cxn>
              </a:cxnLst>
              <a:rect l="0" t="0" r="r" b="b"/>
              <a:pathLst>
                <a:path w="1" h="505">
                  <a:moveTo>
                    <a:pt x="0" y="0"/>
                  </a:moveTo>
                  <a:lnTo>
                    <a:pt x="0" y="505"/>
                  </a:lnTo>
                  <a:lnTo>
                    <a:pt x="1" y="50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6" name="Freeform 82"/>
            <p:cNvSpPr>
              <a:spLocks/>
            </p:cNvSpPr>
            <p:nvPr/>
          </p:nvSpPr>
          <p:spPr bwMode="auto">
            <a:xfrm>
              <a:off x="2690" y="1799"/>
              <a:ext cx="1" cy="402"/>
            </a:xfrm>
            <a:custGeom>
              <a:avLst/>
              <a:gdLst>
                <a:gd name="T0" fmla="*/ 0 w 1"/>
                <a:gd name="T1" fmla="*/ 0 h 4417"/>
                <a:gd name="T2" fmla="*/ 0 w 1"/>
                <a:gd name="T3" fmla="*/ 4417 h 4417"/>
                <a:gd name="T4" fmla="*/ 1 w 1"/>
                <a:gd name="T5" fmla="*/ 4417 h 4417"/>
              </a:gdLst>
              <a:ahLst/>
              <a:cxnLst>
                <a:cxn ang="0">
                  <a:pos x="T0" y="T1"/>
                </a:cxn>
                <a:cxn ang="0">
                  <a:pos x="T2" y="T3"/>
                </a:cxn>
                <a:cxn ang="0">
                  <a:pos x="T4" y="T5"/>
                </a:cxn>
              </a:cxnLst>
              <a:rect l="0" t="0" r="r" b="b"/>
              <a:pathLst>
                <a:path w="1" h="4417">
                  <a:moveTo>
                    <a:pt x="0" y="0"/>
                  </a:moveTo>
                  <a:lnTo>
                    <a:pt x="0" y="4417"/>
                  </a:lnTo>
                  <a:lnTo>
                    <a:pt x="1" y="441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7" name="Freeform 83"/>
            <p:cNvSpPr>
              <a:spLocks/>
            </p:cNvSpPr>
            <p:nvPr/>
          </p:nvSpPr>
          <p:spPr bwMode="auto">
            <a:xfrm>
              <a:off x="2674" y="1799"/>
              <a:ext cx="1" cy="46"/>
            </a:xfrm>
            <a:custGeom>
              <a:avLst/>
              <a:gdLst>
                <a:gd name="T0" fmla="*/ 0 w 2"/>
                <a:gd name="T1" fmla="*/ 0 h 505"/>
                <a:gd name="T2" fmla="*/ 0 w 2"/>
                <a:gd name="T3" fmla="*/ 505 h 505"/>
                <a:gd name="T4" fmla="*/ 2 w 2"/>
                <a:gd name="T5" fmla="*/ 505 h 505"/>
              </a:gdLst>
              <a:ahLst/>
              <a:cxnLst>
                <a:cxn ang="0">
                  <a:pos x="T0" y="T1"/>
                </a:cxn>
                <a:cxn ang="0">
                  <a:pos x="T2" y="T3"/>
                </a:cxn>
                <a:cxn ang="0">
                  <a:pos x="T4" y="T5"/>
                </a:cxn>
              </a:cxnLst>
              <a:rect l="0" t="0" r="r" b="b"/>
              <a:pathLst>
                <a:path w="2" h="505">
                  <a:moveTo>
                    <a:pt x="0" y="0"/>
                  </a:moveTo>
                  <a:lnTo>
                    <a:pt x="0" y="505"/>
                  </a:lnTo>
                  <a:lnTo>
                    <a:pt x="2" y="50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8" name="Freeform 84"/>
            <p:cNvSpPr>
              <a:spLocks/>
            </p:cNvSpPr>
            <p:nvPr/>
          </p:nvSpPr>
          <p:spPr bwMode="auto">
            <a:xfrm>
              <a:off x="2445" y="1845"/>
              <a:ext cx="245" cy="1"/>
            </a:xfrm>
            <a:custGeom>
              <a:avLst/>
              <a:gdLst>
                <a:gd name="T0" fmla="*/ 0 w 2693"/>
                <a:gd name="T1" fmla="*/ 2692 w 2693"/>
                <a:gd name="T2" fmla="*/ 2693 w 2693"/>
              </a:gdLst>
              <a:ahLst/>
              <a:cxnLst>
                <a:cxn ang="0">
                  <a:pos x="T0" y="0"/>
                </a:cxn>
                <a:cxn ang="0">
                  <a:pos x="T1" y="0"/>
                </a:cxn>
                <a:cxn ang="0">
                  <a:pos x="T2" y="0"/>
                </a:cxn>
              </a:cxnLst>
              <a:rect l="0" t="0" r="r" b="b"/>
              <a:pathLst>
                <a:path w="2693">
                  <a:moveTo>
                    <a:pt x="0" y="0"/>
                  </a:moveTo>
                  <a:lnTo>
                    <a:pt x="2692" y="0"/>
                  </a:lnTo>
                  <a:lnTo>
                    <a:pt x="26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69" name="Freeform 85"/>
            <p:cNvSpPr>
              <a:spLocks/>
            </p:cNvSpPr>
            <p:nvPr/>
          </p:nvSpPr>
          <p:spPr bwMode="auto">
            <a:xfrm>
              <a:off x="2445" y="1845"/>
              <a:ext cx="15" cy="39"/>
            </a:xfrm>
            <a:custGeom>
              <a:avLst/>
              <a:gdLst>
                <a:gd name="T0" fmla="*/ 0 w 169"/>
                <a:gd name="T1" fmla="*/ 428 h 428"/>
                <a:gd name="T2" fmla="*/ 168 w 169"/>
                <a:gd name="T3" fmla="*/ 0 h 428"/>
                <a:gd name="T4" fmla="*/ 169 w 169"/>
                <a:gd name="T5" fmla="*/ 0 h 428"/>
              </a:gdLst>
              <a:ahLst/>
              <a:cxnLst>
                <a:cxn ang="0">
                  <a:pos x="T0" y="T1"/>
                </a:cxn>
                <a:cxn ang="0">
                  <a:pos x="T2" y="T3"/>
                </a:cxn>
                <a:cxn ang="0">
                  <a:pos x="T4" y="T5"/>
                </a:cxn>
              </a:cxnLst>
              <a:rect l="0" t="0" r="r" b="b"/>
              <a:pathLst>
                <a:path w="169" h="428">
                  <a:moveTo>
                    <a:pt x="0" y="428"/>
                  </a:moveTo>
                  <a:lnTo>
                    <a:pt x="168" y="0"/>
                  </a:lnTo>
                  <a:lnTo>
                    <a:pt x="1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0" name="Freeform 86"/>
            <p:cNvSpPr>
              <a:spLocks/>
            </p:cNvSpPr>
            <p:nvPr/>
          </p:nvSpPr>
          <p:spPr bwMode="auto">
            <a:xfrm>
              <a:off x="2674" y="1845"/>
              <a:ext cx="16" cy="39"/>
            </a:xfrm>
            <a:custGeom>
              <a:avLst/>
              <a:gdLst>
                <a:gd name="T0" fmla="*/ 169 w 169"/>
                <a:gd name="T1" fmla="*/ 428 h 428"/>
                <a:gd name="T2" fmla="*/ 0 w 169"/>
                <a:gd name="T3" fmla="*/ 0 h 428"/>
                <a:gd name="T4" fmla="*/ 2 w 169"/>
                <a:gd name="T5" fmla="*/ 0 h 428"/>
              </a:gdLst>
              <a:ahLst/>
              <a:cxnLst>
                <a:cxn ang="0">
                  <a:pos x="T0" y="T1"/>
                </a:cxn>
                <a:cxn ang="0">
                  <a:pos x="T2" y="T3"/>
                </a:cxn>
                <a:cxn ang="0">
                  <a:pos x="T4" y="T5"/>
                </a:cxn>
              </a:cxnLst>
              <a:rect l="0" t="0" r="r" b="b"/>
              <a:pathLst>
                <a:path w="169" h="428">
                  <a:moveTo>
                    <a:pt x="169" y="428"/>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1" name="Freeform 87"/>
            <p:cNvSpPr>
              <a:spLocks/>
            </p:cNvSpPr>
            <p:nvPr/>
          </p:nvSpPr>
          <p:spPr bwMode="auto">
            <a:xfrm>
              <a:off x="2445" y="2163"/>
              <a:ext cx="243" cy="69"/>
            </a:xfrm>
            <a:custGeom>
              <a:avLst/>
              <a:gdLst>
                <a:gd name="T0" fmla="*/ 0 w 2677"/>
                <a:gd name="T1" fmla="*/ 422 h 759"/>
                <a:gd name="T2" fmla="*/ 617 w 2677"/>
                <a:gd name="T3" fmla="*/ 485 h 759"/>
                <a:gd name="T4" fmla="*/ 1238 w 2677"/>
                <a:gd name="T5" fmla="*/ 490 h 759"/>
                <a:gd name="T6" fmla="*/ 1538 w 2677"/>
                <a:gd name="T7" fmla="*/ 402 h 759"/>
                <a:gd name="T8" fmla="*/ 1794 w 2677"/>
                <a:gd name="T9" fmla="*/ 238 h 759"/>
                <a:gd name="T10" fmla="*/ 2076 w 2677"/>
                <a:gd name="T11" fmla="*/ 64 h 759"/>
                <a:gd name="T12" fmla="*/ 2398 w 2677"/>
                <a:gd name="T13" fmla="*/ 0 h 759"/>
                <a:gd name="T14" fmla="*/ 2538 w 2677"/>
                <a:gd name="T15" fmla="*/ 51 h 759"/>
                <a:gd name="T16" fmla="*/ 2640 w 2677"/>
                <a:gd name="T17" fmla="*/ 173 h 759"/>
                <a:gd name="T18" fmla="*/ 2677 w 2677"/>
                <a:gd name="T19" fmla="*/ 480 h 759"/>
                <a:gd name="T20" fmla="*/ 2465 w 2677"/>
                <a:gd name="T21" fmla="*/ 683 h 759"/>
                <a:gd name="T22" fmla="*/ 2111 w 2677"/>
                <a:gd name="T23" fmla="*/ 759 h 759"/>
                <a:gd name="T24" fmla="*/ 1742 w 2677"/>
                <a:gd name="T25" fmla="*/ 718 h 759"/>
                <a:gd name="T26" fmla="*/ 1444 w 2677"/>
                <a:gd name="T27" fmla="*/ 596 h 759"/>
                <a:gd name="T28" fmla="*/ 1159 w 2677"/>
                <a:gd name="T29" fmla="*/ 513 h 759"/>
                <a:gd name="T30" fmla="*/ 849 w 2677"/>
                <a:gd name="T31" fmla="*/ 513 h 759"/>
                <a:gd name="T32" fmla="*/ 850 w 2677"/>
                <a:gd name="T33" fmla="*/ 51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77" h="759">
                  <a:moveTo>
                    <a:pt x="0" y="422"/>
                  </a:moveTo>
                  <a:lnTo>
                    <a:pt x="617" y="485"/>
                  </a:lnTo>
                  <a:lnTo>
                    <a:pt x="1238" y="490"/>
                  </a:lnTo>
                  <a:lnTo>
                    <a:pt x="1538" y="402"/>
                  </a:lnTo>
                  <a:lnTo>
                    <a:pt x="1794" y="238"/>
                  </a:lnTo>
                  <a:lnTo>
                    <a:pt x="2076" y="64"/>
                  </a:lnTo>
                  <a:lnTo>
                    <a:pt x="2398" y="0"/>
                  </a:lnTo>
                  <a:lnTo>
                    <a:pt x="2538" y="51"/>
                  </a:lnTo>
                  <a:lnTo>
                    <a:pt x="2640" y="173"/>
                  </a:lnTo>
                  <a:lnTo>
                    <a:pt x="2677" y="480"/>
                  </a:lnTo>
                  <a:lnTo>
                    <a:pt x="2465" y="683"/>
                  </a:lnTo>
                  <a:lnTo>
                    <a:pt x="2111" y="759"/>
                  </a:lnTo>
                  <a:lnTo>
                    <a:pt x="1742" y="718"/>
                  </a:lnTo>
                  <a:lnTo>
                    <a:pt x="1444" y="596"/>
                  </a:lnTo>
                  <a:lnTo>
                    <a:pt x="1159" y="513"/>
                  </a:lnTo>
                  <a:lnTo>
                    <a:pt x="849" y="513"/>
                  </a:lnTo>
                  <a:lnTo>
                    <a:pt x="850" y="5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2" name="Freeform 88"/>
            <p:cNvSpPr>
              <a:spLocks/>
            </p:cNvSpPr>
            <p:nvPr/>
          </p:nvSpPr>
          <p:spPr bwMode="auto">
            <a:xfrm>
              <a:off x="1964" y="1799"/>
              <a:ext cx="13" cy="13"/>
            </a:xfrm>
            <a:custGeom>
              <a:avLst/>
              <a:gdLst>
                <a:gd name="T0" fmla="*/ 0 w 144"/>
                <a:gd name="T1" fmla="*/ 143 h 143"/>
                <a:gd name="T2" fmla="*/ 143 w 144"/>
                <a:gd name="T3" fmla="*/ 0 h 143"/>
                <a:gd name="T4" fmla="*/ 144 w 144"/>
                <a:gd name="T5" fmla="*/ 0 h 143"/>
              </a:gdLst>
              <a:ahLst/>
              <a:cxnLst>
                <a:cxn ang="0">
                  <a:pos x="T0" y="T1"/>
                </a:cxn>
                <a:cxn ang="0">
                  <a:pos x="T2" y="T3"/>
                </a:cxn>
                <a:cxn ang="0">
                  <a:pos x="T4" y="T5"/>
                </a:cxn>
              </a:cxnLst>
              <a:rect l="0" t="0" r="r" b="b"/>
              <a:pathLst>
                <a:path w="144" h="143">
                  <a:moveTo>
                    <a:pt x="0" y="143"/>
                  </a:moveTo>
                  <a:lnTo>
                    <a:pt x="143" y="0"/>
                  </a:lnTo>
                  <a:lnTo>
                    <a:pt x="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3" name="Freeform 89"/>
            <p:cNvSpPr>
              <a:spLocks/>
            </p:cNvSpPr>
            <p:nvPr/>
          </p:nvSpPr>
          <p:spPr bwMode="auto">
            <a:xfrm>
              <a:off x="1964" y="1799"/>
              <a:ext cx="31" cy="32"/>
            </a:xfrm>
            <a:custGeom>
              <a:avLst/>
              <a:gdLst>
                <a:gd name="T0" fmla="*/ 0 w 342"/>
                <a:gd name="T1" fmla="*/ 343 h 343"/>
                <a:gd name="T2" fmla="*/ 341 w 342"/>
                <a:gd name="T3" fmla="*/ 0 h 343"/>
                <a:gd name="T4" fmla="*/ 342 w 342"/>
                <a:gd name="T5" fmla="*/ 0 h 343"/>
              </a:gdLst>
              <a:ahLst/>
              <a:cxnLst>
                <a:cxn ang="0">
                  <a:pos x="T0" y="T1"/>
                </a:cxn>
                <a:cxn ang="0">
                  <a:pos x="T2" y="T3"/>
                </a:cxn>
                <a:cxn ang="0">
                  <a:pos x="T4" y="T5"/>
                </a:cxn>
              </a:cxnLst>
              <a:rect l="0" t="0" r="r" b="b"/>
              <a:pathLst>
                <a:path w="342" h="343">
                  <a:moveTo>
                    <a:pt x="0" y="343"/>
                  </a:moveTo>
                  <a:lnTo>
                    <a:pt x="341" y="0"/>
                  </a:lnTo>
                  <a:lnTo>
                    <a:pt x="3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4" name="Freeform 90"/>
            <p:cNvSpPr>
              <a:spLocks/>
            </p:cNvSpPr>
            <p:nvPr/>
          </p:nvSpPr>
          <p:spPr bwMode="auto">
            <a:xfrm>
              <a:off x="1964" y="1799"/>
              <a:ext cx="49" cy="50"/>
            </a:xfrm>
            <a:custGeom>
              <a:avLst/>
              <a:gdLst>
                <a:gd name="T0" fmla="*/ 0 w 541"/>
                <a:gd name="T1" fmla="*/ 541 h 541"/>
                <a:gd name="T2" fmla="*/ 540 w 541"/>
                <a:gd name="T3" fmla="*/ 0 h 541"/>
                <a:gd name="T4" fmla="*/ 541 w 541"/>
                <a:gd name="T5" fmla="*/ 0 h 541"/>
              </a:gdLst>
              <a:ahLst/>
              <a:cxnLst>
                <a:cxn ang="0">
                  <a:pos x="T0" y="T1"/>
                </a:cxn>
                <a:cxn ang="0">
                  <a:pos x="T2" y="T3"/>
                </a:cxn>
                <a:cxn ang="0">
                  <a:pos x="T4" y="T5"/>
                </a:cxn>
              </a:cxnLst>
              <a:rect l="0" t="0" r="r" b="b"/>
              <a:pathLst>
                <a:path w="541" h="541">
                  <a:moveTo>
                    <a:pt x="0" y="541"/>
                  </a:moveTo>
                  <a:lnTo>
                    <a:pt x="540" y="0"/>
                  </a:lnTo>
                  <a:lnTo>
                    <a:pt x="54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5" name="Freeform 91"/>
            <p:cNvSpPr>
              <a:spLocks/>
            </p:cNvSpPr>
            <p:nvPr/>
          </p:nvSpPr>
          <p:spPr bwMode="auto">
            <a:xfrm>
              <a:off x="1964" y="1799"/>
              <a:ext cx="67" cy="68"/>
            </a:xfrm>
            <a:custGeom>
              <a:avLst/>
              <a:gdLst>
                <a:gd name="T0" fmla="*/ 0 w 739"/>
                <a:gd name="T1" fmla="*/ 740 h 740"/>
                <a:gd name="T2" fmla="*/ 738 w 739"/>
                <a:gd name="T3" fmla="*/ 0 h 740"/>
                <a:gd name="T4" fmla="*/ 739 w 739"/>
                <a:gd name="T5" fmla="*/ 0 h 740"/>
              </a:gdLst>
              <a:ahLst/>
              <a:cxnLst>
                <a:cxn ang="0">
                  <a:pos x="T0" y="T1"/>
                </a:cxn>
                <a:cxn ang="0">
                  <a:pos x="T2" y="T3"/>
                </a:cxn>
                <a:cxn ang="0">
                  <a:pos x="T4" y="T5"/>
                </a:cxn>
              </a:cxnLst>
              <a:rect l="0" t="0" r="r" b="b"/>
              <a:pathLst>
                <a:path w="739" h="740">
                  <a:moveTo>
                    <a:pt x="0" y="740"/>
                  </a:moveTo>
                  <a:lnTo>
                    <a:pt x="738" y="0"/>
                  </a:lnTo>
                  <a:lnTo>
                    <a:pt x="73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6" name="Freeform 92"/>
            <p:cNvSpPr>
              <a:spLocks/>
            </p:cNvSpPr>
            <p:nvPr/>
          </p:nvSpPr>
          <p:spPr bwMode="auto">
            <a:xfrm>
              <a:off x="1964" y="1799"/>
              <a:ext cx="85" cy="86"/>
            </a:xfrm>
            <a:custGeom>
              <a:avLst/>
              <a:gdLst>
                <a:gd name="T0" fmla="*/ 0 w 937"/>
                <a:gd name="T1" fmla="*/ 938 h 938"/>
                <a:gd name="T2" fmla="*/ 936 w 937"/>
                <a:gd name="T3" fmla="*/ 0 h 938"/>
                <a:gd name="T4" fmla="*/ 937 w 937"/>
                <a:gd name="T5" fmla="*/ 0 h 938"/>
              </a:gdLst>
              <a:ahLst/>
              <a:cxnLst>
                <a:cxn ang="0">
                  <a:pos x="T0" y="T1"/>
                </a:cxn>
                <a:cxn ang="0">
                  <a:pos x="T2" y="T3"/>
                </a:cxn>
                <a:cxn ang="0">
                  <a:pos x="T4" y="T5"/>
                </a:cxn>
              </a:cxnLst>
              <a:rect l="0" t="0" r="r" b="b"/>
              <a:pathLst>
                <a:path w="937" h="938">
                  <a:moveTo>
                    <a:pt x="0" y="938"/>
                  </a:moveTo>
                  <a:lnTo>
                    <a:pt x="936" y="0"/>
                  </a:lnTo>
                  <a:lnTo>
                    <a:pt x="93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7" name="Freeform 93"/>
            <p:cNvSpPr>
              <a:spLocks/>
            </p:cNvSpPr>
            <p:nvPr/>
          </p:nvSpPr>
          <p:spPr bwMode="auto">
            <a:xfrm>
              <a:off x="1964" y="1799"/>
              <a:ext cx="103" cy="104"/>
            </a:xfrm>
            <a:custGeom>
              <a:avLst/>
              <a:gdLst>
                <a:gd name="T0" fmla="*/ 0 w 1135"/>
                <a:gd name="T1" fmla="*/ 1137 h 1137"/>
                <a:gd name="T2" fmla="*/ 1134 w 1135"/>
                <a:gd name="T3" fmla="*/ 0 h 1137"/>
                <a:gd name="T4" fmla="*/ 1135 w 1135"/>
                <a:gd name="T5" fmla="*/ 0 h 1137"/>
              </a:gdLst>
              <a:ahLst/>
              <a:cxnLst>
                <a:cxn ang="0">
                  <a:pos x="T0" y="T1"/>
                </a:cxn>
                <a:cxn ang="0">
                  <a:pos x="T2" y="T3"/>
                </a:cxn>
                <a:cxn ang="0">
                  <a:pos x="T4" y="T5"/>
                </a:cxn>
              </a:cxnLst>
              <a:rect l="0" t="0" r="r" b="b"/>
              <a:pathLst>
                <a:path w="1135" h="1137">
                  <a:moveTo>
                    <a:pt x="0" y="1137"/>
                  </a:moveTo>
                  <a:lnTo>
                    <a:pt x="1134" y="0"/>
                  </a:lnTo>
                  <a:lnTo>
                    <a:pt x="113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8" name="Freeform 94"/>
            <p:cNvSpPr>
              <a:spLocks/>
            </p:cNvSpPr>
            <p:nvPr/>
          </p:nvSpPr>
          <p:spPr bwMode="auto">
            <a:xfrm>
              <a:off x="1964" y="1799"/>
              <a:ext cx="121" cy="122"/>
            </a:xfrm>
            <a:custGeom>
              <a:avLst/>
              <a:gdLst>
                <a:gd name="T0" fmla="*/ 0 w 1334"/>
                <a:gd name="T1" fmla="*/ 1335 h 1335"/>
                <a:gd name="T2" fmla="*/ 1333 w 1334"/>
                <a:gd name="T3" fmla="*/ 0 h 1335"/>
                <a:gd name="T4" fmla="*/ 1334 w 1334"/>
                <a:gd name="T5" fmla="*/ 0 h 1335"/>
              </a:gdLst>
              <a:ahLst/>
              <a:cxnLst>
                <a:cxn ang="0">
                  <a:pos x="T0" y="T1"/>
                </a:cxn>
                <a:cxn ang="0">
                  <a:pos x="T2" y="T3"/>
                </a:cxn>
                <a:cxn ang="0">
                  <a:pos x="T4" y="T5"/>
                </a:cxn>
              </a:cxnLst>
              <a:rect l="0" t="0" r="r" b="b"/>
              <a:pathLst>
                <a:path w="1334" h="1335">
                  <a:moveTo>
                    <a:pt x="0" y="1335"/>
                  </a:moveTo>
                  <a:lnTo>
                    <a:pt x="1333" y="0"/>
                  </a:lnTo>
                  <a:lnTo>
                    <a:pt x="133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79" name="Freeform 95"/>
            <p:cNvSpPr>
              <a:spLocks/>
            </p:cNvSpPr>
            <p:nvPr/>
          </p:nvSpPr>
          <p:spPr bwMode="auto">
            <a:xfrm>
              <a:off x="1964" y="1799"/>
              <a:ext cx="139" cy="140"/>
            </a:xfrm>
            <a:custGeom>
              <a:avLst/>
              <a:gdLst>
                <a:gd name="T0" fmla="*/ 0 w 1532"/>
                <a:gd name="T1" fmla="*/ 1534 h 1534"/>
                <a:gd name="T2" fmla="*/ 1531 w 1532"/>
                <a:gd name="T3" fmla="*/ 0 h 1534"/>
                <a:gd name="T4" fmla="*/ 1532 w 1532"/>
                <a:gd name="T5" fmla="*/ 0 h 1534"/>
              </a:gdLst>
              <a:ahLst/>
              <a:cxnLst>
                <a:cxn ang="0">
                  <a:pos x="T0" y="T1"/>
                </a:cxn>
                <a:cxn ang="0">
                  <a:pos x="T2" y="T3"/>
                </a:cxn>
                <a:cxn ang="0">
                  <a:pos x="T4" y="T5"/>
                </a:cxn>
              </a:cxnLst>
              <a:rect l="0" t="0" r="r" b="b"/>
              <a:pathLst>
                <a:path w="1532" h="1534">
                  <a:moveTo>
                    <a:pt x="0" y="1534"/>
                  </a:moveTo>
                  <a:lnTo>
                    <a:pt x="1531" y="0"/>
                  </a:lnTo>
                  <a:lnTo>
                    <a:pt x="15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0" name="Freeform 96"/>
            <p:cNvSpPr>
              <a:spLocks/>
            </p:cNvSpPr>
            <p:nvPr/>
          </p:nvSpPr>
          <p:spPr bwMode="auto">
            <a:xfrm>
              <a:off x="1964" y="1799"/>
              <a:ext cx="157" cy="158"/>
            </a:xfrm>
            <a:custGeom>
              <a:avLst/>
              <a:gdLst>
                <a:gd name="T0" fmla="*/ 0 w 1730"/>
                <a:gd name="T1" fmla="*/ 1733 h 1733"/>
                <a:gd name="T2" fmla="*/ 1729 w 1730"/>
                <a:gd name="T3" fmla="*/ 0 h 1733"/>
                <a:gd name="T4" fmla="*/ 1730 w 1730"/>
                <a:gd name="T5" fmla="*/ 0 h 1733"/>
              </a:gdLst>
              <a:ahLst/>
              <a:cxnLst>
                <a:cxn ang="0">
                  <a:pos x="T0" y="T1"/>
                </a:cxn>
                <a:cxn ang="0">
                  <a:pos x="T2" y="T3"/>
                </a:cxn>
                <a:cxn ang="0">
                  <a:pos x="T4" y="T5"/>
                </a:cxn>
              </a:cxnLst>
              <a:rect l="0" t="0" r="r" b="b"/>
              <a:pathLst>
                <a:path w="1730" h="1733">
                  <a:moveTo>
                    <a:pt x="0" y="1733"/>
                  </a:moveTo>
                  <a:lnTo>
                    <a:pt x="1729" y="0"/>
                  </a:lnTo>
                  <a:lnTo>
                    <a:pt x="17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1" name="Freeform 97"/>
            <p:cNvSpPr>
              <a:spLocks/>
            </p:cNvSpPr>
            <p:nvPr/>
          </p:nvSpPr>
          <p:spPr bwMode="auto">
            <a:xfrm>
              <a:off x="1964" y="1799"/>
              <a:ext cx="176" cy="176"/>
            </a:xfrm>
            <a:custGeom>
              <a:avLst/>
              <a:gdLst>
                <a:gd name="T0" fmla="*/ 0 w 1930"/>
                <a:gd name="T1" fmla="*/ 1931 h 1931"/>
                <a:gd name="T2" fmla="*/ 1928 w 1930"/>
                <a:gd name="T3" fmla="*/ 0 h 1931"/>
                <a:gd name="T4" fmla="*/ 1930 w 1930"/>
                <a:gd name="T5" fmla="*/ 0 h 1931"/>
              </a:gdLst>
              <a:ahLst/>
              <a:cxnLst>
                <a:cxn ang="0">
                  <a:pos x="T0" y="T1"/>
                </a:cxn>
                <a:cxn ang="0">
                  <a:pos x="T2" y="T3"/>
                </a:cxn>
                <a:cxn ang="0">
                  <a:pos x="T4" y="T5"/>
                </a:cxn>
              </a:cxnLst>
              <a:rect l="0" t="0" r="r" b="b"/>
              <a:pathLst>
                <a:path w="1930" h="1931">
                  <a:moveTo>
                    <a:pt x="0" y="1931"/>
                  </a:moveTo>
                  <a:lnTo>
                    <a:pt x="1928" y="0"/>
                  </a:lnTo>
                  <a:lnTo>
                    <a:pt x="19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2" name="Freeform 98"/>
            <p:cNvSpPr>
              <a:spLocks/>
            </p:cNvSpPr>
            <p:nvPr/>
          </p:nvSpPr>
          <p:spPr bwMode="auto">
            <a:xfrm>
              <a:off x="1964" y="1799"/>
              <a:ext cx="194" cy="194"/>
            </a:xfrm>
            <a:custGeom>
              <a:avLst/>
              <a:gdLst>
                <a:gd name="T0" fmla="*/ 0 w 2128"/>
                <a:gd name="T1" fmla="*/ 2130 h 2130"/>
                <a:gd name="T2" fmla="*/ 2126 w 2128"/>
                <a:gd name="T3" fmla="*/ 0 h 2130"/>
                <a:gd name="T4" fmla="*/ 2128 w 2128"/>
                <a:gd name="T5" fmla="*/ 0 h 2130"/>
              </a:gdLst>
              <a:ahLst/>
              <a:cxnLst>
                <a:cxn ang="0">
                  <a:pos x="T0" y="T1"/>
                </a:cxn>
                <a:cxn ang="0">
                  <a:pos x="T2" y="T3"/>
                </a:cxn>
                <a:cxn ang="0">
                  <a:pos x="T4" y="T5"/>
                </a:cxn>
              </a:cxnLst>
              <a:rect l="0" t="0" r="r" b="b"/>
              <a:pathLst>
                <a:path w="2128" h="2130">
                  <a:moveTo>
                    <a:pt x="0" y="2130"/>
                  </a:moveTo>
                  <a:lnTo>
                    <a:pt x="2126" y="0"/>
                  </a:lnTo>
                  <a:lnTo>
                    <a:pt x="212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3" name="Freeform 99"/>
            <p:cNvSpPr>
              <a:spLocks/>
            </p:cNvSpPr>
            <p:nvPr/>
          </p:nvSpPr>
          <p:spPr bwMode="auto">
            <a:xfrm>
              <a:off x="1981" y="1799"/>
              <a:ext cx="195" cy="195"/>
            </a:xfrm>
            <a:custGeom>
              <a:avLst/>
              <a:gdLst>
                <a:gd name="T0" fmla="*/ 0 w 2143"/>
                <a:gd name="T1" fmla="*/ 2145 h 2145"/>
                <a:gd name="T2" fmla="*/ 2141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1"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4" name="Freeform 100"/>
            <p:cNvSpPr>
              <a:spLocks/>
            </p:cNvSpPr>
            <p:nvPr/>
          </p:nvSpPr>
          <p:spPr bwMode="auto">
            <a:xfrm>
              <a:off x="1999" y="1799"/>
              <a:ext cx="195" cy="195"/>
            </a:xfrm>
            <a:custGeom>
              <a:avLst/>
              <a:gdLst>
                <a:gd name="T0" fmla="*/ 0 w 2143"/>
                <a:gd name="T1" fmla="*/ 2145 h 2145"/>
                <a:gd name="T2" fmla="*/ 2141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1"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5" name="Freeform 101"/>
            <p:cNvSpPr>
              <a:spLocks/>
            </p:cNvSpPr>
            <p:nvPr/>
          </p:nvSpPr>
          <p:spPr bwMode="auto">
            <a:xfrm>
              <a:off x="2017"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6" name="Freeform 102"/>
            <p:cNvSpPr>
              <a:spLocks/>
            </p:cNvSpPr>
            <p:nvPr/>
          </p:nvSpPr>
          <p:spPr bwMode="auto">
            <a:xfrm>
              <a:off x="2035"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7" name="Freeform 103"/>
            <p:cNvSpPr>
              <a:spLocks/>
            </p:cNvSpPr>
            <p:nvPr/>
          </p:nvSpPr>
          <p:spPr bwMode="auto">
            <a:xfrm>
              <a:off x="2053"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8" name="Freeform 104"/>
            <p:cNvSpPr>
              <a:spLocks/>
            </p:cNvSpPr>
            <p:nvPr/>
          </p:nvSpPr>
          <p:spPr bwMode="auto">
            <a:xfrm>
              <a:off x="2071"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89" name="Freeform 105"/>
            <p:cNvSpPr>
              <a:spLocks/>
            </p:cNvSpPr>
            <p:nvPr/>
          </p:nvSpPr>
          <p:spPr bwMode="auto">
            <a:xfrm>
              <a:off x="2089"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0" name="Freeform 106"/>
            <p:cNvSpPr>
              <a:spLocks/>
            </p:cNvSpPr>
            <p:nvPr/>
          </p:nvSpPr>
          <p:spPr bwMode="auto">
            <a:xfrm>
              <a:off x="2107"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1" name="Freeform 107"/>
            <p:cNvSpPr>
              <a:spLocks/>
            </p:cNvSpPr>
            <p:nvPr/>
          </p:nvSpPr>
          <p:spPr bwMode="auto">
            <a:xfrm>
              <a:off x="2125"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2" name="Freeform 108"/>
            <p:cNvSpPr>
              <a:spLocks/>
            </p:cNvSpPr>
            <p:nvPr/>
          </p:nvSpPr>
          <p:spPr bwMode="auto">
            <a:xfrm>
              <a:off x="2143"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3" name="Freeform 109"/>
            <p:cNvSpPr>
              <a:spLocks/>
            </p:cNvSpPr>
            <p:nvPr/>
          </p:nvSpPr>
          <p:spPr bwMode="auto">
            <a:xfrm>
              <a:off x="2161"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4" name="Freeform 110"/>
            <p:cNvSpPr>
              <a:spLocks/>
            </p:cNvSpPr>
            <p:nvPr/>
          </p:nvSpPr>
          <p:spPr bwMode="auto">
            <a:xfrm>
              <a:off x="2179"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5" name="Freeform 111"/>
            <p:cNvSpPr>
              <a:spLocks/>
            </p:cNvSpPr>
            <p:nvPr/>
          </p:nvSpPr>
          <p:spPr bwMode="auto">
            <a:xfrm>
              <a:off x="2197"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6" name="Freeform 112"/>
            <p:cNvSpPr>
              <a:spLocks/>
            </p:cNvSpPr>
            <p:nvPr/>
          </p:nvSpPr>
          <p:spPr bwMode="auto">
            <a:xfrm>
              <a:off x="2215"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7" name="Freeform 113"/>
            <p:cNvSpPr>
              <a:spLocks/>
            </p:cNvSpPr>
            <p:nvPr/>
          </p:nvSpPr>
          <p:spPr bwMode="auto">
            <a:xfrm>
              <a:off x="2233"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8" name="Freeform 114"/>
            <p:cNvSpPr>
              <a:spLocks/>
            </p:cNvSpPr>
            <p:nvPr/>
          </p:nvSpPr>
          <p:spPr bwMode="auto">
            <a:xfrm>
              <a:off x="2251" y="1816"/>
              <a:ext cx="179" cy="178"/>
            </a:xfrm>
            <a:custGeom>
              <a:avLst/>
              <a:gdLst>
                <a:gd name="T0" fmla="*/ 0 w 1966"/>
                <a:gd name="T1" fmla="*/ 1967 h 1967"/>
                <a:gd name="T2" fmla="*/ 1965 w 1966"/>
                <a:gd name="T3" fmla="*/ 0 h 1967"/>
                <a:gd name="T4" fmla="*/ 1966 w 1966"/>
                <a:gd name="T5" fmla="*/ 0 h 1967"/>
              </a:gdLst>
              <a:ahLst/>
              <a:cxnLst>
                <a:cxn ang="0">
                  <a:pos x="T0" y="T1"/>
                </a:cxn>
                <a:cxn ang="0">
                  <a:pos x="T2" y="T3"/>
                </a:cxn>
                <a:cxn ang="0">
                  <a:pos x="T4" y="T5"/>
                </a:cxn>
              </a:cxnLst>
              <a:rect l="0" t="0" r="r" b="b"/>
              <a:pathLst>
                <a:path w="1966" h="1967">
                  <a:moveTo>
                    <a:pt x="0" y="1967"/>
                  </a:moveTo>
                  <a:lnTo>
                    <a:pt x="1965" y="0"/>
                  </a:lnTo>
                  <a:lnTo>
                    <a:pt x="19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499" name="Freeform 115"/>
            <p:cNvSpPr>
              <a:spLocks/>
            </p:cNvSpPr>
            <p:nvPr/>
          </p:nvSpPr>
          <p:spPr bwMode="auto">
            <a:xfrm>
              <a:off x="2269" y="1834"/>
              <a:ext cx="161" cy="160"/>
            </a:xfrm>
            <a:custGeom>
              <a:avLst/>
              <a:gdLst>
                <a:gd name="T0" fmla="*/ 0 w 1768"/>
                <a:gd name="T1" fmla="*/ 1768 h 1768"/>
                <a:gd name="T2" fmla="*/ 1767 w 1768"/>
                <a:gd name="T3" fmla="*/ 0 h 1768"/>
                <a:gd name="T4" fmla="*/ 1768 w 1768"/>
                <a:gd name="T5" fmla="*/ 0 h 1768"/>
              </a:gdLst>
              <a:ahLst/>
              <a:cxnLst>
                <a:cxn ang="0">
                  <a:pos x="T0" y="T1"/>
                </a:cxn>
                <a:cxn ang="0">
                  <a:pos x="T2" y="T3"/>
                </a:cxn>
                <a:cxn ang="0">
                  <a:pos x="T4" y="T5"/>
                </a:cxn>
              </a:cxnLst>
              <a:rect l="0" t="0" r="r" b="b"/>
              <a:pathLst>
                <a:path w="1768" h="1768">
                  <a:moveTo>
                    <a:pt x="0" y="1768"/>
                  </a:moveTo>
                  <a:lnTo>
                    <a:pt x="1767" y="0"/>
                  </a:lnTo>
                  <a:lnTo>
                    <a:pt x="17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0" name="Freeform 116"/>
            <p:cNvSpPr>
              <a:spLocks/>
            </p:cNvSpPr>
            <p:nvPr/>
          </p:nvSpPr>
          <p:spPr bwMode="auto">
            <a:xfrm>
              <a:off x="2287" y="1852"/>
              <a:ext cx="143" cy="142"/>
            </a:xfrm>
            <a:custGeom>
              <a:avLst/>
              <a:gdLst>
                <a:gd name="T0" fmla="*/ 0 w 1570"/>
                <a:gd name="T1" fmla="*/ 1570 h 1570"/>
                <a:gd name="T2" fmla="*/ 1569 w 1570"/>
                <a:gd name="T3" fmla="*/ 0 h 1570"/>
                <a:gd name="T4" fmla="*/ 1570 w 1570"/>
                <a:gd name="T5" fmla="*/ 0 h 1570"/>
              </a:gdLst>
              <a:ahLst/>
              <a:cxnLst>
                <a:cxn ang="0">
                  <a:pos x="T0" y="T1"/>
                </a:cxn>
                <a:cxn ang="0">
                  <a:pos x="T2" y="T3"/>
                </a:cxn>
                <a:cxn ang="0">
                  <a:pos x="T4" y="T5"/>
                </a:cxn>
              </a:cxnLst>
              <a:rect l="0" t="0" r="r" b="b"/>
              <a:pathLst>
                <a:path w="1570" h="1570">
                  <a:moveTo>
                    <a:pt x="0" y="1570"/>
                  </a:moveTo>
                  <a:lnTo>
                    <a:pt x="1569" y="0"/>
                  </a:lnTo>
                  <a:lnTo>
                    <a:pt x="157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1" name="Freeform 117"/>
            <p:cNvSpPr>
              <a:spLocks/>
            </p:cNvSpPr>
            <p:nvPr/>
          </p:nvSpPr>
          <p:spPr bwMode="auto">
            <a:xfrm>
              <a:off x="2305" y="1870"/>
              <a:ext cx="125" cy="124"/>
            </a:xfrm>
            <a:custGeom>
              <a:avLst/>
              <a:gdLst>
                <a:gd name="T0" fmla="*/ 0 w 1371"/>
                <a:gd name="T1" fmla="*/ 1371 h 1371"/>
                <a:gd name="T2" fmla="*/ 1370 w 1371"/>
                <a:gd name="T3" fmla="*/ 0 h 1371"/>
                <a:gd name="T4" fmla="*/ 1371 w 1371"/>
                <a:gd name="T5" fmla="*/ 0 h 1371"/>
              </a:gdLst>
              <a:ahLst/>
              <a:cxnLst>
                <a:cxn ang="0">
                  <a:pos x="T0" y="T1"/>
                </a:cxn>
                <a:cxn ang="0">
                  <a:pos x="T2" y="T3"/>
                </a:cxn>
                <a:cxn ang="0">
                  <a:pos x="T4" y="T5"/>
                </a:cxn>
              </a:cxnLst>
              <a:rect l="0" t="0" r="r" b="b"/>
              <a:pathLst>
                <a:path w="1371" h="1371">
                  <a:moveTo>
                    <a:pt x="0" y="1371"/>
                  </a:moveTo>
                  <a:lnTo>
                    <a:pt x="1370" y="0"/>
                  </a:lnTo>
                  <a:lnTo>
                    <a:pt x="137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2" name="Freeform 118"/>
            <p:cNvSpPr>
              <a:spLocks/>
            </p:cNvSpPr>
            <p:nvPr/>
          </p:nvSpPr>
          <p:spPr bwMode="auto">
            <a:xfrm>
              <a:off x="2323" y="1888"/>
              <a:ext cx="107" cy="106"/>
            </a:xfrm>
            <a:custGeom>
              <a:avLst/>
              <a:gdLst>
                <a:gd name="T0" fmla="*/ 0 w 1173"/>
                <a:gd name="T1" fmla="*/ 1172 h 1172"/>
                <a:gd name="T2" fmla="*/ 1172 w 1173"/>
                <a:gd name="T3" fmla="*/ 0 h 1172"/>
                <a:gd name="T4" fmla="*/ 1173 w 1173"/>
                <a:gd name="T5" fmla="*/ 0 h 1172"/>
              </a:gdLst>
              <a:ahLst/>
              <a:cxnLst>
                <a:cxn ang="0">
                  <a:pos x="T0" y="T1"/>
                </a:cxn>
                <a:cxn ang="0">
                  <a:pos x="T2" y="T3"/>
                </a:cxn>
                <a:cxn ang="0">
                  <a:pos x="T4" y="T5"/>
                </a:cxn>
              </a:cxnLst>
              <a:rect l="0" t="0" r="r" b="b"/>
              <a:pathLst>
                <a:path w="1173" h="1172">
                  <a:moveTo>
                    <a:pt x="0" y="1172"/>
                  </a:moveTo>
                  <a:lnTo>
                    <a:pt x="1172" y="0"/>
                  </a:lnTo>
                  <a:lnTo>
                    <a:pt x="117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3" name="Freeform 119"/>
            <p:cNvSpPr>
              <a:spLocks/>
            </p:cNvSpPr>
            <p:nvPr/>
          </p:nvSpPr>
          <p:spPr bwMode="auto">
            <a:xfrm>
              <a:off x="2341" y="1906"/>
              <a:ext cx="89" cy="88"/>
            </a:xfrm>
            <a:custGeom>
              <a:avLst/>
              <a:gdLst>
                <a:gd name="T0" fmla="*/ 0 w 975"/>
                <a:gd name="T1" fmla="*/ 974 h 974"/>
                <a:gd name="T2" fmla="*/ 974 w 975"/>
                <a:gd name="T3" fmla="*/ 0 h 974"/>
                <a:gd name="T4" fmla="*/ 975 w 975"/>
                <a:gd name="T5" fmla="*/ 0 h 974"/>
              </a:gdLst>
              <a:ahLst/>
              <a:cxnLst>
                <a:cxn ang="0">
                  <a:pos x="T0" y="T1"/>
                </a:cxn>
                <a:cxn ang="0">
                  <a:pos x="T2" y="T3"/>
                </a:cxn>
                <a:cxn ang="0">
                  <a:pos x="T4" y="T5"/>
                </a:cxn>
              </a:cxnLst>
              <a:rect l="0" t="0" r="r" b="b"/>
              <a:pathLst>
                <a:path w="975" h="974">
                  <a:moveTo>
                    <a:pt x="0" y="974"/>
                  </a:moveTo>
                  <a:lnTo>
                    <a:pt x="974" y="0"/>
                  </a:lnTo>
                  <a:lnTo>
                    <a:pt x="97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4" name="Freeform 120"/>
            <p:cNvSpPr>
              <a:spLocks/>
            </p:cNvSpPr>
            <p:nvPr/>
          </p:nvSpPr>
          <p:spPr bwMode="auto">
            <a:xfrm>
              <a:off x="2359" y="1924"/>
              <a:ext cx="71" cy="70"/>
            </a:xfrm>
            <a:custGeom>
              <a:avLst/>
              <a:gdLst>
                <a:gd name="T0" fmla="*/ 0 w 777"/>
                <a:gd name="T1" fmla="*/ 775 h 775"/>
                <a:gd name="T2" fmla="*/ 776 w 777"/>
                <a:gd name="T3" fmla="*/ 0 h 775"/>
                <a:gd name="T4" fmla="*/ 777 w 777"/>
                <a:gd name="T5" fmla="*/ 0 h 775"/>
              </a:gdLst>
              <a:ahLst/>
              <a:cxnLst>
                <a:cxn ang="0">
                  <a:pos x="T0" y="T1"/>
                </a:cxn>
                <a:cxn ang="0">
                  <a:pos x="T2" y="T3"/>
                </a:cxn>
                <a:cxn ang="0">
                  <a:pos x="T4" y="T5"/>
                </a:cxn>
              </a:cxnLst>
              <a:rect l="0" t="0" r="r" b="b"/>
              <a:pathLst>
                <a:path w="777" h="775">
                  <a:moveTo>
                    <a:pt x="0" y="775"/>
                  </a:moveTo>
                  <a:lnTo>
                    <a:pt x="776" y="0"/>
                  </a:lnTo>
                  <a:lnTo>
                    <a:pt x="77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5" name="Freeform 121"/>
            <p:cNvSpPr>
              <a:spLocks/>
            </p:cNvSpPr>
            <p:nvPr/>
          </p:nvSpPr>
          <p:spPr bwMode="auto">
            <a:xfrm>
              <a:off x="2377" y="1942"/>
              <a:ext cx="53" cy="5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6" name="Freeform 122"/>
            <p:cNvSpPr>
              <a:spLocks/>
            </p:cNvSpPr>
            <p:nvPr/>
          </p:nvSpPr>
          <p:spPr bwMode="auto">
            <a:xfrm>
              <a:off x="2395" y="1960"/>
              <a:ext cx="35" cy="34"/>
            </a:xfrm>
            <a:custGeom>
              <a:avLst/>
              <a:gdLst>
                <a:gd name="T0" fmla="*/ 0 w 380"/>
                <a:gd name="T1" fmla="*/ 378 h 378"/>
                <a:gd name="T2" fmla="*/ 379 w 380"/>
                <a:gd name="T3" fmla="*/ 0 h 378"/>
                <a:gd name="T4" fmla="*/ 380 w 380"/>
                <a:gd name="T5" fmla="*/ 0 h 378"/>
              </a:gdLst>
              <a:ahLst/>
              <a:cxnLst>
                <a:cxn ang="0">
                  <a:pos x="T0" y="T1"/>
                </a:cxn>
                <a:cxn ang="0">
                  <a:pos x="T2" y="T3"/>
                </a:cxn>
                <a:cxn ang="0">
                  <a:pos x="T4" y="T5"/>
                </a:cxn>
              </a:cxnLst>
              <a:rect l="0" t="0" r="r" b="b"/>
              <a:pathLst>
                <a:path w="380" h="378">
                  <a:moveTo>
                    <a:pt x="0" y="378"/>
                  </a:moveTo>
                  <a:lnTo>
                    <a:pt x="379" y="0"/>
                  </a:lnTo>
                  <a:lnTo>
                    <a:pt x="38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7" name="Freeform 123"/>
            <p:cNvSpPr>
              <a:spLocks/>
            </p:cNvSpPr>
            <p:nvPr/>
          </p:nvSpPr>
          <p:spPr bwMode="auto">
            <a:xfrm>
              <a:off x="2413" y="1978"/>
              <a:ext cx="17" cy="16"/>
            </a:xfrm>
            <a:custGeom>
              <a:avLst/>
              <a:gdLst>
                <a:gd name="T0" fmla="*/ 0 w 182"/>
                <a:gd name="T1" fmla="*/ 180 h 180"/>
                <a:gd name="T2" fmla="*/ 181 w 182"/>
                <a:gd name="T3" fmla="*/ 0 h 180"/>
                <a:gd name="T4" fmla="*/ 182 w 182"/>
                <a:gd name="T5" fmla="*/ 0 h 180"/>
              </a:gdLst>
              <a:ahLst/>
              <a:cxnLst>
                <a:cxn ang="0">
                  <a:pos x="T0" y="T1"/>
                </a:cxn>
                <a:cxn ang="0">
                  <a:pos x="T2" y="T3"/>
                </a:cxn>
                <a:cxn ang="0">
                  <a:pos x="T4" y="T5"/>
                </a:cxn>
              </a:cxnLst>
              <a:rect l="0" t="0" r="r" b="b"/>
              <a:pathLst>
                <a:path w="182" h="180">
                  <a:moveTo>
                    <a:pt x="0" y="180"/>
                  </a:moveTo>
                  <a:lnTo>
                    <a:pt x="181" y="0"/>
                  </a:lnTo>
                  <a:lnTo>
                    <a:pt x="1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8" name="Freeform 124"/>
            <p:cNvSpPr>
              <a:spLocks/>
            </p:cNvSpPr>
            <p:nvPr/>
          </p:nvSpPr>
          <p:spPr bwMode="auto">
            <a:xfrm>
              <a:off x="2705" y="1799"/>
              <a:ext cx="11" cy="12"/>
            </a:xfrm>
            <a:custGeom>
              <a:avLst/>
              <a:gdLst>
                <a:gd name="T0" fmla="*/ 0 w 124"/>
                <a:gd name="T1" fmla="*/ 124 h 124"/>
                <a:gd name="T2" fmla="*/ 123 w 124"/>
                <a:gd name="T3" fmla="*/ 0 h 124"/>
                <a:gd name="T4" fmla="*/ 124 w 124"/>
                <a:gd name="T5" fmla="*/ 0 h 124"/>
              </a:gdLst>
              <a:ahLst/>
              <a:cxnLst>
                <a:cxn ang="0">
                  <a:pos x="T0" y="T1"/>
                </a:cxn>
                <a:cxn ang="0">
                  <a:pos x="T2" y="T3"/>
                </a:cxn>
                <a:cxn ang="0">
                  <a:pos x="T4" y="T5"/>
                </a:cxn>
              </a:cxnLst>
              <a:rect l="0" t="0" r="r" b="b"/>
              <a:pathLst>
                <a:path w="124" h="124">
                  <a:moveTo>
                    <a:pt x="0" y="124"/>
                  </a:moveTo>
                  <a:lnTo>
                    <a:pt x="123" y="0"/>
                  </a:lnTo>
                  <a:lnTo>
                    <a:pt x="12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09" name="Freeform 125"/>
            <p:cNvSpPr>
              <a:spLocks/>
            </p:cNvSpPr>
            <p:nvPr/>
          </p:nvSpPr>
          <p:spPr bwMode="auto">
            <a:xfrm>
              <a:off x="2705" y="1799"/>
              <a:ext cx="29" cy="30"/>
            </a:xfrm>
            <a:custGeom>
              <a:avLst/>
              <a:gdLst>
                <a:gd name="T0" fmla="*/ 0 w 323"/>
                <a:gd name="T1" fmla="*/ 322 h 322"/>
                <a:gd name="T2" fmla="*/ 322 w 323"/>
                <a:gd name="T3" fmla="*/ 0 h 322"/>
                <a:gd name="T4" fmla="*/ 323 w 323"/>
                <a:gd name="T5" fmla="*/ 0 h 322"/>
              </a:gdLst>
              <a:ahLst/>
              <a:cxnLst>
                <a:cxn ang="0">
                  <a:pos x="T0" y="T1"/>
                </a:cxn>
                <a:cxn ang="0">
                  <a:pos x="T2" y="T3"/>
                </a:cxn>
                <a:cxn ang="0">
                  <a:pos x="T4" y="T5"/>
                </a:cxn>
              </a:cxnLst>
              <a:rect l="0" t="0" r="r" b="b"/>
              <a:pathLst>
                <a:path w="323" h="322">
                  <a:moveTo>
                    <a:pt x="0" y="322"/>
                  </a:moveTo>
                  <a:lnTo>
                    <a:pt x="322" y="0"/>
                  </a:lnTo>
                  <a:lnTo>
                    <a:pt x="32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0" name="Freeform 126"/>
            <p:cNvSpPr>
              <a:spLocks/>
            </p:cNvSpPr>
            <p:nvPr/>
          </p:nvSpPr>
          <p:spPr bwMode="auto">
            <a:xfrm>
              <a:off x="2705" y="1799"/>
              <a:ext cx="47" cy="48"/>
            </a:xfrm>
            <a:custGeom>
              <a:avLst/>
              <a:gdLst>
                <a:gd name="T0" fmla="*/ 0 w 521"/>
                <a:gd name="T1" fmla="*/ 521 h 521"/>
                <a:gd name="T2" fmla="*/ 520 w 521"/>
                <a:gd name="T3" fmla="*/ 0 h 521"/>
                <a:gd name="T4" fmla="*/ 521 w 521"/>
                <a:gd name="T5" fmla="*/ 0 h 521"/>
              </a:gdLst>
              <a:ahLst/>
              <a:cxnLst>
                <a:cxn ang="0">
                  <a:pos x="T0" y="T1"/>
                </a:cxn>
                <a:cxn ang="0">
                  <a:pos x="T2" y="T3"/>
                </a:cxn>
                <a:cxn ang="0">
                  <a:pos x="T4" y="T5"/>
                </a:cxn>
              </a:cxnLst>
              <a:rect l="0" t="0" r="r" b="b"/>
              <a:pathLst>
                <a:path w="521" h="521">
                  <a:moveTo>
                    <a:pt x="0" y="521"/>
                  </a:moveTo>
                  <a:lnTo>
                    <a:pt x="520" y="0"/>
                  </a:lnTo>
                  <a:lnTo>
                    <a:pt x="52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1" name="Freeform 127"/>
            <p:cNvSpPr>
              <a:spLocks/>
            </p:cNvSpPr>
            <p:nvPr/>
          </p:nvSpPr>
          <p:spPr bwMode="auto">
            <a:xfrm>
              <a:off x="2705" y="1799"/>
              <a:ext cx="65" cy="66"/>
            </a:xfrm>
            <a:custGeom>
              <a:avLst/>
              <a:gdLst>
                <a:gd name="T0" fmla="*/ 0 w 719"/>
                <a:gd name="T1" fmla="*/ 720 h 720"/>
                <a:gd name="T2" fmla="*/ 718 w 719"/>
                <a:gd name="T3" fmla="*/ 0 h 720"/>
                <a:gd name="T4" fmla="*/ 719 w 719"/>
                <a:gd name="T5" fmla="*/ 0 h 720"/>
              </a:gdLst>
              <a:ahLst/>
              <a:cxnLst>
                <a:cxn ang="0">
                  <a:pos x="T0" y="T1"/>
                </a:cxn>
                <a:cxn ang="0">
                  <a:pos x="T2" y="T3"/>
                </a:cxn>
                <a:cxn ang="0">
                  <a:pos x="T4" y="T5"/>
                </a:cxn>
              </a:cxnLst>
              <a:rect l="0" t="0" r="r" b="b"/>
              <a:pathLst>
                <a:path w="719" h="720">
                  <a:moveTo>
                    <a:pt x="0" y="720"/>
                  </a:moveTo>
                  <a:lnTo>
                    <a:pt x="718" y="0"/>
                  </a:lnTo>
                  <a:lnTo>
                    <a:pt x="71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2" name="Freeform 128"/>
            <p:cNvSpPr>
              <a:spLocks/>
            </p:cNvSpPr>
            <p:nvPr/>
          </p:nvSpPr>
          <p:spPr bwMode="auto">
            <a:xfrm>
              <a:off x="2705" y="1799"/>
              <a:ext cx="84" cy="84"/>
            </a:xfrm>
            <a:custGeom>
              <a:avLst/>
              <a:gdLst>
                <a:gd name="T0" fmla="*/ 0 w 919"/>
                <a:gd name="T1" fmla="*/ 918 h 918"/>
                <a:gd name="T2" fmla="*/ 917 w 919"/>
                <a:gd name="T3" fmla="*/ 0 h 918"/>
                <a:gd name="T4" fmla="*/ 919 w 919"/>
                <a:gd name="T5" fmla="*/ 0 h 918"/>
              </a:gdLst>
              <a:ahLst/>
              <a:cxnLst>
                <a:cxn ang="0">
                  <a:pos x="T0" y="T1"/>
                </a:cxn>
                <a:cxn ang="0">
                  <a:pos x="T2" y="T3"/>
                </a:cxn>
                <a:cxn ang="0">
                  <a:pos x="T4" y="T5"/>
                </a:cxn>
              </a:cxnLst>
              <a:rect l="0" t="0" r="r" b="b"/>
              <a:pathLst>
                <a:path w="919" h="918">
                  <a:moveTo>
                    <a:pt x="0" y="918"/>
                  </a:moveTo>
                  <a:lnTo>
                    <a:pt x="917" y="0"/>
                  </a:lnTo>
                  <a:lnTo>
                    <a:pt x="91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3" name="Freeform 129"/>
            <p:cNvSpPr>
              <a:spLocks/>
            </p:cNvSpPr>
            <p:nvPr/>
          </p:nvSpPr>
          <p:spPr bwMode="auto">
            <a:xfrm>
              <a:off x="2705" y="1799"/>
              <a:ext cx="102" cy="102"/>
            </a:xfrm>
            <a:custGeom>
              <a:avLst/>
              <a:gdLst>
                <a:gd name="T0" fmla="*/ 0 w 1117"/>
                <a:gd name="T1" fmla="*/ 1117 h 1117"/>
                <a:gd name="T2" fmla="*/ 1115 w 1117"/>
                <a:gd name="T3" fmla="*/ 0 h 1117"/>
                <a:gd name="T4" fmla="*/ 1117 w 1117"/>
                <a:gd name="T5" fmla="*/ 0 h 1117"/>
              </a:gdLst>
              <a:ahLst/>
              <a:cxnLst>
                <a:cxn ang="0">
                  <a:pos x="T0" y="T1"/>
                </a:cxn>
                <a:cxn ang="0">
                  <a:pos x="T2" y="T3"/>
                </a:cxn>
                <a:cxn ang="0">
                  <a:pos x="T4" y="T5"/>
                </a:cxn>
              </a:cxnLst>
              <a:rect l="0" t="0" r="r" b="b"/>
              <a:pathLst>
                <a:path w="1117" h="1117">
                  <a:moveTo>
                    <a:pt x="0" y="1117"/>
                  </a:moveTo>
                  <a:lnTo>
                    <a:pt x="1115" y="0"/>
                  </a:lnTo>
                  <a:lnTo>
                    <a:pt x="111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4" name="Freeform 130"/>
            <p:cNvSpPr>
              <a:spLocks/>
            </p:cNvSpPr>
            <p:nvPr/>
          </p:nvSpPr>
          <p:spPr bwMode="auto">
            <a:xfrm>
              <a:off x="2705" y="1799"/>
              <a:ext cx="120" cy="120"/>
            </a:xfrm>
            <a:custGeom>
              <a:avLst/>
              <a:gdLst>
                <a:gd name="T0" fmla="*/ 0 w 1315"/>
                <a:gd name="T1" fmla="*/ 1315 h 1315"/>
                <a:gd name="T2" fmla="*/ 1313 w 1315"/>
                <a:gd name="T3" fmla="*/ 0 h 1315"/>
                <a:gd name="T4" fmla="*/ 1315 w 1315"/>
                <a:gd name="T5" fmla="*/ 0 h 1315"/>
              </a:gdLst>
              <a:ahLst/>
              <a:cxnLst>
                <a:cxn ang="0">
                  <a:pos x="T0" y="T1"/>
                </a:cxn>
                <a:cxn ang="0">
                  <a:pos x="T2" y="T3"/>
                </a:cxn>
                <a:cxn ang="0">
                  <a:pos x="T4" y="T5"/>
                </a:cxn>
              </a:cxnLst>
              <a:rect l="0" t="0" r="r" b="b"/>
              <a:pathLst>
                <a:path w="1315" h="1315">
                  <a:moveTo>
                    <a:pt x="0" y="1315"/>
                  </a:moveTo>
                  <a:lnTo>
                    <a:pt x="1313" y="0"/>
                  </a:lnTo>
                  <a:lnTo>
                    <a:pt x="131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5" name="Freeform 131"/>
            <p:cNvSpPr>
              <a:spLocks/>
            </p:cNvSpPr>
            <p:nvPr/>
          </p:nvSpPr>
          <p:spPr bwMode="auto">
            <a:xfrm>
              <a:off x="2705" y="1799"/>
              <a:ext cx="138" cy="138"/>
            </a:xfrm>
            <a:custGeom>
              <a:avLst/>
              <a:gdLst>
                <a:gd name="T0" fmla="*/ 0 w 1513"/>
                <a:gd name="T1" fmla="*/ 1514 h 1514"/>
                <a:gd name="T2" fmla="*/ 1511 w 1513"/>
                <a:gd name="T3" fmla="*/ 0 h 1514"/>
                <a:gd name="T4" fmla="*/ 1513 w 1513"/>
                <a:gd name="T5" fmla="*/ 0 h 1514"/>
              </a:gdLst>
              <a:ahLst/>
              <a:cxnLst>
                <a:cxn ang="0">
                  <a:pos x="T0" y="T1"/>
                </a:cxn>
                <a:cxn ang="0">
                  <a:pos x="T2" y="T3"/>
                </a:cxn>
                <a:cxn ang="0">
                  <a:pos x="T4" y="T5"/>
                </a:cxn>
              </a:cxnLst>
              <a:rect l="0" t="0" r="r" b="b"/>
              <a:pathLst>
                <a:path w="1513" h="1514">
                  <a:moveTo>
                    <a:pt x="0" y="1514"/>
                  </a:moveTo>
                  <a:lnTo>
                    <a:pt x="1511" y="0"/>
                  </a:lnTo>
                  <a:lnTo>
                    <a:pt x="151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6" name="Freeform 132"/>
            <p:cNvSpPr>
              <a:spLocks/>
            </p:cNvSpPr>
            <p:nvPr/>
          </p:nvSpPr>
          <p:spPr bwMode="auto">
            <a:xfrm>
              <a:off x="2705" y="1799"/>
              <a:ext cx="156" cy="156"/>
            </a:xfrm>
            <a:custGeom>
              <a:avLst/>
              <a:gdLst>
                <a:gd name="T0" fmla="*/ 0 w 1712"/>
                <a:gd name="T1" fmla="*/ 1712 h 1712"/>
                <a:gd name="T2" fmla="*/ 1711 w 1712"/>
                <a:gd name="T3" fmla="*/ 0 h 1712"/>
                <a:gd name="T4" fmla="*/ 1712 w 1712"/>
                <a:gd name="T5" fmla="*/ 0 h 1712"/>
              </a:gdLst>
              <a:ahLst/>
              <a:cxnLst>
                <a:cxn ang="0">
                  <a:pos x="T0" y="T1"/>
                </a:cxn>
                <a:cxn ang="0">
                  <a:pos x="T2" y="T3"/>
                </a:cxn>
                <a:cxn ang="0">
                  <a:pos x="T4" y="T5"/>
                </a:cxn>
              </a:cxnLst>
              <a:rect l="0" t="0" r="r" b="b"/>
              <a:pathLst>
                <a:path w="1712" h="1712">
                  <a:moveTo>
                    <a:pt x="0" y="1712"/>
                  </a:moveTo>
                  <a:lnTo>
                    <a:pt x="1711" y="0"/>
                  </a:lnTo>
                  <a:lnTo>
                    <a:pt x="171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7" name="Freeform 133"/>
            <p:cNvSpPr>
              <a:spLocks/>
            </p:cNvSpPr>
            <p:nvPr/>
          </p:nvSpPr>
          <p:spPr bwMode="auto">
            <a:xfrm>
              <a:off x="2705" y="1799"/>
              <a:ext cx="174" cy="174"/>
            </a:xfrm>
            <a:custGeom>
              <a:avLst/>
              <a:gdLst>
                <a:gd name="T0" fmla="*/ 0 w 1910"/>
                <a:gd name="T1" fmla="*/ 1911 h 1911"/>
                <a:gd name="T2" fmla="*/ 1909 w 1910"/>
                <a:gd name="T3" fmla="*/ 0 h 1911"/>
                <a:gd name="T4" fmla="*/ 1910 w 1910"/>
                <a:gd name="T5" fmla="*/ 0 h 1911"/>
              </a:gdLst>
              <a:ahLst/>
              <a:cxnLst>
                <a:cxn ang="0">
                  <a:pos x="T0" y="T1"/>
                </a:cxn>
                <a:cxn ang="0">
                  <a:pos x="T2" y="T3"/>
                </a:cxn>
                <a:cxn ang="0">
                  <a:pos x="T4" y="T5"/>
                </a:cxn>
              </a:cxnLst>
              <a:rect l="0" t="0" r="r" b="b"/>
              <a:pathLst>
                <a:path w="1910" h="1911">
                  <a:moveTo>
                    <a:pt x="0" y="1911"/>
                  </a:moveTo>
                  <a:lnTo>
                    <a:pt x="1909" y="0"/>
                  </a:lnTo>
                  <a:lnTo>
                    <a:pt x="19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8" name="Freeform 134"/>
            <p:cNvSpPr>
              <a:spLocks/>
            </p:cNvSpPr>
            <p:nvPr/>
          </p:nvSpPr>
          <p:spPr bwMode="auto">
            <a:xfrm>
              <a:off x="2705" y="1799"/>
              <a:ext cx="192" cy="192"/>
            </a:xfrm>
            <a:custGeom>
              <a:avLst/>
              <a:gdLst>
                <a:gd name="T0" fmla="*/ 0 w 2108"/>
                <a:gd name="T1" fmla="*/ 2110 h 2110"/>
                <a:gd name="T2" fmla="*/ 2107 w 2108"/>
                <a:gd name="T3" fmla="*/ 0 h 2110"/>
                <a:gd name="T4" fmla="*/ 2108 w 2108"/>
                <a:gd name="T5" fmla="*/ 0 h 2110"/>
              </a:gdLst>
              <a:ahLst/>
              <a:cxnLst>
                <a:cxn ang="0">
                  <a:pos x="T0" y="T1"/>
                </a:cxn>
                <a:cxn ang="0">
                  <a:pos x="T2" y="T3"/>
                </a:cxn>
                <a:cxn ang="0">
                  <a:pos x="T4" y="T5"/>
                </a:cxn>
              </a:cxnLst>
              <a:rect l="0" t="0" r="r" b="b"/>
              <a:pathLst>
                <a:path w="2108" h="2110">
                  <a:moveTo>
                    <a:pt x="0" y="2110"/>
                  </a:moveTo>
                  <a:lnTo>
                    <a:pt x="2107" y="0"/>
                  </a:lnTo>
                  <a:lnTo>
                    <a:pt x="210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19" name="Freeform 135"/>
            <p:cNvSpPr>
              <a:spLocks/>
            </p:cNvSpPr>
            <p:nvPr/>
          </p:nvSpPr>
          <p:spPr bwMode="auto">
            <a:xfrm>
              <a:off x="2720"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0" name="Freeform 136"/>
            <p:cNvSpPr>
              <a:spLocks/>
            </p:cNvSpPr>
            <p:nvPr/>
          </p:nvSpPr>
          <p:spPr bwMode="auto">
            <a:xfrm>
              <a:off x="2738"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1" name="Freeform 137"/>
            <p:cNvSpPr>
              <a:spLocks/>
            </p:cNvSpPr>
            <p:nvPr/>
          </p:nvSpPr>
          <p:spPr bwMode="auto">
            <a:xfrm>
              <a:off x="2756"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2" name="Freeform 138"/>
            <p:cNvSpPr>
              <a:spLocks/>
            </p:cNvSpPr>
            <p:nvPr/>
          </p:nvSpPr>
          <p:spPr bwMode="auto">
            <a:xfrm>
              <a:off x="2774"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3" name="Freeform 139"/>
            <p:cNvSpPr>
              <a:spLocks/>
            </p:cNvSpPr>
            <p:nvPr/>
          </p:nvSpPr>
          <p:spPr bwMode="auto">
            <a:xfrm>
              <a:off x="2792"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4" name="Freeform 140"/>
            <p:cNvSpPr>
              <a:spLocks/>
            </p:cNvSpPr>
            <p:nvPr/>
          </p:nvSpPr>
          <p:spPr bwMode="auto">
            <a:xfrm>
              <a:off x="2810"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5" name="Freeform 141"/>
            <p:cNvSpPr>
              <a:spLocks/>
            </p:cNvSpPr>
            <p:nvPr/>
          </p:nvSpPr>
          <p:spPr bwMode="auto">
            <a:xfrm>
              <a:off x="2828"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6" name="Freeform 142"/>
            <p:cNvSpPr>
              <a:spLocks/>
            </p:cNvSpPr>
            <p:nvPr/>
          </p:nvSpPr>
          <p:spPr bwMode="auto">
            <a:xfrm>
              <a:off x="2846"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7" name="Freeform 143"/>
            <p:cNvSpPr>
              <a:spLocks/>
            </p:cNvSpPr>
            <p:nvPr/>
          </p:nvSpPr>
          <p:spPr bwMode="auto">
            <a:xfrm>
              <a:off x="2864"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8" name="Freeform 144"/>
            <p:cNvSpPr>
              <a:spLocks/>
            </p:cNvSpPr>
            <p:nvPr/>
          </p:nvSpPr>
          <p:spPr bwMode="auto">
            <a:xfrm>
              <a:off x="2882"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29" name="Freeform 145"/>
            <p:cNvSpPr>
              <a:spLocks/>
            </p:cNvSpPr>
            <p:nvPr/>
          </p:nvSpPr>
          <p:spPr bwMode="auto">
            <a:xfrm>
              <a:off x="2900"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0" name="Freeform 146"/>
            <p:cNvSpPr>
              <a:spLocks/>
            </p:cNvSpPr>
            <p:nvPr/>
          </p:nvSpPr>
          <p:spPr bwMode="auto">
            <a:xfrm>
              <a:off x="2918"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1" name="Freeform 147"/>
            <p:cNvSpPr>
              <a:spLocks/>
            </p:cNvSpPr>
            <p:nvPr/>
          </p:nvSpPr>
          <p:spPr bwMode="auto">
            <a:xfrm>
              <a:off x="2936" y="1799"/>
              <a:ext cx="195" cy="195"/>
            </a:xfrm>
            <a:custGeom>
              <a:avLst/>
              <a:gdLst>
                <a:gd name="T0" fmla="*/ 0 w 2144"/>
                <a:gd name="T1" fmla="*/ 2145 h 2145"/>
                <a:gd name="T2" fmla="*/ 2143 w 2144"/>
                <a:gd name="T3" fmla="*/ 0 h 2145"/>
                <a:gd name="T4" fmla="*/ 2144 w 2144"/>
                <a:gd name="T5" fmla="*/ 0 h 2145"/>
              </a:gdLst>
              <a:ahLst/>
              <a:cxnLst>
                <a:cxn ang="0">
                  <a:pos x="T0" y="T1"/>
                </a:cxn>
                <a:cxn ang="0">
                  <a:pos x="T2" y="T3"/>
                </a:cxn>
                <a:cxn ang="0">
                  <a:pos x="T4" y="T5"/>
                </a:cxn>
              </a:cxnLst>
              <a:rect l="0" t="0" r="r" b="b"/>
              <a:pathLst>
                <a:path w="2144" h="2145">
                  <a:moveTo>
                    <a:pt x="0" y="2145"/>
                  </a:moveTo>
                  <a:lnTo>
                    <a:pt x="2143" y="0"/>
                  </a:lnTo>
                  <a:lnTo>
                    <a:pt x="2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2" name="Freeform 148"/>
            <p:cNvSpPr>
              <a:spLocks/>
            </p:cNvSpPr>
            <p:nvPr/>
          </p:nvSpPr>
          <p:spPr bwMode="auto">
            <a:xfrm>
              <a:off x="2954"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3" name="Freeform 149"/>
            <p:cNvSpPr>
              <a:spLocks/>
            </p:cNvSpPr>
            <p:nvPr/>
          </p:nvSpPr>
          <p:spPr bwMode="auto">
            <a:xfrm>
              <a:off x="2972" y="1799"/>
              <a:ext cx="195" cy="195"/>
            </a:xfrm>
            <a:custGeom>
              <a:avLst/>
              <a:gdLst>
                <a:gd name="T0" fmla="*/ 0 w 2143"/>
                <a:gd name="T1" fmla="*/ 2145 h 2145"/>
                <a:gd name="T2" fmla="*/ 2142 w 2143"/>
                <a:gd name="T3" fmla="*/ 0 h 2145"/>
                <a:gd name="T4" fmla="*/ 2143 w 2143"/>
                <a:gd name="T5" fmla="*/ 0 h 2145"/>
              </a:gdLst>
              <a:ahLst/>
              <a:cxnLst>
                <a:cxn ang="0">
                  <a:pos x="T0" y="T1"/>
                </a:cxn>
                <a:cxn ang="0">
                  <a:pos x="T2" y="T3"/>
                </a:cxn>
                <a:cxn ang="0">
                  <a:pos x="T4" y="T5"/>
                </a:cxn>
              </a:cxnLst>
              <a:rect l="0" t="0" r="r" b="b"/>
              <a:pathLst>
                <a:path w="2143" h="2145">
                  <a:moveTo>
                    <a:pt x="0" y="2145"/>
                  </a:moveTo>
                  <a:lnTo>
                    <a:pt x="2142" y="0"/>
                  </a:lnTo>
                  <a:lnTo>
                    <a:pt x="214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4" name="Freeform 150"/>
            <p:cNvSpPr>
              <a:spLocks/>
            </p:cNvSpPr>
            <p:nvPr/>
          </p:nvSpPr>
          <p:spPr bwMode="auto">
            <a:xfrm>
              <a:off x="2990" y="1814"/>
              <a:ext cx="181" cy="180"/>
            </a:xfrm>
            <a:custGeom>
              <a:avLst/>
              <a:gdLst>
                <a:gd name="T0" fmla="*/ 0 w 1986"/>
                <a:gd name="T1" fmla="*/ 1987 h 1987"/>
                <a:gd name="T2" fmla="*/ 1985 w 1986"/>
                <a:gd name="T3" fmla="*/ 0 h 1987"/>
                <a:gd name="T4" fmla="*/ 1986 w 1986"/>
                <a:gd name="T5" fmla="*/ 0 h 1987"/>
              </a:gdLst>
              <a:ahLst/>
              <a:cxnLst>
                <a:cxn ang="0">
                  <a:pos x="T0" y="T1"/>
                </a:cxn>
                <a:cxn ang="0">
                  <a:pos x="T2" y="T3"/>
                </a:cxn>
                <a:cxn ang="0">
                  <a:pos x="T4" y="T5"/>
                </a:cxn>
              </a:cxnLst>
              <a:rect l="0" t="0" r="r" b="b"/>
              <a:pathLst>
                <a:path w="1986" h="1987">
                  <a:moveTo>
                    <a:pt x="0" y="1987"/>
                  </a:moveTo>
                  <a:lnTo>
                    <a:pt x="1985" y="0"/>
                  </a:lnTo>
                  <a:lnTo>
                    <a:pt x="198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5" name="Freeform 151"/>
            <p:cNvSpPr>
              <a:spLocks/>
            </p:cNvSpPr>
            <p:nvPr/>
          </p:nvSpPr>
          <p:spPr bwMode="auto">
            <a:xfrm>
              <a:off x="3008" y="1832"/>
              <a:ext cx="163" cy="162"/>
            </a:xfrm>
            <a:custGeom>
              <a:avLst/>
              <a:gdLst>
                <a:gd name="T0" fmla="*/ 0 w 1788"/>
                <a:gd name="T1" fmla="*/ 1788 h 1788"/>
                <a:gd name="T2" fmla="*/ 1787 w 1788"/>
                <a:gd name="T3" fmla="*/ 0 h 1788"/>
                <a:gd name="T4" fmla="*/ 1788 w 1788"/>
                <a:gd name="T5" fmla="*/ 0 h 1788"/>
              </a:gdLst>
              <a:ahLst/>
              <a:cxnLst>
                <a:cxn ang="0">
                  <a:pos x="T0" y="T1"/>
                </a:cxn>
                <a:cxn ang="0">
                  <a:pos x="T2" y="T3"/>
                </a:cxn>
                <a:cxn ang="0">
                  <a:pos x="T4" y="T5"/>
                </a:cxn>
              </a:cxnLst>
              <a:rect l="0" t="0" r="r" b="b"/>
              <a:pathLst>
                <a:path w="1788" h="1788">
                  <a:moveTo>
                    <a:pt x="0" y="1788"/>
                  </a:moveTo>
                  <a:lnTo>
                    <a:pt x="1787" y="0"/>
                  </a:lnTo>
                  <a:lnTo>
                    <a:pt x="178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6" name="Freeform 152"/>
            <p:cNvSpPr>
              <a:spLocks/>
            </p:cNvSpPr>
            <p:nvPr/>
          </p:nvSpPr>
          <p:spPr bwMode="auto">
            <a:xfrm>
              <a:off x="3026" y="1850"/>
              <a:ext cx="145" cy="144"/>
            </a:xfrm>
            <a:custGeom>
              <a:avLst/>
              <a:gdLst>
                <a:gd name="T0" fmla="*/ 0 w 1589"/>
                <a:gd name="T1" fmla="*/ 1590 h 1590"/>
                <a:gd name="T2" fmla="*/ 1588 w 1589"/>
                <a:gd name="T3" fmla="*/ 0 h 1590"/>
                <a:gd name="T4" fmla="*/ 1589 w 1589"/>
                <a:gd name="T5" fmla="*/ 0 h 1590"/>
              </a:gdLst>
              <a:ahLst/>
              <a:cxnLst>
                <a:cxn ang="0">
                  <a:pos x="T0" y="T1"/>
                </a:cxn>
                <a:cxn ang="0">
                  <a:pos x="T2" y="T3"/>
                </a:cxn>
                <a:cxn ang="0">
                  <a:pos x="T4" y="T5"/>
                </a:cxn>
              </a:cxnLst>
              <a:rect l="0" t="0" r="r" b="b"/>
              <a:pathLst>
                <a:path w="1589" h="1590">
                  <a:moveTo>
                    <a:pt x="0" y="1590"/>
                  </a:moveTo>
                  <a:lnTo>
                    <a:pt x="1588" y="0"/>
                  </a:lnTo>
                  <a:lnTo>
                    <a:pt x="158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7" name="Freeform 153"/>
            <p:cNvSpPr>
              <a:spLocks/>
            </p:cNvSpPr>
            <p:nvPr/>
          </p:nvSpPr>
          <p:spPr bwMode="auto">
            <a:xfrm>
              <a:off x="3044" y="1868"/>
              <a:ext cx="127" cy="126"/>
            </a:xfrm>
            <a:custGeom>
              <a:avLst/>
              <a:gdLst>
                <a:gd name="T0" fmla="*/ 0 w 1391"/>
                <a:gd name="T1" fmla="*/ 1391 h 1391"/>
                <a:gd name="T2" fmla="*/ 1390 w 1391"/>
                <a:gd name="T3" fmla="*/ 0 h 1391"/>
                <a:gd name="T4" fmla="*/ 1391 w 1391"/>
                <a:gd name="T5" fmla="*/ 0 h 1391"/>
              </a:gdLst>
              <a:ahLst/>
              <a:cxnLst>
                <a:cxn ang="0">
                  <a:pos x="T0" y="T1"/>
                </a:cxn>
                <a:cxn ang="0">
                  <a:pos x="T2" y="T3"/>
                </a:cxn>
                <a:cxn ang="0">
                  <a:pos x="T4" y="T5"/>
                </a:cxn>
              </a:cxnLst>
              <a:rect l="0" t="0" r="r" b="b"/>
              <a:pathLst>
                <a:path w="1391" h="1391">
                  <a:moveTo>
                    <a:pt x="0" y="1391"/>
                  </a:moveTo>
                  <a:lnTo>
                    <a:pt x="1390" y="0"/>
                  </a:lnTo>
                  <a:lnTo>
                    <a:pt x="13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8" name="Freeform 154"/>
            <p:cNvSpPr>
              <a:spLocks/>
            </p:cNvSpPr>
            <p:nvPr/>
          </p:nvSpPr>
          <p:spPr bwMode="auto">
            <a:xfrm>
              <a:off x="3062" y="1886"/>
              <a:ext cx="109" cy="108"/>
            </a:xfrm>
            <a:custGeom>
              <a:avLst/>
              <a:gdLst>
                <a:gd name="T0" fmla="*/ 0 w 1193"/>
                <a:gd name="T1" fmla="*/ 1193 h 1193"/>
                <a:gd name="T2" fmla="*/ 1192 w 1193"/>
                <a:gd name="T3" fmla="*/ 0 h 1193"/>
                <a:gd name="T4" fmla="*/ 1193 w 1193"/>
                <a:gd name="T5" fmla="*/ 0 h 1193"/>
              </a:gdLst>
              <a:ahLst/>
              <a:cxnLst>
                <a:cxn ang="0">
                  <a:pos x="T0" y="T1"/>
                </a:cxn>
                <a:cxn ang="0">
                  <a:pos x="T2" y="T3"/>
                </a:cxn>
                <a:cxn ang="0">
                  <a:pos x="T4" y="T5"/>
                </a:cxn>
              </a:cxnLst>
              <a:rect l="0" t="0" r="r" b="b"/>
              <a:pathLst>
                <a:path w="1193" h="1193">
                  <a:moveTo>
                    <a:pt x="0" y="1193"/>
                  </a:moveTo>
                  <a:lnTo>
                    <a:pt x="1192" y="0"/>
                  </a:lnTo>
                  <a:lnTo>
                    <a:pt x="11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39" name="Freeform 155"/>
            <p:cNvSpPr>
              <a:spLocks/>
            </p:cNvSpPr>
            <p:nvPr/>
          </p:nvSpPr>
          <p:spPr bwMode="auto">
            <a:xfrm>
              <a:off x="3080" y="1904"/>
              <a:ext cx="91" cy="90"/>
            </a:xfrm>
            <a:custGeom>
              <a:avLst/>
              <a:gdLst>
                <a:gd name="T0" fmla="*/ 0 w 994"/>
                <a:gd name="T1" fmla="*/ 994 h 994"/>
                <a:gd name="T2" fmla="*/ 993 w 994"/>
                <a:gd name="T3" fmla="*/ 0 h 994"/>
                <a:gd name="T4" fmla="*/ 994 w 994"/>
                <a:gd name="T5" fmla="*/ 0 h 994"/>
              </a:gdLst>
              <a:ahLst/>
              <a:cxnLst>
                <a:cxn ang="0">
                  <a:pos x="T0" y="T1"/>
                </a:cxn>
                <a:cxn ang="0">
                  <a:pos x="T2" y="T3"/>
                </a:cxn>
                <a:cxn ang="0">
                  <a:pos x="T4" y="T5"/>
                </a:cxn>
              </a:cxnLst>
              <a:rect l="0" t="0" r="r" b="b"/>
              <a:pathLst>
                <a:path w="994" h="994">
                  <a:moveTo>
                    <a:pt x="0" y="994"/>
                  </a:moveTo>
                  <a:lnTo>
                    <a:pt x="993" y="0"/>
                  </a:lnTo>
                  <a:lnTo>
                    <a:pt x="9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0" name="Freeform 156"/>
            <p:cNvSpPr>
              <a:spLocks/>
            </p:cNvSpPr>
            <p:nvPr/>
          </p:nvSpPr>
          <p:spPr bwMode="auto">
            <a:xfrm>
              <a:off x="3098" y="1922"/>
              <a:ext cx="73" cy="72"/>
            </a:xfrm>
            <a:custGeom>
              <a:avLst/>
              <a:gdLst>
                <a:gd name="T0" fmla="*/ 0 w 796"/>
                <a:gd name="T1" fmla="*/ 795 h 795"/>
                <a:gd name="T2" fmla="*/ 795 w 796"/>
                <a:gd name="T3" fmla="*/ 0 h 795"/>
                <a:gd name="T4" fmla="*/ 796 w 796"/>
                <a:gd name="T5" fmla="*/ 0 h 795"/>
              </a:gdLst>
              <a:ahLst/>
              <a:cxnLst>
                <a:cxn ang="0">
                  <a:pos x="T0" y="T1"/>
                </a:cxn>
                <a:cxn ang="0">
                  <a:pos x="T2" y="T3"/>
                </a:cxn>
                <a:cxn ang="0">
                  <a:pos x="T4" y="T5"/>
                </a:cxn>
              </a:cxnLst>
              <a:rect l="0" t="0" r="r" b="b"/>
              <a:pathLst>
                <a:path w="796" h="795">
                  <a:moveTo>
                    <a:pt x="0" y="795"/>
                  </a:moveTo>
                  <a:lnTo>
                    <a:pt x="795" y="0"/>
                  </a:lnTo>
                  <a:lnTo>
                    <a:pt x="79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1" name="Freeform 157"/>
            <p:cNvSpPr>
              <a:spLocks/>
            </p:cNvSpPr>
            <p:nvPr/>
          </p:nvSpPr>
          <p:spPr bwMode="auto">
            <a:xfrm>
              <a:off x="3116" y="1940"/>
              <a:ext cx="55" cy="54"/>
            </a:xfrm>
            <a:custGeom>
              <a:avLst/>
              <a:gdLst>
                <a:gd name="T0" fmla="*/ 0 w 598"/>
                <a:gd name="T1" fmla="*/ 597 h 597"/>
                <a:gd name="T2" fmla="*/ 597 w 598"/>
                <a:gd name="T3" fmla="*/ 0 h 597"/>
                <a:gd name="T4" fmla="*/ 598 w 598"/>
                <a:gd name="T5" fmla="*/ 0 h 597"/>
              </a:gdLst>
              <a:ahLst/>
              <a:cxnLst>
                <a:cxn ang="0">
                  <a:pos x="T0" y="T1"/>
                </a:cxn>
                <a:cxn ang="0">
                  <a:pos x="T2" y="T3"/>
                </a:cxn>
                <a:cxn ang="0">
                  <a:pos x="T4" y="T5"/>
                </a:cxn>
              </a:cxnLst>
              <a:rect l="0" t="0" r="r" b="b"/>
              <a:pathLst>
                <a:path w="598" h="597">
                  <a:moveTo>
                    <a:pt x="0" y="597"/>
                  </a:moveTo>
                  <a:lnTo>
                    <a:pt x="597" y="0"/>
                  </a:lnTo>
                  <a:lnTo>
                    <a:pt x="59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2" name="Freeform 158"/>
            <p:cNvSpPr>
              <a:spLocks/>
            </p:cNvSpPr>
            <p:nvPr/>
          </p:nvSpPr>
          <p:spPr bwMode="auto">
            <a:xfrm>
              <a:off x="3134" y="1958"/>
              <a:ext cx="37" cy="36"/>
            </a:xfrm>
            <a:custGeom>
              <a:avLst/>
              <a:gdLst>
                <a:gd name="T0" fmla="*/ 0 w 400"/>
                <a:gd name="T1" fmla="*/ 398 h 398"/>
                <a:gd name="T2" fmla="*/ 399 w 400"/>
                <a:gd name="T3" fmla="*/ 0 h 398"/>
                <a:gd name="T4" fmla="*/ 400 w 400"/>
                <a:gd name="T5" fmla="*/ 0 h 398"/>
              </a:gdLst>
              <a:ahLst/>
              <a:cxnLst>
                <a:cxn ang="0">
                  <a:pos x="T0" y="T1"/>
                </a:cxn>
                <a:cxn ang="0">
                  <a:pos x="T2" y="T3"/>
                </a:cxn>
                <a:cxn ang="0">
                  <a:pos x="T4" y="T5"/>
                </a:cxn>
              </a:cxnLst>
              <a:rect l="0" t="0" r="r" b="b"/>
              <a:pathLst>
                <a:path w="400" h="398">
                  <a:moveTo>
                    <a:pt x="0" y="398"/>
                  </a:moveTo>
                  <a:lnTo>
                    <a:pt x="399" y="0"/>
                  </a:lnTo>
                  <a:lnTo>
                    <a:pt x="40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3" name="Freeform 159"/>
            <p:cNvSpPr>
              <a:spLocks/>
            </p:cNvSpPr>
            <p:nvPr/>
          </p:nvSpPr>
          <p:spPr bwMode="auto">
            <a:xfrm>
              <a:off x="3153" y="1976"/>
              <a:ext cx="18" cy="18"/>
            </a:xfrm>
            <a:custGeom>
              <a:avLst/>
              <a:gdLst>
                <a:gd name="T0" fmla="*/ 0 w 200"/>
                <a:gd name="T1" fmla="*/ 200 h 200"/>
                <a:gd name="T2" fmla="*/ 199 w 200"/>
                <a:gd name="T3" fmla="*/ 0 h 200"/>
                <a:gd name="T4" fmla="*/ 200 w 200"/>
                <a:gd name="T5" fmla="*/ 0 h 200"/>
              </a:gdLst>
              <a:ahLst/>
              <a:cxnLst>
                <a:cxn ang="0">
                  <a:pos x="T0" y="T1"/>
                </a:cxn>
                <a:cxn ang="0">
                  <a:pos x="T2" y="T3"/>
                </a:cxn>
                <a:cxn ang="0">
                  <a:pos x="T4" y="T5"/>
                </a:cxn>
              </a:cxnLst>
              <a:rect l="0" t="0" r="r" b="b"/>
              <a:pathLst>
                <a:path w="200" h="200">
                  <a:moveTo>
                    <a:pt x="0" y="200"/>
                  </a:moveTo>
                  <a:lnTo>
                    <a:pt x="199" y="0"/>
                  </a:lnTo>
                  <a:lnTo>
                    <a:pt x="20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4" name="Freeform 160"/>
            <p:cNvSpPr>
              <a:spLocks/>
            </p:cNvSpPr>
            <p:nvPr/>
          </p:nvSpPr>
          <p:spPr bwMode="auto">
            <a:xfrm>
              <a:off x="3171" y="1994"/>
              <a:ext cx="1" cy="1"/>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lnTo>
                    <a:pt x="1"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5" name="Freeform 161"/>
            <p:cNvSpPr>
              <a:spLocks/>
            </p:cNvSpPr>
            <p:nvPr/>
          </p:nvSpPr>
          <p:spPr bwMode="auto">
            <a:xfrm>
              <a:off x="2565" y="2203"/>
              <a:ext cx="10" cy="9"/>
            </a:xfrm>
            <a:custGeom>
              <a:avLst/>
              <a:gdLst>
                <a:gd name="T0" fmla="*/ 0 w 104"/>
                <a:gd name="T1" fmla="*/ 103 h 103"/>
                <a:gd name="T2" fmla="*/ 103 w 104"/>
                <a:gd name="T3" fmla="*/ 0 h 103"/>
                <a:gd name="T4" fmla="*/ 104 w 104"/>
                <a:gd name="T5" fmla="*/ 0 h 103"/>
              </a:gdLst>
              <a:ahLst/>
              <a:cxnLst>
                <a:cxn ang="0">
                  <a:pos x="T0" y="T1"/>
                </a:cxn>
                <a:cxn ang="0">
                  <a:pos x="T2" y="T3"/>
                </a:cxn>
                <a:cxn ang="0">
                  <a:pos x="T4" y="T5"/>
                </a:cxn>
              </a:cxnLst>
              <a:rect l="0" t="0" r="r" b="b"/>
              <a:pathLst>
                <a:path w="104" h="103">
                  <a:moveTo>
                    <a:pt x="0" y="103"/>
                  </a:moveTo>
                  <a:lnTo>
                    <a:pt x="103" y="0"/>
                  </a:lnTo>
                  <a:lnTo>
                    <a:pt x="10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6" name="Freeform 162"/>
            <p:cNvSpPr>
              <a:spLocks/>
            </p:cNvSpPr>
            <p:nvPr/>
          </p:nvSpPr>
          <p:spPr bwMode="auto">
            <a:xfrm>
              <a:off x="2576" y="2185"/>
              <a:ext cx="31" cy="32"/>
            </a:xfrm>
            <a:custGeom>
              <a:avLst/>
              <a:gdLst>
                <a:gd name="T0" fmla="*/ 0 w 348"/>
                <a:gd name="T1" fmla="*/ 349 h 349"/>
                <a:gd name="T2" fmla="*/ 347 w 348"/>
                <a:gd name="T3" fmla="*/ 0 h 349"/>
                <a:gd name="T4" fmla="*/ 348 w 348"/>
                <a:gd name="T5" fmla="*/ 0 h 349"/>
              </a:gdLst>
              <a:ahLst/>
              <a:cxnLst>
                <a:cxn ang="0">
                  <a:pos x="T0" y="T1"/>
                </a:cxn>
                <a:cxn ang="0">
                  <a:pos x="T2" y="T3"/>
                </a:cxn>
                <a:cxn ang="0">
                  <a:pos x="T4" y="T5"/>
                </a:cxn>
              </a:cxnLst>
              <a:rect l="0" t="0" r="r" b="b"/>
              <a:pathLst>
                <a:path w="348" h="349">
                  <a:moveTo>
                    <a:pt x="0" y="349"/>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7" name="Freeform 163"/>
            <p:cNvSpPr>
              <a:spLocks/>
            </p:cNvSpPr>
            <p:nvPr/>
          </p:nvSpPr>
          <p:spPr bwMode="auto">
            <a:xfrm>
              <a:off x="2586" y="2166"/>
              <a:ext cx="55" cy="55"/>
            </a:xfrm>
            <a:custGeom>
              <a:avLst/>
              <a:gdLst>
                <a:gd name="T0" fmla="*/ 0 w 610"/>
                <a:gd name="T1" fmla="*/ 610 h 610"/>
                <a:gd name="T2" fmla="*/ 609 w 610"/>
                <a:gd name="T3" fmla="*/ 0 h 610"/>
                <a:gd name="T4" fmla="*/ 610 w 610"/>
                <a:gd name="T5" fmla="*/ 0 h 610"/>
              </a:gdLst>
              <a:ahLst/>
              <a:cxnLst>
                <a:cxn ang="0">
                  <a:pos x="T0" y="T1"/>
                </a:cxn>
                <a:cxn ang="0">
                  <a:pos x="T2" y="T3"/>
                </a:cxn>
                <a:cxn ang="0">
                  <a:pos x="T4" y="T5"/>
                </a:cxn>
              </a:cxnLst>
              <a:rect l="0" t="0" r="r" b="b"/>
              <a:pathLst>
                <a:path w="610" h="610">
                  <a:moveTo>
                    <a:pt x="0" y="610"/>
                  </a:moveTo>
                  <a:lnTo>
                    <a:pt x="609" y="0"/>
                  </a:lnTo>
                  <a:lnTo>
                    <a:pt x="6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8" name="Freeform 164"/>
            <p:cNvSpPr>
              <a:spLocks/>
            </p:cNvSpPr>
            <p:nvPr/>
          </p:nvSpPr>
          <p:spPr bwMode="auto">
            <a:xfrm>
              <a:off x="2596" y="2162"/>
              <a:ext cx="63" cy="63"/>
            </a:xfrm>
            <a:custGeom>
              <a:avLst/>
              <a:gdLst>
                <a:gd name="T0" fmla="*/ 0 w 693"/>
                <a:gd name="T1" fmla="*/ 693 h 693"/>
                <a:gd name="T2" fmla="*/ 692 w 693"/>
                <a:gd name="T3" fmla="*/ 0 h 693"/>
                <a:gd name="T4" fmla="*/ 693 w 693"/>
                <a:gd name="T5" fmla="*/ 0 h 693"/>
              </a:gdLst>
              <a:ahLst/>
              <a:cxnLst>
                <a:cxn ang="0">
                  <a:pos x="T0" y="T1"/>
                </a:cxn>
                <a:cxn ang="0">
                  <a:pos x="T2" y="T3"/>
                </a:cxn>
                <a:cxn ang="0">
                  <a:pos x="T4" y="T5"/>
                </a:cxn>
              </a:cxnLst>
              <a:rect l="0" t="0" r="r" b="b"/>
              <a:pathLst>
                <a:path w="693" h="693">
                  <a:moveTo>
                    <a:pt x="0" y="693"/>
                  </a:moveTo>
                  <a:lnTo>
                    <a:pt x="692" y="0"/>
                  </a:lnTo>
                  <a:lnTo>
                    <a:pt x="6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49" name="Freeform 165"/>
            <p:cNvSpPr>
              <a:spLocks/>
            </p:cNvSpPr>
            <p:nvPr/>
          </p:nvSpPr>
          <p:spPr bwMode="auto">
            <a:xfrm>
              <a:off x="2607" y="2165"/>
              <a:ext cx="64" cy="64"/>
            </a:xfrm>
            <a:custGeom>
              <a:avLst/>
              <a:gdLst>
                <a:gd name="T0" fmla="*/ 0 w 706"/>
                <a:gd name="T1" fmla="*/ 706 h 706"/>
                <a:gd name="T2" fmla="*/ 705 w 706"/>
                <a:gd name="T3" fmla="*/ 0 h 706"/>
                <a:gd name="T4" fmla="*/ 706 w 706"/>
                <a:gd name="T5" fmla="*/ 0 h 706"/>
              </a:gdLst>
              <a:ahLst/>
              <a:cxnLst>
                <a:cxn ang="0">
                  <a:pos x="T0" y="T1"/>
                </a:cxn>
                <a:cxn ang="0">
                  <a:pos x="T2" y="T3"/>
                </a:cxn>
                <a:cxn ang="0">
                  <a:pos x="T4" y="T5"/>
                </a:cxn>
              </a:cxnLst>
              <a:rect l="0" t="0" r="r" b="b"/>
              <a:pathLst>
                <a:path w="706" h="706">
                  <a:moveTo>
                    <a:pt x="0" y="706"/>
                  </a:moveTo>
                  <a:lnTo>
                    <a:pt x="705" y="0"/>
                  </a:lnTo>
                  <a:lnTo>
                    <a:pt x="70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0" name="Freeform 166"/>
            <p:cNvSpPr>
              <a:spLocks/>
            </p:cNvSpPr>
            <p:nvPr/>
          </p:nvSpPr>
          <p:spPr bwMode="auto">
            <a:xfrm>
              <a:off x="2619" y="2170"/>
              <a:ext cx="61" cy="61"/>
            </a:xfrm>
            <a:custGeom>
              <a:avLst/>
              <a:gdLst>
                <a:gd name="T0" fmla="*/ 0 w 666"/>
                <a:gd name="T1" fmla="*/ 665 h 665"/>
                <a:gd name="T2" fmla="*/ 664 w 666"/>
                <a:gd name="T3" fmla="*/ 0 h 665"/>
                <a:gd name="T4" fmla="*/ 666 w 666"/>
                <a:gd name="T5" fmla="*/ 0 h 665"/>
              </a:gdLst>
              <a:ahLst/>
              <a:cxnLst>
                <a:cxn ang="0">
                  <a:pos x="T0" y="T1"/>
                </a:cxn>
                <a:cxn ang="0">
                  <a:pos x="T2" y="T3"/>
                </a:cxn>
                <a:cxn ang="0">
                  <a:pos x="T4" y="T5"/>
                </a:cxn>
              </a:cxnLst>
              <a:rect l="0" t="0" r="r" b="b"/>
              <a:pathLst>
                <a:path w="666" h="665">
                  <a:moveTo>
                    <a:pt x="0" y="665"/>
                  </a:moveTo>
                  <a:lnTo>
                    <a:pt x="664" y="0"/>
                  </a:lnTo>
                  <a:lnTo>
                    <a:pt x="6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1" name="Freeform 167"/>
            <p:cNvSpPr>
              <a:spLocks/>
            </p:cNvSpPr>
            <p:nvPr/>
          </p:nvSpPr>
          <p:spPr bwMode="auto">
            <a:xfrm>
              <a:off x="2633" y="2179"/>
              <a:ext cx="52" cy="53"/>
            </a:xfrm>
            <a:custGeom>
              <a:avLst/>
              <a:gdLst>
                <a:gd name="T0" fmla="*/ 0 w 579"/>
                <a:gd name="T1" fmla="*/ 580 h 580"/>
                <a:gd name="T2" fmla="*/ 578 w 579"/>
                <a:gd name="T3" fmla="*/ 0 h 580"/>
                <a:gd name="T4" fmla="*/ 579 w 579"/>
                <a:gd name="T5" fmla="*/ 0 h 580"/>
              </a:gdLst>
              <a:ahLst/>
              <a:cxnLst>
                <a:cxn ang="0">
                  <a:pos x="T0" y="T1"/>
                </a:cxn>
                <a:cxn ang="0">
                  <a:pos x="T2" y="T3"/>
                </a:cxn>
                <a:cxn ang="0">
                  <a:pos x="T4" y="T5"/>
                </a:cxn>
              </a:cxnLst>
              <a:rect l="0" t="0" r="r" b="b"/>
              <a:pathLst>
                <a:path w="579" h="580">
                  <a:moveTo>
                    <a:pt x="0" y="580"/>
                  </a:moveTo>
                  <a:lnTo>
                    <a:pt x="578" y="0"/>
                  </a:lnTo>
                  <a:lnTo>
                    <a:pt x="57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2" name="Freeform 168"/>
            <p:cNvSpPr>
              <a:spLocks/>
            </p:cNvSpPr>
            <p:nvPr/>
          </p:nvSpPr>
          <p:spPr bwMode="auto">
            <a:xfrm>
              <a:off x="2648" y="2190"/>
              <a:ext cx="41" cy="40"/>
            </a:xfrm>
            <a:custGeom>
              <a:avLst/>
              <a:gdLst>
                <a:gd name="T0" fmla="*/ 0 w 450"/>
                <a:gd name="T1" fmla="*/ 449 h 449"/>
                <a:gd name="T2" fmla="*/ 449 w 450"/>
                <a:gd name="T3" fmla="*/ 0 h 449"/>
                <a:gd name="T4" fmla="*/ 450 w 450"/>
                <a:gd name="T5" fmla="*/ 0 h 449"/>
              </a:gdLst>
              <a:ahLst/>
              <a:cxnLst>
                <a:cxn ang="0">
                  <a:pos x="T0" y="T1"/>
                </a:cxn>
                <a:cxn ang="0">
                  <a:pos x="T2" y="T3"/>
                </a:cxn>
                <a:cxn ang="0">
                  <a:pos x="T4" y="T5"/>
                </a:cxn>
              </a:cxnLst>
              <a:rect l="0" t="0" r="r" b="b"/>
              <a:pathLst>
                <a:path w="450" h="449">
                  <a:moveTo>
                    <a:pt x="0" y="449"/>
                  </a:moveTo>
                  <a:lnTo>
                    <a:pt x="449" y="0"/>
                  </a:lnTo>
                  <a:lnTo>
                    <a:pt x="45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3" name="Freeform 169"/>
            <p:cNvSpPr>
              <a:spLocks/>
            </p:cNvSpPr>
            <p:nvPr/>
          </p:nvSpPr>
          <p:spPr bwMode="auto">
            <a:xfrm>
              <a:off x="2668" y="2204"/>
              <a:ext cx="21" cy="21"/>
            </a:xfrm>
            <a:custGeom>
              <a:avLst/>
              <a:gdLst>
                <a:gd name="T0" fmla="*/ 0 w 232"/>
                <a:gd name="T1" fmla="*/ 232 h 232"/>
                <a:gd name="T2" fmla="*/ 231 w 232"/>
                <a:gd name="T3" fmla="*/ 0 h 232"/>
                <a:gd name="T4" fmla="*/ 232 w 232"/>
                <a:gd name="T5" fmla="*/ 0 h 232"/>
              </a:gdLst>
              <a:ahLst/>
              <a:cxnLst>
                <a:cxn ang="0">
                  <a:pos x="T0" y="T1"/>
                </a:cxn>
                <a:cxn ang="0">
                  <a:pos x="T2" y="T3"/>
                </a:cxn>
                <a:cxn ang="0">
                  <a:pos x="T4" y="T5"/>
                </a:cxn>
              </a:cxnLst>
              <a:rect l="0" t="0" r="r" b="b"/>
              <a:pathLst>
                <a:path w="232" h="232">
                  <a:moveTo>
                    <a:pt x="0" y="232"/>
                  </a:moveTo>
                  <a:lnTo>
                    <a:pt x="231" y="0"/>
                  </a:lnTo>
                  <a:lnTo>
                    <a:pt x="2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4" name="Freeform 170"/>
            <p:cNvSpPr>
              <a:spLocks/>
            </p:cNvSpPr>
            <p:nvPr/>
          </p:nvSpPr>
          <p:spPr bwMode="auto">
            <a:xfrm>
              <a:off x="2323" y="1799"/>
              <a:ext cx="489" cy="1"/>
            </a:xfrm>
            <a:custGeom>
              <a:avLst/>
              <a:gdLst>
                <a:gd name="T0" fmla="*/ 0 w 5385"/>
                <a:gd name="T1" fmla="*/ 5384 w 5385"/>
                <a:gd name="T2" fmla="*/ 5385 w 5385"/>
              </a:gdLst>
              <a:ahLst/>
              <a:cxnLst>
                <a:cxn ang="0">
                  <a:pos x="T0" y="0"/>
                </a:cxn>
                <a:cxn ang="0">
                  <a:pos x="T1" y="0"/>
                </a:cxn>
                <a:cxn ang="0">
                  <a:pos x="T2" y="0"/>
                </a:cxn>
              </a:cxnLst>
              <a:rect l="0" t="0" r="r" b="b"/>
              <a:pathLst>
                <a:path w="5385">
                  <a:moveTo>
                    <a:pt x="0" y="0"/>
                  </a:moveTo>
                  <a:lnTo>
                    <a:pt x="5384" y="0"/>
                  </a:lnTo>
                  <a:lnTo>
                    <a:pt x="53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5" name="Freeform 171"/>
            <p:cNvSpPr>
              <a:spLocks/>
            </p:cNvSpPr>
            <p:nvPr/>
          </p:nvSpPr>
          <p:spPr bwMode="auto">
            <a:xfrm>
              <a:off x="2357" y="1799"/>
              <a:ext cx="211" cy="1"/>
            </a:xfrm>
            <a:custGeom>
              <a:avLst/>
              <a:gdLst>
                <a:gd name="T0" fmla="*/ 0 w 2318"/>
                <a:gd name="T1" fmla="*/ 2316 w 2318"/>
                <a:gd name="T2" fmla="*/ 2318 w 2318"/>
              </a:gdLst>
              <a:ahLst/>
              <a:cxnLst>
                <a:cxn ang="0">
                  <a:pos x="T0" y="0"/>
                </a:cxn>
                <a:cxn ang="0">
                  <a:pos x="T1" y="0"/>
                </a:cxn>
                <a:cxn ang="0">
                  <a:pos x="T2" y="0"/>
                </a:cxn>
              </a:cxnLst>
              <a:rect l="0" t="0" r="r" b="b"/>
              <a:pathLst>
                <a:path w="2318">
                  <a:moveTo>
                    <a:pt x="0" y="0"/>
                  </a:moveTo>
                  <a:lnTo>
                    <a:pt x="2316" y="0"/>
                  </a:lnTo>
                  <a:lnTo>
                    <a:pt x="231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6" name="Freeform 172"/>
            <p:cNvSpPr>
              <a:spLocks/>
            </p:cNvSpPr>
            <p:nvPr/>
          </p:nvSpPr>
          <p:spPr bwMode="auto">
            <a:xfrm>
              <a:off x="2567" y="1799"/>
              <a:ext cx="211" cy="1"/>
            </a:xfrm>
            <a:custGeom>
              <a:avLst/>
              <a:gdLst>
                <a:gd name="T0" fmla="*/ 2316 w 2316"/>
                <a:gd name="T1" fmla="*/ 0 w 2316"/>
                <a:gd name="T2" fmla="*/ 2 w 2316"/>
              </a:gdLst>
              <a:ahLst/>
              <a:cxnLst>
                <a:cxn ang="0">
                  <a:pos x="T0" y="0"/>
                </a:cxn>
                <a:cxn ang="0">
                  <a:pos x="T1" y="0"/>
                </a:cxn>
                <a:cxn ang="0">
                  <a:pos x="T2" y="0"/>
                </a:cxn>
              </a:cxnLst>
              <a:rect l="0" t="0" r="r" b="b"/>
              <a:pathLst>
                <a:path w="2316">
                  <a:moveTo>
                    <a:pt x="2316" y="0"/>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7" name="Freeform 173"/>
            <p:cNvSpPr>
              <a:spLocks/>
            </p:cNvSpPr>
            <p:nvPr/>
          </p:nvSpPr>
          <p:spPr bwMode="auto">
            <a:xfrm>
              <a:off x="2250" y="2523"/>
              <a:ext cx="23" cy="1"/>
            </a:xfrm>
            <a:custGeom>
              <a:avLst/>
              <a:gdLst>
                <a:gd name="T0" fmla="*/ 0 w 245"/>
                <a:gd name="T1" fmla="*/ 244 w 245"/>
                <a:gd name="T2" fmla="*/ 245 w 245"/>
              </a:gdLst>
              <a:ahLst/>
              <a:cxnLst>
                <a:cxn ang="0">
                  <a:pos x="T0" y="0"/>
                </a:cxn>
                <a:cxn ang="0">
                  <a:pos x="T1" y="0"/>
                </a:cxn>
                <a:cxn ang="0">
                  <a:pos x="T2" y="0"/>
                </a:cxn>
              </a:cxnLst>
              <a:rect l="0" t="0" r="r" b="b"/>
              <a:pathLst>
                <a:path w="245">
                  <a:moveTo>
                    <a:pt x="0" y="0"/>
                  </a:moveTo>
                  <a:lnTo>
                    <a:pt x="244" y="0"/>
                  </a:lnTo>
                  <a:lnTo>
                    <a:pt x="2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8" name="Freeform 174"/>
            <p:cNvSpPr>
              <a:spLocks/>
            </p:cNvSpPr>
            <p:nvPr/>
          </p:nvSpPr>
          <p:spPr bwMode="auto">
            <a:xfrm>
              <a:off x="2281" y="2523"/>
              <a:ext cx="9" cy="1"/>
            </a:xfrm>
            <a:custGeom>
              <a:avLst/>
              <a:gdLst>
                <a:gd name="T0" fmla="*/ 0 w 95"/>
                <a:gd name="T1" fmla="*/ 94 w 95"/>
                <a:gd name="T2" fmla="*/ 95 w 95"/>
              </a:gdLst>
              <a:ahLst/>
              <a:cxnLst>
                <a:cxn ang="0">
                  <a:pos x="T0" y="0"/>
                </a:cxn>
                <a:cxn ang="0">
                  <a:pos x="T1" y="0"/>
                </a:cxn>
                <a:cxn ang="0">
                  <a:pos x="T2" y="0"/>
                </a:cxn>
              </a:cxnLst>
              <a:rect l="0" t="0" r="r" b="b"/>
              <a:pathLst>
                <a:path w="95">
                  <a:moveTo>
                    <a:pt x="0" y="0"/>
                  </a:moveTo>
                  <a:lnTo>
                    <a:pt x="94"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59" name="Freeform 175"/>
            <p:cNvSpPr>
              <a:spLocks/>
            </p:cNvSpPr>
            <p:nvPr/>
          </p:nvSpPr>
          <p:spPr bwMode="auto">
            <a:xfrm>
              <a:off x="2298" y="2523"/>
              <a:ext cx="43" cy="1"/>
            </a:xfrm>
            <a:custGeom>
              <a:avLst/>
              <a:gdLst>
                <a:gd name="T0" fmla="*/ 0 w 469"/>
                <a:gd name="T1" fmla="*/ 468 w 469"/>
                <a:gd name="T2" fmla="*/ 469 w 469"/>
              </a:gdLst>
              <a:ahLst/>
              <a:cxnLst>
                <a:cxn ang="0">
                  <a:pos x="T0" y="0"/>
                </a:cxn>
                <a:cxn ang="0">
                  <a:pos x="T1" y="0"/>
                </a:cxn>
                <a:cxn ang="0">
                  <a:pos x="T2" y="0"/>
                </a:cxn>
              </a:cxnLst>
              <a:rect l="0" t="0" r="r" b="b"/>
              <a:pathLst>
                <a:path w="469">
                  <a:moveTo>
                    <a:pt x="0" y="0"/>
                  </a:moveTo>
                  <a:lnTo>
                    <a:pt x="468" y="0"/>
                  </a:lnTo>
                  <a:lnTo>
                    <a:pt x="4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0" name="Freeform 176"/>
            <p:cNvSpPr>
              <a:spLocks/>
            </p:cNvSpPr>
            <p:nvPr/>
          </p:nvSpPr>
          <p:spPr bwMode="auto">
            <a:xfrm>
              <a:off x="2349" y="2523"/>
              <a:ext cx="9" cy="1"/>
            </a:xfrm>
            <a:custGeom>
              <a:avLst/>
              <a:gdLst>
                <a:gd name="T0" fmla="*/ 0 w 95"/>
                <a:gd name="T1" fmla="*/ 94 w 95"/>
                <a:gd name="T2" fmla="*/ 95 w 95"/>
              </a:gdLst>
              <a:ahLst/>
              <a:cxnLst>
                <a:cxn ang="0">
                  <a:pos x="T0" y="0"/>
                </a:cxn>
                <a:cxn ang="0">
                  <a:pos x="T1" y="0"/>
                </a:cxn>
                <a:cxn ang="0">
                  <a:pos x="T2" y="0"/>
                </a:cxn>
              </a:cxnLst>
              <a:rect l="0" t="0" r="r" b="b"/>
              <a:pathLst>
                <a:path w="95">
                  <a:moveTo>
                    <a:pt x="0" y="0"/>
                  </a:moveTo>
                  <a:lnTo>
                    <a:pt x="94"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1" name="Freeform 177"/>
            <p:cNvSpPr>
              <a:spLocks/>
            </p:cNvSpPr>
            <p:nvPr/>
          </p:nvSpPr>
          <p:spPr bwMode="auto">
            <a:xfrm>
              <a:off x="2366" y="2523"/>
              <a:ext cx="43" cy="1"/>
            </a:xfrm>
            <a:custGeom>
              <a:avLst/>
              <a:gdLst>
                <a:gd name="T0" fmla="*/ 0 w 469"/>
                <a:gd name="T1" fmla="*/ 468 w 469"/>
                <a:gd name="T2" fmla="*/ 469 w 469"/>
              </a:gdLst>
              <a:ahLst/>
              <a:cxnLst>
                <a:cxn ang="0">
                  <a:pos x="T0" y="0"/>
                </a:cxn>
                <a:cxn ang="0">
                  <a:pos x="T1" y="0"/>
                </a:cxn>
                <a:cxn ang="0">
                  <a:pos x="T2" y="0"/>
                </a:cxn>
              </a:cxnLst>
              <a:rect l="0" t="0" r="r" b="b"/>
              <a:pathLst>
                <a:path w="469">
                  <a:moveTo>
                    <a:pt x="0" y="0"/>
                  </a:moveTo>
                  <a:lnTo>
                    <a:pt x="468" y="0"/>
                  </a:lnTo>
                  <a:lnTo>
                    <a:pt x="4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2" name="Freeform 178"/>
            <p:cNvSpPr>
              <a:spLocks/>
            </p:cNvSpPr>
            <p:nvPr/>
          </p:nvSpPr>
          <p:spPr bwMode="auto">
            <a:xfrm>
              <a:off x="2417" y="2523"/>
              <a:ext cx="9" cy="1"/>
            </a:xfrm>
            <a:custGeom>
              <a:avLst/>
              <a:gdLst>
                <a:gd name="T0" fmla="*/ 0 w 95"/>
                <a:gd name="T1" fmla="*/ 94 w 95"/>
                <a:gd name="T2" fmla="*/ 95 w 95"/>
              </a:gdLst>
              <a:ahLst/>
              <a:cxnLst>
                <a:cxn ang="0">
                  <a:pos x="T0" y="0"/>
                </a:cxn>
                <a:cxn ang="0">
                  <a:pos x="T1" y="0"/>
                </a:cxn>
                <a:cxn ang="0">
                  <a:pos x="T2" y="0"/>
                </a:cxn>
              </a:cxnLst>
              <a:rect l="0" t="0" r="r" b="b"/>
              <a:pathLst>
                <a:path w="95">
                  <a:moveTo>
                    <a:pt x="0" y="0"/>
                  </a:moveTo>
                  <a:lnTo>
                    <a:pt x="94"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3" name="Freeform 179"/>
            <p:cNvSpPr>
              <a:spLocks/>
            </p:cNvSpPr>
            <p:nvPr/>
          </p:nvSpPr>
          <p:spPr bwMode="auto">
            <a:xfrm>
              <a:off x="2434" y="2523"/>
              <a:ext cx="43" cy="1"/>
            </a:xfrm>
            <a:custGeom>
              <a:avLst/>
              <a:gdLst>
                <a:gd name="T0" fmla="*/ 0 w 469"/>
                <a:gd name="T1" fmla="*/ 468 w 469"/>
                <a:gd name="T2" fmla="*/ 469 w 469"/>
              </a:gdLst>
              <a:ahLst/>
              <a:cxnLst>
                <a:cxn ang="0">
                  <a:pos x="T0" y="0"/>
                </a:cxn>
                <a:cxn ang="0">
                  <a:pos x="T1" y="0"/>
                </a:cxn>
                <a:cxn ang="0">
                  <a:pos x="T2" y="0"/>
                </a:cxn>
              </a:cxnLst>
              <a:rect l="0" t="0" r="r" b="b"/>
              <a:pathLst>
                <a:path w="469">
                  <a:moveTo>
                    <a:pt x="0" y="0"/>
                  </a:moveTo>
                  <a:lnTo>
                    <a:pt x="468" y="0"/>
                  </a:lnTo>
                  <a:lnTo>
                    <a:pt x="4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4" name="Freeform 180"/>
            <p:cNvSpPr>
              <a:spLocks/>
            </p:cNvSpPr>
            <p:nvPr/>
          </p:nvSpPr>
          <p:spPr bwMode="auto">
            <a:xfrm>
              <a:off x="2485" y="2523"/>
              <a:ext cx="9" cy="1"/>
            </a:xfrm>
            <a:custGeom>
              <a:avLst/>
              <a:gdLst>
                <a:gd name="T0" fmla="*/ 0 w 95"/>
                <a:gd name="T1" fmla="*/ 94 w 95"/>
                <a:gd name="T2" fmla="*/ 95 w 95"/>
              </a:gdLst>
              <a:ahLst/>
              <a:cxnLst>
                <a:cxn ang="0">
                  <a:pos x="T0" y="0"/>
                </a:cxn>
                <a:cxn ang="0">
                  <a:pos x="T1" y="0"/>
                </a:cxn>
                <a:cxn ang="0">
                  <a:pos x="T2" y="0"/>
                </a:cxn>
              </a:cxnLst>
              <a:rect l="0" t="0" r="r" b="b"/>
              <a:pathLst>
                <a:path w="95">
                  <a:moveTo>
                    <a:pt x="0" y="0"/>
                  </a:moveTo>
                  <a:lnTo>
                    <a:pt x="94"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5" name="Freeform 181"/>
            <p:cNvSpPr>
              <a:spLocks/>
            </p:cNvSpPr>
            <p:nvPr/>
          </p:nvSpPr>
          <p:spPr bwMode="auto">
            <a:xfrm>
              <a:off x="2502" y="2523"/>
              <a:ext cx="43" cy="1"/>
            </a:xfrm>
            <a:custGeom>
              <a:avLst/>
              <a:gdLst>
                <a:gd name="T0" fmla="*/ 0 w 469"/>
                <a:gd name="T1" fmla="*/ 468 w 469"/>
                <a:gd name="T2" fmla="*/ 469 w 469"/>
              </a:gdLst>
              <a:ahLst/>
              <a:cxnLst>
                <a:cxn ang="0">
                  <a:pos x="T0" y="0"/>
                </a:cxn>
                <a:cxn ang="0">
                  <a:pos x="T1" y="0"/>
                </a:cxn>
                <a:cxn ang="0">
                  <a:pos x="T2" y="0"/>
                </a:cxn>
              </a:cxnLst>
              <a:rect l="0" t="0" r="r" b="b"/>
              <a:pathLst>
                <a:path w="469">
                  <a:moveTo>
                    <a:pt x="0" y="0"/>
                  </a:moveTo>
                  <a:lnTo>
                    <a:pt x="468" y="0"/>
                  </a:lnTo>
                  <a:lnTo>
                    <a:pt x="4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6" name="Freeform 182"/>
            <p:cNvSpPr>
              <a:spLocks/>
            </p:cNvSpPr>
            <p:nvPr/>
          </p:nvSpPr>
          <p:spPr bwMode="auto">
            <a:xfrm>
              <a:off x="2553" y="2523"/>
              <a:ext cx="9" cy="1"/>
            </a:xfrm>
            <a:custGeom>
              <a:avLst/>
              <a:gdLst>
                <a:gd name="T0" fmla="*/ 0 w 95"/>
                <a:gd name="T1" fmla="*/ 94 w 95"/>
                <a:gd name="T2" fmla="*/ 95 w 95"/>
              </a:gdLst>
              <a:ahLst/>
              <a:cxnLst>
                <a:cxn ang="0">
                  <a:pos x="T0" y="0"/>
                </a:cxn>
                <a:cxn ang="0">
                  <a:pos x="T1" y="0"/>
                </a:cxn>
                <a:cxn ang="0">
                  <a:pos x="T2" y="0"/>
                </a:cxn>
              </a:cxnLst>
              <a:rect l="0" t="0" r="r" b="b"/>
              <a:pathLst>
                <a:path w="95">
                  <a:moveTo>
                    <a:pt x="0" y="0"/>
                  </a:moveTo>
                  <a:lnTo>
                    <a:pt x="94"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7" name="Freeform 183"/>
            <p:cNvSpPr>
              <a:spLocks/>
            </p:cNvSpPr>
            <p:nvPr/>
          </p:nvSpPr>
          <p:spPr bwMode="auto">
            <a:xfrm>
              <a:off x="2570" y="2523"/>
              <a:ext cx="43" cy="1"/>
            </a:xfrm>
            <a:custGeom>
              <a:avLst/>
              <a:gdLst>
                <a:gd name="T0" fmla="*/ 0 w 469"/>
                <a:gd name="T1" fmla="*/ 468 w 469"/>
                <a:gd name="T2" fmla="*/ 469 w 469"/>
              </a:gdLst>
              <a:ahLst/>
              <a:cxnLst>
                <a:cxn ang="0">
                  <a:pos x="T0" y="0"/>
                </a:cxn>
                <a:cxn ang="0">
                  <a:pos x="T1" y="0"/>
                </a:cxn>
                <a:cxn ang="0">
                  <a:pos x="T2" y="0"/>
                </a:cxn>
              </a:cxnLst>
              <a:rect l="0" t="0" r="r" b="b"/>
              <a:pathLst>
                <a:path w="469">
                  <a:moveTo>
                    <a:pt x="0" y="0"/>
                  </a:moveTo>
                  <a:lnTo>
                    <a:pt x="468" y="0"/>
                  </a:lnTo>
                  <a:lnTo>
                    <a:pt x="4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8" name="Freeform 184"/>
            <p:cNvSpPr>
              <a:spLocks/>
            </p:cNvSpPr>
            <p:nvPr/>
          </p:nvSpPr>
          <p:spPr bwMode="auto">
            <a:xfrm>
              <a:off x="2621" y="2523"/>
              <a:ext cx="9" cy="1"/>
            </a:xfrm>
            <a:custGeom>
              <a:avLst/>
              <a:gdLst>
                <a:gd name="T0" fmla="*/ 0 w 95"/>
                <a:gd name="T1" fmla="*/ 94 w 95"/>
                <a:gd name="T2" fmla="*/ 95 w 95"/>
              </a:gdLst>
              <a:ahLst/>
              <a:cxnLst>
                <a:cxn ang="0">
                  <a:pos x="T0" y="0"/>
                </a:cxn>
                <a:cxn ang="0">
                  <a:pos x="T1" y="0"/>
                </a:cxn>
                <a:cxn ang="0">
                  <a:pos x="T2" y="0"/>
                </a:cxn>
              </a:cxnLst>
              <a:rect l="0" t="0" r="r" b="b"/>
              <a:pathLst>
                <a:path w="95">
                  <a:moveTo>
                    <a:pt x="0" y="0"/>
                  </a:moveTo>
                  <a:lnTo>
                    <a:pt x="94"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69" name="Freeform 185"/>
            <p:cNvSpPr>
              <a:spLocks/>
            </p:cNvSpPr>
            <p:nvPr/>
          </p:nvSpPr>
          <p:spPr bwMode="auto">
            <a:xfrm>
              <a:off x="2638" y="2523"/>
              <a:ext cx="43" cy="1"/>
            </a:xfrm>
            <a:custGeom>
              <a:avLst/>
              <a:gdLst>
                <a:gd name="T0" fmla="*/ 0 w 469"/>
                <a:gd name="T1" fmla="*/ 468 w 469"/>
                <a:gd name="T2" fmla="*/ 469 w 469"/>
              </a:gdLst>
              <a:ahLst/>
              <a:cxnLst>
                <a:cxn ang="0">
                  <a:pos x="T0" y="0"/>
                </a:cxn>
                <a:cxn ang="0">
                  <a:pos x="T1" y="0"/>
                </a:cxn>
                <a:cxn ang="0">
                  <a:pos x="T2" y="0"/>
                </a:cxn>
              </a:cxnLst>
              <a:rect l="0" t="0" r="r" b="b"/>
              <a:pathLst>
                <a:path w="469">
                  <a:moveTo>
                    <a:pt x="0" y="0"/>
                  </a:moveTo>
                  <a:lnTo>
                    <a:pt x="468" y="0"/>
                  </a:lnTo>
                  <a:lnTo>
                    <a:pt x="4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0" name="Freeform 186"/>
            <p:cNvSpPr>
              <a:spLocks/>
            </p:cNvSpPr>
            <p:nvPr/>
          </p:nvSpPr>
          <p:spPr bwMode="auto">
            <a:xfrm>
              <a:off x="2689" y="2523"/>
              <a:ext cx="9" cy="1"/>
            </a:xfrm>
            <a:custGeom>
              <a:avLst/>
              <a:gdLst>
                <a:gd name="T0" fmla="*/ 0 w 95"/>
                <a:gd name="T1" fmla="*/ 94 w 95"/>
                <a:gd name="T2" fmla="*/ 95 w 95"/>
              </a:gdLst>
              <a:ahLst/>
              <a:cxnLst>
                <a:cxn ang="0">
                  <a:pos x="T0" y="0"/>
                </a:cxn>
                <a:cxn ang="0">
                  <a:pos x="T1" y="0"/>
                </a:cxn>
                <a:cxn ang="0">
                  <a:pos x="T2" y="0"/>
                </a:cxn>
              </a:cxnLst>
              <a:rect l="0" t="0" r="r" b="b"/>
              <a:pathLst>
                <a:path w="95">
                  <a:moveTo>
                    <a:pt x="0" y="0"/>
                  </a:moveTo>
                  <a:lnTo>
                    <a:pt x="94"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1" name="Freeform 187"/>
            <p:cNvSpPr>
              <a:spLocks/>
            </p:cNvSpPr>
            <p:nvPr/>
          </p:nvSpPr>
          <p:spPr bwMode="auto">
            <a:xfrm>
              <a:off x="2706" y="2523"/>
              <a:ext cx="43" cy="1"/>
            </a:xfrm>
            <a:custGeom>
              <a:avLst/>
              <a:gdLst>
                <a:gd name="T0" fmla="*/ 0 w 468"/>
                <a:gd name="T1" fmla="*/ 466 w 468"/>
                <a:gd name="T2" fmla="*/ 468 w 468"/>
              </a:gdLst>
              <a:ahLst/>
              <a:cxnLst>
                <a:cxn ang="0">
                  <a:pos x="T0" y="0"/>
                </a:cxn>
                <a:cxn ang="0">
                  <a:pos x="T1" y="0"/>
                </a:cxn>
                <a:cxn ang="0">
                  <a:pos x="T2" y="0"/>
                </a:cxn>
              </a:cxnLst>
              <a:rect l="0" t="0" r="r" b="b"/>
              <a:pathLst>
                <a:path w="468">
                  <a:moveTo>
                    <a:pt x="0" y="0"/>
                  </a:moveTo>
                  <a:lnTo>
                    <a:pt x="466" y="0"/>
                  </a:lnTo>
                  <a:lnTo>
                    <a:pt x="4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2" name="Freeform 188"/>
            <p:cNvSpPr>
              <a:spLocks/>
            </p:cNvSpPr>
            <p:nvPr/>
          </p:nvSpPr>
          <p:spPr bwMode="auto">
            <a:xfrm>
              <a:off x="2757" y="2523"/>
              <a:ext cx="9" cy="1"/>
            </a:xfrm>
            <a:custGeom>
              <a:avLst/>
              <a:gdLst>
                <a:gd name="T0" fmla="*/ 0 w 95"/>
                <a:gd name="T1" fmla="*/ 93 w 95"/>
                <a:gd name="T2" fmla="*/ 95 w 95"/>
              </a:gdLst>
              <a:ahLst/>
              <a:cxnLst>
                <a:cxn ang="0">
                  <a:pos x="T0" y="0"/>
                </a:cxn>
                <a:cxn ang="0">
                  <a:pos x="T1" y="0"/>
                </a:cxn>
                <a:cxn ang="0">
                  <a:pos x="T2" y="0"/>
                </a:cxn>
              </a:cxnLst>
              <a:rect l="0" t="0" r="r" b="b"/>
              <a:pathLst>
                <a:path w="95">
                  <a:moveTo>
                    <a:pt x="0" y="0"/>
                  </a:moveTo>
                  <a:lnTo>
                    <a:pt x="93"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3" name="Freeform 189"/>
            <p:cNvSpPr>
              <a:spLocks/>
            </p:cNvSpPr>
            <p:nvPr/>
          </p:nvSpPr>
          <p:spPr bwMode="auto">
            <a:xfrm>
              <a:off x="2774" y="2523"/>
              <a:ext cx="43" cy="1"/>
            </a:xfrm>
            <a:custGeom>
              <a:avLst/>
              <a:gdLst>
                <a:gd name="T0" fmla="*/ 0 w 469"/>
                <a:gd name="T1" fmla="*/ 467 w 469"/>
                <a:gd name="T2" fmla="*/ 469 w 469"/>
              </a:gdLst>
              <a:ahLst/>
              <a:cxnLst>
                <a:cxn ang="0">
                  <a:pos x="T0" y="0"/>
                </a:cxn>
                <a:cxn ang="0">
                  <a:pos x="T1" y="0"/>
                </a:cxn>
                <a:cxn ang="0">
                  <a:pos x="T2" y="0"/>
                </a:cxn>
              </a:cxnLst>
              <a:rect l="0" t="0" r="r" b="b"/>
              <a:pathLst>
                <a:path w="469">
                  <a:moveTo>
                    <a:pt x="0" y="0"/>
                  </a:moveTo>
                  <a:lnTo>
                    <a:pt x="467" y="0"/>
                  </a:lnTo>
                  <a:lnTo>
                    <a:pt x="4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4" name="Freeform 190"/>
            <p:cNvSpPr>
              <a:spLocks/>
            </p:cNvSpPr>
            <p:nvPr/>
          </p:nvSpPr>
          <p:spPr bwMode="auto">
            <a:xfrm>
              <a:off x="2825" y="2523"/>
              <a:ext cx="9" cy="1"/>
            </a:xfrm>
            <a:custGeom>
              <a:avLst/>
              <a:gdLst>
                <a:gd name="T0" fmla="*/ 0 w 95"/>
                <a:gd name="T1" fmla="*/ 93 w 95"/>
                <a:gd name="T2" fmla="*/ 95 w 95"/>
              </a:gdLst>
              <a:ahLst/>
              <a:cxnLst>
                <a:cxn ang="0">
                  <a:pos x="T0" y="0"/>
                </a:cxn>
                <a:cxn ang="0">
                  <a:pos x="T1" y="0"/>
                </a:cxn>
                <a:cxn ang="0">
                  <a:pos x="T2" y="0"/>
                </a:cxn>
              </a:cxnLst>
              <a:rect l="0" t="0" r="r" b="b"/>
              <a:pathLst>
                <a:path w="95">
                  <a:moveTo>
                    <a:pt x="0" y="0"/>
                  </a:moveTo>
                  <a:lnTo>
                    <a:pt x="93"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5" name="Freeform 191"/>
            <p:cNvSpPr>
              <a:spLocks/>
            </p:cNvSpPr>
            <p:nvPr/>
          </p:nvSpPr>
          <p:spPr bwMode="auto">
            <a:xfrm>
              <a:off x="2842" y="2523"/>
              <a:ext cx="22" cy="1"/>
            </a:xfrm>
            <a:custGeom>
              <a:avLst/>
              <a:gdLst>
                <a:gd name="T0" fmla="*/ 0 w 244"/>
                <a:gd name="T1" fmla="*/ 243 w 244"/>
                <a:gd name="T2" fmla="*/ 244 w 244"/>
              </a:gdLst>
              <a:ahLst/>
              <a:cxnLst>
                <a:cxn ang="0">
                  <a:pos x="T0" y="0"/>
                </a:cxn>
                <a:cxn ang="0">
                  <a:pos x="T1" y="0"/>
                </a:cxn>
                <a:cxn ang="0">
                  <a:pos x="T2" y="0"/>
                </a:cxn>
              </a:cxnLst>
              <a:rect l="0" t="0" r="r" b="b"/>
              <a:pathLst>
                <a:path w="244">
                  <a:moveTo>
                    <a:pt x="0" y="0"/>
                  </a:moveTo>
                  <a:lnTo>
                    <a:pt x="243" y="0"/>
                  </a:lnTo>
                  <a:lnTo>
                    <a:pt x="2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6" name="Freeform 192"/>
            <p:cNvSpPr>
              <a:spLocks/>
            </p:cNvSpPr>
            <p:nvPr/>
          </p:nvSpPr>
          <p:spPr bwMode="auto">
            <a:xfrm>
              <a:off x="2445" y="2399"/>
              <a:ext cx="245" cy="246"/>
            </a:xfrm>
            <a:custGeom>
              <a:avLst/>
              <a:gdLst>
                <a:gd name="T0" fmla="*/ 2694 w 2695"/>
                <a:gd name="T1" fmla="*/ 1350 h 2699"/>
                <a:gd name="T2" fmla="*/ 2592 w 2695"/>
                <a:gd name="T3" fmla="*/ 833 h 2699"/>
                <a:gd name="T4" fmla="*/ 2299 w 2695"/>
                <a:gd name="T5" fmla="*/ 395 h 2699"/>
                <a:gd name="T6" fmla="*/ 1862 w 2695"/>
                <a:gd name="T7" fmla="*/ 104 h 2699"/>
                <a:gd name="T8" fmla="*/ 1347 w 2695"/>
                <a:gd name="T9" fmla="*/ 0 h 2699"/>
                <a:gd name="T10" fmla="*/ 832 w 2695"/>
                <a:gd name="T11" fmla="*/ 104 h 2699"/>
                <a:gd name="T12" fmla="*/ 395 w 2695"/>
                <a:gd name="T13" fmla="*/ 395 h 2699"/>
                <a:gd name="T14" fmla="*/ 103 w 2695"/>
                <a:gd name="T15" fmla="*/ 833 h 2699"/>
                <a:gd name="T16" fmla="*/ 0 w 2695"/>
                <a:gd name="T17" fmla="*/ 1350 h 2699"/>
                <a:gd name="T18" fmla="*/ 103 w 2695"/>
                <a:gd name="T19" fmla="*/ 1866 h 2699"/>
                <a:gd name="T20" fmla="*/ 395 w 2695"/>
                <a:gd name="T21" fmla="*/ 2304 h 2699"/>
                <a:gd name="T22" fmla="*/ 832 w 2695"/>
                <a:gd name="T23" fmla="*/ 2596 h 2699"/>
                <a:gd name="T24" fmla="*/ 1347 w 2695"/>
                <a:gd name="T25" fmla="*/ 2699 h 2699"/>
                <a:gd name="T26" fmla="*/ 1862 w 2695"/>
                <a:gd name="T27" fmla="*/ 2596 h 2699"/>
                <a:gd name="T28" fmla="*/ 2299 w 2695"/>
                <a:gd name="T29" fmla="*/ 2304 h 2699"/>
                <a:gd name="T30" fmla="*/ 2592 w 2695"/>
                <a:gd name="T31" fmla="*/ 1866 h 2699"/>
                <a:gd name="T32" fmla="*/ 2694 w 2695"/>
                <a:gd name="T33" fmla="*/ 1350 h 2699"/>
                <a:gd name="T34" fmla="*/ 2695 w 2695"/>
                <a:gd name="T35" fmla="*/ 1350 h 2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95" h="2699">
                  <a:moveTo>
                    <a:pt x="2694" y="1350"/>
                  </a:moveTo>
                  <a:lnTo>
                    <a:pt x="2592" y="833"/>
                  </a:lnTo>
                  <a:lnTo>
                    <a:pt x="2299" y="395"/>
                  </a:lnTo>
                  <a:lnTo>
                    <a:pt x="1862" y="104"/>
                  </a:lnTo>
                  <a:lnTo>
                    <a:pt x="1347" y="0"/>
                  </a:lnTo>
                  <a:lnTo>
                    <a:pt x="832" y="104"/>
                  </a:lnTo>
                  <a:lnTo>
                    <a:pt x="395" y="395"/>
                  </a:lnTo>
                  <a:lnTo>
                    <a:pt x="103" y="833"/>
                  </a:lnTo>
                  <a:lnTo>
                    <a:pt x="0" y="1350"/>
                  </a:lnTo>
                  <a:lnTo>
                    <a:pt x="103" y="1866"/>
                  </a:lnTo>
                  <a:lnTo>
                    <a:pt x="395" y="2304"/>
                  </a:lnTo>
                  <a:lnTo>
                    <a:pt x="832" y="2596"/>
                  </a:lnTo>
                  <a:lnTo>
                    <a:pt x="1347" y="2699"/>
                  </a:lnTo>
                  <a:lnTo>
                    <a:pt x="1862" y="2596"/>
                  </a:lnTo>
                  <a:lnTo>
                    <a:pt x="2299" y="2304"/>
                  </a:lnTo>
                  <a:lnTo>
                    <a:pt x="2592" y="1866"/>
                  </a:lnTo>
                  <a:lnTo>
                    <a:pt x="2694" y="1350"/>
                  </a:lnTo>
                  <a:lnTo>
                    <a:pt x="2695" y="135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7" name="Freeform 193"/>
            <p:cNvSpPr>
              <a:spLocks/>
            </p:cNvSpPr>
            <p:nvPr/>
          </p:nvSpPr>
          <p:spPr bwMode="auto">
            <a:xfrm>
              <a:off x="2469" y="2423"/>
              <a:ext cx="197" cy="198"/>
            </a:xfrm>
            <a:custGeom>
              <a:avLst/>
              <a:gdLst>
                <a:gd name="T0" fmla="*/ 2170 w 2171"/>
                <a:gd name="T1" fmla="*/ 1088 h 2175"/>
                <a:gd name="T2" fmla="*/ 2025 w 2171"/>
                <a:gd name="T3" fmla="*/ 544 h 2175"/>
                <a:gd name="T4" fmla="*/ 1628 w 2171"/>
                <a:gd name="T5" fmla="*/ 147 h 2175"/>
                <a:gd name="T6" fmla="*/ 1085 w 2171"/>
                <a:gd name="T7" fmla="*/ 0 h 2175"/>
                <a:gd name="T8" fmla="*/ 542 w 2171"/>
                <a:gd name="T9" fmla="*/ 147 h 2175"/>
                <a:gd name="T10" fmla="*/ 145 w 2171"/>
                <a:gd name="T11" fmla="*/ 544 h 2175"/>
                <a:gd name="T12" fmla="*/ 0 w 2171"/>
                <a:gd name="T13" fmla="*/ 1088 h 2175"/>
                <a:gd name="T14" fmla="*/ 145 w 2171"/>
                <a:gd name="T15" fmla="*/ 1632 h 2175"/>
                <a:gd name="T16" fmla="*/ 542 w 2171"/>
                <a:gd name="T17" fmla="*/ 2029 h 2175"/>
                <a:gd name="T18" fmla="*/ 1085 w 2171"/>
                <a:gd name="T19" fmla="*/ 2175 h 2175"/>
                <a:gd name="T20" fmla="*/ 1628 w 2171"/>
                <a:gd name="T21" fmla="*/ 2029 h 2175"/>
                <a:gd name="T22" fmla="*/ 2025 w 2171"/>
                <a:gd name="T23" fmla="*/ 1632 h 2175"/>
                <a:gd name="T24" fmla="*/ 2170 w 2171"/>
                <a:gd name="T25" fmla="*/ 1088 h 2175"/>
                <a:gd name="T26" fmla="*/ 2171 w 2171"/>
                <a:gd name="T27" fmla="*/ 1088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2175">
                  <a:moveTo>
                    <a:pt x="2170" y="1088"/>
                  </a:moveTo>
                  <a:lnTo>
                    <a:pt x="2025" y="544"/>
                  </a:lnTo>
                  <a:lnTo>
                    <a:pt x="1628" y="147"/>
                  </a:lnTo>
                  <a:lnTo>
                    <a:pt x="1085" y="0"/>
                  </a:lnTo>
                  <a:lnTo>
                    <a:pt x="542" y="147"/>
                  </a:lnTo>
                  <a:lnTo>
                    <a:pt x="145" y="544"/>
                  </a:lnTo>
                  <a:lnTo>
                    <a:pt x="0" y="1088"/>
                  </a:lnTo>
                  <a:lnTo>
                    <a:pt x="145" y="1632"/>
                  </a:lnTo>
                  <a:lnTo>
                    <a:pt x="542" y="2029"/>
                  </a:lnTo>
                  <a:lnTo>
                    <a:pt x="1085" y="2175"/>
                  </a:lnTo>
                  <a:lnTo>
                    <a:pt x="1628" y="2029"/>
                  </a:lnTo>
                  <a:lnTo>
                    <a:pt x="2025" y="1632"/>
                  </a:lnTo>
                  <a:lnTo>
                    <a:pt x="2170" y="1088"/>
                  </a:lnTo>
                  <a:lnTo>
                    <a:pt x="2171" y="108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8" name="Freeform 194"/>
            <p:cNvSpPr>
              <a:spLocks/>
            </p:cNvSpPr>
            <p:nvPr/>
          </p:nvSpPr>
          <p:spPr bwMode="auto">
            <a:xfrm>
              <a:off x="2358" y="2314"/>
              <a:ext cx="418" cy="414"/>
            </a:xfrm>
            <a:custGeom>
              <a:avLst/>
              <a:gdLst>
                <a:gd name="T0" fmla="*/ 2810 w 4599"/>
                <a:gd name="T1" fmla="*/ 4556 h 4556"/>
                <a:gd name="T2" fmla="*/ 3469 w 4599"/>
                <a:gd name="T3" fmla="*/ 4295 h 4556"/>
                <a:gd name="T4" fmla="*/ 4019 w 4599"/>
                <a:gd name="T5" fmla="*/ 3847 h 4556"/>
                <a:gd name="T6" fmla="*/ 4408 w 4599"/>
                <a:gd name="T7" fmla="*/ 3253 h 4556"/>
                <a:gd name="T8" fmla="*/ 4599 w 4599"/>
                <a:gd name="T9" fmla="*/ 2569 h 4556"/>
                <a:gd name="T10" fmla="*/ 4575 w 4599"/>
                <a:gd name="T11" fmla="*/ 1860 h 4556"/>
                <a:gd name="T12" fmla="*/ 4338 w 4599"/>
                <a:gd name="T13" fmla="*/ 1191 h 4556"/>
                <a:gd name="T14" fmla="*/ 3910 w 4599"/>
                <a:gd name="T15" fmla="*/ 624 h 4556"/>
                <a:gd name="T16" fmla="*/ 3330 w 4599"/>
                <a:gd name="T17" fmla="*/ 215 h 4556"/>
                <a:gd name="T18" fmla="*/ 2655 w 4599"/>
                <a:gd name="T19" fmla="*/ 0 h 4556"/>
                <a:gd name="T20" fmla="*/ 1945 w 4599"/>
                <a:gd name="T21" fmla="*/ 0 h 4556"/>
                <a:gd name="T22" fmla="*/ 1270 w 4599"/>
                <a:gd name="T23" fmla="*/ 215 h 4556"/>
                <a:gd name="T24" fmla="*/ 690 w 4599"/>
                <a:gd name="T25" fmla="*/ 624 h 4556"/>
                <a:gd name="T26" fmla="*/ 262 w 4599"/>
                <a:gd name="T27" fmla="*/ 1191 h 4556"/>
                <a:gd name="T28" fmla="*/ 25 w 4599"/>
                <a:gd name="T29" fmla="*/ 1860 h 4556"/>
                <a:gd name="T30" fmla="*/ 0 w 4599"/>
                <a:gd name="T31" fmla="*/ 2569 h 4556"/>
                <a:gd name="T32" fmla="*/ 192 w 4599"/>
                <a:gd name="T33" fmla="*/ 3253 h 4556"/>
                <a:gd name="T34" fmla="*/ 581 w 4599"/>
                <a:gd name="T35" fmla="*/ 3847 h 4556"/>
                <a:gd name="T36" fmla="*/ 1131 w 4599"/>
                <a:gd name="T37" fmla="*/ 4295 h 4556"/>
                <a:gd name="T38" fmla="*/ 1791 w 4599"/>
                <a:gd name="T39" fmla="*/ 4556 h 4556"/>
                <a:gd name="T40" fmla="*/ 1792 w 4599"/>
                <a:gd name="T41" fmla="*/ 4556 h 4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99" h="4556">
                  <a:moveTo>
                    <a:pt x="2810" y="4556"/>
                  </a:moveTo>
                  <a:lnTo>
                    <a:pt x="3469" y="4295"/>
                  </a:lnTo>
                  <a:lnTo>
                    <a:pt x="4019" y="3847"/>
                  </a:lnTo>
                  <a:lnTo>
                    <a:pt x="4408" y="3253"/>
                  </a:lnTo>
                  <a:lnTo>
                    <a:pt x="4599" y="2569"/>
                  </a:lnTo>
                  <a:lnTo>
                    <a:pt x="4575" y="1860"/>
                  </a:lnTo>
                  <a:lnTo>
                    <a:pt x="4338" y="1191"/>
                  </a:lnTo>
                  <a:lnTo>
                    <a:pt x="3910" y="624"/>
                  </a:lnTo>
                  <a:lnTo>
                    <a:pt x="3330" y="215"/>
                  </a:lnTo>
                  <a:lnTo>
                    <a:pt x="2655" y="0"/>
                  </a:lnTo>
                  <a:lnTo>
                    <a:pt x="1945" y="0"/>
                  </a:lnTo>
                  <a:lnTo>
                    <a:pt x="1270" y="215"/>
                  </a:lnTo>
                  <a:lnTo>
                    <a:pt x="690" y="624"/>
                  </a:lnTo>
                  <a:lnTo>
                    <a:pt x="262" y="1191"/>
                  </a:lnTo>
                  <a:lnTo>
                    <a:pt x="25" y="1860"/>
                  </a:lnTo>
                  <a:lnTo>
                    <a:pt x="0" y="2569"/>
                  </a:lnTo>
                  <a:lnTo>
                    <a:pt x="192" y="3253"/>
                  </a:lnTo>
                  <a:lnTo>
                    <a:pt x="581" y="3847"/>
                  </a:lnTo>
                  <a:lnTo>
                    <a:pt x="1131" y="4295"/>
                  </a:lnTo>
                  <a:lnTo>
                    <a:pt x="1791" y="4556"/>
                  </a:lnTo>
                  <a:lnTo>
                    <a:pt x="1792" y="455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79" name="Freeform 195"/>
            <p:cNvSpPr>
              <a:spLocks/>
            </p:cNvSpPr>
            <p:nvPr/>
          </p:nvSpPr>
          <p:spPr bwMode="auto">
            <a:xfrm>
              <a:off x="2533" y="2758"/>
              <a:ext cx="69" cy="70"/>
            </a:xfrm>
            <a:custGeom>
              <a:avLst/>
              <a:gdLst>
                <a:gd name="T0" fmla="*/ 765 w 766"/>
                <a:gd name="T1" fmla="*/ 384 h 768"/>
                <a:gd name="T2" fmla="*/ 653 w 766"/>
                <a:gd name="T3" fmla="*/ 113 h 768"/>
                <a:gd name="T4" fmla="*/ 382 w 766"/>
                <a:gd name="T5" fmla="*/ 0 h 768"/>
                <a:gd name="T6" fmla="*/ 111 w 766"/>
                <a:gd name="T7" fmla="*/ 113 h 768"/>
                <a:gd name="T8" fmla="*/ 0 w 766"/>
                <a:gd name="T9" fmla="*/ 384 h 768"/>
                <a:gd name="T10" fmla="*/ 111 w 766"/>
                <a:gd name="T11" fmla="*/ 655 h 768"/>
                <a:gd name="T12" fmla="*/ 382 w 766"/>
                <a:gd name="T13" fmla="*/ 768 h 768"/>
                <a:gd name="T14" fmla="*/ 653 w 766"/>
                <a:gd name="T15" fmla="*/ 655 h 768"/>
                <a:gd name="T16" fmla="*/ 765 w 766"/>
                <a:gd name="T17" fmla="*/ 384 h 768"/>
                <a:gd name="T18" fmla="*/ 766 w 766"/>
                <a:gd name="T19" fmla="*/ 384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6" h="768">
                  <a:moveTo>
                    <a:pt x="765" y="384"/>
                  </a:moveTo>
                  <a:lnTo>
                    <a:pt x="653" y="113"/>
                  </a:lnTo>
                  <a:lnTo>
                    <a:pt x="382" y="0"/>
                  </a:lnTo>
                  <a:lnTo>
                    <a:pt x="111" y="113"/>
                  </a:lnTo>
                  <a:lnTo>
                    <a:pt x="0" y="384"/>
                  </a:lnTo>
                  <a:lnTo>
                    <a:pt x="111" y="655"/>
                  </a:lnTo>
                  <a:lnTo>
                    <a:pt x="382" y="768"/>
                  </a:lnTo>
                  <a:lnTo>
                    <a:pt x="653" y="655"/>
                  </a:lnTo>
                  <a:lnTo>
                    <a:pt x="765" y="384"/>
                  </a:lnTo>
                  <a:lnTo>
                    <a:pt x="766" y="38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0" name="Freeform 196"/>
            <p:cNvSpPr>
              <a:spLocks/>
            </p:cNvSpPr>
            <p:nvPr/>
          </p:nvSpPr>
          <p:spPr bwMode="auto">
            <a:xfrm>
              <a:off x="2518" y="2743"/>
              <a:ext cx="99" cy="98"/>
            </a:xfrm>
            <a:custGeom>
              <a:avLst/>
              <a:gdLst>
                <a:gd name="T0" fmla="*/ 359 w 1094"/>
                <a:gd name="T1" fmla="*/ 0 h 1070"/>
                <a:gd name="T2" fmla="*/ 126 w 1094"/>
                <a:gd name="T3" fmla="*/ 159 h 1070"/>
                <a:gd name="T4" fmla="*/ 0 w 1094"/>
                <a:gd name="T5" fmla="*/ 411 h 1070"/>
                <a:gd name="T6" fmla="*/ 13 w 1094"/>
                <a:gd name="T7" fmla="*/ 692 h 1070"/>
                <a:gd name="T8" fmla="*/ 160 w 1094"/>
                <a:gd name="T9" fmla="*/ 932 h 1070"/>
                <a:gd name="T10" fmla="*/ 407 w 1094"/>
                <a:gd name="T11" fmla="*/ 1070 h 1070"/>
                <a:gd name="T12" fmla="*/ 688 w 1094"/>
                <a:gd name="T13" fmla="*/ 1070 h 1070"/>
                <a:gd name="T14" fmla="*/ 934 w 1094"/>
                <a:gd name="T15" fmla="*/ 932 h 1070"/>
                <a:gd name="T16" fmla="*/ 1082 w 1094"/>
                <a:gd name="T17" fmla="*/ 692 h 1070"/>
                <a:gd name="T18" fmla="*/ 1094 w 1094"/>
                <a:gd name="T19" fmla="*/ 411 h 1070"/>
                <a:gd name="T20" fmla="*/ 968 w 1094"/>
                <a:gd name="T21" fmla="*/ 159 h 1070"/>
                <a:gd name="T22" fmla="*/ 734 w 1094"/>
                <a:gd name="T23" fmla="*/ 0 h 1070"/>
                <a:gd name="T24" fmla="*/ 736 w 1094"/>
                <a:gd name="T25" fmla="*/ 0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4" h="1070">
                  <a:moveTo>
                    <a:pt x="359" y="0"/>
                  </a:moveTo>
                  <a:lnTo>
                    <a:pt x="126" y="159"/>
                  </a:lnTo>
                  <a:lnTo>
                    <a:pt x="0" y="411"/>
                  </a:lnTo>
                  <a:lnTo>
                    <a:pt x="13" y="692"/>
                  </a:lnTo>
                  <a:lnTo>
                    <a:pt x="160" y="932"/>
                  </a:lnTo>
                  <a:lnTo>
                    <a:pt x="407" y="1070"/>
                  </a:lnTo>
                  <a:lnTo>
                    <a:pt x="688" y="1070"/>
                  </a:lnTo>
                  <a:lnTo>
                    <a:pt x="934" y="932"/>
                  </a:lnTo>
                  <a:lnTo>
                    <a:pt x="1082" y="692"/>
                  </a:lnTo>
                  <a:lnTo>
                    <a:pt x="1094" y="411"/>
                  </a:lnTo>
                  <a:lnTo>
                    <a:pt x="968" y="159"/>
                  </a:lnTo>
                  <a:lnTo>
                    <a:pt x="734" y="0"/>
                  </a:lnTo>
                  <a:lnTo>
                    <a:pt x="73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1" name="Freeform 197"/>
            <p:cNvSpPr>
              <a:spLocks/>
            </p:cNvSpPr>
            <p:nvPr/>
          </p:nvSpPr>
          <p:spPr bwMode="auto">
            <a:xfrm>
              <a:off x="2550" y="2728"/>
              <a:ext cx="2" cy="15"/>
            </a:xfrm>
            <a:custGeom>
              <a:avLst/>
              <a:gdLst>
                <a:gd name="T0" fmla="*/ 0 w 22"/>
                <a:gd name="T1" fmla="*/ 166 h 166"/>
                <a:gd name="T2" fmla="*/ 21 w 22"/>
                <a:gd name="T3" fmla="*/ 0 h 166"/>
                <a:gd name="T4" fmla="*/ 22 w 22"/>
                <a:gd name="T5" fmla="*/ 0 h 166"/>
              </a:gdLst>
              <a:ahLst/>
              <a:cxnLst>
                <a:cxn ang="0">
                  <a:pos x="T0" y="T1"/>
                </a:cxn>
                <a:cxn ang="0">
                  <a:pos x="T2" y="T3"/>
                </a:cxn>
                <a:cxn ang="0">
                  <a:pos x="T4" y="T5"/>
                </a:cxn>
              </a:cxnLst>
              <a:rect l="0" t="0" r="r" b="b"/>
              <a:pathLst>
                <a:path w="22" h="166">
                  <a:moveTo>
                    <a:pt x="0" y="166"/>
                  </a:moveTo>
                  <a:lnTo>
                    <a:pt x="21" y="0"/>
                  </a:lnTo>
                  <a:lnTo>
                    <a:pt x="2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2" name="Freeform 198"/>
            <p:cNvSpPr>
              <a:spLocks/>
            </p:cNvSpPr>
            <p:nvPr/>
          </p:nvSpPr>
          <p:spPr bwMode="auto">
            <a:xfrm>
              <a:off x="2549" y="2401"/>
              <a:ext cx="3" cy="243"/>
            </a:xfrm>
            <a:custGeom>
              <a:avLst/>
              <a:gdLst>
                <a:gd name="T0" fmla="*/ 31 w 31"/>
                <a:gd name="T1" fmla="*/ 2673 h 2673"/>
                <a:gd name="T2" fmla="*/ 0 w 31"/>
                <a:gd name="T3" fmla="*/ 0 h 2673"/>
                <a:gd name="T4" fmla="*/ 2 w 31"/>
                <a:gd name="T5" fmla="*/ 0 h 2673"/>
              </a:gdLst>
              <a:ahLst/>
              <a:cxnLst>
                <a:cxn ang="0">
                  <a:pos x="T0" y="T1"/>
                </a:cxn>
                <a:cxn ang="0">
                  <a:pos x="T2" y="T3"/>
                </a:cxn>
                <a:cxn ang="0">
                  <a:pos x="T4" y="T5"/>
                </a:cxn>
              </a:cxnLst>
              <a:rect l="0" t="0" r="r" b="b"/>
              <a:pathLst>
                <a:path w="31" h="2673">
                  <a:moveTo>
                    <a:pt x="31" y="2673"/>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3" name="Freeform 199"/>
            <p:cNvSpPr>
              <a:spLocks/>
            </p:cNvSpPr>
            <p:nvPr/>
          </p:nvSpPr>
          <p:spPr bwMode="auto">
            <a:xfrm>
              <a:off x="2583" y="2401"/>
              <a:ext cx="2" cy="243"/>
            </a:xfrm>
            <a:custGeom>
              <a:avLst/>
              <a:gdLst>
                <a:gd name="T0" fmla="*/ 0 w 31"/>
                <a:gd name="T1" fmla="*/ 2673 h 2673"/>
                <a:gd name="T2" fmla="*/ 30 w 31"/>
                <a:gd name="T3" fmla="*/ 0 h 2673"/>
                <a:gd name="T4" fmla="*/ 31 w 31"/>
                <a:gd name="T5" fmla="*/ 0 h 2673"/>
              </a:gdLst>
              <a:ahLst/>
              <a:cxnLst>
                <a:cxn ang="0">
                  <a:pos x="T0" y="T1"/>
                </a:cxn>
                <a:cxn ang="0">
                  <a:pos x="T2" y="T3"/>
                </a:cxn>
                <a:cxn ang="0">
                  <a:pos x="T4" y="T5"/>
                </a:cxn>
              </a:cxnLst>
              <a:rect l="0" t="0" r="r" b="b"/>
              <a:pathLst>
                <a:path w="31" h="2673">
                  <a:moveTo>
                    <a:pt x="0" y="2673"/>
                  </a:moveTo>
                  <a:lnTo>
                    <a:pt x="30" y="0"/>
                  </a:lnTo>
                  <a:lnTo>
                    <a:pt x="3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4" name="Freeform 200"/>
            <p:cNvSpPr>
              <a:spLocks/>
            </p:cNvSpPr>
            <p:nvPr/>
          </p:nvSpPr>
          <p:spPr bwMode="auto">
            <a:xfrm>
              <a:off x="2583" y="2728"/>
              <a:ext cx="1" cy="15"/>
            </a:xfrm>
            <a:custGeom>
              <a:avLst/>
              <a:gdLst>
                <a:gd name="T0" fmla="*/ 20 w 20"/>
                <a:gd name="T1" fmla="*/ 166 h 166"/>
                <a:gd name="T2" fmla="*/ 0 w 20"/>
                <a:gd name="T3" fmla="*/ 0 h 166"/>
                <a:gd name="T4" fmla="*/ 1 w 20"/>
                <a:gd name="T5" fmla="*/ 0 h 166"/>
              </a:gdLst>
              <a:ahLst/>
              <a:cxnLst>
                <a:cxn ang="0">
                  <a:pos x="T0" y="T1"/>
                </a:cxn>
                <a:cxn ang="0">
                  <a:pos x="T2" y="T3"/>
                </a:cxn>
                <a:cxn ang="0">
                  <a:pos x="T4" y="T5"/>
                </a:cxn>
              </a:cxnLst>
              <a:rect l="0" t="0" r="r" b="b"/>
              <a:pathLst>
                <a:path w="20" h="166">
                  <a:moveTo>
                    <a:pt x="20" y="16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5" name="Freeform 201"/>
            <p:cNvSpPr>
              <a:spLocks/>
            </p:cNvSpPr>
            <p:nvPr/>
          </p:nvSpPr>
          <p:spPr bwMode="auto">
            <a:xfrm>
              <a:off x="2324" y="2308"/>
              <a:ext cx="487" cy="421"/>
            </a:xfrm>
            <a:custGeom>
              <a:avLst/>
              <a:gdLst>
                <a:gd name="T0" fmla="*/ 2844 w 5350"/>
                <a:gd name="T1" fmla="*/ 4639 h 4639"/>
                <a:gd name="T2" fmla="*/ 4012 w 5350"/>
                <a:gd name="T3" fmla="*/ 4639 h 4639"/>
                <a:gd name="T4" fmla="*/ 5350 w 5350"/>
                <a:gd name="T5" fmla="*/ 2320 h 4639"/>
                <a:gd name="T6" fmla="*/ 4012 w 5350"/>
                <a:gd name="T7" fmla="*/ 0 h 4639"/>
                <a:gd name="T8" fmla="*/ 1338 w 5350"/>
                <a:gd name="T9" fmla="*/ 0 h 4639"/>
                <a:gd name="T10" fmla="*/ 0 w 5350"/>
                <a:gd name="T11" fmla="*/ 2320 h 4639"/>
                <a:gd name="T12" fmla="*/ 1338 w 5350"/>
                <a:gd name="T13" fmla="*/ 4639 h 4639"/>
                <a:gd name="T14" fmla="*/ 2675 w 5350"/>
                <a:gd name="T15" fmla="*/ 4639 h 4639"/>
                <a:gd name="T16" fmla="*/ 2677 w 5350"/>
                <a:gd name="T17" fmla="*/ 4639 h 4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50" h="4639">
                  <a:moveTo>
                    <a:pt x="2844" y="4639"/>
                  </a:moveTo>
                  <a:lnTo>
                    <a:pt x="4012" y="4639"/>
                  </a:lnTo>
                  <a:lnTo>
                    <a:pt x="5350" y="2320"/>
                  </a:lnTo>
                  <a:lnTo>
                    <a:pt x="4012" y="0"/>
                  </a:lnTo>
                  <a:lnTo>
                    <a:pt x="1338" y="0"/>
                  </a:lnTo>
                  <a:lnTo>
                    <a:pt x="0" y="2320"/>
                  </a:lnTo>
                  <a:lnTo>
                    <a:pt x="1338" y="4639"/>
                  </a:lnTo>
                  <a:lnTo>
                    <a:pt x="2675" y="4639"/>
                  </a:lnTo>
                  <a:lnTo>
                    <a:pt x="2677" y="463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6" name="Freeform 202"/>
            <p:cNvSpPr>
              <a:spLocks/>
            </p:cNvSpPr>
            <p:nvPr/>
          </p:nvSpPr>
          <p:spPr bwMode="auto">
            <a:xfrm>
              <a:off x="2535" y="1490"/>
              <a:ext cx="1" cy="29"/>
            </a:xfrm>
            <a:custGeom>
              <a:avLst/>
              <a:gdLst>
                <a:gd name="T0" fmla="*/ 0 w 1"/>
                <a:gd name="T1" fmla="*/ 0 h 325"/>
                <a:gd name="T2" fmla="*/ 0 w 1"/>
                <a:gd name="T3" fmla="*/ 325 h 325"/>
                <a:gd name="T4" fmla="*/ 1 w 1"/>
                <a:gd name="T5" fmla="*/ 325 h 325"/>
              </a:gdLst>
              <a:ahLst/>
              <a:cxnLst>
                <a:cxn ang="0">
                  <a:pos x="T0" y="T1"/>
                </a:cxn>
                <a:cxn ang="0">
                  <a:pos x="T2" y="T3"/>
                </a:cxn>
                <a:cxn ang="0">
                  <a:pos x="T4" y="T5"/>
                </a:cxn>
              </a:cxnLst>
              <a:rect l="0" t="0" r="r" b="b"/>
              <a:pathLst>
                <a:path w="1" h="325">
                  <a:moveTo>
                    <a:pt x="0" y="0"/>
                  </a:moveTo>
                  <a:lnTo>
                    <a:pt x="0" y="325"/>
                  </a:lnTo>
                  <a:lnTo>
                    <a:pt x="1" y="32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7" name="Freeform 203"/>
            <p:cNvSpPr>
              <a:spLocks/>
            </p:cNvSpPr>
            <p:nvPr/>
          </p:nvSpPr>
          <p:spPr bwMode="auto">
            <a:xfrm>
              <a:off x="2535" y="1519"/>
              <a:ext cx="33" cy="1"/>
            </a:xfrm>
            <a:custGeom>
              <a:avLst/>
              <a:gdLst>
                <a:gd name="T0" fmla="*/ 0 w 359"/>
                <a:gd name="T1" fmla="*/ 357 w 359"/>
                <a:gd name="T2" fmla="*/ 359 w 359"/>
              </a:gdLst>
              <a:ahLst/>
              <a:cxnLst>
                <a:cxn ang="0">
                  <a:pos x="T0" y="0"/>
                </a:cxn>
                <a:cxn ang="0">
                  <a:pos x="T1" y="0"/>
                </a:cxn>
                <a:cxn ang="0">
                  <a:pos x="T2" y="0"/>
                </a:cxn>
              </a:cxnLst>
              <a:rect l="0" t="0" r="r" b="b"/>
              <a:pathLst>
                <a:path w="359">
                  <a:moveTo>
                    <a:pt x="0" y="0"/>
                  </a:moveTo>
                  <a:lnTo>
                    <a:pt x="357" y="0"/>
                  </a:lnTo>
                  <a:lnTo>
                    <a:pt x="35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8" name="Freeform 204"/>
            <p:cNvSpPr>
              <a:spLocks/>
            </p:cNvSpPr>
            <p:nvPr/>
          </p:nvSpPr>
          <p:spPr bwMode="auto">
            <a:xfrm>
              <a:off x="2600" y="1490"/>
              <a:ext cx="1" cy="29"/>
            </a:xfrm>
            <a:custGeom>
              <a:avLst/>
              <a:gdLst>
                <a:gd name="T0" fmla="*/ 0 w 1"/>
                <a:gd name="T1" fmla="*/ 0 h 325"/>
                <a:gd name="T2" fmla="*/ 0 w 1"/>
                <a:gd name="T3" fmla="*/ 325 h 325"/>
                <a:gd name="T4" fmla="*/ 1 w 1"/>
                <a:gd name="T5" fmla="*/ 325 h 325"/>
              </a:gdLst>
              <a:ahLst/>
              <a:cxnLst>
                <a:cxn ang="0">
                  <a:pos x="T0" y="T1"/>
                </a:cxn>
                <a:cxn ang="0">
                  <a:pos x="T2" y="T3"/>
                </a:cxn>
                <a:cxn ang="0">
                  <a:pos x="T4" y="T5"/>
                </a:cxn>
              </a:cxnLst>
              <a:rect l="0" t="0" r="r" b="b"/>
              <a:pathLst>
                <a:path w="1" h="325">
                  <a:moveTo>
                    <a:pt x="0" y="0"/>
                  </a:moveTo>
                  <a:lnTo>
                    <a:pt x="0" y="325"/>
                  </a:lnTo>
                  <a:lnTo>
                    <a:pt x="1" y="325"/>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89" name="Freeform 205"/>
            <p:cNvSpPr>
              <a:spLocks/>
            </p:cNvSpPr>
            <p:nvPr/>
          </p:nvSpPr>
          <p:spPr bwMode="auto">
            <a:xfrm>
              <a:off x="2567" y="1519"/>
              <a:ext cx="33" cy="1"/>
            </a:xfrm>
            <a:custGeom>
              <a:avLst/>
              <a:gdLst>
                <a:gd name="T0" fmla="*/ 357 w 357"/>
                <a:gd name="T1" fmla="*/ 0 w 357"/>
                <a:gd name="T2" fmla="*/ 2 w 357"/>
              </a:gdLst>
              <a:ahLst/>
              <a:cxnLst>
                <a:cxn ang="0">
                  <a:pos x="T0" y="0"/>
                </a:cxn>
                <a:cxn ang="0">
                  <a:pos x="T1" y="0"/>
                </a:cxn>
                <a:cxn ang="0">
                  <a:pos x="T2" y="0"/>
                </a:cxn>
              </a:cxnLst>
              <a:rect l="0" t="0" r="r" b="b"/>
              <a:pathLst>
                <a:path w="357">
                  <a:moveTo>
                    <a:pt x="357" y="0"/>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0" name="Freeform 206"/>
            <p:cNvSpPr>
              <a:spLocks/>
            </p:cNvSpPr>
            <p:nvPr/>
          </p:nvSpPr>
          <p:spPr bwMode="auto">
            <a:xfrm>
              <a:off x="2508" y="1519"/>
              <a:ext cx="27" cy="1"/>
            </a:xfrm>
            <a:custGeom>
              <a:avLst/>
              <a:gdLst>
                <a:gd name="T0" fmla="*/ 297 w 297"/>
                <a:gd name="T1" fmla="*/ 0 w 297"/>
                <a:gd name="T2" fmla="*/ 1 w 297"/>
              </a:gdLst>
              <a:ahLst/>
              <a:cxnLst>
                <a:cxn ang="0">
                  <a:pos x="T0" y="0"/>
                </a:cxn>
                <a:cxn ang="0">
                  <a:pos x="T1" y="0"/>
                </a:cxn>
                <a:cxn ang="0">
                  <a:pos x="T2" y="0"/>
                </a:cxn>
              </a:cxnLst>
              <a:rect l="0" t="0" r="r" b="b"/>
              <a:pathLst>
                <a:path w="297">
                  <a:moveTo>
                    <a:pt x="297"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1" name="Freeform 207"/>
            <p:cNvSpPr>
              <a:spLocks/>
            </p:cNvSpPr>
            <p:nvPr/>
          </p:nvSpPr>
          <p:spPr bwMode="auto">
            <a:xfrm>
              <a:off x="2600" y="1519"/>
              <a:ext cx="27" cy="1"/>
            </a:xfrm>
            <a:custGeom>
              <a:avLst/>
              <a:gdLst>
                <a:gd name="T0" fmla="*/ 0 w 299"/>
                <a:gd name="T1" fmla="*/ 298 w 299"/>
                <a:gd name="T2" fmla="*/ 299 w 299"/>
              </a:gdLst>
              <a:ahLst/>
              <a:cxnLst>
                <a:cxn ang="0">
                  <a:pos x="T0" y="0"/>
                </a:cxn>
                <a:cxn ang="0">
                  <a:pos x="T1" y="0"/>
                </a:cxn>
                <a:cxn ang="0">
                  <a:pos x="T2" y="0"/>
                </a:cxn>
              </a:cxnLst>
              <a:rect l="0" t="0" r="r" b="b"/>
              <a:pathLst>
                <a:path w="299">
                  <a:moveTo>
                    <a:pt x="0" y="0"/>
                  </a:moveTo>
                  <a:lnTo>
                    <a:pt x="298" y="0"/>
                  </a:lnTo>
                  <a:lnTo>
                    <a:pt x="29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2" name="Freeform 208"/>
            <p:cNvSpPr>
              <a:spLocks/>
            </p:cNvSpPr>
            <p:nvPr/>
          </p:nvSpPr>
          <p:spPr bwMode="auto">
            <a:xfrm>
              <a:off x="2535" y="1555"/>
              <a:ext cx="33" cy="1"/>
            </a:xfrm>
            <a:custGeom>
              <a:avLst/>
              <a:gdLst>
                <a:gd name="T0" fmla="*/ 0 w 359"/>
                <a:gd name="T1" fmla="*/ 357 w 359"/>
                <a:gd name="T2" fmla="*/ 359 w 359"/>
              </a:gdLst>
              <a:ahLst/>
              <a:cxnLst>
                <a:cxn ang="0">
                  <a:pos x="T0" y="0"/>
                </a:cxn>
                <a:cxn ang="0">
                  <a:pos x="T1" y="0"/>
                </a:cxn>
                <a:cxn ang="0">
                  <a:pos x="T2" y="0"/>
                </a:cxn>
              </a:cxnLst>
              <a:rect l="0" t="0" r="r" b="b"/>
              <a:pathLst>
                <a:path w="359">
                  <a:moveTo>
                    <a:pt x="0" y="0"/>
                  </a:moveTo>
                  <a:lnTo>
                    <a:pt x="357" y="0"/>
                  </a:lnTo>
                  <a:lnTo>
                    <a:pt x="35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3" name="Freeform 209"/>
            <p:cNvSpPr>
              <a:spLocks/>
            </p:cNvSpPr>
            <p:nvPr/>
          </p:nvSpPr>
          <p:spPr bwMode="auto">
            <a:xfrm>
              <a:off x="2508" y="1555"/>
              <a:ext cx="27" cy="1"/>
            </a:xfrm>
            <a:custGeom>
              <a:avLst/>
              <a:gdLst>
                <a:gd name="T0" fmla="*/ 297 w 297"/>
                <a:gd name="T1" fmla="*/ 0 w 297"/>
                <a:gd name="T2" fmla="*/ 1 w 297"/>
              </a:gdLst>
              <a:ahLst/>
              <a:cxnLst>
                <a:cxn ang="0">
                  <a:pos x="T0" y="0"/>
                </a:cxn>
                <a:cxn ang="0">
                  <a:pos x="T1" y="0"/>
                </a:cxn>
                <a:cxn ang="0">
                  <a:pos x="T2" y="0"/>
                </a:cxn>
              </a:cxnLst>
              <a:rect l="0" t="0" r="r" b="b"/>
              <a:pathLst>
                <a:path w="297">
                  <a:moveTo>
                    <a:pt x="297"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4" name="Freeform 210"/>
            <p:cNvSpPr>
              <a:spLocks/>
            </p:cNvSpPr>
            <p:nvPr/>
          </p:nvSpPr>
          <p:spPr bwMode="auto">
            <a:xfrm>
              <a:off x="2600" y="1555"/>
              <a:ext cx="27" cy="1"/>
            </a:xfrm>
            <a:custGeom>
              <a:avLst/>
              <a:gdLst>
                <a:gd name="T0" fmla="*/ 0 w 299"/>
                <a:gd name="T1" fmla="*/ 298 w 299"/>
                <a:gd name="T2" fmla="*/ 299 w 299"/>
              </a:gdLst>
              <a:ahLst/>
              <a:cxnLst>
                <a:cxn ang="0">
                  <a:pos x="T0" y="0"/>
                </a:cxn>
                <a:cxn ang="0">
                  <a:pos x="T1" y="0"/>
                </a:cxn>
                <a:cxn ang="0">
                  <a:pos x="T2" y="0"/>
                </a:cxn>
              </a:cxnLst>
              <a:rect l="0" t="0" r="r" b="b"/>
              <a:pathLst>
                <a:path w="299">
                  <a:moveTo>
                    <a:pt x="0" y="0"/>
                  </a:moveTo>
                  <a:lnTo>
                    <a:pt x="298" y="0"/>
                  </a:lnTo>
                  <a:lnTo>
                    <a:pt x="29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5" name="Freeform 211"/>
            <p:cNvSpPr>
              <a:spLocks/>
            </p:cNvSpPr>
            <p:nvPr/>
          </p:nvSpPr>
          <p:spPr bwMode="auto">
            <a:xfrm>
              <a:off x="2567" y="1555"/>
              <a:ext cx="33" cy="1"/>
            </a:xfrm>
            <a:custGeom>
              <a:avLst/>
              <a:gdLst>
                <a:gd name="T0" fmla="*/ 357 w 357"/>
                <a:gd name="T1" fmla="*/ 0 w 357"/>
                <a:gd name="T2" fmla="*/ 2 w 357"/>
              </a:gdLst>
              <a:ahLst/>
              <a:cxnLst>
                <a:cxn ang="0">
                  <a:pos x="T0" y="0"/>
                </a:cxn>
                <a:cxn ang="0">
                  <a:pos x="T1" y="0"/>
                </a:cxn>
                <a:cxn ang="0">
                  <a:pos x="T2" y="0"/>
                </a:cxn>
              </a:cxnLst>
              <a:rect l="0" t="0" r="r" b="b"/>
              <a:pathLst>
                <a:path w="357">
                  <a:moveTo>
                    <a:pt x="357" y="0"/>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6" name="Freeform 212"/>
            <p:cNvSpPr>
              <a:spLocks/>
            </p:cNvSpPr>
            <p:nvPr/>
          </p:nvSpPr>
          <p:spPr bwMode="auto">
            <a:xfrm>
              <a:off x="2490" y="1519"/>
              <a:ext cx="18" cy="36"/>
            </a:xfrm>
            <a:custGeom>
              <a:avLst/>
              <a:gdLst>
                <a:gd name="T0" fmla="*/ 197 w 198"/>
                <a:gd name="T1" fmla="*/ 0 h 393"/>
                <a:gd name="T2" fmla="*/ 57 w 198"/>
                <a:gd name="T3" fmla="*/ 57 h 393"/>
                <a:gd name="T4" fmla="*/ 0 w 198"/>
                <a:gd name="T5" fmla="*/ 196 h 393"/>
                <a:gd name="T6" fmla="*/ 57 w 198"/>
                <a:gd name="T7" fmla="*/ 336 h 393"/>
                <a:gd name="T8" fmla="*/ 197 w 198"/>
                <a:gd name="T9" fmla="*/ 393 h 393"/>
                <a:gd name="T10" fmla="*/ 198 w 198"/>
                <a:gd name="T11" fmla="*/ 393 h 393"/>
              </a:gdLst>
              <a:ahLst/>
              <a:cxnLst>
                <a:cxn ang="0">
                  <a:pos x="T0" y="T1"/>
                </a:cxn>
                <a:cxn ang="0">
                  <a:pos x="T2" y="T3"/>
                </a:cxn>
                <a:cxn ang="0">
                  <a:pos x="T4" y="T5"/>
                </a:cxn>
                <a:cxn ang="0">
                  <a:pos x="T6" y="T7"/>
                </a:cxn>
                <a:cxn ang="0">
                  <a:pos x="T8" y="T9"/>
                </a:cxn>
                <a:cxn ang="0">
                  <a:pos x="T10" y="T11"/>
                </a:cxn>
              </a:cxnLst>
              <a:rect l="0" t="0" r="r" b="b"/>
              <a:pathLst>
                <a:path w="198" h="393">
                  <a:moveTo>
                    <a:pt x="197" y="0"/>
                  </a:moveTo>
                  <a:lnTo>
                    <a:pt x="57" y="57"/>
                  </a:lnTo>
                  <a:lnTo>
                    <a:pt x="0" y="196"/>
                  </a:lnTo>
                  <a:lnTo>
                    <a:pt x="57" y="336"/>
                  </a:lnTo>
                  <a:lnTo>
                    <a:pt x="197" y="393"/>
                  </a:lnTo>
                  <a:lnTo>
                    <a:pt x="198" y="39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7" name="Freeform 213"/>
            <p:cNvSpPr>
              <a:spLocks/>
            </p:cNvSpPr>
            <p:nvPr/>
          </p:nvSpPr>
          <p:spPr bwMode="auto">
            <a:xfrm>
              <a:off x="2627" y="1519"/>
              <a:ext cx="18" cy="36"/>
            </a:xfrm>
            <a:custGeom>
              <a:avLst/>
              <a:gdLst>
                <a:gd name="T0" fmla="*/ 0 w 196"/>
                <a:gd name="T1" fmla="*/ 393 h 393"/>
                <a:gd name="T2" fmla="*/ 139 w 196"/>
                <a:gd name="T3" fmla="*/ 336 h 393"/>
                <a:gd name="T4" fmla="*/ 196 w 196"/>
                <a:gd name="T5" fmla="*/ 196 h 393"/>
                <a:gd name="T6" fmla="*/ 139 w 196"/>
                <a:gd name="T7" fmla="*/ 57 h 393"/>
                <a:gd name="T8" fmla="*/ 0 w 196"/>
                <a:gd name="T9" fmla="*/ 0 h 393"/>
                <a:gd name="T10" fmla="*/ 1 w 196"/>
                <a:gd name="T11" fmla="*/ 0 h 393"/>
              </a:gdLst>
              <a:ahLst/>
              <a:cxnLst>
                <a:cxn ang="0">
                  <a:pos x="T0" y="T1"/>
                </a:cxn>
                <a:cxn ang="0">
                  <a:pos x="T2" y="T3"/>
                </a:cxn>
                <a:cxn ang="0">
                  <a:pos x="T4" y="T5"/>
                </a:cxn>
                <a:cxn ang="0">
                  <a:pos x="T6" y="T7"/>
                </a:cxn>
                <a:cxn ang="0">
                  <a:pos x="T8" y="T9"/>
                </a:cxn>
                <a:cxn ang="0">
                  <a:pos x="T10" y="T11"/>
                </a:cxn>
              </a:cxnLst>
              <a:rect l="0" t="0" r="r" b="b"/>
              <a:pathLst>
                <a:path w="196" h="393">
                  <a:moveTo>
                    <a:pt x="0" y="393"/>
                  </a:moveTo>
                  <a:lnTo>
                    <a:pt x="139" y="336"/>
                  </a:lnTo>
                  <a:lnTo>
                    <a:pt x="196" y="196"/>
                  </a:lnTo>
                  <a:lnTo>
                    <a:pt x="139" y="57"/>
                  </a:ln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8" name="Freeform 214"/>
            <p:cNvSpPr>
              <a:spLocks/>
            </p:cNvSpPr>
            <p:nvPr/>
          </p:nvSpPr>
          <p:spPr bwMode="auto">
            <a:xfrm>
              <a:off x="2490" y="1537"/>
              <a:ext cx="31" cy="1"/>
            </a:xfrm>
            <a:custGeom>
              <a:avLst/>
              <a:gdLst>
                <a:gd name="T0" fmla="*/ 0 w 338"/>
                <a:gd name="T1" fmla="*/ 337 w 338"/>
                <a:gd name="T2" fmla="*/ 338 w 338"/>
              </a:gdLst>
              <a:ahLst/>
              <a:cxnLst>
                <a:cxn ang="0">
                  <a:pos x="T0" y="0"/>
                </a:cxn>
                <a:cxn ang="0">
                  <a:pos x="T1" y="0"/>
                </a:cxn>
                <a:cxn ang="0">
                  <a:pos x="T2" y="0"/>
                </a:cxn>
              </a:cxnLst>
              <a:rect l="0" t="0" r="r" b="b"/>
              <a:pathLst>
                <a:path w="338">
                  <a:moveTo>
                    <a:pt x="0" y="0"/>
                  </a:moveTo>
                  <a:lnTo>
                    <a:pt x="337" y="0"/>
                  </a:lnTo>
                  <a:lnTo>
                    <a:pt x="3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599" name="Freeform 215"/>
            <p:cNvSpPr>
              <a:spLocks/>
            </p:cNvSpPr>
            <p:nvPr/>
          </p:nvSpPr>
          <p:spPr bwMode="auto">
            <a:xfrm>
              <a:off x="2529" y="1537"/>
              <a:ext cx="9" cy="1"/>
            </a:xfrm>
            <a:custGeom>
              <a:avLst/>
              <a:gdLst>
                <a:gd name="T0" fmla="*/ 0 w 95"/>
                <a:gd name="T1" fmla="*/ 94 w 95"/>
                <a:gd name="T2" fmla="*/ 95 w 95"/>
              </a:gdLst>
              <a:ahLst/>
              <a:cxnLst>
                <a:cxn ang="0">
                  <a:pos x="T0" y="0"/>
                </a:cxn>
                <a:cxn ang="0">
                  <a:pos x="T1" y="0"/>
                </a:cxn>
                <a:cxn ang="0">
                  <a:pos x="T2" y="0"/>
                </a:cxn>
              </a:cxnLst>
              <a:rect l="0" t="0" r="r" b="b"/>
              <a:pathLst>
                <a:path w="95">
                  <a:moveTo>
                    <a:pt x="0" y="0"/>
                  </a:moveTo>
                  <a:lnTo>
                    <a:pt x="94"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0" name="Freeform 216"/>
            <p:cNvSpPr>
              <a:spLocks/>
            </p:cNvSpPr>
            <p:nvPr/>
          </p:nvSpPr>
          <p:spPr bwMode="auto">
            <a:xfrm>
              <a:off x="2546" y="1537"/>
              <a:ext cx="43" cy="1"/>
            </a:xfrm>
            <a:custGeom>
              <a:avLst/>
              <a:gdLst>
                <a:gd name="T0" fmla="*/ 0 w 469"/>
                <a:gd name="T1" fmla="*/ 468 w 469"/>
                <a:gd name="T2" fmla="*/ 469 w 469"/>
              </a:gdLst>
              <a:ahLst/>
              <a:cxnLst>
                <a:cxn ang="0">
                  <a:pos x="T0" y="0"/>
                </a:cxn>
                <a:cxn ang="0">
                  <a:pos x="T1" y="0"/>
                </a:cxn>
                <a:cxn ang="0">
                  <a:pos x="T2" y="0"/>
                </a:cxn>
              </a:cxnLst>
              <a:rect l="0" t="0" r="r" b="b"/>
              <a:pathLst>
                <a:path w="469">
                  <a:moveTo>
                    <a:pt x="0" y="0"/>
                  </a:moveTo>
                  <a:lnTo>
                    <a:pt x="468" y="0"/>
                  </a:lnTo>
                  <a:lnTo>
                    <a:pt x="4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1" name="Freeform 217"/>
            <p:cNvSpPr>
              <a:spLocks/>
            </p:cNvSpPr>
            <p:nvPr/>
          </p:nvSpPr>
          <p:spPr bwMode="auto">
            <a:xfrm>
              <a:off x="2597" y="1537"/>
              <a:ext cx="9" cy="1"/>
            </a:xfrm>
            <a:custGeom>
              <a:avLst/>
              <a:gdLst>
                <a:gd name="T0" fmla="*/ 0 w 95"/>
                <a:gd name="T1" fmla="*/ 94 w 95"/>
                <a:gd name="T2" fmla="*/ 95 w 95"/>
              </a:gdLst>
              <a:ahLst/>
              <a:cxnLst>
                <a:cxn ang="0">
                  <a:pos x="T0" y="0"/>
                </a:cxn>
                <a:cxn ang="0">
                  <a:pos x="T1" y="0"/>
                </a:cxn>
                <a:cxn ang="0">
                  <a:pos x="T2" y="0"/>
                </a:cxn>
              </a:cxnLst>
              <a:rect l="0" t="0" r="r" b="b"/>
              <a:pathLst>
                <a:path w="95">
                  <a:moveTo>
                    <a:pt x="0" y="0"/>
                  </a:moveTo>
                  <a:lnTo>
                    <a:pt x="94" y="0"/>
                  </a:lnTo>
                  <a:lnTo>
                    <a:pt x="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2" name="Freeform 218"/>
            <p:cNvSpPr>
              <a:spLocks/>
            </p:cNvSpPr>
            <p:nvPr/>
          </p:nvSpPr>
          <p:spPr bwMode="auto">
            <a:xfrm>
              <a:off x="2614" y="1537"/>
              <a:ext cx="31" cy="1"/>
            </a:xfrm>
            <a:custGeom>
              <a:avLst/>
              <a:gdLst>
                <a:gd name="T0" fmla="*/ 0 w 338"/>
                <a:gd name="T1" fmla="*/ 337 w 338"/>
                <a:gd name="T2" fmla="*/ 338 w 338"/>
              </a:gdLst>
              <a:ahLst/>
              <a:cxnLst>
                <a:cxn ang="0">
                  <a:pos x="T0" y="0"/>
                </a:cxn>
                <a:cxn ang="0">
                  <a:pos x="T1" y="0"/>
                </a:cxn>
                <a:cxn ang="0">
                  <a:pos x="T2" y="0"/>
                </a:cxn>
              </a:cxnLst>
              <a:rect l="0" t="0" r="r" b="b"/>
              <a:pathLst>
                <a:path w="338">
                  <a:moveTo>
                    <a:pt x="0" y="0"/>
                  </a:moveTo>
                  <a:lnTo>
                    <a:pt x="337" y="0"/>
                  </a:lnTo>
                  <a:lnTo>
                    <a:pt x="3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3" name="Freeform 219"/>
            <p:cNvSpPr>
              <a:spLocks/>
            </p:cNvSpPr>
            <p:nvPr/>
          </p:nvSpPr>
          <p:spPr bwMode="auto">
            <a:xfrm>
              <a:off x="2549" y="2308"/>
              <a:ext cx="1" cy="93"/>
            </a:xfrm>
            <a:custGeom>
              <a:avLst/>
              <a:gdLst>
                <a:gd name="T0" fmla="*/ 0 w 2"/>
                <a:gd name="T1" fmla="*/ 1024 h 1024"/>
                <a:gd name="T2" fmla="*/ 0 w 2"/>
                <a:gd name="T3" fmla="*/ 0 h 1024"/>
                <a:gd name="T4" fmla="*/ 2 w 2"/>
                <a:gd name="T5" fmla="*/ 0 h 1024"/>
              </a:gdLst>
              <a:ahLst/>
              <a:cxnLst>
                <a:cxn ang="0">
                  <a:pos x="T0" y="T1"/>
                </a:cxn>
                <a:cxn ang="0">
                  <a:pos x="T2" y="T3"/>
                </a:cxn>
                <a:cxn ang="0">
                  <a:pos x="T4" y="T5"/>
                </a:cxn>
              </a:cxnLst>
              <a:rect l="0" t="0" r="r" b="b"/>
              <a:pathLst>
                <a:path w="2" h="1024">
                  <a:moveTo>
                    <a:pt x="0" y="1024"/>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4" name="Freeform 220"/>
            <p:cNvSpPr>
              <a:spLocks/>
            </p:cNvSpPr>
            <p:nvPr/>
          </p:nvSpPr>
          <p:spPr bwMode="auto">
            <a:xfrm>
              <a:off x="2585" y="2308"/>
              <a:ext cx="1" cy="93"/>
            </a:xfrm>
            <a:custGeom>
              <a:avLst/>
              <a:gdLst>
                <a:gd name="T0" fmla="*/ 0 w 1"/>
                <a:gd name="T1" fmla="*/ 1024 h 1024"/>
                <a:gd name="T2" fmla="*/ 0 w 1"/>
                <a:gd name="T3" fmla="*/ 0 h 1024"/>
                <a:gd name="T4" fmla="*/ 1 w 1"/>
                <a:gd name="T5" fmla="*/ 0 h 1024"/>
              </a:gdLst>
              <a:ahLst/>
              <a:cxnLst>
                <a:cxn ang="0">
                  <a:pos x="T0" y="T1"/>
                </a:cxn>
                <a:cxn ang="0">
                  <a:pos x="T2" y="T3"/>
                </a:cxn>
                <a:cxn ang="0">
                  <a:pos x="T4" y="T5"/>
                </a:cxn>
              </a:cxnLst>
              <a:rect l="0" t="0" r="r" b="b"/>
              <a:pathLst>
                <a:path w="1" h="1024">
                  <a:moveTo>
                    <a:pt x="0" y="102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5" name="Freeform 221"/>
            <p:cNvSpPr>
              <a:spLocks/>
            </p:cNvSpPr>
            <p:nvPr/>
          </p:nvSpPr>
          <p:spPr bwMode="auto">
            <a:xfrm>
              <a:off x="2567" y="2729"/>
              <a:ext cx="16" cy="1"/>
            </a:xfrm>
            <a:custGeom>
              <a:avLst/>
              <a:gdLst>
                <a:gd name="T0" fmla="*/ 0 w 170"/>
                <a:gd name="T1" fmla="*/ 169 w 170"/>
                <a:gd name="T2" fmla="*/ 170 w 170"/>
              </a:gdLst>
              <a:ahLst/>
              <a:cxnLst>
                <a:cxn ang="0">
                  <a:pos x="T0" y="0"/>
                </a:cxn>
                <a:cxn ang="0">
                  <a:pos x="T1" y="0"/>
                </a:cxn>
                <a:cxn ang="0">
                  <a:pos x="T2" y="0"/>
                </a:cxn>
              </a:cxnLst>
              <a:rect l="0" t="0" r="r" b="b"/>
              <a:pathLst>
                <a:path w="170">
                  <a:moveTo>
                    <a:pt x="0" y="0"/>
                  </a:moveTo>
                  <a:lnTo>
                    <a:pt x="169" y="0"/>
                  </a:lnTo>
                  <a:lnTo>
                    <a:pt x="17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6" name="Freeform 222"/>
            <p:cNvSpPr>
              <a:spLocks/>
            </p:cNvSpPr>
            <p:nvPr/>
          </p:nvSpPr>
          <p:spPr bwMode="auto">
            <a:xfrm>
              <a:off x="2552" y="2644"/>
              <a:ext cx="1" cy="84"/>
            </a:xfrm>
            <a:custGeom>
              <a:avLst/>
              <a:gdLst>
                <a:gd name="T0" fmla="*/ 0 w 1"/>
                <a:gd name="T1" fmla="*/ 930 h 930"/>
                <a:gd name="T2" fmla="*/ 0 w 1"/>
                <a:gd name="T3" fmla="*/ 0 h 930"/>
                <a:gd name="T4" fmla="*/ 1 w 1"/>
                <a:gd name="T5" fmla="*/ 0 h 930"/>
              </a:gdLst>
              <a:ahLst/>
              <a:cxnLst>
                <a:cxn ang="0">
                  <a:pos x="T0" y="T1"/>
                </a:cxn>
                <a:cxn ang="0">
                  <a:pos x="T2" y="T3"/>
                </a:cxn>
                <a:cxn ang="0">
                  <a:pos x="T4" y="T5"/>
                </a:cxn>
              </a:cxnLst>
              <a:rect l="0" t="0" r="r" b="b"/>
              <a:pathLst>
                <a:path w="1" h="930">
                  <a:moveTo>
                    <a:pt x="0" y="93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7" name="Freeform 223"/>
            <p:cNvSpPr>
              <a:spLocks/>
            </p:cNvSpPr>
            <p:nvPr/>
          </p:nvSpPr>
          <p:spPr bwMode="auto">
            <a:xfrm>
              <a:off x="2583" y="2644"/>
              <a:ext cx="1" cy="85"/>
            </a:xfrm>
            <a:custGeom>
              <a:avLst/>
              <a:gdLst>
                <a:gd name="T0" fmla="*/ 2 w 2"/>
                <a:gd name="T1" fmla="*/ 942 h 942"/>
                <a:gd name="T2" fmla="*/ 0 w 2"/>
                <a:gd name="T3" fmla="*/ 0 h 942"/>
                <a:gd name="T4" fmla="*/ 1 w 2"/>
                <a:gd name="T5" fmla="*/ 0 h 942"/>
              </a:gdLst>
              <a:ahLst/>
              <a:cxnLst>
                <a:cxn ang="0">
                  <a:pos x="T0" y="T1"/>
                </a:cxn>
                <a:cxn ang="0">
                  <a:pos x="T2" y="T3"/>
                </a:cxn>
                <a:cxn ang="0">
                  <a:pos x="T4" y="T5"/>
                </a:cxn>
              </a:cxnLst>
              <a:rect l="0" t="0" r="r" b="b"/>
              <a:pathLst>
                <a:path w="2" h="942">
                  <a:moveTo>
                    <a:pt x="2" y="94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8" name="Freeform 224"/>
            <p:cNvSpPr>
              <a:spLocks/>
            </p:cNvSpPr>
            <p:nvPr/>
          </p:nvSpPr>
          <p:spPr bwMode="auto">
            <a:xfrm>
              <a:off x="2385" y="2413"/>
              <a:ext cx="24" cy="14"/>
            </a:xfrm>
            <a:custGeom>
              <a:avLst/>
              <a:gdLst>
                <a:gd name="T0" fmla="*/ 0 w 266"/>
                <a:gd name="T1" fmla="*/ 0 h 154"/>
                <a:gd name="T2" fmla="*/ 265 w 266"/>
                <a:gd name="T3" fmla="*/ 154 h 154"/>
                <a:gd name="T4" fmla="*/ 266 w 266"/>
                <a:gd name="T5" fmla="*/ 154 h 154"/>
              </a:gdLst>
              <a:ahLst/>
              <a:cxnLst>
                <a:cxn ang="0">
                  <a:pos x="T0" y="T1"/>
                </a:cxn>
                <a:cxn ang="0">
                  <a:pos x="T2" y="T3"/>
                </a:cxn>
                <a:cxn ang="0">
                  <a:pos x="T4" y="T5"/>
                </a:cxn>
              </a:cxnLst>
              <a:rect l="0" t="0" r="r" b="b"/>
              <a:pathLst>
                <a:path w="266" h="154">
                  <a:moveTo>
                    <a:pt x="0" y="0"/>
                  </a:moveTo>
                  <a:lnTo>
                    <a:pt x="265" y="154"/>
                  </a:lnTo>
                  <a:lnTo>
                    <a:pt x="266" y="15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09" name="Freeform 225"/>
            <p:cNvSpPr>
              <a:spLocks/>
            </p:cNvSpPr>
            <p:nvPr/>
          </p:nvSpPr>
          <p:spPr bwMode="auto">
            <a:xfrm>
              <a:off x="2417" y="2431"/>
              <a:ext cx="7" cy="5"/>
            </a:xfrm>
            <a:custGeom>
              <a:avLst/>
              <a:gdLst>
                <a:gd name="T0" fmla="*/ 0 w 81"/>
                <a:gd name="T1" fmla="*/ 0 h 48"/>
                <a:gd name="T2" fmla="*/ 80 w 81"/>
                <a:gd name="T3" fmla="*/ 48 h 48"/>
                <a:gd name="T4" fmla="*/ 81 w 81"/>
                <a:gd name="T5" fmla="*/ 48 h 48"/>
              </a:gdLst>
              <a:ahLst/>
              <a:cxnLst>
                <a:cxn ang="0">
                  <a:pos x="T0" y="T1"/>
                </a:cxn>
                <a:cxn ang="0">
                  <a:pos x="T2" y="T3"/>
                </a:cxn>
                <a:cxn ang="0">
                  <a:pos x="T4" y="T5"/>
                </a:cxn>
              </a:cxnLst>
              <a:rect l="0" t="0" r="r" b="b"/>
              <a:pathLst>
                <a:path w="81" h="48">
                  <a:moveTo>
                    <a:pt x="0" y="0"/>
                  </a:moveTo>
                  <a:lnTo>
                    <a:pt x="80" y="48"/>
                  </a:lnTo>
                  <a:lnTo>
                    <a:pt x="81" y="4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0" name="Freeform 226"/>
            <p:cNvSpPr>
              <a:spLocks/>
            </p:cNvSpPr>
            <p:nvPr/>
          </p:nvSpPr>
          <p:spPr bwMode="auto">
            <a:xfrm>
              <a:off x="2431" y="2440"/>
              <a:ext cx="37" cy="21"/>
            </a:xfrm>
            <a:custGeom>
              <a:avLst/>
              <a:gdLst>
                <a:gd name="T0" fmla="*/ 0 w 406"/>
                <a:gd name="T1" fmla="*/ 0 h 234"/>
                <a:gd name="T2" fmla="*/ 405 w 406"/>
                <a:gd name="T3" fmla="*/ 234 h 234"/>
                <a:gd name="T4" fmla="*/ 406 w 406"/>
                <a:gd name="T5" fmla="*/ 234 h 234"/>
              </a:gdLst>
              <a:ahLst/>
              <a:cxnLst>
                <a:cxn ang="0">
                  <a:pos x="T0" y="T1"/>
                </a:cxn>
                <a:cxn ang="0">
                  <a:pos x="T2" y="T3"/>
                </a:cxn>
                <a:cxn ang="0">
                  <a:pos x="T4" y="T5"/>
                </a:cxn>
              </a:cxnLst>
              <a:rect l="0" t="0" r="r" b="b"/>
              <a:pathLst>
                <a:path w="406" h="234">
                  <a:moveTo>
                    <a:pt x="0" y="0"/>
                  </a:moveTo>
                  <a:lnTo>
                    <a:pt x="405" y="234"/>
                  </a:lnTo>
                  <a:lnTo>
                    <a:pt x="406"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1" name="Freeform 227"/>
            <p:cNvSpPr>
              <a:spLocks/>
            </p:cNvSpPr>
            <p:nvPr/>
          </p:nvSpPr>
          <p:spPr bwMode="auto">
            <a:xfrm>
              <a:off x="2475" y="2465"/>
              <a:ext cx="8" cy="5"/>
            </a:xfrm>
            <a:custGeom>
              <a:avLst/>
              <a:gdLst>
                <a:gd name="T0" fmla="*/ 0 w 82"/>
                <a:gd name="T1" fmla="*/ 0 h 47"/>
                <a:gd name="T2" fmla="*/ 81 w 82"/>
                <a:gd name="T3" fmla="*/ 47 h 47"/>
                <a:gd name="T4" fmla="*/ 82 w 82"/>
                <a:gd name="T5" fmla="*/ 47 h 47"/>
              </a:gdLst>
              <a:ahLst/>
              <a:cxnLst>
                <a:cxn ang="0">
                  <a:pos x="T0" y="T1"/>
                </a:cxn>
                <a:cxn ang="0">
                  <a:pos x="T2" y="T3"/>
                </a:cxn>
                <a:cxn ang="0">
                  <a:pos x="T4" y="T5"/>
                </a:cxn>
              </a:cxnLst>
              <a:rect l="0" t="0" r="r" b="b"/>
              <a:pathLst>
                <a:path w="82" h="47">
                  <a:moveTo>
                    <a:pt x="0" y="0"/>
                  </a:moveTo>
                  <a:lnTo>
                    <a:pt x="81" y="47"/>
                  </a:lnTo>
                  <a:lnTo>
                    <a:pt x="82" y="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2" name="Freeform 228"/>
            <p:cNvSpPr>
              <a:spLocks/>
            </p:cNvSpPr>
            <p:nvPr/>
          </p:nvSpPr>
          <p:spPr bwMode="auto">
            <a:xfrm>
              <a:off x="2490" y="2474"/>
              <a:ext cx="37" cy="21"/>
            </a:xfrm>
            <a:custGeom>
              <a:avLst/>
              <a:gdLst>
                <a:gd name="T0" fmla="*/ 0 w 406"/>
                <a:gd name="T1" fmla="*/ 0 h 234"/>
                <a:gd name="T2" fmla="*/ 405 w 406"/>
                <a:gd name="T3" fmla="*/ 234 h 234"/>
                <a:gd name="T4" fmla="*/ 406 w 406"/>
                <a:gd name="T5" fmla="*/ 234 h 234"/>
              </a:gdLst>
              <a:ahLst/>
              <a:cxnLst>
                <a:cxn ang="0">
                  <a:pos x="T0" y="T1"/>
                </a:cxn>
                <a:cxn ang="0">
                  <a:pos x="T2" y="T3"/>
                </a:cxn>
                <a:cxn ang="0">
                  <a:pos x="T4" y="T5"/>
                </a:cxn>
              </a:cxnLst>
              <a:rect l="0" t="0" r="r" b="b"/>
              <a:pathLst>
                <a:path w="406" h="234">
                  <a:moveTo>
                    <a:pt x="0" y="0"/>
                  </a:moveTo>
                  <a:lnTo>
                    <a:pt x="405" y="234"/>
                  </a:lnTo>
                  <a:lnTo>
                    <a:pt x="406"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3" name="Freeform 229"/>
            <p:cNvSpPr>
              <a:spLocks/>
            </p:cNvSpPr>
            <p:nvPr/>
          </p:nvSpPr>
          <p:spPr bwMode="auto">
            <a:xfrm>
              <a:off x="2534" y="2499"/>
              <a:ext cx="8" cy="5"/>
            </a:xfrm>
            <a:custGeom>
              <a:avLst/>
              <a:gdLst>
                <a:gd name="T0" fmla="*/ 0 w 83"/>
                <a:gd name="T1" fmla="*/ 0 h 48"/>
                <a:gd name="T2" fmla="*/ 82 w 83"/>
                <a:gd name="T3" fmla="*/ 48 h 48"/>
                <a:gd name="T4" fmla="*/ 83 w 83"/>
                <a:gd name="T5" fmla="*/ 48 h 48"/>
              </a:gdLst>
              <a:ahLst/>
              <a:cxnLst>
                <a:cxn ang="0">
                  <a:pos x="T0" y="T1"/>
                </a:cxn>
                <a:cxn ang="0">
                  <a:pos x="T2" y="T3"/>
                </a:cxn>
                <a:cxn ang="0">
                  <a:pos x="T4" y="T5"/>
                </a:cxn>
              </a:cxnLst>
              <a:rect l="0" t="0" r="r" b="b"/>
              <a:pathLst>
                <a:path w="83" h="48">
                  <a:moveTo>
                    <a:pt x="0" y="0"/>
                  </a:moveTo>
                  <a:lnTo>
                    <a:pt x="82" y="48"/>
                  </a:lnTo>
                  <a:lnTo>
                    <a:pt x="83" y="4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4" name="Freeform 230"/>
            <p:cNvSpPr>
              <a:spLocks/>
            </p:cNvSpPr>
            <p:nvPr/>
          </p:nvSpPr>
          <p:spPr bwMode="auto">
            <a:xfrm>
              <a:off x="2549" y="2508"/>
              <a:ext cx="37" cy="21"/>
            </a:xfrm>
            <a:custGeom>
              <a:avLst/>
              <a:gdLst>
                <a:gd name="T0" fmla="*/ 0 w 406"/>
                <a:gd name="T1" fmla="*/ 0 h 234"/>
                <a:gd name="T2" fmla="*/ 405 w 406"/>
                <a:gd name="T3" fmla="*/ 234 h 234"/>
                <a:gd name="T4" fmla="*/ 406 w 406"/>
                <a:gd name="T5" fmla="*/ 234 h 234"/>
              </a:gdLst>
              <a:ahLst/>
              <a:cxnLst>
                <a:cxn ang="0">
                  <a:pos x="T0" y="T1"/>
                </a:cxn>
                <a:cxn ang="0">
                  <a:pos x="T2" y="T3"/>
                </a:cxn>
                <a:cxn ang="0">
                  <a:pos x="T4" y="T5"/>
                </a:cxn>
              </a:cxnLst>
              <a:rect l="0" t="0" r="r" b="b"/>
              <a:pathLst>
                <a:path w="406" h="234">
                  <a:moveTo>
                    <a:pt x="0" y="0"/>
                  </a:moveTo>
                  <a:lnTo>
                    <a:pt x="405" y="234"/>
                  </a:lnTo>
                  <a:lnTo>
                    <a:pt x="406"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5" name="Freeform 231"/>
            <p:cNvSpPr>
              <a:spLocks/>
            </p:cNvSpPr>
            <p:nvPr/>
          </p:nvSpPr>
          <p:spPr bwMode="auto">
            <a:xfrm>
              <a:off x="2593" y="2533"/>
              <a:ext cx="8" cy="5"/>
            </a:xfrm>
            <a:custGeom>
              <a:avLst/>
              <a:gdLst>
                <a:gd name="T0" fmla="*/ 0 w 83"/>
                <a:gd name="T1" fmla="*/ 0 h 47"/>
                <a:gd name="T2" fmla="*/ 82 w 83"/>
                <a:gd name="T3" fmla="*/ 47 h 47"/>
                <a:gd name="T4" fmla="*/ 83 w 83"/>
                <a:gd name="T5" fmla="*/ 47 h 47"/>
              </a:gdLst>
              <a:ahLst/>
              <a:cxnLst>
                <a:cxn ang="0">
                  <a:pos x="T0" y="T1"/>
                </a:cxn>
                <a:cxn ang="0">
                  <a:pos x="T2" y="T3"/>
                </a:cxn>
                <a:cxn ang="0">
                  <a:pos x="T4" y="T5"/>
                </a:cxn>
              </a:cxnLst>
              <a:rect l="0" t="0" r="r" b="b"/>
              <a:pathLst>
                <a:path w="83" h="47">
                  <a:moveTo>
                    <a:pt x="0" y="0"/>
                  </a:moveTo>
                  <a:lnTo>
                    <a:pt x="82" y="47"/>
                  </a:lnTo>
                  <a:lnTo>
                    <a:pt x="83" y="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6" name="Freeform 232"/>
            <p:cNvSpPr>
              <a:spLocks/>
            </p:cNvSpPr>
            <p:nvPr/>
          </p:nvSpPr>
          <p:spPr bwMode="auto">
            <a:xfrm>
              <a:off x="2608" y="2542"/>
              <a:ext cx="37" cy="21"/>
            </a:xfrm>
            <a:custGeom>
              <a:avLst/>
              <a:gdLst>
                <a:gd name="T0" fmla="*/ 0 w 406"/>
                <a:gd name="T1" fmla="*/ 0 h 234"/>
                <a:gd name="T2" fmla="*/ 405 w 406"/>
                <a:gd name="T3" fmla="*/ 234 h 234"/>
                <a:gd name="T4" fmla="*/ 406 w 406"/>
                <a:gd name="T5" fmla="*/ 234 h 234"/>
              </a:gdLst>
              <a:ahLst/>
              <a:cxnLst>
                <a:cxn ang="0">
                  <a:pos x="T0" y="T1"/>
                </a:cxn>
                <a:cxn ang="0">
                  <a:pos x="T2" y="T3"/>
                </a:cxn>
                <a:cxn ang="0">
                  <a:pos x="T4" y="T5"/>
                </a:cxn>
              </a:cxnLst>
              <a:rect l="0" t="0" r="r" b="b"/>
              <a:pathLst>
                <a:path w="406" h="234">
                  <a:moveTo>
                    <a:pt x="0" y="0"/>
                  </a:moveTo>
                  <a:lnTo>
                    <a:pt x="405" y="234"/>
                  </a:lnTo>
                  <a:lnTo>
                    <a:pt x="406"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7" name="Freeform 233"/>
            <p:cNvSpPr>
              <a:spLocks/>
            </p:cNvSpPr>
            <p:nvPr/>
          </p:nvSpPr>
          <p:spPr bwMode="auto">
            <a:xfrm>
              <a:off x="2652" y="2567"/>
              <a:ext cx="8" cy="5"/>
            </a:xfrm>
            <a:custGeom>
              <a:avLst/>
              <a:gdLst>
                <a:gd name="T0" fmla="*/ 0 w 83"/>
                <a:gd name="T1" fmla="*/ 0 h 48"/>
                <a:gd name="T2" fmla="*/ 81 w 83"/>
                <a:gd name="T3" fmla="*/ 48 h 48"/>
                <a:gd name="T4" fmla="*/ 83 w 83"/>
                <a:gd name="T5" fmla="*/ 48 h 48"/>
              </a:gdLst>
              <a:ahLst/>
              <a:cxnLst>
                <a:cxn ang="0">
                  <a:pos x="T0" y="T1"/>
                </a:cxn>
                <a:cxn ang="0">
                  <a:pos x="T2" y="T3"/>
                </a:cxn>
                <a:cxn ang="0">
                  <a:pos x="T4" y="T5"/>
                </a:cxn>
              </a:cxnLst>
              <a:rect l="0" t="0" r="r" b="b"/>
              <a:pathLst>
                <a:path w="83" h="48">
                  <a:moveTo>
                    <a:pt x="0" y="0"/>
                  </a:moveTo>
                  <a:lnTo>
                    <a:pt x="81" y="48"/>
                  </a:lnTo>
                  <a:lnTo>
                    <a:pt x="83" y="4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8" name="Freeform 234"/>
            <p:cNvSpPr>
              <a:spLocks/>
            </p:cNvSpPr>
            <p:nvPr/>
          </p:nvSpPr>
          <p:spPr bwMode="auto">
            <a:xfrm>
              <a:off x="2667" y="2576"/>
              <a:ext cx="37" cy="21"/>
            </a:xfrm>
            <a:custGeom>
              <a:avLst/>
              <a:gdLst>
                <a:gd name="T0" fmla="*/ 0 w 406"/>
                <a:gd name="T1" fmla="*/ 0 h 234"/>
                <a:gd name="T2" fmla="*/ 405 w 406"/>
                <a:gd name="T3" fmla="*/ 234 h 234"/>
                <a:gd name="T4" fmla="*/ 406 w 406"/>
                <a:gd name="T5" fmla="*/ 234 h 234"/>
              </a:gdLst>
              <a:ahLst/>
              <a:cxnLst>
                <a:cxn ang="0">
                  <a:pos x="T0" y="T1"/>
                </a:cxn>
                <a:cxn ang="0">
                  <a:pos x="T2" y="T3"/>
                </a:cxn>
                <a:cxn ang="0">
                  <a:pos x="T4" y="T5"/>
                </a:cxn>
              </a:cxnLst>
              <a:rect l="0" t="0" r="r" b="b"/>
              <a:pathLst>
                <a:path w="406" h="234">
                  <a:moveTo>
                    <a:pt x="0" y="0"/>
                  </a:moveTo>
                  <a:lnTo>
                    <a:pt x="405" y="234"/>
                  </a:lnTo>
                  <a:lnTo>
                    <a:pt x="406"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19" name="Freeform 235"/>
            <p:cNvSpPr>
              <a:spLocks/>
            </p:cNvSpPr>
            <p:nvPr/>
          </p:nvSpPr>
          <p:spPr bwMode="auto">
            <a:xfrm>
              <a:off x="2711" y="2602"/>
              <a:ext cx="7" cy="4"/>
            </a:xfrm>
            <a:custGeom>
              <a:avLst/>
              <a:gdLst>
                <a:gd name="T0" fmla="*/ 0 w 81"/>
                <a:gd name="T1" fmla="*/ 0 h 46"/>
                <a:gd name="T2" fmla="*/ 80 w 81"/>
                <a:gd name="T3" fmla="*/ 46 h 46"/>
                <a:gd name="T4" fmla="*/ 81 w 81"/>
                <a:gd name="T5" fmla="*/ 46 h 46"/>
              </a:gdLst>
              <a:ahLst/>
              <a:cxnLst>
                <a:cxn ang="0">
                  <a:pos x="T0" y="T1"/>
                </a:cxn>
                <a:cxn ang="0">
                  <a:pos x="T2" y="T3"/>
                </a:cxn>
                <a:cxn ang="0">
                  <a:pos x="T4" y="T5"/>
                </a:cxn>
              </a:cxnLst>
              <a:rect l="0" t="0" r="r" b="b"/>
              <a:pathLst>
                <a:path w="81" h="46">
                  <a:moveTo>
                    <a:pt x="0" y="0"/>
                  </a:moveTo>
                  <a:lnTo>
                    <a:pt x="80" y="46"/>
                  </a:lnTo>
                  <a:lnTo>
                    <a:pt x="81" y="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0" name="Freeform 236"/>
            <p:cNvSpPr>
              <a:spLocks/>
            </p:cNvSpPr>
            <p:nvPr/>
          </p:nvSpPr>
          <p:spPr bwMode="auto">
            <a:xfrm>
              <a:off x="2726" y="2610"/>
              <a:ext cx="24" cy="14"/>
            </a:xfrm>
            <a:custGeom>
              <a:avLst/>
              <a:gdLst>
                <a:gd name="T0" fmla="*/ 0 w 266"/>
                <a:gd name="T1" fmla="*/ 0 h 153"/>
                <a:gd name="T2" fmla="*/ 265 w 266"/>
                <a:gd name="T3" fmla="*/ 153 h 153"/>
                <a:gd name="T4" fmla="*/ 266 w 266"/>
                <a:gd name="T5" fmla="*/ 153 h 153"/>
              </a:gdLst>
              <a:ahLst/>
              <a:cxnLst>
                <a:cxn ang="0">
                  <a:pos x="T0" y="T1"/>
                </a:cxn>
                <a:cxn ang="0">
                  <a:pos x="T2" y="T3"/>
                </a:cxn>
                <a:cxn ang="0">
                  <a:pos x="T4" y="T5"/>
                </a:cxn>
              </a:cxnLst>
              <a:rect l="0" t="0" r="r" b="b"/>
              <a:pathLst>
                <a:path w="266" h="153">
                  <a:moveTo>
                    <a:pt x="0" y="0"/>
                  </a:moveTo>
                  <a:lnTo>
                    <a:pt x="265" y="153"/>
                  </a:lnTo>
                  <a:lnTo>
                    <a:pt x="266" y="15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1" name="Freeform 237"/>
            <p:cNvSpPr>
              <a:spLocks/>
            </p:cNvSpPr>
            <p:nvPr/>
          </p:nvSpPr>
          <p:spPr bwMode="auto">
            <a:xfrm>
              <a:off x="2392" y="2401"/>
              <a:ext cx="79" cy="46"/>
            </a:xfrm>
            <a:custGeom>
              <a:avLst/>
              <a:gdLst>
                <a:gd name="T0" fmla="*/ 0 w 869"/>
                <a:gd name="T1" fmla="*/ 0 h 502"/>
                <a:gd name="T2" fmla="*/ 868 w 869"/>
                <a:gd name="T3" fmla="*/ 502 h 502"/>
                <a:gd name="T4" fmla="*/ 869 w 869"/>
                <a:gd name="T5" fmla="*/ 502 h 502"/>
              </a:gdLst>
              <a:ahLst/>
              <a:cxnLst>
                <a:cxn ang="0">
                  <a:pos x="T0" y="T1"/>
                </a:cxn>
                <a:cxn ang="0">
                  <a:pos x="T2" y="T3"/>
                </a:cxn>
                <a:cxn ang="0">
                  <a:pos x="T4" y="T5"/>
                </a:cxn>
              </a:cxnLst>
              <a:rect l="0" t="0" r="r" b="b"/>
              <a:pathLst>
                <a:path w="869" h="502">
                  <a:moveTo>
                    <a:pt x="0" y="0"/>
                  </a:moveTo>
                  <a:lnTo>
                    <a:pt x="868" y="502"/>
                  </a:lnTo>
                  <a:lnTo>
                    <a:pt x="869" y="50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2" name="Freeform 238"/>
            <p:cNvSpPr>
              <a:spLocks/>
            </p:cNvSpPr>
            <p:nvPr/>
          </p:nvSpPr>
          <p:spPr bwMode="auto">
            <a:xfrm>
              <a:off x="2378" y="2425"/>
              <a:ext cx="79" cy="45"/>
            </a:xfrm>
            <a:custGeom>
              <a:avLst/>
              <a:gdLst>
                <a:gd name="T0" fmla="*/ 0 w 863"/>
                <a:gd name="T1" fmla="*/ 0 h 497"/>
                <a:gd name="T2" fmla="*/ 861 w 863"/>
                <a:gd name="T3" fmla="*/ 497 h 497"/>
                <a:gd name="T4" fmla="*/ 863 w 863"/>
                <a:gd name="T5" fmla="*/ 497 h 497"/>
              </a:gdLst>
              <a:ahLst/>
              <a:cxnLst>
                <a:cxn ang="0">
                  <a:pos x="T0" y="T1"/>
                </a:cxn>
                <a:cxn ang="0">
                  <a:pos x="T2" y="T3"/>
                </a:cxn>
                <a:cxn ang="0">
                  <a:pos x="T4" y="T5"/>
                </a:cxn>
              </a:cxnLst>
              <a:rect l="0" t="0" r="r" b="b"/>
              <a:pathLst>
                <a:path w="863" h="497">
                  <a:moveTo>
                    <a:pt x="0" y="0"/>
                  </a:moveTo>
                  <a:lnTo>
                    <a:pt x="861" y="497"/>
                  </a:lnTo>
                  <a:lnTo>
                    <a:pt x="863" y="49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3" name="Freeform 239"/>
            <p:cNvSpPr>
              <a:spLocks/>
            </p:cNvSpPr>
            <p:nvPr/>
          </p:nvSpPr>
          <p:spPr bwMode="auto">
            <a:xfrm>
              <a:off x="2678" y="2425"/>
              <a:ext cx="79" cy="45"/>
            </a:xfrm>
            <a:custGeom>
              <a:avLst/>
              <a:gdLst>
                <a:gd name="T0" fmla="*/ 862 w 862"/>
                <a:gd name="T1" fmla="*/ 0 h 497"/>
                <a:gd name="T2" fmla="*/ 0 w 862"/>
                <a:gd name="T3" fmla="*/ 497 h 497"/>
                <a:gd name="T4" fmla="*/ 1 w 862"/>
                <a:gd name="T5" fmla="*/ 497 h 497"/>
              </a:gdLst>
              <a:ahLst/>
              <a:cxnLst>
                <a:cxn ang="0">
                  <a:pos x="T0" y="T1"/>
                </a:cxn>
                <a:cxn ang="0">
                  <a:pos x="T2" y="T3"/>
                </a:cxn>
                <a:cxn ang="0">
                  <a:pos x="T4" y="T5"/>
                </a:cxn>
              </a:cxnLst>
              <a:rect l="0" t="0" r="r" b="b"/>
              <a:pathLst>
                <a:path w="862" h="497">
                  <a:moveTo>
                    <a:pt x="862" y="0"/>
                  </a:moveTo>
                  <a:lnTo>
                    <a:pt x="0" y="497"/>
                  </a:lnTo>
                  <a:lnTo>
                    <a:pt x="1" y="49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4" name="Freeform 240"/>
            <p:cNvSpPr>
              <a:spLocks/>
            </p:cNvSpPr>
            <p:nvPr/>
          </p:nvSpPr>
          <p:spPr bwMode="auto">
            <a:xfrm>
              <a:off x="2664" y="2401"/>
              <a:ext cx="79" cy="46"/>
            </a:xfrm>
            <a:custGeom>
              <a:avLst/>
              <a:gdLst>
                <a:gd name="T0" fmla="*/ 868 w 868"/>
                <a:gd name="T1" fmla="*/ 0 h 502"/>
                <a:gd name="T2" fmla="*/ 0 w 868"/>
                <a:gd name="T3" fmla="*/ 502 h 502"/>
                <a:gd name="T4" fmla="*/ 1 w 868"/>
                <a:gd name="T5" fmla="*/ 502 h 502"/>
              </a:gdLst>
              <a:ahLst/>
              <a:cxnLst>
                <a:cxn ang="0">
                  <a:pos x="T0" y="T1"/>
                </a:cxn>
                <a:cxn ang="0">
                  <a:pos x="T2" y="T3"/>
                </a:cxn>
                <a:cxn ang="0">
                  <a:pos x="T4" y="T5"/>
                </a:cxn>
              </a:cxnLst>
              <a:rect l="0" t="0" r="r" b="b"/>
              <a:pathLst>
                <a:path w="868" h="502">
                  <a:moveTo>
                    <a:pt x="868" y="0"/>
                  </a:moveTo>
                  <a:lnTo>
                    <a:pt x="0" y="502"/>
                  </a:lnTo>
                  <a:lnTo>
                    <a:pt x="1" y="50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5" name="Freeform 241"/>
            <p:cNvSpPr>
              <a:spLocks/>
            </p:cNvSpPr>
            <p:nvPr/>
          </p:nvSpPr>
          <p:spPr bwMode="auto">
            <a:xfrm>
              <a:off x="2726" y="2413"/>
              <a:ext cx="24" cy="14"/>
            </a:xfrm>
            <a:custGeom>
              <a:avLst/>
              <a:gdLst>
                <a:gd name="T0" fmla="*/ 265 w 265"/>
                <a:gd name="T1" fmla="*/ 0 h 154"/>
                <a:gd name="T2" fmla="*/ 0 w 265"/>
                <a:gd name="T3" fmla="*/ 154 h 154"/>
                <a:gd name="T4" fmla="*/ 1 w 265"/>
                <a:gd name="T5" fmla="*/ 154 h 154"/>
              </a:gdLst>
              <a:ahLst/>
              <a:cxnLst>
                <a:cxn ang="0">
                  <a:pos x="T0" y="T1"/>
                </a:cxn>
                <a:cxn ang="0">
                  <a:pos x="T2" y="T3"/>
                </a:cxn>
                <a:cxn ang="0">
                  <a:pos x="T4" y="T5"/>
                </a:cxn>
              </a:cxnLst>
              <a:rect l="0" t="0" r="r" b="b"/>
              <a:pathLst>
                <a:path w="265" h="154">
                  <a:moveTo>
                    <a:pt x="265" y="0"/>
                  </a:moveTo>
                  <a:lnTo>
                    <a:pt x="0" y="154"/>
                  </a:lnTo>
                  <a:lnTo>
                    <a:pt x="1" y="15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6" name="Freeform 242"/>
            <p:cNvSpPr>
              <a:spLocks/>
            </p:cNvSpPr>
            <p:nvPr/>
          </p:nvSpPr>
          <p:spPr bwMode="auto">
            <a:xfrm>
              <a:off x="2711" y="2431"/>
              <a:ext cx="7" cy="5"/>
            </a:xfrm>
            <a:custGeom>
              <a:avLst/>
              <a:gdLst>
                <a:gd name="T0" fmla="*/ 80 w 80"/>
                <a:gd name="T1" fmla="*/ 0 h 48"/>
                <a:gd name="T2" fmla="*/ 0 w 80"/>
                <a:gd name="T3" fmla="*/ 48 h 48"/>
                <a:gd name="T4" fmla="*/ 1 w 80"/>
                <a:gd name="T5" fmla="*/ 48 h 48"/>
              </a:gdLst>
              <a:ahLst/>
              <a:cxnLst>
                <a:cxn ang="0">
                  <a:pos x="T0" y="T1"/>
                </a:cxn>
                <a:cxn ang="0">
                  <a:pos x="T2" y="T3"/>
                </a:cxn>
                <a:cxn ang="0">
                  <a:pos x="T4" y="T5"/>
                </a:cxn>
              </a:cxnLst>
              <a:rect l="0" t="0" r="r" b="b"/>
              <a:pathLst>
                <a:path w="80" h="48">
                  <a:moveTo>
                    <a:pt x="80" y="0"/>
                  </a:moveTo>
                  <a:lnTo>
                    <a:pt x="0" y="48"/>
                  </a:lnTo>
                  <a:lnTo>
                    <a:pt x="1" y="4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7" name="Freeform 243"/>
            <p:cNvSpPr>
              <a:spLocks/>
            </p:cNvSpPr>
            <p:nvPr/>
          </p:nvSpPr>
          <p:spPr bwMode="auto">
            <a:xfrm>
              <a:off x="2667" y="2440"/>
              <a:ext cx="37" cy="21"/>
            </a:xfrm>
            <a:custGeom>
              <a:avLst/>
              <a:gdLst>
                <a:gd name="T0" fmla="*/ 405 w 405"/>
                <a:gd name="T1" fmla="*/ 0 h 234"/>
                <a:gd name="T2" fmla="*/ 0 w 405"/>
                <a:gd name="T3" fmla="*/ 234 h 234"/>
                <a:gd name="T4" fmla="*/ 1 w 405"/>
                <a:gd name="T5" fmla="*/ 234 h 234"/>
              </a:gdLst>
              <a:ahLst/>
              <a:cxnLst>
                <a:cxn ang="0">
                  <a:pos x="T0" y="T1"/>
                </a:cxn>
                <a:cxn ang="0">
                  <a:pos x="T2" y="T3"/>
                </a:cxn>
                <a:cxn ang="0">
                  <a:pos x="T4" y="T5"/>
                </a:cxn>
              </a:cxnLst>
              <a:rect l="0" t="0" r="r" b="b"/>
              <a:pathLst>
                <a:path w="405" h="234">
                  <a:moveTo>
                    <a:pt x="405" y="0"/>
                  </a:moveTo>
                  <a:lnTo>
                    <a:pt x="0" y="234"/>
                  </a:lnTo>
                  <a:lnTo>
                    <a:pt x="1"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8" name="Freeform 244"/>
            <p:cNvSpPr>
              <a:spLocks/>
            </p:cNvSpPr>
            <p:nvPr/>
          </p:nvSpPr>
          <p:spPr bwMode="auto">
            <a:xfrm>
              <a:off x="2652" y="2465"/>
              <a:ext cx="7" cy="5"/>
            </a:xfrm>
            <a:custGeom>
              <a:avLst/>
              <a:gdLst>
                <a:gd name="T0" fmla="*/ 81 w 81"/>
                <a:gd name="T1" fmla="*/ 0 h 47"/>
                <a:gd name="T2" fmla="*/ 0 w 81"/>
                <a:gd name="T3" fmla="*/ 47 h 47"/>
                <a:gd name="T4" fmla="*/ 1 w 81"/>
                <a:gd name="T5" fmla="*/ 47 h 47"/>
              </a:gdLst>
              <a:ahLst/>
              <a:cxnLst>
                <a:cxn ang="0">
                  <a:pos x="T0" y="T1"/>
                </a:cxn>
                <a:cxn ang="0">
                  <a:pos x="T2" y="T3"/>
                </a:cxn>
                <a:cxn ang="0">
                  <a:pos x="T4" y="T5"/>
                </a:cxn>
              </a:cxnLst>
              <a:rect l="0" t="0" r="r" b="b"/>
              <a:pathLst>
                <a:path w="81" h="47">
                  <a:moveTo>
                    <a:pt x="81" y="0"/>
                  </a:moveTo>
                  <a:lnTo>
                    <a:pt x="0" y="47"/>
                  </a:lnTo>
                  <a:lnTo>
                    <a:pt x="1" y="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29" name="Freeform 245"/>
            <p:cNvSpPr>
              <a:spLocks/>
            </p:cNvSpPr>
            <p:nvPr/>
          </p:nvSpPr>
          <p:spPr bwMode="auto">
            <a:xfrm>
              <a:off x="2608" y="2474"/>
              <a:ext cx="37" cy="21"/>
            </a:xfrm>
            <a:custGeom>
              <a:avLst/>
              <a:gdLst>
                <a:gd name="T0" fmla="*/ 405 w 405"/>
                <a:gd name="T1" fmla="*/ 0 h 234"/>
                <a:gd name="T2" fmla="*/ 0 w 405"/>
                <a:gd name="T3" fmla="*/ 234 h 234"/>
                <a:gd name="T4" fmla="*/ 1 w 405"/>
                <a:gd name="T5" fmla="*/ 234 h 234"/>
              </a:gdLst>
              <a:ahLst/>
              <a:cxnLst>
                <a:cxn ang="0">
                  <a:pos x="T0" y="T1"/>
                </a:cxn>
                <a:cxn ang="0">
                  <a:pos x="T2" y="T3"/>
                </a:cxn>
                <a:cxn ang="0">
                  <a:pos x="T4" y="T5"/>
                </a:cxn>
              </a:cxnLst>
              <a:rect l="0" t="0" r="r" b="b"/>
              <a:pathLst>
                <a:path w="405" h="234">
                  <a:moveTo>
                    <a:pt x="405" y="0"/>
                  </a:moveTo>
                  <a:lnTo>
                    <a:pt x="0" y="234"/>
                  </a:lnTo>
                  <a:lnTo>
                    <a:pt x="1"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0" name="Freeform 246"/>
            <p:cNvSpPr>
              <a:spLocks/>
            </p:cNvSpPr>
            <p:nvPr/>
          </p:nvSpPr>
          <p:spPr bwMode="auto">
            <a:xfrm>
              <a:off x="2593" y="2499"/>
              <a:ext cx="8" cy="5"/>
            </a:xfrm>
            <a:custGeom>
              <a:avLst/>
              <a:gdLst>
                <a:gd name="T0" fmla="*/ 82 w 82"/>
                <a:gd name="T1" fmla="*/ 0 h 48"/>
                <a:gd name="T2" fmla="*/ 0 w 82"/>
                <a:gd name="T3" fmla="*/ 48 h 48"/>
                <a:gd name="T4" fmla="*/ 1 w 82"/>
                <a:gd name="T5" fmla="*/ 48 h 48"/>
              </a:gdLst>
              <a:ahLst/>
              <a:cxnLst>
                <a:cxn ang="0">
                  <a:pos x="T0" y="T1"/>
                </a:cxn>
                <a:cxn ang="0">
                  <a:pos x="T2" y="T3"/>
                </a:cxn>
                <a:cxn ang="0">
                  <a:pos x="T4" y="T5"/>
                </a:cxn>
              </a:cxnLst>
              <a:rect l="0" t="0" r="r" b="b"/>
              <a:pathLst>
                <a:path w="82" h="48">
                  <a:moveTo>
                    <a:pt x="82" y="0"/>
                  </a:moveTo>
                  <a:lnTo>
                    <a:pt x="0" y="48"/>
                  </a:lnTo>
                  <a:lnTo>
                    <a:pt x="1" y="4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1" name="Freeform 247"/>
            <p:cNvSpPr>
              <a:spLocks/>
            </p:cNvSpPr>
            <p:nvPr/>
          </p:nvSpPr>
          <p:spPr bwMode="auto">
            <a:xfrm>
              <a:off x="2549" y="2508"/>
              <a:ext cx="37" cy="21"/>
            </a:xfrm>
            <a:custGeom>
              <a:avLst/>
              <a:gdLst>
                <a:gd name="T0" fmla="*/ 405 w 405"/>
                <a:gd name="T1" fmla="*/ 0 h 234"/>
                <a:gd name="T2" fmla="*/ 0 w 405"/>
                <a:gd name="T3" fmla="*/ 234 h 234"/>
                <a:gd name="T4" fmla="*/ 1 w 405"/>
                <a:gd name="T5" fmla="*/ 234 h 234"/>
              </a:gdLst>
              <a:ahLst/>
              <a:cxnLst>
                <a:cxn ang="0">
                  <a:pos x="T0" y="T1"/>
                </a:cxn>
                <a:cxn ang="0">
                  <a:pos x="T2" y="T3"/>
                </a:cxn>
                <a:cxn ang="0">
                  <a:pos x="T4" y="T5"/>
                </a:cxn>
              </a:cxnLst>
              <a:rect l="0" t="0" r="r" b="b"/>
              <a:pathLst>
                <a:path w="405" h="234">
                  <a:moveTo>
                    <a:pt x="405" y="0"/>
                  </a:moveTo>
                  <a:lnTo>
                    <a:pt x="0" y="234"/>
                  </a:lnTo>
                  <a:lnTo>
                    <a:pt x="1"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2" name="Freeform 248"/>
            <p:cNvSpPr>
              <a:spLocks/>
            </p:cNvSpPr>
            <p:nvPr/>
          </p:nvSpPr>
          <p:spPr bwMode="auto">
            <a:xfrm>
              <a:off x="2534" y="2533"/>
              <a:ext cx="8" cy="5"/>
            </a:xfrm>
            <a:custGeom>
              <a:avLst/>
              <a:gdLst>
                <a:gd name="T0" fmla="*/ 82 w 82"/>
                <a:gd name="T1" fmla="*/ 0 h 47"/>
                <a:gd name="T2" fmla="*/ 0 w 82"/>
                <a:gd name="T3" fmla="*/ 47 h 47"/>
                <a:gd name="T4" fmla="*/ 1 w 82"/>
                <a:gd name="T5" fmla="*/ 47 h 47"/>
              </a:gdLst>
              <a:ahLst/>
              <a:cxnLst>
                <a:cxn ang="0">
                  <a:pos x="T0" y="T1"/>
                </a:cxn>
                <a:cxn ang="0">
                  <a:pos x="T2" y="T3"/>
                </a:cxn>
                <a:cxn ang="0">
                  <a:pos x="T4" y="T5"/>
                </a:cxn>
              </a:cxnLst>
              <a:rect l="0" t="0" r="r" b="b"/>
              <a:pathLst>
                <a:path w="82" h="47">
                  <a:moveTo>
                    <a:pt x="82" y="0"/>
                  </a:moveTo>
                  <a:lnTo>
                    <a:pt x="0" y="47"/>
                  </a:lnTo>
                  <a:lnTo>
                    <a:pt x="1" y="47"/>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3" name="Freeform 249"/>
            <p:cNvSpPr>
              <a:spLocks/>
            </p:cNvSpPr>
            <p:nvPr/>
          </p:nvSpPr>
          <p:spPr bwMode="auto">
            <a:xfrm>
              <a:off x="2490" y="2542"/>
              <a:ext cx="37" cy="21"/>
            </a:xfrm>
            <a:custGeom>
              <a:avLst/>
              <a:gdLst>
                <a:gd name="T0" fmla="*/ 405 w 405"/>
                <a:gd name="T1" fmla="*/ 0 h 234"/>
                <a:gd name="T2" fmla="*/ 0 w 405"/>
                <a:gd name="T3" fmla="*/ 234 h 234"/>
                <a:gd name="T4" fmla="*/ 1 w 405"/>
                <a:gd name="T5" fmla="*/ 234 h 234"/>
              </a:gdLst>
              <a:ahLst/>
              <a:cxnLst>
                <a:cxn ang="0">
                  <a:pos x="T0" y="T1"/>
                </a:cxn>
                <a:cxn ang="0">
                  <a:pos x="T2" y="T3"/>
                </a:cxn>
                <a:cxn ang="0">
                  <a:pos x="T4" y="T5"/>
                </a:cxn>
              </a:cxnLst>
              <a:rect l="0" t="0" r="r" b="b"/>
              <a:pathLst>
                <a:path w="405" h="234">
                  <a:moveTo>
                    <a:pt x="405" y="0"/>
                  </a:moveTo>
                  <a:lnTo>
                    <a:pt x="0" y="234"/>
                  </a:lnTo>
                  <a:lnTo>
                    <a:pt x="1"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4" name="Freeform 250"/>
            <p:cNvSpPr>
              <a:spLocks/>
            </p:cNvSpPr>
            <p:nvPr/>
          </p:nvSpPr>
          <p:spPr bwMode="auto">
            <a:xfrm>
              <a:off x="2475" y="2567"/>
              <a:ext cx="8" cy="5"/>
            </a:xfrm>
            <a:custGeom>
              <a:avLst/>
              <a:gdLst>
                <a:gd name="T0" fmla="*/ 81 w 81"/>
                <a:gd name="T1" fmla="*/ 0 h 48"/>
                <a:gd name="T2" fmla="*/ 0 w 81"/>
                <a:gd name="T3" fmla="*/ 48 h 48"/>
                <a:gd name="T4" fmla="*/ 2 w 81"/>
                <a:gd name="T5" fmla="*/ 48 h 48"/>
              </a:gdLst>
              <a:ahLst/>
              <a:cxnLst>
                <a:cxn ang="0">
                  <a:pos x="T0" y="T1"/>
                </a:cxn>
                <a:cxn ang="0">
                  <a:pos x="T2" y="T3"/>
                </a:cxn>
                <a:cxn ang="0">
                  <a:pos x="T4" y="T5"/>
                </a:cxn>
              </a:cxnLst>
              <a:rect l="0" t="0" r="r" b="b"/>
              <a:pathLst>
                <a:path w="81" h="48">
                  <a:moveTo>
                    <a:pt x="81" y="0"/>
                  </a:moveTo>
                  <a:lnTo>
                    <a:pt x="0" y="48"/>
                  </a:lnTo>
                  <a:lnTo>
                    <a:pt x="2" y="4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5" name="Freeform 251"/>
            <p:cNvSpPr>
              <a:spLocks/>
            </p:cNvSpPr>
            <p:nvPr/>
          </p:nvSpPr>
          <p:spPr bwMode="auto">
            <a:xfrm>
              <a:off x="2431" y="2576"/>
              <a:ext cx="37" cy="21"/>
            </a:xfrm>
            <a:custGeom>
              <a:avLst/>
              <a:gdLst>
                <a:gd name="T0" fmla="*/ 405 w 405"/>
                <a:gd name="T1" fmla="*/ 0 h 234"/>
                <a:gd name="T2" fmla="*/ 0 w 405"/>
                <a:gd name="T3" fmla="*/ 234 h 234"/>
                <a:gd name="T4" fmla="*/ 1 w 405"/>
                <a:gd name="T5" fmla="*/ 234 h 234"/>
              </a:gdLst>
              <a:ahLst/>
              <a:cxnLst>
                <a:cxn ang="0">
                  <a:pos x="T0" y="T1"/>
                </a:cxn>
                <a:cxn ang="0">
                  <a:pos x="T2" y="T3"/>
                </a:cxn>
                <a:cxn ang="0">
                  <a:pos x="T4" y="T5"/>
                </a:cxn>
              </a:cxnLst>
              <a:rect l="0" t="0" r="r" b="b"/>
              <a:pathLst>
                <a:path w="405" h="234">
                  <a:moveTo>
                    <a:pt x="405" y="0"/>
                  </a:moveTo>
                  <a:lnTo>
                    <a:pt x="0" y="234"/>
                  </a:lnTo>
                  <a:lnTo>
                    <a:pt x="1" y="23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6" name="Freeform 252"/>
            <p:cNvSpPr>
              <a:spLocks/>
            </p:cNvSpPr>
            <p:nvPr/>
          </p:nvSpPr>
          <p:spPr bwMode="auto">
            <a:xfrm>
              <a:off x="2417" y="2602"/>
              <a:ext cx="7" cy="4"/>
            </a:xfrm>
            <a:custGeom>
              <a:avLst/>
              <a:gdLst>
                <a:gd name="T0" fmla="*/ 80 w 80"/>
                <a:gd name="T1" fmla="*/ 0 h 46"/>
                <a:gd name="T2" fmla="*/ 0 w 80"/>
                <a:gd name="T3" fmla="*/ 46 h 46"/>
                <a:gd name="T4" fmla="*/ 1 w 80"/>
                <a:gd name="T5" fmla="*/ 46 h 46"/>
              </a:gdLst>
              <a:ahLst/>
              <a:cxnLst>
                <a:cxn ang="0">
                  <a:pos x="T0" y="T1"/>
                </a:cxn>
                <a:cxn ang="0">
                  <a:pos x="T2" y="T3"/>
                </a:cxn>
                <a:cxn ang="0">
                  <a:pos x="T4" y="T5"/>
                </a:cxn>
              </a:cxnLst>
              <a:rect l="0" t="0" r="r" b="b"/>
              <a:pathLst>
                <a:path w="80" h="46">
                  <a:moveTo>
                    <a:pt x="80" y="0"/>
                  </a:moveTo>
                  <a:lnTo>
                    <a:pt x="0" y="46"/>
                  </a:lnTo>
                  <a:lnTo>
                    <a:pt x="1" y="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7" name="Freeform 253"/>
            <p:cNvSpPr>
              <a:spLocks/>
            </p:cNvSpPr>
            <p:nvPr/>
          </p:nvSpPr>
          <p:spPr bwMode="auto">
            <a:xfrm>
              <a:off x="2385" y="2610"/>
              <a:ext cx="24" cy="14"/>
            </a:xfrm>
            <a:custGeom>
              <a:avLst/>
              <a:gdLst>
                <a:gd name="T0" fmla="*/ 265 w 265"/>
                <a:gd name="T1" fmla="*/ 0 h 153"/>
                <a:gd name="T2" fmla="*/ 0 w 265"/>
                <a:gd name="T3" fmla="*/ 153 h 153"/>
                <a:gd name="T4" fmla="*/ 1 w 265"/>
                <a:gd name="T5" fmla="*/ 153 h 153"/>
              </a:gdLst>
              <a:ahLst/>
              <a:cxnLst>
                <a:cxn ang="0">
                  <a:pos x="T0" y="T1"/>
                </a:cxn>
                <a:cxn ang="0">
                  <a:pos x="T2" y="T3"/>
                </a:cxn>
                <a:cxn ang="0">
                  <a:pos x="T4" y="T5"/>
                </a:cxn>
              </a:cxnLst>
              <a:rect l="0" t="0" r="r" b="b"/>
              <a:pathLst>
                <a:path w="265" h="153">
                  <a:moveTo>
                    <a:pt x="265" y="0"/>
                  </a:moveTo>
                  <a:lnTo>
                    <a:pt x="0" y="153"/>
                  </a:lnTo>
                  <a:lnTo>
                    <a:pt x="1" y="15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8" name="Freeform 254"/>
            <p:cNvSpPr>
              <a:spLocks/>
            </p:cNvSpPr>
            <p:nvPr/>
          </p:nvSpPr>
          <p:spPr bwMode="auto">
            <a:xfrm>
              <a:off x="2681" y="2568"/>
              <a:ext cx="76" cy="44"/>
            </a:xfrm>
            <a:custGeom>
              <a:avLst/>
              <a:gdLst>
                <a:gd name="T0" fmla="*/ 0 w 835"/>
                <a:gd name="T1" fmla="*/ 0 h 482"/>
                <a:gd name="T2" fmla="*/ 834 w 835"/>
                <a:gd name="T3" fmla="*/ 482 h 482"/>
                <a:gd name="T4" fmla="*/ 835 w 835"/>
                <a:gd name="T5" fmla="*/ 482 h 482"/>
              </a:gdLst>
              <a:ahLst/>
              <a:cxnLst>
                <a:cxn ang="0">
                  <a:pos x="T0" y="T1"/>
                </a:cxn>
                <a:cxn ang="0">
                  <a:pos x="T2" y="T3"/>
                </a:cxn>
                <a:cxn ang="0">
                  <a:pos x="T4" y="T5"/>
                </a:cxn>
              </a:cxnLst>
              <a:rect l="0" t="0" r="r" b="b"/>
              <a:pathLst>
                <a:path w="835" h="482">
                  <a:moveTo>
                    <a:pt x="0" y="0"/>
                  </a:moveTo>
                  <a:lnTo>
                    <a:pt x="834" y="482"/>
                  </a:lnTo>
                  <a:lnTo>
                    <a:pt x="835" y="48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39" name="Freeform 255"/>
            <p:cNvSpPr>
              <a:spLocks/>
            </p:cNvSpPr>
            <p:nvPr/>
          </p:nvSpPr>
          <p:spPr bwMode="auto">
            <a:xfrm>
              <a:off x="2668" y="2592"/>
              <a:ext cx="75" cy="44"/>
            </a:xfrm>
            <a:custGeom>
              <a:avLst/>
              <a:gdLst>
                <a:gd name="T0" fmla="*/ 0 w 828"/>
                <a:gd name="T1" fmla="*/ 0 h 479"/>
                <a:gd name="T2" fmla="*/ 827 w 828"/>
                <a:gd name="T3" fmla="*/ 479 h 479"/>
                <a:gd name="T4" fmla="*/ 828 w 828"/>
                <a:gd name="T5" fmla="*/ 479 h 479"/>
              </a:gdLst>
              <a:ahLst/>
              <a:cxnLst>
                <a:cxn ang="0">
                  <a:pos x="T0" y="T1"/>
                </a:cxn>
                <a:cxn ang="0">
                  <a:pos x="T2" y="T3"/>
                </a:cxn>
                <a:cxn ang="0">
                  <a:pos x="T4" y="T5"/>
                </a:cxn>
              </a:cxnLst>
              <a:rect l="0" t="0" r="r" b="b"/>
              <a:pathLst>
                <a:path w="828" h="479">
                  <a:moveTo>
                    <a:pt x="0" y="0"/>
                  </a:moveTo>
                  <a:lnTo>
                    <a:pt x="827" y="479"/>
                  </a:lnTo>
                  <a:lnTo>
                    <a:pt x="828" y="47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0" name="Freeform 256"/>
            <p:cNvSpPr>
              <a:spLocks/>
            </p:cNvSpPr>
            <p:nvPr/>
          </p:nvSpPr>
          <p:spPr bwMode="auto">
            <a:xfrm>
              <a:off x="2378" y="2568"/>
              <a:ext cx="76" cy="44"/>
            </a:xfrm>
            <a:custGeom>
              <a:avLst/>
              <a:gdLst>
                <a:gd name="T0" fmla="*/ 834 w 834"/>
                <a:gd name="T1" fmla="*/ 0 h 482"/>
                <a:gd name="T2" fmla="*/ 0 w 834"/>
                <a:gd name="T3" fmla="*/ 482 h 482"/>
                <a:gd name="T4" fmla="*/ 1 w 834"/>
                <a:gd name="T5" fmla="*/ 482 h 482"/>
              </a:gdLst>
              <a:ahLst/>
              <a:cxnLst>
                <a:cxn ang="0">
                  <a:pos x="T0" y="T1"/>
                </a:cxn>
                <a:cxn ang="0">
                  <a:pos x="T2" y="T3"/>
                </a:cxn>
                <a:cxn ang="0">
                  <a:pos x="T4" y="T5"/>
                </a:cxn>
              </a:cxnLst>
              <a:rect l="0" t="0" r="r" b="b"/>
              <a:pathLst>
                <a:path w="834" h="482">
                  <a:moveTo>
                    <a:pt x="834" y="0"/>
                  </a:moveTo>
                  <a:lnTo>
                    <a:pt x="0" y="482"/>
                  </a:lnTo>
                  <a:lnTo>
                    <a:pt x="1" y="48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1" name="Freeform 257"/>
            <p:cNvSpPr>
              <a:spLocks/>
            </p:cNvSpPr>
            <p:nvPr/>
          </p:nvSpPr>
          <p:spPr bwMode="auto">
            <a:xfrm>
              <a:off x="2392" y="2592"/>
              <a:ext cx="75" cy="44"/>
            </a:xfrm>
            <a:custGeom>
              <a:avLst/>
              <a:gdLst>
                <a:gd name="T0" fmla="*/ 827 w 827"/>
                <a:gd name="T1" fmla="*/ 0 h 479"/>
                <a:gd name="T2" fmla="*/ 0 w 827"/>
                <a:gd name="T3" fmla="*/ 479 h 479"/>
                <a:gd name="T4" fmla="*/ 1 w 827"/>
                <a:gd name="T5" fmla="*/ 479 h 479"/>
              </a:gdLst>
              <a:ahLst/>
              <a:cxnLst>
                <a:cxn ang="0">
                  <a:pos x="T0" y="T1"/>
                </a:cxn>
                <a:cxn ang="0">
                  <a:pos x="T2" y="T3"/>
                </a:cxn>
                <a:cxn ang="0">
                  <a:pos x="T4" y="T5"/>
                </a:cxn>
              </a:cxnLst>
              <a:rect l="0" t="0" r="r" b="b"/>
              <a:pathLst>
                <a:path w="827" h="479">
                  <a:moveTo>
                    <a:pt x="827" y="0"/>
                  </a:moveTo>
                  <a:lnTo>
                    <a:pt x="0" y="479"/>
                  </a:lnTo>
                  <a:lnTo>
                    <a:pt x="1" y="47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2" name="Freeform 258"/>
            <p:cNvSpPr>
              <a:spLocks/>
            </p:cNvSpPr>
            <p:nvPr/>
          </p:nvSpPr>
          <p:spPr bwMode="auto">
            <a:xfrm>
              <a:off x="2567" y="2280"/>
              <a:ext cx="74" cy="28"/>
            </a:xfrm>
            <a:custGeom>
              <a:avLst/>
              <a:gdLst>
                <a:gd name="T0" fmla="*/ 0 w 809"/>
                <a:gd name="T1" fmla="*/ 308 h 308"/>
                <a:gd name="T2" fmla="*/ 43 w 809"/>
                <a:gd name="T3" fmla="*/ 100 h 308"/>
                <a:gd name="T4" fmla="*/ 247 w 809"/>
                <a:gd name="T5" fmla="*/ 0 h 308"/>
                <a:gd name="T6" fmla="*/ 695 w 809"/>
                <a:gd name="T7" fmla="*/ 5 h 308"/>
                <a:gd name="T8" fmla="*/ 798 w 809"/>
                <a:gd name="T9" fmla="*/ 52 h 308"/>
                <a:gd name="T10" fmla="*/ 809 w 809"/>
                <a:gd name="T11" fmla="*/ 157 h 308"/>
                <a:gd name="T12" fmla="*/ 737 w 809"/>
                <a:gd name="T13" fmla="*/ 244 h 308"/>
                <a:gd name="T14" fmla="*/ 632 w 809"/>
                <a:gd name="T15" fmla="*/ 244 h 308"/>
                <a:gd name="T16" fmla="*/ 400 w 809"/>
                <a:gd name="T17" fmla="*/ 208 h 308"/>
                <a:gd name="T18" fmla="*/ 197 w 809"/>
                <a:gd name="T19" fmla="*/ 308 h 308"/>
                <a:gd name="T20" fmla="*/ 198 w 809"/>
                <a:gd name="T21"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308">
                  <a:moveTo>
                    <a:pt x="0" y="308"/>
                  </a:moveTo>
                  <a:lnTo>
                    <a:pt x="43" y="100"/>
                  </a:lnTo>
                  <a:lnTo>
                    <a:pt x="247" y="0"/>
                  </a:lnTo>
                  <a:lnTo>
                    <a:pt x="695" y="5"/>
                  </a:lnTo>
                  <a:lnTo>
                    <a:pt x="798" y="52"/>
                  </a:lnTo>
                  <a:lnTo>
                    <a:pt x="809" y="157"/>
                  </a:lnTo>
                  <a:lnTo>
                    <a:pt x="737" y="244"/>
                  </a:lnTo>
                  <a:lnTo>
                    <a:pt x="632" y="244"/>
                  </a:lnTo>
                  <a:lnTo>
                    <a:pt x="400" y="208"/>
                  </a:lnTo>
                  <a:lnTo>
                    <a:pt x="197" y="308"/>
                  </a:lnTo>
                  <a:lnTo>
                    <a:pt x="198" y="30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3" name="Freeform 259"/>
            <p:cNvSpPr>
              <a:spLocks/>
            </p:cNvSpPr>
            <p:nvPr/>
          </p:nvSpPr>
          <p:spPr bwMode="auto">
            <a:xfrm>
              <a:off x="2494" y="2280"/>
              <a:ext cx="73" cy="28"/>
            </a:xfrm>
            <a:custGeom>
              <a:avLst/>
              <a:gdLst>
                <a:gd name="T0" fmla="*/ 808 w 808"/>
                <a:gd name="T1" fmla="*/ 308 h 308"/>
                <a:gd name="T2" fmla="*/ 764 w 808"/>
                <a:gd name="T3" fmla="*/ 100 h 308"/>
                <a:gd name="T4" fmla="*/ 561 w 808"/>
                <a:gd name="T5" fmla="*/ 0 h 308"/>
                <a:gd name="T6" fmla="*/ 113 w 808"/>
                <a:gd name="T7" fmla="*/ 5 h 308"/>
                <a:gd name="T8" fmla="*/ 10 w 808"/>
                <a:gd name="T9" fmla="*/ 52 h 308"/>
                <a:gd name="T10" fmla="*/ 0 w 808"/>
                <a:gd name="T11" fmla="*/ 157 h 308"/>
                <a:gd name="T12" fmla="*/ 70 w 808"/>
                <a:gd name="T13" fmla="*/ 244 h 308"/>
                <a:gd name="T14" fmla="*/ 176 w 808"/>
                <a:gd name="T15" fmla="*/ 244 h 308"/>
                <a:gd name="T16" fmla="*/ 408 w 808"/>
                <a:gd name="T17" fmla="*/ 208 h 308"/>
                <a:gd name="T18" fmla="*/ 610 w 808"/>
                <a:gd name="T19" fmla="*/ 308 h 308"/>
                <a:gd name="T20" fmla="*/ 612 w 808"/>
                <a:gd name="T21"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8" h="308">
                  <a:moveTo>
                    <a:pt x="808" y="308"/>
                  </a:moveTo>
                  <a:lnTo>
                    <a:pt x="764" y="100"/>
                  </a:lnTo>
                  <a:lnTo>
                    <a:pt x="561" y="0"/>
                  </a:lnTo>
                  <a:lnTo>
                    <a:pt x="113" y="5"/>
                  </a:lnTo>
                  <a:lnTo>
                    <a:pt x="10" y="52"/>
                  </a:lnTo>
                  <a:lnTo>
                    <a:pt x="0" y="157"/>
                  </a:lnTo>
                  <a:lnTo>
                    <a:pt x="70" y="244"/>
                  </a:lnTo>
                  <a:lnTo>
                    <a:pt x="176" y="244"/>
                  </a:lnTo>
                  <a:lnTo>
                    <a:pt x="408" y="208"/>
                  </a:lnTo>
                  <a:lnTo>
                    <a:pt x="610" y="308"/>
                  </a:lnTo>
                  <a:lnTo>
                    <a:pt x="612" y="30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4" name="Freeform 260"/>
            <p:cNvSpPr>
              <a:spLocks/>
            </p:cNvSpPr>
            <p:nvPr/>
          </p:nvSpPr>
          <p:spPr bwMode="auto">
            <a:xfrm>
              <a:off x="2384" y="1487"/>
              <a:ext cx="367" cy="1"/>
            </a:xfrm>
            <a:custGeom>
              <a:avLst/>
              <a:gdLst>
                <a:gd name="T0" fmla="*/ 0 w 4039"/>
                <a:gd name="T1" fmla="*/ 4038 w 4039"/>
                <a:gd name="T2" fmla="*/ 4039 w 4039"/>
              </a:gdLst>
              <a:ahLst/>
              <a:cxnLst>
                <a:cxn ang="0">
                  <a:pos x="T0" y="0"/>
                </a:cxn>
                <a:cxn ang="0">
                  <a:pos x="T1" y="0"/>
                </a:cxn>
                <a:cxn ang="0">
                  <a:pos x="T2" y="0"/>
                </a:cxn>
              </a:cxnLst>
              <a:rect l="0" t="0" r="r" b="b"/>
              <a:pathLst>
                <a:path w="4039">
                  <a:moveTo>
                    <a:pt x="0" y="0"/>
                  </a:moveTo>
                  <a:lnTo>
                    <a:pt x="4038" y="0"/>
                  </a:lnTo>
                  <a:lnTo>
                    <a:pt x="403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5" name="Freeform 261"/>
            <p:cNvSpPr>
              <a:spLocks/>
            </p:cNvSpPr>
            <p:nvPr/>
          </p:nvSpPr>
          <p:spPr bwMode="auto">
            <a:xfrm>
              <a:off x="2371" y="1487"/>
              <a:ext cx="1" cy="68"/>
            </a:xfrm>
            <a:custGeom>
              <a:avLst/>
              <a:gdLst>
                <a:gd name="T0" fmla="*/ 0 w 1"/>
                <a:gd name="T1" fmla="*/ 0 h 744"/>
                <a:gd name="T2" fmla="*/ 0 w 1"/>
                <a:gd name="T3" fmla="*/ 744 h 744"/>
                <a:gd name="T4" fmla="*/ 1 w 1"/>
                <a:gd name="T5" fmla="*/ 744 h 744"/>
              </a:gdLst>
              <a:ahLst/>
              <a:cxnLst>
                <a:cxn ang="0">
                  <a:pos x="T0" y="T1"/>
                </a:cxn>
                <a:cxn ang="0">
                  <a:pos x="T2" y="T3"/>
                </a:cxn>
                <a:cxn ang="0">
                  <a:pos x="T4" y="T5"/>
                </a:cxn>
              </a:cxnLst>
              <a:rect l="0" t="0" r="r" b="b"/>
              <a:pathLst>
                <a:path w="1" h="744">
                  <a:moveTo>
                    <a:pt x="0" y="0"/>
                  </a:moveTo>
                  <a:lnTo>
                    <a:pt x="0" y="744"/>
                  </a:lnTo>
                  <a:lnTo>
                    <a:pt x="1" y="74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6" name="Freeform 262"/>
            <p:cNvSpPr>
              <a:spLocks/>
            </p:cNvSpPr>
            <p:nvPr/>
          </p:nvSpPr>
          <p:spPr bwMode="auto">
            <a:xfrm>
              <a:off x="2397" y="1487"/>
              <a:ext cx="1" cy="68"/>
            </a:xfrm>
            <a:custGeom>
              <a:avLst/>
              <a:gdLst>
                <a:gd name="T0" fmla="*/ 0 w 1"/>
                <a:gd name="T1" fmla="*/ 0 h 744"/>
                <a:gd name="T2" fmla="*/ 0 w 1"/>
                <a:gd name="T3" fmla="*/ 744 h 744"/>
                <a:gd name="T4" fmla="*/ 1 w 1"/>
                <a:gd name="T5" fmla="*/ 744 h 744"/>
              </a:gdLst>
              <a:ahLst/>
              <a:cxnLst>
                <a:cxn ang="0">
                  <a:pos x="T0" y="T1"/>
                </a:cxn>
                <a:cxn ang="0">
                  <a:pos x="T2" y="T3"/>
                </a:cxn>
                <a:cxn ang="0">
                  <a:pos x="T4" y="T5"/>
                </a:cxn>
              </a:cxnLst>
              <a:rect l="0" t="0" r="r" b="b"/>
              <a:pathLst>
                <a:path w="1" h="744">
                  <a:moveTo>
                    <a:pt x="0" y="0"/>
                  </a:moveTo>
                  <a:lnTo>
                    <a:pt x="0" y="744"/>
                  </a:lnTo>
                  <a:lnTo>
                    <a:pt x="1" y="74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7" name="Freeform 263"/>
            <p:cNvSpPr>
              <a:spLocks/>
            </p:cNvSpPr>
            <p:nvPr/>
          </p:nvSpPr>
          <p:spPr bwMode="auto">
            <a:xfrm>
              <a:off x="2371" y="1555"/>
              <a:ext cx="26" cy="13"/>
            </a:xfrm>
            <a:custGeom>
              <a:avLst/>
              <a:gdLst>
                <a:gd name="T0" fmla="*/ 0 w 281"/>
                <a:gd name="T1" fmla="*/ 0 h 141"/>
                <a:gd name="T2" fmla="*/ 41 w 281"/>
                <a:gd name="T3" fmla="*/ 99 h 141"/>
                <a:gd name="T4" fmla="*/ 140 w 281"/>
                <a:gd name="T5" fmla="*/ 141 h 141"/>
                <a:gd name="T6" fmla="*/ 239 w 281"/>
                <a:gd name="T7" fmla="*/ 99 h 141"/>
                <a:gd name="T8" fmla="*/ 280 w 281"/>
                <a:gd name="T9" fmla="*/ 0 h 141"/>
                <a:gd name="T10" fmla="*/ 281 w 281"/>
                <a:gd name="T11" fmla="*/ 0 h 141"/>
              </a:gdLst>
              <a:ahLst/>
              <a:cxnLst>
                <a:cxn ang="0">
                  <a:pos x="T0" y="T1"/>
                </a:cxn>
                <a:cxn ang="0">
                  <a:pos x="T2" y="T3"/>
                </a:cxn>
                <a:cxn ang="0">
                  <a:pos x="T4" y="T5"/>
                </a:cxn>
                <a:cxn ang="0">
                  <a:pos x="T6" y="T7"/>
                </a:cxn>
                <a:cxn ang="0">
                  <a:pos x="T8" y="T9"/>
                </a:cxn>
                <a:cxn ang="0">
                  <a:pos x="T10" y="T11"/>
                </a:cxn>
              </a:cxnLst>
              <a:rect l="0" t="0" r="r" b="b"/>
              <a:pathLst>
                <a:path w="281" h="141">
                  <a:moveTo>
                    <a:pt x="0" y="0"/>
                  </a:moveTo>
                  <a:lnTo>
                    <a:pt x="41" y="99"/>
                  </a:lnTo>
                  <a:lnTo>
                    <a:pt x="140" y="141"/>
                  </a:lnTo>
                  <a:lnTo>
                    <a:pt x="239" y="99"/>
                  </a:lnTo>
                  <a:lnTo>
                    <a:pt x="280" y="0"/>
                  </a:lnTo>
                  <a:lnTo>
                    <a:pt x="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8" name="Freeform 264"/>
            <p:cNvSpPr>
              <a:spLocks/>
            </p:cNvSpPr>
            <p:nvPr/>
          </p:nvSpPr>
          <p:spPr bwMode="auto">
            <a:xfrm>
              <a:off x="2764" y="1487"/>
              <a:ext cx="1" cy="68"/>
            </a:xfrm>
            <a:custGeom>
              <a:avLst/>
              <a:gdLst>
                <a:gd name="T0" fmla="*/ 0 w 1"/>
                <a:gd name="T1" fmla="*/ 0 h 744"/>
                <a:gd name="T2" fmla="*/ 0 w 1"/>
                <a:gd name="T3" fmla="*/ 744 h 744"/>
                <a:gd name="T4" fmla="*/ 1 w 1"/>
                <a:gd name="T5" fmla="*/ 744 h 744"/>
              </a:gdLst>
              <a:ahLst/>
              <a:cxnLst>
                <a:cxn ang="0">
                  <a:pos x="T0" y="T1"/>
                </a:cxn>
                <a:cxn ang="0">
                  <a:pos x="T2" y="T3"/>
                </a:cxn>
                <a:cxn ang="0">
                  <a:pos x="T4" y="T5"/>
                </a:cxn>
              </a:cxnLst>
              <a:rect l="0" t="0" r="r" b="b"/>
              <a:pathLst>
                <a:path w="1" h="744">
                  <a:moveTo>
                    <a:pt x="0" y="0"/>
                  </a:moveTo>
                  <a:lnTo>
                    <a:pt x="0" y="744"/>
                  </a:lnTo>
                  <a:lnTo>
                    <a:pt x="1" y="74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49" name="Freeform 265"/>
            <p:cNvSpPr>
              <a:spLocks/>
            </p:cNvSpPr>
            <p:nvPr/>
          </p:nvSpPr>
          <p:spPr bwMode="auto">
            <a:xfrm>
              <a:off x="2738" y="1487"/>
              <a:ext cx="1" cy="68"/>
            </a:xfrm>
            <a:custGeom>
              <a:avLst/>
              <a:gdLst>
                <a:gd name="T0" fmla="*/ 0 w 1"/>
                <a:gd name="T1" fmla="*/ 0 h 744"/>
                <a:gd name="T2" fmla="*/ 0 w 1"/>
                <a:gd name="T3" fmla="*/ 744 h 744"/>
                <a:gd name="T4" fmla="*/ 1 w 1"/>
                <a:gd name="T5" fmla="*/ 744 h 744"/>
              </a:gdLst>
              <a:ahLst/>
              <a:cxnLst>
                <a:cxn ang="0">
                  <a:pos x="T0" y="T1"/>
                </a:cxn>
                <a:cxn ang="0">
                  <a:pos x="T2" y="T3"/>
                </a:cxn>
                <a:cxn ang="0">
                  <a:pos x="T4" y="T5"/>
                </a:cxn>
              </a:cxnLst>
              <a:rect l="0" t="0" r="r" b="b"/>
              <a:pathLst>
                <a:path w="1" h="744">
                  <a:moveTo>
                    <a:pt x="0" y="0"/>
                  </a:moveTo>
                  <a:lnTo>
                    <a:pt x="0" y="744"/>
                  </a:lnTo>
                  <a:lnTo>
                    <a:pt x="1" y="74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6650" name="Freeform 266"/>
            <p:cNvSpPr>
              <a:spLocks/>
            </p:cNvSpPr>
            <p:nvPr/>
          </p:nvSpPr>
          <p:spPr bwMode="auto">
            <a:xfrm>
              <a:off x="2738" y="1555"/>
              <a:ext cx="26" cy="13"/>
            </a:xfrm>
            <a:custGeom>
              <a:avLst/>
              <a:gdLst>
                <a:gd name="T0" fmla="*/ 0 w 282"/>
                <a:gd name="T1" fmla="*/ 0 h 141"/>
                <a:gd name="T2" fmla="*/ 41 w 282"/>
                <a:gd name="T3" fmla="*/ 99 h 141"/>
                <a:gd name="T4" fmla="*/ 140 w 282"/>
                <a:gd name="T5" fmla="*/ 141 h 141"/>
                <a:gd name="T6" fmla="*/ 239 w 282"/>
                <a:gd name="T7" fmla="*/ 99 h 141"/>
                <a:gd name="T8" fmla="*/ 281 w 282"/>
                <a:gd name="T9" fmla="*/ 0 h 141"/>
                <a:gd name="T10" fmla="*/ 282 w 282"/>
                <a:gd name="T11" fmla="*/ 0 h 141"/>
              </a:gdLst>
              <a:ahLst/>
              <a:cxnLst>
                <a:cxn ang="0">
                  <a:pos x="T0" y="T1"/>
                </a:cxn>
                <a:cxn ang="0">
                  <a:pos x="T2" y="T3"/>
                </a:cxn>
                <a:cxn ang="0">
                  <a:pos x="T4" y="T5"/>
                </a:cxn>
                <a:cxn ang="0">
                  <a:pos x="T6" y="T7"/>
                </a:cxn>
                <a:cxn ang="0">
                  <a:pos x="T8" y="T9"/>
                </a:cxn>
                <a:cxn ang="0">
                  <a:pos x="T10" y="T11"/>
                </a:cxn>
              </a:cxnLst>
              <a:rect l="0" t="0" r="r" b="b"/>
              <a:pathLst>
                <a:path w="282" h="141">
                  <a:moveTo>
                    <a:pt x="0" y="0"/>
                  </a:moveTo>
                  <a:lnTo>
                    <a:pt x="41" y="99"/>
                  </a:lnTo>
                  <a:lnTo>
                    <a:pt x="140" y="141"/>
                  </a:lnTo>
                  <a:lnTo>
                    <a:pt x="239" y="99"/>
                  </a:lnTo>
                  <a:lnTo>
                    <a:pt x="281" y="0"/>
                  </a:lnTo>
                  <a:lnTo>
                    <a:pt x="28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6651" name="Text Box 267"/>
          <p:cNvSpPr txBox="1">
            <a:spLocks noChangeArrowheads="1"/>
          </p:cNvSpPr>
          <p:nvPr/>
        </p:nvSpPr>
        <p:spPr bwMode="auto">
          <a:xfrm>
            <a:off x="685800" y="6172200"/>
            <a:ext cx="79248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600" i="0">
                <a:solidFill>
                  <a:srgbClr val="FF0000"/>
                </a:solidFill>
                <a:effectLst>
                  <a:outerShdw blurRad="38100" dist="38100" dir="2700000" algn="tl">
                    <a:srgbClr val="FFFFFF"/>
                  </a:outerShdw>
                </a:effectLst>
                <a:latin typeface="Times New Roman" pitchFamily="18" charset="0"/>
              </a:rPr>
              <a:t>SLOTTED NUT WITH A SPLIT PIN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651"/>
                                        </p:tgtEl>
                                        <p:attrNameLst>
                                          <p:attrName>style.visibility</p:attrName>
                                        </p:attrNameLst>
                                      </p:cBhvr>
                                      <p:to>
                                        <p:strVal val="visible"/>
                                      </p:to>
                                    </p:set>
                                    <p:animEffect transition="in" filter="dissolve">
                                      <p:cBhvr>
                                        <p:cTn id="7" dur="500"/>
                                        <p:tgtEl>
                                          <p:spTgt spid="166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6386"/>
                                        </p:tgtEl>
                                        <p:attrNameLst>
                                          <p:attrName>style.visibility</p:attrName>
                                        </p:attrNameLst>
                                      </p:cBhvr>
                                      <p:to>
                                        <p:strVal val="visible"/>
                                      </p:to>
                                    </p:set>
                                    <p:animEffect transition="in" filter="dissolve">
                                      <p:cBhvr>
                                        <p:cTn id="12" dur="500"/>
                                        <p:tgtEl>
                                          <p:spTgt spid="16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51" grpId="0"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45" name="Group 337"/>
          <p:cNvGrpSpPr>
            <a:grpSpLocks/>
          </p:cNvGrpSpPr>
          <p:nvPr/>
        </p:nvGrpSpPr>
        <p:grpSpPr bwMode="auto">
          <a:xfrm>
            <a:off x="377825" y="838200"/>
            <a:ext cx="8689975" cy="3213100"/>
            <a:chOff x="1355" y="1788"/>
            <a:chExt cx="2472" cy="914"/>
          </a:xfrm>
        </p:grpSpPr>
        <p:sp>
          <p:nvSpPr>
            <p:cNvPr id="17412" name="Freeform 4"/>
            <p:cNvSpPr>
              <a:spLocks/>
            </p:cNvSpPr>
            <p:nvPr/>
          </p:nvSpPr>
          <p:spPr bwMode="auto">
            <a:xfrm>
              <a:off x="1515" y="2109"/>
              <a:ext cx="1" cy="55"/>
            </a:xfrm>
            <a:custGeom>
              <a:avLst/>
              <a:gdLst>
                <a:gd name="T0" fmla="*/ 0 w 1"/>
                <a:gd name="T1" fmla="*/ 0 h 552"/>
                <a:gd name="T2" fmla="*/ 0 w 1"/>
                <a:gd name="T3" fmla="*/ 552 h 552"/>
                <a:gd name="T4" fmla="*/ 1 w 1"/>
                <a:gd name="T5" fmla="*/ 552 h 552"/>
              </a:gdLst>
              <a:ahLst/>
              <a:cxnLst>
                <a:cxn ang="0">
                  <a:pos x="T0" y="T1"/>
                </a:cxn>
                <a:cxn ang="0">
                  <a:pos x="T2" y="T3"/>
                </a:cxn>
                <a:cxn ang="0">
                  <a:pos x="T4" y="T5"/>
                </a:cxn>
              </a:cxnLst>
              <a:rect l="0" t="0" r="r" b="b"/>
              <a:pathLst>
                <a:path w="1" h="552">
                  <a:moveTo>
                    <a:pt x="0" y="0"/>
                  </a:moveTo>
                  <a:lnTo>
                    <a:pt x="0" y="552"/>
                  </a:lnTo>
                  <a:lnTo>
                    <a:pt x="1" y="55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13" name="Freeform 5"/>
            <p:cNvSpPr>
              <a:spLocks/>
            </p:cNvSpPr>
            <p:nvPr/>
          </p:nvSpPr>
          <p:spPr bwMode="auto">
            <a:xfrm>
              <a:off x="1355" y="2275"/>
              <a:ext cx="50" cy="1"/>
            </a:xfrm>
            <a:custGeom>
              <a:avLst/>
              <a:gdLst>
                <a:gd name="T0" fmla="*/ 0 w 508"/>
                <a:gd name="T1" fmla="*/ 507 w 508"/>
                <a:gd name="T2" fmla="*/ 508 w 508"/>
              </a:gdLst>
              <a:ahLst/>
              <a:cxnLst>
                <a:cxn ang="0">
                  <a:pos x="T0" y="0"/>
                </a:cxn>
                <a:cxn ang="0">
                  <a:pos x="T1" y="0"/>
                </a:cxn>
                <a:cxn ang="0">
                  <a:pos x="T2" y="0"/>
                </a:cxn>
              </a:cxnLst>
              <a:rect l="0" t="0" r="r" b="b"/>
              <a:pathLst>
                <a:path w="508">
                  <a:moveTo>
                    <a:pt x="0" y="0"/>
                  </a:moveTo>
                  <a:lnTo>
                    <a:pt x="507" y="0"/>
                  </a:lnTo>
                  <a:lnTo>
                    <a:pt x="5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14" name="Freeform 6"/>
            <p:cNvSpPr>
              <a:spLocks/>
            </p:cNvSpPr>
            <p:nvPr/>
          </p:nvSpPr>
          <p:spPr bwMode="auto">
            <a:xfrm>
              <a:off x="1515" y="2440"/>
              <a:ext cx="111" cy="1"/>
            </a:xfrm>
            <a:custGeom>
              <a:avLst/>
              <a:gdLst>
                <a:gd name="T0" fmla="*/ 0 w 1103"/>
                <a:gd name="T1" fmla="*/ 1102 w 1103"/>
                <a:gd name="T2" fmla="*/ 1103 w 1103"/>
              </a:gdLst>
              <a:ahLst/>
              <a:cxnLst>
                <a:cxn ang="0">
                  <a:pos x="T0" y="0"/>
                </a:cxn>
                <a:cxn ang="0">
                  <a:pos x="T1" y="0"/>
                </a:cxn>
                <a:cxn ang="0">
                  <a:pos x="T2" y="0"/>
                </a:cxn>
              </a:cxnLst>
              <a:rect l="0" t="0" r="r" b="b"/>
              <a:pathLst>
                <a:path w="1103">
                  <a:moveTo>
                    <a:pt x="0" y="0"/>
                  </a:moveTo>
                  <a:lnTo>
                    <a:pt x="1102" y="0"/>
                  </a:lnTo>
                  <a:lnTo>
                    <a:pt x="11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15" name="Freeform 7"/>
            <p:cNvSpPr>
              <a:spLocks/>
            </p:cNvSpPr>
            <p:nvPr/>
          </p:nvSpPr>
          <p:spPr bwMode="auto">
            <a:xfrm>
              <a:off x="1515" y="2109"/>
              <a:ext cx="111" cy="1"/>
            </a:xfrm>
            <a:custGeom>
              <a:avLst/>
              <a:gdLst>
                <a:gd name="T0" fmla="*/ 0 w 1103"/>
                <a:gd name="T1" fmla="*/ 1102 w 1103"/>
                <a:gd name="T2" fmla="*/ 1103 w 1103"/>
              </a:gdLst>
              <a:ahLst/>
              <a:cxnLst>
                <a:cxn ang="0">
                  <a:pos x="T0" y="0"/>
                </a:cxn>
                <a:cxn ang="0">
                  <a:pos x="T1" y="0"/>
                </a:cxn>
                <a:cxn ang="0">
                  <a:pos x="T2" y="0"/>
                </a:cxn>
              </a:cxnLst>
              <a:rect l="0" t="0" r="r" b="b"/>
              <a:pathLst>
                <a:path w="1103">
                  <a:moveTo>
                    <a:pt x="0" y="0"/>
                  </a:moveTo>
                  <a:lnTo>
                    <a:pt x="1102" y="0"/>
                  </a:lnTo>
                  <a:lnTo>
                    <a:pt x="11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16" name="Freeform 8"/>
            <p:cNvSpPr>
              <a:spLocks/>
            </p:cNvSpPr>
            <p:nvPr/>
          </p:nvSpPr>
          <p:spPr bwMode="auto">
            <a:xfrm>
              <a:off x="1405" y="2385"/>
              <a:ext cx="110" cy="1"/>
            </a:xfrm>
            <a:custGeom>
              <a:avLst/>
              <a:gdLst>
                <a:gd name="T0" fmla="*/ 0 w 1102"/>
                <a:gd name="T1" fmla="*/ 1101 w 1102"/>
                <a:gd name="T2" fmla="*/ 1102 w 1102"/>
              </a:gdLst>
              <a:ahLst/>
              <a:cxnLst>
                <a:cxn ang="0">
                  <a:pos x="T0" y="0"/>
                </a:cxn>
                <a:cxn ang="0">
                  <a:pos x="T1" y="0"/>
                </a:cxn>
                <a:cxn ang="0">
                  <a:pos x="T2" y="0"/>
                </a:cxn>
              </a:cxnLst>
              <a:rect l="0" t="0" r="r" b="b"/>
              <a:pathLst>
                <a:path w="1102">
                  <a:moveTo>
                    <a:pt x="0" y="0"/>
                  </a:moveTo>
                  <a:lnTo>
                    <a:pt x="1101" y="0"/>
                  </a:lnTo>
                  <a:lnTo>
                    <a:pt x="11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17" name="Freeform 9"/>
            <p:cNvSpPr>
              <a:spLocks/>
            </p:cNvSpPr>
            <p:nvPr/>
          </p:nvSpPr>
          <p:spPr bwMode="auto">
            <a:xfrm>
              <a:off x="1468" y="2164"/>
              <a:ext cx="47" cy="1"/>
            </a:xfrm>
            <a:custGeom>
              <a:avLst/>
              <a:gdLst>
                <a:gd name="T0" fmla="*/ 0 w 474"/>
                <a:gd name="T1" fmla="*/ 473 w 474"/>
                <a:gd name="T2" fmla="*/ 474 w 474"/>
              </a:gdLst>
              <a:ahLst/>
              <a:cxnLst>
                <a:cxn ang="0">
                  <a:pos x="T0" y="0"/>
                </a:cxn>
                <a:cxn ang="0">
                  <a:pos x="T1" y="0"/>
                </a:cxn>
                <a:cxn ang="0">
                  <a:pos x="T2" y="0"/>
                </a:cxn>
              </a:cxnLst>
              <a:rect l="0" t="0" r="r" b="b"/>
              <a:pathLst>
                <a:path w="474">
                  <a:moveTo>
                    <a:pt x="0" y="0"/>
                  </a:moveTo>
                  <a:lnTo>
                    <a:pt x="473" y="0"/>
                  </a:lnTo>
                  <a:lnTo>
                    <a:pt x="4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18" name="Freeform 10"/>
            <p:cNvSpPr>
              <a:spLocks/>
            </p:cNvSpPr>
            <p:nvPr/>
          </p:nvSpPr>
          <p:spPr bwMode="auto">
            <a:xfrm>
              <a:off x="1384" y="2164"/>
              <a:ext cx="43" cy="111"/>
            </a:xfrm>
            <a:custGeom>
              <a:avLst/>
              <a:gdLst>
                <a:gd name="T0" fmla="*/ 213 w 426"/>
                <a:gd name="T1" fmla="*/ 0 h 1101"/>
                <a:gd name="T2" fmla="*/ 173 w 426"/>
                <a:gd name="T3" fmla="*/ 10 h 1101"/>
                <a:gd name="T4" fmla="*/ 134 w 426"/>
                <a:gd name="T5" fmla="*/ 40 h 1101"/>
                <a:gd name="T6" fmla="*/ 98 w 426"/>
                <a:gd name="T7" fmla="*/ 88 h 1101"/>
                <a:gd name="T8" fmla="*/ 66 w 426"/>
                <a:gd name="T9" fmla="*/ 152 h 1101"/>
                <a:gd name="T10" fmla="*/ 39 w 426"/>
                <a:gd name="T11" fmla="*/ 231 h 1101"/>
                <a:gd name="T12" fmla="*/ 19 w 426"/>
                <a:gd name="T13" fmla="*/ 322 h 1101"/>
                <a:gd name="T14" fmla="*/ 6 w 426"/>
                <a:gd name="T15" fmla="*/ 422 h 1101"/>
                <a:gd name="T16" fmla="*/ 0 w 426"/>
                <a:gd name="T17" fmla="*/ 525 h 1101"/>
                <a:gd name="T18" fmla="*/ 2 w 426"/>
                <a:gd name="T19" fmla="*/ 630 h 1101"/>
                <a:gd name="T20" fmla="*/ 11 w 426"/>
                <a:gd name="T21" fmla="*/ 732 h 1101"/>
                <a:gd name="T22" fmla="*/ 29 w 426"/>
                <a:gd name="T23" fmla="*/ 828 h 1101"/>
                <a:gd name="T24" fmla="*/ 52 w 426"/>
                <a:gd name="T25" fmla="*/ 913 h 1101"/>
                <a:gd name="T26" fmla="*/ 81 w 426"/>
                <a:gd name="T27" fmla="*/ 986 h 1101"/>
                <a:gd name="T28" fmla="*/ 115 w 426"/>
                <a:gd name="T29" fmla="*/ 1042 h 1101"/>
                <a:gd name="T30" fmla="*/ 153 w 426"/>
                <a:gd name="T31" fmla="*/ 1081 h 1101"/>
                <a:gd name="T32" fmla="*/ 192 w 426"/>
                <a:gd name="T33" fmla="*/ 1101 h 1101"/>
                <a:gd name="T34" fmla="*/ 233 w 426"/>
                <a:gd name="T35" fmla="*/ 1101 h 1101"/>
                <a:gd name="T36" fmla="*/ 274 w 426"/>
                <a:gd name="T37" fmla="*/ 1081 h 1101"/>
                <a:gd name="T38" fmla="*/ 311 w 426"/>
                <a:gd name="T39" fmla="*/ 1042 h 1101"/>
                <a:gd name="T40" fmla="*/ 346 w 426"/>
                <a:gd name="T41" fmla="*/ 986 h 1101"/>
                <a:gd name="T42" fmla="*/ 375 w 426"/>
                <a:gd name="T43" fmla="*/ 913 h 1101"/>
                <a:gd name="T44" fmla="*/ 398 w 426"/>
                <a:gd name="T45" fmla="*/ 828 h 1101"/>
                <a:gd name="T46" fmla="*/ 415 w 426"/>
                <a:gd name="T47" fmla="*/ 732 h 1101"/>
                <a:gd name="T48" fmla="*/ 425 w 426"/>
                <a:gd name="T49" fmla="*/ 630 h 1101"/>
                <a:gd name="T50" fmla="*/ 426 w 426"/>
                <a:gd name="T51" fmla="*/ 525 h 1101"/>
                <a:gd name="T52" fmla="*/ 421 w 426"/>
                <a:gd name="T53" fmla="*/ 422 h 1101"/>
                <a:gd name="T54" fmla="*/ 408 w 426"/>
                <a:gd name="T55" fmla="*/ 322 h 1101"/>
                <a:gd name="T56" fmla="*/ 387 w 426"/>
                <a:gd name="T57" fmla="*/ 231 h 1101"/>
                <a:gd name="T58" fmla="*/ 361 w 426"/>
                <a:gd name="T59" fmla="*/ 152 h 1101"/>
                <a:gd name="T60" fmla="*/ 329 w 426"/>
                <a:gd name="T61" fmla="*/ 88 h 1101"/>
                <a:gd name="T62" fmla="*/ 292 w 426"/>
                <a:gd name="T63" fmla="*/ 40 h 1101"/>
                <a:gd name="T64" fmla="*/ 254 w 426"/>
                <a:gd name="T65" fmla="*/ 10 h 1101"/>
                <a:gd name="T66" fmla="*/ 213 w 426"/>
                <a:gd name="T67" fmla="*/ 0 h 1101"/>
                <a:gd name="T68" fmla="*/ 214 w 426"/>
                <a:gd name="T69" fmla="*/ 0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1101">
                  <a:moveTo>
                    <a:pt x="213" y="0"/>
                  </a:moveTo>
                  <a:lnTo>
                    <a:pt x="173" y="10"/>
                  </a:lnTo>
                  <a:lnTo>
                    <a:pt x="134" y="40"/>
                  </a:lnTo>
                  <a:lnTo>
                    <a:pt x="98" y="88"/>
                  </a:lnTo>
                  <a:lnTo>
                    <a:pt x="66" y="152"/>
                  </a:lnTo>
                  <a:lnTo>
                    <a:pt x="39" y="231"/>
                  </a:lnTo>
                  <a:lnTo>
                    <a:pt x="19" y="322"/>
                  </a:lnTo>
                  <a:lnTo>
                    <a:pt x="6" y="422"/>
                  </a:lnTo>
                  <a:lnTo>
                    <a:pt x="0" y="525"/>
                  </a:lnTo>
                  <a:lnTo>
                    <a:pt x="2" y="630"/>
                  </a:lnTo>
                  <a:lnTo>
                    <a:pt x="11" y="732"/>
                  </a:lnTo>
                  <a:lnTo>
                    <a:pt x="29" y="828"/>
                  </a:lnTo>
                  <a:lnTo>
                    <a:pt x="52" y="913"/>
                  </a:lnTo>
                  <a:lnTo>
                    <a:pt x="81" y="986"/>
                  </a:lnTo>
                  <a:lnTo>
                    <a:pt x="115" y="1042"/>
                  </a:lnTo>
                  <a:lnTo>
                    <a:pt x="153" y="1081"/>
                  </a:lnTo>
                  <a:lnTo>
                    <a:pt x="192" y="1101"/>
                  </a:lnTo>
                  <a:lnTo>
                    <a:pt x="233" y="1101"/>
                  </a:lnTo>
                  <a:lnTo>
                    <a:pt x="274" y="1081"/>
                  </a:lnTo>
                  <a:lnTo>
                    <a:pt x="311" y="1042"/>
                  </a:lnTo>
                  <a:lnTo>
                    <a:pt x="346" y="986"/>
                  </a:lnTo>
                  <a:lnTo>
                    <a:pt x="375" y="913"/>
                  </a:lnTo>
                  <a:lnTo>
                    <a:pt x="398" y="828"/>
                  </a:lnTo>
                  <a:lnTo>
                    <a:pt x="415" y="732"/>
                  </a:lnTo>
                  <a:lnTo>
                    <a:pt x="425" y="630"/>
                  </a:lnTo>
                  <a:lnTo>
                    <a:pt x="426" y="525"/>
                  </a:lnTo>
                  <a:lnTo>
                    <a:pt x="421" y="422"/>
                  </a:lnTo>
                  <a:lnTo>
                    <a:pt x="408" y="322"/>
                  </a:lnTo>
                  <a:lnTo>
                    <a:pt x="387" y="231"/>
                  </a:lnTo>
                  <a:lnTo>
                    <a:pt x="361" y="152"/>
                  </a:lnTo>
                  <a:lnTo>
                    <a:pt x="329" y="88"/>
                  </a:lnTo>
                  <a:lnTo>
                    <a:pt x="292" y="40"/>
                  </a:lnTo>
                  <a:lnTo>
                    <a:pt x="254" y="10"/>
                  </a:lnTo>
                  <a:lnTo>
                    <a:pt x="213" y="0"/>
                  </a:lnTo>
                  <a:lnTo>
                    <a:pt x="2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19" name="Freeform 11"/>
            <p:cNvSpPr>
              <a:spLocks/>
            </p:cNvSpPr>
            <p:nvPr/>
          </p:nvSpPr>
          <p:spPr bwMode="auto">
            <a:xfrm>
              <a:off x="1389" y="2275"/>
              <a:ext cx="16" cy="110"/>
            </a:xfrm>
            <a:custGeom>
              <a:avLst/>
              <a:gdLst>
                <a:gd name="T0" fmla="*/ 160 w 161"/>
                <a:gd name="T1" fmla="*/ 0 h 1104"/>
                <a:gd name="T2" fmla="*/ 131 w 161"/>
                <a:gd name="T3" fmla="*/ 9 h 1104"/>
                <a:gd name="T4" fmla="*/ 102 w 161"/>
                <a:gd name="T5" fmla="*/ 37 h 1104"/>
                <a:gd name="T6" fmla="*/ 76 w 161"/>
                <a:gd name="T7" fmla="*/ 82 h 1104"/>
                <a:gd name="T8" fmla="*/ 53 w 161"/>
                <a:gd name="T9" fmla="*/ 144 h 1104"/>
                <a:gd name="T10" fmla="*/ 32 w 161"/>
                <a:gd name="T11" fmla="*/ 219 h 1104"/>
                <a:gd name="T12" fmla="*/ 16 w 161"/>
                <a:gd name="T13" fmla="*/ 306 h 1104"/>
                <a:gd name="T14" fmla="*/ 6 w 161"/>
                <a:gd name="T15" fmla="*/ 400 h 1104"/>
                <a:gd name="T16" fmla="*/ 0 w 161"/>
                <a:gd name="T17" fmla="*/ 501 h 1104"/>
                <a:gd name="T18" fmla="*/ 0 w 161"/>
                <a:gd name="T19" fmla="*/ 603 h 1104"/>
                <a:gd name="T20" fmla="*/ 6 w 161"/>
                <a:gd name="T21" fmla="*/ 702 h 1104"/>
                <a:gd name="T22" fmla="*/ 16 w 161"/>
                <a:gd name="T23" fmla="*/ 798 h 1104"/>
                <a:gd name="T24" fmla="*/ 32 w 161"/>
                <a:gd name="T25" fmla="*/ 885 h 1104"/>
                <a:gd name="T26" fmla="*/ 53 w 161"/>
                <a:gd name="T27" fmla="*/ 960 h 1104"/>
                <a:gd name="T28" fmla="*/ 76 w 161"/>
                <a:gd name="T29" fmla="*/ 1021 h 1104"/>
                <a:gd name="T30" fmla="*/ 102 w 161"/>
                <a:gd name="T31" fmla="*/ 1067 h 1104"/>
                <a:gd name="T32" fmla="*/ 131 w 161"/>
                <a:gd name="T33" fmla="*/ 1095 h 1104"/>
                <a:gd name="T34" fmla="*/ 160 w 161"/>
                <a:gd name="T35" fmla="*/ 1104 h 1104"/>
                <a:gd name="T36" fmla="*/ 161 w 161"/>
                <a:gd name="T37" fmla="*/ 1104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104">
                  <a:moveTo>
                    <a:pt x="160" y="0"/>
                  </a:moveTo>
                  <a:lnTo>
                    <a:pt x="131" y="9"/>
                  </a:lnTo>
                  <a:lnTo>
                    <a:pt x="102" y="37"/>
                  </a:lnTo>
                  <a:lnTo>
                    <a:pt x="76" y="82"/>
                  </a:lnTo>
                  <a:lnTo>
                    <a:pt x="53" y="144"/>
                  </a:lnTo>
                  <a:lnTo>
                    <a:pt x="32" y="219"/>
                  </a:lnTo>
                  <a:lnTo>
                    <a:pt x="16" y="306"/>
                  </a:lnTo>
                  <a:lnTo>
                    <a:pt x="6" y="400"/>
                  </a:lnTo>
                  <a:lnTo>
                    <a:pt x="0" y="501"/>
                  </a:lnTo>
                  <a:lnTo>
                    <a:pt x="0" y="603"/>
                  </a:lnTo>
                  <a:lnTo>
                    <a:pt x="6" y="702"/>
                  </a:lnTo>
                  <a:lnTo>
                    <a:pt x="16" y="798"/>
                  </a:lnTo>
                  <a:lnTo>
                    <a:pt x="32" y="885"/>
                  </a:lnTo>
                  <a:lnTo>
                    <a:pt x="53" y="960"/>
                  </a:lnTo>
                  <a:lnTo>
                    <a:pt x="76" y="1021"/>
                  </a:lnTo>
                  <a:lnTo>
                    <a:pt x="102" y="1067"/>
                  </a:lnTo>
                  <a:lnTo>
                    <a:pt x="131" y="1095"/>
                  </a:lnTo>
                  <a:lnTo>
                    <a:pt x="160" y="1104"/>
                  </a:lnTo>
                  <a:lnTo>
                    <a:pt x="161" y="110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0" name="Freeform 12"/>
            <p:cNvSpPr>
              <a:spLocks/>
            </p:cNvSpPr>
            <p:nvPr/>
          </p:nvSpPr>
          <p:spPr bwMode="auto">
            <a:xfrm>
              <a:off x="1625" y="1999"/>
              <a:ext cx="1" cy="110"/>
            </a:xfrm>
            <a:custGeom>
              <a:avLst/>
              <a:gdLst>
                <a:gd name="T0" fmla="*/ 0 w 1"/>
                <a:gd name="T1" fmla="*/ 0 h 1104"/>
                <a:gd name="T2" fmla="*/ 0 w 1"/>
                <a:gd name="T3" fmla="*/ 1104 h 1104"/>
                <a:gd name="T4" fmla="*/ 1 w 1"/>
                <a:gd name="T5" fmla="*/ 1104 h 1104"/>
              </a:gdLst>
              <a:ahLst/>
              <a:cxnLst>
                <a:cxn ang="0">
                  <a:pos x="T0" y="T1"/>
                </a:cxn>
                <a:cxn ang="0">
                  <a:pos x="T2" y="T3"/>
                </a:cxn>
                <a:cxn ang="0">
                  <a:pos x="T4" y="T5"/>
                </a:cxn>
              </a:cxnLst>
              <a:rect l="0" t="0" r="r" b="b"/>
              <a:pathLst>
                <a:path w="1" h="1104">
                  <a:moveTo>
                    <a:pt x="0" y="0"/>
                  </a:moveTo>
                  <a:lnTo>
                    <a:pt x="0" y="1104"/>
                  </a:lnTo>
                  <a:lnTo>
                    <a:pt x="1" y="110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1" name="Freeform 13"/>
            <p:cNvSpPr>
              <a:spLocks/>
            </p:cNvSpPr>
            <p:nvPr/>
          </p:nvSpPr>
          <p:spPr bwMode="auto">
            <a:xfrm>
              <a:off x="1625" y="2551"/>
              <a:ext cx="221" cy="1"/>
            </a:xfrm>
            <a:custGeom>
              <a:avLst/>
              <a:gdLst>
                <a:gd name="T0" fmla="*/ 0 w 2204"/>
                <a:gd name="T1" fmla="*/ 2203 w 2204"/>
                <a:gd name="T2" fmla="*/ 2204 w 2204"/>
              </a:gdLst>
              <a:ahLst/>
              <a:cxnLst>
                <a:cxn ang="0">
                  <a:pos x="T0" y="0"/>
                </a:cxn>
                <a:cxn ang="0">
                  <a:pos x="T1" y="0"/>
                </a:cxn>
                <a:cxn ang="0">
                  <a:pos x="T2" y="0"/>
                </a:cxn>
              </a:cxnLst>
              <a:rect l="0" t="0" r="r" b="b"/>
              <a:pathLst>
                <a:path w="2204">
                  <a:moveTo>
                    <a:pt x="0" y="0"/>
                  </a:moveTo>
                  <a:lnTo>
                    <a:pt x="2203" y="0"/>
                  </a:lnTo>
                  <a:lnTo>
                    <a:pt x="22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2" name="Freeform 14"/>
            <p:cNvSpPr>
              <a:spLocks/>
            </p:cNvSpPr>
            <p:nvPr/>
          </p:nvSpPr>
          <p:spPr bwMode="auto">
            <a:xfrm>
              <a:off x="1625" y="1999"/>
              <a:ext cx="221" cy="1"/>
            </a:xfrm>
            <a:custGeom>
              <a:avLst/>
              <a:gdLst>
                <a:gd name="T0" fmla="*/ 0 w 2204"/>
                <a:gd name="T1" fmla="*/ 2203 w 2204"/>
                <a:gd name="T2" fmla="*/ 2204 w 2204"/>
              </a:gdLst>
              <a:ahLst/>
              <a:cxnLst>
                <a:cxn ang="0">
                  <a:pos x="T0" y="0"/>
                </a:cxn>
                <a:cxn ang="0">
                  <a:pos x="T1" y="0"/>
                </a:cxn>
                <a:cxn ang="0">
                  <a:pos x="T2" y="0"/>
                </a:cxn>
              </a:cxnLst>
              <a:rect l="0" t="0" r="r" b="b"/>
              <a:pathLst>
                <a:path w="2204">
                  <a:moveTo>
                    <a:pt x="0" y="0"/>
                  </a:moveTo>
                  <a:lnTo>
                    <a:pt x="2203" y="0"/>
                  </a:lnTo>
                  <a:lnTo>
                    <a:pt x="22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3" name="Freeform 15"/>
            <p:cNvSpPr>
              <a:spLocks/>
            </p:cNvSpPr>
            <p:nvPr/>
          </p:nvSpPr>
          <p:spPr bwMode="auto">
            <a:xfrm>
              <a:off x="1846" y="1888"/>
              <a:ext cx="1" cy="254"/>
            </a:xfrm>
            <a:custGeom>
              <a:avLst/>
              <a:gdLst>
                <a:gd name="T0" fmla="*/ 0 w 1"/>
                <a:gd name="T1" fmla="*/ 0 h 2539"/>
                <a:gd name="T2" fmla="*/ 0 w 1"/>
                <a:gd name="T3" fmla="*/ 2539 h 2539"/>
                <a:gd name="T4" fmla="*/ 1 w 1"/>
                <a:gd name="T5" fmla="*/ 2539 h 2539"/>
              </a:gdLst>
              <a:ahLst/>
              <a:cxnLst>
                <a:cxn ang="0">
                  <a:pos x="T0" y="T1"/>
                </a:cxn>
                <a:cxn ang="0">
                  <a:pos x="T2" y="T3"/>
                </a:cxn>
                <a:cxn ang="0">
                  <a:pos x="T4" y="T5"/>
                </a:cxn>
              </a:cxnLst>
              <a:rect l="0" t="0" r="r" b="b"/>
              <a:pathLst>
                <a:path w="1" h="2539">
                  <a:moveTo>
                    <a:pt x="0" y="0"/>
                  </a:moveTo>
                  <a:lnTo>
                    <a:pt x="0" y="2539"/>
                  </a:lnTo>
                  <a:lnTo>
                    <a:pt x="1" y="253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4" name="Freeform 16"/>
            <p:cNvSpPr>
              <a:spLocks/>
            </p:cNvSpPr>
            <p:nvPr/>
          </p:nvSpPr>
          <p:spPr bwMode="auto">
            <a:xfrm>
              <a:off x="2341" y="2142"/>
              <a:ext cx="1" cy="133"/>
            </a:xfrm>
            <a:custGeom>
              <a:avLst/>
              <a:gdLst>
                <a:gd name="T0" fmla="*/ 0 w 1"/>
                <a:gd name="T1" fmla="*/ 0 h 1325"/>
                <a:gd name="T2" fmla="*/ 0 w 1"/>
                <a:gd name="T3" fmla="*/ 1325 h 1325"/>
                <a:gd name="T4" fmla="*/ 1 w 1"/>
                <a:gd name="T5" fmla="*/ 1325 h 1325"/>
              </a:gdLst>
              <a:ahLst/>
              <a:cxnLst>
                <a:cxn ang="0">
                  <a:pos x="T0" y="T1"/>
                </a:cxn>
                <a:cxn ang="0">
                  <a:pos x="T2" y="T3"/>
                </a:cxn>
                <a:cxn ang="0">
                  <a:pos x="T4" y="T5"/>
                </a:cxn>
              </a:cxnLst>
              <a:rect l="0" t="0" r="r" b="b"/>
              <a:pathLst>
                <a:path w="1" h="1325">
                  <a:moveTo>
                    <a:pt x="0" y="0"/>
                  </a:moveTo>
                  <a:lnTo>
                    <a:pt x="0" y="1325"/>
                  </a:lnTo>
                  <a:lnTo>
                    <a:pt x="1" y="13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5" name="Freeform 17"/>
            <p:cNvSpPr>
              <a:spLocks/>
            </p:cNvSpPr>
            <p:nvPr/>
          </p:nvSpPr>
          <p:spPr bwMode="auto">
            <a:xfrm>
              <a:off x="2369" y="2142"/>
              <a:ext cx="1" cy="133"/>
            </a:xfrm>
            <a:custGeom>
              <a:avLst/>
              <a:gdLst>
                <a:gd name="T0" fmla="*/ 0 w 1"/>
                <a:gd name="T1" fmla="*/ 0 h 1325"/>
                <a:gd name="T2" fmla="*/ 0 w 1"/>
                <a:gd name="T3" fmla="*/ 1325 h 1325"/>
                <a:gd name="T4" fmla="*/ 1 w 1"/>
                <a:gd name="T5" fmla="*/ 1325 h 1325"/>
              </a:gdLst>
              <a:ahLst/>
              <a:cxnLst>
                <a:cxn ang="0">
                  <a:pos x="T0" y="T1"/>
                </a:cxn>
                <a:cxn ang="0">
                  <a:pos x="T2" y="T3"/>
                </a:cxn>
                <a:cxn ang="0">
                  <a:pos x="T4" y="T5"/>
                </a:cxn>
              </a:cxnLst>
              <a:rect l="0" t="0" r="r" b="b"/>
              <a:pathLst>
                <a:path w="1" h="1325">
                  <a:moveTo>
                    <a:pt x="0" y="0"/>
                  </a:moveTo>
                  <a:lnTo>
                    <a:pt x="0" y="1325"/>
                  </a:lnTo>
                  <a:lnTo>
                    <a:pt x="1" y="13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6" name="Freeform 18"/>
            <p:cNvSpPr>
              <a:spLocks/>
            </p:cNvSpPr>
            <p:nvPr/>
          </p:nvSpPr>
          <p:spPr bwMode="auto">
            <a:xfrm>
              <a:off x="1829" y="2142"/>
              <a:ext cx="17" cy="1"/>
            </a:xfrm>
            <a:custGeom>
              <a:avLst/>
              <a:gdLst>
                <a:gd name="T0" fmla="*/ 0 w 166"/>
                <a:gd name="T1" fmla="*/ 165 w 166"/>
                <a:gd name="T2" fmla="*/ 166 w 166"/>
              </a:gdLst>
              <a:ahLst/>
              <a:cxnLst>
                <a:cxn ang="0">
                  <a:pos x="T0" y="0"/>
                </a:cxn>
                <a:cxn ang="0">
                  <a:pos x="T1" y="0"/>
                </a:cxn>
                <a:cxn ang="0">
                  <a:pos x="T2" y="0"/>
                </a:cxn>
              </a:cxnLst>
              <a:rect l="0" t="0" r="r" b="b"/>
              <a:pathLst>
                <a:path w="166">
                  <a:moveTo>
                    <a:pt x="0" y="0"/>
                  </a:moveTo>
                  <a:lnTo>
                    <a:pt x="165" y="0"/>
                  </a:lnTo>
                  <a:lnTo>
                    <a:pt x="1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7" name="Freeform 19"/>
            <p:cNvSpPr>
              <a:spLocks/>
            </p:cNvSpPr>
            <p:nvPr/>
          </p:nvSpPr>
          <p:spPr bwMode="auto">
            <a:xfrm>
              <a:off x="1625" y="2407"/>
              <a:ext cx="28" cy="1"/>
            </a:xfrm>
            <a:custGeom>
              <a:avLst/>
              <a:gdLst>
                <a:gd name="T0" fmla="*/ 0 w 276"/>
                <a:gd name="T1" fmla="*/ 275 w 276"/>
                <a:gd name="T2" fmla="*/ 276 w 276"/>
              </a:gdLst>
              <a:ahLst/>
              <a:cxnLst>
                <a:cxn ang="0">
                  <a:pos x="T0" y="0"/>
                </a:cxn>
                <a:cxn ang="0">
                  <a:pos x="T1" y="0"/>
                </a:cxn>
                <a:cxn ang="0">
                  <a:pos x="T2" y="0"/>
                </a:cxn>
              </a:cxnLst>
              <a:rect l="0" t="0" r="r" b="b"/>
              <a:pathLst>
                <a:path w="276">
                  <a:moveTo>
                    <a:pt x="0" y="0"/>
                  </a:moveTo>
                  <a:lnTo>
                    <a:pt x="275" y="0"/>
                  </a:lnTo>
                  <a:lnTo>
                    <a:pt x="2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8" name="Freeform 20"/>
            <p:cNvSpPr>
              <a:spLocks/>
            </p:cNvSpPr>
            <p:nvPr/>
          </p:nvSpPr>
          <p:spPr bwMode="auto">
            <a:xfrm>
              <a:off x="1670" y="2407"/>
              <a:ext cx="35" cy="1"/>
            </a:xfrm>
            <a:custGeom>
              <a:avLst/>
              <a:gdLst>
                <a:gd name="T0" fmla="*/ 0 w 345"/>
                <a:gd name="T1" fmla="*/ 343 w 345"/>
                <a:gd name="T2" fmla="*/ 345 w 345"/>
              </a:gdLst>
              <a:ahLst/>
              <a:cxnLst>
                <a:cxn ang="0">
                  <a:pos x="T0" y="0"/>
                </a:cxn>
                <a:cxn ang="0">
                  <a:pos x="T1" y="0"/>
                </a:cxn>
                <a:cxn ang="0">
                  <a:pos x="T2" y="0"/>
                </a:cxn>
              </a:cxnLst>
              <a:rect l="0" t="0" r="r" b="b"/>
              <a:pathLst>
                <a:path w="345">
                  <a:moveTo>
                    <a:pt x="0" y="0"/>
                  </a:moveTo>
                  <a:lnTo>
                    <a:pt x="343"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29" name="Freeform 21"/>
            <p:cNvSpPr>
              <a:spLocks/>
            </p:cNvSpPr>
            <p:nvPr/>
          </p:nvSpPr>
          <p:spPr bwMode="auto">
            <a:xfrm>
              <a:off x="1722" y="2407"/>
              <a:ext cx="34"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0" name="Freeform 22"/>
            <p:cNvSpPr>
              <a:spLocks/>
            </p:cNvSpPr>
            <p:nvPr/>
          </p:nvSpPr>
          <p:spPr bwMode="auto">
            <a:xfrm>
              <a:off x="1773" y="2407"/>
              <a:ext cx="35" cy="1"/>
            </a:xfrm>
            <a:custGeom>
              <a:avLst/>
              <a:gdLst>
                <a:gd name="T0" fmla="*/ 0 w 346"/>
                <a:gd name="T1" fmla="*/ 345 w 346"/>
                <a:gd name="T2" fmla="*/ 346 w 346"/>
              </a:gdLst>
              <a:ahLst/>
              <a:cxnLst>
                <a:cxn ang="0">
                  <a:pos x="T0" y="0"/>
                </a:cxn>
                <a:cxn ang="0">
                  <a:pos x="T1" y="0"/>
                </a:cxn>
                <a:cxn ang="0">
                  <a:pos x="T2" y="0"/>
                </a:cxn>
              </a:cxnLst>
              <a:rect l="0" t="0" r="r" b="b"/>
              <a:pathLst>
                <a:path w="346">
                  <a:moveTo>
                    <a:pt x="0" y="0"/>
                  </a:moveTo>
                  <a:lnTo>
                    <a:pt x="345" y="0"/>
                  </a:lnTo>
                  <a:lnTo>
                    <a:pt x="3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1" name="Freeform 23"/>
            <p:cNvSpPr>
              <a:spLocks/>
            </p:cNvSpPr>
            <p:nvPr/>
          </p:nvSpPr>
          <p:spPr bwMode="auto">
            <a:xfrm>
              <a:off x="1825" y="2407"/>
              <a:ext cx="35"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2" name="Freeform 24"/>
            <p:cNvSpPr>
              <a:spLocks/>
            </p:cNvSpPr>
            <p:nvPr/>
          </p:nvSpPr>
          <p:spPr bwMode="auto">
            <a:xfrm>
              <a:off x="1877" y="2407"/>
              <a:ext cx="34"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3" name="Freeform 25"/>
            <p:cNvSpPr>
              <a:spLocks/>
            </p:cNvSpPr>
            <p:nvPr/>
          </p:nvSpPr>
          <p:spPr bwMode="auto">
            <a:xfrm>
              <a:off x="1928" y="2407"/>
              <a:ext cx="35"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4" name="Freeform 26"/>
            <p:cNvSpPr>
              <a:spLocks/>
            </p:cNvSpPr>
            <p:nvPr/>
          </p:nvSpPr>
          <p:spPr bwMode="auto">
            <a:xfrm>
              <a:off x="1980" y="2407"/>
              <a:ext cx="35"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5" name="Freeform 27"/>
            <p:cNvSpPr>
              <a:spLocks/>
            </p:cNvSpPr>
            <p:nvPr/>
          </p:nvSpPr>
          <p:spPr bwMode="auto">
            <a:xfrm>
              <a:off x="2032" y="2407"/>
              <a:ext cx="34" cy="1"/>
            </a:xfrm>
            <a:custGeom>
              <a:avLst/>
              <a:gdLst>
                <a:gd name="T0" fmla="*/ 0 w 346"/>
                <a:gd name="T1" fmla="*/ 345 w 346"/>
                <a:gd name="T2" fmla="*/ 346 w 346"/>
              </a:gdLst>
              <a:ahLst/>
              <a:cxnLst>
                <a:cxn ang="0">
                  <a:pos x="T0" y="0"/>
                </a:cxn>
                <a:cxn ang="0">
                  <a:pos x="T1" y="0"/>
                </a:cxn>
                <a:cxn ang="0">
                  <a:pos x="T2" y="0"/>
                </a:cxn>
              </a:cxnLst>
              <a:rect l="0" t="0" r="r" b="b"/>
              <a:pathLst>
                <a:path w="346">
                  <a:moveTo>
                    <a:pt x="0" y="0"/>
                  </a:moveTo>
                  <a:lnTo>
                    <a:pt x="345" y="0"/>
                  </a:lnTo>
                  <a:lnTo>
                    <a:pt x="3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6" name="Freeform 28"/>
            <p:cNvSpPr>
              <a:spLocks/>
            </p:cNvSpPr>
            <p:nvPr/>
          </p:nvSpPr>
          <p:spPr bwMode="auto">
            <a:xfrm>
              <a:off x="2083" y="2407"/>
              <a:ext cx="35"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7" name="Freeform 29"/>
            <p:cNvSpPr>
              <a:spLocks/>
            </p:cNvSpPr>
            <p:nvPr/>
          </p:nvSpPr>
          <p:spPr bwMode="auto">
            <a:xfrm>
              <a:off x="2135" y="2407"/>
              <a:ext cx="34"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8" name="Freeform 30"/>
            <p:cNvSpPr>
              <a:spLocks/>
            </p:cNvSpPr>
            <p:nvPr/>
          </p:nvSpPr>
          <p:spPr bwMode="auto">
            <a:xfrm>
              <a:off x="2186" y="2407"/>
              <a:ext cx="35"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39" name="Freeform 31"/>
            <p:cNvSpPr>
              <a:spLocks/>
            </p:cNvSpPr>
            <p:nvPr/>
          </p:nvSpPr>
          <p:spPr bwMode="auto">
            <a:xfrm>
              <a:off x="2238" y="2407"/>
              <a:ext cx="35"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0" name="Freeform 32"/>
            <p:cNvSpPr>
              <a:spLocks/>
            </p:cNvSpPr>
            <p:nvPr/>
          </p:nvSpPr>
          <p:spPr bwMode="auto">
            <a:xfrm>
              <a:off x="2290" y="2407"/>
              <a:ext cx="34" cy="1"/>
            </a:xfrm>
            <a:custGeom>
              <a:avLst/>
              <a:gdLst>
                <a:gd name="T0" fmla="*/ 0 w 345"/>
                <a:gd name="T1" fmla="*/ 343 w 345"/>
                <a:gd name="T2" fmla="*/ 345 w 345"/>
              </a:gdLst>
              <a:ahLst/>
              <a:cxnLst>
                <a:cxn ang="0">
                  <a:pos x="T0" y="0"/>
                </a:cxn>
                <a:cxn ang="0">
                  <a:pos x="T1" y="0"/>
                </a:cxn>
                <a:cxn ang="0">
                  <a:pos x="T2" y="0"/>
                </a:cxn>
              </a:cxnLst>
              <a:rect l="0" t="0" r="r" b="b"/>
              <a:pathLst>
                <a:path w="345">
                  <a:moveTo>
                    <a:pt x="0" y="0"/>
                  </a:moveTo>
                  <a:lnTo>
                    <a:pt x="343"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1" name="Freeform 33"/>
            <p:cNvSpPr>
              <a:spLocks/>
            </p:cNvSpPr>
            <p:nvPr/>
          </p:nvSpPr>
          <p:spPr bwMode="auto">
            <a:xfrm>
              <a:off x="2341" y="2407"/>
              <a:ext cx="28" cy="1"/>
            </a:xfrm>
            <a:custGeom>
              <a:avLst/>
              <a:gdLst>
                <a:gd name="T0" fmla="*/ 0 w 276"/>
                <a:gd name="T1" fmla="*/ 275 w 276"/>
                <a:gd name="T2" fmla="*/ 276 w 276"/>
              </a:gdLst>
              <a:ahLst/>
              <a:cxnLst>
                <a:cxn ang="0">
                  <a:pos x="T0" y="0"/>
                </a:cxn>
                <a:cxn ang="0">
                  <a:pos x="T1" y="0"/>
                </a:cxn>
                <a:cxn ang="0">
                  <a:pos x="T2" y="0"/>
                </a:cxn>
              </a:cxnLst>
              <a:rect l="0" t="0" r="r" b="b"/>
              <a:pathLst>
                <a:path w="276">
                  <a:moveTo>
                    <a:pt x="0" y="0"/>
                  </a:moveTo>
                  <a:lnTo>
                    <a:pt x="275" y="0"/>
                  </a:lnTo>
                  <a:lnTo>
                    <a:pt x="2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2" name="Freeform 34"/>
            <p:cNvSpPr>
              <a:spLocks/>
            </p:cNvSpPr>
            <p:nvPr/>
          </p:nvSpPr>
          <p:spPr bwMode="auto">
            <a:xfrm>
              <a:off x="1625" y="2275"/>
              <a:ext cx="1" cy="276"/>
            </a:xfrm>
            <a:custGeom>
              <a:avLst/>
              <a:gdLst>
                <a:gd name="T0" fmla="*/ 0 w 1"/>
                <a:gd name="T1" fmla="*/ 0 h 2760"/>
                <a:gd name="T2" fmla="*/ 0 w 1"/>
                <a:gd name="T3" fmla="*/ 2760 h 2760"/>
                <a:gd name="T4" fmla="*/ 1 w 1"/>
                <a:gd name="T5" fmla="*/ 2760 h 2760"/>
              </a:gdLst>
              <a:ahLst/>
              <a:cxnLst>
                <a:cxn ang="0">
                  <a:pos x="T0" y="T1"/>
                </a:cxn>
                <a:cxn ang="0">
                  <a:pos x="T2" y="T3"/>
                </a:cxn>
                <a:cxn ang="0">
                  <a:pos x="T4" y="T5"/>
                </a:cxn>
              </a:cxnLst>
              <a:rect l="0" t="0" r="r" b="b"/>
              <a:pathLst>
                <a:path w="1" h="2760">
                  <a:moveTo>
                    <a:pt x="0" y="0"/>
                  </a:moveTo>
                  <a:lnTo>
                    <a:pt x="0" y="2760"/>
                  </a:lnTo>
                  <a:lnTo>
                    <a:pt x="1" y="276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3" name="Freeform 35"/>
            <p:cNvSpPr>
              <a:spLocks/>
            </p:cNvSpPr>
            <p:nvPr/>
          </p:nvSpPr>
          <p:spPr bwMode="auto">
            <a:xfrm>
              <a:off x="1829" y="2142"/>
              <a:ext cx="1" cy="133"/>
            </a:xfrm>
            <a:custGeom>
              <a:avLst/>
              <a:gdLst>
                <a:gd name="T0" fmla="*/ 0 w 1"/>
                <a:gd name="T1" fmla="*/ 0 h 1325"/>
                <a:gd name="T2" fmla="*/ 0 w 1"/>
                <a:gd name="T3" fmla="*/ 1325 h 1325"/>
                <a:gd name="T4" fmla="*/ 1 w 1"/>
                <a:gd name="T5" fmla="*/ 1325 h 1325"/>
              </a:gdLst>
              <a:ahLst/>
              <a:cxnLst>
                <a:cxn ang="0">
                  <a:pos x="T0" y="T1"/>
                </a:cxn>
                <a:cxn ang="0">
                  <a:pos x="T2" y="T3"/>
                </a:cxn>
                <a:cxn ang="0">
                  <a:pos x="T4" y="T5"/>
                </a:cxn>
              </a:cxnLst>
              <a:rect l="0" t="0" r="r" b="b"/>
              <a:pathLst>
                <a:path w="1" h="1325">
                  <a:moveTo>
                    <a:pt x="0" y="0"/>
                  </a:moveTo>
                  <a:lnTo>
                    <a:pt x="0" y="1325"/>
                  </a:lnTo>
                  <a:lnTo>
                    <a:pt x="1" y="13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4" name="Freeform 36"/>
            <p:cNvSpPr>
              <a:spLocks/>
            </p:cNvSpPr>
            <p:nvPr/>
          </p:nvSpPr>
          <p:spPr bwMode="auto">
            <a:xfrm>
              <a:off x="2341" y="2275"/>
              <a:ext cx="1" cy="31"/>
            </a:xfrm>
            <a:custGeom>
              <a:avLst/>
              <a:gdLst>
                <a:gd name="T0" fmla="*/ 0 w 1"/>
                <a:gd name="T1" fmla="*/ 0 h 317"/>
                <a:gd name="T2" fmla="*/ 0 w 1"/>
                <a:gd name="T3" fmla="*/ 317 h 317"/>
                <a:gd name="T4" fmla="*/ 1 w 1"/>
                <a:gd name="T5" fmla="*/ 317 h 317"/>
              </a:gdLst>
              <a:ahLst/>
              <a:cxnLst>
                <a:cxn ang="0">
                  <a:pos x="T0" y="T1"/>
                </a:cxn>
                <a:cxn ang="0">
                  <a:pos x="T2" y="T3"/>
                </a:cxn>
                <a:cxn ang="0">
                  <a:pos x="T4" y="T5"/>
                </a:cxn>
              </a:cxnLst>
              <a:rect l="0" t="0" r="r" b="b"/>
              <a:pathLst>
                <a:path w="1" h="317">
                  <a:moveTo>
                    <a:pt x="0" y="0"/>
                  </a:moveTo>
                  <a:lnTo>
                    <a:pt x="0" y="317"/>
                  </a:lnTo>
                  <a:lnTo>
                    <a:pt x="1" y="31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5" name="Freeform 37"/>
            <p:cNvSpPr>
              <a:spLocks/>
            </p:cNvSpPr>
            <p:nvPr/>
          </p:nvSpPr>
          <p:spPr bwMode="auto">
            <a:xfrm>
              <a:off x="2341" y="2324"/>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6" name="Freeform 38"/>
            <p:cNvSpPr>
              <a:spLocks/>
            </p:cNvSpPr>
            <p:nvPr/>
          </p:nvSpPr>
          <p:spPr bwMode="auto">
            <a:xfrm>
              <a:off x="2341" y="2375"/>
              <a:ext cx="1" cy="32"/>
            </a:xfrm>
            <a:custGeom>
              <a:avLst/>
              <a:gdLst>
                <a:gd name="T0" fmla="*/ 0 w 1"/>
                <a:gd name="T1" fmla="*/ 0 h 318"/>
                <a:gd name="T2" fmla="*/ 0 w 1"/>
                <a:gd name="T3" fmla="*/ 318 h 318"/>
                <a:gd name="T4" fmla="*/ 1 w 1"/>
                <a:gd name="T5" fmla="*/ 318 h 318"/>
              </a:gdLst>
              <a:ahLst/>
              <a:cxnLst>
                <a:cxn ang="0">
                  <a:pos x="T0" y="T1"/>
                </a:cxn>
                <a:cxn ang="0">
                  <a:pos x="T2" y="T3"/>
                </a:cxn>
                <a:cxn ang="0">
                  <a:pos x="T4" y="T5"/>
                </a:cxn>
              </a:cxnLst>
              <a:rect l="0" t="0" r="r" b="b"/>
              <a:pathLst>
                <a:path w="1" h="318">
                  <a:moveTo>
                    <a:pt x="0" y="0"/>
                  </a:moveTo>
                  <a:lnTo>
                    <a:pt x="0" y="318"/>
                  </a:lnTo>
                  <a:lnTo>
                    <a:pt x="1" y="31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7" name="Freeform 39"/>
            <p:cNvSpPr>
              <a:spLocks/>
            </p:cNvSpPr>
            <p:nvPr/>
          </p:nvSpPr>
          <p:spPr bwMode="auto">
            <a:xfrm>
              <a:off x="2369" y="2275"/>
              <a:ext cx="1" cy="31"/>
            </a:xfrm>
            <a:custGeom>
              <a:avLst/>
              <a:gdLst>
                <a:gd name="T0" fmla="*/ 0 w 1"/>
                <a:gd name="T1" fmla="*/ 0 h 317"/>
                <a:gd name="T2" fmla="*/ 0 w 1"/>
                <a:gd name="T3" fmla="*/ 317 h 317"/>
                <a:gd name="T4" fmla="*/ 1 w 1"/>
                <a:gd name="T5" fmla="*/ 317 h 317"/>
              </a:gdLst>
              <a:ahLst/>
              <a:cxnLst>
                <a:cxn ang="0">
                  <a:pos x="T0" y="T1"/>
                </a:cxn>
                <a:cxn ang="0">
                  <a:pos x="T2" y="T3"/>
                </a:cxn>
                <a:cxn ang="0">
                  <a:pos x="T4" y="T5"/>
                </a:cxn>
              </a:cxnLst>
              <a:rect l="0" t="0" r="r" b="b"/>
              <a:pathLst>
                <a:path w="1" h="317">
                  <a:moveTo>
                    <a:pt x="0" y="0"/>
                  </a:moveTo>
                  <a:lnTo>
                    <a:pt x="0" y="317"/>
                  </a:lnTo>
                  <a:lnTo>
                    <a:pt x="1" y="31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8" name="Freeform 40"/>
            <p:cNvSpPr>
              <a:spLocks/>
            </p:cNvSpPr>
            <p:nvPr/>
          </p:nvSpPr>
          <p:spPr bwMode="auto">
            <a:xfrm>
              <a:off x="2369" y="2324"/>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49" name="Freeform 41"/>
            <p:cNvSpPr>
              <a:spLocks/>
            </p:cNvSpPr>
            <p:nvPr/>
          </p:nvSpPr>
          <p:spPr bwMode="auto">
            <a:xfrm>
              <a:off x="2369" y="2375"/>
              <a:ext cx="1" cy="32"/>
            </a:xfrm>
            <a:custGeom>
              <a:avLst/>
              <a:gdLst>
                <a:gd name="T0" fmla="*/ 0 w 1"/>
                <a:gd name="T1" fmla="*/ 0 h 318"/>
                <a:gd name="T2" fmla="*/ 0 w 1"/>
                <a:gd name="T3" fmla="*/ 318 h 318"/>
                <a:gd name="T4" fmla="*/ 1 w 1"/>
                <a:gd name="T5" fmla="*/ 318 h 318"/>
              </a:gdLst>
              <a:ahLst/>
              <a:cxnLst>
                <a:cxn ang="0">
                  <a:pos x="T0" y="T1"/>
                </a:cxn>
                <a:cxn ang="0">
                  <a:pos x="T2" y="T3"/>
                </a:cxn>
                <a:cxn ang="0">
                  <a:pos x="T4" y="T5"/>
                </a:cxn>
              </a:cxnLst>
              <a:rect l="0" t="0" r="r" b="b"/>
              <a:pathLst>
                <a:path w="1" h="318">
                  <a:moveTo>
                    <a:pt x="0" y="0"/>
                  </a:moveTo>
                  <a:lnTo>
                    <a:pt x="0" y="318"/>
                  </a:lnTo>
                  <a:lnTo>
                    <a:pt x="1" y="31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0" name="Freeform 42"/>
            <p:cNvSpPr>
              <a:spLocks/>
            </p:cNvSpPr>
            <p:nvPr/>
          </p:nvSpPr>
          <p:spPr bwMode="auto">
            <a:xfrm>
              <a:off x="1829" y="2275"/>
              <a:ext cx="1" cy="31"/>
            </a:xfrm>
            <a:custGeom>
              <a:avLst/>
              <a:gdLst>
                <a:gd name="T0" fmla="*/ 0 w 1"/>
                <a:gd name="T1" fmla="*/ 0 h 317"/>
                <a:gd name="T2" fmla="*/ 0 w 1"/>
                <a:gd name="T3" fmla="*/ 317 h 317"/>
                <a:gd name="T4" fmla="*/ 1 w 1"/>
                <a:gd name="T5" fmla="*/ 317 h 317"/>
              </a:gdLst>
              <a:ahLst/>
              <a:cxnLst>
                <a:cxn ang="0">
                  <a:pos x="T0" y="T1"/>
                </a:cxn>
                <a:cxn ang="0">
                  <a:pos x="T2" y="T3"/>
                </a:cxn>
                <a:cxn ang="0">
                  <a:pos x="T4" y="T5"/>
                </a:cxn>
              </a:cxnLst>
              <a:rect l="0" t="0" r="r" b="b"/>
              <a:pathLst>
                <a:path w="1" h="317">
                  <a:moveTo>
                    <a:pt x="0" y="0"/>
                  </a:moveTo>
                  <a:lnTo>
                    <a:pt x="0" y="317"/>
                  </a:lnTo>
                  <a:lnTo>
                    <a:pt x="1" y="31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1" name="Freeform 43"/>
            <p:cNvSpPr>
              <a:spLocks/>
            </p:cNvSpPr>
            <p:nvPr/>
          </p:nvSpPr>
          <p:spPr bwMode="auto">
            <a:xfrm>
              <a:off x="1829" y="2324"/>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2" name="Freeform 44"/>
            <p:cNvSpPr>
              <a:spLocks/>
            </p:cNvSpPr>
            <p:nvPr/>
          </p:nvSpPr>
          <p:spPr bwMode="auto">
            <a:xfrm>
              <a:off x="1829" y="2375"/>
              <a:ext cx="1" cy="32"/>
            </a:xfrm>
            <a:custGeom>
              <a:avLst/>
              <a:gdLst>
                <a:gd name="T0" fmla="*/ 0 w 1"/>
                <a:gd name="T1" fmla="*/ 0 h 318"/>
                <a:gd name="T2" fmla="*/ 0 w 1"/>
                <a:gd name="T3" fmla="*/ 318 h 318"/>
                <a:gd name="T4" fmla="*/ 1 w 1"/>
                <a:gd name="T5" fmla="*/ 318 h 318"/>
              </a:gdLst>
              <a:ahLst/>
              <a:cxnLst>
                <a:cxn ang="0">
                  <a:pos x="T0" y="T1"/>
                </a:cxn>
                <a:cxn ang="0">
                  <a:pos x="T2" y="T3"/>
                </a:cxn>
                <a:cxn ang="0">
                  <a:pos x="T4" y="T5"/>
                </a:cxn>
              </a:cxnLst>
              <a:rect l="0" t="0" r="r" b="b"/>
              <a:pathLst>
                <a:path w="1" h="318">
                  <a:moveTo>
                    <a:pt x="0" y="0"/>
                  </a:moveTo>
                  <a:lnTo>
                    <a:pt x="0" y="318"/>
                  </a:lnTo>
                  <a:lnTo>
                    <a:pt x="1" y="31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3" name="Freeform 45"/>
            <p:cNvSpPr>
              <a:spLocks/>
            </p:cNvSpPr>
            <p:nvPr/>
          </p:nvSpPr>
          <p:spPr bwMode="auto">
            <a:xfrm>
              <a:off x="1515" y="2275"/>
              <a:ext cx="1" cy="165"/>
            </a:xfrm>
            <a:custGeom>
              <a:avLst/>
              <a:gdLst>
                <a:gd name="T0" fmla="*/ 0 w 1"/>
                <a:gd name="T1" fmla="*/ 0 h 1656"/>
                <a:gd name="T2" fmla="*/ 0 w 1"/>
                <a:gd name="T3" fmla="*/ 1656 h 1656"/>
                <a:gd name="T4" fmla="*/ 1 w 1"/>
                <a:gd name="T5" fmla="*/ 1656 h 1656"/>
              </a:gdLst>
              <a:ahLst/>
              <a:cxnLst>
                <a:cxn ang="0">
                  <a:pos x="T0" y="T1"/>
                </a:cxn>
                <a:cxn ang="0">
                  <a:pos x="T2" y="T3"/>
                </a:cxn>
                <a:cxn ang="0">
                  <a:pos x="T4" y="T5"/>
                </a:cxn>
              </a:cxnLst>
              <a:rect l="0" t="0" r="r" b="b"/>
              <a:pathLst>
                <a:path w="1" h="1656">
                  <a:moveTo>
                    <a:pt x="0" y="0"/>
                  </a:moveTo>
                  <a:lnTo>
                    <a:pt x="0" y="1656"/>
                  </a:lnTo>
                  <a:lnTo>
                    <a:pt x="1" y="16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4" name="Freeform 46"/>
            <p:cNvSpPr>
              <a:spLocks/>
            </p:cNvSpPr>
            <p:nvPr/>
          </p:nvSpPr>
          <p:spPr bwMode="auto">
            <a:xfrm>
              <a:off x="1625" y="2142"/>
              <a:ext cx="204" cy="1"/>
            </a:xfrm>
            <a:custGeom>
              <a:avLst/>
              <a:gdLst>
                <a:gd name="T0" fmla="*/ 0 w 2039"/>
                <a:gd name="T1" fmla="*/ 2038 w 2039"/>
                <a:gd name="T2" fmla="*/ 2039 w 2039"/>
              </a:gdLst>
              <a:ahLst/>
              <a:cxnLst>
                <a:cxn ang="0">
                  <a:pos x="T0" y="0"/>
                </a:cxn>
                <a:cxn ang="0">
                  <a:pos x="T1" y="0"/>
                </a:cxn>
                <a:cxn ang="0">
                  <a:pos x="T2" y="0"/>
                </a:cxn>
              </a:cxnLst>
              <a:rect l="0" t="0" r="r" b="b"/>
              <a:pathLst>
                <a:path w="2039">
                  <a:moveTo>
                    <a:pt x="0" y="0"/>
                  </a:moveTo>
                  <a:lnTo>
                    <a:pt x="2038" y="0"/>
                  </a:lnTo>
                  <a:lnTo>
                    <a:pt x="20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5" name="Freeform 47"/>
            <p:cNvSpPr>
              <a:spLocks/>
            </p:cNvSpPr>
            <p:nvPr/>
          </p:nvSpPr>
          <p:spPr bwMode="auto">
            <a:xfrm>
              <a:off x="1829" y="2275"/>
              <a:ext cx="95" cy="1"/>
            </a:xfrm>
            <a:custGeom>
              <a:avLst/>
              <a:gdLst>
                <a:gd name="T0" fmla="*/ 0 w 943"/>
                <a:gd name="T1" fmla="*/ 942 w 943"/>
                <a:gd name="T2" fmla="*/ 943 w 943"/>
              </a:gdLst>
              <a:ahLst/>
              <a:cxnLst>
                <a:cxn ang="0">
                  <a:pos x="T0" y="0"/>
                </a:cxn>
                <a:cxn ang="0">
                  <a:pos x="T1" y="0"/>
                </a:cxn>
                <a:cxn ang="0">
                  <a:pos x="T2" y="0"/>
                </a:cxn>
              </a:cxnLst>
              <a:rect l="0" t="0" r="r" b="b"/>
              <a:pathLst>
                <a:path w="943">
                  <a:moveTo>
                    <a:pt x="0" y="0"/>
                  </a:moveTo>
                  <a:lnTo>
                    <a:pt x="942" y="0"/>
                  </a:lnTo>
                  <a:lnTo>
                    <a:pt x="9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6" name="Freeform 48"/>
            <p:cNvSpPr>
              <a:spLocks/>
            </p:cNvSpPr>
            <p:nvPr/>
          </p:nvSpPr>
          <p:spPr bwMode="auto">
            <a:xfrm>
              <a:off x="1958" y="2275"/>
              <a:ext cx="34"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7" name="Freeform 49"/>
            <p:cNvSpPr>
              <a:spLocks/>
            </p:cNvSpPr>
            <p:nvPr/>
          </p:nvSpPr>
          <p:spPr bwMode="auto">
            <a:xfrm>
              <a:off x="2027" y="2275"/>
              <a:ext cx="94" cy="1"/>
            </a:xfrm>
            <a:custGeom>
              <a:avLst/>
              <a:gdLst>
                <a:gd name="T0" fmla="*/ 0 w 945"/>
                <a:gd name="T1" fmla="*/ 944 w 945"/>
                <a:gd name="T2" fmla="*/ 945 w 945"/>
              </a:gdLst>
              <a:ahLst/>
              <a:cxnLst>
                <a:cxn ang="0">
                  <a:pos x="T0" y="0"/>
                </a:cxn>
                <a:cxn ang="0">
                  <a:pos x="T1" y="0"/>
                </a:cxn>
                <a:cxn ang="0">
                  <a:pos x="T2" y="0"/>
                </a:cxn>
              </a:cxnLst>
              <a:rect l="0" t="0" r="r" b="b"/>
              <a:pathLst>
                <a:path w="945">
                  <a:moveTo>
                    <a:pt x="0" y="0"/>
                  </a:moveTo>
                  <a:lnTo>
                    <a:pt x="944" y="0"/>
                  </a:lnTo>
                  <a:lnTo>
                    <a:pt x="9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8" name="Freeform 50"/>
            <p:cNvSpPr>
              <a:spLocks/>
            </p:cNvSpPr>
            <p:nvPr/>
          </p:nvSpPr>
          <p:spPr bwMode="auto">
            <a:xfrm>
              <a:off x="1459" y="2275"/>
              <a:ext cx="134" cy="1"/>
            </a:xfrm>
            <a:custGeom>
              <a:avLst/>
              <a:gdLst>
                <a:gd name="T0" fmla="*/ 0 w 1336"/>
                <a:gd name="T1" fmla="*/ 1335 w 1336"/>
                <a:gd name="T2" fmla="*/ 1336 w 1336"/>
              </a:gdLst>
              <a:ahLst/>
              <a:cxnLst>
                <a:cxn ang="0">
                  <a:pos x="T0" y="0"/>
                </a:cxn>
                <a:cxn ang="0">
                  <a:pos x="T1" y="0"/>
                </a:cxn>
                <a:cxn ang="0">
                  <a:pos x="T2" y="0"/>
                </a:cxn>
              </a:cxnLst>
              <a:rect l="0" t="0" r="r" b="b"/>
              <a:pathLst>
                <a:path w="1336">
                  <a:moveTo>
                    <a:pt x="0" y="0"/>
                  </a:moveTo>
                  <a:lnTo>
                    <a:pt x="1335" y="0"/>
                  </a:lnTo>
                  <a:lnTo>
                    <a:pt x="13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59" name="Freeform 51"/>
            <p:cNvSpPr>
              <a:spLocks/>
            </p:cNvSpPr>
            <p:nvPr/>
          </p:nvSpPr>
          <p:spPr bwMode="auto">
            <a:xfrm>
              <a:off x="1627" y="2275"/>
              <a:ext cx="34"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0" name="Freeform 52"/>
            <p:cNvSpPr>
              <a:spLocks/>
            </p:cNvSpPr>
            <p:nvPr/>
          </p:nvSpPr>
          <p:spPr bwMode="auto">
            <a:xfrm>
              <a:off x="1696" y="2275"/>
              <a:ext cx="133" cy="1"/>
            </a:xfrm>
            <a:custGeom>
              <a:avLst/>
              <a:gdLst>
                <a:gd name="T0" fmla="*/ 0 w 1338"/>
                <a:gd name="T1" fmla="*/ 1337 w 1338"/>
                <a:gd name="T2" fmla="*/ 1338 w 1338"/>
              </a:gdLst>
              <a:ahLst/>
              <a:cxnLst>
                <a:cxn ang="0">
                  <a:pos x="T0" y="0"/>
                </a:cxn>
                <a:cxn ang="0">
                  <a:pos x="T1" y="0"/>
                </a:cxn>
                <a:cxn ang="0">
                  <a:pos x="T2" y="0"/>
                </a:cxn>
              </a:cxnLst>
              <a:rect l="0" t="0" r="r" b="b"/>
              <a:pathLst>
                <a:path w="1338">
                  <a:moveTo>
                    <a:pt x="0" y="0"/>
                  </a:moveTo>
                  <a:lnTo>
                    <a:pt x="1337" y="0"/>
                  </a:lnTo>
                  <a:lnTo>
                    <a:pt x="13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1" name="Freeform 53"/>
            <p:cNvSpPr>
              <a:spLocks/>
            </p:cNvSpPr>
            <p:nvPr/>
          </p:nvSpPr>
          <p:spPr bwMode="auto">
            <a:xfrm>
              <a:off x="1459" y="2164"/>
              <a:ext cx="9" cy="111"/>
            </a:xfrm>
            <a:custGeom>
              <a:avLst/>
              <a:gdLst>
                <a:gd name="T0" fmla="*/ 90 w 90"/>
                <a:gd name="T1" fmla="*/ 0 h 1104"/>
                <a:gd name="T2" fmla="*/ 0 w 90"/>
                <a:gd name="T3" fmla="*/ 1104 h 1104"/>
                <a:gd name="T4" fmla="*/ 1 w 90"/>
                <a:gd name="T5" fmla="*/ 1104 h 1104"/>
              </a:gdLst>
              <a:ahLst/>
              <a:cxnLst>
                <a:cxn ang="0">
                  <a:pos x="T0" y="T1"/>
                </a:cxn>
                <a:cxn ang="0">
                  <a:pos x="T2" y="T3"/>
                </a:cxn>
                <a:cxn ang="0">
                  <a:pos x="T4" y="T5"/>
                </a:cxn>
              </a:cxnLst>
              <a:rect l="0" t="0" r="r" b="b"/>
              <a:pathLst>
                <a:path w="90" h="1104">
                  <a:moveTo>
                    <a:pt x="90" y="0"/>
                  </a:moveTo>
                  <a:lnTo>
                    <a:pt x="0" y="1104"/>
                  </a:lnTo>
                  <a:lnTo>
                    <a:pt x="1" y="110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2" name="Freeform 54"/>
            <p:cNvSpPr>
              <a:spLocks/>
            </p:cNvSpPr>
            <p:nvPr/>
          </p:nvSpPr>
          <p:spPr bwMode="auto">
            <a:xfrm>
              <a:off x="1625" y="2109"/>
              <a:ext cx="1" cy="33"/>
            </a:xfrm>
            <a:custGeom>
              <a:avLst/>
              <a:gdLst>
                <a:gd name="T0" fmla="*/ 0 w 1"/>
                <a:gd name="T1" fmla="*/ 331 h 331"/>
                <a:gd name="T2" fmla="*/ 0 w 1"/>
                <a:gd name="T3" fmla="*/ 0 h 331"/>
                <a:gd name="T4" fmla="*/ 1 w 1"/>
                <a:gd name="T5" fmla="*/ 0 h 331"/>
              </a:gdLst>
              <a:ahLst/>
              <a:cxnLst>
                <a:cxn ang="0">
                  <a:pos x="T0" y="T1"/>
                </a:cxn>
                <a:cxn ang="0">
                  <a:pos x="T2" y="T3"/>
                </a:cxn>
                <a:cxn ang="0">
                  <a:pos x="T4" y="T5"/>
                </a:cxn>
              </a:cxnLst>
              <a:rect l="0" t="0" r="r" b="b"/>
              <a:pathLst>
                <a:path w="1" h="331">
                  <a:moveTo>
                    <a:pt x="0" y="3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3" name="Freeform 55"/>
            <p:cNvSpPr>
              <a:spLocks/>
            </p:cNvSpPr>
            <p:nvPr/>
          </p:nvSpPr>
          <p:spPr bwMode="auto">
            <a:xfrm>
              <a:off x="1405" y="2275"/>
              <a:ext cx="54" cy="1"/>
            </a:xfrm>
            <a:custGeom>
              <a:avLst/>
              <a:gdLst>
                <a:gd name="T0" fmla="*/ 538 w 538"/>
                <a:gd name="T1" fmla="*/ 0 w 538"/>
                <a:gd name="T2" fmla="*/ 1 w 538"/>
              </a:gdLst>
              <a:ahLst/>
              <a:cxnLst>
                <a:cxn ang="0">
                  <a:pos x="T0" y="0"/>
                </a:cxn>
                <a:cxn ang="0">
                  <a:pos x="T1" y="0"/>
                </a:cxn>
                <a:cxn ang="0">
                  <a:pos x="T2" y="0"/>
                </a:cxn>
              </a:cxnLst>
              <a:rect l="0" t="0" r="r" b="b"/>
              <a:pathLst>
                <a:path w="538">
                  <a:moveTo>
                    <a:pt x="53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4" name="Freeform 56"/>
            <p:cNvSpPr>
              <a:spLocks/>
            </p:cNvSpPr>
            <p:nvPr/>
          </p:nvSpPr>
          <p:spPr bwMode="auto">
            <a:xfrm>
              <a:off x="1405" y="2164"/>
              <a:ext cx="63" cy="1"/>
            </a:xfrm>
            <a:custGeom>
              <a:avLst/>
              <a:gdLst>
                <a:gd name="T0" fmla="*/ 0 w 629"/>
                <a:gd name="T1" fmla="*/ 628 w 629"/>
                <a:gd name="T2" fmla="*/ 629 w 629"/>
              </a:gdLst>
              <a:ahLst/>
              <a:cxnLst>
                <a:cxn ang="0">
                  <a:pos x="T0" y="0"/>
                </a:cxn>
                <a:cxn ang="0">
                  <a:pos x="T1" y="0"/>
                </a:cxn>
                <a:cxn ang="0">
                  <a:pos x="T2" y="0"/>
                </a:cxn>
              </a:cxnLst>
              <a:rect l="0" t="0" r="r" b="b"/>
              <a:pathLst>
                <a:path w="629">
                  <a:moveTo>
                    <a:pt x="0" y="0"/>
                  </a:moveTo>
                  <a:lnTo>
                    <a:pt x="628" y="0"/>
                  </a:lnTo>
                  <a:lnTo>
                    <a:pt x="6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5" name="Freeform 57"/>
            <p:cNvSpPr>
              <a:spLocks/>
            </p:cNvSpPr>
            <p:nvPr/>
          </p:nvSpPr>
          <p:spPr bwMode="auto">
            <a:xfrm>
              <a:off x="1461" y="2164"/>
              <a:ext cx="11" cy="11"/>
            </a:xfrm>
            <a:custGeom>
              <a:avLst/>
              <a:gdLst>
                <a:gd name="T0" fmla="*/ 0 w 105"/>
                <a:gd name="T1" fmla="*/ 104 h 104"/>
                <a:gd name="T2" fmla="*/ 104 w 105"/>
                <a:gd name="T3" fmla="*/ 0 h 104"/>
                <a:gd name="T4" fmla="*/ 105 w 105"/>
                <a:gd name="T5" fmla="*/ 0 h 104"/>
              </a:gdLst>
              <a:ahLst/>
              <a:cxnLst>
                <a:cxn ang="0">
                  <a:pos x="T0" y="T1"/>
                </a:cxn>
                <a:cxn ang="0">
                  <a:pos x="T2" y="T3"/>
                </a:cxn>
                <a:cxn ang="0">
                  <a:pos x="T4" y="T5"/>
                </a:cxn>
              </a:cxnLst>
              <a:rect l="0" t="0" r="r" b="b"/>
              <a:pathLst>
                <a:path w="105" h="104">
                  <a:moveTo>
                    <a:pt x="0" y="104"/>
                  </a:moveTo>
                  <a:lnTo>
                    <a:pt x="104" y="0"/>
                  </a:lnTo>
                  <a:lnTo>
                    <a:pt x="1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6" name="Freeform 58"/>
            <p:cNvSpPr>
              <a:spLocks/>
            </p:cNvSpPr>
            <p:nvPr/>
          </p:nvSpPr>
          <p:spPr bwMode="auto">
            <a:xfrm>
              <a:off x="1515" y="2109"/>
              <a:ext cx="12" cy="11"/>
            </a:xfrm>
            <a:custGeom>
              <a:avLst/>
              <a:gdLst>
                <a:gd name="T0" fmla="*/ 0 w 115"/>
                <a:gd name="T1" fmla="*/ 113 h 113"/>
                <a:gd name="T2" fmla="*/ 114 w 115"/>
                <a:gd name="T3" fmla="*/ 0 h 113"/>
                <a:gd name="T4" fmla="*/ 115 w 115"/>
                <a:gd name="T5" fmla="*/ 0 h 113"/>
              </a:gdLst>
              <a:ahLst/>
              <a:cxnLst>
                <a:cxn ang="0">
                  <a:pos x="T0" y="T1"/>
                </a:cxn>
                <a:cxn ang="0">
                  <a:pos x="T2" y="T3"/>
                </a:cxn>
                <a:cxn ang="0">
                  <a:pos x="T4" y="T5"/>
                </a:cxn>
              </a:cxnLst>
              <a:rect l="0" t="0" r="r" b="b"/>
              <a:pathLst>
                <a:path w="115" h="113">
                  <a:moveTo>
                    <a:pt x="0" y="113"/>
                  </a:moveTo>
                  <a:lnTo>
                    <a:pt x="114" y="0"/>
                  </a:lnTo>
                  <a:lnTo>
                    <a:pt x="1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7" name="Freeform 59"/>
            <p:cNvSpPr>
              <a:spLocks/>
            </p:cNvSpPr>
            <p:nvPr/>
          </p:nvSpPr>
          <p:spPr bwMode="auto">
            <a:xfrm>
              <a:off x="1466" y="2164"/>
              <a:ext cx="20" cy="21"/>
            </a:xfrm>
            <a:custGeom>
              <a:avLst/>
              <a:gdLst>
                <a:gd name="T0" fmla="*/ 0 w 204"/>
                <a:gd name="T1" fmla="*/ 202 h 202"/>
                <a:gd name="T2" fmla="*/ 203 w 204"/>
                <a:gd name="T3" fmla="*/ 0 h 202"/>
                <a:gd name="T4" fmla="*/ 204 w 204"/>
                <a:gd name="T5" fmla="*/ 0 h 202"/>
              </a:gdLst>
              <a:ahLst/>
              <a:cxnLst>
                <a:cxn ang="0">
                  <a:pos x="T0" y="T1"/>
                </a:cxn>
                <a:cxn ang="0">
                  <a:pos x="T2" y="T3"/>
                </a:cxn>
                <a:cxn ang="0">
                  <a:pos x="T4" y="T5"/>
                </a:cxn>
              </a:cxnLst>
              <a:rect l="0" t="0" r="r" b="b"/>
              <a:pathLst>
                <a:path w="204" h="202">
                  <a:moveTo>
                    <a:pt x="0" y="202"/>
                  </a:moveTo>
                  <a:lnTo>
                    <a:pt x="203" y="0"/>
                  </a:lnTo>
                  <a:lnTo>
                    <a:pt x="2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8" name="Freeform 60"/>
            <p:cNvSpPr>
              <a:spLocks/>
            </p:cNvSpPr>
            <p:nvPr/>
          </p:nvSpPr>
          <p:spPr bwMode="auto">
            <a:xfrm>
              <a:off x="1515" y="2109"/>
              <a:ext cx="26" cy="26"/>
            </a:xfrm>
            <a:custGeom>
              <a:avLst/>
              <a:gdLst>
                <a:gd name="T0" fmla="*/ 0 w 261"/>
                <a:gd name="T1" fmla="*/ 259 h 259"/>
                <a:gd name="T2" fmla="*/ 260 w 261"/>
                <a:gd name="T3" fmla="*/ 0 h 259"/>
                <a:gd name="T4" fmla="*/ 261 w 261"/>
                <a:gd name="T5" fmla="*/ 0 h 259"/>
              </a:gdLst>
              <a:ahLst/>
              <a:cxnLst>
                <a:cxn ang="0">
                  <a:pos x="T0" y="T1"/>
                </a:cxn>
                <a:cxn ang="0">
                  <a:pos x="T2" y="T3"/>
                </a:cxn>
                <a:cxn ang="0">
                  <a:pos x="T4" y="T5"/>
                </a:cxn>
              </a:cxnLst>
              <a:rect l="0" t="0" r="r" b="b"/>
              <a:pathLst>
                <a:path w="261" h="259">
                  <a:moveTo>
                    <a:pt x="0" y="259"/>
                  </a:moveTo>
                  <a:lnTo>
                    <a:pt x="260" y="0"/>
                  </a:lnTo>
                  <a:lnTo>
                    <a:pt x="2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69" name="Freeform 61"/>
            <p:cNvSpPr>
              <a:spLocks/>
            </p:cNvSpPr>
            <p:nvPr/>
          </p:nvSpPr>
          <p:spPr bwMode="auto">
            <a:xfrm>
              <a:off x="1466" y="2164"/>
              <a:ext cx="35" cy="36"/>
            </a:xfrm>
            <a:custGeom>
              <a:avLst/>
              <a:gdLst>
                <a:gd name="T0" fmla="*/ 0 w 352"/>
                <a:gd name="T1" fmla="*/ 351 h 351"/>
                <a:gd name="T2" fmla="*/ 351 w 352"/>
                <a:gd name="T3" fmla="*/ 0 h 351"/>
                <a:gd name="T4" fmla="*/ 352 w 352"/>
                <a:gd name="T5" fmla="*/ 0 h 351"/>
              </a:gdLst>
              <a:ahLst/>
              <a:cxnLst>
                <a:cxn ang="0">
                  <a:pos x="T0" y="T1"/>
                </a:cxn>
                <a:cxn ang="0">
                  <a:pos x="T2" y="T3"/>
                </a:cxn>
                <a:cxn ang="0">
                  <a:pos x="T4" y="T5"/>
                </a:cxn>
              </a:cxnLst>
              <a:rect l="0" t="0" r="r" b="b"/>
              <a:pathLst>
                <a:path w="352" h="351">
                  <a:moveTo>
                    <a:pt x="0" y="351"/>
                  </a:moveTo>
                  <a:lnTo>
                    <a:pt x="351" y="0"/>
                  </a:lnTo>
                  <a:lnTo>
                    <a:pt x="3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0" name="Freeform 62"/>
            <p:cNvSpPr>
              <a:spLocks/>
            </p:cNvSpPr>
            <p:nvPr/>
          </p:nvSpPr>
          <p:spPr bwMode="auto">
            <a:xfrm>
              <a:off x="1515" y="2109"/>
              <a:ext cx="41" cy="41"/>
            </a:xfrm>
            <a:custGeom>
              <a:avLst/>
              <a:gdLst>
                <a:gd name="T0" fmla="*/ 0 w 406"/>
                <a:gd name="T1" fmla="*/ 406 h 406"/>
                <a:gd name="T2" fmla="*/ 405 w 406"/>
                <a:gd name="T3" fmla="*/ 0 h 406"/>
                <a:gd name="T4" fmla="*/ 406 w 406"/>
                <a:gd name="T5" fmla="*/ 0 h 406"/>
              </a:gdLst>
              <a:ahLst/>
              <a:cxnLst>
                <a:cxn ang="0">
                  <a:pos x="T0" y="T1"/>
                </a:cxn>
                <a:cxn ang="0">
                  <a:pos x="T2" y="T3"/>
                </a:cxn>
                <a:cxn ang="0">
                  <a:pos x="T4" y="T5"/>
                </a:cxn>
              </a:cxnLst>
              <a:rect l="0" t="0" r="r" b="b"/>
              <a:pathLst>
                <a:path w="406" h="406">
                  <a:moveTo>
                    <a:pt x="0" y="406"/>
                  </a:moveTo>
                  <a:lnTo>
                    <a:pt x="405" y="0"/>
                  </a:lnTo>
                  <a:lnTo>
                    <a:pt x="4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1" name="Freeform 63"/>
            <p:cNvSpPr>
              <a:spLocks/>
            </p:cNvSpPr>
            <p:nvPr/>
          </p:nvSpPr>
          <p:spPr bwMode="auto">
            <a:xfrm>
              <a:off x="1466" y="2109"/>
              <a:ext cx="105" cy="105"/>
            </a:xfrm>
            <a:custGeom>
              <a:avLst/>
              <a:gdLst>
                <a:gd name="T0" fmla="*/ 0 w 1042"/>
                <a:gd name="T1" fmla="*/ 1044 h 1044"/>
                <a:gd name="T2" fmla="*/ 1041 w 1042"/>
                <a:gd name="T3" fmla="*/ 0 h 1044"/>
                <a:gd name="T4" fmla="*/ 1042 w 1042"/>
                <a:gd name="T5" fmla="*/ 0 h 1044"/>
              </a:gdLst>
              <a:ahLst/>
              <a:cxnLst>
                <a:cxn ang="0">
                  <a:pos x="T0" y="T1"/>
                </a:cxn>
                <a:cxn ang="0">
                  <a:pos x="T2" y="T3"/>
                </a:cxn>
                <a:cxn ang="0">
                  <a:pos x="T4" y="T5"/>
                </a:cxn>
              </a:cxnLst>
              <a:rect l="0" t="0" r="r" b="b"/>
              <a:pathLst>
                <a:path w="1042" h="1044">
                  <a:moveTo>
                    <a:pt x="0" y="1044"/>
                  </a:moveTo>
                  <a:lnTo>
                    <a:pt x="1041" y="0"/>
                  </a:lnTo>
                  <a:lnTo>
                    <a:pt x="10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2" name="Freeform 64"/>
            <p:cNvSpPr>
              <a:spLocks/>
            </p:cNvSpPr>
            <p:nvPr/>
          </p:nvSpPr>
          <p:spPr bwMode="auto">
            <a:xfrm>
              <a:off x="1461" y="2109"/>
              <a:ext cx="124" cy="125"/>
            </a:xfrm>
            <a:custGeom>
              <a:avLst/>
              <a:gdLst>
                <a:gd name="T0" fmla="*/ 0 w 1246"/>
                <a:gd name="T1" fmla="*/ 1247 h 1247"/>
                <a:gd name="T2" fmla="*/ 1245 w 1246"/>
                <a:gd name="T3" fmla="*/ 0 h 1247"/>
                <a:gd name="T4" fmla="*/ 1246 w 1246"/>
                <a:gd name="T5" fmla="*/ 0 h 1247"/>
              </a:gdLst>
              <a:ahLst/>
              <a:cxnLst>
                <a:cxn ang="0">
                  <a:pos x="T0" y="T1"/>
                </a:cxn>
                <a:cxn ang="0">
                  <a:pos x="T2" y="T3"/>
                </a:cxn>
                <a:cxn ang="0">
                  <a:pos x="T4" y="T5"/>
                </a:cxn>
              </a:cxnLst>
              <a:rect l="0" t="0" r="r" b="b"/>
              <a:pathLst>
                <a:path w="1246" h="1247">
                  <a:moveTo>
                    <a:pt x="0" y="1247"/>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3" name="Freeform 65"/>
            <p:cNvSpPr>
              <a:spLocks/>
            </p:cNvSpPr>
            <p:nvPr/>
          </p:nvSpPr>
          <p:spPr bwMode="auto">
            <a:xfrm>
              <a:off x="1466" y="2109"/>
              <a:ext cx="134" cy="134"/>
            </a:xfrm>
            <a:custGeom>
              <a:avLst/>
              <a:gdLst>
                <a:gd name="T0" fmla="*/ 0 w 1340"/>
                <a:gd name="T1" fmla="*/ 1342 h 1342"/>
                <a:gd name="T2" fmla="*/ 1338 w 1340"/>
                <a:gd name="T3" fmla="*/ 0 h 1342"/>
                <a:gd name="T4" fmla="*/ 1340 w 1340"/>
                <a:gd name="T5" fmla="*/ 0 h 1342"/>
              </a:gdLst>
              <a:ahLst/>
              <a:cxnLst>
                <a:cxn ang="0">
                  <a:pos x="T0" y="T1"/>
                </a:cxn>
                <a:cxn ang="0">
                  <a:pos x="T2" y="T3"/>
                </a:cxn>
                <a:cxn ang="0">
                  <a:pos x="T4" y="T5"/>
                </a:cxn>
              </a:cxnLst>
              <a:rect l="0" t="0" r="r" b="b"/>
              <a:pathLst>
                <a:path w="1340" h="1342">
                  <a:moveTo>
                    <a:pt x="0" y="1342"/>
                  </a:moveTo>
                  <a:lnTo>
                    <a:pt x="1338" y="0"/>
                  </a:lnTo>
                  <a:lnTo>
                    <a:pt x="13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4" name="Freeform 66"/>
            <p:cNvSpPr>
              <a:spLocks/>
            </p:cNvSpPr>
            <p:nvPr/>
          </p:nvSpPr>
          <p:spPr bwMode="auto">
            <a:xfrm>
              <a:off x="1458" y="2109"/>
              <a:ext cx="156" cy="157"/>
            </a:xfrm>
            <a:custGeom>
              <a:avLst/>
              <a:gdLst>
                <a:gd name="T0" fmla="*/ 0 w 1562"/>
                <a:gd name="T1" fmla="*/ 1564 h 1564"/>
                <a:gd name="T2" fmla="*/ 1561 w 1562"/>
                <a:gd name="T3" fmla="*/ 0 h 1564"/>
                <a:gd name="T4" fmla="*/ 1562 w 1562"/>
                <a:gd name="T5" fmla="*/ 0 h 1564"/>
              </a:gdLst>
              <a:ahLst/>
              <a:cxnLst>
                <a:cxn ang="0">
                  <a:pos x="T0" y="T1"/>
                </a:cxn>
                <a:cxn ang="0">
                  <a:pos x="T2" y="T3"/>
                </a:cxn>
                <a:cxn ang="0">
                  <a:pos x="T4" y="T5"/>
                </a:cxn>
              </a:cxnLst>
              <a:rect l="0" t="0" r="r" b="b"/>
              <a:pathLst>
                <a:path w="1562" h="1564">
                  <a:moveTo>
                    <a:pt x="0" y="1564"/>
                  </a:moveTo>
                  <a:lnTo>
                    <a:pt x="1561" y="0"/>
                  </a:lnTo>
                  <a:lnTo>
                    <a:pt x="15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5" name="Freeform 67"/>
            <p:cNvSpPr>
              <a:spLocks/>
            </p:cNvSpPr>
            <p:nvPr/>
          </p:nvSpPr>
          <p:spPr bwMode="auto">
            <a:xfrm>
              <a:off x="1464" y="2113"/>
              <a:ext cx="162" cy="162"/>
            </a:xfrm>
            <a:custGeom>
              <a:avLst/>
              <a:gdLst>
                <a:gd name="T0" fmla="*/ 0 w 1619"/>
                <a:gd name="T1" fmla="*/ 1623 h 1623"/>
                <a:gd name="T2" fmla="*/ 1618 w 1619"/>
                <a:gd name="T3" fmla="*/ 0 h 1623"/>
                <a:gd name="T4" fmla="*/ 1619 w 1619"/>
                <a:gd name="T5" fmla="*/ 0 h 1623"/>
              </a:gdLst>
              <a:ahLst/>
              <a:cxnLst>
                <a:cxn ang="0">
                  <a:pos x="T0" y="T1"/>
                </a:cxn>
                <a:cxn ang="0">
                  <a:pos x="T2" y="T3"/>
                </a:cxn>
                <a:cxn ang="0">
                  <a:pos x="T4" y="T5"/>
                </a:cxn>
              </a:cxnLst>
              <a:rect l="0" t="0" r="r" b="b"/>
              <a:pathLst>
                <a:path w="1619" h="1623">
                  <a:moveTo>
                    <a:pt x="0" y="1623"/>
                  </a:moveTo>
                  <a:lnTo>
                    <a:pt x="1618" y="0"/>
                  </a:lnTo>
                  <a:lnTo>
                    <a:pt x="16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6" name="Freeform 68"/>
            <p:cNvSpPr>
              <a:spLocks/>
            </p:cNvSpPr>
            <p:nvPr/>
          </p:nvSpPr>
          <p:spPr bwMode="auto">
            <a:xfrm>
              <a:off x="1478" y="2127"/>
              <a:ext cx="148" cy="148"/>
            </a:xfrm>
            <a:custGeom>
              <a:avLst/>
              <a:gdLst>
                <a:gd name="T0" fmla="*/ 0 w 1473"/>
                <a:gd name="T1" fmla="*/ 1476 h 1476"/>
                <a:gd name="T2" fmla="*/ 1472 w 1473"/>
                <a:gd name="T3" fmla="*/ 0 h 1476"/>
                <a:gd name="T4" fmla="*/ 1473 w 1473"/>
                <a:gd name="T5" fmla="*/ 0 h 1476"/>
              </a:gdLst>
              <a:ahLst/>
              <a:cxnLst>
                <a:cxn ang="0">
                  <a:pos x="T0" y="T1"/>
                </a:cxn>
                <a:cxn ang="0">
                  <a:pos x="T2" y="T3"/>
                </a:cxn>
                <a:cxn ang="0">
                  <a:pos x="T4" y="T5"/>
                </a:cxn>
              </a:cxnLst>
              <a:rect l="0" t="0" r="r" b="b"/>
              <a:pathLst>
                <a:path w="1473" h="1476">
                  <a:moveTo>
                    <a:pt x="0" y="1476"/>
                  </a:moveTo>
                  <a:lnTo>
                    <a:pt x="1472" y="0"/>
                  </a:lnTo>
                  <a:lnTo>
                    <a:pt x="14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7" name="Freeform 69"/>
            <p:cNvSpPr>
              <a:spLocks/>
            </p:cNvSpPr>
            <p:nvPr/>
          </p:nvSpPr>
          <p:spPr bwMode="auto">
            <a:xfrm>
              <a:off x="1493" y="2142"/>
              <a:ext cx="133" cy="133"/>
            </a:xfrm>
            <a:custGeom>
              <a:avLst/>
              <a:gdLst>
                <a:gd name="T0" fmla="*/ 0 w 1327"/>
                <a:gd name="T1" fmla="*/ 1329 h 1329"/>
                <a:gd name="T2" fmla="*/ 1326 w 1327"/>
                <a:gd name="T3" fmla="*/ 0 h 1329"/>
                <a:gd name="T4" fmla="*/ 1327 w 1327"/>
                <a:gd name="T5" fmla="*/ 0 h 1329"/>
              </a:gdLst>
              <a:ahLst/>
              <a:cxnLst>
                <a:cxn ang="0">
                  <a:pos x="T0" y="T1"/>
                </a:cxn>
                <a:cxn ang="0">
                  <a:pos x="T2" y="T3"/>
                </a:cxn>
                <a:cxn ang="0">
                  <a:pos x="T4" y="T5"/>
                </a:cxn>
              </a:cxnLst>
              <a:rect l="0" t="0" r="r" b="b"/>
              <a:pathLst>
                <a:path w="1327" h="1329">
                  <a:moveTo>
                    <a:pt x="0" y="1329"/>
                  </a:moveTo>
                  <a:lnTo>
                    <a:pt x="1326" y="0"/>
                  </a:lnTo>
                  <a:lnTo>
                    <a:pt x="13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8" name="Freeform 70"/>
            <p:cNvSpPr>
              <a:spLocks/>
            </p:cNvSpPr>
            <p:nvPr/>
          </p:nvSpPr>
          <p:spPr bwMode="auto">
            <a:xfrm>
              <a:off x="1508" y="2142"/>
              <a:ext cx="132" cy="133"/>
            </a:xfrm>
            <a:custGeom>
              <a:avLst/>
              <a:gdLst>
                <a:gd name="T0" fmla="*/ 0 w 1322"/>
                <a:gd name="T1" fmla="*/ 1325 h 1325"/>
                <a:gd name="T2" fmla="*/ 1321 w 1322"/>
                <a:gd name="T3" fmla="*/ 0 h 1325"/>
                <a:gd name="T4" fmla="*/ 1322 w 1322"/>
                <a:gd name="T5" fmla="*/ 0 h 1325"/>
              </a:gdLst>
              <a:ahLst/>
              <a:cxnLst>
                <a:cxn ang="0">
                  <a:pos x="T0" y="T1"/>
                </a:cxn>
                <a:cxn ang="0">
                  <a:pos x="T2" y="T3"/>
                </a:cxn>
                <a:cxn ang="0">
                  <a:pos x="T4" y="T5"/>
                </a:cxn>
              </a:cxnLst>
              <a:rect l="0" t="0" r="r" b="b"/>
              <a:pathLst>
                <a:path w="1322" h="1325">
                  <a:moveTo>
                    <a:pt x="0" y="1325"/>
                  </a:moveTo>
                  <a:lnTo>
                    <a:pt x="1321" y="0"/>
                  </a:lnTo>
                  <a:lnTo>
                    <a:pt x="1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79" name="Freeform 71"/>
            <p:cNvSpPr>
              <a:spLocks/>
            </p:cNvSpPr>
            <p:nvPr/>
          </p:nvSpPr>
          <p:spPr bwMode="auto">
            <a:xfrm>
              <a:off x="1522" y="2142"/>
              <a:ext cx="132" cy="133"/>
            </a:xfrm>
            <a:custGeom>
              <a:avLst/>
              <a:gdLst>
                <a:gd name="T0" fmla="*/ 0 w 1323"/>
                <a:gd name="T1" fmla="*/ 1325 h 1325"/>
                <a:gd name="T2" fmla="*/ 1322 w 1323"/>
                <a:gd name="T3" fmla="*/ 0 h 1325"/>
                <a:gd name="T4" fmla="*/ 1323 w 1323"/>
                <a:gd name="T5" fmla="*/ 0 h 1325"/>
              </a:gdLst>
              <a:ahLst/>
              <a:cxnLst>
                <a:cxn ang="0">
                  <a:pos x="T0" y="T1"/>
                </a:cxn>
                <a:cxn ang="0">
                  <a:pos x="T2" y="T3"/>
                </a:cxn>
                <a:cxn ang="0">
                  <a:pos x="T4" y="T5"/>
                </a:cxn>
              </a:cxnLst>
              <a:rect l="0" t="0" r="r" b="b"/>
              <a:pathLst>
                <a:path w="1323" h="1325">
                  <a:moveTo>
                    <a:pt x="0" y="1325"/>
                  </a:moveTo>
                  <a:lnTo>
                    <a:pt x="1322" y="0"/>
                  </a:lnTo>
                  <a:lnTo>
                    <a:pt x="1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0" name="Freeform 72"/>
            <p:cNvSpPr>
              <a:spLocks/>
            </p:cNvSpPr>
            <p:nvPr/>
          </p:nvSpPr>
          <p:spPr bwMode="auto">
            <a:xfrm>
              <a:off x="1537" y="2142"/>
              <a:ext cx="132" cy="133"/>
            </a:xfrm>
            <a:custGeom>
              <a:avLst/>
              <a:gdLst>
                <a:gd name="T0" fmla="*/ 0 w 1324"/>
                <a:gd name="T1" fmla="*/ 1325 h 1325"/>
                <a:gd name="T2" fmla="*/ 1323 w 1324"/>
                <a:gd name="T3" fmla="*/ 0 h 1325"/>
                <a:gd name="T4" fmla="*/ 1324 w 1324"/>
                <a:gd name="T5" fmla="*/ 0 h 1325"/>
              </a:gdLst>
              <a:ahLst/>
              <a:cxnLst>
                <a:cxn ang="0">
                  <a:pos x="T0" y="T1"/>
                </a:cxn>
                <a:cxn ang="0">
                  <a:pos x="T2" y="T3"/>
                </a:cxn>
                <a:cxn ang="0">
                  <a:pos x="T4" y="T5"/>
                </a:cxn>
              </a:cxnLst>
              <a:rect l="0" t="0" r="r" b="b"/>
              <a:pathLst>
                <a:path w="1324" h="1325">
                  <a:moveTo>
                    <a:pt x="0" y="1325"/>
                  </a:moveTo>
                  <a:lnTo>
                    <a:pt x="1323" y="0"/>
                  </a:lnTo>
                  <a:lnTo>
                    <a:pt x="13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1" name="Freeform 73"/>
            <p:cNvSpPr>
              <a:spLocks/>
            </p:cNvSpPr>
            <p:nvPr/>
          </p:nvSpPr>
          <p:spPr bwMode="auto">
            <a:xfrm>
              <a:off x="1551" y="2142"/>
              <a:ext cx="133" cy="133"/>
            </a:xfrm>
            <a:custGeom>
              <a:avLst/>
              <a:gdLst>
                <a:gd name="T0" fmla="*/ 0 w 1322"/>
                <a:gd name="T1" fmla="*/ 1325 h 1325"/>
                <a:gd name="T2" fmla="*/ 1321 w 1322"/>
                <a:gd name="T3" fmla="*/ 0 h 1325"/>
                <a:gd name="T4" fmla="*/ 1322 w 1322"/>
                <a:gd name="T5" fmla="*/ 0 h 1325"/>
              </a:gdLst>
              <a:ahLst/>
              <a:cxnLst>
                <a:cxn ang="0">
                  <a:pos x="T0" y="T1"/>
                </a:cxn>
                <a:cxn ang="0">
                  <a:pos x="T2" y="T3"/>
                </a:cxn>
                <a:cxn ang="0">
                  <a:pos x="T4" y="T5"/>
                </a:cxn>
              </a:cxnLst>
              <a:rect l="0" t="0" r="r" b="b"/>
              <a:pathLst>
                <a:path w="1322" h="1325">
                  <a:moveTo>
                    <a:pt x="0" y="1325"/>
                  </a:moveTo>
                  <a:lnTo>
                    <a:pt x="1321" y="0"/>
                  </a:lnTo>
                  <a:lnTo>
                    <a:pt x="1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2" name="Freeform 74"/>
            <p:cNvSpPr>
              <a:spLocks/>
            </p:cNvSpPr>
            <p:nvPr/>
          </p:nvSpPr>
          <p:spPr bwMode="auto">
            <a:xfrm>
              <a:off x="1566" y="2142"/>
              <a:ext cx="132" cy="133"/>
            </a:xfrm>
            <a:custGeom>
              <a:avLst/>
              <a:gdLst>
                <a:gd name="T0" fmla="*/ 0 w 1322"/>
                <a:gd name="T1" fmla="*/ 1325 h 1325"/>
                <a:gd name="T2" fmla="*/ 1321 w 1322"/>
                <a:gd name="T3" fmla="*/ 0 h 1325"/>
                <a:gd name="T4" fmla="*/ 1322 w 1322"/>
                <a:gd name="T5" fmla="*/ 0 h 1325"/>
              </a:gdLst>
              <a:ahLst/>
              <a:cxnLst>
                <a:cxn ang="0">
                  <a:pos x="T0" y="T1"/>
                </a:cxn>
                <a:cxn ang="0">
                  <a:pos x="T2" y="T3"/>
                </a:cxn>
                <a:cxn ang="0">
                  <a:pos x="T4" y="T5"/>
                </a:cxn>
              </a:cxnLst>
              <a:rect l="0" t="0" r="r" b="b"/>
              <a:pathLst>
                <a:path w="1322" h="1325">
                  <a:moveTo>
                    <a:pt x="0" y="1325"/>
                  </a:moveTo>
                  <a:lnTo>
                    <a:pt x="1321" y="0"/>
                  </a:lnTo>
                  <a:lnTo>
                    <a:pt x="1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3" name="Freeform 75"/>
            <p:cNvSpPr>
              <a:spLocks/>
            </p:cNvSpPr>
            <p:nvPr/>
          </p:nvSpPr>
          <p:spPr bwMode="auto">
            <a:xfrm>
              <a:off x="1580" y="2142"/>
              <a:ext cx="133" cy="133"/>
            </a:xfrm>
            <a:custGeom>
              <a:avLst/>
              <a:gdLst>
                <a:gd name="T0" fmla="*/ 0 w 1323"/>
                <a:gd name="T1" fmla="*/ 1325 h 1325"/>
                <a:gd name="T2" fmla="*/ 1322 w 1323"/>
                <a:gd name="T3" fmla="*/ 0 h 1325"/>
                <a:gd name="T4" fmla="*/ 1323 w 1323"/>
                <a:gd name="T5" fmla="*/ 0 h 1325"/>
              </a:gdLst>
              <a:ahLst/>
              <a:cxnLst>
                <a:cxn ang="0">
                  <a:pos x="T0" y="T1"/>
                </a:cxn>
                <a:cxn ang="0">
                  <a:pos x="T2" y="T3"/>
                </a:cxn>
                <a:cxn ang="0">
                  <a:pos x="T4" y="T5"/>
                </a:cxn>
              </a:cxnLst>
              <a:rect l="0" t="0" r="r" b="b"/>
              <a:pathLst>
                <a:path w="1323" h="1325">
                  <a:moveTo>
                    <a:pt x="0" y="1325"/>
                  </a:moveTo>
                  <a:lnTo>
                    <a:pt x="1322" y="0"/>
                  </a:lnTo>
                  <a:lnTo>
                    <a:pt x="1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4" name="Freeform 76"/>
            <p:cNvSpPr>
              <a:spLocks/>
            </p:cNvSpPr>
            <p:nvPr/>
          </p:nvSpPr>
          <p:spPr bwMode="auto">
            <a:xfrm>
              <a:off x="1595" y="2142"/>
              <a:ext cx="132" cy="133"/>
            </a:xfrm>
            <a:custGeom>
              <a:avLst/>
              <a:gdLst>
                <a:gd name="T0" fmla="*/ 0 w 1324"/>
                <a:gd name="T1" fmla="*/ 1325 h 1325"/>
                <a:gd name="T2" fmla="*/ 1323 w 1324"/>
                <a:gd name="T3" fmla="*/ 0 h 1325"/>
                <a:gd name="T4" fmla="*/ 1324 w 1324"/>
                <a:gd name="T5" fmla="*/ 0 h 1325"/>
              </a:gdLst>
              <a:ahLst/>
              <a:cxnLst>
                <a:cxn ang="0">
                  <a:pos x="T0" y="T1"/>
                </a:cxn>
                <a:cxn ang="0">
                  <a:pos x="T2" y="T3"/>
                </a:cxn>
                <a:cxn ang="0">
                  <a:pos x="T4" y="T5"/>
                </a:cxn>
              </a:cxnLst>
              <a:rect l="0" t="0" r="r" b="b"/>
              <a:pathLst>
                <a:path w="1324" h="1325">
                  <a:moveTo>
                    <a:pt x="0" y="1325"/>
                  </a:moveTo>
                  <a:lnTo>
                    <a:pt x="1323" y="0"/>
                  </a:lnTo>
                  <a:lnTo>
                    <a:pt x="13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5" name="Freeform 77"/>
            <p:cNvSpPr>
              <a:spLocks/>
            </p:cNvSpPr>
            <p:nvPr/>
          </p:nvSpPr>
          <p:spPr bwMode="auto">
            <a:xfrm>
              <a:off x="1610" y="2142"/>
              <a:ext cx="132" cy="133"/>
            </a:xfrm>
            <a:custGeom>
              <a:avLst/>
              <a:gdLst>
                <a:gd name="T0" fmla="*/ 0 w 1322"/>
                <a:gd name="T1" fmla="*/ 1325 h 1325"/>
                <a:gd name="T2" fmla="*/ 1321 w 1322"/>
                <a:gd name="T3" fmla="*/ 0 h 1325"/>
                <a:gd name="T4" fmla="*/ 1322 w 1322"/>
                <a:gd name="T5" fmla="*/ 0 h 1325"/>
              </a:gdLst>
              <a:ahLst/>
              <a:cxnLst>
                <a:cxn ang="0">
                  <a:pos x="T0" y="T1"/>
                </a:cxn>
                <a:cxn ang="0">
                  <a:pos x="T2" y="T3"/>
                </a:cxn>
                <a:cxn ang="0">
                  <a:pos x="T4" y="T5"/>
                </a:cxn>
              </a:cxnLst>
              <a:rect l="0" t="0" r="r" b="b"/>
              <a:pathLst>
                <a:path w="1322" h="1325">
                  <a:moveTo>
                    <a:pt x="0" y="1325"/>
                  </a:moveTo>
                  <a:lnTo>
                    <a:pt x="1321" y="0"/>
                  </a:lnTo>
                  <a:lnTo>
                    <a:pt x="1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6" name="Freeform 78"/>
            <p:cNvSpPr>
              <a:spLocks/>
            </p:cNvSpPr>
            <p:nvPr/>
          </p:nvSpPr>
          <p:spPr bwMode="auto">
            <a:xfrm>
              <a:off x="1624" y="2142"/>
              <a:ext cx="133" cy="133"/>
            </a:xfrm>
            <a:custGeom>
              <a:avLst/>
              <a:gdLst>
                <a:gd name="T0" fmla="*/ 0 w 1323"/>
                <a:gd name="T1" fmla="*/ 1325 h 1325"/>
                <a:gd name="T2" fmla="*/ 1322 w 1323"/>
                <a:gd name="T3" fmla="*/ 0 h 1325"/>
                <a:gd name="T4" fmla="*/ 1323 w 1323"/>
                <a:gd name="T5" fmla="*/ 0 h 1325"/>
              </a:gdLst>
              <a:ahLst/>
              <a:cxnLst>
                <a:cxn ang="0">
                  <a:pos x="T0" y="T1"/>
                </a:cxn>
                <a:cxn ang="0">
                  <a:pos x="T2" y="T3"/>
                </a:cxn>
                <a:cxn ang="0">
                  <a:pos x="T4" y="T5"/>
                </a:cxn>
              </a:cxnLst>
              <a:rect l="0" t="0" r="r" b="b"/>
              <a:pathLst>
                <a:path w="1323" h="1325">
                  <a:moveTo>
                    <a:pt x="0" y="1325"/>
                  </a:moveTo>
                  <a:lnTo>
                    <a:pt x="1322" y="0"/>
                  </a:lnTo>
                  <a:lnTo>
                    <a:pt x="1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7" name="Freeform 79"/>
            <p:cNvSpPr>
              <a:spLocks/>
            </p:cNvSpPr>
            <p:nvPr/>
          </p:nvSpPr>
          <p:spPr bwMode="auto">
            <a:xfrm>
              <a:off x="1639" y="2142"/>
              <a:ext cx="132" cy="133"/>
            </a:xfrm>
            <a:custGeom>
              <a:avLst/>
              <a:gdLst>
                <a:gd name="T0" fmla="*/ 0 w 1323"/>
                <a:gd name="T1" fmla="*/ 1325 h 1325"/>
                <a:gd name="T2" fmla="*/ 1322 w 1323"/>
                <a:gd name="T3" fmla="*/ 0 h 1325"/>
                <a:gd name="T4" fmla="*/ 1323 w 1323"/>
                <a:gd name="T5" fmla="*/ 0 h 1325"/>
              </a:gdLst>
              <a:ahLst/>
              <a:cxnLst>
                <a:cxn ang="0">
                  <a:pos x="T0" y="T1"/>
                </a:cxn>
                <a:cxn ang="0">
                  <a:pos x="T2" y="T3"/>
                </a:cxn>
                <a:cxn ang="0">
                  <a:pos x="T4" y="T5"/>
                </a:cxn>
              </a:cxnLst>
              <a:rect l="0" t="0" r="r" b="b"/>
              <a:pathLst>
                <a:path w="1323" h="1325">
                  <a:moveTo>
                    <a:pt x="0" y="1325"/>
                  </a:moveTo>
                  <a:lnTo>
                    <a:pt x="1322" y="0"/>
                  </a:lnTo>
                  <a:lnTo>
                    <a:pt x="1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8" name="Freeform 80"/>
            <p:cNvSpPr>
              <a:spLocks/>
            </p:cNvSpPr>
            <p:nvPr/>
          </p:nvSpPr>
          <p:spPr bwMode="auto">
            <a:xfrm>
              <a:off x="1654" y="2142"/>
              <a:ext cx="132" cy="133"/>
            </a:xfrm>
            <a:custGeom>
              <a:avLst/>
              <a:gdLst>
                <a:gd name="T0" fmla="*/ 0 w 1323"/>
                <a:gd name="T1" fmla="*/ 1325 h 1325"/>
                <a:gd name="T2" fmla="*/ 1321 w 1323"/>
                <a:gd name="T3" fmla="*/ 0 h 1325"/>
                <a:gd name="T4" fmla="*/ 1323 w 1323"/>
                <a:gd name="T5" fmla="*/ 0 h 1325"/>
              </a:gdLst>
              <a:ahLst/>
              <a:cxnLst>
                <a:cxn ang="0">
                  <a:pos x="T0" y="T1"/>
                </a:cxn>
                <a:cxn ang="0">
                  <a:pos x="T2" y="T3"/>
                </a:cxn>
                <a:cxn ang="0">
                  <a:pos x="T4" y="T5"/>
                </a:cxn>
              </a:cxnLst>
              <a:rect l="0" t="0" r="r" b="b"/>
              <a:pathLst>
                <a:path w="1323" h="1325">
                  <a:moveTo>
                    <a:pt x="0" y="1325"/>
                  </a:moveTo>
                  <a:lnTo>
                    <a:pt x="1321" y="0"/>
                  </a:lnTo>
                  <a:lnTo>
                    <a:pt x="1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89" name="Freeform 81"/>
            <p:cNvSpPr>
              <a:spLocks/>
            </p:cNvSpPr>
            <p:nvPr/>
          </p:nvSpPr>
          <p:spPr bwMode="auto">
            <a:xfrm>
              <a:off x="1668" y="2142"/>
              <a:ext cx="132" cy="133"/>
            </a:xfrm>
            <a:custGeom>
              <a:avLst/>
              <a:gdLst>
                <a:gd name="T0" fmla="*/ 0 w 1322"/>
                <a:gd name="T1" fmla="*/ 1325 h 1325"/>
                <a:gd name="T2" fmla="*/ 1321 w 1322"/>
                <a:gd name="T3" fmla="*/ 0 h 1325"/>
                <a:gd name="T4" fmla="*/ 1322 w 1322"/>
                <a:gd name="T5" fmla="*/ 0 h 1325"/>
              </a:gdLst>
              <a:ahLst/>
              <a:cxnLst>
                <a:cxn ang="0">
                  <a:pos x="T0" y="T1"/>
                </a:cxn>
                <a:cxn ang="0">
                  <a:pos x="T2" y="T3"/>
                </a:cxn>
                <a:cxn ang="0">
                  <a:pos x="T4" y="T5"/>
                </a:cxn>
              </a:cxnLst>
              <a:rect l="0" t="0" r="r" b="b"/>
              <a:pathLst>
                <a:path w="1322" h="1325">
                  <a:moveTo>
                    <a:pt x="0" y="1325"/>
                  </a:moveTo>
                  <a:lnTo>
                    <a:pt x="1321" y="0"/>
                  </a:lnTo>
                  <a:lnTo>
                    <a:pt x="1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0" name="Freeform 82"/>
            <p:cNvSpPr>
              <a:spLocks/>
            </p:cNvSpPr>
            <p:nvPr/>
          </p:nvSpPr>
          <p:spPr bwMode="auto">
            <a:xfrm>
              <a:off x="1683" y="2142"/>
              <a:ext cx="132" cy="133"/>
            </a:xfrm>
            <a:custGeom>
              <a:avLst/>
              <a:gdLst>
                <a:gd name="T0" fmla="*/ 0 w 1323"/>
                <a:gd name="T1" fmla="*/ 1325 h 1325"/>
                <a:gd name="T2" fmla="*/ 1322 w 1323"/>
                <a:gd name="T3" fmla="*/ 0 h 1325"/>
                <a:gd name="T4" fmla="*/ 1323 w 1323"/>
                <a:gd name="T5" fmla="*/ 0 h 1325"/>
              </a:gdLst>
              <a:ahLst/>
              <a:cxnLst>
                <a:cxn ang="0">
                  <a:pos x="T0" y="T1"/>
                </a:cxn>
                <a:cxn ang="0">
                  <a:pos x="T2" y="T3"/>
                </a:cxn>
                <a:cxn ang="0">
                  <a:pos x="T4" y="T5"/>
                </a:cxn>
              </a:cxnLst>
              <a:rect l="0" t="0" r="r" b="b"/>
              <a:pathLst>
                <a:path w="1323" h="1325">
                  <a:moveTo>
                    <a:pt x="0" y="1325"/>
                  </a:moveTo>
                  <a:lnTo>
                    <a:pt x="1322" y="0"/>
                  </a:lnTo>
                  <a:lnTo>
                    <a:pt x="1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1" name="Freeform 83"/>
            <p:cNvSpPr>
              <a:spLocks/>
            </p:cNvSpPr>
            <p:nvPr/>
          </p:nvSpPr>
          <p:spPr bwMode="auto">
            <a:xfrm>
              <a:off x="1697" y="2143"/>
              <a:ext cx="132" cy="132"/>
            </a:xfrm>
            <a:custGeom>
              <a:avLst/>
              <a:gdLst>
                <a:gd name="T0" fmla="*/ 0 w 1321"/>
                <a:gd name="T1" fmla="*/ 1323 h 1323"/>
                <a:gd name="T2" fmla="*/ 1320 w 1321"/>
                <a:gd name="T3" fmla="*/ 0 h 1323"/>
                <a:gd name="T4" fmla="*/ 1321 w 1321"/>
                <a:gd name="T5" fmla="*/ 0 h 1323"/>
              </a:gdLst>
              <a:ahLst/>
              <a:cxnLst>
                <a:cxn ang="0">
                  <a:pos x="T0" y="T1"/>
                </a:cxn>
                <a:cxn ang="0">
                  <a:pos x="T2" y="T3"/>
                </a:cxn>
                <a:cxn ang="0">
                  <a:pos x="T4" y="T5"/>
                </a:cxn>
              </a:cxnLst>
              <a:rect l="0" t="0" r="r" b="b"/>
              <a:pathLst>
                <a:path w="1321" h="1323">
                  <a:moveTo>
                    <a:pt x="0" y="1323"/>
                  </a:moveTo>
                  <a:lnTo>
                    <a:pt x="1320" y="0"/>
                  </a:lnTo>
                  <a:lnTo>
                    <a:pt x="13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2" name="Freeform 84"/>
            <p:cNvSpPr>
              <a:spLocks/>
            </p:cNvSpPr>
            <p:nvPr/>
          </p:nvSpPr>
          <p:spPr bwMode="auto">
            <a:xfrm>
              <a:off x="1712" y="2157"/>
              <a:ext cx="117" cy="118"/>
            </a:xfrm>
            <a:custGeom>
              <a:avLst/>
              <a:gdLst>
                <a:gd name="T0" fmla="*/ 0 w 1175"/>
                <a:gd name="T1" fmla="*/ 1176 h 1176"/>
                <a:gd name="T2" fmla="*/ 1174 w 1175"/>
                <a:gd name="T3" fmla="*/ 0 h 1176"/>
                <a:gd name="T4" fmla="*/ 1175 w 1175"/>
                <a:gd name="T5" fmla="*/ 0 h 1176"/>
              </a:gdLst>
              <a:ahLst/>
              <a:cxnLst>
                <a:cxn ang="0">
                  <a:pos x="T0" y="T1"/>
                </a:cxn>
                <a:cxn ang="0">
                  <a:pos x="T2" y="T3"/>
                </a:cxn>
                <a:cxn ang="0">
                  <a:pos x="T4" y="T5"/>
                </a:cxn>
              </a:cxnLst>
              <a:rect l="0" t="0" r="r" b="b"/>
              <a:pathLst>
                <a:path w="1175" h="1176">
                  <a:moveTo>
                    <a:pt x="0" y="1176"/>
                  </a:moveTo>
                  <a:lnTo>
                    <a:pt x="1174" y="0"/>
                  </a:lnTo>
                  <a:lnTo>
                    <a:pt x="1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3" name="Freeform 85"/>
            <p:cNvSpPr>
              <a:spLocks/>
            </p:cNvSpPr>
            <p:nvPr/>
          </p:nvSpPr>
          <p:spPr bwMode="auto">
            <a:xfrm>
              <a:off x="1727" y="2172"/>
              <a:ext cx="102" cy="103"/>
            </a:xfrm>
            <a:custGeom>
              <a:avLst/>
              <a:gdLst>
                <a:gd name="T0" fmla="*/ 0 w 1029"/>
                <a:gd name="T1" fmla="*/ 1030 h 1030"/>
                <a:gd name="T2" fmla="*/ 1028 w 1029"/>
                <a:gd name="T3" fmla="*/ 0 h 1030"/>
                <a:gd name="T4" fmla="*/ 1029 w 1029"/>
                <a:gd name="T5" fmla="*/ 0 h 1030"/>
              </a:gdLst>
              <a:ahLst/>
              <a:cxnLst>
                <a:cxn ang="0">
                  <a:pos x="T0" y="T1"/>
                </a:cxn>
                <a:cxn ang="0">
                  <a:pos x="T2" y="T3"/>
                </a:cxn>
                <a:cxn ang="0">
                  <a:pos x="T4" y="T5"/>
                </a:cxn>
              </a:cxnLst>
              <a:rect l="0" t="0" r="r" b="b"/>
              <a:pathLst>
                <a:path w="1029" h="1030">
                  <a:moveTo>
                    <a:pt x="0" y="1030"/>
                  </a:moveTo>
                  <a:lnTo>
                    <a:pt x="1028" y="0"/>
                  </a:lnTo>
                  <a:lnTo>
                    <a:pt x="10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4" name="Freeform 86"/>
            <p:cNvSpPr>
              <a:spLocks/>
            </p:cNvSpPr>
            <p:nvPr/>
          </p:nvSpPr>
          <p:spPr bwMode="auto">
            <a:xfrm>
              <a:off x="1741" y="2186"/>
              <a:ext cx="88" cy="89"/>
            </a:xfrm>
            <a:custGeom>
              <a:avLst/>
              <a:gdLst>
                <a:gd name="T0" fmla="*/ 0 w 883"/>
                <a:gd name="T1" fmla="*/ 883 h 883"/>
                <a:gd name="T2" fmla="*/ 882 w 883"/>
                <a:gd name="T3" fmla="*/ 0 h 883"/>
                <a:gd name="T4" fmla="*/ 883 w 883"/>
                <a:gd name="T5" fmla="*/ 0 h 883"/>
              </a:gdLst>
              <a:ahLst/>
              <a:cxnLst>
                <a:cxn ang="0">
                  <a:pos x="T0" y="T1"/>
                </a:cxn>
                <a:cxn ang="0">
                  <a:pos x="T2" y="T3"/>
                </a:cxn>
                <a:cxn ang="0">
                  <a:pos x="T4" y="T5"/>
                </a:cxn>
              </a:cxnLst>
              <a:rect l="0" t="0" r="r" b="b"/>
              <a:pathLst>
                <a:path w="883" h="883">
                  <a:moveTo>
                    <a:pt x="0" y="883"/>
                  </a:moveTo>
                  <a:lnTo>
                    <a:pt x="882" y="0"/>
                  </a:lnTo>
                  <a:lnTo>
                    <a:pt x="8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5" name="Freeform 87"/>
            <p:cNvSpPr>
              <a:spLocks/>
            </p:cNvSpPr>
            <p:nvPr/>
          </p:nvSpPr>
          <p:spPr bwMode="auto">
            <a:xfrm>
              <a:off x="1756" y="2201"/>
              <a:ext cx="73" cy="74"/>
            </a:xfrm>
            <a:custGeom>
              <a:avLst/>
              <a:gdLst>
                <a:gd name="T0" fmla="*/ 0 w 736"/>
                <a:gd name="T1" fmla="*/ 738 h 738"/>
                <a:gd name="T2" fmla="*/ 735 w 736"/>
                <a:gd name="T3" fmla="*/ 0 h 738"/>
                <a:gd name="T4" fmla="*/ 736 w 736"/>
                <a:gd name="T5" fmla="*/ 0 h 738"/>
              </a:gdLst>
              <a:ahLst/>
              <a:cxnLst>
                <a:cxn ang="0">
                  <a:pos x="T0" y="T1"/>
                </a:cxn>
                <a:cxn ang="0">
                  <a:pos x="T2" y="T3"/>
                </a:cxn>
                <a:cxn ang="0">
                  <a:pos x="T4" y="T5"/>
                </a:cxn>
              </a:cxnLst>
              <a:rect l="0" t="0" r="r" b="b"/>
              <a:pathLst>
                <a:path w="736" h="738">
                  <a:moveTo>
                    <a:pt x="0" y="738"/>
                  </a:moveTo>
                  <a:lnTo>
                    <a:pt x="735" y="0"/>
                  </a:lnTo>
                  <a:lnTo>
                    <a:pt x="7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6" name="Freeform 88"/>
            <p:cNvSpPr>
              <a:spLocks/>
            </p:cNvSpPr>
            <p:nvPr/>
          </p:nvSpPr>
          <p:spPr bwMode="auto">
            <a:xfrm>
              <a:off x="1770" y="2216"/>
              <a:ext cx="59" cy="59"/>
            </a:xfrm>
            <a:custGeom>
              <a:avLst/>
              <a:gdLst>
                <a:gd name="T0" fmla="*/ 0 w 591"/>
                <a:gd name="T1" fmla="*/ 591 h 591"/>
                <a:gd name="T2" fmla="*/ 590 w 591"/>
                <a:gd name="T3" fmla="*/ 0 h 591"/>
                <a:gd name="T4" fmla="*/ 591 w 591"/>
                <a:gd name="T5" fmla="*/ 0 h 591"/>
              </a:gdLst>
              <a:ahLst/>
              <a:cxnLst>
                <a:cxn ang="0">
                  <a:pos x="T0" y="T1"/>
                </a:cxn>
                <a:cxn ang="0">
                  <a:pos x="T2" y="T3"/>
                </a:cxn>
                <a:cxn ang="0">
                  <a:pos x="T4" y="T5"/>
                </a:cxn>
              </a:cxnLst>
              <a:rect l="0" t="0" r="r" b="b"/>
              <a:pathLst>
                <a:path w="591" h="591">
                  <a:moveTo>
                    <a:pt x="0" y="591"/>
                  </a:moveTo>
                  <a:lnTo>
                    <a:pt x="590" y="0"/>
                  </a:lnTo>
                  <a:lnTo>
                    <a:pt x="5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7" name="Freeform 89"/>
            <p:cNvSpPr>
              <a:spLocks/>
            </p:cNvSpPr>
            <p:nvPr/>
          </p:nvSpPr>
          <p:spPr bwMode="auto">
            <a:xfrm>
              <a:off x="1785" y="2230"/>
              <a:ext cx="44" cy="45"/>
            </a:xfrm>
            <a:custGeom>
              <a:avLst/>
              <a:gdLst>
                <a:gd name="T0" fmla="*/ 0 w 445"/>
                <a:gd name="T1" fmla="*/ 444 h 444"/>
                <a:gd name="T2" fmla="*/ 444 w 445"/>
                <a:gd name="T3" fmla="*/ 0 h 444"/>
                <a:gd name="T4" fmla="*/ 445 w 445"/>
                <a:gd name="T5" fmla="*/ 0 h 444"/>
              </a:gdLst>
              <a:ahLst/>
              <a:cxnLst>
                <a:cxn ang="0">
                  <a:pos x="T0" y="T1"/>
                </a:cxn>
                <a:cxn ang="0">
                  <a:pos x="T2" y="T3"/>
                </a:cxn>
                <a:cxn ang="0">
                  <a:pos x="T4" y="T5"/>
                </a:cxn>
              </a:cxnLst>
              <a:rect l="0" t="0" r="r" b="b"/>
              <a:pathLst>
                <a:path w="445" h="444">
                  <a:moveTo>
                    <a:pt x="0" y="444"/>
                  </a:moveTo>
                  <a:lnTo>
                    <a:pt x="444" y="0"/>
                  </a:lnTo>
                  <a:lnTo>
                    <a:pt x="4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8" name="Freeform 90"/>
            <p:cNvSpPr>
              <a:spLocks/>
            </p:cNvSpPr>
            <p:nvPr/>
          </p:nvSpPr>
          <p:spPr bwMode="auto">
            <a:xfrm>
              <a:off x="1799" y="2245"/>
              <a:ext cx="30" cy="30"/>
            </a:xfrm>
            <a:custGeom>
              <a:avLst/>
              <a:gdLst>
                <a:gd name="T0" fmla="*/ 0 w 299"/>
                <a:gd name="T1" fmla="*/ 298 h 298"/>
                <a:gd name="T2" fmla="*/ 298 w 299"/>
                <a:gd name="T3" fmla="*/ 0 h 298"/>
                <a:gd name="T4" fmla="*/ 299 w 299"/>
                <a:gd name="T5" fmla="*/ 0 h 298"/>
              </a:gdLst>
              <a:ahLst/>
              <a:cxnLst>
                <a:cxn ang="0">
                  <a:pos x="T0" y="T1"/>
                </a:cxn>
                <a:cxn ang="0">
                  <a:pos x="T2" y="T3"/>
                </a:cxn>
                <a:cxn ang="0">
                  <a:pos x="T4" y="T5"/>
                </a:cxn>
              </a:cxnLst>
              <a:rect l="0" t="0" r="r" b="b"/>
              <a:pathLst>
                <a:path w="299" h="298">
                  <a:moveTo>
                    <a:pt x="0" y="298"/>
                  </a:moveTo>
                  <a:lnTo>
                    <a:pt x="298" y="0"/>
                  </a:lnTo>
                  <a:lnTo>
                    <a:pt x="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499" name="Freeform 91"/>
            <p:cNvSpPr>
              <a:spLocks/>
            </p:cNvSpPr>
            <p:nvPr/>
          </p:nvSpPr>
          <p:spPr bwMode="auto">
            <a:xfrm>
              <a:off x="1814" y="2260"/>
              <a:ext cx="15" cy="15"/>
            </a:xfrm>
            <a:custGeom>
              <a:avLst/>
              <a:gdLst>
                <a:gd name="T0" fmla="*/ 0 w 153"/>
                <a:gd name="T1" fmla="*/ 152 h 152"/>
                <a:gd name="T2" fmla="*/ 152 w 153"/>
                <a:gd name="T3" fmla="*/ 0 h 152"/>
                <a:gd name="T4" fmla="*/ 153 w 153"/>
                <a:gd name="T5" fmla="*/ 0 h 152"/>
              </a:gdLst>
              <a:ahLst/>
              <a:cxnLst>
                <a:cxn ang="0">
                  <a:pos x="T0" y="T1"/>
                </a:cxn>
                <a:cxn ang="0">
                  <a:pos x="T2" y="T3"/>
                </a:cxn>
                <a:cxn ang="0">
                  <a:pos x="T4" y="T5"/>
                </a:cxn>
              </a:cxnLst>
              <a:rect l="0" t="0" r="r" b="b"/>
              <a:pathLst>
                <a:path w="153" h="152">
                  <a:moveTo>
                    <a:pt x="0" y="152"/>
                  </a:moveTo>
                  <a:lnTo>
                    <a:pt x="152" y="0"/>
                  </a:lnTo>
                  <a:lnTo>
                    <a:pt x="1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0" name="Freeform 92"/>
            <p:cNvSpPr>
              <a:spLocks/>
            </p:cNvSpPr>
            <p:nvPr/>
          </p:nvSpPr>
          <p:spPr bwMode="auto">
            <a:xfrm>
              <a:off x="1829" y="2274"/>
              <a:ext cx="1" cy="1"/>
            </a:xfrm>
            <a:custGeom>
              <a:avLst/>
              <a:gdLst>
                <a:gd name="T0" fmla="*/ 0 w 7"/>
                <a:gd name="T1" fmla="*/ 6 h 6"/>
                <a:gd name="T2" fmla="*/ 6 w 7"/>
                <a:gd name="T3" fmla="*/ 0 h 6"/>
                <a:gd name="T4" fmla="*/ 7 w 7"/>
                <a:gd name="T5" fmla="*/ 0 h 6"/>
              </a:gdLst>
              <a:ahLst/>
              <a:cxnLst>
                <a:cxn ang="0">
                  <a:pos x="T0" y="T1"/>
                </a:cxn>
                <a:cxn ang="0">
                  <a:pos x="T2" y="T3"/>
                </a:cxn>
                <a:cxn ang="0">
                  <a:pos x="T4" y="T5"/>
                </a:cxn>
              </a:cxnLst>
              <a:rect l="0" t="0" r="r" b="b"/>
              <a:pathLst>
                <a:path w="7" h="6">
                  <a:moveTo>
                    <a:pt x="0" y="6"/>
                  </a:moveTo>
                  <a:lnTo>
                    <a:pt x="6" y="0"/>
                  </a:lnTo>
                  <a:lnTo>
                    <a:pt x="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1" name="Freeform 93"/>
            <p:cNvSpPr>
              <a:spLocks/>
            </p:cNvSpPr>
            <p:nvPr/>
          </p:nvSpPr>
          <p:spPr bwMode="auto">
            <a:xfrm>
              <a:off x="1846" y="2142"/>
              <a:ext cx="1" cy="519"/>
            </a:xfrm>
            <a:custGeom>
              <a:avLst/>
              <a:gdLst>
                <a:gd name="T0" fmla="*/ 0 w 1"/>
                <a:gd name="T1" fmla="*/ 0 h 5189"/>
                <a:gd name="T2" fmla="*/ 0 w 1"/>
                <a:gd name="T3" fmla="*/ 5189 h 5189"/>
                <a:gd name="T4" fmla="*/ 1 w 1"/>
                <a:gd name="T5" fmla="*/ 5189 h 5189"/>
              </a:gdLst>
              <a:ahLst/>
              <a:cxnLst>
                <a:cxn ang="0">
                  <a:pos x="T0" y="T1"/>
                </a:cxn>
                <a:cxn ang="0">
                  <a:pos x="T2" y="T3"/>
                </a:cxn>
                <a:cxn ang="0">
                  <a:pos x="T4" y="T5"/>
                </a:cxn>
              </a:cxnLst>
              <a:rect l="0" t="0" r="r" b="b"/>
              <a:pathLst>
                <a:path w="1" h="5189">
                  <a:moveTo>
                    <a:pt x="0" y="0"/>
                  </a:moveTo>
                  <a:lnTo>
                    <a:pt x="0" y="5189"/>
                  </a:lnTo>
                  <a:lnTo>
                    <a:pt x="1" y="518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2" name="Freeform 94"/>
            <p:cNvSpPr>
              <a:spLocks/>
            </p:cNvSpPr>
            <p:nvPr/>
          </p:nvSpPr>
          <p:spPr bwMode="auto">
            <a:xfrm>
              <a:off x="1625" y="2129"/>
              <a:ext cx="13" cy="13"/>
            </a:xfrm>
            <a:custGeom>
              <a:avLst/>
              <a:gdLst>
                <a:gd name="T0" fmla="*/ 129 w 129"/>
                <a:gd name="T1" fmla="*/ 130 h 130"/>
                <a:gd name="T2" fmla="*/ 0 w 129"/>
                <a:gd name="T3" fmla="*/ 0 h 130"/>
                <a:gd name="T4" fmla="*/ 1 w 129"/>
                <a:gd name="T5" fmla="*/ 0 h 130"/>
              </a:gdLst>
              <a:ahLst/>
              <a:cxnLst>
                <a:cxn ang="0">
                  <a:pos x="T0" y="T1"/>
                </a:cxn>
                <a:cxn ang="0">
                  <a:pos x="T2" y="T3"/>
                </a:cxn>
                <a:cxn ang="0">
                  <a:pos x="T4" y="T5"/>
                </a:cxn>
              </a:cxnLst>
              <a:rect l="0" t="0" r="r" b="b"/>
              <a:pathLst>
                <a:path w="129" h="130">
                  <a:moveTo>
                    <a:pt x="129" y="1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3" name="Freeform 95"/>
            <p:cNvSpPr>
              <a:spLocks/>
            </p:cNvSpPr>
            <p:nvPr/>
          </p:nvSpPr>
          <p:spPr bwMode="auto">
            <a:xfrm>
              <a:off x="1625" y="2115"/>
              <a:ext cx="28" cy="27"/>
            </a:xfrm>
            <a:custGeom>
              <a:avLst/>
              <a:gdLst>
                <a:gd name="T0" fmla="*/ 276 w 276"/>
                <a:gd name="T1" fmla="*/ 276 h 276"/>
                <a:gd name="T2" fmla="*/ 0 w 276"/>
                <a:gd name="T3" fmla="*/ 0 h 276"/>
                <a:gd name="T4" fmla="*/ 1 w 276"/>
                <a:gd name="T5" fmla="*/ 0 h 276"/>
              </a:gdLst>
              <a:ahLst/>
              <a:cxnLst>
                <a:cxn ang="0">
                  <a:pos x="T0" y="T1"/>
                </a:cxn>
                <a:cxn ang="0">
                  <a:pos x="T2" y="T3"/>
                </a:cxn>
                <a:cxn ang="0">
                  <a:pos x="T4" y="T5"/>
                </a:cxn>
              </a:cxnLst>
              <a:rect l="0" t="0" r="r" b="b"/>
              <a:pathLst>
                <a:path w="276" h="276">
                  <a:moveTo>
                    <a:pt x="276" y="2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4" name="Freeform 96"/>
            <p:cNvSpPr>
              <a:spLocks/>
            </p:cNvSpPr>
            <p:nvPr/>
          </p:nvSpPr>
          <p:spPr bwMode="auto">
            <a:xfrm>
              <a:off x="1625" y="2100"/>
              <a:ext cx="43" cy="42"/>
            </a:xfrm>
            <a:custGeom>
              <a:avLst/>
              <a:gdLst>
                <a:gd name="T0" fmla="*/ 422 w 422"/>
                <a:gd name="T1" fmla="*/ 423 h 423"/>
                <a:gd name="T2" fmla="*/ 0 w 422"/>
                <a:gd name="T3" fmla="*/ 0 h 423"/>
                <a:gd name="T4" fmla="*/ 1 w 422"/>
                <a:gd name="T5" fmla="*/ 0 h 423"/>
              </a:gdLst>
              <a:ahLst/>
              <a:cxnLst>
                <a:cxn ang="0">
                  <a:pos x="T0" y="T1"/>
                </a:cxn>
                <a:cxn ang="0">
                  <a:pos x="T2" y="T3"/>
                </a:cxn>
                <a:cxn ang="0">
                  <a:pos x="T4" y="T5"/>
                </a:cxn>
              </a:cxnLst>
              <a:rect l="0" t="0" r="r" b="b"/>
              <a:pathLst>
                <a:path w="422" h="423">
                  <a:moveTo>
                    <a:pt x="422" y="4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5" name="Freeform 97"/>
            <p:cNvSpPr>
              <a:spLocks/>
            </p:cNvSpPr>
            <p:nvPr/>
          </p:nvSpPr>
          <p:spPr bwMode="auto">
            <a:xfrm>
              <a:off x="1625" y="2085"/>
              <a:ext cx="57" cy="57"/>
            </a:xfrm>
            <a:custGeom>
              <a:avLst/>
              <a:gdLst>
                <a:gd name="T0" fmla="*/ 568 w 568"/>
                <a:gd name="T1" fmla="*/ 570 h 570"/>
                <a:gd name="T2" fmla="*/ 0 w 568"/>
                <a:gd name="T3" fmla="*/ 0 h 570"/>
                <a:gd name="T4" fmla="*/ 1 w 568"/>
                <a:gd name="T5" fmla="*/ 0 h 570"/>
              </a:gdLst>
              <a:ahLst/>
              <a:cxnLst>
                <a:cxn ang="0">
                  <a:pos x="T0" y="T1"/>
                </a:cxn>
                <a:cxn ang="0">
                  <a:pos x="T2" y="T3"/>
                </a:cxn>
                <a:cxn ang="0">
                  <a:pos x="T4" y="T5"/>
                </a:cxn>
              </a:cxnLst>
              <a:rect l="0" t="0" r="r" b="b"/>
              <a:pathLst>
                <a:path w="568" h="570">
                  <a:moveTo>
                    <a:pt x="568" y="5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6" name="Freeform 98"/>
            <p:cNvSpPr>
              <a:spLocks/>
            </p:cNvSpPr>
            <p:nvPr/>
          </p:nvSpPr>
          <p:spPr bwMode="auto">
            <a:xfrm>
              <a:off x="1625" y="2071"/>
              <a:ext cx="72" cy="71"/>
            </a:xfrm>
            <a:custGeom>
              <a:avLst/>
              <a:gdLst>
                <a:gd name="T0" fmla="*/ 713 w 713"/>
                <a:gd name="T1" fmla="*/ 715 h 715"/>
                <a:gd name="T2" fmla="*/ 0 w 713"/>
                <a:gd name="T3" fmla="*/ 0 h 715"/>
                <a:gd name="T4" fmla="*/ 1 w 713"/>
                <a:gd name="T5" fmla="*/ 0 h 715"/>
              </a:gdLst>
              <a:ahLst/>
              <a:cxnLst>
                <a:cxn ang="0">
                  <a:pos x="T0" y="T1"/>
                </a:cxn>
                <a:cxn ang="0">
                  <a:pos x="T2" y="T3"/>
                </a:cxn>
                <a:cxn ang="0">
                  <a:pos x="T4" y="T5"/>
                </a:cxn>
              </a:cxnLst>
              <a:rect l="0" t="0" r="r" b="b"/>
              <a:pathLst>
                <a:path w="713" h="715">
                  <a:moveTo>
                    <a:pt x="713" y="71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7" name="Freeform 99"/>
            <p:cNvSpPr>
              <a:spLocks/>
            </p:cNvSpPr>
            <p:nvPr/>
          </p:nvSpPr>
          <p:spPr bwMode="auto">
            <a:xfrm>
              <a:off x="1625" y="2056"/>
              <a:ext cx="87" cy="86"/>
            </a:xfrm>
            <a:custGeom>
              <a:avLst/>
              <a:gdLst>
                <a:gd name="T0" fmla="*/ 860 w 860"/>
                <a:gd name="T1" fmla="*/ 862 h 862"/>
                <a:gd name="T2" fmla="*/ 0 w 860"/>
                <a:gd name="T3" fmla="*/ 0 h 862"/>
                <a:gd name="T4" fmla="*/ 1 w 860"/>
                <a:gd name="T5" fmla="*/ 0 h 862"/>
              </a:gdLst>
              <a:ahLst/>
              <a:cxnLst>
                <a:cxn ang="0">
                  <a:pos x="T0" y="T1"/>
                </a:cxn>
                <a:cxn ang="0">
                  <a:pos x="T2" y="T3"/>
                </a:cxn>
                <a:cxn ang="0">
                  <a:pos x="T4" y="T5"/>
                </a:cxn>
              </a:cxnLst>
              <a:rect l="0" t="0" r="r" b="b"/>
              <a:pathLst>
                <a:path w="860" h="862">
                  <a:moveTo>
                    <a:pt x="860" y="86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8" name="Freeform 100"/>
            <p:cNvSpPr>
              <a:spLocks/>
            </p:cNvSpPr>
            <p:nvPr/>
          </p:nvSpPr>
          <p:spPr bwMode="auto">
            <a:xfrm>
              <a:off x="1625" y="2041"/>
              <a:ext cx="101" cy="101"/>
            </a:xfrm>
            <a:custGeom>
              <a:avLst/>
              <a:gdLst>
                <a:gd name="T0" fmla="*/ 1006 w 1006"/>
                <a:gd name="T1" fmla="*/ 1009 h 1009"/>
                <a:gd name="T2" fmla="*/ 0 w 1006"/>
                <a:gd name="T3" fmla="*/ 0 h 1009"/>
                <a:gd name="T4" fmla="*/ 1 w 1006"/>
                <a:gd name="T5" fmla="*/ 0 h 1009"/>
              </a:gdLst>
              <a:ahLst/>
              <a:cxnLst>
                <a:cxn ang="0">
                  <a:pos x="T0" y="T1"/>
                </a:cxn>
                <a:cxn ang="0">
                  <a:pos x="T2" y="T3"/>
                </a:cxn>
                <a:cxn ang="0">
                  <a:pos x="T4" y="T5"/>
                </a:cxn>
              </a:cxnLst>
              <a:rect l="0" t="0" r="r" b="b"/>
              <a:pathLst>
                <a:path w="1006" h="1009">
                  <a:moveTo>
                    <a:pt x="1006" y="10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09" name="Freeform 101"/>
            <p:cNvSpPr>
              <a:spLocks/>
            </p:cNvSpPr>
            <p:nvPr/>
          </p:nvSpPr>
          <p:spPr bwMode="auto">
            <a:xfrm>
              <a:off x="1625" y="2027"/>
              <a:ext cx="116" cy="115"/>
            </a:xfrm>
            <a:custGeom>
              <a:avLst/>
              <a:gdLst>
                <a:gd name="T0" fmla="*/ 1151 w 1151"/>
                <a:gd name="T1" fmla="*/ 1155 h 1155"/>
                <a:gd name="T2" fmla="*/ 0 w 1151"/>
                <a:gd name="T3" fmla="*/ 0 h 1155"/>
                <a:gd name="T4" fmla="*/ 1 w 1151"/>
                <a:gd name="T5" fmla="*/ 0 h 1155"/>
              </a:gdLst>
              <a:ahLst/>
              <a:cxnLst>
                <a:cxn ang="0">
                  <a:pos x="T0" y="T1"/>
                </a:cxn>
                <a:cxn ang="0">
                  <a:pos x="T2" y="T3"/>
                </a:cxn>
                <a:cxn ang="0">
                  <a:pos x="T4" y="T5"/>
                </a:cxn>
              </a:cxnLst>
              <a:rect l="0" t="0" r="r" b="b"/>
              <a:pathLst>
                <a:path w="1151" h="1155">
                  <a:moveTo>
                    <a:pt x="1151" y="11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0" name="Freeform 102"/>
            <p:cNvSpPr>
              <a:spLocks/>
            </p:cNvSpPr>
            <p:nvPr/>
          </p:nvSpPr>
          <p:spPr bwMode="auto">
            <a:xfrm>
              <a:off x="1625" y="2012"/>
              <a:ext cx="130" cy="130"/>
            </a:xfrm>
            <a:custGeom>
              <a:avLst/>
              <a:gdLst>
                <a:gd name="T0" fmla="*/ 1298 w 1298"/>
                <a:gd name="T1" fmla="*/ 1302 h 1302"/>
                <a:gd name="T2" fmla="*/ 0 w 1298"/>
                <a:gd name="T3" fmla="*/ 0 h 1302"/>
                <a:gd name="T4" fmla="*/ 1 w 1298"/>
                <a:gd name="T5" fmla="*/ 0 h 1302"/>
              </a:gdLst>
              <a:ahLst/>
              <a:cxnLst>
                <a:cxn ang="0">
                  <a:pos x="T0" y="T1"/>
                </a:cxn>
                <a:cxn ang="0">
                  <a:pos x="T2" y="T3"/>
                </a:cxn>
                <a:cxn ang="0">
                  <a:pos x="T4" y="T5"/>
                </a:cxn>
              </a:cxnLst>
              <a:rect l="0" t="0" r="r" b="b"/>
              <a:pathLst>
                <a:path w="1298" h="1302">
                  <a:moveTo>
                    <a:pt x="1298" y="130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1" name="Freeform 103"/>
            <p:cNvSpPr>
              <a:spLocks/>
            </p:cNvSpPr>
            <p:nvPr/>
          </p:nvSpPr>
          <p:spPr bwMode="auto">
            <a:xfrm>
              <a:off x="1627" y="1999"/>
              <a:ext cx="143" cy="143"/>
            </a:xfrm>
            <a:custGeom>
              <a:avLst/>
              <a:gdLst>
                <a:gd name="T0" fmla="*/ 1431 w 1431"/>
                <a:gd name="T1" fmla="*/ 1435 h 1435"/>
                <a:gd name="T2" fmla="*/ 0 w 1431"/>
                <a:gd name="T3" fmla="*/ 0 h 1435"/>
                <a:gd name="T4" fmla="*/ 1 w 1431"/>
                <a:gd name="T5" fmla="*/ 0 h 1435"/>
              </a:gdLst>
              <a:ahLst/>
              <a:cxnLst>
                <a:cxn ang="0">
                  <a:pos x="T0" y="T1"/>
                </a:cxn>
                <a:cxn ang="0">
                  <a:pos x="T2" y="T3"/>
                </a:cxn>
                <a:cxn ang="0">
                  <a:pos x="T4" y="T5"/>
                </a:cxn>
              </a:cxnLst>
              <a:rect l="0" t="0" r="r" b="b"/>
              <a:pathLst>
                <a:path w="1431" h="1435">
                  <a:moveTo>
                    <a:pt x="1431" y="14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2" name="Freeform 104"/>
            <p:cNvSpPr>
              <a:spLocks/>
            </p:cNvSpPr>
            <p:nvPr/>
          </p:nvSpPr>
          <p:spPr bwMode="auto">
            <a:xfrm>
              <a:off x="1641" y="1999"/>
              <a:ext cx="143" cy="143"/>
            </a:xfrm>
            <a:custGeom>
              <a:avLst/>
              <a:gdLst>
                <a:gd name="T0" fmla="*/ 1432 w 1432"/>
                <a:gd name="T1" fmla="*/ 1435 h 1435"/>
                <a:gd name="T2" fmla="*/ 0 w 1432"/>
                <a:gd name="T3" fmla="*/ 0 h 1435"/>
                <a:gd name="T4" fmla="*/ 1 w 1432"/>
                <a:gd name="T5" fmla="*/ 0 h 1435"/>
              </a:gdLst>
              <a:ahLst/>
              <a:cxnLst>
                <a:cxn ang="0">
                  <a:pos x="T0" y="T1"/>
                </a:cxn>
                <a:cxn ang="0">
                  <a:pos x="T2" y="T3"/>
                </a:cxn>
                <a:cxn ang="0">
                  <a:pos x="T4" y="T5"/>
                </a:cxn>
              </a:cxnLst>
              <a:rect l="0" t="0" r="r" b="b"/>
              <a:pathLst>
                <a:path w="1432" h="1435">
                  <a:moveTo>
                    <a:pt x="1432" y="14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3" name="Freeform 105"/>
            <p:cNvSpPr>
              <a:spLocks/>
            </p:cNvSpPr>
            <p:nvPr/>
          </p:nvSpPr>
          <p:spPr bwMode="auto">
            <a:xfrm>
              <a:off x="1656" y="1999"/>
              <a:ext cx="143" cy="143"/>
            </a:xfrm>
            <a:custGeom>
              <a:avLst/>
              <a:gdLst>
                <a:gd name="T0" fmla="*/ 1431 w 1431"/>
                <a:gd name="T1" fmla="*/ 1435 h 1435"/>
                <a:gd name="T2" fmla="*/ 0 w 1431"/>
                <a:gd name="T3" fmla="*/ 0 h 1435"/>
                <a:gd name="T4" fmla="*/ 1 w 1431"/>
                <a:gd name="T5" fmla="*/ 0 h 1435"/>
              </a:gdLst>
              <a:ahLst/>
              <a:cxnLst>
                <a:cxn ang="0">
                  <a:pos x="T0" y="T1"/>
                </a:cxn>
                <a:cxn ang="0">
                  <a:pos x="T2" y="T3"/>
                </a:cxn>
                <a:cxn ang="0">
                  <a:pos x="T4" y="T5"/>
                </a:cxn>
              </a:cxnLst>
              <a:rect l="0" t="0" r="r" b="b"/>
              <a:pathLst>
                <a:path w="1431" h="1435">
                  <a:moveTo>
                    <a:pt x="1431" y="14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4" name="Freeform 106"/>
            <p:cNvSpPr>
              <a:spLocks/>
            </p:cNvSpPr>
            <p:nvPr/>
          </p:nvSpPr>
          <p:spPr bwMode="auto">
            <a:xfrm>
              <a:off x="1670" y="1999"/>
              <a:ext cx="144" cy="143"/>
            </a:xfrm>
            <a:custGeom>
              <a:avLst/>
              <a:gdLst>
                <a:gd name="T0" fmla="*/ 1432 w 1432"/>
                <a:gd name="T1" fmla="*/ 1435 h 1435"/>
                <a:gd name="T2" fmla="*/ 0 w 1432"/>
                <a:gd name="T3" fmla="*/ 0 h 1435"/>
                <a:gd name="T4" fmla="*/ 1 w 1432"/>
                <a:gd name="T5" fmla="*/ 0 h 1435"/>
              </a:gdLst>
              <a:ahLst/>
              <a:cxnLst>
                <a:cxn ang="0">
                  <a:pos x="T0" y="T1"/>
                </a:cxn>
                <a:cxn ang="0">
                  <a:pos x="T2" y="T3"/>
                </a:cxn>
                <a:cxn ang="0">
                  <a:pos x="T4" y="T5"/>
                </a:cxn>
              </a:cxnLst>
              <a:rect l="0" t="0" r="r" b="b"/>
              <a:pathLst>
                <a:path w="1432" h="1435">
                  <a:moveTo>
                    <a:pt x="1432" y="14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5" name="Freeform 107"/>
            <p:cNvSpPr>
              <a:spLocks/>
            </p:cNvSpPr>
            <p:nvPr/>
          </p:nvSpPr>
          <p:spPr bwMode="auto">
            <a:xfrm>
              <a:off x="1685" y="1999"/>
              <a:ext cx="143" cy="143"/>
            </a:xfrm>
            <a:custGeom>
              <a:avLst/>
              <a:gdLst>
                <a:gd name="T0" fmla="*/ 1432 w 1432"/>
                <a:gd name="T1" fmla="*/ 1435 h 1435"/>
                <a:gd name="T2" fmla="*/ 0 w 1432"/>
                <a:gd name="T3" fmla="*/ 0 h 1435"/>
                <a:gd name="T4" fmla="*/ 2 w 1432"/>
                <a:gd name="T5" fmla="*/ 0 h 1435"/>
              </a:gdLst>
              <a:ahLst/>
              <a:cxnLst>
                <a:cxn ang="0">
                  <a:pos x="T0" y="T1"/>
                </a:cxn>
                <a:cxn ang="0">
                  <a:pos x="T2" y="T3"/>
                </a:cxn>
                <a:cxn ang="0">
                  <a:pos x="T4" y="T5"/>
                </a:cxn>
              </a:cxnLst>
              <a:rect l="0" t="0" r="r" b="b"/>
              <a:pathLst>
                <a:path w="1432" h="1435">
                  <a:moveTo>
                    <a:pt x="1432" y="143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6" name="Freeform 108"/>
            <p:cNvSpPr>
              <a:spLocks/>
            </p:cNvSpPr>
            <p:nvPr/>
          </p:nvSpPr>
          <p:spPr bwMode="auto">
            <a:xfrm>
              <a:off x="1700" y="1999"/>
              <a:ext cx="143" cy="143"/>
            </a:xfrm>
            <a:custGeom>
              <a:avLst/>
              <a:gdLst>
                <a:gd name="T0" fmla="*/ 1432 w 1432"/>
                <a:gd name="T1" fmla="*/ 1435 h 1435"/>
                <a:gd name="T2" fmla="*/ 0 w 1432"/>
                <a:gd name="T3" fmla="*/ 0 h 1435"/>
                <a:gd name="T4" fmla="*/ 1 w 1432"/>
                <a:gd name="T5" fmla="*/ 0 h 1435"/>
              </a:gdLst>
              <a:ahLst/>
              <a:cxnLst>
                <a:cxn ang="0">
                  <a:pos x="T0" y="T1"/>
                </a:cxn>
                <a:cxn ang="0">
                  <a:pos x="T2" y="T3"/>
                </a:cxn>
                <a:cxn ang="0">
                  <a:pos x="T4" y="T5"/>
                </a:cxn>
              </a:cxnLst>
              <a:rect l="0" t="0" r="r" b="b"/>
              <a:pathLst>
                <a:path w="1432" h="1435">
                  <a:moveTo>
                    <a:pt x="1432" y="14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7" name="Freeform 109"/>
            <p:cNvSpPr>
              <a:spLocks/>
            </p:cNvSpPr>
            <p:nvPr/>
          </p:nvSpPr>
          <p:spPr bwMode="auto">
            <a:xfrm>
              <a:off x="1714" y="1999"/>
              <a:ext cx="132" cy="132"/>
            </a:xfrm>
            <a:custGeom>
              <a:avLst/>
              <a:gdLst>
                <a:gd name="T0" fmla="*/ 1315 w 1315"/>
                <a:gd name="T1" fmla="*/ 1317 h 1317"/>
                <a:gd name="T2" fmla="*/ 0 w 1315"/>
                <a:gd name="T3" fmla="*/ 0 h 1317"/>
                <a:gd name="T4" fmla="*/ 1 w 1315"/>
                <a:gd name="T5" fmla="*/ 0 h 1317"/>
              </a:gdLst>
              <a:ahLst/>
              <a:cxnLst>
                <a:cxn ang="0">
                  <a:pos x="T0" y="T1"/>
                </a:cxn>
                <a:cxn ang="0">
                  <a:pos x="T2" y="T3"/>
                </a:cxn>
                <a:cxn ang="0">
                  <a:pos x="T4" y="T5"/>
                </a:cxn>
              </a:cxnLst>
              <a:rect l="0" t="0" r="r" b="b"/>
              <a:pathLst>
                <a:path w="1315" h="1317">
                  <a:moveTo>
                    <a:pt x="1315" y="131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8" name="Freeform 110"/>
            <p:cNvSpPr>
              <a:spLocks/>
            </p:cNvSpPr>
            <p:nvPr/>
          </p:nvSpPr>
          <p:spPr bwMode="auto">
            <a:xfrm>
              <a:off x="1729" y="1999"/>
              <a:ext cx="117" cy="117"/>
            </a:xfrm>
            <a:custGeom>
              <a:avLst/>
              <a:gdLst>
                <a:gd name="T0" fmla="*/ 1168 w 1168"/>
                <a:gd name="T1" fmla="*/ 1171 h 1171"/>
                <a:gd name="T2" fmla="*/ 0 w 1168"/>
                <a:gd name="T3" fmla="*/ 0 h 1171"/>
                <a:gd name="T4" fmla="*/ 1 w 1168"/>
                <a:gd name="T5" fmla="*/ 0 h 1171"/>
              </a:gdLst>
              <a:ahLst/>
              <a:cxnLst>
                <a:cxn ang="0">
                  <a:pos x="T0" y="T1"/>
                </a:cxn>
                <a:cxn ang="0">
                  <a:pos x="T2" y="T3"/>
                </a:cxn>
                <a:cxn ang="0">
                  <a:pos x="T4" y="T5"/>
                </a:cxn>
              </a:cxnLst>
              <a:rect l="0" t="0" r="r" b="b"/>
              <a:pathLst>
                <a:path w="1168" h="1171">
                  <a:moveTo>
                    <a:pt x="1168" y="117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19" name="Freeform 111"/>
            <p:cNvSpPr>
              <a:spLocks/>
            </p:cNvSpPr>
            <p:nvPr/>
          </p:nvSpPr>
          <p:spPr bwMode="auto">
            <a:xfrm>
              <a:off x="1744" y="1999"/>
              <a:ext cx="102" cy="102"/>
            </a:xfrm>
            <a:custGeom>
              <a:avLst/>
              <a:gdLst>
                <a:gd name="T0" fmla="*/ 1023 w 1023"/>
                <a:gd name="T1" fmla="*/ 1025 h 1025"/>
                <a:gd name="T2" fmla="*/ 0 w 1023"/>
                <a:gd name="T3" fmla="*/ 0 h 1025"/>
                <a:gd name="T4" fmla="*/ 1 w 1023"/>
                <a:gd name="T5" fmla="*/ 0 h 1025"/>
              </a:gdLst>
              <a:ahLst/>
              <a:cxnLst>
                <a:cxn ang="0">
                  <a:pos x="T0" y="T1"/>
                </a:cxn>
                <a:cxn ang="0">
                  <a:pos x="T2" y="T3"/>
                </a:cxn>
                <a:cxn ang="0">
                  <a:pos x="T4" y="T5"/>
                </a:cxn>
              </a:cxnLst>
              <a:rect l="0" t="0" r="r" b="b"/>
              <a:pathLst>
                <a:path w="1023" h="1025">
                  <a:moveTo>
                    <a:pt x="1023" y="10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20" name="Freeform 112"/>
            <p:cNvSpPr>
              <a:spLocks/>
            </p:cNvSpPr>
            <p:nvPr/>
          </p:nvSpPr>
          <p:spPr bwMode="auto">
            <a:xfrm>
              <a:off x="1758" y="1999"/>
              <a:ext cx="88" cy="88"/>
            </a:xfrm>
            <a:custGeom>
              <a:avLst/>
              <a:gdLst>
                <a:gd name="T0" fmla="*/ 877 w 877"/>
                <a:gd name="T1" fmla="*/ 878 h 878"/>
                <a:gd name="T2" fmla="*/ 0 w 877"/>
                <a:gd name="T3" fmla="*/ 0 h 878"/>
                <a:gd name="T4" fmla="*/ 1 w 877"/>
                <a:gd name="T5" fmla="*/ 0 h 878"/>
              </a:gdLst>
              <a:ahLst/>
              <a:cxnLst>
                <a:cxn ang="0">
                  <a:pos x="T0" y="T1"/>
                </a:cxn>
                <a:cxn ang="0">
                  <a:pos x="T2" y="T3"/>
                </a:cxn>
                <a:cxn ang="0">
                  <a:pos x="T4" y="T5"/>
                </a:cxn>
              </a:cxnLst>
              <a:rect l="0" t="0" r="r" b="b"/>
              <a:pathLst>
                <a:path w="877" h="878">
                  <a:moveTo>
                    <a:pt x="877" y="8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21" name="Freeform 113"/>
            <p:cNvSpPr>
              <a:spLocks/>
            </p:cNvSpPr>
            <p:nvPr/>
          </p:nvSpPr>
          <p:spPr bwMode="auto">
            <a:xfrm>
              <a:off x="1773" y="1999"/>
              <a:ext cx="73" cy="73"/>
            </a:xfrm>
            <a:custGeom>
              <a:avLst/>
              <a:gdLst>
                <a:gd name="T0" fmla="*/ 731 w 731"/>
                <a:gd name="T1" fmla="*/ 731 h 731"/>
                <a:gd name="T2" fmla="*/ 0 w 731"/>
                <a:gd name="T3" fmla="*/ 0 h 731"/>
                <a:gd name="T4" fmla="*/ 1 w 731"/>
                <a:gd name="T5" fmla="*/ 0 h 731"/>
              </a:gdLst>
              <a:ahLst/>
              <a:cxnLst>
                <a:cxn ang="0">
                  <a:pos x="T0" y="T1"/>
                </a:cxn>
                <a:cxn ang="0">
                  <a:pos x="T2" y="T3"/>
                </a:cxn>
                <a:cxn ang="0">
                  <a:pos x="T4" y="T5"/>
                </a:cxn>
              </a:cxnLst>
              <a:rect l="0" t="0" r="r" b="b"/>
              <a:pathLst>
                <a:path w="731" h="731">
                  <a:moveTo>
                    <a:pt x="731" y="7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22" name="Freeform 114"/>
            <p:cNvSpPr>
              <a:spLocks/>
            </p:cNvSpPr>
            <p:nvPr/>
          </p:nvSpPr>
          <p:spPr bwMode="auto">
            <a:xfrm>
              <a:off x="1787" y="1999"/>
              <a:ext cx="59" cy="58"/>
            </a:xfrm>
            <a:custGeom>
              <a:avLst/>
              <a:gdLst>
                <a:gd name="T0" fmla="*/ 584 w 584"/>
                <a:gd name="T1" fmla="*/ 586 h 586"/>
                <a:gd name="T2" fmla="*/ 0 w 584"/>
                <a:gd name="T3" fmla="*/ 0 h 586"/>
                <a:gd name="T4" fmla="*/ 1 w 584"/>
                <a:gd name="T5" fmla="*/ 0 h 586"/>
              </a:gdLst>
              <a:ahLst/>
              <a:cxnLst>
                <a:cxn ang="0">
                  <a:pos x="T0" y="T1"/>
                </a:cxn>
                <a:cxn ang="0">
                  <a:pos x="T2" y="T3"/>
                </a:cxn>
                <a:cxn ang="0">
                  <a:pos x="T4" y="T5"/>
                </a:cxn>
              </a:cxnLst>
              <a:rect l="0" t="0" r="r" b="b"/>
              <a:pathLst>
                <a:path w="584" h="586">
                  <a:moveTo>
                    <a:pt x="584" y="5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23" name="Freeform 115"/>
            <p:cNvSpPr>
              <a:spLocks/>
            </p:cNvSpPr>
            <p:nvPr/>
          </p:nvSpPr>
          <p:spPr bwMode="auto">
            <a:xfrm>
              <a:off x="1802" y="1999"/>
              <a:ext cx="44" cy="44"/>
            </a:xfrm>
            <a:custGeom>
              <a:avLst/>
              <a:gdLst>
                <a:gd name="T0" fmla="*/ 439 w 439"/>
                <a:gd name="T1" fmla="*/ 439 h 439"/>
                <a:gd name="T2" fmla="*/ 0 w 439"/>
                <a:gd name="T3" fmla="*/ 0 h 439"/>
                <a:gd name="T4" fmla="*/ 1 w 439"/>
                <a:gd name="T5" fmla="*/ 0 h 439"/>
              </a:gdLst>
              <a:ahLst/>
              <a:cxnLst>
                <a:cxn ang="0">
                  <a:pos x="T0" y="T1"/>
                </a:cxn>
                <a:cxn ang="0">
                  <a:pos x="T2" y="T3"/>
                </a:cxn>
                <a:cxn ang="0">
                  <a:pos x="T4" y="T5"/>
                </a:cxn>
              </a:cxnLst>
              <a:rect l="0" t="0" r="r" b="b"/>
              <a:pathLst>
                <a:path w="439" h="439">
                  <a:moveTo>
                    <a:pt x="439" y="43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24" name="Freeform 116"/>
            <p:cNvSpPr>
              <a:spLocks/>
            </p:cNvSpPr>
            <p:nvPr/>
          </p:nvSpPr>
          <p:spPr bwMode="auto">
            <a:xfrm>
              <a:off x="1817" y="1999"/>
              <a:ext cx="29" cy="29"/>
            </a:xfrm>
            <a:custGeom>
              <a:avLst/>
              <a:gdLst>
                <a:gd name="T0" fmla="*/ 293 w 293"/>
                <a:gd name="T1" fmla="*/ 292 h 292"/>
                <a:gd name="T2" fmla="*/ 0 w 293"/>
                <a:gd name="T3" fmla="*/ 0 h 292"/>
                <a:gd name="T4" fmla="*/ 1 w 293"/>
                <a:gd name="T5" fmla="*/ 0 h 292"/>
              </a:gdLst>
              <a:ahLst/>
              <a:cxnLst>
                <a:cxn ang="0">
                  <a:pos x="T0" y="T1"/>
                </a:cxn>
                <a:cxn ang="0">
                  <a:pos x="T2" y="T3"/>
                </a:cxn>
                <a:cxn ang="0">
                  <a:pos x="T4" y="T5"/>
                </a:cxn>
              </a:cxnLst>
              <a:rect l="0" t="0" r="r" b="b"/>
              <a:pathLst>
                <a:path w="293" h="292">
                  <a:moveTo>
                    <a:pt x="293" y="29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25" name="Freeform 117"/>
            <p:cNvSpPr>
              <a:spLocks/>
            </p:cNvSpPr>
            <p:nvPr/>
          </p:nvSpPr>
          <p:spPr bwMode="auto">
            <a:xfrm>
              <a:off x="1831" y="1999"/>
              <a:ext cx="15" cy="14"/>
            </a:xfrm>
            <a:custGeom>
              <a:avLst/>
              <a:gdLst>
                <a:gd name="T0" fmla="*/ 146 w 146"/>
                <a:gd name="T1" fmla="*/ 146 h 146"/>
                <a:gd name="T2" fmla="*/ 0 w 146"/>
                <a:gd name="T3" fmla="*/ 0 h 146"/>
                <a:gd name="T4" fmla="*/ 1 w 146"/>
                <a:gd name="T5" fmla="*/ 0 h 146"/>
              </a:gdLst>
              <a:ahLst/>
              <a:cxnLst>
                <a:cxn ang="0">
                  <a:pos x="T0" y="T1"/>
                </a:cxn>
                <a:cxn ang="0">
                  <a:pos x="T2" y="T3"/>
                </a:cxn>
                <a:cxn ang="0">
                  <a:pos x="T4" y="T5"/>
                </a:cxn>
              </a:cxnLst>
              <a:rect l="0" t="0" r="r" b="b"/>
              <a:pathLst>
                <a:path w="146" h="146">
                  <a:moveTo>
                    <a:pt x="146" y="1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26" name="Line 118"/>
            <p:cNvSpPr>
              <a:spLocks noChangeShapeType="1"/>
            </p:cNvSpPr>
            <p:nvPr/>
          </p:nvSpPr>
          <p:spPr bwMode="auto">
            <a:xfrm>
              <a:off x="1846" y="1999"/>
              <a:ext cx="1" cy="1"/>
            </a:xfrm>
            <a:prstGeom prst="line">
              <a:avLst/>
            </a:prstGeom>
            <a:noFill/>
            <a:ln w="0">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17527" name="Freeform 119"/>
            <p:cNvSpPr>
              <a:spLocks/>
            </p:cNvSpPr>
            <p:nvPr/>
          </p:nvSpPr>
          <p:spPr bwMode="auto">
            <a:xfrm>
              <a:off x="1846" y="2275"/>
              <a:ext cx="275" cy="1"/>
            </a:xfrm>
            <a:custGeom>
              <a:avLst/>
              <a:gdLst>
                <a:gd name="T0" fmla="*/ 0 w 2754"/>
                <a:gd name="T1" fmla="*/ 2753 w 2754"/>
                <a:gd name="T2" fmla="*/ 2754 w 2754"/>
              </a:gdLst>
              <a:ahLst/>
              <a:cxnLst>
                <a:cxn ang="0">
                  <a:pos x="T0" y="0"/>
                </a:cxn>
                <a:cxn ang="0">
                  <a:pos x="T1" y="0"/>
                </a:cxn>
                <a:cxn ang="0">
                  <a:pos x="T2" y="0"/>
                </a:cxn>
              </a:cxnLst>
              <a:rect l="0" t="0" r="r" b="b"/>
              <a:pathLst>
                <a:path w="2754">
                  <a:moveTo>
                    <a:pt x="0" y="0"/>
                  </a:moveTo>
                  <a:lnTo>
                    <a:pt x="2753" y="0"/>
                  </a:lnTo>
                  <a:lnTo>
                    <a:pt x="27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28" name="Freeform 120"/>
            <p:cNvSpPr>
              <a:spLocks/>
            </p:cNvSpPr>
            <p:nvPr/>
          </p:nvSpPr>
          <p:spPr bwMode="auto">
            <a:xfrm>
              <a:off x="1846" y="1888"/>
              <a:ext cx="299" cy="1"/>
            </a:xfrm>
            <a:custGeom>
              <a:avLst/>
              <a:gdLst>
                <a:gd name="T0" fmla="*/ 0 w 2990"/>
                <a:gd name="T1" fmla="*/ 2989 w 2990"/>
                <a:gd name="T2" fmla="*/ 2990 w 2990"/>
              </a:gdLst>
              <a:ahLst/>
              <a:cxnLst>
                <a:cxn ang="0">
                  <a:pos x="T0" y="0"/>
                </a:cxn>
                <a:cxn ang="0">
                  <a:pos x="T1" y="0"/>
                </a:cxn>
                <a:cxn ang="0">
                  <a:pos x="T2" y="0"/>
                </a:cxn>
              </a:cxnLst>
              <a:rect l="0" t="0" r="r" b="b"/>
              <a:pathLst>
                <a:path w="2990">
                  <a:moveTo>
                    <a:pt x="0" y="0"/>
                  </a:moveTo>
                  <a:lnTo>
                    <a:pt x="2989" y="0"/>
                  </a:lnTo>
                  <a:lnTo>
                    <a:pt x="29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29" name="Freeform 121"/>
            <p:cNvSpPr>
              <a:spLocks/>
            </p:cNvSpPr>
            <p:nvPr/>
          </p:nvSpPr>
          <p:spPr bwMode="auto">
            <a:xfrm>
              <a:off x="1846" y="2661"/>
              <a:ext cx="247" cy="1"/>
            </a:xfrm>
            <a:custGeom>
              <a:avLst/>
              <a:gdLst>
                <a:gd name="T0" fmla="*/ 0 w 2475"/>
                <a:gd name="T1" fmla="*/ 2473 w 2475"/>
                <a:gd name="T2" fmla="*/ 2475 w 2475"/>
              </a:gdLst>
              <a:ahLst/>
              <a:cxnLst>
                <a:cxn ang="0">
                  <a:pos x="T0" y="0"/>
                </a:cxn>
                <a:cxn ang="0">
                  <a:pos x="T1" y="0"/>
                </a:cxn>
                <a:cxn ang="0">
                  <a:pos x="T2" y="0"/>
                </a:cxn>
              </a:cxnLst>
              <a:rect l="0" t="0" r="r" b="b"/>
              <a:pathLst>
                <a:path w="2475">
                  <a:moveTo>
                    <a:pt x="0" y="0"/>
                  </a:moveTo>
                  <a:lnTo>
                    <a:pt x="2473" y="0"/>
                  </a:lnTo>
                  <a:lnTo>
                    <a:pt x="24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0" name="Freeform 122"/>
            <p:cNvSpPr>
              <a:spLocks/>
            </p:cNvSpPr>
            <p:nvPr/>
          </p:nvSpPr>
          <p:spPr bwMode="auto">
            <a:xfrm>
              <a:off x="2128" y="1888"/>
              <a:ext cx="17" cy="254"/>
            </a:xfrm>
            <a:custGeom>
              <a:avLst/>
              <a:gdLst>
                <a:gd name="T0" fmla="*/ 169 w 169"/>
                <a:gd name="T1" fmla="*/ 0 h 2539"/>
                <a:gd name="T2" fmla="*/ 0 w 169"/>
                <a:gd name="T3" fmla="*/ 2539 h 2539"/>
                <a:gd name="T4" fmla="*/ 1 w 169"/>
                <a:gd name="T5" fmla="*/ 2539 h 2539"/>
              </a:gdLst>
              <a:ahLst/>
              <a:cxnLst>
                <a:cxn ang="0">
                  <a:pos x="T0" y="T1"/>
                </a:cxn>
                <a:cxn ang="0">
                  <a:pos x="T2" y="T3"/>
                </a:cxn>
                <a:cxn ang="0">
                  <a:pos x="T4" y="T5"/>
                </a:cxn>
              </a:cxnLst>
              <a:rect l="0" t="0" r="r" b="b"/>
              <a:pathLst>
                <a:path w="169" h="2539">
                  <a:moveTo>
                    <a:pt x="169" y="0"/>
                  </a:moveTo>
                  <a:lnTo>
                    <a:pt x="0" y="2539"/>
                  </a:lnTo>
                  <a:lnTo>
                    <a:pt x="1" y="253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1" name="Freeform 123"/>
            <p:cNvSpPr>
              <a:spLocks/>
            </p:cNvSpPr>
            <p:nvPr/>
          </p:nvSpPr>
          <p:spPr bwMode="auto">
            <a:xfrm>
              <a:off x="2479" y="2054"/>
              <a:ext cx="1" cy="110"/>
            </a:xfrm>
            <a:custGeom>
              <a:avLst/>
              <a:gdLst>
                <a:gd name="T0" fmla="*/ 0 w 1"/>
                <a:gd name="T1" fmla="*/ 0 h 1105"/>
                <a:gd name="T2" fmla="*/ 0 w 1"/>
                <a:gd name="T3" fmla="*/ 1105 h 1105"/>
                <a:gd name="T4" fmla="*/ 1 w 1"/>
                <a:gd name="T5" fmla="*/ 1105 h 1105"/>
              </a:gdLst>
              <a:ahLst/>
              <a:cxnLst>
                <a:cxn ang="0">
                  <a:pos x="T0" y="T1"/>
                </a:cxn>
                <a:cxn ang="0">
                  <a:pos x="T2" y="T3"/>
                </a:cxn>
                <a:cxn ang="0">
                  <a:pos x="T4" y="T5"/>
                </a:cxn>
              </a:cxnLst>
              <a:rect l="0" t="0" r="r" b="b"/>
              <a:pathLst>
                <a:path w="1" h="1105">
                  <a:moveTo>
                    <a:pt x="0" y="0"/>
                  </a:moveTo>
                  <a:lnTo>
                    <a:pt x="0" y="1105"/>
                  </a:lnTo>
                  <a:lnTo>
                    <a:pt x="1" y="11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2" name="Freeform 124"/>
            <p:cNvSpPr>
              <a:spLocks/>
            </p:cNvSpPr>
            <p:nvPr/>
          </p:nvSpPr>
          <p:spPr bwMode="auto">
            <a:xfrm>
              <a:off x="2479" y="2164"/>
              <a:ext cx="18" cy="1"/>
            </a:xfrm>
            <a:custGeom>
              <a:avLst/>
              <a:gdLst>
                <a:gd name="T0" fmla="*/ 0 w 182"/>
                <a:gd name="T1" fmla="*/ 181 w 182"/>
                <a:gd name="T2" fmla="*/ 182 w 182"/>
              </a:gdLst>
              <a:ahLst/>
              <a:cxnLst>
                <a:cxn ang="0">
                  <a:pos x="T0" y="0"/>
                </a:cxn>
                <a:cxn ang="0">
                  <a:pos x="T1" y="0"/>
                </a:cxn>
                <a:cxn ang="0">
                  <a:pos x="T2" y="0"/>
                </a:cxn>
              </a:cxnLst>
              <a:rect l="0" t="0" r="r" b="b"/>
              <a:pathLst>
                <a:path w="182">
                  <a:moveTo>
                    <a:pt x="0" y="0"/>
                  </a:moveTo>
                  <a:lnTo>
                    <a:pt x="181" y="0"/>
                  </a:lnTo>
                  <a:lnTo>
                    <a:pt x="1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3" name="Freeform 125"/>
            <p:cNvSpPr>
              <a:spLocks/>
            </p:cNvSpPr>
            <p:nvPr/>
          </p:nvSpPr>
          <p:spPr bwMode="auto">
            <a:xfrm>
              <a:off x="2479" y="2385"/>
              <a:ext cx="138" cy="1"/>
            </a:xfrm>
            <a:custGeom>
              <a:avLst/>
              <a:gdLst>
                <a:gd name="T0" fmla="*/ 0 w 1378"/>
                <a:gd name="T1" fmla="*/ 1376 w 1378"/>
                <a:gd name="T2" fmla="*/ 1378 w 1378"/>
              </a:gdLst>
              <a:ahLst/>
              <a:cxnLst>
                <a:cxn ang="0">
                  <a:pos x="T0" y="0"/>
                </a:cxn>
                <a:cxn ang="0">
                  <a:pos x="T1" y="0"/>
                </a:cxn>
                <a:cxn ang="0">
                  <a:pos x="T2" y="0"/>
                </a:cxn>
              </a:cxnLst>
              <a:rect l="0" t="0" r="r" b="b"/>
              <a:pathLst>
                <a:path w="1378">
                  <a:moveTo>
                    <a:pt x="0" y="0"/>
                  </a:moveTo>
                  <a:lnTo>
                    <a:pt x="1376" y="0"/>
                  </a:lnTo>
                  <a:lnTo>
                    <a:pt x="13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4" name="Freeform 126"/>
            <p:cNvSpPr>
              <a:spLocks/>
            </p:cNvSpPr>
            <p:nvPr/>
          </p:nvSpPr>
          <p:spPr bwMode="auto">
            <a:xfrm>
              <a:off x="2617" y="2164"/>
              <a:ext cx="19" cy="111"/>
            </a:xfrm>
            <a:custGeom>
              <a:avLst/>
              <a:gdLst>
                <a:gd name="T0" fmla="*/ 0 w 194"/>
                <a:gd name="T1" fmla="*/ 1104 h 1104"/>
                <a:gd name="T2" fmla="*/ 36 w 194"/>
                <a:gd name="T3" fmla="*/ 1094 h 1104"/>
                <a:gd name="T4" fmla="*/ 71 w 194"/>
                <a:gd name="T5" fmla="*/ 1066 h 1104"/>
                <a:gd name="T6" fmla="*/ 103 w 194"/>
                <a:gd name="T7" fmla="*/ 1021 h 1104"/>
                <a:gd name="T8" fmla="*/ 131 w 194"/>
                <a:gd name="T9" fmla="*/ 960 h 1104"/>
                <a:gd name="T10" fmla="*/ 156 w 194"/>
                <a:gd name="T11" fmla="*/ 884 h 1104"/>
                <a:gd name="T12" fmla="*/ 175 w 194"/>
                <a:gd name="T13" fmla="*/ 798 h 1104"/>
                <a:gd name="T14" fmla="*/ 188 w 194"/>
                <a:gd name="T15" fmla="*/ 703 h 1104"/>
                <a:gd name="T16" fmla="*/ 194 w 194"/>
                <a:gd name="T17" fmla="*/ 603 h 1104"/>
                <a:gd name="T18" fmla="*/ 194 w 194"/>
                <a:gd name="T19" fmla="*/ 500 h 1104"/>
                <a:gd name="T20" fmla="*/ 188 w 194"/>
                <a:gd name="T21" fmla="*/ 401 h 1104"/>
                <a:gd name="T22" fmla="*/ 175 w 194"/>
                <a:gd name="T23" fmla="*/ 305 h 1104"/>
                <a:gd name="T24" fmla="*/ 156 w 194"/>
                <a:gd name="T25" fmla="*/ 220 h 1104"/>
                <a:gd name="T26" fmla="*/ 131 w 194"/>
                <a:gd name="T27" fmla="*/ 144 h 1104"/>
                <a:gd name="T28" fmla="*/ 103 w 194"/>
                <a:gd name="T29" fmla="*/ 82 h 1104"/>
                <a:gd name="T30" fmla="*/ 71 w 194"/>
                <a:gd name="T31" fmla="*/ 37 h 1104"/>
                <a:gd name="T32" fmla="*/ 36 w 194"/>
                <a:gd name="T33" fmla="*/ 10 h 1104"/>
                <a:gd name="T34" fmla="*/ 0 w 194"/>
                <a:gd name="T35" fmla="*/ 0 h 1104"/>
                <a:gd name="T36" fmla="*/ 2 w 194"/>
                <a:gd name="T37" fmla="*/ 0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4" h="1104">
                  <a:moveTo>
                    <a:pt x="0" y="1104"/>
                  </a:moveTo>
                  <a:lnTo>
                    <a:pt x="36" y="1094"/>
                  </a:lnTo>
                  <a:lnTo>
                    <a:pt x="71" y="1066"/>
                  </a:lnTo>
                  <a:lnTo>
                    <a:pt x="103" y="1021"/>
                  </a:lnTo>
                  <a:lnTo>
                    <a:pt x="131" y="960"/>
                  </a:lnTo>
                  <a:lnTo>
                    <a:pt x="156" y="884"/>
                  </a:lnTo>
                  <a:lnTo>
                    <a:pt x="175" y="798"/>
                  </a:lnTo>
                  <a:lnTo>
                    <a:pt x="188" y="703"/>
                  </a:lnTo>
                  <a:lnTo>
                    <a:pt x="194" y="603"/>
                  </a:lnTo>
                  <a:lnTo>
                    <a:pt x="194" y="500"/>
                  </a:lnTo>
                  <a:lnTo>
                    <a:pt x="188" y="401"/>
                  </a:lnTo>
                  <a:lnTo>
                    <a:pt x="175" y="305"/>
                  </a:lnTo>
                  <a:lnTo>
                    <a:pt x="156" y="220"/>
                  </a:lnTo>
                  <a:lnTo>
                    <a:pt x="131" y="144"/>
                  </a:lnTo>
                  <a:lnTo>
                    <a:pt x="103" y="82"/>
                  </a:lnTo>
                  <a:lnTo>
                    <a:pt x="71" y="37"/>
                  </a:lnTo>
                  <a:lnTo>
                    <a:pt x="36" y="10"/>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5" name="Freeform 127"/>
            <p:cNvSpPr>
              <a:spLocks/>
            </p:cNvSpPr>
            <p:nvPr/>
          </p:nvSpPr>
          <p:spPr bwMode="auto">
            <a:xfrm>
              <a:off x="2594" y="2275"/>
              <a:ext cx="45" cy="110"/>
            </a:xfrm>
            <a:custGeom>
              <a:avLst/>
              <a:gdLst>
                <a:gd name="T0" fmla="*/ 223 w 447"/>
                <a:gd name="T1" fmla="*/ 1101 h 1101"/>
                <a:gd name="T2" fmla="*/ 266 w 447"/>
                <a:gd name="T3" fmla="*/ 1090 h 1101"/>
                <a:gd name="T4" fmla="*/ 307 w 447"/>
                <a:gd name="T5" fmla="*/ 1062 h 1101"/>
                <a:gd name="T6" fmla="*/ 345 w 447"/>
                <a:gd name="T7" fmla="*/ 1013 h 1101"/>
                <a:gd name="T8" fmla="*/ 378 w 447"/>
                <a:gd name="T9" fmla="*/ 948 h 1101"/>
                <a:gd name="T10" fmla="*/ 406 w 447"/>
                <a:gd name="T11" fmla="*/ 869 h 1101"/>
                <a:gd name="T12" fmla="*/ 427 w 447"/>
                <a:gd name="T13" fmla="*/ 778 h 1101"/>
                <a:gd name="T14" fmla="*/ 441 w 447"/>
                <a:gd name="T15" fmla="*/ 679 h 1101"/>
                <a:gd name="T16" fmla="*/ 447 w 447"/>
                <a:gd name="T17" fmla="*/ 575 h 1101"/>
                <a:gd name="T18" fmla="*/ 445 w 447"/>
                <a:gd name="T19" fmla="*/ 470 h 1101"/>
                <a:gd name="T20" fmla="*/ 435 w 447"/>
                <a:gd name="T21" fmla="*/ 368 h 1101"/>
                <a:gd name="T22" fmla="*/ 417 w 447"/>
                <a:gd name="T23" fmla="*/ 273 h 1101"/>
                <a:gd name="T24" fmla="*/ 393 w 447"/>
                <a:gd name="T25" fmla="*/ 187 h 1101"/>
                <a:gd name="T26" fmla="*/ 362 w 447"/>
                <a:gd name="T27" fmla="*/ 114 h 1101"/>
                <a:gd name="T28" fmla="*/ 326 w 447"/>
                <a:gd name="T29" fmla="*/ 58 h 1101"/>
                <a:gd name="T30" fmla="*/ 287 w 447"/>
                <a:gd name="T31" fmla="*/ 19 h 1101"/>
                <a:gd name="T32" fmla="*/ 245 w 447"/>
                <a:gd name="T33" fmla="*/ 0 h 1101"/>
                <a:gd name="T34" fmla="*/ 202 w 447"/>
                <a:gd name="T35" fmla="*/ 0 h 1101"/>
                <a:gd name="T36" fmla="*/ 160 w 447"/>
                <a:gd name="T37" fmla="*/ 19 h 1101"/>
                <a:gd name="T38" fmla="*/ 121 w 447"/>
                <a:gd name="T39" fmla="*/ 58 h 1101"/>
                <a:gd name="T40" fmla="*/ 85 w 447"/>
                <a:gd name="T41" fmla="*/ 114 h 1101"/>
                <a:gd name="T42" fmla="*/ 54 w 447"/>
                <a:gd name="T43" fmla="*/ 187 h 1101"/>
                <a:gd name="T44" fmla="*/ 30 w 447"/>
                <a:gd name="T45" fmla="*/ 273 h 1101"/>
                <a:gd name="T46" fmla="*/ 12 w 447"/>
                <a:gd name="T47" fmla="*/ 368 h 1101"/>
                <a:gd name="T48" fmla="*/ 2 w 447"/>
                <a:gd name="T49" fmla="*/ 470 h 1101"/>
                <a:gd name="T50" fmla="*/ 0 w 447"/>
                <a:gd name="T51" fmla="*/ 575 h 1101"/>
                <a:gd name="T52" fmla="*/ 6 w 447"/>
                <a:gd name="T53" fmla="*/ 679 h 1101"/>
                <a:gd name="T54" fmla="*/ 20 w 447"/>
                <a:gd name="T55" fmla="*/ 778 h 1101"/>
                <a:gd name="T56" fmla="*/ 41 w 447"/>
                <a:gd name="T57" fmla="*/ 869 h 1101"/>
                <a:gd name="T58" fmla="*/ 69 w 447"/>
                <a:gd name="T59" fmla="*/ 948 h 1101"/>
                <a:gd name="T60" fmla="*/ 102 w 447"/>
                <a:gd name="T61" fmla="*/ 1013 h 1101"/>
                <a:gd name="T62" fmla="*/ 140 w 447"/>
                <a:gd name="T63" fmla="*/ 1062 h 1101"/>
                <a:gd name="T64" fmla="*/ 182 w 447"/>
                <a:gd name="T65" fmla="*/ 1090 h 1101"/>
                <a:gd name="T66" fmla="*/ 223 w 447"/>
                <a:gd name="T67" fmla="*/ 1101 h 1101"/>
                <a:gd name="T68" fmla="*/ 225 w 447"/>
                <a:gd name="T69" fmla="*/ 1101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7" h="1101">
                  <a:moveTo>
                    <a:pt x="223" y="1101"/>
                  </a:moveTo>
                  <a:lnTo>
                    <a:pt x="266" y="1090"/>
                  </a:lnTo>
                  <a:lnTo>
                    <a:pt x="307" y="1062"/>
                  </a:lnTo>
                  <a:lnTo>
                    <a:pt x="345" y="1013"/>
                  </a:lnTo>
                  <a:lnTo>
                    <a:pt x="378" y="948"/>
                  </a:lnTo>
                  <a:lnTo>
                    <a:pt x="406" y="869"/>
                  </a:lnTo>
                  <a:lnTo>
                    <a:pt x="427" y="778"/>
                  </a:lnTo>
                  <a:lnTo>
                    <a:pt x="441" y="679"/>
                  </a:lnTo>
                  <a:lnTo>
                    <a:pt x="447" y="575"/>
                  </a:lnTo>
                  <a:lnTo>
                    <a:pt x="445" y="470"/>
                  </a:lnTo>
                  <a:lnTo>
                    <a:pt x="435" y="368"/>
                  </a:lnTo>
                  <a:lnTo>
                    <a:pt x="417" y="273"/>
                  </a:lnTo>
                  <a:lnTo>
                    <a:pt x="393" y="187"/>
                  </a:lnTo>
                  <a:lnTo>
                    <a:pt x="362" y="114"/>
                  </a:lnTo>
                  <a:lnTo>
                    <a:pt x="326" y="58"/>
                  </a:lnTo>
                  <a:lnTo>
                    <a:pt x="287" y="19"/>
                  </a:lnTo>
                  <a:lnTo>
                    <a:pt x="245" y="0"/>
                  </a:lnTo>
                  <a:lnTo>
                    <a:pt x="202" y="0"/>
                  </a:lnTo>
                  <a:lnTo>
                    <a:pt x="160" y="19"/>
                  </a:lnTo>
                  <a:lnTo>
                    <a:pt x="121" y="58"/>
                  </a:lnTo>
                  <a:lnTo>
                    <a:pt x="85" y="114"/>
                  </a:lnTo>
                  <a:lnTo>
                    <a:pt x="54" y="187"/>
                  </a:lnTo>
                  <a:lnTo>
                    <a:pt x="30" y="273"/>
                  </a:lnTo>
                  <a:lnTo>
                    <a:pt x="12" y="368"/>
                  </a:lnTo>
                  <a:lnTo>
                    <a:pt x="2" y="470"/>
                  </a:lnTo>
                  <a:lnTo>
                    <a:pt x="0" y="575"/>
                  </a:lnTo>
                  <a:lnTo>
                    <a:pt x="6" y="679"/>
                  </a:lnTo>
                  <a:lnTo>
                    <a:pt x="20" y="778"/>
                  </a:lnTo>
                  <a:lnTo>
                    <a:pt x="41" y="869"/>
                  </a:lnTo>
                  <a:lnTo>
                    <a:pt x="69" y="948"/>
                  </a:lnTo>
                  <a:lnTo>
                    <a:pt x="102" y="1013"/>
                  </a:lnTo>
                  <a:lnTo>
                    <a:pt x="140" y="1062"/>
                  </a:lnTo>
                  <a:lnTo>
                    <a:pt x="182" y="1090"/>
                  </a:lnTo>
                  <a:lnTo>
                    <a:pt x="223" y="1101"/>
                  </a:lnTo>
                  <a:lnTo>
                    <a:pt x="225" y="110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6" name="Freeform 128"/>
            <p:cNvSpPr>
              <a:spLocks/>
            </p:cNvSpPr>
            <p:nvPr/>
          </p:nvSpPr>
          <p:spPr bwMode="auto">
            <a:xfrm>
              <a:off x="2124" y="2407"/>
              <a:ext cx="3" cy="36"/>
            </a:xfrm>
            <a:custGeom>
              <a:avLst/>
              <a:gdLst>
                <a:gd name="T0" fmla="*/ 24 w 24"/>
                <a:gd name="T1" fmla="*/ 0 h 356"/>
                <a:gd name="T2" fmla="*/ 0 w 24"/>
                <a:gd name="T3" fmla="*/ 356 h 356"/>
                <a:gd name="T4" fmla="*/ 1 w 24"/>
                <a:gd name="T5" fmla="*/ 356 h 356"/>
              </a:gdLst>
              <a:ahLst/>
              <a:cxnLst>
                <a:cxn ang="0">
                  <a:pos x="T0" y="T1"/>
                </a:cxn>
                <a:cxn ang="0">
                  <a:pos x="T2" y="T3"/>
                </a:cxn>
                <a:cxn ang="0">
                  <a:pos x="T4" y="T5"/>
                </a:cxn>
              </a:cxnLst>
              <a:rect l="0" t="0" r="r" b="b"/>
              <a:pathLst>
                <a:path w="24" h="356">
                  <a:moveTo>
                    <a:pt x="24" y="0"/>
                  </a:moveTo>
                  <a:lnTo>
                    <a:pt x="0" y="356"/>
                  </a:lnTo>
                  <a:lnTo>
                    <a:pt x="1" y="3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7" name="Freeform 129"/>
            <p:cNvSpPr>
              <a:spLocks/>
            </p:cNvSpPr>
            <p:nvPr/>
          </p:nvSpPr>
          <p:spPr bwMode="auto">
            <a:xfrm>
              <a:off x="2121" y="2460"/>
              <a:ext cx="2" cy="36"/>
            </a:xfrm>
            <a:custGeom>
              <a:avLst/>
              <a:gdLst>
                <a:gd name="T0" fmla="*/ 23 w 23"/>
                <a:gd name="T1" fmla="*/ 0 h 356"/>
                <a:gd name="T2" fmla="*/ 0 w 23"/>
                <a:gd name="T3" fmla="*/ 356 h 356"/>
                <a:gd name="T4" fmla="*/ 1 w 23"/>
                <a:gd name="T5" fmla="*/ 356 h 356"/>
              </a:gdLst>
              <a:ahLst/>
              <a:cxnLst>
                <a:cxn ang="0">
                  <a:pos x="T0" y="T1"/>
                </a:cxn>
                <a:cxn ang="0">
                  <a:pos x="T2" y="T3"/>
                </a:cxn>
                <a:cxn ang="0">
                  <a:pos x="T4" y="T5"/>
                </a:cxn>
              </a:cxnLst>
              <a:rect l="0" t="0" r="r" b="b"/>
              <a:pathLst>
                <a:path w="23" h="356">
                  <a:moveTo>
                    <a:pt x="23" y="0"/>
                  </a:moveTo>
                  <a:lnTo>
                    <a:pt x="0" y="356"/>
                  </a:lnTo>
                  <a:lnTo>
                    <a:pt x="1" y="3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8" name="Freeform 130"/>
            <p:cNvSpPr>
              <a:spLocks/>
            </p:cNvSpPr>
            <p:nvPr/>
          </p:nvSpPr>
          <p:spPr bwMode="auto">
            <a:xfrm>
              <a:off x="2093" y="2496"/>
              <a:ext cx="11" cy="165"/>
            </a:xfrm>
            <a:custGeom>
              <a:avLst/>
              <a:gdLst>
                <a:gd name="T0" fmla="*/ 112 w 112"/>
                <a:gd name="T1" fmla="*/ 0 h 1656"/>
                <a:gd name="T2" fmla="*/ 0 w 112"/>
                <a:gd name="T3" fmla="*/ 1656 h 1656"/>
                <a:gd name="T4" fmla="*/ 1 w 112"/>
                <a:gd name="T5" fmla="*/ 1656 h 1656"/>
              </a:gdLst>
              <a:ahLst/>
              <a:cxnLst>
                <a:cxn ang="0">
                  <a:pos x="T0" y="T1"/>
                </a:cxn>
                <a:cxn ang="0">
                  <a:pos x="T2" y="T3"/>
                </a:cxn>
                <a:cxn ang="0">
                  <a:pos x="T4" y="T5"/>
                </a:cxn>
              </a:cxnLst>
              <a:rect l="0" t="0" r="r" b="b"/>
              <a:pathLst>
                <a:path w="112" h="1656">
                  <a:moveTo>
                    <a:pt x="112" y="0"/>
                  </a:moveTo>
                  <a:lnTo>
                    <a:pt x="0" y="1656"/>
                  </a:lnTo>
                  <a:lnTo>
                    <a:pt x="1" y="16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39" name="Freeform 131"/>
            <p:cNvSpPr>
              <a:spLocks/>
            </p:cNvSpPr>
            <p:nvPr/>
          </p:nvSpPr>
          <p:spPr bwMode="auto">
            <a:xfrm>
              <a:off x="2119" y="2275"/>
              <a:ext cx="2" cy="24"/>
            </a:xfrm>
            <a:custGeom>
              <a:avLst/>
              <a:gdLst>
                <a:gd name="T0" fmla="*/ 19 w 19"/>
                <a:gd name="T1" fmla="*/ 0 h 244"/>
                <a:gd name="T2" fmla="*/ 0 w 19"/>
                <a:gd name="T3" fmla="*/ 244 h 244"/>
                <a:gd name="T4" fmla="*/ 1 w 19"/>
                <a:gd name="T5" fmla="*/ 244 h 244"/>
              </a:gdLst>
              <a:ahLst/>
              <a:cxnLst>
                <a:cxn ang="0">
                  <a:pos x="T0" y="T1"/>
                </a:cxn>
                <a:cxn ang="0">
                  <a:pos x="T2" y="T3"/>
                </a:cxn>
                <a:cxn ang="0">
                  <a:pos x="T4" y="T5"/>
                </a:cxn>
              </a:cxnLst>
              <a:rect l="0" t="0" r="r" b="b"/>
              <a:pathLst>
                <a:path w="19" h="244">
                  <a:moveTo>
                    <a:pt x="19" y="0"/>
                  </a:moveTo>
                  <a:lnTo>
                    <a:pt x="0" y="244"/>
                  </a:lnTo>
                  <a:lnTo>
                    <a:pt x="1" y="2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0" name="Freeform 132"/>
            <p:cNvSpPr>
              <a:spLocks/>
            </p:cNvSpPr>
            <p:nvPr/>
          </p:nvSpPr>
          <p:spPr bwMode="auto">
            <a:xfrm>
              <a:off x="2115" y="2316"/>
              <a:ext cx="3" cy="35"/>
            </a:xfrm>
            <a:custGeom>
              <a:avLst/>
              <a:gdLst>
                <a:gd name="T0" fmla="*/ 27 w 27"/>
                <a:gd name="T1" fmla="*/ 0 h 345"/>
                <a:gd name="T2" fmla="*/ 0 w 27"/>
                <a:gd name="T3" fmla="*/ 345 h 345"/>
                <a:gd name="T4" fmla="*/ 1 w 27"/>
                <a:gd name="T5" fmla="*/ 345 h 345"/>
              </a:gdLst>
              <a:ahLst/>
              <a:cxnLst>
                <a:cxn ang="0">
                  <a:pos x="T0" y="T1"/>
                </a:cxn>
                <a:cxn ang="0">
                  <a:pos x="T2" y="T3"/>
                </a:cxn>
                <a:cxn ang="0">
                  <a:pos x="T4" y="T5"/>
                </a:cxn>
              </a:cxnLst>
              <a:rect l="0" t="0" r="r" b="b"/>
              <a:pathLst>
                <a:path w="27" h="345">
                  <a:moveTo>
                    <a:pt x="27"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1" name="Freeform 133"/>
            <p:cNvSpPr>
              <a:spLocks/>
            </p:cNvSpPr>
            <p:nvPr/>
          </p:nvSpPr>
          <p:spPr bwMode="auto">
            <a:xfrm>
              <a:off x="2111" y="2368"/>
              <a:ext cx="3" cy="34"/>
            </a:xfrm>
            <a:custGeom>
              <a:avLst/>
              <a:gdLst>
                <a:gd name="T0" fmla="*/ 26 w 26"/>
                <a:gd name="T1" fmla="*/ 0 h 344"/>
                <a:gd name="T2" fmla="*/ 0 w 26"/>
                <a:gd name="T3" fmla="*/ 344 h 344"/>
                <a:gd name="T4" fmla="*/ 1 w 26"/>
                <a:gd name="T5" fmla="*/ 344 h 344"/>
              </a:gdLst>
              <a:ahLst/>
              <a:cxnLst>
                <a:cxn ang="0">
                  <a:pos x="T0" y="T1"/>
                </a:cxn>
                <a:cxn ang="0">
                  <a:pos x="T2" y="T3"/>
                </a:cxn>
                <a:cxn ang="0">
                  <a:pos x="T4" y="T5"/>
                </a:cxn>
              </a:cxnLst>
              <a:rect l="0" t="0" r="r" b="b"/>
              <a:pathLst>
                <a:path w="26" h="344">
                  <a:moveTo>
                    <a:pt x="26" y="0"/>
                  </a:moveTo>
                  <a:lnTo>
                    <a:pt x="0" y="344"/>
                  </a:lnTo>
                  <a:lnTo>
                    <a:pt x="1" y="3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2" name="Freeform 134"/>
            <p:cNvSpPr>
              <a:spLocks/>
            </p:cNvSpPr>
            <p:nvPr/>
          </p:nvSpPr>
          <p:spPr bwMode="auto">
            <a:xfrm>
              <a:off x="2107" y="2420"/>
              <a:ext cx="3" cy="34"/>
            </a:xfrm>
            <a:custGeom>
              <a:avLst/>
              <a:gdLst>
                <a:gd name="T0" fmla="*/ 27 w 27"/>
                <a:gd name="T1" fmla="*/ 0 h 344"/>
                <a:gd name="T2" fmla="*/ 0 w 27"/>
                <a:gd name="T3" fmla="*/ 344 h 344"/>
                <a:gd name="T4" fmla="*/ 1 w 27"/>
                <a:gd name="T5" fmla="*/ 344 h 344"/>
              </a:gdLst>
              <a:ahLst/>
              <a:cxnLst>
                <a:cxn ang="0">
                  <a:pos x="T0" y="T1"/>
                </a:cxn>
                <a:cxn ang="0">
                  <a:pos x="T2" y="T3"/>
                </a:cxn>
                <a:cxn ang="0">
                  <a:pos x="T4" y="T5"/>
                </a:cxn>
              </a:cxnLst>
              <a:rect l="0" t="0" r="r" b="b"/>
              <a:pathLst>
                <a:path w="27" h="344">
                  <a:moveTo>
                    <a:pt x="27" y="0"/>
                  </a:moveTo>
                  <a:lnTo>
                    <a:pt x="0" y="344"/>
                  </a:lnTo>
                  <a:lnTo>
                    <a:pt x="1" y="3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3" name="Freeform 135"/>
            <p:cNvSpPr>
              <a:spLocks/>
            </p:cNvSpPr>
            <p:nvPr/>
          </p:nvSpPr>
          <p:spPr bwMode="auto">
            <a:xfrm>
              <a:off x="2104" y="2471"/>
              <a:ext cx="2" cy="25"/>
            </a:xfrm>
            <a:custGeom>
              <a:avLst/>
              <a:gdLst>
                <a:gd name="T0" fmla="*/ 18 w 18"/>
                <a:gd name="T1" fmla="*/ 0 h 245"/>
                <a:gd name="T2" fmla="*/ 0 w 18"/>
                <a:gd name="T3" fmla="*/ 245 h 245"/>
                <a:gd name="T4" fmla="*/ 1 w 18"/>
                <a:gd name="T5" fmla="*/ 245 h 245"/>
              </a:gdLst>
              <a:ahLst/>
              <a:cxnLst>
                <a:cxn ang="0">
                  <a:pos x="T0" y="T1"/>
                </a:cxn>
                <a:cxn ang="0">
                  <a:pos x="T2" y="T3"/>
                </a:cxn>
                <a:cxn ang="0">
                  <a:pos x="T4" y="T5"/>
                </a:cxn>
              </a:cxnLst>
              <a:rect l="0" t="0" r="r" b="b"/>
              <a:pathLst>
                <a:path w="18" h="245">
                  <a:moveTo>
                    <a:pt x="18" y="0"/>
                  </a:moveTo>
                  <a:lnTo>
                    <a:pt x="0" y="245"/>
                  </a:lnTo>
                  <a:lnTo>
                    <a:pt x="1" y="2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4" name="Freeform 136"/>
            <p:cNvSpPr>
              <a:spLocks/>
            </p:cNvSpPr>
            <p:nvPr/>
          </p:nvSpPr>
          <p:spPr bwMode="auto">
            <a:xfrm>
              <a:off x="1846" y="2496"/>
              <a:ext cx="633" cy="1"/>
            </a:xfrm>
            <a:custGeom>
              <a:avLst/>
              <a:gdLst>
                <a:gd name="T0" fmla="*/ 0 w 6333"/>
                <a:gd name="T1" fmla="*/ 6332 w 6333"/>
                <a:gd name="T2" fmla="*/ 6333 w 6333"/>
              </a:gdLst>
              <a:ahLst/>
              <a:cxnLst>
                <a:cxn ang="0">
                  <a:pos x="T0" y="0"/>
                </a:cxn>
                <a:cxn ang="0">
                  <a:pos x="T1" y="0"/>
                </a:cxn>
                <a:cxn ang="0">
                  <a:pos x="T2" y="0"/>
                </a:cxn>
              </a:cxnLst>
              <a:rect l="0" t="0" r="r" b="b"/>
              <a:pathLst>
                <a:path w="6333">
                  <a:moveTo>
                    <a:pt x="0" y="0"/>
                  </a:moveTo>
                  <a:lnTo>
                    <a:pt x="6332" y="0"/>
                  </a:lnTo>
                  <a:lnTo>
                    <a:pt x="63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5" name="Freeform 137"/>
            <p:cNvSpPr>
              <a:spLocks/>
            </p:cNvSpPr>
            <p:nvPr/>
          </p:nvSpPr>
          <p:spPr bwMode="auto">
            <a:xfrm>
              <a:off x="2479" y="2275"/>
              <a:ext cx="1" cy="221"/>
            </a:xfrm>
            <a:custGeom>
              <a:avLst/>
              <a:gdLst>
                <a:gd name="T0" fmla="*/ 0 w 1"/>
                <a:gd name="T1" fmla="*/ 2208 h 2208"/>
                <a:gd name="T2" fmla="*/ 0 w 1"/>
                <a:gd name="T3" fmla="*/ 0 h 2208"/>
                <a:gd name="T4" fmla="*/ 1 w 1"/>
                <a:gd name="T5" fmla="*/ 0 h 2208"/>
              </a:gdLst>
              <a:ahLst/>
              <a:cxnLst>
                <a:cxn ang="0">
                  <a:pos x="T0" y="T1"/>
                </a:cxn>
                <a:cxn ang="0">
                  <a:pos x="T2" y="T3"/>
                </a:cxn>
                <a:cxn ang="0">
                  <a:pos x="T4" y="T5"/>
                </a:cxn>
              </a:cxnLst>
              <a:rect l="0" t="0" r="r" b="b"/>
              <a:pathLst>
                <a:path w="1" h="2208">
                  <a:moveTo>
                    <a:pt x="0" y="22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6" name="Freeform 138"/>
            <p:cNvSpPr>
              <a:spLocks/>
            </p:cNvSpPr>
            <p:nvPr/>
          </p:nvSpPr>
          <p:spPr bwMode="auto">
            <a:xfrm>
              <a:off x="2102" y="2054"/>
              <a:ext cx="32" cy="1"/>
            </a:xfrm>
            <a:custGeom>
              <a:avLst/>
              <a:gdLst>
                <a:gd name="T0" fmla="*/ 321 w 321"/>
                <a:gd name="T1" fmla="*/ 0 w 321"/>
                <a:gd name="T2" fmla="*/ 1 w 321"/>
              </a:gdLst>
              <a:ahLst/>
              <a:cxnLst>
                <a:cxn ang="0">
                  <a:pos x="T0" y="0"/>
                </a:cxn>
                <a:cxn ang="0">
                  <a:pos x="T1" y="0"/>
                </a:cxn>
                <a:cxn ang="0">
                  <a:pos x="T2" y="0"/>
                </a:cxn>
              </a:cxnLst>
              <a:rect l="0" t="0" r="r" b="b"/>
              <a:pathLst>
                <a:path w="321">
                  <a:moveTo>
                    <a:pt x="3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7" name="Freeform 139"/>
            <p:cNvSpPr>
              <a:spLocks/>
            </p:cNvSpPr>
            <p:nvPr/>
          </p:nvSpPr>
          <p:spPr bwMode="auto">
            <a:xfrm>
              <a:off x="2050" y="2054"/>
              <a:ext cx="34" cy="1"/>
            </a:xfrm>
            <a:custGeom>
              <a:avLst/>
              <a:gdLst>
                <a:gd name="T0" fmla="*/ 344 w 344"/>
                <a:gd name="T1" fmla="*/ 0 w 344"/>
                <a:gd name="T2" fmla="*/ 1 w 344"/>
              </a:gdLst>
              <a:ahLst/>
              <a:cxnLst>
                <a:cxn ang="0">
                  <a:pos x="T0" y="0"/>
                </a:cxn>
                <a:cxn ang="0">
                  <a:pos x="T1" y="0"/>
                </a:cxn>
                <a:cxn ang="0">
                  <a:pos x="T2" y="0"/>
                </a:cxn>
              </a:cxnLst>
              <a:rect l="0" t="0" r="r" b="b"/>
              <a:pathLst>
                <a:path w="344">
                  <a:moveTo>
                    <a:pt x="34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8" name="Freeform 140"/>
            <p:cNvSpPr>
              <a:spLocks/>
            </p:cNvSpPr>
            <p:nvPr/>
          </p:nvSpPr>
          <p:spPr bwMode="auto">
            <a:xfrm>
              <a:off x="1998" y="2054"/>
              <a:ext cx="35" cy="1"/>
            </a:xfrm>
            <a:custGeom>
              <a:avLst/>
              <a:gdLst>
                <a:gd name="T0" fmla="*/ 344 w 344"/>
                <a:gd name="T1" fmla="*/ 0 w 344"/>
                <a:gd name="T2" fmla="*/ 1 w 344"/>
              </a:gdLst>
              <a:ahLst/>
              <a:cxnLst>
                <a:cxn ang="0">
                  <a:pos x="T0" y="0"/>
                </a:cxn>
                <a:cxn ang="0">
                  <a:pos x="T1" y="0"/>
                </a:cxn>
                <a:cxn ang="0">
                  <a:pos x="T2" y="0"/>
                </a:cxn>
              </a:cxnLst>
              <a:rect l="0" t="0" r="r" b="b"/>
              <a:pathLst>
                <a:path w="344">
                  <a:moveTo>
                    <a:pt x="34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49" name="Freeform 141"/>
            <p:cNvSpPr>
              <a:spLocks/>
            </p:cNvSpPr>
            <p:nvPr/>
          </p:nvSpPr>
          <p:spPr bwMode="auto">
            <a:xfrm>
              <a:off x="1947" y="2054"/>
              <a:ext cx="34" cy="1"/>
            </a:xfrm>
            <a:custGeom>
              <a:avLst/>
              <a:gdLst>
                <a:gd name="T0" fmla="*/ 344 w 344"/>
                <a:gd name="T1" fmla="*/ 0 w 344"/>
                <a:gd name="T2" fmla="*/ 1 w 344"/>
              </a:gdLst>
              <a:ahLst/>
              <a:cxnLst>
                <a:cxn ang="0">
                  <a:pos x="T0" y="0"/>
                </a:cxn>
                <a:cxn ang="0">
                  <a:pos x="T1" y="0"/>
                </a:cxn>
                <a:cxn ang="0">
                  <a:pos x="T2" y="0"/>
                </a:cxn>
              </a:cxnLst>
              <a:rect l="0" t="0" r="r" b="b"/>
              <a:pathLst>
                <a:path w="344">
                  <a:moveTo>
                    <a:pt x="34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0" name="Freeform 142"/>
            <p:cNvSpPr>
              <a:spLocks/>
            </p:cNvSpPr>
            <p:nvPr/>
          </p:nvSpPr>
          <p:spPr bwMode="auto">
            <a:xfrm>
              <a:off x="1895" y="2054"/>
              <a:ext cx="34" cy="1"/>
            </a:xfrm>
            <a:custGeom>
              <a:avLst/>
              <a:gdLst>
                <a:gd name="T0" fmla="*/ 344 w 344"/>
                <a:gd name="T1" fmla="*/ 0 w 344"/>
                <a:gd name="T2" fmla="*/ 1 w 344"/>
              </a:gdLst>
              <a:ahLst/>
              <a:cxnLst>
                <a:cxn ang="0">
                  <a:pos x="T0" y="0"/>
                </a:cxn>
                <a:cxn ang="0">
                  <a:pos x="T1" y="0"/>
                </a:cxn>
                <a:cxn ang="0">
                  <a:pos x="T2" y="0"/>
                </a:cxn>
              </a:cxnLst>
              <a:rect l="0" t="0" r="r" b="b"/>
              <a:pathLst>
                <a:path w="344">
                  <a:moveTo>
                    <a:pt x="34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1" name="Freeform 143"/>
            <p:cNvSpPr>
              <a:spLocks/>
            </p:cNvSpPr>
            <p:nvPr/>
          </p:nvSpPr>
          <p:spPr bwMode="auto">
            <a:xfrm>
              <a:off x="1846" y="2054"/>
              <a:ext cx="32" cy="1"/>
            </a:xfrm>
            <a:custGeom>
              <a:avLst/>
              <a:gdLst>
                <a:gd name="T0" fmla="*/ 321 w 321"/>
                <a:gd name="T1" fmla="*/ 0 w 321"/>
                <a:gd name="T2" fmla="*/ 1 w 321"/>
              </a:gdLst>
              <a:ahLst/>
              <a:cxnLst>
                <a:cxn ang="0">
                  <a:pos x="T0" y="0"/>
                </a:cxn>
                <a:cxn ang="0">
                  <a:pos x="T1" y="0"/>
                </a:cxn>
                <a:cxn ang="0">
                  <a:pos x="T2" y="0"/>
                </a:cxn>
              </a:cxnLst>
              <a:rect l="0" t="0" r="r" b="b"/>
              <a:pathLst>
                <a:path w="321">
                  <a:moveTo>
                    <a:pt x="3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2" name="Freeform 144"/>
            <p:cNvSpPr>
              <a:spLocks/>
            </p:cNvSpPr>
            <p:nvPr/>
          </p:nvSpPr>
          <p:spPr bwMode="auto">
            <a:xfrm>
              <a:off x="1846" y="2142"/>
              <a:ext cx="29" cy="1"/>
            </a:xfrm>
            <a:custGeom>
              <a:avLst/>
              <a:gdLst>
                <a:gd name="T0" fmla="*/ 0 w 292"/>
                <a:gd name="T1" fmla="*/ 291 w 292"/>
                <a:gd name="T2" fmla="*/ 292 w 292"/>
              </a:gdLst>
              <a:ahLst/>
              <a:cxnLst>
                <a:cxn ang="0">
                  <a:pos x="T0" y="0"/>
                </a:cxn>
                <a:cxn ang="0">
                  <a:pos x="T1" y="0"/>
                </a:cxn>
                <a:cxn ang="0">
                  <a:pos x="T2" y="0"/>
                </a:cxn>
              </a:cxnLst>
              <a:rect l="0" t="0" r="r" b="b"/>
              <a:pathLst>
                <a:path w="292">
                  <a:moveTo>
                    <a:pt x="0" y="0"/>
                  </a:moveTo>
                  <a:lnTo>
                    <a:pt x="291" y="0"/>
                  </a:lnTo>
                  <a:lnTo>
                    <a:pt x="2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3" name="Freeform 145"/>
            <p:cNvSpPr>
              <a:spLocks/>
            </p:cNvSpPr>
            <p:nvPr/>
          </p:nvSpPr>
          <p:spPr bwMode="auto">
            <a:xfrm>
              <a:off x="1892" y="2142"/>
              <a:ext cx="35"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4" name="Freeform 146"/>
            <p:cNvSpPr>
              <a:spLocks/>
            </p:cNvSpPr>
            <p:nvPr/>
          </p:nvSpPr>
          <p:spPr bwMode="auto">
            <a:xfrm>
              <a:off x="1944" y="2142"/>
              <a:ext cx="34" cy="1"/>
            </a:xfrm>
            <a:custGeom>
              <a:avLst/>
              <a:gdLst>
                <a:gd name="T0" fmla="*/ 0 w 346"/>
                <a:gd name="T1" fmla="*/ 345 w 346"/>
                <a:gd name="T2" fmla="*/ 346 w 346"/>
              </a:gdLst>
              <a:ahLst/>
              <a:cxnLst>
                <a:cxn ang="0">
                  <a:pos x="T0" y="0"/>
                </a:cxn>
                <a:cxn ang="0">
                  <a:pos x="T1" y="0"/>
                </a:cxn>
                <a:cxn ang="0">
                  <a:pos x="T2" y="0"/>
                </a:cxn>
              </a:cxnLst>
              <a:rect l="0" t="0" r="r" b="b"/>
              <a:pathLst>
                <a:path w="346">
                  <a:moveTo>
                    <a:pt x="0" y="0"/>
                  </a:moveTo>
                  <a:lnTo>
                    <a:pt x="345" y="0"/>
                  </a:lnTo>
                  <a:lnTo>
                    <a:pt x="3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5" name="Freeform 147"/>
            <p:cNvSpPr>
              <a:spLocks/>
            </p:cNvSpPr>
            <p:nvPr/>
          </p:nvSpPr>
          <p:spPr bwMode="auto">
            <a:xfrm>
              <a:off x="1995" y="2142"/>
              <a:ext cx="35"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6" name="Freeform 148"/>
            <p:cNvSpPr>
              <a:spLocks/>
            </p:cNvSpPr>
            <p:nvPr/>
          </p:nvSpPr>
          <p:spPr bwMode="auto">
            <a:xfrm>
              <a:off x="2047" y="2142"/>
              <a:ext cx="34"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7" name="Freeform 149"/>
            <p:cNvSpPr>
              <a:spLocks/>
            </p:cNvSpPr>
            <p:nvPr/>
          </p:nvSpPr>
          <p:spPr bwMode="auto">
            <a:xfrm>
              <a:off x="2099" y="2142"/>
              <a:ext cx="29" cy="1"/>
            </a:xfrm>
            <a:custGeom>
              <a:avLst/>
              <a:gdLst>
                <a:gd name="T0" fmla="*/ 0 w 293"/>
                <a:gd name="T1" fmla="*/ 292 w 293"/>
                <a:gd name="T2" fmla="*/ 293 w 293"/>
              </a:gdLst>
              <a:ahLst/>
              <a:cxnLst>
                <a:cxn ang="0">
                  <a:pos x="T0" y="0"/>
                </a:cxn>
                <a:cxn ang="0">
                  <a:pos x="T1" y="0"/>
                </a:cxn>
                <a:cxn ang="0">
                  <a:pos x="T2" y="0"/>
                </a:cxn>
              </a:cxnLst>
              <a:rect l="0" t="0" r="r" b="b"/>
              <a:pathLst>
                <a:path w="293">
                  <a:moveTo>
                    <a:pt x="0" y="0"/>
                  </a:moveTo>
                  <a:lnTo>
                    <a:pt x="292" y="0"/>
                  </a:lnTo>
                  <a:lnTo>
                    <a:pt x="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8" name="Freeform 150"/>
            <p:cNvSpPr>
              <a:spLocks/>
            </p:cNvSpPr>
            <p:nvPr/>
          </p:nvSpPr>
          <p:spPr bwMode="auto">
            <a:xfrm>
              <a:off x="2150" y="2054"/>
              <a:ext cx="329" cy="1"/>
            </a:xfrm>
            <a:custGeom>
              <a:avLst/>
              <a:gdLst>
                <a:gd name="T0" fmla="*/ 0 w 3288"/>
                <a:gd name="T1" fmla="*/ 3287 w 3288"/>
                <a:gd name="T2" fmla="*/ 3288 w 3288"/>
              </a:gdLst>
              <a:ahLst/>
              <a:cxnLst>
                <a:cxn ang="0">
                  <a:pos x="T0" y="0"/>
                </a:cxn>
                <a:cxn ang="0">
                  <a:pos x="T1" y="0"/>
                </a:cxn>
                <a:cxn ang="0">
                  <a:pos x="T2" y="0"/>
                </a:cxn>
              </a:cxnLst>
              <a:rect l="0" t="0" r="r" b="b"/>
              <a:pathLst>
                <a:path w="3288">
                  <a:moveTo>
                    <a:pt x="0" y="0"/>
                  </a:moveTo>
                  <a:lnTo>
                    <a:pt x="3287" y="0"/>
                  </a:lnTo>
                  <a:lnTo>
                    <a:pt x="32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59" name="Freeform 151"/>
            <p:cNvSpPr>
              <a:spLocks/>
            </p:cNvSpPr>
            <p:nvPr/>
          </p:nvSpPr>
          <p:spPr bwMode="auto">
            <a:xfrm>
              <a:off x="2144" y="2142"/>
              <a:ext cx="197" cy="1"/>
            </a:xfrm>
            <a:custGeom>
              <a:avLst/>
              <a:gdLst>
                <a:gd name="T0" fmla="*/ 1970 w 1970"/>
                <a:gd name="T1" fmla="*/ 0 w 1970"/>
                <a:gd name="T2" fmla="*/ 1 w 1970"/>
              </a:gdLst>
              <a:ahLst/>
              <a:cxnLst>
                <a:cxn ang="0">
                  <a:pos x="T0" y="0"/>
                </a:cxn>
                <a:cxn ang="0">
                  <a:pos x="T1" y="0"/>
                </a:cxn>
                <a:cxn ang="0">
                  <a:pos x="T2" y="0"/>
                </a:cxn>
              </a:cxnLst>
              <a:rect l="0" t="0" r="r" b="b"/>
              <a:pathLst>
                <a:path w="1970">
                  <a:moveTo>
                    <a:pt x="197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0" name="Freeform 152"/>
            <p:cNvSpPr>
              <a:spLocks/>
            </p:cNvSpPr>
            <p:nvPr/>
          </p:nvSpPr>
          <p:spPr bwMode="auto">
            <a:xfrm>
              <a:off x="2128" y="2142"/>
              <a:ext cx="16" cy="1"/>
            </a:xfrm>
            <a:custGeom>
              <a:avLst/>
              <a:gdLst>
                <a:gd name="T0" fmla="*/ 165 w 165"/>
                <a:gd name="T1" fmla="*/ 0 w 165"/>
                <a:gd name="T2" fmla="*/ 1 w 165"/>
              </a:gdLst>
              <a:ahLst/>
              <a:cxnLst>
                <a:cxn ang="0">
                  <a:pos x="T0" y="0"/>
                </a:cxn>
                <a:cxn ang="0">
                  <a:pos x="T1" y="0"/>
                </a:cxn>
                <a:cxn ang="0">
                  <a:pos x="T2" y="0"/>
                </a:cxn>
              </a:cxnLst>
              <a:rect l="0" t="0" r="r" b="b"/>
              <a:pathLst>
                <a:path w="165">
                  <a:moveTo>
                    <a:pt x="16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1" name="Freeform 153"/>
            <p:cNvSpPr>
              <a:spLocks/>
            </p:cNvSpPr>
            <p:nvPr/>
          </p:nvSpPr>
          <p:spPr bwMode="auto">
            <a:xfrm>
              <a:off x="2144" y="2054"/>
              <a:ext cx="6" cy="88"/>
            </a:xfrm>
            <a:custGeom>
              <a:avLst/>
              <a:gdLst>
                <a:gd name="T0" fmla="*/ 60 w 60"/>
                <a:gd name="T1" fmla="*/ 0 h 884"/>
                <a:gd name="T2" fmla="*/ 0 w 60"/>
                <a:gd name="T3" fmla="*/ 884 h 884"/>
                <a:gd name="T4" fmla="*/ 1 w 60"/>
                <a:gd name="T5" fmla="*/ 884 h 884"/>
              </a:gdLst>
              <a:ahLst/>
              <a:cxnLst>
                <a:cxn ang="0">
                  <a:pos x="T0" y="T1"/>
                </a:cxn>
                <a:cxn ang="0">
                  <a:pos x="T2" y="T3"/>
                </a:cxn>
                <a:cxn ang="0">
                  <a:pos x="T4" y="T5"/>
                </a:cxn>
              </a:cxnLst>
              <a:rect l="0" t="0" r="r" b="b"/>
              <a:pathLst>
                <a:path w="60" h="884">
                  <a:moveTo>
                    <a:pt x="60" y="0"/>
                  </a:moveTo>
                  <a:lnTo>
                    <a:pt x="0" y="884"/>
                  </a:lnTo>
                  <a:lnTo>
                    <a:pt x="1" y="88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2" name="Freeform 154"/>
            <p:cNvSpPr>
              <a:spLocks/>
            </p:cNvSpPr>
            <p:nvPr/>
          </p:nvSpPr>
          <p:spPr bwMode="auto">
            <a:xfrm>
              <a:off x="2480" y="2164"/>
              <a:ext cx="24" cy="113"/>
            </a:xfrm>
            <a:custGeom>
              <a:avLst/>
              <a:gdLst>
                <a:gd name="T0" fmla="*/ 173 w 241"/>
                <a:gd name="T1" fmla="*/ 0 h 1130"/>
                <a:gd name="T2" fmla="*/ 120 w 241"/>
                <a:gd name="T3" fmla="*/ 84 h 1130"/>
                <a:gd name="T4" fmla="*/ 158 w 241"/>
                <a:gd name="T5" fmla="*/ 141 h 1130"/>
                <a:gd name="T6" fmla="*/ 241 w 241"/>
                <a:gd name="T7" fmla="*/ 182 h 1130"/>
                <a:gd name="T8" fmla="*/ 218 w 241"/>
                <a:gd name="T9" fmla="*/ 242 h 1130"/>
                <a:gd name="T10" fmla="*/ 152 w 241"/>
                <a:gd name="T11" fmla="*/ 318 h 1130"/>
                <a:gd name="T12" fmla="*/ 182 w 241"/>
                <a:gd name="T13" fmla="*/ 390 h 1130"/>
                <a:gd name="T14" fmla="*/ 223 w 241"/>
                <a:gd name="T15" fmla="*/ 457 h 1130"/>
                <a:gd name="T16" fmla="*/ 177 w 241"/>
                <a:gd name="T17" fmla="*/ 532 h 1130"/>
                <a:gd name="T18" fmla="*/ 148 w 241"/>
                <a:gd name="T19" fmla="*/ 614 h 1130"/>
                <a:gd name="T20" fmla="*/ 188 w 241"/>
                <a:gd name="T21" fmla="*/ 696 h 1130"/>
                <a:gd name="T22" fmla="*/ 224 w 241"/>
                <a:gd name="T23" fmla="*/ 767 h 1130"/>
                <a:gd name="T24" fmla="*/ 198 w 241"/>
                <a:gd name="T25" fmla="*/ 819 h 1130"/>
                <a:gd name="T26" fmla="*/ 60 w 241"/>
                <a:gd name="T27" fmla="*/ 985 h 1130"/>
                <a:gd name="T28" fmla="*/ 9 w 241"/>
                <a:gd name="T29" fmla="*/ 1111 h 1130"/>
                <a:gd name="T30" fmla="*/ 0 w 241"/>
                <a:gd name="T31" fmla="*/ 1130 h 1130"/>
                <a:gd name="T32" fmla="*/ 1 w 241"/>
                <a:gd name="T33" fmla="*/ 1130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130">
                  <a:moveTo>
                    <a:pt x="173" y="0"/>
                  </a:moveTo>
                  <a:lnTo>
                    <a:pt x="120" y="84"/>
                  </a:lnTo>
                  <a:lnTo>
                    <a:pt x="158" y="141"/>
                  </a:lnTo>
                  <a:lnTo>
                    <a:pt x="241" y="182"/>
                  </a:lnTo>
                  <a:lnTo>
                    <a:pt x="218" y="242"/>
                  </a:lnTo>
                  <a:lnTo>
                    <a:pt x="152" y="318"/>
                  </a:lnTo>
                  <a:lnTo>
                    <a:pt x="182" y="390"/>
                  </a:lnTo>
                  <a:lnTo>
                    <a:pt x="223" y="457"/>
                  </a:lnTo>
                  <a:lnTo>
                    <a:pt x="177" y="532"/>
                  </a:lnTo>
                  <a:lnTo>
                    <a:pt x="148" y="614"/>
                  </a:lnTo>
                  <a:lnTo>
                    <a:pt x="188" y="696"/>
                  </a:lnTo>
                  <a:lnTo>
                    <a:pt x="224" y="767"/>
                  </a:lnTo>
                  <a:lnTo>
                    <a:pt x="198" y="819"/>
                  </a:lnTo>
                  <a:lnTo>
                    <a:pt x="60" y="985"/>
                  </a:lnTo>
                  <a:lnTo>
                    <a:pt x="9" y="1111"/>
                  </a:lnTo>
                  <a:lnTo>
                    <a:pt x="0" y="1130"/>
                  </a:lnTo>
                  <a:lnTo>
                    <a:pt x="1" y="113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3" name="Freeform 155"/>
            <p:cNvSpPr>
              <a:spLocks/>
            </p:cNvSpPr>
            <p:nvPr/>
          </p:nvSpPr>
          <p:spPr bwMode="auto">
            <a:xfrm>
              <a:off x="2121" y="2142"/>
              <a:ext cx="7" cy="133"/>
            </a:xfrm>
            <a:custGeom>
              <a:avLst/>
              <a:gdLst>
                <a:gd name="T0" fmla="*/ 67 w 67"/>
                <a:gd name="T1" fmla="*/ 0 h 1325"/>
                <a:gd name="T2" fmla="*/ 0 w 67"/>
                <a:gd name="T3" fmla="*/ 1325 h 1325"/>
                <a:gd name="T4" fmla="*/ 1 w 67"/>
                <a:gd name="T5" fmla="*/ 1325 h 1325"/>
              </a:gdLst>
              <a:ahLst/>
              <a:cxnLst>
                <a:cxn ang="0">
                  <a:pos x="T0" y="T1"/>
                </a:cxn>
                <a:cxn ang="0">
                  <a:pos x="T2" y="T3"/>
                </a:cxn>
                <a:cxn ang="0">
                  <a:pos x="T4" y="T5"/>
                </a:cxn>
              </a:cxnLst>
              <a:rect l="0" t="0" r="r" b="b"/>
              <a:pathLst>
                <a:path w="67" h="1325">
                  <a:moveTo>
                    <a:pt x="67" y="0"/>
                  </a:moveTo>
                  <a:lnTo>
                    <a:pt x="0" y="1325"/>
                  </a:lnTo>
                  <a:lnTo>
                    <a:pt x="1" y="13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4" name="Freeform 156"/>
            <p:cNvSpPr>
              <a:spLocks/>
            </p:cNvSpPr>
            <p:nvPr/>
          </p:nvSpPr>
          <p:spPr bwMode="auto">
            <a:xfrm>
              <a:off x="2481" y="2275"/>
              <a:ext cx="209" cy="1"/>
            </a:xfrm>
            <a:custGeom>
              <a:avLst/>
              <a:gdLst>
                <a:gd name="T0" fmla="*/ 0 w 2086"/>
                <a:gd name="T1" fmla="*/ 2085 w 2086"/>
                <a:gd name="T2" fmla="*/ 2086 w 2086"/>
              </a:gdLst>
              <a:ahLst/>
              <a:cxnLst>
                <a:cxn ang="0">
                  <a:pos x="T0" y="0"/>
                </a:cxn>
                <a:cxn ang="0">
                  <a:pos x="T1" y="0"/>
                </a:cxn>
                <a:cxn ang="0">
                  <a:pos x="T2" y="0"/>
                </a:cxn>
              </a:cxnLst>
              <a:rect l="0" t="0" r="r" b="b"/>
              <a:pathLst>
                <a:path w="2086">
                  <a:moveTo>
                    <a:pt x="0" y="0"/>
                  </a:moveTo>
                  <a:lnTo>
                    <a:pt x="2085" y="0"/>
                  </a:lnTo>
                  <a:lnTo>
                    <a:pt x="20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5" name="Freeform 157"/>
            <p:cNvSpPr>
              <a:spLocks/>
            </p:cNvSpPr>
            <p:nvPr/>
          </p:nvSpPr>
          <p:spPr bwMode="auto">
            <a:xfrm>
              <a:off x="2724" y="2275"/>
              <a:ext cx="34"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6" name="Freeform 158"/>
            <p:cNvSpPr>
              <a:spLocks/>
            </p:cNvSpPr>
            <p:nvPr/>
          </p:nvSpPr>
          <p:spPr bwMode="auto">
            <a:xfrm>
              <a:off x="2793" y="2275"/>
              <a:ext cx="172" cy="1"/>
            </a:xfrm>
            <a:custGeom>
              <a:avLst/>
              <a:gdLst>
                <a:gd name="T0" fmla="*/ 0 w 1722"/>
                <a:gd name="T1" fmla="*/ 1721 w 1722"/>
                <a:gd name="T2" fmla="*/ 1722 w 1722"/>
              </a:gdLst>
              <a:ahLst/>
              <a:cxnLst>
                <a:cxn ang="0">
                  <a:pos x="T0" y="0"/>
                </a:cxn>
                <a:cxn ang="0">
                  <a:pos x="T1" y="0"/>
                </a:cxn>
                <a:cxn ang="0">
                  <a:pos x="T2" y="0"/>
                </a:cxn>
              </a:cxnLst>
              <a:rect l="0" t="0" r="r" b="b"/>
              <a:pathLst>
                <a:path w="1722">
                  <a:moveTo>
                    <a:pt x="0" y="0"/>
                  </a:moveTo>
                  <a:lnTo>
                    <a:pt x="1721" y="0"/>
                  </a:lnTo>
                  <a:lnTo>
                    <a:pt x="17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7" name="Freeform 159"/>
            <p:cNvSpPr>
              <a:spLocks/>
            </p:cNvSpPr>
            <p:nvPr/>
          </p:nvSpPr>
          <p:spPr bwMode="auto">
            <a:xfrm>
              <a:off x="2999" y="2275"/>
              <a:ext cx="35" cy="1"/>
            </a:xfrm>
            <a:custGeom>
              <a:avLst/>
              <a:gdLst>
                <a:gd name="T0" fmla="*/ 0 w 345"/>
                <a:gd name="T1" fmla="*/ 343 w 345"/>
                <a:gd name="T2" fmla="*/ 345 w 345"/>
              </a:gdLst>
              <a:ahLst/>
              <a:cxnLst>
                <a:cxn ang="0">
                  <a:pos x="T0" y="0"/>
                </a:cxn>
                <a:cxn ang="0">
                  <a:pos x="T1" y="0"/>
                </a:cxn>
                <a:cxn ang="0">
                  <a:pos x="T2" y="0"/>
                </a:cxn>
              </a:cxnLst>
              <a:rect l="0" t="0" r="r" b="b"/>
              <a:pathLst>
                <a:path w="345">
                  <a:moveTo>
                    <a:pt x="0" y="0"/>
                  </a:moveTo>
                  <a:lnTo>
                    <a:pt x="343"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8" name="Freeform 160"/>
            <p:cNvSpPr>
              <a:spLocks/>
            </p:cNvSpPr>
            <p:nvPr/>
          </p:nvSpPr>
          <p:spPr bwMode="auto">
            <a:xfrm>
              <a:off x="3068" y="2275"/>
              <a:ext cx="172" cy="1"/>
            </a:xfrm>
            <a:custGeom>
              <a:avLst/>
              <a:gdLst>
                <a:gd name="T0" fmla="*/ 0 w 1722"/>
                <a:gd name="T1" fmla="*/ 1721 w 1722"/>
                <a:gd name="T2" fmla="*/ 1722 w 1722"/>
              </a:gdLst>
              <a:ahLst/>
              <a:cxnLst>
                <a:cxn ang="0">
                  <a:pos x="T0" y="0"/>
                </a:cxn>
                <a:cxn ang="0">
                  <a:pos x="T1" y="0"/>
                </a:cxn>
                <a:cxn ang="0">
                  <a:pos x="T2" y="0"/>
                </a:cxn>
              </a:cxnLst>
              <a:rect l="0" t="0" r="r" b="b"/>
              <a:pathLst>
                <a:path w="1722">
                  <a:moveTo>
                    <a:pt x="0" y="0"/>
                  </a:moveTo>
                  <a:lnTo>
                    <a:pt x="1721" y="0"/>
                  </a:lnTo>
                  <a:lnTo>
                    <a:pt x="17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69" name="Freeform 161"/>
            <p:cNvSpPr>
              <a:spLocks/>
            </p:cNvSpPr>
            <p:nvPr/>
          </p:nvSpPr>
          <p:spPr bwMode="auto">
            <a:xfrm>
              <a:off x="3275" y="2275"/>
              <a:ext cx="34" cy="1"/>
            </a:xfrm>
            <a:custGeom>
              <a:avLst/>
              <a:gdLst>
                <a:gd name="T0" fmla="*/ 0 w 346"/>
                <a:gd name="T1" fmla="*/ 345 w 346"/>
                <a:gd name="T2" fmla="*/ 346 w 346"/>
              </a:gdLst>
              <a:ahLst/>
              <a:cxnLst>
                <a:cxn ang="0">
                  <a:pos x="T0" y="0"/>
                </a:cxn>
                <a:cxn ang="0">
                  <a:pos x="T1" y="0"/>
                </a:cxn>
                <a:cxn ang="0">
                  <a:pos x="T2" y="0"/>
                </a:cxn>
              </a:cxnLst>
              <a:rect l="0" t="0" r="r" b="b"/>
              <a:pathLst>
                <a:path w="346">
                  <a:moveTo>
                    <a:pt x="0" y="0"/>
                  </a:moveTo>
                  <a:lnTo>
                    <a:pt x="345" y="0"/>
                  </a:lnTo>
                  <a:lnTo>
                    <a:pt x="3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0" name="Freeform 162"/>
            <p:cNvSpPr>
              <a:spLocks/>
            </p:cNvSpPr>
            <p:nvPr/>
          </p:nvSpPr>
          <p:spPr bwMode="auto">
            <a:xfrm>
              <a:off x="3343" y="2275"/>
              <a:ext cx="173" cy="1"/>
            </a:xfrm>
            <a:custGeom>
              <a:avLst/>
              <a:gdLst>
                <a:gd name="T0" fmla="*/ 0 w 1722"/>
                <a:gd name="T1" fmla="*/ 1721 w 1722"/>
                <a:gd name="T2" fmla="*/ 1722 w 1722"/>
              </a:gdLst>
              <a:ahLst/>
              <a:cxnLst>
                <a:cxn ang="0">
                  <a:pos x="T0" y="0"/>
                </a:cxn>
                <a:cxn ang="0">
                  <a:pos x="T1" y="0"/>
                </a:cxn>
                <a:cxn ang="0">
                  <a:pos x="T2" y="0"/>
                </a:cxn>
              </a:cxnLst>
              <a:rect l="0" t="0" r="r" b="b"/>
              <a:pathLst>
                <a:path w="1722">
                  <a:moveTo>
                    <a:pt x="0" y="0"/>
                  </a:moveTo>
                  <a:lnTo>
                    <a:pt x="1721" y="0"/>
                  </a:lnTo>
                  <a:lnTo>
                    <a:pt x="17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1" name="Freeform 163"/>
            <p:cNvSpPr>
              <a:spLocks/>
            </p:cNvSpPr>
            <p:nvPr/>
          </p:nvSpPr>
          <p:spPr bwMode="auto">
            <a:xfrm>
              <a:off x="3550" y="2275"/>
              <a:ext cx="34" cy="1"/>
            </a:xfrm>
            <a:custGeom>
              <a:avLst/>
              <a:gdLst>
                <a:gd name="T0" fmla="*/ 0 w 345"/>
                <a:gd name="T1" fmla="*/ 344 w 345"/>
                <a:gd name="T2" fmla="*/ 345 w 345"/>
              </a:gdLst>
              <a:ahLst/>
              <a:cxnLst>
                <a:cxn ang="0">
                  <a:pos x="T0" y="0"/>
                </a:cxn>
                <a:cxn ang="0">
                  <a:pos x="T1" y="0"/>
                </a:cxn>
                <a:cxn ang="0">
                  <a:pos x="T2" y="0"/>
                </a:cxn>
              </a:cxnLst>
              <a:rect l="0" t="0" r="r" b="b"/>
              <a:pathLst>
                <a:path w="345">
                  <a:moveTo>
                    <a:pt x="0" y="0"/>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2" name="Freeform 164"/>
            <p:cNvSpPr>
              <a:spLocks/>
            </p:cNvSpPr>
            <p:nvPr/>
          </p:nvSpPr>
          <p:spPr bwMode="auto">
            <a:xfrm>
              <a:off x="3619" y="2275"/>
              <a:ext cx="208" cy="1"/>
            </a:xfrm>
            <a:custGeom>
              <a:avLst/>
              <a:gdLst>
                <a:gd name="T0" fmla="*/ 0 w 2086"/>
                <a:gd name="T1" fmla="*/ 2085 w 2086"/>
                <a:gd name="T2" fmla="*/ 2086 w 2086"/>
              </a:gdLst>
              <a:ahLst/>
              <a:cxnLst>
                <a:cxn ang="0">
                  <a:pos x="T0" y="0"/>
                </a:cxn>
                <a:cxn ang="0">
                  <a:pos x="T1" y="0"/>
                </a:cxn>
                <a:cxn ang="0">
                  <a:pos x="T2" y="0"/>
                </a:cxn>
              </a:cxnLst>
              <a:rect l="0" t="0" r="r" b="b"/>
              <a:pathLst>
                <a:path w="2086">
                  <a:moveTo>
                    <a:pt x="0" y="0"/>
                  </a:moveTo>
                  <a:lnTo>
                    <a:pt x="2085" y="0"/>
                  </a:lnTo>
                  <a:lnTo>
                    <a:pt x="20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3" name="Freeform 165"/>
            <p:cNvSpPr>
              <a:spLocks/>
            </p:cNvSpPr>
            <p:nvPr/>
          </p:nvSpPr>
          <p:spPr bwMode="auto">
            <a:xfrm>
              <a:off x="2121" y="2275"/>
              <a:ext cx="220" cy="1"/>
            </a:xfrm>
            <a:custGeom>
              <a:avLst/>
              <a:gdLst>
                <a:gd name="T0" fmla="*/ 0 w 2203"/>
                <a:gd name="T1" fmla="*/ 2202 w 2203"/>
                <a:gd name="T2" fmla="*/ 2203 w 2203"/>
              </a:gdLst>
              <a:ahLst/>
              <a:cxnLst>
                <a:cxn ang="0">
                  <a:pos x="T0" y="0"/>
                </a:cxn>
                <a:cxn ang="0">
                  <a:pos x="T1" y="0"/>
                </a:cxn>
                <a:cxn ang="0">
                  <a:pos x="T2" y="0"/>
                </a:cxn>
              </a:cxnLst>
              <a:rect l="0" t="0" r="r" b="b"/>
              <a:pathLst>
                <a:path w="2203">
                  <a:moveTo>
                    <a:pt x="0" y="0"/>
                  </a:moveTo>
                  <a:lnTo>
                    <a:pt x="2202" y="0"/>
                  </a:lnTo>
                  <a:lnTo>
                    <a:pt x="22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4" name="Freeform 166"/>
            <p:cNvSpPr>
              <a:spLocks/>
            </p:cNvSpPr>
            <p:nvPr/>
          </p:nvSpPr>
          <p:spPr bwMode="auto">
            <a:xfrm>
              <a:off x="2341" y="2142"/>
              <a:ext cx="28" cy="1"/>
            </a:xfrm>
            <a:custGeom>
              <a:avLst/>
              <a:gdLst>
                <a:gd name="T0" fmla="*/ 0 w 276"/>
                <a:gd name="T1" fmla="*/ 275 w 276"/>
                <a:gd name="T2" fmla="*/ 276 w 276"/>
              </a:gdLst>
              <a:ahLst/>
              <a:cxnLst>
                <a:cxn ang="0">
                  <a:pos x="T0" y="0"/>
                </a:cxn>
                <a:cxn ang="0">
                  <a:pos x="T1" y="0"/>
                </a:cxn>
                <a:cxn ang="0">
                  <a:pos x="T2" y="0"/>
                </a:cxn>
              </a:cxnLst>
              <a:rect l="0" t="0" r="r" b="b"/>
              <a:pathLst>
                <a:path w="276">
                  <a:moveTo>
                    <a:pt x="0" y="0"/>
                  </a:moveTo>
                  <a:lnTo>
                    <a:pt x="275" y="0"/>
                  </a:lnTo>
                  <a:lnTo>
                    <a:pt x="2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5" name="Freeform 167"/>
            <p:cNvSpPr>
              <a:spLocks/>
            </p:cNvSpPr>
            <p:nvPr/>
          </p:nvSpPr>
          <p:spPr bwMode="auto">
            <a:xfrm>
              <a:off x="2127" y="2142"/>
              <a:ext cx="9" cy="9"/>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6" name="Freeform 168"/>
            <p:cNvSpPr>
              <a:spLocks/>
            </p:cNvSpPr>
            <p:nvPr/>
          </p:nvSpPr>
          <p:spPr bwMode="auto">
            <a:xfrm>
              <a:off x="2127" y="2142"/>
              <a:ext cx="24" cy="25"/>
            </a:xfrm>
            <a:custGeom>
              <a:avLst/>
              <a:gdLst>
                <a:gd name="T0" fmla="*/ 0 w 242"/>
                <a:gd name="T1" fmla="*/ 242 h 242"/>
                <a:gd name="T2" fmla="*/ 241 w 242"/>
                <a:gd name="T3" fmla="*/ 0 h 242"/>
                <a:gd name="T4" fmla="*/ 242 w 242"/>
                <a:gd name="T5" fmla="*/ 0 h 242"/>
              </a:gdLst>
              <a:ahLst/>
              <a:cxnLst>
                <a:cxn ang="0">
                  <a:pos x="T0" y="T1"/>
                </a:cxn>
                <a:cxn ang="0">
                  <a:pos x="T2" y="T3"/>
                </a:cxn>
                <a:cxn ang="0">
                  <a:pos x="T4" y="T5"/>
                </a:cxn>
              </a:cxnLst>
              <a:rect l="0" t="0" r="r" b="b"/>
              <a:pathLst>
                <a:path w="242" h="242">
                  <a:moveTo>
                    <a:pt x="0" y="242"/>
                  </a:moveTo>
                  <a:lnTo>
                    <a:pt x="241" y="0"/>
                  </a:lnTo>
                  <a:lnTo>
                    <a:pt x="2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7" name="Freeform 169"/>
            <p:cNvSpPr>
              <a:spLocks/>
            </p:cNvSpPr>
            <p:nvPr/>
          </p:nvSpPr>
          <p:spPr bwMode="auto">
            <a:xfrm>
              <a:off x="2126" y="2142"/>
              <a:ext cx="39" cy="40"/>
            </a:xfrm>
            <a:custGeom>
              <a:avLst/>
              <a:gdLst>
                <a:gd name="T0" fmla="*/ 0 w 397"/>
                <a:gd name="T1" fmla="*/ 397 h 397"/>
                <a:gd name="T2" fmla="*/ 396 w 397"/>
                <a:gd name="T3" fmla="*/ 0 h 397"/>
                <a:gd name="T4" fmla="*/ 397 w 397"/>
                <a:gd name="T5" fmla="*/ 0 h 397"/>
              </a:gdLst>
              <a:ahLst/>
              <a:cxnLst>
                <a:cxn ang="0">
                  <a:pos x="T0" y="T1"/>
                </a:cxn>
                <a:cxn ang="0">
                  <a:pos x="T2" y="T3"/>
                </a:cxn>
                <a:cxn ang="0">
                  <a:pos x="T4" y="T5"/>
                </a:cxn>
              </a:cxnLst>
              <a:rect l="0" t="0" r="r" b="b"/>
              <a:pathLst>
                <a:path w="397" h="397">
                  <a:moveTo>
                    <a:pt x="0" y="397"/>
                  </a:moveTo>
                  <a:lnTo>
                    <a:pt x="396" y="0"/>
                  </a:lnTo>
                  <a:lnTo>
                    <a:pt x="3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8" name="Freeform 170"/>
            <p:cNvSpPr>
              <a:spLocks/>
            </p:cNvSpPr>
            <p:nvPr/>
          </p:nvSpPr>
          <p:spPr bwMode="auto">
            <a:xfrm>
              <a:off x="2125" y="2142"/>
              <a:ext cx="55" cy="55"/>
            </a:xfrm>
            <a:custGeom>
              <a:avLst/>
              <a:gdLst>
                <a:gd name="T0" fmla="*/ 0 w 550"/>
                <a:gd name="T1" fmla="*/ 551 h 551"/>
                <a:gd name="T2" fmla="*/ 549 w 550"/>
                <a:gd name="T3" fmla="*/ 0 h 551"/>
                <a:gd name="T4" fmla="*/ 550 w 550"/>
                <a:gd name="T5" fmla="*/ 0 h 551"/>
              </a:gdLst>
              <a:ahLst/>
              <a:cxnLst>
                <a:cxn ang="0">
                  <a:pos x="T0" y="T1"/>
                </a:cxn>
                <a:cxn ang="0">
                  <a:pos x="T2" y="T3"/>
                </a:cxn>
                <a:cxn ang="0">
                  <a:pos x="T4" y="T5"/>
                </a:cxn>
              </a:cxnLst>
              <a:rect l="0" t="0" r="r" b="b"/>
              <a:pathLst>
                <a:path w="550" h="551">
                  <a:moveTo>
                    <a:pt x="0" y="551"/>
                  </a:moveTo>
                  <a:lnTo>
                    <a:pt x="549" y="0"/>
                  </a:lnTo>
                  <a:lnTo>
                    <a:pt x="5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79" name="Freeform 171"/>
            <p:cNvSpPr>
              <a:spLocks/>
            </p:cNvSpPr>
            <p:nvPr/>
          </p:nvSpPr>
          <p:spPr bwMode="auto">
            <a:xfrm>
              <a:off x="2124" y="2142"/>
              <a:ext cx="71" cy="71"/>
            </a:xfrm>
            <a:custGeom>
              <a:avLst/>
              <a:gdLst>
                <a:gd name="T0" fmla="*/ 0 w 704"/>
                <a:gd name="T1" fmla="*/ 704 h 704"/>
                <a:gd name="T2" fmla="*/ 703 w 704"/>
                <a:gd name="T3" fmla="*/ 0 h 704"/>
                <a:gd name="T4" fmla="*/ 704 w 704"/>
                <a:gd name="T5" fmla="*/ 0 h 704"/>
              </a:gdLst>
              <a:ahLst/>
              <a:cxnLst>
                <a:cxn ang="0">
                  <a:pos x="T0" y="T1"/>
                </a:cxn>
                <a:cxn ang="0">
                  <a:pos x="T2" y="T3"/>
                </a:cxn>
                <a:cxn ang="0">
                  <a:pos x="T4" y="T5"/>
                </a:cxn>
              </a:cxnLst>
              <a:rect l="0" t="0" r="r" b="b"/>
              <a:pathLst>
                <a:path w="704" h="704">
                  <a:moveTo>
                    <a:pt x="0" y="704"/>
                  </a:moveTo>
                  <a:lnTo>
                    <a:pt x="703" y="0"/>
                  </a:lnTo>
                  <a:lnTo>
                    <a:pt x="7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0" name="Freeform 172"/>
            <p:cNvSpPr>
              <a:spLocks/>
            </p:cNvSpPr>
            <p:nvPr/>
          </p:nvSpPr>
          <p:spPr bwMode="auto">
            <a:xfrm>
              <a:off x="2123" y="2142"/>
              <a:ext cx="86" cy="86"/>
            </a:xfrm>
            <a:custGeom>
              <a:avLst/>
              <a:gdLst>
                <a:gd name="T0" fmla="*/ 0 w 857"/>
                <a:gd name="T1" fmla="*/ 858 h 858"/>
                <a:gd name="T2" fmla="*/ 856 w 857"/>
                <a:gd name="T3" fmla="*/ 0 h 858"/>
                <a:gd name="T4" fmla="*/ 857 w 857"/>
                <a:gd name="T5" fmla="*/ 0 h 858"/>
              </a:gdLst>
              <a:ahLst/>
              <a:cxnLst>
                <a:cxn ang="0">
                  <a:pos x="T0" y="T1"/>
                </a:cxn>
                <a:cxn ang="0">
                  <a:pos x="T2" y="T3"/>
                </a:cxn>
                <a:cxn ang="0">
                  <a:pos x="T4" y="T5"/>
                </a:cxn>
              </a:cxnLst>
              <a:rect l="0" t="0" r="r" b="b"/>
              <a:pathLst>
                <a:path w="857" h="858">
                  <a:moveTo>
                    <a:pt x="0" y="858"/>
                  </a:moveTo>
                  <a:lnTo>
                    <a:pt x="856" y="0"/>
                  </a:lnTo>
                  <a:lnTo>
                    <a:pt x="8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1" name="Freeform 173"/>
            <p:cNvSpPr>
              <a:spLocks/>
            </p:cNvSpPr>
            <p:nvPr/>
          </p:nvSpPr>
          <p:spPr bwMode="auto">
            <a:xfrm>
              <a:off x="2123" y="2142"/>
              <a:ext cx="101" cy="102"/>
            </a:xfrm>
            <a:custGeom>
              <a:avLst/>
              <a:gdLst>
                <a:gd name="T0" fmla="*/ 0 w 1012"/>
                <a:gd name="T1" fmla="*/ 1013 h 1013"/>
                <a:gd name="T2" fmla="*/ 1010 w 1012"/>
                <a:gd name="T3" fmla="*/ 0 h 1013"/>
                <a:gd name="T4" fmla="*/ 1012 w 1012"/>
                <a:gd name="T5" fmla="*/ 0 h 1013"/>
              </a:gdLst>
              <a:ahLst/>
              <a:cxnLst>
                <a:cxn ang="0">
                  <a:pos x="T0" y="T1"/>
                </a:cxn>
                <a:cxn ang="0">
                  <a:pos x="T2" y="T3"/>
                </a:cxn>
                <a:cxn ang="0">
                  <a:pos x="T4" y="T5"/>
                </a:cxn>
              </a:cxnLst>
              <a:rect l="0" t="0" r="r" b="b"/>
              <a:pathLst>
                <a:path w="1012" h="1013">
                  <a:moveTo>
                    <a:pt x="0" y="1013"/>
                  </a:moveTo>
                  <a:lnTo>
                    <a:pt x="1010" y="0"/>
                  </a:lnTo>
                  <a:lnTo>
                    <a:pt x="10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2" name="Freeform 174"/>
            <p:cNvSpPr>
              <a:spLocks/>
            </p:cNvSpPr>
            <p:nvPr/>
          </p:nvSpPr>
          <p:spPr bwMode="auto">
            <a:xfrm>
              <a:off x="2122" y="2142"/>
              <a:ext cx="116" cy="117"/>
            </a:xfrm>
            <a:custGeom>
              <a:avLst/>
              <a:gdLst>
                <a:gd name="T0" fmla="*/ 0 w 1165"/>
                <a:gd name="T1" fmla="*/ 1167 h 1167"/>
                <a:gd name="T2" fmla="*/ 1164 w 1165"/>
                <a:gd name="T3" fmla="*/ 0 h 1167"/>
                <a:gd name="T4" fmla="*/ 1165 w 1165"/>
                <a:gd name="T5" fmla="*/ 0 h 1167"/>
              </a:gdLst>
              <a:ahLst/>
              <a:cxnLst>
                <a:cxn ang="0">
                  <a:pos x="T0" y="T1"/>
                </a:cxn>
                <a:cxn ang="0">
                  <a:pos x="T2" y="T3"/>
                </a:cxn>
                <a:cxn ang="0">
                  <a:pos x="T4" y="T5"/>
                </a:cxn>
              </a:cxnLst>
              <a:rect l="0" t="0" r="r" b="b"/>
              <a:pathLst>
                <a:path w="1165" h="1167">
                  <a:moveTo>
                    <a:pt x="0" y="1167"/>
                  </a:moveTo>
                  <a:lnTo>
                    <a:pt x="1164" y="0"/>
                  </a:lnTo>
                  <a:lnTo>
                    <a:pt x="11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3" name="Freeform 175"/>
            <p:cNvSpPr>
              <a:spLocks/>
            </p:cNvSpPr>
            <p:nvPr/>
          </p:nvSpPr>
          <p:spPr bwMode="auto">
            <a:xfrm>
              <a:off x="2121" y="2142"/>
              <a:ext cx="132" cy="132"/>
            </a:xfrm>
            <a:custGeom>
              <a:avLst/>
              <a:gdLst>
                <a:gd name="T0" fmla="*/ 0 w 1319"/>
                <a:gd name="T1" fmla="*/ 1321 h 1321"/>
                <a:gd name="T2" fmla="*/ 1318 w 1319"/>
                <a:gd name="T3" fmla="*/ 0 h 1321"/>
                <a:gd name="T4" fmla="*/ 1319 w 1319"/>
                <a:gd name="T5" fmla="*/ 0 h 1321"/>
              </a:gdLst>
              <a:ahLst/>
              <a:cxnLst>
                <a:cxn ang="0">
                  <a:pos x="T0" y="T1"/>
                </a:cxn>
                <a:cxn ang="0">
                  <a:pos x="T2" y="T3"/>
                </a:cxn>
                <a:cxn ang="0">
                  <a:pos x="T4" y="T5"/>
                </a:cxn>
              </a:cxnLst>
              <a:rect l="0" t="0" r="r" b="b"/>
              <a:pathLst>
                <a:path w="1319" h="1321">
                  <a:moveTo>
                    <a:pt x="0" y="1321"/>
                  </a:moveTo>
                  <a:lnTo>
                    <a:pt x="1318" y="0"/>
                  </a:lnTo>
                  <a:lnTo>
                    <a:pt x="13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4" name="Freeform 176"/>
            <p:cNvSpPr>
              <a:spLocks/>
            </p:cNvSpPr>
            <p:nvPr/>
          </p:nvSpPr>
          <p:spPr bwMode="auto">
            <a:xfrm>
              <a:off x="2135" y="2142"/>
              <a:ext cx="133" cy="133"/>
            </a:xfrm>
            <a:custGeom>
              <a:avLst/>
              <a:gdLst>
                <a:gd name="T0" fmla="*/ 0 w 1322"/>
                <a:gd name="T1" fmla="*/ 1325 h 1325"/>
                <a:gd name="T2" fmla="*/ 1321 w 1322"/>
                <a:gd name="T3" fmla="*/ 0 h 1325"/>
                <a:gd name="T4" fmla="*/ 1322 w 1322"/>
                <a:gd name="T5" fmla="*/ 0 h 1325"/>
              </a:gdLst>
              <a:ahLst/>
              <a:cxnLst>
                <a:cxn ang="0">
                  <a:pos x="T0" y="T1"/>
                </a:cxn>
                <a:cxn ang="0">
                  <a:pos x="T2" y="T3"/>
                </a:cxn>
                <a:cxn ang="0">
                  <a:pos x="T4" y="T5"/>
                </a:cxn>
              </a:cxnLst>
              <a:rect l="0" t="0" r="r" b="b"/>
              <a:pathLst>
                <a:path w="1322" h="1325">
                  <a:moveTo>
                    <a:pt x="0" y="1325"/>
                  </a:moveTo>
                  <a:lnTo>
                    <a:pt x="1321" y="0"/>
                  </a:lnTo>
                  <a:lnTo>
                    <a:pt x="1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5" name="Freeform 177"/>
            <p:cNvSpPr>
              <a:spLocks/>
            </p:cNvSpPr>
            <p:nvPr/>
          </p:nvSpPr>
          <p:spPr bwMode="auto">
            <a:xfrm>
              <a:off x="2150" y="2142"/>
              <a:ext cx="132" cy="133"/>
            </a:xfrm>
            <a:custGeom>
              <a:avLst/>
              <a:gdLst>
                <a:gd name="T0" fmla="*/ 0 w 1324"/>
                <a:gd name="T1" fmla="*/ 1325 h 1325"/>
                <a:gd name="T2" fmla="*/ 1322 w 1324"/>
                <a:gd name="T3" fmla="*/ 0 h 1325"/>
                <a:gd name="T4" fmla="*/ 1324 w 1324"/>
                <a:gd name="T5" fmla="*/ 0 h 1325"/>
              </a:gdLst>
              <a:ahLst/>
              <a:cxnLst>
                <a:cxn ang="0">
                  <a:pos x="T0" y="T1"/>
                </a:cxn>
                <a:cxn ang="0">
                  <a:pos x="T2" y="T3"/>
                </a:cxn>
                <a:cxn ang="0">
                  <a:pos x="T4" y="T5"/>
                </a:cxn>
              </a:cxnLst>
              <a:rect l="0" t="0" r="r" b="b"/>
              <a:pathLst>
                <a:path w="1324" h="1325">
                  <a:moveTo>
                    <a:pt x="0" y="1325"/>
                  </a:moveTo>
                  <a:lnTo>
                    <a:pt x="1322" y="0"/>
                  </a:lnTo>
                  <a:lnTo>
                    <a:pt x="13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6" name="Freeform 178"/>
            <p:cNvSpPr>
              <a:spLocks/>
            </p:cNvSpPr>
            <p:nvPr/>
          </p:nvSpPr>
          <p:spPr bwMode="auto">
            <a:xfrm>
              <a:off x="2165" y="2142"/>
              <a:ext cx="132" cy="133"/>
            </a:xfrm>
            <a:custGeom>
              <a:avLst/>
              <a:gdLst>
                <a:gd name="T0" fmla="*/ 0 w 1323"/>
                <a:gd name="T1" fmla="*/ 1325 h 1325"/>
                <a:gd name="T2" fmla="*/ 1322 w 1323"/>
                <a:gd name="T3" fmla="*/ 0 h 1325"/>
                <a:gd name="T4" fmla="*/ 1323 w 1323"/>
                <a:gd name="T5" fmla="*/ 0 h 1325"/>
              </a:gdLst>
              <a:ahLst/>
              <a:cxnLst>
                <a:cxn ang="0">
                  <a:pos x="T0" y="T1"/>
                </a:cxn>
                <a:cxn ang="0">
                  <a:pos x="T2" y="T3"/>
                </a:cxn>
                <a:cxn ang="0">
                  <a:pos x="T4" y="T5"/>
                </a:cxn>
              </a:cxnLst>
              <a:rect l="0" t="0" r="r" b="b"/>
              <a:pathLst>
                <a:path w="1323" h="1325">
                  <a:moveTo>
                    <a:pt x="0" y="1325"/>
                  </a:moveTo>
                  <a:lnTo>
                    <a:pt x="1322" y="0"/>
                  </a:lnTo>
                  <a:lnTo>
                    <a:pt x="1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7" name="Freeform 179"/>
            <p:cNvSpPr>
              <a:spLocks/>
            </p:cNvSpPr>
            <p:nvPr/>
          </p:nvSpPr>
          <p:spPr bwMode="auto">
            <a:xfrm>
              <a:off x="2179" y="2142"/>
              <a:ext cx="132" cy="133"/>
            </a:xfrm>
            <a:custGeom>
              <a:avLst/>
              <a:gdLst>
                <a:gd name="T0" fmla="*/ 0 w 1322"/>
                <a:gd name="T1" fmla="*/ 1325 h 1325"/>
                <a:gd name="T2" fmla="*/ 1321 w 1322"/>
                <a:gd name="T3" fmla="*/ 0 h 1325"/>
                <a:gd name="T4" fmla="*/ 1322 w 1322"/>
                <a:gd name="T5" fmla="*/ 0 h 1325"/>
              </a:gdLst>
              <a:ahLst/>
              <a:cxnLst>
                <a:cxn ang="0">
                  <a:pos x="T0" y="T1"/>
                </a:cxn>
                <a:cxn ang="0">
                  <a:pos x="T2" y="T3"/>
                </a:cxn>
                <a:cxn ang="0">
                  <a:pos x="T4" y="T5"/>
                </a:cxn>
              </a:cxnLst>
              <a:rect l="0" t="0" r="r" b="b"/>
              <a:pathLst>
                <a:path w="1322" h="1325">
                  <a:moveTo>
                    <a:pt x="0" y="1325"/>
                  </a:moveTo>
                  <a:lnTo>
                    <a:pt x="1321" y="0"/>
                  </a:lnTo>
                  <a:lnTo>
                    <a:pt x="1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8" name="Freeform 180"/>
            <p:cNvSpPr>
              <a:spLocks/>
            </p:cNvSpPr>
            <p:nvPr/>
          </p:nvSpPr>
          <p:spPr bwMode="auto">
            <a:xfrm>
              <a:off x="2194" y="2142"/>
              <a:ext cx="132" cy="133"/>
            </a:xfrm>
            <a:custGeom>
              <a:avLst/>
              <a:gdLst>
                <a:gd name="T0" fmla="*/ 0 w 1322"/>
                <a:gd name="T1" fmla="*/ 1325 h 1325"/>
                <a:gd name="T2" fmla="*/ 1321 w 1322"/>
                <a:gd name="T3" fmla="*/ 0 h 1325"/>
                <a:gd name="T4" fmla="*/ 1322 w 1322"/>
                <a:gd name="T5" fmla="*/ 0 h 1325"/>
              </a:gdLst>
              <a:ahLst/>
              <a:cxnLst>
                <a:cxn ang="0">
                  <a:pos x="T0" y="T1"/>
                </a:cxn>
                <a:cxn ang="0">
                  <a:pos x="T2" y="T3"/>
                </a:cxn>
                <a:cxn ang="0">
                  <a:pos x="T4" y="T5"/>
                </a:cxn>
              </a:cxnLst>
              <a:rect l="0" t="0" r="r" b="b"/>
              <a:pathLst>
                <a:path w="1322" h="1325">
                  <a:moveTo>
                    <a:pt x="0" y="1325"/>
                  </a:moveTo>
                  <a:lnTo>
                    <a:pt x="1321" y="0"/>
                  </a:lnTo>
                  <a:lnTo>
                    <a:pt x="1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89" name="Freeform 181"/>
            <p:cNvSpPr>
              <a:spLocks/>
            </p:cNvSpPr>
            <p:nvPr/>
          </p:nvSpPr>
          <p:spPr bwMode="auto">
            <a:xfrm>
              <a:off x="2208" y="2142"/>
              <a:ext cx="133" cy="133"/>
            </a:xfrm>
            <a:custGeom>
              <a:avLst/>
              <a:gdLst>
                <a:gd name="T0" fmla="*/ 0 w 1323"/>
                <a:gd name="T1" fmla="*/ 1325 h 1325"/>
                <a:gd name="T2" fmla="*/ 1322 w 1323"/>
                <a:gd name="T3" fmla="*/ 0 h 1325"/>
                <a:gd name="T4" fmla="*/ 1323 w 1323"/>
                <a:gd name="T5" fmla="*/ 0 h 1325"/>
              </a:gdLst>
              <a:ahLst/>
              <a:cxnLst>
                <a:cxn ang="0">
                  <a:pos x="T0" y="T1"/>
                </a:cxn>
                <a:cxn ang="0">
                  <a:pos x="T2" y="T3"/>
                </a:cxn>
                <a:cxn ang="0">
                  <a:pos x="T4" y="T5"/>
                </a:cxn>
              </a:cxnLst>
              <a:rect l="0" t="0" r="r" b="b"/>
              <a:pathLst>
                <a:path w="1323" h="1325">
                  <a:moveTo>
                    <a:pt x="0" y="1325"/>
                  </a:moveTo>
                  <a:lnTo>
                    <a:pt x="1322" y="0"/>
                  </a:lnTo>
                  <a:lnTo>
                    <a:pt x="1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0" name="Freeform 182"/>
            <p:cNvSpPr>
              <a:spLocks/>
            </p:cNvSpPr>
            <p:nvPr/>
          </p:nvSpPr>
          <p:spPr bwMode="auto">
            <a:xfrm>
              <a:off x="2223" y="2156"/>
              <a:ext cx="118" cy="119"/>
            </a:xfrm>
            <a:custGeom>
              <a:avLst/>
              <a:gdLst>
                <a:gd name="T0" fmla="*/ 0 w 1185"/>
                <a:gd name="T1" fmla="*/ 1187 h 1187"/>
                <a:gd name="T2" fmla="*/ 1184 w 1185"/>
                <a:gd name="T3" fmla="*/ 0 h 1187"/>
                <a:gd name="T4" fmla="*/ 1185 w 1185"/>
                <a:gd name="T5" fmla="*/ 0 h 1187"/>
              </a:gdLst>
              <a:ahLst/>
              <a:cxnLst>
                <a:cxn ang="0">
                  <a:pos x="T0" y="T1"/>
                </a:cxn>
                <a:cxn ang="0">
                  <a:pos x="T2" y="T3"/>
                </a:cxn>
                <a:cxn ang="0">
                  <a:pos x="T4" y="T5"/>
                </a:cxn>
              </a:cxnLst>
              <a:rect l="0" t="0" r="r" b="b"/>
              <a:pathLst>
                <a:path w="1185" h="1187">
                  <a:moveTo>
                    <a:pt x="0" y="1187"/>
                  </a:moveTo>
                  <a:lnTo>
                    <a:pt x="1184" y="0"/>
                  </a:lnTo>
                  <a:lnTo>
                    <a:pt x="11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1" name="Freeform 183"/>
            <p:cNvSpPr>
              <a:spLocks/>
            </p:cNvSpPr>
            <p:nvPr/>
          </p:nvSpPr>
          <p:spPr bwMode="auto">
            <a:xfrm>
              <a:off x="2238" y="2171"/>
              <a:ext cx="103" cy="104"/>
            </a:xfrm>
            <a:custGeom>
              <a:avLst/>
              <a:gdLst>
                <a:gd name="T0" fmla="*/ 0 w 1038"/>
                <a:gd name="T1" fmla="*/ 1041 h 1041"/>
                <a:gd name="T2" fmla="*/ 1037 w 1038"/>
                <a:gd name="T3" fmla="*/ 0 h 1041"/>
                <a:gd name="T4" fmla="*/ 1038 w 1038"/>
                <a:gd name="T5" fmla="*/ 0 h 1041"/>
              </a:gdLst>
              <a:ahLst/>
              <a:cxnLst>
                <a:cxn ang="0">
                  <a:pos x="T0" y="T1"/>
                </a:cxn>
                <a:cxn ang="0">
                  <a:pos x="T2" y="T3"/>
                </a:cxn>
                <a:cxn ang="0">
                  <a:pos x="T4" y="T5"/>
                </a:cxn>
              </a:cxnLst>
              <a:rect l="0" t="0" r="r" b="b"/>
              <a:pathLst>
                <a:path w="1038" h="1041">
                  <a:moveTo>
                    <a:pt x="0" y="1041"/>
                  </a:moveTo>
                  <a:lnTo>
                    <a:pt x="1037" y="0"/>
                  </a:lnTo>
                  <a:lnTo>
                    <a:pt x="10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2" name="Freeform 184"/>
            <p:cNvSpPr>
              <a:spLocks/>
            </p:cNvSpPr>
            <p:nvPr/>
          </p:nvSpPr>
          <p:spPr bwMode="auto">
            <a:xfrm>
              <a:off x="2252" y="2185"/>
              <a:ext cx="89" cy="90"/>
            </a:xfrm>
            <a:custGeom>
              <a:avLst/>
              <a:gdLst>
                <a:gd name="T0" fmla="*/ 0 w 893"/>
                <a:gd name="T1" fmla="*/ 894 h 894"/>
                <a:gd name="T2" fmla="*/ 892 w 893"/>
                <a:gd name="T3" fmla="*/ 0 h 894"/>
                <a:gd name="T4" fmla="*/ 893 w 893"/>
                <a:gd name="T5" fmla="*/ 0 h 894"/>
              </a:gdLst>
              <a:ahLst/>
              <a:cxnLst>
                <a:cxn ang="0">
                  <a:pos x="T0" y="T1"/>
                </a:cxn>
                <a:cxn ang="0">
                  <a:pos x="T2" y="T3"/>
                </a:cxn>
                <a:cxn ang="0">
                  <a:pos x="T4" y="T5"/>
                </a:cxn>
              </a:cxnLst>
              <a:rect l="0" t="0" r="r" b="b"/>
              <a:pathLst>
                <a:path w="893" h="894">
                  <a:moveTo>
                    <a:pt x="0" y="894"/>
                  </a:moveTo>
                  <a:lnTo>
                    <a:pt x="892" y="0"/>
                  </a:lnTo>
                  <a:lnTo>
                    <a:pt x="8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3" name="Freeform 185"/>
            <p:cNvSpPr>
              <a:spLocks/>
            </p:cNvSpPr>
            <p:nvPr/>
          </p:nvSpPr>
          <p:spPr bwMode="auto">
            <a:xfrm>
              <a:off x="2267" y="2200"/>
              <a:ext cx="74" cy="75"/>
            </a:xfrm>
            <a:custGeom>
              <a:avLst/>
              <a:gdLst>
                <a:gd name="T0" fmla="*/ 0 w 747"/>
                <a:gd name="T1" fmla="*/ 748 h 748"/>
                <a:gd name="T2" fmla="*/ 746 w 747"/>
                <a:gd name="T3" fmla="*/ 0 h 748"/>
                <a:gd name="T4" fmla="*/ 747 w 747"/>
                <a:gd name="T5" fmla="*/ 0 h 748"/>
              </a:gdLst>
              <a:ahLst/>
              <a:cxnLst>
                <a:cxn ang="0">
                  <a:pos x="T0" y="T1"/>
                </a:cxn>
                <a:cxn ang="0">
                  <a:pos x="T2" y="T3"/>
                </a:cxn>
                <a:cxn ang="0">
                  <a:pos x="T4" y="T5"/>
                </a:cxn>
              </a:cxnLst>
              <a:rect l="0" t="0" r="r" b="b"/>
              <a:pathLst>
                <a:path w="747" h="748">
                  <a:moveTo>
                    <a:pt x="0" y="748"/>
                  </a:moveTo>
                  <a:lnTo>
                    <a:pt x="746" y="0"/>
                  </a:lnTo>
                  <a:lnTo>
                    <a:pt x="7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4" name="Freeform 186"/>
            <p:cNvSpPr>
              <a:spLocks/>
            </p:cNvSpPr>
            <p:nvPr/>
          </p:nvSpPr>
          <p:spPr bwMode="auto">
            <a:xfrm>
              <a:off x="2281" y="2215"/>
              <a:ext cx="60" cy="60"/>
            </a:xfrm>
            <a:custGeom>
              <a:avLst/>
              <a:gdLst>
                <a:gd name="T0" fmla="*/ 0 w 600"/>
                <a:gd name="T1" fmla="*/ 602 h 602"/>
                <a:gd name="T2" fmla="*/ 599 w 600"/>
                <a:gd name="T3" fmla="*/ 0 h 602"/>
                <a:gd name="T4" fmla="*/ 600 w 600"/>
                <a:gd name="T5" fmla="*/ 0 h 602"/>
              </a:gdLst>
              <a:ahLst/>
              <a:cxnLst>
                <a:cxn ang="0">
                  <a:pos x="T0" y="T1"/>
                </a:cxn>
                <a:cxn ang="0">
                  <a:pos x="T2" y="T3"/>
                </a:cxn>
                <a:cxn ang="0">
                  <a:pos x="T4" y="T5"/>
                </a:cxn>
              </a:cxnLst>
              <a:rect l="0" t="0" r="r" b="b"/>
              <a:pathLst>
                <a:path w="600" h="602">
                  <a:moveTo>
                    <a:pt x="0" y="602"/>
                  </a:moveTo>
                  <a:lnTo>
                    <a:pt x="599" y="0"/>
                  </a:lnTo>
                  <a:lnTo>
                    <a:pt x="6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5" name="Freeform 187"/>
            <p:cNvSpPr>
              <a:spLocks/>
            </p:cNvSpPr>
            <p:nvPr/>
          </p:nvSpPr>
          <p:spPr bwMode="auto">
            <a:xfrm>
              <a:off x="2296" y="2229"/>
              <a:ext cx="45" cy="46"/>
            </a:xfrm>
            <a:custGeom>
              <a:avLst/>
              <a:gdLst>
                <a:gd name="T0" fmla="*/ 0 w 454"/>
                <a:gd name="T1" fmla="*/ 455 h 455"/>
                <a:gd name="T2" fmla="*/ 453 w 454"/>
                <a:gd name="T3" fmla="*/ 0 h 455"/>
                <a:gd name="T4" fmla="*/ 454 w 454"/>
                <a:gd name="T5" fmla="*/ 0 h 455"/>
              </a:gdLst>
              <a:ahLst/>
              <a:cxnLst>
                <a:cxn ang="0">
                  <a:pos x="T0" y="T1"/>
                </a:cxn>
                <a:cxn ang="0">
                  <a:pos x="T2" y="T3"/>
                </a:cxn>
                <a:cxn ang="0">
                  <a:pos x="T4" y="T5"/>
                </a:cxn>
              </a:cxnLst>
              <a:rect l="0" t="0" r="r" b="b"/>
              <a:pathLst>
                <a:path w="454" h="455">
                  <a:moveTo>
                    <a:pt x="0" y="455"/>
                  </a:moveTo>
                  <a:lnTo>
                    <a:pt x="453" y="0"/>
                  </a:lnTo>
                  <a:lnTo>
                    <a:pt x="4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6" name="Freeform 188"/>
            <p:cNvSpPr>
              <a:spLocks/>
            </p:cNvSpPr>
            <p:nvPr/>
          </p:nvSpPr>
          <p:spPr bwMode="auto">
            <a:xfrm>
              <a:off x="2311" y="2244"/>
              <a:ext cx="30" cy="31"/>
            </a:xfrm>
            <a:custGeom>
              <a:avLst/>
              <a:gdLst>
                <a:gd name="T0" fmla="*/ 0 w 309"/>
                <a:gd name="T1" fmla="*/ 309 h 309"/>
                <a:gd name="T2" fmla="*/ 308 w 309"/>
                <a:gd name="T3" fmla="*/ 0 h 309"/>
                <a:gd name="T4" fmla="*/ 309 w 309"/>
                <a:gd name="T5" fmla="*/ 0 h 309"/>
              </a:gdLst>
              <a:ahLst/>
              <a:cxnLst>
                <a:cxn ang="0">
                  <a:pos x="T0" y="T1"/>
                </a:cxn>
                <a:cxn ang="0">
                  <a:pos x="T2" y="T3"/>
                </a:cxn>
                <a:cxn ang="0">
                  <a:pos x="T4" y="T5"/>
                </a:cxn>
              </a:cxnLst>
              <a:rect l="0" t="0" r="r" b="b"/>
              <a:pathLst>
                <a:path w="309" h="309">
                  <a:moveTo>
                    <a:pt x="0" y="309"/>
                  </a:moveTo>
                  <a:lnTo>
                    <a:pt x="308" y="0"/>
                  </a:lnTo>
                  <a:lnTo>
                    <a:pt x="3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7" name="Freeform 189"/>
            <p:cNvSpPr>
              <a:spLocks/>
            </p:cNvSpPr>
            <p:nvPr/>
          </p:nvSpPr>
          <p:spPr bwMode="auto">
            <a:xfrm>
              <a:off x="2325" y="2259"/>
              <a:ext cx="16" cy="16"/>
            </a:xfrm>
            <a:custGeom>
              <a:avLst/>
              <a:gdLst>
                <a:gd name="T0" fmla="*/ 0 w 163"/>
                <a:gd name="T1" fmla="*/ 162 h 162"/>
                <a:gd name="T2" fmla="*/ 162 w 163"/>
                <a:gd name="T3" fmla="*/ 0 h 162"/>
                <a:gd name="T4" fmla="*/ 163 w 163"/>
                <a:gd name="T5" fmla="*/ 0 h 162"/>
              </a:gdLst>
              <a:ahLst/>
              <a:cxnLst>
                <a:cxn ang="0">
                  <a:pos x="T0" y="T1"/>
                </a:cxn>
                <a:cxn ang="0">
                  <a:pos x="T2" y="T3"/>
                </a:cxn>
                <a:cxn ang="0">
                  <a:pos x="T4" y="T5"/>
                </a:cxn>
              </a:cxnLst>
              <a:rect l="0" t="0" r="r" b="b"/>
              <a:pathLst>
                <a:path w="163" h="162">
                  <a:moveTo>
                    <a:pt x="0" y="162"/>
                  </a:moveTo>
                  <a:lnTo>
                    <a:pt x="162" y="0"/>
                  </a:lnTo>
                  <a:lnTo>
                    <a:pt x="1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8" name="Freeform 190"/>
            <p:cNvSpPr>
              <a:spLocks/>
            </p:cNvSpPr>
            <p:nvPr/>
          </p:nvSpPr>
          <p:spPr bwMode="auto">
            <a:xfrm>
              <a:off x="2340" y="2273"/>
              <a:ext cx="1" cy="2"/>
            </a:xfrm>
            <a:custGeom>
              <a:avLst/>
              <a:gdLst>
                <a:gd name="T0" fmla="*/ 0 w 16"/>
                <a:gd name="T1" fmla="*/ 15 h 15"/>
                <a:gd name="T2" fmla="*/ 15 w 16"/>
                <a:gd name="T3" fmla="*/ 0 h 15"/>
                <a:gd name="T4" fmla="*/ 16 w 16"/>
                <a:gd name="T5" fmla="*/ 0 h 15"/>
              </a:gdLst>
              <a:ahLst/>
              <a:cxnLst>
                <a:cxn ang="0">
                  <a:pos x="T0" y="T1"/>
                </a:cxn>
                <a:cxn ang="0">
                  <a:pos x="T2" y="T3"/>
                </a:cxn>
                <a:cxn ang="0">
                  <a:pos x="T4" y="T5"/>
                </a:cxn>
              </a:cxnLst>
              <a:rect l="0" t="0" r="r" b="b"/>
              <a:pathLst>
                <a:path w="16" h="15">
                  <a:moveTo>
                    <a:pt x="0" y="15"/>
                  </a:moveTo>
                  <a:lnTo>
                    <a:pt x="15" y="0"/>
                  </a:lnTo>
                  <a:lnTo>
                    <a:pt x="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599" name="Freeform 191"/>
            <p:cNvSpPr>
              <a:spLocks/>
            </p:cNvSpPr>
            <p:nvPr/>
          </p:nvSpPr>
          <p:spPr bwMode="auto">
            <a:xfrm>
              <a:off x="2134" y="2054"/>
              <a:ext cx="16" cy="1"/>
            </a:xfrm>
            <a:custGeom>
              <a:avLst/>
              <a:gdLst>
                <a:gd name="T0" fmla="*/ 167 w 167"/>
                <a:gd name="T1" fmla="*/ 0 w 167"/>
                <a:gd name="T2" fmla="*/ 2 w 167"/>
              </a:gdLst>
              <a:ahLst/>
              <a:cxnLst>
                <a:cxn ang="0">
                  <a:pos x="T0" y="0"/>
                </a:cxn>
                <a:cxn ang="0">
                  <a:pos x="T1" y="0"/>
                </a:cxn>
                <a:cxn ang="0">
                  <a:pos x="T2" y="0"/>
                </a:cxn>
              </a:cxnLst>
              <a:rect l="0" t="0" r="r" b="b"/>
              <a:pathLst>
                <a:path w="167">
                  <a:moveTo>
                    <a:pt x="167"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0" name="Freeform 192"/>
            <p:cNvSpPr>
              <a:spLocks/>
            </p:cNvSpPr>
            <p:nvPr/>
          </p:nvSpPr>
          <p:spPr bwMode="auto">
            <a:xfrm>
              <a:off x="2341" y="2275"/>
              <a:ext cx="28" cy="1"/>
            </a:xfrm>
            <a:custGeom>
              <a:avLst/>
              <a:gdLst>
                <a:gd name="T0" fmla="*/ 275 w 275"/>
                <a:gd name="T1" fmla="*/ 0 w 275"/>
                <a:gd name="T2" fmla="*/ 1 w 275"/>
              </a:gdLst>
              <a:ahLst/>
              <a:cxnLst>
                <a:cxn ang="0">
                  <a:pos x="T0" y="0"/>
                </a:cxn>
                <a:cxn ang="0">
                  <a:pos x="T1" y="0"/>
                </a:cxn>
                <a:cxn ang="0">
                  <a:pos x="T2" y="0"/>
                </a:cxn>
              </a:cxnLst>
              <a:rect l="0" t="0" r="r" b="b"/>
              <a:pathLst>
                <a:path w="275">
                  <a:moveTo>
                    <a:pt x="27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1" name="Freeform 193"/>
            <p:cNvSpPr>
              <a:spLocks/>
            </p:cNvSpPr>
            <p:nvPr/>
          </p:nvSpPr>
          <p:spPr bwMode="auto">
            <a:xfrm>
              <a:off x="2369" y="2275"/>
              <a:ext cx="112" cy="1"/>
            </a:xfrm>
            <a:custGeom>
              <a:avLst/>
              <a:gdLst>
                <a:gd name="T0" fmla="*/ 0 w 1123"/>
                <a:gd name="T1" fmla="*/ 1122 w 1123"/>
                <a:gd name="T2" fmla="*/ 1123 w 1123"/>
              </a:gdLst>
              <a:ahLst/>
              <a:cxnLst>
                <a:cxn ang="0">
                  <a:pos x="T0" y="0"/>
                </a:cxn>
                <a:cxn ang="0">
                  <a:pos x="T1" y="0"/>
                </a:cxn>
                <a:cxn ang="0">
                  <a:pos x="T2" y="0"/>
                </a:cxn>
              </a:cxnLst>
              <a:rect l="0" t="0" r="r" b="b"/>
              <a:pathLst>
                <a:path w="1123">
                  <a:moveTo>
                    <a:pt x="0" y="0"/>
                  </a:moveTo>
                  <a:lnTo>
                    <a:pt x="1122" y="0"/>
                  </a:lnTo>
                  <a:lnTo>
                    <a:pt x="1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2" name="Freeform 194"/>
            <p:cNvSpPr>
              <a:spLocks/>
            </p:cNvSpPr>
            <p:nvPr/>
          </p:nvSpPr>
          <p:spPr bwMode="auto">
            <a:xfrm>
              <a:off x="2497" y="2164"/>
              <a:ext cx="120" cy="1"/>
            </a:xfrm>
            <a:custGeom>
              <a:avLst/>
              <a:gdLst>
                <a:gd name="T0" fmla="*/ 0 w 1197"/>
                <a:gd name="T1" fmla="*/ 1195 w 1197"/>
                <a:gd name="T2" fmla="*/ 1197 w 1197"/>
              </a:gdLst>
              <a:ahLst/>
              <a:cxnLst>
                <a:cxn ang="0">
                  <a:pos x="T0" y="0"/>
                </a:cxn>
                <a:cxn ang="0">
                  <a:pos x="T1" y="0"/>
                </a:cxn>
                <a:cxn ang="0">
                  <a:pos x="T2" y="0"/>
                </a:cxn>
              </a:cxnLst>
              <a:rect l="0" t="0" r="r" b="b"/>
              <a:pathLst>
                <a:path w="1197">
                  <a:moveTo>
                    <a:pt x="0" y="0"/>
                  </a:moveTo>
                  <a:lnTo>
                    <a:pt x="1195" y="0"/>
                  </a:lnTo>
                  <a:lnTo>
                    <a:pt x="11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3" name="Freeform 195"/>
            <p:cNvSpPr>
              <a:spLocks/>
            </p:cNvSpPr>
            <p:nvPr/>
          </p:nvSpPr>
          <p:spPr bwMode="auto">
            <a:xfrm>
              <a:off x="2145" y="2137"/>
              <a:ext cx="5" cy="5"/>
            </a:xfrm>
            <a:custGeom>
              <a:avLst/>
              <a:gdLst>
                <a:gd name="T0" fmla="*/ 48 w 48"/>
                <a:gd name="T1" fmla="*/ 49 h 49"/>
                <a:gd name="T2" fmla="*/ 0 w 48"/>
                <a:gd name="T3" fmla="*/ 0 h 49"/>
                <a:gd name="T4" fmla="*/ 1 w 48"/>
                <a:gd name="T5" fmla="*/ 0 h 49"/>
              </a:gdLst>
              <a:ahLst/>
              <a:cxnLst>
                <a:cxn ang="0">
                  <a:pos x="T0" y="T1"/>
                </a:cxn>
                <a:cxn ang="0">
                  <a:pos x="T2" y="T3"/>
                </a:cxn>
                <a:cxn ang="0">
                  <a:pos x="T4" y="T5"/>
                </a:cxn>
              </a:cxnLst>
              <a:rect l="0" t="0" r="r" b="b"/>
              <a:pathLst>
                <a:path w="48" h="49">
                  <a:moveTo>
                    <a:pt x="48" y="4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4" name="Freeform 196"/>
            <p:cNvSpPr>
              <a:spLocks/>
            </p:cNvSpPr>
            <p:nvPr/>
          </p:nvSpPr>
          <p:spPr bwMode="auto">
            <a:xfrm>
              <a:off x="2146" y="2124"/>
              <a:ext cx="18" cy="18"/>
            </a:xfrm>
            <a:custGeom>
              <a:avLst/>
              <a:gdLst>
                <a:gd name="T0" fmla="*/ 186 w 186"/>
                <a:gd name="T1" fmla="*/ 186 h 186"/>
                <a:gd name="T2" fmla="*/ 0 w 186"/>
                <a:gd name="T3" fmla="*/ 0 h 186"/>
                <a:gd name="T4" fmla="*/ 1 w 186"/>
                <a:gd name="T5" fmla="*/ 0 h 186"/>
              </a:gdLst>
              <a:ahLst/>
              <a:cxnLst>
                <a:cxn ang="0">
                  <a:pos x="T0" y="T1"/>
                </a:cxn>
                <a:cxn ang="0">
                  <a:pos x="T2" y="T3"/>
                </a:cxn>
                <a:cxn ang="0">
                  <a:pos x="T4" y="T5"/>
                </a:cxn>
              </a:cxnLst>
              <a:rect l="0" t="0" r="r" b="b"/>
              <a:pathLst>
                <a:path w="186" h="186">
                  <a:moveTo>
                    <a:pt x="186" y="1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5" name="Freeform 197"/>
            <p:cNvSpPr>
              <a:spLocks/>
            </p:cNvSpPr>
            <p:nvPr/>
          </p:nvSpPr>
          <p:spPr bwMode="auto">
            <a:xfrm>
              <a:off x="2147" y="2110"/>
              <a:ext cx="32" cy="32"/>
            </a:xfrm>
            <a:custGeom>
              <a:avLst/>
              <a:gdLst>
                <a:gd name="T0" fmla="*/ 323 w 323"/>
                <a:gd name="T1" fmla="*/ 323 h 323"/>
                <a:gd name="T2" fmla="*/ 0 w 323"/>
                <a:gd name="T3" fmla="*/ 0 h 323"/>
                <a:gd name="T4" fmla="*/ 1 w 323"/>
                <a:gd name="T5" fmla="*/ 0 h 323"/>
              </a:gdLst>
              <a:ahLst/>
              <a:cxnLst>
                <a:cxn ang="0">
                  <a:pos x="T0" y="T1"/>
                </a:cxn>
                <a:cxn ang="0">
                  <a:pos x="T2" y="T3"/>
                </a:cxn>
                <a:cxn ang="0">
                  <a:pos x="T4" y="T5"/>
                </a:cxn>
              </a:cxnLst>
              <a:rect l="0" t="0" r="r" b="b"/>
              <a:pathLst>
                <a:path w="323" h="323">
                  <a:moveTo>
                    <a:pt x="323" y="3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6" name="Freeform 198"/>
            <p:cNvSpPr>
              <a:spLocks/>
            </p:cNvSpPr>
            <p:nvPr/>
          </p:nvSpPr>
          <p:spPr bwMode="auto">
            <a:xfrm>
              <a:off x="2147" y="2096"/>
              <a:ext cx="46" cy="46"/>
            </a:xfrm>
            <a:custGeom>
              <a:avLst/>
              <a:gdLst>
                <a:gd name="T0" fmla="*/ 459 w 459"/>
                <a:gd name="T1" fmla="*/ 460 h 460"/>
                <a:gd name="T2" fmla="*/ 0 w 459"/>
                <a:gd name="T3" fmla="*/ 0 h 460"/>
                <a:gd name="T4" fmla="*/ 1 w 459"/>
                <a:gd name="T5" fmla="*/ 0 h 460"/>
              </a:gdLst>
              <a:ahLst/>
              <a:cxnLst>
                <a:cxn ang="0">
                  <a:pos x="T0" y="T1"/>
                </a:cxn>
                <a:cxn ang="0">
                  <a:pos x="T2" y="T3"/>
                </a:cxn>
                <a:cxn ang="0">
                  <a:pos x="T4" y="T5"/>
                </a:cxn>
              </a:cxnLst>
              <a:rect l="0" t="0" r="r" b="b"/>
              <a:pathLst>
                <a:path w="459" h="460">
                  <a:moveTo>
                    <a:pt x="459" y="4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7" name="Freeform 199"/>
            <p:cNvSpPr>
              <a:spLocks/>
            </p:cNvSpPr>
            <p:nvPr/>
          </p:nvSpPr>
          <p:spPr bwMode="auto">
            <a:xfrm>
              <a:off x="2148" y="2083"/>
              <a:ext cx="60" cy="59"/>
            </a:xfrm>
            <a:custGeom>
              <a:avLst/>
              <a:gdLst>
                <a:gd name="T0" fmla="*/ 596 w 596"/>
                <a:gd name="T1" fmla="*/ 598 h 598"/>
                <a:gd name="T2" fmla="*/ 0 w 596"/>
                <a:gd name="T3" fmla="*/ 0 h 598"/>
                <a:gd name="T4" fmla="*/ 1 w 596"/>
                <a:gd name="T5" fmla="*/ 0 h 598"/>
              </a:gdLst>
              <a:ahLst/>
              <a:cxnLst>
                <a:cxn ang="0">
                  <a:pos x="T0" y="T1"/>
                </a:cxn>
                <a:cxn ang="0">
                  <a:pos x="T2" y="T3"/>
                </a:cxn>
                <a:cxn ang="0">
                  <a:pos x="T4" y="T5"/>
                </a:cxn>
              </a:cxnLst>
              <a:rect l="0" t="0" r="r" b="b"/>
              <a:pathLst>
                <a:path w="596" h="598">
                  <a:moveTo>
                    <a:pt x="596" y="5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8" name="Freeform 200"/>
            <p:cNvSpPr>
              <a:spLocks/>
            </p:cNvSpPr>
            <p:nvPr/>
          </p:nvSpPr>
          <p:spPr bwMode="auto">
            <a:xfrm>
              <a:off x="2149" y="2069"/>
              <a:ext cx="74" cy="73"/>
            </a:xfrm>
            <a:custGeom>
              <a:avLst/>
              <a:gdLst>
                <a:gd name="T0" fmla="*/ 734 w 734"/>
                <a:gd name="T1" fmla="*/ 735 h 735"/>
                <a:gd name="T2" fmla="*/ 0 w 734"/>
                <a:gd name="T3" fmla="*/ 0 h 735"/>
                <a:gd name="T4" fmla="*/ 1 w 734"/>
                <a:gd name="T5" fmla="*/ 0 h 735"/>
              </a:gdLst>
              <a:ahLst/>
              <a:cxnLst>
                <a:cxn ang="0">
                  <a:pos x="T0" y="T1"/>
                </a:cxn>
                <a:cxn ang="0">
                  <a:pos x="T2" y="T3"/>
                </a:cxn>
                <a:cxn ang="0">
                  <a:pos x="T4" y="T5"/>
                </a:cxn>
              </a:cxnLst>
              <a:rect l="0" t="0" r="r" b="b"/>
              <a:pathLst>
                <a:path w="734" h="735">
                  <a:moveTo>
                    <a:pt x="734" y="7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09" name="Freeform 201"/>
            <p:cNvSpPr>
              <a:spLocks/>
            </p:cNvSpPr>
            <p:nvPr/>
          </p:nvSpPr>
          <p:spPr bwMode="auto">
            <a:xfrm>
              <a:off x="2369" y="2274"/>
              <a:ext cx="1" cy="1"/>
            </a:xfrm>
            <a:custGeom>
              <a:avLst/>
              <a:gdLst>
                <a:gd name="T0" fmla="*/ 5 w 5"/>
                <a:gd name="T1" fmla="*/ 5 h 5"/>
                <a:gd name="T2" fmla="*/ 0 w 5"/>
                <a:gd name="T3" fmla="*/ 0 h 5"/>
                <a:gd name="T4" fmla="*/ 1 w 5"/>
                <a:gd name="T5" fmla="*/ 0 h 5"/>
              </a:gdLst>
              <a:ahLst/>
              <a:cxnLst>
                <a:cxn ang="0">
                  <a:pos x="T0" y="T1"/>
                </a:cxn>
                <a:cxn ang="0">
                  <a:pos x="T2" y="T3"/>
                </a:cxn>
                <a:cxn ang="0">
                  <a:pos x="T4" y="T5"/>
                </a:cxn>
              </a:cxnLst>
              <a:rect l="0" t="0" r="r" b="b"/>
              <a:pathLst>
                <a:path w="5" h="5">
                  <a:moveTo>
                    <a:pt x="5" y="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10" name="Freeform 202"/>
            <p:cNvSpPr>
              <a:spLocks/>
            </p:cNvSpPr>
            <p:nvPr/>
          </p:nvSpPr>
          <p:spPr bwMode="auto">
            <a:xfrm>
              <a:off x="2150" y="2055"/>
              <a:ext cx="87" cy="87"/>
            </a:xfrm>
            <a:custGeom>
              <a:avLst/>
              <a:gdLst>
                <a:gd name="T0" fmla="*/ 870 w 870"/>
                <a:gd name="T1" fmla="*/ 872 h 872"/>
                <a:gd name="T2" fmla="*/ 0 w 870"/>
                <a:gd name="T3" fmla="*/ 0 h 872"/>
                <a:gd name="T4" fmla="*/ 2 w 870"/>
                <a:gd name="T5" fmla="*/ 0 h 872"/>
              </a:gdLst>
              <a:ahLst/>
              <a:cxnLst>
                <a:cxn ang="0">
                  <a:pos x="T0" y="T1"/>
                </a:cxn>
                <a:cxn ang="0">
                  <a:pos x="T2" y="T3"/>
                </a:cxn>
                <a:cxn ang="0">
                  <a:pos x="T4" y="T5"/>
                </a:cxn>
              </a:cxnLst>
              <a:rect l="0" t="0" r="r" b="b"/>
              <a:pathLst>
                <a:path w="870" h="872">
                  <a:moveTo>
                    <a:pt x="870" y="872"/>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12" name="Freeform 204"/>
            <p:cNvSpPr>
              <a:spLocks/>
            </p:cNvSpPr>
            <p:nvPr/>
          </p:nvSpPr>
          <p:spPr bwMode="auto">
            <a:xfrm>
              <a:off x="2369" y="2260"/>
              <a:ext cx="15" cy="15"/>
            </a:xfrm>
            <a:custGeom>
              <a:avLst/>
              <a:gdLst>
                <a:gd name="T0" fmla="*/ 151 w 151"/>
                <a:gd name="T1" fmla="*/ 150 h 150"/>
                <a:gd name="T2" fmla="*/ 0 w 151"/>
                <a:gd name="T3" fmla="*/ 0 h 150"/>
                <a:gd name="T4" fmla="*/ 1 w 151"/>
                <a:gd name="T5" fmla="*/ 0 h 150"/>
              </a:gdLst>
              <a:ahLst/>
              <a:cxnLst>
                <a:cxn ang="0">
                  <a:pos x="T0" y="T1"/>
                </a:cxn>
                <a:cxn ang="0">
                  <a:pos x="T2" y="T3"/>
                </a:cxn>
                <a:cxn ang="0">
                  <a:pos x="T4" y="T5"/>
                </a:cxn>
              </a:cxnLst>
              <a:rect l="0" t="0" r="r" b="b"/>
              <a:pathLst>
                <a:path w="151" h="150">
                  <a:moveTo>
                    <a:pt x="151" y="1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13" name="Freeform 205"/>
            <p:cNvSpPr>
              <a:spLocks/>
            </p:cNvSpPr>
            <p:nvPr/>
          </p:nvSpPr>
          <p:spPr bwMode="auto">
            <a:xfrm>
              <a:off x="2164" y="2054"/>
              <a:ext cx="88" cy="88"/>
            </a:xfrm>
            <a:custGeom>
              <a:avLst/>
              <a:gdLst>
                <a:gd name="T0" fmla="*/ 881 w 881"/>
                <a:gd name="T1" fmla="*/ 884 h 884"/>
                <a:gd name="T2" fmla="*/ 0 w 881"/>
                <a:gd name="T3" fmla="*/ 0 h 884"/>
                <a:gd name="T4" fmla="*/ 2 w 881"/>
                <a:gd name="T5" fmla="*/ 0 h 884"/>
              </a:gdLst>
              <a:ahLst/>
              <a:cxnLst>
                <a:cxn ang="0">
                  <a:pos x="T0" y="T1"/>
                </a:cxn>
                <a:cxn ang="0">
                  <a:pos x="T2" y="T3"/>
                </a:cxn>
                <a:cxn ang="0">
                  <a:pos x="T4" y="T5"/>
                </a:cxn>
              </a:cxnLst>
              <a:rect l="0" t="0" r="r" b="b"/>
              <a:pathLst>
                <a:path w="881" h="884">
                  <a:moveTo>
                    <a:pt x="881" y="88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14" name="Freeform 206"/>
            <p:cNvSpPr>
              <a:spLocks/>
            </p:cNvSpPr>
            <p:nvPr/>
          </p:nvSpPr>
          <p:spPr bwMode="auto">
            <a:xfrm>
              <a:off x="2369" y="2245"/>
              <a:ext cx="30" cy="30"/>
            </a:xfrm>
            <a:custGeom>
              <a:avLst/>
              <a:gdLst>
                <a:gd name="T0" fmla="*/ 297 w 297"/>
                <a:gd name="T1" fmla="*/ 297 h 297"/>
                <a:gd name="T2" fmla="*/ 0 w 297"/>
                <a:gd name="T3" fmla="*/ 0 h 297"/>
                <a:gd name="T4" fmla="*/ 1 w 297"/>
                <a:gd name="T5" fmla="*/ 0 h 297"/>
              </a:gdLst>
              <a:ahLst/>
              <a:cxnLst>
                <a:cxn ang="0">
                  <a:pos x="T0" y="T1"/>
                </a:cxn>
                <a:cxn ang="0">
                  <a:pos x="T2" y="T3"/>
                </a:cxn>
                <a:cxn ang="0">
                  <a:pos x="T4" y="T5"/>
                </a:cxn>
              </a:cxnLst>
              <a:rect l="0" t="0" r="r" b="b"/>
              <a:pathLst>
                <a:path w="297" h="297">
                  <a:moveTo>
                    <a:pt x="297" y="2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15" name="Freeform 207"/>
            <p:cNvSpPr>
              <a:spLocks/>
            </p:cNvSpPr>
            <p:nvPr/>
          </p:nvSpPr>
          <p:spPr bwMode="auto">
            <a:xfrm>
              <a:off x="2178" y="2054"/>
              <a:ext cx="88" cy="88"/>
            </a:xfrm>
            <a:custGeom>
              <a:avLst/>
              <a:gdLst>
                <a:gd name="T0" fmla="*/ 881 w 881"/>
                <a:gd name="T1" fmla="*/ 884 h 884"/>
                <a:gd name="T2" fmla="*/ 0 w 881"/>
                <a:gd name="T3" fmla="*/ 0 h 884"/>
                <a:gd name="T4" fmla="*/ 1 w 881"/>
                <a:gd name="T5" fmla="*/ 0 h 884"/>
              </a:gdLst>
              <a:ahLst/>
              <a:cxnLst>
                <a:cxn ang="0">
                  <a:pos x="T0" y="T1"/>
                </a:cxn>
                <a:cxn ang="0">
                  <a:pos x="T2" y="T3"/>
                </a:cxn>
                <a:cxn ang="0">
                  <a:pos x="T4" y="T5"/>
                </a:cxn>
              </a:cxnLst>
              <a:rect l="0" t="0" r="r" b="b"/>
              <a:pathLst>
                <a:path w="881" h="884">
                  <a:moveTo>
                    <a:pt x="881" y="8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16" name="Freeform 208"/>
            <p:cNvSpPr>
              <a:spLocks/>
            </p:cNvSpPr>
            <p:nvPr/>
          </p:nvSpPr>
          <p:spPr bwMode="auto">
            <a:xfrm>
              <a:off x="2369" y="2230"/>
              <a:ext cx="44" cy="45"/>
            </a:xfrm>
            <a:custGeom>
              <a:avLst/>
              <a:gdLst>
                <a:gd name="T0" fmla="*/ 443 w 443"/>
                <a:gd name="T1" fmla="*/ 444 h 444"/>
                <a:gd name="T2" fmla="*/ 0 w 443"/>
                <a:gd name="T3" fmla="*/ 0 h 444"/>
                <a:gd name="T4" fmla="*/ 1 w 443"/>
                <a:gd name="T5" fmla="*/ 0 h 444"/>
              </a:gdLst>
              <a:ahLst/>
              <a:cxnLst>
                <a:cxn ang="0">
                  <a:pos x="T0" y="T1"/>
                </a:cxn>
                <a:cxn ang="0">
                  <a:pos x="T2" y="T3"/>
                </a:cxn>
                <a:cxn ang="0">
                  <a:pos x="T4" y="T5"/>
                </a:cxn>
              </a:cxnLst>
              <a:rect l="0" t="0" r="r" b="b"/>
              <a:pathLst>
                <a:path w="443" h="444">
                  <a:moveTo>
                    <a:pt x="443" y="4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17" name="Freeform 209"/>
            <p:cNvSpPr>
              <a:spLocks/>
            </p:cNvSpPr>
            <p:nvPr/>
          </p:nvSpPr>
          <p:spPr bwMode="auto">
            <a:xfrm>
              <a:off x="2193" y="2054"/>
              <a:ext cx="88" cy="88"/>
            </a:xfrm>
            <a:custGeom>
              <a:avLst/>
              <a:gdLst>
                <a:gd name="T0" fmla="*/ 882 w 882"/>
                <a:gd name="T1" fmla="*/ 884 h 884"/>
                <a:gd name="T2" fmla="*/ 0 w 882"/>
                <a:gd name="T3" fmla="*/ 0 h 884"/>
                <a:gd name="T4" fmla="*/ 1 w 882"/>
                <a:gd name="T5" fmla="*/ 0 h 884"/>
              </a:gdLst>
              <a:ahLst/>
              <a:cxnLst>
                <a:cxn ang="0">
                  <a:pos x="T0" y="T1"/>
                </a:cxn>
                <a:cxn ang="0">
                  <a:pos x="T2" y="T3"/>
                </a:cxn>
                <a:cxn ang="0">
                  <a:pos x="T4" y="T5"/>
                </a:cxn>
              </a:cxnLst>
              <a:rect l="0" t="0" r="r" b="b"/>
              <a:pathLst>
                <a:path w="882" h="884">
                  <a:moveTo>
                    <a:pt x="882" y="8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18" name="Freeform 210"/>
            <p:cNvSpPr>
              <a:spLocks/>
            </p:cNvSpPr>
            <p:nvPr/>
          </p:nvSpPr>
          <p:spPr bwMode="auto">
            <a:xfrm>
              <a:off x="2369" y="2216"/>
              <a:ext cx="59" cy="59"/>
            </a:xfrm>
            <a:custGeom>
              <a:avLst/>
              <a:gdLst>
                <a:gd name="T0" fmla="*/ 588 w 588"/>
                <a:gd name="T1" fmla="*/ 590 h 590"/>
                <a:gd name="T2" fmla="*/ 0 w 588"/>
                <a:gd name="T3" fmla="*/ 0 h 590"/>
                <a:gd name="T4" fmla="*/ 1 w 588"/>
                <a:gd name="T5" fmla="*/ 0 h 590"/>
              </a:gdLst>
              <a:ahLst/>
              <a:cxnLst>
                <a:cxn ang="0">
                  <a:pos x="T0" y="T1"/>
                </a:cxn>
                <a:cxn ang="0">
                  <a:pos x="T2" y="T3"/>
                </a:cxn>
                <a:cxn ang="0">
                  <a:pos x="T4" y="T5"/>
                </a:cxn>
              </a:cxnLst>
              <a:rect l="0" t="0" r="r" b="b"/>
              <a:pathLst>
                <a:path w="588" h="590">
                  <a:moveTo>
                    <a:pt x="588" y="5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19" name="Freeform 211"/>
            <p:cNvSpPr>
              <a:spLocks/>
            </p:cNvSpPr>
            <p:nvPr/>
          </p:nvSpPr>
          <p:spPr bwMode="auto">
            <a:xfrm>
              <a:off x="2207" y="2054"/>
              <a:ext cx="89" cy="88"/>
            </a:xfrm>
            <a:custGeom>
              <a:avLst/>
              <a:gdLst>
                <a:gd name="T0" fmla="*/ 880 w 880"/>
                <a:gd name="T1" fmla="*/ 884 h 884"/>
                <a:gd name="T2" fmla="*/ 0 w 880"/>
                <a:gd name="T3" fmla="*/ 0 h 884"/>
                <a:gd name="T4" fmla="*/ 1 w 880"/>
                <a:gd name="T5" fmla="*/ 0 h 884"/>
              </a:gdLst>
              <a:ahLst/>
              <a:cxnLst>
                <a:cxn ang="0">
                  <a:pos x="T0" y="T1"/>
                </a:cxn>
                <a:cxn ang="0">
                  <a:pos x="T2" y="T3"/>
                </a:cxn>
                <a:cxn ang="0">
                  <a:pos x="T4" y="T5"/>
                </a:cxn>
              </a:cxnLst>
              <a:rect l="0" t="0" r="r" b="b"/>
              <a:pathLst>
                <a:path w="880" h="884">
                  <a:moveTo>
                    <a:pt x="880" y="8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0" name="Freeform 212"/>
            <p:cNvSpPr>
              <a:spLocks/>
            </p:cNvSpPr>
            <p:nvPr/>
          </p:nvSpPr>
          <p:spPr bwMode="auto">
            <a:xfrm>
              <a:off x="2369" y="2201"/>
              <a:ext cx="73" cy="74"/>
            </a:xfrm>
            <a:custGeom>
              <a:avLst/>
              <a:gdLst>
                <a:gd name="T0" fmla="*/ 735 w 735"/>
                <a:gd name="T1" fmla="*/ 737 h 737"/>
                <a:gd name="T2" fmla="*/ 0 w 735"/>
                <a:gd name="T3" fmla="*/ 0 h 737"/>
                <a:gd name="T4" fmla="*/ 1 w 735"/>
                <a:gd name="T5" fmla="*/ 0 h 737"/>
              </a:gdLst>
              <a:ahLst/>
              <a:cxnLst>
                <a:cxn ang="0">
                  <a:pos x="T0" y="T1"/>
                </a:cxn>
                <a:cxn ang="0">
                  <a:pos x="T2" y="T3"/>
                </a:cxn>
                <a:cxn ang="0">
                  <a:pos x="T4" y="T5"/>
                </a:cxn>
              </a:cxnLst>
              <a:rect l="0" t="0" r="r" b="b"/>
              <a:pathLst>
                <a:path w="735" h="737">
                  <a:moveTo>
                    <a:pt x="735" y="7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1" name="Freeform 213"/>
            <p:cNvSpPr>
              <a:spLocks/>
            </p:cNvSpPr>
            <p:nvPr/>
          </p:nvSpPr>
          <p:spPr bwMode="auto">
            <a:xfrm>
              <a:off x="2222" y="2054"/>
              <a:ext cx="88" cy="88"/>
            </a:xfrm>
            <a:custGeom>
              <a:avLst/>
              <a:gdLst>
                <a:gd name="T0" fmla="*/ 881 w 881"/>
                <a:gd name="T1" fmla="*/ 884 h 884"/>
                <a:gd name="T2" fmla="*/ 0 w 881"/>
                <a:gd name="T3" fmla="*/ 0 h 884"/>
                <a:gd name="T4" fmla="*/ 1 w 881"/>
                <a:gd name="T5" fmla="*/ 0 h 884"/>
              </a:gdLst>
              <a:ahLst/>
              <a:cxnLst>
                <a:cxn ang="0">
                  <a:pos x="T0" y="T1"/>
                </a:cxn>
                <a:cxn ang="0">
                  <a:pos x="T2" y="T3"/>
                </a:cxn>
                <a:cxn ang="0">
                  <a:pos x="T4" y="T5"/>
                </a:cxn>
              </a:cxnLst>
              <a:rect l="0" t="0" r="r" b="b"/>
              <a:pathLst>
                <a:path w="881" h="884">
                  <a:moveTo>
                    <a:pt x="881" y="8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2" name="Freeform 214"/>
            <p:cNvSpPr>
              <a:spLocks/>
            </p:cNvSpPr>
            <p:nvPr/>
          </p:nvSpPr>
          <p:spPr bwMode="auto">
            <a:xfrm>
              <a:off x="2369" y="2187"/>
              <a:ext cx="88" cy="88"/>
            </a:xfrm>
            <a:custGeom>
              <a:avLst/>
              <a:gdLst>
                <a:gd name="T0" fmla="*/ 881 w 881"/>
                <a:gd name="T1" fmla="*/ 882 h 882"/>
                <a:gd name="T2" fmla="*/ 0 w 881"/>
                <a:gd name="T3" fmla="*/ 0 h 882"/>
                <a:gd name="T4" fmla="*/ 1 w 881"/>
                <a:gd name="T5" fmla="*/ 0 h 882"/>
              </a:gdLst>
              <a:ahLst/>
              <a:cxnLst>
                <a:cxn ang="0">
                  <a:pos x="T0" y="T1"/>
                </a:cxn>
                <a:cxn ang="0">
                  <a:pos x="T2" y="T3"/>
                </a:cxn>
                <a:cxn ang="0">
                  <a:pos x="T4" y="T5"/>
                </a:cxn>
              </a:cxnLst>
              <a:rect l="0" t="0" r="r" b="b"/>
              <a:pathLst>
                <a:path w="881" h="882">
                  <a:moveTo>
                    <a:pt x="881" y="88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3" name="Freeform 215"/>
            <p:cNvSpPr>
              <a:spLocks/>
            </p:cNvSpPr>
            <p:nvPr/>
          </p:nvSpPr>
          <p:spPr bwMode="auto">
            <a:xfrm>
              <a:off x="2237" y="2054"/>
              <a:ext cx="88" cy="88"/>
            </a:xfrm>
            <a:custGeom>
              <a:avLst/>
              <a:gdLst>
                <a:gd name="T0" fmla="*/ 881 w 881"/>
                <a:gd name="T1" fmla="*/ 884 h 884"/>
                <a:gd name="T2" fmla="*/ 0 w 881"/>
                <a:gd name="T3" fmla="*/ 0 h 884"/>
                <a:gd name="T4" fmla="*/ 1 w 881"/>
                <a:gd name="T5" fmla="*/ 0 h 884"/>
              </a:gdLst>
              <a:ahLst/>
              <a:cxnLst>
                <a:cxn ang="0">
                  <a:pos x="T0" y="T1"/>
                </a:cxn>
                <a:cxn ang="0">
                  <a:pos x="T2" y="T3"/>
                </a:cxn>
                <a:cxn ang="0">
                  <a:pos x="T4" y="T5"/>
                </a:cxn>
              </a:cxnLst>
              <a:rect l="0" t="0" r="r" b="b"/>
              <a:pathLst>
                <a:path w="881" h="884">
                  <a:moveTo>
                    <a:pt x="881" y="8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4" name="Freeform 216"/>
            <p:cNvSpPr>
              <a:spLocks/>
            </p:cNvSpPr>
            <p:nvPr/>
          </p:nvSpPr>
          <p:spPr bwMode="auto">
            <a:xfrm>
              <a:off x="2369" y="2172"/>
              <a:ext cx="102" cy="103"/>
            </a:xfrm>
            <a:custGeom>
              <a:avLst/>
              <a:gdLst>
                <a:gd name="T0" fmla="*/ 1027 w 1027"/>
                <a:gd name="T1" fmla="*/ 1029 h 1029"/>
                <a:gd name="T2" fmla="*/ 0 w 1027"/>
                <a:gd name="T3" fmla="*/ 0 h 1029"/>
                <a:gd name="T4" fmla="*/ 1 w 1027"/>
                <a:gd name="T5" fmla="*/ 0 h 1029"/>
              </a:gdLst>
              <a:ahLst/>
              <a:cxnLst>
                <a:cxn ang="0">
                  <a:pos x="T0" y="T1"/>
                </a:cxn>
                <a:cxn ang="0">
                  <a:pos x="T2" y="T3"/>
                </a:cxn>
                <a:cxn ang="0">
                  <a:pos x="T4" y="T5"/>
                </a:cxn>
              </a:cxnLst>
              <a:rect l="0" t="0" r="r" b="b"/>
              <a:pathLst>
                <a:path w="1027" h="1029">
                  <a:moveTo>
                    <a:pt x="1027" y="10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5" name="Freeform 217"/>
            <p:cNvSpPr>
              <a:spLocks/>
            </p:cNvSpPr>
            <p:nvPr/>
          </p:nvSpPr>
          <p:spPr bwMode="auto">
            <a:xfrm>
              <a:off x="2251" y="2054"/>
              <a:ext cx="88" cy="88"/>
            </a:xfrm>
            <a:custGeom>
              <a:avLst/>
              <a:gdLst>
                <a:gd name="T0" fmla="*/ 882 w 882"/>
                <a:gd name="T1" fmla="*/ 884 h 884"/>
                <a:gd name="T2" fmla="*/ 0 w 882"/>
                <a:gd name="T3" fmla="*/ 0 h 884"/>
                <a:gd name="T4" fmla="*/ 1 w 882"/>
                <a:gd name="T5" fmla="*/ 0 h 884"/>
              </a:gdLst>
              <a:ahLst/>
              <a:cxnLst>
                <a:cxn ang="0">
                  <a:pos x="T0" y="T1"/>
                </a:cxn>
                <a:cxn ang="0">
                  <a:pos x="T2" y="T3"/>
                </a:cxn>
                <a:cxn ang="0">
                  <a:pos x="T4" y="T5"/>
                </a:cxn>
              </a:cxnLst>
              <a:rect l="0" t="0" r="r" b="b"/>
              <a:pathLst>
                <a:path w="882" h="884">
                  <a:moveTo>
                    <a:pt x="882" y="8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6" name="Freeform 218"/>
            <p:cNvSpPr>
              <a:spLocks/>
            </p:cNvSpPr>
            <p:nvPr/>
          </p:nvSpPr>
          <p:spPr bwMode="auto">
            <a:xfrm>
              <a:off x="2369" y="2157"/>
              <a:ext cx="113" cy="114"/>
            </a:xfrm>
            <a:custGeom>
              <a:avLst/>
              <a:gdLst>
                <a:gd name="T0" fmla="*/ 1135 w 1135"/>
                <a:gd name="T1" fmla="*/ 1138 h 1138"/>
                <a:gd name="T2" fmla="*/ 0 w 1135"/>
                <a:gd name="T3" fmla="*/ 0 h 1138"/>
                <a:gd name="T4" fmla="*/ 1 w 1135"/>
                <a:gd name="T5" fmla="*/ 0 h 1138"/>
              </a:gdLst>
              <a:ahLst/>
              <a:cxnLst>
                <a:cxn ang="0">
                  <a:pos x="T0" y="T1"/>
                </a:cxn>
                <a:cxn ang="0">
                  <a:pos x="T2" y="T3"/>
                </a:cxn>
                <a:cxn ang="0">
                  <a:pos x="T4" y="T5"/>
                </a:cxn>
              </a:cxnLst>
              <a:rect l="0" t="0" r="r" b="b"/>
              <a:pathLst>
                <a:path w="1135" h="1138">
                  <a:moveTo>
                    <a:pt x="1135" y="113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7" name="Freeform 219"/>
            <p:cNvSpPr>
              <a:spLocks/>
            </p:cNvSpPr>
            <p:nvPr/>
          </p:nvSpPr>
          <p:spPr bwMode="auto">
            <a:xfrm>
              <a:off x="2266" y="2054"/>
              <a:ext cx="88" cy="88"/>
            </a:xfrm>
            <a:custGeom>
              <a:avLst/>
              <a:gdLst>
                <a:gd name="T0" fmla="*/ 880 w 880"/>
                <a:gd name="T1" fmla="*/ 884 h 884"/>
                <a:gd name="T2" fmla="*/ 0 w 880"/>
                <a:gd name="T3" fmla="*/ 0 h 884"/>
                <a:gd name="T4" fmla="*/ 1 w 880"/>
                <a:gd name="T5" fmla="*/ 0 h 884"/>
              </a:gdLst>
              <a:ahLst/>
              <a:cxnLst>
                <a:cxn ang="0">
                  <a:pos x="T0" y="T1"/>
                </a:cxn>
                <a:cxn ang="0">
                  <a:pos x="T2" y="T3"/>
                </a:cxn>
                <a:cxn ang="0">
                  <a:pos x="T4" y="T5"/>
                </a:cxn>
              </a:cxnLst>
              <a:rect l="0" t="0" r="r" b="b"/>
              <a:pathLst>
                <a:path w="880" h="884">
                  <a:moveTo>
                    <a:pt x="880" y="8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8" name="Freeform 220"/>
            <p:cNvSpPr>
              <a:spLocks/>
            </p:cNvSpPr>
            <p:nvPr/>
          </p:nvSpPr>
          <p:spPr bwMode="auto">
            <a:xfrm>
              <a:off x="2369" y="2143"/>
              <a:ext cx="118" cy="118"/>
            </a:xfrm>
            <a:custGeom>
              <a:avLst/>
              <a:gdLst>
                <a:gd name="T0" fmla="*/ 1180 w 1180"/>
                <a:gd name="T1" fmla="*/ 1183 h 1183"/>
                <a:gd name="T2" fmla="*/ 0 w 1180"/>
                <a:gd name="T3" fmla="*/ 0 h 1183"/>
                <a:gd name="T4" fmla="*/ 1 w 1180"/>
                <a:gd name="T5" fmla="*/ 0 h 1183"/>
              </a:gdLst>
              <a:ahLst/>
              <a:cxnLst>
                <a:cxn ang="0">
                  <a:pos x="T0" y="T1"/>
                </a:cxn>
                <a:cxn ang="0">
                  <a:pos x="T2" y="T3"/>
                </a:cxn>
                <a:cxn ang="0">
                  <a:pos x="T4" y="T5"/>
                </a:cxn>
              </a:cxnLst>
              <a:rect l="0" t="0" r="r" b="b"/>
              <a:pathLst>
                <a:path w="1180" h="1183">
                  <a:moveTo>
                    <a:pt x="1180" y="11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29" name="Freeform 221"/>
            <p:cNvSpPr>
              <a:spLocks/>
            </p:cNvSpPr>
            <p:nvPr/>
          </p:nvSpPr>
          <p:spPr bwMode="auto">
            <a:xfrm>
              <a:off x="2280" y="2054"/>
              <a:ext cx="89" cy="88"/>
            </a:xfrm>
            <a:custGeom>
              <a:avLst/>
              <a:gdLst>
                <a:gd name="T0" fmla="*/ 881 w 881"/>
                <a:gd name="T1" fmla="*/ 884 h 884"/>
                <a:gd name="T2" fmla="*/ 0 w 881"/>
                <a:gd name="T3" fmla="*/ 0 h 884"/>
                <a:gd name="T4" fmla="*/ 1 w 881"/>
                <a:gd name="T5" fmla="*/ 0 h 884"/>
              </a:gdLst>
              <a:ahLst/>
              <a:cxnLst>
                <a:cxn ang="0">
                  <a:pos x="T0" y="T1"/>
                </a:cxn>
                <a:cxn ang="0">
                  <a:pos x="T2" y="T3"/>
                </a:cxn>
                <a:cxn ang="0">
                  <a:pos x="T4" y="T5"/>
                </a:cxn>
              </a:cxnLst>
              <a:rect l="0" t="0" r="r" b="b"/>
              <a:pathLst>
                <a:path w="881" h="884">
                  <a:moveTo>
                    <a:pt x="881" y="8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0" name="Freeform 222"/>
            <p:cNvSpPr>
              <a:spLocks/>
            </p:cNvSpPr>
            <p:nvPr/>
          </p:nvSpPr>
          <p:spPr bwMode="auto">
            <a:xfrm>
              <a:off x="2295" y="2054"/>
              <a:ext cx="198" cy="198"/>
            </a:xfrm>
            <a:custGeom>
              <a:avLst/>
              <a:gdLst>
                <a:gd name="T0" fmla="*/ 1981 w 1981"/>
                <a:gd name="T1" fmla="*/ 1986 h 1986"/>
                <a:gd name="T2" fmla="*/ 0 w 1981"/>
                <a:gd name="T3" fmla="*/ 0 h 1986"/>
                <a:gd name="T4" fmla="*/ 1 w 1981"/>
                <a:gd name="T5" fmla="*/ 0 h 1986"/>
              </a:gdLst>
              <a:ahLst/>
              <a:cxnLst>
                <a:cxn ang="0">
                  <a:pos x="T0" y="T1"/>
                </a:cxn>
                <a:cxn ang="0">
                  <a:pos x="T2" y="T3"/>
                </a:cxn>
                <a:cxn ang="0">
                  <a:pos x="T4" y="T5"/>
                </a:cxn>
              </a:cxnLst>
              <a:rect l="0" t="0" r="r" b="b"/>
              <a:pathLst>
                <a:path w="1981" h="1986">
                  <a:moveTo>
                    <a:pt x="1981" y="19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1" name="Freeform 223"/>
            <p:cNvSpPr>
              <a:spLocks/>
            </p:cNvSpPr>
            <p:nvPr/>
          </p:nvSpPr>
          <p:spPr bwMode="auto">
            <a:xfrm>
              <a:off x="2310" y="2054"/>
              <a:ext cx="191" cy="191"/>
            </a:xfrm>
            <a:custGeom>
              <a:avLst/>
              <a:gdLst>
                <a:gd name="T0" fmla="*/ 1908 w 1908"/>
                <a:gd name="T1" fmla="*/ 1914 h 1914"/>
                <a:gd name="T2" fmla="*/ 0 w 1908"/>
                <a:gd name="T3" fmla="*/ 0 h 1914"/>
                <a:gd name="T4" fmla="*/ 1 w 1908"/>
                <a:gd name="T5" fmla="*/ 0 h 1914"/>
              </a:gdLst>
              <a:ahLst/>
              <a:cxnLst>
                <a:cxn ang="0">
                  <a:pos x="T0" y="T1"/>
                </a:cxn>
                <a:cxn ang="0">
                  <a:pos x="T2" y="T3"/>
                </a:cxn>
                <a:cxn ang="0">
                  <a:pos x="T4" y="T5"/>
                </a:cxn>
              </a:cxnLst>
              <a:rect l="0" t="0" r="r" b="b"/>
              <a:pathLst>
                <a:path w="1908" h="1914">
                  <a:moveTo>
                    <a:pt x="1908" y="191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2" name="Freeform 224"/>
            <p:cNvSpPr>
              <a:spLocks/>
            </p:cNvSpPr>
            <p:nvPr/>
          </p:nvSpPr>
          <p:spPr bwMode="auto">
            <a:xfrm>
              <a:off x="2324" y="2054"/>
              <a:ext cx="171" cy="171"/>
            </a:xfrm>
            <a:custGeom>
              <a:avLst/>
              <a:gdLst>
                <a:gd name="T0" fmla="*/ 1702 w 1702"/>
                <a:gd name="T1" fmla="*/ 1708 h 1708"/>
                <a:gd name="T2" fmla="*/ 0 w 1702"/>
                <a:gd name="T3" fmla="*/ 0 h 1708"/>
                <a:gd name="T4" fmla="*/ 1 w 1702"/>
                <a:gd name="T5" fmla="*/ 0 h 1708"/>
              </a:gdLst>
              <a:ahLst/>
              <a:cxnLst>
                <a:cxn ang="0">
                  <a:pos x="T0" y="T1"/>
                </a:cxn>
                <a:cxn ang="0">
                  <a:pos x="T2" y="T3"/>
                </a:cxn>
                <a:cxn ang="0">
                  <a:pos x="T4" y="T5"/>
                </a:cxn>
              </a:cxnLst>
              <a:rect l="0" t="0" r="r" b="b"/>
              <a:pathLst>
                <a:path w="1702" h="1708">
                  <a:moveTo>
                    <a:pt x="1702" y="17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3" name="Freeform 225"/>
            <p:cNvSpPr>
              <a:spLocks/>
            </p:cNvSpPr>
            <p:nvPr/>
          </p:nvSpPr>
          <p:spPr bwMode="auto">
            <a:xfrm>
              <a:off x="2339" y="2054"/>
              <a:ext cx="160" cy="161"/>
            </a:xfrm>
            <a:custGeom>
              <a:avLst/>
              <a:gdLst>
                <a:gd name="T0" fmla="*/ 1606 w 1606"/>
                <a:gd name="T1" fmla="*/ 1611 h 1611"/>
                <a:gd name="T2" fmla="*/ 0 w 1606"/>
                <a:gd name="T3" fmla="*/ 0 h 1611"/>
                <a:gd name="T4" fmla="*/ 1 w 1606"/>
                <a:gd name="T5" fmla="*/ 0 h 1611"/>
              </a:gdLst>
              <a:ahLst/>
              <a:cxnLst>
                <a:cxn ang="0">
                  <a:pos x="T0" y="T1"/>
                </a:cxn>
                <a:cxn ang="0">
                  <a:pos x="T2" y="T3"/>
                </a:cxn>
                <a:cxn ang="0">
                  <a:pos x="T4" y="T5"/>
                </a:cxn>
              </a:cxnLst>
              <a:rect l="0" t="0" r="r" b="b"/>
              <a:pathLst>
                <a:path w="1606" h="1611">
                  <a:moveTo>
                    <a:pt x="1606" y="16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4" name="Freeform 226"/>
            <p:cNvSpPr>
              <a:spLocks/>
            </p:cNvSpPr>
            <p:nvPr/>
          </p:nvSpPr>
          <p:spPr bwMode="auto">
            <a:xfrm>
              <a:off x="2353" y="2054"/>
              <a:ext cx="142" cy="142"/>
            </a:xfrm>
            <a:custGeom>
              <a:avLst/>
              <a:gdLst>
                <a:gd name="T0" fmla="*/ 1417 w 1417"/>
                <a:gd name="T1" fmla="*/ 1421 h 1421"/>
                <a:gd name="T2" fmla="*/ 0 w 1417"/>
                <a:gd name="T3" fmla="*/ 0 h 1421"/>
                <a:gd name="T4" fmla="*/ 1 w 1417"/>
                <a:gd name="T5" fmla="*/ 0 h 1421"/>
              </a:gdLst>
              <a:ahLst/>
              <a:cxnLst>
                <a:cxn ang="0">
                  <a:pos x="T0" y="T1"/>
                </a:cxn>
                <a:cxn ang="0">
                  <a:pos x="T2" y="T3"/>
                </a:cxn>
                <a:cxn ang="0">
                  <a:pos x="T4" y="T5"/>
                </a:cxn>
              </a:cxnLst>
              <a:rect l="0" t="0" r="r" b="b"/>
              <a:pathLst>
                <a:path w="1417" h="1421">
                  <a:moveTo>
                    <a:pt x="1417" y="14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5" name="Freeform 227"/>
            <p:cNvSpPr>
              <a:spLocks/>
            </p:cNvSpPr>
            <p:nvPr/>
          </p:nvSpPr>
          <p:spPr bwMode="auto">
            <a:xfrm>
              <a:off x="2368" y="2054"/>
              <a:ext cx="134" cy="134"/>
            </a:xfrm>
            <a:custGeom>
              <a:avLst/>
              <a:gdLst>
                <a:gd name="T0" fmla="*/ 1339 w 1339"/>
                <a:gd name="T1" fmla="*/ 1344 h 1344"/>
                <a:gd name="T2" fmla="*/ 0 w 1339"/>
                <a:gd name="T3" fmla="*/ 0 h 1344"/>
                <a:gd name="T4" fmla="*/ 1 w 1339"/>
                <a:gd name="T5" fmla="*/ 0 h 1344"/>
              </a:gdLst>
              <a:ahLst/>
              <a:cxnLst>
                <a:cxn ang="0">
                  <a:pos x="T0" y="T1"/>
                </a:cxn>
                <a:cxn ang="0">
                  <a:pos x="T2" y="T3"/>
                </a:cxn>
                <a:cxn ang="0">
                  <a:pos x="T4" y="T5"/>
                </a:cxn>
              </a:cxnLst>
              <a:rect l="0" t="0" r="r" b="b"/>
              <a:pathLst>
                <a:path w="1339" h="1344">
                  <a:moveTo>
                    <a:pt x="1339" y="13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6" name="Freeform 228"/>
            <p:cNvSpPr>
              <a:spLocks/>
            </p:cNvSpPr>
            <p:nvPr/>
          </p:nvSpPr>
          <p:spPr bwMode="auto">
            <a:xfrm>
              <a:off x="2493" y="2164"/>
              <a:ext cx="2" cy="3"/>
            </a:xfrm>
            <a:custGeom>
              <a:avLst/>
              <a:gdLst>
                <a:gd name="T0" fmla="*/ 25 w 25"/>
                <a:gd name="T1" fmla="*/ 25 h 25"/>
                <a:gd name="T2" fmla="*/ 0 w 25"/>
                <a:gd name="T3" fmla="*/ 0 h 25"/>
                <a:gd name="T4" fmla="*/ 1 w 25"/>
                <a:gd name="T5" fmla="*/ 0 h 25"/>
              </a:gdLst>
              <a:ahLst/>
              <a:cxnLst>
                <a:cxn ang="0">
                  <a:pos x="T0" y="T1"/>
                </a:cxn>
                <a:cxn ang="0">
                  <a:pos x="T2" y="T3"/>
                </a:cxn>
                <a:cxn ang="0">
                  <a:pos x="T4" y="T5"/>
                </a:cxn>
              </a:cxnLst>
              <a:rect l="0" t="0" r="r" b="b"/>
              <a:pathLst>
                <a:path w="25" h="25">
                  <a:moveTo>
                    <a:pt x="25" y="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7" name="Freeform 229"/>
            <p:cNvSpPr>
              <a:spLocks/>
            </p:cNvSpPr>
            <p:nvPr/>
          </p:nvSpPr>
          <p:spPr bwMode="auto">
            <a:xfrm>
              <a:off x="2383" y="2054"/>
              <a:ext cx="96" cy="97"/>
            </a:xfrm>
            <a:custGeom>
              <a:avLst/>
              <a:gdLst>
                <a:gd name="T0" fmla="*/ 964 w 964"/>
                <a:gd name="T1" fmla="*/ 967 h 967"/>
                <a:gd name="T2" fmla="*/ 0 w 964"/>
                <a:gd name="T3" fmla="*/ 0 h 967"/>
                <a:gd name="T4" fmla="*/ 2 w 964"/>
                <a:gd name="T5" fmla="*/ 0 h 967"/>
              </a:gdLst>
              <a:ahLst/>
              <a:cxnLst>
                <a:cxn ang="0">
                  <a:pos x="T0" y="T1"/>
                </a:cxn>
                <a:cxn ang="0">
                  <a:pos x="T2" y="T3"/>
                </a:cxn>
                <a:cxn ang="0">
                  <a:pos x="T4" y="T5"/>
                </a:cxn>
              </a:cxnLst>
              <a:rect l="0" t="0" r="r" b="b"/>
              <a:pathLst>
                <a:path w="964" h="967">
                  <a:moveTo>
                    <a:pt x="964" y="96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8" name="Freeform 230"/>
            <p:cNvSpPr>
              <a:spLocks/>
            </p:cNvSpPr>
            <p:nvPr/>
          </p:nvSpPr>
          <p:spPr bwMode="auto">
            <a:xfrm>
              <a:off x="2397" y="2054"/>
              <a:ext cx="82" cy="82"/>
            </a:xfrm>
            <a:custGeom>
              <a:avLst/>
              <a:gdLst>
                <a:gd name="T0" fmla="*/ 818 w 818"/>
                <a:gd name="T1" fmla="*/ 820 h 820"/>
                <a:gd name="T2" fmla="*/ 0 w 818"/>
                <a:gd name="T3" fmla="*/ 0 h 820"/>
                <a:gd name="T4" fmla="*/ 1 w 818"/>
                <a:gd name="T5" fmla="*/ 0 h 820"/>
              </a:gdLst>
              <a:ahLst/>
              <a:cxnLst>
                <a:cxn ang="0">
                  <a:pos x="T0" y="T1"/>
                </a:cxn>
                <a:cxn ang="0">
                  <a:pos x="T2" y="T3"/>
                </a:cxn>
                <a:cxn ang="0">
                  <a:pos x="T4" y="T5"/>
                </a:cxn>
              </a:cxnLst>
              <a:rect l="0" t="0" r="r" b="b"/>
              <a:pathLst>
                <a:path w="818" h="820">
                  <a:moveTo>
                    <a:pt x="818" y="8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39" name="Freeform 231"/>
            <p:cNvSpPr>
              <a:spLocks/>
            </p:cNvSpPr>
            <p:nvPr/>
          </p:nvSpPr>
          <p:spPr bwMode="auto">
            <a:xfrm>
              <a:off x="2412" y="2054"/>
              <a:ext cx="67" cy="67"/>
            </a:xfrm>
            <a:custGeom>
              <a:avLst/>
              <a:gdLst>
                <a:gd name="T0" fmla="*/ 671 w 671"/>
                <a:gd name="T1" fmla="*/ 674 h 674"/>
                <a:gd name="T2" fmla="*/ 0 w 671"/>
                <a:gd name="T3" fmla="*/ 0 h 674"/>
                <a:gd name="T4" fmla="*/ 1 w 671"/>
                <a:gd name="T5" fmla="*/ 0 h 674"/>
              </a:gdLst>
              <a:ahLst/>
              <a:cxnLst>
                <a:cxn ang="0">
                  <a:pos x="T0" y="T1"/>
                </a:cxn>
                <a:cxn ang="0">
                  <a:pos x="T2" y="T3"/>
                </a:cxn>
                <a:cxn ang="0">
                  <a:pos x="T4" y="T5"/>
                </a:cxn>
              </a:cxnLst>
              <a:rect l="0" t="0" r="r" b="b"/>
              <a:pathLst>
                <a:path w="671" h="674">
                  <a:moveTo>
                    <a:pt x="671" y="67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0" name="Freeform 232"/>
            <p:cNvSpPr>
              <a:spLocks/>
            </p:cNvSpPr>
            <p:nvPr/>
          </p:nvSpPr>
          <p:spPr bwMode="auto">
            <a:xfrm>
              <a:off x="2426" y="2054"/>
              <a:ext cx="53" cy="53"/>
            </a:xfrm>
            <a:custGeom>
              <a:avLst/>
              <a:gdLst>
                <a:gd name="T0" fmla="*/ 525 w 525"/>
                <a:gd name="T1" fmla="*/ 527 h 527"/>
                <a:gd name="T2" fmla="*/ 0 w 525"/>
                <a:gd name="T3" fmla="*/ 0 h 527"/>
                <a:gd name="T4" fmla="*/ 1 w 525"/>
                <a:gd name="T5" fmla="*/ 0 h 527"/>
              </a:gdLst>
              <a:ahLst/>
              <a:cxnLst>
                <a:cxn ang="0">
                  <a:pos x="T0" y="T1"/>
                </a:cxn>
                <a:cxn ang="0">
                  <a:pos x="T2" y="T3"/>
                </a:cxn>
                <a:cxn ang="0">
                  <a:pos x="T4" y="T5"/>
                </a:cxn>
              </a:cxnLst>
              <a:rect l="0" t="0" r="r" b="b"/>
              <a:pathLst>
                <a:path w="525" h="527">
                  <a:moveTo>
                    <a:pt x="525" y="5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1" name="Freeform 233"/>
            <p:cNvSpPr>
              <a:spLocks/>
            </p:cNvSpPr>
            <p:nvPr/>
          </p:nvSpPr>
          <p:spPr bwMode="auto">
            <a:xfrm>
              <a:off x="2441" y="2054"/>
              <a:ext cx="38" cy="38"/>
            </a:xfrm>
            <a:custGeom>
              <a:avLst/>
              <a:gdLst>
                <a:gd name="T0" fmla="*/ 380 w 380"/>
                <a:gd name="T1" fmla="*/ 381 h 381"/>
                <a:gd name="T2" fmla="*/ 0 w 380"/>
                <a:gd name="T3" fmla="*/ 0 h 381"/>
                <a:gd name="T4" fmla="*/ 1 w 380"/>
                <a:gd name="T5" fmla="*/ 0 h 381"/>
              </a:gdLst>
              <a:ahLst/>
              <a:cxnLst>
                <a:cxn ang="0">
                  <a:pos x="T0" y="T1"/>
                </a:cxn>
                <a:cxn ang="0">
                  <a:pos x="T2" y="T3"/>
                </a:cxn>
                <a:cxn ang="0">
                  <a:pos x="T4" y="T5"/>
                </a:cxn>
              </a:cxnLst>
              <a:rect l="0" t="0" r="r" b="b"/>
              <a:pathLst>
                <a:path w="380" h="381">
                  <a:moveTo>
                    <a:pt x="380" y="3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2" name="Freeform 234"/>
            <p:cNvSpPr>
              <a:spLocks/>
            </p:cNvSpPr>
            <p:nvPr/>
          </p:nvSpPr>
          <p:spPr bwMode="auto">
            <a:xfrm>
              <a:off x="2456" y="2054"/>
              <a:ext cx="23" cy="23"/>
            </a:xfrm>
            <a:custGeom>
              <a:avLst/>
              <a:gdLst>
                <a:gd name="T0" fmla="*/ 234 w 234"/>
                <a:gd name="T1" fmla="*/ 235 h 235"/>
                <a:gd name="T2" fmla="*/ 0 w 234"/>
                <a:gd name="T3" fmla="*/ 0 h 235"/>
                <a:gd name="T4" fmla="*/ 1 w 234"/>
                <a:gd name="T5" fmla="*/ 0 h 235"/>
              </a:gdLst>
              <a:ahLst/>
              <a:cxnLst>
                <a:cxn ang="0">
                  <a:pos x="T0" y="T1"/>
                </a:cxn>
                <a:cxn ang="0">
                  <a:pos x="T2" y="T3"/>
                </a:cxn>
                <a:cxn ang="0">
                  <a:pos x="T4" y="T5"/>
                </a:cxn>
              </a:cxnLst>
              <a:rect l="0" t="0" r="r" b="b"/>
              <a:pathLst>
                <a:path w="234" h="235">
                  <a:moveTo>
                    <a:pt x="234" y="2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3" name="Freeform 235"/>
            <p:cNvSpPr>
              <a:spLocks/>
            </p:cNvSpPr>
            <p:nvPr/>
          </p:nvSpPr>
          <p:spPr bwMode="auto">
            <a:xfrm>
              <a:off x="2470" y="2054"/>
              <a:ext cx="9" cy="9"/>
            </a:xfrm>
            <a:custGeom>
              <a:avLst/>
              <a:gdLst>
                <a:gd name="T0" fmla="*/ 87 w 87"/>
                <a:gd name="T1" fmla="*/ 88 h 88"/>
                <a:gd name="T2" fmla="*/ 0 w 87"/>
                <a:gd name="T3" fmla="*/ 0 h 88"/>
                <a:gd name="T4" fmla="*/ 1 w 87"/>
                <a:gd name="T5" fmla="*/ 0 h 88"/>
              </a:gdLst>
              <a:ahLst/>
              <a:cxnLst>
                <a:cxn ang="0">
                  <a:pos x="T0" y="T1"/>
                </a:cxn>
                <a:cxn ang="0">
                  <a:pos x="T2" y="T3"/>
                </a:cxn>
                <a:cxn ang="0">
                  <a:pos x="T4" y="T5"/>
                </a:cxn>
              </a:cxnLst>
              <a:rect l="0" t="0" r="r" b="b"/>
              <a:pathLst>
                <a:path w="87" h="88">
                  <a:moveTo>
                    <a:pt x="87" y="8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4" name="Freeform 236"/>
            <p:cNvSpPr>
              <a:spLocks/>
            </p:cNvSpPr>
            <p:nvPr/>
          </p:nvSpPr>
          <p:spPr bwMode="auto">
            <a:xfrm>
              <a:off x="2597" y="2357"/>
              <a:ext cx="26" cy="26"/>
            </a:xfrm>
            <a:custGeom>
              <a:avLst/>
              <a:gdLst>
                <a:gd name="T0" fmla="*/ 261 w 261"/>
                <a:gd name="T1" fmla="*/ 262 h 262"/>
                <a:gd name="T2" fmla="*/ 0 w 261"/>
                <a:gd name="T3" fmla="*/ 0 h 262"/>
                <a:gd name="T4" fmla="*/ 1 w 261"/>
                <a:gd name="T5" fmla="*/ 0 h 262"/>
              </a:gdLst>
              <a:ahLst/>
              <a:cxnLst>
                <a:cxn ang="0">
                  <a:pos x="T0" y="T1"/>
                </a:cxn>
                <a:cxn ang="0">
                  <a:pos x="T2" y="T3"/>
                </a:cxn>
                <a:cxn ang="0">
                  <a:pos x="T4" y="T5"/>
                </a:cxn>
              </a:cxnLst>
              <a:rect l="0" t="0" r="r" b="b"/>
              <a:pathLst>
                <a:path w="261" h="262">
                  <a:moveTo>
                    <a:pt x="261" y="26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5" name="Freeform 237"/>
            <p:cNvSpPr>
              <a:spLocks/>
            </p:cNvSpPr>
            <p:nvPr/>
          </p:nvSpPr>
          <p:spPr bwMode="auto">
            <a:xfrm>
              <a:off x="2595" y="2340"/>
              <a:ext cx="35" cy="35"/>
            </a:xfrm>
            <a:custGeom>
              <a:avLst/>
              <a:gdLst>
                <a:gd name="T0" fmla="*/ 351 w 351"/>
                <a:gd name="T1" fmla="*/ 351 h 351"/>
                <a:gd name="T2" fmla="*/ 0 w 351"/>
                <a:gd name="T3" fmla="*/ 0 h 351"/>
                <a:gd name="T4" fmla="*/ 1 w 351"/>
                <a:gd name="T5" fmla="*/ 0 h 351"/>
              </a:gdLst>
              <a:ahLst/>
              <a:cxnLst>
                <a:cxn ang="0">
                  <a:pos x="T0" y="T1"/>
                </a:cxn>
                <a:cxn ang="0">
                  <a:pos x="T2" y="T3"/>
                </a:cxn>
                <a:cxn ang="0">
                  <a:pos x="T4" y="T5"/>
                </a:cxn>
              </a:cxnLst>
              <a:rect l="0" t="0" r="r" b="b"/>
              <a:pathLst>
                <a:path w="351" h="351">
                  <a:moveTo>
                    <a:pt x="351" y="3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6" name="Freeform 238"/>
            <p:cNvSpPr>
              <a:spLocks/>
            </p:cNvSpPr>
            <p:nvPr/>
          </p:nvSpPr>
          <p:spPr bwMode="auto">
            <a:xfrm>
              <a:off x="2594" y="2325"/>
              <a:ext cx="40" cy="40"/>
            </a:xfrm>
            <a:custGeom>
              <a:avLst/>
              <a:gdLst>
                <a:gd name="T0" fmla="*/ 397 w 397"/>
                <a:gd name="T1" fmla="*/ 397 h 397"/>
                <a:gd name="T2" fmla="*/ 0 w 397"/>
                <a:gd name="T3" fmla="*/ 0 h 397"/>
                <a:gd name="T4" fmla="*/ 1 w 397"/>
                <a:gd name="T5" fmla="*/ 0 h 397"/>
              </a:gdLst>
              <a:ahLst/>
              <a:cxnLst>
                <a:cxn ang="0">
                  <a:pos x="T0" y="T1"/>
                </a:cxn>
                <a:cxn ang="0">
                  <a:pos x="T2" y="T3"/>
                </a:cxn>
                <a:cxn ang="0">
                  <a:pos x="T4" y="T5"/>
                </a:cxn>
              </a:cxnLst>
              <a:rect l="0" t="0" r="r" b="b"/>
              <a:pathLst>
                <a:path w="397" h="397">
                  <a:moveTo>
                    <a:pt x="397" y="3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7" name="Freeform 239"/>
            <p:cNvSpPr>
              <a:spLocks/>
            </p:cNvSpPr>
            <p:nvPr/>
          </p:nvSpPr>
          <p:spPr bwMode="auto">
            <a:xfrm>
              <a:off x="2596" y="2311"/>
              <a:ext cx="41" cy="42"/>
            </a:xfrm>
            <a:custGeom>
              <a:avLst/>
              <a:gdLst>
                <a:gd name="T0" fmla="*/ 415 w 415"/>
                <a:gd name="T1" fmla="*/ 415 h 415"/>
                <a:gd name="T2" fmla="*/ 0 w 415"/>
                <a:gd name="T3" fmla="*/ 0 h 415"/>
                <a:gd name="T4" fmla="*/ 1 w 415"/>
                <a:gd name="T5" fmla="*/ 0 h 415"/>
              </a:gdLst>
              <a:ahLst/>
              <a:cxnLst>
                <a:cxn ang="0">
                  <a:pos x="T0" y="T1"/>
                </a:cxn>
                <a:cxn ang="0">
                  <a:pos x="T2" y="T3"/>
                </a:cxn>
                <a:cxn ang="0">
                  <a:pos x="T4" y="T5"/>
                </a:cxn>
              </a:cxnLst>
              <a:rect l="0" t="0" r="r" b="b"/>
              <a:pathLst>
                <a:path w="415" h="415">
                  <a:moveTo>
                    <a:pt x="415" y="41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8" name="Freeform 240"/>
            <p:cNvSpPr>
              <a:spLocks/>
            </p:cNvSpPr>
            <p:nvPr/>
          </p:nvSpPr>
          <p:spPr bwMode="auto">
            <a:xfrm>
              <a:off x="2598" y="2299"/>
              <a:ext cx="41" cy="41"/>
            </a:xfrm>
            <a:custGeom>
              <a:avLst/>
              <a:gdLst>
                <a:gd name="T0" fmla="*/ 405 w 405"/>
                <a:gd name="T1" fmla="*/ 407 h 407"/>
                <a:gd name="T2" fmla="*/ 0 w 405"/>
                <a:gd name="T3" fmla="*/ 0 h 407"/>
                <a:gd name="T4" fmla="*/ 1 w 405"/>
                <a:gd name="T5" fmla="*/ 0 h 407"/>
              </a:gdLst>
              <a:ahLst/>
              <a:cxnLst>
                <a:cxn ang="0">
                  <a:pos x="T0" y="T1"/>
                </a:cxn>
                <a:cxn ang="0">
                  <a:pos x="T2" y="T3"/>
                </a:cxn>
                <a:cxn ang="0">
                  <a:pos x="T4" y="T5"/>
                </a:cxn>
              </a:cxnLst>
              <a:rect l="0" t="0" r="r" b="b"/>
              <a:pathLst>
                <a:path w="405" h="407">
                  <a:moveTo>
                    <a:pt x="405" y="4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49" name="Freeform 241"/>
            <p:cNvSpPr>
              <a:spLocks/>
            </p:cNvSpPr>
            <p:nvPr/>
          </p:nvSpPr>
          <p:spPr bwMode="auto">
            <a:xfrm>
              <a:off x="2602" y="2288"/>
              <a:ext cx="37" cy="38"/>
            </a:xfrm>
            <a:custGeom>
              <a:avLst/>
              <a:gdLst>
                <a:gd name="T0" fmla="*/ 369 w 369"/>
                <a:gd name="T1" fmla="*/ 370 h 370"/>
                <a:gd name="T2" fmla="*/ 0 w 369"/>
                <a:gd name="T3" fmla="*/ 0 h 370"/>
                <a:gd name="T4" fmla="*/ 1 w 369"/>
                <a:gd name="T5" fmla="*/ 0 h 370"/>
              </a:gdLst>
              <a:ahLst/>
              <a:cxnLst>
                <a:cxn ang="0">
                  <a:pos x="T0" y="T1"/>
                </a:cxn>
                <a:cxn ang="0">
                  <a:pos x="T2" y="T3"/>
                </a:cxn>
                <a:cxn ang="0">
                  <a:pos x="T4" y="T5"/>
                </a:cxn>
              </a:cxnLst>
              <a:rect l="0" t="0" r="r" b="b"/>
              <a:pathLst>
                <a:path w="369" h="370">
                  <a:moveTo>
                    <a:pt x="369" y="3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0" name="Freeform 242"/>
            <p:cNvSpPr>
              <a:spLocks/>
            </p:cNvSpPr>
            <p:nvPr/>
          </p:nvSpPr>
          <p:spPr bwMode="auto">
            <a:xfrm>
              <a:off x="2608" y="2279"/>
              <a:ext cx="29" cy="30"/>
            </a:xfrm>
            <a:custGeom>
              <a:avLst/>
              <a:gdLst>
                <a:gd name="T0" fmla="*/ 298 w 298"/>
                <a:gd name="T1" fmla="*/ 299 h 299"/>
                <a:gd name="T2" fmla="*/ 0 w 298"/>
                <a:gd name="T3" fmla="*/ 0 h 299"/>
                <a:gd name="T4" fmla="*/ 2 w 298"/>
                <a:gd name="T5" fmla="*/ 0 h 299"/>
              </a:gdLst>
              <a:ahLst/>
              <a:cxnLst>
                <a:cxn ang="0">
                  <a:pos x="T0" y="T1"/>
                </a:cxn>
                <a:cxn ang="0">
                  <a:pos x="T2" y="T3"/>
                </a:cxn>
                <a:cxn ang="0">
                  <a:pos x="T4" y="T5"/>
                </a:cxn>
              </a:cxnLst>
              <a:rect l="0" t="0" r="r" b="b"/>
              <a:pathLst>
                <a:path w="298" h="299">
                  <a:moveTo>
                    <a:pt x="298" y="29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1" name="Freeform 243"/>
            <p:cNvSpPr>
              <a:spLocks/>
            </p:cNvSpPr>
            <p:nvPr/>
          </p:nvSpPr>
          <p:spPr bwMode="auto">
            <a:xfrm>
              <a:off x="2618" y="2275"/>
              <a:ext cx="14" cy="14"/>
            </a:xfrm>
            <a:custGeom>
              <a:avLst/>
              <a:gdLst>
                <a:gd name="T0" fmla="*/ 141 w 141"/>
                <a:gd name="T1" fmla="*/ 140 h 140"/>
                <a:gd name="T2" fmla="*/ 0 w 141"/>
                <a:gd name="T3" fmla="*/ 0 h 140"/>
                <a:gd name="T4" fmla="*/ 1 w 141"/>
                <a:gd name="T5" fmla="*/ 0 h 140"/>
              </a:gdLst>
              <a:ahLst/>
              <a:cxnLst>
                <a:cxn ang="0">
                  <a:pos x="T0" y="T1"/>
                </a:cxn>
                <a:cxn ang="0">
                  <a:pos x="T2" y="T3"/>
                </a:cxn>
                <a:cxn ang="0">
                  <a:pos x="T4" y="T5"/>
                </a:cxn>
              </a:cxnLst>
              <a:rect l="0" t="0" r="r" b="b"/>
              <a:pathLst>
                <a:path w="141" h="140">
                  <a:moveTo>
                    <a:pt x="141" y="1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2" name="Freeform 244"/>
            <p:cNvSpPr>
              <a:spLocks/>
            </p:cNvSpPr>
            <p:nvPr/>
          </p:nvSpPr>
          <p:spPr bwMode="auto">
            <a:xfrm>
              <a:off x="1846" y="1844"/>
              <a:ext cx="299" cy="44"/>
            </a:xfrm>
            <a:custGeom>
              <a:avLst/>
              <a:gdLst>
                <a:gd name="T0" fmla="*/ 2989 w 2989"/>
                <a:gd name="T1" fmla="*/ 440 h 440"/>
                <a:gd name="T2" fmla="*/ 2273 w 2989"/>
                <a:gd name="T3" fmla="*/ 112 h 440"/>
                <a:gd name="T4" fmla="*/ 1494 w 2989"/>
                <a:gd name="T5" fmla="*/ 0 h 440"/>
                <a:gd name="T6" fmla="*/ 715 w 2989"/>
                <a:gd name="T7" fmla="*/ 112 h 440"/>
                <a:gd name="T8" fmla="*/ 0 w 2989"/>
                <a:gd name="T9" fmla="*/ 440 h 440"/>
                <a:gd name="T10" fmla="*/ 1 w 2989"/>
                <a:gd name="T11" fmla="*/ 440 h 440"/>
              </a:gdLst>
              <a:ahLst/>
              <a:cxnLst>
                <a:cxn ang="0">
                  <a:pos x="T0" y="T1"/>
                </a:cxn>
                <a:cxn ang="0">
                  <a:pos x="T2" y="T3"/>
                </a:cxn>
                <a:cxn ang="0">
                  <a:pos x="T4" y="T5"/>
                </a:cxn>
                <a:cxn ang="0">
                  <a:pos x="T6" y="T7"/>
                </a:cxn>
                <a:cxn ang="0">
                  <a:pos x="T8" y="T9"/>
                </a:cxn>
                <a:cxn ang="0">
                  <a:pos x="T10" y="T11"/>
                </a:cxn>
              </a:cxnLst>
              <a:rect l="0" t="0" r="r" b="b"/>
              <a:pathLst>
                <a:path w="2989" h="440">
                  <a:moveTo>
                    <a:pt x="2989" y="440"/>
                  </a:moveTo>
                  <a:lnTo>
                    <a:pt x="2273" y="112"/>
                  </a:lnTo>
                  <a:lnTo>
                    <a:pt x="1494" y="0"/>
                  </a:lnTo>
                  <a:lnTo>
                    <a:pt x="715" y="112"/>
                  </a:lnTo>
                  <a:lnTo>
                    <a:pt x="0" y="440"/>
                  </a:lnTo>
                  <a:lnTo>
                    <a:pt x="1" y="44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3" name="Freeform 245"/>
            <p:cNvSpPr>
              <a:spLocks/>
            </p:cNvSpPr>
            <p:nvPr/>
          </p:nvSpPr>
          <p:spPr bwMode="auto">
            <a:xfrm>
              <a:off x="1846" y="2661"/>
              <a:ext cx="247" cy="20"/>
            </a:xfrm>
            <a:custGeom>
              <a:avLst/>
              <a:gdLst>
                <a:gd name="T0" fmla="*/ 0 w 2473"/>
                <a:gd name="T1" fmla="*/ 0 h 195"/>
                <a:gd name="T2" fmla="*/ 816 w 2473"/>
                <a:gd name="T3" fmla="*/ 195 h 195"/>
                <a:gd name="T4" fmla="*/ 1656 w 2473"/>
                <a:gd name="T5" fmla="*/ 195 h 195"/>
                <a:gd name="T6" fmla="*/ 2472 w 2473"/>
                <a:gd name="T7" fmla="*/ 0 h 195"/>
                <a:gd name="T8" fmla="*/ 2473 w 2473"/>
                <a:gd name="T9" fmla="*/ 0 h 195"/>
              </a:gdLst>
              <a:ahLst/>
              <a:cxnLst>
                <a:cxn ang="0">
                  <a:pos x="T0" y="T1"/>
                </a:cxn>
                <a:cxn ang="0">
                  <a:pos x="T2" y="T3"/>
                </a:cxn>
                <a:cxn ang="0">
                  <a:pos x="T4" y="T5"/>
                </a:cxn>
                <a:cxn ang="0">
                  <a:pos x="T6" y="T7"/>
                </a:cxn>
                <a:cxn ang="0">
                  <a:pos x="T8" y="T9"/>
                </a:cxn>
              </a:cxnLst>
              <a:rect l="0" t="0" r="r" b="b"/>
              <a:pathLst>
                <a:path w="2473" h="195">
                  <a:moveTo>
                    <a:pt x="0" y="0"/>
                  </a:moveTo>
                  <a:lnTo>
                    <a:pt x="816" y="195"/>
                  </a:lnTo>
                  <a:lnTo>
                    <a:pt x="1656" y="195"/>
                  </a:lnTo>
                  <a:lnTo>
                    <a:pt x="2472" y="0"/>
                  </a:lnTo>
                  <a:lnTo>
                    <a:pt x="24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4" name="Freeform 246"/>
            <p:cNvSpPr>
              <a:spLocks/>
            </p:cNvSpPr>
            <p:nvPr/>
          </p:nvSpPr>
          <p:spPr bwMode="auto">
            <a:xfrm>
              <a:off x="3149" y="2164"/>
              <a:ext cx="221" cy="221"/>
            </a:xfrm>
            <a:custGeom>
              <a:avLst/>
              <a:gdLst>
                <a:gd name="T0" fmla="*/ 2203 w 2204"/>
                <a:gd name="T1" fmla="*/ 1104 h 2208"/>
                <a:gd name="T2" fmla="*/ 2120 w 2204"/>
                <a:gd name="T3" fmla="*/ 681 h 2208"/>
                <a:gd name="T4" fmla="*/ 1881 w 2204"/>
                <a:gd name="T5" fmla="*/ 324 h 2208"/>
                <a:gd name="T6" fmla="*/ 1523 w 2204"/>
                <a:gd name="T7" fmla="*/ 84 h 2208"/>
                <a:gd name="T8" fmla="*/ 1102 w 2204"/>
                <a:gd name="T9" fmla="*/ 0 h 2208"/>
                <a:gd name="T10" fmla="*/ 681 w 2204"/>
                <a:gd name="T11" fmla="*/ 84 h 2208"/>
                <a:gd name="T12" fmla="*/ 323 w 2204"/>
                <a:gd name="T13" fmla="*/ 324 h 2208"/>
                <a:gd name="T14" fmla="*/ 84 w 2204"/>
                <a:gd name="T15" fmla="*/ 681 h 2208"/>
                <a:gd name="T16" fmla="*/ 0 w 2204"/>
                <a:gd name="T17" fmla="*/ 1104 h 2208"/>
                <a:gd name="T18" fmla="*/ 84 w 2204"/>
                <a:gd name="T19" fmla="*/ 1527 h 2208"/>
                <a:gd name="T20" fmla="*/ 323 w 2204"/>
                <a:gd name="T21" fmla="*/ 1885 h 2208"/>
                <a:gd name="T22" fmla="*/ 681 w 2204"/>
                <a:gd name="T23" fmla="*/ 2124 h 2208"/>
                <a:gd name="T24" fmla="*/ 1102 w 2204"/>
                <a:gd name="T25" fmla="*/ 2208 h 2208"/>
                <a:gd name="T26" fmla="*/ 1523 w 2204"/>
                <a:gd name="T27" fmla="*/ 2124 h 2208"/>
                <a:gd name="T28" fmla="*/ 1881 w 2204"/>
                <a:gd name="T29" fmla="*/ 1885 h 2208"/>
                <a:gd name="T30" fmla="*/ 2120 w 2204"/>
                <a:gd name="T31" fmla="*/ 1527 h 2208"/>
                <a:gd name="T32" fmla="*/ 2203 w 2204"/>
                <a:gd name="T33" fmla="*/ 1104 h 2208"/>
                <a:gd name="T34" fmla="*/ 2204 w 2204"/>
                <a:gd name="T35" fmla="*/ 1104 h 2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04" h="2208">
                  <a:moveTo>
                    <a:pt x="2203" y="1104"/>
                  </a:moveTo>
                  <a:lnTo>
                    <a:pt x="2120" y="681"/>
                  </a:lnTo>
                  <a:lnTo>
                    <a:pt x="1881" y="324"/>
                  </a:lnTo>
                  <a:lnTo>
                    <a:pt x="1523" y="84"/>
                  </a:lnTo>
                  <a:lnTo>
                    <a:pt x="1102" y="0"/>
                  </a:lnTo>
                  <a:lnTo>
                    <a:pt x="681" y="84"/>
                  </a:lnTo>
                  <a:lnTo>
                    <a:pt x="323" y="324"/>
                  </a:lnTo>
                  <a:lnTo>
                    <a:pt x="84" y="681"/>
                  </a:lnTo>
                  <a:lnTo>
                    <a:pt x="0" y="1104"/>
                  </a:lnTo>
                  <a:lnTo>
                    <a:pt x="84" y="1527"/>
                  </a:lnTo>
                  <a:lnTo>
                    <a:pt x="323" y="1885"/>
                  </a:lnTo>
                  <a:lnTo>
                    <a:pt x="681" y="2124"/>
                  </a:lnTo>
                  <a:lnTo>
                    <a:pt x="1102" y="2208"/>
                  </a:lnTo>
                  <a:lnTo>
                    <a:pt x="1523" y="2124"/>
                  </a:lnTo>
                  <a:lnTo>
                    <a:pt x="1881" y="1885"/>
                  </a:lnTo>
                  <a:lnTo>
                    <a:pt x="2120" y="1527"/>
                  </a:lnTo>
                  <a:lnTo>
                    <a:pt x="2203" y="1104"/>
                  </a:lnTo>
                  <a:lnTo>
                    <a:pt x="2204" y="110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5" name="Freeform 247"/>
            <p:cNvSpPr>
              <a:spLocks/>
            </p:cNvSpPr>
            <p:nvPr/>
          </p:nvSpPr>
          <p:spPr bwMode="auto">
            <a:xfrm>
              <a:off x="3127" y="2145"/>
              <a:ext cx="265" cy="265"/>
            </a:xfrm>
            <a:custGeom>
              <a:avLst/>
              <a:gdLst>
                <a:gd name="T0" fmla="*/ 2642 w 2643"/>
                <a:gd name="T1" fmla="*/ 1325 h 2650"/>
                <a:gd name="T2" fmla="*/ 2542 w 2643"/>
                <a:gd name="T3" fmla="*/ 818 h 2650"/>
                <a:gd name="T4" fmla="*/ 2255 w 2643"/>
                <a:gd name="T5" fmla="*/ 388 h 2650"/>
                <a:gd name="T6" fmla="*/ 1827 w 2643"/>
                <a:gd name="T7" fmla="*/ 101 h 2650"/>
                <a:gd name="T8" fmla="*/ 1321 w 2643"/>
                <a:gd name="T9" fmla="*/ 0 h 2650"/>
                <a:gd name="T10" fmla="*/ 815 w 2643"/>
                <a:gd name="T11" fmla="*/ 101 h 2650"/>
                <a:gd name="T12" fmla="*/ 387 w 2643"/>
                <a:gd name="T13" fmla="*/ 388 h 2650"/>
                <a:gd name="T14" fmla="*/ 99 w 2643"/>
                <a:gd name="T15" fmla="*/ 818 h 2650"/>
                <a:gd name="T16" fmla="*/ 0 w 2643"/>
                <a:gd name="T17" fmla="*/ 1325 h 2650"/>
                <a:gd name="T18" fmla="*/ 99 w 2643"/>
                <a:gd name="T19" fmla="*/ 1832 h 2650"/>
                <a:gd name="T20" fmla="*/ 387 w 2643"/>
                <a:gd name="T21" fmla="*/ 2262 h 2650"/>
                <a:gd name="T22" fmla="*/ 815 w 2643"/>
                <a:gd name="T23" fmla="*/ 2549 h 2650"/>
                <a:gd name="T24" fmla="*/ 1321 w 2643"/>
                <a:gd name="T25" fmla="*/ 2650 h 2650"/>
                <a:gd name="T26" fmla="*/ 1827 w 2643"/>
                <a:gd name="T27" fmla="*/ 2549 h 2650"/>
                <a:gd name="T28" fmla="*/ 2255 w 2643"/>
                <a:gd name="T29" fmla="*/ 2262 h 2650"/>
                <a:gd name="T30" fmla="*/ 2542 w 2643"/>
                <a:gd name="T31" fmla="*/ 1832 h 2650"/>
                <a:gd name="T32" fmla="*/ 2642 w 2643"/>
                <a:gd name="T33" fmla="*/ 1325 h 2650"/>
                <a:gd name="T34" fmla="*/ 2643 w 2643"/>
                <a:gd name="T35" fmla="*/ 1325 h 2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43" h="2650">
                  <a:moveTo>
                    <a:pt x="2642" y="1325"/>
                  </a:moveTo>
                  <a:lnTo>
                    <a:pt x="2542" y="818"/>
                  </a:lnTo>
                  <a:lnTo>
                    <a:pt x="2255" y="388"/>
                  </a:lnTo>
                  <a:lnTo>
                    <a:pt x="1827" y="101"/>
                  </a:lnTo>
                  <a:lnTo>
                    <a:pt x="1321" y="0"/>
                  </a:lnTo>
                  <a:lnTo>
                    <a:pt x="815" y="101"/>
                  </a:lnTo>
                  <a:lnTo>
                    <a:pt x="387" y="388"/>
                  </a:lnTo>
                  <a:lnTo>
                    <a:pt x="99" y="818"/>
                  </a:lnTo>
                  <a:lnTo>
                    <a:pt x="0" y="1325"/>
                  </a:lnTo>
                  <a:lnTo>
                    <a:pt x="99" y="1832"/>
                  </a:lnTo>
                  <a:lnTo>
                    <a:pt x="387" y="2262"/>
                  </a:lnTo>
                  <a:lnTo>
                    <a:pt x="815" y="2549"/>
                  </a:lnTo>
                  <a:lnTo>
                    <a:pt x="1321" y="2650"/>
                  </a:lnTo>
                  <a:lnTo>
                    <a:pt x="1827" y="2549"/>
                  </a:lnTo>
                  <a:lnTo>
                    <a:pt x="2255" y="2262"/>
                  </a:lnTo>
                  <a:lnTo>
                    <a:pt x="2542" y="1832"/>
                  </a:lnTo>
                  <a:lnTo>
                    <a:pt x="2642" y="1325"/>
                  </a:lnTo>
                  <a:lnTo>
                    <a:pt x="2643" y="13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6" name="Freeform 248"/>
            <p:cNvSpPr>
              <a:spLocks/>
            </p:cNvSpPr>
            <p:nvPr/>
          </p:nvSpPr>
          <p:spPr bwMode="auto">
            <a:xfrm>
              <a:off x="3094" y="2109"/>
              <a:ext cx="331" cy="331"/>
            </a:xfrm>
            <a:custGeom>
              <a:avLst/>
              <a:gdLst>
                <a:gd name="T0" fmla="*/ 3304 w 3305"/>
                <a:gd name="T1" fmla="*/ 1656 h 3312"/>
                <a:gd name="T2" fmla="*/ 3178 w 3305"/>
                <a:gd name="T3" fmla="*/ 1022 h 3312"/>
                <a:gd name="T4" fmla="*/ 2820 w 3305"/>
                <a:gd name="T5" fmla="*/ 484 h 3312"/>
                <a:gd name="T6" fmla="*/ 2284 w 3305"/>
                <a:gd name="T7" fmla="*/ 126 h 3312"/>
                <a:gd name="T8" fmla="*/ 1652 w 3305"/>
                <a:gd name="T9" fmla="*/ 0 h 3312"/>
                <a:gd name="T10" fmla="*/ 1020 w 3305"/>
                <a:gd name="T11" fmla="*/ 126 h 3312"/>
                <a:gd name="T12" fmla="*/ 484 w 3305"/>
                <a:gd name="T13" fmla="*/ 484 h 3312"/>
                <a:gd name="T14" fmla="*/ 126 w 3305"/>
                <a:gd name="T15" fmla="*/ 1022 h 3312"/>
                <a:gd name="T16" fmla="*/ 0 w 3305"/>
                <a:gd name="T17" fmla="*/ 1656 h 3312"/>
                <a:gd name="T18" fmla="*/ 126 w 3305"/>
                <a:gd name="T19" fmla="*/ 2290 h 3312"/>
                <a:gd name="T20" fmla="*/ 484 w 3305"/>
                <a:gd name="T21" fmla="*/ 2827 h 3312"/>
                <a:gd name="T22" fmla="*/ 1020 w 3305"/>
                <a:gd name="T23" fmla="*/ 3186 h 3312"/>
                <a:gd name="T24" fmla="*/ 1652 w 3305"/>
                <a:gd name="T25" fmla="*/ 3312 h 3312"/>
                <a:gd name="T26" fmla="*/ 2284 w 3305"/>
                <a:gd name="T27" fmla="*/ 3186 h 3312"/>
                <a:gd name="T28" fmla="*/ 2820 w 3305"/>
                <a:gd name="T29" fmla="*/ 2827 h 3312"/>
                <a:gd name="T30" fmla="*/ 3178 w 3305"/>
                <a:gd name="T31" fmla="*/ 2290 h 3312"/>
                <a:gd name="T32" fmla="*/ 3304 w 3305"/>
                <a:gd name="T33" fmla="*/ 1656 h 3312"/>
                <a:gd name="T34" fmla="*/ 3305 w 3305"/>
                <a:gd name="T35" fmla="*/ 1656 h 3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05" h="3312">
                  <a:moveTo>
                    <a:pt x="3304" y="1656"/>
                  </a:moveTo>
                  <a:lnTo>
                    <a:pt x="3178" y="1022"/>
                  </a:lnTo>
                  <a:lnTo>
                    <a:pt x="2820" y="484"/>
                  </a:lnTo>
                  <a:lnTo>
                    <a:pt x="2284" y="126"/>
                  </a:lnTo>
                  <a:lnTo>
                    <a:pt x="1652" y="0"/>
                  </a:lnTo>
                  <a:lnTo>
                    <a:pt x="1020" y="126"/>
                  </a:lnTo>
                  <a:lnTo>
                    <a:pt x="484" y="484"/>
                  </a:lnTo>
                  <a:lnTo>
                    <a:pt x="126" y="1022"/>
                  </a:lnTo>
                  <a:lnTo>
                    <a:pt x="0" y="1656"/>
                  </a:lnTo>
                  <a:lnTo>
                    <a:pt x="126" y="2290"/>
                  </a:lnTo>
                  <a:lnTo>
                    <a:pt x="484" y="2827"/>
                  </a:lnTo>
                  <a:lnTo>
                    <a:pt x="1020" y="3186"/>
                  </a:lnTo>
                  <a:lnTo>
                    <a:pt x="1652" y="3312"/>
                  </a:lnTo>
                  <a:lnTo>
                    <a:pt x="2284" y="3186"/>
                  </a:lnTo>
                  <a:lnTo>
                    <a:pt x="2820" y="2827"/>
                  </a:lnTo>
                  <a:lnTo>
                    <a:pt x="3178" y="2290"/>
                  </a:lnTo>
                  <a:lnTo>
                    <a:pt x="3304" y="1656"/>
                  </a:lnTo>
                  <a:lnTo>
                    <a:pt x="3305" y="16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7" name="Freeform 249"/>
            <p:cNvSpPr>
              <a:spLocks/>
            </p:cNvSpPr>
            <p:nvPr/>
          </p:nvSpPr>
          <p:spPr bwMode="auto">
            <a:xfrm>
              <a:off x="3474" y="2241"/>
              <a:ext cx="6" cy="34"/>
            </a:xfrm>
            <a:custGeom>
              <a:avLst/>
              <a:gdLst>
                <a:gd name="T0" fmla="*/ 54 w 54"/>
                <a:gd name="T1" fmla="*/ 337 h 337"/>
                <a:gd name="T2" fmla="*/ 0 w 54"/>
                <a:gd name="T3" fmla="*/ 0 h 337"/>
                <a:gd name="T4" fmla="*/ 1 w 54"/>
                <a:gd name="T5" fmla="*/ 0 h 337"/>
              </a:gdLst>
              <a:ahLst/>
              <a:cxnLst>
                <a:cxn ang="0">
                  <a:pos x="T0" y="T1"/>
                </a:cxn>
                <a:cxn ang="0">
                  <a:pos x="T2" y="T3"/>
                </a:cxn>
                <a:cxn ang="0">
                  <a:pos x="T4" y="T5"/>
                </a:cxn>
              </a:cxnLst>
              <a:rect l="0" t="0" r="r" b="b"/>
              <a:pathLst>
                <a:path w="54" h="337">
                  <a:moveTo>
                    <a:pt x="54" y="3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8" name="Freeform 250"/>
            <p:cNvSpPr>
              <a:spLocks/>
            </p:cNvSpPr>
            <p:nvPr/>
          </p:nvSpPr>
          <p:spPr bwMode="auto">
            <a:xfrm>
              <a:off x="3461" y="2192"/>
              <a:ext cx="11" cy="32"/>
            </a:xfrm>
            <a:custGeom>
              <a:avLst/>
              <a:gdLst>
                <a:gd name="T0" fmla="*/ 100 w 100"/>
                <a:gd name="T1" fmla="*/ 321 h 321"/>
                <a:gd name="T2" fmla="*/ 73 w 100"/>
                <a:gd name="T3" fmla="*/ 144 h 321"/>
                <a:gd name="T4" fmla="*/ 0 w 100"/>
                <a:gd name="T5" fmla="*/ 0 h 321"/>
                <a:gd name="T6" fmla="*/ 1 w 100"/>
                <a:gd name="T7" fmla="*/ 0 h 321"/>
              </a:gdLst>
              <a:ahLst/>
              <a:cxnLst>
                <a:cxn ang="0">
                  <a:pos x="T0" y="T1"/>
                </a:cxn>
                <a:cxn ang="0">
                  <a:pos x="T2" y="T3"/>
                </a:cxn>
                <a:cxn ang="0">
                  <a:pos x="T4" y="T5"/>
                </a:cxn>
                <a:cxn ang="0">
                  <a:pos x="T6" y="T7"/>
                </a:cxn>
              </a:cxnLst>
              <a:rect l="0" t="0" r="r" b="b"/>
              <a:pathLst>
                <a:path w="100" h="321">
                  <a:moveTo>
                    <a:pt x="100" y="321"/>
                  </a:moveTo>
                  <a:lnTo>
                    <a:pt x="73" y="144"/>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59" name="Freeform 251"/>
            <p:cNvSpPr>
              <a:spLocks/>
            </p:cNvSpPr>
            <p:nvPr/>
          </p:nvSpPr>
          <p:spPr bwMode="auto">
            <a:xfrm>
              <a:off x="3438" y="2147"/>
              <a:ext cx="16" cy="30"/>
            </a:xfrm>
            <a:custGeom>
              <a:avLst/>
              <a:gdLst>
                <a:gd name="T0" fmla="*/ 156 w 156"/>
                <a:gd name="T1" fmla="*/ 304 h 304"/>
                <a:gd name="T2" fmla="*/ 0 w 156"/>
                <a:gd name="T3" fmla="*/ 0 h 304"/>
                <a:gd name="T4" fmla="*/ 1 w 156"/>
                <a:gd name="T5" fmla="*/ 0 h 304"/>
              </a:gdLst>
              <a:ahLst/>
              <a:cxnLst>
                <a:cxn ang="0">
                  <a:pos x="T0" y="T1"/>
                </a:cxn>
                <a:cxn ang="0">
                  <a:pos x="T2" y="T3"/>
                </a:cxn>
                <a:cxn ang="0">
                  <a:pos x="T4" y="T5"/>
                </a:cxn>
              </a:cxnLst>
              <a:rect l="0" t="0" r="r" b="b"/>
              <a:pathLst>
                <a:path w="156" h="304">
                  <a:moveTo>
                    <a:pt x="156" y="3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0" name="Freeform 252"/>
            <p:cNvSpPr>
              <a:spLocks/>
            </p:cNvSpPr>
            <p:nvPr/>
          </p:nvSpPr>
          <p:spPr bwMode="auto">
            <a:xfrm>
              <a:off x="3403" y="2110"/>
              <a:ext cx="24" cy="24"/>
            </a:xfrm>
            <a:custGeom>
              <a:avLst/>
              <a:gdLst>
                <a:gd name="T0" fmla="*/ 241 w 241"/>
                <a:gd name="T1" fmla="*/ 242 h 242"/>
                <a:gd name="T2" fmla="*/ 0 w 241"/>
                <a:gd name="T3" fmla="*/ 0 h 242"/>
                <a:gd name="T4" fmla="*/ 1 w 241"/>
                <a:gd name="T5" fmla="*/ 0 h 242"/>
              </a:gdLst>
              <a:ahLst/>
              <a:cxnLst>
                <a:cxn ang="0">
                  <a:pos x="T0" y="T1"/>
                </a:cxn>
                <a:cxn ang="0">
                  <a:pos x="T2" y="T3"/>
                </a:cxn>
                <a:cxn ang="0">
                  <a:pos x="T4" y="T5"/>
                </a:cxn>
              </a:cxnLst>
              <a:rect l="0" t="0" r="r" b="b"/>
              <a:pathLst>
                <a:path w="241" h="242">
                  <a:moveTo>
                    <a:pt x="241" y="2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1" name="Freeform 253"/>
            <p:cNvSpPr>
              <a:spLocks/>
            </p:cNvSpPr>
            <p:nvPr/>
          </p:nvSpPr>
          <p:spPr bwMode="auto">
            <a:xfrm>
              <a:off x="3361" y="2082"/>
              <a:ext cx="30" cy="16"/>
            </a:xfrm>
            <a:custGeom>
              <a:avLst/>
              <a:gdLst>
                <a:gd name="T0" fmla="*/ 297 w 297"/>
                <a:gd name="T1" fmla="*/ 162 h 162"/>
                <a:gd name="T2" fmla="*/ 279 w 297"/>
                <a:gd name="T3" fmla="*/ 143 h 162"/>
                <a:gd name="T4" fmla="*/ 0 w 297"/>
                <a:gd name="T5" fmla="*/ 0 h 162"/>
                <a:gd name="T6" fmla="*/ 1 w 297"/>
                <a:gd name="T7" fmla="*/ 0 h 162"/>
              </a:gdLst>
              <a:ahLst/>
              <a:cxnLst>
                <a:cxn ang="0">
                  <a:pos x="T0" y="T1"/>
                </a:cxn>
                <a:cxn ang="0">
                  <a:pos x="T2" y="T3"/>
                </a:cxn>
                <a:cxn ang="0">
                  <a:pos x="T4" y="T5"/>
                </a:cxn>
                <a:cxn ang="0">
                  <a:pos x="T6" y="T7"/>
                </a:cxn>
              </a:cxnLst>
              <a:rect l="0" t="0" r="r" b="b"/>
              <a:pathLst>
                <a:path w="297" h="162">
                  <a:moveTo>
                    <a:pt x="297" y="162"/>
                  </a:moveTo>
                  <a:lnTo>
                    <a:pt x="279" y="143"/>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2" name="Freeform 254"/>
            <p:cNvSpPr>
              <a:spLocks/>
            </p:cNvSpPr>
            <p:nvPr/>
          </p:nvSpPr>
          <p:spPr bwMode="auto">
            <a:xfrm>
              <a:off x="3314" y="2063"/>
              <a:ext cx="32" cy="11"/>
            </a:xfrm>
            <a:custGeom>
              <a:avLst/>
              <a:gdLst>
                <a:gd name="T0" fmla="*/ 316 w 316"/>
                <a:gd name="T1" fmla="*/ 115 h 115"/>
                <a:gd name="T2" fmla="*/ 134 w 316"/>
                <a:gd name="T3" fmla="*/ 22 h 115"/>
                <a:gd name="T4" fmla="*/ 0 w 316"/>
                <a:gd name="T5" fmla="*/ 0 h 115"/>
                <a:gd name="T6" fmla="*/ 1 w 316"/>
                <a:gd name="T7" fmla="*/ 0 h 115"/>
              </a:gdLst>
              <a:ahLst/>
              <a:cxnLst>
                <a:cxn ang="0">
                  <a:pos x="T0" y="T1"/>
                </a:cxn>
                <a:cxn ang="0">
                  <a:pos x="T2" y="T3"/>
                </a:cxn>
                <a:cxn ang="0">
                  <a:pos x="T4" y="T5"/>
                </a:cxn>
                <a:cxn ang="0">
                  <a:pos x="T6" y="T7"/>
                </a:cxn>
              </a:cxnLst>
              <a:rect l="0" t="0" r="r" b="b"/>
              <a:pathLst>
                <a:path w="316" h="115">
                  <a:moveTo>
                    <a:pt x="316" y="115"/>
                  </a:moveTo>
                  <a:lnTo>
                    <a:pt x="134" y="22"/>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3" name="Freeform 255"/>
            <p:cNvSpPr>
              <a:spLocks/>
            </p:cNvSpPr>
            <p:nvPr/>
          </p:nvSpPr>
          <p:spPr bwMode="auto">
            <a:xfrm>
              <a:off x="3263" y="2055"/>
              <a:ext cx="34" cy="5"/>
            </a:xfrm>
            <a:custGeom>
              <a:avLst/>
              <a:gdLst>
                <a:gd name="T0" fmla="*/ 336 w 336"/>
                <a:gd name="T1" fmla="*/ 52 h 52"/>
                <a:gd name="T2" fmla="*/ 0 w 336"/>
                <a:gd name="T3" fmla="*/ 0 h 52"/>
                <a:gd name="T4" fmla="*/ 1 w 336"/>
                <a:gd name="T5" fmla="*/ 0 h 52"/>
              </a:gdLst>
              <a:ahLst/>
              <a:cxnLst>
                <a:cxn ang="0">
                  <a:pos x="T0" y="T1"/>
                </a:cxn>
                <a:cxn ang="0">
                  <a:pos x="T2" y="T3"/>
                </a:cxn>
                <a:cxn ang="0">
                  <a:pos x="T4" y="T5"/>
                </a:cxn>
              </a:cxnLst>
              <a:rect l="0" t="0" r="r" b="b"/>
              <a:pathLst>
                <a:path w="336" h="52">
                  <a:moveTo>
                    <a:pt x="336" y="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4" name="Freeform 256"/>
            <p:cNvSpPr>
              <a:spLocks/>
            </p:cNvSpPr>
            <p:nvPr/>
          </p:nvSpPr>
          <p:spPr bwMode="auto">
            <a:xfrm>
              <a:off x="3213" y="2056"/>
              <a:ext cx="34" cy="5"/>
            </a:xfrm>
            <a:custGeom>
              <a:avLst/>
              <a:gdLst>
                <a:gd name="T0" fmla="*/ 335 w 335"/>
                <a:gd name="T1" fmla="*/ 0 h 53"/>
                <a:gd name="T2" fmla="*/ 0 w 335"/>
                <a:gd name="T3" fmla="*/ 53 h 53"/>
                <a:gd name="T4" fmla="*/ 1 w 335"/>
                <a:gd name="T5" fmla="*/ 53 h 53"/>
              </a:gdLst>
              <a:ahLst/>
              <a:cxnLst>
                <a:cxn ang="0">
                  <a:pos x="T0" y="T1"/>
                </a:cxn>
                <a:cxn ang="0">
                  <a:pos x="T2" y="T3"/>
                </a:cxn>
                <a:cxn ang="0">
                  <a:pos x="T4" y="T5"/>
                </a:cxn>
              </a:cxnLst>
              <a:rect l="0" t="0" r="r" b="b"/>
              <a:pathLst>
                <a:path w="335" h="53">
                  <a:moveTo>
                    <a:pt x="335" y="0"/>
                  </a:moveTo>
                  <a:lnTo>
                    <a:pt x="0" y="53"/>
                  </a:lnTo>
                  <a:lnTo>
                    <a:pt x="1" y="5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5" name="Freeform 257"/>
            <p:cNvSpPr>
              <a:spLocks/>
            </p:cNvSpPr>
            <p:nvPr/>
          </p:nvSpPr>
          <p:spPr bwMode="auto">
            <a:xfrm>
              <a:off x="3165" y="2064"/>
              <a:ext cx="31" cy="14"/>
            </a:xfrm>
            <a:custGeom>
              <a:avLst/>
              <a:gdLst>
                <a:gd name="T0" fmla="*/ 309 w 309"/>
                <a:gd name="T1" fmla="*/ 0 h 139"/>
                <a:gd name="T2" fmla="*/ 259 w 309"/>
                <a:gd name="T3" fmla="*/ 8 h 139"/>
                <a:gd name="T4" fmla="*/ 0 w 309"/>
                <a:gd name="T5" fmla="*/ 139 h 139"/>
                <a:gd name="T6" fmla="*/ 1 w 309"/>
                <a:gd name="T7" fmla="*/ 139 h 139"/>
              </a:gdLst>
              <a:ahLst/>
              <a:cxnLst>
                <a:cxn ang="0">
                  <a:pos x="T0" y="T1"/>
                </a:cxn>
                <a:cxn ang="0">
                  <a:pos x="T2" y="T3"/>
                </a:cxn>
                <a:cxn ang="0">
                  <a:pos x="T4" y="T5"/>
                </a:cxn>
                <a:cxn ang="0">
                  <a:pos x="T6" y="T7"/>
                </a:cxn>
              </a:cxnLst>
              <a:rect l="0" t="0" r="r" b="b"/>
              <a:pathLst>
                <a:path w="309" h="139">
                  <a:moveTo>
                    <a:pt x="309" y="0"/>
                  </a:moveTo>
                  <a:lnTo>
                    <a:pt x="259" y="8"/>
                  </a:lnTo>
                  <a:lnTo>
                    <a:pt x="0" y="139"/>
                  </a:lnTo>
                  <a:lnTo>
                    <a:pt x="1" y="13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6" name="Freeform 258"/>
            <p:cNvSpPr>
              <a:spLocks/>
            </p:cNvSpPr>
            <p:nvPr/>
          </p:nvSpPr>
          <p:spPr bwMode="auto">
            <a:xfrm>
              <a:off x="3122" y="2086"/>
              <a:ext cx="28" cy="18"/>
            </a:xfrm>
            <a:custGeom>
              <a:avLst/>
              <a:gdLst>
                <a:gd name="T0" fmla="*/ 283 w 283"/>
                <a:gd name="T1" fmla="*/ 0 h 184"/>
                <a:gd name="T2" fmla="*/ 79 w 283"/>
                <a:gd name="T3" fmla="*/ 105 h 184"/>
                <a:gd name="T4" fmla="*/ 0 w 283"/>
                <a:gd name="T5" fmla="*/ 184 h 184"/>
                <a:gd name="T6" fmla="*/ 1 w 283"/>
                <a:gd name="T7" fmla="*/ 184 h 184"/>
              </a:gdLst>
              <a:ahLst/>
              <a:cxnLst>
                <a:cxn ang="0">
                  <a:pos x="T0" y="T1"/>
                </a:cxn>
                <a:cxn ang="0">
                  <a:pos x="T2" y="T3"/>
                </a:cxn>
                <a:cxn ang="0">
                  <a:pos x="T4" y="T5"/>
                </a:cxn>
                <a:cxn ang="0">
                  <a:pos x="T6" y="T7"/>
                </a:cxn>
              </a:cxnLst>
              <a:rect l="0" t="0" r="r" b="b"/>
              <a:pathLst>
                <a:path w="283" h="184">
                  <a:moveTo>
                    <a:pt x="283" y="0"/>
                  </a:moveTo>
                  <a:lnTo>
                    <a:pt x="79" y="105"/>
                  </a:lnTo>
                  <a:lnTo>
                    <a:pt x="0" y="184"/>
                  </a:lnTo>
                  <a:lnTo>
                    <a:pt x="1" y="18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7" name="Freeform 259"/>
            <p:cNvSpPr>
              <a:spLocks/>
            </p:cNvSpPr>
            <p:nvPr/>
          </p:nvSpPr>
          <p:spPr bwMode="auto">
            <a:xfrm>
              <a:off x="3086" y="2116"/>
              <a:ext cx="24" cy="24"/>
            </a:xfrm>
            <a:custGeom>
              <a:avLst/>
              <a:gdLst>
                <a:gd name="T0" fmla="*/ 240 w 240"/>
                <a:gd name="T1" fmla="*/ 0 h 241"/>
                <a:gd name="T2" fmla="*/ 0 w 240"/>
                <a:gd name="T3" fmla="*/ 241 h 241"/>
                <a:gd name="T4" fmla="*/ 1 w 240"/>
                <a:gd name="T5" fmla="*/ 241 h 241"/>
              </a:gdLst>
              <a:ahLst/>
              <a:cxnLst>
                <a:cxn ang="0">
                  <a:pos x="T0" y="T1"/>
                </a:cxn>
                <a:cxn ang="0">
                  <a:pos x="T2" y="T3"/>
                </a:cxn>
                <a:cxn ang="0">
                  <a:pos x="T4" y="T5"/>
                </a:cxn>
              </a:cxnLst>
              <a:rect l="0" t="0" r="r" b="b"/>
              <a:pathLst>
                <a:path w="240" h="241">
                  <a:moveTo>
                    <a:pt x="240" y="0"/>
                  </a:moveTo>
                  <a:lnTo>
                    <a:pt x="0" y="241"/>
                  </a:lnTo>
                  <a:lnTo>
                    <a:pt x="1" y="24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8" name="Freeform 260"/>
            <p:cNvSpPr>
              <a:spLocks/>
            </p:cNvSpPr>
            <p:nvPr/>
          </p:nvSpPr>
          <p:spPr bwMode="auto">
            <a:xfrm>
              <a:off x="3061" y="2154"/>
              <a:ext cx="16" cy="31"/>
            </a:xfrm>
            <a:custGeom>
              <a:avLst/>
              <a:gdLst>
                <a:gd name="T0" fmla="*/ 155 w 155"/>
                <a:gd name="T1" fmla="*/ 0 h 304"/>
                <a:gd name="T2" fmla="*/ 0 w 155"/>
                <a:gd name="T3" fmla="*/ 304 h 304"/>
                <a:gd name="T4" fmla="*/ 1 w 155"/>
                <a:gd name="T5" fmla="*/ 304 h 304"/>
              </a:gdLst>
              <a:ahLst/>
              <a:cxnLst>
                <a:cxn ang="0">
                  <a:pos x="T0" y="T1"/>
                </a:cxn>
                <a:cxn ang="0">
                  <a:pos x="T2" y="T3"/>
                </a:cxn>
                <a:cxn ang="0">
                  <a:pos x="T4" y="T5"/>
                </a:cxn>
              </a:cxnLst>
              <a:rect l="0" t="0" r="r" b="b"/>
              <a:pathLst>
                <a:path w="155" h="304">
                  <a:moveTo>
                    <a:pt x="155" y="0"/>
                  </a:moveTo>
                  <a:lnTo>
                    <a:pt x="0" y="304"/>
                  </a:lnTo>
                  <a:lnTo>
                    <a:pt x="1" y="30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69" name="Freeform 261"/>
            <p:cNvSpPr>
              <a:spLocks/>
            </p:cNvSpPr>
            <p:nvPr/>
          </p:nvSpPr>
          <p:spPr bwMode="auto">
            <a:xfrm>
              <a:off x="3046" y="2200"/>
              <a:ext cx="7" cy="33"/>
            </a:xfrm>
            <a:custGeom>
              <a:avLst/>
              <a:gdLst>
                <a:gd name="T0" fmla="*/ 77 w 77"/>
                <a:gd name="T1" fmla="*/ 0 h 328"/>
                <a:gd name="T2" fmla="*/ 42 w 77"/>
                <a:gd name="T3" fmla="*/ 67 h 328"/>
                <a:gd name="T4" fmla="*/ 0 w 77"/>
                <a:gd name="T5" fmla="*/ 328 h 328"/>
                <a:gd name="T6" fmla="*/ 2 w 77"/>
                <a:gd name="T7" fmla="*/ 328 h 328"/>
              </a:gdLst>
              <a:ahLst/>
              <a:cxnLst>
                <a:cxn ang="0">
                  <a:pos x="T0" y="T1"/>
                </a:cxn>
                <a:cxn ang="0">
                  <a:pos x="T2" y="T3"/>
                </a:cxn>
                <a:cxn ang="0">
                  <a:pos x="T4" y="T5"/>
                </a:cxn>
                <a:cxn ang="0">
                  <a:pos x="T6" y="T7"/>
                </a:cxn>
              </a:cxnLst>
              <a:rect l="0" t="0" r="r" b="b"/>
              <a:pathLst>
                <a:path w="77" h="328">
                  <a:moveTo>
                    <a:pt x="77" y="0"/>
                  </a:moveTo>
                  <a:lnTo>
                    <a:pt x="42" y="67"/>
                  </a:lnTo>
                  <a:lnTo>
                    <a:pt x="0" y="328"/>
                  </a:lnTo>
                  <a:lnTo>
                    <a:pt x="2" y="32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0" name="Freeform 262"/>
            <p:cNvSpPr>
              <a:spLocks/>
            </p:cNvSpPr>
            <p:nvPr/>
          </p:nvSpPr>
          <p:spPr bwMode="auto">
            <a:xfrm>
              <a:off x="3039" y="2249"/>
              <a:ext cx="4" cy="34"/>
            </a:xfrm>
            <a:custGeom>
              <a:avLst/>
              <a:gdLst>
                <a:gd name="T0" fmla="*/ 40 w 40"/>
                <a:gd name="T1" fmla="*/ 0 h 337"/>
                <a:gd name="T2" fmla="*/ 0 w 40"/>
                <a:gd name="T3" fmla="*/ 253 h 337"/>
                <a:gd name="T4" fmla="*/ 14 w 40"/>
                <a:gd name="T5" fmla="*/ 337 h 337"/>
                <a:gd name="T6" fmla="*/ 15 w 40"/>
                <a:gd name="T7" fmla="*/ 337 h 337"/>
              </a:gdLst>
              <a:ahLst/>
              <a:cxnLst>
                <a:cxn ang="0">
                  <a:pos x="T0" y="T1"/>
                </a:cxn>
                <a:cxn ang="0">
                  <a:pos x="T2" y="T3"/>
                </a:cxn>
                <a:cxn ang="0">
                  <a:pos x="T4" y="T5"/>
                </a:cxn>
                <a:cxn ang="0">
                  <a:pos x="T6" y="T7"/>
                </a:cxn>
              </a:cxnLst>
              <a:rect l="0" t="0" r="r" b="b"/>
              <a:pathLst>
                <a:path w="40" h="337">
                  <a:moveTo>
                    <a:pt x="40" y="0"/>
                  </a:moveTo>
                  <a:lnTo>
                    <a:pt x="0" y="253"/>
                  </a:lnTo>
                  <a:lnTo>
                    <a:pt x="14" y="337"/>
                  </a:lnTo>
                  <a:lnTo>
                    <a:pt x="15" y="3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1" name="Freeform 263"/>
            <p:cNvSpPr>
              <a:spLocks/>
            </p:cNvSpPr>
            <p:nvPr/>
          </p:nvSpPr>
          <p:spPr bwMode="auto">
            <a:xfrm>
              <a:off x="3043" y="2300"/>
              <a:ext cx="5" cy="34"/>
            </a:xfrm>
            <a:custGeom>
              <a:avLst/>
              <a:gdLst>
                <a:gd name="T0" fmla="*/ 0 w 54"/>
                <a:gd name="T1" fmla="*/ 0 h 338"/>
                <a:gd name="T2" fmla="*/ 53 w 54"/>
                <a:gd name="T3" fmla="*/ 338 h 338"/>
                <a:gd name="T4" fmla="*/ 54 w 54"/>
                <a:gd name="T5" fmla="*/ 338 h 338"/>
              </a:gdLst>
              <a:ahLst/>
              <a:cxnLst>
                <a:cxn ang="0">
                  <a:pos x="T0" y="T1"/>
                </a:cxn>
                <a:cxn ang="0">
                  <a:pos x="T2" y="T3"/>
                </a:cxn>
                <a:cxn ang="0">
                  <a:pos x="T4" y="T5"/>
                </a:cxn>
              </a:cxnLst>
              <a:rect l="0" t="0" r="r" b="b"/>
              <a:pathLst>
                <a:path w="54" h="338">
                  <a:moveTo>
                    <a:pt x="0" y="0"/>
                  </a:moveTo>
                  <a:lnTo>
                    <a:pt x="53" y="338"/>
                  </a:lnTo>
                  <a:lnTo>
                    <a:pt x="54" y="3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2" name="Freeform 264"/>
            <p:cNvSpPr>
              <a:spLocks/>
            </p:cNvSpPr>
            <p:nvPr/>
          </p:nvSpPr>
          <p:spPr bwMode="auto">
            <a:xfrm>
              <a:off x="3053" y="2350"/>
              <a:ext cx="16" cy="30"/>
            </a:xfrm>
            <a:custGeom>
              <a:avLst/>
              <a:gdLst>
                <a:gd name="T0" fmla="*/ 0 w 155"/>
                <a:gd name="T1" fmla="*/ 0 h 304"/>
                <a:gd name="T2" fmla="*/ 154 w 155"/>
                <a:gd name="T3" fmla="*/ 304 h 304"/>
                <a:gd name="T4" fmla="*/ 155 w 155"/>
                <a:gd name="T5" fmla="*/ 304 h 304"/>
              </a:gdLst>
              <a:ahLst/>
              <a:cxnLst>
                <a:cxn ang="0">
                  <a:pos x="T0" y="T1"/>
                </a:cxn>
                <a:cxn ang="0">
                  <a:pos x="T2" y="T3"/>
                </a:cxn>
                <a:cxn ang="0">
                  <a:pos x="T4" y="T5"/>
                </a:cxn>
              </a:cxnLst>
              <a:rect l="0" t="0" r="r" b="b"/>
              <a:pathLst>
                <a:path w="155" h="304">
                  <a:moveTo>
                    <a:pt x="0" y="0"/>
                  </a:moveTo>
                  <a:lnTo>
                    <a:pt x="154" y="304"/>
                  </a:lnTo>
                  <a:lnTo>
                    <a:pt x="155" y="30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3" name="Freeform 265"/>
            <p:cNvSpPr>
              <a:spLocks/>
            </p:cNvSpPr>
            <p:nvPr/>
          </p:nvSpPr>
          <p:spPr bwMode="auto">
            <a:xfrm>
              <a:off x="3077" y="2395"/>
              <a:ext cx="21" cy="26"/>
            </a:xfrm>
            <a:custGeom>
              <a:avLst/>
              <a:gdLst>
                <a:gd name="T0" fmla="*/ 0 w 215"/>
                <a:gd name="T1" fmla="*/ 0 h 260"/>
                <a:gd name="T2" fmla="*/ 46 w 215"/>
                <a:gd name="T3" fmla="*/ 91 h 260"/>
                <a:gd name="T4" fmla="*/ 214 w 215"/>
                <a:gd name="T5" fmla="*/ 260 h 260"/>
                <a:gd name="T6" fmla="*/ 215 w 215"/>
                <a:gd name="T7" fmla="*/ 260 h 260"/>
              </a:gdLst>
              <a:ahLst/>
              <a:cxnLst>
                <a:cxn ang="0">
                  <a:pos x="T0" y="T1"/>
                </a:cxn>
                <a:cxn ang="0">
                  <a:pos x="T2" y="T3"/>
                </a:cxn>
                <a:cxn ang="0">
                  <a:pos x="T4" y="T5"/>
                </a:cxn>
                <a:cxn ang="0">
                  <a:pos x="T6" y="T7"/>
                </a:cxn>
              </a:cxnLst>
              <a:rect l="0" t="0" r="r" b="b"/>
              <a:pathLst>
                <a:path w="215" h="260">
                  <a:moveTo>
                    <a:pt x="0" y="0"/>
                  </a:moveTo>
                  <a:lnTo>
                    <a:pt x="46" y="91"/>
                  </a:lnTo>
                  <a:lnTo>
                    <a:pt x="214" y="260"/>
                  </a:lnTo>
                  <a:lnTo>
                    <a:pt x="215" y="26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4" name="Freeform 266"/>
            <p:cNvSpPr>
              <a:spLocks/>
            </p:cNvSpPr>
            <p:nvPr/>
          </p:nvSpPr>
          <p:spPr bwMode="auto">
            <a:xfrm>
              <a:off x="3110" y="2434"/>
              <a:ext cx="25" cy="22"/>
            </a:xfrm>
            <a:custGeom>
              <a:avLst/>
              <a:gdLst>
                <a:gd name="T0" fmla="*/ 0 w 253"/>
                <a:gd name="T1" fmla="*/ 0 h 226"/>
                <a:gd name="T2" fmla="*/ 200 w 253"/>
                <a:gd name="T3" fmla="*/ 199 h 226"/>
                <a:gd name="T4" fmla="*/ 252 w 253"/>
                <a:gd name="T5" fmla="*/ 226 h 226"/>
                <a:gd name="T6" fmla="*/ 253 w 253"/>
                <a:gd name="T7" fmla="*/ 226 h 226"/>
              </a:gdLst>
              <a:ahLst/>
              <a:cxnLst>
                <a:cxn ang="0">
                  <a:pos x="T0" y="T1"/>
                </a:cxn>
                <a:cxn ang="0">
                  <a:pos x="T2" y="T3"/>
                </a:cxn>
                <a:cxn ang="0">
                  <a:pos x="T4" y="T5"/>
                </a:cxn>
                <a:cxn ang="0">
                  <a:pos x="T6" y="T7"/>
                </a:cxn>
              </a:cxnLst>
              <a:rect l="0" t="0" r="r" b="b"/>
              <a:pathLst>
                <a:path w="253" h="226">
                  <a:moveTo>
                    <a:pt x="0" y="0"/>
                  </a:moveTo>
                  <a:lnTo>
                    <a:pt x="200" y="199"/>
                  </a:lnTo>
                  <a:lnTo>
                    <a:pt x="252" y="226"/>
                  </a:lnTo>
                  <a:lnTo>
                    <a:pt x="253" y="22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5" name="Freeform 267"/>
            <p:cNvSpPr>
              <a:spLocks/>
            </p:cNvSpPr>
            <p:nvPr/>
          </p:nvSpPr>
          <p:spPr bwMode="auto">
            <a:xfrm>
              <a:off x="3150" y="2464"/>
              <a:ext cx="31" cy="15"/>
            </a:xfrm>
            <a:custGeom>
              <a:avLst/>
              <a:gdLst>
                <a:gd name="T0" fmla="*/ 0 w 305"/>
                <a:gd name="T1" fmla="*/ 0 h 155"/>
                <a:gd name="T2" fmla="*/ 303 w 305"/>
                <a:gd name="T3" fmla="*/ 155 h 155"/>
                <a:gd name="T4" fmla="*/ 305 w 305"/>
                <a:gd name="T5" fmla="*/ 155 h 155"/>
              </a:gdLst>
              <a:ahLst/>
              <a:cxnLst>
                <a:cxn ang="0">
                  <a:pos x="T0" y="T1"/>
                </a:cxn>
                <a:cxn ang="0">
                  <a:pos x="T2" y="T3"/>
                </a:cxn>
                <a:cxn ang="0">
                  <a:pos x="T4" y="T5"/>
                </a:cxn>
              </a:cxnLst>
              <a:rect l="0" t="0" r="r" b="b"/>
              <a:pathLst>
                <a:path w="305" h="155">
                  <a:moveTo>
                    <a:pt x="0" y="0"/>
                  </a:moveTo>
                  <a:lnTo>
                    <a:pt x="303" y="155"/>
                  </a:lnTo>
                  <a:lnTo>
                    <a:pt x="305" y="15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6" name="Freeform 268"/>
            <p:cNvSpPr>
              <a:spLocks/>
            </p:cNvSpPr>
            <p:nvPr/>
          </p:nvSpPr>
          <p:spPr bwMode="auto">
            <a:xfrm>
              <a:off x="3196" y="2486"/>
              <a:ext cx="34" cy="5"/>
            </a:xfrm>
            <a:custGeom>
              <a:avLst/>
              <a:gdLst>
                <a:gd name="T0" fmla="*/ 0 w 336"/>
                <a:gd name="T1" fmla="*/ 0 h 53"/>
                <a:gd name="T2" fmla="*/ 335 w 336"/>
                <a:gd name="T3" fmla="*/ 53 h 53"/>
                <a:gd name="T4" fmla="*/ 336 w 336"/>
                <a:gd name="T5" fmla="*/ 53 h 53"/>
              </a:gdLst>
              <a:ahLst/>
              <a:cxnLst>
                <a:cxn ang="0">
                  <a:pos x="T0" y="T1"/>
                </a:cxn>
                <a:cxn ang="0">
                  <a:pos x="T2" y="T3"/>
                </a:cxn>
                <a:cxn ang="0">
                  <a:pos x="T4" y="T5"/>
                </a:cxn>
              </a:cxnLst>
              <a:rect l="0" t="0" r="r" b="b"/>
              <a:pathLst>
                <a:path w="336" h="53">
                  <a:moveTo>
                    <a:pt x="0" y="0"/>
                  </a:moveTo>
                  <a:lnTo>
                    <a:pt x="335" y="53"/>
                  </a:lnTo>
                  <a:lnTo>
                    <a:pt x="336" y="5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7" name="Freeform 269"/>
            <p:cNvSpPr>
              <a:spLocks/>
            </p:cNvSpPr>
            <p:nvPr/>
          </p:nvSpPr>
          <p:spPr bwMode="auto">
            <a:xfrm>
              <a:off x="3247" y="2492"/>
              <a:ext cx="33" cy="4"/>
            </a:xfrm>
            <a:custGeom>
              <a:avLst/>
              <a:gdLst>
                <a:gd name="T0" fmla="*/ 0 w 338"/>
                <a:gd name="T1" fmla="*/ 12 h 33"/>
                <a:gd name="T2" fmla="*/ 127 w 338"/>
                <a:gd name="T3" fmla="*/ 33 h 33"/>
                <a:gd name="T4" fmla="*/ 337 w 338"/>
                <a:gd name="T5" fmla="*/ 0 h 33"/>
                <a:gd name="T6" fmla="*/ 338 w 338"/>
                <a:gd name="T7" fmla="*/ 0 h 33"/>
              </a:gdLst>
              <a:ahLst/>
              <a:cxnLst>
                <a:cxn ang="0">
                  <a:pos x="T0" y="T1"/>
                </a:cxn>
                <a:cxn ang="0">
                  <a:pos x="T2" y="T3"/>
                </a:cxn>
                <a:cxn ang="0">
                  <a:pos x="T4" y="T5"/>
                </a:cxn>
                <a:cxn ang="0">
                  <a:pos x="T6" y="T7"/>
                </a:cxn>
              </a:cxnLst>
              <a:rect l="0" t="0" r="r" b="b"/>
              <a:pathLst>
                <a:path w="338" h="33">
                  <a:moveTo>
                    <a:pt x="0" y="12"/>
                  </a:moveTo>
                  <a:lnTo>
                    <a:pt x="127" y="33"/>
                  </a:lnTo>
                  <a:lnTo>
                    <a:pt x="337" y="0"/>
                  </a:lnTo>
                  <a:lnTo>
                    <a:pt x="3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8" name="Freeform 270"/>
            <p:cNvSpPr>
              <a:spLocks/>
            </p:cNvSpPr>
            <p:nvPr/>
          </p:nvSpPr>
          <p:spPr bwMode="auto">
            <a:xfrm>
              <a:off x="3297" y="2483"/>
              <a:ext cx="34" cy="7"/>
            </a:xfrm>
            <a:custGeom>
              <a:avLst/>
              <a:gdLst>
                <a:gd name="T0" fmla="*/ 0 w 334"/>
                <a:gd name="T1" fmla="*/ 63 h 63"/>
                <a:gd name="T2" fmla="*/ 302 w 334"/>
                <a:gd name="T3" fmla="*/ 15 h 63"/>
                <a:gd name="T4" fmla="*/ 333 w 334"/>
                <a:gd name="T5" fmla="*/ 0 h 63"/>
                <a:gd name="T6" fmla="*/ 334 w 334"/>
                <a:gd name="T7" fmla="*/ 0 h 63"/>
              </a:gdLst>
              <a:ahLst/>
              <a:cxnLst>
                <a:cxn ang="0">
                  <a:pos x="T0" y="T1"/>
                </a:cxn>
                <a:cxn ang="0">
                  <a:pos x="T2" y="T3"/>
                </a:cxn>
                <a:cxn ang="0">
                  <a:pos x="T4" y="T5"/>
                </a:cxn>
                <a:cxn ang="0">
                  <a:pos x="T6" y="T7"/>
                </a:cxn>
              </a:cxnLst>
              <a:rect l="0" t="0" r="r" b="b"/>
              <a:pathLst>
                <a:path w="334" h="63">
                  <a:moveTo>
                    <a:pt x="0" y="63"/>
                  </a:moveTo>
                  <a:lnTo>
                    <a:pt x="302" y="15"/>
                  </a:lnTo>
                  <a:lnTo>
                    <a:pt x="333" y="0"/>
                  </a:lnTo>
                  <a:lnTo>
                    <a:pt x="3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79" name="Freeform 271"/>
            <p:cNvSpPr>
              <a:spLocks/>
            </p:cNvSpPr>
            <p:nvPr/>
          </p:nvSpPr>
          <p:spPr bwMode="auto">
            <a:xfrm>
              <a:off x="3346" y="2460"/>
              <a:ext cx="30" cy="15"/>
            </a:xfrm>
            <a:custGeom>
              <a:avLst/>
              <a:gdLst>
                <a:gd name="T0" fmla="*/ 0 w 305"/>
                <a:gd name="T1" fmla="*/ 154 h 154"/>
                <a:gd name="T2" fmla="*/ 304 w 305"/>
                <a:gd name="T3" fmla="*/ 0 h 154"/>
                <a:gd name="T4" fmla="*/ 305 w 305"/>
                <a:gd name="T5" fmla="*/ 0 h 154"/>
              </a:gdLst>
              <a:ahLst/>
              <a:cxnLst>
                <a:cxn ang="0">
                  <a:pos x="T0" y="T1"/>
                </a:cxn>
                <a:cxn ang="0">
                  <a:pos x="T2" y="T3"/>
                </a:cxn>
                <a:cxn ang="0">
                  <a:pos x="T4" y="T5"/>
                </a:cxn>
              </a:cxnLst>
              <a:rect l="0" t="0" r="r" b="b"/>
              <a:pathLst>
                <a:path w="305" h="154">
                  <a:moveTo>
                    <a:pt x="0" y="154"/>
                  </a:moveTo>
                  <a:lnTo>
                    <a:pt x="304" y="0"/>
                  </a:lnTo>
                  <a:lnTo>
                    <a:pt x="3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80" name="Freeform 272"/>
            <p:cNvSpPr>
              <a:spLocks/>
            </p:cNvSpPr>
            <p:nvPr/>
          </p:nvSpPr>
          <p:spPr bwMode="auto">
            <a:xfrm>
              <a:off x="3391" y="2427"/>
              <a:ext cx="24" cy="25"/>
            </a:xfrm>
            <a:custGeom>
              <a:avLst/>
              <a:gdLst>
                <a:gd name="T0" fmla="*/ 0 w 243"/>
                <a:gd name="T1" fmla="*/ 242 h 242"/>
                <a:gd name="T2" fmla="*/ 241 w 243"/>
                <a:gd name="T3" fmla="*/ 0 h 242"/>
                <a:gd name="T4" fmla="*/ 243 w 243"/>
                <a:gd name="T5" fmla="*/ 0 h 242"/>
              </a:gdLst>
              <a:ahLst/>
              <a:cxnLst>
                <a:cxn ang="0">
                  <a:pos x="T0" y="T1"/>
                </a:cxn>
                <a:cxn ang="0">
                  <a:pos x="T2" y="T3"/>
                </a:cxn>
                <a:cxn ang="0">
                  <a:pos x="T4" y="T5"/>
                </a:cxn>
              </a:cxnLst>
              <a:rect l="0" t="0" r="r" b="b"/>
              <a:pathLst>
                <a:path w="243" h="242">
                  <a:moveTo>
                    <a:pt x="0" y="242"/>
                  </a:moveTo>
                  <a:lnTo>
                    <a:pt x="241" y="0"/>
                  </a:lnTo>
                  <a:lnTo>
                    <a:pt x="2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81" name="Freeform 273"/>
            <p:cNvSpPr>
              <a:spLocks/>
            </p:cNvSpPr>
            <p:nvPr/>
          </p:nvSpPr>
          <p:spPr bwMode="auto">
            <a:xfrm>
              <a:off x="3427" y="2388"/>
              <a:ext cx="19" cy="27"/>
            </a:xfrm>
            <a:custGeom>
              <a:avLst/>
              <a:gdLst>
                <a:gd name="T0" fmla="*/ 0 w 194"/>
                <a:gd name="T1" fmla="*/ 276 h 276"/>
                <a:gd name="T2" fmla="*/ 109 w 194"/>
                <a:gd name="T3" fmla="*/ 167 h 276"/>
                <a:gd name="T4" fmla="*/ 193 w 194"/>
                <a:gd name="T5" fmla="*/ 0 h 276"/>
                <a:gd name="T6" fmla="*/ 194 w 194"/>
                <a:gd name="T7" fmla="*/ 0 h 276"/>
              </a:gdLst>
              <a:ahLst/>
              <a:cxnLst>
                <a:cxn ang="0">
                  <a:pos x="T0" y="T1"/>
                </a:cxn>
                <a:cxn ang="0">
                  <a:pos x="T2" y="T3"/>
                </a:cxn>
                <a:cxn ang="0">
                  <a:pos x="T4" y="T5"/>
                </a:cxn>
                <a:cxn ang="0">
                  <a:pos x="T6" y="T7"/>
                </a:cxn>
              </a:cxnLst>
              <a:rect l="0" t="0" r="r" b="b"/>
              <a:pathLst>
                <a:path w="194" h="276">
                  <a:moveTo>
                    <a:pt x="0" y="276"/>
                  </a:moveTo>
                  <a:lnTo>
                    <a:pt x="109" y="167"/>
                  </a:lnTo>
                  <a:lnTo>
                    <a:pt x="193" y="0"/>
                  </a:lnTo>
                  <a:lnTo>
                    <a:pt x="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82" name="Freeform 274"/>
            <p:cNvSpPr>
              <a:spLocks/>
            </p:cNvSpPr>
            <p:nvPr/>
          </p:nvSpPr>
          <p:spPr bwMode="auto">
            <a:xfrm>
              <a:off x="3454" y="2342"/>
              <a:ext cx="15" cy="31"/>
            </a:xfrm>
            <a:custGeom>
              <a:avLst/>
              <a:gdLst>
                <a:gd name="T0" fmla="*/ 0 w 152"/>
                <a:gd name="T1" fmla="*/ 306 h 306"/>
                <a:gd name="T2" fmla="*/ 150 w 152"/>
                <a:gd name="T3" fmla="*/ 9 h 306"/>
                <a:gd name="T4" fmla="*/ 151 w 152"/>
                <a:gd name="T5" fmla="*/ 0 h 306"/>
                <a:gd name="T6" fmla="*/ 152 w 152"/>
                <a:gd name="T7" fmla="*/ 0 h 306"/>
              </a:gdLst>
              <a:ahLst/>
              <a:cxnLst>
                <a:cxn ang="0">
                  <a:pos x="T0" y="T1"/>
                </a:cxn>
                <a:cxn ang="0">
                  <a:pos x="T2" y="T3"/>
                </a:cxn>
                <a:cxn ang="0">
                  <a:pos x="T4" y="T5"/>
                </a:cxn>
                <a:cxn ang="0">
                  <a:pos x="T6" y="T7"/>
                </a:cxn>
              </a:cxnLst>
              <a:rect l="0" t="0" r="r" b="b"/>
              <a:pathLst>
                <a:path w="152" h="306">
                  <a:moveTo>
                    <a:pt x="0" y="306"/>
                  </a:moveTo>
                  <a:lnTo>
                    <a:pt x="150" y="9"/>
                  </a:lnTo>
                  <a:lnTo>
                    <a:pt x="151" y="0"/>
                  </a:lnTo>
                  <a:lnTo>
                    <a:pt x="1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83" name="Freeform 275"/>
            <p:cNvSpPr>
              <a:spLocks/>
            </p:cNvSpPr>
            <p:nvPr/>
          </p:nvSpPr>
          <p:spPr bwMode="auto">
            <a:xfrm>
              <a:off x="3472" y="2292"/>
              <a:ext cx="5" cy="33"/>
            </a:xfrm>
            <a:custGeom>
              <a:avLst/>
              <a:gdLst>
                <a:gd name="T0" fmla="*/ 0 w 55"/>
                <a:gd name="T1" fmla="*/ 337 h 337"/>
                <a:gd name="T2" fmla="*/ 54 w 55"/>
                <a:gd name="T3" fmla="*/ 0 h 337"/>
                <a:gd name="T4" fmla="*/ 55 w 55"/>
                <a:gd name="T5" fmla="*/ 0 h 337"/>
              </a:gdLst>
              <a:ahLst/>
              <a:cxnLst>
                <a:cxn ang="0">
                  <a:pos x="T0" y="T1"/>
                </a:cxn>
                <a:cxn ang="0">
                  <a:pos x="T2" y="T3"/>
                </a:cxn>
                <a:cxn ang="0">
                  <a:pos x="T4" y="T5"/>
                </a:cxn>
              </a:cxnLst>
              <a:rect l="0" t="0" r="r" b="b"/>
              <a:pathLst>
                <a:path w="55" h="337">
                  <a:moveTo>
                    <a:pt x="0" y="337"/>
                  </a:moveTo>
                  <a:lnTo>
                    <a:pt x="54" y="0"/>
                  </a:lnTo>
                  <a:lnTo>
                    <a:pt x="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84" name="Line 276"/>
            <p:cNvSpPr>
              <a:spLocks noChangeShapeType="1"/>
            </p:cNvSpPr>
            <p:nvPr/>
          </p:nvSpPr>
          <p:spPr bwMode="auto">
            <a:xfrm>
              <a:off x="3480" y="2275"/>
              <a:ext cx="1" cy="1"/>
            </a:xfrm>
            <a:prstGeom prst="line">
              <a:avLst/>
            </a:prstGeom>
            <a:noFill/>
            <a:ln w="0">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17685" name="Freeform 277"/>
            <p:cNvSpPr>
              <a:spLocks/>
            </p:cNvSpPr>
            <p:nvPr/>
          </p:nvSpPr>
          <p:spPr bwMode="auto">
            <a:xfrm>
              <a:off x="2984" y="1999"/>
              <a:ext cx="551" cy="552"/>
            </a:xfrm>
            <a:custGeom>
              <a:avLst/>
              <a:gdLst>
                <a:gd name="T0" fmla="*/ 5507 w 5509"/>
                <a:gd name="T1" fmla="*/ 2760 h 5520"/>
                <a:gd name="T2" fmla="*/ 5413 w 5509"/>
                <a:gd name="T3" fmla="*/ 2045 h 5520"/>
                <a:gd name="T4" fmla="*/ 5138 w 5509"/>
                <a:gd name="T5" fmla="*/ 1380 h 5520"/>
                <a:gd name="T6" fmla="*/ 4701 w 5509"/>
                <a:gd name="T7" fmla="*/ 808 h 5520"/>
                <a:gd name="T8" fmla="*/ 4131 w 5509"/>
                <a:gd name="T9" fmla="*/ 369 h 5520"/>
                <a:gd name="T10" fmla="*/ 3466 w 5509"/>
                <a:gd name="T11" fmla="*/ 94 h 5520"/>
                <a:gd name="T12" fmla="*/ 2754 w 5509"/>
                <a:gd name="T13" fmla="*/ 0 h 5520"/>
                <a:gd name="T14" fmla="*/ 2041 w 5509"/>
                <a:gd name="T15" fmla="*/ 94 h 5520"/>
                <a:gd name="T16" fmla="*/ 1377 w 5509"/>
                <a:gd name="T17" fmla="*/ 369 h 5520"/>
                <a:gd name="T18" fmla="*/ 807 w 5509"/>
                <a:gd name="T19" fmla="*/ 808 h 5520"/>
                <a:gd name="T20" fmla="*/ 370 w 5509"/>
                <a:gd name="T21" fmla="*/ 1380 h 5520"/>
                <a:gd name="T22" fmla="*/ 95 w 5509"/>
                <a:gd name="T23" fmla="*/ 2045 h 5520"/>
                <a:gd name="T24" fmla="*/ 0 w 5509"/>
                <a:gd name="T25" fmla="*/ 2760 h 5520"/>
                <a:gd name="T26" fmla="*/ 95 w 5509"/>
                <a:gd name="T27" fmla="*/ 3474 h 5520"/>
                <a:gd name="T28" fmla="*/ 370 w 5509"/>
                <a:gd name="T29" fmla="*/ 4140 h 5520"/>
                <a:gd name="T30" fmla="*/ 807 w 5509"/>
                <a:gd name="T31" fmla="*/ 4712 h 5520"/>
                <a:gd name="T32" fmla="*/ 1377 w 5509"/>
                <a:gd name="T33" fmla="*/ 5150 h 5520"/>
                <a:gd name="T34" fmla="*/ 2041 w 5509"/>
                <a:gd name="T35" fmla="*/ 5425 h 5520"/>
                <a:gd name="T36" fmla="*/ 2754 w 5509"/>
                <a:gd name="T37" fmla="*/ 5520 h 5520"/>
                <a:gd name="T38" fmla="*/ 3466 w 5509"/>
                <a:gd name="T39" fmla="*/ 5425 h 5520"/>
                <a:gd name="T40" fmla="*/ 4131 w 5509"/>
                <a:gd name="T41" fmla="*/ 5150 h 5520"/>
                <a:gd name="T42" fmla="*/ 4701 w 5509"/>
                <a:gd name="T43" fmla="*/ 4712 h 5520"/>
                <a:gd name="T44" fmla="*/ 5138 w 5509"/>
                <a:gd name="T45" fmla="*/ 4140 h 5520"/>
                <a:gd name="T46" fmla="*/ 5413 w 5509"/>
                <a:gd name="T47" fmla="*/ 3474 h 5520"/>
                <a:gd name="T48" fmla="*/ 5507 w 5509"/>
                <a:gd name="T49" fmla="*/ 2760 h 5520"/>
                <a:gd name="T50" fmla="*/ 5509 w 5509"/>
                <a:gd name="T51" fmla="*/ 2760 h 5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09" h="5520">
                  <a:moveTo>
                    <a:pt x="5507" y="2760"/>
                  </a:moveTo>
                  <a:lnTo>
                    <a:pt x="5413" y="2045"/>
                  </a:lnTo>
                  <a:lnTo>
                    <a:pt x="5138" y="1380"/>
                  </a:lnTo>
                  <a:lnTo>
                    <a:pt x="4701" y="808"/>
                  </a:lnTo>
                  <a:lnTo>
                    <a:pt x="4131" y="369"/>
                  </a:lnTo>
                  <a:lnTo>
                    <a:pt x="3466" y="94"/>
                  </a:lnTo>
                  <a:lnTo>
                    <a:pt x="2754" y="0"/>
                  </a:lnTo>
                  <a:lnTo>
                    <a:pt x="2041" y="94"/>
                  </a:lnTo>
                  <a:lnTo>
                    <a:pt x="1377" y="369"/>
                  </a:lnTo>
                  <a:lnTo>
                    <a:pt x="807" y="808"/>
                  </a:lnTo>
                  <a:lnTo>
                    <a:pt x="370" y="1380"/>
                  </a:lnTo>
                  <a:lnTo>
                    <a:pt x="95" y="2045"/>
                  </a:lnTo>
                  <a:lnTo>
                    <a:pt x="0" y="2760"/>
                  </a:lnTo>
                  <a:lnTo>
                    <a:pt x="95" y="3474"/>
                  </a:lnTo>
                  <a:lnTo>
                    <a:pt x="370" y="4140"/>
                  </a:lnTo>
                  <a:lnTo>
                    <a:pt x="807" y="4712"/>
                  </a:lnTo>
                  <a:lnTo>
                    <a:pt x="1377" y="5150"/>
                  </a:lnTo>
                  <a:lnTo>
                    <a:pt x="2041" y="5425"/>
                  </a:lnTo>
                  <a:lnTo>
                    <a:pt x="2754" y="5520"/>
                  </a:lnTo>
                  <a:lnTo>
                    <a:pt x="3466" y="5425"/>
                  </a:lnTo>
                  <a:lnTo>
                    <a:pt x="4131" y="5150"/>
                  </a:lnTo>
                  <a:lnTo>
                    <a:pt x="4701" y="4712"/>
                  </a:lnTo>
                  <a:lnTo>
                    <a:pt x="5138" y="4140"/>
                  </a:lnTo>
                  <a:lnTo>
                    <a:pt x="5413" y="3474"/>
                  </a:lnTo>
                  <a:lnTo>
                    <a:pt x="5507" y="2760"/>
                  </a:lnTo>
                  <a:lnTo>
                    <a:pt x="5509" y="276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86" name="Freeform 278"/>
            <p:cNvSpPr>
              <a:spLocks/>
            </p:cNvSpPr>
            <p:nvPr/>
          </p:nvSpPr>
          <p:spPr bwMode="auto">
            <a:xfrm>
              <a:off x="3237" y="2661"/>
              <a:ext cx="44" cy="1"/>
            </a:xfrm>
            <a:custGeom>
              <a:avLst/>
              <a:gdLst>
                <a:gd name="T0" fmla="*/ 0 w 443"/>
                <a:gd name="T1" fmla="*/ 442 w 443"/>
                <a:gd name="T2" fmla="*/ 443 w 443"/>
              </a:gdLst>
              <a:ahLst/>
              <a:cxnLst>
                <a:cxn ang="0">
                  <a:pos x="T0" y="0"/>
                </a:cxn>
                <a:cxn ang="0">
                  <a:pos x="T1" y="0"/>
                </a:cxn>
                <a:cxn ang="0">
                  <a:pos x="T2" y="0"/>
                </a:cxn>
              </a:cxnLst>
              <a:rect l="0" t="0" r="r" b="b"/>
              <a:pathLst>
                <a:path w="443">
                  <a:moveTo>
                    <a:pt x="0" y="0"/>
                  </a:moveTo>
                  <a:lnTo>
                    <a:pt x="442" y="0"/>
                  </a:lnTo>
                  <a:lnTo>
                    <a:pt x="4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87" name="Freeform 279"/>
            <p:cNvSpPr>
              <a:spLocks/>
            </p:cNvSpPr>
            <p:nvPr/>
          </p:nvSpPr>
          <p:spPr bwMode="auto">
            <a:xfrm>
              <a:off x="3237" y="1888"/>
              <a:ext cx="44" cy="1"/>
            </a:xfrm>
            <a:custGeom>
              <a:avLst/>
              <a:gdLst>
                <a:gd name="T0" fmla="*/ 0 w 443"/>
                <a:gd name="T1" fmla="*/ 442 w 443"/>
                <a:gd name="T2" fmla="*/ 443 w 443"/>
              </a:gdLst>
              <a:ahLst/>
              <a:cxnLst>
                <a:cxn ang="0">
                  <a:pos x="T0" y="0"/>
                </a:cxn>
                <a:cxn ang="0">
                  <a:pos x="T1" y="0"/>
                </a:cxn>
                <a:cxn ang="0">
                  <a:pos x="T2" y="0"/>
                </a:cxn>
              </a:cxnLst>
              <a:rect l="0" t="0" r="r" b="b"/>
              <a:pathLst>
                <a:path w="443">
                  <a:moveTo>
                    <a:pt x="0" y="0"/>
                  </a:moveTo>
                  <a:lnTo>
                    <a:pt x="442" y="0"/>
                  </a:lnTo>
                  <a:lnTo>
                    <a:pt x="4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88" name="Freeform 280"/>
            <p:cNvSpPr>
              <a:spLocks/>
            </p:cNvSpPr>
            <p:nvPr/>
          </p:nvSpPr>
          <p:spPr bwMode="auto">
            <a:xfrm>
              <a:off x="3237" y="1888"/>
              <a:ext cx="1" cy="112"/>
            </a:xfrm>
            <a:custGeom>
              <a:avLst/>
              <a:gdLst>
                <a:gd name="T0" fmla="*/ 0 w 1"/>
                <a:gd name="T1" fmla="*/ 0 h 1112"/>
                <a:gd name="T2" fmla="*/ 0 w 1"/>
                <a:gd name="T3" fmla="*/ 1112 h 1112"/>
                <a:gd name="T4" fmla="*/ 1 w 1"/>
                <a:gd name="T5" fmla="*/ 1112 h 1112"/>
              </a:gdLst>
              <a:ahLst/>
              <a:cxnLst>
                <a:cxn ang="0">
                  <a:pos x="T0" y="T1"/>
                </a:cxn>
                <a:cxn ang="0">
                  <a:pos x="T2" y="T3"/>
                </a:cxn>
                <a:cxn ang="0">
                  <a:pos x="T4" y="T5"/>
                </a:cxn>
              </a:cxnLst>
              <a:rect l="0" t="0" r="r" b="b"/>
              <a:pathLst>
                <a:path w="1" h="1112">
                  <a:moveTo>
                    <a:pt x="0" y="0"/>
                  </a:moveTo>
                  <a:lnTo>
                    <a:pt x="0" y="1112"/>
                  </a:lnTo>
                  <a:lnTo>
                    <a:pt x="1" y="111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89" name="Freeform 281"/>
            <p:cNvSpPr>
              <a:spLocks/>
            </p:cNvSpPr>
            <p:nvPr/>
          </p:nvSpPr>
          <p:spPr bwMode="auto">
            <a:xfrm>
              <a:off x="3281" y="1888"/>
              <a:ext cx="1" cy="112"/>
            </a:xfrm>
            <a:custGeom>
              <a:avLst/>
              <a:gdLst>
                <a:gd name="T0" fmla="*/ 0 w 1"/>
                <a:gd name="T1" fmla="*/ 0 h 1112"/>
                <a:gd name="T2" fmla="*/ 0 w 1"/>
                <a:gd name="T3" fmla="*/ 1112 h 1112"/>
                <a:gd name="T4" fmla="*/ 1 w 1"/>
                <a:gd name="T5" fmla="*/ 1112 h 1112"/>
              </a:gdLst>
              <a:ahLst/>
              <a:cxnLst>
                <a:cxn ang="0">
                  <a:pos x="T0" y="T1"/>
                </a:cxn>
                <a:cxn ang="0">
                  <a:pos x="T2" y="T3"/>
                </a:cxn>
                <a:cxn ang="0">
                  <a:pos x="T4" y="T5"/>
                </a:cxn>
              </a:cxnLst>
              <a:rect l="0" t="0" r="r" b="b"/>
              <a:pathLst>
                <a:path w="1" h="1112">
                  <a:moveTo>
                    <a:pt x="0" y="0"/>
                  </a:moveTo>
                  <a:lnTo>
                    <a:pt x="0" y="1112"/>
                  </a:lnTo>
                  <a:lnTo>
                    <a:pt x="1" y="111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0" name="Freeform 282"/>
            <p:cNvSpPr>
              <a:spLocks/>
            </p:cNvSpPr>
            <p:nvPr/>
          </p:nvSpPr>
          <p:spPr bwMode="auto">
            <a:xfrm>
              <a:off x="3249" y="2683"/>
              <a:ext cx="21" cy="1"/>
            </a:xfrm>
            <a:custGeom>
              <a:avLst/>
              <a:gdLst>
                <a:gd name="T0" fmla="*/ 0 w 206"/>
                <a:gd name="T1" fmla="*/ 205 w 206"/>
                <a:gd name="T2" fmla="*/ 206 w 206"/>
              </a:gdLst>
              <a:ahLst/>
              <a:cxnLst>
                <a:cxn ang="0">
                  <a:pos x="T0" y="0"/>
                </a:cxn>
                <a:cxn ang="0">
                  <a:pos x="T1" y="0"/>
                </a:cxn>
                <a:cxn ang="0">
                  <a:pos x="T2" y="0"/>
                </a:cxn>
              </a:cxnLst>
              <a:rect l="0" t="0" r="r" b="b"/>
              <a:pathLst>
                <a:path w="206">
                  <a:moveTo>
                    <a:pt x="0" y="0"/>
                  </a:moveTo>
                  <a:lnTo>
                    <a:pt x="205" y="0"/>
                  </a:lnTo>
                  <a:lnTo>
                    <a:pt x="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1" name="Freeform 283"/>
            <p:cNvSpPr>
              <a:spLocks/>
            </p:cNvSpPr>
            <p:nvPr/>
          </p:nvSpPr>
          <p:spPr bwMode="auto">
            <a:xfrm>
              <a:off x="3248" y="1844"/>
              <a:ext cx="23" cy="1"/>
            </a:xfrm>
            <a:custGeom>
              <a:avLst/>
              <a:gdLst>
                <a:gd name="T0" fmla="*/ 0 w 233"/>
                <a:gd name="T1" fmla="*/ 232 w 233"/>
                <a:gd name="T2" fmla="*/ 233 w 233"/>
              </a:gdLst>
              <a:ahLst/>
              <a:cxnLst>
                <a:cxn ang="0">
                  <a:pos x="T0" y="0"/>
                </a:cxn>
                <a:cxn ang="0">
                  <a:pos x="T1" y="0"/>
                </a:cxn>
                <a:cxn ang="0">
                  <a:pos x="T2" y="0"/>
                </a:cxn>
              </a:cxnLst>
              <a:rect l="0" t="0" r="r" b="b"/>
              <a:pathLst>
                <a:path w="233">
                  <a:moveTo>
                    <a:pt x="0" y="0"/>
                  </a:moveTo>
                  <a:lnTo>
                    <a:pt x="232" y="0"/>
                  </a:lnTo>
                  <a:lnTo>
                    <a:pt x="2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2" name="Freeform 284"/>
            <p:cNvSpPr>
              <a:spLocks/>
            </p:cNvSpPr>
            <p:nvPr/>
          </p:nvSpPr>
          <p:spPr bwMode="auto">
            <a:xfrm>
              <a:off x="3281" y="2550"/>
              <a:ext cx="1" cy="111"/>
            </a:xfrm>
            <a:custGeom>
              <a:avLst/>
              <a:gdLst>
                <a:gd name="T0" fmla="*/ 0 w 1"/>
                <a:gd name="T1" fmla="*/ 0 h 1113"/>
                <a:gd name="T2" fmla="*/ 0 w 1"/>
                <a:gd name="T3" fmla="*/ 1113 h 1113"/>
                <a:gd name="T4" fmla="*/ 1 w 1"/>
                <a:gd name="T5" fmla="*/ 1113 h 1113"/>
              </a:gdLst>
              <a:ahLst/>
              <a:cxnLst>
                <a:cxn ang="0">
                  <a:pos x="T0" y="T1"/>
                </a:cxn>
                <a:cxn ang="0">
                  <a:pos x="T2" y="T3"/>
                </a:cxn>
                <a:cxn ang="0">
                  <a:pos x="T4" y="T5"/>
                </a:cxn>
              </a:cxnLst>
              <a:rect l="0" t="0" r="r" b="b"/>
              <a:pathLst>
                <a:path w="1" h="1113">
                  <a:moveTo>
                    <a:pt x="0" y="0"/>
                  </a:moveTo>
                  <a:lnTo>
                    <a:pt x="0" y="1113"/>
                  </a:lnTo>
                  <a:lnTo>
                    <a:pt x="1" y="111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3" name="Freeform 285"/>
            <p:cNvSpPr>
              <a:spLocks/>
            </p:cNvSpPr>
            <p:nvPr/>
          </p:nvSpPr>
          <p:spPr bwMode="auto">
            <a:xfrm>
              <a:off x="3237" y="2550"/>
              <a:ext cx="1" cy="111"/>
            </a:xfrm>
            <a:custGeom>
              <a:avLst/>
              <a:gdLst>
                <a:gd name="T0" fmla="*/ 0 w 1"/>
                <a:gd name="T1" fmla="*/ 0 h 1113"/>
                <a:gd name="T2" fmla="*/ 0 w 1"/>
                <a:gd name="T3" fmla="*/ 1113 h 1113"/>
                <a:gd name="T4" fmla="*/ 1 w 1"/>
                <a:gd name="T5" fmla="*/ 1113 h 1113"/>
              </a:gdLst>
              <a:ahLst/>
              <a:cxnLst>
                <a:cxn ang="0">
                  <a:pos x="T0" y="T1"/>
                </a:cxn>
                <a:cxn ang="0">
                  <a:pos x="T2" y="T3"/>
                </a:cxn>
                <a:cxn ang="0">
                  <a:pos x="T4" y="T5"/>
                </a:cxn>
              </a:cxnLst>
              <a:rect l="0" t="0" r="r" b="b"/>
              <a:pathLst>
                <a:path w="1" h="1113">
                  <a:moveTo>
                    <a:pt x="0" y="0"/>
                  </a:moveTo>
                  <a:lnTo>
                    <a:pt x="0" y="1113"/>
                  </a:lnTo>
                  <a:lnTo>
                    <a:pt x="1" y="111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4" name="Freeform 286"/>
            <p:cNvSpPr>
              <a:spLocks/>
            </p:cNvSpPr>
            <p:nvPr/>
          </p:nvSpPr>
          <p:spPr bwMode="auto">
            <a:xfrm>
              <a:off x="3281" y="2000"/>
              <a:ext cx="1" cy="33"/>
            </a:xfrm>
            <a:custGeom>
              <a:avLst/>
              <a:gdLst>
                <a:gd name="T0" fmla="*/ 0 w 1"/>
                <a:gd name="T1" fmla="*/ 0 h 337"/>
                <a:gd name="T2" fmla="*/ 0 w 1"/>
                <a:gd name="T3" fmla="*/ 337 h 337"/>
                <a:gd name="T4" fmla="*/ 1 w 1"/>
                <a:gd name="T5" fmla="*/ 337 h 337"/>
              </a:gdLst>
              <a:ahLst/>
              <a:cxnLst>
                <a:cxn ang="0">
                  <a:pos x="T0" y="T1"/>
                </a:cxn>
                <a:cxn ang="0">
                  <a:pos x="T2" y="T3"/>
                </a:cxn>
                <a:cxn ang="0">
                  <a:pos x="T4" y="T5"/>
                </a:cxn>
              </a:cxnLst>
              <a:rect l="0" t="0" r="r" b="b"/>
              <a:pathLst>
                <a:path w="1" h="337">
                  <a:moveTo>
                    <a:pt x="0" y="0"/>
                  </a:moveTo>
                  <a:lnTo>
                    <a:pt x="0" y="337"/>
                  </a:lnTo>
                  <a:lnTo>
                    <a:pt x="1" y="3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5" name="Freeform 287"/>
            <p:cNvSpPr>
              <a:spLocks/>
            </p:cNvSpPr>
            <p:nvPr/>
          </p:nvSpPr>
          <p:spPr bwMode="auto">
            <a:xfrm>
              <a:off x="3281" y="2051"/>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6" name="Freeform 288"/>
            <p:cNvSpPr>
              <a:spLocks/>
            </p:cNvSpPr>
            <p:nvPr/>
          </p:nvSpPr>
          <p:spPr bwMode="auto">
            <a:xfrm>
              <a:off x="3281" y="2102"/>
              <a:ext cx="1" cy="35"/>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7" name="Freeform 289"/>
            <p:cNvSpPr>
              <a:spLocks/>
            </p:cNvSpPr>
            <p:nvPr/>
          </p:nvSpPr>
          <p:spPr bwMode="auto">
            <a:xfrm>
              <a:off x="3281" y="2154"/>
              <a:ext cx="1" cy="35"/>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8" name="Freeform 290"/>
            <p:cNvSpPr>
              <a:spLocks/>
            </p:cNvSpPr>
            <p:nvPr/>
          </p:nvSpPr>
          <p:spPr bwMode="auto">
            <a:xfrm>
              <a:off x="3281" y="2206"/>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699" name="Freeform 291"/>
            <p:cNvSpPr>
              <a:spLocks/>
            </p:cNvSpPr>
            <p:nvPr/>
          </p:nvSpPr>
          <p:spPr bwMode="auto">
            <a:xfrm>
              <a:off x="3281" y="2258"/>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0" name="Freeform 292"/>
            <p:cNvSpPr>
              <a:spLocks/>
            </p:cNvSpPr>
            <p:nvPr/>
          </p:nvSpPr>
          <p:spPr bwMode="auto">
            <a:xfrm>
              <a:off x="3281" y="2309"/>
              <a:ext cx="1" cy="35"/>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1" name="Freeform 293"/>
            <p:cNvSpPr>
              <a:spLocks/>
            </p:cNvSpPr>
            <p:nvPr/>
          </p:nvSpPr>
          <p:spPr bwMode="auto">
            <a:xfrm>
              <a:off x="3281" y="2361"/>
              <a:ext cx="1" cy="35"/>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2" name="Freeform 294"/>
            <p:cNvSpPr>
              <a:spLocks/>
            </p:cNvSpPr>
            <p:nvPr/>
          </p:nvSpPr>
          <p:spPr bwMode="auto">
            <a:xfrm>
              <a:off x="3281" y="2413"/>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3" name="Freeform 295"/>
            <p:cNvSpPr>
              <a:spLocks/>
            </p:cNvSpPr>
            <p:nvPr/>
          </p:nvSpPr>
          <p:spPr bwMode="auto">
            <a:xfrm>
              <a:off x="3281" y="2465"/>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4" name="Freeform 296"/>
            <p:cNvSpPr>
              <a:spLocks/>
            </p:cNvSpPr>
            <p:nvPr/>
          </p:nvSpPr>
          <p:spPr bwMode="auto">
            <a:xfrm>
              <a:off x="3281" y="2516"/>
              <a:ext cx="1" cy="34"/>
            </a:xfrm>
            <a:custGeom>
              <a:avLst/>
              <a:gdLst>
                <a:gd name="T0" fmla="*/ 0 w 1"/>
                <a:gd name="T1" fmla="*/ 0 h 336"/>
                <a:gd name="T2" fmla="*/ 0 w 1"/>
                <a:gd name="T3" fmla="*/ 336 h 336"/>
                <a:gd name="T4" fmla="*/ 1 w 1"/>
                <a:gd name="T5" fmla="*/ 336 h 336"/>
              </a:gdLst>
              <a:ahLst/>
              <a:cxnLst>
                <a:cxn ang="0">
                  <a:pos x="T0" y="T1"/>
                </a:cxn>
                <a:cxn ang="0">
                  <a:pos x="T2" y="T3"/>
                </a:cxn>
                <a:cxn ang="0">
                  <a:pos x="T4" y="T5"/>
                </a:cxn>
              </a:cxnLst>
              <a:rect l="0" t="0" r="r" b="b"/>
              <a:pathLst>
                <a:path w="1" h="336">
                  <a:moveTo>
                    <a:pt x="0" y="0"/>
                  </a:moveTo>
                  <a:lnTo>
                    <a:pt x="0" y="336"/>
                  </a:lnTo>
                  <a:lnTo>
                    <a:pt x="1" y="33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5" name="Freeform 297"/>
            <p:cNvSpPr>
              <a:spLocks/>
            </p:cNvSpPr>
            <p:nvPr/>
          </p:nvSpPr>
          <p:spPr bwMode="auto">
            <a:xfrm>
              <a:off x="3237" y="2000"/>
              <a:ext cx="1" cy="33"/>
            </a:xfrm>
            <a:custGeom>
              <a:avLst/>
              <a:gdLst>
                <a:gd name="T0" fmla="*/ 0 w 1"/>
                <a:gd name="T1" fmla="*/ 0 h 337"/>
                <a:gd name="T2" fmla="*/ 0 w 1"/>
                <a:gd name="T3" fmla="*/ 337 h 337"/>
                <a:gd name="T4" fmla="*/ 1 w 1"/>
                <a:gd name="T5" fmla="*/ 337 h 337"/>
              </a:gdLst>
              <a:ahLst/>
              <a:cxnLst>
                <a:cxn ang="0">
                  <a:pos x="T0" y="T1"/>
                </a:cxn>
                <a:cxn ang="0">
                  <a:pos x="T2" y="T3"/>
                </a:cxn>
                <a:cxn ang="0">
                  <a:pos x="T4" y="T5"/>
                </a:cxn>
              </a:cxnLst>
              <a:rect l="0" t="0" r="r" b="b"/>
              <a:pathLst>
                <a:path w="1" h="337">
                  <a:moveTo>
                    <a:pt x="0" y="0"/>
                  </a:moveTo>
                  <a:lnTo>
                    <a:pt x="0" y="337"/>
                  </a:lnTo>
                  <a:lnTo>
                    <a:pt x="1" y="3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6" name="Freeform 298"/>
            <p:cNvSpPr>
              <a:spLocks/>
            </p:cNvSpPr>
            <p:nvPr/>
          </p:nvSpPr>
          <p:spPr bwMode="auto">
            <a:xfrm>
              <a:off x="3237" y="2051"/>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7" name="Freeform 299"/>
            <p:cNvSpPr>
              <a:spLocks/>
            </p:cNvSpPr>
            <p:nvPr/>
          </p:nvSpPr>
          <p:spPr bwMode="auto">
            <a:xfrm>
              <a:off x="3237" y="2102"/>
              <a:ext cx="1" cy="35"/>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8" name="Freeform 300"/>
            <p:cNvSpPr>
              <a:spLocks/>
            </p:cNvSpPr>
            <p:nvPr/>
          </p:nvSpPr>
          <p:spPr bwMode="auto">
            <a:xfrm>
              <a:off x="3237" y="2154"/>
              <a:ext cx="1" cy="35"/>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09" name="Freeform 301"/>
            <p:cNvSpPr>
              <a:spLocks/>
            </p:cNvSpPr>
            <p:nvPr/>
          </p:nvSpPr>
          <p:spPr bwMode="auto">
            <a:xfrm>
              <a:off x="3237" y="2206"/>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0" name="Freeform 302"/>
            <p:cNvSpPr>
              <a:spLocks/>
            </p:cNvSpPr>
            <p:nvPr/>
          </p:nvSpPr>
          <p:spPr bwMode="auto">
            <a:xfrm>
              <a:off x="3237" y="2258"/>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1" name="Freeform 303"/>
            <p:cNvSpPr>
              <a:spLocks/>
            </p:cNvSpPr>
            <p:nvPr/>
          </p:nvSpPr>
          <p:spPr bwMode="auto">
            <a:xfrm>
              <a:off x="3237" y="2309"/>
              <a:ext cx="1" cy="35"/>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2" name="Freeform 304"/>
            <p:cNvSpPr>
              <a:spLocks/>
            </p:cNvSpPr>
            <p:nvPr/>
          </p:nvSpPr>
          <p:spPr bwMode="auto">
            <a:xfrm>
              <a:off x="3237" y="2361"/>
              <a:ext cx="1" cy="35"/>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3" name="Freeform 305"/>
            <p:cNvSpPr>
              <a:spLocks/>
            </p:cNvSpPr>
            <p:nvPr/>
          </p:nvSpPr>
          <p:spPr bwMode="auto">
            <a:xfrm>
              <a:off x="3237" y="2413"/>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4" name="Freeform 306"/>
            <p:cNvSpPr>
              <a:spLocks/>
            </p:cNvSpPr>
            <p:nvPr/>
          </p:nvSpPr>
          <p:spPr bwMode="auto">
            <a:xfrm>
              <a:off x="3237" y="2465"/>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5" name="Freeform 307"/>
            <p:cNvSpPr>
              <a:spLocks/>
            </p:cNvSpPr>
            <p:nvPr/>
          </p:nvSpPr>
          <p:spPr bwMode="auto">
            <a:xfrm>
              <a:off x="3237" y="2516"/>
              <a:ext cx="1" cy="34"/>
            </a:xfrm>
            <a:custGeom>
              <a:avLst/>
              <a:gdLst>
                <a:gd name="T0" fmla="*/ 0 w 1"/>
                <a:gd name="T1" fmla="*/ 0 h 336"/>
                <a:gd name="T2" fmla="*/ 0 w 1"/>
                <a:gd name="T3" fmla="*/ 336 h 336"/>
                <a:gd name="T4" fmla="*/ 1 w 1"/>
                <a:gd name="T5" fmla="*/ 336 h 336"/>
              </a:gdLst>
              <a:ahLst/>
              <a:cxnLst>
                <a:cxn ang="0">
                  <a:pos x="T0" y="T1"/>
                </a:cxn>
                <a:cxn ang="0">
                  <a:pos x="T2" y="T3"/>
                </a:cxn>
                <a:cxn ang="0">
                  <a:pos x="T4" y="T5"/>
                </a:cxn>
              </a:cxnLst>
              <a:rect l="0" t="0" r="r" b="b"/>
              <a:pathLst>
                <a:path w="1" h="336">
                  <a:moveTo>
                    <a:pt x="0" y="0"/>
                  </a:moveTo>
                  <a:lnTo>
                    <a:pt x="0" y="336"/>
                  </a:lnTo>
                  <a:lnTo>
                    <a:pt x="1" y="33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6" name="Freeform 308"/>
            <p:cNvSpPr>
              <a:spLocks/>
            </p:cNvSpPr>
            <p:nvPr/>
          </p:nvSpPr>
          <p:spPr bwMode="auto">
            <a:xfrm>
              <a:off x="3237" y="2661"/>
              <a:ext cx="13" cy="22"/>
            </a:xfrm>
            <a:custGeom>
              <a:avLst/>
              <a:gdLst>
                <a:gd name="T0" fmla="*/ 0 w 123"/>
                <a:gd name="T1" fmla="*/ 0 h 220"/>
                <a:gd name="T2" fmla="*/ 122 w 123"/>
                <a:gd name="T3" fmla="*/ 220 h 220"/>
                <a:gd name="T4" fmla="*/ 123 w 123"/>
                <a:gd name="T5" fmla="*/ 220 h 220"/>
              </a:gdLst>
              <a:ahLst/>
              <a:cxnLst>
                <a:cxn ang="0">
                  <a:pos x="T0" y="T1"/>
                </a:cxn>
                <a:cxn ang="0">
                  <a:pos x="T2" y="T3"/>
                </a:cxn>
                <a:cxn ang="0">
                  <a:pos x="T4" y="T5"/>
                </a:cxn>
              </a:cxnLst>
              <a:rect l="0" t="0" r="r" b="b"/>
              <a:pathLst>
                <a:path w="123" h="220">
                  <a:moveTo>
                    <a:pt x="0" y="0"/>
                  </a:moveTo>
                  <a:lnTo>
                    <a:pt x="122" y="220"/>
                  </a:lnTo>
                  <a:lnTo>
                    <a:pt x="123" y="22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7" name="Freeform 309"/>
            <p:cNvSpPr>
              <a:spLocks/>
            </p:cNvSpPr>
            <p:nvPr/>
          </p:nvSpPr>
          <p:spPr bwMode="auto">
            <a:xfrm>
              <a:off x="3270" y="2661"/>
              <a:ext cx="11" cy="22"/>
            </a:xfrm>
            <a:custGeom>
              <a:avLst/>
              <a:gdLst>
                <a:gd name="T0" fmla="*/ 115 w 115"/>
                <a:gd name="T1" fmla="*/ 0 h 220"/>
                <a:gd name="T2" fmla="*/ 0 w 115"/>
                <a:gd name="T3" fmla="*/ 220 h 220"/>
                <a:gd name="T4" fmla="*/ 1 w 115"/>
                <a:gd name="T5" fmla="*/ 220 h 220"/>
              </a:gdLst>
              <a:ahLst/>
              <a:cxnLst>
                <a:cxn ang="0">
                  <a:pos x="T0" y="T1"/>
                </a:cxn>
                <a:cxn ang="0">
                  <a:pos x="T2" y="T3"/>
                </a:cxn>
                <a:cxn ang="0">
                  <a:pos x="T4" y="T5"/>
                </a:cxn>
              </a:cxnLst>
              <a:rect l="0" t="0" r="r" b="b"/>
              <a:pathLst>
                <a:path w="115" h="220">
                  <a:moveTo>
                    <a:pt x="115" y="0"/>
                  </a:moveTo>
                  <a:lnTo>
                    <a:pt x="0" y="220"/>
                  </a:lnTo>
                  <a:lnTo>
                    <a:pt x="1" y="22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8" name="Freeform 310"/>
            <p:cNvSpPr>
              <a:spLocks/>
            </p:cNvSpPr>
            <p:nvPr/>
          </p:nvSpPr>
          <p:spPr bwMode="auto">
            <a:xfrm>
              <a:off x="3237" y="1844"/>
              <a:ext cx="11" cy="44"/>
            </a:xfrm>
            <a:custGeom>
              <a:avLst/>
              <a:gdLst>
                <a:gd name="T0" fmla="*/ 0 w 108"/>
                <a:gd name="T1" fmla="*/ 440 h 440"/>
                <a:gd name="T2" fmla="*/ 107 w 108"/>
                <a:gd name="T3" fmla="*/ 0 h 440"/>
                <a:gd name="T4" fmla="*/ 108 w 108"/>
                <a:gd name="T5" fmla="*/ 0 h 440"/>
              </a:gdLst>
              <a:ahLst/>
              <a:cxnLst>
                <a:cxn ang="0">
                  <a:pos x="T0" y="T1"/>
                </a:cxn>
                <a:cxn ang="0">
                  <a:pos x="T2" y="T3"/>
                </a:cxn>
                <a:cxn ang="0">
                  <a:pos x="T4" y="T5"/>
                </a:cxn>
              </a:cxnLst>
              <a:rect l="0" t="0" r="r" b="b"/>
              <a:pathLst>
                <a:path w="108" h="440">
                  <a:moveTo>
                    <a:pt x="0" y="440"/>
                  </a:moveTo>
                  <a:lnTo>
                    <a:pt x="107" y="0"/>
                  </a:lnTo>
                  <a:lnTo>
                    <a:pt x="1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19" name="Freeform 311"/>
            <p:cNvSpPr>
              <a:spLocks/>
            </p:cNvSpPr>
            <p:nvPr/>
          </p:nvSpPr>
          <p:spPr bwMode="auto">
            <a:xfrm>
              <a:off x="3271" y="1844"/>
              <a:ext cx="10" cy="44"/>
            </a:xfrm>
            <a:custGeom>
              <a:avLst/>
              <a:gdLst>
                <a:gd name="T0" fmla="*/ 103 w 103"/>
                <a:gd name="T1" fmla="*/ 440 h 440"/>
                <a:gd name="T2" fmla="*/ 0 w 103"/>
                <a:gd name="T3" fmla="*/ 0 h 440"/>
                <a:gd name="T4" fmla="*/ 1 w 103"/>
                <a:gd name="T5" fmla="*/ 0 h 440"/>
              </a:gdLst>
              <a:ahLst/>
              <a:cxnLst>
                <a:cxn ang="0">
                  <a:pos x="T0" y="T1"/>
                </a:cxn>
                <a:cxn ang="0">
                  <a:pos x="T2" y="T3"/>
                </a:cxn>
                <a:cxn ang="0">
                  <a:pos x="T4" y="T5"/>
                </a:cxn>
              </a:cxnLst>
              <a:rect l="0" t="0" r="r" b="b"/>
              <a:pathLst>
                <a:path w="103" h="440">
                  <a:moveTo>
                    <a:pt x="103" y="4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0" name="Freeform 312"/>
            <p:cNvSpPr>
              <a:spLocks/>
            </p:cNvSpPr>
            <p:nvPr/>
          </p:nvSpPr>
          <p:spPr bwMode="auto">
            <a:xfrm>
              <a:off x="3172" y="2187"/>
              <a:ext cx="20" cy="21"/>
            </a:xfrm>
            <a:custGeom>
              <a:avLst/>
              <a:gdLst>
                <a:gd name="T0" fmla="*/ 0 w 203"/>
                <a:gd name="T1" fmla="*/ 204 h 204"/>
                <a:gd name="T2" fmla="*/ 202 w 203"/>
                <a:gd name="T3" fmla="*/ 0 h 204"/>
                <a:gd name="T4" fmla="*/ 203 w 203"/>
                <a:gd name="T5" fmla="*/ 0 h 204"/>
              </a:gdLst>
              <a:ahLst/>
              <a:cxnLst>
                <a:cxn ang="0">
                  <a:pos x="T0" y="T1"/>
                </a:cxn>
                <a:cxn ang="0">
                  <a:pos x="T2" y="T3"/>
                </a:cxn>
                <a:cxn ang="0">
                  <a:pos x="T4" y="T5"/>
                </a:cxn>
              </a:cxnLst>
              <a:rect l="0" t="0" r="r" b="b"/>
              <a:pathLst>
                <a:path w="203" h="204">
                  <a:moveTo>
                    <a:pt x="0" y="204"/>
                  </a:moveTo>
                  <a:lnTo>
                    <a:pt x="202" y="0"/>
                  </a:lnTo>
                  <a:lnTo>
                    <a:pt x="2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1" name="Freeform 313"/>
            <p:cNvSpPr>
              <a:spLocks/>
            </p:cNvSpPr>
            <p:nvPr/>
          </p:nvSpPr>
          <p:spPr bwMode="auto">
            <a:xfrm>
              <a:off x="3154" y="2169"/>
              <a:ext cx="74" cy="74"/>
            </a:xfrm>
            <a:custGeom>
              <a:avLst/>
              <a:gdLst>
                <a:gd name="T0" fmla="*/ 0 w 745"/>
                <a:gd name="T1" fmla="*/ 745 h 745"/>
                <a:gd name="T2" fmla="*/ 744 w 745"/>
                <a:gd name="T3" fmla="*/ 0 h 745"/>
                <a:gd name="T4" fmla="*/ 745 w 745"/>
                <a:gd name="T5" fmla="*/ 0 h 745"/>
              </a:gdLst>
              <a:ahLst/>
              <a:cxnLst>
                <a:cxn ang="0">
                  <a:pos x="T0" y="T1"/>
                </a:cxn>
                <a:cxn ang="0">
                  <a:pos x="T2" y="T3"/>
                </a:cxn>
                <a:cxn ang="0">
                  <a:pos x="T4" y="T5"/>
                </a:cxn>
              </a:cxnLst>
              <a:rect l="0" t="0" r="r" b="b"/>
              <a:pathLst>
                <a:path w="745" h="745">
                  <a:moveTo>
                    <a:pt x="0" y="745"/>
                  </a:moveTo>
                  <a:lnTo>
                    <a:pt x="744" y="0"/>
                  </a:lnTo>
                  <a:lnTo>
                    <a:pt x="7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2" name="Freeform 314"/>
            <p:cNvSpPr>
              <a:spLocks/>
            </p:cNvSpPr>
            <p:nvPr/>
          </p:nvSpPr>
          <p:spPr bwMode="auto">
            <a:xfrm>
              <a:off x="3150" y="2165"/>
              <a:ext cx="100" cy="100"/>
            </a:xfrm>
            <a:custGeom>
              <a:avLst/>
              <a:gdLst>
                <a:gd name="T0" fmla="*/ 0 w 1002"/>
                <a:gd name="T1" fmla="*/ 1003 h 1003"/>
                <a:gd name="T2" fmla="*/ 1000 w 1002"/>
                <a:gd name="T3" fmla="*/ 0 h 1003"/>
                <a:gd name="T4" fmla="*/ 1002 w 1002"/>
                <a:gd name="T5" fmla="*/ 0 h 1003"/>
              </a:gdLst>
              <a:ahLst/>
              <a:cxnLst>
                <a:cxn ang="0">
                  <a:pos x="T0" y="T1"/>
                </a:cxn>
                <a:cxn ang="0">
                  <a:pos x="T2" y="T3"/>
                </a:cxn>
                <a:cxn ang="0">
                  <a:pos x="T4" y="T5"/>
                </a:cxn>
              </a:cxnLst>
              <a:rect l="0" t="0" r="r" b="b"/>
              <a:pathLst>
                <a:path w="1002" h="1003">
                  <a:moveTo>
                    <a:pt x="0" y="1003"/>
                  </a:moveTo>
                  <a:lnTo>
                    <a:pt x="1000" y="0"/>
                  </a:lnTo>
                  <a:lnTo>
                    <a:pt x="10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3" name="Freeform 315"/>
            <p:cNvSpPr>
              <a:spLocks/>
            </p:cNvSpPr>
            <p:nvPr/>
          </p:nvSpPr>
          <p:spPr bwMode="auto">
            <a:xfrm>
              <a:off x="3149" y="2165"/>
              <a:ext cx="118" cy="118"/>
            </a:xfrm>
            <a:custGeom>
              <a:avLst/>
              <a:gdLst>
                <a:gd name="T0" fmla="*/ 0 w 1179"/>
                <a:gd name="T1" fmla="*/ 1181 h 1181"/>
                <a:gd name="T2" fmla="*/ 1178 w 1179"/>
                <a:gd name="T3" fmla="*/ 0 h 1181"/>
                <a:gd name="T4" fmla="*/ 1179 w 1179"/>
                <a:gd name="T5" fmla="*/ 0 h 1181"/>
              </a:gdLst>
              <a:ahLst/>
              <a:cxnLst>
                <a:cxn ang="0">
                  <a:pos x="T0" y="T1"/>
                </a:cxn>
                <a:cxn ang="0">
                  <a:pos x="T2" y="T3"/>
                </a:cxn>
                <a:cxn ang="0">
                  <a:pos x="T4" y="T5"/>
                </a:cxn>
              </a:cxnLst>
              <a:rect l="0" t="0" r="r" b="b"/>
              <a:pathLst>
                <a:path w="1179" h="1181">
                  <a:moveTo>
                    <a:pt x="0" y="1181"/>
                  </a:moveTo>
                  <a:lnTo>
                    <a:pt x="1178" y="0"/>
                  </a:lnTo>
                  <a:lnTo>
                    <a:pt x="11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4" name="Freeform 316"/>
            <p:cNvSpPr>
              <a:spLocks/>
            </p:cNvSpPr>
            <p:nvPr/>
          </p:nvSpPr>
          <p:spPr bwMode="auto">
            <a:xfrm>
              <a:off x="3152" y="2167"/>
              <a:ext cx="131" cy="131"/>
            </a:xfrm>
            <a:custGeom>
              <a:avLst/>
              <a:gdLst>
                <a:gd name="T0" fmla="*/ 0 w 1310"/>
                <a:gd name="T1" fmla="*/ 1312 h 1312"/>
                <a:gd name="T2" fmla="*/ 1309 w 1310"/>
                <a:gd name="T3" fmla="*/ 0 h 1312"/>
                <a:gd name="T4" fmla="*/ 1310 w 1310"/>
                <a:gd name="T5" fmla="*/ 0 h 1312"/>
              </a:gdLst>
              <a:ahLst/>
              <a:cxnLst>
                <a:cxn ang="0">
                  <a:pos x="T0" y="T1"/>
                </a:cxn>
                <a:cxn ang="0">
                  <a:pos x="T2" y="T3"/>
                </a:cxn>
                <a:cxn ang="0">
                  <a:pos x="T4" y="T5"/>
                </a:cxn>
              </a:cxnLst>
              <a:rect l="0" t="0" r="r" b="b"/>
              <a:pathLst>
                <a:path w="1310" h="1312">
                  <a:moveTo>
                    <a:pt x="0" y="1312"/>
                  </a:moveTo>
                  <a:lnTo>
                    <a:pt x="1309" y="0"/>
                  </a:lnTo>
                  <a:lnTo>
                    <a:pt x="13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5" name="Freeform 317"/>
            <p:cNvSpPr>
              <a:spLocks/>
            </p:cNvSpPr>
            <p:nvPr/>
          </p:nvSpPr>
          <p:spPr bwMode="auto">
            <a:xfrm>
              <a:off x="3156" y="2171"/>
              <a:ext cx="140" cy="141"/>
            </a:xfrm>
            <a:custGeom>
              <a:avLst/>
              <a:gdLst>
                <a:gd name="T0" fmla="*/ 0 w 1408"/>
                <a:gd name="T1" fmla="*/ 1411 h 1411"/>
                <a:gd name="T2" fmla="*/ 1407 w 1408"/>
                <a:gd name="T3" fmla="*/ 0 h 1411"/>
                <a:gd name="T4" fmla="*/ 1408 w 1408"/>
                <a:gd name="T5" fmla="*/ 0 h 1411"/>
              </a:gdLst>
              <a:ahLst/>
              <a:cxnLst>
                <a:cxn ang="0">
                  <a:pos x="T0" y="T1"/>
                </a:cxn>
                <a:cxn ang="0">
                  <a:pos x="T2" y="T3"/>
                </a:cxn>
                <a:cxn ang="0">
                  <a:pos x="T4" y="T5"/>
                </a:cxn>
              </a:cxnLst>
              <a:rect l="0" t="0" r="r" b="b"/>
              <a:pathLst>
                <a:path w="1408" h="1411">
                  <a:moveTo>
                    <a:pt x="0" y="1411"/>
                  </a:moveTo>
                  <a:lnTo>
                    <a:pt x="1407" y="0"/>
                  </a:lnTo>
                  <a:lnTo>
                    <a:pt x="14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6" name="Freeform 318"/>
            <p:cNvSpPr>
              <a:spLocks/>
            </p:cNvSpPr>
            <p:nvPr/>
          </p:nvSpPr>
          <p:spPr bwMode="auto">
            <a:xfrm>
              <a:off x="3161" y="2176"/>
              <a:ext cx="148" cy="148"/>
            </a:xfrm>
            <a:custGeom>
              <a:avLst/>
              <a:gdLst>
                <a:gd name="T0" fmla="*/ 0 w 1479"/>
                <a:gd name="T1" fmla="*/ 1481 h 1481"/>
                <a:gd name="T2" fmla="*/ 1478 w 1479"/>
                <a:gd name="T3" fmla="*/ 0 h 1481"/>
                <a:gd name="T4" fmla="*/ 1479 w 1479"/>
                <a:gd name="T5" fmla="*/ 0 h 1481"/>
              </a:gdLst>
              <a:ahLst/>
              <a:cxnLst>
                <a:cxn ang="0">
                  <a:pos x="T0" y="T1"/>
                </a:cxn>
                <a:cxn ang="0">
                  <a:pos x="T2" y="T3"/>
                </a:cxn>
                <a:cxn ang="0">
                  <a:pos x="T4" y="T5"/>
                </a:cxn>
              </a:cxnLst>
              <a:rect l="0" t="0" r="r" b="b"/>
              <a:pathLst>
                <a:path w="1479" h="1481">
                  <a:moveTo>
                    <a:pt x="0" y="1481"/>
                  </a:moveTo>
                  <a:lnTo>
                    <a:pt x="1478" y="0"/>
                  </a:lnTo>
                  <a:lnTo>
                    <a:pt x="14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7" name="Freeform 319"/>
            <p:cNvSpPr>
              <a:spLocks/>
            </p:cNvSpPr>
            <p:nvPr/>
          </p:nvSpPr>
          <p:spPr bwMode="auto">
            <a:xfrm>
              <a:off x="3167" y="2182"/>
              <a:ext cx="153" cy="153"/>
            </a:xfrm>
            <a:custGeom>
              <a:avLst/>
              <a:gdLst>
                <a:gd name="T0" fmla="*/ 0 w 1526"/>
                <a:gd name="T1" fmla="*/ 1529 h 1529"/>
                <a:gd name="T2" fmla="*/ 1525 w 1526"/>
                <a:gd name="T3" fmla="*/ 0 h 1529"/>
                <a:gd name="T4" fmla="*/ 1526 w 1526"/>
                <a:gd name="T5" fmla="*/ 0 h 1529"/>
              </a:gdLst>
              <a:ahLst/>
              <a:cxnLst>
                <a:cxn ang="0">
                  <a:pos x="T0" y="T1"/>
                </a:cxn>
                <a:cxn ang="0">
                  <a:pos x="T2" y="T3"/>
                </a:cxn>
                <a:cxn ang="0">
                  <a:pos x="T4" y="T5"/>
                </a:cxn>
              </a:cxnLst>
              <a:rect l="0" t="0" r="r" b="b"/>
              <a:pathLst>
                <a:path w="1526" h="1529">
                  <a:moveTo>
                    <a:pt x="0" y="1529"/>
                  </a:moveTo>
                  <a:lnTo>
                    <a:pt x="1525" y="0"/>
                  </a:lnTo>
                  <a:lnTo>
                    <a:pt x="15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8" name="Freeform 320"/>
            <p:cNvSpPr>
              <a:spLocks/>
            </p:cNvSpPr>
            <p:nvPr/>
          </p:nvSpPr>
          <p:spPr bwMode="auto">
            <a:xfrm>
              <a:off x="3175" y="2190"/>
              <a:ext cx="155" cy="155"/>
            </a:xfrm>
            <a:custGeom>
              <a:avLst/>
              <a:gdLst>
                <a:gd name="T0" fmla="*/ 0 w 1552"/>
                <a:gd name="T1" fmla="*/ 1555 h 1555"/>
                <a:gd name="T2" fmla="*/ 1551 w 1552"/>
                <a:gd name="T3" fmla="*/ 0 h 1555"/>
                <a:gd name="T4" fmla="*/ 1552 w 1552"/>
                <a:gd name="T5" fmla="*/ 0 h 1555"/>
              </a:gdLst>
              <a:ahLst/>
              <a:cxnLst>
                <a:cxn ang="0">
                  <a:pos x="T0" y="T1"/>
                </a:cxn>
                <a:cxn ang="0">
                  <a:pos x="T2" y="T3"/>
                </a:cxn>
                <a:cxn ang="0">
                  <a:pos x="T4" y="T5"/>
                </a:cxn>
              </a:cxnLst>
              <a:rect l="0" t="0" r="r" b="b"/>
              <a:pathLst>
                <a:path w="1552" h="1555">
                  <a:moveTo>
                    <a:pt x="0" y="1555"/>
                  </a:moveTo>
                  <a:lnTo>
                    <a:pt x="1551" y="0"/>
                  </a:lnTo>
                  <a:lnTo>
                    <a:pt x="15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29" name="Freeform 321"/>
            <p:cNvSpPr>
              <a:spLocks/>
            </p:cNvSpPr>
            <p:nvPr/>
          </p:nvSpPr>
          <p:spPr bwMode="auto">
            <a:xfrm>
              <a:off x="3183" y="2198"/>
              <a:ext cx="156" cy="156"/>
            </a:xfrm>
            <a:custGeom>
              <a:avLst/>
              <a:gdLst>
                <a:gd name="T0" fmla="*/ 0 w 1558"/>
                <a:gd name="T1" fmla="*/ 1561 h 1561"/>
                <a:gd name="T2" fmla="*/ 1557 w 1558"/>
                <a:gd name="T3" fmla="*/ 0 h 1561"/>
                <a:gd name="T4" fmla="*/ 1558 w 1558"/>
                <a:gd name="T5" fmla="*/ 0 h 1561"/>
              </a:gdLst>
              <a:ahLst/>
              <a:cxnLst>
                <a:cxn ang="0">
                  <a:pos x="T0" y="T1"/>
                </a:cxn>
                <a:cxn ang="0">
                  <a:pos x="T2" y="T3"/>
                </a:cxn>
                <a:cxn ang="0">
                  <a:pos x="T4" y="T5"/>
                </a:cxn>
              </a:cxnLst>
              <a:rect l="0" t="0" r="r" b="b"/>
              <a:pathLst>
                <a:path w="1558" h="1561">
                  <a:moveTo>
                    <a:pt x="0" y="1561"/>
                  </a:moveTo>
                  <a:lnTo>
                    <a:pt x="1557" y="0"/>
                  </a:lnTo>
                  <a:lnTo>
                    <a:pt x="15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0" name="Freeform 322"/>
            <p:cNvSpPr>
              <a:spLocks/>
            </p:cNvSpPr>
            <p:nvPr/>
          </p:nvSpPr>
          <p:spPr bwMode="auto">
            <a:xfrm>
              <a:off x="3193" y="2208"/>
              <a:ext cx="154" cy="155"/>
            </a:xfrm>
            <a:custGeom>
              <a:avLst/>
              <a:gdLst>
                <a:gd name="T0" fmla="*/ 0 w 1544"/>
                <a:gd name="T1" fmla="*/ 1548 h 1548"/>
                <a:gd name="T2" fmla="*/ 1543 w 1544"/>
                <a:gd name="T3" fmla="*/ 0 h 1548"/>
                <a:gd name="T4" fmla="*/ 1544 w 1544"/>
                <a:gd name="T5" fmla="*/ 0 h 1548"/>
              </a:gdLst>
              <a:ahLst/>
              <a:cxnLst>
                <a:cxn ang="0">
                  <a:pos x="T0" y="T1"/>
                </a:cxn>
                <a:cxn ang="0">
                  <a:pos x="T2" y="T3"/>
                </a:cxn>
                <a:cxn ang="0">
                  <a:pos x="T4" y="T5"/>
                </a:cxn>
              </a:cxnLst>
              <a:rect l="0" t="0" r="r" b="b"/>
              <a:pathLst>
                <a:path w="1544" h="1548">
                  <a:moveTo>
                    <a:pt x="0" y="1548"/>
                  </a:moveTo>
                  <a:lnTo>
                    <a:pt x="1543" y="0"/>
                  </a:lnTo>
                  <a:lnTo>
                    <a:pt x="15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1" name="Freeform 323"/>
            <p:cNvSpPr>
              <a:spLocks/>
            </p:cNvSpPr>
            <p:nvPr/>
          </p:nvSpPr>
          <p:spPr bwMode="auto">
            <a:xfrm>
              <a:off x="3203" y="2218"/>
              <a:ext cx="151" cy="152"/>
            </a:xfrm>
            <a:custGeom>
              <a:avLst/>
              <a:gdLst>
                <a:gd name="T0" fmla="*/ 0 w 1511"/>
                <a:gd name="T1" fmla="*/ 1514 h 1514"/>
                <a:gd name="T2" fmla="*/ 1510 w 1511"/>
                <a:gd name="T3" fmla="*/ 0 h 1514"/>
                <a:gd name="T4" fmla="*/ 1511 w 1511"/>
                <a:gd name="T5" fmla="*/ 0 h 1514"/>
              </a:gdLst>
              <a:ahLst/>
              <a:cxnLst>
                <a:cxn ang="0">
                  <a:pos x="T0" y="T1"/>
                </a:cxn>
                <a:cxn ang="0">
                  <a:pos x="T2" y="T3"/>
                </a:cxn>
                <a:cxn ang="0">
                  <a:pos x="T4" y="T5"/>
                </a:cxn>
              </a:cxnLst>
              <a:rect l="0" t="0" r="r" b="b"/>
              <a:pathLst>
                <a:path w="1511" h="1514">
                  <a:moveTo>
                    <a:pt x="0" y="1514"/>
                  </a:moveTo>
                  <a:lnTo>
                    <a:pt x="1510" y="0"/>
                  </a:lnTo>
                  <a:lnTo>
                    <a:pt x="15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2" name="Freeform 324"/>
            <p:cNvSpPr>
              <a:spLocks/>
            </p:cNvSpPr>
            <p:nvPr/>
          </p:nvSpPr>
          <p:spPr bwMode="auto">
            <a:xfrm>
              <a:off x="3215" y="2230"/>
              <a:ext cx="145" cy="146"/>
            </a:xfrm>
            <a:custGeom>
              <a:avLst/>
              <a:gdLst>
                <a:gd name="T0" fmla="*/ 0 w 1455"/>
                <a:gd name="T1" fmla="*/ 1458 h 1458"/>
                <a:gd name="T2" fmla="*/ 1454 w 1455"/>
                <a:gd name="T3" fmla="*/ 0 h 1458"/>
                <a:gd name="T4" fmla="*/ 1455 w 1455"/>
                <a:gd name="T5" fmla="*/ 0 h 1458"/>
              </a:gdLst>
              <a:ahLst/>
              <a:cxnLst>
                <a:cxn ang="0">
                  <a:pos x="T0" y="T1"/>
                </a:cxn>
                <a:cxn ang="0">
                  <a:pos x="T2" y="T3"/>
                </a:cxn>
                <a:cxn ang="0">
                  <a:pos x="T4" y="T5"/>
                </a:cxn>
              </a:cxnLst>
              <a:rect l="0" t="0" r="r" b="b"/>
              <a:pathLst>
                <a:path w="1455" h="1458">
                  <a:moveTo>
                    <a:pt x="0" y="1458"/>
                  </a:moveTo>
                  <a:lnTo>
                    <a:pt x="1454" y="0"/>
                  </a:lnTo>
                  <a:lnTo>
                    <a:pt x="14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3" name="Freeform 325"/>
            <p:cNvSpPr>
              <a:spLocks/>
            </p:cNvSpPr>
            <p:nvPr/>
          </p:nvSpPr>
          <p:spPr bwMode="auto">
            <a:xfrm>
              <a:off x="3227" y="2243"/>
              <a:ext cx="138" cy="137"/>
            </a:xfrm>
            <a:custGeom>
              <a:avLst/>
              <a:gdLst>
                <a:gd name="T0" fmla="*/ 0 w 1374"/>
                <a:gd name="T1" fmla="*/ 1377 h 1377"/>
                <a:gd name="T2" fmla="*/ 1373 w 1374"/>
                <a:gd name="T3" fmla="*/ 0 h 1377"/>
                <a:gd name="T4" fmla="*/ 1374 w 1374"/>
                <a:gd name="T5" fmla="*/ 0 h 1377"/>
              </a:gdLst>
              <a:ahLst/>
              <a:cxnLst>
                <a:cxn ang="0">
                  <a:pos x="T0" y="T1"/>
                </a:cxn>
                <a:cxn ang="0">
                  <a:pos x="T2" y="T3"/>
                </a:cxn>
                <a:cxn ang="0">
                  <a:pos x="T4" y="T5"/>
                </a:cxn>
              </a:cxnLst>
              <a:rect l="0" t="0" r="r" b="b"/>
              <a:pathLst>
                <a:path w="1374" h="1377">
                  <a:moveTo>
                    <a:pt x="0" y="1377"/>
                  </a:moveTo>
                  <a:lnTo>
                    <a:pt x="1373" y="0"/>
                  </a:lnTo>
                  <a:lnTo>
                    <a:pt x="13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4" name="Freeform 326"/>
            <p:cNvSpPr>
              <a:spLocks/>
            </p:cNvSpPr>
            <p:nvPr/>
          </p:nvSpPr>
          <p:spPr bwMode="auto">
            <a:xfrm>
              <a:off x="3242" y="2257"/>
              <a:ext cx="126" cy="127"/>
            </a:xfrm>
            <a:custGeom>
              <a:avLst/>
              <a:gdLst>
                <a:gd name="T0" fmla="*/ 0 w 1265"/>
                <a:gd name="T1" fmla="*/ 1267 h 1267"/>
                <a:gd name="T2" fmla="*/ 1264 w 1265"/>
                <a:gd name="T3" fmla="*/ 0 h 1267"/>
                <a:gd name="T4" fmla="*/ 1265 w 1265"/>
                <a:gd name="T5" fmla="*/ 0 h 1267"/>
              </a:gdLst>
              <a:ahLst/>
              <a:cxnLst>
                <a:cxn ang="0">
                  <a:pos x="T0" y="T1"/>
                </a:cxn>
                <a:cxn ang="0">
                  <a:pos x="T2" y="T3"/>
                </a:cxn>
                <a:cxn ang="0">
                  <a:pos x="T4" y="T5"/>
                </a:cxn>
              </a:cxnLst>
              <a:rect l="0" t="0" r="r" b="b"/>
              <a:pathLst>
                <a:path w="1265" h="1267">
                  <a:moveTo>
                    <a:pt x="0" y="1267"/>
                  </a:moveTo>
                  <a:lnTo>
                    <a:pt x="1264" y="0"/>
                  </a:lnTo>
                  <a:lnTo>
                    <a:pt x="12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5" name="Freeform 327"/>
            <p:cNvSpPr>
              <a:spLocks/>
            </p:cNvSpPr>
            <p:nvPr/>
          </p:nvSpPr>
          <p:spPr bwMode="auto">
            <a:xfrm>
              <a:off x="3258" y="2273"/>
              <a:ext cx="112" cy="112"/>
            </a:xfrm>
            <a:custGeom>
              <a:avLst/>
              <a:gdLst>
                <a:gd name="T0" fmla="*/ 0 w 1119"/>
                <a:gd name="T1" fmla="*/ 1121 h 1121"/>
                <a:gd name="T2" fmla="*/ 1118 w 1119"/>
                <a:gd name="T3" fmla="*/ 0 h 1121"/>
                <a:gd name="T4" fmla="*/ 1119 w 1119"/>
                <a:gd name="T5" fmla="*/ 0 h 1121"/>
              </a:gdLst>
              <a:ahLst/>
              <a:cxnLst>
                <a:cxn ang="0">
                  <a:pos x="T0" y="T1"/>
                </a:cxn>
                <a:cxn ang="0">
                  <a:pos x="T2" y="T3"/>
                </a:cxn>
                <a:cxn ang="0">
                  <a:pos x="T4" y="T5"/>
                </a:cxn>
              </a:cxnLst>
              <a:rect l="0" t="0" r="r" b="b"/>
              <a:pathLst>
                <a:path w="1119" h="1121">
                  <a:moveTo>
                    <a:pt x="0" y="1121"/>
                  </a:moveTo>
                  <a:lnTo>
                    <a:pt x="1118" y="0"/>
                  </a:lnTo>
                  <a:lnTo>
                    <a:pt x="1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6" name="Freeform 328"/>
            <p:cNvSpPr>
              <a:spLocks/>
            </p:cNvSpPr>
            <p:nvPr/>
          </p:nvSpPr>
          <p:spPr bwMode="auto">
            <a:xfrm>
              <a:off x="3276" y="2292"/>
              <a:ext cx="92" cy="92"/>
            </a:xfrm>
            <a:custGeom>
              <a:avLst/>
              <a:gdLst>
                <a:gd name="T0" fmla="*/ 0 w 917"/>
                <a:gd name="T1" fmla="*/ 918 h 918"/>
                <a:gd name="T2" fmla="*/ 916 w 917"/>
                <a:gd name="T3" fmla="*/ 0 h 918"/>
                <a:gd name="T4" fmla="*/ 917 w 917"/>
                <a:gd name="T5" fmla="*/ 0 h 918"/>
              </a:gdLst>
              <a:ahLst/>
              <a:cxnLst>
                <a:cxn ang="0">
                  <a:pos x="T0" y="T1"/>
                </a:cxn>
                <a:cxn ang="0">
                  <a:pos x="T2" y="T3"/>
                </a:cxn>
                <a:cxn ang="0">
                  <a:pos x="T4" y="T5"/>
                </a:cxn>
              </a:cxnLst>
              <a:rect l="0" t="0" r="r" b="b"/>
              <a:pathLst>
                <a:path w="917" h="918">
                  <a:moveTo>
                    <a:pt x="0" y="918"/>
                  </a:moveTo>
                  <a:lnTo>
                    <a:pt x="916" y="0"/>
                  </a:lnTo>
                  <a:lnTo>
                    <a:pt x="9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7" name="Freeform 329"/>
            <p:cNvSpPr>
              <a:spLocks/>
            </p:cNvSpPr>
            <p:nvPr/>
          </p:nvSpPr>
          <p:spPr bwMode="auto">
            <a:xfrm>
              <a:off x="3301" y="2316"/>
              <a:ext cx="60" cy="61"/>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8" name="Freeform 330"/>
            <p:cNvSpPr>
              <a:spLocks/>
            </p:cNvSpPr>
            <p:nvPr/>
          </p:nvSpPr>
          <p:spPr bwMode="auto">
            <a:xfrm>
              <a:off x="3259" y="1788"/>
              <a:ext cx="1" cy="129"/>
            </a:xfrm>
            <a:custGeom>
              <a:avLst/>
              <a:gdLst>
                <a:gd name="T0" fmla="*/ 0 w 1"/>
                <a:gd name="T1" fmla="*/ 0 h 1290"/>
                <a:gd name="T2" fmla="*/ 0 w 1"/>
                <a:gd name="T3" fmla="*/ 1290 h 1290"/>
                <a:gd name="T4" fmla="*/ 1 w 1"/>
                <a:gd name="T5" fmla="*/ 1290 h 1290"/>
              </a:gdLst>
              <a:ahLst/>
              <a:cxnLst>
                <a:cxn ang="0">
                  <a:pos x="T0" y="T1"/>
                </a:cxn>
                <a:cxn ang="0">
                  <a:pos x="T2" y="T3"/>
                </a:cxn>
                <a:cxn ang="0">
                  <a:pos x="T4" y="T5"/>
                </a:cxn>
              </a:cxnLst>
              <a:rect l="0" t="0" r="r" b="b"/>
              <a:pathLst>
                <a:path w="1" h="1290">
                  <a:moveTo>
                    <a:pt x="0" y="0"/>
                  </a:moveTo>
                  <a:lnTo>
                    <a:pt x="0" y="1290"/>
                  </a:lnTo>
                  <a:lnTo>
                    <a:pt x="1" y="129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39" name="Freeform 331"/>
            <p:cNvSpPr>
              <a:spLocks/>
            </p:cNvSpPr>
            <p:nvPr/>
          </p:nvSpPr>
          <p:spPr bwMode="auto">
            <a:xfrm>
              <a:off x="3259" y="1952"/>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40" name="Freeform 332"/>
            <p:cNvSpPr>
              <a:spLocks/>
            </p:cNvSpPr>
            <p:nvPr/>
          </p:nvSpPr>
          <p:spPr bwMode="auto">
            <a:xfrm>
              <a:off x="3259" y="2021"/>
              <a:ext cx="1" cy="172"/>
            </a:xfrm>
            <a:custGeom>
              <a:avLst/>
              <a:gdLst>
                <a:gd name="T0" fmla="*/ 0 w 1"/>
                <a:gd name="T1" fmla="*/ 0 h 1725"/>
                <a:gd name="T2" fmla="*/ 0 w 1"/>
                <a:gd name="T3" fmla="*/ 1725 h 1725"/>
                <a:gd name="T4" fmla="*/ 1 w 1"/>
                <a:gd name="T5" fmla="*/ 1725 h 1725"/>
              </a:gdLst>
              <a:ahLst/>
              <a:cxnLst>
                <a:cxn ang="0">
                  <a:pos x="T0" y="T1"/>
                </a:cxn>
                <a:cxn ang="0">
                  <a:pos x="T2" y="T3"/>
                </a:cxn>
                <a:cxn ang="0">
                  <a:pos x="T4" y="T5"/>
                </a:cxn>
              </a:cxnLst>
              <a:rect l="0" t="0" r="r" b="b"/>
              <a:pathLst>
                <a:path w="1" h="1725">
                  <a:moveTo>
                    <a:pt x="0" y="0"/>
                  </a:moveTo>
                  <a:lnTo>
                    <a:pt x="0" y="1725"/>
                  </a:lnTo>
                  <a:lnTo>
                    <a:pt x="1" y="17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41" name="Freeform 333"/>
            <p:cNvSpPr>
              <a:spLocks/>
            </p:cNvSpPr>
            <p:nvPr/>
          </p:nvSpPr>
          <p:spPr bwMode="auto">
            <a:xfrm>
              <a:off x="3259" y="2228"/>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42" name="Freeform 334"/>
            <p:cNvSpPr>
              <a:spLocks/>
            </p:cNvSpPr>
            <p:nvPr/>
          </p:nvSpPr>
          <p:spPr bwMode="auto">
            <a:xfrm>
              <a:off x="3259" y="2297"/>
              <a:ext cx="1" cy="172"/>
            </a:xfrm>
            <a:custGeom>
              <a:avLst/>
              <a:gdLst>
                <a:gd name="T0" fmla="*/ 0 w 1"/>
                <a:gd name="T1" fmla="*/ 0 h 1725"/>
                <a:gd name="T2" fmla="*/ 0 w 1"/>
                <a:gd name="T3" fmla="*/ 1725 h 1725"/>
                <a:gd name="T4" fmla="*/ 1 w 1"/>
                <a:gd name="T5" fmla="*/ 1725 h 1725"/>
              </a:gdLst>
              <a:ahLst/>
              <a:cxnLst>
                <a:cxn ang="0">
                  <a:pos x="T0" y="T1"/>
                </a:cxn>
                <a:cxn ang="0">
                  <a:pos x="T2" y="T3"/>
                </a:cxn>
                <a:cxn ang="0">
                  <a:pos x="T4" y="T5"/>
                </a:cxn>
              </a:cxnLst>
              <a:rect l="0" t="0" r="r" b="b"/>
              <a:pathLst>
                <a:path w="1" h="1725">
                  <a:moveTo>
                    <a:pt x="0" y="0"/>
                  </a:moveTo>
                  <a:lnTo>
                    <a:pt x="0" y="1725"/>
                  </a:lnTo>
                  <a:lnTo>
                    <a:pt x="1" y="17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43" name="Freeform 335"/>
            <p:cNvSpPr>
              <a:spLocks/>
            </p:cNvSpPr>
            <p:nvPr/>
          </p:nvSpPr>
          <p:spPr bwMode="auto">
            <a:xfrm>
              <a:off x="3259" y="2504"/>
              <a:ext cx="1" cy="34"/>
            </a:xfrm>
            <a:custGeom>
              <a:avLst/>
              <a:gdLst>
                <a:gd name="T0" fmla="*/ 0 w 1"/>
                <a:gd name="T1" fmla="*/ 0 h 345"/>
                <a:gd name="T2" fmla="*/ 0 w 1"/>
                <a:gd name="T3" fmla="*/ 345 h 345"/>
                <a:gd name="T4" fmla="*/ 1 w 1"/>
                <a:gd name="T5" fmla="*/ 345 h 345"/>
              </a:gdLst>
              <a:ahLst/>
              <a:cxnLst>
                <a:cxn ang="0">
                  <a:pos x="T0" y="T1"/>
                </a:cxn>
                <a:cxn ang="0">
                  <a:pos x="T2" y="T3"/>
                </a:cxn>
                <a:cxn ang="0">
                  <a:pos x="T4" y="T5"/>
                </a:cxn>
              </a:cxnLst>
              <a:rect l="0" t="0" r="r" b="b"/>
              <a:pathLst>
                <a:path w="1" h="345">
                  <a:moveTo>
                    <a:pt x="0" y="0"/>
                  </a:moveTo>
                  <a:lnTo>
                    <a:pt x="0" y="345"/>
                  </a:lnTo>
                  <a:lnTo>
                    <a:pt x="1" y="34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7744" name="Freeform 336"/>
            <p:cNvSpPr>
              <a:spLocks/>
            </p:cNvSpPr>
            <p:nvPr/>
          </p:nvSpPr>
          <p:spPr bwMode="auto">
            <a:xfrm>
              <a:off x="3259" y="2573"/>
              <a:ext cx="1" cy="129"/>
            </a:xfrm>
            <a:custGeom>
              <a:avLst/>
              <a:gdLst>
                <a:gd name="T0" fmla="*/ 0 w 1"/>
                <a:gd name="T1" fmla="*/ 0 h 1289"/>
                <a:gd name="T2" fmla="*/ 0 w 1"/>
                <a:gd name="T3" fmla="*/ 1289 h 1289"/>
                <a:gd name="T4" fmla="*/ 1 w 1"/>
                <a:gd name="T5" fmla="*/ 1289 h 1289"/>
              </a:gdLst>
              <a:ahLst/>
              <a:cxnLst>
                <a:cxn ang="0">
                  <a:pos x="T0" y="T1"/>
                </a:cxn>
                <a:cxn ang="0">
                  <a:pos x="T2" y="T3"/>
                </a:cxn>
                <a:cxn ang="0">
                  <a:pos x="T4" y="T5"/>
                </a:cxn>
              </a:cxnLst>
              <a:rect l="0" t="0" r="r" b="b"/>
              <a:pathLst>
                <a:path w="1" h="1289">
                  <a:moveTo>
                    <a:pt x="0" y="0"/>
                  </a:moveTo>
                  <a:lnTo>
                    <a:pt x="0" y="1289"/>
                  </a:lnTo>
                  <a:lnTo>
                    <a:pt x="1" y="128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7746" name="Text Box 338"/>
          <p:cNvSpPr txBox="1">
            <a:spLocks noChangeArrowheads="1"/>
          </p:cNvSpPr>
          <p:nvPr/>
        </p:nvSpPr>
        <p:spPr bwMode="auto">
          <a:xfrm>
            <a:off x="838200" y="5897563"/>
            <a:ext cx="7543800"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US" sz="3200" i="0">
                <a:solidFill>
                  <a:schemeClr val="bg1"/>
                </a:solidFill>
                <a:effectLst>
                  <a:outerShdw blurRad="38100" dist="38100" dir="2700000" algn="tl">
                    <a:srgbClr val="808080"/>
                  </a:outerShdw>
                </a:effectLst>
                <a:latin typeface="Times New Roman" pitchFamily="18" charset="0"/>
              </a:rPr>
              <a:t>COTTER JOINT</a:t>
            </a:r>
            <a:endParaRPr lang="en-GB" sz="3200" i="0">
              <a:solidFill>
                <a:schemeClr val="bg1"/>
              </a:solidFill>
              <a:effectLst>
                <a:outerShdw blurRad="38100" dist="38100" dir="2700000" algn="tl">
                  <a:srgbClr val="808080"/>
                </a:outerShdw>
              </a:effectLst>
              <a:latin typeface="Times New Roman" pitchFamily="18"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78" name="Group 446"/>
          <p:cNvGrpSpPr>
            <a:grpSpLocks/>
          </p:cNvGrpSpPr>
          <p:nvPr/>
        </p:nvGrpSpPr>
        <p:grpSpPr bwMode="auto">
          <a:xfrm>
            <a:off x="1476375" y="-355600"/>
            <a:ext cx="5915025" cy="5765800"/>
            <a:chOff x="1574" y="1457"/>
            <a:chExt cx="1442" cy="1406"/>
          </a:xfrm>
        </p:grpSpPr>
        <p:sp>
          <p:nvSpPr>
            <p:cNvPr id="18436" name="Freeform 4"/>
            <p:cNvSpPr>
              <a:spLocks/>
            </p:cNvSpPr>
            <p:nvPr/>
          </p:nvSpPr>
          <p:spPr bwMode="auto">
            <a:xfrm>
              <a:off x="2819" y="2111"/>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37" name="Freeform 5"/>
            <p:cNvSpPr>
              <a:spLocks/>
            </p:cNvSpPr>
            <p:nvPr/>
          </p:nvSpPr>
          <p:spPr bwMode="auto">
            <a:xfrm>
              <a:off x="2853" y="2088"/>
              <a:ext cx="1" cy="48"/>
            </a:xfrm>
            <a:custGeom>
              <a:avLst/>
              <a:gdLst>
                <a:gd name="T0" fmla="*/ 0 w 1"/>
                <a:gd name="T1" fmla="*/ 0 h 480"/>
                <a:gd name="T2" fmla="*/ 0 w 1"/>
                <a:gd name="T3" fmla="*/ 480 h 480"/>
                <a:gd name="T4" fmla="*/ 1 w 1"/>
                <a:gd name="T5" fmla="*/ 480 h 480"/>
              </a:gdLst>
              <a:ahLst/>
              <a:cxnLst>
                <a:cxn ang="0">
                  <a:pos x="T0" y="T1"/>
                </a:cxn>
                <a:cxn ang="0">
                  <a:pos x="T2" y="T3"/>
                </a:cxn>
                <a:cxn ang="0">
                  <a:pos x="T4" y="T5"/>
                </a:cxn>
              </a:cxnLst>
              <a:rect l="0" t="0" r="r" b="b"/>
              <a:pathLst>
                <a:path w="1" h="480">
                  <a:moveTo>
                    <a:pt x="0" y="0"/>
                  </a:moveTo>
                  <a:lnTo>
                    <a:pt x="0" y="480"/>
                  </a:lnTo>
                  <a:lnTo>
                    <a:pt x="1" y="48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38" name="Freeform 6"/>
            <p:cNvSpPr>
              <a:spLocks/>
            </p:cNvSpPr>
            <p:nvPr/>
          </p:nvSpPr>
          <p:spPr bwMode="auto">
            <a:xfrm>
              <a:off x="1586" y="1933"/>
              <a:ext cx="86" cy="1"/>
            </a:xfrm>
            <a:custGeom>
              <a:avLst/>
              <a:gdLst>
                <a:gd name="T0" fmla="*/ 0 w 855"/>
                <a:gd name="T1" fmla="*/ 854 w 855"/>
                <a:gd name="T2" fmla="*/ 855 w 855"/>
              </a:gdLst>
              <a:ahLst/>
              <a:cxnLst>
                <a:cxn ang="0">
                  <a:pos x="T0" y="0"/>
                </a:cxn>
                <a:cxn ang="0">
                  <a:pos x="T1" y="0"/>
                </a:cxn>
                <a:cxn ang="0">
                  <a:pos x="T2" y="0"/>
                </a:cxn>
              </a:cxnLst>
              <a:rect l="0" t="0" r="r" b="b"/>
              <a:pathLst>
                <a:path w="855">
                  <a:moveTo>
                    <a:pt x="0" y="0"/>
                  </a:moveTo>
                  <a:lnTo>
                    <a:pt x="854" y="0"/>
                  </a:lnTo>
                  <a:lnTo>
                    <a:pt x="8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39" name="Freeform 7"/>
            <p:cNvSpPr>
              <a:spLocks/>
            </p:cNvSpPr>
            <p:nvPr/>
          </p:nvSpPr>
          <p:spPr bwMode="auto">
            <a:xfrm>
              <a:off x="1685" y="1933"/>
              <a:ext cx="14" cy="1"/>
            </a:xfrm>
            <a:custGeom>
              <a:avLst/>
              <a:gdLst>
                <a:gd name="T0" fmla="*/ 0 w 139"/>
                <a:gd name="T1" fmla="*/ 138 w 139"/>
                <a:gd name="T2" fmla="*/ 139 w 139"/>
              </a:gdLst>
              <a:ahLst/>
              <a:cxnLst>
                <a:cxn ang="0">
                  <a:pos x="T0" y="0"/>
                </a:cxn>
                <a:cxn ang="0">
                  <a:pos x="T1" y="0"/>
                </a:cxn>
                <a:cxn ang="0">
                  <a:pos x="T2" y="0"/>
                </a:cxn>
              </a:cxnLst>
              <a:rect l="0" t="0" r="r" b="b"/>
              <a:pathLst>
                <a:path w="139">
                  <a:moveTo>
                    <a:pt x="0" y="0"/>
                  </a:moveTo>
                  <a:lnTo>
                    <a:pt x="138" y="0"/>
                  </a:lnTo>
                  <a:lnTo>
                    <a:pt x="1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0" name="Freeform 8"/>
            <p:cNvSpPr>
              <a:spLocks/>
            </p:cNvSpPr>
            <p:nvPr/>
          </p:nvSpPr>
          <p:spPr bwMode="auto">
            <a:xfrm>
              <a:off x="1712" y="1933"/>
              <a:ext cx="69" cy="1"/>
            </a:xfrm>
            <a:custGeom>
              <a:avLst/>
              <a:gdLst>
                <a:gd name="T0" fmla="*/ 0 w 684"/>
                <a:gd name="T1" fmla="*/ 683 w 684"/>
                <a:gd name="T2" fmla="*/ 684 w 684"/>
              </a:gdLst>
              <a:ahLst/>
              <a:cxnLst>
                <a:cxn ang="0">
                  <a:pos x="T0" y="0"/>
                </a:cxn>
                <a:cxn ang="0">
                  <a:pos x="T1" y="0"/>
                </a:cxn>
                <a:cxn ang="0">
                  <a:pos x="T2" y="0"/>
                </a:cxn>
              </a:cxnLst>
              <a:rect l="0" t="0" r="r" b="b"/>
              <a:pathLst>
                <a:path w="684">
                  <a:moveTo>
                    <a:pt x="0" y="0"/>
                  </a:moveTo>
                  <a:lnTo>
                    <a:pt x="683" y="0"/>
                  </a:lnTo>
                  <a:lnTo>
                    <a:pt x="6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1" name="Freeform 9"/>
            <p:cNvSpPr>
              <a:spLocks/>
            </p:cNvSpPr>
            <p:nvPr/>
          </p:nvSpPr>
          <p:spPr bwMode="auto">
            <a:xfrm>
              <a:off x="1795" y="1933"/>
              <a:ext cx="13" cy="1"/>
            </a:xfrm>
            <a:custGeom>
              <a:avLst/>
              <a:gdLst>
                <a:gd name="T0" fmla="*/ 0 w 139"/>
                <a:gd name="T1" fmla="*/ 138 w 139"/>
                <a:gd name="T2" fmla="*/ 139 w 139"/>
              </a:gdLst>
              <a:ahLst/>
              <a:cxnLst>
                <a:cxn ang="0">
                  <a:pos x="T0" y="0"/>
                </a:cxn>
                <a:cxn ang="0">
                  <a:pos x="T1" y="0"/>
                </a:cxn>
                <a:cxn ang="0">
                  <a:pos x="T2" y="0"/>
                </a:cxn>
              </a:cxnLst>
              <a:rect l="0" t="0" r="r" b="b"/>
              <a:pathLst>
                <a:path w="139">
                  <a:moveTo>
                    <a:pt x="0" y="0"/>
                  </a:moveTo>
                  <a:lnTo>
                    <a:pt x="138" y="0"/>
                  </a:lnTo>
                  <a:lnTo>
                    <a:pt x="1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2" name="Freeform 10"/>
            <p:cNvSpPr>
              <a:spLocks/>
            </p:cNvSpPr>
            <p:nvPr/>
          </p:nvSpPr>
          <p:spPr bwMode="auto">
            <a:xfrm>
              <a:off x="1822" y="1933"/>
              <a:ext cx="85" cy="1"/>
            </a:xfrm>
            <a:custGeom>
              <a:avLst/>
              <a:gdLst>
                <a:gd name="T0" fmla="*/ 0 w 854"/>
                <a:gd name="T1" fmla="*/ 853 w 854"/>
                <a:gd name="T2" fmla="*/ 854 w 854"/>
              </a:gdLst>
              <a:ahLst/>
              <a:cxnLst>
                <a:cxn ang="0">
                  <a:pos x="T0" y="0"/>
                </a:cxn>
                <a:cxn ang="0">
                  <a:pos x="T1" y="0"/>
                </a:cxn>
                <a:cxn ang="0">
                  <a:pos x="T2" y="0"/>
                </a:cxn>
              </a:cxnLst>
              <a:rect l="0" t="0" r="r" b="b"/>
              <a:pathLst>
                <a:path w="854">
                  <a:moveTo>
                    <a:pt x="0" y="0"/>
                  </a:moveTo>
                  <a:lnTo>
                    <a:pt x="853" y="0"/>
                  </a:lnTo>
                  <a:lnTo>
                    <a:pt x="8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3" name="Freeform 11"/>
            <p:cNvSpPr>
              <a:spLocks/>
            </p:cNvSpPr>
            <p:nvPr/>
          </p:nvSpPr>
          <p:spPr bwMode="auto">
            <a:xfrm>
              <a:off x="2327" y="1457"/>
              <a:ext cx="1" cy="79"/>
            </a:xfrm>
            <a:custGeom>
              <a:avLst/>
              <a:gdLst>
                <a:gd name="T0" fmla="*/ 0 w 1"/>
                <a:gd name="T1" fmla="*/ 0 h 787"/>
                <a:gd name="T2" fmla="*/ 0 w 1"/>
                <a:gd name="T3" fmla="*/ 787 h 787"/>
                <a:gd name="T4" fmla="*/ 1 w 1"/>
                <a:gd name="T5" fmla="*/ 787 h 787"/>
              </a:gdLst>
              <a:ahLst/>
              <a:cxnLst>
                <a:cxn ang="0">
                  <a:pos x="T0" y="T1"/>
                </a:cxn>
                <a:cxn ang="0">
                  <a:pos x="T2" y="T3"/>
                </a:cxn>
                <a:cxn ang="0">
                  <a:pos x="T4" y="T5"/>
                </a:cxn>
              </a:cxnLst>
              <a:rect l="0" t="0" r="r" b="b"/>
              <a:pathLst>
                <a:path w="1" h="787">
                  <a:moveTo>
                    <a:pt x="0" y="0"/>
                  </a:moveTo>
                  <a:lnTo>
                    <a:pt x="0" y="787"/>
                  </a:lnTo>
                  <a:lnTo>
                    <a:pt x="1" y="78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4" name="Freeform 12"/>
            <p:cNvSpPr>
              <a:spLocks/>
            </p:cNvSpPr>
            <p:nvPr/>
          </p:nvSpPr>
          <p:spPr bwMode="auto">
            <a:xfrm>
              <a:off x="2327" y="1550"/>
              <a:ext cx="1" cy="13"/>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5" name="Freeform 13"/>
            <p:cNvSpPr>
              <a:spLocks/>
            </p:cNvSpPr>
            <p:nvPr/>
          </p:nvSpPr>
          <p:spPr bwMode="auto">
            <a:xfrm>
              <a:off x="2327" y="1577"/>
              <a:ext cx="1" cy="69"/>
            </a:xfrm>
            <a:custGeom>
              <a:avLst/>
              <a:gdLst>
                <a:gd name="T0" fmla="*/ 0 w 1"/>
                <a:gd name="T1" fmla="*/ 0 h 686"/>
                <a:gd name="T2" fmla="*/ 0 w 1"/>
                <a:gd name="T3" fmla="*/ 686 h 686"/>
                <a:gd name="T4" fmla="*/ 1 w 1"/>
                <a:gd name="T5" fmla="*/ 686 h 686"/>
              </a:gdLst>
              <a:ahLst/>
              <a:cxnLst>
                <a:cxn ang="0">
                  <a:pos x="T0" y="T1"/>
                </a:cxn>
                <a:cxn ang="0">
                  <a:pos x="T2" y="T3"/>
                </a:cxn>
                <a:cxn ang="0">
                  <a:pos x="T4" y="T5"/>
                </a:cxn>
              </a:cxnLst>
              <a:rect l="0" t="0" r="r" b="b"/>
              <a:pathLst>
                <a:path w="1" h="686">
                  <a:moveTo>
                    <a:pt x="0" y="0"/>
                  </a:moveTo>
                  <a:lnTo>
                    <a:pt x="0" y="686"/>
                  </a:lnTo>
                  <a:lnTo>
                    <a:pt x="1" y="6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6" name="Freeform 14"/>
            <p:cNvSpPr>
              <a:spLocks/>
            </p:cNvSpPr>
            <p:nvPr/>
          </p:nvSpPr>
          <p:spPr bwMode="auto">
            <a:xfrm>
              <a:off x="2327" y="1659"/>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7" name="Freeform 15"/>
            <p:cNvSpPr>
              <a:spLocks/>
            </p:cNvSpPr>
            <p:nvPr/>
          </p:nvSpPr>
          <p:spPr bwMode="auto">
            <a:xfrm>
              <a:off x="2327" y="1687"/>
              <a:ext cx="1" cy="68"/>
            </a:xfrm>
            <a:custGeom>
              <a:avLst/>
              <a:gdLst>
                <a:gd name="T0" fmla="*/ 0 w 1"/>
                <a:gd name="T1" fmla="*/ 0 h 686"/>
                <a:gd name="T2" fmla="*/ 0 w 1"/>
                <a:gd name="T3" fmla="*/ 686 h 686"/>
                <a:gd name="T4" fmla="*/ 1 w 1"/>
                <a:gd name="T5" fmla="*/ 686 h 686"/>
              </a:gdLst>
              <a:ahLst/>
              <a:cxnLst>
                <a:cxn ang="0">
                  <a:pos x="T0" y="T1"/>
                </a:cxn>
                <a:cxn ang="0">
                  <a:pos x="T2" y="T3"/>
                </a:cxn>
                <a:cxn ang="0">
                  <a:pos x="T4" y="T5"/>
                </a:cxn>
              </a:cxnLst>
              <a:rect l="0" t="0" r="r" b="b"/>
              <a:pathLst>
                <a:path w="1" h="686">
                  <a:moveTo>
                    <a:pt x="0" y="0"/>
                  </a:moveTo>
                  <a:lnTo>
                    <a:pt x="0" y="686"/>
                  </a:lnTo>
                  <a:lnTo>
                    <a:pt x="1" y="6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8" name="Freeform 16"/>
            <p:cNvSpPr>
              <a:spLocks/>
            </p:cNvSpPr>
            <p:nvPr/>
          </p:nvSpPr>
          <p:spPr bwMode="auto">
            <a:xfrm>
              <a:off x="2327" y="1769"/>
              <a:ext cx="1" cy="14"/>
            </a:xfrm>
            <a:custGeom>
              <a:avLst/>
              <a:gdLst>
                <a:gd name="T0" fmla="*/ 0 w 1"/>
                <a:gd name="T1" fmla="*/ 0 h 139"/>
                <a:gd name="T2" fmla="*/ 0 w 1"/>
                <a:gd name="T3" fmla="*/ 139 h 139"/>
                <a:gd name="T4" fmla="*/ 1 w 1"/>
                <a:gd name="T5" fmla="*/ 139 h 139"/>
              </a:gdLst>
              <a:ahLst/>
              <a:cxnLst>
                <a:cxn ang="0">
                  <a:pos x="T0" y="T1"/>
                </a:cxn>
                <a:cxn ang="0">
                  <a:pos x="T2" y="T3"/>
                </a:cxn>
                <a:cxn ang="0">
                  <a:pos x="T4" y="T5"/>
                </a:cxn>
              </a:cxnLst>
              <a:rect l="0" t="0" r="r" b="b"/>
              <a:pathLst>
                <a:path w="1" h="139">
                  <a:moveTo>
                    <a:pt x="0" y="0"/>
                  </a:moveTo>
                  <a:lnTo>
                    <a:pt x="0" y="139"/>
                  </a:lnTo>
                  <a:lnTo>
                    <a:pt x="1" y="13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49" name="Freeform 17"/>
            <p:cNvSpPr>
              <a:spLocks/>
            </p:cNvSpPr>
            <p:nvPr/>
          </p:nvSpPr>
          <p:spPr bwMode="auto">
            <a:xfrm>
              <a:off x="2327" y="1796"/>
              <a:ext cx="1" cy="69"/>
            </a:xfrm>
            <a:custGeom>
              <a:avLst/>
              <a:gdLst>
                <a:gd name="T0" fmla="*/ 0 w 1"/>
                <a:gd name="T1" fmla="*/ 0 h 685"/>
                <a:gd name="T2" fmla="*/ 0 w 1"/>
                <a:gd name="T3" fmla="*/ 685 h 685"/>
                <a:gd name="T4" fmla="*/ 1 w 1"/>
                <a:gd name="T5" fmla="*/ 685 h 685"/>
              </a:gdLst>
              <a:ahLst/>
              <a:cxnLst>
                <a:cxn ang="0">
                  <a:pos x="T0" y="T1"/>
                </a:cxn>
                <a:cxn ang="0">
                  <a:pos x="T2" y="T3"/>
                </a:cxn>
                <a:cxn ang="0">
                  <a:pos x="T4" y="T5"/>
                </a:cxn>
              </a:cxnLst>
              <a:rect l="0" t="0" r="r" b="b"/>
              <a:pathLst>
                <a:path w="1" h="685">
                  <a:moveTo>
                    <a:pt x="0" y="0"/>
                  </a:moveTo>
                  <a:lnTo>
                    <a:pt x="0" y="685"/>
                  </a:lnTo>
                  <a:lnTo>
                    <a:pt x="1" y="6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0" name="Freeform 18"/>
            <p:cNvSpPr>
              <a:spLocks/>
            </p:cNvSpPr>
            <p:nvPr/>
          </p:nvSpPr>
          <p:spPr bwMode="auto">
            <a:xfrm>
              <a:off x="2327" y="1879"/>
              <a:ext cx="1" cy="13"/>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1" name="Freeform 19"/>
            <p:cNvSpPr>
              <a:spLocks/>
            </p:cNvSpPr>
            <p:nvPr/>
          </p:nvSpPr>
          <p:spPr bwMode="auto">
            <a:xfrm>
              <a:off x="2327" y="1906"/>
              <a:ext cx="1" cy="69"/>
            </a:xfrm>
            <a:custGeom>
              <a:avLst/>
              <a:gdLst>
                <a:gd name="T0" fmla="*/ 0 w 1"/>
                <a:gd name="T1" fmla="*/ 0 h 686"/>
                <a:gd name="T2" fmla="*/ 0 w 1"/>
                <a:gd name="T3" fmla="*/ 686 h 686"/>
                <a:gd name="T4" fmla="*/ 1 w 1"/>
                <a:gd name="T5" fmla="*/ 686 h 686"/>
              </a:gdLst>
              <a:ahLst/>
              <a:cxnLst>
                <a:cxn ang="0">
                  <a:pos x="T0" y="T1"/>
                </a:cxn>
                <a:cxn ang="0">
                  <a:pos x="T2" y="T3"/>
                </a:cxn>
                <a:cxn ang="0">
                  <a:pos x="T4" y="T5"/>
                </a:cxn>
              </a:cxnLst>
              <a:rect l="0" t="0" r="r" b="b"/>
              <a:pathLst>
                <a:path w="1" h="686">
                  <a:moveTo>
                    <a:pt x="0" y="0"/>
                  </a:moveTo>
                  <a:lnTo>
                    <a:pt x="0" y="686"/>
                  </a:lnTo>
                  <a:lnTo>
                    <a:pt x="1" y="6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2" name="Freeform 20"/>
            <p:cNvSpPr>
              <a:spLocks/>
            </p:cNvSpPr>
            <p:nvPr/>
          </p:nvSpPr>
          <p:spPr bwMode="auto">
            <a:xfrm>
              <a:off x="2327" y="1988"/>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3" name="Freeform 21"/>
            <p:cNvSpPr>
              <a:spLocks/>
            </p:cNvSpPr>
            <p:nvPr/>
          </p:nvSpPr>
          <p:spPr bwMode="auto">
            <a:xfrm>
              <a:off x="2327" y="2016"/>
              <a:ext cx="1" cy="68"/>
            </a:xfrm>
            <a:custGeom>
              <a:avLst/>
              <a:gdLst>
                <a:gd name="T0" fmla="*/ 0 w 1"/>
                <a:gd name="T1" fmla="*/ 0 h 686"/>
                <a:gd name="T2" fmla="*/ 0 w 1"/>
                <a:gd name="T3" fmla="*/ 686 h 686"/>
                <a:gd name="T4" fmla="*/ 1 w 1"/>
                <a:gd name="T5" fmla="*/ 686 h 686"/>
              </a:gdLst>
              <a:ahLst/>
              <a:cxnLst>
                <a:cxn ang="0">
                  <a:pos x="T0" y="T1"/>
                </a:cxn>
                <a:cxn ang="0">
                  <a:pos x="T2" y="T3"/>
                </a:cxn>
                <a:cxn ang="0">
                  <a:pos x="T4" y="T5"/>
                </a:cxn>
              </a:cxnLst>
              <a:rect l="0" t="0" r="r" b="b"/>
              <a:pathLst>
                <a:path w="1" h="686">
                  <a:moveTo>
                    <a:pt x="0" y="0"/>
                  </a:moveTo>
                  <a:lnTo>
                    <a:pt x="0" y="686"/>
                  </a:lnTo>
                  <a:lnTo>
                    <a:pt x="1" y="6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4" name="Freeform 22"/>
            <p:cNvSpPr>
              <a:spLocks/>
            </p:cNvSpPr>
            <p:nvPr/>
          </p:nvSpPr>
          <p:spPr bwMode="auto">
            <a:xfrm>
              <a:off x="2327" y="2098"/>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5" name="Freeform 23"/>
            <p:cNvSpPr>
              <a:spLocks/>
            </p:cNvSpPr>
            <p:nvPr/>
          </p:nvSpPr>
          <p:spPr bwMode="auto">
            <a:xfrm>
              <a:off x="2327" y="2126"/>
              <a:ext cx="1" cy="68"/>
            </a:xfrm>
            <a:custGeom>
              <a:avLst/>
              <a:gdLst>
                <a:gd name="T0" fmla="*/ 0 w 1"/>
                <a:gd name="T1" fmla="*/ 0 h 687"/>
                <a:gd name="T2" fmla="*/ 0 w 1"/>
                <a:gd name="T3" fmla="*/ 687 h 687"/>
                <a:gd name="T4" fmla="*/ 1 w 1"/>
                <a:gd name="T5" fmla="*/ 687 h 687"/>
              </a:gdLst>
              <a:ahLst/>
              <a:cxnLst>
                <a:cxn ang="0">
                  <a:pos x="T0" y="T1"/>
                </a:cxn>
                <a:cxn ang="0">
                  <a:pos x="T2" y="T3"/>
                </a:cxn>
                <a:cxn ang="0">
                  <a:pos x="T4" y="T5"/>
                </a:cxn>
              </a:cxnLst>
              <a:rect l="0" t="0" r="r" b="b"/>
              <a:pathLst>
                <a:path w="1" h="687">
                  <a:moveTo>
                    <a:pt x="0" y="0"/>
                  </a:moveTo>
                  <a:lnTo>
                    <a:pt x="0" y="687"/>
                  </a:lnTo>
                  <a:lnTo>
                    <a:pt x="1" y="68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6" name="Freeform 24"/>
            <p:cNvSpPr>
              <a:spLocks/>
            </p:cNvSpPr>
            <p:nvPr/>
          </p:nvSpPr>
          <p:spPr bwMode="auto">
            <a:xfrm>
              <a:off x="2327" y="2208"/>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7" name="Freeform 25"/>
            <p:cNvSpPr>
              <a:spLocks/>
            </p:cNvSpPr>
            <p:nvPr/>
          </p:nvSpPr>
          <p:spPr bwMode="auto">
            <a:xfrm>
              <a:off x="2327" y="2235"/>
              <a:ext cx="1" cy="69"/>
            </a:xfrm>
            <a:custGeom>
              <a:avLst/>
              <a:gdLst>
                <a:gd name="T0" fmla="*/ 0 w 1"/>
                <a:gd name="T1" fmla="*/ 0 h 686"/>
                <a:gd name="T2" fmla="*/ 0 w 1"/>
                <a:gd name="T3" fmla="*/ 686 h 686"/>
                <a:gd name="T4" fmla="*/ 1 w 1"/>
                <a:gd name="T5" fmla="*/ 686 h 686"/>
              </a:gdLst>
              <a:ahLst/>
              <a:cxnLst>
                <a:cxn ang="0">
                  <a:pos x="T0" y="T1"/>
                </a:cxn>
                <a:cxn ang="0">
                  <a:pos x="T2" y="T3"/>
                </a:cxn>
                <a:cxn ang="0">
                  <a:pos x="T4" y="T5"/>
                </a:cxn>
              </a:cxnLst>
              <a:rect l="0" t="0" r="r" b="b"/>
              <a:pathLst>
                <a:path w="1" h="686">
                  <a:moveTo>
                    <a:pt x="0" y="0"/>
                  </a:moveTo>
                  <a:lnTo>
                    <a:pt x="0" y="686"/>
                  </a:lnTo>
                  <a:lnTo>
                    <a:pt x="1" y="6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8" name="Freeform 26"/>
            <p:cNvSpPr>
              <a:spLocks/>
            </p:cNvSpPr>
            <p:nvPr/>
          </p:nvSpPr>
          <p:spPr bwMode="auto">
            <a:xfrm>
              <a:off x="2327" y="2318"/>
              <a:ext cx="1" cy="13"/>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59" name="Freeform 27"/>
            <p:cNvSpPr>
              <a:spLocks/>
            </p:cNvSpPr>
            <p:nvPr/>
          </p:nvSpPr>
          <p:spPr bwMode="auto">
            <a:xfrm>
              <a:off x="2327" y="2345"/>
              <a:ext cx="1" cy="69"/>
            </a:xfrm>
            <a:custGeom>
              <a:avLst/>
              <a:gdLst>
                <a:gd name="T0" fmla="*/ 0 w 1"/>
                <a:gd name="T1" fmla="*/ 0 h 686"/>
                <a:gd name="T2" fmla="*/ 0 w 1"/>
                <a:gd name="T3" fmla="*/ 686 h 686"/>
                <a:gd name="T4" fmla="*/ 1 w 1"/>
                <a:gd name="T5" fmla="*/ 686 h 686"/>
              </a:gdLst>
              <a:ahLst/>
              <a:cxnLst>
                <a:cxn ang="0">
                  <a:pos x="T0" y="T1"/>
                </a:cxn>
                <a:cxn ang="0">
                  <a:pos x="T2" y="T3"/>
                </a:cxn>
                <a:cxn ang="0">
                  <a:pos x="T4" y="T5"/>
                </a:cxn>
              </a:cxnLst>
              <a:rect l="0" t="0" r="r" b="b"/>
              <a:pathLst>
                <a:path w="1" h="686">
                  <a:moveTo>
                    <a:pt x="0" y="0"/>
                  </a:moveTo>
                  <a:lnTo>
                    <a:pt x="0" y="686"/>
                  </a:lnTo>
                  <a:lnTo>
                    <a:pt x="1" y="6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0" name="Freeform 28"/>
            <p:cNvSpPr>
              <a:spLocks/>
            </p:cNvSpPr>
            <p:nvPr/>
          </p:nvSpPr>
          <p:spPr bwMode="auto">
            <a:xfrm>
              <a:off x="2327" y="2427"/>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1" name="Freeform 29"/>
            <p:cNvSpPr>
              <a:spLocks/>
            </p:cNvSpPr>
            <p:nvPr/>
          </p:nvSpPr>
          <p:spPr bwMode="auto">
            <a:xfrm>
              <a:off x="2327" y="2455"/>
              <a:ext cx="1" cy="68"/>
            </a:xfrm>
            <a:custGeom>
              <a:avLst/>
              <a:gdLst>
                <a:gd name="T0" fmla="*/ 0 w 1"/>
                <a:gd name="T1" fmla="*/ 0 h 685"/>
                <a:gd name="T2" fmla="*/ 0 w 1"/>
                <a:gd name="T3" fmla="*/ 685 h 685"/>
                <a:gd name="T4" fmla="*/ 1 w 1"/>
                <a:gd name="T5" fmla="*/ 685 h 685"/>
              </a:gdLst>
              <a:ahLst/>
              <a:cxnLst>
                <a:cxn ang="0">
                  <a:pos x="T0" y="T1"/>
                </a:cxn>
                <a:cxn ang="0">
                  <a:pos x="T2" y="T3"/>
                </a:cxn>
                <a:cxn ang="0">
                  <a:pos x="T4" y="T5"/>
                </a:cxn>
              </a:cxnLst>
              <a:rect l="0" t="0" r="r" b="b"/>
              <a:pathLst>
                <a:path w="1" h="685">
                  <a:moveTo>
                    <a:pt x="0" y="0"/>
                  </a:moveTo>
                  <a:lnTo>
                    <a:pt x="0" y="685"/>
                  </a:lnTo>
                  <a:lnTo>
                    <a:pt x="1" y="6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2" name="Freeform 30"/>
            <p:cNvSpPr>
              <a:spLocks/>
            </p:cNvSpPr>
            <p:nvPr/>
          </p:nvSpPr>
          <p:spPr bwMode="auto">
            <a:xfrm>
              <a:off x="2327" y="2537"/>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3" name="Freeform 31"/>
            <p:cNvSpPr>
              <a:spLocks/>
            </p:cNvSpPr>
            <p:nvPr/>
          </p:nvSpPr>
          <p:spPr bwMode="auto">
            <a:xfrm>
              <a:off x="2327" y="2565"/>
              <a:ext cx="1" cy="68"/>
            </a:xfrm>
            <a:custGeom>
              <a:avLst/>
              <a:gdLst>
                <a:gd name="T0" fmla="*/ 0 w 1"/>
                <a:gd name="T1" fmla="*/ 0 h 686"/>
                <a:gd name="T2" fmla="*/ 0 w 1"/>
                <a:gd name="T3" fmla="*/ 686 h 686"/>
                <a:gd name="T4" fmla="*/ 1 w 1"/>
                <a:gd name="T5" fmla="*/ 686 h 686"/>
              </a:gdLst>
              <a:ahLst/>
              <a:cxnLst>
                <a:cxn ang="0">
                  <a:pos x="T0" y="T1"/>
                </a:cxn>
                <a:cxn ang="0">
                  <a:pos x="T2" y="T3"/>
                </a:cxn>
                <a:cxn ang="0">
                  <a:pos x="T4" y="T5"/>
                </a:cxn>
              </a:cxnLst>
              <a:rect l="0" t="0" r="r" b="b"/>
              <a:pathLst>
                <a:path w="1" h="686">
                  <a:moveTo>
                    <a:pt x="0" y="0"/>
                  </a:moveTo>
                  <a:lnTo>
                    <a:pt x="0" y="686"/>
                  </a:lnTo>
                  <a:lnTo>
                    <a:pt x="1" y="6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4" name="Freeform 32"/>
            <p:cNvSpPr>
              <a:spLocks/>
            </p:cNvSpPr>
            <p:nvPr/>
          </p:nvSpPr>
          <p:spPr bwMode="auto">
            <a:xfrm>
              <a:off x="2327" y="2647"/>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5" name="Freeform 33"/>
            <p:cNvSpPr>
              <a:spLocks/>
            </p:cNvSpPr>
            <p:nvPr/>
          </p:nvSpPr>
          <p:spPr bwMode="auto">
            <a:xfrm>
              <a:off x="2327" y="2674"/>
              <a:ext cx="1" cy="69"/>
            </a:xfrm>
            <a:custGeom>
              <a:avLst/>
              <a:gdLst>
                <a:gd name="T0" fmla="*/ 0 w 1"/>
                <a:gd name="T1" fmla="*/ 0 h 686"/>
                <a:gd name="T2" fmla="*/ 0 w 1"/>
                <a:gd name="T3" fmla="*/ 686 h 686"/>
                <a:gd name="T4" fmla="*/ 1 w 1"/>
                <a:gd name="T5" fmla="*/ 686 h 686"/>
              </a:gdLst>
              <a:ahLst/>
              <a:cxnLst>
                <a:cxn ang="0">
                  <a:pos x="T0" y="T1"/>
                </a:cxn>
                <a:cxn ang="0">
                  <a:pos x="T2" y="T3"/>
                </a:cxn>
                <a:cxn ang="0">
                  <a:pos x="T4" y="T5"/>
                </a:cxn>
              </a:cxnLst>
              <a:rect l="0" t="0" r="r" b="b"/>
              <a:pathLst>
                <a:path w="1" h="686">
                  <a:moveTo>
                    <a:pt x="0" y="0"/>
                  </a:moveTo>
                  <a:lnTo>
                    <a:pt x="0" y="686"/>
                  </a:lnTo>
                  <a:lnTo>
                    <a:pt x="1" y="6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6" name="Freeform 34"/>
            <p:cNvSpPr>
              <a:spLocks/>
            </p:cNvSpPr>
            <p:nvPr/>
          </p:nvSpPr>
          <p:spPr bwMode="auto">
            <a:xfrm>
              <a:off x="2327" y="2757"/>
              <a:ext cx="1" cy="13"/>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7" name="Freeform 35"/>
            <p:cNvSpPr>
              <a:spLocks/>
            </p:cNvSpPr>
            <p:nvPr/>
          </p:nvSpPr>
          <p:spPr bwMode="auto">
            <a:xfrm>
              <a:off x="2327" y="2784"/>
              <a:ext cx="1" cy="79"/>
            </a:xfrm>
            <a:custGeom>
              <a:avLst/>
              <a:gdLst>
                <a:gd name="T0" fmla="*/ 0 w 1"/>
                <a:gd name="T1" fmla="*/ 0 h 787"/>
                <a:gd name="T2" fmla="*/ 0 w 1"/>
                <a:gd name="T3" fmla="*/ 787 h 787"/>
                <a:gd name="T4" fmla="*/ 1 w 1"/>
                <a:gd name="T5" fmla="*/ 787 h 787"/>
              </a:gdLst>
              <a:ahLst/>
              <a:cxnLst>
                <a:cxn ang="0">
                  <a:pos x="T0" y="T1"/>
                </a:cxn>
                <a:cxn ang="0">
                  <a:pos x="T2" y="T3"/>
                </a:cxn>
                <a:cxn ang="0">
                  <a:pos x="T4" y="T5"/>
                </a:cxn>
              </a:cxnLst>
              <a:rect l="0" t="0" r="r" b="b"/>
              <a:pathLst>
                <a:path w="1" h="787">
                  <a:moveTo>
                    <a:pt x="0" y="0"/>
                  </a:moveTo>
                  <a:lnTo>
                    <a:pt x="0" y="787"/>
                  </a:lnTo>
                  <a:lnTo>
                    <a:pt x="1" y="78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8" name="Freeform 36"/>
            <p:cNvSpPr>
              <a:spLocks/>
            </p:cNvSpPr>
            <p:nvPr/>
          </p:nvSpPr>
          <p:spPr bwMode="auto">
            <a:xfrm>
              <a:off x="1670" y="1846"/>
              <a:ext cx="1" cy="175"/>
            </a:xfrm>
            <a:custGeom>
              <a:avLst/>
              <a:gdLst>
                <a:gd name="T0" fmla="*/ 0 w 1"/>
                <a:gd name="T1" fmla="*/ 0 h 1756"/>
                <a:gd name="T2" fmla="*/ 0 w 1"/>
                <a:gd name="T3" fmla="*/ 1756 h 1756"/>
                <a:gd name="T4" fmla="*/ 1 w 1"/>
                <a:gd name="T5" fmla="*/ 1756 h 1756"/>
              </a:gdLst>
              <a:ahLst/>
              <a:cxnLst>
                <a:cxn ang="0">
                  <a:pos x="T0" y="T1"/>
                </a:cxn>
                <a:cxn ang="0">
                  <a:pos x="T2" y="T3"/>
                </a:cxn>
                <a:cxn ang="0">
                  <a:pos x="T4" y="T5"/>
                </a:cxn>
              </a:cxnLst>
              <a:rect l="0" t="0" r="r" b="b"/>
              <a:pathLst>
                <a:path w="1" h="1756">
                  <a:moveTo>
                    <a:pt x="0" y="0"/>
                  </a:moveTo>
                  <a:lnTo>
                    <a:pt x="0" y="1756"/>
                  </a:lnTo>
                  <a:lnTo>
                    <a:pt x="1" y="17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69" name="Freeform 37"/>
            <p:cNvSpPr>
              <a:spLocks/>
            </p:cNvSpPr>
            <p:nvPr/>
          </p:nvSpPr>
          <p:spPr bwMode="auto">
            <a:xfrm>
              <a:off x="2911" y="1846"/>
              <a:ext cx="1" cy="175"/>
            </a:xfrm>
            <a:custGeom>
              <a:avLst/>
              <a:gdLst>
                <a:gd name="T0" fmla="*/ 0 w 1"/>
                <a:gd name="T1" fmla="*/ 0 h 1756"/>
                <a:gd name="T2" fmla="*/ 0 w 1"/>
                <a:gd name="T3" fmla="*/ 1756 h 1756"/>
                <a:gd name="T4" fmla="*/ 1 w 1"/>
                <a:gd name="T5" fmla="*/ 1756 h 1756"/>
              </a:gdLst>
              <a:ahLst/>
              <a:cxnLst>
                <a:cxn ang="0">
                  <a:pos x="T0" y="T1"/>
                </a:cxn>
                <a:cxn ang="0">
                  <a:pos x="T2" y="T3"/>
                </a:cxn>
                <a:cxn ang="0">
                  <a:pos x="T4" y="T5"/>
                </a:cxn>
              </a:cxnLst>
              <a:rect l="0" t="0" r="r" b="b"/>
              <a:pathLst>
                <a:path w="1" h="1756">
                  <a:moveTo>
                    <a:pt x="0" y="0"/>
                  </a:moveTo>
                  <a:lnTo>
                    <a:pt x="0" y="1756"/>
                  </a:lnTo>
                  <a:lnTo>
                    <a:pt x="1" y="17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0" name="Freeform 38"/>
            <p:cNvSpPr>
              <a:spLocks/>
            </p:cNvSpPr>
            <p:nvPr/>
          </p:nvSpPr>
          <p:spPr bwMode="auto">
            <a:xfrm>
              <a:off x="1586" y="1860"/>
              <a:ext cx="84" cy="1"/>
            </a:xfrm>
            <a:custGeom>
              <a:avLst/>
              <a:gdLst>
                <a:gd name="T0" fmla="*/ 0 w 841"/>
                <a:gd name="T1" fmla="*/ 840 w 841"/>
                <a:gd name="T2" fmla="*/ 841 w 841"/>
              </a:gdLst>
              <a:ahLst/>
              <a:cxnLst>
                <a:cxn ang="0">
                  <a:pos x="T0" y="0"/>
                </a:cxn>
                <a:cxn ang="0">
                  <a:pos x="T1" y="0"/>
                </a:cxn>
                <a:cxn ang="0">
                  <a:pos x="T2" y="0"/>
                </a:cxn>
              </a:cxnLst>
              <a:rect l="0" t="0" r="r" b="b"/>
              <a:pathLst>
                <a:path w="841">
                  <a:moveTo>
                    <a:pt x="0" y="0"/>
                  </a:moveTo>
                  <a:lnTo>
                    <a:pt x="840" y="0"/>
                  </a:lnTo>
                  <a:lnTo>
                    <a:pt x="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1" name="Freeform 39"/>
            <p:cNvSpPr>
              <a:spLocks/>
            </p:cNvSpPr>
            <p:nvPr/>
          </p:nvSpPr>
          <p:spPr bwMode="auto">
            <a:xfrm>
              <a:off x="1586" y="2007"/>
              <a:ext cx="84" cy="1"/>
            </a:xfrm>
            <a:custGeom>
              <a:avLst/>
              <a:gdLst>
                <a:gd name="T0" fmla="*/ 0 w 841"/>
                <a:gd name="T1" fmla="*/ 840 w 841"/>
                <a:gd name="T2" fmla="*/ 841 w 841"/>
              </a:gdLst>
              <a:ahLst/>
              <a:cxnLst>
                <a:cxn ang="0">
                  <a:pos x="T0" y="0"/>
                </a:cxn>
                <a:cxn ang="0">
                  <a:pos x="T1" y="0"/>
                </a:cxn>
                <a:cxn ang="0">
                  <a:pos x="T2" y="0"/>
                </a:cxn>
              </a:cxnLst>
              <a:rect l="0" t="0" r="r" b="b"/>
              <a:pathLst>
                <a:path w="841">
                  <a:moveTo>
                    <a:pt x="0" y="0"/>
                  </a:moveTo>
                  <a:lnTo>
                    <a:pt x="840" y="0"/>
                  </a:lnTo>
                  <a:lnTo>
                    <a:pt x="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2" name="Freeform 40"/>
            <p:cNvSpPr>
              <a:spLocks/>
            </p:cNvSpPr>
            <p:nvPr/>
          </p:nvSpPr>
          <p:spPr bwMode="auto">
            <a:xfrm>
              <a:off x="2911" y="1860"/>
              <a:ext cx="90" cy="1"/>
            </a:xfrm>
            <a:custGeom>
              <a:avLst/>
              <a:gdLst>
                <a:gd name="T0" fmla="*/ 0 w 903"/>
                <a:gd name="T1" fmla="*/ 902 w 903"/>
                <a:gd name="T2" fmla="*/ 903 w 903"/>
              </a:gdLst>
              <a:ahLst/>
              <a:cxnLst>
                <a:cxn ang="0">
                  <a:pos x="T0" y="0"/>
                </a:cxn>
                <a:cxn ang="0">
                  <a:pos x="T1" y="0"/>
                </a:cxn>
                <a:cxn ang="0">
                  <a:pos x="T2" y="0"/>
                </a:cxn>
              </a:cxnLst>
              <a:rect l="0" t="0" r="r" b="b"/>
              <a:pathLst>
                <a:path w="903">
                  <a:moveTo>
                    <a:pt x="0" y="0"/>
                  </a:moveTo>
                  <a:lnTo>
                    <a:pt x="902" y="0"/>
                  </a:lnTo>
                  <a:lnTo>
                    <a:pt x="9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3" name="Freeform 41"/>
            <p:cNvSpPr>
              <a:spLocks/>
            </p:cNvSpPr>
            <p:nvPr/>
          </p:nvSpPr>
          <p:spPr bwMode="auto">
            <a:xfrm>
              <a:off x="2911" y="2007"/>
              <a:ext cx="90" cy="1"/>
            </a:xfrm>
            <a:custGeom>
              <a:avLst/>
              <a:gdLst>
                <a:gd name="T0" fmla="*/ 0 w 903"/>
                <a:gd name="T1" fmla="*/ 902 w 903"/>
                <a:gd name="T2" fmla="*/ 903 w 903"/>
              </a:gdLst>
              <a:ahLst/>
              <a:cxnLst>
                <a:cxn ang="0">
                  <a:pos x="T0" y="0"/>
                </a:cxn>
                <a:cxn ang="0">
                  <a:pos x="T1" y="0"/>
                </a:cxn>
                <a:cxn ang="0">
                  <a:pos x="T2" y="0"/>
                </a:cxn>
              </a:cxnLst>
              <a:rect l="0" t="0" r="r" b="b"/>
              <a:pathLst>
                <a:path w="903">
                  <a:moveTo>
                    <a:pt x="0" y="0"/>
                  </a:moveTo>
                  <a:lnTo>
                    <a:pt x="902" y="0"/>
                  </a:lnTo>
                  <a:lnTo>
                    <a:pt x="9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4" name="Freeform 42"/>
            <p:cNvSpPr>
              <a:spLocks/>
            </p:cNvSpPr>
            <p:nvPr/>
          </p:nvSpPr>
          <p:spPr bwMode="auto">
            <a:xfrm>
              <a:off x="1575" y="1860"/>
              <a:ext cx="22" cy="73"/>
            </a:xfrm>
            <a:custGeom>
              <a:avLst/>
              <a:gdLst>
                <a:gd name="T0" fmla="*/ 109 w 219"/>
                <a:gd name="T1" fmla="*/ 0 h 730"/>
                <a:gd name="T2" fmla="*/ 89 w 219"/>
                <a:gd name="T3" fmla="*/ 7 h 730"/>
                <a:gd name="T4" fmla="*/ 69 w 219"/>
                <a:gd name="T5" fmla="*/ 26 h 730"/>
                <a:gd name="T6" fmla="*/ 50 w 219"/>
                <a:gd name="T7" fmla="*/ 58 h 730"/>
                <a:gd name="T8" fmla="*/ 34 w 219"/>
                <a:gd name="T9" fmla="*/ 101 h 730"/>
                <a:gd name="T10" fmla="*/ 20 w 219"/>
                <a:gd name="T11" fmla="*/ 153 h 730"/>
                <a:gd name="T12" fmla="*/ 10 w 219"/>
                <a:gd name="T13" fmla="*/ 214 h 730"/>
                <a:gd name="T14" fmla="*/ 3 w 219"/>
                <a:gd name="T15" fmla="*/ 280 h 730"/>
                <a:gd name="T16" fmla="*/ 0 w 219"/>
                <a:gd name="T17" fmla="*/ 348 h 730"/>
                <a:gd name="T18" fmla="*/ 1 w 219"/>
                <a:gd name="T19" fmla="*/ 418 h 730"/>
                <a:gd name="T20" fmla="*/ 7 w 219"/>
                <a:gd name="T21" fmla="*/ 486 h 730"/>
                <a:gd name="T22" fmla="*/ 15 w 219"/>
                <a:gd name="T23" fmla="*/ 549 h 730"/>
                <a:gd name="T24" fmla="*/ 27 w 219"/>
                <a:gd name="T25" fmla="*/ 606 h 730"/>
                <a:gd name="T26" fmla="*/ 42 w 219"/>
                <a:gd name="T27" fmla="*/ 654 h 730"/>
                <a:gd name="T28" fmla="*/ 59 w 219"/>
                <a:gd name="T29" fmla="*/ 691 h 730"/>
                <a:gd name="T30" fmla="*/ 78 w 219"/>
                <a:gd name="T31" fmla="*/ 717 h 730"/>
                <a:gd name="T32" fmla="*/ 99 w 219"/>
                <a:gd name="T33" fmla="*/ 730 h 730"/>
                <a:gd name="T34" fmla="*/ 120 w 219"/>
                <a:gd name="T35" fmla="*/ 730 h 730"/>
                <a:gd name="T36" fmla="*/ 140 w 219"/>
                <a:gd name="T37" fmla="*/ 717 h 730"/>
                <a:gd name="T38" fmla="*/ 160 w 219"/>
                <a:gd name="T39" fmla="*/ 691 h 730"/>
                <a:gd name="T40" fmla="*/ 177 w 219"/>
                <a:gd name="T41" fmla="*/ 654 h 730"/>
                <a:gd name="T42" fmla="*/ 192 w 219"/>
                <a:gd name="T43" fmla="*/ 606 h 730"/>
                <a:gd name="T44" fmla="*/ 204 w 219"/>
                <a:gd name="T45" fmla="*/ 549 h 730"/>
                <a:gd name="T46" fmla="*/ 212 w 219"/>
                <a:gd name="T47" fmla="*/ 486 h 730"/>
                <a:gd name="T48" fmla="*/ 218 w 219"/>
                <a:gd name="T49" fmla="*/ 418 h 730"/>
                <a:gd name="T50" fmla="*/ 219 w 219"/>
                <a:gd name="T51" fmla="*/ 348 h 730"/>
                <a:gd name="T52" fmla="*/ 215 w 219"/>
                <a:gd name="T53" fmla="*/ 280 h 730"/>
                <a:gd name="T54" fmla="*/ 209 w 219"/>
                <a:gd name="T55" fmla="*/ 214 h 730"/>
                <a:gd name="T56" fmla="*/ 198 w 219"/>
                <a:gd name="T57" fmla="*/ 153 h 730"/>
                <a:gd name="T58" fmla="*/ 184 w 219"/>
                <a:gd name="T59" fmla="*/ 101 h 730"/>
                <a:gd name="T60" fmla="*/ 168 w 219"/>
                <a:gd name="T61" fmla="*/ 58 h 730"/>
                <a:gd name="T62" fmla="*/ 150 w 219"/>
                <a:gd name="T63" fmla="*/ 26 h 730"/>
                <a:gd name="T64" fmla="*/ 130 w 219"/>
                <a:gd name="T65" fmla="*/ 7 h 730"/>
                <a:gd name="T66" fmla="*/ 109 w 219"/>
                <a:gd name="T67" fmla="*/ 0 h 730"/>
                <a:gd name="T68" fmla="*/ 110 w 219"/>
                <a:gd name="T6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730">
                  <a:moveTo>
                    <a:pt x="109" y="0"/>
                  </a:moveTo>
                  <a:lnTo>
                    <a:pt x="89" y="7"/>
                  </a:lnTo>
                  <a:lnTo>
                    <a:pt x="69" y="26"/>
                  </a:lnTo>
                  <a:lnTo>
                    <a:pt x="50" y="58"/>
                  </a:lnTo>
                  <a:lnTo>
                    <a:pt x="34" y="101"/>
                  </a:lnTo>
                  <a:lnTo>
                    <a:pt x="20" y="153"/>
                  </a:lnTo>
                  <a:lnTo>
                    <a:pt x="10" y="214"/>
                  </a:lnTo>
                  <a:lnTo>
                    <a:pt x="3" y="280"/>
                  </a:lnTo>
                  <a:lnTo>
                    <a:pt x="0" y="348"/>
                  </a:lnTo>
                  <a:lnTo>
                    <a:pt x="1" y="418"/>
                  </a:lnTo>
                  <a:lnTo>
                    <a:pt x="7" y="486"/>
                  </a:lnTo>
                  <a:lnTo>
                    <a:pt x="15" y="549"/>
                  </a:lnTo>
                  <a:lnTo>
                    <a:pt x="27" y="606"/>
                  </a:lnTo>
                  <a:lnTo>
                    <a:pt x="42" y="654"/>
                  </a:lnTo>
                  <a:lnTo>
                    <a:pt x="59" y="691"/>
                  </a:lnTo>
                  <a:lnTo>
                    <a:pt x="78" y="717"/>
                  </a:lnTo>
                  <a:lnTo>
                    <a:pt x="99" y="730"/>
                  </a:lnTo>
                  <a:lnTo>
                    <a:pt x="120" y="730"/>
                  </a:lnTo>
                  <a:lnTo>
                    <a:pt x="140" y="717"/>
                  </a:lnTo>
                  <a:lnTo>
                    <a:pt x="160" y="691"/>
                  </a:lnTo>
                  <a:lnTo>
                    <a:pt x="177" y="654"/>
                  </a:lnTo>
                  <a:lnTo>
                    <a:pt x="192" y="606"/>
                  </a:lnTo>
                  <a:lnTo>
                    <a:pt x="204" y="549"/>
                  </a:lnTo>
                  <a:lnTo>
                    <a:pt x="212" y="486"/>
                  </a:lnTo>
                  <a:lnTo>
                    <a:pt x="218" y="418"/>
                  </a:lnTo>
                  <a:lnTo>
                    <a:pt x="219" y="348"/>
                  </a:lnTo>
                  <a:lnTo>
                    <a:pt x="215" y="280"/>
                  </a:lnTo>
                  <a:lnTo>
                    <a:pt x="209" y="214"/>
                  </a:lnTo>
                  <a:lnTo>
                    <a:pt x="198" y="153"/>
                  </a:lnTo>
                  <a:lnTo>
                    <a:pt x="184" y="101"/>
                  </a:lnTo>
                  <a:lnTo>
                    <a:pt x="168" y="58"/>
                  </a:lnTo>
                  <a:lnTo>
                    <a:pt x="150" y="26"/>
                  </a:lnTo>
                  <a:lnTo>
                    <a:pt x="130" y="7"/>
                  </a:lnTo>
                  <a:lnTo>
                    <a:pt x="109" y="0"/>
                  </a:lnTo>
                  <a:lnTo>
                    <a:pt x="1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5" name="Freeform 43"/>
            <p:cNvSpPr>
              <a:spLocks/>
            </p:cNvSpPr>
            <p:nvPr/>
          </p:nvSpPr>
          <p:spPr bwMode="auto">
            <a:xfrm>
              <a:off x="1574" y="1933"/>
              <a:ext cx="12" cy="74"/>
            </a:xfrm>
            <a:custGeom>
              <a:avLst/>
              <a:gdLst>
                <a:gd name="T0" fmla="*/ 125 w 126"/>
                <a:gd name="T1" fmla="*/ 0 h 732"/>
                <a:gd name="T2" fmla="*/ 103 w 126"/>
                <a:gd name="T3" fmla="*/ 6 h 732"/>
                <a:gd name="T4" fmla="*/ 80 w 126"/>
                <a:gd name="T5" fmla="*/ 25 h 732"/>
                <a:gd name="T6" fmla="*/ 59 w 126"/>
                <a:gd name="T7" fmla="*/ 55 h 732"/>
                <a:gd name="T8" fmla="*/ 41 w 126"/>
                <a:gd name="T9" fmla="*/ 95 h 732"/>
                <a:gd name="T10" fmla="*/ 26 w 126"/>
                <a:gd name="T11" fmla="*/ 146 h 732"/>
                <a:gd name="T12" fmla="*/ 13 w 126"/>
                <a:gd name="T13" fmla="*/ 202 h 732"/>
                <a:gd name="T14" fmla="*/ 4 w 126"/>
                <a:gd name="T15" fmla="*/ 266 h 732"/>
                <a:gd name="T16" fmla="*/ 0 w 126"/>
                <a:gd name="T17" fmla="*/ 332 h 732"/>
                <a:gd name="T18" fmla="*/ 0 w 126"/>
                <a:gd name="T19" fmla="*/ 400 h 732"/>
                <a:gd name="T20" fmla="*/ 4 w 126"/>
                <a:gd name="T21" fmla="*/ 466 h 732"/>
                <a:gd name="T22" fmla="*/ 13 w 126"/>
                <a:gd name="T23" fmla="*/ 529 h 732"/>
                <a:gd name="T24" fmla="*/ 26 w 126"/>
                <a:gd name="T25" fmla="*/ 586 h 732"/>
                <a:gd name="T26" fmla="*/ 41 w 126"/>
                <a:gd name="T27" fmla="*/ 636 h 732"/>
                <a:gd name="T28" fmla="*/ 59 w 126"/>
                <a:gd name="T29" fmla="*/ 677 h 732"/>
                <a:gd name="T30" fmla="*/ 80 w 126"/>
                <a:gd name="T31" fmla="*/ 707 h 732"/>
                <a:gd name="T32" fmla="*/ 103 w 126"/>
                <a:gd name="T33" fmla="*/ 725 h 732"/>
                <a:gd name="T34" fmla="*/ 125 w 126"/>
                <a:gd name="T35" fmla="*/ 732 h 732"/>
                <a:gd name="T36" fmla="*/ 126 w 126"/>
                <a:gd name="T37" fmla="*/ 732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732">
                  <a:moveTo>
                    <a:pt x="125" y="0"/>
                  </a:moveTo>
                  <a:lnTo>
                    <a:pt x="103" y="6"/>
                  </a:lnTo>
                  <a:lnTo>
                    <a:pt x="80" y="25"/>
                  </a:lnTo>
                  <a:lnTo>
                    <a:pt x="59" y="55"/>
                  </a:lnTo>
                  <a:lnTo>
                    <a:pt x="41" y="95"/>
                  </a:lnTo>
                  <a:lnTo>
                    <a:pt x="26" y="146"/>
                  </a:lnTo>
                  <a:lnTo>
                    <a:pt x="13" y="202"/>
                  </a:lnTo>
                  <a:lnTo>
                    <a:pt x="4" y="266"/>
                  </a:lnTo>
                  <a:lnTo>
                    <a:pt x="0" y="332"/>
                  </a:lnTo>
                  <a:lnTo>
                    <a:pt x="0" y="400"/>
                  </a:lnTo>
                  <a:lnTo>
                    <a:pt x="4" y="466"/>
                  </a:lnTo>
                  <a:lnTo>
                    <a:pt x="13" y="529"/>
                  </a:lnTo>
                  <a:lnTo>
                    <a:pt x="26" y="586"/>
                  </a:lnTo>
                  <a:lnTo>
                    <a:pt x="41" y="636"/>
                  </a:lnTo>
                  <a:lnTo>
                    <a:pt x="59" y="677"/>
                  </a:lnTo>
                  <a:lnTo>
                    <a:pt x="80" y="707"/>
                  </a:lnTo>
                  <a:lnTo>
                    <a:pt x="103" y="725"/>
                  </a:lnTo>
                  <a:lnTo>
                    <a:pt x="125" y="732"/>
                  </a:lnTo>
                  <a:lnTo>
                    <a:pt x="126" y="73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6" name="Freeform 44"/>
            <p:cNvSpPr>
              <a:spLocks/>
            </p:cNvSpPr>
            <p:nvPr/>
          </p:nvSpPr>
          <p:spPr bwMode="auto">
            <a:xfrm>
              <a:off x="3001" y="1860"/>
              <a:ext cx="12" cy="73"/>
            </a:xfrm>
            <a:custGeom>
              <a:avLst/>
              <a:gdLst>
                <a:gd name="T0" fmla="*/ 0 w 118"/>
                <a:gd name="T1" fmla="*/ 732 h 732"/>
                <a:gd name="T2" fmla="*/ 21 w 118"/>
                <a:gd name="T3" fmla="*/ 726 h 732"/>
                <a:gd name="T4" fmla="*/ 43 w 118"/>
                <a:gd name="T5" fmla="*/ 707 h 732"/>
                <a:gd name="T6" fmla="*/ 62 w 118"/>
                <a:gd name="T7" fmla="*/ 677 h 732"/>
                <a:gd name="T8" fmla="*/ 79 w 118"/>
                <a:gd name="T9" fmla="*/ 637 h 732"/>
                <a:gd name="T10" fmla="*/ 94 w 118"/>
                <a:gd name="T11" fmla="*/ 586 h 732"/>
                <a:gd name="T12" fmla="*/ 106 w 118"/>
                <a:gd name="T13" fmla="*/ 529 h 732"/>
                <a:gd name="T14" fmla="*/ 113 w 118"/>
                <a:gd name="T15" fmla="*/ 466 h 732"/>
                <a:gd name="T16" fmla="*/ 118 w 118"/>
                <a:gd name="T17" fmla="*/ 400 h 732"/>
                <a:gd name="T18" fmla="*/ 118 w 118"/>
                <a:gd name="T19" fmla="*/ 332 h 732"/>
                <a:gd name="T20" fmla="*/ 113 w 118"/>
                <a:gd name="T21" fmla="*/ 266 h 732"/>
                <a:gd name="T22" fmla="*/ 106 w 118"/>
                <a:gd name="T23" fmla="*/ 203 h 732"/>
                <a:gd name="T24" fmla="*/ 94 w 118"/>
                <a:gd name="T25" fmla="*/ 146 h 732"/>
                <a:gd name="T26" fmla="*/ 79 w 118"/>
                <a:gd name="T27" fmla="*/ 96 h 732"/>
                <a:gd name="T28" fmla="*/ 62 w 118"/>
                <a:gd name="T29" fmla="*/ 55 h 732"/>
                <a:gd name="T30" fmla="*/ 43 w 118"/>
                <a:gd name="T31" fmla="*/ 25 h 732"/>
                <a:gd name="T32" fmla="*/ 21 w 118"/>
                <a:gd name="T33" fmla="*/ 7 h 732"/>
                <a:gd name="T34" fmla="*/ 0 w 118"/>
                <a:gd name="T35" fmla="*/ 0 h 732"/>
                <a:gd name="T36" fmla="*/ 1 w 118"/>
                <a:gd name="T37"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732">
                  <a:moveTo>
                    <a:pt x="0" y="732"/>
                  </a:moveTo>
                  <a:lnTo>
                    <a:pt x="21" y="726"/>
                  </a:lnTo>
                  <a:lnTo>
                    <a:pt x="43" y="707"/>
                  </a:lnTo>
                  <a:lnTo>
                    <a:pt x="62" y="677"/>
                  </a:lnTo>
                  <a:lnTo>
                    <a:pt x="79" y="637"/>
                  </a:lnTo>
                  <a:lnTo>
                    <a:pt x="94" y="586"/>
                  </a:lnTo>
                  <a:lnTo>
                    <a:pt x="106" y="529"/>
                  </a:lnTo>
                  <a:lnTo>
                    <a:pt x="113" y="466"/>
                  </a:lnTo>
                  <a:lnTo>
                    <a:pt x="118" y="400"/>
                  </a:lnTo>
                  <a:lnTo>
                    <a:pt x="118" y="332"/>
                  </a:lnTo>
                  <a:lnTo>
                    <a:pt x="113" y="266"/>
                  </a:lnTo>
                  <a:lnTo>
                    <a:pt x="106" y="203"/>
                  </a:lnTo>
                  <a:lnTo>
                    <a:pt x="94" y="146"/>
                  </a:lnTo>
                  <a:lnTo>
                    <a:pt x="79" y="96"/>
                  </a:lnTo>
                  <a:lnTo>
                    <a:pt x="62" y="55"/>
                  </a:lnTo>
                  <a:lnTo>
                    <a:pt x="43" y="25"/>
                  </a:lnTo>
                  <a:lnTo>
                    <a:pt x="21" y="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7" name="Freeform 45"/>
            <p:cNvSpPr>
              <a:spLocks/>
            </p:cNvSpPr>
            <p:nvPr/>
          </p:nvSpPr>
          <p:spPr bwMode="auto">
            <a:xfrm>
              <a:off x="2987" y="1933"/>
              <a:ext cx="27" cy="73"/>
            </a:xfrm>
            <a:custGeom>
              <a:avLst/>
              <a:gdLst>
                <a:gd name="T0" fmla="*/ 135 w 270"/>
                <a:gd name="T1" fmla="*/ 0 h 730"/>
                <a:gd name="T2" fmla="*/ 109 w 270"/>
                <a:gd name="T3" fmla="*/ 6 h 730"/>
                <a:gd name="T4" fmla="*/ 84 w 270"/>
                <a:gd name="T5" fmla="*/ 26 h 730"/>
                <a:gd name="T6" fmla="*/ 61 w 270"/>
                <a:gd name="T7" fmla="*/ 58 h 730"/>
                <a:gd name="T8" fmla="*/ 41 w 270"/>
                <a:gd name="T9" fmla="*/ 101 h 730"/>
                <a:gd name="T10" fmla="*/ 24 w 270"/>
                <a:gd name="T11" fmla="*/ 153 h 730"/>
                <a:gd name="T12" fmla="*/ 11 w 270"/>
                <a:gd name="T13" fmla="*/ 213 h 730"/>
                <a:gd name="T14" fmla="*/ 3 w 270"/>
                <a:gd name="T15" fmla="*/ 280 h 730"/>
                <a:gd name="T16" fmla="*/ 0 w 270"/>
                <a:gd name="T17" fmla="*/ 348 h 730"/>
                <a:gd name="T18" fmla="*/ 1 w 270"/>
                <a:gd name="T19" fmla="*/ 418 h 730"/>
                <a:gd name="T20" fmla="*/ 6 w 270"/>
                <a:gd name="T21" fmla="*/ 485 h 730"/>
                <a:gd name="T22" fmla="*/ 17 w 270"/>
                <a:gd name="T23" fmla="*/ 549 h 730"/>
                <a:gd name="T24" fmla="*/ 32 w 270"/>
                <a:gd name="T25" fmla="*/ 605 h 730"/>
                <a:gd name="T26" fmla="*/ 51 w 270"/>
                <a:gd name="T27" fmla="*/ 654 h 730"/>
                <a:gd name="T28" fmla="*/ 73 w 270"/>
                <a:gd name="T29" fmla="*/ 691 h 730"/>
                <a:gd name="T30" fmla="*/ 96 w 270"/>
                <a:gd name="T31" fmla="*/ 717 h 730"/>
                <a:gd name="T32" fmla="*/ 122 w 270"/>
                <a:gd name="T33" fmla="*/ 730 h 730"/>
                <a:gd name="T34" fmla="*/ 148 w 270"/>
                <a:gd name="T35" fmla="*/ 730 h 730"/>
                <a:gd name="T36" fmla="*/ 172 w 270"/>
                <a:gd name="T37" fmla="*/ 717 h 730"/>
                <a:gd name="T38" fmla="*/ 196 w 270"/>
                <a:gd name="T39" fmla="*/ 691 h 730"/>
                <a:gd name="T40" fmla="*/ 218 w 270"/>
                <a:gd name="T41" fmla="*/ 654 h 730"/>
                <a:gd name="T42" fmla="*/ 236 w 270"/>
                <a:gd name="T43" fmla="*/ 605 h 730"/>
                <a:gd name="T44" fmla="*/ 251 w 270"/>
                <a:gd name="T45" fmla="*/ 549 h 730"/>
                <a:gd name="T46" fmla="*/ 262 w 270"/>
                <a:gd name="T47" fmla="*/ 485 h 730"/>
                <a:gd name="T48" fmla="*/ 269 w 270"/>
                <a:gd name="T49" fmla="*/ 418 h 730"/>
                <a:gd name="T50" fmla="*/ 270 w 270"/>
                <a:gd name="T51" fmla="*/ 348 h 730"/>
                <a:gd name="T52" fmla="*/ 265 w 270"/>
                <a:gd name="T53" fmla="*/ 280 h 730"/>
                <a:gd name="T54" fmla="*/ 257 w 270"/>
                <a:gd name="T55" fmla="*/ 213 h 730"/>
                <a:gd name="T56" fmla="*/ 244 w 270"/>
                <a:gd name="T57" fmla="*/ 153 h 730"/>
                <a:gd name="T58" fmla="*/ 228 w 270"/>
                <a:gd name="T59" fmla="*/ 101 h 730"/>
                <a:gd name="T60" fmla="*/ 208 w 270"/>
                <a:gd name="T61" fmla="*/ 58 h 730"/>
                <a:gd name="T62" fmla="*/ 185 w 270"/>
                <a:gd name="T63" fmla="*/ 26 h 730"/>
                <a:gd name="T64" fmla="*/ 159 w 270"/>
                <a:gd name="T65" fmla="*/ 6 h 730"/>
                <a:gd name="T66" fmla="*/ 135 w 270"/>
                <a:gd name="T67" fmla="*/ 0 h 730"/>
                <a:gd name="T68" fmla="*/ 136 w 270"/>
                <a:gd name="T6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0" h="730">
                  <a:moveTo>
                    <a:pt x="135" y="0"/>
                  </a:moveTo>
                  <a:lnTo>
                    <a:pt x="109" y="6"/>
                  </a:lnTo>
                  <a:lnTo>
                    <a:pt x="84" y="26"/>
                  </a:lnTo>
                  <a:lnTo>
                    <a:pt x="61" y="58"/>
                  </a:lnTo>
                  <a:lnTo>
                    <a:pt x="41" y="101"/>
                  </a:lnTo>
                  <a:lnTo>
                    <a:pt x="24" y="153"/>
                  </a:lnTo>
                  <a:lnTo>
                    <a:pt x="11" y="213"/>
                  </a:lnTo>
                  <a:lnTo>
                    <a:pt x="3" y="280"/>
                  </a:lnTo>
                  <a:lnTo>
                    <a:pt x="0" y="348"/>
                  </a:lnTo>
                  <a:lnTo>
                    <a:pt x="1" y="418"/>
                  </a:lnTo>
                  <a:lnTo>
                    <a:pt x="6" y="485"/>
                  </a:lnTo>
                  <a:lnTo>
                    <a:pt x="17" y="549"/>
                  </a:lnTo>
                  <a:lnTo>
                    <a:pt x="32" y="605"/>
                  </a:lnTo>
                  <a:lnTo>
                    <a:pt x="51" y="654"/>
                  </a:lnTo>
                  <a:lnTo>
                    <a:pt x="73" y="691"/>
                  </a:lnTo>
                  <a:lnTo>
                    <a:pt x="96" y="717"/>
                  </a:lnTo>
                  <a:lnTo>
                    <a:pt x="122" y="730"/>
                  </a:lnTo>
                  <a:lnTo>
                    <a:pt x="148" y="730"/>
                  </a:lnTo>
                  <a:lnTo>
                    <a:pt x="172" y="717"/>
                  </a:lnTo>
                  <a:lnTo>
                    <a:pt x="196" y="691"/>
                  </a:lnTo>
                  <a:lnTo>
                    <a:pt x="218" y="654"/>
                  </a:lnTo>
                  <a:lnTo>
                    <a:pt x="236" y="605"/>
                  </a:lnTo>
                  <a:lnTo>
                    <a:pt x="251" y="549"/>
                  </a:lnTo>
                  <a:lnTo>
                    <a:pt x="262" y="485"/>
                  </a:lnTo>
                  <a:lnTo>
                    <a:pt x="269" y="418"/>
                  </a:lnTo>
                  <a:lnTo>
                    <a:pt x="270" y="348"/>
                  </a:lnTo>
                  <a:lnTo>
                    <a:pt x="265" y="280"/>
                  </a:lnTo>
                  <a:lnTo>
                    <a:pt x="257" y="213"/>
                  </a:lnTo>
                  <a:lnTo>
                    <a:pt x="244" y="153"/>
                  </a:lnTo>
                  <a:lnTo>
                    <a:pt x="228" y="101"/>
                  </a:lnTo>
                  <a:lnTo>
                    <a:pt x="208" y="58"/>
                  </a:lnTo>
                  <a:lnTo>
                    <a:pt x="185" y="26"/>
                  </a:lnTo>
                  <a:lnTo>
                    <a:pt x="159" y="6"/>
                  </a:lnTo>
                  <a:lnTo>
                    <a:pt x="135" y="0"/>
                  </a:lnTo>
                  <a:lnTo>
                    <a:pt x="1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8" name="Freeform 46"/>
            <p:cNvSpPr>
              <a:spLocks/>
            </p:cNvSpPr>
            <p:nvPr/>
          </p:nvSpPr>
          <p:spPr bwMode="auto">
            <a:xfrm>
              <a:off x="1578" y="1862"/>
              <a:ext cx="11" cy="11"/>
            </a:xfrm>
            <a:custGeom>
              <a:avLst/>
              <a:gdLst>
                <a:gd name="T0" fmla="*/ 0 w 111"/>
                <a:gd name="T1" fmla="*/ 110 h 110"/>
                <a:gd name="T2" fmla="*/ 110 w 111"/>
                <a:gd name="T3" fmla="*/ 0 h 110"/>
                <a:gd name="T4" fmla="*/ 111 w 111"/>
                <a:gd name="T5" fmla="*/ 0 h 110"/>
              </a:gdLst>
              <a:ahLst/>
              <a:cxnLst>
                <a:cxn ang="0">
                  <a:pos x="T0" y="T1"/>
                </a:cxn>
                <a:cxn ang="0">
                  <a:pos x="T2" y="T3"/>
                </a:cxn>
                <a:cxn ang="0">
                  <a:pos x="T4" y="T5"/>
                </a:cxn>
              </a:cxnLst>
              <a:rect l="0" t="0" r="r" b="b"/>
              <a:pathLst>
                <a:path w="111" h="110">
                  <a:moveTo>
                    <a:pt x="0" y="110"/>
                  </a:moveTo>
                  <a:lnTo>
                    <a:pt x="110" y="0"/>
                  </a:lnTo>
                  <a:lnTo>
                    <a:pt x="1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79" name="Freeform 47"/>
            <p:cNvSpPr>
              <a:spLocks/>
            </p:cNvSpPr>
            <p:nvPr/>
          </p:nvSpPr>
          <p:spPr bwMode="auto">
            <a:xfrm>
              <a:off x="1576" y="1868"/>
              <a:ext cx="17" cy="16"/>
            </a:xfrm>
            <a:custGeom>
              <a:avLst/>
              <a:gdLst>
                <a:gd name="T0" fmla="*/ 0 w 169"/>
                <a:gd name="T1" fmla="*/ 168 h 168"/>
                <a:gd name="T2" fmla="*/ 168 w 169"/>
                <a:gd name="T3" fmla="*/ 0 h 168"/>
                <a:gd name="T4" fmla="*/ 169 w 169"/>
                <a:gd name="T5" fmla="*/ 0 h 168"/>
              </a:gdLst>
              <a:ahLst/>
              <a:cxnLst>
                <a:cxn ang="0">
                  <a:pos x="T0" y="T1"/>
                </a:cxn>
                <a:cxn ang="0">
                  <a:pos x="T2" y="T3"/>
                </a:cxn>
                <a:cxn ang="0">
                  <a:pos x="T4" y="T5"/>
                </a:cxn>
              </a:cxnLst>
              <a:rect l="0" t="0" r="r" b="b"/>
              <a:pathLst>
                <a:path w="169" h="168">
                  <a:moveTo>
                    <a:pt x="0" y="168"/>
                  </a:moveTo>
                  <a:lnTo>
                    <a:pt x="168" y="0"/>
                  </a:lnTo>
                  <a:lnTo>
                    <a:pt x="1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0" name="Freeform 48"/>
            <p:cNvSpPr>
              <a:spLocks/>
            </p:cNvSpPr>
            <p:nvPr/>
          </p:nvSpPr>
          <p:spPr bwMode="auto">
            <a:xfrm>
              <a:off x="1575" y="1875"/>
              <a:ext cx="20" cy="20"/>
            </a:xfrm>
            <a:custGeom>
              <a:avLst/>
              <a:gdLst>
                <a:gd name="T0" fmla="*/ 0 w 198"/>
                <a:gd name="T1" fmla="*/ 197 h 197"/>
                <a:gd name="T2" fmla="*/ 197 w 198"/>
                <a:gd name="T3" fmla="*/ 0 h 197"/>
                <a:gd name="T4" fmla="*/ 198 w 198"/>
                <a:gd name="T5" fmla="*/ 0 h 197"/>
              </a:gdLst>
              <a:ahLst/>
              <a:cxnLst>
                <a:cxn ang="0">
                  <a:pos x="T0" y="T1"/>
                </a:cxn>
                <a:cxn ang="0">
                  <a:pos x="T2" y="T3"/>
                </a:cxn>
                <a:cxn ang="0">
                  <a:pos x="T4" y="T5"/>
                </a:cxn>
              </a:cxnLst>
              <a:rect l="0" t="0" r="r" b="b"/>
              <a:pathLst>
                <a:path w="198" h="197">
                  <a:moveTo>
                    <a:pt x="0" y="197"/>
                  </a:moveTo>
                  <a:lnTo>
                    <a:pt x="197" y="0"/>
                  </a:lnTo>
                  <a:lnTo>
                    <a:pt x="1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1" name="Freeform 49"/>
            <p:cNvSpPr>
              <a:spLocks/>
            </p:cNvSpPr>
            <p:nvPr/>
          </p:nvSpPr>
          <p:spPr bwMode="auto">
            <a:xfrm>
              <a:off x="1575" y="1883"/>
              <a:ext cx="21" cy="21"/>
            </a:xfrm>
            <a:custGeom>
              <a:avLst/>
              <a:gdLst>
                <a:gd name="T0" fmla="*/ 0 w 210"/>
                <a:gd name="T1" fmla="*/ 208 h 208"/>
                <a:gd name="T2" fmla="*/ 209 w 210"/>
                <a:gd name="T3" fmla="*/ 0 h 208"/>
                <a:gd name="T4" fmla="*/ 210 w 210"/>
                <a:gd name="T5" fmla="*/ 0 h 208"/>
              </a:gdLst>
              <a:ahLst/>
              <a:cxnLst>
                <a:cxn ang="0">
                  <a:pos x="T0" y="T1"/>
                </a:cxn>
                <a:cxn ang="0">
                  <a:pos x="T2" y="T3"/>
                </a:cxn>
                <a:cxn ang="0">
                  <a:pos x="T4" y="T5"/>
                </a:cxn>
              </a:cxnLst>
              <a:rect l="0" t="0" r="r" b="b"/>
              <a:pathLst>
                <a:path w="210" h="208">
                  <a:moveTo>
                    <a:pt x="0" y="208"/>
                  </a:moveTo>
                  <a:lnTo>
                    <a:pt x="209" y="0"/>
                  </a:lnTo>
                  <a:lnTo>
                    <a:pt x="2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2" name="Freeform 50"/>
            <p:cNvSpPr>
              <a:spLocks/>
            </p:cNvSpPr>
            <p:nvPr/>
          </p:nvSpPr>
          <p:spPr bwMode="auto">
            <a:xfrm>
              <a:off x="1576" y="1892"/>
              <a:ext cx="21" cy="21"/>
            </a:xfrm>
            <a:custGeom>
              <a:avLst/>
              <a:gdLst>
                <a:gd name="T0" fmla="*/ 0 w 207"/>
                <a:gd name="T1" fmla="*/ 206 h 206"/>
                <a:gd name="T2" fmla="*/ 206 w 207"/>
                <a:gd name="T3" fmla="*/ 0 h 206"/>
                <a:gd name="T4" fmla="*/ 207 w 207"/>
                <a:gd name="T5" fmla="*/ 0 h 206"/>
              </a:gdLst>
              <a:ahLst/>
              <a:cxnLst>
                <a:cxn ang="0">
                  <a:pos x="T0" y="T1"/>
                </a:cxn>
                <a:cxn ang="0">
                  <a:pos x="T2" y="T3"/>
                </a:cxn>
                <a:cxn ang="0">
                  <a:pos x="T4" y="T5"/>
                </a:cxn>
              </a:cxnLst>
              <a:rect l="0" t="0" r="r" b="b"/>
              <a:pathLst>
                <a:path w="207" h="206">
                  <a:moveTo>
                    <a:pt x="0" y="206"/>
                  </a:moveTo>
                  <a:lnTo>
                    <a:pt x="206" y="0"/>
                  </a:lnTo>
                  <a:lnTo>
                    <a:pt x="2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3" name="Freeform 51"/>
            <p:cNvSpPr>
              <a:spLocks/>
            </p:cNvSpPr>
            <p:nvPr/>
          </p:nvSpPr>
          <p:spPr bwMode="auto">
            <a:xfrm>
              <a:off x="1578" y="1902"/>
              <a:ext cx="19" cy="19"/>
            </a:xfrm>
            <a:custGeom>
              <a:avLst/>
              <a:gdLst>
                <a:gd name="T0" fmla="*/ 0 w 191"/>
                <a:gd name="T1" fmla="*/ 190 h 190"/>
                <a:gd name="T2" fmla="*/ 190 w 191"/>
                <a:gd name="T3" fmla="*/ 0 h 190"/>
                <a:gd name="T4" fmla="*/ 191 w 191"/>
                <a:gd name="T5" fmla="*/ 0 h 190"/>
              </a:gdLst>
              <a:ahLst/>
              <a:cxnLst>
                <a:cxn ang="0">
                  <a:pos x="T0" y="T1"/>
                </a:cxn>
                <a:cxn ang="0">
                  <a:pos x="T2" y="T3"/>
                </a:cxn>
                <a:cxn ang="0">
                  <a:pos x="T4" y="T5"/>
                </a:cxn>
              </a:cxnLst>
              <a:rect l="0" t="0" r="r" b="b"/>
              <a:pathLst>
                <a:path w="191" h="190">
                  <a:moveTo>
                    <a:pt x="0" y="190"/>
                  </a:moveTo>
                  <a:lnTo>
                    <a:pt x="190" y="0"/>
                  </a:lnTo>
                  <a:lnTo>
                    <a:pt x="1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4" name="Freeform 52"/>
            <p:cNvSpPr>
              <a:spLocks/>
            </p:cNvSpPr>
            <p:nvPr/>
          </p:nvSpPr>
          <p:spPr bwMode="auto">
            <a:xfrm>
              <a:off x="1580" y="1913"/>
              <a:ext cx="16" cy="15"/>
            </a:xfrm>
            <a:custGeom>
              <a:avLst/>
              <a:gdLst>
                <a:gd name="T0" fmla="*/ 0 w 155"/>
                <a:gd name="T1" fmla="*/ 155 h 155"/>
                <a:gd name="T2" fmla="*/ 154 w 155"/>
                <a:gd name="T3" fmla="*/ 0 h 155"/>
                <a:gd name="T4" fmla="*/ 155 w 155"/>
                <a:gd name="T5" fmla="*/ 0 h 155"/>
              </a:gdLst>
              <a:ahLst/>
              <a:cxnLst>
                <a:cxn ang="0">
                  <a:pos x="T0" y="T1"/>
                </a:cxn>
                <a:cxn ang="0">
                  <a:pos x="T2" y="T3"/>
                </a:cxn>
                <a:cxn ang="0">
                  <a:pos x="T4" y="T5"/>
                </a:cxn>
              </a:cxnLst>
              <a:rect l="0" t="0" r="r" b="b"/>
              <a:pathLst>
                <a:path w="155" h="155">
                  <a:moveTo>
                    <a:pt x="0" y="155"/>
                  </a:moveTo>
                  <a:lnTo>
                    <a:pt x="154" y="0"/>
                  </a:lnTo>
                  <a:lnTo>
                    <a:pt x="1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5" name="Freeform 53"/>
            <p:cNvSpPr>
              <a:spLocks/>
            </p:cNvSpPr>
            <p:nvPr/>
          </p:nvSpPr>
          <p:spPr bwMode="auto">
            <a:xfrm>
              <a:off x="1585" y="1925"/>
              <a:ext cx="8" cy="8"/>
            </a:xfrm>
            <a:custGeom>
              <a:avLst/>
              <a:gdLst>
                <a:gd name="T0" fmla="*/ 0 w 79"/>
                <a:gd name="T1" fmla="*/ 78 h 78"/>
                <a:gd name="T2" fmla="*/ 78 w 79"/>
                <a:gd name="T3" fmla="*/ 0 h 78"/>
                <a:gd name="T4" fmla="*/ 79 w 79"/>
                <a:gd name="T5" fmla="*/ 0 h 78"/>
              </a:gdLst>
              <a:ahLst/>
              <a:cxnLst>
                <a:cxn ang="0">
                  <a:pos x="T0" y="T1"/>
                </a:cxn>
                <a:cxn ang="0">
                  <a:pos x="T2" y="T3"/>
                </a:cxn>
                <a:cxn ang="0">
                  <a:pos x="T4" y="T5"/>
                </a:cxn>
              </a:cxnLst>
              <a:rect l="0" t="0" r="r" b="b"/>
              <a:pathLst>
                <a:path w="79" h="78">
                  <a:moveTo>
                    <a:pt x="0" y="78"/>
                  </a:moveTo>
                  <a:lnTo>
                    <a:pt x="78" y="0"/>
                  </a:lnTo>
                  <a:lnTo>
                    <a:pt x="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6" name="Freeform 54"/>
            <p:cNvSpPr>
              <a:spLocks/>
            </p:cNvSpPr>
            <p:nvPr/>
          </p:nvSpPr>
          <p:spPr bwMode="auto">
            <a:xfrm>
              <a:off x="2992" y="1996"/>
              <a:ext cx="10" cy="10"/>
            </a:xfrm>
            <a:custGeom>
              <a:avLst/>
              <a:gdLst>
                <a:gd name="T0" fmla="*/ 102 w 102"/>
                <a:gd name="T1" fmla="*/ 101 h 101"/>
                <a:gd name="T2" fmla="*/ 0 w 102"/>
                <a:gd name="T3" fmla="*/ 0 h 101"/>
                <a:gd name="T4" fmla="*/ 1 w 102"/>
                <a:gd name="T5" fmla="*/ 0 h 101"/>
              </a:gdLst>
              <a:ahLst/>
              <a:cxnLst>
                <a:cxn ang="0">
                  <a:pos x="T0" y="T1"/>
                </a:cxn>
                <a:cxn ang="0">
                  <a:pos x="T2" y="T3"/>
                </a:cxn>
                <a:cxn ang="0">
                  <a:pos x="T4" y="T5"/>
                </a:cxn>
              </a:cxnLst>
              <a:rect l="0" t="0" r="r" b="b"/>
              <a:pathLst>
                <a:path w="102" h="101">
                  <a:moveTo>
                    <a:pt x="102" y="1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7" name="Freeform 55"/>
            <p:cNvSpPr>
              <a:spLocks/>
            </p:cNvSpPr>
            <p:nvPr/>
          </p:nvSpPr>
          <p:spPr bwMode="auto">
            <a:xfrm>
              <a:off x="2988" y="1983"/>
              <a:ext cx="19" cy="19"/>
            </a:xfrm>
            <a:custGeom>
              <a:avLst/>
              <a:gdLst>
                <a:gd name="T0" fmla="*/ 189 w 189"/>
                <a:gd name="T1" fmla="*/ 190 h 190"/>
                <a:gd name="T2" fmla="*/ 0 w 189"/>
                <a:gd name="T3" fmla="*/ 0 h 190"/>
                <a:gd name="T4" fmla="*/ 1 w 189"/>
                <a:gd name="T5" fmla="*/ 0 h 190"/>
              </a:gdLst>
              <a:ahLst/>
              <a:cxnLst>
                <a:cxn ang="0">
                  <a:pos x="T0" y="T1"/>
                </a:cxn>
                <a:cxn ang="0">
                  <a:pos x="T2" y="T3"/>
                </a:cxn>
                <a:cxn ang="0">
                  <a:pos x="T4" y="T5"/>
                </a:cxn>
              </a:cxnLst>
              <a:rect l="0" t="0" r="r" b="b"/>
              <a:pathLst>
                <a:path w="189" h="190">
                  <a:moveTo>
                    <a:pt x="189" y="1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8" name="Freeform 56"/>
            <p:cNvSpPr>
              <a:spLocks/>
            </p:cNvSpPr>
            <p:nvPr/>
          </p:nvSpPr>
          <p:spPr bwMode="auto">
            <a:xfrm>
              <a:off x="2987" y="1973"/>
              <a:ext cx="24" cy="23"/>
            </a:xfrm>
            <a:custGeom>
              <a:avLst/>
              <a:gdLst>
                <a:gd name="T0" fmla="*/ 230 w 230"/>
                <a:gd name="T1" fmla="*/ 231 h 231"/>
                <a:gd name="T2" fmla="*/ 0 w 230"/>
                <a:gd name="T3" fmla="*/ 0 h 231"/>
                <a:gd name="T4" fmla="*/ 1 w 230"/>
                <a:gd name="T5" fmla="*/ 0 h 231"/>
              </a:gdLst>
              <a:ahLst/>
              <a:cxnLst>
                <a:cxn ang="0">
                  <a:pos x="T0" y="T1"/>
                </a:cxn>
                <a:cxn ang="0">
                  <a:pos x="T2" y="T3"/>
                </a:cxn>
                <a:cxn ang="0">
                  <a:pos x="T4" y="T5"/>
                </a:cxn>
              </a:cxnLst>
              <a:rect l="0" t="0" r="r" b="b"/>
              <a:pathLst>
                <a:path w="230" h="231">
                  <a:moveTo>
                    <a:pt x="230" y="2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89" name="Freeform 57"/>
            <p:cNvSpPr>
              <a:spLocks/>
            </p:cNvSpPr>
            <p:nvPr/>
          </p:nvSpPr>
          <p:spPr bwMode="auto">
            <a:xfrm>
              <a:off x="2988" y="1963"/>
              <a:ext cx="25" cy="25"/>
            </a:xfrm>
            <a:custGeom>
              <a:avLst/>
              <a:gdLst>
                <a:gd name="T0" fmla="*/ 249 w 249"/>
                <a:gd name="T1" fmla="*/ 251 h 251"/>
                <a:gd name="T2" fmla="*/ 0 w 249"/>
                <a:gd name="T3" fmla="*/ 0 h 251"/>
                <a:gd name="T4" fmla="*/ 1 w 249"/>
                <a:gd name="T5" fmla="*/ 0 h 251"/>
              </a:gdLst>
              <a:ahLst/>
              <a:cxnLst>
                <a:cxn ang="0">
                  <a:pos x="T0" y="T1"/>
                </a:cxn>
                <a:cxn ang="0">
                  <a:pos x="T2" y="T3"/>
                </a:cxn>
                <a:cxn ang="0">
                  <a:pos x="T4" y="T5"/>
                </a:cxn>
              </a:cxnLst>
              <a:rect l="0" t="0" r="r" b="b"/>
              <a:pathLst>
                <a:path w="249" h="251">
                  <a:moveTo>
                    <a:pt x="249" y="2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0" name="Freeform 58"/>
            <p:cNvSpPr>
              <a:spLocks/>
            </p:cNvSpPr>
            <p:nvPr/>
          </p:nvSpPr>
          <p:spPr bwMode="auto">
            <a:xfrm>
              <a:off x="2989" y="1955"/>
              <a:ext cx="25" cy="25"/>
            </a:xfrm>
            <a:custGeom>
              <a:avLst/>
              <a:gdLst>
                <a:gd name="T0" fmla="*/ 253 w 253"/>
                <a:gd name="T1" fmla="*/ 254 h 254"/>
                <a:gd name="T2" fmla="*/ 0 w 253"/>
                <a:gd name="T3" fmla="*/ 0 h 254"/>
                <a:gd name="T4" fmla="*/ 2 w 253"/>
                <a:gd name="T5" fmla="*/ 0 h 254"/>
              </a:gdLst>
              <a:ahLst/>
              <a:cxnLst>
                <a:cxn ang="0">
                  <a:pos x="T0" y="T1"/>
                </a:cxn>
                <a:cxn ang="0">
                  <a:pos x="T2" y="T3"/>
                </a:cxn>
                <a:cxn ang="0">
                  <a:pos x="T4" y="T5"/>
                </a:cxn>
              </a:cxnLst>
              <a:rect l="0" t="0" r="r" b="b"/>
              <a:pathLst>
                <a:path w="253" h="254">
                  <a:moveTo>
                    <a:pt x="253" y="25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1" name="Freeform 59"/>
            <p:cNvSpPr>
              <a:spLocks/>
            </p:cNvSpPr>
            <p:nvPr/>
          </p:nvSpPr>
          <p:spPr bwMode="auto">
            <a:xfrm>
              <a:off x="2990" y="1947"/>
              <a:ext cx="24" cy="24"/>
            </a:xfrm>
            <a:custGeom>
              <a:avLst/>
              <a:gdLst>
                <a:gd name="T0" fmla="*/ 240 w 240"/>
                <a:gd name="T1" fmla="*/ 240 h 240"/>
                <a:gd name="T2" fmla="*/ 0 w 240"/>
                <a:gd name="T3" fmla="*/ 0 h 240"/>
                <a:gd name="T4" fmla="*/ 1 w 240"/>
                <a:gd name="T5" fmla="*/ 0 h 240"/>
              </a:gdLst>
              <a:ahLst/>
              <a:cxnLst>
                <a:cxn ang="0">
                  <a:pos x="T0" y="T1"/>
                </a:cxn>
                <a:cxn ang="0">
                  <a:pos x="T2" y="T3"/>
                </a:cxn>
                <a:cxn ang="0">
                  <a:pos x="T4" y="T5"/>
                </a:cxn>
              </a:cxnLst>
              <a:rect l="0" t="0" r="r" b="b"/>
              <a:pathLst>
                <a:path w="240" h="240">
                  <a:moveTo>
                    <a:pt x="240" y="2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2" name="Freeform 60"/>
            <p:cNvSpPr>
              <a:spLocks/>
            </p:cNvSpPr>
            <p:nvPr/>
          </p:nvSpPr>
          <p:spPr bwMode="auto">
            <a:xfrm>
              <a:off x="2993" y="1940"/>
              <a:ext cx="21" cy="21"/>
            </a:xfrm>
            <a:custGeom>
              <a:avLst/>
              <a:gdLst>
                <a:gd name="T0" fmla="*/ 207 w 207"/>
                <a:gd name="T1" fmla="*/ 208 h 208"/>
                <a:gd name="T2" fmla="*/ 0 w 207"/>
                <a:gd name="T3" fmla="*/ 0 h 208"/>
                <a:gd name="T4" fmla="*/ 1 w 207"/>
                <a:gd name="T5" fmla="*/ 0 h 208"/>
              </a:gdLst>
              <a:ahLst/>
              <a:cxnLst>
                <a:cxn ang="0">
                  <a:pos x="T0" y="T1"/>
                </a:cxn>
                <a:cxn ang="0">
                  <a:pos x="T2" y="T3"/>
                </a:cxn>
                <a:cxn ang="0">
                  <a:pos x="T4" y="T5"/>
                </a:cxn>
              </a:cxnLst>
              <a:rect l="0" t="0" r="r" b="b"/>
              <a:pathLst>
                <a:path w="207" h="208">
                  <a:moveTo>
                    <a:pt x="207" y="2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3" name="Freeform 61"/>
            <p:cNvSpPr>
              <a:spLocks/>
            </p:cNvSpPr>
            <p:nvPr/>
          </p:nvSpPr>
          <p:spPr bwMode="auto">
            <a:xfrm>
              <a:off x="2998" y="1934"/>
              <a:ext cx="14" cy="15"/>
            </a:xfrm>
            <a:custGeom>
              <a:avLst/>
              <a:gdLst>
                <a:gd name="T0" fmla="*/ 144 w 144"/>
                <a:gd name="T1" fmla="*/ 144 h 144"/>
                <a:gd name="T2" fmla="*/ 0 w 144"/>
                <a:gd name="T3" fmla="*/ 0 h 144"/>
                <a:gd name="T4" fmla="*/ 2 w 144"/>
                <a:gd name="T5" fmla="*/ 0 h 144"/>
              </a:gdLst>
              <a:ahLst/>
              <a:cxnLst>
                <a:cxn ang="0">
                  <a:pos x="T0" y="T1"/>
                </a:cxn>
                <a:cxn ang="0">
                  <a:pos x="T2" y="T3"/>
                </a:cxn>
                <a:cxn ang="0">
                  <a:pos x="T4" y="T5"/>
                </a:cxn>
              </a:cxnLst>
              <a:rect l="0" t="0" r="r" b="b"/>
              <a:pathLst>
                <a:path w="144" h="144">
                  <a:moveTo>
                    <a:pt x="144" y="14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4" name="Freeform 62"/>
            <p:cNvSpPr>
              <a:spLocks/>
            </p:cNvSpPr>
            <p:nvPr/>
          </p:nvSpPr>
          <p:spPr bwMode="auto">
            <a:xfrm>
              <a:off x="1670" y="1846"/>
              <a:ext cx="227" cy="1"/>
            </a:xfrm>
            <a:custGeom>
              <a:avLst/>
              <a:gdLst>
                <a:gd name="T0" fmla="*/ 0 w 2268"/>
                <a:gd name="T1" fmla="*/ 2266 w 2268"/>
                <a:gd name="T2" fmla="*/ 2268 w 2268"/>
              </a:gdLst>
              <a:ahLst/>
              <a:cxnLst>
                <a:cxn ang="0">
                  <a:pos x="T0" y="0"/>
                </a:cxn>
                <a:cxn ang="0">
                  <a:pos x="T1" y="0"/>
                </a:cxn>
                <a:cxn ang="0">
                  <a:pos x="T2" y="0"/>
                </a:cxn>
              </a:cxnLst>
              <a:rect l="0" t="0" r="r" b="b"/>
              <a:pathLst>
                <a:path w="2268">
                  <a:moveTo>
                    <a:pt x="0" y="0"/>
                  </a:moveTo>
                  <a:lnTo>
                    <a:pt x="2266" y="0"/>
                  </a:lnTo>
                  <a:lnTo>
                    <a:pt x="22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5" name="Freeform 63"/>
            <p:cNvSpPr>
              <a:spLocks/>
            </p:cNvSpPr>
            <p:nvPr/>
          </p:nvSpPr>
          <p:spPr bwMode="auto">
            <a:xfrm>
              <a:off x="1670" y="2021"/>
              <a:ext cx="292" cy="1"/>
            </a:xfrm>
            <a:custGeom>
              <a:avLst/>
              <a:gdLst>
                <a:gd name="T0" fmla="*/ 0 w 2921"/>
                <a:gd name="T1" fmla="*/ 2920 w 2921"/>
                <a:gd name="T2" fmla="*/ 2921 w 2921"/>
              </a:gdLst>
              <a:ahLst/>
              <a:cxnLst>
                <a:cxn ang="0">
                  <a:pos x="T0" y="0"/>
                </a:cxn>
                <a:cxn ang="0">
                  <a:pos x="T1" y="0"/>
                </a:cxn>
                <a:cxn ang="0">
                  <a:pos x="T2" y="0"/>
                </a:cxn>
              </a:cxnLst>
              <a:rect l="0" t="0" r="r" b="b"/>
              <a:pathLst>
                <a:path w="2921">
                  <a:moveTo>
                    <a:pt x="0" y="0"/>
                  </a:moveTo>
                  <a:lnTo>
                    <a:pt x="2920" y="0"/>
                  </a:lnTo>
                  <a:lnTo>
                    <a:pt x="29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6" name="Freeform 64"/>
            <p:cNvSpPr>
              <a:spLocks/>
            </p:cNvSpPr>
            <p:nvPr/>
          </p:nvSpPr>
          <p:spPr bwMode="auto">
            <a:xfrm>
              <a:off x="2400" y="1626"/>
              <a:ext cx="1" cy="37"/>
            </a:xfrm>
            <a:custGeom>
              <a:avLst/>
              <a:gdLst>
                <a:gd name="T0" fmla="*/ 0 w 1"/>
                <a:gd name="T1" fmla="*/ 0 h 365"/>
                <a:gd name="T2" fmla="*/ 0 w 1"/>
                <a:gd name="T3" fmla="*/ 365 h 365"/>
                <a:gd name="T4" fmla="*/ 1 w 1"/>
                <a:gd name="T5" fmla="*/ 365 h 365"/>
              </a:gdLst>
              <a:ahLst/>
              <a:cxnLst>
                <a:cxn ang="0">
                  <a:pos x="T0" y="T1"/>
                </a:cxn>
                <a:cxn ang="0">
                  <a:pos x="T2" y="T3"/>
                </a:cxn>
                <a:cxn ang="0">
                  <a:pos x="T4" y="T5"/>
                </a:cxn>
              </a:cxnLst>
              <a:rect l="0" t="0" r="r" b="b"/>
              <a:pathLst>
                <a:path w="1" h="365">
                  <a:moveTo>
                    <a:pt x="0" y="0"/>
                  </a:moveTo>
                  <a:lnTo>
                    <a:pt x="0" y="365"/>
                  </a:lnTo>
                  <a:lnTo>
                    <a:pt x="1" y="3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7" name="Freeform 65"/>
            <p:cNvSpPr>
              <a:spLocks/>
            </p:cNvSpPr>
            <p:nvPr/>
          </p:nvSpPr>
          <p:spPr bwMode="auto">
            <a:xfrm>
              <a:off x="2254" y="1626"/>
              <a:ext cx="1" cy="37"/>
            </a:xfrm>
            <a:custGeom>
              <a:avLst/>
              <a:gdLst>
                <a:gd name="T0" fmla="*/ 0 w 1"/>
                <a:gd name="T1" fmla="*/ 0 h 365"/>
                <a:gd name="T2" fmla="*/ 0 w 1"/>
                <a:gd name="T3" fmla="*/ 365 h 365"/>
                <a:gd name="T4" fmla="*/ 1 w 1"/>
                <a:gd name="T5" fmla="*/ 365 h 365"/>
              </a:gdLst>
              <a:ahLst/>
              <a:cxnLst>
                <a:cxn ang="0">
                  <a:pos x="T0" y="T1"/>
                </a:cxn>
                <a:cxn ang="0">
                  <a:pos x="T2" y="T3"/>
                </a:cxn>
                <a:cxn ang="0">
                  <a:pos x="T4" y="T5"/>
                </a:cxn>
              </a:cxnLst>
              <a:rect l="0" t="0" r="r" b="b"/>
              <a:pathLst>
                <a:path w="1" h="365">
                  <a:moveTo>
                    <a:pt x="0" y="0"/>
                  </a:moveTo>
                  <a:lnTo>
                    <a:pt x="0" y="365"/>
                  </a:lnTo>
                  <a:lnTo>
                    <a:pt x="1" y="3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8" name="Freeform 66"/>
            <p:cNvSpPr>
              <a:spLocks/>
            </p:cNvSpPr>
            <p:nvPr/>
          </p:nvSpPr>
          <p:spPr bwMode="auto">
            <a:xfrm>
              <a:off x="2181" y="2131"/>
              <a:ext cx="146" cy="1"/>
            </a:xfrm>
            <a:custGeom>
              <a:avLst/>
              <a:gdLst>
                <a:gd name="T0" fmla="*/ 1459 w 1459"/>
                <a:gd name="T1" fmla="*/ 0 w 1459"/>
                <a:gd name="T2" fmla="*/ 1 w 1459"/>
              </a:gdLst>
              <a:ahLst/>
              <a:cxnLst>
                <a:cxn ang="0">
                  <a:pos x="T0" y="0"/>
                </a:cxn>
                <a:cxn ang="0">
                  <a:pos x="T1" y="0"/>
                </a:cxn>
                <a:cxn ang="0">
                  <a:pos x="T2" y="0"/>
                </a:cxn>
              </a:cxnLst>
              <a:rect l="0" t="0" r="r" b="b"/>
              <a:pathLst>
                <a:path w="1459">
                  <a:moveTo>
                    <a:pt x="145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499" name="Freeform 67"/>
            <p:cNvSpPr>
              <a:spLocks/>
            </p:cNvSpPr>
            <p:nvPr/>
          </p:nvSpPr>
          <p:spPr bwMode="auto">
            <a:xfrm>
              <a:off x="2327" y="2131"/>
              <a:ext cx="146" cy="1"/>
            </a:xfrm>
            <a:custGeom>
              <a:avLst/>
              <a:gdLst>
                <a:gd name="T0" fmla="*/ 0 w 1462"/>
                <a:gd name="T1" fmla="*/ 1461 w 1462"/>
                <a:gd name="T2" fmla="*/ 1462 w 1462"/>
              </a:gdLst>
              <a:ahLst/>
              <a:cxnLst>
                <a:cxn ang="0">
                  <a:pos x="T0" y="0"/>
                </a:cxn>
                <a:cxn ang="0">
                  <a:pos x="T1" y="0"/>
                </a:cxn>
                <a:cxn ang="0">
                  <a:pos x="T2" y="0"/>
                </a:cxn>
              </a:cxnLst>
              <a:rect l="0" t="0" r="r" b="b"/>
              <a:pathLst>
                <a:path w="1462">
                  <a:moveTo>
                    <a:pt x="0" y="0"/>
                  </a:moveTo>
                  <a:lnTo>
                    <a:pt x="1461" y="0"/>
                  </a:lnTo>
                  <a:lnTo>
                    <a:pt x="14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0" name="Freeform 68"/>
            <p:cNvSpPr>
              <a:spLocks/>
            </p:cNvSpPr>
            <p:nvPr/>
          </p:nvSpPr>
          <p:spPr bwMode="auto">
            <a:xfrm>
              <a:off x="2436" y="1736"/>
              <a:ext cx="37" cy="1"/>
            </a:xfrm>
            <a:custGeom>
              <a:avLst/>
              <a:gdLst>
                <a:gd name="T0" fmla="*/ 0 w 367"/>
                <a:gd name="T1" fmla="*/ 366 w 367"/>
                <a:gd name="T2" fmla="*/ 367 w 367"/>
              </a:gdLst>
              <a:ahLst/>
              <a:cxnLst>
                <a:cxn ang="0">
                  <a:pos x="T0" y="0"/>
                </a:cxn>
                <a:cxn ang="0">
                  <a:pos x="T1" y="0"/>
                </a:cxn>
                <a:cxn ang="0">
                  <a:pos x="T2" y="0"/>
                </a:cxn>
              </a:cxnLst>
              <a:rect l="0" t="0" r="r" b="b"/>
              <a:pathLst>
                <a:path w="367">
                  <a:moveTo>
                    <a:pt x="0" y="0"/>
                  </a:moveTo>
                  <a:lnTo>
                    <a:pt x="366" y="0"/>
                  </a:lnTo>
                  <a:lnTo>
                    <a:pt x="3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1" name="Freeform 69"/>
            <p:cNvSpPr>
              <a:spLocks/>
            </p:cNvSpPr>
            <p:nvPr/>
          </p:nvSpPr>
          <p:spPr bwMode="auto">
            <a:xfrm>
              <a:off x="2181" y="1736"/>
              <a:ext cx="36" cy="1"/>
            </a:xfrm>
            <a:custGeom>
              <a:avLst/>
              <a:gdLst>
                <a:gd name="T0" fmla="*/ 365 w 365"/>
                <a:gd name="T1" fmla="*/ 0 w 365"/>
                <a:gd name="T2" fmla="*/ 1 w 365"/>
              </a:gdLst>
              <a:ahLst/>
              <a:cxnLst>
                <a:cxn ang="0">
                  <a:pos x="T0" y="0"/>
                </a:cxn>
                <a:cxn ang="0">
                  <a:pos x="T1" y="0"/>
                </a:cxn>
                <a:cxn ang="0">
                  <a:pos x="T2" y="0"/>
                </a:cxn>
              </a:cxnLst>
              <a:rect l="0" t="0" r="r" b="b"/>
              <a:pathLst>
                <a:path w="365">
                  <a:moveTo>
                    <a:pt x="36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2" name="Freeform 70"/>
            <p:cNvSpPr>
              <a:spLocks/>
            </p:cNvSpPr>
            <p:nvPr/>
          </p:nvSpPr>
          <p:spPr bwMode="auto">
            <a:xfrm>
              <a:off x="2473" y="2021"/>
              <a:ext cx="1" cy="110"/>
            </a:xfrm>
            <a:custGeom>
              <a:avLst/>
              <a:gdLst>
                <a:gd name="T0" fmla="*/ 0 w 1"/>
                <a:gd name="T1" fmla="*/ 1099 h 1099"/>
                <a:gd name="T2" fmla="*/ 0 w 1"/>
                <a:gd name="T3" fmla="*/ 0 h 1099"/>
                <a:gd name="T4" fmla="*/ 1 w 1"/>
                <a:gd name="T5" fmla="*/ 0 h 1099"/>
              </a:gdLst>
              <a:ahLst/>
              <a:cxnLst>
                <a:cxn ang="0">
                  <a:pos x="T0" y="T1"/>
                </a:cxn>
                <a:cxn ang="0">
                  <a:pos x="T2" y="T3"/>
                </a:cxn>
                <a:cxn ang="0">
                  <a:pos x="T4" y="T5"/>
                </a:cxn>
              </a:cxnLst>
              <a:rect l="0" t="0" r="r" b="b"/>
              <a:pathLst>
                <a:path w="1" h="1099">
                  <a:moveTo>
                    <a:pt x="0" y="10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3" name="Freeform 71"/>
            <p:cNvSpPr>
              <a:spLocks/>
            </p:cNvSpPr>
            <p:nvPr/>
          </p:nvSpPr>
          <p:spPr bwMode="auto">
            <a:xfrm>
              <a:off x="2473" y="1736"/>
              <a:ext cx="1" cy="110"/>
            </a:xfrm>
            <a:custGeom>
              <a:avLst/>
              <a:gdLst>
                <a:gd name="T0" fmla="*/ 0 w 1"/>
                <a:gd name="T1" fmla="*/ 0 h 1097"/>
                <a:gd name="T2" fmla="*/ 0 w 1"/>
                <a:gd name="T3" fmla="*/ 1097 h 1097"/>
                <a:gd name="T4" fmla="*/ 1 w 1"/>
                <a:gd name="T5" fmla="*/ 1097 h 1097"/>
              </a:gdLst>
              <a:ahLst/>
              <a:cxnLst>
                <a:cxn ang="0">
                  <a:pos x="T0" y="T1"/>
                </a:cxn>
                <a:cxn ang="0">
                  <a:pos x="T2" y="T3"/>
                </a:cxn>
                <a:cxn ang="0">
                  <a:pos x="T4" y="T5"/>
                </a:cxn>
              </a:cxnLst>
              <a:rect l="0" t="0" r="r" b="b"/>
              <a:pathLst>
                <a:path w="1" h="1097">
                  <a:moveTo>
                    <a:pt x="0" y="0"/>
                  </a:moveTo>
                  <a:lnTo>
                    <a:pt x="0" y="1097"/>
                  </a:lnTo>
                  <a:lnTo>
                    <a:pt x="1" y="109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4" name="Freeform 72"/>
            <p:cNvSpPr>
              <a:spLocks/>
            </p:cNvSpPr>
            <p:nvPr/>
          </p:nvSpPr>
          <p:spPr bwMode="auto">
            <a:xfrm>
              <a:off x="2400" y="1663"/>
              <a:ext cx="36" cy="1"/>
            </a:xfrm>
            <a:custGeom>
              <a:avLst/>
              <a:gdLst>
                <a:gd name="T0" fmla="*/ 0 w 365"/>
                <a:gd name="T1" fmla="*/ 364 w 365"/>
                <a:gd name="T2" fmla="*/ 365 w 365"/>
              </a:gdLst>
              <a:ahLst/>
              <a:cxnLst>
                <a:cxn ang="0">
                  <a:pos x="T0" y="0"/>
                </a:cxn>
                <a:cxn ang="0">
                  <a:pos x="T1" y="0"/>
                </a:cxn>
                <a:cxn ang="0">
                  <a:pos x="T2" y="0"/>
                </a:cxn>
              </a:cxnLst>
              <a:rect l="0" t="0" r="r" b="b"/>
              <a:pathLst>
                <a:path w="365">
                  <a:moveTo>
                    <a:pt x="0" y="0"/>
                  </a:moveTo>
                  <a:lnTo>
                    <a:pt x="364" y="0"/>
                  </a:lnTo>
                  <a:lnTo>
                    <a:pt x="3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5" name="Freeform 73"/>
            <p:cNvSpPr>
              <a:spLocks/>
            </p:cNvSpPr>
            <p:nvPr/>
          </p:nvSpPr>
          <p:spPr bwMode="auto">
            <a:xfrm>
              <a:off x="2217" y="1663"/>
              <a:ext cx="37" cy="1"/>
            </a:xfrm>
            <a:custGeom>
              <a:avLst/>
              <a:gdLst>
                <a:gd name="T0" fmla="*/ 365 w 365"/>
                <a:gd name="T1" fmla="*/ 0 w 365"/>
                <a:gd name="T2" fmla="*/ 1 w 365"/>
              </a:gdLst>
              <a:ahLst/>
              <a:cxnLst>
                <a:cxn ang="0">
                  <a:pos x="T0" y="0"/>
                </a:cxn>
                <a:cxn ang="0">
                  <a:pos x="T1" y="0"/>
                </a:cxn>
                <a:cxn ang="0">
                  <a:pos x="T2" y="0"/>
                </a:cxn>
              </a:cxnLst>
              <a:rect l="0" t="0" r="r" b="b"/>
              <a:pathLst>
                <a:path w="365">
                  <a:moveTo>
                    <a:pt x="36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6" name="Freeform 74"/>
            <p:cNvSpPr>
              <a:spLocks/>
            </p:cNvSpPr>
            <p:nvPr/>
          </p:nvSpPr>
          <p:spPr bwMode="auto">
            <a:xfrm>
              <a:off x="2217" y="2204"/>
              <a:ext cx="110" cy="1"/>
            </a:xfrm>
            <a:custGeom>
              <a:avLst/>
              <a:gdLst>
                <a:gd name="T0" fmla="*/ 1094 w 1094"/>
                <a:gd name="T1" fmla="*/ 0 w 1094"/>
                <a:gd name="T2" fmla="*/ 1 w 1094"/>
              </a:gdLst>
              <a:ahLst/>
              <a:cxnLst>
                <a:cxn ang="0">
                  <a:pos x="T0" y="0"/>
                </a:cxn>
                <a:cxn ang="0">
                  <a:pos x="T1" y="0"/>
                </a:cxn>
                <a:cxn ang="0">
                  <a:pos x="T2" y="0"/>
                </a:cxn>
              </a:cxnLst>
              <a:rect l="0" t="0" r="r" b="b"/>
              <a:pathLst>
                <a:path w="1094">
                  <a:moveTo>
                    <a:pt x="109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7" name="Freeform 75"/>
            <p:cNvSpPr>
              <a:spLocks/>
            </p:cNvSpPr>
            <p:nvPr/>
          </p:nvSpPr>
          <p:spPr bwMode="auto">
            <a:xfrm>
              <a:off x="2327" y="2204"/>
              <a:ext cx="109" cy="1"/>
            </a:xfrm>
            <a:custGeom>
              <a:avLst/>
              <a:gdLst>
                <a:gd name="T0" fmla="*/ 0 w 1096"/>
                <a:gd name="T1" fmla="*/ 1095 w 1096"/>
                <a:gd name="T2" fmla="*/ 1096 w 1096"/>
              </a:gdLst>
              <a:ahLst/>
              <a:cxnLst>
                <a:cxn ang="0">
                  <a:pos x="T0" y="0"/>
                </a:cxn>
                <a:cxn ang="0">
                  <a:pos x="T1" y="0"/>
                </a:cxn>
                <a:cxn ang="0">
                  <a:pos x="T2" y="0"/>
                </a:cxn>
              </a:cxnLst>
              <a:rect l="0" t="0" r="r" b="b"/>
              <a:pathLst>
                <a:path w="1096">
                  <a:moveTo>
                    <a:pt x="0" y="0"/>
                  </a:moveTo>
                  <a:lnTo>
                    <a:pt x="1095" y="0"/>
                  </a:lnTo>
                  <a:lnTo>
                    <a:pt x="10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8" name="Freeform 76"/>
            <p:cNvSpPr>
              <a:spLocks/>
            </p:cNvSpPr>
            <p:nvPr/>
          </p:nvSpPr>
          <p:spPr bwMode="auto">
            <a:xfrm>
              <a:off x="2217" y="2131"/>
              <a:ext cx="1" cy="73"/>
            </a:xfrm>
            <a:custGeom>
              <a:avLst/>
              <a:gdLst>
                <a:gd name="T0" fmla="*/ 0 w 1"/>
                <a:gd name="T1" fmla="*/ 730 h 730"/>
                <a:gd name="T2" fmla="*/ 0 w 1"/>
                <a:gd name="T3" fmla="*/ 0 h 730"/>
                <a:gd name="T4" fmla="*/ 1 w 1"/>
                <a:gd name="T5" fmla="*/ 0 h 730"/>
              </a:gdLst>
              <a:ahLst/>
              <a:cxnLst>
                <a:cxn ang="0">
                  <a:pos x="T0" y="T1"/>
                </a:cxn>
                <a:cxn ang="0">
                  <a:pos x="T2" y="T3"/>
                </a:cxn>
                <a:cxn ang="0">
                  <a:pos x="T4" y="T5"/>
                </a:cxn>
              </a:cxnLst>
              <a:rect l="0" t="0" r="r" b="b"/>
              <a:pathLst>
                <a:path w="1" h="730">
                  <a:moveTo>
                    <a:pt x="0" y="7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09" name="Freeform 77"/>
            <p:cNvSpPr>
              <a:spLocks/>
            </p:cNvSpPr>
            <p:nvPr/>
          </p:nvSpPr>
          <p:spPr bwMode="auto">
            <a:xfrm>
              <a:off x="2436" y="2131"/>
              <a:ext cx="1" cy="73"/>
            </a:xfrm>
            <a:custGeom>
              <a:avLst/>
              <a:gdLst>
                <a:gd name="T0" fmla="*/ 0 w 1"/>
                <a:gd name="T1" fmla="*/ 730 h 730"/>
                <a:gd name="T2" fmla="*/ 0 w 1"/>
                <a:gd name="T3" fmla="*/ 0 h 730"/>
                <a:gd name="T4" fmla="*/ 1 w 1"/>
                <a:gd name="T5" fmla="*/ 0 h 730"/>
              </a:gdLst>
              <a:ahLst/>
              <a:cxnLst>
                <a:cxn ang="0">
                  <a:pos x="T0" y="T1"/>
                </a:cxn>
                <a:cxn ang="0">
                  <a:pos x="T2" y="T3"/>
                </a:cxn>
                <a:cxn ang="0">
                  <a:pos x="T4" y="T5"/>
                </a:cxn>
              </a:cxnLst>
              <a:rect l="0" t="0" r="r" b="b"/>
              <a:pathLst>
                <a:path w="1" h="730">
                  <a:moveTo>
                    <a:pt x="0" y="7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0" name="Freeform 78"/>
            <p:cNvSpPr>
              <a:spLocks/>
            </p:cNvSpPr>
            <p:nvPr/>
          </p:nvSpPr>
          <p:spPr bwMode="auto">
            <a:xfrm>
              <a:off x="2327" y="1626"/>
              <a:ext cx="73" cy="1"/>
            </a:xfrm>
            <a:custGeom>
              <a:avLst/>
              <a:gdLst>
                <a:gd name="T0" fmla="*/ 0 w 732"/>
                <a:gd name="T1" fmla="*/ 731 w 732"/>
                <a:gd name="T2" fmla="*/ 732 w 732"/>
              </a:gdLst>
              <a:ahLst/>
              <a:cxnLst>
                <a:cxn ang="0">
                  <a:pos x="T0" y="0"/>
                </a:cxn>
                <a:cxn ang="0">
                  <a:pos x="T1" y="0"/>
                </a:cxn>
                <a:cxn ang="0">
                  <a:pos x="T2" y="0"/>
                </a:cxn>
              </a:cxnLst>
              <a:rect l="0" t="0" r="r" b="b"/>
              <a:pathLst>
                <a:path w="732">
                  <a:moveTo>
                    <a:pt x="0" y="0"/>
                  </a:moveTo>
                  <a:lnTo>
                    <a:pt x="731" y="0"/>
                  </a:lnTo>
                  <a:lnTo>
                    <a:pt x="7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1" name="Freeform 79"/>
            <p:cNvSpPr>
              <a:spLocks/>
            </p:cNvSpPr>
            <p:nvPr/>
          </p:nvSpPr>
          <p:spPr bwMode="auto">
            <a:xfrm>
              <a:off x="2254" y="1626"/>
              <a:ext cx="73" cy="1"/>
            </a:xfrm>
            <a:custGeom>
              <a:avLst/>
              <a:gdLst>
                <a:gd name="T0" fmla="*/ 729 w 729"/>
                <a:gd name="T1" fmla="*/ 0 w 729"/>
                <a:gd name="T2" fmla="*/ 1 w 729"/>
              </a:gdLst>
              <a:ahLst/>
              <a:cxnLst>
                <a:cxn ang="0">
                  <a:pos x="T0" y="0"/>
                </a:cxn>
                <a:cxn ang="0">
                  <a:pos x="T1" y="0"/>
                </a:cxn>
                <a:cxn ang="0">
                  <a:pos x="T2" y="0"/>
                </a:cxn>
              </a:cxnLst>
              <a:rect l="0" t="0" r="r" b="b"/>
              <a:pathLst>
                <a:path w="729">
                  <a:moveTo>
                    <a:pt x="72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2" name="Freeform 80"/>
            <p:cNvSpPr>
              <a:spLocks/>
            </p:cNvSpPr>
            <p:nvPr/>
          </p:nvSpPr>
          <p:spPr bwMode="auto">
            <a:xfrm>
              <a:off x="2436" y="1718"/>
              <a:ext cx="1" cy="18"/>
            </a:xfrm>
            <a:custGeom>
              <a:avLst/>
              <a:gdLst>
                <a:gd name="T0" fmla="*/ 0 w 1"/>
                <a:gd name="T1" fmla="*/ 174 h 174"/>
                <a:gd name="T2" fmla="*/ 0 w 1"/>
                <a:gd name="T3" fmla="*/ 0 h 174"/>
                <a:gd name="T4" fmla="*/ 1 w 1"/>
                <a:gd name="T5" fmla="*/ 0 h 174"/>
              </a:gdLst>
              <a:ahLst/>
              <a:cxnLst>
                <a:cxn ang="0">
                  <a:pos x="T0" y="T1"/>
                </a:cxn>
                <a:cxn ang="0">
                  <a:pos x="T2" y="T3"/>
                </a:cxn>
                <a:cxn ang="0">
                  <a:pos x="T4" y="T5"/>
                </a:cxn>
              </a:cxnLst>
              <a:rect l="0" t="0" r="r" b="b"/>
              <a:pathLst>
                <a:path w="1" h="174">
                  <a:moveTo>
                    <a:pt x="0" y="17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3" name="Freeform 81"/>
            <p:cNvSpPr>
              <a:spLocks/>
            </p:cNvSpPr>
            <p:nvPr/>
          </p:nvSpPr>
          <p:spPr bwMode="auto">
            <a:xfrm>
              <a:off x="2217" y="1722"/>
              <a:ext cx="1" cy="14"/>
            </a:xfrm>
            <a:custGeom>
              <a:avLst/>
              <a:gdLst>
                <a:gd name="T0" fmla="*/ 0 w 1"/>
                <a:gd name="T1" fmla="*/ 139 h 139"/>
                <a:gd name="T2" fmla="*/ 0 w 1"/>
                <a:gd name="T3" fmla="*/ 0 h 139"/>
                <a:gd name="T4" fmla="*/ 1 w 1"/>
                <a:gd name="T5" fmla="*/ 0 h 139"/>
              </a:gdLst>
              <a:ahLst/>
              <a:cxnLst>
                <a:cxn ang="0">
                  <a:pos x="T0" y="T1"/>
                </a:cxn>
                <a:cxn ang="0">
                  <a:pos x="T2" y="T3"/>
                </a:cxn>
                <a:cxn ang="0">
                  <a:pos x="T4" y="T5"/>
                </a:cxn>
              </a:cxnLst>
              <a:rect l="0" t="0" r="r" b="b"/>
              <a:pathLst>
                <a:path w="1" h="139">
                  <a:moveTo>
                    <a:pt x="0" y="13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4" name="Freeform 82"/>
            <p:cNvSpPr>
              <a:spLocks/>
            </p:cNvSpPr>
            <p:nvPr/>
          </p:nvSpPr>
          <p:spPr bwMode="auto">
            <a:xfrm>
              <a:off x="2181" y="1933"/>
              <a:ext cx="1" cy="88"/>
            </a:xfrm>
            <a:custGeom>
              <a:avLst/>
              <a:gdLst>
                <a:gd name="T0" fmla="*/ 0 w 1"/>
                <a:gd name="T1" fmla="*/ 877 h 877"/>
                <a:gd name="T2" fmla="*/ 0 w 1"/>
                <a:gd name="T3" fmla="*/ 0 h 877"/>
                <a:gd name="T4" fmla="*/ 1 w 1"/>
                <a:gd name="T5" fmla="*/ 0 h 877"/>
              </a:gdLst>
              <a:ahLst/>
              <a:cxnLst>
                <a:cxn ang="0">
                  <a:pos x="T0" y="T1"/>
                </a:cxn>
                <a:cxn ang="0">
                  <a:pos x="T2" y="T3"/>
                </a:cxn>
                <a:cxn ang="0">
                  <a:pos x="T4" y="T5"/>
                </a:cxn>
              </a:cxnLst>
              <a:rect l="0" t="0" r="r" b="b"/>
              <a:pathLst>
                <a:path w="1" h="877">
                  <a:moveTo>
                    <a:pt x="0" y="87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5" name="Freeform 83"/>
            <p:cNvSpPr>
              <a:spLocks/>
            </p:cNvSpPr>
            <p:nvPr/>
          </p:nvSpPr>
          <p:spPr bwMode="auto">
            <a:xfrm>
              <a:off x="2064" y="1933"/>
              <a:ext cx="102" cy="88"/>
            </a:xfrm>
            <a:custGeom>
              <a:avLst/>
              <a:gdLst>
                <a:gd name="T0" fmla="*/ 0 w 1023"/>
                <a:gd name="T1" fmla="*/ 0 h 877"/>
                <a:gd name="T2" fmla="*/ 143 w 1023"/>
                <a:gd name="T3" fmla="*/ 483 h 877"/>
                <a:gd name="T4" fmla="*/ 524 w 1023"/>
                <a:gd name="T5" fmla="*/ 811 h 877"/>
                <a:gd name="T6" fmla="*/ 1022 w 1023"/>
                <a:gd name="T7" fmla="*/ 877 h 877"/>
                <a:gd name="T8" fmla="*/ 1023 w 1023"/>
                <a:gd name="T9" fmla="*/ 877 h 877"/>
              </a:gdLst>
              <a:ahLst/>
              <a:cxnLst>
                <a:cxn ang="0">
                  <a:pos x="T0" y="T1"/>
                </a:cxn>
                <a:cxn ang="0">
                  <a:pos x="T2" y="T3"/>
                </a:cxn>
                <a:cxn ang="0">
                  <a:pos x="T4" y="T5"/>
                </a:cxn>
                <a:cxn ang="0">
                  <a:pos x="T6" y="T7"/>
                </a:cxn>
                <a:cxn ang="0">
                  <a:pos x="T8" y="T9"/>
                </a:cxn>
              </a:cxnLst>
              <a:rect l="0" t="0" r="r" b="b"/>
              <a:pathLst>
                <a:path w="1023" h="877">
                  <a:moveTo>
                    <a:pt x="0" y="0"/>
                  </a:moveTo>
                  <a:lnTo>
                    <a:pt x="143" y="483"/>
                  </a:lnTo>
                  <a:lnTo>
                    <a:pt x="524" y="811"/>
                  </a:lnTo>
                  <a:lnTo>
                    <a:pt x="1022" y="877"/>
                  </a:lnTo>
                  <a:lnTo>
                    <a:pt x="1023" y="8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6" name="Freeform 84"/>
            <p:cNvSpPr>
              <a:spLocks/>
            </p:cNvSpPr>
            <p:nvPr/>
          </p:nvSpPr>
          <p:spPr bwMode="auto">
            <a:xfrm>
              <a:off x="1670" y="1882"/>
              <a:ext cx="150" cy="1"/>
            </a:xfrm>
            <a:custGeom>
              <a:avLst/>
              <a:gdLst>
                <a:gd name="T0" fmla="*/ 0 w 1497"/>
                <a:gd name="T1" fmla="*/ 1496 w 1497"/>
                <a:gd name="T2" fmla="*/ 1497 w 1497"/>
              </a:gdLst>
              <a:ahLst/>
              <a:cxnLst>
                <a:cxn ang="0">
                  <a:pos x="T0" y="0"/>
                </a:cxn>
                <a:cxn ang="0">
                  <a:pos x="T1" y="0"/>
                </a:cxn>
                <a:cxn ang="0">
                  <a:pos x="T2" y="0"/>
                </a:cxn>
              </a:cxnLst>
              <a:rect l="0" t="0" r="r" b="b"/>
              <a:pathLst>
                <a:path w="1497">
                  <a:moveTo>
                    <a:pt x="0" y="0"/>
                  </a:moveTo>
                  <a:lnTo>
                    <a:pt x="1496" y="0"/>
                  </a:lnTo>
                  <a:lnTo>
                    <a:pt x="14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7" name="Freeform 85"/>
            <p:cNvSpPr>
              <a:spLocks/>
            </p:cNvSpPr>
            <p:nvPr/>
          </p:nvSpPr>
          <p:spPr bwMode="auto">
            <a:xfrm>
              <a:off x="1670" y="1985"/>
              <a:ext cx="150" cy="1"/>
            </a:xfrm>
            <a:custGeom>
              <a:avLst/>
              <a:gdLst>
                <a:gd name="T0" fmla="*/ 0 w 1497"/>
                <a:gd name="T1" fmla="*/ 1496 w 1497"/>
                <a:gd name="T2" fmla="*/ 1497 w 1497"/>
              </a:gdLst>
              <a:ahLst/>
              <a:cxnLst>
                <a:cxn ang="0">
                  <a:pos x="T0" y="0"/>
                </a:cxn>
                <a:cxn ang="0">
                  <a:pos x="T1" y="0"/>
                </a:cxn>
                <a:cxn ang="0">
                  <a:pos x="T2" y="0"/>
                </a:cxn>
              </a:cxnLst>
              <a:rect l="0" t="0" r="r" b="b"/>
              <a:pathLst>
                <a:path w="1497">
                  <a:moveTo>
                    <a:pt x="0" y="0"/>
                  </a:moveTo>
                  <a:lnTo>
                    <a:pt x="1496" y="0"/>
                  </a:lnTo>
                  <a:lnTo>
                    <a:pt x="14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8" name="Freeform 86"/>
            <p:cNvSpPr>
              <a:spLocks/>
            </p:cNvSpPr>
            <p:nvPr/>
          </p:nvSpPr>
          <p:spPr bwMode="auto">
            <a:xfrm>
              <a:off x="2772" y="1882"/>
              <a:ext cx="139" cy="1"/>
            </a:xfrm>
            <a:custGeom>
              <a:avLst/>
              <a:gdLst>
                <a:gd name="T0" fmla="*/ 0 w 1388"/>
                <a:gd name="T1" fmla="*/ 1387 w 1388"/>
                <a:gd name="T2" fmla="*/ 1388 w 1388"/>
              </a:gdLst>
              <a:ahLst/>
              <a:cxnLst>
                <a:cxn ang="0">
                  <a:pos x="T0" y="0"/>
                </a:cxn>
                <a:cxn ang="0">
                  <a:pos x="T1" y="0"/>
                </a:cxn>
                <a:cxn ang="0">
                  <a:pos x="T2" y="0"/>
                </a:cxn>
              </a:cxnLst>
              <a:rect l="0" t="0" r="r" b="b"/>
              <a:pathLst>
                <a:path w="1388">
                  <a:moveTo>
                    <a:pt x="0" y="0"/>
                  </a:moveTo>
                  <a:lnTo>
                    <a:pt x="1387" y="0"/>
                  </a:lnTo>
                  <a:lnTo>
                    <a:pt x="13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19" name="Freeform 87"/>
            <p:cNvSpPr>
              <a:spLocks/>
            </p:cNvSpPr>
            <p:nvPr/>
          </p:nvSpPr>
          <p:spPr bwMode="auto">
            <a:xfrm>
              <a:off x="2767" y="1985"/>
              <a:ext cx="144" cy="1"/>
            </a:xfrm>
            <a:custGeom>
              <a:avLst/>
              <a:gdLst>
                <a:gd name="T0" fmla="*/ 0 w 1441"/>
                <a:gd name="T1" fmla="*/ 1440 w 1441"/>
                <a:gd name="T2" fmla="*/ 1441 w 1441"/>
              </a:gdLst>
              <a:ahLst/>
              <a:cxnLst>
                <a:cxn ang="0">
                  <a:pos x="T0" y="0"/>
                </a:cxn>
                <a:cxn ang="0">
                  <a:pos x="T1" y="0"/>
                </a:cxn>
                <a:cxn ang="0">
                  <a:pos x="T2" y="0"/>
                </a:cxn>
              </a:cxnLst>
              <a:rect l="0" t="0" r="r" b="b"/>
              <a:pathLst>
                <a:path w="1441">
                  <a:moveTo>
                    <a:pt x="0" y="0"/>
                  </a:moveTo>
                  <a:lnTo>
                    <a:pt x="1440" y="0"/>
                  </a:lnTo>
                  <a:lnTo>
                    <a:pt x="14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0" name="Freeform 88"/>
            <p:cNvSpPr>
              <a:spLocks/>
            </p:cNvSpPr>
            <p:nvPr/>
          </p:nvSpPr>
          <p:spPr bwMode="auto">
            <a:xfrm>
              <a:off x="1820" y="1846"/>
              <a:ext cx="25" cy="36"/>
            </a:xfrm>
            <a:custGeom>
              <a:avLst/>
              <a:gdLst>
                <a:gd name="T0" fmla="*/ 0 w 257"/>
                <a:gd name="T1" fmla="*/ 367 h 367"/>
                <a:gd name="T2" fmla="*/ 183 w 257"/>
                <a:gd name="T3" fmla="*/ 223 h 367"/>
                <a:gd name="T4" fmla="*/ 256 w 257"/>
                <a:gd name="T5" fmla="*/ 0 h 367"/>
                <a:gd name="T6" fmla="*/ 257 w 257"/>
                <a:gd name="T7" fmla="*/ 0 h 367"/>
              </a:gdLst>
              <a:ahLst/>
              <a:cxnLst>
                <a:cxn ang="0">
                  <a:pos x="T0" y="T1"/>
                </a:cxn>
                <a:cxn ang="0">
                  <a:pos x="T2" y="T3"/>
                </a:cxn>
                <a:cxn ang="0">
                  <a:pos x="T4" y="T5"/>
                </a:cxn>
                <a:cxn ang="0">
                  <a:pos x="T6" y="T7"/>
                </a:cxn>
              </a:cxnLst>
              <a:rect l="0" t="0" r="r" b="b"/>
              <a:pathLst>
                <a:path w="257" h="367">
                  <a:moveTo>
                    <a:pt x="0" y="367"/>
                  </a:moveTo>
                  <a:lnTo>
                    <a:pt x="183" y="223"/>
                  </a:lnTo>
                  <a:lnTo>
                    <a:pt x="256" y="0"/>
                  </a:lnTo>
                  <a:lnTo>
                    <a:pt x="2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1" name="Freeform 89"/>
            <p:cNvSpPr>
              <a:spLocks/>
            </p:cNvSpPr>
            <p:nvPr/>
          </p:nvSpPr>
          <p:spPr bwMode="auto">
            <a:xfrm>
              <a:off x="1670" y="1985"/>
              <a:ext cx="150" cy="1"/>
            </a:xfrm>
            <a:custGeom>
              <a:avLst/>
              <a:gdLst>
                <a:gd name="T0" fmla="*/ 0 w 1497"/>
                <a:gd name="T1" fmla="*/ 1496 w 1497"/>
                <a:gd name="T2" fmla="*/ 1497 w 1497"/>
              </a:gdLst>
              <a:ahLst/>
              <a:cxnLst>
                <a:cxn ang="0">
                  <a:pos x="T0" y="0"/>
                </a:cxn>
                <a:cxn ang="0">
                  <a:pos x="T1" y="0"/>
                </a:cxn>
                <a:cxn ang="0">
                  <a:pos x="T2" y="0"/>
                </a:cxn>
              </a:cxnLst>
              <a:rect l="0" t="0" r="r" b="b"/>
              <a:pathLst>
                <a:path w="1497">
                  <a:moveTo>
                    <a:pt x="0" y="0"/>
                  </a:moveTo>
                  <a:lnTo>
                    <a:pt x="1496" y="0"/>
                  </a:lnTo>
                  <a:lnTo>
                    <a:pt x="14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2" name="Freeform 90"/>
            <p:cNvSpPr>
              <a:spLocks/>
            </p:cNvSpPr>
            <p:nvPr/>
          </p:nvSpPr>
          <p:spPr bwMode="auto">
            <a:xfrm>
              <a:off x="1820" y="1985"/>
              <a:ext cx="25" cy="36"/>
            </a:xfrm>
            <a:custGeom>
              <a:avLst/>
              <a:gdLst>
                <a:gd name="T0" fmla="*/ 256 w 256"/>
                <a:gd name="T1" fmla="*/ 365 h 365"/>
                <a:gd name="T2" fmla="*/ 183 w 256"/>
                <a:gd name="T3" fmla="*/ 144 h 365"/>
                <a:gd name="T4" fmla="*/ 0 w 256"/>
                <a:gd name="T5" fmla="*/ 0 h 365"/>
                <a:gd name="T6" fmla="*/ 1 w 256"/>
                <a:gd name="T7" fmla="*/ 0 h 365"/>
              </a:gdLst>
              <a:ahLst/>
              <a:cxnLst>
                <a:cxn ang="0">
                  <a:pos x="T0" y="T1"/>
                </a:cxn>
                <a:cxn ang="0">
                  <a:pos x="T2" y="T3"/>
                </a:cxn>
                <a:cxn ang="0">
                  <a:pos x="T4" y="T5"/>
                </a:cxn>
                <a:cxn ang="0">
                  <a:pos x="T6" y="T7"/>
                </a:cxn>
              </a:cxnLst>
              <a:rect l="0" t="0" r="r" b="b"/>
              <a:pathLst>
                <a:path w="256" h="365">
                  <a:moveTo>
                    <a:pt x="256" y="365"/>
                  </a:moveTo>
                  <a:lnTo>
                    <a:pt x="183" y="144"/>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3" name="Freeform 91"/>
            <p:cNvSpPr>
              <a:spLocks/>
            </p:cNvSpPr>
            <p:nvPr/>
          </p:nvSpPr>
          <p:spPr bwMode="auto">
            <a:xfrm>
              <a:off x="1671" y="1985"/>
              <a:ext cx="25" cy="36"/>
            </a:xfrm>
            <a:custGeom>
              <a:avLst/>
              <a:gdLst>
                <a:gd name="T0" fmla="*/ 245 w 246"/>
                <a:gd name="T1" fmla="*/ 0 h 365"/>
                <a:gd name="T2" fmla="*/ 101 w 246"/>
                <a:gd name="T3" fmla="*/ 5 h 365"/>
                <a:gd name="T4" fmla="*/ 0 w 246"/>
                <a:gd name="T5" fmla="*/ 110 h 365"/>
                <a:gd name="T6" fmla="*/ 0 w 246"/>
                <a:gd name="T7" fmla="*/ 256 h 365"/>
                <a:gd name="T8" fmla="*/ 101 w 246"/>
                <a:gd name="T9" fmla="*/ 360 h 365"/>
                <a:gd name="T10" fmla="*/ 245 w 246"/>
                <a:gd name="T11" fmla="*/ 365 h 365"/>
                <a:gd name="T12" fmla="*/ 246 w 246"/>
                <a:gd name="T13" fmla="*/ 365 h 365"/>
              </a:gdLst>
              <a:ahLst/>
              <a:cxnLst>
                <a:cxn ang="0">
                  <a:pos x="T0" y="T1"/>
                </a:cxn>
                <a:cxn ang="0">
                  <a:pos x="T2" y="T3"/>
                </a:cxn>
                <a:cxn ang="0">
                  <a:pos x="T4" y="T5"/>
                </a:cxn>
                <a:cxn ang="0">
                  <a:pos x="T6" y="T7"/>
                </a:cxn>
                <a:cxn ang="0">
                  <a:pos x="T8" y="T9"/>
                </a:cxn>
                <a:cxn ang="0">
                  <a:pos x="T10" y="T11"/>
                </a:cxn>
                <a:cxn ang="0">
                  <a:pos x="T12" y="T13"/>
                </a:cxn>
              </a:cxnLst>
              <a:rect l="0" t="0" r="r" b="b"/>
              <a:pathLst>
                <a:path w="246" h="365">
                  <a:moveTo>
                    <a:pt x="245" y="0"/>
                  </a:moveTo>
                  <a:lnTo>
                    <a:pt x="101" y="5"/>
                  </a:lnTo>
                  <a:lnTo>
                    <a:pt x="0" y="110"/>
                  </a:lnTo>
                  <a:lnTo>
                    <a:pt x="0" y="256"/>
                  </a:lnTo>
                  <a:lnTo>
                    <a:pt x="101" y="360"/>
                  </a:lnTo>
                  <a:lnTo>
                    <a:pt x="245" y="365"/>
                  </a:lnTo>
                  <a:lnTo>
                    <a:pt x="246" y="3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4" name="Freeform 92"/>
            <p:cNvSpPr>
              <a:spLocks/>
            </p:cNvSpPr>
            <p:nvPr/>
          </p:nvSpPr>
          <p:spPr bwMode="auto">
            <a:xfrm>
              <a:off x="1670" y="1882"/>
              <a:ext cx="26" cy="103"/>
            </a:xfrm>
            <a:custGeom>
              <a:avLst/>
              <a:gdLst>
                <a:gd name="T0" fmla="*/ 255 w 256"/>
                <a:gd name="T1" fmla="*/ 0 h 1024"/>
                <a:gd name="T2" fmla="*/ 68 w 256"/>
                <a:gd name="T3" fmla="*/ 226 h 1024"/>
                <a:gd name="T4" fmla="*/ 0 w 256"/>
                <a:gd name="T5" fmla="*/ 512 h 1024"/>
                <a:gd name="T6" fmla="*/ 68 w 256"/>
                <a:gd name="T7" fmla="*/ 798 h 1024"/>
                <a:gd name="T8" fmla="*/ 255 w 256"/>
                <a:gd name="T9" fmla="*/ 1024 h 1024"/>
                <a:gd name="T10" fmla="*/ 256 w 256"/>
                <a:gd name="T11" fmla="*/ 1024 h 1024"/>
              </a:gdLst>
              <a:ahLst/>
              <a:cxnLst>
                <a:cxn ang="0">
                  <a:pos x="T0" y="T1"/>
                </a:cxn>
                <a:cxn ang="0">
                  <a:pos x="T2" y="T3"/>
                </a:cxn>
                <a:cxn ang="0">
                  <a:pos x="T4" y="T5"/>
                </a:cxn>
                <a:cxn ang="0">
                  <a:pos x="T6" y="T7"/>
                </a:cxn>
                <a:cxn ang="0">
                  <a:pos x="T8" y="T9"/>
                </a:cxn>
                <a:cxn ang="0">
                  <a:pos x="T10" y="T11"/>
                </a:cxn>
              </a:cxnLst>
              <a:rect l="0" t="0" r="r" b="b"/>
              <a:pathLst>
                <a:path w="256" h="1024">
                  <a:moveTo>
                    <a:pt x="255" y="0"/>
                  </a:moveTo>
                  <a:lnTo>
                    <a:pt x="68" y="226"/>
                  </a:lnTo>
                  <a:lnTo>
                    <a:pt x="0" y="512"/>
                  </a:lnTo>
                  <a:lnTo>
                    <a:pt x="68" y="798"/>
                  </a:lnTo>
                  <a:lnTo>
                    <a:pt x="255" y="1024"/>
                  </a:lnTo>
                  <a:lnTo>
                    <a:pt x="256" y="102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5" name="Freeform 93"/>
            <p:cNvSpPr>
              <a:spLocks/>
            </p:cNvSpPr>
            <p:nvPr/>
          </p:nvSpPr>
          <p:spPr bwMode="auto">
            <a:xfrm>
              <a:off x="1671" y="1846"/>
              <a:ext cx="25" cy="36"/>
            </a:xfrm>
            <a:custGeom>
              <a:avLst/>
              <a:gdLst>
                <a:gd name="T0" fmla="*/ 245 w 246"/>
                <a:gd name="T1" fmla="*/ 0 h 367"/>
                <a:gd name="T2" fmla="*/ 101 w 246"/>
                <a:gd name="T3" fmla="*/ 7 h 367"/>
                <a:gd name="T4" fmla="*/ 0 w 246"/>
                <a:gd name="T5" fmla="*/ 111 h 367"/>
                <a:gd name="T6" fmla="*/ 0 w 246"/>
                <a:gd name="T7" fmla="*/ 256 h 367"/>
                <a:gd name="T8" fmla="*/ 101 w 246"/>
                <a:gd name="T9" fmla="*/ 361 h 367"/>
                <a:gd name="T10" fmla="*/ 245 w 246"/>
                <a:gd name="T11" fmla="*/ 367 h 367"/>
                <a:gd name="T12" fmla="*/ 246 w 246"/>
                <a:gd name="T13" fmla="*/ 367 h 367"/>
              </a:gdLst>
              <a:ahLst/>
              <a:cxnLst>
                <a:cxn ang="0">
                  <a:pos x="T0" y="T1"/>
                </a:cxn>
                <a:cxn ang="0">
                  <a:pos x="T2" y="T3"/>
                </a:cxn>
                <a:cxn ang="0">
                  <a:pos x="T4" y="T5"/>
                </a:cxn>
                <a:cxn ang="0">
                  <a:pos x="T6" y="T7"/>
                </a:cxn>
                <a:cxn ang="0">
                  <a:pos x="T8" y="T9"/>
                </a:cxn>
                <a:cxn ang="0">
                  <a:pos x="T10" y="T11"/>
                </a:cxn>
                <a:cxn ang="0">
                  <a:pos x="T12" y="T13"/>
                </a:cxn>
              </a:cxnLst>
              <a:rect l="0" t="0" r="r" b="b"/>
              <a:pathLst>
                <a:path w="246" h="367">
                  <a:moveTo>
                    <a:pt x="245" y="0"/>
                  </a:moveTo>
                  <a:lnTo>
                    <a:pt x="101" y="7"/>
                  </a:lnTo>
                  <a:lnTo>
                    <a:pt x="0" y="111"/>
                  </a:lnTo>
                  <a:lnTo>
                    <a:pt x="0" y="256"/>
                  </a:lnTo>
                  <a:lnTo>
                    <a:pt x="101" y="361"/>
                  </a:lnTo>
                  <a:lnTo>
                    <a:pt x="245" y="367"/>
                  </a:lnTo>
                  <a:lnTo>
                    <a:pt x="246" y="36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6" name="Freeform 94"/>
            <p:cNvSpPr>
              <a:spLocks/>
            </p:cNvSpPr>
            <p:nvPr/>
          </p:nvSpPr>
          <p:spPr bwMode="auto">
            <a:xfrm>
              <a:off x="1962" y="2021"/>
              <a:ext cx="182" cy="109"/>
            </a:xfrm>
            <a:custGeom>
              <a:avLst/>
              <a:gdLst>
                <a:gd name="T0" fmla="*/ 0 w 1825"/>
                <a:gd name="T1" fmla="*/ 0 h 1090"/>
                <a:gd name="T2" fmla="*/ 318 w 1825"/>
                <a:gd name="T3" fmla="*/ 461 h 1090"/>
                <a:gd name="T4" fmla="*/ 753 w 1825"/>
                <a:gd name="T5" fmla="*/ 813 h 1090"/>
                <a:gd name="T6" fmla="*/ 1269 w 1825"/>
                <a:gd name="T7" fmla="*/ 1029 h 1090"/>
                <a:gd name="T8" fmla="*/ 1824 w 1825"/>
                <a:gd name="T9" fmla="*/ 1090 h 1090"/>
                <a:gd name="T10" fmla="*/ 1825 w 1825"/>
                <a:gd name="T11" fmla="*/ 1090 h 1090"/>
              </a:gdLst>
              <a:ahLst/>
              <a:cxnLst>
                <a:cxn ang="0">
                  <a:pos x="T0" y="T1"/>
                </a:cxn>
                <a:cxn ang="0">
                  <a:pos x="T2" y="T3"/>
                </a:cxn>
                <a:cxn ang="0">
                  <a:pos x="T4" y="T5"/>
                </a:cxn>
                <a:cxn ang="0">
                  <a:pos x="T6" y="T7"/>
                </a:cxn>
                <a:cxn ang="0">
                  <a:pos x="T8" y="T9"/>
                </a:cxn>
                <a:cxn ang="0">
                  <a:pos x="T10" y="T11"/>
                </a:cxn>
              </a:cxnLst>
              <a:rect l="0" t="0" r="r" b="b"/>
              <a:pathLst>
                <a:path w="1825" h="1090">
                  <a:moveTo>
                    <a:pt x="0" y="0"/>
                  </a:moveTo>
                  <a:lnTo>
                    <a:pt x="318" y="461"/>
                  </a:lnTo>
                  <a:lnTo>
                    <a:pt x="753" y="813"/>
                  </a:lnTo>
                  <a:lnTo>
                    <a:pt x="1269" y="1029"/>
                  </a:lnTo>
                  <a:lnTo>
                    <a:pt x="1824" y="1090"/>
                  </a:lnTo>
                  <a:lnTo>
                    <a:pt x="1825" y="109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7" name="Freeform 95"/>
            <p:cNvSpPr>
              <a:spLocks/>
            </p:cNvSpPr>
            <p:nvPr/>
          </p:nvSpPr>
          <p:spPr bwMode="auto">
            <a:xfrm>
              <a:off x="1961" y="1735"/>
              <a:ext cx="183" cy="111"/>
            </a:xfrm>
            <a:custGeom>
              <a:avLst/>
              <a:gdLst>
                <a:gd name="T0" fmla="*/ 1830 w 1830"/>
                <a:gd name="T1" fmla="*/ 0 h 1102"/>
                <a:gd name="T2" fmla="*/ 1271 w 1830"/>
                <a:gd name="T3" fmla="*/ 62 h 1102"/>
                <a:gd name="T4" fmla="*/ 753 w 1830"/>
                <a:gd name="T5" fmla="*/ 281 h 1102"/>
                <a:gd name="T6" fmla="*/ 317 w 1830"/>
                <a:gd name="T7" fmla="*/ 637 h 1102"/>
                <a:gd name="T8" fmla="*/ 0 w 1830"/>
                <a:gd name="T9" fmla="*/ 1102 h 1102"/>
                <a:gd name="T10" fmla="*/ 1 w 1830"/>
                <a:gd name="T11" fmla="*/ 1102 h 1102"/>
              </a:gdLst>
              <a:ahLst/>
              <a:cxnLst>
                <a:cxn ang="0">
                  <a:pos x="T0" y="T1"/>
                </a:cxn>
                <a:cxn ang="0">
                  <a:pos x="T2" y="T3"/>
                </a:cxn>
                <a:cxn ang="0">
                  <a:pos x="T4" y="T5"/>
                </a:cxn>
                <a:cxn ang="0">
                  <a:pos x="T6" y="T7"/>
                </a:cxn>
                <a:cxn ang="0">
                  <a:pos x="T8" y="T9"/>
                </a:cxn>
                <a:cxn ang="0">
                  <a:pos x="T10" y="T11"/>
                </a:cxn>
              </a:cxnLst>
              <a:rect l="0" t="0" r="r" b="b"/>
              <a:pathLst>
                <a:path w="1830" h="1102">
                  <a:moveTo>
                    <a:pt x="1830" y="0"/>
                  </a:moveTo>
                  <a:lnTo>
                    <a:pt x="1271" y="62"/>
                  </a:lnTo>
                  <a:lnTo>
                    <a:pt x="753" y="281"/>
                  </a:lnTo>
                  <a:lnTo>
                    <a:pt x="317" y="637"/>
                  </a:lnTo>
                  <a:lnTo>
                    <a:pt x="0" y="1102"/>
                  </a:lnTo>
                  <a:lnTo>
                    <a:pt x="1" y="110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8" name="Freeform 96"/>
            <p:cNvSpPr>
              <a:spLocks/>
            </p:cNvSpPr>
            <p:nvPr/>
          </p:nvSpPr>
          <p:spPr bwMode="auto">
            <a:xfrm>
              <a:off x="2144" y="2130"/>
              <a:ext cx="37" cy="1"/>
            </a:xfrm>
            <a:custGeom>
              <a:avLst/>
              <a:gdLst>
                <a:gd name="T0" fmla="*/ 365 w 365"/>
                <a:gd name="T1" fmla="*/ 9 h 9"/>
                <a:gd name="T2" fmla="*/ 0 w 365"/>
                <a:gd name="T3" fmla="*/ 0 h 9"/>
                <a:gd name="T4" fmla="*/ 1 w 365"/>
                <a:gd name="T5" fmla="*/ 0 h 9"/>
              </a:gdLst>
              <a:ahLst/>
              <a:cxnLst>
                <a:cxn ang="0">
                  <a:pos x="T0" y="T1"/>
                </a:cxn>
                <a:cxn ang="0">
                  <a:pos x="T2" y="T3"/>
                </a:cxn>
                <a:cxn ang="0">
                  <a:pos x="T4" y="T5"/>
                </a:cxn>
              </a:cxnLst>
              <a:rect l="0" t="0" r="r" b="b"/>
              <a:pathLst>
                <a:path w="365" h="9">
                  <a:moveTo>
                    <a:pt x="365" y="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29" name="Freeform 97"/>
            <p:cNvSpPr>
              <a:spLocks/>
            </p:cNvSpPr>
            <p:nvPr/>
          </p:nvSpPr>
          <p:spPr bwMode="auto">
            <a:xfrm>
              <a:off x="2144" y="1735"/>
              <a:ext cx="37" cy="1"/>
            </a:xfrm>
            <a:custGeom>
              <a:avLst/>
              <a:gdLst>
                <a:gd name="T0" fmla="*/ 365 w 365"/>
                <a:gd name="T1" fmla="*/ 5 h 5"/>
                <a:gd name="T2" fmla="*/ 0 w 365"/>
                <a:gd name="T3" fmla="*/ 0 h 5"/>
                <a:gd name="T4" fmla="*/ 1 w 365"/>
                <a:gd name="T5" fmla="*/ 0 h 5"/>
              </a:gdLst>
              <a:ahLst/>
              <a:cxnLst>
                <a:cxn ang="0">
                  <a:pos x="T0" y="T1"/>
                </a:cxn>
                <a:cxn ang="0">
                  <a:pos x="T2" y="T3"/>
                </a:cxn>
                <a:cxn ang="0">
                  <a:pos x="T4" y="T5"/>
                </a:cxn>
              </a:cxnLst>
              <a:rect l="0" t="0" r="r" b="b"/>
              <a:pathLst>
                <a:path w="365" h="5">
                  <a:moveTo>
                    <a:pt x="365" y="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0" name="Freeform 98"/>
            <p:cNvSpPr>
              <a:spLocks/>
            </p:cNvSpPr>
            <p:nvPr/>
          </p:nvSpPr>
          <p:spPr bwMode="auto">
            <a:xfrm>
              <a:off x="2327" y="1699"/>
              <a:ext cx="55" cy="1"/>
            </a:xfrm>
            <a:custGeom>
              <a:avLst/>
              <a:gdLst>
                <a:gd name="T0" fmla="*/ 0 w 549"/>
                <a:gd name="T1" fmla="*/ 548 w 549"/>
                <a:gd name="T2" fmla="*/ 549 w 549"/>
              </a:gdLst>
              <a:ahLst/>
              <a:cxnLst>
                <a:cxn ang="0">
                  <a:pos x="T0" y="0"/>
                </a:cxn>
                <a:cxn ang="0">
                  <a:pos x="T1" y="0"/>
                </a:cxn>
                <a:cxn ang="0">
                  <a:pos x="T2" y="0"/>
                </a:cxn>
              </a:cxnLst>
              <a:rect l="0" t="0" r="r" b="b"/>
              <a:pathLst>
                <a:path w="549">
                  <a:moveTo>
                    <a:pt x="0" y="0"/>
                  </a:moveTo>
                  <a:lnTo>
                    <a:pt x="548" y="0"/>
                  </a:lnTo>
                  <a:lnTo>
                    <a:pt x="5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1" name="Freeform 99"/>
            <p:cNvSpPr>
              <a:spLocks/>
            </p:cNvSpPr>
            <p:nvPr/>
          </p:nvSpPr>
          <p:spPr bwMode="auto">
            <a:xfrm>
              <a:off x="2395" y="1699"/>
              <a:ext cx="14" cy="1"/>
            </a:xfrm>
            <a:custGeom>
              <a:avLst/>
              <a:gdLst>
                <a:gd name="T0" fmla="*/ 0 w 138"/>
                <a:gd name="T1" fmla="*/ 137 w 138"/>
                <a:gd name="T2" fmla="*/ 138 w 138"/>
              </a:gdLst>
              <a:ahLst/>
              <a:cxnLst>
                <a:cxn ang="0">
                  <a:pos x="T0" y="0"/>
                </a:cxn>
                <a:cxn ang="0">
                  <a:pos x="T1" y="0"/>
                </a:cxn>
                <a:cxn ang="0">
                  <a:pos x="T2" y="0"/>
                </a:cxn>
              </a:cxnLst>
              <a:rect l="0" t="0" r="r" b="b"/>
              <a:pathLst>
                <a:path w="138">
                  <a:moveTo>
                    <a:pt x="0" y="0"/>
                  </a:moveTo>
                  <a:lnTo>
                    <a:pt x="137" y="0"/>
                  </a:lnTo>
                  <a:lnTo>
                    <a:pt x="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2" name="Freeform 100"/>
            <p:cNvSpPr>
              <a:spLocks/>
            </p:cNvSpPr>
            <p:nvPr/>
          </p:nvSpPr>
          <p:spPr bwMode="auto">
            <a:xfrm>
              <a:off x="2423" y="1699"/>
              <a:ext cx="54" cy="1"/>
            </a:xfrm>
            <a:custGeom>
              <a:avLst/>
              <a:gdLst>
                <a:gd name="T0" fmla="*/ 0 w 549"/>
                <a:gd name="T1" fmla="*/ 548 w 549"/>
                <a:gd name="T2" fmla="*/ 549 w 549"/>
              </a:gdLst>
              <a:ahLst/>
              <a:cxnLst>
                <a:cxn ang="0">
                  <a:pos x="T0" y="0"/>
                </a:cxn>
                <a:cxn ang="0">
                  <a:pos x="T1" y="0"/>
                </a:cxn>
                <a:cxn ang="0">
                  <a:pos x="T2" y="0"/>
                </a:cxn>
              </a:cxnLst>
              <a:rect l="0" t="0" r="r" b="b"/>
              <a:pathLst>
                <a:path w="549">
                  <a:moveTo>
                    <a:pt x="0" y="0"/>
                  </a:moveTo>
                  <a:lnTo>
                    <a:pt x="548" y="0"/>
                  </a:lnTo>
                  <a:lnTo>
                    <a:pt x="5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3" name="Freeform 101"/>
            <p:cNvSpPr>
              <a:spLocks/>
            </p:cNvSpPr>
            <p:nvPr/>
          </p:nvSpPr>
          <p:spPr bwMode="auto">
            <a:xfrm>
              <a:off x="2261" y="1699"/>
              <a:ext cx="66" cy="1"/>
            </a:xfrm>
            <a:custGeom>
              <a:avLst/>
              <a:gdLst>
                <a:gd name="T0" fmla="*/ 663 w 663"/>
                <a:gd name="T1" fmla="*/ 0 w 663"/>
                <a:gd name="T2" fmla="*/ 1 w 663"/>
              </a:gdLst>
              <a:ahLst/>
              <a:cxnLst>
                <a:cxn ang="0">
                  <a:pos x="T0" y="0"/>
                </a:cxn>
                <a:cxn ang="0">
                  <a:pos x="T1" y="0"/>
                </a:cxn>
                <a:cxn ang="0">
                  <a:pos x="T2" y="0"/>
                </a:cxn>
              </a:cxnLst>
              <a:rect l="0" t="0" r="r" b="b"/>
              <a:pathLst>
                <a:path w="663">
                  <a:moveTo>
                    <a:pt x="663"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4" name="Freeform 102"/>
            <p:cNvSpPr>
              <a:spLocks/>
            </p:cNvSpPr>
            <p:nvPr/>
          </p:nvSpPr>
          <p:spPr bwMode="auto">
            <a:xfrm>
              <a:off x="2233" y="1699"/>
              <a:ext cx="14" cy="1"/>
            </a:xfrm>
            <a:custGeom>
              <a:avLst/>
              <a:gdLst>
                <a:gd name="T0" fmla="*/ 137 w 137"/>
                <a:gd name="T1" fmla="*/ 0 w 137"/>
                <a:gd name="T2" fmla="*/ 1 w 137"/>
              </a:gdLst>
              <a:ahLst/>
              <a:cxnLst>
                <a:cxn ang="0">
                  <a:pos x="T0" y="0"/>
                </a:cxn>
                <a:cxn ang="0">
                  <a:pos x="T1" y="0"/>
                </a:cxn>
                <a:cxn ang="0">
                  <a:pos x="T2" y="0"/>
                </a:cxn>
              </a:cxnLst>
              <a:rect l="0" t="0" r="r" b="b"/>
              <a:pathLst>
                <a:path w="137">
                  <a:moveTo>
                    <a:pt x="137"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5" name="Freeform 103"/>
            <p:cNvSpPr>
              <a:spLocks/>
            </p:cNvSpPr>
            <p:nvPr/>
          </p:nvSpPr>
          <p:spPr bwMode="auto">
            <a:xfrm>
              <a:off x="2153" y="1699"/>
              <a:ext cx="66" cy="1"/>
            </a:xfrm>
            <a:custGeom>
              <a:avLst/>
              <a:gdLst>
                <a:gd name="T0" fmla="*/ 664 w 664"/>
                <a:gd name="T1" fmla="*/ 0 w 664"/>
                <a:gd name="T2" fmla="*/ 2 w 664"/>
              </a:gdLst>
              <a:ahLst/>
              <a:cxnLst>
                <a:cxn ang="0">
                  <a:pos x="T0" y="0"/>
                </a:cxn>
                <a:cxn ang="0">
                  <a:pos x="T1" y="0"/>
                </a:cxn>
                <a:cxn ang="0">
                  <a:pos x="T2" y="0"/>
                </a:cxn>
              </a:cxnLst>
              <a:rect l="0" t="0" r="r" b="b"/>
              <a:pathLst>
                <a:path w="664">
                  <a:moveTo>
                    <a:pt x="664"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6" name="Freeform 104"/>
            <p:cNvSpPr>
              <a:spLocks/>
            </p:cNvSpPr>
            <p:nvPr/>
          </p:nvSpPr>
          <p:spPr bwMode="auto">
            <a:xfrm>
              <a:off x="2217" y="1663"/>
              <a:ext cx="37" cy="1"/>
            </a:xfrm>
            <a:custGeom>
              <a:avLst/>
              <a:gdLst>
                <a:gd name="T0" fmla="*/ 365 w 365"/>
                <a:gd name="T1" fmla="*/ 0 w 365"/>
                <a:gd name="T2" fmla="*/ 1 w 365"/>
              </a:gdLst>
              <a:ahLst/>
              <a:cxnLst>
                <a:cxn ang="0">
                  <a:pos x="T0" y="0"/>
                </a:cxn>
                <a:cxn ang="0">
                  <a:pos x="T1" y="0"/>
                </a:cxn>
                <a:cxn ang="0">
                  <a:pos x="T2" y="0"/>
                </a:cxn>
              </a:cxnLst>
              <a:rect l="0" t="0" r="r" b="b"/>
              <a:pathLst>
                <a:path w="365">
                  <a:moveTo>
                    <a:pt x="36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7" name="Freeform 105"/>
            <p:cNvSpPr>
              <a:spLocks/>
            </p:cNvSpPr>
            <p:nvPr/>
          </p:nvSpPr>
          <p:spPr bwMode="auto">
            <a:xfrm>
              <a:off x="2198" y="1676"/>
              <a:ext cx="1" cy="46"/>
            </a:xfrm>
            <a:custGeom>
              <a:avLst/>
              <a:gdLst>
                <a:gd name="T0" fmla="*/ 0 w 1"/>
                <a:gd name="T1" fmla="*/ 460 h 460"/>
                <a:gd name="T2" fmla="*/ 0 w 1"/>
                <a:gd name="T3" fmla="*/ 0 h 460"/>
                <a:gd name="T4" fmla="*/ 1 w 1"/>
                <a:gd name="T5" fmla="*/ 0 h 460"/>
              </a:gdLst>
              <a:ahLst/>
              <a:cxnLst>
                <a:cxn ang="0">
                  <a:pos x="T0" y="T1"/>
                </a:cxn>
                <a:cxn ang="0">
                  <a:pos x="T2" y="T3"/>
                </a:cxn>
                <a:cxn ang="0">
                  <a:pos x="T4" y="T5"/>
                </a:cxn>
              </a:cxnLst>
              <a:rect l="0" t="0" r="r" b="b"/>
              <a:pathLst>
                <a:path w="1" h="460">
                  <a:moveTo>
                    <a:pt x="0" y="4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8" name="Freeform 106"/>
            <p:cNvSpPr>
              <a:spLocks/>
            </p:cNvSpPr>
            <p:nvPr/>
          </p:nvSpPr>
          <p:spPr bwMode="auto">
            <a:xfrm>
              <a:off x="2455" y="1681"/>
              <a:ext cx="1" cy="37"/>
            </a:xfrm>
            <a:custGeom>
              <a:avLst/>
              <a:gdLst>
                <a:gd name="T0" fmla="*/ 0 w 2"/>
                <a:gd name="T1" fmla="*/ 365 h 365"/>
                <a:gd name="T2" fmla="*/ 0 w 2"/>
                <a:gd name="T3" fmla="*/ 0 h 365"/>
                <a:gd name="T4" fmla="*/ 2 w 2"/>
                <a:gd name="T5" fmla="*/ 0 h 365"/>
              </a:gdLst>
              <a:ahLst/>
              <a:cxnLst>
                <a:cxn ang="0">
                  <a:pos x="T0" y="T1"/>
                </a:cxn>
                <a:cxn ang="0">
                  <a:pos x="T2" y="T3"/>
                </a:cxn>
                <a:cxn ang="0">
                  <a:pos x="T4" y="T5"/>
                </a:cxn>
              </a:cxnLst>
              <a:rect l="0" t="0" r="r" b="b"/>
              <a:pathLst>
                <a:path w="2" h="365">
                  <a:moveTo>
                    <a:pt x="0" y="36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39" name="Freeform 107"/>
            <p:cNvSpPr>
              <a:spLocks/>
            </p:cNvSpPr>
            <p:nvPr/>
          </p:nvSpPr>
          <p:spPr bwMode="auto">
            <a:xfrm>
              <a:off x="2885" y="1846"/>
              <a:ext cx="25" cy="36"/>
            </a:xfrm>
            <a:custGeom>
              <a:avLst/>
              <a:gdLst>
                <a:gd name="T0" fmla="*/ 0 w 243"/>
                <a:gd name="T1" fmla="*/ 367 h 367"/>
                <a:gd name="T2" fmla="*/ 143 w 243"/>
                <a:gd name="T3" fmla="*/ 360 h 367"/>
                <a:gd name="T4" fmla="*/ 243 w 243"/>
                <a:gd name="T5" fmla="*/ 256 h 367"/>
                <a:gd name="T6" fmla="*/ 243 w 243"/>
                <a:gd name="T7" fmla="*/ 112 h 367"/>
                <a:gd name="T8" fmla="*/ 143 w 243"/>
                <a:gd name="T9" fmla="*/ 7 h 367"/>
                <a:gd name="T10" fmla="*/ 0 w 243"/>
                <a:gd name="T11" fmla="*/ 0 h 367"/>
                <a:gd name="T12" fmla="*/ 1 w 243"/>
                <a:gd name="T13" fmla="*/ 0 h 367"/>
              </a:gdLst>
              <a:ahLst/>
              <a:cxnLst>
                <a:cxn ang="0">
                  <a:pos x="T0" y="T1"/>
                </a:cxn>
                <a:cxn ang="0">
                  <a:pos x="T2" y="T3"/>
                </a:cxn>
                <a:cxn ang="0">
                  <a:pos x="T4" y="T5"/>
                </a:cxn>
                <a:cxn ang="0">
                  <a:pos x="T6" y="T7"/>
                </a:cxn>
                <a:cxn ang="0">
                  <a:pos x="T8" y="T9"/>
                </a:cxn>
                <a:cxn ang="0">
                  <a:pos x="T10" y="T11"/>
                </a:cxn>
                <a:cxn ang="0">
                  <a:pos x="T12" y="T13"/>
                </a:cxn>
              </a:cxnLst>
              <a:rect l="0" t="0" r="r" b="b"/>
              <a:pathLst>
                <a:path w="243" h="367">
                  <a:moveTo>
                    <a:pt x="0" y="367"/>
                  </a:moveTo>
                  <a:lnTo>
                    <a:pt x="143" y="360"/>
                  </a:lnTo>
                  <a:lnTo>
                    <a:pt x="243" y="256"/>
                  </a:lnTo>
                  <a:lnTo>
                    <a:pt x="243" y="112"/>
                  </a:lnTo>
                  <a:lnTo>
                    <a:pt x="143" y="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0" name="Freeform 108"/>
            <p:cNvSpPr>
              <a:spLocks/>
            </p:cNvSpPr>
            <p:nvPr/>
          </p:nvSpPr>
          <p:spPr bwMode="auto">
            <a:xfrm>
              <a:off x="2885" y="1985"/>
              <a:ext cx="25" cy="36"/>
            </a:xfrm>
            <a:custGeom>
              <a:avLst/>
              <a:gdLst>
                <a:gd name="T0" fmla="*/ 0 w 243"/>
                <a:gd name="T1" fmla="*/ 365 h 365"/>
                <a:gd name="T2" fmla="*/ 143 w 243"/>
                <a:gd name="T3" fmla="*/ 359 h 365"/>
                <a:gd name="T4" fmla="*/ 243 w 243"/>
                <a:gd name="T5" fmla="*/ 255 h 365"/>
                <a:gd name="T6" fmla="*/ 243 w 243"/>
                <a:gd name="T7" fmla="*/ 110 h 365"/>
                <a:gd name="T8" fmla="*/ 143 w 243"/>
                <a:gd name="T9" fmla="*/ 7 h 365"/>
                <a:gd name="T10" fmla="*/ 0 w 243"/>
                <a:gd name="T11" fmla="*/ 0 h 365"/>
                <a:gd name="T12" fmla="*/ 1 w 243"/>
                <a:gd name="T13" fmla="*/ 0 h 365"/>
              </a:gdLst>
              <a:ahLst/>
              <a:cxnLst>
                <a:cxn ang="0">
                  <a:pos x="T0" y="T1"/>
                </a:cxn>
                <a:cxn ang="0">
                  <a:pos x="T2" y="T3"/>
                </a:cxn>
                <a:cxn ang="0">
                  <a:pos x="T4" y="T5"/>
                </a:cxn>
                <a:cxn ang="0">
                  <a:pos x="T6" y="T7"/>
                </a:cxn>
                <a:cxn ang="0">
                  <a:pos x="T8" y="T9"/>
                </a:cxn>
                <a:cxn ang="0">
                  <a:pos x="T10" y="T11"/>
                </a:cxn>
                <a:cxn ang="0">
                  <a:pos x="T12" y="T13"/>
                </a:cxn>
              </a:cxnLst>
              <a:rect l="0" t="0" r="r" b="b"/>
              <a:pathLst>
                <a:path w="243" h="365">
                  <a:moveTo>
                    <a:pt x="0" y="365"/>
                  </a:moveTo>
                  <a:lnTo>
                    <a:pt x="143" y="359"/>
                  </a:lnTo>
                  <a:lnTo>
                    <a:pt x="243" y="255"/>
                  </a:lnTo>
                  <a:lnTo>
                    <a:pt x="243" y="110"/>
                  </a:lnTo>
                  <a:lnTo>
                    <a:pt x="143" y="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1" name="Freeform 109"/>
            <p:cNvSpPr>
              <a:spLocks/>
            </p:cNvSpPr>
            <p:nvPr/>
          </p:nvSpPr>
          <p:spPr bwMode="auto">
            <a:xfrm>
              <a:off x="2885" y="1882"/>
              <a:ext cx="26" cy="103"/>
            </a:xfrm>
            <a:custGeom>
              <a:avLst/>
              <a:gdLst>
                <a:gd name="T0" fmla="*/ 0 w 255"/>
                <a:gd name="T1" fmla="*/ 1024 h 1024"/>
                <a:gd name="T2" fmla="*/ 187 w 255"/>
                <a:gd name="T3" fmla="*/ 798 h 1024"/>
                <a:gd name="T4" fmla="*/ 255 w 255"/>
                <a:gd name="T5" fmla="*/ 512 h 1024"/>
                <a:gd name="T6" fmla="*/ 187 w 255"/>
                <a:gd name="T7" fmla="*/ 226 h 1024"/>
                <a:gd name="T8" fmla="*/ 0 w 255"/>
                <a:gd name="T9" fmla="*/ 0 h 1024"/>
                <a:gd name="T10" fmla="*/ 1 w 255"/>
                <a:gd name="T11" fmla="*/ 0 h 1024"/>
              </a:gdLst>
              <a:ahLst/>
              <a:cxnLst>
                <a:cxn ang="0">
                  <a:pos x="T0" y="T1"/>
                </a:cxn>
                <a:cxn ang="0">
                  <a:pos x="T2" y="T3"/>
                </a:cxn>
                <a:cxn ang="0">
                  <a:pos x="T4" y="T5"/>
                </a:cxn>
                <a:cxn ang="0">
                  <a:pos x="T6" y="T7"/>
                </a:cxn>
                <a:cxn ang="0">
                  <a:pos x="T8" y="T9"/>
                </a:cxn>
                <a:cxn ang="0">
                  <a:pos x="T10" y="T11"/>
                </a:cxn>
              </a:cxnLst>
              <a:rect l="0" t="0" r="r" b="b"/>
              <a:pathLst>
                <a:path w="255" h="1024">
                  <a:moveTo>
                    <a:pt x="0" y="1024"/>
                  </a:moveTo>
                  <a:lnTo>
                    <a:pt x="187" y="798"/>
                  </a:lnTo>
                  <a:lnTo>
                    <a:pt x="255" y="512"/>
                  </a:lnTo>
                  <a:lnTo>
                    <a:pt x="187" y="226"/>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2" name="Freeform 110"/>
            <p:cNvSpPr>
              <a:spLocks/>
            </p:cNvSpPr>
            <p:nvPr/>
          </p:nvSpPr>
          <p:spPr bwMode="auto">
            <a:xfrm>
              <a:off x="2139" y="1846"/>
              <a:ext cx="42" cy="1"/>
            </a:xfrm>
            <a:custGeom>
              <a:avLst/>
              <a:gdLst>
                <a:gd name="T0" fmla="*/ 0 w 418"/>
                <a:gd name="T1" fmla="*/ 417 w 418"/>
                <a:gd name="T2" fmla="*/ 418 w 418"/>
              </a:gdLst>
              <a:ahLst/>
              <a:cxnLst>
                <a:cxn ang="0">
                  <a:pos x="T0" y="0"/>
                </a:cxn>
                <a:cxn ang="0">
                  <a:pos x="T1" y="0"/>
                </a:cxn>
                <a:cxn ang="0">
                  <a:pos x="T2" y="0"/>
                </a:cxn>
              </a:cxnLst>
              <a:rect l="0" t="0" r="r" b="b"/>
              <a:pathLst>
                <a:path w="418">
                  <a:moveTo>
                    <a:pt x="0" y="0"/>
                  </a:moveTo>
                  <a:lnTo>
                    <a:pt x="417" y="0"/>
                  </a:lnTo>
                  <a:lnTo>
                    <a:pt x="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3" name="Freeform 111"/>
            <p:cNvSpPr>
              <a:spLocks/>
            </p:cNvSpPr>
            <p:nvPr/>
          </p:nvSpPr>
          <p:spPr bwMode="auto">
            <a:xfrm>
              <a:off x="2139" y="2021"/>
              <a:ext cx="42" cy="1"/>
            </a:xfrm>
            <a:custGeom>
              <a:avLst/>
              <a:gdLst>
                <a:gd name="T0" fmla="*/ 0 w 418"/>
                <a:gd name="T1" fmla="*/ 417 w 418"/>
                <a:gd name="T2" fmla="*/ 418 w 418"/>
              </a:gdLst>
              <a:ahLst/>
              <a:cxnLst>
                <a:cxn ang="0">
                  <a:pos x="T0" y="0"/>
                </a:cxn>
                <a:cxn ang="0">
                  <a:pos x="T1" y="0"/>
                </a:cxn>
                <a:cxn ang="0">
                  <a:pos x="T2" y="0"/>
                </a:cxn>
              </a:cxnLst>
              <a:rect l="0" t="0" r="r" b="b"/>
              <a:pathLst>
                <a:path w="418">
                  <a:moveTo>
                    <a:pt x="0" y="0"/>
                  </a:moveTo>
                  <a:lnTo>
                    <a:pt x="417" y="0"/>
                  </a:lnTo>
                  <a:lnTo>
                    <a:pt x="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4" name="Freeform 112"/>
            <p:cNvSpPr>
              <a:spLocks/>
            </p:cNvSpPr>
            <p:nvPr/>
          </p:nvSpPr>
          <p:spPr bwMode="auto">
            <a:xfrm>
              <a:off x="2573" y="1846"/>
              <a:ext cx="25" cy="1"/>
            </a:xfrm>
            <a:custGeom>
              <a:avLst/>
              <a:gdLst>
                <a:gd name="T0" fmla="*/ 0 w 247"/>
                <a:gd name="T1" fmla="*/ 246 w 247"/>
                <a:gd name="T2" fmla="*/ 247 w 247"/>
              </a:gdLst>
              <a:ahLst/>
              <a:cxnLst>
                <a:cxn ang="0">
                  <a:pos x="T0" y="0"/>
                </a:cxn>
                <a:cxn ang="0">
                  <a:pos x="T1" y="0"/>
                </a:cxn>
                <a:cxn ang="0">
                  <a:pos x="T2" y="0"/>
                </a:cxn>
              </a:cxnLst>
              <a:rect l="0" t="0" r="r" b="b"/>
              <a:pathLst>
                <a:path w="247">
                  <a:moveTo>
                    <a:pt x="0" y="0"/>
                  </a:moveTo>
                  <a:lnTo>
                    <a:pt x="246" y="0"/>
                  </a:lnTo>
                  <a:lnTo>
                    <a:pt x="2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5" name="Freeform 113"/>
            <p:cNvSpPr>
              <a:spLocks/>
            </p:cNvSpPr>
            <p:nvPr/>
          </p:nvSpPr>
          <p:spPr bwMode="auto">
            <a:xfrm>
              <a:off x="2736" y="1985"/>
              <a:ext cx="36" cy="36"/>
            </a:xfrm>
            <a:custGeom>
              <a:avLst/>
              <a:gdLst>
                <a:gd name="T0" fmla="*/ 365 w 365"/>
                <a:gd name="T1" fmla="*/ 0 h 365"/>
                <a:gd name="T2" fmla="*/ 98 w 365"/>
                <a:gd name="T3" fmla="*/ 99 h 365"/>
                <a:gd name="T4" fmla="*/ 0 w 365"/>
                <a:gd name="T5" fmla="*/ 365 h 365"/>
                <a:gd name="T6" fmla="*/ 1 w 365"/>
                <a:gd name="T7" fmla="*/ 365 h 365"/>
              </a:gdLst>
              <a:ahLst/>
              <a:cxnLst>
                <a:cxn ang="0">
                  <a:pos x="T0" y="T1"/>
                </a:cxn>
                <a:cxn ang="0">
                  <a:pos x="T2" y="T3"/>
                </a:cxn>
                <a:cxn ang="0">
                  <a:pos x="T4" y="T5"/>
                </a:cxn>
                <a:cxn ang="0">
                  <a:pos x="T6" y="T7"/>
                </a:cxn>
              </a:cxnLst>
              <a:rect l="0" t="0" r="r" b="b"/>
              <a:pathLst>
                <a:path w="365" h="365">
                  <a:moveTo>
                    <a:pt x="365" y="0"/>
                  </a:moveTo>
                  <a:lnTo>
                    <a:pt x="98" y="99"/>
                  </a:lnTo>
                  <a:lnTo>
                    <a:pt x="0" y="365"/>
                  </a:lnTo>
                  <a:lnTo>
                    <a:pt x="1" y="3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6" name="Freeform 114"/>
            <p:cNvSpPr>
              <a:spLocks/>
            </p:cNvSpPr>
            <p:nvPr/>
          </p:nvSpPr>
          <p:spPr bwMode="auto">
            <a:xfrm>
              <a:off x="2739" y="1846"/>
              <a:ext cx="33" cy="36"/>
            </a:xfrm>
            <a:custGeom>
              <a:avLst/>
              <a:gdLst>
                <a:gd name="T0" fmla="*/ 0 w 335"/>
                <a:gd name="T1" fmla="*/ 0 h 367"/>
                <a:gd name="T2" fmla="*/ 109 w 335"/>
                <a:gd name="T3" fmla="*/ 237 h 367"/>
                <a:gd name="T4" fmla="*/ 334 w 335"/>
                <a:gd name="T5" fmla="*/ 367 h 367"/>
                <a:gd name="T6" fmla="*/ 335 w 335"/>
                <a:gd name="T7" fmla="*/ 367 h 367"/>
              </a:gdLst>
              <a:ahLst/>
              <a:cxnLst>
                <a:cxn ang="0">
                  <a:pos x="T0" y="T1"/>
                </a:cxn>
                <a:cxn ang="0">
                  <a:pos x="T2" y="T3"/>
                </a:cxn>
                <a:cxn ang="0">
                  <a:pos x="T4" y="T5"/>
                </a:cxn>
                <a:cxn ang="0">
                  <a:pos x="T6" y="T7"/>
                </a:cxn>
              </a:cxnLst>
              <a:rect l="0" t="0" r="r" b="b"/>
              <a:pathLst>
                <a:path w="335" h="367">
                  <a:moveTo>
                    <a:pt x="0" y="0"/>
                  </a:moveTo>
                  <a:lnTo>
                    <a:pt x="109" y="237"/>
                  </a:lnTo>
                  <a:lnTo>
                    <a:pt x="334" y="367"/>
                  </a:lnTo>
                  <a:lnTo>
                    <a:pt x="335" y="36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7" name="Freeform 115"/>
            <p:cNvSpPr>
              <a:spLocks/>
            </p:cNvSpPr>
            <p:nvPr/>
          </p:nvSpPr>
          <p:spPr bwMode="auto">
            <a:xfrm>
              <a:off x="2254" y="1933"/>
              <a:ext cx="1" cy="13"/>
            </a:xfrm>
            <a:custGeom>
              <a:avLst/>
              <a:gdLst>
                <a:gd name="T0" fmla="*/ 0 w 1"/>
                <a:gd name="T1" fmla="*/ 0 h 131"/>
                <a:gd name="T2" fmla="*/ 0 w 1"/>
                <a:gd name="T3" fmla="*/ 131 h 131"/>
                <a:gd name="T4" fmla="*/ 1 w 1"/>
                <a:gd name="T5" fmla="*/ 131 h 131"/>
              </a:gdLst>
              <a:ahLst/>
              <a:cxnLst>
                <a:cxn ang="0">
                  <a:pos x="T0" y="T1"/>
                </a:cxn>
                <a:cxn ang="0">
                  <a:pos x="T2" y="T3"/>
                </a:cxn>
                <a:cxn ang="0">
                  <a:pos x="T4" y="T5"/>
                </a:cxn>
              </a:cxnLst>
              <a:rect l="0" t="0" r="r" b="b"/>
              <a:pathLst>
                <a:path w="1" h="131">
                  <a:moveTo>
                    <a:pt x="0" y="0"/>
                  </a:moveTo>
                  <a:lnTo>
                    <a:pt x="0" y="131"/>
                  </a:lnTo>
                  <a:lnTo>
                    <a:pt x="1" y="13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8" name="Freeform 116"/>
            <p:cNvSpPr>
              <a:spLocks/>
            </p:cNvSpPr>
            <p:nvPr/>
          </p:nvSpPr>
          <p:spPr bwMode="auto">
            <a:xfrm>
              <a:off x="2254" y="1953"/>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49" name="Freeform 117"/>
            <p:cNvSpPr>
              <a:spLocks/>
            </p:cNvSpPr>
            <p:nvPr/>
          </p:nvSpPr>
          <p:spPr bwMode="auto">
            <a:xfrm>
              <a:off x="2254" y="1974"/>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0" name="Freeform 118"/>
            <p:cNvSpPr>
              <a:spLocks/>
            </p:cNvSpPr>
            <p:nvPr/>
          </p:nvSpPr>
          <p:spPr bwMode="auto">
            <a:xfrm>
              <a:off x="2254" y="1994"/>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1" name="Freeform 119"/>
            <p:cNvSpPr>
              <a:spLocks/>
            </p:cNvSpPr>
            <p:nvPr/>
          </p:nvSpPr>
          <p:spPr bwMode="auto">
            <a:xfrm>
              <a:off x="2254" y="2015"/>
              <a:ext cx="1" cy="14"/>
            </a:xfrm>
            <a:custGeom>
              <a:avLst/>
              <a:gdLst>
                <a:gd name="T0" fmla="*/ 0 w 1"/>
                <a:gd name="T1" fmla="*/ 0 h 138"/>
                <a:gd name="T2" fmla="*/ 0 w 1"/>
                <a:gd name="T3" fmla="*/ 138 h 138"/>
                <a:gd name="T4" fmla="*/ 1 w 1"/>
                <a:gd name="T5" fmla="*/ 138 h 138"/>
              </a:gdLst>
              <a:ahLst/>
              <a:cxnLst>
                <a:cxn ang="0">
                  <a:pos x="T0" y="T1"/>
                </a:cxn>
                <a:cxn ang="0">
                  <a:pos x="T2" y="T3"/>
                </a:cxn>
                <a:cxn ang="0">
                  <a:pos x="T4" y="T5"/>
                </a:cxn>
              </a:cxnLst>
              <a:rect l="0" t="0" r="r" b="b"/>
              <a:pathLst>
                <a:path w="1" h="138">
                  <a:moveTo>
                    <a:pt x="0" y="0"/>
                  </a:moveTo>
                  <a:lnTo>
                    <a:pt x="0" y="138"/>
                  </a:lnTo>
                  <a:lnTo>
                    <a:pt x="1" y="1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2" name="Freeform 120"/>
            <p:cNvSpPr>
              <a:spLocks/>
            </p:cNvSpPr>
            <p:nvPr/>
          </p:nvSpPr>
          <p:spPr bwMode="auto">
            <a:xfrm>
              <a:off x="2254" y="2036"/>
              <a:ext cx="1" cy="13"/>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3" name="Freeform 121"/>
            <p:cNvSpPr>
              <a:spLocks/>
            </p:cNvSpPr>
            <p:nvPr/>
          </p:nvSpPr>
          <p:spPr bwMode="auto">
            <a:xfrm>
              <a:off x="2254" y="2056"/>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4" name="Freeform 122"/>
            <p:cNvSpPr>
              <a:spLocks/>
            </p:cNvSpPr>
            <p:nvPr/>
          </p:nvSpPr>
          <p:spPr bwMode="auto">
            <a:xfrm>
              <a:off x="2254" y="2077"/>
              <a:ext cx="1" cy="13"/>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5" name="Freeform 123"/>
            <p:cNvSpPr>
              <a:spLocks/>
            </p:cNvSpPr>
            <p:nvPr/>
          </p:nvSpPr>
          <p:spPr bwMode="auto">
            <a:xfrm>
              <a:off x="2254" y="2097"/>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6" name="Freeform 124"/>
            <p:cNvSpPr>
              <a:spLocks/>
            </p:cNvSpPr>
            <p:nvPr/>
          </p:nvSpPr>
          <p:spPr bwMode="auto">
            <a:xfrm>
              <a:off x="2254" y="2118"/>
              <a:ext cx="1" cy="13"/>
            </a:xfrm>
            <a:custGeom>
              <a:avLst/>
              <a:gdLst>
                <a:gd name="T0" fmla="*/ 0 w 1"/>
                <a:gd name="T1" fmla="*/ 0 h 131"/>
                <a:gd name="T2" fmla="*/ 0 w 1"/>
                <a:gd name="T3" fmla="*/ 131 h 131"/>
                <a:gd name="T4" fmla="*/ 1 w 1"/>
                <a:gd name="T5" fmla="*/ 131 h 131"/>
              </a:gdLst>
              <a:ahLst/>
              <a:cxnLst>
                <a:cxn ang="0">
                  <a:pos x="T0" y="T1"/>
                </a:cxn>
                <a:cxn ang="0">
                  <a:pos x="T2" y="T3"/>
                </a:cxn>
                <a:cxn ang="0">
                  <a:pos x="T4" y="T5"/>
                </a:cxn>
              </a:cxnLst>
              <a:rect l="0" t="0" r="r" b="b"/>
              <a:pathLst>
                <a:path w="1" h="131">
                  <a:moveTo>
                    <a:pt x="0" y="0"/>
                  </a:moveTo>
                  <a:lnTo>
                    <a:pt x="0" y="131"/>
                  </a:lnTo>
                  <a:lnTo>
                    <a:pt x="1" y="13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7" name="Freeform 125"/>
            <p:cNvSpPr>
              <a:spLocks/>
            </p:cNvSpPr>
            <p:nvPr/>
          </p:nvSpPr>
          <p:spPr bwMode="auto">
            <a:xfrm>
              <a:off x="2400" y="1933"/>
              <a:ext cx="1" cy="13"/>
            </a:xfrm>
            <a:custGeom>
              <a:avLst/>
              <a:gdLst>
                <a:gd name="T0" fmla="*/ 0 w 1"/>
                <a:gd name="T1" fmla="*/ 0 h 131"/>
                <a:gd name="T2" fmla="*/ 0 w 1"/>
                <a:gd name="T3" fmla="*/ 131 h 131"/>
                <a:gd name="T4" fmla="*/ 1 w 1"/>
                <a:gd name="T5" fmla="*/ 131 h 131"/>
              </a:gdLst>
              <a:ahLst/>
              <a:cxnLst>
                <a:cxn ang="0">
                  <a:pos x="T0" y="T1"/>
                </a:cxn>
                <a:cxn ang="0">
                  <a:pos x="T2" y="T3"/>
                </a:cxn>
                <a:cxn ang="0">
                  <a:pos x="T4" y="T5"/>
                </a:cxn>
              </a:cxnLst>
              <a:rect l="0" t="0" r="r" b="b"/>
              <a:pathLst>
                <a:path w="1" h="131">
                  <a:moveTo>
                    <a:pt x="0" y="0"/>
                  </a:moveTo>
                  <a:lnTo>
                    <a:pt x="0" y="131"/>
                  </a:lnTo>
                  <a:lnTo>
                    <a:pt x="1" y="13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8" name="Freeform 126"/>
            <p:cNvSpPr>
              <a:spLocks/>
            </p:cNvSpPr>
            <p:nvPr/>
          </p:nvSpPr>
          <p:spPr bwMode="auto">
            <a:xfrm>
              <a:off x="2400" y="1953"/>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59" name="Freeform 127"/>
            <p:cNvSpPr>
              <a:spLocks/>
            </p:cNvSpPr>
            <p:nvPr/>
          </p:nvSpPr>
          <p:spPr bwMode="auto">
            <a:xfrm>
              <a:off x="2400" y="1974"/>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0" name="Freeform 128"/>
            <p:cNvSpPr>
              <a:spLocks/>
            </p:cNvSpPr>
            <p:nvPr/>
          </p:nvSpPr>
          <p:spPr bwMode="auto">
            <a:xfrm>
              <a:off x="2400" y="1994"/>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1" name="Freeform 129"/>
            <p:cNvSpPr>
              <a:spLocks/>
            </p:cNvSpPr>
            <p:nvPr/>
          </p:nvSpPr>
          <p:spPr bwMode="auto">
            <a:xfrm>
              <a:off x="2400" y="2015"/>
              <a:ext cx="1" cy="14"/>
            </a:xfrm>
            <a:custGeom>
              <a:avLst/>
              <a:gdLst>
                <a:gd name="T0" fmla="*/ 0 w 1"/>
                <a:gd name="T1" fmla="*/ 0 h 138"/>
                <a:gd name="T2" fmla="*/ 0 w 1"/>
                <a:gd name="T3" fmla="*/ 138 h 138"/>
                <a:gd name="T4" fmla="*/ 1 w 1"/>
                <a:gd name="T5" fmla="*/ 138 h 138"/>
              </a:gdLst>
              <a:ahLst/>
              <a:cxnLst>
                <a:cxn ang="0">
                  <a:pos x="T0" y="T1"/>
                </a:cxn>
                <a:cxn ang="0">
                  <a:pos x="T2" y="T3"/>
                </a:cxn>
                <a:cxn ang="0">
                  <a:pos x="T4" y="T5"/>
                </a:cxn>
              </a:cxnLst>
              <a:rect l="0" t="0" r="r" b="b"/>
              <a:pathLst>
                <a:path w="1" h="138">
                  <a:moveTo>
                    <a:pt x="0" y="0"/>
                  </a:moveTo>
                  <a:lnTo>
                    <a:pt x="0" y="138"/>
                  </a:lnTo>
                  <a:lnTo>
                    <a:pt x="1" y="1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2" name="Freeform 130"/>
            <p:cNvSpPr>
              <a:spLocks/>
            </p:cNvSpPr>
            <p:nvPr/>
          </p:nvSpPr>
          <p:spPr bwMode="auto">
            <a:xfrm>
              <a:off x="2400" y="2036"/>
              <a:ext cx="1" cy="13"/>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3" name="Freeform 131"/>
            <p:cNvSpPr>
              <a:spLocks/>
            </p:cNvSpPr>
            <p:nvPr/>
          </p:nvSpPr>
          <p:spPr bwMode="auto">
            <a:xfrm>
              <a:off x="2400" y="2056"/>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4" name="Freeform 132"/>
            <p:cNvSpPr>
              <a:spLocks/>
            </p:cNvSpPr>
            <p:nvPr/>
          </p:nvSpPr>
          <p:spPr bwMode="auto">
            <a:xfrm>
              <a:off x="2400" y="2077"/>
              <a:ext cx="1" cy="13"/>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5" name="Freeform 133"/>
            <p:cNvSpPr>
              <a:spLocks/>
            </p:cNvSpPr>
            <p:nvPr/>
          </p:nvSpPr>
          <p:spPr bwMode="auto">
            <a:xfrm>
              <a:off x="2400" y="2097"/>
              <a:ext cx="1" cy="14"/>
            </a:xfrm>
            <a:custGeom>
              <a:avLst/>
              <a:gdLst>
                <a:gd name="T0" fmla="*/ 0 w 1"/>
                <a:gd name="T1" fmla="*/ 0 h 137"/>
                <a:gd name="T2" fmla="*/ 0 w 1"/>
                <a:gd name="T3" fmla="*/ 137 h 137"/>
                <a:gd name="T4" fmla="*/ 1 w 1"/>
                <a:gd name="T5" fmla="*/ 137 h 137"/>
              </a:gdLst>
              <a:ahLst/>
              <a:cxnLst>
                <a:cxn ang="0">
                  <a:pos x="T0" y="T1"/>
                </a:cxn>
                <a:cxn ang="0">
                  <a:pos x="T2" y="T3"/>
                </a:cxn>
                <a:cxn ang="0">
                  <a:pos x="T4" y="T5"/>
                </a:cxn>
              </a:cxnLst>
              <a:rect l="0" t="0" r="r" b="b"/>
              <a:pathLst>
                <a:path w="1" h="137">
                  <a:moveTo>
                    <a:pt x="0" y="0"/>
                  </a:moveTo>
                  <a:lnTo>
                    <a:pt x="0" y="137"/>
                  </a:lnTo>
                  <a:lnTo>
                    <a:pt x="1" y="1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6" name="Freeform 134"/>
            <p:cNvSpPr>
              <a:spLocks/>
            </p:cNvSpPr>
            <p:nvPr/>
          </p:nvSpPr>
          <p:spPr bwMode="auto">
            <a:xfrm>
              <a:off x="2400" y="2118"/>
              <a:ext cx="1" cy="13"/>
            </a:xfrm>
            <a:custGeom>
              <a:avLst/>
              <a:gdLst>
                <a:gd name="T0" fmla="*/ 0 w 1"/>
                <a:gd name="T1" fmla="*/ 0 h 131"/>
                <a:gd name="T2" fmla="*/ 0 w 1"/>
                <a:gd name="T3" fmla="*/ 131 h 131"/>
                <a:gd name="T4" fmla="*/ 1 w 1"/>
                <a:gd name="T5" fmla="*/ 131 h 131"/>
              </a:gdLst>
              <a:ahLst/>
              <a:cxnLst>
                <a:cxn ang="0">
                  <a:pos x="T0" y="T1"/>
                </a:cxn>
                <a:cxn ang="0">
                  <a:pos x="T2" y="T3"/>
                </a:cxn>
                <a:cxn ang="0">
                  <a:pos x="T4" y="T5"/>
                </a:cxn>
              </a:cxnLst>
              <a:rect l="0" t="0" r="r" b="b"/>
              <a:pathLst>
                <a:path w="1" h="131">
                  <a:moveTo>
                    <a:pt x="0" y="0"/>
                  </a:moveTo>
                  <a:lnTo>
                    <a:pt x="0" y="131"/>
                  </a:lnTo>
                  <a:lnTo>
                    <a:pt x="1" y="13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7" name="Freeform 135"/>
            <p:cNvSpPr>
              <a:spLocks/>
            </p:cNvSpPr>
            <p:nvPr/>
          </p:nvSpPr>
          <p:spPr bwMode="auto">
            <a:xfrm>
              <a:off x="2181" y="1846"/>
              <a:ext cx="73" cy="1"/>
            </a:xfrm>
            <a:custGeom>
              <a:avLst/>
              <a:gdLst>
                <a:gd name="T0" fmla="*/ 0 w 731"/>
                <a:gd name="T1" fmla="*/ 730 w 731"/>
                <a:gd name="T2" fmla="*/ 731 w 731"/>
              </a:gdLst>
              <a:ahLst/>
              <a:cxnLst>
                <a:cxn ang="0">
                  <a:pos x="T0" y="0"/>
                </a:cxn>
                <a:cxn ang="0">
                  <a:pos x="T1" y="0"/>
                </a:cxn>
                <a:cxn ang="0">
                  <a:pos x="T2" y="0"/>
                </a:cxn>
              </a:cxnLst>
              <a:rect l="0" t="0" r="r" b="b"/>
              <a:pathLst>
                <a:path w="731">
                  <a:moveTo>
                    <a:pt x="0" y="0"/>
                  </a:moveTo>
                  <a:lnTo>
                    <a:pt x="730" y="0"/>
                  </a:lnTo>
                  <a:lnTo>
                    <a:pt x="7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8" name="Freeform 136"/>
            <p:cNvSpPr>
              <a:spLocks/>
            </p:cNvSpPr>
            <p:nvPr/>
          </p:nvSpPr>
          <p:spPr bwMode="auto">
            <a:xfrm>
              <a:off x="2254" y="2021"/>
              <a:ext cx="657" cy="1"/>
            </a:xfrm>
            <a:custGeom>
              <a:avLst/>
              <a:gdLst>
                <a:gd name="T0" fmla="*/ 0 w 6570"/>
                <a:gd name="T1" fmla="*/ 6569 w 6570"/>
                <a:gd name="T2" fmla="*/ 6570 w 6570"/>
              </a:gdLst>
              <a:ahLst/>
              <a:cxnLst>
                <a:cxn ang="0">
                  <a:pos x="T0" y="0"/>
                </a:cxn>
                <a:cxn ang="0">
                  <a:pos x="T1" y="0"/>
                </a:cxn>
                <a:cxn ang="0">
                  <a:pos x="T2" y="0"/>
                </a:cxn>
              </a:cxnLst>
              <a:rect l="0" t="0" r="r" b="b"/>
              <a:pathLst>
                <a:path w="6570">
                  <a:moveTo>
                    <a:pt x="0" y="0"/>
                  </a:moveTo>
                  <a:lnTo>
                    <a:pt x="6569" y="0"/>
                  </a:lnTo>
                  <a:lnTo>
                    <a:pt x="65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69" name="Freeform 137"/>
            <p:cNvSpPr>
              <a:spLocks/>
            </p:cNvSpPr>
            <p:nvPr/>
          </p:nvSpPr>
          <p:spPr bwMode="auto">
            <a:xfrm>
              <a:off x="2181" y="2021"/>
              <a:ext cx="73" cy="1"/>
            </a:xfrm>
            <a:custGeom>
              <a:avLst/>
              <a:gdLst>
                <a:gd name="T0" fmla="*/ 0 w 731"/>
                <a:gd name="T1" fmla="*/ 730 w 731"/>
                <a:gd name="T2" fmla="*/ 731 w 731"/>
              </a:gdLst>
              <a:ahLst/>
              <a:cxnLst>
                <a:cxn ang="0">
                  <a:pos x="T0" y="0"/>
                </a:cxn>
                <a:cxn ang="0">
                  <a:pos x="T1" y="0"/>
                </a:cxn>
                <a:cxn ang="0">
                  <a:pos x="T2" y="0"/>
                </a:cxn>
              </a:cxnLst>
              <a:rect l="0" t="0" r="r" b="b"/>
              <a:pathLst>
                <a:path w="731">
                  <a:moveTo>
                    <a:pt x="0" y="0"/>
                  </a:moveTo>
                  <a:lnTo>
                    <a:pt x="730" y="0"/>
                  </a:lnTo>
                  <a:lnTo>
                    <a:pt x="7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0" name="Freeform 138"/>
            <p:cNvSpPr>
              <a:spLocks/>
            </p:cNvSpPr>
            <p:nvPr/>
          </p:nvSpPr>
          <p:spPr bwMode="auto">
            <a:xfrm>
              <a:off x="2400" y="1933"/>
              <a:ext cx="67" cy="1"/>
            </a:xfrm>
            <a:custGeom>
              <a:avLst/>
              <a:gdLst>
                <a:gd name="T0" fmla="*/ 0 w 670"/>
                <a:gd name="T1" fmla="*/ 3 h 3"/>
                <a:gd name="T2" fmla="*/ 669 w 670"/>
                <a:gd name="T3" fmla="*/ 0 h 3"/>
                <a:gd name="T4" fmla="*/ 670 w 670"/>
                <a:gd name="T5" fmla="*/ 0 h 3"/>
              </a:gdLst>
              <a:ahLst/>
              <a:cxnLst>
                <a:cxn ang="0">
                  <a:pos x="T0" y="T1"/>
                </a:cxn>
                <a:cxn ang="0">
                  <a:pos x="T2" y="T3"/>
                </a:cxn>
                <a:cxn ang="0">
                  <a:pos x="T4" y="T5"/>
                </a:cxn>
              </a:cxnLst>
              <a:rect l="0" t="0" r="r" b="b"/>
              <a:pathLst>
                <a:path w="670" h="3">
                  <a:moveTo>
                    <a:pt x="0" y="3"/>
                  </a:moveTo>
                  <a:lnTo>
                    <a:pt x="669" y="0"/>
                  </a:lnTo>
                  <a:lnTo>
                    <a:pt x="6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1" name="Freeform 139"/>
            <p:cNvSpPr>
              <a:spLocks/>
            </p:cNvSpPr>
            <p:nvPr/>
          </p:nvSpPr>
          <p:spPr bwMode="auto">
            <a:xfrm>
              <a:off x="2480" y="1933"/>
              <a:ext cx="14" cy="1"/>
            </a:xfrm>
            <a:custGeom>
              <a:avLst/>
              <a:gdLst>
                <a:gd name="T0" fmla="*/ 0 w 138"/>
                <a:gd name="T1" fmla="*/ 1 h 1"/>
                <a:gd name="T2" fmla="*/ 137 w 138"/>
                <a:gd name="T3" fmla="*/ 0 h 1"/>
                <a:gd name="T4" fmla="*/ 138 w 138"/>
                <a:gd name="T5" fmla="*/ 0 h 1"/>
              </a:gdLst>
              <a:ahLst/>
              <a:cxnLst>
                <a:cxn ang="0">
                  <a:pos x="T0" y="T1"/>
                </a:cxn>
                <a:cxn ang="0">
                  <a:pos x="T2" y="T3"/>
                </a:cxn>
                <a:cxn ang="0">
                  <a:pos x="T4" y="T5"/>
                </a:cxn>
              </a:cxnLst>
              <a:rect l="0" t="0" r="r" b="b"/>
              <a:pathLst>
                <a:path w="138" h="1">
                  <a:moveTo>
                    <a:pt x="0" y="1"/>
                  </a:moveTo>
                  <a:lnTo>
                    <a:pt x="137" y="0"/>
                  </a:lnTo>
                  <a:lnTo>
                    <a:pt x="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2" name="Freeform 140"/>
            <p:cNvSpPr>
              <a:spLocks/>
            </p:cNvSpPr>
            <p:nvPr/>
          </p:nvSpPr>
          <p:spPr bwMode="auto">
            <a:xfrm>
              <a:off x="2508" y="1933"/>
              <a:ext cx="67" cy="1"/>
            </a:xfrm>
            <a:custGeom>
              <a:avLst/>
              <a:gdLst>
                <a:gd name="T0" fmla="*/ 0 w 670"/>
                <a:gd name="T1" fmla="*/ 2 h 2"/>
                <a:gd name="T2" fmla="*/ 668 w 670"/>
                <a:gd name="T3" fmla="*/ 0 h 2"/>
                <a:gd name="T4" fmla="*/ 670 w 670"/>
                <a:gd name="T5" fmla="*/ 0 h 2"/>
              </a:gdLst>
              <a:ahLst/>
              <a:cxnLst>
                <a:cxn ang="0">
                  <a:pos x="T0" y="T1"/>
                </a:cxn>
                <a:cxn ang="0">
                  <a:pos x="T2" y="T3"/>
                </a:cxn>
                <a:cxn ang="0">
                  <a:pos x="T4" y="T5"/>
                </a:cxn>
              </a:cxnLst>
              <a:rect l="0" t="0" r="r" b="b"/>
              <a:pathLst>
                <a:path w="670" h="2">
                  <a:moveTo>
                    <a:pt x="0" y="2"/>
                  </a:moveTo>
                  <a:lnTo>
                    <a:pt x="668" y="0"/>
                  </a:lnTo>
                  <a:lnTo>
                    <a:pt x="6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3" name="Freeform 141"/>
            <p:cNvSpPr>
              <a:spLocks/>
            </p:cNvSpPr>
            <p:nvPr/>
          </p:nvSpPr>
          <p:spPr bwMode="auto">
            <a:xfrm>
              <a:off x="2575" y="1933"/>
              <a:ext cx="38" cy="1"/>
            </a:xfrm>
            <a:custGeom>
              <a:avLst/>
              <a:gdLst>
                <a:gd name="T0" fmla="*/ 0 w 382"/>
                <a:gd name="T1" fmla="*/ 381 w 382"/>
                <a:gd name="T2" fmla="*/ 382 w 382"/>
              </a:gdLst>
              <a:ahLst/>
              <a:cxnLst>
                <a:cxn ang="0">
                  <a:pos x="T0" y="0"/>
                </a:cxn>
                <a:cxn ang="0">
                  <a:pos x="T1" y="0"/>
                </a:cxn>
                <a:cxn ang="0">
                  <a:pos x="T2" y="0"/>
                </a:cxn>
              </a:cxnLst>
              <a:rect l="0" t="0" r="r" b="b"/>
              <a:pathLst>
                <a:path w="382">
                  <a:moveTo>
                    <a:pt x="0" y="0"/>
                  </a:moveTo>
                  <a:lnTo>
                    <a:pt x="381" y="0"/>
                  </a:lnTo>
                  <a:lnTo>
                    <a:pt x="3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4" name="Freeform 142"/>
            <p:cNvSpPr>
              <a:spLocks/>
            </p:cNvSpPr>
            <p:nvPr/>
          </p:nvSpPr>
          <p:spPr bwMode="auto">
            <a:xfrm>
              <a:off x="2626" y="1933"/>
              <a:ext cx="14" cy="1"/>
            </a:xfrm>
            <a:custGeom>
              <a:avLst/>
              <a:gdLst>
                <a:gd name="T0" fmla="*/ 0 w 137"/>
                <a:gd name="T1" fmla="*/ 136 w 137"/>
                <a:gd name="T2" fmla="*/ 137 w 137"/>
              </a:gdLst>
              <a:ahLst/>
              <a:cxnLst>
                <a:cxn ang="0">
                  <a:pos x="T0" y="0"/>
                </a:cxn>
                <a:cxn ang="0">
                  <a:pos x="T1" y="0"/>
                </a:cxn>
                <a:cxn ang="0">
                  <a:pos x="T2" y="0"/>
                </a:cxn>
              </a:cxnLst>
              <a:rect l="0" t="0" r="r" b="b"/>
              <a:pathLst>
                <a:path w="137">
                  <a:moveTo>
                    <a:pt x="0" y="0"/>
                  </a:moveTo>
                  <a:lnTo>
                    <a:pt x="136" y="0"/>
                  </a:lnTo>
                  <a:lnTo>
                    <a:pt x="1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5" name="Freeform 143"/>
            <p:cNvSpPr>
              <a:spLocks/>
            </p:cNvSpPr>
            <p:nvPr/>
          </p:nvSpPr>
          <p:spPr bwMode="auto">
            <a:xfrm>
              <a:off x="2654" y="1933"/>
              <a:ext cx="68" cy="1"/>
            </a:xfrm>
            <a:custGeom>
              <a:avLst/>
              <a:gdLst>
                <a:gd name="T0" fmla="*/ 0 w 686"/>
                <a:gd name="T1" fmla="*/ 685 w 686"/>
                <a:gd name="T2" fmla="*/ 686 w 686"/>
              </a:gdLst>
              <a:ahLst/>
              <a:cxnLst>
                <a:cxn ang="0">
                  <a:pos x="T0" y="0"/>
                </a:cxn>
                <a:cxn ang="0">
                  <a:pos x="T1" y="0"/>
                </a:cxn>
                <a:cxn ang="0">
                  <a:pos x="T2" y="0"/>
                </a:cxn>
              </a:cxnLst>
              <a:rect l="0" t="0" r="r" b="b"/>
              <a:pathLst>
                <a:path w="686">
                  <a:moveTo>
                    <a:pt x="0" y="0"/>
                  </a:moveTo>
                  <a:lnTo>
                    <a:pt x="685" y="0"/>
                  </a:lnTo>
                  <a:lnTo>
                    <a:pt x="6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6" name="Freeform 144"/>
            <p:cNvSpPr>
              <a:spLocks/>
            </p:cNvSpPr>
            <p:nvPr/>
          </p:nvSpPr>
          <p:spPr bwMode="auto">
            <a:xfrm>
              <a:off x="2736" y="1933"/>
              <a:ext cx="14" cy="1"/>
            </a:xfrm>
            <a:custGeom>
              <a:avLst/>
              <a:gdLst>
                <a:gd name="T0" fmla="*/ 0 w 137"/>
                <a:gd name="T1" fmla="*/ 136 w 137"/>
                <a:gd name="T2" fmla="*/ 137 w 137"/>
              </a:gdLst>
              <a:ahLst/>
              <a:cxnLst>
                <a:cxn ang="0">
                  <a:pos x="T0" y="0"/>
                </a:cxn>
                <a:cxn ang="0">
                  <a:pos x="T1" y="0"/>
                </a:cxn>
                <a:cxn ang="0">
                  <a:pos x="T2" y="0"/>
                </a:cxn>
              </a:cxnLst>
              <a:rect l="0" t="0" r="r" b="b"/>
              <a:pathLst>
                <a:path w="137">
                  <a:moveTo>
                    <a:pt x="0" y="0"/>
                  </a:moveTo>
                  <a:lnTo>
                    <a:pt x="136" y="0"/>
                  </a:lnTo>
                  <a:lnTo>
                    <a:pt x="1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7" name="Freeform 145"/>
            <p:cNvSpPr>
              <a:spLocks/>
            </p:cNvSpPr>
            <p:nvPr/>
          </p:nvSpPr>
          <p:spPr bwMode="auto">
            <a:xfrm>
              <a:off x="2763" y="1933"/>
              <a:ext cx="69" cy="1"/>
            </a:xfrm>
            <a:custGeom>
              <a:avLst/>
              <a:gdLst>
                <a:gd name="T0" fmla="*/ 0 w 686"/>
                <a:gd name="T1" fmla="*/ 685 w 686"/>
                <a:gd name="T2" fmla="*/ 686 w 686"/>
              </a:gdLst>
              <a:ahLst/>
              <a:cxnLst>
                <a:cxn ang="0">
                  <a:pos x="T0" y="0"/>
                </a:cxn>
                <a:cxn ang="0">
                  <a:pos x="T1" y="0"/>
                </a:cxn>
                <a:cxn ang="0">
                  <a:pos x="T2" y="0"/>
                </a:cxn>
              </a:cxnLst>
              <a:rect l="0" t="0" r="r" b="b"/>
              <a:pathLst>
                <a:path w="686">
                  <a:moveTo>
                    <a:pt x="0" y="0"/>
                  </a:moveTo>
                  <a:lnTo>
                    <a:pt x="685" y="0"/>
                  </a:lnTo>
                  <a:lnTo>
                    <a:pt x="6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8" name="Freeform 146"/>
            <p:cNvSpPr>
              <a:spLocks/>
            </p:cNvSpPr>
            <p:nvPr/>
          </p:nvSpPr>
          <p:spPr bwMode="auto">
            <a:xfrm>
              <a:off x="2845" y="1933"/>
              <a:ext cx="14" cy="1"/>
            </a:xfrm>
            <a:custGeom>
              <a:avLst/>
              <a:gdLst>
                <a:gd name="T0" fmla="*/ 0 w 138"/>
                <a:gd name="T1" fmla="*/ 137 w 138"/>
                <a:gd name="T2" fmla="*/ 138 w 138"/>
              </a:gdLst>
              <a:ahLst/>
              <a:cxnLst>
                <a:cxn ang="0">
                  <a:pos x="T0" y="0"/>
                </a:cxn>
                <a:cxn ang="0">
                  <a:pos x="T1" y="0"/>
                </a:cxn>
                <a:cxn ang="0">
                  <a:pos x="T2" y="0"/>
                </a:cxn>
              </a:cxnLst>
              <a:rect l="0" t="0" r="r" b="b"/>
              <a:pathLst>
                <a:path w="138">
                  <a:moveTo>
                    <a:pt x="0" y="0"/>
                  </a:moveTo>
                  <a:lnTo>
                    <a:pt x="137" y="0"/>
                  </a:lnTo>
                  <a:lnTo>
                    <a:pt x="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79" name="Freeform 147"/>
            <p:cNvSpPr>
              <a:spLocks/>
            </p:cNvSpPr>
            <p:nvPr/>
          </p:nvSpPr>
          <p:spPr bwMode="auto">
            <a:xfrm>
              <a:off x="2873" y="1933"/>
              <a:ext cx="38" cy="1"/>
            </a:xfrm>
            <a:custGeom>
              <a:avLst/>
              <a:gdLst>
                <a:gd name="T0" fmla="*/ 0 w 382"/>
                <a:gd name="T1" fmla="*/ 381 w 382"/>
                <a:gd name="T2" fmla="*/ 382 w 382"/>
              </a:gdLst>
              <a:ahLst/>
              <a:cxnLst>
                <a:cxn ang="0">
                  <a:pos x="T0" y="0"/>
                </a:cxn>
                <a:cxn ang="0">
                  <a:pos x="T1" y="0"/>
                </a:cxn>
                <a:cxn ang="0">
                  <a:pos x="T2" y="0"/>
                </a:cxn>
              </a:cxnLst>
              <a:rect l="0" t="0" r="r" b="b"/>
              <a:pathLst>
                <a:path w="382">
                  <a:moveTo>
                    <a:pt x="0" y="0"/>
                  </a:moveTo>
                  <a:lnTo>
                    <a:pt x="381" y="0"/>
                  </a:lnTo>
                  <a:lnTo>
                    <a:pt x="3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0" name="Freeform 148"/>
            <p:cNvSpPr>
              <a:spLocks/>
            </p:cNvSpPr>
            <p:nvPr/>
          </p:nvSpPr>
          <p:spPr bwMode="auto">
            <a:xfrm>
              <a:off x="2181" y="1846"/>
              <a:ext cx="1" cy="87"/>
            </a:xfrm>
            <a:custGeom>
              <a:avLst/>
              <a:gdLst>
                <a:gd name="T0" fmla="*/ 0 w 1"/>
                <a:gd name="T1" fmla="*/ 879 h 879"/>
                <a:gd name="T2" fmla="*/ 0 w 1"/>
                <a:gd name="T3" fmla="*/ 0 h 879"/>
                <a:gd name="T4" fmla="*/ 1 w 1"/>
                <a:gd name="T5" fmla="*/ 0 h 879"/>
              </a:gdLst>
              <a:ahLst/>
              <a:cxnLst>
                <a:cxn ang="0">
                  <a:pos x="T0" y="T1"/>
                </a:cxn>
                <a:cxn ang="0">
                  <a:pos x="T2" y="T3"/>
                </a:cxn>
                <a:cxn ang="0">
                  <a:pos x="T4" y="T5"/>
                </a:cxn>
              </a:cxnLst>
              <a:rect l="0" t="0" r="r" b="b"/>
              <a:pathLst>
                <a:path w="1" h="879">
                  <a:moveTo>
                    <a:pt x="0" y="8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1" name="Freeform 149"/>
            <p:cNvSpPr>
              <a:spLocks/>
            </p:cNvSpPr>
            <p:nvPr/>
          </p:nvSpPr>
          <p:spPr bwMode="auto">
            <a:xfrm>
              <a:off x="2254" y="1933"/>
              <a:ext cx="52" cy="1"/>
            </a:xfrm>
            <a:custGeom>
              <a:avLst/>
              <a:gdLst>
                <a:gd name="T0" fmla="*/ 0 w 526"/>
                <a:gd name="T1" fmla="*/ 525 w 526"/>
                <a:gd name="T2" fmla="*/ 526 w 526"/>
              </a:gdLst>
              <a:ahLst/>
              <a:cxnLst>
                <a:cxn ang="0">
                  <a:pos x="T0" y="0"/>
                </a:cxn>
                <a:cxn ang="0">
                  <a:pos x="T1" y="0"/>
                </a:cxn>
                <a:cxn ang="0">
                  <a:pos x="T2" y="0"/>
                </a:cxn>
              </a:cxnLst>
              <a:rect l="0" t="0" r="r" b="b"/>
              <a:pathLst>
                <a:path w="526">
                  <a:moveTo>
                    <a:pt x="0" y="0"/>
                  </a:moveTo>
                  <a:lnTo>
                    <a:pt x="525" y="0"/>
                  </a:lnTo>
                  <a:lnTo>
                    <a:pt x="5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2" name="Freeform 150"/>
            <p:cNvSpPr>
              <a:spLocks/>
            </p:cNvSpPr>
            <p:nvPr/>
          </p:nvSpPr>
          <p:spPr bwMode="auto">
            <a:xfrm>
              <a:off x="2320" y="1933"/>
              <a:ext cx="14" cy="1"/>
            </a:xfrm>
            <a:custGeom>
              <a:avLst/>
              <a:gdLst>
                <a:gd name="T0" fmla="*/ 0 w 137"/>
                <a:gd name="T1" fmla="*/ 136 w 137"/>
                <a:gd name="T2" fmla="*/ 137 w 137"/>
              </a:gdLst>
              <a:ahLst/>
              <a:cxnLst>
                <a:cxn ang="0">
                  <a:pos x="T0" y="0"/>
                </a:cxn>
                <a:cxn ang="0">
                  <a:pos x="T1" y="0"/>
                </a:cxn>
                <a:cxn ang="0">
                  <a:pos x="T2" y="0"/>
                </a:cxn>
              </a:cxnLst>
              <a:rect l="0" t="0" r="r" b="b"/>
              <a:pathLst>
                <a:path w="137">
                  <a:moveTo>
                    <a:pt x="0" y="0"/>
                  </a:moveTo>
                  <a:lnTo>
                    <a:pt x="136" y="0"/>
                  </a:lnTo>
                  <a:lnTo>
                    <a:pt x="1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3" name="Freeform 151"/>
            <p:cNvSpPr>
              <a:spLocks/>
            </p:cNvSpPr>
            <p:nvPr/>
          </p:nvSpPr>
          <p:spPr bwMode="auto">
            <a:xfrm>
              <a:off x="2347" y="1933"/>
              <a:ext cx="53" cy="1"/>
            </a:xfrm>
            <a:custGeom>
              <a:avLst/>
              <a:gdLst>
                <a:gd name="T0" fmla="*/ 0 w 526"/>
                <a:gd name="T1" fmla="*/ 525 w 526"/>
                <a:gd name="T2" fmla="*/ 526 w 526"/>
              </a:gdLst>
              <a:ahLst/>
              <a:cxnLst>
                <a:cxn ang="0">
                  <a:pos x="T0" y="0"/>
                </a:cxn>
                <a:cxn ang="0">
                  <a:pos x="T1" y="0"/>
                </a:cxn>
                <a:cxn ang="0">
                  <a:pos x="T2" y="0"/>
                </a:cxn>
              </a:cxnLst>
              <a:rect l="0" t="0" r="r" b="b"/>
              <a:pathLst>
                <a:path w="526">
                  <a:moveTo>
                    <a:pt x="0" y="0"/>
                  </a:moveTo>
                  <a:lnTo>
                    <a:pt x="525" y="0"/>
                  </a:lnTo>
                  <a:lnTo>
                    <a:pt x="5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4" name="Freeform 152"/>
            <p:cNvSpPr>
              <a:spLocks/>
            </p:cNvSpPr>
            <p:nvPr/>
          </p:nvSpPr>
          <p:spPr bwMode="auto">
            <a:xfrm>
              <a:off x="2473" y="1846"/>
              <a:ext cx="100" cy="1"/>
            </a:xfrm>
            <a:custGeom>
              <a:avLst/>
              <a:gdLst>
                <a:gd name="T0" fmla="*/ 1005 w 1005"/>
                <a:gd name="T1" fmla="*/ 0 w 1005"/>
                <a:gd name="T2" fmla="*/ 1 w 1005"/>
              </a:gdLst>
              <a:ahLst/>
              <a:cxnLst>
                <a:cxn ang="0">
                  <a:pos x="T0" y="0"/>
                </a:cxn>
                <a:cxn ang="0">
                  <a:pos x="T1" y="0"/>
                </a:cxn>
                <a:cxn ang="0">
                  <a:pos x="T2" y="0"/>
                </a:cxn>
              </a:cxnLst>
              <a:rect l="0" t="0" r="r" b="b"/>
              <a:pathLst>
                <a:path w="1005">
                  <a:moveTo>
                    <a:pt x="100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5" name="Freeform 153"/>
            <p:cNvSpPr>
              <a:spLocks/>
            </p:cNvSpPr>
            <p:nvPr/>
          </p:nvSpPr>
          <p:spPr bwMode="auto">
            <a:xfrm>
              <a:off x="2181" y="1933"/>
              <a:ext cx="73" cy="1"/>
            </a:xfrm>
            <a:custGeom>
              <a:avLst/>
              <a:gdLst>
                <a:gd name="T0" fmla="*/ 0 w 731"/>
                <a:gd name="T1" fmla="*/ 730 w 731"/>
                <a:gd name="T2" fmla="*/ 731 w 731"/>
              </a:gdLst>
              <a:ahLst/>
              <a:cxnLst>
                <a:cxn ang="0">
                  <a:pos x="T0" y="0"/>
                </a:cxn>
                <a:cxn ang="0">
                  <a:pos x="T1" y="0"/>
                </a:cxn>
                <a:cxn ang="0">
                  <a:pos x="T2" y="0"/>
                </a:cxn>
              </a:cxnLst>
              <a:rect l="0" t="0" r="r" b="b"/>
              <a:pathLst>
                <a:path w="731">
                  <a:moveTo>
                    <a:pt x="0" y="0"/>
                  </a:moveTo>
                  <a:lnTo>
                    <a:pt x="730" y="0"/>
                  </a:lnTo>
                  <a:lnTo>
                    <a:pt x="7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6" name="Freeform 154"/>
            <p:cNvSpPr>
              <a:spLocks/>
            </p:cNvSpPr>
            <p:nvPr/>
          </p:nvSpPr>
          <p:spPr bwMode="auto">
            <a:xfrm>
              <a:off x="2400" y="1846"/>
              <a:ext cx="1" cy="87"/>
            </a:xfrm>
            <a:custGeom>
              <a:avLst/>
              <a:gdLst>
                <a:gd name="T0" fmla="*/ 0 w 1"/>
                <a:gd name="T1" fmla="*/ 0 h 879"/>
                <a:gd name="T2" fmla="*/ 0 w 1"/>
                <a:gd name="T3" fmla="*/ 879 h 879"/>
                <a:gd name="T4" fmla="*/ 1 w 1"/>
                <a:gd name="T5" fmla="*/ 879 h 879"/>
              </a:gdLst>
              <a:ahLst/>
              <a:cxnLst>
                <a:cxn ang="0">
                  <a:pos x="T0" y="T1"/>
                </a:cxn>
                <a:cxn ang="0">
                  <a:pos x="T2" y="T3"/>
                </a:cxn>
                <a:cxn ang="0">
                  <a:pos x="T4" y="T5"/>
                </a:cxn>
              </a:cxnLst>
              <a:rect l="0" t="0" r="r" b="b"/>
              <a:pathLst>
                <a:path w="1" h="879">
                  <a:moveTo>
                    <a:pt x="0" y="0"/>
                  </a:moveTo>
                  <a:lnTo>
                    <a:pt x="0" y="879"/>
                  </a:lnTo>
                  <a:lnTo>
                    <a:pt x="1" y="87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7" name="Freeform 155"/>
            <p:cNvSpPr>
              <a:spLocks/>
            </p:cNvSpPr>
            <p:nvPr/>
          </p:nvSpPr>
          <p:spPr bwMode="auto">
            <a:xfrm>
              <a:off x="2254" y="1846"/>
              <a:ext cx="1" cy="87"/>
            </a:xfrm>
            <a:custGeom>
              <a:avLst/>
              <a:gdLst>
                <a:gd name="T0" fmla="*/ 0 w 1"/>
                <a:gd name="T1" fmla="*/ 0 h 879"/>
                <a:gd name="T2" fmla="*/ 0 w 1"/>
                <a:gd name="T3" fmla="*/ 879 h 879"/>
                <a:gd name="T4" fmla="*/ 1 w 1"/>
                <a:gd name="T5" fmla="*/ 879 h 879"/>
              </a:gdLst>
              <a:ahLst/>
              <a:cxnLst>
                <a:cxn ang="0">
                  <a:pos x="T0" y="T1"/>
                </a:cxn>
                <a:cxn ang="0">
                  <a:pos x="T2" y="T3"/>
                </a:cxn>
                <a:cxn ang="0">
                  <a:pos x="T4" y="T5"/>
                </a:cxn>
              </a:cxnLst>
              <a:rect l="0" t="0" r="r" b="b"/>
              <a:pathLst>
                <a:path w="1" h="879">
                  <a:moveTo>
                    <a:pt x="0" y="0"/>
                  </a:moveTo>
                  <a:lnTo>
                    <a:pt x="0" y="879"/>
                  </a:lnTo>
                  <a:lnTo>
                    <a:pt x="1" y="87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8" name="Freeform 156"/>
            <p:cNvSpPr>
              <a:spLocks/>
            </p:cNvSpPr>
            <p:nvPr/>
          </p:nvSpPr>
          <p:spPr bwMode="auto">
            <a:xfrm>
              <a:off x="2254" y="1736"/>
              <a:ext cx="1" cy="110"/>
            </a:xfrm>
            <a:custGeom>
              <a:avLst/>
              <a:gdLst>
                <a:gd name="T0" fmla="*/ 0 w 1"/>
                <a:gd name="T1" fmla="*/ 0 h 1097"/>
                <a:gd name="T2" fmla="*/ 0 w 1"/>
                <a:gd name="T3" fmla="*/ 1097 h 1097"/>
                <a:gd name="T4" fmla="*/ 1 w 1"/>
                <a:gd name="T5" fmla="*/ 1097 h 1097"/>
              </a:gdLst>
              <a:ahLst/>
              <a:cxnLst>
                <a:cxn ang="0">
                  <a:pos x="T0" y="T1"/>
                </a:cxn>
                <a:cxn ang="0">
                  <a:pos x="T2" y="T3"/>
                </a:cxn>
                <a:cxn ang="0">
                  <a:pos x="T4" y="T5"/>
                </a:cxn>
              </a:cxnLst>
              <a:rect l="0" t="0" r="r" b="b"/>
              <a:pathLst>
                <a:path w="1" h="1097">
                  <a:moveTo>
                    <a:pt x="0" y="0"/>
                  </a:moveTo>
                  <a:lnTo>
                    <a:pt x="0" y="1097"/>
                  </a:lnTo>
                  <a:lnTo>
                    <a:pt x="1" y="109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89" name="Freeform 157"/>
            <p:cNvSpPr>
              <a:spLocks/>
            </p:cNvSpPr>
            <p:nvPr/>
          </p:nvSpPr>
          <p:spPr bwMode="auto">
            <a:xfrm>
              <a:off x="1891" y="1844"/>
              <a:ext cx="19" cy="89"/>
            </a:xfrm>
            <a:custGeom>
              <a:avLst/>
              <a:gdLst>
                <a:gd name="T0" fmla="*/ 93 w 187"/>
                <a:gd name="T1" fmla="*/ 3 h 888"/>
                <a:gd name="T2" fmla="*/ 66 w 187"/>
                <a:gd name="T3" fmla="*/ 0 h 888"/>
                <a:gd name="T4" fmla="*/ 22 w 187"/>
                <a:gd name="T5" fmla="*/ 78 h 888"/>
                <a:gd name="T6" fmla="*/ 0 w 187"/>
                <a:gd name="T7" fmla="*/ 175 h 888"/>
                <a:gd name="T8" fmla="*/ 30 w 187"/>
                <a:gd name="T9" fmla="*/ 240 h 888"/>
                <a:gd name="T10" fmla="*/ 125 w 187"/>
                <a:gd name="T11" fmla="*/ 321 h 888"/>
                <a:gd name="T12" fmla="*/ 100 w 187"/>
                <a:gd name="T13" fmla="*/ 451 h 888"/>
                <a:gd name="T14" fmla="*/ 40 w 187"/>
                <a:gd name="T15" fmla="*/ 575 h 888"/>
                <a:gd name="T16" fmla="*/ 44 w 187"/>
                <a:gd name="T17" fmla="*/ 710 h 888"/>
                <a:gd name="T18" fmla="*/ 136 w 187"/>
                <a:gd name="T19" fmla="*/ 888 h 888"/>
                <a:gd name="T20" fmla="*/ 186 w 187"/>
                <a:gd name="T21" fmla="*/ 883 h 888"/>
                <a:gd name="T22" fmla="*/ 187 w 187"/>
                <a:gd name="T23" fmla="*/ 883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7" h="888">
                  <a:moveTo>
                    <a:pt x="93" y="3"/>
                  </a:moveTo>
                  <a:lnTo>
                    <a:pt x="66" y="0"/>
                  </a:lnTo>
                  <a:lnTo>
                    <a:pt x="22" y="78"/>
                  </a:lnTo>
                  <a:lnTo>
                    <a:pt x="0" y="175"/>
                  </a:lnTo>
                  <a:lnTo>
                    <a:pt x="30" y="240"/>
                  </a:lnTo>
                  <a:lnTo>
                    <a:pt x="125" y="321"/>
                  </a:lnTo>
                  <a:lnTo>
                    <a:pt x="100" y="451"/>
                  </a:lnTo>
                  <a:lnTo>
                    <a:pt x="40" y="575"/>
                  </a:lnTo>
                  <a:lnTo>
                    <a:pt x="44" y="710"/>
                  </a:lnTo>
                  <a:lnTo>
                    <a:pt x="136" y="888"/>
                  </a:lnTo>
                  <a:lnTo>
                    <a:pt x="186" y="883"/>
                  </a:lnTo>
                  <a:lnTo>
                    <a:pt x="187" y="8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0" name="Freeform 158"/>
            <p:cNvSpPr>
              <a:spLocks/>
            </p:cNvSpPr>
            <p:nvPr/>
          </p:nvSpPr>
          <p:spPr bwMode="auto">
            <a:xfrm>
              <a:off x="1897" y="1846"/>
              <a:ext cx="64" cy="1"/>
            </a:xfrm>
            <a:custGeom>
              <a:avLst/>
              <a:gdLst>
                <a:gd name="T0" fmla="*/ 648 w 648"/>
                <a:gd name="T1" fmla="*/ 0 w 648"/>
                <a:gd name="T2" fmla="*/ 2 w 648"/>
              </a:gdLst>
              <a:ahLst/>
              <a:cxnLst>
                <a:cxn ang="0">
                  <a:pos x="T0" y="0"/>
                </a:cxn>
                <a:cxn ang="0">
                  <a:pos x="T1" y="0"/>
                </a:cxn>
                <a:cxn ang="0">
                  <a:pos x="T2" y="0"/>
                </a:cxn>
              </a:cxnLst>
              <a:rect l="0" t="0" r="r" b="b"/>
              <a:pathLst>
                <a:path w="648">
                  <a:moveTo>
                    <a:pt x="648"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1" name="Freeform 159"/>
            <p:cNvSpPr>
              <a:spLocks/>
            </p:cNvSpPr>
            <p:nvPr/>
          </p:nvSpPr>
          <p:spPr bwMode="auto">
            <a:xfrm>
              <a:off x="2064" y="1845"/>
              <a:ext cx="102" cy="88"/>
            </a:xfrm>
            <a:custGeom>
              <a:avLst/>
              <a:gdLst>
                <a:gd name="T0" fmla="*/ 1021 w 1021"/>
                <a:gd name="T1" fmla="*/ 0 h 880"/>
                <a:gd name="T2" fmla="*/ 523 w 1021"/>
                <a:gd name="T3" fmla="*/ 68 h 880"/>
                <a:gd name="T4" fmla="*/ 142 w 1021"/>
                <a:gd name="T5" fmla="*/ 397 h 880"/>
                <a:gd name="T6" fmla="*/ 0 w 1021"/>
                <a:gd name="T7" fmla="*/ 880 h 880"/>
                <a:gd name="T8" fmla="*/ 1 w 1021"/>
                <a:gd name="T9" fmla="*/ 880 h 880"/>
              </a:gdLst>
              <a:ahLst/>
              <a:cxnLst>
                <a:cxn ang="0">
                  <a:pos x="T0" y="T1"/>
                </a:cxn>
                <a:cxn ang="0">
                  <a:pos x="T2" y="T3"/>
                </a:cxn>
                <a:cxn ang="0">
                  <a:pos x="T4" y="T5"/>
                </a:cxn>
                <a:cxn ang="0">
                  <a:pos x="T6" y="T7"/>
                </a:cxn>
                <a:cxn ang="0">
                  <a:pos x="T8" y="T9"/>
                </a:cxn>
              </a:cxnLst>
              <a:rect l="0" t="0" r="r" b="b"/>
              <a:pathLst>
                <a:path w="1021" h="880">
                  <a:moveTo>
                    <a:pt x="1021" y="0"/>
                  </a:moveTo>
                  <a:lnTo>
                    <a:pt x="523" y="68"/>
                  </a:lnTo>
                  <a:lnTo>
                    <a:pt x="142" y="397"/>
                  </a:lnTo>
                  <a:lnTo>
                    <a:pt x="0" y="880"/>
                  </a:lnTo>
                  <a:lnTo>
                    <a:pt x="1" y="88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2" name="Freeform 160"/>
            <p:cNvSpPr>
              <a:spLocks/>
            </p:cNvSpPr>
            <p:nvPr/>
          </p:nvSpPr>
          <p:spPr bwMode="auto">
            <a:xfrm>
              <a:off x="2400" y="1736"/>
              <a:ext cx="1" cy="110"/>
            </a:xfrm>
            <a:custGeom>
              <a:avLst/>
              <a:gdLst>
                <a:gd name="T0" fmla="*/ 0 w 1"/>
                <a:gd name="T1" fmla="*/ 0 h 1097"/>
                <a:gd name="T2" fmla="*/ 0 w 1"/>
                <a:gd name="T3" fmla="*/ 1097 h 1097"/>
                <a:gd name="T4" fmla="*/ 1 w 1"/>
                <a:gd name="T5" fmla="*/ 1097 h 1097"/>
              </a:gdLst>
              <a:ahLst/>
              <a:cxnLst>
                <a:cxn ang="0">
                  <a:pos x="T0" y="T1"/>
                </a:cxn>
                <a:cxn ang="0">
                  <a:pos x="T2" y="T3"/>
                </a:cxn>
                <a:cxn ang="0">
                  <a:pos x="T4" y="T5"/>
                </a:cxn>
              </a:cxnLst>
              <a:rect l="0" t="0" r="r" b="b"/>
              <a:pathLst>
                <a:path w="1" h="1097">
                  <a:moveTo>
                    <a:pt x="0" y="0"/>
                  </a:moveTo>
                  <a:lnTo>
                    <a:pt x="0" y="1097"/>
                  </a:lnTo>
                  <a:lnTo>
                    <a:pt x="1" y="109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3" name="Freeform 161"/>
            <p:cNvSpPr>
              <a:spLocks/>
            </p:cNvSpPr>
            <p:nvPr/>
          </p:nvSpPr>
          <p:spPr bwMode="auto">
            <a:xfrm>
              <a:off x="2400" y="1846"/>
              <a:ext cx="73" cy="1"/>
            </a:xfrm>
            <a:custGeom>
              <a:avLst/>
              <a:gdLst>
                <a:gd name="T0" fmla="*/ 730 w 730"/>
                <a:gd name="T1" fmla="*/ 0 w 730"/>
                <a:gd name="T2" fmla="*/ 1 w 730"/>
              </a:gdLst>
              <a:ahLst/>
              <a:cxnLst>
                <a:cxn ang="0">
                  <a:pos x="T0" y="0"/>
                </a:cxn>
                <a:cxn ang="0">
                  <a:pos x="T1" y="0"/>
                </a:cxn>
                <a:cxn ang="0">
                  <a:pos x="T2" y="0"/>
                </a:cxn>
              </a:cxnLst>
              <a:rect l="0" t="0" r="r" b="b"/>
              <a:pathLst>
                <a:path w="730">
                  <a:moveTo>
                    <a:pt x="73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4" name="Freeform 162"/>
            <p:cNvSpPr>
              <a:spLocks/>
            </p:cNvSpPr>
            <p:nvPr/>
          </p:nvSpPr>
          <p:spPr bwMode="auto">
            <a:xfrm>
              <a:off x="2064" y="1933"/>
              <a:ext cx="38" cy="1"/>
            </a:xfrm>
            <a:custGeom>
              <a:avLst/>
              <a:gdLst>
                <a:gd name="T0" fmla="*/ 0 w 380"/>
                <a:gd name="T1" fmla="*/ 379 w 380"/>
                <a:gd name="T2" fmla="*/ 380 w 380"/>
              </a:gdLst>
              <a:ahLst/>
              <a:cxnLst>
                <a:cxn ang="0">
                  <a:pos x="T0" y="0"/>
                </a:cxn>
                <a:cxn ang="0">
                  <a:pos x="T1" y="0"/>
                </a:cxn>
                <a:cxn ang="0">
                  <a:pos x="T2" y="0"/>
                </a:cxn>
              </a:cxnLst>
              <a:rect l="0" t="0" r="r" b="b"/>
              <a:pathLst>
                <a:path w="380">
                  <a:moveTo>
                    <a:pt x="0" y="0"/>
                  </a:moveTo>
                  <a:lnTo>
                    <a:pt x="379" y="0"/>
                  </a:lnTo>
                  <a:lnTo>
                    <a:pt x="3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5" name="Freeform 163"/>
            <p:cNvSpPr>
              <a:spLocks/>
            </p:cNvSpPr>
            <p:nvPr/>
          </p:nvSpPr>
          <p:spPr bwMode="auto">
            <a:xfrm>
              <a:off x="2116" y="1933"/>
              <a:ext cx="13" cy="1"/>
            </a:xfrm>
            <a:custGeom>
              <a:avLst/>
              <a:gdLst>
                <a:gd name="T0" fmla="*/ 0 w 139"/>
                <a:gd name="T1" fmla="*/ 138 w 139"/>
                <a:gd name="T2" fmla="*/ 139 w 139"/>
              </a:gdLst>
              <a:ahLst/>
              <a:cxnLst>
                <a:cxn ang="0">
                  <a:pos x="T0" y="0"/>
                </a:cxn>
                <a:cxn ang="0">
                  <a:pos x="T1" y="0"/>
                </a:cxn>
                <a:cxn ang="0">
                  <a:pos x="T2" y="0"/>
                </a:cxn>
              </a:cxnLst>
              <a:rect l="0" t="0" r="r" b="b"/>
              <a:pathLst>
                <a:path w="139">
                  <a:moveTo>
                    <a:pt x="0" y="0"/>
                  </a:moveTo>
                  <a:lnTo>
                    <a:pt x="138" y="0"/>
                  </a:lnTo>
                  <a:lnTo>
                    <a:pt x="1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6" name="Freeform 164"/>
            <p:cNvSpPr>
              <a:spLocks/>
            </p:cNvSpPr>
            <p:nvPr/>
          </p:nvSpPr>
          <p:spPr bwMode="auto">
            <a:xfrm>
              <a:off x="2143" y="1933"/>
              <a:ext cx="38" cy="1"/>
            </a:xfrm>
            <a:custGeom>
              <a:avLst/>
              <a:gdLst>
                <a:gd name="T0" fmla="*/ 0 w 379"/>
                <a:gd name="T1" fmla="*/ 378 w 379"/>
                <a:gd name="T2" fmla="*/ 379 w 379"/>
              </a:gdLst>
              <a:ahLst/>
              <a:cxnLst>
                <a:cxn ang="0">
                  <a:pos x="T0" y="0"/>
                </a:cxn>
                <a:cxn ang="0">
                  <a:pos x="T1" y="0"/>
                </a:cxn>
                <a:cxn ang="0">
                  <a:pos x="T2" y="0"/>
                </a:cxn>
              </a:cxnLst>
              <a:rect l="0" t="0" r="r" b="b"/>
              <a:pathLst>
                <a:path w="379">
                  <a:moveTo>
                    <a:pt x="0" y="0"/>
                  </a:moveTo>
                  <a:lnTo>
                    <a:pt x="378" y="0"/>
                  </a:lnTo>
                  <a:lnTo>
                    <a:pt x="3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7" name="Freeform 165"/>
            <p:cNvSpPr>
              <a:spLocks/>
            </p:cNvSpPr>
            <p:nvPr/>
          </p:nvSpPr>
          <p:spPr bwMode="auto">
            <a:xfrm>
              <a:off x="1907" y="1933"/>
              <a:ext cx="157" cy="1"/>
            </a:xfrm>
            <a:custGeom>
              <a:avLst/>
              <a:gdLst>
                <a:gd name="T0" fmla="*/ 0 w 1569"/>
                <a:gd name="T1" fmla="*/ 1568 w 1569"/>
                <a:gd name="T2" fmla="*/ 1569 w 1569"/>
              </a:gdLst>
              <a:ahLst/>
              <a:cxnLst>
                <a:cxn ang="0">
                  <a:pos x="T0" y="0"/>
                </a:cxn>
                <a:cxn ang="0">
                  <a:pos x="T1" y="0"/>
                </a:cxn>
                <a:cxn ang="0">
                  <a:pos x="T2" y="0"/>
                </a:cxn>
              </a:cxnLst>
              <a:rect l="0" t="0" r="r" b="b"/>
              <a:pathLst>
                <a:path w="1569">
                  <a:moveTo>
                    <a:pt x="0" y="0"/>
                  </a:moveTo>
                  <a:lnTo>
                    <a:pt x="1568" y="0"/>
                  </a:lnTo>
                  <a:lnTo>
                    <a:pt x="1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8" name="Freeform 166"/>
            <p:cNvSpPr>
              <a:spLocks/>
            </p:cNvSpPr>
            <p:nvPr/>
          </p:nvSpPr>
          <p:spPr bwMode="auto">
            <a:xfrm>
              <a:off x="1896" y="1916"/>
              <a:ext cx="17" cy="17"/>
            </a:xfrm>
            <a:custGeom>
              <a:avLst/>
              <a:gdLst>
                <a:gd name="T0" fmla="*/ 171 w 171"/>
                <a:gd name="T1" fmla="*/ 171 h 171"/>
                <a:gd name="T2" fmla="*/ 0 w 171"/>
                <a:gd name="T3" fmla="*/ 0 h 171"/>
                <a:gd name="T4" fmla="*/ 1 w 171"/>
                <a:gd name="T5" fmla="*/ 0 h 171"/>
              </a:gdLst>
              <a:ahLst/>
              <a:cxnLst>
                <a:cxn ang="0">
                  <a:pos x="T0" y="T1"/>
                </a:cxn>
                <a:cxn ang="0">
                  <a:pos x="T2" y="T3"/>
                </a:cxn>
                <a:cxn ang="0">
                  <a:pos x="T4" y="T5"/>
                </a:cxn>
              </a:cxnLst>
              <a:rect l="0" t="0" r="r" b="b"/>
              <a:pathLst>
                <a:path w="171" h="171">
                  <a:moveTo>
                    <a:pt x="171" y="17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599" name="Freeform 167"/>
            <p:cNvSpPr>
              <a:spLocks/>
            </p:cNvSpPr>
            <p:nvPr/>
          </p:nvSpPr>
          <p:spPr bwMode="auto">
            <a:xfrm>
              <a:off x="1897" y="1898"/>
              <a:ext cx="35" cy="35"/>
            </a:xfrm>
            <a:custGeom>
              <a:avLst/>
              <a:gdLst>
                <a:gd name="T0" fmla="*/ 352 w 352"/>
                <a:gd name="T1" fmla="*/ 354 h 354"/>
                <a:gd name="T2" fmla="*/ 0 w 352"/>
                <a:gd name="T3" fmla="*/ 0 h 354"/>
                <a:gd name="T4" fmla="*/ 1 w 352"/>
                <a:gd name="T5" fmla="*/ 0 h 354"/>
              </a:gdLst>
              <a:ahLst/>
              <a:cxnLst>
                <a:cxn ang="0">
                  <a:pos x="T0" y="T1"/>
                </a:cxn>
                <a:cxn ang="0">
                  <a:pos x="T2" y="T3"/>
                </a:cxn>
                <a:cxn ang="0">
                  <a:pos x="T4" y="T5"/>
                </a:cxn>
              </a:cxnLst>
              <a:rect l="0" t="0" r="r" b="b"/>
              <a:pathLst>
                <a:path w="352" h="354">
                  <a:moveTo>
                    <a:pt x="352" y="3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0" name="Freeform 168"/>
            <p:cNvSpPr>
              <a:spLocks/>
            </p:cNvSpPr>
            <p:nvPr/>
          </p:nvSpPr>
          <p:spPr bwMode="auto">
            <a:xfrm>
              <a:off x="1903" y="1885"/>
              <a:ext cx="48" cy="48"/>
            </a:xfrm>
            <a:custGeom>
              <a:avLst/>
              <a:gdLst>
                <a:gd name="T0" fmla="*/ 484 w 484"/>
                <a:gd name="T1" fmla="*/ 485 h 485"/>
                <a:gd name="T2" fmla="*/ 0 w 484"/>
                <a:gd name="T3" fmla="*/ 0 h 485"/>
                <a:gd name="T4" fmla="*/ 1 w 484"/>
                <a:gd name="T5" fmla="*/ 0 h 485"/>
              </a:gdLst>
              <a:ahLst/>
              <a:cxnLst>
                <a:cxn ang="0">
                  <a:pos x="T0" y="T1"/>
                </a:cxn>
                <a:cxn ang="0">
                  <a:pos x="T2" y="T3"/>
                </a:cxn>
                <a:cxn ang="0">
                  <a:pos x="T4" y="T5"/>
                </a:cxn>
              </a:cxnLst>
              <a:rect l="0" t="0" r="r" b="b"/>
              <a:pathLst>
                <a:path w="484" h="485">
                  <a:moveTo>
                    <a:pt x="484" y="4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1" name="Freeform 169"/>
            <p:cNvSpPr>
              <a:spLocks/>
            </p:cNvSpPr>
            <p:nvPr/>
          </p:nvSpPr>
          <p:spPr bwMode="auto">
            <a:xfrm>
              <a:off x="1892" y="1855"/>
              <a:ext cx="79" cy="78"/>
            </a:xfrm>
            <a:custGeom>
              <a:avLst/>
              <a:gdLst>
                <a:gd name="T0" fmla="*/ 785 w 785"/>
                <a:gd name="T1" fmla="*/ 786 h 786"/>
                <a:gd name="T2" fmla="*/ 0 w 785"/>
                <a:gd name="T3" fmla="*/ 0 h 786"/>
                <a:gd name="T4" fmla="*/ 1 w 785"/>
                <a:gd name="T5" fmla="*/ 0 h 786"/>
              </a:gdLst>
              <a:ahLst/>
              <a:cxnLst>
                <a:cxn ang="0">
                  <a:pos x="T0" y="T1"/>
                </a:cxn>
                <a:cxn ang="0">
                  <a:pos x="T2" y="T3"/>
                </a:cxn>
                <a:cxn ang="0">
                  <a:pos x="T4" y="T5"/>
                </a:cxn>
              </a:cxnLst>
              <a:rect l="0" t="0" r="r" b="b"/>
              <a:pathLst>
                <a:path w="785" h="786">
                  <a:moveTo>
                    <a:pt x="785" y="7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2" name="Freeform 170"/>
            <p:cNvSpPr>
              <a:spLocks/>
            </p:cNvSpPr>
            <p:nvPr/>
          </p:nvSpPr>
          <p:spPr bwMode="auto">
            <a:xfrm>
              <a:off x="1903" y="1846"/>
              <a:ext cx="87" cy="87"/>
            </a:xfrm>
            <a:custGeom>
              <a:avLst/>
              <a:gdLst>
                <a:gd name="T0" fmla="*/ 877 w 877"/>
                <a:gd name="T1" fmla="*/ 879 h 879"/>
                <a:gd name="T2" fmla="*/ 0 w 877"/>
                <a:gd name="T3" fmla="*/ 0 h 879"/>
                <a:gd name="T4" fmla="*/ 1 w 877"/>
                <a:gd name="T5" fmla="*/ 0 h 879"/>
              </a:gdLst>
              <a:ahLst/>
              <a:cxnLst>
                <a:cxn ang="0">
                  <a:pos x="T0" y="T1"/>
                </a:cxn>
                <a:cxn ang="0">
                  <a:pos x="T2" y="T3"/>
                </a:cxn>
                <a:cxn ang="0">
                  <a:pos x="T4" y="T5"/>
                </a:cxn>
              </a:cxnLst>
              <a:rect l="0" t="0" r="r" b="b"/>
              <a:pathLst>
                <a:path w="877" h="879">
                  <a:moveTo>
                    <a:pt x="877" y="8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3" name="Freeform 171"/>
            <p:cNvSpPr>
              <a:spLocks/>
            </p:cNvSpPr>
            <p:nvPr/>
          </p:nvSpPr>
          <p:spPr bwMode="auto">
            <a:xfrm>
              <a:off x="1922" y="1846"/>
              <a:ext cx="87" cy="87"/>
            </a:xfrm>
            <a:custGeom>
              <a:avLst/>
              <a:gdLst>
                <a:gd name="T0" fmla="*/ 876 w 876"/>
                <a:gd name="T1" fmla="*/ 879 h 879"/>
                <a:gd name="T2" fmla="*/ 0 w 876"/>
                <a:gd name="T3" fmla="*/ 0 h 879"/>
                <a:gd name="T4" fmla="*/ 1 w 876"/>
                <a:gd name="T5" fmla="*/ 0 h 879"/>
              </a:gdLst>
              <a:ahLst/>
              <a:cxnLst>
                <a:cxn ang="0">
                  <a:pos x="T0" y="T1"/>
                </a:cxn>
                <a:cxn ang="0">
                  <a:pos x="T2" y="T3"/>
                </a:cxn>
                <a:cxn ang="0">
                  <a:pos x="T4" y="T5"/>
                </a:cxn>
              </a:cxnLst>
              <a:rect l="0" t="0" r="r" b="b"/>
              <a:pathLst>
                <a:path w="876" h="879">
                  <a:moveTo>
                    <a:pt x="876" y="8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4" name="Freeform 172"/>
            <p:cNvSpPr>
              <a:spLocks/>
            </p:cNvSpPr>
            <p:nvPr/>
          </p:nvSpPr>
          <p:spPr bwMode="auto">
            <a:xfrm>
              <a:off x="1941" y="1846"/>
              <a:ext cx="88" cy="87"/>
            </a:xfrm>
            <a:custGeom>
              <a:avLst/>
              <a:gdLst>
                <a:gd name="T0" fmla="*/ 877 w 877"/>
                <a:gd name="T1" fmla="*/ 879 h 879"/>
                <a:gd name="T2" fmla="*/ 0 w 877"/>
                <a:gd name="T3" fmla="*/ 0 h 879"/>
                <a:gd name="T4" fmla="*/ 1 w 877"/>
                <a:gd name="T5" fmla="*/ 0 h 879"/>
              </a:gdLst>
              <a:ahLst/>
              <a:cxnLst>
                <a:cxn ang="0">
                  <a:pos x="T0" y="T1"/>
                </a:cxn>
                <a:cxn ang="0">
                  <a:pos x="T2" y="T3"/>
                </a:cxn>
                <a:cxn ang="0">
                  <a:pos x="T4" y="T5"/>
                </a:cxn>
              </a:cxnLst>
              <a:rect l="0" t="0" r="r" b="b"/>
              <a:pathLst>
                <a:path w="877" h="879">
                  <a:moveTo>
                    <a:pt x="877" y="8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5" name="Freeform 173"/>
            <p:cNvSpPr>
              <a:spLocks/>
            </p:cNvSpPr>
            <p:nvPr/>
          </p:nvSpPr>
          <p:spPr bwMode="auto">
            <a:xfrm>
              <a:off x="1961" y="1846"/>
              <a:ext cx="87" cy="87"/>
            </a:xfrm>
            <a:custGeom>
              <a:avLst/>
              <a:gdLst>
                <a:gd name="T0" fmla="*/ 875 w 875"/>
                <a:gd name="T1" fmla="*/ 879 h 879"/>
                <a:gd name="T2" fmla="*/ 0 w 875"/>
                <a:gd name="T3" fmla="*/ 0 h 879"/>
                <a:gd name="T4" fmla="*/ 1 w 875"/>
                <a:gd name="T5" fmla="*/ 0 h 879"/>
              </a:gdLst>
              <a:ahLst/>
              <a:cxnLst>
                <a:cxn ang="0">
                  <a:pos x="T0" y="T1"/>
                </a:cxn>
                <a:cxn ang="0">
                  <a:pos x="T2" y="T3"/>
                </a:cxn>
                <a:cxn ang="0">
                  <a:pos x="T4" y="T5"/>
                </a:cxn>
              </a:cxnLst>
              <a:rect l="0" t="0" r="r" b="b"/>
              <a:pathLst>
                <a:path w="875" h="879">
                  <a:moveTo>
                    <a:pt x="875" y="8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6" name="Freeform 174"/>
            <p:cNvSpPr>
              <a:spLocks/>
            </p:cNvSpPr>
            <p:nvPr/>
          </p:nvSpPr>
          <p:spPr bwMode="auto">
            <a:xfrm>
              <a:off x="1968" y="1833"/>
              <a:ext cx="96" cy="97"/>
            </a:xfrm>
            <a:custGeom>
              <a:avLst/>
              <a:gdLst>
                <a:gd name="T0" fmla="*/ 964 w 964"/>
                <a:gd name="T1" fmla="*/ 967 h 967"/>
                <a:gd name="T2" fmla="*/ 0 w 964"/>
                <a:gd name="T3" fmla="*/ 0 h 967"/>
                <a:gd name="T4" fmla="*/ 1 w 964"/>
                <a:gd name="T5" fmla="*/ 0 h 967"/>
              </a:gdLst>
              <a:ahLst/>
              <a:cxnLst>
                <a:cxn ang="0">
                  <a:pos x="T0" y="T1"/>
                </a:cxn>
                <a:cxn ang="0">
                  <a:pos x="T2" y="T3"/>
                </a:cxn>
                <a:cxn ang="0">
                  <a:pos x="T4" y="T5"/>
                </a:cxn>
              </a:cxnLst>
              <a:rect l="0" t="0" r="r" b="b"/>
              <a:pathLst>
                <a:path w="964" h="967">
                  <a:moveTo>
                    <a:pt x="964" y="96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7" name="Freeform 175"/>
            <p:cNvSpPr>
              <a:spLocks/>
            </p:cNvSpPr>
            <p:nvPr/>
          </p:nvSpPr>
          <p:spPr bwMode="auto">
            <a:xfrm>
              <a:off x="1975" y="1822"/>
              <a:ext cx="91" cy="91"/>
            </a:xfrm>
            <a:custGeom>
              <a:avLst/>
              <a:gdLst>
                <a:gd name="T0" fmla="*/ 912 w 912"/>
                <a:gd name="T1" fmla="*/ 914 h 914"/>
                <a:gd name="T2" fmla="*/ 0 w 912"/>
                <a:gd name="T3" fmla="*/ 0 h 914"/>
                <a:gd name="T4" fmla="*/ 1 w 912"/>
                <a:gd name="T5" fmla="*/ 0 h 914"/>
              </a:gdLst>
              <a:ahLst/>
              <a:cxnLst>
                <a:cxn ang="0">
                  <a:pos x="T0" y="T1"/>
                </a:cxn>
                <a:cxn ang="0">
                  <a:pos x="T2" y="T3"/>
                </a:cxn>
                <a:cxn ang="0">
                  <a:pos x="T4" y="T5"/>
                </a:cxn>
              </a:cxnLst>
              <a:rect l="0" t="0" r="r" b="b"/>
              <a:pathLst>
                <a:path w="912" h="914">
                  <a:moveTo>
                    <a:pt x="912" y="91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8" name="Freeform 176"/>
            <p:cNvSpPr>
              <a:spLocks/>
            </p:cNvSpPr>
            <p:nvPr/>
          </p:nvSpPr>
          <p:spPr bwMode="auto">
            <a:xfrm>
              <a:off x="1984" y="1810"/>
              <a:ext cx="87" cy="88"/>
            </a:xfrm>
            <a:custGeom>
              <a:avLst/>
              <a:gdLst>
                <a:gd name="T0" fmla="*/ 878 w 878"/>
                <a:gd name="T1" fmla="*/ 881 h 881"/>
                <a:gd name="T2" fmla="*/ 0 w 878"/>
                <a:gd name="T3" fmla="*/ 0 h 881"/>
                <a:gd name="T4" fmla="*/ 1 w 878"/>
                <a:gd name="T5" fmla="*/ 0 h 881"/>
              </a:gdLst>
              <a:ahLst/>
              <a:cxnLst>
                <a:cxn ang="0">
                  <a:pos x="T0" y="T1"/>
                </a:cxn>
                <a:cxn ang="0">
                  <a:pos x="T2" y="T3"/>
                </a:cxn>
                <a:cxn ang="0">
                  <a:pos x="T4" y="T5"/>
                </a:cxn>
              </a:cxnLst>
              <a:rect l="0" t="0" r="r" b="b"/>
              <a:pathLst>
                <a:path w="878" h="881">
                  <a:moveTo>
                    <a:pt x="878" y="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09" name="Freeform 177"/>
            <p:cNvSpPr>
              <a:spLocks/>
            </p:cNvSpPr>
            <p:nvPr/>
          </p:nvSpPr>
          <p:spPr bwMode="auto">
            <a:xfrm>
              <a:off x="1992" y="1800"/>
              <a:ext cx="86" cy="86"/>
            </a:xfrm>
            <a:custGeom>
              <a:avLst/>
              <a:gdLst>
                <a:gd name="T0" fmla="*/ 856 w 856"/>
                <a:gd name="T1" fmla="*/ 858 h 858"/>
                <a:gd name="T2" fmla="*/ 0 w 856"/>
                <a:gd name="T3" fmla="*/ 0 h 858"/>
                <a:gd name="T4" fmla="*/ 1 w 856"/>
                <a:gd name="T5" fmla="*/ 0 h 858"/>
              </a:gdLst>
              <a:ahLst/>
              <a:cxnLst>
                <a:cxn ang="0">
                  <a:pos x="T0" y="T1"/>
                </a:cxn>
                <a:cxn ang="0">
                  <a:pos x="T2" y="T3"/>
                </a:cxn>
                <a:cxn ang="0">
                  <a:pos x="T4" y="T5"/>
                </a:cxn>
              </a:cxnLst>
              <a:rect l="0" t="0" r="r" b="b"/>
              <a:pathLst>
                <a:path w="856" h="858">
                  <a:moveTo>
                    <a:pt x="856" y="8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0" name="Freeform 178"/>
            <p:cNvSpPr>
              <a:spLocks/>
            </p:cNvSpPr>
            <p:nvPr/>
          </p:nvSpPr>
          <p:spPr bwMode="auto">
            <a:xfrm>
              <a:off x="2002" y="1790"/>
              <a:ext cx="84" cy="85"/>
            </a:xfrm>
            <a:custGeom>
              <a:avLst/>
              <a:gdLst>
                <a:gd name="T0" fmla="*/ 843 w 843"/>
                <a:gd name="T1" fmla="*/ 846 h 846"/>
                <a:gd name="T2" fmla="*/ 0 w 843"/>
                <a:gd name="T3" fmla="*/ 0 h 846"/>
                <a:gd name="T4" fmla="*/ 1 w 843"/>
                <a:gd name="T5" fmla="*/ 0 h 846"/>
              </a:gdLst>
              <a:ahLst/>
              <a:cxnLst>
                <a:cxn ang="0">
                  <a:pos x="T0" y="T1"/>
                </a:cxn>
                <a:cxn ang="0">
                  <a:pos x="T2" y="T3"/>
                </a:cxn>
                <a:cxn ang="0">
                  <a:pos x="T4" y="T5"/>
                </a:cxn>
              </a:cxnLst>
              <a:rect l="0" t="0" r="r" b="b"/>
              <a:pathLst>
                <a:path w="843" h="846">
                  <a:moveTo>
                    <a:pt x="843" y="8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1" name="Freeform 179"/>
            <p:cNvSpPr>
              <a:spLocks/>
            </p:cNvSpPr>
            <p:nvPr/>
          </p:nvSpPr>
          <p:spPr bwMode="auto">
            <a:xfrm>
              <a:off x="2012" y="1781"/>
              <a:ext cx="84" cy="84"/>
            </a:xfrm>
            <a:custGeom>
              <a:avLst/>
              <a:gdLst>
                <a:gd name="T0" fmla="*/ 839 w 839"/>
                <a:gd name="T1" fmla="*/ 841 h 841"/>
                <a:gd name="T2" fmla="*/ 0 w 839"/>
                <a:gd name="T3" fmla="*/ 0 h 841"/>
                <a:gd name="T4" fmla="*/ 2 w 839"/>
                <a:gd name="T5" fmla="*/ 0 h 841"/>
              </a:gdLst>
              <a:ahLst/>
              <a:cxnLst>
                <a:cxn ang="0">
                  <a:pos x="T0" y="T1"/>
                </a:cxn>
                <a:cxn ang="0">
                  <a:pos x="T2" y="T3"/>
                </a:cxn>
                <a:cxn ang="0">
                  <a:pos x="T4" y="T5"/>
                </a:cxn>
              </a:cxnLst>
              <a:rect l="0" t="0" r="r" b="b"/>
              <a:pathLst>
                <a:path w="839" h="841">
                  <a:moveTo>
                    <a:pt x="839" y="84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2" name="Freeform 180"/>
            <p:cNvSpPr>
              <a:spLocks/>
            </p:cNvSpPr>
            <p:nvPr/>
          </p:nvSpPr>
          <p:spPr bwMode="auto">
            <a:xfrm>
              <a:off x="2023" y="1772"/>
              <a:ext cx="84" cy="85"/>
            </a:xfrm>
            <a:custGeom>
              <a:avLst/>
              <a:gdLst>
                <a:gd name="T0" fmla="*/ 843 w 843"/>
                <a:gd name="T1" fmla="*/ 845 h 845"/>
                <a:gd name="T2" fmla="*/ 0 w 843"/>
                <a:gd name="T3" fmla="*/ 0 h 845"/>
                <a:gd name="T4" fmla="*/ 1 w 843"/>
                <a:gd name="T5" fmla="*/ 0 h 845"/>
              </a:gdLst>
              <a:ahLst/>
              <a:cxnLst>
                <a:cxn ang="0">
                  <a:pos x="T0" y="T1"/>
                </a:cxn>
                <a:cxn ang="0">
                  <a:pos x="T2" y="T3"/>
                </a:cxn>
                <a:cxn ang="0">
                  <a:pos x="T4" y="T5"/>
                </a:cxn>
              </a:cxnLst>
              <a:rect l="0" t="0" r="r" b="b"/>
              <a:pathLst>
                <a:path w="843" h="845">
                  <a:moveTo>
                    <a:pt x="843" y="8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3" name="Freeform 181"/>
            <p:cNvSpPr>
              <a:spLocks/>
            </p:cNvSpPr>
            <p:nvPr/>
          </p:nvSpPr>
          <p:spPr bwMode="auto">
            <a:xfrm>
              <a:off x="2035" y="1765"/>
              <a:ext cx="85" cy="86"/>
            </a:xfrm>
            <a:custGeom>
              <a:avLst/>
              <a:gdLst>
                <a:gd name="T0" fmla="*/ 858 w 858"/>
                <a:gd name="T1" fmla="*/ 860 h 860"/>
                <a:gd name="T2" fmla="*/ 0 w 858"/>
                <a:gd name="T3" fmla="*/ 0 h 860"/>
                <a:gd name="T4" fmla="*/ 2 w 858"/>
                <a:gd name="T5" fmla="*/ 0 h 860"/>
              </a:gdLst>
              <a:ahLst/>
              <a:cxnLst>
                <a:cxn ang="0">
                  <a:pos x="T0" y="T1"/>
                </a:cxn>
                <a:cxn ang="0">
                  <a:pos x="T2" y="T3"/>
                </a:cxn>
                <a:cxn ang="0">
                  <a:pos x="T4" y="T5"/>
                </a:cxn>
              </a:cxnLst>
              <a:rect l="0" t="0" r="r" b="b"/>
              <a:pathLst>
                <a:path w="858" h="860">
                  <a:moveTo>
                    <a:pt x="858" y="86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4" name="Freeform 182"/>
            <p:cNvSpPr>
              <a:spLocks/>
            </p:cNvSpPr>
            <p:nvPr/>
          </p:nvSpPr>
          <p:spPr bwMode="auto">
            <a:xfrm>
              <a:off x="2047" y="1758"/>
              <a:ext cx="88" cy="88"/>
            </a:xfrm>
            <a:custGeom>
              <a:avLst/>
              <a:gdLst>
                <a:gd name="T0" fmla="*/ 884 w 884"/>
                <a:gd name="T1" fmla="*/ 886 h 886"/>
                <a:gd name="T2" fmla="*/ 0 w 884"/>
                <a:gd name="T3" fmla="*/ 0 h 886"/>
                <a:gd name="T4" fmla="*/ 1 w 884"/>
                <a:gd name="T5" fmla="*/ 0 h 886"/>
              </a:gdLst>
              <a:ahLst/>
              <a:cxnLst>
                <a:cxn ang="0">
                  <a:pos x="T0" y="T1"/>
                </a:cxn>
                <a:cxn ang="0">
                  <a:pos x="T2" y="T3"/>
                </a:cxn>
                <a:cxn ang="0">
                  <a:pos x="T4" y="T5"/>
                </a:cxn>
              </a:cxnLst>
              <a:rect l="0" t="0" r="r" b="b"/>
              <a:pathLst>
                <a:path w="884" h="886">
                  <a:moveTo>
                    <a:pt x="884" y="8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5" name="Freeform 183"/>
            <p:cNvSpPr>
              <a:spLocks/>
            </p:cNvSpPr>
            <p:nvPr/>
          </p:nvSpPr>
          <p:spPr bwMode="auto">
            <a:xfrm>
              <a:off x="2060" y="1751"/>
              <a:ext cx="94" cy="95"/>
            </a:xfrm>
            <a:custGeom>
              <a:avLst/>
              <a:gdLst>
                <a:gd name="T0" fmla="*/ 940 w 940"/>
                <a:gd name="T1" fmla="*/ 941 h 941"/>
                <a:gd name="T2" fmla="*/ 0 w 940"/>
                <a:gd name="T3" fmla="*/ 0 h 941"/>
                <a:gd name="T4" fmla="*/ 2 w 940"/>
                <a:gd name="T5" fmla="*/ 0 h 941"/>
              </a:gdLst>
              <a:ahLst/>
              <a:cxnLst>
                <a:cxn ang="0">
                  <a:pos x="T0" y="T1"/>
                </a:cxn>
                <a:cxn ang="0">
                  <a:pos x="T2" y="T3"/>
                </a:cxn>
                <a:cxn ang="0">
                  <a:pos x="T4" y="T5"/>
                </a:cxn>
              </a:cxnLst>
              <a:rect l="0" t="0" r="r" b="b"/>
              <a:pathLst>
                <a:path w="940" h="941">
                  <a:moveTo>
                    <a:pt x="940" y="94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6" name="Freeform 184"/>
            <p:cNvSpPr>
              <a:spLocks/>
            </p:cNvSpPr>
            <p:nvPr/>
          </p:nvSpPr>
          <p:spPr bwMode="auto">
            <a:xfrm>
              <a:off x="2074" y="1746"/>
              <a:ext cx="100" cy="100"/>
            </a:xfrm>
            <a:custGeom>
              <a:avLst/>
              <a:gdLst>
                <a:gd name="T0" fmla="*/ 994 w 994"/>
                <a:gd name="T1" fmla="*/ 996 h 996"/>
                <a:gd name="T2" fmla="*/ 0 w 994"/>
                <a:gd name="T3" fmla="*/ 0 h 996"/>
                <a:gd name="T4" fmla="*/ 1 w 994"/>
                <a:gd name="T5" fmla="*/ 0 h 996"/>
              </a:gdLst>
              <a:ahLst/>
              <a:cxnLst>
                <a:cxn ang="0">
                  <a:pos x="T0" y="T1"/>
                </a:cxn>
                <a:cxn ang="0">
                  <a:pos x="T2" y="T3"/>
                </a:cxn>
                <a:cxn ang="0">
                  <a:pos x="T4" y="T5"/>
                </a:cxn>
              </a:cxnLst>
              <a:rect l="0" t="0" r="r" b="b"/>
              <a:pathLst>
                <a:path w="994" h="996">
                  <a:moveTo>
                    <a:pt x="994" y="9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7" name="Freeform 185"/>
            <p:cNvSpPr>
              <a:spLocks/>
            </p:cNvSpPr>
            <p:nvPr/>
          </p:nvSpPr>
          <p:spPr bwMode="auto">
            <a:xfrm>
              <a:off x="2089" y="1741"/>
              <a:ext cx="104" cy="105"/>
            </a:xfrm>
            <a:custGeom>
              <a:avLst/>
              <a:gdLst>
                <a:gd name="T0" fmla="*/ 1038 w 1038"/>
                <a:gd name="T1" fmla="*/ 1041 h 1041"/>
                <a:gd name="T2" fmla="*/ 0 w 1038"/>
                <a:gd name="T3" fmla="*/ 0 h 1041"/>
                <a:gd name="T4" fmla="*/ 1 w 1038"/>
                <a:gd name="T5" fmla="*/ 0 h 1041"/>
              </a:gdLst>
              <a:ahLst/>
              <a:cxnLst>
                <a:cxn ang="0">
                  <a:pos x="T0" y="T1"/>
                </a:cxn>
                <a:cxn ang="0">
                  <a:pos x="T2" y="T3"/>
                </a:cxn>
                <a:cxn ang="0">
                  <a:pos x="T4" y="T5"/>
                </a:cxn>
              </a:cxnLst>
              <a:rect l="0" t="0" r="r" b="b"/>
              <a:pathLst>
                <a:path w="1038" h="1041">
                  <a:moveTo>
                    <a:pt x="1038" y="10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8" name="Freeform 186"/>
            <p:cNvSpPr>
              <a:spLocks/>
            </p:cNvSpPr>
            <p:nvPr/>
          </p:nvSpPr>
          <p:spPr bwMode="auto">
            <a:xfrm>
              <a:off x="2105" y="1738"/>
              <a:ext cx="107" cy="108"/>
            </a:xfrm>
            <a:custGeom>
              <a:avLst/>
              <a:gdLst>
                <a:gd name="T0" fmla="*/ 1074 w 1074"/>
                <a:gd name="T1" fmla="*/ 1075 h 1075"/>
                <a:gd name="T2" fmla="*/ 0 w 1074"/>
                <a:gd name="T3" fmla="*/ 0 h 1075"/>
                <a:gd name="T4" fmla="*/ 1 w 1074"/>
                <a:gd name="T5" fmla="*/ 0 h 1075"/>
              </a:gdLst>
              <a:ahLst/>
              <a:cxnLst>
                <a:cxn ang="0">
                  <a:pos x="T0" y="T1"/>
                </a:cxn>
                <a:cxn ang="0">
                  <a:pos x="T2" y="T3"/>
                </a:cxn>
                <a:cxn ang="0">
                  <a:pos x="T4" y="T5"/>
                </a:cxn>
              </a:cxnLst>
              <a:rect l="0" t="0" r="r" b="b"/>
              <a:pathLst>
                <a:path w="1074" h="1075">
                  <a:moveTo>
                    <a:pt x="1074" y="107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19" name="Freeform 187"/>
            <p:cNvSpPr>
              <a:spLocks/>
            </p:cNvSpPr>
            <p:nvPr/>
          </p:nvSpPr>
          <p:spPr bwMode="auto">
            <a:xfrm>
              <a:off x="2122" y="1736"/>
              <a:ext cx="110" cy="110"/>
            </a:xfrm>
            <a:custGeom>
              <a:avLst/>
              <a:gdLst>
                <a:gd name="T0" fmla="*/ 1095 w 1095"/>
                <a:gd name="T1" fmla="*/ 1097 h 1097"/>
                <a:gd name="T2" fmla="*/ 0 w 1095"/>
                <a:gd name="T3" fmla="*/ 0 h 1097"/>
                <a:gd name="T4" fmla="*/ 1 w 1095"/>
                <a:gd name="T5" fmla="*/ 0 h 1097"/>
              </a:gdLst>
              <a:ahLst/>
              <a:cxnLst>
                <a:cxn ang="0">
                  <a:pos x="T0" y="T1"/>
                </a:cxn>
                <a:cxn ang="0">
                  <a:pos x="T2" y="T3"/>
                </a:cxn>
                <a:cxn ang="0">
                  <a:pos x="T4" y="T5"/>
                </a:cxn>
              </a:cxnLst>
              <a:rect l="0" t="0" r="r" b="b"/>
              <a:pathLst>
                <a:path w="1095" h="1097">
                  <a:moveTo>
                    <a:pt x="1095" y="10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0" name="Freeform 188"/>
            <p:cNvSpPr>
              <a:spLocks/>
            </p:cNvSpPr>
            <p:nvPr/>
          </p:nvSpPr>
          <p:spPr bwMode="auto">
            <a:xfrm>
              <a:off x="2141" y="1735"/>
              <a:ext cx="110" cy="111"/>
            </a:xfrm>
            <a:custGeom>
              <a:avLst/>
              <a:gdLst>
                <a:gd name="T0" fmla="*/ 1102 w 1102"/>
                <a:gd name="T1" fmla="*/ 1103 h 1103"/>
                <a:gd name="T2" fmla="*/ 0 w 1102"/>
                <a:gd name="T3" fmla="*/ 0 h 1103"/>
                <a:gd name="T4" fmla="*/ 1 w 1102"/>
                <a:gd name="T5" fmla="*/ 0 h 1103"/>
              </a:gdLst>
              <a:ahLst/>
              <a:cxnLst>
                <a:cxn ang="0">
                  <a:pos x="T0" y="T1"/>
                </a:cxn>
                <a:cxn ang="0">
                  <a:pos x="T2" y="T3"/>
                </a:cxn>
                <a:cxn ang="0">
                  <a:pos x="T4" y="T5"/>
                </a:cxn>
              </a:cxnLst>
              <a:rect l="0" t="0" r="r" b="b"/>
              <a:pathLst>
                <a:path w="1102" h="1103">
                  <a:moveTo>
                    <a:pt x="1102" y="11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1" name="Freeform 189"/>
            <p:cNvSpPr>
              <a:spLocks/>
            </p:cNvSpPr>
            <p:nvPr/>
          </p:nvSpPr>
          <p:spPr bwMode="auto">
            <a:xfrm>
              <a:off x="2160" y="1736"/>
              <a:ext cx="94" cy="93"/>
            </a:xfrm>
            <a:custGeom>
              <a:avLst/>
              <a:gdLst>
                <a:gd name="T0" fmla="*/ 935 w 935"/>
                <a:gd name="T1" fmla="*/ 936 h 936"/>
                <a:gd name="T2" fmla="*/ 0 w 935"/>
                <a:gd name="T3" fmla="*/ 0 h 936"/>
                <a:gd name="T4" fmla="*/ 1 w 935"/>
                <a:gd name="T5" fmla="*/ 0 h 936"/>
              </a:gdLst>
              <a:ahLst/>
              <a:cxnLst>
                <a:cxn ang="0">
                  <a:pos x="T0" y="T1"/>
                </a:cxn>
                <a:cxn ang="0">
                  <a:pos x="T2" y="T3"/>
                </a:cxn>
                <a:cxn ang="0">
                  <a:pos x="T4" y="T5"/>
                </a:cxn>
              </a:cxnLst>
              <a:rect l="0" t="0" r="r" b="b"/>
              <a:pathLst>
                <a:path w="935" h="936">
                  <a:moveTo>
                    <a:pt x="935" y="93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2" name="Freeform 190"/>
            <p:cNvSpPr>
              <a:spLocks/>
            </p:cNvSpPr>
            <p:nvPr/>
          </p:nvSpPr>
          <p:spPr bwMode="auto">
            <a:xfrm>
              <a:off x="2180" y="1736"/>
              <a:ext cx="74" cy="74"/>
            </a:xfrm>
            <a:custGeom>
              <a:avLst/>
              <a:gdLst>
                <a:gd name="T0" fmla="*/ 738 w 738"/>
                <a:gd name="T1" fmla="*/ 740 h 740"/>
                <a:gd name="T2" fmla="*/ 0 w 738"/>
                <a:gd name="T3" fmla="*/ 0 h 740"/>
                <a:gd name="T4" fmla="*/ 2 w 738"/>
                <a:gd name="T5" fmla="*/ 0 h 740"/>
              </a:gdLst>
              <a:ahLst/>
              <a:cxnLst>
                <a:cxn ang="0">
                  <a:pos x="T0" y="T1"/>
                </a:cxn>
                <a:cxn ang="0">
                  <a:pos x="T2" y="T3"/>
                </a:cxn>
                <a:cxn ang="0">
                  <a:pos x="T4" y="T5"/>
                </a:cxn>
              </a:cxnLst>
              <a:rect l="0" t="0" r="r" b="b"/>
              <a:pathLst>
                <a:path w="738" h="740">
                  <a:moveTo>
                    <a:pt x="738" y="74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3" name="Freeform 191"/>
            <p:cNvSpPr>
              <a:spLocks/>
            </p:cNvSpPr>
            <p:nvPr/>
          </p:nvSpPr>
          <p:spPr bwMode="auto">
            <a:xfrm>
              <a:off x="2199" y="1736"/>
              <a:ext cx="55" cy="54"/>
            </a:xfrm>
            <a:custGeom>
              <a:avLst/>
              <a:gdLst>
                <a:gd name="T0" fmla="*/ 545 w 545"/>
                <a:gd name="T1" fmla="*/ 546 h 546"/>
                <a:gd name="T2" fmla="*/ 0 w 545"/>
                <a:gd name="T3" fmla="*/ 0 h 546"/>
                <a:gd name="T4" fmla="*/ 1 w 545"/>
                <a:gd name="T5" fmla="*/ 0 h 546"/>
              </a:gdLst>
              <a:ahLst/>
              <a:cxnLst>
                <a:cxn ang="0">
                  <a:pos x="T0" y="T1"/>
                </a:cxn>
                <a:cxn ang="0">
                  <a:pos x="T2" y="T3"/>
                </a:cxn>
                <a:cxn ang="0">
                  <a:pos x="T4" y="T5"/>
                </a:cxn>
              </a:cxnLst>
              <a:rect l="0" t="0" r="r" b="b"/>
              <a:pathLst>
                <a:path w="545" h="546">
                  <a:moveTo>
                    <a:pt x="545" y="5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4" name="Freeform 192"/>
            <p:cNvSpPr>
              <a:spLocks/>
            </p:cNvSpPr>
            <p:nvPr/>
          </p:nvSpPr>
          <p:spPr bwMode="auto">
            <a:xfrm>
              <a:off x="2219" y="1736"/>
              <a:ext cx="35" cy="35"/>
            </a:xfrm>
            <a:custGeom>
              <a:avLst/>
              <a:gdLst>
                <a:gd name="T0" fmla="*/ 351 w 351"/>
                <a:gd name="T1" fmla="*/ 352 h 352"/>
                <a:gd name="T2" fmla="*/ 0 w 351"/>
                <a:gd name="T3" fmla="*/ 0 h 352"/>
                <a:gd name="T4" fmla="*/ 1 w 351"/>
                <a:gd name="T5" fmla="*/ 0 h 352"/>
              </a:gdLst>
              <a:ahLst/>
              <a:cxnLst>
                <a:cxn ang="0">
                  <a:pos x="T0" y="T1"/>
                </a:cxn>
                <a:cxn ang="0">
                  <a:pos x="T2" y="T3"/>
                </a:cxn>
                <a:cxn ang="0">
                  <a:pos x="T4" y="T5"/>
                </a:cxn>
              </a:cxnLst>
              <a:rect l="0" t="0" r="r" b="b"/>
              <a:pathLst>
                <a:path w="351" h="352">
                  <a:moveTo>
                    <a:pt x="351" y="3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5" name="Freeform 193"/>
            <p:cNvSpPr>
              <a:spLocks/>
            </p:cNvSpPr>
            <p:nvPr/>
          </p:nvSpPr>
          <p:spPr bwMode="auto">
            <a:xfrm>
              <a:off x="2238" y="1736"/>
              <a:ext cx="16" cy="16"/>
            </a:xfrm>
            <a:custGeom>
              <a:avLst/>
              <a:gdLst>
                <a:gd name="T0" fmla="*/ 157 w 157"/>
                <a:gd name="T1" fmla="*/ 158 h 158"/>
                <a:gd name="T2" fmla="*/ 0 w 157"/>
                <a:gd name="T3" fmla="*/ 0 h 158"/>
                <a:gd name="T4" fmla="*/ 1 w 157"/>
                <a:gd name="T5" fmla="*/ 0 h 158"/>
              </a:gdLst>
              <a:ahLst/>
              <a:cxnLst>
                <a:cxn ang="0">
                  <a:pos x="T0" y="T1"/>
                </a:cxn>
                <a:cxn ang="0">
                  <a:pos x="T2" y="T3"/>
                </a:cxn>
                <a:cxn ang="0">
                  <a:pos x="T4" y="T5"/>
                </a:cxn>
              </a:cxnLst>
              <a:rect l="0" t="0" r="r" b="b"/>
              <a:pathLst>
                <a:path w="157" h="158">
                  <a:moveTo>
                    <a:pt x="157" y="1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6" name="Freeform 194"/>
            <p:cNvSpPr>
              <a:spLocks/>
            </p:cNvSpPr>
            <p:nvPr/>
          </p:nvSpPr>
          <p:spPr bwMode="auto">
            <a:xfrm>
              <a:off x="2400" y="1840"/>
              <a:ext cx="6" cy="6"/>
            </a:xfrm>
            <a:custGeom>
              <a:avLst/>
              <a:gdLst>
                <a:gd name="T0" fmla="*/ 58 w 58"/>
                <a:gd name="T1" fmla="*/ 57 h 57"/>
                <a:gd name="T2" fmla="*/ 0 w 58"/>
                <a:gd name="T3" fmla="*/ 0 h 57"/>
                <a:gd name="T4" fmla="*/ 1 w 58"/>
                <a:gd name="T5" fmla="*/ 0 h 57"/>
              </a:gdLst>
              <a:ahLst/>
              <a:cxnLst>
                <a:cxn ang="0">
                  <a:pos x="T0" y="T1"/>
                </a:cxn>
                <a:cxn ang="0">
                  <a:pos x="T2" y="T3"/>
                </a:cxn>
                <a:cxn ang="0">
                  <a:pos x="T4" y="T5"/>
                </a:cxn>
              </a:cxnLst>
              <a:rect l="0" t="0" r="r" b="b"/>
              <a:pathLst>
                <a:path w="58" h="57">
                  <a:moveTo>
                    <a:pt x="58" y="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7" name="Freeform 195"/>
            <p:cNvSpPr>
              <a:spLocks/>
            </p:cNvSpPr>
            <p:nvPr/>
          </p:nvSpPr>
          <p:spPr bwMode="auto">
            <a:xfrm>
              <a:off x="2400" y="1820"/>
              <a:ext cx="25" cy="26"/>
            </a:xfrm>
            <a:custGeom>
              <a:avLst/>
              <a:gdLst>
                <a:gd name="T0" fmla="*/ 252 w 252"/>
                <a:gd name="T1" fmla="*/ 252 h 252"/>
                <a:gd name="T2" fmla="*/ 0 w 252"/>
                <a:gd name="T3" fmla="*/ 0 h 252"/>
                <a:gd name="T4" fmla="*/ 1 w 252"/>
                <a:gd name="T5" fmla="*/ 0 h 252"/>
              </a:gdLst>
              <a:ahLst/>
              <a:cxnLst>
                <a:cxn ang="0">
                  <a:pos x="T0" y="T1"/>
                </a:cxn>
                <a:cxn ang="0">
                  <a:pos x="T2" y="T3"/>
                </a:cxn>
                <a:cxn ang="0">
                  <a:pos x="T4" y="T5"/>
                </a:cxn>
              </a:cxnLst>
              <a:rect l="0" t="0" r="r" b="b"/>
              <a:pathLst>
                <a:path w="252" h="252">
                  <a:moveTo>
                    <a:pt x="252" y="2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8" name="Freeform 196"/>
            <p:cNvSpPr>
              <a:spLocks/>
            </p:cNvSpPr>
            <p:nvPr/>
          </p:nvSpPr>
          <p:spPr bwMode="auto">
            <a:xfrm>
              <a:off x="2400" y="1801"/>
              <a:ext cx="44" cy="45"/>
            </a:xfrm>
            <a:custGeom>
              <a:avLst/>
              <a:gdLst>
                <a:gd name="T0" fmla="*/ 446 w 446"/>
                <a:gd name="T1" fmla="*/ 446 h 446"/>
                <a:gd name="T2" fmla="*/ 0 w 446"/>
                <a:gd name="T3" fmla="*/ 0 h 446"/>
                <a:gd name="T4" fmla="*/ 1 w 446"/>
                <a:gd name="T5" fmla="*/ 0 h 446"/>
              </a:gdLst>
              <a:ahLst/>
              <a:cxnLst>
                <a:cxn ang="0">
                  <a:pos x="T0" y="T1"/>
                </a:cxn>
                <a:cxn ang="0">
                  <a:pos x="T2" y="T3"/>
                </a:cxn>
                <a:cxn ang="0">
                  <a:pos x="T4" y="T5"/>
                </a:cxn>
              </a:cxnLst>
              <a:rect l="0" t="0" r="r" b="b"/>
              <a:pathLst>
                <a:path w="446" h="446">
                  <a:moveTo>
                    <a:pt x="446" y="4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29" name="Freeform 197"/>
            <p:cNvSpPr>
              <a:spLocks/>
            </p:cNvSpPr>
            <p:nvPr/>
          </p:nvSpPr>
          <p:spPr bwMode="auto">
            <a:xfrm>
              <a:off x="2400" y="1781"/>
              <a:ext cx="64" cy="65"/>
            </a:xfrm>
            <a:custGeom>
              <a:avLst/>
              <a:gdLst>
                <a:gd name="T0" fmla="*/ 639 w 639"/>
                <a:gd name="T1" fmla="*/ 640 h 640"/>
                <a:gd name="T2" fmla="*/ 0 w 639"/>
                <a:gd name="T3" fmla="*/ 0 h 640"/>
                <a:gd name="T4" fmla="*/ 1 w 639"/>
                <a:gd name="T5" fmla="*/ 0 h 640"/>
              </a:gdLst>
              <a:ahLst/>
              <a:cxnLst>
                <a:cxn ang="0">
                  <a:pos x="T0" y="T1"/>
                </a:cxn>
                <a:cxn ang="0">
                  <a:pos x="T2" y="T3"/>
                </a:cxn>
                <a:cxn ang="0">
                  <a:pos x="T4" y="T5"/>
                </a:cxn>
              </a:cxnLst>
              <a:rect l="0" t="0" r="r" b="b"/>
              <a:pathLst>
                <a:path w="639" h="640">
                  <a:moveTo>
                    <a:pt x="639" y="6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30" name="Freeform 198"/>
            <p:cNvSpPr>
              <a:spLocks/>
            </p:cNvSpPr>
            <p:nvPr/>
          </p:nvSpPr>
          <p:spPr bwMode="auto">
            <a:xfrm>
              <a:off x="2400" y="1762"/>
              <a:ext cx="73" cy="73"/>
            </a:xfrm>
            <a:custGeom>
              <a:avLst/>
              <a:gdLst>
                <a:gd name="T0" fmla="*/ 730 w 730"/>
                <a:gd name="T1" fmla="*/ 732 h 732"/>
                <a:gd name="T2" fmla="*/ 0 w 730"/>
                <a:gd name="T3" fmla="*/ 0 h 732"/>
                <a:gd name="T4" fmla="*/ 1 w 730"/>
                <a:gd name="T5" fmla="*/ 0 h 732"/>
              </a:gdLst>
              <a:ahLst/>
              <a:cxnLst>
                <a:cxn ang="0">
                  <a:pos x="T0" y="T1"/>
                </a:cxn>
                <a:cxn ang="0">
                  <a:pos x="T2" y="T3"/>
                </a:cxn>
                <a:cxn ang="0">
                  <a:pos x="T4" y="T5"/>
                </a:cxn>
              </a:cxnLst>
              <a:rect l="0" t="0" r="r" b="b"/>
              <a:pathLst>
                <a:path w="730" h="732">
                  <a:moveTo>
                    <a:pt x="730" y="73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31" name="Freeform 199"/>
            <p:cNvSpPr>
              <a:spLocks/>
            </p:cNvSpPr>
            <p:nvPr/>
          </p:nvSpPr>
          <p:spPr bwMode="auto">
            <a:xfrm>
              <a:off x="2400" y="1743"/>
              <a:ext cx="73" cy="73"/>
            </a:xfrm>
            <a:custGeom>
              <a:avLst/>
              <a:gdLst>
                <a:gd name="T0" fmla="*/ 730 w 730"/>
                <a:gd name="T1" fmla="*/ 732 h 732"/>
                <a:gd name="T2" fmla="*/ 0 w 730"/>
                <a:gd name="T3" fmla="*/ 0 h 732"/>
                <a:gd name="T4" fmla="*/ 1 w 730"/>
                <a:gd name="T5" fmla="*/ 0 h 732"/>
              </a:gdLst>
              <a:ahLst/>
              <a:cxnLst>
                <a:cxn ang="0">
                  <a:pos x="T0" y="T1"/>
                </a:cxn>
                <a:cxn ang="0">
                  <a:pos x="T2" y="T3"/>
                </a:cxn>
                <a:cxn ang="0">
                  <a:pos x="T4" y="T5"/>
                </a:cxn>
              </a:cxnLst>
              <a:rect l="0" t="0" r="r" b="b"/>
              <a:pathLst>
                <a:path w="730" h="732">
                  <a:moveTo>
                    <a:pt x="730" y="73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32" name="Freeform 200"/>
            <p:cNvSpPr>
              <a:spLocks/>
            </p:cNvSpPr>
            <p:nvPr/>
          </p:nvSpPr>
          <p:spPr bwMode="auto">
            <a:xfrm>
              <a:off x="2412" y="1736"/>
              <a:ext cx="61" cy="60"/>
            </a:xfrm>
            <a:custGeom>
              <a:avLst/>
              <a:gdLst>
                <a:gd name="T0" fmla="*/ 606 w 606"/>
                <a:gd name="T1" fmla="*/ 607 h 607"/>
                <a:gd name="T2" fmla="*/ 0 w 606"/>
                <a:gd name="T3" fmla="*/ 0 h 607"/>
                <a:gd name="T4" fmla="*/ 1 w 606"/>
                <a:gd name="T5" fmla="*/ 0 h 607"/>
              </a:gdLst>
              <a:ahLst/>
              <a:cxnLst>
                <a:cxn ang="0">
                  <a:pos x="T0" y="T1"/>
                </a:cxn>
                <a:cxn ang="0">
                  <a:pos x="T2" y="T3"/>
                </a:cxn>
                <a:cxn ang="0">
                  <a:pos x="T4" y="T5"/>
                </a:cxn>
              </a:cxnLst>
              <a:rect l="0" t="0" r="r" b="b"/>
              <a:pathLst>
                <a:path w="606" h="607">
                  <a:moveTo>
                    <a:pt x="606" y="6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33" name="Freeform 201"/>
            <p:cNvSpPr>
              <a:spLocks/>
            </p:cNvSpPr>
            <p:nvPr/>
          </p:nvSpPr>
          <p:spPr bwMode="auto">
            <a:xfrm>
              <a:off x="2432" y="1736"/>
              <a:ext cx="41" cy="41"/>
            </a:xfrm>
            <a:custGeom>
              <a:avLst/>
              <a:gdLst>
                <a:gd name="T0" fmla="*/ 412 w 412"/>
                <a:gd name="T1" fmla="*/ 413 h 413"/>
                <a:gd name="T2" fmla="*/ 0 w 412"/>
                <a:gd name="T3" fmla="*/ 0 h 413"/>
                <a:gd name="T4" fmla="*/ 1 w 412"/>
                <a:gd name="T5" fmla="*/ 0 h 413"/>
              </a:gdLst>
              <a:ahLst/>
              <a:cxnLst>
                <a:cxn ang="0">
                  <a:pos x="T0" y="T1"/>
                </a:cxn>
                <a:cxn ang="0">
                  <a:pos x="T2" y="T3"/>
                </a:cxn>
                <a:cxn ang="0">
                  <a:pos x="T4" y="T5"/>
                </a:cxn>
              </a:cxnLst>
              <a:rect l="0" t="0" r="r" b="b"/>
              <a:pathLst>
                <a:path w="412" h="413">
                  <a:moveTo>
                    <a:pt x="412" y="4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34" name="Freeform 202"/>
            <p:cNvSpPr>
              <a:spLocks/>
            </p:cNvSpPr>
            <p:nvPr/>
          </p:nvSpPr>
          <p:spPr bwMode="auto">
            <a:xfrm>
              <a:off x="2451" y="1736"/>
              <a:ext cx="22" cy="22"/>
            </a:xfrm>
            <a:custGeom>
              <a:avLst/>
              <a:gdLst>
                <a:gd name="T0" fmla="*/ 218 w 218"/>
                <a:gd name="T1" fmla="*/ 219 h 219"/>
                <a:gd name="T2" fmla="*/ 0 w 218"/>
                <a:gd name="T3" fmla="*/ 0 h 219"/>
                <a:gd name="T4" fmla="*/ 1 w 218"/>
                <a:gd name="T5" fmla="*/ 0 h 219"/>
              </a:gdLst>
              <a:ahLst/>
              <a:cxnLst>
                <a:cxn ang="0">
                  <a:pos x="T0" y="T1"/>
                </a:cxn>
                <a:cxn ang="0">
                  <a:pos x="T2" y="T3"/>
                </a:cxn>
                <a:cxn ang="0">
                  <a:pos x="T4" y="T5"/>
                </a:cxn>
              </a:cxnLst>
              <a:rect l="0" t="0" r="r" b="b"/>
              <a:pathLst>
                <a:path w="218" h="219">
                  <a:moveTo>
                    <a:pt x="218" y="21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18836" name="Group 404"/>
            <p:cNvGrpSpPr>
              <a:grpSpLocks/>
            </p:cNvGrpSpPr>
            <p:nvPr/>
          </p:nvGrpSpPr>
          <p:grpSpPr bwMode="auto">
            <a:xfrm>
              <a:off x="1575" y="1663"/>
              <a:ext cx="1441" cy="1148"/>
              <a:chOff x="1575" y="1663"/>
              <a:chExt cx="1441" cy="1148"/>
            </a:xfrm>
          </p:grpSpPr>
          <p:sp>
            <p:nvSpPr>
              <p:cNvPr id="18636" name="Freeform 204"/>
              <p:cNvSpPr>
                <a:spLocks/>
              </p:cNvSpPr>
              <p:nvPr/>
            </p:nvSpPr>
            <p:spPr bwMode="auto">
              <a:xfrm>
                <a:off x="2470" y="1736"/>
                <a:ext cx="3" cy="2"/>
              </a:xfrm>
              <a:custGeom>
                <a:avLst/>
                <a:gdLst>
                  <a:gd name="T0" fmla="*/ 25 w 25"/>
                  <a:gd name="T1" fmla="*/ 25 h 25"/>
                  <a:gd name="T2" fmla="*/ 0 w 25"/>
                  <a:gd name="T3" fmla="*/ 0 h 25"/>
                  <a:gd name="T4" fmla="*/ 1 w 25"/>
                  <a:gd name="T5" fmla="*/ 0 h 25"/>
                </a:gdLst>
                <a:ahLst/>
                <a:cxnLst>
                  <a:cxn ang="0">
                    <a:pos x="T0" y="T1"/>
                  </a:cxn>
                  <a:cxn ang="0">
                    <a:pos x="T2" y="T3"/>
                  </a:cxn>
                  <a:cxn ang="0">
                    <a:pos x="T4" y="T5"/>
                  </a:cxn>
                </a:cxnLst>
                <a:rect l="0" t="0" r="r" b="b"/>
                <a:pathLst>
                  <a:path w="25" h="25">
                    <a:moveTo>
                      <a:pt x="25" y="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37" name="Freeform 205"/>
              <p:cNvSpPr>
                <a:spLocks/>
              </p:cNvSpPr>
              <p:nvPr/>
            </p:nvSpPr>
            <p:spPr bwMode="auto">
              <a:xfrm>
                <a:off x="2594" y="1846"/>
                <a:ext cx="19" cy="87"/>
              </a:xfrm>
              <a:custGeom>
                <a:avLst/>
                <a:gdLst>
                  <a:gd name="T0" fmla="*/ 43 w 197"/>
                  <a:gd name="T1" fmla="*/ 0 h 870"/>
                  <a:gd name="T2" fmla="*/ 0 w 197"/>
                  <a:gd name="T3" fmla="*/ 40 h 870"/>
                  <a:gd name="T4" fmla="*/ 22 w 197"/>
                  <a:gd name="T5" fmla="*/ 101 h 870"/>
                  <a:gd name="T6" fmla="*/ 48 w 197"/>
                  <a:gd name="T7" fmla="*/ 205 h 870"/>
                  <a:gd name="T8" fmla="*/ 79 w 197"/>
                  <a:gd name="T9" fmla="*/ 454 h 870"/>
                  <a:gd name="T10" fmla="*/ 17 w 197"/>
                  <a:gd name="T11" fmla="*/ 568 h 870"/>
                  <a:gd name="T12" fmla="*/ 3 w 197"/>
                  <a:gd name="T13" fmla="*/ 677 h 870"/>
                  <a:gd name="T14" fmla="*/ 196 w 197"/>
                  <a:gd name="T15" fmla="*/ 870 h 870"/>
                  <a:gd name="T16" fmla="*/ 197 w 197"/>
                  <a:gd name="T17" fmla="*/ 87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870">
                    <a:moveTo>
                      <a:pt x="43" y="0"/>
                    </a:moveTo>
                    <a:lnTo>
                      <a:pt x="0" y="40"/>
                    </a:lnTo>
                    <a:lnTo>
                      <a:pt x="22" y="101"/>
                    </a:lnTo>
                    <a:lnTo>
                      <a:pt x="48" y="205"/>
                    </a:lnTo>
                    <a:lnTo>
                      <a:pt x="79" y="454"/>
                    </a:lnTo>
                    <a:lnTo>
                      <a:pt x="17" y="568"/>
                    </a:lnTo>
                    <a:lnTo>
                      <a:pt x="3" y="677"/>
                    </a:lnTo>
                    <a:lnTo>
                      <a:pt x="196" y="870"/>
                    </a:lnTo>
                    <a:lnTo>
                      <a:pt x="197" y="87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38" name="Freeform 206"/>
              <p:cNvSpPr>
                <a:spLocks/>
              </p:cNvSpPr>
              <p:nvPr/>
            </p:nvSpPr>
            <p:spPr bwMode="auto">
              <a:xfrm>
                <a:off x="2739" y="1846"/>
                <a:ext cx="172" cy="1"/>
              </a:xfrm>
              <a:custGeom>
                <a:avLst/>
                <a:gdLst>
                  <a:gd name="T0" fmla="*/ 0 w 1722"/>
                  <a:gd name="T1" fmla="*/ 1721 w 1722"/>
                  <a:gd name="T2" fmla="*/ 1722 w 1722"/>
                </a:gdLst>
                <a:ahLst/>
                <a:cxnLst>
                  <a:cxn ang="0">
                    <a:pos x="T0" y="0"/>
                  </a:cxn>
                  <a:cxn ang="0">
                    <a:pos x="T1" y="0"/>
                  </a:cxn>
                  <a:cxn ang="0">
                    <a:pos x="T2" y="0"/>
                  </a:cxn>
                </a:cxnLst>
                <a:rect l="0" t="0" r="r" b="b"/>
                <a:pathLst>
                  <a:path w="1722">
                    <a:moveTo>
                      <a:pt x="0" y="0"/>
                    </a:moveTo>
                    <a:lnTo>
                      <a:pt x="1721" y="0"/>
                    </a:lnTo>
                    <a:lnTo>
                      <a:pt x="17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39" name="Freeform 207"/>
              <p:cNvSpPr>
                <a:spLocks/>
              </p:cNvSpPr>
              <p:nvPr/>
            </p:nvSpPr>
            <p:spPr bwMode="auto">
              <a:xfrm>
                <a:off x="2597" y="1846"/>
                <a:ext cx="142" cy="1"/>
              </a:xfrm>
              <a:custGeom>
                <a:avLst/>
                <a:gdLst>
                  <a:gd name="T0" fmla="*/ 1420 w 1420"/>
                  <a:gd name="T1" fmla="*/ 0 w 1420"/>
                  <a:gd name="T2" fmla="*/ 1 w 1420"/>
                </a:gdLst>
                <a:ahLst/>
                <a:cxnLst>
                  <a:cxn ang="0">
                    <a:pos x="T0" y="0"/>
                  </a:cxn>
                  <a:cxn ang="0">
                    <a:pos x="T1" y="0"/>
                  </a:cxn>
                  <a:cxn ang="0">
                    <a:pos x="T2" y="0"/>
                  </a:cxn>
                </a:cxnLst>
                <a:rect l="0" t="0" r="r" b="b"/>
                <a:pathLst>
                  <a:path w="1420">
                    <a:moveTo>
                      <a:pt x="142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0" name="Freeform 208"/>
              <p:cNvSpPr>
                <a:spLocks/>
              </p:cNvSpPr>
              <p:nvPr/>
            </p:nvSpPr>
            <p:spPr bwMode="auto">
              <a:xfrm>
                <a:off x="2181" y="1846"/>
                <a:ext cx="14" cy="14"/>
              </a:xfrm>
              <a:custGeom>
                <a:avLst/>
                <a:gdLst>
                  <a:gd name="T0" fmla="*/ 0 w 142"/>
                  <a:gd name="T1" fmla="*/ 142 h 142"/>
                  <a:gd name="T2" fmla="*/ 141 w 142"/>
                  <a:gd name="T3" fmla="*/ 0 h 142"/>
                  <a:gd name="T4" fmla="*/ 142 w 142"/>
                  <a:gd name="T5" fmla="*/ 0 h 142"/>
                </a:gdLst>
                <a:ahLst/>
                <a:cxnLst>
                  <a:cxn ang="0">
                    <a:pos x="T0" y="T1"/>
                  </a:cxn>
                  <a:cxn ang="0">
                    <a:pos x="T2" y="T3"/>
                  </a:cxn>
                  <a:cxn ang="0">
                    <a:pos x="T4" y="T5"/>
                  </a:cxn>
                </a:cxnLst>
                <a:rect l="0" t="0" r="r" b="b"/>
                <a:pathLst>
                  <a:path w="142" h="142">
                    <a:moveTo>
                      <a:pt x="0" y="142"/>
                    </a:moveTo>
                    <a:lnTo>
                      <a:pt x="141" y="0"/>
                    </a:lnTo>
                    <a:lnTo>
                      <a:pt x="1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1" name="Freeform 209"/>
              <p:cNvSpPr>
                <a:spLocks/>
              </p:cNvSpPr>
              <p:nvPr/>
            </p:nvSpPr>
            <p:spPr bwMode="auto">
              <a:xfrm>
                <a:off x="2181" y="1846"/>
                <a:ext cx="33" cy="33"/>
              </a:xfrm>
              <a:custGeom>
                <a:avLst/>
                <a:gdLst>
                  <a:gd name="T0" fmla="*/ 0 w 335"/>
                  <a:gd name="T1" fmla="*/ 336 h 336"/>
                  <a:gd name="T2" fmla="*/ 334 w 335"/>
                  <a:gd name="T3" fmla="*/ 0 h 336"/>
                  <a:gd name="T4" fmla="*/ 335 w 335"/>
                  <a:gd name="T5" fmla="*/ 0 h 336"/>
                </a:gdLst>
                <a:ahLst/>
                <a:cxnLst>
                  <a:cxn ang="0">
                    <a:pos x="T0" y="T1"/>
                  </a:cxn>
                  <a:cxn ang="0">
                    <a:pos x="T2" y="T3"/>
                  </a:cxn>
                  <a:cxn ang="0">
                    <a:pos x="T4" y="T5"/>
                  </a:cxn>
                </a:cxnLst>
                <a:rect l="0" t="0" r="r" b="b"/>
                <a:pathLst>
                  <a:path w="335" h="336">
                    <a:moveTo>
                      <a:pt x="0" y="336"/>
                    </a:moveTo>
                    <a:lnTo>
                      <a:pt x="334" y="0"/>
                    </a:lnTo>
                    <a:lnTo>
                      <a:pt x="3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2" name="Freeform 210"/>
              <p:cNvSpPr>
                <a:spLocks/>
              </p:cNvSpPr>
              <p:nvPr/>
            </p:nvSpPr>
            <p:spPr bwMode="auto">
              <a:xfrm>
                <a:off x="2181" y="1846"/>
                <a:ext cx="53" cy="52"/>
              </a:xfrm>
              <a:custGeom>
                <a:avLst/>
                <a:gdLst>
                  <a:gd name="T0" fmla="*/ 0 w 529"/>
                  <a:gd name="T1" fmla="*/ 530 h 530"/>
                  <a:gd name="T2" fmla="*/ 528 w 529"/>
                  <a:gd name="T3" fmla="*/ 0 h 530"/>
                  <a:gd name="T4" fmla="*/ 529 w 529"/>
                  <a:gd name="T5" fmla="*/ 0 h 530"/>
                </a:gdLst>
                <a:ahLst/>
                <a:cxnLst>
                  <a:cxn ang="0">
                    <a:pos x="T0" y="T1"/>
                  </a:cxn>
                  <a:cxn ang="0">
                    <a:pos x="T2" y="T3"/>
                  </a:cxn>
                  <a:cxn ang="0">
                    <a:pos x="T4" y="T5"/>
                  </a:cxn>
                </a:cxnLst>
                <a:rect l="0" t="0" r="r" b="b"/>
                <a:pathLst>
                  <a:path w="529" h="530">
                    <a:moveTo>
                      <a:pt x="0" y="530"/>
                    </a:moveTo>
                    <a:lnTo>
                      <a:pt x="528" y="0"/>
                    </a:lnTo>
                    <a:lnTo>
                      <a:pt x="5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3" name="Freeform 211"/>
              <p:cNvSpPr>
                <a:spLocks/>
              </p:cNvSpPr>
              <p:nvPr/>
            </p:nvSpPr>
            <p:spPr bwMode="auto">
              <a:xfrm>
                <a:off x="2181" y="1846"/>
                <a:ext cx="72" cy="72"/>
              </a:xfrm>
              <a:custGeom>
                <a:avLst/>
                <a:gdLst>
                  <a:gd name="T0" fmla="*/ 0 w 722"/>
                  <a:gd name="T1" fmla="*/ 724 h 724"/>
                  <a:gd name="T2" fmla="*/ 721 w 722"/>
                  <a:gd name="T3" fmla="*/ 0 h 724"/>
                  <a:gd name="T4" fmla="*/ 722 w 722"/>
                  <a:gd name="T5" fmla="*/ 0 h 724"/>
                </a:gdLst>
                <a:ahLst/>
                <a:cxnLst>
                  <a:cxn ang="0">
                    <a:pos x="T0" y="T1"/>
                  </a:cxn>
                  <a:cxn ang="0">
                    <a:pos x="T2" y="T3"/>
                  </a:cxn>
                  <a:cxn ang="0">
                    <a:pos x="T4" y="T5"/>
                  </a:cxn>
                </a:cxnLst>
                <a:rect l="0" t="0" r="r" b="b"/>
                <a:pathLst>
                  <a:path w="722" h="724">
                    <a:moveTo>
                      <a:pt x="0" y="724"/>
                    </a:moveTo>
                    <a:lnTo>
                      <a:pt x="721" y="0"/>
                    </a:lnTo>
                    <a:lnTo>
                      <a:pt x="7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4" name="Freeform 212"/>
              <p:cNvSpPr>
                <a:spLocks/>
              </p:cNvSpPr>
              <p:nvPr/>
            </p:nvSpPr>
            <p:spPr bwMode="auto">
              <a:xfrm>
                <a:off x="2185" y="1864"/>
                <a:ext cx="69" cy="69"/>
              </a:xfrm>
              <a:custGeom>
                <a:avLst/>
                <a:gdLst>
                  <a:gd name="T0" fmla="*/ 0 w 691"/>
                  <a:gd name="T1" fmla="*/ 692 h 692"/>
                  <a:gd name="T2" fmla="*/ 690 w 691"/>
                  <a:gd name="T3" fmla="*/ 0 h 692"/>
                  <a:gd name="T4" fmla="*/ 691 w 691"/>
                  <a:gd name="T5" fmla="*/ 0 h 692"/>
                </a:gdLst>
                <a:ahLst/>
                <a:cxnLst>
                  <a:cxn ang="0">
                    <a:pos x="T0" y="T1"/>
                  </a:cxn>
                  <a:cxn ang="0">
                    <a:pos x="T2" y="T3"/>
                  </a:cxn>
                  <a:cxn ang="0">
                    <a:pos x="T4" y="T5"/>
                  </a:cxn>
                </a:cxnLst>
                <a:rect l="0" t="0" r="r" b="b"/>
                <a:pathLst>
                  <a:path w="691" h="692">
                    <a:moveTo>
                      <a:pt x="0" y="692"/>
                    </a:moveTo>
                    <a:lnTo>
                      <a:pt x="690" y="0"/>
                    </a:lnTo>
                    <a:lnTo>
                      <a:pt x="6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5" name="Freeform 213"/>
              <p:cNvSpPr>
                <a:spLocks/>
              </p:cNvSpPr>
              <p:nvPr/>
            </p:nvSpPr>
            <p:spPr bwMode="auto">
              <a:xfrm>
                <a:off x="2204" y="1884"/>
                <a:ext cx="50" cy="49"/>
              </a:xfrm>
              <a:custGeom>
                <a:avLst/>
                <a:gdLst>
                  <a:gd name="T0" fmla="*/ 0 w 499"/>
                  <a:gd name="T1" fmla="*/ 498 h 498"/>
                  <a:gd name="T2" fmla="*/ 498 w 499"/>
                  <a:gd name="T3" fmla="*/ 0 h 498"/>
                  <a:gd name="T4" fmla="*/ 499 w 499"/>
                  <a:gd name="T5" fmla="*/ 0 h 498"/>
                </a:gdLst>
                <a:ahLst/>
                <a:cxnLst>
                  <a:cxn ang="0">
                    <a:pos x="T0" y="T1"/>
                  </a:cxn>
                  <a:cxn ang="0">
                    <a:pos x="T2" y="T3"/>
                  </a:cxn>
                  <a:cxn ang="0">
                    <a:pos x="T4" y="T5"/>
                  </a:cxn>
                </a:cxnLst>
                <a:rect l="0" t="0" r="r" b="b"/>
                <a:pathLst>
                  <a:path w="499" h="498">
                    <a:moveTo>
                      <a:pt x="0" y="498"/>
                    </a:moveTo>
                    <a:lnTo>
                      <a:pt x="498" y="0"/>
                    </a:lnTo>
                    <a:lnTo>
                      <a:pt x="4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6" name="Freeform 214"/>
              <p:cNvSpPr>
                <a:spLocks/>
              </p:cNvSpPr>
              <p:nvPr/>
            </p:nvSpPr>
            <p:spPr bwMode="auto">
              <a:xfrm>
                <a:off x="2224" y="1903"/>
                <a:ext cx="30" cy="30"/>
              </a:xfrm>
              <a:custGeom>
                <a:avLst/>
                <a:gdLst>
                  <a:gd name="T0" fmla="*/ 0 w 305"/>
                  <a:gd name="T1" fmla="*/ 304 h 304"/>
                  <a:gd name="T2" fmla="*/ 304 w 305"/>
                  <a:gd name="T3" fmla="*/ 0 h 304"/>
                  <a:gd name="T4" fmla="*/ 305 w 305"/>
                  <a:gd name="T5" fmla="*/ 0 h 304"/>
                </a:gdLst>
                <a:ahLst/>
                <a:cxnLst>
                  <a:cxn ang="0">
                    <a:pos x="T0" y="T1"/>
                  </a:cxn>
                  <a:cxn ang="0">
                    <a:pos x="T2" y="T3"/>
                  </a:cxn>
                  <a:cxn ang="0">
                    <a:pos x="T4" y="T5"/>
                  </a:cxn>
                </a:cxnLst>
                <a:rect l="0" t="0" r="r" b="b"/>
                <a:pathLst>
                  <a:path w="305" h="304">
                    <a:moveTo>
                      <a:pt x="0" y="304"/>
                    </a:moveTo>
                    <a:lnTo>
                      <a:pt x="304" y="0"/>
                    </a:lnTo>
                    <a:lnTo>
                      <a:pt x="3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7" name="Freeform 215"/>
              <p:cNvSpPr>
                <a:spLocks/>
              </p:cNvSpPr>
              <p:nvPr/>
            </p:nvSpPr>
            <p:spPr bwMode="auto">
              <a:xfrm>
                <a:off x="2243" y="1922"/>
                <a:ext cx="11" cy="11"/>
              </a:xfrm>
              <a:custGeom>
                <a:avLst/>
                <a:gdLst>
                  <a:gd name="T0" fmla="*/ 0 w 111"/>
                  <a:gd name="T1" fmla="*/ 110 h 110"/>
                  <a:gd name="T2" fmla="*/ 110 w 111"/>
                  <a:gd name="T3" fmla="*/ 0 h 110"/>
                  <a:gd name="T4" fmla="*/ 111 w 111"/>
                  <a:gd name="T5" fmla="*/ 0 h 110"/>
                </a:gdLst>
                <a:ahLst/>
                <a:cxnLst>
                  <a:cxn ang="0">
                    <a:pos x="T0" y="T1"/>
                  </a:cxn>
                  <a:cxn ang="0">
                    <a:pos x="T2" y="T3"/>
                  </a:cxn>
                  <a:cxn ang="0">
                    <a:pos x="T4" y="T5"/>
                  </a:cxn>
                </a:cxnLst>
                <a:rect l="0" t="0" r="r" b="b"/>
                <a:pathLst>
                  <a:path w="111" h="110">
                    <a:moveTo>
                      <a:pt x="0" y="110"/>
                    </a:moveTo>
                    <a:lnTo>
                      <a:pt x="110" y="0"/>
                    </a:lnTo>
                    <a:lnTo>
                      <a:pt x="1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8" name="Freeform 216"/>
              <p:cNvSpPr>
                <a:spLocks/>
              </p:cNvSpPr>
              <p:nvPr/>
            </p:nvSpPr>
            <p:spPr bwMode="auto">
              <a:xfrm>
                <a:off x="2400" y="1846"/>
                <a:ext cx="8" cy="8"/>
              </a:xfrm>
              <a:custGeom>
                <a:avLst/>
                <a:gdLst>
                  <a:gd name="T0" fmla="*/ 0 w 80"/>
                  <a:gd name="T1" fmla="*/ 81 h 81"/>
                  <a:gd name="T2" fmla="*/ 79 w 80"/>
                  <a:gd name="T3" fmla="*/ 0 h 81"/>
                  <a:gd name="T4" fmla="*/ 80 w 80"/>
                  <a:gd name="T5" fmla="*/ 0 h 81"/>
                </a:gdLst>
                <a:ahLst/>
                <a:cxnLst>
                  <a:cxn ang="0">
                    <a:pos x="T0" y="T1"/>
                  </a:cxn>
                  <a:cxn ang="0">
                    <a:pos x="T2" y="T3"/>
                  </a:cxn>
                  <a:cxn ang="0">
                    <a:pos x="T4" y="T5"/>
                  </a:cxn>
                </a:cxnLst>
                <a:rect l="0" t="0" r="r" b="b"/>
                <a:pathLst>
                  <a:path w="80" h="81">
                    <a:moveTo>
                      <a:pt x="0" y="81"/>
                    </a:moveTo>
                    <a:lnTo>
                      <a:pt x="79" y="0"/>
                    </a:lnTo>
                    <a:lnTo>
                      <a:pt x="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49" name="Freeform 217"/>
              <p:cNvSpPr>
                <a:spLocks/>
              </p:cNvSpPr>
              <p:nvPr/>
            </p:nvSpPr>
            <p:spPr bwMode="auto">
              <a:xfrm>
                <a:off x="2400" y="1846"/>
                <a:ext cx="27" cy="27"/>
              </a:xfrm>
              <a:custGeom>
                <a:avLst/>
                <a:gdLst>
                  <a:gd name="T0" fmla="*/ 0 w 274"/>
                  <a:gd name="T1" fmla="*/ 276 h 276"/>
                  <a:gd name="T2" fmla="*/ 273 w 274"/>
                  <a:gd name="T3" fmla="*/ 0 h 276"/>
                  <a:gd name="T4" fmla="*/ 274 w 274"/>
                  <a:gd name="T5" fmla="*/ 0 h 276"/>
                </a:gdLst>
                <a:ahLst/>
                <a:cxnLst>
                  <a:cxn ang="0">
                    <a:pos x="T0" y="T1"/>
                  </a:cxn>
                  <a:cxn ang="0">
                    <a:pos x="T2" y="T3"/>
                  </a:cxn>
                  <a:cxn ang="0">
                    <a:pos x="T4" y="T5"/>
                  </a:cxn>
                </a:cxnLst>
                <a:rect l="0" t="0" r="r" b="b"/>
                <a:pathLst>
                  <a:path w="274" h="276">
                    <a:moveTo>
                      <a:pt x="0" y="276"/>
                    </a:moveTo>
                    <a:lnTo>
                      <a:pt x="273" y="0"/>
                    </a:lnTo>
                    <a:lnTo>
                      <a:pt x="2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0" name="Freeform 218"/>
              <p:cNvSpPr>
                <a:spLocks/>
              </p:cNvSpPr>
              <p:nvPr/>
            </p:nvSpPr>
            <p:spPr bwMode="auto">
              <a:xfrm>
                <a:off x="2400" y="1846"/>
                <a:ext cx="47" cy="46"/>
              </a:xfrm>
              <a:custGeom>
                <a:avLst/>
                <a:gdLst>
                  <a:gd name="T0" fmla="*/ 0 w 468"/>
                  <a:gd name="T1" fmla="*/ 470 h 470"/>
                  <a:gd name="T2" fmla="*/ 467 w 468"/>
                  <a:gd name="T3" fmla="*/ 0 h 470"/>
                  <a:gd name="T4" fmla="*/ 468 w 468"/>
                  <a:gd name="T5" fmla="*/ 0 h 470"/>
                </a:gdLst>
                <a:ahLst/>
                <a:cxnLst>
                  <a:cxn ang="0">
                    <a:pos x="T0" y="T1"/>
                  </a:cxn>
                  <a:cxn ang="0">
                    <a:pos x="T2" y="T3"/>
                  </a:cxn>
                  <a:cxn ang="0">
                    <a:pos x="T4" y="T5"/>
                  </a:cxn>
                </a:cxnLst>
                <a:rect l="0" t="0" r="r" b="b"/>
                <a:pathLst>
                  <a:path w="468" h="470">
                    <a:moveTo>
                      <a:pt x="0" y="470"/>
                    </a:moveTo>
                    <a:lnTo>
                      <a:pt x="467" y="0"/>
                    </a:lnTo>
                    <a:lnTo>
                      <a:pt x="4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1" name="Freeform 219"/>
              <p:cNvSpPr>
                <a:spLocks/>
              </p:cNvSpPr>
              <p:nvPr/>
            </p:nvSpPr>
            <p:spPr bwMode="auto">
              <a:xfrm>
                <a:off x="2400" y="1846"/>
                <a:ext cx="66" cy="66"/>
              </a:xfrm>
              <a:custGeom>
                <a:avLst/>
                <a:gdLst>
                  <a:gd name="T0" fmla="*/ 0 w 661"/>
                  <a:gd name="T1" fmla="*/ 664 h 664"/>
                  <a:gd name="T2" fmla="*/ 660 w 661"/>
                  <a:gd name="T3" fmla="*/ 0 h 664"/>
                  <a:gd name="T4" fmla="*/ 661 w 661"/>
                  <a:gd name="T5" fmla="*/ 0 h 664"/>
                </a:gdLst>
                <a:ahLst/>
                <a:cxnLst>
                  <a:cxn ang="0">
                    <a:pos x="T0" y="T1"/>
                  </a:cxn>
                  <a:cxn ang="0">
                    <a:pos x="T2" y="T3"/>
                  </a:cxn>
                  <a:cxn ang="0">
                    <a:pos x="T4" y="T5"/>
                  </a:cxn>
                </a:cxnLst>
                <a:rect l="0" t="0" r="r" b="b"/>
                <a:pathLst>
                  <a:path w="661" h="664">
                    <a:moveTo>
                      <a:pt x="0" y="664"/>
                    </a:moveTo>
                    <a:lnTo>
                      <a:pt x="660" y="0"/>
                    </a:lnTo>
                    <a:lnTo>
                      <a:pt x="6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2" name="Freeform 220"/>
              <p:cNvSpPr>
                <a:spLocks/>
              </p:cNvSpPr>
              <p:nvPr/>
            </p:nvSpPr>
            <p:spPr bwMode="auto">
              <a:xfrm>
                <a:off x="2400" y="1846"/>
                <a:ext cx="85" cy="85"/>
              </a:xfrm>
              <a:custGeom>
                <a:avLst/>
                <a:gdLst>
                  <a:gd name="T0" fmla="*/ 0 w 855"/>
                  <a:gd name="T1" fmla="*/ 858 h 858"/>
                  <a:gd name="T2" fmla="*/ 854 w 855"/>
                  <a:gd name="T3" fmla="*/ 0 h 858"/>
                  <a:gd name="T4" fmla="*/ 855 w 855"/>
                  <a:gd name="T5" fmla="*/ 0 h 858"/>
                </a:gdLst>
                <a:ahLst/>
                <a:cxnLst>
                  <a:cxn ang="0">
                    <a:pos x="T0" y="T1"/>
                  </a:cxn>
                  <a:cxn ang="0">
                    <a:pos x="T2" y="T3"/>
                  </a:cxn>
                  <a:cxn ang="0">
                    <a:pos x="T4" y="T5"/>
                  </a:cxn>
                </a:cxnLst>
                <a:rect l="0" t="0" r="r" b="b"/>
                <a:pathLst>
                  <a:path w="855" h="858">
                    <a:moveTo>
                      <a:pt x="0" y="858"/>
                    </a:moveTo>
                    <a:lnTo>
                      <a:pt x="854" y="0"/>
                    </a:lnTo>
                    <a:lnTo>
                      <a:pt x="8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3" name="Freeform 221"/>
              <p:cNvSpPr>
                <a:spLocks/>
              </p:cNvSpPr>
              <p:nvPr/>
            </p:nvSpPr>
            <p:spPr bwMode="auto">
              <a:xfrm>
                <a:off x="2417" y="1846"/>
                <a:ext cx="88" cy="87"/>
              </a:xfrm>
              <a:custGeom>
                <a:avLst/>
                <a:gdLst>
                  <a:gd name="T0" fmla="*/ 0 w 877"/>
                  <a:gd name="T1" fmla="*/ 878 h 878"/>
                  <a:gd name="T2" fmla="*/ 876 w 877"/>
                  <a:gd name="T3" fmla="*/ 0 h 878"/>
                  <a:gd name="T4" fmla="*/ 877 w 877"/>
                  <a:gd name="T5" fmla="*/ 0 h 878"/>
                </a:gdLst>
                <a:ahLst/>
                <a:cxnLst>
                  <a:cxn ang="0">
                    <a:pos x="T0" y="T1"/>
                  </a:cxn>
                  <a:cxn ang="0">
                    <a:pos x="T2" y="T3"/>
                  </a:cxn>
                  <a:cxn ang="0">
                    <a:pos x="T4" y="T5"/>
                  </a:cxn>
                </a:cxnLst>
                <a:rect l="0" t="0" r="r" b="b"/>
                <a:pathLst>
                  <a:path w="877" h="878">
                    <a:moveTo>
                      <a:pt x="0" y="878"/>
                    </a:moveTo>
                    <a:lnTo>
                      <a:pt x="876" y="0"/>
                    </a:lnTo>
                    <a:lnTo>
                      <a:pt x="8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4" name="Freeform 222"/>
              <p:cNvSpPr>
                <a:spLocks/>
              </p:cNvSpPr>
              <p:nvPr/>
            </p:nvSpPr>
            <p:spPr bwMode="auto">
              <a:xfrm>
                <a:off x="2437" y="1846"/>
                <a:ext cx="87" cy="87"/>
              </a:xfrm>
              <a:custGeom>
                <a:avLst/>
                <a:gdLst>
                  <a:gd name="T0" fmla="*/ 0 w 876"/>
                  <a:gd name="T1" fmla="*/ 878 h 878"/>
                  <a:gd name="T2" fmla="*/ 875 w 876"/>
                  <a:gd name="T3" fmla="*/ 0 h 878"/>
                  <a:gd name="T4" fmla="*/ 876 w 876"/>
                  <a:gd name="T5" fmla="*/ 0 h 878"/>
                </a:gdLst>
                <a:ahLst/>
                <a:cxnLst>
                  <a:cxn ang="0">
                    <a:pos x="T0" y="T1"/>
                  </a:cxn>
                  <a:cxn ang="0">
                    <a:pos x="T2" y="T3"/>
                  </a:cxn>
                  <a:cxn ang="0">
                    <a:pos x="T4" y="T5"/>
                  </a:cxn>
                </a:cxnLst>
                <a:rect l="0" t="0" r="r" b="b"/>
                <a:pathLst>
                  <a:path w="876" h="878">
                    <a:moveTo>
                      <a:pt x="0" y="878"/>
                    </a:moveTo>
                    <a:lnTo>
                      <a:pt x="875" y="0"/>
                    </a:lnTo>
                    <a:lnTo>
                      <a:pt x="8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5" name="Freeform 223"/>
              <p:cNvSpPr>
                <a:spLocks/>
              </p:cNvSpPr>
              <p:nvPr/>
            </p:nvSpPr>
            <p:spPr bwMode="auto">
              <a:xfrm>
                <a:off x="2456" y="1846"/>
                <a:ext cx="87" cy="87"/>
              </a:xfrm>
              <a:custGeom>
                <a:avLst/>
                <a:gdLst>
                  <a:gd name="T0" fmla="*/ 0 w 876"/>
                  <a:gd name="T1" fmla="*/ 877 h 877"/>
                  <a:gd name="T2" fmla="*/ 875 w 876"/>
                  <a:gd name="T3" fmla="*/ 0 h 877"/>
                  <a:gd name="T4" fmla="*/ 876 w 876"/>
                  <a:gd name="T5" fmla="*/ 0 h 877"/>
                </a:gdLst>
                <a:ahLst/>
                <a:cxnLst>
                  <a:cxn ang="0">
                    <a:pos x="T0" y="T1"/>
                  </a:cxn>
                  <a:cxn ang="0">
                    <a:pos x="T2" y="T3"/>
                  </a:cxn>
                  <a:cxn ang="0">
                    <a:pos x="T4" y="T5"/>
                  </a:cxn>
                </a:cxnLst>
                <a:rect l="0" t="0" r="r" b="b"/>
                <a:pathLst>
                  <a:path w="876" h="877">
                    <a:moveTo>
                      <a:pt x="0" y="877"/>
                    </a:moveTo>
                    <a:lnTo>
                      <a:pt x="875" y="0"/>
                    </a:lnTo>
                    <a:lnTo>
                      <a:pt x="8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6" name="Freeform 224"/>
              <p:cNvSpPr>
                <a:spLocks/>
              </p:cNvSpPr>
              <p:nvPr/>
            </p:nvSpPr>
            <p:spPr bwMode="auto">
              <a:xfrm>
                <a:off x="2475" y="1846"/>
                <a:ext cx="88" cy="87"/>
              </a:xfrm>
              <a:custGeom>
                <a:avLst/>
                <a:gdLst>
                  <a:gd name="T0" fmla="*/ 0 w 874"/>
                  <a:gd name="T1" fmla="*/ 876 h 876"/>
                  <a:gd name="T2" fmla="*/ 872 w 874"/>
                  <a:gd name="T3" fmla="*/ 0 h 876"/>
                  <a:gd name="T4" fmla="*/ 874 w 874"/>
                  <a:gd name="T5" fmla="*/ 0 h 876"/>
                </a:gdLst>
                <a:ahLst/>
                <a:cxnLst>
                  <a:cxn ang="0">
                    <a:pos x="T0" y="T1"/>
                  </a:cxn>
                  <a:cxn ang="0">
                    <a:pos x="T2" y="T3"/>
                  </a:cxn>
                  <a:cxn ang="0">
                    <a:pos x="T4" y="T5"/>
                  </a:cxn>
                </a:cxnLst>
                <a:rect l="0" t="0" r="r" b="b"/>
                <a:pathLst>
                  <a:path w="874" h="876">
                    <a:moveTo>
                      <a:pt x="0" y="876"/>
                    </a:moveTo>
                    <a:lnTo>
                      <a:pt x="872" y="0"/>
                    </a:lnTo>
                    <a:lnTo>
                      <a:pt x="8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7" name="Freeform 225"/>
              <p:cNvSpPr>
                <a:spLocks/>
              </p:cNvSpPr>
              <p:nvPr/>
            </p:nvSpPr>
            <p:spPr bwMode="auto">
              <a:xfrm>
                <a:off x="2495" y="1846"/>
                <a:ext cx="87" cy="87"/>
              </a:xfrm>
              <a:custGeom>
                <a:avLst/>
                <a:gdLst>
                  <a:gd name="T0" fmla="*/ 0 w 873"/>
                  <a:gd name="T1" fmla="*/ 875 h 875"/>
                  <a:gd name="T2" fmla="*/ 872 w 873"/>
                  <a:gd name="T3" fmla="*/ 0 h 875"/>
                  <a:gd name="T4" fmla="*/ 873 w 873"/>
                  <a:gd name="T5" fmla="*/ 0 h 875"/>
                </a:gdLst>
                <a:ahLst/>
                <a:cxnLst>
                  <a:cxn ang="0">
                    <a:pos x="T0" y="T1"/>
                  </a:cxn>
                  <a:cxn ang="0">
                    <a:pos x="T2" y="T3"/>
                  </a:cxn>
                  <a:cxn ang="0">
                    <a:pos x="T4" y="T5"/>
                  </a:cxn>
                </a:cxnLst>
                <a:rect l="0" t="0" r="r" b="b"/>
                <a:pathLst>
                  <a:path w="873" h="875">
                    <a:moveTo>
                      <a:pt x="0" y="875"/>
                    </a:moveTo>
                    <a:lnTo>
                      <a:pt x="872" y="0"/>
                    </a:lnTo>
                    <a:lnTo>
                      <a:pt x="8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8" name="Freeform 226"/>
              <p:cNvSpPr>
                <a:spLocks/>
              </p:cNvSpPr>
              <p:nvPr/>
            </p:nvSpPr>
            <p:spPr bwMode="auto">
              <a:xfrm>
                <a:off x="2514" y="1853"/>
                <a:ext cx="80" cy="80"/>
              </a:xfrm>
              <a:custGeom>
                <a:avLst/>
                <a:gdLst>
                  <a:gd name="T0" fmla="*/ 0 w 794"/>
                  <a:gd name="T1" fmla="*/ 795 h 795"/>
                  <a:gd name="T2" fmla="*/ 793 w 794"/>
                  <a:gd name="T3" fmla="*/ 0 h 795"/>
                  <a:gd name="T4" fmla="*/ 794 w 794"/>
                  <a:gd name="T5" fmla="*/ 0 h 795"/>
                </a:gdLst>
                <a:ahLst/>
                <a:cxnLst>
                  <a:cxn ang="0">
                    <a:pos x="T0" y="T1"/>
                  </a:cxn>
                  <a:cxn ang="0">
                    <a:pos x="T2" y="T3"/>
                  </a:cxn>
                  <a:cxn ang="0">
                    <a:pos x="T4" y="T5"/>
                  </a:cxn>
                </a:cxnLst>
                <a:rect l="0" t="0" r="r" b="b"/>
                <a:pathLst>
                  <a:path w="794" h="795">
                    <a:moveTo>
                      <a:pt x="0" y="795"/>
                    </a:moveTo>
                    <a:lnTo>
                      <a:pt x="793" y="0"/>
                    </a:lnTo>
                    <a:lnTo>
                      <a:pt x="7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59" name="Freeform 227"/>
              <p:cNvSpPr>
                <a:spLocks/>
              </p:cNvSpPr>
              <p:nvPr/>
            </p:nvSpPr>
            <p:spPr bwMode="auto">
              <a:xfrm>
                <a:off x="2534" y="1869"/>
                <a:ext cx="64" cy="64"/>
              </a:xfrm>
              <a:custGeom>
                <a:avLst/>
                <a:gdLst>
                  <a:gd name="T0" fmla="*/ 0 w 640"/>
                  <a:gd name="T1" fmla="*/ 641 h 641"/>
                  <a:gd name="T2" fmla="*/ 639 w 640"/>
                  <a:gd name="T3" fmla="*/ 0 h 641"/>
                  <a:gd name="T4" fmla="*/ 640 w 640"/>
                  <a:gd name="T5" fmla="*/ 0 h 641"/>
                </a:gdLst>
                <a:ahLst/>
                <a:cxnLst>
                  <a:cxn ang="0">
                    <a:pos x="T0" y="T1"/>
                  </a:cxn>
                  <a:cxn ang="0">
                    <a:pos x="T2" y="T3"/>
                  </a:cxn>
                  <a:cxn ang="0">
                    <a:pos x="T4" y="T5"/>
                  </a:cxn>
                </a:cxnLst>
                <a:rect l="0" t="0" r="r" b="b"/>
                <a:pathLst>
                  <a:path w="640" h="641">
                    <a:moveTo>
                      <a:pt x="0" y="641"/>
                    </a:moveTo>
                    <a:lnTo>
                      <a:pt x="639" y="0"/>
                    </a:lnTo>
                    <a:lnTo>
                      <a:pt x="6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0" name="Freeform 228"/>
              <p:cNvSpPr>
                <a:spLocks/>
              </p:cNvSpPr>
              <p:nvPr/>
            </p:nvSpPr>
            <p:spPr bwMode="auto">
              <a:xfrm>
                <a:off x="2553" y="1885"/>
                <a:ext cx="48" cy="48"/>
              </a:xfrm>
              <a:custGeom>
                <a:avLst/>
                <a:gdLst>
                  <a:gd name="T0" fmla="*/ 0 w 476"/>
                  <a:gd name="T1" fmla="*/ 475 h 475"/>
                  <a:gd name="T2" fmla="*/ 475 w 476"/>
                  <a:gd name="T3" fmla="*/ 0 h 475"/>
                  <a:gd name="T4" fmla="*/ 476 w 476"/>
                  <a:gd name="T5" fmla="*/ 0 h 475"/>
                </a:gdLst>
                <a:ahLst/>
                <a:cxnLst>
                  <a:cxn ang="0">
                    <a:pos x="T0" y="T1"/>
                  </a:cxn>
                  <a:cxn ang="0">
                    <a:pos x="T2" y="T3"/>
                  </a:cxn>
                  <a:cxn ang="0">
                    <a:pos x="T4" y="T5"/>
                  </a:cxn>
                </a:cxnLst>
                <a:rect l="0" t="0" r="r" b="b"/>
                <a:pathLst>
                  <a:path w="476" h="475">
                    <a:moveTo>
                      <a:pt x="0" y="475"/>
                    </a:moveTo>
                    <a:lnTo>
                      <a:pt x="475" y="0"/>
                    </a:lnTo>
                    <a:lnTo>
                      <a:pt x="4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1" name="Freeform 229"/>
              <p:cNvSpPr>
                <a:spLocks/>
              </p:cNvSpPr>
              <p:nvPr/>
            </p:nvSpPr>
            <p:spPr bwMode="auto">
              <a:xfrm>
                <a:off x="2573" y="1912"/>
                <a:ext cx="20" cy="21"/>
              </a:xfrm>
              <a:custGeom>
                <a:avLst/>
                <a:gdLst>
                  <a:gd name="T0" fmla="*/ 0 w 209"/>
                  <a:gd name="T1" fmla="*/ 208 h 208"/>
                  <a:gd name="T2" fmla="*/ 208 w 209"/>
                  <a:gd name="T3" fmla="*/ 0 h 208"/>
                  <a:gd name="T4" fmla="*/ 209 w 209"/>
                  <a:gd name="T5" fmla="*/ 0 h 208"/>
                </a:gdLst>
                <a:ahLst/>
                <a:cxnLst>
                  <a:cxn ang="0">
                    <a:pos x="T0" y="T1"/>
                  </a:cxn>
                  <a:cxn ang="0">
                    <a:pos x="T2" y="T3"/>
                  </a:cxn>
                  <a:cxn ang="0">
                    <a:pos x="T4" y="T5"/>
                  </a:cxn>
                </a:cxnLst>
                <a:rect l="0" t="0" r="r" b="b"/>
                <a:pathLst>
                  <a:path w="209" h="208">
                    <a:moveTo>
                      <a:pt x="0" y="208"/>
                    </a:moveTo>
                    <a:lnTo>
                      <a:pt x="208" y="0"/>
                    </a:lnTo>
                    <a:lnTo>
                      <a:pt x="2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2" name="Freeform 230"/>
              <p:cNvSpPr>
                <a:spLocks/>
              </p:cNvSpPr>
              <p:nvPr/>
            </p:nvSpPr>
            <p:spPr bwMode="auto">
              <a:xfrm>
                <a:off x="2592" y="1922"/>
                <a:ext cx="11" cy="11"/>
              </a:xfrm>
              <a:custGeom>
                <a:avLst/>
                <a:gdLst>
                  <a:gd name="T0" fmla="*/ 0 w 109"/>
                  <a:gd name="T1" fmla="*/ 110 h 110"/>
                  <a:gd name="T2" fmla="*/ 108 w 109"/>
                  <a:gd name="T3" fmla="*/ 0 h 110"/>
                  <a:gd name="T4" fmla="*/ 109 w 109"/>
                  <a:gd name="T5" fmla="*/ 0 h 110"/>
                </a:gdLst>
                <a:ahLst/>
                <a:cxnLst>
                  <a:cxn ang="0">
                    <a:pos x="T0" y="T1"/>
                  </a:cxn>
                  <a:cxn ang="0">
                    <a:pos x="T2" y="T3"/>
                  </a:cxn>
                  <a:cxn ang="0">
                    <a:pos x="T4" y="T5"/>
                  </a:cxn>
                </a:cxnLst>
                <a:rect l="0" t="0" r="r" b="b"/>
                <a:pathLst>
                  <a:path w="109" h="110">
                    <a:moveTo>
                      <a:pt x="0" y="110"/>
                    </a:moveTo>
                    <a:lnTo>
                      <a:pt x="108" y="0"/>
                    </a:lnTo>
                    <a:lnTo>
                      <a:pt x="1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3" name="Freeform 231"/>
              <p:cNvSpPr>
                <a:spLocks/>
              </p:cNvSpPr>
              <p:nvPr/>
            </p:nvSpPr>
            <p:spPr bwMode="auto">
              <a:xfrm>
                <a:off x="2611" y="1931"/>
                <a:ext cx="2" cy="2"/>
              </a:xfrm>
              <a:custGeom>
                <a:avLst/>
                <a:gdLst>
                  <a:gd name="T0" fmla="*/ 0 w 16"/>
                  <a:gd name="T1" fmla="*/ 17 h 17"/>
                  <a:gd name="T2" fmla="*/ 15 w 16"/>
                  <a:gd name="T3" fmla="*/ 0 h 17"/>
                  <a:gd name="T4" fmla="*/ 16 w 16"/>
                  <a:gd name="T5" fmla="*/ 0 h 17"/>
                </a:gdLst>
                <a:ahLst/>
                <a:cxnLst>
                  <a:cxn ang="0">
                    <a:pos x="T0" y="T1"/>
                  </a:cxn>
                  <a:cxn ang="0">
                    <a:pos x="T2" y="T3"/>
                  </a:cxn>
                  <a:cxn ang="0">
                    <a:pos x="T4" y="T5"/>
                  </a:cxn>
                </a:cxnLst>
                <a:rect l="0" t="0" r="r" b="b"/>
                <a:pathLst>
                  <a:path w="16" h="17">
                    <a:moveTo>
                      <a:pt x="0" y="17"/>
                    </a:moveTo>
                    <a:lnTo>
                      <a:pt x="15" y="0"/>
                    </a:lnTo>
                    <a:lnTo>
                      <a:pt x="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4" name="Freeform 232"/>
              <p:cNvSpPr>
                <a:spLocks/>
              </p:cNvSpPr>
              <p:nvPr/>
            </p:nvSpPr>
            <p:spPr bwMode="auto">
              <a:xfrm>
                <a:off x="2436" y="1663"/>
                <a:ext cx="1" cy="17"/>
              </a:xfrm>
              <a:custGeom>
                <a:avLst/>
                <a:gdLst>
                  <a:gd name="T0" fmla="*/ 0 w 1"/>
                  <a:gd name="T1" fmla="*/ 175 h 175"/>
                  <a:gd name="T2" fmla="*/ 0 w 1"/>
                  <a:gd name="T3" fmla="*/ 0 h 175"/>
                  <a:gd name="T4" fmla="*/ 1 w 1"/>
                  <a:gd name="T5" fmla="*/ 0 h 175"/>
                </a:gdLst>
                <a:ahLst/>
                <a:cxnLst>
                  <a:cxn ang="0">
                    <a:pos x="T0" y="T1"/>
                  </a:cxn>
                  <a:cxn ang="0">
                    <a:pos x="T2" y="T3"/>
                  </a:cxn>
                  <a:cxn ang="0">
                    <a:pos x="T4" y="T5"/>
                  </a:cxn>
                </a:cxnLst>
                <a:rect l="0" t="0" r="r" b="b"/>
                <a:pathLst>
                  <a:path w="1" h="175">
                    <a:moveTo>
                      <a:pt x="0" y="17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5" name="Freeform 233"/>
              <p:cNvSpPr>
                <a:spLocks/>
              </p:cNvSpPr>
              <p:nvPr/>
            </p:nvSpPr>
            <p:spPr bwMode="auto">
              <a:xfrm>
                <a:off x="2198" y="1722"/>
                <a:ext cx="19" cy="1"/>
              </a:xfrm>
              <a:custGeom>
                <a:avLst/>
                <a:gdLst>
                  <a:gd name="T0" fmla="*/ 0 w 193"/>
                  <a:gd name="T1" fmla="*/ 4 h 4"/>
                  <a:gd name="T2" fmla="*/ 192 w 193"/>
                  <a:gd name="T3" fmla="*/ 0 h 4"/>
                  <a:gd name="T4" fmla="*/ 193 w 193"/>
                  <a:gd name="T5" fmla="*/ 0 h 4"/>
                </a:gdLst>
                <a:ahLst/>
                <a:cxnLst>
                  <a:cxn ang="0">
                    <a:pos x="T0" y="T1"/>
                  </a:cxn>
                  <a:cxn ang="0">
                    <a:pos x="T2" y="T3"/>
                  </a:cxn>
                  <a:cxn ang="0">
                    <a:pos x="T4" y="T5"/>
                  </a:cxn>
                </a:cxnLst>
                <a:rect l="0" t="0" r="r" b="b"/>
                <a:pathLst>
                  <a:path w="193" h="4">
                    <a:moveTo>
                      <a:pt x="0" y="4"/>
                    </a:moveTo>
                    <a:lnTo>
                      <a:pt x="192" y="0"/>
                    </a:lnTo>
                    <a:lnTo>
                      <a:pt x="1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6" name="Freeform 234"/>
              <p:cNvSpPr>
                <a:spLocks/>
              </p:cNvSpPr>
              <p:nvPr/>
            </p:nvSpPr>
            <p:spPr bwMode="auto">
              <a:xfrm>
                <a:off x="2250" y="1825"/>
                <a:ext cx="15" cy="11"/>
              </a:xfrm>
              <a:custGeom>
                <a:avLst/>
                <a:gdLst>
                  <a:gd name="T0" fmla="*/ 0 w 153"/>
                  <a:gd name="T1" fmla="*/ 115 h 115"/>
                  <a:gd name="T2" fmla="*/ 152 w 153"/>
                  <a:gd name="T3" fmla="*/ 0 h 115"/>
                  <a:gd name="T4" fmla="*/ 153 w 153"/>
                  <a:gd name="T5" fmla="*/ 0 h 115"/>
                </a:gdLst>
                <a:ahLst/>
                <a:cxnLst>
                  <a:cxn ang="0">
                    <a:pos x="T0" y="T1"/>
                  </a:cxn>
                  <a:cxn ang="0">
                    <a:pos x="T2" y="T3"/>
                  </a:cxn>
                  <a:cxn ang="0">
                    <a:pos x="T4" y="T5"/>
                  </a:cxn>
                </a:cxnLst>
                <a:rect l="0" t="0" r="r" b="b"/>
                <a:pathLst>
                  <a:path w="153" h="115">
                    <a:moveTo>
                      <a:pt x="0" y="115"/>
                    </a:moveTo>
                    <a:lnTo>
                      <a:pt x="152" y="0"/>
                    </a:lnTo>
                    <a:lnTo>
                      <a:pt x="1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7" name="Freeform 235"/>
              <p:cNvSpPr>
                <a:spLocks/>
              </p:cNvSpPr>
              <p:nvPr/>
            </p:nvSpPr>
            <p:spPr bwMode="auto">
              <a:xfrm>
                <a:off x="2455" y="1681"/>
                <a:ext cx="8" cy="37"/>
              </a:xfrm>
              <a:custGeom>
                <a:avLst/>
                <a:gdLst>
                  <a:gd name="T0" fmla="*/ 0 w 83"/>
                  <a:gd name="T1" fmla="*/ 365 h 365"/>
                  <a:gd name="T2" fmla="*/ 83 w 83"/>
                  <a:gd name="T3" fmla="*/ 183 h 365"/>
                  <a:gd name="T4" fmla="*/ 0 w 83"/>
                  <a:gd name="T5" fmla="*/ 0 h 365"/>
                  <a:gd name="T6" fmla="*/ 2 w 83"/>
                  <a:gd name="T7" fmla="*/ 0 h 365"/>
                </a:gdLst>
                <a:ahLst/>
                <a:cxnLst>
                  <a:cxn ang="0">
                    <a:pos x="T0" y="T1"/>
                  </a:cxn>
                  <a:cxn ang="0">
                    <a:pos x="T2" y="T3"/>
                  </a:cxn>
                  <a:cxn ang="0">
                    <a:pos x="T4" y="T5"/>
                  </a:cxn>
                  <a:cxn ang="0">
                    <a:pos x="T6" y="T7"/>
                  </a:cxn>
                </a:cxnLst>
                <a:rect l="0" t="0" r="r" b="b"/>
                <a:pathLst>
                  <a:path w="83" h="365">
                    <a:moveTo>
                      <a:pt x="0" y="365"/>
                    </a:moveTo>
                    <a:lnTo>
                      <a:pt x="83" y="183"/>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8" name="Freeform 236"/>
              <p:cNvSpPr>
                <a:spLocks/>
              </p:cNvSpPr>
              <p:nvPr/>
            </p:nvSpPr>
            <p:spPr bwMode="auto">
              <a:xfrm>
                <a:off x="2217" y="1663"/>
                <a:ext cx="1" cy="14"/>
              </a:xfrm>
              <a:custGeom>
                <a:avLst/>
                <a:gdLst>
                  <a:gd name="T0" fmla="*/ 0 w 1"/>
                  <a:gd name="T1" fmla="*/ 140 h 140"/>
                  <a:gd name="T2" fmla="*/ 0 w 1"/>
                  <a:gd name="T3" fmla="*/ 0 h 140"/>
                  <a:gd name="T4" fmla="*/ 1 w 1"/>
                  <a:gd name="T5" fmla="*/ 0 h 140"/>
                </a:gdLst>
                <a:ahLst/>
                <a:cxnLst>
                  <a:cxn ang="0">
                    <a:pos x="T0" y="T1"/>
                  </a:cxn>
                  <a:cxn ang="0">
                    <a:pos x="T2" y="T3"/>
                  </a:cxn>
                  <a:cxn ang="0">
                    <a:pos x="T4" y="T5"/>
                  </a:cxn>
                </a:cxnLst>
                <a:rect l="0" t="0" r="r" b="b"/>
                <a:pathLst>
                  <a:path w="1" h="140">
                    <a:moveTo>
                      <a:pt x="0" y="1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69" name="Freeform 237"/>
              <p:cNvSpPr>
                <a:spLocks/>
              </p:cNvSpPr>
              <p:nvPr/>
            </p:nvSpPr>
            <p:spPr bwMode="auto">
              <a:xfrm>
                <a:off x="2436" y="1718"/>
                <a:ext cx="19" cy="1"/>
              </a:xfrm>
              <a:custGeom>
                <a:avLst/>
                <a:gdLst>
                  <a:gd name="T0" fmla="*/ 0 w 185"/>
                  <a:gd name="T1" fmla="*/ 4 h 4"/>
                  <a:gd name="T2" fmla="*/ 183 w 185"/>
                  <a:gd name="T3" fmla="*/ 0 h 4"/>
                  <a:gd name="T4" fmla="*/ 185 w 185"/>
                  <a:gd name="T5" fmla="*/ 0 h 4"/>
                </a:gdLst>
                <a:ahLst/>
                <a:cxnLst>
                  <a:cxn ang="0">
                    <a:pos x="T0" y="T1"/>
                  </a:cxn>
                  <a:cxn ang="0">
                    <a:pos x="T2" y="T3"/>
                  </a:cxn>
                  <a:cxn ang="0">
                    <a:pos x="T4" y="T5"/>
                  </a:cxn>
                </a:cxnLst>
                <a:rect l="0" t="0" r="r" b="b"/>
                <a:pathLst>
                  <a:path w="185" h="4">
                    <a:moveTo>
                      <a:pt x="0" y="4"/>
                    </a:moveTo>
                    <a:lnTo>
                      <a:pt x="183" y="0"/>
                    </a:lnTo>
                    <a:lnTo>
                      <a:pt x="1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0" name="Freeform 238"/>
              <p:cNvSpPr>
                <a:spLocks/>
              </p:cNvSpPr>
              <p:nvPr/>
            </p:nvSpPr>
            <p:spPr bwMode="auto">
              <a:xfrm>
                <a:off x="2254" y="1719"/>
                <a:ext cx="146" cy="2"/>
              </a:xfrm>
              <a:custGeom>
                <a:avLst/>
                <a:gdLst>
                  <a:gd name="T0" fmla="*/ 0 w 1461"/>
                  <a:gd name="T1" fmla="*/ 27 h 27"/>
                  <a:gd name="T2" fmla="*/ 1460 w 1461"/>
                  <a:gd name="T3" fmla="*/ 0 h 27"/>
                  <a:gd name="T4" fmla="*/ 1461 w 1461"/>
                  <a:gd name="T5" fmla="*/ 0 h 27"/>
                </a:gdLst>
                <a:ahLst/>
                <a:cxnLst>
                  <a:cxn ang="0">
                    <a:pos x="T0" y="T1"/>
                  </a:cxn>
                  <a:cxn ang="0">
                    <a:pos x="T2" y="T3"/>
                  </a:cxn>
                  <a:cxn ang="0">
                    <a:pos x="T4" y="T5"/>
                  </a:cxn>
                </a:cxnLst>
                <a:rect l="0" t="0" r="r" b="b"/>
                <a:pathLst>
                  <a:path w="1461" h="27">
                    <a:moveTo>
                      <a:pt x="0" y="27"/>
                    </a:moveTo>
                    <a:lnTo>
                      <a:pt x="1460" y="0"/>
                    </a:lnTo>
                    <a:lnTo>
                      <a:pt x="14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1" name="Freeform 239"/>
              <p:cNvSpPr>
                <a:spLocks/>
              </p:cNvSpPr>
              <p:nvPr/>
            </p:nvSpPr>
            <p:spPr bwMode="auto">
              <a:xfrm>
                <a:off x="2217" y="1736"/>
                <a:ext cx="37" cy="1"/>
              </a:xfrm>
              <a:custGeom>
                <a:avLst/>
                <a:gdLst>
                  <a:gd name="T0" fmla="*/ 0 w 366"/>
                  <a:gd name="T1" fmla="*/ 365 w 366"/>
                  <a:gd name="T2" fmla="*/ 366 w 366"/>
                </a:gdLst>
                <a:ahLst/>
                <a:cxnLst>
                  <a:cxn ang="0">
                    <a:pos x="T0" y="0"/>
                  </a:cxn>
                  <a:cxn ang="0">
                    <a:pos x="T1" y="0"/>
                  </a:cxn>
                  <a:cxn ang="0">
                    <a:pos x="T2" y="0"/>
                  </a:cxn>
                </a:cxnLst>
                <a:rect l="0" t="0" r="r" b="b"/>
                <a:pathLst>
                  <a:path w="366">
                    <a:moveTo>
                      <a:pt x="0" y="0"/>
                    </a:moveTo>
                    <a:lnTo>
                      <a:pt x="365" y="0"/>
                    </a:lnTo>
                    <a:lnTo>
                      <a:pt x="3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2" name="Freeform 240"/>
              <p:cNvSpPr>
                <a:spLocks/>
              </p:cNvSpPr>
              <p:nvPr/>
            </p:nvSpPr>
            <p:spPr bwMode="auto">
              <a:xfrm>
                <a:off x="2400" y="1736"/>
                <a:ext cx="36" cy="1"/>
              </a:xfrm>
              <a:custGeom>
                <a:avLst/>
                <a:gdLst>
                  <a:gd name="T0" fmla="*/ 364 w 364"/>
                  <a:gd name="T1" fmla="*/ 0 w 364"/>
                  <a:gd name="T2" fmla="*/ 1 w 364"/>
                </a:gdLst>
                <a:ahLst/>
                <a:cxnLst>
                  <a:cxn ang="0">
                    <a:pos x="T0" y="0"/>
                  </a:cxn>
                  <a:cxn ang="0">
                    <a:pos x="T1" y="0"/>
                  </a:cxn>
                  <a:cxn ang="0">
                    <a:pos x="T2" y="0"/>
                  </a:cxn>
                </a:cxnLst>
                <a:rect l="0" t="0" r="r" b="b"/>
                <a:pathLst>
                  <a:path w="364">
                    <a:moveTo>
                      <a:pt x="36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3" name="Freeform 241"/>
              <p:cNvSpPr>
                <a:spLocks/>
              </p:cNvSpPr>
              <p:nvPr/>
            </p:nvSpPr>
            <p:spPr bwMode="auto">
              <a:xfrm>
                <a:off x="2400" y="1720"/>
                <a:ext cx="1" cy="16"/>
              </a:xfrm>
              <a:custGeom>
                <a:avLst/>
                <a:gdLst>
                  <a:gd name="T0" fmla="*/ 0 w 1"/>
                  <a:gd name="T1" fmla="*/ 0 h 157"/>
                  <a:gd name="T2" fmla="*/ 0 w 1"/>
                  <a:gd name="T3" fmla="*/ 157 h 157"/>
                  <a:gd name="T4" fmla="*/ 1 w 1"/>
                  <a:gd name="T5" fmla="*/ 157 h 157"/>
                </a:gdLst>
                <a:ahLst/>
                <a:cxnLst>
                  <a:cxn ang="0">
                    <a:pos x="T0" y="T1"/>
                  </a:cxn>
                  <a:cxn ang="0">
                    <a:pos x="T2" y="T3"/>
                  </a:cxn>
                  <a:cxn ang="0">
                    <a:pos x="T4" y="T5"/>
                  </a:cxn>
                </a:cxnLst>
                <a:rect l="0" t="0" r="r" b="b"/>
                <a:pathLst>
                  <a:path w="1" h="157">
                    <a:moveTo>
                      <a:pt x="0" y="0"/>
                    </a:moveTo>
                    <a:lnTo>
                      <a:pt x="0" y="157"/>
                    </a:lnTo>
                    <a:lnTo>
                      <a:pt x="1" y="15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4" name="Freeform 242"/>
              <p:cNvSpPr>
                <a:spLocks/>
              </p:cNvSpPr>
              <p:nvPr/>
            </p:nvSpPr>
            <p:spPr bwMode="auto">
              <a:xfrm>
                <a:off x="2217" y="1721"/>
                <a:ext cx="37" cy="1"/>
              </a:xfrm>
              <a:custGeom>
                <a:avLst/>
                <a:gdLst>
                  <a:gd name="T0" fmla="*/ 0 w 367"/>
                  <a:gd name="T1" fmla="*/ 6 h 6"/>
                  <a:gd name="T2" fmla="*/ 366 w 367"/>
                  <a:gd name="T3" fmla="*/ 0 h 6"/>
                  <a:gd name="T4" fmla="*/ 367 w 367"/>
                  <a:gd name="T5" fmla="*/ 0 h 6"/>
                </a:gdLst>
                <a:ahLst/>
                <a:cxnLst>
                  <a:cxn ang="0">
                    <a:pos x="T0" y="T1"/>
                  </a:cxn>
                  <a:cxn ang="0">
                    <a:pos x="T2" y="T3"/>
                  </a:cxn>
                  <a:cxn ang="0">
                    <a:pos x="T4" y="T5"/>
                  </a:cxn>
                </a:cxnLst>
                <a:rect l="0" t="0" r="r" b="b"/>
                <a:pathLst>
                  <a:path w="367" h="6">
                    <a:moveTo>
                      <a:pt x="0" y="6"/>
                    </a:moveTo>
                    <a:lnTo>
                      <a:pt x="366" y="0"/>
                    </a:lnTo>
                    <a:lnTo>
                      <a:pt x="3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5" name="Freeform 243"/>
              <p:cNvSpPr>
                <a:spLocks/>
              </p:cNvSpPr>
              <p:nvPr/>
            </p:nvSpPr>
            <p:spPr bwMode="auto">
              <a:xfrm>
                <a:off x="2400" y="1718"/>
                <a:ext cx="36" cy="1"/>
              </a:xfrm>
              <a:custGeom>
                <a:avLst/>
                <a:gdLst>
                  <a:gd name="T0" fmla="*/ 0 w 366"/>
                  <a:gd name="T1" fmla="*/ 7 h 7"/>
                  <a:gd name="T2" fmla="*/ 365 w 366"/>
                  <a:gd name="T3" fmla="*/ 0 h 7"/>
                  <a:gd name="T4" fmla="*/ 366 w 366"/>
                  <a:gd name="T5" fmla="*/ 0 h 7"/>
                </a:gdLst>
                <a:ahLst/>
                <a:cxnLst>
                  <a:cxn ang="0">
                    <a:pos x="T0" y="T1"/>
                  </a:cxn>
                  <a:cxn ang="0">
                    <a:pos x="T2" y="T3"/>
                  </a:cxn>
                  <a:cxn ang="0">
                    <a:pos x="T4" y="T5"/>
                  </a:cxn>
                </a:cxnLst>
                <a:rect l="0" t="0" r="r" b="b"/>
                <a:pathLst>
                  <a:path w="366" h="7">
                    <a:moveTo>
                      <a:pt x="0" y="7"/>
                    </a:moveTo>
                    <a:lnTo>
                      <a:pt x="365" y="0"/>
                    </a:lnTo>
                    <a:lnTo>
                      <a:pt x="3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6" name="Freeform 244"/>
              <p:cNvSpPr>
                <a:spLocks/>
              </p:cNvSpPr>
              <p:nvPr/>
            </p:nvSpPr>
            <p:spPr bwMode="auto">
              <a:xfrm>
                <a:off x="2254" y="1727"/>
                <a:ext cx="1" cy="9"/>
              </a:xfrm>
              <a:custGeom>
                <a:avLst/>
                <a:gdLst>
                  <a:gd name="T0" fmla="*/ 0 w 1"/>
                  <a:gd name="T1" fmla="*/ 91 h 91"/>
                  <a:gd name="T2" fmla="*/ 0 w 1"/>
                  <a:gd name="T3" fmla="*/ 0 h 91"/>
                  <a:gd name="T4" fmla="*/ 1 w 1"/>
                  <a:gd name="T5" fmla="*/ 0 h 91"/>
                </a:gdLst>
                <a:ahLst/>
                <a:cxnLst>
                  <a:cxn ang="0">
                    <a:pos x="T0" y="T1"/>
                  </a:cxn>
                  <a:cxn ang="0">
                    <a:pos x="T2" y="T3"/>
                  </a:cxn>
                  <a:cxn ang="0">
                    <a:pos x="T4" y="T5"/>
                  </a:cxn>
                </a:cxnLst>
                <a:rect l="0" t="0" r="r" b="b"/>
                <a:pathLst>
                  <a:path w="1" h="91">
                    <a:moveTo>
                      <a:pt x="0" y="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7" name="Freeform 245"/>
              <p:cNvSpPr>
                <a:spLocks/>
              </p:cNvSpPr>
              <p:nvPr/>
            </p:nvSpPr>
            <p:spPr bwMode="auto">
              <a:xfrm>
                <a:off x="2254" y="1671"/>
                <a:ext cx="1" cy="6"/>
              </a:xfrm>
              <a:custGeom>
                <a:avLst/>
                <a:gdLst>
                  <a:gd name="T0" fmla="*/ 0 w 1"/>
                  <a:gd name="T1" fmla="*/ 0 h 60"/>
                  <a:gd name="T2" fmla="*/ 0 w 1"/>
                  <a:gd name="T3" fmla="*/ 60 h 60"/>
                  <a:gd name="T4" fmla="*/ 1 w 1"/>
                  <a:gd name="T5" fmla="*/ 60 h 60"/>
                </a:gdLst>
                <a:ahLst/>
                <a:cxnLst>
                  <a:cxn ang="0">
                    <a:pos x="T0" y="T1"/>
                  </a:cxn>
                  <a:cxn ang="0">
                    <a:pos x="T2" y="T3"/>
                  </a:cxn>
                  <a:cxn ang="0">
                    <a:pos x="T4" y="T5"/>
                  </a:cxn>
                </a:cxnLst>
                <a:rect l="0" t="0" r="r" b="b"/>
                <a:pathLst>
                  <a:path w="1" h="60">
                    <a:moveTo>
                      <a:pt x="0" y="0"/>
                    </a:moveTo>
                    <a:lnTo>
                      <a:pt x="0" y="60"/>
                    </a:lnTo>
                    <a:lnTo>
                      <a:pt x="1" y="6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8" name="Freeform 246"/>
              <p:cNvSpPr>
                <a:spLocks/>
              </p:cNvSpPr>
              <p:nvPr/>
            </p:nvSpPr>
            <p:spPr bwMode="auto">
              <a:xfrm>
                <a:off x="2254" y="1663"/>
                <a:ext cx="1" cy="8"/>
              </a:xfrm>
              <a:custGeom>
                <a:avLst/>
                <a:gdLst>
                  <a:gd name="T0" fmla="*/ 0 w 1"/>
                  <a:gd name="T1" fmla="*/ 0 h 87"/>
                  <a:gd name="T2" fmla="*/ 0 w 1"/>
                  <a:gd name="T3" fmla="*/ 87 h 87"/>
                  <a:gd name="T4" fmla="*/ 1 w 1"/>
                  <a:gd name="T5" fmla="*/ 87 h 87"/>
                </a:gdLst>
                <a:ahLst/>
                <a:cxnLst>
                  <a:cxn ang="0">
                    <a:pos x="T0" y="T1"/>
                  </a:cxn>
                  <a:cxn ang="0">
                    <a:pos x="T2" y="T3"/>
                  </a:cxn>
                  <a:cxn ang="0">
                    <a:pos x="T4" y="T5"/>
                  </a:cxn>
                </a:cxnLst>
                <a:rect l="0" t="0" r="r" b="b"/>
                <a:pathLst>
                  <a:path w="1" h="87">
                    <a:moveTo>
                      <a:pt x="0" y="0"/>
                    </a:moveTo>
                    <a:lnTo>
                      <a:pt x="0" y="87"/>
                    </a:lnTo>
                    <a:lnTo>
                      <a:pt x="1" y="8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79" name="Freeform 247"/>
              <p:cNvSpPr>
                <a:spLocks/>
              </p:cNvSpPr>
              <p:nvPr/>
            </p:nvSpPr>
            <p:spPr bwMode="auto">
              <a:xfrm>
                <a:off x="2400" y="1678"/>
                <a:ext cx="1" cy="42"/>
              </a:xfrm>
              <a:custGeom>
                <a:avLst/>
                <a:gdLst>
                  <a:gd name="T0" fmla="*/ 0 w 1"/>
                  <a:gd name="T1" fmla="*/ 0 h 417"/>
                  <a:gd name="T2" fmla="*/ 0 w 1"/>
                  <a:gd name="T3" fmla="*/ 417 h 417"/>
                  <a:gd name="T4" fmla="*/ 1 w 1"/>
                  <a:gd name="T5" fmla="*/ 417 h 417"/>
                </a:gdLst>
                <a:ahLst/>
                <a:cxnLst>
                  <a:cxn ang="0">
                    <a:pos x="T0" y="T1"/>
                  </a:cxn>
                  <a:cxn ang="0">
                    <a:pos x="T2" y="T3"/>
                  </a:cxn>
                  <a:cxn ang="0">
                    <a:pos x="T4" y="T5"/>
                  </a:cxn>
                </a:cxnLst>
                <a:rect l="0" t="0" r="r" b="b"/>
                <a:pathLst>
                  <a:path w="1" h="417">
                    <a:moveTo>
                      <a:pt x="0" y="0"/>
                    </a:moveTo>
                    <a:lnTo>
                      <a:pt x="0" y="417"/>
                    </a:lnTo>
                    <a:lnTo>
                      <a:pt x="1" y="41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0" name="Freeform 248"/>
              <p:cNvSpPr>
                <a:spLocks/>
              </p:cNvSpPr>
              <p:nvPr/>
            </p:nvSpPr>
            <p:spPr bwMode="auto">
              <a:xfrm>
                <a:off x="2400" y="1663"/>
                <a:ext cx="1" cy="15"/>
              </a:xfrm>
              <a:custGeom>
                <a:avLst/>
                <a:gdLst>
                  <a:gd name="T0" fmla="*/ 0 w 1"/>
                  <a:gd name="T1" fmla="*/ 0 h 158"/>
                  <a:gd name="T2" fmla="*/ 0 w 1"/>
                  <a:gd name="T3" fmla="*/ 158 h 158"/>
                  <a:gd name="T4" fmla="*/ 1 w 1"/>
                  <a:gd name="T5" fmla="*/ 158 h 158"/>
                </a:gdLst>
                <a:ahLst/>
                <a:cxnLst>
                  <a:cxn ang="0">
                    <a:pos x="T0" y="T1"/>
                  </a:cxn>
                  <a:cxn ang="0">
                    <a:pos x="T2" y="T3"/>
                  </a:cxn>
                  <a:cxn ang="0">
                    <a:pos x="T4" y="T5"/>
                  </a:cxn>
                </a:cxnLst>
                <a:rect l="0" t="0" r="r" b="b"/>
                <a:pathLst>
                  <a:path w="1" h="158">
                    <a:moveTo>
                      <a:pt x="0" y="0"/>
                    </a:moveTo>
                    <a:lnTo>
                      <a:pt x="0" y="158"/>
                    </a:lnTo>
                    <a:lnTo>
                      <a:pt x="1" y="15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1" name="Freeform 249"/>
              <p:cNvSpPr>
                <a:spLocks/>
              </p:cNvSpPr>
              <p:nvPr/>
            </p:nvSpPr>
            <p:spPr bwMode="auto">
              <a:xfrm>
                <a:off x="2254" y="1677"/>
                <a:ext cx="146" cy="3"/>
              </a:xfrm>
              <a:custGeom>
                <a:avLst/>
                <a:gdLst>
                  <a:gd name="T0" fmla="*/ 0 w 1461"/>
                  <a:gd name="T1" fmla="*/ 0 h 28"/>
                  <a:gd name="T2" fmla="*/ 1460 w 1461"/>
                  <a:gd name="T3" fmla="*/ 28 h 28"/>
                  <a:gd name="T4" fmla="*/ 1461 w 1461"/>
                  <a:gd name="T5" fmla="*/ 28 h 28"/>
                </a:gdLst>
                <a:ahLst/>
                <a:cxnLst>
                  <a:cxn ang="0">
                    <a:pos x="T0" y="T1"/>
                  </a:cxn>
                  <a:cxn ang="0">
                    <a:pos x="T2" y="T3"/>
                  </a:cxn>
                  <a:cxn ang="0">
                    <a:pos x="T4" y="T5"/>
                  </a:cxn>
                </a:cxnLst>
                <a:rect l="0" t="0" r="r" b="b"/>
                <a:pathLst>
                  <a:path w="1461" h="28">
                    <a:moveTo>
                      <a:pt x="0" y="0"/>
                    </a:moveTo>
                    <a:lnTo>
                      <a:pt x="1460" y="28"/>
                    </a:lnTo>
                    <a:lnTo>
                      <a:pt x="1461" y="2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2" name="Freeform 250"/>
              <p:cNvSpPr>
                <a:spLocks/>
              </p:cNvSpPr>
              <p:nvPr/>
            </p:nvSpPr>
            <p:spPr bwMode="auto">
              <a:xfrm>
                <a:off x="2400" y="1680"/>
                <a:ext cx="36" cy="1"/>
              </a:xfrm>
              <a:custGeom>
                <a:avLst/>
                <a:gdLst>
                  <a:gd name="T0" fmla="*/ 0 w 366"/>
                  <a:gd name="T1" fmla="*/ 0 h 6"/>
                  <a:gd name="T2" fmla="*/ 365 w 366"/>
                  <a:gd name="T3" fmla="*/ 6 h 6"/>
                  <a:gd name="T4" fmla="*/ 366 w 366"/>
                  <a:gd name="T5" fmla="*/ 6 h 6"/>
                </a:gdLst>
                <a:ahLst/>
                <a:cxnLst>
                  <a:cxn ang="0">
                    <a:pos x="T0" y="T1"/>
                  </a:cxn>
                  <a:cxn ang="0">
                    <a:pos x="T2" y="T3"/>
                  </a:cxn>
                  <a:cxn ang="0">
                    <a:pos x="T4" y="T5"/>
                  </a:cxn>
                </a:cxnLst>
                <a:rect l="0" t="0" r="r" b="b"/>
                <a:pathLst>
                  <a:path w="366" h="6">
                    <a:moveTo>
                      <a:pt x="0" y="0"/>
                    </a:moveTo>
                    <a:lnTo>
                      <a:pt x="365" y="6"/>
                    </a:lnTo>
                    <a:lnTo>
                      <a:pt x="366" y="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3" name="Freeform 251"/>
              <p:cNvSpPr>
                <a:spLocks/>
              </p:cNvSpPr>
              <p:nvPr/>
            </p:nvSpPr>
            <p:spPr bwMode="auto">
              <a:xfrm>
                <a:off x="2436" y="1681"/>
                <a:ext cx="19" cy="1"/>
              </a:xfrm>
              <a:custGeom>
                <a:avLst/>
                <a:gdLst>
                  <a:gd name="T0" fmla="*/ 0 w 185"/>
                  <a:gd name="T1" fmla="*/ 0 h 4"/>
                  <a:gd name="T2" fmla="*/ 183 w 185"/>
                  <a:gd name="T3" fmla="*/ 4 h 4"/>
                  <a:gd name="T4" fmla="*/ 185 w 185"/>
                  <a:gd name="T5" fmla="*/ 4 h 4"/>
                </a:gdLst>
                <a:ahLst/>
                <a:cxnLst>
                  <a:cxn ang="0">
                    <a:pos x="T0" y="T1"/>
                  </a:cxn>
                  <a:cxn ang="0">
                    <a:pos x="T2" y="T3"/>
                  </a:cxn>
                  <a:cxn ang="0">
                    <a:pos x="T4" y="T5"/>
                  </a:cxn>
                </a:cxnLst>
                <a:rect l="0" t="0" r="r" b="b"/>
                <a:pathLst>
                  <a:path w="185" h="4">
                    <a:moveTo>
                      <a:pt x="0" y="0"/>
                    </a:moveTo>
                    <a:lnTo>
                      <a:pt x="183" y="4"/>
                    </a:lnTo>
                    <a:lnTo>
                      <a:pt x="185" y="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4" name="Freeform 252"/>
              <p:cNvSpPr>
                <a:spLocks/>
              </p:cNvSpPr>
              <p:nvPr/>
            </p:nvSpPr>
            <p:spPr bwMode="auto">
              <a:xfrm>
                <a:off x="2217" y="1677"/>
                <a:ext cx="37" cy="1"/>
              </a:xfrm>
              <a:custGeom>
                <a:avLst/>
                <a:gdLst>
                  <a:gd name="T0" fmla="*/ 0 w 367"/>
                  <a:gd name="T1" fmla="*/ 0 h 6"/>
                  <a:gd name="T2" fmla="*/ 366 w 367"/>
                  <a:gd name="T3" fmla="*/ 6 h 6"/>
                  <a:gd name="T4" fmla="*/ 367 w 367"/>
                  <a:gd name="T5" fmla="*/ 6 h 6"/>
                </a:gdLst>
                <a:ahLst/>
                <a:cxnLst>
                  <a:cxn ang="0">
                    <a:pos x="T0" y="T1"/>
                  </a:cxn>
                  <a:cxn ang="0">
                    <a:pos x="T2" y="T3"/>
                  </a:cxn>
                  <a:cxn ang="0">
                    <a:pos x="T4" y="T5"/>
                  </a:cxn>
                </a:cxnLst>
                <a:rect l="0" t="0" r="r" b="b"/>
                <a:pathLst>
                  <a:path w="367" h="6">
                    <a:moveTo>
                      <a:pt x="0" y="0"/>
                    </a:moveTo>
                    <a:lnTo>
                      <a:pt x="366" y="6"/>
                    </a:lnTo>
                    <a:lnTo>
                      <a:pt x="367" y="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5" name="Freeform 253"/>
              <p:cNvSpPr>
                <a:spLocks/>
              </p:cNvSpPr>
              <p:nvPr/>
            </p:nvSpPr>
            <p:spPr bwMode="auto">
              <a:xfrm>
                <a:off x="2198" y="1676"/>
                <a:ext cx="19" cy="1"/>
              </a:xfrm>
              <a:custGeom>
                <a:avLst/>
                <a:gdLst>
                  <a:gd name="T0" fmla="*/ 0 w 193"/>
                  <a:gd name="T1" fmla="*/ 0 h 3"/>
                  <a:gd name="T2" fmla="*/ 192 w 193"/>
                  <a:gd name="T3" fmla="*/ 3 h 3"/>
                  <a:gd name="T4" fmla="*/ 193 w 193"/>
                  <a:gd name="T5" fmla="*/ 3 h 3"/>
                </a:gdLst>
                <a:ahLst/>
                <a:cxnLst>
                  <a:cxn ang="0">
                    <a:pos x="T0" y="T1"/>
                  </a:cxn>
                  <a:cxn ang="0">
                    <a:pos x="T2" y="T3"/>
                  </a:cxn>
                  <a:cxn ang="0">
                    <a:pos x="T4" y="T5"/>
                  </a:cxn>
                </a:cxnLst>
                <a:rect l="0" t="0" r="r" b="b"/>
                <a:pathLst>
                  <a:path w="193" h="3">
                    <a:moveTo>
                      <a:pt x="0" y="0"/>
                    </a:moveTo>
                    <a:lnTo>
                      <a:pt x="192" y="3"/>
                    </a:lnTo>
                    <a:lnTo>
                      <a:pt x="193" y="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6" name="Freeform 254"/>
              <p:cNvSpPr>
                <a:spLocks/>
              </p:cNvSpPr>
              <p:nvPr/>
            </p:nvSpPr>
            <p:spPr bwMode="auto">
              <a:xfrm>
                <a:off x="2191" y="1676"/>
                <a:ext cx="7" cy="46"/>
              </a:xfrm>
              <a:custGeom>
                <a:avLst/>
                <a:gdLst>
                  <a:gd name="T0" fmla="*/ 72 w 73"/>
                  <a:gd name="T1" fmla="*/ 0 h 460"/>
                  <a:gd name="T2" fmla="*/ 0 w 73"/>
                  <a:gd name="T3" fmla="*/ 230 h 460"/>
                  <a:gd name="T4" fmla="*/ 72 w 73"/>
                  <a:gd name="T5" fmla="*/ 460 h 460"/>
                  <a:gd name="T6" fmla="*/ 73 w 73"/>
                  <a:gd name="T7" fmla="*/ 460 h 460"/>
                </a:gdLst>
                <a:ahLst/>
                <a:cxnLst>
                  <a:cxn ang="0">
                    <a:pos x="T0" y="T1"/>
                  </a:cxn>
                  <a:cxn ang="0">
                    <a:pos x="T2" y="T3"/>
                  </a:cxn>
                  <a:cxn ang="0">
                    <a:pos x="T4" y="T5"/>
                  </a:cxn>
                  <a:cxn ang="0">
                    <a:pos x="T6" y="T7"/>
                  </a:cxn>
                </a:cxnLst>
                <a:rect l="0" t="0" r="r" b="b"/>
                <a:pathLst>
                  <a:path w="73" h="460">
                    <a:moveTo>
                      <a:pt x="72" y="0"/>
                    </a:moveTo>
                    <a:lnTo>
                      <a:pt x="0" y="230"/>
                    </a:lnTo>
                    <a:lnTo>
                      <a:pt x="72" y="460"/>
                    </a:lnTo>
                    <a:lnTo>
                      <a:pt x="73" y="46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7" name="Freeform 255"/>
              <p:cNvSpPr>
                <a:spLocks/>
              </p:cNvSpPr>
              <p:nvPr/>
            </p:nvSpPr>
            <p:spPr bwMode="auto">
              <a:xfrm>
                <a:off x="2254" y="1721"/>
                <a:ext cx="1" cy="6"/>
              </a:xfrm>
              <a:custGeom>
                <a:avLst/>
                <a:gdLst>
                  <a:gd name="T0" fmla="*/ 0 w 1"/>
                  <a:gd name="T1" fmla="*/ 0 h 54"/>
                  <a:gd name="T2" fmla="*/ 0 w 1"/>
                  <a:gd name="T3" fmla="*/ 54 h 54"/>
                  <a:gd name="T4" fmla="*/ 1 w 1"/>
                  <a:gd name="T5" fmla="*/ 54 h 54"/>
                </a:gdLst>
                <a:ahLst/>
                <a:cxnLst>
                  <a:cxn ang="0">
                    <a:pos x="T0" y="T1"/>
                  </a:cxn>
                  <a:cxn ang="0">
                    <a:pos x="T2" y="T3"/>
                  </a:cxn>
                  <a:cxn ang="0">
                    <a:pos x="T4" y="T5"/>
                  </a:cxn>
                </a:cxnLst>
                <a:rect l="0" t="0" r="r" b="b"/>
                <a:pathLst>
                  <a:path w="1" h="54">
                    <a:moveTo>
                      <a:pt x="0" y="0"/>
                    </a:moveTo>
                    <a:lnTo>
                      <a:pt x="0" y="54"/>
                    </a:lnTo>
                    <a:lnTo>
                      <a:pt x="1" y="5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8" name="Freeform 256"/>
              <p:cNvSpPr>
                <a:spLocks/>
              </p:cNvSpPr>
              <p:nvPr/>
            </p:nvSpPr>
            <p:spPr bwMode="auto">
              <a:xfrm>
                <a:off x="2254" y="1677"/>
                <a:ext cx="1" cy="44"/>
              </a:xfrm>
              <a:custGeom>
                <a:avLst/>
                <a:gdLst>
                  <a:gd name="T0" fmla="*/ 0 w 1"/>
                  <a:gd name="T1" fmla="*/ 0 h 440"/>
                  <a:gd name="T2" fmla="*/ 0 w 1"/>
                  <a:gd name="T3" fmla="*/ 440 h 440"/>
                  <a:gd name="T4" fmla="*/ 1 w 1"/>
                  <a:gd name="T5" fmla="*/ 440 h 440"/>
                </a:gdLst>
                <a:ahLst/>
                <a:cxnLst>
                  <a:cxn ang="0">
                    <a:pos x="T0" y="T1"/>
                  </a:cxn>
                  <a:cxn ang="0">
                    <a:pos x="T2" y="T3"/>
                  </a:cxn>
                  <a:cxn ang="0">
                    <a:pos x="T4" y="T5"/>
                  </a:cxn>
                </a:cxnLst>
                <a:rect l="0" t="0" r="r" b="b"/>
                <a:pathLst>
                  <a:path w="1" h="440">
                    <a:moveTo>
                      <a:pt x="0" y="0"/>
                    </a:moveTo>
                    <a:lnTo>
                      <a:pt x="0" y="440"/>
                    </a:lnTo>
                    <a:lnTo>
                      <a:pt x="1" y="44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89" name="Freeform 257"/>
              <p:cNvSpPr>
                <a:spLocks/>
              </p:cNvSpPr>
              <p:nvPr/>
            </p:nvSpPr>
            <p:spPr bwMode="auto">
              <a:xfrm>
                <a:off x="2217" y="1663"/>
                <a:ext cx="12" cy="11"/>
              </a:xfrm>
              <a:custGeom>
                <a:avLst/>
                <a:gdLst>
                  <a:gd name="T0" fmla="*/ 0 w 118"/>
                  <a:gd name="T1" fmla="*/ 118 h 118"/>
                  <a:gd name="T2" fmla="*/ 117 w 118"/>
                  <a:gd name="T3" fmla="*/ 0 h 118"/>
                  <a:gd name="T4" fmla="*/ 118 w 118"/>
                  <a:gd name="T5" fmla="*/ 0 h 118"/>
                </a:gdLst>
                <a:ahLst/>
                <a:cxnLst>
                  <a:cxn ang="0">
                    <a:pos x="T0" y="T1"/>
                  </a:cxn>
                  <a:cxn ang="0">
                    <a:pos x="T2" y="T3"/>
                  </a:cxn>
                  <a:cxn ang="0">
                    <a:pos x="T4" y="T5"/>
                  </a:cxn>
                </a:cxnLst>
                <a:rect l="0" t="0" r="r" b="b"/>
                <a:pathLst>
                  <a:path w="118" h="118">
                    <a:moveTo>
                      <a:pt x="0" y="118"/>
                    </a:moveTo>
                    <a:lnTo>
                      <a:pt x="117" y="0"/>
                    </a:lnTo>
                    <a:lnTo>
                      <a:pt x="1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0" name="Freeform 258"/>
              <p:cNvSpPr>
                <a:spLocks/>
              </p:cNvSpPr>
              <p:nvPr/>
            </p:nvSpPr>
            <p:spPr bwMode="auto">
              <a:xfrm>
                <a:off x="2228" y="1663"/>
                <a:ext cx="14" cy="14"/>
              </a:xfrm>
              <a:custGeom>
                <a:avLst/>
                <a:gdLst>
                  <a:gd name="T0" fmla="*/ 0 w 142"/>
                  <a:gd name="T1" fmla="*/ 142 h 142"/>
                  <a:gd name="T2" fmla="*/ 141 w 142"/>
                  <a:gd name="T3" fmla="*/ 0 h 142"/>
                  <a:gd name="T4" fmla="*/ 142 w 142"/>
                  <a:gd name="T5" fmla="*/ 0 h 142"/>
                </a:gdLst>
                <a:ahLst/>
                <a:cxnLst>
                  <a:cxn ang="0">
                    <a:pos x="T0" y="T1"/>
                  </a:cxn>
                  <a:cxn ang="0">
                    <a:pos x="T2" y="T3"/>
                  </a:cxn>
                  <a:cxn ang="0">
                    <a:pos x="T4" y="T5"/>
                  </a:cxn>
                </a:cxnLst>
                <a:rect l="0" t="0" r="r" b="b"/>
                <a:pathLst>
                  <a:path w="142" h="142">
                    <a:moveTo>
                      <a:pt x="0" y="142"/>
                    </a:moveTo>
                    <a:lnTo>
                      <a:pt x="141" y="0"/>
                    </a:lnTo>
                    <a:lnTo>
                      <a:pt x="1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1" name="Freeform 259"/>
              <p:cNvSpPr>
                <a:spLocks/>
              </p:cNvSpPr>
              <p:nvPr/>
            </p:nvSpPr>
            <p:spPr bwMode="auto">
              <a:xfrm>
                <a:off x="2241" y="1664"/>
                <a:ext cx="13" cy="13"/>
              </a:xfrm>
              <a:custGeom>
                <a:avLst/>
                <a:gdLst>
                  <a:gd name="T0" fmla="*/ 0 w 134"/>
                  <a:gd name="T1" fmla="*/ 133 h 133"/>
                  <a:gd name="T2" fmla="*/ 133 w 134"/>
                  <a:gd name="T3" fmla="*/ 0 h 133"/>
                  <a:gd name="T4" fmla="*/ 134 w 134"/>
                  <a:gd name="T5" fmla="*/ 0 h 133"/>
                </a:gdLst>
                <a:ahLst/>
                <a:cxnLst>
                  <a:cxn ang="0">
                    <a:pos x="T0" y="T1"/>
                  </a:cxn>
                  <a:cxn ang="0">
                    <a:pos x="T2" y="T3"/>
                  </a:cxn>
                  <a:cxn ang="0">
                    <a:pos x="T4" y="T5"/>
                  </a:cxn>
                </a:cxnLst>
                <a:rect l="0" t="0" r="r" b="b"/>
                <a:pathLst>
                  <a:path w="134" h="133">
                    <a:moveTo>
                      <a:pt x="0" y="133"/>
                    </a:moveTo>
                    <a:lnTo>
                      <a:pt x="133" y="0"/>
                    </a:lnTo>
                    <a:lnTo>
                      <a:pt x="1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2" name="Freeform 260"/>
              <p:cNvSpPr>
                <a:spLocks/>
              </p:cNvSpPr>
              <p:nvPr/>
            </p:nvSpPr>
            <p:spPr bwMode="auto">
              <a:xfrm>
                <a:off x="2217" y="1722"/>
                <a:ext cx="5" cy="4"/>
              </a:xfrm>
              <a:custGeom>
                <a:avLst/>
                <a:gdLst>
                  <a:gd name="T0" fmla="*/ 0 w 44"/>
                  <a:gd name="T1" fmla="*/ 42 h 42"/>
                  <a:gd name="T2" fmla="*/ 43 w 44"/>
                  <a:gd name="T3" fmla="*/ 0 h 42"/>
                  <a:gd name="T4" fmla="*/ 44 w 44"/>
                  <a:gd name="T5" fmla="*/ 0 h 42"/>
                </a:gdLst>
                <a:ahLst/>
                <a:cxnLst>
                  <a:cxn ang="0">
                    <a:pos x="T0" y="T1"/>
                  </a:cxn>
                  <a:cxn ang="0">
                    <a:pos x="T2" y="T3"/>
                  </a:cxn>
                  <a:cxn ang="0">
                    <a:pos x="T4" y="T5"/>
                  </a:cxn>
                </a:cxnLst>
                <a:rect l="0" t="0" r="r" b="b"/>
                <a:pathLst>
                  <a:path w="44" h="42">
                    <a:moveTo>
                      <a:pt x="0" y="42"/>
                    </a:moveTo>
                    <a:lnTo>
                      <a:pt x="43" y="0"/>
                    </a:lnTo>
                    <a:lnTo>
                      <a:pt x="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3" name="Freeform 261"/>
              <p:cNvSpPr>
                <a:spLocks/>
              </p:cNvSpPr>
              <p:nvPr/>
            </p:nvSpPr>
            <p:spPr bwMode="auto">
              <a:xfrm>
                <a:off x="2221" y="1722"/>
                <a:ext cx="14" cy="14"/>
              </a:xfrm>
              <a:custGeom>
                <a:avLst/>
                <a:gdLst>
                  <a:gd name="T0" fmla="*/ 0 w 143"/>
                  <a:gd name="T1" fmla="*/ 142 h 142"/>
                  <a:gd name="T2" fmla="*/ 142 w 143"/>
                  <a:gd name="T3" fmla="*/ 0 h 142"/>
                  <a:gd name="T4" fmla="*/ 143 w 143"/>
                  <a:gd name="T5" fmla="*/ 0 h 142"/>
                </a:gdLst>
                <a:ahLst/>
                <a:cxnLst>
                  <a:cxn ang="0">
                    <a:pos x="T0" y="T1"/>
                  </a:cxn>
                  <a:cxn ang="0">
                    <a:pos x="T2" y="T3"/>
                  </a:cxn>
                  <a:cxn ang="0">
                    <a:pos x="T4" y="T5"/>
                  </a:cxn>
                </a:cxnLst>
                <a:rect l="0" t="0" r="r" b="b"/>
                <a:pathLst>
                  <a:path w="143" h="142">
                    <a:moveTo>
                      <a:pt x="0" y="142"/>
                    </a:moveTo>
                    <a:lnTo>
                      <a:pt x="142" y="0"/>
                    </a:lnTo>
                    <a:lnTo>
                      <a:pt x="1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4" name="Freeform 262"/>
              <p:cNvSpPr>
                <a:spLocks/>
              </p:cNvSpPr>
              <p:nvPr/>
            </p:nvSpPr>
            <p:spPr bwMode="auto">
              <a:xfrm>
                <a:off x="2234" y="1721"/>
                <a:ext cx="14" cy="15"/>
              </a:xfrm>
              <a:custGeom>
                <a:avLst/>
                <a:gdLst>
                  <a:gd name="T0" fmla="*/ 0 w 146"/>
                  <a:gd name="T1" fmla="*/ 144 h 144"/>
                  <a:gd name="T2" fmla="*/ 145 w 146"/>
                  <a:gd name="T3" fmla="*/ 0 h 144"/>
                  <a:gd name="T4" fmla="*/ 146 w 146"/>
                  <a:gd name="T5" fmla="*/ 0 h 144"/>
                </a:gdLst>
                <a:ahLst/>
                <a:cxnLst>
                  <a:cxn ang="0">
                    <a:pos x="T0" y="T1"/>
                  </a:cxn>
                  <a:cxn ang="0">
                    <a:pos x="T2" y="T3"/>
                  </a:cxn>
                  <a:cxn ang="0">
                    <a:pos x="T4" y="T5"/>
                  </a:cxn>
                </a:cxnLst>
                <a:rect l="0" t="0" r="r" b="b"/>
                <a:pathLst>
                  <a:path w="146" h="144">
                    <a:moveTo>
                      <a:pt x="0" y="144"/>
                    </a:moveTo>
                    <a:lnTo>
                      <a:pt x="145" y="0"/>
                    </a:lnTo>
                    <a:lnTo>
                      <a:pt x="1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5" name="Freeform 263"/>
              <p:cNvSpPr>
                <a:spLocks/>
              </p:cNvSpPr>
              <p:nvPr/>
            </p:nvSpPr>
            <p:spPr bwMode="auto">
              <a:xfrm>
                <a:off x="2246" y="1728"/>
                <a:ext cx="8" cy="8"/>
              </a:xfrm>
              <a:custGeom>
                <a:avLst/>
                <a:gdLst>
                  <a:gd name="T0" fmla="*/ 0 w 76"/>
                  <a:gd name="T1" fmla="*/ 75 h 75"/>
                  <a:gd name="T2" fmla="*/ 75 w 76"/>
                  <a:gd name="T3" fmla="*/ 0 h 75"/>
                  <a:gd name="T4" fmla="*/ 76 w 76"/>
                  <a:gd name="T5" fmla="*/ 0 h 75"/>
                </a:gdLst>
                <a:ahLst/>
                <a:cxnLst>
                  <a:cxn ang="0">
                    <a:pos x="T0" y="T1"/>
                  </a:cxn>
                  <a:cxn ang="0">
                    <a:pos x="T2" y="T3"/>
                  </a:cxn>
                  <a:cxn ang="0">
                    <a:pos x="T4" y="T5"/>
                  </a:cxn>
                </a:cxnLst>
                <a:rect l="0" t="0" r="r" b="b"/>
                <a:pathLst>
                  <a:path w="76" h="75">
                    <a:moveTo>
                      <a:pt x="0" y="75"/>
                    </a:moveTo>
                    <a:lnTo>
                      <a:pt x="75" y="0"/>
                    </a:lnTo>
                    <a:lnTo>
                      <a:pt x="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6" name="Freeform 264"/>
              <p:cNvSpPr>
                <a:spLocks/>
              </p:cNvSpPr>
              <p:nvPr/>
            </p:nvSpPr>
            <p:spPr bwMode="auto">
              <a:xfrm>
                <a:off x="2400" y="1663"/>
                <a:ext cx="10" cy="10"/>
              </a:xfrm>
              <a:custGeom>
                <a:avLst/>
                <a:gdLst>
                  <a:gd name="T0" fmla="*/ 0 w 100"/>
                  <a:gd name="T1" fmla="*/ 99 h 99"/>
                  <a:gd name="T2" fmla="*/ 99 w 100"/>
                  <a:gd name="T3" fmla="*/ 0 h 99"/>
                  <a:gd name="T4" fmla="*/ 100 w 100"/>
                  <a:gd name="T5" fmla="*/ 0 h 99"/>
                </a:gdLst>
                <a:ahLst/>
                <a:cxnLst>
                  <a:cxn ang="0">
                    <a:pos x="T0" y="T1"/>
                  </a:cxn>
                  <a:cxn ang="0">
                    <a:pos x="T2" y="T3"/>
                  </a:cxn>
                  <a:cxn ang="0">
                    <a:pos x="T4" y="T5"/>
                  </a:cxn>
                </a:cxnLst>
                <a:rect l="0" t="0" r="r" b="b"/>
                <a:pathLst>
                  <a:path w="100" h="99">
                    <a:moveTo>
                      <a:pt x="0" y="99"/>
                    </a:moveTo>
                    <a:lnTo>
                      <a:pt x="99" y="0"/>
                    </a:lnTo>
                    <a:lnTo>
                      <a:pt x="1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7" name="Freeform 265"/>
              <p:cNvSpPr>
                <a:spLocks/>
              </p:cNvSpPr>
              <p:nvPr/>
            </p:nvSpPr>
            <p:spPr bwMode="auto">
              <a:xfrm>
                <a:off x="2405" y="1663"/>
                <a:ext cx="18" cy="17"/>
              </a:xfrm>
              <a:custGeom>
                <a:avLst/>
                <a:gdLst>
                  <a:gd name="T0" fmla="*/ 0 w 174"/>
                  <a:gd name="T1" fmla="*/ 175 h 175"/>
                  <a:gd name="T2" fmla="*/ 173 w 174"/>
                  <a:gd name="T3" fmla="*/ 0 h 175"/>
                  <a:gd name="T4" fmla="*/ 174 w 174"/>
                  <a:gd name="T5" fmla="*/ 0 h 175"/>
                </a:gdLst>
                <a:ahLst/>
                <a:cxnLst>
                  <a:cxn ang="0">
                    <a:pos x="T0" y="T1"/>
                  </a:cxn>
                  <a:cxn ang="0">
                    <a:pos x="T2" y="T3"/>
                  </a:cxn>
                  <a:cxn ang="0">
                    <a:pos x="T4" y="T5"/>
                  </a:cxn>
                </a:cxnLst>
                <a:rect l="0" t="0" r="r" b="b"/>
                <a:pathLst>
                  <a:path w="174" h="175">
                    <a:moveTo>
                      <a:pt x="0" y="175"/>
                    </a:moveTo>
                    <a:lnTo>
                      <a:pt x="173" y="0"/>
                    </a:lnTo>
                    <a:lnTo>
                      <a:pt x="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8" name="Freeform 266"/>
              <p:cNvSpPr>
                <a:spLocks/>
              </p:cNvSpPr>
              <p:nvPr/>
            </p:nvSpPr>
            <p:spPr bwMode="auto">
              <a:xfrm>
                <a:off x="2418" y="1663"/>
                <a:ext cx="18" cy="17"/>
              </a:xfrm>
              <a:custGeom>
                <a:avLst/>
                <a:gdLst>
                  <a:gd name="T0" fmla="*/ 0 w 177"/>
                  <a:gd name="T1" fmla="*/ 177 h 177"/>
                  <a:gd name="T2" fmla="*/ 176 w 177"/>
                  <a:gd name="T3" fmla="*/ 0 h 177"/>
                  <a:gd name="T4" fmla="*/ 177 w 177"/>
                  <a:gd name="T5" fmla="*/ 0 h 177"/>
                </a:gdLst>
                <a:ahLst/>
                <a:cxnLst>
                  <a:cxn ang="0">
                    <a:pos x="T0" y="T1"/>
                  </a:cxn>
                  <a:cxn ang="0">
                    <a:pos x="T2" y="T3"/>
                  </a:cxn>
                  <a:cxn ang="0">
                    <a:pos x="T4" y="T5"/>
                  </a:cxn>
                </a:cxnLst>
                <a:rect l="0" t="0" r="r" b="b"/>
                <a:pathLst>
                  <a:path w="177" h="177">
                    <a:moveTo>
                      <a:pt x="0" y="177"/>
                    </a:moveTo>
                    <a:lnTo>
                      <a:pt x="176" y="0"/>
                    </a:lnTo>
                    <a:lnTo>
                      <a:pt x="1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699" name="Freeform 267"/>
              <p:cNvSpPr>
                <a:spLocks/>
              </p:cNvSpPr>
              <p:nvPr/>
            </p:nvSpPr>
            <p:spPr bwMode="auto">
              <a:xfrm>
                <a:off x="2431" y="1675"/>
                <a:ext cx="5" cy="6"/>
              </a:xfrm>
              <a:custGeom>
                <a:avLst/>
                <a:gdLst>
                  <a:gd name="T0" fmla="*/ 0 w 58"/>
                  <a:gd name="T1" fmla="*/ 57 h 57"/>
                  <a:gd name="T2" fmla="*/ 57 w 58"/>
                  <a:gd name="T3" fmla="*/ 0 h 57"/>
                  <a:gd name="T4" fmla="*/ 58 w 58"/>
                  <a:gd name="T5" fmla="*/ 0 h 57"/>
                </a:gdLst>
                <a:ahLst/>
                <a:cxnLst>
                  <a:cxn ang="0">
                    <a:pos x="T0" y="T1"/>
                  </a:cxn>
                  <a:cxn ang="0">
                    <a:pos x="T2" y="T3"/>
                  </a:cxn>
                  <a:cxn ang="0">
                    <a:pos x="T4" y="T5"/>
                  </a:cxn>
                </a:cxnLst>
                <a:rect l="0" t="0" r="r" b="b"/>
                <a:pathLst>
                  <a:path w="58" h="57">
                    <a:moveTo>
                      <a:pt x="0" y="57"/>
                    </a:moveTo>
                    <a:lnTo>
                      <a:pt x="57" y="0"/>
                    </a:lnTo>
                    <a:lnTo>
                      <a:pt x="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0" name="Freeform 268"/>
              <p:cNvSpPr>
                <a:spLocks/>
              </p:cNvSpPr>
              <p:nvPr/>
            </p:nvSpPr>
            <p:spPr bwMode="auto">
              <a:xfrm>
                <a:off x="2400" y="1718"/>
                <a:ext cx="6" cy="6"/>
              </a:xfrm>
              <a:custGeom>
                <a:avLst/>
                <a:gdLst>
                  <a:gd name="T0" fmla="*/ 0 w 59"/>
                  <a:gd name="T1" fmla="*/ 58 h 58"/>
                  <a:gd name="T2" fmla="*/ 58 w 59"/>
                  <a:gd name="T3" fmla="*/ 0 h 58"/>
                  <a:gd name="T4" fmla="*/ 59 w 59"/>
                  <a:gd name="T5" fmla="*/ 0 h 58"/>
                </a:gdLst>
                <a:ahLst/>
                <a:cxnLst>
                  <a:cxn ang="0">
                    <a:pos x="T0" y="T1"/>
                  </a:cxn>
                  <a:cxn ang="0">
                    <a:pos x="T2" y="T3"/>
                  </a:cxn>
                  <a:cxn ang="0">
                    <a:pos x="T4" y="T5"/>
                  </a:cxn>
                </a:cxnLst>
                <a:rect l="0" t="0" r="r" b="b"/>
                <a:pathLst>
                  <a:path w="59" h="58">
                    <a:moveTo>
                      <a:pt x="0" y="58"/>
                    </a:moveTo>
                    <a:lnTo>
                      <a:pt x="58" y="0"/>
                    </a:lnTo>
                    <a:lnTo>
                      <a:pt x="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1" name="Freeform 269"/>
              <p:cNvSpPr>
                <a:spLocks/>
              </p:cNvSpPr>
              <p:nvPr/>
            </p:nvSpPr>
            <p:spPr bwMode="auto">
              <a:xfrm>
                <a:off x="2401" y="1718"/>
                <a:ext cx="18" cy="18"/>
              </a:xfrm>
              <a:custGeom>
                <a:avLst/>
                <a:gdLst>
                  <a:gd name="T0" fmla="*/ 0 w 178"/>
                  <a:gd name="T1" fmla="*/ 175 h 175"/>
                  <a:gd name="T2" fmla="*/ 177 w 178"/>
                  <a:gd name="T3" fmla="*/ 0 h 175"/>
                  <a:gd name="T4" fmla="*/ 178 w 178"/>
                  <a:gd name="T5" fmla="*/ 0 h 175"/>
                </a:gdLst>
                <a:ahLst/>
                <a:cxnLst>
                  <a:cxn ang="0">
                    <a:pos x="T0" y="T1"/>
                  </a:cxn>
                  <a:cxn ang="0">
                    <a:pos x="T2" y="T3"/>
                  </a:cxn>
                  <a:cxn ang="0">
                    <a:pos x="T4" y="T5"/>
                  </a:cxn>
                </a:cxnLst>
                <a:rect l="0" t="0" r="r" b="b"/>
                <a:pathLst>
                  <a:path w="178" h="175">
                    <a:moveTo>
                      <a:pt x="0" y="175"/>
                    </a:moveTo>
                    <a:lnTo>
                      <a:pt x="177" y="0"/>
                    </a:lnTo>
                    <a:lnTo>
                      <a:pt x="1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2" name="Freeform 270"/>
              <p:cNvSpPr>
                <a:spLocks/>
              </p:cNvSpPr>
              <p:nvPr/>
            </p:nvSpPr>
            <p:spPr bwMode="auto">
              <a:xfrm>
                <a:off x="2414" y="1718"/>
                <a:ext cx="18" cy="18"/>
              </a:xfrm>
              <a:custGeom>
                <a:avLst/>
                <a:gdLst>
                  <a:gd name="T0" fmla="*/ 0 w 179"/>
                  <a:gd name="T1" fmla="*/ 179 h 179"/>
                  <a:gd name="T2" fmla="*/ 178 w 179"/>
                  <a:gd name="T3" fmla="*/ 0 h 179"/>
                  <a:gd name="T4" fmla="*/ 179 w 179"/>
                  <a:gd name="T5" fmla="*/ 0 h 179"/>
                </a:gdLst>
                <a:ahLst/>
                <a:cxnLst>
                  <a:cxn ang="0">
                    <a:pos x="T0" y="T1"/>
                  </a:cxn>
                  <a:cxn ang="0">
                    <a:pos x="T2" y="T3"/>
                  </a:cxn>
                  <a:cxn ang="0">
                    <a:pos x="T4" y="T5"/>
                  </a:cxn>
                </a:cxnLst>
                <a:rect l="0" t="0" r="r" b="b"/>
                <a:pathLst>
                  <a:path w="179" h="179">
                    <a:moveTo>
                      <a:pt x="0" y="179"/>
                    </a:moveTo>
                    <a:lnTo>
                      <a:pt x="178" y="0"/>
                    </a:lnTo>
                    <a:lnTo>
                      <a:pt x="1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3" name="Freeform 271"/>
              <p:cNvSpPr>
                <a:spLocks/>
              </p:cNvSpPr>
              <p:nvPr/>
            </p:nvSpPr>
            <p:spPr bwMode="auto">
              <a:xfrm>
                <a:off x="2427" y="1727"/>
                <a:ext cx="9" cy="9"/>
              </a:xfrm>
              <a:custGeom>
                <a:avLst/>
                <a:gdLst>
                  <a:gd name="T0" fmla="*/ 0 w 94"/>
                  <a:gd name="T1" fmla="*/ 93 h 93"/>
                  <a:gd name="T2" fmla="*/ 93 w 94"/>
                  <a:gd name="T3" fmla="*/ 0 h 93"/>
                  <a:gd name="T4" fmla="*/ 94 w 94"/>
                  <a:gd name="T5" fmla="*/ 0 h 93"/>
                </a:gdLst>
                <a:ahLst/>
                <a:cxnLst>
                  <a:cxn ang="0">
                    <a:pos x="T0" y="T1"/>
                  </a:cxn>
                  <a:cxn ang="0">
                    <a:pos x="T2" y="T3"/>
                  </a:cxn>
                  <a:cxn ang="0">
                    <a:pos x="T4" y="T5"/>
                  </a:cxn>
                </a:cxnLst>
                <a:rect l="0" t="0" r="r" b="b"/>
                <a:pathLst>
                  <a:path w="94" h="93">
                    <a:moveTo>
                      <a:pt x="0" y="93"/>
                    </a:moveTo>
                    <a:lnTo>
                      <a:pt x="93" y="0"/>
                    </a:lnTo>
                    <a:lnTo>
                      <a:pt x="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4" name="Freeform 272"/>
              <p:cNvSpPr>
                <a:spLocks/>
              </p:cNvSpPr>
              <p:nvPr/>
            </p:nvSpPr>
            <p:spPr bwMode="auto">
              <a:xfrm>
                <a:off x="2256" y="2664"/>
                <a:ext cx="52" cy="1"/>
              </a:xfrm>
              <a:custGeom>
                <a:avLst/>
                <a:gdLst>
                  <a:gd name="T0" fmla="*/ 0 w 526"/>
                  <a:gd name="T1" fmla="*/ 525 w 526"/>
                  <a:gd name="T2" fmla="*/ 526 w 526"/>
                </a:gdLst>
                <a:ahLst/>
                <a:cxnLst>
                  <a:cxn ang="0">
                    <a:pos x="T0" y="0"/>
                  </a:cxn>
                  <a:cxn ang="0">
                    <a:pos x="T1" y="0"/>
                  </a:cxn>
                  <a:cxn ang="0">
                    <a:pos x="T2" y="0"/>
                  </a:cxn>
                </a:cxnLst>
                <a:rect l="0" t="0" r="r" b="b"/>
                <a:pathLst>
                  <a:path w="526">
                    <a:moveTo>
                      <a:pt x="0" y="0"/>
                    </a:moveTo>
                    <a:lnTo>
                      <a:pt x="525" y="0"/>
                    </a:lnTo>
                    <a:lnTo>
                      <a:pt x="5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5" name="Freeform 273"/>
              <p:cNvSpPr>
                <a:spLocks/>
              </p:cNvSpPr>
              <p:nvPr/>
            </p:nvSpPr>
            <p:spPr bwMode="auto">
              <a:xfrm>
                <a:off x="2322" y="2664"/>
                <a:ext cx="14" cy="1"/>
              </a:xfrm>
              <a:custGeom>
                <a:avLst/>
                <a:gdLst>
                  <a:gd name="T0" fmla="*/ 0 w 138"/>
                  <a:gd name="T1" fmla="*/ 137 w 138"/>
                  <a:gd name="T2" fmla="*/ 138 w 138"/>
                </a:gdLst>
                <a:ahLst/>
                <a:cxnLst>
                  <a:cxn ang="0">
                    <a:pos x="T0" y="0"/>
                  </a:cxn>
                  <a:cxn ang="0">
                    <a:pos x="T1" y="0"/>
                  </a:cxn>
                  <a:cxn ang="0">
                    <a:pos x="T2" y="0"/>
                  </a:cxn>
                </a:cxnLst>
                <a:rect l="0" t="0" r="r" b="b"/>
                <a:pathLst>
                  <a:path w="138">
                    <a:moveTo>
                      <a:pt x="0" y="0"/>
                    </a:moveTo>
                    <a:lnTo>
                      <a:pt x="137" y="0"/>
                    </a:lnTo>
                    <a:lnTo>
                      <a:pt x="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6" name="Freeform 274"/>
              <p:cNvSpPr>
                <a:spLocks/>
              </p:cNvSpPr>
              <p:nvPr/>
            </p:nvSpPr>
            <p:spPr bwMode="auto">
              <a:xfrm>
                <a:off x="2349" y="2664"/>
                <a:ext cx="53" cy="1"/>
              </a:xfrm>
              <a:custGeom>
                <a:avLst/>
                <a:gdLst>
                  <a:gd name="T0" fmla="*/ 0 w 525"/>
                  <a:gd name="T1" fmla="*/ 524 w 525"/>
                  <a:gd name="T2" fmla="*/ 525 w 525"/>
                </a:gdLst>
                <a:ahLst/>
                <a:cxnLst>
                  <a:cxn ang="0">
                    <a:pos x="T0" y="0"/>
                  </a:cxn>
                  <a:cxn ang="0">
                    <a:pos x="T1" y="0"/>
                  </a:cxn>
                  <a:cxn ang="0">
                    <a:pos x="T2" y="0"/>
                  </a:cxn>
                </a:cxnLst>
                <a:rect l="0" t="0" r="r" b="b"/>
                <a:pathLst>
                  <a:path w="525">
                    <a:moveTo>
                      <a:pt x="0" y="0"/>
                    </a:moveTo>
                    <a:lnTo>
                      <a:pt x="524" y="0"/>
                    </a:lnTo>
                    <a:lnTo>
                      <a:pt x="5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7" name="Freeform 275"/>
              <p:cNvSpPr>
                <a:spLocks/>
              </p:cNvSpPr>
              <p:nvPr/>
            </p:nvSpPr>
            <p:spPr bwMode="auto">
              <a:xfrm>
                <a:off x="2444" y="2752"/>
                <a:ext cx="177" cy="1"/>
              </a:xfrm>
              <a:custGeom>
                <a:avLst/>
                <a:gdLst>
                  <a:gd name="T0" fmla="*/ 0 w 1778"/>
                  <a:gd name="T1" fmla="*/ 1777 w 1778"/>
                  <a:gd name="T2" fmla="*/ 1778 w 1778"/>
                </a:gdLst>
                <a:ahLst/>
                <a:cxnLst>
                  <a:cxn ang="0">
                    <a:pos x="T0" y="0"/>
                  </a:cxn>
                  <a:cxn ang="0">
                    <a:pos x="T1" y="0"/>
                  </a:cxn>
                  <a:cxn ang="0">
                    <a:pos x="T2" y="0"/>
                  </a:cxn>
                </a:cxnLst>
                <a:rect l="0" t="0" r="r" b="b"/>
                <a:pathLst>
                  <a:path w="1778">
                    <a:moveTo>
                      <a:pt x="0" y="0"/>
                    </a:moveTo>
                    <a:lnTo>
                      <a:pt x="1777" y="0"/>
                    </a:lnTo>
                    <a:lnTo>
                      <a:pt x="17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8" name="Freeform 276"/>
              <p:cNvSpPr>
                <a:spLocks/>
              </p:cNvSpPr>
              <p:nvPr/>
            </p:nvSpPr>
            <p:spPr bwMode="auto">
              <a:xfrm>
                <a:off x="1672" y="2613"/>
                <a:ext cx="25" cy="103"/>
              </a:xfrm>
              <a:custGeom>
                <a:avLst/>
                <a:gdLst>
                  <a:gd name="T0" fmla="*/ 256 w 257"/>
                  <a:gd name="T1" fmla="*/ 0 h 1024"/>
                  <a:gd name="T2" fmla="*/ 67 w 257"/>
                  <a:gd name="T3" fmla="*/ 226 h 1024"/>
                  <a:gd name="T4" fmla="*/ 0 w 257"/>
                  <a:gd name="T5" fmla="*/ 512 h 1024"/>
                  <a:gd name="T6" fmla="*/ 67 w 257"/>
                  <a:gd name="T7" fmla="*/ 799 h 1024"/>
                  <a:gd name="T8" fmla="*/ 256 w 257"/>
                  <a:gd name="T9" fmla="*/ 1024 h 1024"/>
                  <a:gd name="T10" fmla="*/ 257 w 257"/>
                  <a:gd name="T11" fmla="*/ 1024 h 1024"/>
                </a:gdLst>
                <a:ahLst/>
                <a:cxnLst>
                  <a:cxn ang="0">
                    <a:pos x="T0" y="T1"/>
                  </a:cxn>
                  <a:cxn ang="0">
                    <a:pos x="T2" y="T3"/>
                  </a:cxn>
                  <a:cxn ang="0">
                    <a:pos x="T4" y="T5"/>
                  </a:cxn>
                  <a:cxn ang="0">
                    <a:pos x="T6" y="T7"/>
                  </a:cxn>
                  <a:cxn ang="0">
                    <a:pos x="T8" y="T9"/>
                  </a:cxn>
                  <a:cxn ang="0">
                    <a:pos x="T10" y="T11"/>
                  </a:cxn>
                </a:cxnLst>
                <a:rect l="0" t="0" r="r" b="b"/>
                <a:pathLst>
                  <a:path w="257" h="1024">
                    <a:moveTo>
                      <a:pt x="256" y="0"/>
                    </a:moveTo>
                    <a:lnTo>
                      <a:pt x="67" y="226"/>
                    </a:lnTo>
                    <a:lnTo>
                      <a:pt x="0" y="512"/>
                    </a:lnTo>
                    <a:lnTo>
                      <a:pt x="67" y="799"/>
                    </a:lnTo>
                    <a:lnTo>
                      <a:pt x="256" y="1024"/>
                    </a:lnTo>
                    <a:lnTo>
                      <a:pt x="257" y="102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09" name="Freeform 277"/>
              <p:cNvSpPr>
                <a:spLocks/>
              </p:cNvSpPr>
              <p:nvPr/>
            </p:nvSpPr>
            <p:spPr bwMode="auto">
              <a:xfrm>
                <a:off x="1821" y="2577"/>
                <a:ext cx="26" cy="36"/>
              </a:xfrm>
              <a:custGeom>
                <a:avLst/>
                <a:gdLst>
                  <a:gd name="T0" fmla="*/ 0 w 256"/>
                  <a:gd name="T1" fmla="*/ 365 h 365"/>
                  <a:gd name="T2" fmla="*/ 184 w 256"/>
                  <a:gd name="T3" fmla="*/ 222 h 365"/>
                  <a:gd name="T4" fmla="*/ 255 w 256"/>
                  <a:gd name="T5" fmla="*/ 0 h 365"/>
                  <a:gd name="T6" fmla="*/ 256 w 256"/>
                  <a:gd name="T7" fmla="*/ 0 h 365"/>
                </a:gdLst>
                <a:ahLst/>
                <a:cxnLst>
                  <a:cxn ang="0">
                    <a:pos x="T0" y="T1"/>
                  </a:cxn>
                  <a:cxn ang="0">
                    <a:pos x="T2" y="T3"/>
                  </a:cxn>
                  <a:cxn ang="0">
                    <a:pos x="T4" y="T5"/>
                  </a:cxn>
                  <a:cxn ang="0">
                    <a:pos x="T6" y="T7"/>
                  </a:cxn>
                </a:cxnLst>
                <a:rect l="0" t="0" r="r" b="b"/>
                <a:pathLst>
                  <a:path w="256" h="365">
                    <a:moveTo>
                      <a:pt x="0" y="365"/>
                    </a:moveTo>
                    <a:lnTo>
                      <a:pt x="184" y="222"/>
                    </a:lnTo>
                    <a:lnTo>
                      <a:pt x="255" y="0"/>
                    </a:lnTo>
                    <a:lnTo>
                      <a:pt x="2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0" name="Freeform 278"/>
              <p:cNvSpPr>
                <a:spLocks/>
              </p:cNvSpPr>
              <p:nvPr/>
            </p:nvSpPr>
            <p:spPr bwMode="auto">
              <a:xfrm>
                <a:off x="1577" y="2591"/>
                <a:ext cx="22" cy="73"/>
              </a:xfrm>
              <a:custGeom>
                <a:avLst/>
                <a:gdLst>
                  <a:gd name="T0" fmla="*/ 110 w 219"/>
                  <a:gd name="T1" fmla="*/ 0 h 729"/>
                  <a:gd name="T2" fmla="*/ 89 w 219"/>
                  <a:gd name="T3" fmla="*/ 6 h 729"/>
                  <a:gd name="T4" fmla="*/ 69 w 219"/>
                  <a:gd name="T5" fmla="*/ 25 h 729"/>
                  <a:gd name="T6" fmla="*/ 51 w 219"/>
                  <a:gd name="T7" fmla="*/ 57 h 729"/>
                  <a:gd name="T8" fmla="*/ 35 w 219"/>
                  <a:gd name="T9" fmla="*/ 100 h 729"/>
                  <a:gd name="T10" fmla="*/ 21 w 219"/>
                  <a:gd name="T11" fmla="*/ 153 h 729"/>
                  <a:gd name="T12" fmla="*/ 10 w 219"/>
                  <a:gd name="T13" fmla="*/ 213 h 729"/>
                  <a:gd name="T14" fmla="*/ 4 w 219"/>
                  <a:gd name="T15" fmla="*/ 279 h 729"/>
                  <a:gd name="T16" fmla="*/ 0 w 219"/>
                  <a:gd name="T17" fmla="*/ 348 h 729"/>
                  <a:gd name="T18" fmla="*/ 1 w 219"/>
                  <a:gd name="T19" fmla="*/ 417 h 729"/>
                  <a:gd name="T20" fmla="*/ 7 w 219"/>
                  <a:gd name="T21" fmla="*/ 485 h 729"/>
                  <a:gd name="T22" fmla="*/ 15 w 219"/>
                  <a:gd name="T23" fmla="*/ 548 h 729"/>
                  <a:gd name="T24" fmla="*/ 27 w 219"/>
                  <a:gd name="T25" fmla="*/ 605 h 729"/>
                  <a:gd name="T26" fmla="*/ 42 w 219"/>
                  <a:gd name="T27" fmla="*/ 652 h 729"/>
                  <a:gd name="T28" fmla="*/ 59 w 219"/>
                  <a:gd name="T29" fmla="*/ 691 h 729"/>
                  <a:gd name="T30" fmla="*/ 79 w 219"/>
                  <a:gd name="T31" fmla="*/ 716 h 729"/>
                  <a:gd name="T32" fmla="*/ 99 w 219"/>
                  <a:gd name="T33" fmla="*/ 729 h 729"/>
                  <a:gd name="T34" fmla="*/ 120 w 219"/>
                  <a:gd name="T35" fmla="*/ 729 h 729"/>
                  <a:gd name="T36" fmla="*/ 141 w 219"/>
                  <a:gd name="T37" fmla="*/ 716 h 729"/>
                  <a:gd name="T38" fmla="*/ 160 w 219"/>
                  <a:gd name="T39" fmla="*/ 691 h 729"/>
                  <a:gd name="T40" fmla="*/ 177 w 219"/>
                  <a:gd name="T41" fmla="*/ 652 h 729"/>
                  <a:gd name="T42" fmla="*/ 192 w 219"/>
                  <a:gd name="T43" fmla="*/ 605 h 729"/>
                  <a:gd name="T44" fmla="*/ 204 w 219"/>
                  <a:gd name="T45" fmla="*/ 548 h 729"/>
                  <a:gd name="T46" fmla="*/ 212 w 219"/>
                  <a:gd name="T47" fmla="*/ 485 h 729"/>
                  <a:gd name="T48" fmla="*/ 218 w 219"/>
                  <a:gd name="T49" fmla="*/ 417 h 729"/>
                  <a:gd name="T50" fmla="*/ 219 w 219"/>
                  <a:gd name="T51" fmla="*/ 348 h 729"/>
                  <a:gd name="T52" fmla="*/ 216 w 219"/>
                  <a:gd name="T53" fmla="*/ 279 h 729"/>
                  <a:gd name="T54" fmla="*/ 209 w 219"/>
                  <a:gd name="T55" fmla="*/ 213 h 729"/>
                  <a:gd name="T56" fmla="*/ 199 w 219"/>
                  <a:gd name="T57" fmla="*/ 153 h 729"/>
                  <a:gd name="T58" fmla="*/ 185 w 219"/>
                  <a:gd name="T59" fmla="*/ 100 h 729"/>
                  <a:gd name="T60" fmla="*/ 169 w 219"/>
                  <a:gd name="T61" fmla="*/ 57 h 729"/>
                  <a:gd name="T62" fmla="*/ 150 w 219"/>
                  <a:gd name="T63" fmla="*/ 25 h 729"/>
                  <a:gd name="T64" fmla="*/ 130 w 219"/>
                  <a:gd name="T65" fmla="*/ 6 h 729"/>
                  <a:gd name="T66" fmla="*/ 110 w 219"/>
                  <a:gd name="T67" fmla="*/ 0 h 729"/>
                  <a:gd name="T68" fmla="*/ 111 w 219"/>
                  <a:gd name="T69" fmla="*/ 0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729">
                    <a:moveTo>
                      <a:pt x="110" y="0"/>
                    </a:moveTo>
                    <a:lnTo>
                      <a:pt x="89" y="6"/>
                    </a:lnTo>
                    <a:lnTo>
                      <a:pt x="69" y="25"/>
                    </a:lnTo>
                    <a:lnTo>
                      <a:pt x="51" y="57"/>
                    </a:lnTo>
                    <a:lnTo>
                      <a:pt x="35" y="100"/>
                    </a:lnTo>
                    <a:lnTo>
                      <a:pt x="21" y="153"/>
                    </a:lnTo>
                    <a:lnTo>
                      <a:pt x="10" y="213"/>
                    </a:lnTo>
                    <a:lnTo>
                      <a:pt x="4" y="279"/>
                    </a:lnTo>
                    <a:lnTo>
                      <a:pt x="0" y="348"/>
                    </a:lnTo>
                    <a:lnTo>
                      <a:pt x="1" y="417"/>
                    </a:lnTo>
                    <a:lnTo>
                      <a:pt x="7" y="485"/>
                    </a:lnTo>
                    <a:lnTo>
                      <a:pt x="15" y="548"/>
                    </a:lnTo>
                    <a:lnTo>
                      <a:pt x="27" y="605"/>
                    </a:lnTo>
                    <a:lnTo>
                      <a:pt x="42" y="652"/>
                    </a:lnTo>
                    <a:lnTo>
                      <a:pt x="59" y="691"/>
                    </a:lnTo>
                    <a:lnTo>
                      <a:pt x="79" y="716"/>
                    </a:lnTo>
                    <a:lnTo>
                      <a:pt x="99" y="729"/>
                    </a:lnTo>
                    <a:lnTo>
                      <a:pt x="120" y="729"/>
                    </a:lnTo>
                    <a:lnTo>
                      <a:pt x="141" y="716"/>
                    </a:lnTo>
                    <a:lnTo>
                      <a:pt x="160" y="691"/>
                    </a:lnTo>
                    <a:lnTo>
                      <a:pt x="177" y="652"/>
                    </a:lnTo>
                    <a:lnTo>
                      <a:pt x="192" y="605"/>
                    </a:lnTo>
                    <a:lnTo>
                      <a:pt x="204" y="548"/>
                    </a:lnTo>
                    <a:lnTo>
                      <a:pt x="212" y="485"/>
                    </a:lnTo>
                    <a:lnTo>
                      <a:pt x="218" y="417"/>
                    </a:lnTo>
                    <a:lnTo>
                      <a:pt x="219" y="348"/>
                    </a:lnTo>
                    <a:lnTo>
                      <a:pt x="216" y="279"/>
                    </a:lnTo>
                    <a:lnTo>
                      <a:pt x="209" y="213"/>
                    </a:lnTo>
                    <a:lnTo>
                      <a:pt x="199" y="153"/>
                    </a:lnTo>
                    <a:lnTo>
                      <a:pt x="185" y="100"/>
                    </a:lnTo>
                    <a:lnTo>
                      <a:pt x="169" y="57"/>
                    </a:lnTo>
                    <a:lnTo>
                      <a:pt x="150" y="25"/>
                    </a:lnTo>
                    <a:lnTo>
                      <a:pt x="130" y="6"/>
                    </a:lnTo>
                    <a:lnTo>
                      <a:pt x="110" y="0"/>
                    </a:lnTo>
                    <a:lnTo>
                      <a:pt x="1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1" name="Freeform 279"/>
              <p:cNvSpPr>
                <a:spLocks/>
              </p:cNvSpPr>
              <p:nvPr/>
            </p:nvSpPr>
            <p:spPr bwMode="auto">
              <a:xfrm>
                <a:off x="1672" y="2577"/>
                <a:ext cx="1" cy="175"/>
              </a:xfrm>
              <a:custGeom>
                <a:avLst/>
                <a:gdLst>
                  <a:gd name="T0" fmla="*/ 0 w 1"/>
                  <a:gd name="T1" fmla="*/ 0 h 1756"/>
                  <a:gd name="T2" fmla="*/ 0 w 1"/>
                  <a:gd name="T3" fmla="*/ 1756 h 1756"/>
                  <a:gd name="T4" fmla="*/ 1 w 1"/>
                  <a:gd name="T5" fmla="*/ 1756 h 1756"/>
                </a:gdLst>
                <a:ahLst/>
                <a:cxnLst>
                  <a:cxn ang="0">
                    <a:pos x="T0" y="T1"/>
                  </a:cxn>
                  <a:cxn ang="0">
                    <a:pos x="T2" y="T3"/>
                  </a:cxn>
                  <a:cxn ang="0">
                    <a:pos x="T4" y="T5"/>
                  </a:cxn>
                </a:cxnLst>
                <a:rect l="0" t="0" r="r" b="b"/>
                <a:pathLst>
                  <a:path w="1" h="1756">
                    <a:moveTo>
                      <a:pt x="0" y="0"/>
                    </a:moveTo>
                    <a:lnTo>
                      <a:pt x="0" y="1756"/>
                    </a:lnTo>
                    <a:lnTo>
                      <a:pt x="1" y="17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2" name="Freeform 280"/>
              <p:cNvSpPr>
                <a:spLocks/>
              </p:cNvSpPr>
              <p:nvPr/>
            </p:nvSpPr>
            <p:spPr bwMode="auto">
              <a:xfrm>
                <a:off x="1588" y="2664"/>
                <a:ext cx="49" cy="1"/>
              </a:xfrm>
              <a:custGeom>
                <a:avLst/>
                <a:gdLst>
                  <a:gd name="T0" fmla="*/ 0 w 488"/>
                  <a:gd name="T1" fmla="*/ 487 w 488"/>
                  <a:gd name="T2" fmla="*/ 488 w 488"/>
                </a:gdLst>
                <a:ahLst/>
                <a:cxnLst>
                  <a:cxn ang="0">
                    <a:pos x="T0" y="0"/>
                  </a:cxn>
                  <a:cxn ang="0">
                    <a:pos x="T1" y="0"/>
                  </a:cxn>
                  <a:cxn ang="0">
                    <a:pos x="T2" y="0"/>
                  </a:cxn>
                </a:cxnLst>
                <a:rect l="0" t="0" r="r" b="b"/>
                <a:pathLst>
                  <a:path w="488">
                    <a:moveTo>
                      <a:pt x="0" y="0"/>
                    </a:moveTo>
                    <a:lnTo>
                      <a:pt x="487" y="0"/>
                    </a:lnTo>
                    <a:lnTo>
                      <a:pt x="4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3" name="Freeform 281"/>
              <p:cNvSpPr>
                <a:spLocks/>
              </p:cNvSpPr>
              <p:nvPr/>
            </p:nvSpPr>
            <p:spPr bwMode="auto">
              <a:xfrm>
                <a:off x="1650" y="2664"/>
                <a:ext cx="14" cy="1"/>
              </a:xfrm>
              <a:custGeom>
                <a:avLst/>
                <a:gdLst>
                  <a:gd name="T0" fmla="*/ 0 w 138"/>
                  <a:gd name="T1" fmla="*/ 137 w 138"/>
                  <a:gd name="T2" fmla="*/ 138 w 138"/>
                </a:gdLst>
                <a:ahLst/>
                <a:cxnLst>
                  <a:cxn ang="0">
                    <a:pos x="T0" y="0"/>
                  </a:cxn>
                  <a:cxn ang="0">
                    <a:pos x="T1" y="0"/>
                  </a:cxn>
                  <a:cxn ang="0">
                    <a:pos x="T2" y="0"/>
                  </a:cxn>
                </a:cxnLst>
                <a:rect l="0" t="0" r="r" b="b"/>
                <a:pathLst>
                  <a:path w="138">
                    <a:moveTo>
                      <a:pt x="0" y="0"/>
                    </a:moveTo>
                    <a:lnTo>
                      <a:pt x="137" y="0"/>
                    </a:lnTo>
                    <a:lnTo>
                      <a:pt x="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4" name="Freeform 282"/>
              <p:cNvSpPr>
                <a:spLocks/>
              </p:cNvSpPr>
              <p:nvPr/>
            </p:nvSpPr>
            <p:spPr bwMode="auto">
              <a:xfrm>
                <a:off x="1678" y="2664"/>
                <a:ext cx="68" cy="1"/>
              </a:xfrm>
              <a:custGeom>
                <a:avLst/>
                <a:gdLst>
                  <a:gd name="T0" fmla="*/ 0 w 685"/>
                  <a:gd name="T1" fmla="*/ 684 w 685"/>
                  <a:gd name="T2" fmla="*/ 685 w 685"/>
                </a:gdLst>
                <a:ahLst/>
                <a:cxnLst>
                  <a:cxn ang="0">
                    <a:pos x="T0" y="0"/>
                  </a:cxn>
                  <a:cxn ang="0">
                    <a:pos x="T1" y="0"/>
                  </a:cxn>
                  <a:cxn ang="0">
                    <a:pos x="T2" y="0"/>
                  </a:cxn>
                </a:cxnLst>
                <a:rect l="0" t="0" r="r" b="b"/>
                <a:pathLst>
                  <a:path w="685">
                    <a:moveTo>
                      <a:pt x="0" y="0"/>
                    </a:moveTo>
                    <a:lnTo>
                      <a:pt x="684" y="0"/>
                    </a:lnTo>
                    <a:lnTo>
                      <a:pt x="6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5" name="Freeform 283"/>
              <p:cNvSpPr>
                <a:spLocks/>
              </p:cNvSpPr>
              <p:nvPr/>
            </p:nvSpPr>
            <p:spPr bwMode="auto">
              <a:xfrm>
                <a:off x="1760" y="2664"/>
                <a:ext cx="14" cy="1"/>
              </a:xfrm>
              <a:custGeom>
                <a:avLst/>
                <a:gdLst>
                  <a:gd name="T0" fmla="*/ 0 w 138"/>
                  <a:gd name="T1" fmla="*/ 137 w 138"/>
                  <a:gd name="T2" fmla="*/ 138 w 138"/>
                </a:gdLst>
                <a:ahLst/>
                <a:cxnLst>
                  <a:cxn ang="0">
                    <a:pos x="T0" y="0"/>
                  </a:cxn>
                  <a:cxn ang="0">
                    <a:pos x="T1" y="0"/>
                  </a:cxn>
                  <a:cxn ang="0">
                    <a:pos x="T2" y="0"/>
                  </a:cxn>
                </a:cxnLst>
                <a:rect l="0" t="0" r="r" b="b"/>
                <a:pathLst>
                  <a:path w="138">
                    <a:moveTo>
                      <a:pt x="0" y="0"/>
                    </a:moveTo>
                    <a:lnTo>
                      <a:pt x="137" y="0"/>
                    </a:lnTo>
                    <a:lnTo>
                      <a:pt x="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6" name="Freeform 284"/>
              <p:cNvSpPr>
                <a:spLocks/>
              </p:cNvSpPr>
              <p:nvPr/>
            </p:nvSpPr>
            <p:spPr bwMode="auto">
              <a:xfrm>
                <a:off x="1787" y="2664"/>
                <a:ext cx="69" cy="1"/>
              </a:xfrm>
              <a:custGeom>
                <a:avLst/>
                <a:gdLst>
                  <a:gd name="T0" fmla="*/ 0 w 685"/>
                  <a:gd name="T1" fmla="*/ 684 w 685"/>
                  <a:gd name="T2" fmla="*/ 685 w 685"/>
                </a:gdLst>
                <a:ahLst/>
                <a:cxnLst>
                  <a:cxn ang="0">
                    <a:pos x="T0" y="0"/>
                  </a:cxn>
                  <a:cxn ang="0">
                    <a:pos x="T1" y="0"/>
                  </a:cxn>
                  <a:cxn ang="0">
                    <a:pos x="T2" y="0"/>
                  </a:cxn>
                </a:cxnLst>
                <a:rect l="0" t="0" r="r" b="b"/>
                <a:pathLst>
                  <a:path w="685">
                    <a:moveTo>
                      <a:pt x="0" y="0"/>
                    </a:moveTo>
                    <a:lnTo>
                      <a:pt x="684" y="0"/>
                    </a:lnTo>
                    <a:lnTo>
                      <a:pt x="6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7" name="Freeform 285"/>
              <p:cNvSpPr>
                <a:spLocks/>
              </p:cNvSpPr>
              <p:nvPr/>
            </p:nvSpPr>
            <p:spPr bwMode="auto">
              <a:xfrm>
                <a:off x="1869" y="2664"/>
                <a:ext cx="14" cy="1"/>
              </a:xfrm>
              <a:custGeom>
                <a:avLst/>
                <a:gdLst>
                  <a:gd name="T0" fmla="*/ 0 w 138"/>
                  <a:gd name="T1" fmla="*/ 137 w 138"/>
                  <a:gd name="T2" fmla="*/ 138 w 138"/>
                </a:gdLst>
                <a:ahLst/>
                <a:cxnLst>
                  <a:cxn ang="0">
                    <a:pos x="T0" y="0"/>
                  </a:cxn>
                  <a:cxn ang="0">
                    <a:pos x="T1" y="0"/>
                  </a:cxn>
                  <a:cxn ang="0">
                    <a:pos x="T2" y="0"/>
                  </a:cxn>
                </a:cxnLst>
                <a:rect l="0" t="0" r="r" b="b"/>
                <a:pathLst>
                  <a:path w="138">
                    <a:moveTo>
                      <a:pt x="0" y="0"/>
                    </a:moveTo>
                    <a:lnTo>
                      <a:pt x="137" y="0"/>
                    </a:lnTo>
                    <a:lnTo>
                      <a:pt x="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8" name="Freeform 286"/>
              <p:cNvSpPr>
                <a:spLocks/>
              </p:cNvSpPr>
              <p:nvPr/>
            </p:nvSpPr>
            <p:spPr bwMode="auto">
              <a:xfrm>
                <a:off x="1897" y="2664"/>
                <a:ext cx="48" cy="1"/>
              </a:xfrm>
              <a:custGeom>
                <a:avLst/>
                <a:gdLst>
                  <a:gd name="T0" fmla="*/ 0 w 489"/>
                  <a:gd name="T1" fmla="*/ 488 w 489"/>
                  <a:gd name="T2" fmla="*/ 489 w 489"/>
                </a:gdLst>
                <a:ahLst/>
                <a:cxnLst>
                  <a:cxn ang="0">
                    <a:pos x="T0" y="0"/>
                  </a:cxn>
                  <a:cxn ang="0">
                    <a:pos x="T1" y="0"/>
                  </a:cxn>
                  <a:cxn ang="0">
                    <a:pos x="T2" y="0"/>
                  </a:cxn>
                </a:cxnLst>
                <a:rect l="0" t="0" r="r" b="b"/>
                <a:pathLst>
                  <a:path w="489">
                    <a:moveTo>
                      <a:pt x="0" y="0"/>
                    </a:moveTo>
                    <a:lnTo>
                      <a:pt x="488" y="0"/>
                    </a:lnTo>
                    <a:lnTo>
                      <a:pt x="4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19" name="Freeform 287"/>
              <p:cNvSpPr>
                <a:spLocks/>
              </p:cNvSpPr>
              <p:nvPr/>
            </p:nvSpPr>
            <p:spPr bwMode="auto">
              <a:xfrm>
                <a:off x="1588" y="2738"/>
                <a:ext cx="84" cy="1"/>
              </a:xfrm>
              <a:custGeom>
                <a:avLst/>
                <a:gdLst>
                  <a:gd name="T0" fmla="*/ 0 w 840"/>
                  <a:gd name="T1" fmla="*/ 839 w 840"/>
                  <a:gd name="T2" fmla="*/ 840 w 840"/>
                </a:gdLst>
                <a:ahLst/>
                <a:cxnLst>
                  <a:cxn ang="0">
                    <a:pos x="T0" y="0"/>
                  </a:cxn>
                  <a:cxn ang="0">
                    <a:pos x="T1" y="0"/>
                  </a:cxn>
                  <a:cxn ang="0">
                    <a:pos x="T2" y="0"/>
                  </a:cxn>
                </a:cxnLst>
                <a:rect l="0" t="0" r="r" b="b"/>
                <a:pathLst>
                  <a:path w="840">
                    <a:moveTo>
                      <a:pt x="0" y="0"/>
                    </a:moveTo>
                    <a:lnTo>
                      <a:pt x="839" y="0"/>
                    </a:lnTo>
                    <a:lnTo>
                      <a:pt x="8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0" name="Freeform 288"/>
              <p:cNvSpPr>
                <a:spLocks/>
              </p:cNvSpPr>
              <p:nvPr/>
            </p:nvSpPr>
            <p:spPr bwMode="auto">
              <a:xfrm>
                <a:off x="1575" y="2664"/>
                <a:ext cx="13" cy="74"/>
              </a:xfrm>
              <a:custGeom>
                <a:avLst/>
                <a:gdLst>
                  <a:gd name="T0" fmla="*/ 126 w 127"/>
                  <a:gd name="T1" fmla="*/ 0 h 732"/>
                  <a:gd name="T2" fmla="*/ 102 w 127"/>
                  <a:gd name="T3" fmla="*/ 7 h 732"/>
                  <a:gd name="T4" fmla="*/ 81 w 127"/>
                  <a:gd name="T5" fmla="*/ 26 h 732"/>
                  <a:gd name="T6" fmla="*/ 59 w 127"/>
                  <a:gd name="T7" fmla="*/ 56 h 732"/>
                  <a:gd name="T8" fmla="*/ 41 w 127"/>
                  <a:gd name="T9" fmla="*/ 97 h 732"/>
                  <a:gd name="T10" fmla="*/ 25 w 127"/>
                  <a:gd name="T11" fmla="*/ 146 h 732"/>
                  <a:gd name="T12" fmla="*/ 13 w 127"/>
                  <a:gd name="T13" fmla="*/ 204 h 732"/>
                  <a:gd name="T14" fmla="*/ 5 w 127"/>
                  <a:gd name="T15" fmla="*/ 266 h 732"/>
                  <a:gd name="T16" fmla="*/ 0 w 127"/>
                  <a:gd name="T17" fmla="*/ 332 h 732"/>
                  <a:gd name="T18" fmla="*/ 0 w 127"/>
                  <a:gd name="T19" fmla="*/ 400 h 732"/>
                  <a:gd name="T20" fmla="*/ 5 w 127"/>
                  <a:gd name="T21" fmla="*/ 466 h 732"/>
                  <a:gd name="T22" fmla="*/ 13 w 127"/>
                  <a:gd name="T23" fmla="*/ 530 h 732"/>
                  <a:gd name="T24" fmla="*/ 25 w 127"/>
                  <a:gd name="T25" fmla="*/ 587 h 732"/>
                  <a:gd name="T26" fmla="*/ 41 w 127"/>
                  <a:gd name="T27" fmla="*/ 637 h 732"/>
                  <a:gd name="T28" fmla="*/ 59 w 127"/>
                  <a:gd name="T29" fmla="*/ 677 h 732"/>
                  <a:gd name="T30" fmla="*/ 81 w 127"/>
                  <a:gd name="T31" fmla="*/ 707 h 732"/>
                  <a:gd name="T32" fmla="*/ 102 w 127"/>
                  <a:gd name="T33" fmla="*/ 727 h 732"/>
                  <a:gd name="T34" fmla="*/ 126 w 127"/>
                  <a:gd name="T35" fmla="*/ 732 h 732"/>
                  <a:gd name="T36" fmla="*/ 127 w 127"/>
                  <a:gd name="T37" fmla="*/ 732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732">
                    <a:moveTo>
                      <a:pt x="126" y="0"/>
                    </a:moveTo>
                    <a:lnTo>
                      <a:pt x="102" y="7"/>
                    </a:lnTo>
                    <a:lnTo>
                      <a:pt x="81" y="26"/>
                    </a:lnTo>
                    <a:lnTo>
                      <a:pt x="59" y="56"/>
                    </a:lnTo>
                    <a:lnTo>
                      <a:pt x="41" y="97"/>
                    </a:lnTo>
                    <a:lnTo>
                      <a:pt x="25" y="146"/>
                    </a:lnTo>
                    <a:lnTo>
                      <a:pt x="13" y="204"/>
                    </a:lnTo>
                    <a:lnTo>
                      <a:pt x="5" y="266"/>
                    </a:lnTo>
                    <a:lnTo>
                      <a:pt x="0" y="332"/>
                    </a:lnTo>
                    <a:lnTo>
                      <a:pt x="0" y="400"/>
                    </a:lnTo>
                    <a:lnTo>
                      <a:pt x="5" y="466"/>
                    </a:lnTo>
                    <a:lnTo>
                      <a:pt x="13" y="530"/>
                    </a:lnTo>
                    <a:lnTo>
                      <a:pt x="25" y="587"/>
                    </a:lnTo>
                    <a:lnTo>
                      <a:pt x="41" y="637"/>
                    </a:lnTo>
                    <a:lnTo>
                      <a:pt x="59" y="677"/>
                    </a:lnTo>
                    <a:lnTo>
                      <a:pt x="81" y="707"/>
                    </a:lnTo>
                    <a:lnTo>
                      <a:pt x="102" y="727"/>
                    </a:lnTo>
                    <a:lnTo>
                      <a:pt x="126" y="732"/>
                    </a:lnTo>
                    <a:lnTo>
                      <a:pt x="127" y="73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1" name="Freeform 289"/>
              <p:cNvSpPr>
                <a:spLocks/>
              </p:cNvSpPr>
              <p:nvPr/>
            </p:nvSpPr>
            <p:spPr bwMode="auto">
              <a:xfrm>
                <a:off x="1673" y="2716"/>
                <a:ext cx="24" cy="36"/>
              </a:xfrm>
              <a:custGeom>
                <a:avLst/>
                <a:gdLst>
                  <a:gd name="T0" fmla="*/ 247 w 248"/>
                  <a:gd name="T1" fmla="*/ 0 h 367"/>
                  <a:gd name="T2" fmla="*/ 102 w 248"/>
                  <a:gd name="T3" fmla="*/ 6 h 367"/>
                  <a:gd name="T4" fmla="*/ 0 w 248"/>
                  <a:gd name="T5" fmla="*/ 111 h 367"/>
                  <a:gd name="T6" fmla="*/ 0 w 248"/>
                  <a:gd name="T7" fmla="*/ 257 h 367"/>
                  <a:gd name="T8" fmla="*/ 102 w 248"/>
                  <a:gd name="T9" fmla="*/ 362 h 367"/>
                  <a:gd name="T10" fmla="*/ 247 w 248"/>
                  <a:gd name="T11" fmla="*/ 367 h 367"/>
                  <a:gd name="T12" fmla="*/ 248 w 248"/>
                  <a:gd name="T13" fmla="*/ 367 h 367"/>
                </a:gdLst>
                <a:ahLst/>
                <a:cxnLst>
                  <a:cxn ang="0">
                    <a:pos x="T0" y="T1"/>
                  </a:cxn>
                  <a:cxn ang="0">
                    <a:pos x="T2" y="T3"/>
                  </a:cxn>
                  <a:cxn ang="0">
                    <a:pos x="T4" y="T5"/>
                  </a:cxn>
                  <a:cxn ang="0">
                    <a:pos x="T6" y="T7"/>
                  </a:cxn>
                  <a:cxn ang="0">
                    <a:pos x="T8" y="T9"/>
                  </a:cxn>
                  <a:cxn ang="0">
                    <a:pos x="T10" y="T11"/>
                  </a:cxn>
                  <a:cxn ang="0">
                    <a:pos x="T12" y="T13"/>
                  </a:cxn>
                </a:cxnLst>
                <a:rect l="0" t="0" r="r" b="b"/>
                <a:pathLst>
                  <a:path w="248" h="367">
                    <a:moveTo>
                      <a:pt x="247" y="0"/>
                    </a:moveTo>
                    <a:lnTo>
                      <a:pt x="102" y="6"/>
                    </a:lnTo>
                    <a:lnTo>
                      <a:pt x="0" y="111"/>
                    </a:lnTo>
                    <a:lnTo>
                      <a:pt x="0" y="257"/>
                    </a:lnTo>
                    <a:lnTo>
                      <a:pt x="102" y="362"/>
                    </a:lnTo>
                    <a:lnTo>
                      <a:pt x="247" y="367"/>
                    </a:lnTo>
                    <a:lnTo>
                      <a:pt x="248" y="36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2" name="Freeform 290"/>
              <p:cNvSpPr>
                <a:spLocks/>
              </p:cNvSpPr>
              <p:nvPr/>
            </p:nvSpPr>
            <p:spPr bwMode="auto">
              <a:xfrm>
                <a:off x="1821" y="2716"/>
                <a:ext cx="26" cy="36"/>
              </a:xfrm>
              <a:custGeom>
                <a:avLst/>
                <a:gdLst>
                  <a:gd name="T0" fmla="*/ 255 w 255"/>
                  <a:gd name="T1" fmla="*/ 367 h 367"/>
                  <a:gd name="T2" fmla="*/ 184 w 255"/>
                  <a:gd name="T3" fmla="*/ 145 h 367"/>
                  <a:gd name="T4" fmla="*/ 0 w 255"/>
                  <a:gd name="T5" fmla="*/ 0 h 367"/>
                  <a:gd name="T6" fmla="*/ 1 w 255"/>
                  <a:gd name="T7" fmla="*/ 0 h 367"/>
                </a:gdLst>
                <a:ahLst/>
                <a:cxnLst>
                  <a:cxn ang="0">
                    <a:pos x="T0" y="T1"/>
                  </a:cxn>
                  <a:cxn ang="0">
                    <a:pos x="T2" y="T3"/>
                  </a:cxn>
                  <a:cxn ang="0">
                    <a:pos x="T4" y="T5"/>
                  </a:cxn>
                  <a:cxn ang="0">
                    <a:pos x="T6" y="T7"/>
                  </a:cxn>
                </a:cxnLst>
                <a:rect l="0" t="0" r="r" b="b"/>
                <a:pathLst>
                  <a:path w="255" h="367">
                    <a:moveTo>
                      <a:pt x="255" y="367"/>
                    </a:moveTo>
                    <a:lnTo>
                      <a:pt x="184" y="145"/>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3" name="Freeform 291"/>
              <p:cNvSpPr>
                <a:spLocks/>
              </p:cNvSpPr>
              <p:nvPr/>
            </p:nvSpPr>
            <p:spPr bwMode="auto">
              <a:xfrm>
                <a:off x="1672" y="2716"/>
                <a:ext cx="150" cy="1"/>
              </a:xfrm>
              <a:custGeom>
                <a:avLst/>
                <a:gdLst>
                  <a:gd name="T0" fmla="*/ 0 w 1497"/>
                  <a:gd name="T1" fmla="*/ 1496 w 1497"/>
                  <a:gd name="T2" fmla="*/ 1497 w 1497"/>
                </a:gdLst>
                <a:ahLst/>
                <a:cxnLst>
                  <a:cxn ang="0">
                    <a:pos x="T0" y="0"/>
                  </a:cxn>
                  <a:cxn ang="0">
                    <a:pos x="T1" y="0"/>
                  </a:cxn>
                  <a:cxn ang="0">
                    <a:pos x="T2" y="0"/>
                  </a:cxn>
                </a:cxnLst>
                <a:rect l="0" t="0" r="r" b="b"/>
                <a:pathLst>
                  <a:path w="1497">
                    <a:moveTo>
                      <a:pt x="0" y="0"/>
                    </a:moveTo>
                    <a:lnTo>
                      <a:pt x="1496" y="0"/>
                    </a:lnTo>
                    <a:lnTo>
                      <a:pt x="14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4" name="Freeform 292"/>
              <p:cNvSpPr>
                <a:spLocks/>
              </p:cNvSpPr>
              <p:nvPr/>
            </p:nvSpPr>
            <p:spPr bwMode="auto">
              <a:xfrm>
                <a:off x="1672" y="2716"/>
                <a:ext cx="150" cy="1"/>
              </a:xfrm>
              <a:custGeom>
                <a:avLst/>
                <a:gdLst>
                  <a:gd name="T0" fmla="*/ 0 w 1497"/>
                  <a:gd name="T1" fmla="*/ 1496 w 1497"/>
                  <a:gd name="T2" fmla="*/ 1497 w 1497"/>
                </a:gdLst>
                <a:ahLst/>
                <a:cxnLst>
                  <a:cxn ang="0">
                    <a:pos x="T0" y="0"/>
                  </a:cxn>
                  <a:cxn ang="0">
                    <a:pos x="T1" y="0"/>
                  </a:cxn>
                  <a:cxn ang="0">
                    <a:pos x="T2" y="0"/>
                  </a:cxn>
                </a:cxnLst>
                <a:rect l="0" t="0" r="r" b="b"/>
                <a:pathLst>
                  <a:path w="1497">
                    <a:moveTo>
                      <a:pt x="0" y="0"/>
                    </a:moveTo>
                    <a:lnTo>
                      <a:pt x="1496" y="0"/>
                    </a:lnTo>
                    <a:lnTo>
                      <a:pt x="14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5" name="Freeform 293"/>
              <p:cNvSpPr>
                <a:spLocks/>
              </p:cNvSpPr>
              <p:nvPr/>
            </p:nvSpPr>
            <p:spPr bwMode="auto">
              <a:xfrm>
                <a:off x="2066" y="2664"/>
                <a:ext cx="38" cy="1"/>
              </a:xfrm>
              <a:custGeom>
                <a:avLst/>
                <a:gdLst>
                  <a:gd name="T0" fmla="*/ 0 w 380"/>
                  <a:gd name="T1" fmla="*/ 379 w 380"/>
                  <a:gd name="T2" fmla="*/ 380 w 380"/>
                </a:gdLst>
                <a:ahLst/>
                <a:cxnLst>
                  <a:cxn ang="0">
                    <a:pos x="T0" y="0"/>
                  </a:cxn>
                  <a:cxn ang="0">
                    <a:pos x="T1" y="0"/>
                  </a:cxn>
                  <a:cxn ang="0">
                    <a:pos x="T2" y="0"/>
                  </a:cxn>
                </a:cxnLst>
                <a:rect l="0" t="0" r="r" b="b"/>
                <a:pathLst>
                  <a:path w="380">
                    <a:moveTo>
                      <a:pt x="0" y="0"/>
                    </a:moveTo>
                    <a:lnTo>
                      <a:pt x="379" y="0"/>
                    </a:lnTo>
                    <a:lnTo>
                      <a:pt x="3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6" name="Freeform 294"/>
              <p:cNvSpPr>
                <a:spLocks/>
              </p:cNvSpPr>
              <p:nvPr/>
            </p:nvSpPr>
            <p:spPr bwMode="auto">
              <a:xfrm>
                <a:off x="2117" y="2664"/>
                <a:ext cx="14" cy="1"/>
              </a:xfrm>
              <a:custGeom>
                <a:avLst/>
                <a:gdLst>
                  <a:gd name="T0" fmla="*/ 0 w 138"/>
                  <a:gd name="T1" fmla="*/ 137 w 138"/>
                  <a:gd name="T2" fmla="*/ 138 w 138"/>
                </a:gdLst>
                <a:ahLst/>
                <a:cxnLst>
                  <a:cxn ang="0">
                    <a:pos x="T0" y="0"/>
                  </a:cxn>
                  <a:cxn ang="0">
                    <a:pos x="T1" y="0"/>
                  </a:cxn>
                  <a:cxn ang="0">
                    <a:pos x="T2" y="0"/>
                  </a:cxn>
                </a:cxnLst>
                <a:rect l="0" t="0" r="r" b="b"/>
                <a:pathLst>
                  <a:path w="138">
                    <a:moveTo>
                      <a:pt x="0" y="0"/>
                    </a:moveTo>
                    <a:lnTo>
                      <a:pt x="137" y="0"/>
                    </a:lnTo>
                    <a:lnTo>
                      <a:pt x="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7" name="Freeform 295"/>
              <p:cNvSpPr>
                <a:spLocks/>
              </p:cNvSpPr>
              <p:nvPr/>
            </p:nvSpPr>
            <p:spPr bwMode="auto">
              <a:xfrm>
                <a:off x="2145" y="2664"/>
                <a:ext cx="38" cy="1"/>
              </a:xfrm>
              <a:custGeom>
                <a:avLst/>
                <a:gdLst>
                  <a:gd name="T0" fmla="*/ 0 w 380"/>
                  <a:gd name="T1" fmla="*/ 379 w 380"/>
                  <a:gd name="T2" fmla="*/ 380 w 380"/>
                </a:gdLst>
                <a:ahLst/>
                <a:cxnLst>
                  <a:cxn ang="0">
                    <a:pos x="T0" y="0"/>
                  </a:cxn>
                  <a:cxn ang="0">
                    <a:pos x="T1" y="0"/>
                  </a:cxn>
                  <a:cxn ang="0">
                    <a:pos x="T2" y="0"/>
                  </a:cxn>
                </a:cxnLst>
                <a:rect l="0" t="0" r="r" b="b"/>
                <a:pathLst>
                  <a:path w="380">
                    <a:moveTo>
                      <a:pt x="0" y="0"/>
                    </a:moveTo>
                    <a:lnTo>
                      <a:pt x="379" y="0"/>
                    </a:lnTo>
                    <a:lnTo>
                      <a:pt x="3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8" name="Freeform 296"/>
              <p:cNvSpPr>
                <a:spLocks/>
              </p:cNvSpPr>
              <p:nvPr/>
            </p:nvSpPr>
            <p:spPr bwMode="auto">
              <a:xfrm>
                <a:off x="2011" y="2664"/>
                <a:ext cx="55" cy="1"/>
              </a:xfrm>
              <a:custGeom>
                <a:avLst/>
                <a:gdLst>
                  <a:gd name="T0" fmla="*/ 0 w 550"/>
                  <a:gd name="T1" fmla="*/ 549 w 550"/>
                  <a:gd name="T2" fmla="*/ 550 w 550"/>
                </a:gdLst>
                <a:ahLst/>
                <a:cxnLst>
                  <a:cxn ang="0">
                    <a:pos x="T0" y="0"/>
                  </a:cxn>
                  <a:cxn ang="0">
                    <a:pos x="T1" y="0"/>
                  </a:cxn>
                  <a:cxn ang="0">
                    <a:pos x="T2" y="0"/>
                  </a:cxn>
                </a:cxnLst>
                <a:rect l="0" t="0" r="r" b="b"/>
                <a:pathLst>
                  <a:path w="550">
                    <a:moveTo>
                      <a:pt x="0" y="0"/>
                    </a:moveTo>
                    <a:lnTo>
                      <a:pt x="549" y="0"/>
                    </a:lnTo>
                    <a:lnTo>
                      <a:pt x="5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29" name="Freeform 297"/>
              <p:cNvSpPr>
                <a:spLocks/>
              </p:cNvSpPr>
              <p:nvPr/>
            </p:nvSpPr>
            <p:spPr bwMode="auto">
              <a:xfrm>
                <a:off x="2183" y="2752"/>
                <a:ext cx="27" cy="1"/>
              </a:xfrm>
              <a:custGeom>
                <a:avLst/>
                <a:gdLst>
                  <a:gd name="T0" fmla="*/ 0 w 276"/>
                  <a:gd name="T1" fmla="*/ 274 w 276"/>
                  <a:gd name="T2" fmla="*/ 276 w 276"/>
                </a:gdLst>
                <a:ahLst/>
                <a:cxnLst>
                  <a:cxn ang="0">
                    <a:pos x="T0" y="0"/>
                  </a:cxn>
                  <a:cxn ang="0">
                    <a:pos x="T1" y="0"/>
                  </a:cxn>
                  <a:cxn ang="0">
                    <a:pos x="T2" y="0"/>
                  </a:cxn>
                </a:cxnLst>
                <a:rect l="0" t="0" r="r" b="b"/>
                <a:pathLst>
                  <a:path w="276">
                    <a:moveTo>
                      <a:pt x="0" y="0"/>
                    </a:moveTo>
                    <a:lnTo>
                      <a:pt x="274" y="0"/>
                    </a:lnTo>
                    <a:lnTo>
                      <a:pt x="2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0" name="Freeform 298"/>
              <p:cNvSpPr>
                <a:spLocks/>
              </p:cNvSpPr>
              <p:nvPr/>
            </p:nvSpPr>
            <p:spPr bwMode="auto">
              <a:xfrm>
                <a:off x="2141" y="2752"/>
                <a:ext cx="42" cy="1"/>
              </a:xfrm>
              <a:custGeom>
                <a:avLst/>
                <a:gdLst>
                  <a:gd name="T0" fmla="*/ 0 w 418"/>
                  <a:gd name="T1" fmla="*/ 417 w 418"/>
                  <a:gd name="T2" fmla="*/ 418 w 418"/>
                </a:gdLst>
                <a:ahLst/>
                <a:cxnLst>
                  <a:cxn ang="0">
                    <a:pos x="T0" y="0"/>
                  </a:cxn>
                  <a:cxn ang="0">
                    <a:pos x="T1" y="0"/>
                  </a:cxn>
                  <a:cxn ang="0">
                    <a:pos x="T2" y="0"/>
                  </a:cxn>
                </a:cxnLst>
                <a:rect l="0" t="0" r="r" b="b"/>
                <a:pathLst>
                  <a:path w="418">
                    <a:moveTo>
                      <a:pt x="0" y="0"/>
                    </a:moveTo>
                    <a:lnTo>
                      <a:pt x="417" y="0"/>
                    </a:lnTo>
                    <a:lnTo>
                      <a:pt x="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1" name="Freeform 299"/>
              <p:cNvSpPr>
                <a:spLocks/>
              </p:cNvSpPr>
              <p:nvPr/>
            </p:nvSpPr>
            <p:spPr bwMode="auto">
              <a:xfrm>
                <a:off x="2183" y="2664"/>
                <a:ext cx="73" cy="1"/>
              </a:xfrm>
              <a:custGeom>
                <a:avLst/>
                <a:gdLst>
                  <a:gd name="T0" fmla="*/ 0 w 731"/>
                  <a:gd name="T1" fmla="*/ 730 w 731"/>
                  <a:gd name="T2" fmla="*/ 731 w 731"/>
                </a:gdLst>
                <a:ahLst/>
                <a:cxnLst>
                  <a:cxn ang="0">
                    <a:pos x="T0" y="0"/>
                  </a:cxn>
                  <a:cxn ang="0">
                    <a:pos x="T1" y="0"/>
                  </a:cxn>
                  <a:cxn ang="0">
                    <a:pos x="T2" y="0"/>
                  </a:cxn>
                </a:cxnLst>
                <a:rect l="0" t="0" r="r" b="b"/>
                <a:pathLst>
                  <a:path w="731">
                    <a:moveTo>
                      <a:pt x="0" y="0"/>
                    </a:moveTo>
                    <a:lnTo>
                      <a:pt x="730" y="0"/>
                    </a:lnTo>
                    <a:lnTo>
                      <a:pt x="7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2" name="Freeform 300"/>
              <p:cNvSpPr>
                <a:spLocks/>
              </p:cNvSpPr>
              <p:nvPr/>
            </p:nvSpPr>
            <p:spPr bwMode="auto">
              <a:xfrm>
                <a:off x="1672" y="2577"/>
                <a:ext cx="227" cy="1"/>
              </a:xfrm>
              <a:custGeom>
                <a:avLst/>
                <a:gdLst>
                  <a:gd name="T0" fmla="*/ 0 w 2268"/>
                  <a:gd name="T1" fmla="*/ 2267 w 2268"/>
                  <a:gd name="T2" fmla="*/ 2268 w 2268"/>
                </a:gdLst>
                <a:ahLst/>
                <a:cxnLst>
                  <a:cxn ang="0">
                    <a:pos x="T0" y="0"/>
                  </a:cxn>
                  <a:cxn ang="0">
                    <a:pos x="T1" y="0"/>
                  </a:cxn>
                  <a:cxn ang="0">
                    <a:pos x="T2" y="0"/>
                  </a:cxn>
                </a:cxnLst>
                <a:rect l="0" t="0" r="r" b="b"/>
                <a:pathLst>
                  <a:path w="2268">
                    <a:moveTo>
                      <a:pt x="0" y="0"/>
                    </a:moveTo>
                    <a:lnTo>
                      <a:pt x="2267" y="0"/>
                    </a:lnTo>
                    <a:lnTo>
                      <a:pt x="22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3" name="Freeform 301"/>
              <p:cNvSpPr>
                <a:spLocks/>
              </p:cNvSpPr>
              <p:nvPr/>
            </p:nvSpPr>
            <p:spPr bwMode="auto">
              <a:xfrm>
                <a:off x="1588" y="2591"/>
                <a:ext cx="84" cy="1"/>
              </a:xfrm>
              <a:custGeom>
                <a:avLst/>
                <a:gdLst>
                  <a:gd name="T0" fmla="*/ 0 w 840"/>
                  <a:gd name="T1" fmla="*/ 839 w 840"/>
                  <a:gd name="T2" fmla="*/ 840 w 840"/>
                </a:gdLst>
                <a:ahLst/>
                <a:cxnLst>
                  <a:cxn ang="0">
                    <a:pos x="T0" y="0"/>
                  </a:cxn>
                  <a:cxn ang="0">
                    <a:pos x="T1" y="0"/>
                  </a:cxn>
                  <a:cxn ang="0">
                    <a:pos x="T2" y="0"/>
                  </a:cxn>
                </a:cxnLst>
                <a:rect l="0" t="0" r="r" b="b"/>
                <a:pathLst>
                  <a:path w="840">
                    <a:moveTo>
                      <a:pt x="0" y="0"/>
                    </a:moveTo>
                    <a:lnTo>
                      <a:pt x="839" y="0"/>
                    </a:lnTo>
                    <a:lnTo>
                      <a:pt x="8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4" name="Freeform 302"/>
              <p:cNvSpPr>
                <a:spLocks/>
              </p:cNvSpPr>
              <p:nvPr/>
            </p:nvSpPr>
            <p:spPr bwMode="auto">
              <a:xfrm>
                <a:off x="1672" y="2613"/>
                <a:ext cx="150" cy="1"/>
              </a:xfrm>
              <a:custGeom>
                <a:avLst/>
                <a:gdLst>
                  <a:gd name="T0" fmla="*/ 0 w 1497"/>
                  <a:gd name="T1" fmla="*/ 1496 w 1497"/>
                  <a:gd name="T2" fmla="*/ 1497 w 1497"/>
                </a:gdLst>
                <a:ahLst/>
                <a:cxnLst>
                  <a:cxn ang="0">
                    <a:pos x="T0" y="0"/>
                  </a:cxn>
                  <a:cxn ang="0">
                    <a:pos x="T1" y="0"/>
                  </a:cxn>
                  <a:cxn ang="0">
                    <a:pos x="T2" y="0"/>
                  </a:cxn>
                </a:cxnLst>
                <a:rect l="0" t="0" r="r" b="b"/>
                <a:pathLst>
                  <a:path w="1497">
                    <a:moveTo>
                      <a:pt x="0" y="0"/>
                    </a:moveTo>
                    <a:lnTo>
                      <a:pt x="1496" y="0"/>
                    </a:lnTo>
                    <a:lnTo>
                      <a:pt x="14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5" name="Freeform 303"/>
              <p:cNvSpPr>
                <a:spLocks/>
              </p:cNvSpPr>
              <p:nvPr/>
            </p:nvSpPr>
            <p:spPr bwMode="auto">
              <a:xfrm>
                <a:off x="1673" y="2577"/>
                <a:ext cx="24" cy="36"/>
              </a:xfrm>
              <a:custGeom>
                <a:avLst/>
                <a:gdLst>
                  <a:gd name="T0" fmla="*/ 246 w 247"/>
                  <a:gd name="T1" fmla="*/ 0 h 365"/>
                  <a:gd name="T2" fmla="*/ 101 w 247"/>
                  <a:gd name="T3" fmla="*/ 5 h 365"/>
                  <a:gd name="T4" fmla="*/ 0 w 247"/>
                  <a:gd name="T5" fmla="*/ 110 h 365"/>
                  <a:gd name="T6" fmla="*/ 0 w 247"/>
                  <a:gd name="T7" fmla="*/ 256 h 365"/>
                  <a:gd name="T8" fmla="*/ 101 w 247"/>
                  <a:gd name="T9" fmla="*/ 360 h 365"/>
                  <a:gd name="T10" fmla="*/ 246 w 247"/>
                  <a:gd name="T11" fmla="*/ 365 h 365"/>
                  <a:gd name="T12" fmla="*/ 247 w 247"/>
                  <a:gd name="T13" fmla="*/ 365 h 365"/>
                </a:gdLst>
                <a:ahLst/>
                <a:cxnLst>
                  <a:cxn ang="0">
                    <a:pos x="T0" y="T1"/>
                  </a:cxn>
                  <a:cxn ang="0">
                    <a:pos x="T2" y="T3"/>
                  </a:cxn>
                  <a:cxn ang="0">
                    <a:pos x="T4" y="T5"/>
                  </a:cxn>
                  <a:cxn ang="0">
                    <a:pos x="T6" y="T7"/>
                  </a:cxn>
                  <a:cxn ang="0">
                    <a:pos x="T8" y="T9"/>
                  </a:cxn>
                  <a:cxn ang="0">
                    <a:pos x="T10" y="T11"/>
                  </a:cxn>
                  <a:cxn ang="0">
                    <a:pos x="T12" y="T13"/>
                  </a:cxn>
                </a:cxnLst>
                <a:rect l="0" t="0" r="r" b="b"/>
                <a:pathLst>
                  <a:path w="247" h="365">
                    <a:moveTo>
                      <a:pt x="246" y="0"/>
                    </a:moveTo>
                    <a:lnTo>
                      <a:pt x="101" y="5"/>
                    </a:lnTo>
                    <a:lnTo>
                      <a:pt x="0" y="110"/>
                    </a:lnTo>
                    <a:lnTo>
                      <a:pt x="0" y="256"/>
                    </a:lnTo>
                    <a:lnTo>
                      <a:pt x="101" y="360"/>
                    </a:lnTo>
                    <a:lnTo>
                      <a:pt x="246" y="365"/>
                    </a:lnTo>
                    <a:lnTo>
                      <a:pt x="247" y="3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6" name="Freeform 304"/>
              <p:cNvSpPr>
                <a:spLocks/>
              </p:cNvSpPr>
              <p:nvPr/>
            </p:nvSpPr>
            <p:spPr bwMode="auto">
              <a:xfrm>
                <a:off x="1898" y="2577"/>
                <a:ext cx="65" cy="1"/>
              </a:xfrm>
              <a:custGeom>
                <a:avLst/>
                <a:gdLst>
                  <a:gd name="T0" fmla="*/ 646 w 646"/>
                  <a:gd name="T1" fmla="*/ 0 w 646"/>
                  <a:gd name="T2" fmla="*/ 1 w 646"/>
                </a:gdLst>
                <a:ahLst/>
                <a:cxnLst>
                  <a:cxn ang="0">
                    <a:pos x="T0" y="0"/>
                  </a:cxn>
                  <a:cxn ang="0">
                    <a:pos x="T1" y="0"/>
                  </a:cxn>
                  <a:cxn ang="0">
                    <a:pos x="T2" y="0"/>
                  </a:cxn>
                </a:cxnLst>
                <a:rect l="0" t="0" r="r" b="b"/>
                <a:pathLst>
                  <a:path w="646">
                    <a:moveTo>
                      <a:pt x="646"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7" name="Freeform 305"/>
              <p:cNvSpPr>
                <a:spLocks/>
              </p:cNvSpPr>
              <p:nvPr/>
            </p:nvSpPr>
            <p:spPr bwMode="auto">
              <a:xfrm>
                <a:off x="2183" y="2577"/>
                <a:ext cx="27" cy="1"/>
              </a:xfrm>
              <a:custGeom>
                <a:avLst/>
                <a:gdLst>
                  <a:gd name="T0" fmla="*/ 0 w 276"/>
                  <a:gd name="T1" fmla="*/ 274 w 276"/>
                  <a:gd name="T2" fmla="*/ 276 w 276"/>
                </a:gdLst>
                <a:ahLst/>
                <a:cxnLst>
                  <a:cxn ang="0">
                    <a:pos x="T0" y="0"/>
                  </a:cxn>
                  <a:cxn ang="0">
                    <a:pos x="T1" y="0"/>
                  </a:cxn>
                  <a:cxn ang="0">
                    <a:pos x="T2" y="0"/>
                  </a:cxn>
                </a:cxnLst>
                <a:rect l="0" t="0" r="r" b="b"/>
                <a:pathLst>
                  <a:path w="276">
                    <a:moveTo>
                      <a:pt x="0" y="0"/>
                    </a:moveTo>
                    <a:lnTo>
                      <a:pt x="274" y="0"/>
                    </a:lnTo>
                    <a:lnTo>
                      <a:pt x="2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8" name="Freeform 306"/>
              <p:cNvSpPr>
                <a:spLocks/>
              </p:cNvSpPr>
              <p:nvPr/>
            </p:nvSpPr>
            <p:spPr bwMode="auto">
              <a:xfrm>
                <a:off x="2141" y="2577"/>
                <a:ext cx="42" cy="1"/>
              </a:xfrm>
              <a:custGeom>
                <a:avLst/>
                <a:gdLst>
                  <a:gd name="T0" fmla="*/ 0 w 418"/>
                  <a:gd name="T1" fmla="*/ 417 w 418"/>
                  <a:gd name="T2" fmla="*/ 418 w 418"/>
                </a:gdLst>
                <a:ahLst/>
                <a:cxnLst>
                  <a:cxn ang="0">
                    <a:pos x="T0" y="0"/>
                  </a:cxn>
                  <a:cxn ang="0">
                    <a:pos x="T1" y="0"/>
                  </a:cxn>
                  <a:cxn ang="0">
                    <a:pos x="T2" y="0"/>
                  </a:cxn>
                </a:cxnLst>
                <a:rect l="0" t="0" r="r" b="b"/>
                <a:pathLst>
                  <a:path w="418">
                    <a:moveTo>
                      <a:pt x="0" y="0"/>
                    </a:moveTo>
                    <a:lnTo>
                      <a:pt x="417" y="0"/>
                    </a:lnTo>
                    <a:lnTo>
                      <a:pt x="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39" name="Freeform 307"/>
              <p:cNvSpPr>
                <a:spLocks/>
              </p:cNvSpPr>
              <p:nvPr/>
            </p:nvSpPr>
            <p:spPr bwMode="auto">
              <a:xfrm>
                <a:off x="2741" y="2577"/>
                <a:ext cx="33" cy="36"/>
              </a:xfrm>
              <a:custGeom>
                <a:avLst/>
                <a:gdLst>
                  <a:gd name="T0" fmla="*/ 0 w 334"/>
                  <a:gd name="T1" fmla="*/ 0 h 365"/>
                  <a:gd name="T2" fmla="*/ 109 w 334"/>
                  <a:gd name="T3" fmla="*/ 236 h 365"/>
                  <a:gd name="T4" fmla="*/ 333 w 334"/>
                  <a:gd name="T5" fmla="*/ 365 h 365"/>
                  <a:gd name="T6" fmla="*/ 334 w 334"/>
                  <a:gd name="T7" fmla="*/ 365 h 365"/>
                </a:gdLst>
                <a:ahLst/>
                <a:cxnLst>
                  <a:cxn ang="0">
                    <a:pos x="T0" y="T1"/>
                  </a:cxn>
                  <a:cxn ang="0">
                    <a:pos x="T2" y="T3"/>
                  </a:cxn>
                  <a:cxn ang="0">
                    <a:pos x="T4" y="T5"/>
                  </a:cxn>
                  <a:cxn ang="0">
                    <a:pos x="T6" y="T7"/>
                  </a:cxn>
                </a:cxnLst>
                <a:rect l="0" t="0" r="r" b="b"/>
                <a:pathLst>
                  <a:path w="334" h="365">
                    <a:moveTo>
                      <a:pt x="0" y="0"/>
                    </a:moveTo>
                    <a:lnTo>
                      <a:pt x="109" y="236"/>
                    </a:lnTo>
                    <a:lnTo>
                      <a:pt x="333" y="365"/>
                    </a:lnTo>
                    <a:lnTo>
                      <a:pt x="334" y="3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0" name="Freeform 308"/>
              <p:cNvSpPr>
                <a:spLocks/>
              </p:cNvSpPr>
              <p:nvPr/>
            </p:nvSpPr>
            <p:spPr bwMode="auto">
              <a:xfrm>
                <a:off x="2887" y="2613"/>
                <a:ext cx="26" cy="103"/>
              </a:xfrm>
              <a:custGeom>
                <a:avLst/>
                <a:gdLst>
                  <a:gd name="T0" fmla="*/ 0 w 256"/>
                  <a:gd name="T1" fmla="*/ 1024 h 1024"/>
                  <a:gd name="T2" fmla="*/ 188 w 256"/>
                  <a:gd name="T3" fmla="*/ 799 h 1024"/>
                  <a:gd name="T4" fmla="*/ 256 w 256"/>
                  <a:gd name="T5" fmla="*/ 512 h 1024"/>
                  <a:gd name="T6" fmla="*/ 188 w 256"/>
                  <a:gd name="T7" fmla="*/ 226 h 1024"/>
                  <a:gd name="T8" fmla="*/ 0 w 256"/>
                  <a:gd name="T9" fmla="*/ 0 h 1024"/>
                  <a:gd name="T10" fmla="*/ 1 w 256"/>
                  <a:gd name="T11" fmla="*/ 0 h 1024"/>
                </a:gdLst>
                <a:ahLst/>
                <a:cxnLst>
                  <a:cxn ang="0">
                    <a:pos x="T0" y="T1"/>
                  </a:cxn>
                  <a:cxn ang="0">
                    <a:pos x="T2" y="T3"/>
                  </a:cxn>
                  <a:cxn ang="0">
                    <a:pos x="T4" y="T5"/>
                  </a:cxn>
                  <a:cxn ang="0">
                    <a:pos x="T6" y="T7"/>
                  </a:cxn>
                  <a:cxn ang="0">
                    <a:pos x="T8" y="T9"/>
                  </a:cxn>
                  <a:cxn ang="0">
                    <a:pos x="T10" y="T11"/>
                  </a:cxn>
                </a:cxnLst>
                <a:rect l="0" t="0" r="r" b="b"/>
                <a:pathLst>
                  <a:path w="256" h="1024">
                    <a:moveTo>
                      <a:pt x="0" y="1024"/>
                    </a:moveTo>
                    <a:lnTo>
                      <a:pt x="188" y="799"/>
                    </a:lnTo>
                    <a:lnTo>
                      <a:pt x="256" y="512"/>
                    </a:lnTo>
                    <a:lnTo>
                      <a:pt x="188" y="226"/>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1" name="Freeform 309"/>
              <p:cNvSpPr>
                <a:spLocks/>
              </p:cNvSpPr>
              <p:nvPr/>
            </p:nvSpPr>
            <p:spPr bwMode="auto">
              <a:xfrm>
                <a:off x="3003" y="2591"/>
                <a:ext cx="12" cy="73"/>
              </a:xfrm>
              <a:custGeom>
                <a:avLst/>
                <a:gdLst>
                  <a:gd name="T0" fmla="*/ 0 w 119"/>
                  <a:gd name="T1" fmla="*/ 730 h 730"/>
                  <a:gd name="T2" fmla="*/ 22 w 119"/>
                  <a:gd name="T3" fmla="*/ 725 h 730"/>
                  <a:gd name="T4" fmla="*/ 43 w 119"/>
                  <a:gd name="T5" fmla="*/ 706 h 730"/>
                  <a:gd name="T6" fmla="*/ 63 w 119"/>
                  <a:gd name="T7" fmla="*/ 676 h 730"/>
                  <a:gd name="T8" fmla="*/ 80 w 119"/>
                  <a:gd name="T9" fmla="*/ 635 h 730"/>
                  <a:gd name="T10" fmla="*/ 95 w 119"/>
                  <a:gd name="T11" fmla="*/ 586 h 730"/>
                  <a:gd name="T12" fmla="*/ 106 w 119"/>
                  <a:gd name="T13" fmla="*/ 528 h 730"/>
                  <a:gd name="T14" fmla="*/ 114 w 119"/>
                  <a:gd name="T15" fmla="*/ 465 h 730"/>
                  <a:gd name="T16" fmla="*/ 119 w 119"/>
                  <a:gd name="T17" fmla="*/ 399 h 730"/>
                  <a:gd name="T18" fmla="*/ 119 w 119"/>
                  <a:gd name="T19" fmla="*/ 332 h 730"/>
                  <a:gd name="T20" fmla="*/ 114 w 119"/>
                  <a:gd name="T21" fmla="*/ 265 h 730"/>
                  <a:gd name="T22" fmla="*/ 106 w 119"/>
                  <a:gd name="T23" fmla="*/ 202 h 730"/>
                  <a:gd name="T24" fmla="*/ 95 w 119"/>
                  <a:gd name="T25" fmla="*/ 144 h 730"/>
                  <a:gd name="T26" fmla="*/ 80 w 119"/>
                  <a:gd name="T27" fmla="*/ 95 h 730"/>
                  <a:gd name="T28" fmla="*/ 63 w 119"/>
                  <a:gd name="T29" fmla="*/ 54 h 730"/>
                  <a:gd name="T30" fmla="*/ 43 w 119"/>
                  <a:gd name="T31" fmla="*/ 24 h 730"/>
                  <a:gd name="T32" fmla="*/ 22 w 119"/>
                  <a:gd name="T33" fmla="*/ 5 h 730"/>
                  <a:gd name="T34" fmla="*/ 0 w 119"/>
                  <a:gd name="T35" fmla="*/ 0 h 730"/>
                  <a:gd name="T36" fmla="*/ 1 w 119"/>
                  <a:gd name="T37"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730">
                    <a:moveTo>
                      <a:pt x="0" y="730"/>
                    </a:moveTo>
                    <a:lnTo>
                      <a:pt x="22" y="725"/>
                    </a:lnTo>
                    <a:lnTo>
                      <a:pt x="43" y="706"/>
                    </a:lnTo>
                    <a:lnTo>
                      <a:pt x="63" y="676"/>
                    </a:lnTo>
                    <a:lnTo>
                      <a:pt x="80" y="635"/>
                    </a:lnTo>
                    <a:lnTo>
                      <a:pt x="95" y="586"/>
                    </a:lnTo>
                    <a:lnTo>
                      <a:pt x="106" y="528"/>
                    </a:lnTo>
                    <a:lnTo>
                      <a:pt x="114" y="465"/>
                    </a:lnTo>
                    <a:lnTo>
                      <a:pt x="119" y="399"/>
                    </a:lnTo>
                    <a:lnTo>
                      <a:pt x="119" y="332"/>
                    </a:lnTo>
                    <a:lnTo>
                      <a:pt x="114" y="265"/>
                    </a:lnTo>
                    <a:lnTo>
                      <a:pt x="106" y="202"/>
                    </a:lnTo>
                    <a:lnTo>
                      <a:pt x="95" y="144"/>
                    </a:lnTo>
                    <a:lnTo>
                      <a:pt x="80" y="95"/>
                    </a:lnTo>
                    <a:lnTo>
                      <a:pt x="63" y="54"/>
                    </a:lnTo>
                    <a:lnTo>
                      <a:pt x="43" y="24"/>
                    </a:lnTo>
                    <a:lnTo>
                      <a:pt x="22" y="5"/>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2" name="Freeform 310"/>
              <p:cNvSpPr>
                <a:spLocks/>
              </p:cNvSpPr>
              <p:nvPr/>
            </p:nvSpPr>
            <p:spPr bwMode="auto">
              <a:xfrm>
                <a:off x="2913" y="2577"/>
                <a:ext cx="1" cy="175"/>
              </a:xfrm>
              <a:custGeom>
                <a:avLst/>
                <a:gdLst>
                  <a:gd name="T0" fmla="*/ 0 w 1"/>
                  <a:gd name="T1" fmla="*/ 0 h 1756"/>
                  <a:gd name="T2" fmla="*/ 0 w 1"/>
                  <a:gd name="T3" fmla="*/ 1756 h 1756"/>
                  <a:gd name="T4" fmla="*/ 1 w 1"/>
                  <a:gd name="T5" fmla="*/ 1756 h 1756"/>
                </a:gdLst>
                <a:ahLst/>
                <a:cxnLst>
                  <a:cxn ang="0">
                    <a:pos x="T0" y="T1"/>
                  </a:cxn>
                  <a:cxn ang="0">
                    <a:pos x="T2" y="T3"/>
                  </a:cxn>
                  <a:cxn ang="0">
                    <a:pos x="T4" y="T5"/>
                  </a:cxn>
                </a:cxnLst>
                <a:rect l="0" t="0" r="r" b="b"/>
                <a:pathLst>
                  <a:path w="1" h="1756">
                    <a:moveTo>
                      <a:pt x="0" y="0"/>
                    </a:moveTo>
                    <a:lnTo>
                      <a:pt x="0" y="1756"/>
                    </a:lnTo>
                    <a:lnTo>
                      <a:pt x="1" y="175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3" name="Freeform 311"/>
              <p:cNvSpPr>
                <a:spLocks/>
              </p:cNvSpPr>
              <p:nvPr/>
            </p:nvSpPr>
            <p:spPr bwMode="auto">
              <a:xfrm>
                <a:off x="2576" y="2664"/>
                <a:ext cx="33" cy="1"/>
              </a:xfrm>
              <a:custGeom>
                <a:avLst/>
                <a:gdLst>
                  <a:gd name="T0" fmla="*/ 0 w 328"/>
                  <a:gd name="T1" fmla="*/ 326 w 328"/>
                  <a:gd name="T2" fmla="*/ 328 w 328"/>
                </a:gdLst>
                <a:ahLst/>
                <a:cxnLst>
                  <a:cxn ang="0">
                    <a:pos x="T0" y="0"/>
                  </a:cxn>
                  <a:cxn ang="0">
                    <a:pos x="T1" y="0"/>
                  </a:cxn>
                  <a:cxn ang="0">
                    <a:pos x="T2" y="0"/>
                  </a:cxn>
                </a:cxnLst>
                <a:rect l="0" t="0" r="r" b="b"/>
                <a:pathLst>
                  <a:path w="328">
                    <a:moveTo>
                      <a:pt x="0" y="0"/>
                    </a:moveTo>
                    <a:lnTo>
                      <a:pt x="326" y="0"/>
                    </a:lnTo>
                    <a:lnTo>
                      <a:pt x="3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4" name="Freeform 312"/>
              <p:cNvSpPr>
                <a:spLocks/>
              </p:cNvSpPr>
              <p:nvPr/>
            </p:nvSpPr>
            <p:spPr bwMode="auto">
              <a:xfrm>
                <a:off x="2768" y="2716"/>
                <a:ext cx="145" cy="1"/>
              </a:xfrm>
              <a:custGeom>
                <a:avLst/>
                <a:gdLst>
                  <a:gd name="T0" fmla="*/ 0 w 1442"/>
                  <a:gd name="T1" fmla="*/ 1441 w 1442"/>
                  <a:gd name="T2" fmla="*/ 1442 w 1442"/>
                </a:gdLst>
                <a:ahLst/>
                <a:cxnLst>
                  <a:cxn ang="0">
                    <a:pos x="T0" y="0"/>
                  </a:cxn>
                  <a:cxn ang="0">
                    <a:pos x="T1" y="0"/>
                  </a:cxn>
                  <a:cxn ang="0">
                    <a:pos x="T2" y="0"/>
                  </a:cxn>
                </a:cxnLst>
                <a:rect l="0" t="0" r="r" b="b"/>
                <a:pathLst>
                  <a:path w="1442">
                    <a:moveTo>
                      <a:pt x="0" y="0"/>
                    </a:moveTo>
                    <a:lnTo>
                      <a:pt x="1441" y="0"/>
                    </a:lnTo>
                    <a:lnTo>
                      <a:pt x="14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5" name="Freeform 313"/>
              <p:cNvSpPr>
                <a:spLocks/>
              </p:cNvSpPr>
              <p:nvPr/>
            </p:nvSpPr>
            <p:spPr bwMode="auto">
              <a:xfrm>
                <a:off x="2887" y="2716"/>
                <a:ext cx="24" cy="36"/>
              </a:xfrm>
              <a:custGeom>
                <a:avLst/>
                <a:gdLst>
                  <a:gd name="T0" fmla="*/ 0 w 243"/>
                  <a:gd name="T1" fmla="*/ 367 h 367"/>
                  <a:gd name="T2" fmla="*/ 144 w 243"/>
                  <a:gd name="T3" fmla="*/ 360 h 367"/>
                  <a:gd name="T4" fmla="*/ 243 w 243"/>
                  <a:gd name="T5" fmla="*/ 257 h 367"/>
                  <a:gd name="T6" fmla="*/ 243 w 243"/>
                  <a:gd name="T7" fmla="*/ 112 h 367"/>
                  <a:gd name="T8" fmla="*/ 144 w 243"/>
                  <a:gd name="T9" fmla="*/ 7 h 367"/>
                  <a:gd name="T10" fmla="*/ 0 w 243"/>
                  <a:gd name="T11" fmla="*/ 0 h 367"/>
                  <a:gd name="T12" fmla="*/ 1 w 243"/>
                  <a:gd name="T13" fmla="*/ 0 h 367"/>
                </a:gdLst>
                <a:ahLst/>
                <a:cxnLst>
                  <a:cxn ang="0">
                    <a:pos x="T0" y="T1"/>
                  </a:cxn>
                  <a:cxn ang="0">
                    <a:pos x="T2" y="T3"/>
                  </a:cxn>
                  <a:cxn ang="0">
                    <a:pos x="T4" y="T5"/>
                  </a:cxn>
                  <a:cxn ang="0">
                    <a:pos x="T6" y="T7"/>
                  </a:cxn>
                  <a:cxn ang="0">
                    <a:pos x="T8" y="T9"/>
                  </a:cxn>
                  <a:cxn ang="0">
                    <a:pos x="T10" y="T11"/>
                  </a:cxn>
                  <a:cxn ang="0">
                    <a:pos x="T12" y="T13"/>
                  </a:cxn>
                </a:cxnLst>
                <a:rect l="0" t="0" r="r" b="b"/>
                <a:pathLst>
                  <a:path w="243" h="367">
                    <a:moveTo>
                      <a:pt x="0" y="367"/>
                    </a:moveTo>
                    <a:lnTo>
                      <a:pt x="144" y="360"/>
                    </a:lnTo>
                    <a:lnTo>
                      <a:pt x="243" y="257"/>
                    </a:lnTo>
                    <a:lnTo>
                      <a:pt x="243" y="112"/>
                    </a:lnTo>
                    <a:lnTo>
                      <a:pt x="144" y="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6" name="Freeform 314"/>
              <p:cNvSpPr>
                <a:spLocks/>
              </p:cNvSpPr>
              <p:nvPr/>
            </p:nvSpPr>
            <p:spPr bwMode="auto">
              <a:xfrm>
                <a:off x="2402" y="2664"/>
                <a:ext cx="67" cy="1"/>
              </a:xfrm>
              <a:custGeom>
                <a:avLst/>
                <a:gdLst>
                  <a:gd name="T0" fmla="*/ 0 w 670"/>
                  <a:gd name="T1" fmla="*/ 2 h 2"/>
                  <a:gd name="T2" fmla="*/ 669 w 670"/>
                  <a:gd name="T3" fmla="*/ 0 h 2"/>
                  <a:gd name="T4" fmla="*/ 670 w 670"/>
                  <a:gd name="T5" fmla="*/ 0 h 2"/>
                </a:gdLst>
                <a:ahLst/>
                <a:cxnLst>
                  <a:cxn ang="0">
                    <a:pos x="T0" y="T1"/>
                  </a:cxn>
                  <a:cxn ang="0">
                    <a:pos x="T2" y="T3"/>
                  </a:cxn>
                  <a:cxn ang="0">
                    <a:pos x="T4" y="T5"/>
                  </a:cxn>
                </a:cxnLst>
                <a:rect l="0" t="0" r="r" b="b"/>
                <a:pathLst>
                  <a:path w="670" h="2">
                    <a:moveTo>
                      <a:pt x="0" y="2"/>
                    </a:moveTo>
                    <a:lnTo>
                      <a:pt x="669" y="0"/>
                    </a:lnTo>
                    <a:lnTo>
                      <a:pt x="6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7" name="Freeform 315"/>
              <p:cNvSpPr>
                <a:spLocks/>
              </p:cNvSpPr>
              <p:nvPr/>
            </p:nvSpPr>
            <p:spPr bwMode="auto">
              <a:xfrm>
                <a:off x="2482" y="2664"/>
                <a:ext cx="14" cy="1"/>
              </a:xfrm>
              <a:custGeom>
                <a:avLst/>
                <a:gdLst>
                  <a:gd name="T0" fmla="*/ 0 w 138"/>
                  <a:gd name="T1" fmla="*/ 1 h 1"/>
                  <a:gd name="T2" fmla="*/ 137 w 138"/>
                  <a:gd name="T3" fmla="*/ 0 h 1"/>
                  <a:gd name="T4" fmla="*/ 138 w 138"/>
                  <a:gd name="T5" fmla="*/ 0 h 1"/>
                </a:gdLst>
                <a:ahLst/>
                <a:cxnLst>
                  <a:cxn ang="0">
                    <a:pos x="T0" y="T1"/>
                  </a:cxn>
                  <a:cxn ang="0">
                    <a:pos x="T2" y="T3"/>
                  </a:cxn>
                  <a:cxn ang="0">
                    <a:pos x="T4" y="T5"/>
                  </a:cxn>
                </a:cxnLst>
                <a:rect l="0" t="0" r="r" b="b"/>
                <a:pathLst>
                  <a:path w="138" h="1">
                    <a:moveTo>
                      <a:pt x="0" y="1"/>
                    </a:moveTo>
                    <a:lnTo>
                      <a:pt x="137" y="0"/>
                    </a:lnTo>
                    <a:lnTo>
                      <a:pt x="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8" name="Freeform 316"/>
              <p:cNvSpPr>
                <a:spLocks/>
              </p:cNvSpPr>
              <p:nvPr/>
            </p:nvSpPr>
            <p:spPr bwMode="auto">
              <a:xfrm>
                <a:off x="2510" y="2664"/>
                <a:ext cx="67" cy="1"/>
              </a:xfrm>
              <a:custGeom>
                <a:avLst/>
                <a:gdLst>
                  <a:gd name="T0" fmla="*/ 0 w 670"/>
                  <a:gd name="T1" fmla="*/ 3 h 3"/>
                  <a:gd name="T2" fmla="*/ 669 w 670"/>
                  <a:gd name="T3" fmla="*/ 0 h 3"/>
                  <a:gd name="T4" fmla="*/ 670 w 670"/>
                  <a:gd name="T5" fmla="*/ 0 h 3"/>
                </a:gdLst>
                <a:ahLst/>
                <a:cxnLst>
                  <a:cxn ang="0">
                    <a:pos x="T0" y="T1"/>
                  </a:cxn>
                  <a:cxn ang="0">
                    <a:pos x="T2" y="T3"/>
                  </a:cxn>
                  <a:cxn ang="0">
                    <a:pos x="T4" y="T5"/>
                  </a:cxn>
                </a:cxnLst>
                <a:rect l="0" t="0" r="r" b="b"/>
                <a:pathLst>
                  <a:path w="670" h="3">
                    <a:moveTo>
                      <a:pt x="0" y="3"/>
                    </a:moveTo>
                    <a:lnTo>
                      <a:pt x="669" y="0"/>
                    </a:lnTo>
                    <a:lnTo>
                      <a:pt x="6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49" name="Freeform 317"/>
              <p:cNvSpPr>
                <a:spLocks/>
              </p:cNvSpPr>
              <p:nvPr/>
            </p:nvSpPr>
            <p:spPr bwMode="auto">
              <a:xfrm>
                <a:off x="2737" y="2716"/>
                <a:ext cx="37" cy="36"/>
              </a:xfrm>
              <a:custGeom>
                <a:avLst/>
                <a:gdLst>
                  <a:gd name="T0" fmla="*/ 364 w 364"/>
                  <a:gd name="T1" fmla="*/ 0 h 367"/>
                  <a:gd name="T2" fmla="*/ 99 w 364"/>
                  <a:gd name="T3" fmla="*/ 99 h 367"/>
                  <a:gd name="T4" fmla="*/ 0 w 364"/>
                  <a:gd name="T5" fmla="*/ 367 h 367"/>
                  <a:gd name="T6" fmla="*/ 1 w 364"/>
                  <a:gd name="T7" fmla="*/ 367 h 367"/>
                </a:gdLst>
                <a:ahLst/>
                <a:cxnLst>
                  <a:cxn ang="0">
                    <a:pos x="T0" y="T1"/>
                  </a:cxn>
                  <a:cxn ang="0">
                    <a:pos x="T2" y="T3"/>
                  </a:cxn>
                  <a:cxn ang="0">
                    <a:pos x="T4" y="T5"/>
                  </a:cxn>
                  <a:cxn ang="0">
                    <a:pos x="T6" y="T7"/>
                  </a:cxn>
                </a:cxnLst>
                <a:rect l="0" t="0" r="r" b="b"/>
                <a:pathLst>
                  <a:path w="364" h="367">
                    <a:moveTo>
                      <a:pt x="364" y="0"/>
                    </a:moveTo>
                    <a:lnTo>
                      <a:pt x="99" y="99"/>
                    </a:lnTo>
                    <a:lnTo>
                      <a:pt x="0" y="367"/>
                    </a:lnTo>
                    <a:lnTo>
                      <a:pt x="1" y="36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0" name="Freeform 318"/>
              <p:cNvSpPr>
                <a:spLocks/>
              </p:cNvSpPr>
              <p:nvPr/>
            </p:nvSpPr>
            <p:spPr bwMode="auto">
              <a:xfrm>
                <a:off x="2989" y="2664"/>
                <a:ext cx="27" cy="74"/>
              </a:xfrm>
              <a:custGeom>
                <a:avLst/>
                <a:gdLst>
                  <a:gd name="T0" fmla="*/ 135 w 270"/>
                  <a:gd name="T1" fmla="*/ 0 h 731"/>
                  <a:gd name="T2" fmla="*/ 109 w 270"/>
                  <a:gd name="T3" fmla="*/ 8 h 731"/>
                  <a:gd name="T4" fmla="*/ 84 w 270"/>
                  <a:gd name="T5" fmla="*/ 27 h 731"/>
                  <a:gd name="T6" fmla="*/ 62 w 270"/>
                  <a:gd name="T7" fmla="*/ 59 h 731"/>
                  <a:gd name="T8" fmla="*/ 42 w 270"/>
                  <a:gd name="T9" fmla="*/ 102 h 731"/>
                  <a:gd name="T10" fmla="*/ 26 w 270"/>
                  <a:gd name="T11" fmla="*/ 155 h 731"/>
                  <a:gd name="T12" fmla="*/ 13 w 270"/>
                  <a:gd name="T13" fmla="*/ 215 h 731"/>
                  <a:gd name="T14" fmla="*/ 4 w 270"/>
                  <a:gd name="T15" fmla="*/ 280 h 731"/>
                  <a:gd name="T16" fmla="*/ 0 w 270"/>
                  <a:gd name="T17" fmla="*/ 350 h 731"/>
                  <a:gd name="T18" fmla="*/ 1 w 270"/>
                  <a:gd name="T19" fmla="*/ 418 h 731"/>
                  <a:gd name="T20" fmla="*/ 7 w 270"/>
                  <a:gd name="T21" fmla="*/ 487 h 731"/>
                  <a:gd name="T22" fmla="*/ 18 w 270"/>
                  <a:gd name="T23" fmla="*/ 550 h 731"/>
                  <a:gd name="T24" fmla="*/ 33 w 270"/>
                  <a:gd name="T25" fmla="*/ 606 h 731"/>
                  <a:gd name="T26" fmla="*/ 51 w 270"/>
                  <a:gd name="T27" fmla="*/ 654 h 731"/>
                  <a:gd name="T28" fmla="*/ 74 w 270"/>
                  <a:gd name="T29" fmla="*/ 691 h 731"/>
                  <a:gd name="T30" fmla="*/ 97 w 270"/>
                  <a:gd name="T31" fmla="*/ 718 h 731"/>
                  <a:gd name="T32" fmla="*/ 122 w 270"/>
                  <a:gd name="T33" fmla="*/ 731 h 731"/>
                  <a:gd name="T34" fmla="*/ 148 w 270"/>
                  <a:gd name="T35" fmla="*/ 731 h 731"/>
                  <a:gd name="T36" fmla="*/ 173 w 270"/>
                  <a:gd name="T37" fmla="*/ 718 h 731"/>
                  <a:gd name="T38" fmla="*/ 197 w 270"/>
                  <a:gd name="T39" fmla="*/ 691 h 731"/>
                  <a:gd name="T40" fmla="*/ 218 w 270"/>
                  <a:gd name="T41" fmla="*/ 654 h 731"/>
                  <a:gd name="T42" fmla="*/ 238 w 270"/>
                  <a:gd name="T43" fmla="*/ 606 h 731"/>
                  <a:gd name="T44" fmla="*/ 253 w 270"/>
                  <a:gd name="T45" fmla="*/ 550 h 731"/>
                  <a:gd name="T46" fmla="*/ 263 w 270"/>
                  <a:gd name="T47" fmla="*/ 487 h 731"/>
                  <a:gd name="T48" fmla="*/ 269 w 270"/>
                  <a:gd name="T49" fmla="*/ 418 h 731"/>
                  <a:gd name="T50" fmla="*/ 270 w 270"/>
                  <a:gd name="T51" fmla="*/ 350 h 731"/>
                  <a:gd name="T52" fmla="*/ 267 w 270"/>
                  <a:gd name="T53" fmla="*/ 280 h 731"/>
                  <a:gd name="T54" fmla="*/ 258 w 270"/>
                  <a:gd name="T55" fmla="*/ 215 h 731"/>
                  <a:gd name="T56" fmla="*/ 245 w 270"/>
                  <a:gd name="T57" fmla="*/ 155 h 731"/>
                  <a:gd name="T58" fmla="*/ 228 w 270"/>
                  <a:gd name="T59" fmla="*/ 102 h 731"/>
                  <a:gd name="T60" fmla="*/ 209 w 270"/>
                  <a:gd name="T61" fmla="*/ 59 h 731"/>
                  <a:gd name="T62" fmla="*/ 185 w 270"/>
                  <a:gd name="T63" fmla="*/ 27 h 731"/>
                  <a:gd name="T64" fmla="*/ 161 w 270"/>
                  <a:gd name="T65" fmla="*/ 8 h 731"/>
                  <a:gd name="T66" fmla="*/ 135 w 270"/>
                  <a:gd name="T67" fmla="*/ 0 h 731"/>
                  <a:gd name="T68" fmla="*/ 136 w 270"/>
                  <a:gd name="T69"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0" h="731">
                    <a:moveTo>
                      <a:pt x="135" y="0"/>
                    </a:moveTo>
                    <a:lnTo>
                      <a:pt x="109" y="8"/>
                    </a:lnTo>
                    <a:lnTo>
                      <a:pt x="84" y="27"/>
                    </a:lnTo>
                    <a:lnTo>
                      <a:pt x="62" y="59"/>
                    </a:lnTo>
                    <a:lnTo>
                      <a:pt x="42" y="102"/>
                    </a:lnTo>
                    <a:lnTo>
                      <a:pt x="26" y="155"/>
                    </a:lnTo>
                    <a:lnTo>
                      <a:pt x="13" y="215"/>
                    </a:lnTo>
                    <a:lnTo>
                      <a:pt x="4" y="280"/>
                    </a:lnTo>
                    <a:lnTo>
                      <a:pt x="0" y="350"/>
                    </a:lnTo>
                    <a:lnTo>
                      <a:pt x="1" y="418"/>
                    </a:lnTo>
                    <a:lnTo>
                      <a:pt x="7" y="487"/>
                    </a:lnTo>
                    <a:lnTo>
                      <a:pt x="18" y="550"/>
                    </a:lnTo>
                    <a:lnTo>
                      <a:pt x="33" y="606"/>
                    </a:lnTo>
                    <a:lnTo>
                      <a:pt x="51" y="654"/>
                    </a:lnTo>
                    <a:lnTo>
                      <a:pt x="74" y="691"/>
                    </a:lnTo>
                    <a:lnTo>
                      <a:pt x="97" y="718"/>
                    </a:lnTo>
                    <a:lnTo>
                      <a:pt x="122" y="731"/>
                    </a:lnTo>
                    <a:lnTo>
                      <a:pt x="148" y="731"/>
                    </a:lnTo>
                    <a:lnTo>
                      <a:pt x="173" y="718"/>
                    </a:lnTo>
                    <a:lnTo>
                      <a:pt x="197" y="691"/>
                    </a:lnTo>
                    <a:lnTo>
                      <a:pt x="218" y="654"/>
                    </a:lnTo>
                    <a:lnTo>
                      <a:pt x="238" y="606"/>
                    </a:lnTo>
                    <a:lnTo>
                      <a:pt x="253" y="550"/>
                    </a:lnTo>
                    <a:lnTo>
                      <a:pt x="263" y="487"/>
                    </a:lnTo>
                    <a:lnTo>
                      <a:pt x="269" y="418"/>
                    </a:lnTo>
                    <a:lnTo>
                      <a:pt x="270" y="350"/>
                    </a:lnTo>
                    <a:lnTo>
                      <a:pt x="267" y="280"/>
                    </a:lnTo>
                    <a:lnTo>
                      <a:pt x="258" y="215"/>
                    </a:lnTo>
                    <a:lnTo>
                      <a:pt x="245" y="155"/>
                    </a:lnTo>
                    <a:lnTo>
                      <a:pt x="228" y="102"/>
                    </a:lnTo>
                    <a:lnTo>
                      <a:pt x="209" y="59"/>
                    </a:lnTo>
                    <a:lnTo>
                      <a:pt x="185" y="27"/>
                    </a:lnTo>
                    <a:lnTo>
                      <a:pt x="161" y="8"/>
                    </a:lnTo>
                    <a:lnTo>
                      <a:pt x="135" y="0"/>
                    </a:lnTo>
                    <a:lnTo>
                      <a:pt x="1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1" name="Freeform 319"/>
              <p:cNvSpPr>
                <a:spLocks/>
              </p:cNvSpPr>
              <p:nvPr/>
            </p:nvSpPr>
            <p:spPr bwMode="auto">
              <a:xfrm>
                <a:off x="2913" y="2738"/>
                <a:ext cx="90" cy="1"/>
              </a:xfrm>
              <a:custGeom>
                <a:avLst/>
                <a:gdLst>
                  <a:gd name="T0" fmla="*/ 0 w 902"/>
                  <a:gd name="T1" fmla="*/ 901 w 902"/>
                  <a:gd name="T2" fmla="*/ 902 w 902"/>
                </a:gdLst>
                <a:ahLst/>
                <a:cxnLst>
                  <a:cxn ang="0">
                    <a:pos x="T0" y="0"/>
                  </a:cxn>
                  <a:cxn ang="0">
                    <a:pos x="T1" y="0"/>
                  </a:cxn>
                  <a:cxn ang="0">
                    <a:pos x="T2" y="0"/>
                  </a:cxn>
                </a:cxnLst>
                <a:rect l="0" t="0" r="r" b="b"/>
                <a:pathLst>
                  <a:path w="902">
                    <a:moveTo>
                      <a:pt x="0" y="0"/>
                    </a:moveTo>
                    <a:lnTo>
                      <a:pt x="901" y="0"/>
                    </a:lnTo>
                    <a:lnTo>
                      <a:pt x="9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2" name="Freeform 320"/>
              <p:cNvSpPr>
                <a:spLocks/>
              </p:cNvSpPr>
              <p:nvPr/>
            </p:nvSpPr>
            <p:spPr bwMode="auto">
              <a:xfrm>
                <a:off x="2741" y="2577"/>
                <a:ext cx="172" cy="1"/>
              </a:xfrm>
              <a:custGeom>
                <a:avLst/>
                <a:gdLst>
                  <a:gd name="T0" fmla="*/ 0 w 1722"/>
                  <a:gd name="T1" fmla="*/ 1721 w 1722"/>
                  <a:gd name="T2" fmla="*/ 1722 w 1722"/>
                </a:gdLst>
                <a:ahLst/>
                <a:cxnLst>
                  <a:cxn ang="0">
                    <a:pos x="T0" y="0"/>
                  </a:cxn>
                  <a:cxn ang="0">
                    <a:pos x="T1" y="0"/>
                  </a:cxn>
                  <a:cxn ang="0">
                    <a:pos x="T2" y="0"/>
                  </a:cxn>
                </a:cxnLst>
                <a:rect l="0" t="0" r="r" b="b"/>
                <a:pathLst>
                  <a:path w="1722">
                    <a:moveTo>
                      <a:pt x="0" y="0"/>
                    </a:moveTo>
                    <a:lnTo>
                      <a:pt x="1721" y="0"/>
                    </a:lnTo>
                    <a:lnTo>
                      <a:pt x="17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3" name="Freeform 321"/>
              <p:cNvSpPr>
                <a:spLocks/>
              </p:cNvSpPr>
              <p:nvPr/>
            </p:nvSpPr>
            <p:spPr bwMode="auto">
              <a:xfrm>
                <a:off x="2774" y="2613"/>
                <a:ext cx="139" cy="1"/>
              </a:xfrm>
              <a:custGeom>
                <a:avLst/>
                <a:gdLst>
                  <a:gd name="T0" fmla="*/ 0 w 1389"/>
                  <a:gd name="T1" fmla="*/ 1388 w 1389"/>
                  <a:gd name="T2" fmla="*/ 1389 w 1389"/>
                </a:gdLst>
                <a:ahLst/>
                <a:cxnLst>
                  <a:cxn ang="0">
                    <a:pos x="T0" y="0"/>
                  </a:cxn>
                  <a:cxn ang="0">
                    <a:pos x="T1" y="0"/>
                  </a:cxn>
                  <a:cxn ang="0">
                    <a:pos x="T2" y="0"/>
                  </a:cxn>
                </a:cxnLst>
                <a:rect l="0" t="0" r="r" b="b"/>
                <a:pathLst>
                  <a:path w="1389">
                    <a:moveTo>
                      <a:pt x="0" y="0"/>
                    </a:moveTo>
                    <a:lnTo>
                      <a:pt x="1388" y="0"/>
                    </a:lnTo>
                    <a:lnTo>
                      <a:pt x="13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4" name="Freeform 322"/>
              <p:cNvSpPr>
                <a:spLocks/>
              </p:cNvSpPr>
              <p:nvPr/>
            </p:nvSpPr>
            <p:spPr bwMode="auto">
              <a:xfrm>
                <a:off x="2887" y="2577"/>
                <a:ext cx="24" cy="36"/>
              </a:xfrm>
              <a:custGeom>
                <a:avLst/>
                <a:gdLst>
                  <a:gd name="T0" fmla="*/ 0 w 243"/>
                  <a:gd name="T1" fmla="*/ 365 h 365"/>
                  <a:gd name="T2" fmla="*/ 144 w 243"/>
                  <a:gd name="T3" fmla="*/ 359 h 365"/>
                  <a:gd name="T4" fmla="*/ 243 w 243"/>
                  <a:gd name="T5" fmla="*/ 255 h 365"/>
                  <a:gd name="T6" fmla="*/ 243 w 243"/>
                  <a:gd name="T7" fmla="*/ 110 h 365"/>
                  <a:gd name="T8" fmla="*/ 144 w 243"/>
                  <a:gd name="T9" fmla="*/ 6 h 365"/>
                  <a:gd name="T10" fmla="*/ 0 w 243"/>
                  <a:gd name="T11" fmla="*/ 0 h 365"/>
                  <a:gd name="T12" fmla="*/ 1 w 243"/>
                  <a:gd name="T13" fmla="*/ 0 h 365"/>
                </a:gdLst>
                <a:ahLst/>
                <a:cxnLst>
                  <a:cxn ang="0">
                    <a:pos x="T0" y="T1"/>
                  </a:cxn>
                  <a:cxn ang="0">
                    <a:pos x="T2" y="T3"/>
                  </a:cxn>
                  <a:cxn ang="0">
                    <a:pos x="T4" y="T5"/>
                  </a:cxn>
                  <a:cxn ang="0">
                    <a:pos x="T6" y="T7"/>
                  </a:cxn>
                  <a:cxn ang="0">
                    <a:pos x="T8" y="T9"/>
                  </a:cxn>
                  <a:cxn ang="0">
                    <a:pos x="T10" y="T11"/>
                  </a:cxn>
                  <a:cxn ang="0">
                    <a:pos x="T12" y="T13"/>
                  </a:cxn>
                </a:cxnLst>
                <a:rect l="0" t="0" r="r" b="b"/>
                <a:pathLst>
                  <a:path w="243" h="365">
                    <a:moveTo>
                      <a:pt x="0" y="365"/>
                    </a:moveTo>
                    <a:lnTo>
                      <a:pt x="144" y="359"/>
                    </a:lnTo>
                    <a:lnTo>
                      <a:pt x="243" y="255"/>
                    </a:lnTo>
                    <a:lnTo>
                      <a:pt x="243" y="110"/>
                    </a:lnTo>
                    <a:lnTo>
                      <a:pt x="144" y="6"/>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5" name="Freeform 323"/>
              <p:cNvSpPr>
                <a:spLocks/>
              </p:cNvSpPr>
              <p:nvPr/>
            </p:nvSpPr>
            <p:spPr bwMode="auto">
              <a:xfrm>
                <a:off x="2599" y="2577"/>
                <a:ext cx="142" cy="1"/>
              </a:xfrm>
              <a:custGeom>
                <a:avLst/>
                <a:gdLst>
                  <a:gd name="T0" fmla="*/ 1420 w 1420"/>
                  <a:gd name="T1" fmla="*/ 0 w 1420"/>
                  <a:gd name="T2" fmla="*/ 1 w 1420"/>
                </a:gdLst>
                <a:ahLst/>
                <a:cxnLst>
                  <a:cxn ang="0">
                    <a:pos x="T0" y="0"/>
                  </a:cxn>
                  <a:cxn ang="0">
                    <a:pos x="T1" y="0"/>
                  </a:cxn>
                  <a:cxn ang="0">
                    <a:pos x="T2" y="0"/>
                  </a:cxn>
                </a:cxnLst>
                <a:rect l="0" t="0" r="r" b="b"/>
                <a:pathLst>
                  <a:path w="1420">
                    <a:moveTo>
                      <a:pt x="142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6" name="Freeform 324"/>
              <p:cNvSpPr>
                <a:spLocks/>
              </p:cNvSpPr>
              <p:nvPr/>
            </p:nvSpPr>
            <p:spPr bwMode="auto">
              <a:xfrm>
                <a:off x="2475" y="2577"/>
                <a:ext cx="100" cy="1"/>
              </a:xfrm>
              <a:custGeom>
                <a:avLst/>
                <a:gdLst>
                  <a:gd name="T0" fmla="*/ 1005 w 1005"/>
                  <a:gd name="T1" fmla="*/ 0 w 1005"/>
                  <a:gd name="T2" fmla="*/ 1 w 1005"/>
                </a:gdLst>
                <a:ahLst/>
                <a:cxnLst>
                  <a:cxn ang="0">
                    <a:pos x="T0" y="0"/>
                  </a:cxn>
                  <a:cxn ang="0">
                    <a:pos x="T1" y="0"/>
                  </a:cxn>
                  <a:cxn ang="0">
                    <a:pos x="T2" y="0"/>
                  </a:cxn>
                </a:cxnLst>
                <a:rect l="0" t="0" r="r" b="b"/>
                <a:pathLst>
                  <a:path w="1005">
                    <a:moveTo>
                      <a:pt x="100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7" name="Freeform 325"/>
              <p:cNvSpPr>
                <a:spLocks/>
              </p:cNvSpPr>
              <p:nvPr/>
            </p:nvSpPr>
            <p:spPr bwMode="auto">
              <a:xfrm>
                <a:off x="2444" y="2577"/>
                <a:ext cx="31" cy="1"/>
              </a:xfrm>
              <a:custGeom>
                <a:avLst/>
                <a:gdLst>
                  <a:gd name="T0" fmla="*/ 311 w 311"/>
                  <a:gd name="T1" fmla="*/ 0 w 311"/>
                  <a:gd name="T2" fmla="*/ 1 w 311"/>
                </a:gdLst>
                <a:ahLst/>
                <a:cxnLst>
                  <a:cxn ang="0">
                    <a:pos x="T0" y="0"/>
                  </a:cxn>
                  <a:cxn ang="0">
                    <a:pos x="T1" y="0"/>
                  </a:cxn>
                  <a:cxn ang="0">
                    <a:pos x="T2" y="0"/>
                  </a:cxn>
                </a:cxnLst>
                <a:rect l="0" t="0" r="r" b="b"/>
                <a:pathLst>
                  <a:path w="311">
                    <a:moveTo>
                      <a:pt x="31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8" name="Freeform 326"/>
              <p:cNvSpPr>
                <a:spLocks/>
              </p:cNvSpPr>
              <p:nvPr/>
            </p:nvSpPr>
            <p:spPr bwMode="auto">
              <a:xfrm>
                <a:off x="2575" y="2577"/>
                <a:ext cx="25" cy="1"/>
              </a:xfrm>
              <a:custGeom>
                <a:avLst/>
                <a:gdLst>
                  <a:gd name="T0" fmla="*/ 0 w 247"/>
                  <a:gd name="T1" fmla="*/ 246 w 247"/>
                  <a:gd name="T2" fmla="*/ 247 w 247"/>
                </a:gdLst>
                <a:ahLst/>
                <a:cxnLst>
                  <a:cxn ang="0">
                    <a:pos x="T0" y="0"/>
                  </a:cxn>
                  <a:cxn ang="0">
                    <a:pos x="T1" y="0"/>
                  </a:cxn>
                  <a:cxn ang="0">
                    <a:pos x="T2" y="0"/>
                  </a:cxn>
                </a:cxnLst>
                <a:rect l="0" t="0" r="r" b="b"/>
                <a:pathLst>
                  <a:path w="247">
                    <a:moveTo>
                      <a:pt x="0" y="0"/>
                    </a:moveTo>
                    <a:lnTo>
                      <a:pt x="246" y="0"/>
                    </a:lnTo>
                    <a:lnTo>
                      <a:pt x="2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59" name="Freeform 327"/>
              <p:cNvSpPr>
                <a:spLocks/>
              </p:cNvSpPr>
              <p:nvPr/>
            </p:nvSpPr>
            <p:spPr bwMode="auto">
              <a:xfrm>
                <a:off x="2913" y="2591"/>
                <a:ext cx="90" cy="1"/>
              </a:xfrm>
              <a:custGeom>
                <a:avLst/>
                <a:gdLst>
                  <a:gd name="T0" fmla="*/ 0 w 902"/>
                  <a:gd name="T1" fmla="*/ 901 w 902"/>
                  <a:gd name="T2" fmla="*/ 902 w 902"/>
                </a:gdLst>
                <a:ahLst/>
                <a:cxnLst>
                  <a:cxn ang="0">
                    <a:pos x="T0" y="0"/>
                  </a:cxn>
                  <a:cxn ang="0">
                    <a:pos x="T1" y="0"/>
                  </a:cxn>
                  <a:cxn ang="0">
                    <a:pos x="T2" y="0"/>
                  </a:cxn>
                </a:cxnLst>
                <a:rect l="0" t="0" r="r" b="b"/>
                <a:pathLst>
                  <a:path w="902">
                    <a:moveTo>
                      <a:pt x="0" y="0"/>
                    </a:moveTo>
                    <a:lnTo>
                      <a:pt x="901" y="0"/>
                    </a:lnTo>
                    <a:lnTo>
                      <a:pt x="9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0" name="Freeform 328"/>
              <p:cNvSpPr>
                <a:spLocks/>
              </p:cNvSpPr>
              <p:nvPr/>
            </p:nvSpPr>
            <p:spPr bwMode="auto">
              <a:xfrm>
                <a:off x="1963" y="2577"/>
                <a:ext cx="178" cy="1"/>
              </a:xfrm>
              <a:custGeom>
                <a:avLst/>
                <a:gdLst>
                  <a:gd name="T0" fmla="*/ 1779 w 1779"/>
                  <a:gd name="T1" fmla="*/ 0 w 1779"/>
                  <a:gd name="T2" fmla="*/ 1 w 1779"/>
                </a:gdLst>
                <a:ahLst/>
                <a:cxnLst>
                  <a:cxn ang="0">
                    <a:pos x="T0" y="0"/>
                  </a:cxn>
                  <a:cxn ang="0">
                    <a:pos x="T1" y="0"/>
                  </a:cxn>
                  <a:cxn ang="0">
                    <a:pos x="T2" y="0"/>
                  </a:cxn>
                </a:cxnLst>
                <a:rect l="0" t="0" r="r" b="b"/>
                <a:pathLst>
                  <a:path w="1779">
                    <a:moveTo>
                      <a:pt x="177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1" name="Freeform 329"/>
              <p:cNvSpPr>
                <a:spLocks/>
              </p:cNvSpPr>
              <p:nvPr/>
            </p:nvSpPr>
            <p:spPr bwMode="auto">
              <a:xfrm>
                <a:off x="2011" y="2752"/>
                <a:ext cx="172" cy="1"/>
              </a:xfrm>
              <a:custGeom>
                <a:avLst/>
                <a:gdLst>
                  <a:gd name="T0" fmla="*/ 1717 w 1717"/>
                  <a:gd name="T1" fmla="*/ 0 w 1717"/>
                  <a:gd name="T2" fmla="*/ 1 w 1717"/>
                </a:gdLst>
                <a:ahLst/>
                <a:cxnLst>
                  <a:cxn ang="0">
                    <a:pos x="T0" y="0"/>
                  </a:cxn>
                  <a:cxn ang="0">
                    <a:pos x="T1" y="0"/>
                  </a:cxn>
                  <a:cxn ang="0">
                    <a:pos x="T2" y="0"/>
                  </a:cxn>
                </a:cxnLst>
                <a:rect l="0" t="0" r="r" b="b"/>
                <a:pathLst>
                  <a:path w="1717">
                    <a:moveTo>
                      <a:pt x="1717"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2" name="Freeform 330"/>
              <p:cNvSpPr>
                <a:spLocks/>
              </p:cNvSpPr>
              <p:nvPr/>
            </p:nvSpPr>
            <p:spPr bwMode="auto">
              <a:xfrm>
                <a:off x="2181" y="2664"/>
                <a:ext cx="263" cy="146"/>
              </a:xfrm>
              <a:custGeom>
                <a:avLst/>
                <a:gdLst>
                  <a:gd name="T0" fmla="*/ 0 w 2628"/>
                  <a:gd name="T1" fmla="*/ 0 h 1457"/>
                  <a:gd name="T2" fmla="*/ 124 w 2628"/>
                  <a:gd name="T3" fmla="*/ 593 h 1457"/>
                  <a:gd name="T4" fmla="*/ 478 w 2628"/>
                  <a:gd name="T5" fmla="*/ 1084 h 1457"/>
                  <a:gd name="T6" fmla="*/ 999 w 2628"/>
                  <a:gd name="T7" fmla="*/ 1389 h 1457"/>
                  <a:gd name="T8" fmla="*/ 1597 w 2628"/>
                  <a:gd name="T9" fmla="*/ 1457 h 1457"/>
                  <a:gd name="T10" fmla="*/ 2174 w 2628"/>
                  <a:gd name="T11" fmla="*/ 1277 h 1457"/>
                  <a:gd name="T12" fmla="*/ 2627 w 2628"/>
                  <a:gd name="T13" fmla="*/ 879 h 1457"/>
                  <a:gd name="T14" fmla="*/ 2628 w 2628"/>
                  <a:gd name="T15" fmla="*/ 879 h 14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8" h="1457">
                    <a:moveTo>
                      <a:pt x="0" y="0"/>
                    </a:moveTo>
                    <a:lnTo>
                      <a:pt x="124" y="593"/>
                    </a:lnTo>
                    <a:lnTo>
                      <a:pt x="478" y="1084"/>
                    </a:lnTo>
                    <a:lnTo>
                      <a:pt x="999" y="1389"/>
                    </a:lnTo>
                    <a:lnTo>
                      <a:pt x="1597" y="1457"/>
                    </a:lnTo>
                    <a:lnTo>
                      <a:pt x="2174" y="1277"/>
                    </a:lnTo>
                    <a:lnTo>
                      <a:pt x="2627" y="879"/>
                    </a:lnTo>
                    <a:lnTo>
                      <a:pt x="2628" y="87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3" name="Freeform 331"/>
              <p:cNvSpPr>
                <a:spLocks/>
              </p:cNvSpPr>
              <p:nvPr/>
            </p:nvSpPr>
            <p:spPr bwMode="auto">
              <a:xfrm>
                <a:off x="2254" y="2591"/>
                <a:ext cx="146" cy="73"/>
              </a:xfrm>
              <a:custGeom>
                <a:avLst/>
                <a:gdLst>
                  <a:gd name="T0" fmla="*/ 1460 w 1460"/>
                  <a:gd name="T1" fmla="*/ 730 h 730"/>
                  <a:gd name="T2" fmla="*/ 1361 w 1460"/>
                  <a:gd name="T3" fmla="*/ 365 h 730"/>
                  <a:gd name="T4" fmla="*/ 1095 w 1460"/>
                  <a:gd name="T5" fmla="*/ 97 h 730"/>
                  <a:gd name="T6" fmla="*/ 729 w 1460"/>
                  <a:gd name="T7" fmla="*/ 0 h 730"/>
                  <a:gd name="T8" fmla="*/ 365 w 1460"/>
                  <a:gd name="T9" fmla="*/ 97 h 730"/>
                  <a:gd name="T10" fmla="*/ 98 w 1460"/>
                  <a:gd name="T11" fmla="*/ 365 h 730"/>
                  <a:gd name="T12" fmla="*/ 0 w 1460"/>
                  <a:gd name="T13" fmla="*/ 730 h 730"/>
                  <a:gd name="T14" fmla="*/ 1 w 1460"/>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0" h="730">
                    <a:moveTo>
                      <a:pt x="1460" y="730"/>
                    </a:moveTo>
                    <a:lnTo>
                      <a:pt x="1361" y="365"/>
                    </a:lnTo>
                    <a:lnTo>
                      <a:pt x="1095" y="97"/>
                    </a:lnTo>
                    <a:lnTo>
                      <a:pt x="729" y="0"/>
                    </a:lnTo>
                    <a:lnTo>
                      <a:pt x="365" y="97"/>
                    </a:lnTo>
                    <a:lnTo>
                      <a:pt x="98" y="365"/>
                    </a:lnTo>
                    <a:lnTo>
                      <a:pt x="0" y="730"/>
                    </a:lnTo>
                    <a:lnTo>
                      <a:pt x="1" y="73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4" name="Freeform 332"/>
              <p:cNvSpPr>
                <a:spLocks/>
              </p:cNvSpPr>
              <p:nvPr/>
            </p:nvSpPr>
            <p:spPr bwMode="auto">
              <a:xfrm>
                <a:off x="2217" y="2555"/>
                <a:ext cx="219" cy="109"/>
              </a:xfrm>
              <a:custGeom>
                <a:avLst/>
                <a:gdLst>
                  <a:gd name="T0" fmla="*/ 2189 w 2189"/>
                  <a:gd name="T1" fmla="*/ 1096 h 1097"/>
                  <a:gd name="T2" fmla="*/ 2106 w 2189"/>
                  <a:gd name="T3" fmla="*/ 676 h 1097"/>
                  <a:gd name="T4" fmla="*/ 1868 w 2189"/>
                  <a:gd name="T5" fmla="*/ 322 h 1097"/>
                  <a:gd name="T6" fmla="*/ 1513 w 2189"/>
                  <a:gd name="T7" fmla="*/ 84 h 1097"/>
                  <a:gd name="T8" fmla="*/ 1094 w 2189"/>
                  <a:gd name="T9" fmla="*/ 0 h 1097"/>
                  <a:gd name="T10" fmla="*/ 675 w 2189"/>
                  <a:gd name="T11" fmla="*/ 84 h 1097"/>
                  <a:gd name="T12" fmla="*/ 321 w 2189"/>
                  <a:gd name="T13" fmla="*/ 322 h 1097"/>
                  <a:gd name="T14" fmla="*/ 83 w 2189"/>
                  <a:gd name="T15" fmla="*/ 678 h 1097"/>
                  <a:gd name="T16" fmla="*/ 0 w 2189"/>
                  <a:gd name="T17" fmla="*/ 1097 h 1097"/>
                  <a:gd name="T18" fmla="*/ 1 w 2189"/>
                  <a:gd name="T19" fmla="*/ 109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9" h="1097">
                    <a:moveTo>
                      <a:pt x="2189" y="1096"/>
                    </a:moveTo>
                    <a:lnTo>
                      <a:pt x="2106" y="676"/>
                    </a:lnTo>
                    <a:lnTo>
                      <a:pt x="1868" y="322"/>
                    </a:lnTo>
                    <a:lnTo>
                      <a:pt x="1513" y="84"/>
                    </a:lnTo>
                    <a:lnTo>
                      <a:pt x="1094" y="0"/>
                    </a:lnTo>
                    <a:lnTo>
                      <a:pt x="675" y="84"/>
                    </a:lnTo>
                    <a:lnTo>
                      <a:pt x="321" y="322"/>
                    </a:lnTo>
                    <a:lnTo>
                      <a:pt x="83" y="678"/>
                    </a:lnTo>
                    <a:lnTo>
                      <a:pt x="0" y="1097"/>
                    </a:lnTo>
                    <a:lnTo>
                      <a:pt x="1" y="109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5" name="Freeform 333"/>
              <p:cNvSpPr>
                <a:spLocks/>
              </p:cNvSpPr>
              <p:nvPr/>
            </p:nvSpPr>
            <p:spPr bwMode="auto">
              <a:xfrm>
                <a:off x="2210" y="2519"/>
                <a:ext cx="263" cy="145"/>
              </a:xfrm>
              <a:custGeom>
                <a:avLst/>
                <a:gdLst>
                  <a:gd name="T0" fmla="*/ 2628 w 2628"/>
                  <a:gd name="T1" fmla="*/ 1454 h 1454"/>
                  <a:gd name="T2" fmla="*/ 2502 w 2628"/>
                  <a:gd name="T3" fmla="*/ 863 h 1454"/>
                  <a:gd name="T4" fmla="*/ 2149 w 2628"/>
                  <a:gd name="T5" fmla="*/ 373 h 1454"/>
                  <a:gd name="T6" fmla="*/ 1628 w 2628"/>
                  <a:gd name="T7" fmla="*/ 68 h 1454"/>
                  <a:gd name="T8" fmla="*/ 1029 w 2628"/>
                  <a:gd name="T9" fmla="*/ 0 h 1454"/>
                  <a:gd name="T10" fmla="*/ 454 w 2628"/>
                  <a:gd name="T11" fmla="*/ 180 h 1454"/>
                  <a:gd name="T12" fmla="*/ 0 w 2628"/>
                  <a:gd name="T13" fmla="*/ 579 h 1454"/>
                  <a:gd name="T14" fmla="*/ 2 w 2628"/>
                  <a:gd name="T15" fmla="*/ 579 h 14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8" h="1454">
                    <a:moveTo>
                      <a:pt x="2628" y="1454"/>
                    </a:moveTo>
                    <a:lnTo>
                      <a:pt x="2502" y="863"/>
                    </a:lnTo>
                    <a:lnTo>
                      <a:pt x="2149" y="373"/>
                    </a:lnTo>
                    <a:lnTo>
                      <a:pt x="1628" y="68"/>
                    </a:lnTo>
                    <a:lnTo>
                      <a:pt x="1029" y="0"/>
                    </a:lnTo>
                    <a:lnTo>
                      <a:pt x="454" y="180"/>
                    </a:lnTo>
                    <a:lnTo>
                      <a:pt x="0" y="579"/>
                    </a:lnTo>
                    <a:lnTo>
                      <a:pt x="2" y="57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6" name="Freeform 334"/>
              <p:cNvSpPr>
                <a:spLocks/>
              </p:cNvSpPr>
              <p:nvPr/>
            </p:nvSpPr>
            <p:spPr bwMode="auto">
              <a:xfrm>
                <a:off x="2603" y="2664"/>
                <a:ext cx="19" cy="87"/>
              </a:xfrm>
              <a:custGeom>
                <a:avLst/>
                <a:gdLst>
                  <a:gd name="T0" fmla="*/ 64 w 193"/>
                  <a:gd name="T1" fmla="*/ 0 h 870"/>
                  <a:gd name="T2" fmla="*/ 0 w 193"/>
                  <a:gd name="T3" fmla="*/ 14 h 870"/>
                  <a:gd name="T4" fmla="*/ 81 w 193"/>
                  <a:gd name="T5" fmla="*/ 76 h 870"/>
                  <a:gd name="T6" fmla="*/ 75 w 193"/>
                  <a:gd name="T7" fmla="*/ 142 h 870"/>
                  <a:gd name="T8" fmla="*/ 31 w 193"/>
                  <a:gd name="T9" fmla="*/ 199 h 870"/>
                  <a:gd name="T10" fmla="*/ 121 w 193"/>
                  <a:gd name="T11" fmla="*/ 241 h 870"/>
                  <a:gd name="T12" fmla="*/ 153 w 193"/>
                  <a:gd name="T13" fmla="*/ 287 h 870"/>
                  <a:gd name="T14" fmla="*/ 75 w 193"/>
                  <a:gd name="T15" fmla="*/ 347 h 870"/>
                  <a:gd name="T16" fmla="*/ 99 w 193"/>
                  <a:gd name="T17" fmla="*/ 410 h 870"/>
                  <a:gd name="T18" fmla="*/ 135 w 193"/>
                  <a:gd name="T19" fmla="*/ 477 h 870"/>
                  <a:gd name="T20" fmla="*/ 71 w 193"/>
                  <a:gd name="T21" fmla="*/ 543 h 870"/>
                  <a:gd name="T22" fmla="*/ 171 w 193"/>
                  <a:gd name="T23" fmla="*/ 662 h 870"/>
                  <a:gd name="T24" fmla="*/ 156 w 193"/>
                  <a:gd name="T25" fmla="*/ 740 h 870"/>
                  <a:gd name="T26" fmla="*/ 82 w 193"/>
                  <a:gd name="T27" fmla="*/ 782 h 870"/>
                  <a:gd name="T28" fmla="*/ 124 w 193"/>
                  <a:gd name="T29" fmla="*/ 868 h 870"/>
                  <a:gd name="T30" fmla="*/ 192 w 193"/>
                  <a:gd name="T31" fmla="*/ 870 h 870"/>
                  <a:gd name="T32" fmla="*/ 193 w 193"/>
                  <a:gd name="T33" fmla="*/ 87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870">
                    <a:moveTo>
                      <a:pt x="64" y="0"/>
                    </a:moveTo>
                    <a:lnTo>
                      <a:pt x="0" y="14"/>
                    </a:lnTo>
                    <a:lnTo>
                      <a:pt x="81" y="76"/>
                    </a:lnTo>
                    <a:lnTo>
                      <a:pt x="75" y="142"/>
                    </a:lnTo>
                    <a:lnTo>
                      <a:pt x="31" y="199"/>
                    </a:lnTo>
                    <a:lnTo>
                      <a:pt x="121" y="241"/>
                    </a:lnTo>
                    <a:lnTo>
                      <a:pt x="153" y="287"/>
                    </a:lnTo>
                    <a:lnTo>
                      <a:pt x="75" y="347"/>
                    </a:lnTo>
                    <a:lnTo>
                      <a:pt x="99" y="410"/>
                    </a:lnTo>
                    <a:lnTo>
                      <a:pt x="135" y="477"/>
                    </a:lnTo>
                    <a:lnTo>
                      <a:pt x="71" y="543"/>
                    </a:lnTo>
                    <a:lnTo>
                      <a:pt x="171" y="662"/>
                    </a:lnTo>
                    <a:lnTo>
                      <a:pt x="156" y="740"/>
                    </a:lnTo>
                    <a:lnTo>
                      <a:pt x="82" y="782"/>
                    </a:lnTo>
                    <a:lnTo>
                      <a:pt x="124" y="868"/>
                    </a:lnTo>
                    <a:lnTo>
                      <a:pt x="192" y="870"/>
                    </a:lnTo>
                    <a:lnTo>
                      <a:pt x="193" y="87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7" name="Freeform 335"/>
              <p:cNvSpPr>
                <a:spLocks/>
              </p:cNvSpPr>
              <p:nvPr/>
            </p:nvSpPr>
            <p:spPr bwMode="auto">
              <a:xfrm>
                <a:off x="2617" y="2752"/>
                <a:ext cx="296" cy="1"/>
              </a:xfrm>
              <a:custGeom>
                <a:avLst/>
                <a:gdLst>
                  <a:gd name="T0" fmla="*/ 0 w 2953"/>
                  <a:gd name="T1" fmla="*/ 2952 w 2953"/>
                  <a:gd name="T2" fmla="*/ 2953 w 2953"/>
                </a:gdLst>
                <a:ahLst/>
                <a:cxnLst>
                  <a:cxn ang="0">
                    <a:pos x="T0" y="0"/>
                  </a:cxn>
                  <a:cxn ang="0">
                    <a:pos x="T1" y="0"/>
                  </a:cxn>
                  <a:cxn ang="0">
                    <a:pos x="T2" y="0"/>
                  </a:cxn>
                </a:cxnLst>
                <a:rect l="0" t="0" r="r" b="b"/>
                <a:pathLst>
                  <a:path w="2953">
                    <a:moveTo>
                      <a:pt x="0" y="0"/>
                    </a:moveTo>
                    <a:lnTo>
                      <a:pt x="2952" y="0"/>
                    </a:lnTo>
                    <a:lnTo>
                      <a:pt x="29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8" name="Freeform 336"/>
              <p:cNvSpPr>
                <a:spLocks/>
              </p:cNvSpPr>
              <p:nvPr/>
            </p:nvSpPr>
            <p:spPr bwMode="auto">
              <a:xfrm>
                <a:off x="2609" y="2664"/>
                <a:ext cx="394" cy="1"/>
              </a:xfrm>
              <a:custGeom>
                <a:avLst/>
                <a:gdLst>
                  <a:gd name="T0" fmla="*/ 0 w 3937"/>
                  <a:gd name="T1" fmla="*/ 0 h 6"/>
                  <a:gd name="T2" fmla="*/ 3936 w 3937"/>
                  <a:gd name="T3" fmla="*/ 6 h 6"/>
                  <a:gd name="T4" fmla="*/ 3937 w 3937"/>
                  <a:gd name="T5" fmla="*/ 6 h 6"/>
                </a:gdLst>
                <a:ahLst/>
                <a:cxnLst>
                  <a:cxn ang="0">
                    <a:pos x="T0" y="T1"/>
                  </a:cxn>
                  <a:cxn ang="0">
                    <a:pos x="T2" y="T3"/>
                  </a:cxn>
                  <a:cxn ang="0">
                    <a:pos x="T4" y="T5"/>
                  </a:cxn>
                </a:cxnLst>
                <a:rect l="0" t="0" r="r" b="b"/>
                <a:pathLst>
                  <a:path w="3937" h="6">
                    <a:moveTo>
                      <a:pt x="0" y="0"/>
                    </a:moveTo>
                    <a:lnTo>
                      <a:pt x="3936" y="6"/>
                    </a:lnTo>
                    <a:lnTo>
                      <a:pt x="3937" y="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69" name="Freeform 337"/>
              <p:cNvSpPr>
                <a:spLocks/>
              </p:cNvSpPr>
              <p:nvPr/>
            </p:nvSpPr>
            <p:spPr bwMode="auto">
              <a:xfrm>
                <a:off x="2011" y="2575"/>
                <a:ext cx="1" cy="2"/>
              </a:xfrm>
              <a:custGeom>
                <a:avLst/>
                <a:gdLst>
                  <a:gd name="T0" fmla="*/ 0 w 1"/>
                  <a:gd name="T1" fmla="*/ 0 h 15"/>
                  <a:gd name="T2" fmla="*/ 0 w 1"/>
                  <a:gd name="T3" fmla="*/ 15 h 15"/>
                  <a:gd name="T4" fmla="*/ 1 w 1"/>
                  <a:gd name="T5" fmla="*/ 15 h 15"/>
                </a:gdLst>
                <a:ahLst/>
                <a:cxnLst>
                  <a:cxn ang="0">
                    <a:pos x="T0" y="T1"/>
                  </a:cxn>
                  <a:cxn ang="0">
                    <a:pos x="T2" y="T3"/>
                  </a:cxn>
                  <a:cxn ang="0">
                    <a:pos x="T4" y="T5"/>
                  </a:cxn>
                </a:cxnLst>
                <a:rect l="0" t="0" r="r" b="b"/>
                <a:pathLst>
                  <a:path w="1" h="15">
                    <a:moveTo>
                      <a:pt x="0" y="0"/>
                    </a:moveTo>
                    <a:lnTo>
                      <a:pt x="0" y="15"/>
                    </a:lnTo>
                    <a:lnTo>
                      <a:pt x="1" y="1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0" name="Freeform 338"/>
              <p:cNvSpPr>
                <a:spLocks/>
              </p:cNvSpPr>
              <p:nvPr/>
            </p:nvSpPr>
            <p:spPr bwMode="auto">
              <a:xfrm>
                <a:off x="2011" y="2664"/>
                <a:ext cx="1" cy="88"/>
              </a:xfrm>
              <a:custGeom>
                <a:avLst/>
                <a:gdLst>
                  <a:gd name="T0" fmla="*/ 0 w 1"/>
                  <a:gd name="T1" fmla="*/ 0 h 879"/>
                  <a:gd name="T2" fmla="*/ 0 w 1"/>
                  <a:gd name="T3" fmla="*/ 879 h 879"/>
                  <a:gd name="T4" fmla="*/ 1 w 1"/>
                  <a:gd name="T5" fmla="*/ 879 h 879"/>
                </a:gdLst>
                <a:ahLst/>
                <a:cxnLst>
                  <a:cxn ang="0">
                    <a:pos x="T0" y="T1"/>
                  </a:cxn>
                  <a:cxn ang="0">
                    <a:pos x="T2" y="T3"/>
                  </a:cxn>
                  <a:cxn ang="0">
                    <a:pos x="T4" y="T5"/>
                  </a:cxn>
                </a:cxnLst>
                <a:rect l="0" t="0" r="r" b="b"/>
                <a:pathLst>
                  <a:path w="1" h="879">
                    <a:moveTo>
                      <a:pt x="0" y="0"/>
                    </a:moveTo>
                    <a:lnTo>
                      <a:pt x="0" y="879"/>
                    </a:lnTo>
                    <a:lnTo>
                      <a:pt x="1" y="87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1" name="Freeform 339"/>
              <p:cNvSpPr>
                <a:spLocks/>
              </p:cNvSpPr>
              <p:nvPr/>
            </p:nvSpPr>
            <p:spPr bwMode="auto">
              <a:xfrm>
                <a:off x="2011" y="2655"/>
                <a:ext cx="1" cy="9"/>
              </a:xfrm>
              <a:custGeom>
                <a:avLst/>
                <a:gdLst>
                  <a:gd name="T0" fmla="*/ 0 w 1"/>
                  <a:gd name="T1" fmla="*/ 95 h 95"/>
                  <a:gd name="T2" fmla="*/ 0 w 1"/>
                  <a:gd name="T3" fmla="*/ 0 h 95"/>
                  <a:gd name="T4" fmla="*/ 1 w 1"/>
                  <a:gd name="T5" fmla="*/ 0 h 95"/>
                </a:gdLst>
                <a:ahLst/>
                <a:cxnLst>
                  <a:cxn ang="0">
                    <a:pos x="T0" y="T1"/>
                  </a:cxn>
                  <a:cxn ang="0">
                    <a:pos x="T2" y="T3"/>
                  </a:cxn>
                  <a:cxn ang="0">
                    <a:pos x="T4" y="T5"/>
                  </a:cxn>
                </a:cxnLst>
                <a:rect l="0" t="0" r="r" b="b"/>
                <a:pathLst>
                  <a:path w="1" h="95">
                    <a:moveTo>
                      <a:pt x="0" y="9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2" name="Freeform 340"/>
              <p:cNvSpPr>
                <a:spLocks/>
              </p:cNvSpPr>
              <p:nvPr/>
            </p:nvSpPr>
            <p:spPr bwMode="auto">
              <a:xfrm>
                <a:off x="2011" y="2634"/>
                <a:ext cx="1" cy="14"/>
              </a:xfrm>
              <a:custGeom>
                <a:avLst/>
                <a:gdLst>
                  <a:gd name="T0" fmla="*/ 0 w 1"/>
                  <a:gd name="T1" fmla="*/ 137 h 137"/>
                  <a:gd name="T2" fmla="*/ 0 w 1"/>
                  <a:gd name="T3" fmla="*/ 0 h 137"/>
                  <a:gd name="T4" fmla="*/ 1 w 1"/>
                  <a:gd name="T5" fmla="*/ 0 h 137"/>
                </a:gdLst>
                <a:ahLst/>
                <a:cxnLst>
                  <a:cxn ang="0">
                    <a:pos x="T0" y="T1"/>
                  </a:cxn>
                  <a:cxn ang="0">
                    <a:pos x="T2" y="T3"/>
                  </a:cxn>
                  <a:cxn ang="0">
                    <a:pos x="T4" y="T5"/>
                  </a:cxn>
                </a:cxnLst>
                <a:rect l="0" t="0" r="r" b="b"/>
                <a:pathLst>
                  <a:path w="1" h="137">
                    <a:moveTo>
                      <a:pt x="0" y="1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3" name="Freeform 341"/>
              <p:cNvSpPr>
                <a:spLocks/>
              </p:cNvSpPr>
              <p:nvPr/>
            </p:nvSpPr>
            <p:spPr bwMode="auto">
              <a:xfrm>
                <a:off x="2011" y="2614"/>
                <a:ext cx="1" cy="13"/>
              </a:xfrm>
              <a:custGeom>
                <a:avLst/>
                <a:gdLst>
                  <a:gd name="T0" fmla="*/ 0 w 1"/>
                  <a:gd name="T1" fmla="*/ 137 h 137"/>
                  <a:gd name="T2" fmla="*/ 0 w 1"/>
                  <a:gd name="T3" fmla="*/ 0 h 137"/>
                  <a:gd name="T4" fmla="*/ 1 w 1"/>
                  <a:gd name="T5" fmla="*/ 0 h 137"/>
                </a:gdLst>
                <a:ahLst/>
                <a:cxnLst>
                  <a:cxn ang="0">
                    <a:pos x="T0" y="T1"/>
                  </a:cxn>
                  <a:cxn ang="0">
                    <a:pos x="T2" y="T3"/>
                  </a:cxn>
                  <a:cxn ang="0">
                    <a:pos x="T4" y="T5"/>
                  </a:cxn>
                </a:cxnLst>
                <a:rect l="0" t="0" r="r" b="b"/>
                <a:pathLst>
                  <a:path w="1" h="137">
                    <a:moveTo>
                      <a:pt x="0" y="1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4" name="Freeform 342"/>
              <p:cNvSpPr>
                <a:spLocks/>
              </p:cNvSpPr>
              <p:nvPr/>
            </p:nvSpPr>
            <p:spPr bwMode="auto">
              <a:xfrm>
                <a:off x="2011" y="2593"/>
                <a:ext cx="1" cy="14"/>
              </a:xfrm>
              <a:custGeom>
                <a:avLst/>
                <a:gdLst>
                  <a:gd name="T0" fmla="*/ 0 w 1"/>
                  <a:gd name="T1" fmla="*/ 137 h 137"/>
                  <a:gd name="T2" fmla="*/ 0 w 1"/>
                  <a:gd name="T3" fmla="*/ 0 h 137"/>
                  <a:gd name="T4" fmla="*/ 1 w 1"/>
                  <a:gd name="T5" fmla="*/ 0 h 137"/>
                </a:gdLst>
                <a:ahLst/>
                <a:cxnLst>
                  <a:cxn ang="0">
                    <a:pos x="T0" y="T1"/>
                  </a:cxn>
                  <a:cxn ang="0">
                    <a:pos x="T2" y="T3"/>
                  </a:cxn>
                  <a:cxn ang="0">
                    <a:pos x="T4" y="T5"/>
                  </a:cxn>
                </a:cxnLst>
                <a:rect l="0" t="0" r="r" b="b"/>
                <a:pathLst>
                  <a:path w="1" h="137">
                    <a:moveTo>
                      <a:pt x="0" y="1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5" name="Freeform 343"/>
              <p:cNvSpPr>
                <a:spLocks/>
              </p:cNvSpPr>
              <p:nvPr/>
            </p:nvSpPr>
            <p:spPr bwMode="auto">
              <a:xfrm>
                <a:off x="2011" y="2577"/>
                <a:ext cx="1" cy="9"/>
              </a:xfrm>
              <a:custGeom>
                <a:avLst/>
                <a:gdLst>
                  <a:gd name="T0" fmla="*/ 0 w 1"/>
                  <a:gd name="T1" fmla="*/ 96 h 96"/>
                  <a:gd name="T2" fmla="*/ 0 w 1"/>
                  <a:gd name="T3" fmla="*/ 0 h 96"/>
                  <a:gd name="T4" fmla="*/ 1 w 1"/>
                  <a:gd name="T5" fmla="*/ 0 h 96"/>
                </a:gdLst>
                <a:ahLst/>
                <a:cxnLst>
                  <a:cxn ang="0">
                    <a:pos x="T0" y="T1"/>
                  </a:cxn>
                  <a:cxn ang="0">
                    <a:pos x="T2" y="T3"/>
                  </a:cxn>
                  <a:cxn ang="0">
                    <a:pos x="T4" y="T5"/>
                  </a:cxn>
                </a:cxnLst>
                <a:rect l="0" t="0" r="r" b="b"/>
                <a:pathLst>
                  <a:path w="1" h="96">
                    <a:moveTo>
                      <a:pt x="0" y="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6" name="Freeform 344"/>
              <p:cNvSpPr>
                <a:spLocks/>
              </p:cNvSpPr>
              <p:nvPr/>
            </p:nvSpPr>
            <p:spPr bwMode="auto">
              <a:xfrm>
                <a:off x="2254" y="2664"/>
                <a:ext cx="146" cy="73"/>
              </a:xfrm>
              <a:custGeom>
                <a:avLst/>
                <a:gdLst>
                  <a:gd name="T0" fmla="*/ 0 w 1461"/>
                  <a:gd name="T1" fmla="*/ 3 h 734"/>
                  <a:gd name="T2" fmla="*/ 98 w 1461"/>
                  <a:gd name="T3" fmla="*/ 369 h 734"/>
                  <a:gd name="T4" fmla="*/ 366 w 1461"/>
                  <a:gd name="T5" fmla="*/ 636 h 734"/>
                  <a:gd name="T6" fmla="*/ 731 w 1461"/>
                  <a:gd name="T7" fmla="*/ 734 h 734"/>
                  <a:gd name="T8" fmla="*/ 1096 w 1461"/>
                  <a:gd name="T9" fmla="*/ 634 h 734"/>
                  <a:gd name="T10" fmla="*/ 1362 w 1461"/>
                  <a:gd name="T11" fmla="*/ 366 h 734"/>
                  <a:gd name="T12" fmla="*/ 1460 w 1461"/>
                  <a:gd name="T13" fmla="*/ 0 h 734"/>
                  <a:gd name="T14" fmla="*/ 1461 w 1461"/>
                  <a:gd name="T15" fmla="*/ 0 h 7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1" h="734">
                    <a:moveTo>
                      <a:pt x="0" y="3"/>
                    </a:moveTo>
                    <a:lnTo>
                      <a:pt x="98" y="369"/>
                    </a:lnTo>
                    <a:lnTo>
                      <a:pt x="366" y="636"/>
                    </a:lnTo>
                    <a:lnTo>
                      <a:pt x="731" y="734"/>
                    </a:lnTo>
                    <a:lnTo>
                      <a:pt x="1096" y="634"/>
                    </a:lnTo>
                    <a:lnTo>
                      <a:pt x="1362" y="366"/>
                    </a:lnTo>
                    <a:lnTo>
                      <a:pt x="1460" y="0"/>
                    </a:lnTo>
                    <a:lnTo>
                      <a:pt x="14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7" name="Freeform 345"/>
              <p:cNvSpPr>
                <a:spLocks/>
              </p:cNvSpPr>
              <p:nvPr/>
            </p:nvSpPr>
            <p:spPr bwMode="auto">
              <a:xfrm>
                <a:off x="1931" y="2665"/>
                <a:ext cx="21" cy="87"/>
              </a:xfrm>
              <a:custGeom>
                <a:avLst/>
                <a:gdLst>
                  <a:gd name="T0" fmla="*/ 135 w 211"/>
                  <a:gd name="T1" fmla="*/ 0 h 874"/>
                  <a:gd name="T2" fmla="*/ 0 w 211"/>
                  <a:gd name="T3" fmla="*/ 86 h 874"/>
                  <a:gd name="T4" fmla="*/ 118 w 211"/>
                  <a:gd name="T5" fmla="*/ 203 h 874"/>
                  <a:gd name="T6" fmla="*/ 127 w 211"/>
                  <a:gd name="T7" fmla="*/ 265 h 874"/>
                  <a:gd name="T8" fmla="*/ 75 w 211"/>
                  <a:gd name="T9" fmla="*/ 331 h 874"/>
                  <a:gd name="T10" fmla="*/ 71 w 211"/>
                  <a:gd name="T11" fmla="*/ 413 h 874"/>
                  <a:gd name="T12" fmla="*/ 135 w 211"/>
                  <a:gd name="T13" fmla="*/ 469 h 874"/>
                  <a:gd name="T14" fmla="*/ 196 w 211"/>
                  <a:gd name="T15" fmla="*/ 499 h 874"/>
                  <a:gd name="T16" fmla="*/ 155 w 211"/>
                  <a:gd name="T17" fmla="*/ 567 h 874"/>
                  <a:gd name="T18" fmla="*/ 98 w 211"/>
                  <a:gd name="T19" fmla="*/ 634 h 874"/>
                  <a:gd name="T20" fmla="*/ 84 w 211"/>
                  <a:gd name="T21" fmla="*/ 687 h 874"/>
                  <a:gd name="T22" fmla="*/ 211 w 211"/>
                  <a:gd name="T23" fmla="*/ 766 h 874"/>
                  <a:gd name="T24" fmla="*/ 125 w 211"/>
                  <a:gd name="T25" fmla="*/ 874 h 874"/>
                  <a:gd name="T26" fmla="*/ 127 w 211"/>
                  <a:gd name="T27" fmla="*/ 874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874">
                    <a:moveTo>
                      <a:pt x="135" y="0"/>
                    </a:moveTo>
                    <a:lnTo>
                      <a:pt x="0" y="86"/>
                    </a:lnTo>
                    <a:lnTo>
                      <a:pt x="118" y="203"/>
                    </a:lnTo>
                    <a:lnTo>
                      <a:pt x="127" y="265"/>
                    </a:lnTo>
                    <a:lnTo>
                      <a:pt x="75" y="331"/>
                    </a:lnTo>
                    <a:lnTo>
                      <a:pt x="71" y="413"/>
                    </a:lnTo>
                    <a:lnTo>
                      <a:pt x="135" y="469"/>
                    </a:lnTo>
                    <a:lnTo>
                      <a:pt x="196" y="499"/>
                    </a:lnTo>
                    <a:lnTo>
                      <a:pt x="155" y="567"/>
                    </a:lnTo>
                    <a:lnTo>
                      <a:pt x="98" y="634"/>
                    </a:lnTo>
                    <a:lnTo>
                      <a:pt x="84" y="687"/>
                    </a:lnTo>
                    <a:lnTo>
                      <a:pt x="211" y="766"/>
                    </a:lnTo>
                    <a:lnTo>
                      <a:pt x="125" y="874"/>
                    </a:lnTo>
                    <a:lnTo>
                      <a:pt x="127" y="87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8" name="Freeform 346"/>
              <p:cNvSpPr>
                <a:spLocks/>
              </p:cNvSpPr>
              <p:nvPr/>
            </p:nvSpPr>
            <p:spPr bwMode="auto">
              <a:xfrm>
                <a:off x="2181" y="2664"/>
                <a:ext cx="4" cy="4"/>
              </a:xfrm>
              <a:custGeom>
                <a:avLst/>
                <a:gdLst>
                  <a:gd name="T0" fmla="*/ 0 w 36"/>
                  <a:gd name="T1" fmla="*/ 36 h 36"/>
                  <a:gd name="T2" fmla="*/ 35 w 36"/>
                  <a:gd name="T3" fmla="*/ 0 h 36"/>
                  <a:gd name="T4" fmla="*/ 36 w 36"/>
                  <a:gd name="T5" fmla="*/ 0 h 36"/>
                </a:gdLst>
                <a:ahLst/>
                <a:cxnLst>
                  <a:cxn ang="0">
                    <a:pos x="T0" y="T1"/>
                  </a:cxn>
                  <a:cxn ang="0">
                    <a:pos x="T2" y="T3"/>
                  </a:cxn>
                  <a:cxn ang="0">
                    <a:pos x="T4" y="T5"/>
                  </a:cxn>
                </a:cxnLst>
                <a:rect l="0" t="0" r="r" b="b"/>
                <a:pathLst>
                  <a:path w="36" h="36">
                    <a:moveTo>
                      <a:pt x="0" y="36"/>
                    </a:moveTo>
                    <a:lnTo>
                      <a:pt x="35" y="0"/>
                    </a:lnTo>
                    <a:lnTo>
                      <a:pt x="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79" name="Freeform 347"/>
              <p:cNvSpPr>
                <a:spLocks/>
              </p:cNvSpPr>
              <p:nvPr/>
            </p:nvSpPr>
            <p:spPr bwMode="auto">
              <a:xfrm>
                <a:off x="2182" y="2664"/>
                <a:ext cx="16" cy="16"/>
              </a:xfrm>
              <a:custGeom>
                <a:avLst/>
                <a:gdLst>
                  <a:gd name="T0" fmla="*/ 0 w 157"/>
                  <a:gd name="T1" fmla="*/ 158 h 158"/>
                  <a:gd name="T2" fmla="*/ 156 w 157"/>
                  <a:gd name="T3" fmla="*/ 0 h 158"/>
                  <a:gd name="T4" fmla="*/ 157 w 157"/>
                  <a:gd name="T5" fmla="*/ 0 h 158"/>
                </a:gdLst>
                <a:ahLst/>
                <a:cxnLst>
                  <a:cxn ang="0">
                    <a:pos x="T0" y="T1"/>
                  </a:cxn>
                  <a:cxn ang="0">
                    <a:pos x="T2" y="T3"/>
                  </a:cxn>
                  <a:cxn ang="0">
                    <a:pos x="T4" y="T5"/>
                  </a:cxn>
                </a:cxnLst>
                <a:rect l="0" t="0" r="r" b="b"/>
                <a:pathLst>
                  <a:path w="157" h="158">
                    <a:moveTo>
                      <a:pt x="0" y="158"/>
                    </a:moveTo>
                    <a:lnTo>
                      <a:pt x="156" y="0"/>
                    </a:lnTo>
                    <a:lnTo>
                      <a:pt x="1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0" name="Freeform 348"/>
              <p:cNvSpPr>
                <a:spLocks/>
              </p:cNvSpPr>
              <p:nvPr/>
            </p:nvSpPr>
            <p:spPr bwMode="auto">
              <a:xfrm>
                <a:off x="2183" y="2664"/>
                <a:ext cx="27" cy="27"/>
              </a:xfrm>
              <a:custGeom>
                <a:avLst/>
                <a:gdLst>
                  <a:gd name="T0" fmla="*/ 0 w 270"/>
                  <a:gd name="T1" fmla="*/ 270 h 270"/>
                  <a:gd name="T2" fmla="*/ 269 w 270"/>
                  <a:gd name="T3" fmla="*/ 0 h 270"/>
                  <a:gd name="T4" fmla="*/ 270 w 270"/>
                  <a:gd name="T5" fmla="*/ 0 h 270"/>
                </a:gdLst>
                <a:ahLst/>
                <a:cxnLst>
                  <a:cxn ang="0">
                    <a:pos x="T0" y="T1"/>
                  </a:cxn>
                  <a:cxn ang="0">
                    <a:pos x="T2" y="T3"/>
                  </a:cxn>
                  <a:cxn ang="0">
                    <a:pos x="T4" y="T5"/>
                  </a:cxn>
                </a:cxnLst>
                <a:rect l="0" t="0" r="r" b="b"/>
                <a:pathLst>
                  <a:path w="270" h="270">
                    <a:moveTo>
                      <a:pt x="0" y="270"/>
                    </a:moveTo>
                    <a:lnTo>
                      <a:pt x="269" y="0"/>
                    </a:lnTo>
                    <a:lnTo>
                      <a:pt x="2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1" name="Freeform 349"/>
              <p:cNvSpPr>
                <a:spLocks/>
              </p:cNvSpPr>
              <p:nvPr/>
            </p:nvSpPr>
            <p:spPr bwMode="auto">
              <a:xfrm>
                <a:off x="2186" y="2664"/>
                <a:ext cx="37" cy="38"/>
              </a:xfrm>
              <a:custGeom>
                <a:avLst/>
                <a:gdLst>
                  <a:gd name="T0" fmla="*/ 0 w 375"/>
                  <a:gd name="T1" fmla="*/ 375 h 375"/>
                  <a:gd name="T2" fmla="*/ 374 w 375"/>
                  <a:gd name="T3" fmla="*/ 0 h 375"/>
                  <a:gd name="T4" fmla="*/ 375 w 375"/>
                  <a:gd name="T5" fmla="*/ 0 h 375"/>
                </a:gdLst>
                <a:ahLst/>
                <a:cxnLst>
                  <a:cxn ang="0">
                    <a:pos x="T0" y="T1"/>
                  </a:cxn>
                  <a:cxn ang="0">
                    <a:pos x="T2" y="T3"/>
                  </a:cxn>
                  <a:cxn ang="0">
                    <a:pos x="T4" y="T5"/>
                  </a:cxn>
                </a:cxnLst>
                <a:rect l="0" t="0" r="r" b="b"/>
                <a:pathLst>
                  <a:path w="375" h="375">
                    <a:moveTo>
                      <a:pt x="0" y="375"/>
                    </a:moveTo>
                    <a:lnTo>
                      <a:pt x="374" y="0"/>
                    </a:lnTo>
                    <a:lnTo>
                      <a:pt x="3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2" name="Freeform 350"/>
              <p:cNvSpPr>
                <a:spLocks/>
              </p:cNvSpPr>
              <p:nvPr/>
            </p:nvSpPr>
            <p:spPr bwMode="auto">
              <a:xfrm>
                <a:off x="2189" y="2664"/>
                <a:ext cx="47" cy="48"/>
              </a:xfrm>
              <a:custGeom>
                <a:avLst/>
                <a:gdLst>
                  <a:gd name="T0" fmla="*/ 0 w 474"/>
                  <a:gd name="T1" fmla="*/ 475 h 475"/>
                  <a:gd name="T2" fmla="*/ 473 w 474"/>
                  <a:gd name="T3" fmla="*/ 0 h 475"/>
                  <a:gd name="T4" fmla="*/ 474 w 474"/>
                  <a:gd name="T5" fmla="*/ 0 h 475"/>
                </a:gdLst>
                <a:ahLst/>
                <a:cxnLst>
                  <a:cxn ang="0">
                    <a:pos x="T0" y="T1"/>
                  </a:cxn>
                  <a:cxn ang="0">
                    <a:pos x="T2" y="T3"/>
                  </a:cxn>
                  <a:cxn ang="0">
                    <a:pos x="T4" y="T5"/>
                  </a:cxn>
                </a:cxnLst>
                <a:rect l="0" t="0" r="r" b="b"/>
                <a:pathLst>
                  <a:path w="474" h="475">
                    <a:moveTo>
                      <a:pt x="0" y="475"/>
                    </a:moveTo>
                    <a:lnTo>
                      <a:pt x="473" y="0"/>
                    </a:lnTo>
                    <a:lnTo>
                      <a:pt x="4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3" name="Freeform 351"/>
              <p:cNvSpPr>
                <a:spLocks/>
              </p:cNvSpPr>
              <p:nvPr/>
            </p:nvSpPr>
            <p:spPr bwMode="auto">
              <a:xfrm>
                <a:off x="2192" y="2664"/>
                <a:ext cx="57" cy="57"/>
              </a:xfrm>
              <a:custGeom>
                <a:avLst/>
                <a:gdLst>
                  <a:gd name="T0" fmla="*/ 0 w 566"/>
                  <a:gd name="T1" fmla="*/ 568 h 568"/>
                  <a:gd name="T2" fmla="*/ 565 w 566"/>
                  <a:gd name="T3" fmla="*/ 0 h 568"/>
                  <a:gd name="T4" fmla="*/ 566 w 566"/>
                  <a:gd name="T5" fmla="*/ 0 h 568"/>
                </a:gdLst>
                <a:ahLst/>
                <a:cxnLst>
                  <a:cxn ang="0">
                    <a:pos x="T0" y="T1"/>
                  </a:cxn>
                  <a:cxn ang="0">
                    <a:pos x="T2" y="T3"/>
                  </a:cxn>
                  <a:cxn ang="0">
                    <a:pos x="T4" y="T5"/>
                  </a:cxn>
                </a:cxnLst>
                <a:rect l="0" t="0" r="r" b="b"/>
                <a:pathLst>
                  <a:path w="566" h="568">
                    <a:moveTo>
                      <a:pt x="0" y="568"/>
                    </a:moveTo>
                    <a:lnTo>
                      <a:pt x="565" y="0"/>
                    </a:lnTo>
                    <a:lnTo>
                      <a:pt x="5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4" name="Freeform 352"/>
              <p:cNvSpPr>
                <a:spLocks/>
              </p:cNvSpPr>
              <p:nvPr/>
            </p:nvSpPr>
            <p:spPr bwMode="auto">
              <a:xfrm>
                <a:off x="2196" y="2672"/>
                <a:ext cx="59" cy="58"/>
              </a:xfrm>
              <a:custGeom>
                <a:avLst/>
                <a:gdLst>
                  <a:gd name="T0" fmla="*/ 0 w 581"/>
                  <a:gd name="T1" fmla="*/ 581 h 581"/>
                  <a:gd name="T2" fmla="*/ 580 w 581"/>
                  <a:gd name="T3" fmla="*/ 0 h 581"/>
                  <a:gd name="T4" fmla="*/ 581 w 581"/>
                  <a:gd name="T5" fmla="*/ 0 h 581"/>
                </a:gdLst>
                <a:ahLst/>
                <a:cxnLst>
                  <a:cxn ang="0">
                    <a:pos x="T0" y="T1"/>
                  </a:cxn>
                  <a:cxn ang="0">
                    <a:pos x="T2" y="T3"/>
                  </a:cxn>
                  <a:cxn ang="0">
                    <a:pos x="T4" y="T5"/>
                  </a:cxn>
                </a:cxnLst>
                <a:rect l="0" t="0" r="r" b="b"/>
                <a:pathLst>
                  <a:path w="581" h="581">
                    <a:moveTo>
                      <a:pt x="0" y="581"/>
                    </a:moveTo>
                    <a:lnTo>
                      <a:pt x="580" y="0"/>
                    </a:lnTo>
                    <a:lnTo>
                      <a:pt x="5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5" name="Freeform 353"/>
              <p:cNvSpPr>
                <a:spLocks/>
              </p:cNvSpPr>
              <p:nvPr/>
            </p:nvSpPr>
            <p:spPr bwMode="auto">
              <a:xfrm>
                <a:off x="2201" y="2683"/>
                <a:ext cx="56" cy="55"/>
              </a:xfrm>
              <a:custGeom>
                <a:avLst/>
                <a:gdLst>
                  <a:gd name="T0" fmla="*/ 0 w 556"/>
                  <a:gd name="T1" fmla="*/ 556 h 556"/>
                  <a:gd name="T2" fmla="*/ 555 w 556"/>
                  <a:gd name="T3" fmla="*/ 0 h 556"/>
                  <a:gd name="T4" fmla="*/ 556 w 556"/>
                  <a:gd name="T5" fmla="*/ 0 h 556"/>
                </a:gdLst>
                <a:ahLst/>
                <a:cxnLst>
                  <a:cxn ang="0">
                    <a:pos x="T0" y="T1"/>
                  </a:cxn>
                  <a:cxn ang="0">
                    <a:pos x="T2" y="T3"/>
                  </a:cxn>
                  <a:cxn ang="0">
                    <a:pos x="T4" y="T5"/>
                  </a:cxn>
                </a:cxnLst>
                <a:rect l="0" t="0" r="r" b="b"/>
                <a:pathLst>
                  <a:path w="556" h="556">
                    <a:moveTo>
                      <a:pt x="0" y="556"/>
                    </a:moveTo>
                    <a:lnTo>
                      <a:pt x="555" y="0"/>
                    </a:lnTo>
                    <a:lnTo>
                      <a:pt x="5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6" name="Freeform 354"/>
              <p:cNvSpPr>
                <a:spLocks/>
              </p:cNvSpPr>
              <p:nvPr/>
            </p:nvSpPr>
            <p:spPr bwMode="auto">
              <a:xfrm>
                <a:off x="2206" y="2693"/>
                <a:ext cx="54" cy="53"/>
              </a:xfrm>
              <a:custGeom>
                <a:avLst/>
                <a:gdLst>
                  <a:gd name="T0" fmla="*/ 0 w 539"/>
                  <a:gd name="T1" fmla="*/ 539 h 539"/>
                  <a:gd name="T2" fmla="*/ 538 w 539"/>
                  <a:gd name="T3" fmla="*/ 0 h 539"/>
                  <a:gd name="T4" fmla="*/ 539 w 539"/>
                  <a:gd name="T5" fmla="*/ 0 h 539"/>
                </a:gdLst>
                <a:ahLst/>
                <a:cxnLst>
                  <a:cxn ang="0">
                    <a:pos x="T0" y="T1"/>
                  </a:cxn>
                  <a:cxn ang="0">
                    <a:pos x="T2" y="T3"/>
                  </a:cxn>
                  <a:cxn ang="0">
                    <a:pos x="T4" y="T5"/>
                  </a:cxn>
                </a:cxnLst>
                <a:rect l="0" t="0" r="r" b="b"/>
                <a:pathLst>
                  <a:path w="539" h="539">
                    <a:moveTo>
                      <a:pt x="0" y="539"/>
                    </a:moveTo>
                    <a:lnTo>
                      <a:pt x="538" y="0"/>
                    </a:lnTo>
                    <a:lnTo>
                      <a:pt x="5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7" name="Freeform 355"/>
              <p:cNvSpPr>
                <a:spLocks/>
              </p:cNvSpPr>
              <p:nvPr/>
            </p:nvSpPr>
            <p:spPr bwMode="auto">
              <a:xfrm>
                <a:off x="2211" y="2701"/>
                <a:ext cx="53" cy="53"/>
              </a:xfrm>
              <a:custGeom>
                <a:avLst/>
                <a:gdLst>
                  <a:gd name="T0" fmla="*/ 0 w 528"/>
                  <a:gd name="T1" fmla="*/ 528 h 528"/>
                  <a:gd name="T2" fmla="*/ 527 w 528"/>
                  <a:gd name="T3" fmla="*/ 0 h 528"/>
                  <a:gd name="T4" fmla="*/ 528 w 528"/>
                  <a:gd name="T5" fmla="*/ 0 h 528"/>
                </a:gdLst>
                <a:ahLst/>
                <a:cxnLst>
                  <a:cxn ang="0">
                    <a:pos x="T0" y="T1"/>
                  </a:cxn>
                  <a:cxn ang="0">
                    <a:pos x="T2" y="T3"/>
                  </a:cxn>
                  <a:cxn ang="0">
                    <a:pos x="T4" y="T5"/>
                  </a:cxn>
                </a:cxnLst>
                <a:rect l="0" t="0" r="r" b="b"/>
                <a:pathLst>
                  <a:path w="528" h="528">
                    <a:moveTo>
                      <a:pt x="0" y="528"/>
                    </a:moveTo>
                    <a:lnTo>
                      <a:pt x="527" y="0"/>
                    </a:lnTo>
                    <a:lnTo>
                      <a:pt x="5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8" name="Freeform 356"/>
              <p:cNvSpPr>
                <a:spLocks/>
              </p:cNvSpPr>
              <p:nvPr/>
            </p:nvSpPr>
            <p:spPr bwMode="auto">
              <a:xfrm>
                <a:off x="2217" y="2709"/>
                <a:ext cx="52" cy="52"/>
              </a:xfrm>
              <a:custGeom>
                <a:avLst/>
                <a:gdLst>
                  <a:gd name="T0" fmla="*/ 0 w 522"/>
                  <a:gd name="T1" fmla="*/ 523 h 523"/>
                  <a:gd name="T2" fmla="*/ 521 w 522"/>
                  <a:gd name="T3" fmla="*/ 0 h 523"/>
                  <a:gd name="T4" fmla="*/ 522 w 522"/>
                  <a:gd name="T5" fmla="*/ 0 h 523"/>
                </a:gdLst>
                <a:ahLst/>
                <a:cxnLst>
                  <a:cxn ang="0">
                    <a:pos x="T0" y="T1"/>
                  </a:cxn>
                  <a:cxn ang="0">
                    <a:pos x="T2" y="T3"/>
                  </a:cxn>
                  <a:cxn ang="0">
                    <a:pos x="T4" y="T5"/>
                  </a:cxn>
                </a:cxnLst>
                <a:rect l="0" t="0" r="r" b="b"/>
                <a:pathLst>
                  <a:path w="522" h="523">
                    <a:moveTo>
                      <a:pt x="0" y="523"/>
                    </a:moveTo>
                    <a:lnTo>
                      <a:pt x="521" y="0"/>
                    </a:lnTo>
                    <a:lnTo>
                      <a:pt x="5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89" name="Freeform 357"/>
              <p:cNvSpPr>
                <a:spLocks/>
              </p:cNvSpPr>
              <p:nvPr/>
            </p:nvSpPr>
            <p:spPr bwMode="auto">
              <a:xfrm>
                <a:off x="2223" y="2716"/>
                <a:ext cx="53" cy="52"/>
              </a:xfrm>
              <a:custGeom>
                <a:avLst/>
                <a:gdLst>
                  <a:gd name="T0" fmla="*/ 0 w 521"/>
                  <a:gd name="T1" fmla="*/ 521 h 521"/>
                  <a:gd name="T2" fmla="*/ 520 w 521"/>
                  <a:gd name="T3" fmla="*/ 0 h 521"/>
                  <a:gd name="T4" fmla="*/ 521 w 521"/>
                  <a:gd name="T5" fmla="*/ 0 h 521"/>
                </a:gdLst>
                <a:ahLst/>
                <a:cxnLst>
                  <a:cxn ang="0">
                    <a:pos x="T0" y="T1"/>
                  </a:cxn>
                  <a:cxn ang="0">
                    <a:pos x="T2" y="T3"/>
                  </a:cxn>
                  <a:cxn ang="0">
                    <a:pos x="T4" y="T5"/>
                  </a:cxn>
                </a:cxnLst>
                <a:rect l="0" t="0" r="r" b="b"/>
                <a:pathLst>
                  <a:path w="521" h="521">
                    <a:moveTo>
                      <a:pt x="0" y="521"/>
                    </a:moveTo>
                    <a:lnTo>
                      <a:pt x="520" y="0"/>
                    </a:lnTo>
                    <a:lnTo>
                      <a:pt x="5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0" name="Freeform 358"/>
              <p:cNvSpPr>
                <a:spLocks/>
              </p:cNvSpPr>
              <p:nvPr/>
            </p:nvSpPr>
            <p:spPr bwMode="auto">
              <a:xfrm>
                <a:off x="2230" y="2722"/>
                <a:ext cx="52" cy="52"/>
              </a:xfrm>
              <a:custGeom>
                <a:avLst/>
                <a:gdLst>
                  <a:gd name="T0" fmla="*/ 0 w 523"/>
                  <a:gd name="T1" fmla="*/ 524 h 524"/>
                  <a:gd name="T2" fmla="*/ 522 w 523"/>
                  <a:gd name="T3" fmla="*/ 0 h 524"/>
                  <a:gd name="T4" fmla="*/ 523 w 523"/>
                  <a:gd name="T5" fmla="*/ 0 h 524"/>
                </a:gdLst>
                <a:ahLst/>
                <a:cxnLst>
                  <a:cxn ang="0">
                    <a:pos x="T0" y="T1"/>
                  </a:cxn>
                  <a:cxn ang="0">
                    <a:pos x="T2" y="T3"/>
                  </a:cxn>
                  <a:cxn ang="0">
                    <a:pos x="T4" y="T5"/>
                  </a:cxn>
                </a:cxnLst>
                <a:rect l="0" t="0" r="r" b="b"/>
                <a:pathLst>
                  <a:path w="523" h="524">
                    <a:moveTo>
                      <a:pt x="0" y="524"/>
                    </a:moveTo>
                    <a:lnTo>
                      <a:pt x="522" y="0"/>
                    </a:lnTo>
                    <a:lnTo>
                      <a:pt x="5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1" name="Freeform 359"/>
              <p:cNvSpPr>
                <a:spLocks/>
              </p:cNvSpPr>
              <p:nvPr/>
            </p:nvSpPr>
            <p:spPr bwMode="auto">
              <a:xfrm>
                <a:off x="2237" y="2727"/>
                <a:ext cx="53" cy="53"/>
              </a:xfrm>
              <a:custGeom>
                <a:avLst/>
                <a:gdLst>
                  <a:gd name="T0" fmla="*/ 0 w 530"/>
                  <a:gd name="T1" fmla="*/ 529 h 529"/>
                  <a:gd name="T2" fmla="*/ 529 w 530"/>
                  <a:gd name="T3" fmla="*/ 0 h 529"/>
                  <a:gd name="T4" fmla="*/ 530 w 530"/>
                  <a:gd name="T5" fmla="*/ 0 h 529"/>
                </a:gdLst>
                <a:ahLst/>
                <a:cxnLst>
                  <a:cxn ang="0">
                    <a:pos x="T0" y="T1"/>
                  </a:cxn>
                  <a:cxn ang="0">
                    <a:pos x="T2" y="T3"/>
                  </a:cxn>
                  <a:cxn ang="0">
                    <a:pos x="T4" y="T5"/>
                  </a:cxn>
                </a:cxnLst>
                <a:rect l="0" t="0" r="r" b="b"/>
                <a:pathLst>
                  <a:path w="530" h="529">
                    <a:moveTo>
                      <a:pt x="0" y="529"/>
                    </a:moveTo>
                    <a:lnTo>
                      <a:pt x="529" y="0"/>
                    </a:lnTo>
                    <a:lnTo>
                      <a:pt x="5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2" name="Freeform 360"/>
              <p:cNvSpPr>
                <a:spLocks/>
              </p:cNvSpPr>
              <p:nvPr/>
            </p:nvSpPr>
            <p:spPr bwMode="auto">
              <a:xfrm>
                <a:off x="2245" y="2731"/>
                <a:ext cx="54" cy="54"/>
              </a:xfrm>
              <a:custGeom>
                <a:avLst/>
                <a:gdLst>
                  <a:gd name="T0" fmla="*/ 0 w 541"/>
                  <a:gd name="T1" fmla="*/ 541 h 541"/>
                  <a:gd name="T2" fmla="*/ 540 w 541"/>
                  <a:gd name="T3" fmla="*/ 0 h 541"/>
                  <a:gd name="T4" fmla="*/ 541 w 541"/>
                  <a:gd name="T5" fmla="*/ 0 h 541"/>
                </a:gdLst>
                <a:ahLst/>
                <a:cxnLst>
                  <a:cxn ang="0">
                    <a:pos x="T0" y="T1"/>
                  </a:cxn>
                  <a:cxn ang="0">
                    <a:pos x="T2" y="T3"/>
                  </a:cxn>
                  <a:cxn ang="0">
                    <a:pos x="T4" y="T5"/>
                  </a:cxn>
                </a:cxnLst>
                <a:rect l="0" t="0" r="r" b="b"/>
                <a:pathLst>
                  <a:path w="541" h="541">
                    <a:moveTo>
                      <a:pt x="0" y="541"/>
                    </a:moveTo>
                    <a:lnTo>
                      <a:pt x="540" y="0"/>
                    </a:lnTo>
                    <a:lnTo>
                      <a:pt x="5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3" name="Freeform 361"/>
              <p:cNvSpPr>
                <a:spLocks/>
              </p:cNvSpPr>
              <p:nvPr/>
            </p:nvSpPr>
            <p:spPr bwMode="auto">
              <a:xfrm>
                <a:off x="2252" y="2735"/>
                <a:ext cx="56" cy="55"/>
              </a:xfrm>
              <a:custGeom>
                <a:avLst/>
                <a:gdLst>
                  <a:gd name="T0" fmla="*/ 0 w 558"/>
                  <a:gd name="T1" fmla="*/ 558 h 558"/>
                  <a:gd name="T2" fmla="*/ 557 w 558"/>
                  <a:gd name="T3" fmla="*/ 0 h 558"/>
                  <a:gd name="T4" fmla="*/ 558 w 558"/>
                  <a:gd name="T5" fmla="*/ 0 h 558"/>
                </a:gdLst>
                <a:ahLst/>
                <a:cxnLst>
                  <a:cxn ang="0">
                    <a:pos x="T0" y="T1"/>
                  </a:cxn>
                  <a:cxn ang="0">
                    <a:pos x="T2" y="T3"/>
                  </a:cxn>
                  <a:cxn ang="0">
                    <a:pos x="T4" y="T5"/>
                  </a:cxn>
                </a:cxnLst>
                <a:rect l="0" t="0" r="r" b="b"/>
                <a:pathLst>
                  <a:path w="558" h="558">
                    <a:moveTo>
                      <a:pt x="0" y="558"/>
                    </a:moveTo>
                    <a:lnTo>
                      <a:pt x="557" y="0"/>
                    </a:lnTo>
                    <a:lnTo>
                      <a:pt x="5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4" name="Freeform 362"/>
              <p:cNvSpPr>
                <a:spLocks/>
              </p:cNvSpPr>
              <p:nvPr/>
            </p:nvSpPr>
            <p:spPr bwMode="auto">
              <a:xfrm>
                <a:off x="2261" y="2737"/>
                <a:ext cx="58" cy="58"/>
              </a:xfrm>
              <a:custGeom>
                <a:avLst/>
                <a:gdLst>
                  <a:gd name="T0" fmla="*/ 0 w 585"/>
                  <a:gd name="T1" fmla="*/ 584 h 584"/>
                  <a:gd name="T2" fmla="*/ 584 w 585"/>
                  <a:gd name="T3" fmla="*/ 0 h 584"/>
                  <a:gd name="T4" fmla="*/ 585 w 585"/>
                  <a:gd name="T5" fmla="*/ 0 h 584"/>
                </a:gdLst>
                <a:ahLst/>
                <a:cxnLst>
                  <a:cxn ang="0">
                    <a:pos x="T0" y="T1"/>
                  </a:cxn>
                  <a:cxn ang="0">
                    <a:pos x="T2" y="T3"/>
                  </a:cxn>
                  <a:cxn ang="0">
                    <a:pos x="T4" y="T5"/>
                  </a:cxn>
                </a:cxnLst>
                <a:rect l="0" t="0" r="r" b="b"/>
                <a:pathLst>
                  <a:path w="585" h="584">
                    <a:moveTo>
                      <a:pt x="0" y="584"/>
                    </a:moveTo>
                    <a:lnTo>
                      <a:pt x="584" y="0"/>
                    </a:lnTo>
                    <a:lnTo>
                      <a:pt x="5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5" name="Freeform 363"/>
              <p:cNvSpPr>
                <a:spLocks/>
              </p:cNvSpPr>
              <p:nvPr/>
            </p:nvSpPr>
            <p:spPr bwMode="auto">
              <a:xfrm>
                <a:off x="2270" y="2737"/>
                <a:ext cx="62" cy="62"/>
              </a:xfrm>
              <a:custGeom>
                <a:avLst/>
                <a:gdLst>
                  <a:gd name="T0" fmla="*/ 0 w 623"/>
                  <a:gd name="T1" fmla="*/ 623 h 623"/>
                  <a:gd name="T2" fmla="*/ 622 w 623"/>
                  <a:gd name="T3" fmla="*/ 0 h 623"/>
                  <a:gd name="T4" fmla="*/ 623 w 623"/>
                  <a:gd name="T5" fmla="*/ 0 h 623"/>
                </a:gdLst>
                <a:ahLst/>
                <a:cxnLst>
                  <a:cxn ang="0">
                    <a:pos x="T0" y="T1"/>
                  </a:cxn>
                  <a:cxn ang="0">
                    <a:pos x="T2" y="T3"/>
                  </a:cxn>
                  <a:cxn ang="0">
                    <a:pos x="T4" y="T5"/>
                  </a:cxn>
                </a:cxnLst>
                <a:rect l="0" t="0" r="r" b="b"/>
                <a:pathLst>
                  <a:path w="623" h="623">
                    <a:moveTo>
                      <a:pt x="0" y="623"/>
                    </a:moveTo>
                    <a:lnTo>
                      <a:pt x="622" y="0"/>
                    </a:lnTo>
                    <a:lnTo>
                      <a:pt x="6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6" name="Freeform 364"/>
              <p:cNvSpPr>
                <a:spLocks/>
              </p:cNvSpPr>
              <p:nvPr/>
            </p:nvSpPr>
            <p:spPr bwMode="auto">
              <a:xfrm>
                <a:off x="2400" y="2664"/>
                <a:ext cx="4" cy="5"/>
              </a:xfrm>
              <a:custGeom>
                <a:avLst/>
                <a:gdLst>
                  <a:gd name="T0" fmla="*/ 0 w 43"/>
                  <a:gd name="T1" fmla="*/ 42 h 42"/>
                  <a:gd name="T2" fmla="*/ 42 w 43"/>
                  <a:gd name="T3" fmla="*/ 0 h 42"/>
                  <a:gd name="T4" fmla="*/ 43 w 43"/>
                  <a:gd name="T5" fmla="*/ 0 h 42"/>
                </a:gdLst>
                <a:ahLst/>
                <a:cxnLst>
                  <a:cxn ang="0">
                    <a:pos x="T0" y="T1"/>
                  </a:cxn>
                  <a:cxn ang="0">
                    <a:pos x="T2" y="T3"/>
                  </a:cxn>
                  <a:cxn ang="0">
                    <a:pos x="T4" y="T5"/>
                  </a:cxn>
                </a:cxnLst>
                <a:rect l="0" t="0" r="r" b="b"/>
                <a:pathLst>
                  <a:path w="43" h="42">
                    <a:moveTo>
                      <a:pt x="0" y="42"/>
                    </a:moveTo>
                    <a:lnTo>
                      <a:pt x="42" y="0"/>
                    </a:lnTo>
                    <a:lnTo>
                      <a:pt x="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7" name="Freeform 365"/>
              <p:cNvSpPr>
                <a:spLocks/>
              </p:cNvSpPr>
              <p:nvPr/>
            </p:nvSpPr>
            <p:spPr bwMode="auto">
              <a:xfrm>
                <a:off x="2279" y="2734"/>
                <a:ext cx="69" cy="69"/>
              </a:xfrm>
              <a:custGeom>
                <a:avLst/>
                <a:gdLst>
                  <a:gd name="T0" fmla="*/ 0 w 687"/>
                  <a:gd name="T1" fmla="*/ 686 h 686"/>
                  <a:gd name="T2" fmla="*/ 686 w 687"/>
                  <a:gd name="T3" fmla="*/ 0 h 686"/>
                  <a:gd name="T4" fmla="*/ 687 w 687"/>
                  <a:gd name="T5" fmla="*/ 0 h 686"/>
                </a:gdLst>
                <a:ahLst/>
                <a:cxnLst>
                  <a:cxn ang="0">
                    <a:pos x="T0" y="T1"/>
                  </a:cxn>
                  <a:cxn ang="0">
                    <a:pos x="T2" y="T3"/>
                  </a:cxn>
                  <a:cxn ang="0">
                    <a:pos x="T4" y="T5"/>
                  </a:cxn>
                </a:cxnLst>
                <a:rect l="0" t="0" r="r" b="b"/>
                <a:pathLst>
                  <a:path w="687" h="686">
                    <a:moveTo>
                      <a:pt x="0" y="686"/>
                    </a:moveTo>
                    <a:lnTo>
                      <a:pt x="686" y="0"/>
                    </a:lnTo>
                    <a:lnTo>
                      <a:pt x="6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8" name="Freeform 366"/>
              <p:cNvSpPr>
                <a:spLocks/>
              </p:cNvSpPr>
              <p:nvPr/>
            </p:nvSpPr>
            <p:spPr bwMode="auto">
              <a:xfrm>
                <a:off x="2397" y="2664"/>
                <a:ext cx="20" cy="20"/>
              </a:xfrm>
              <a:custGeom>
                <a:avLst/>
                <a:gdLst>
                  <a:gd name="T0" fmla="*/ 0 w 199"/>
                  <a:gd name="T1" fmla="*/ 200 h 200"/>
                  <a:gd name="T2" fmla="*/ 198 w 199"/>
                  <a:gd name="T3" fmla="*/ 0 h 200"/>
                  <a:gd name="T4" fmla="*/ 199 w 199"/>
                  <a:gd name="T5" fmla="*/ 0 h 200"/>
                </a:gdLst>
                <a:ahLst/>
                <a:cxnLst>
                  <a:cxn ang="0">
                    <a:pos x="T0" y="T1"/>
                  </a:cxn>
                  <a:cxn ang="0">
                    <a:pos x="T2" y="T3"/>
                  </a:cxn>
                  <a:cxn ang="0">
                    <a:pos x="T4" y="T5"/>
                  </a:cxn>
                </a:cxnLst>
                <a:rect l="0" t="0" r="r" b="b"/>
                <a:pathLst>
                  <a:path w="199" h="200">
                    <a:moveTo>
                      <a:pt x="0" y="200"/>
                    </a:moveTo>
                    <a:lnTo>
                      <a:pt x="198" y="0"/>
                    </a:lnTo>
                    <a:lnTo>
                      <a:pt x="1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799" name="Freeform 367"/>
              <p:cNvSpPr>
                <a:spLocks/>
              </p:cNvSpPr>
              <p:nvPr/>
            </p:nvSpPr>
            <p:spPr bwMode="auto">
              <a:xfrm>
                <a:off x="2289" y="2664"/>
                <a:ext cx="141" cy="142"/>
              </a:xfrm>
              <a:custGeom>
                <a:avLst/>
                <a:gdLst>
                  <a:gd name="T0" fmla="*/ 0 w 1411"/>
                  <a:gd name="T1" fmla="*/ 1415 h 1415"/>
                  <a:gd name="T2" fmla="*/ 1410 w 1411"/>
                  <a:gd name="T3" fmla="*/ 0 h 1415"/>
                  <a:gd name="T4" fmla="*/ 1411 w 1411"/>
                  <a:gd name="T5" fmla="*/ 0 h 1415"/>
                </a:gdLst>
                <a:ahLst/>
                <a:cxnLst>
                  <a:cxn ang="0">
                    <a:pos x="T0" y="T1"/>
                  </a:cxn>
                  <a:cxn ang="0">
                    <a:pos x="T2" y="T3"/>
                  </a:cxn>
                  <a:cxn ang="0">
                    <a:pos x="T4" y="T5"/>
                  </a:cxn>
                </a:cxnLst>
                <a:rect l="0" t="0" r="r" b="b"/>
                <a:pathLst>
                  <a:path w="1411" h="1415">
                    <a:moveTo>
                      <a:pt x="0" y="1415"/>
                    </a:moveTo>
                    <a:lnTo>
                      <a:pt x="1410" y="0"/>
                    </a:lnTo>
                    <a:lnTo>
                      <a:pt x="14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0" name="Freeform 368"/>
              <p:cNvSpPr>
                <a:spLocks/>
              </p:cNvSpPr>
              <p:nvPr/>
            </p:nvSpPr>
            <p:spPr bwMode="auto">
              <a:xfrm>
                <a:off x="2299" y="2664"/>
                <a:ext cx="144" cy="144"/>
              </a:xfrm>
              <a:custGeom>
                <a:avLst/>
                <a:gdLst>
                  <a:gd name="T0" fmla="*/ 0 w 1436"/>
                  <a:gd name="T1" fmla="*/ 1438 h 1438"/>
                  <a:gd name="T2" fmla="*/ 1434 w 1436"/>
                  <a:gd name="T3" fmla="*/ 0 h 1438"/>
                  <a:gd name="T4" fmla="*/ 1436 w 1436"/>
                  <a:gd name="T5" fmla="*/ 0 h 1438"/>
                </a:gdLst>
                <a:ahLst/>
                <a:cxnLst>
                  <a:cxn ang="0">
                    <a:pos x="T0" y="T1"/>
                  </a:cxn>
                  <a:cxn ang="0">
                    <a:pos x="T2" y="T3"/>
                  </a:cxn>
                  <a:cxn ang="0">
                    <a:pos x="T4" y="T5"/>
                  </a:cxn>
                </a:cxnLst>
                <a:rect l="0" t="0" r="r" b="b"/>
                <a:pathLst>
                  <a:path w="1436" h="1438">
                    <a:moveTo>
                      <a:pt x="0" y="1438"/>
                    </a:moveTo>
                    <a:lnTo>
                      <a:pt x="1434" y="0"/>
                    </a:lnTo>
                    <a:lnTo>
                      <a:pt x="14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1" name="Freeform 369"/>
              <p:cNvSpPr>
                <a:spLocks/>
              </p:cNvSpPr>
              <p:nvPr/>
            </p:nvSpPr>
            <p:spPr bwMode="auto">
              <a:xfrm>
                <a:off x="2310" y="2664"/>
                <a:ext cx="146" cy="146"/>
              </a:xfrm>
              <a:custGeom>
                <a:avLst/>
                <a:gdLst>
                  <a:gd name="T0" fmla="*/ 0 w 1453"/>
                  <a:gd name="T1" fmla="*/ 1455 h 1455"/>
                  <a:gd name="T2" fmla="*/ 1452 w 1453"/>
                  <a:gd name="T3" fmla="*/ 0 h 1455"/>
                  <a:gd name="T4" fmla="*/ 1453 w 1453"/>
                  <a:gd name="T5" fmla="*/ 0 h 1455"/>
                </a:gdLst>
                <a:ahLst/>
                <a:cxnLst>
                  <a:cxn ang="0">
                    <a:pos x="T0" y="T1"/>
                  </a:cxn>
                  <a:cxn ang="0">
                    <a:pos x="T2" y="T3"/>
                  </a:cxn>
                  <a:cxn ang="0">
                    <a:pos x="T4" y="T5"/>
                  </a:cxn>
                </a:cxnLst>
                <a:rect l="0" t="0" r="r" b="b"/>
                <a:pathLst>
                  <a:path w="1453" h="1455">
                    <a:moveTo>
                      <a:pt x="0" y="1455"/>
                    </a:moveTo>
                    <a:lnTo>
                      <a:pt x="1452" y="0"/>
                    </a:lnTo>
                    <a:lnTo>
                      <a:pt x="14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2" name="Freeform 370"/>
              <p:cNvSpPr>
                <a:spLocks/>
              </p:cNvSpPr>
              <p:nvPr/>
            </p:nvSpPr>
            <p:spPr bwMode="auto">
              <a:xfrm>
                <a:off x="2322" y="2664"/>
                <a:ext cx="147" cy="147"/>
              </a:xfrm>
              <a:custGeom>
                <a:avLst/>
                <a:gdLst>
                  <a:gd name="T0" fmla="*/ 0 w 1463"/>
                  <a:gd name="T1" fmla="*/ 1466 h 1466"/>
                  <a:gd name="T2" fmla="*/ 1462 w 1463"/>
                  <a:gd name="T3" fmla="*/ 0 h 1466"/>
                  <a:gd name="T4" fmla="*/ 1463 w 1463"/>
                  <a:gd name="T5" fmla="*/ 0 h 1466"/>
                </a:gdLst>
                <a:ahLst/>
                <a:cxnLst>
                  <a:cxn ang="0">
                    <a:pos x="T0" y="T1"/>
                  </a:cxn>
                  <a:cxn ang="0">
                    <a:pos x="T2" y="T3"/>
                  </a:cxn>
                  <a:cxn ang="0">
                    <a:pos x="T4" y="T5"/>
                  </a:cxn>
                </a:cxnLst>
                <a:rect l="0" t="0" r="r" b="b"/>
                <a:pathLst>
                  <a:path w="1463" h="1466">
                    <a:moveTo>
                      <a:pt x="0" y="1466"/>
                    </a:moveTo>
                    <a:lnTo>
                      <a:pt x="1462" y="0"/>
                    </a:lnTo>
                    <a:lnTo>
                      <a:pt x="14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3" name="Freeform 371"/>
              <p:cNvSpPr>
                <a:spLocks/>
              </p:cNvSpPr>
              <p:nvPr/>
            </p:nvSpPr>
            <p:spPr bwMode="auto">
              <a:xfrm>
                <a:off x="2336" y="2664"/>
                <a:ext cx="146" cy="147"/>
              </a:xfrm>
              <a:custGeom>
                <a:avLst/>
                <a:gdLst>
                  <a:gd name="T0" fmla="*/ 0 w 1461"/>
                  <a:gd name="T1" fmla="*/ 1464 h 1464"/>
                  <a:gd name="T2" fmla="*/ 1460 w 1461"/>
                  <a:gd name="T3" fmla="*/ 0 h 1464"/>
                  <a:gd name="T4" fmla="*/ 1461 w 1461"/>
                  <a:gd name="T5" fmla="*/ 0 h 1464"/>
                </a:gdLst>
                <a:ahLst/>
                <a:cxnLst>
                  <a:cxn ang="0">
                    <a:pos x="T0" y="T1"/>
                  </a:cxn>
                  <a:cxn ang="0">
                    <a:pos x="T2" y="T3"/>
                  </a:cxn>
                  <a:cxn ang="0">
                    <a:pos x="T4" y="T5"/>
                  </a:cxn>
                </a:cxnLst>
                <a:rect l="0" t="0" r="r" b="b"/>
                <a:pathLst>
                  <a:path w="1461" h="1464">
                    <a:moveTo>
                      <a:pt x="0" y="1464"/>
                    </a:moveTo>
                    <a:lnTo>
                      <a:pt x="1460" y="0"/>
                    </a:lnTo>
                    <a:lnTo>
                      <a:pt x="14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4" name="Freeform 372"/>
              <p:cNvSpPr>
                <a:spLocks/>
              </p:cNvSpPr>
              <p:nvPr/>
            </p:nvSpPr>
            <p:spPr bwMode="auto">
              <a:xfrm>
                <a:off x="2350" y="2664"/>
                <a:ext cx="145" cy="145"/>
              </a:xfrm>
              <a:custGeom>
                <a:avLst/>
                <a:gdLst>
                  <a:gd name="T0" fmla="*/ 0 w 1446"/>
                  <a:gd name="T1" fmla="*/ 1449 h 1449"/>
                  <a:gd name="T2" fmla="*/ 1445 w 1446"/>
                  <a:gd name="T3" fmla="*/ 0 h 1449"/>
                  <a:gd name="T4" fmla="*/ 1446 w 1446"/>
                  <a:gd name="T5" fmla="*/ 0 h 1449"/>
                </a:gdLst>
                <a:ahLst/>
                <a:cxnLst>
                  <a:cxn ang="0">
                    <a:pos x="T0" y="T1"/>
                  </a:cxn>
                  <a:cxn ang="0">
                    <a:pos x="T2" y="T3"/>
                  </a:cxn>
                  <a:cxn ang="0">
                    <a:pos x="T4" y="T5"/>
                  </a:cxn>
                </a:cxnLst>
                <a:rect l="0" t="0" r="r" b="b"/>
                <a:pathLst>
                  <a:path w="1446" h="1449">
                    <a:moveTo>
                      <a:pt x="0" y="1449"/>
                    </a:moveTo>
                    <a:lnTo>
                      <a:pt x="1445" y="0"/>
                    </a:lnTo>
                    <a:lnTo>
                      <a:pt x="14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5" name="Freeform 373"/>
              <p:cNvSpPr>
                <a:spLocks/>
              </p:cNvSpPr>
              <p:nvPr/>
            </p:nvSpPr>
            <p:spPr bwMode="auto">
              <a:xfrm>
                <a:off x="2367" y="2664"/>
                <a:ext cx="141" cy="141"/>
              </a:xfrm>
              <a:custGeom>
                <a:avLst/>
                <a:gdLst>
                  <a:gd name="T0" fmla="*/ 0 w 1410"/>
                  <a:gd name="T1" fmla="*/ 1412 h 1412"/>
                  <a:gd name="T2" fmla="*/ 1409 w 1410"/>
                  <a:gd name="T3" fmla="*/ 0 h 1412"/>
                  <a:gd name="T4" fmla="*/ 1410 w 1410"/>
                  <a:gd name="T5" fmla="*/ 0 h 1412"/>
                </a:gdLst>
                <a:ahLst/>
                <a:cxnLst>
                  <a:cxn ang="0">
                    <a:pos x="T0" y="T1"/>
                  </a:cxn>
                  <a:cxn ang="0">
                    <a:pos x="T2" y="T3"/>
                  </a:cxn>
                  <a:cxn ang="0">
                    <a:pos x="T4" y="T5"/>
                  </a:cxn>
                </a:cxnLst>
                <a:rect l="0" t="0" r="r" b="b"/>
                <a:pathLst>
                  <a:path w="1410" h="1412">
                    <a:moveTo>
                      <a:pt x="0" y="1412"/>
                    </a:moveTo>
                    <a:lnTo>
                      <a:pt x="1409" y="0"/>
                    </a:lnTo>
                    <a:lnTo>
                      <a:pt x="14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6" name="Freeform 374"/>
              <p:cNvSpPr>
                <a:spLocks/>
              </p:cNvSpPr>
              <p:nvPr/>
            </p:nvSpPr>
            <p:spPr bwMode="auto">
              <a:xfrm>
                <a:off x="2387" y="2664"/>
                <a:ext cx="134" cy="134"/>
              </a:xfrm>
              <a:custGeom>
                <a:avLst/>
                <a:gdLst>
                  <a:gd name="T0" fmla="*/ 0 w 1337"/>
                  <a:gd name="T1" fmla="*/ 1339 h 1339"/>
                  <a:gd name="T2" fmla="*/ 1336 w 1337"/>
                  <a:gd name="T3" fmla="*/ 0 h 1339"/>
                  <a:gd name="T4" fmla="*/ 1337 w 1337"/>
                  <a:gd name="T5" fmla="*/ 0 h 1339"/>
                </a:gdLst>
                <a:ahLst/>
                <a:cxnLst>
                  <a:cxn ang="0">
                    <a:pos x="T0" y="T1"/>
                  </a:cxn>
                  <a:cxn ang="0">
                    <a:pos x="T2" y="T3"/>
                  </a:cxn>
                  <a:cxn ang="0">
                    <a:pos x="T4" y="T5"/>
                  </a:cxn>
                </a:cxnLst>
                <a:rect l="0" t="0" r="r" b="b"/>
                <a:pathLst>
                  <a:path w="1337" h="1339">
                    <a:moveTo>
                      <a:pt x="0" y="1339"/>
                    </a:moveTo>
                    <a:lnTo>
                      <a:pt x="1336" y="0"/>
                    </a:lnTo>
                    <a:lnTo>
                      <a:pt x="13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7" name="Freeform 375"/>
              <p:cNvSpPr>
                <a:spLocks/>
              </p:cNvSpPr>
              <p:nvPr/>
            </p:nvSpPr>
            <p:spPr bwMode="auto">
              <a:xfrm>
                <a:off x="2423" y="2761"/>
                <a:ext cx="14" cy="14"/>
              </a:xfrm>
              <a:custGeom>
                <a:avLst/>
                <a:gdLst>
                  <a:gd name="T0" fmla="*/ 0 w 142"/>
                  <a:gd name="T1" fmla="*/ 142 h 142"/>
                  <a:gd name="T2" fmla="*/ 141 w 142"/>
                  <a:gd name="T3" fmla="*/ 0 h 142"/>
                  <a:gd name="T4" fmla="*/ 142 w 142"/>
                  <a:gd name="T5" fmla="*/ 0 h 142"/>
                </a:gdLst>
                <a:ahLst/>
                <a:cxnLst>
                  <a:cxn ang="0">
                    <a:pos x="T0" y="T1"/>
                  </a:cxn>
                  <a:cxn ang="0">
                    <a:pos x="T2" y="T3"/>
                  </a:cxn>
                  <a:cxn ang="0">
                    <a:pos x="T4" y="T5"/>
                  </a:cxn>
                </a:cxnLst>
                <a:rect l="0" t="0" r="r" b="b"/>
                <a:pathLst>
                  <a:path w="142" h="142">
                    <a:moveTo>
                      <a:pt x="0" y="142"/>
                    </a:moveTo>
                    <a:lnTo>
                      <a:pt x="141" y="0"/>
                    </a:lnTo>
                    <a:lnTo>
                      <a:pt x="1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8" name="Freeform 376"/>
              <p:cNvSpPr>
                <a:spLocks/>
              </p:cNvSpPr>
              <p:nvPr/>
            </p:nvSpPr>
            <p:spPr bwMode="auto">
              <a:xfrm>
                <a:off x="2445" y="2664"/>
                <a:ext cx="88" cy="88"/>
              </a:xfrm>
              <a:custGeom>
                <a:avLst/>
                <a:gdLst>
                  <a:gd name="T0" fmla="*/ 0 w 882"/>
                  <a:gd name="T1" fmla="*/ 883 h 883"/>
                  <a:gd name="T2" fmla="*/ 881 w 882"/>
                  <a:gd name="T3" fmla="*/ 0 h 883"/>
                  <a:gd name="T4" fmla="*/ 882 w 882"/>
                  <a:gd name="T5" fmla="*/ 0 h 883"/>
                </a:gdLst>
                <a:ahLst/>
                <a:cxnLst>
                  <a:cxn ang="0">
                    <a:pos x="T0" y="T1"/>
                  </a:cxn>
                  <a:cxn ang="0">
                    <a:pos x="T2" y="T3"/>
                  </a:cxn>
                  <a:cxn ang="0">
                    <a:pos x="T4" y="T5"/>
                  </a:cxn>
                </a:cxnLst>
                <a:rect l="0" t="0" r="r" b="b"/>
                <a:pathLst>
                  <a:path w="882" h="883">
                    <a:moveTo>
                      <a:pt x="0" y="883"/>
                    </a:moveTo>
                    <a:lnTo>
                      <a:pt x="881" y="0"/>
                    </a:lnTo>
                    <a:lnTo>
                      <a:pt x="8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09" name="Freeform 377"/>
              <p:cNvSpPr>
                <a:spLocks/>
              </p:cNvSpPr>
              <p:nvPr/>
            </p:nvSpPr>
            <p:spPr bwMode="auto">
              <a:xfrm>
                <a:off x="2458" y="2664"/>
                <a:ext cx="88" cy="88"/>
              </a:xfrm>
              <a:custGeom>
                <a:avLst/>
                <a:gdLst>
                  <a:gd name="T0" fmla="*/ 0 w 882"/>
                  <a:gd name="T1" fmla="*/ 884 h 884"/>
                  <a:gd name="T2" fmla="*/ 881 w 882"/>
                  <a:gd name="T3" fmla="*/ 0 h 884"/>
                  <a:gd name="T4" fmla="*/ 882 w 882"/>
                  <a:gd name="T5" fmla="*/ 0 h 884"/>
                </a:gdLst>
                <a:ahLst/>
                <a:cxnLst>
                  <a:cxn ang="0">
                    <a:pos x="T0" y="T1"/>
                  </a:cxn>
                  <a:cxn ang="0">
                    <a:pos x="T2" y="T3"/>
                  </a:cxn>
                  <a:cxn ang="0">
                    <a:pos x="T4" y="T5"/>
                  </a:cxn>
                </a:cxnLst>
                <a:rect l="0" t="0" r="r" b="b"/>
                <a:pathLst>
                  <a:path w="882" h="884">
                    <a:moveTo>
                      <a:pt x="0" y="884"/>
                    </a:moveTo>
                    <a:lnTo>
                      <a:pt x="881" y="0"/>
                    </a:lnTo>
                    <a:lnTo>
                      <a:pt x="8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0" name="Freeform 378"/>
              <p:cNvSpPr>
                <a:spLocks/>
              </p:cNvSpPr>
              <p:nvPr/>
            </p:nvSpPr>
            <p:spPr bwMode="auto">
              <a:xfrm>
                <a:off x="2471" y="2664"/>
                <a:ext cx="88" cy="88"/>
              </a:xfrm>
              <a:custGeom>
                <a:avLst/>
                <a:gdLst>
                  <a:gd name="T0" fmla="*/ 0 w 883"/>
                  <a:gd name="T1" fmla="*/ 884 h 884"/>
                  <a:gd name="T2" fmla="*/ 882 w 883"/>
                  <a:gd name="T3" fmla="*/ 0 h 884"/>
                  <a:gd name="T4" fmla="*/ 883 w 883"/>
                  <a:gd name="T5" fmla="*/ 0 h 884"/>
                </a:gdLst>
                <a:ahLst/>
                <a:cxnLst>
                  <a:cxn ang="0">
                    <a:pos x="T0" y="T1"/>
                  </a:cxn>
                  <a:cxn ang="0">
                    <a:pos x="T2" y="T3"/>
                  </a:cxn>
                  <a:cxn ang="0">
                    <a:pos x="T4" y="T5"/>
                  </a:cxn>
                </a:cxnLst>
                <a:rect l="0" t="0" r="r" b="b"/>
                <a:pathLst>
                  <a:path w="883" h="884">
                    <a:moveTo>
                      <a:pt x="0" y="884"/>
                    </a:moveTo>
                    <a:lnTo>
                      <a:pt x="882" y="0"/>
                    </a:lnTo>
                    <a:lnTo>
                      <a:pt x="8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1" name="Freeform 379"/>
              <p:cNvSpPr>
                <a:spLocks/>
              </p:cNvSpPr>
              <p:nvPr/>
            </p:nvSpPr>
            <p:spPr bwMode="auto">
              <a:xfrm>
                <a:off x="2484" y="2664"/>
                <a:ext cx="88" cy="88"/>
              </a:xfrm>
              <a:custGeom>
                <a:avLst/>
                <a:gdLst>
                  <a:gd name="T0" fmla="*/ 0 w 883"/>
                  <a:gd name="T1" fmla="*/ 885 h 885"/>
                  <a:gd name="T2" fmla="*/ 882 w 883"/>
                  <a:gd name="T3" fmla="*/ 0 h 885"/>
                  <a:gd name="T4" fmla="*/ 883 w 883"/>
                  <a:gd name="T5" fmla="*/ 0 h 885"/>
                </a:gdLst>
                <a:ahLst/>
                <a:cxnLst>
                  <a:cxn ang="0">
                    <a:pos x="T0" y="T1"/>
                  </a:cxn>
                  <a:cxn ang="0">
                    <a:pos x="T2" y="T3"/>
                  </a:cxn>
                  <a:cxn ang="0">
                    <a:pos x="T4" y="T5"/>
                  </a:cxn>
                </a:cxnLst>
                <a:rect l="0" t="0" r="r" b="b"/>
                <a:pathLst>
                  <a:path w="883" h="885">
                    <a:moveTo>
                      <a:pt x="0" y="885"/>
                    </a:moveTo>
                    <a:lnTo>
                      <a:pt x="882" y="0"/>
                    </a:lnTo>
                    <a:lnTo>
                      <a:pt x="8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2" name="Freeform 380"/>
              <p:cNvSpPr>
                <a:spLocks/>
              </p:cNvSpPr>
              <p:nvPr/>
            </p:nvSpPr>
            <p:spPr bwMode="auto">
              <a:xfrm>
                <a:off x="2497" y="2664"/>
                <a:ext cx="88" cy="88"/>
              </a:xfrm>
              <a:custGeom>
                <a:avLst/>
                <a:gdLst>
                  <a:gd name="T0" fmla="*/ 0 w 884"/>
                  <a:gd name="T1" fmla="*/ 885 h 885"/>
                  <a:gd name="T2" fmla="*/ 882 w 884"/>
                  <a:gd name="T3" fmla="*/ 0 h 885"/>
                  <a:gd name="T4" fmla="*/ 884 w 884"/>
                  <a:gd name="T5" fmla="*/ 0 h 885"/>
                </a:gdLst>
                <a:ahLst/>
                <a:cxnLst>
                  <a:cxn ang="0">
                    <a:pos x="T0" y="T1"/>
                  </a:cxn>
                  <a:cxn ang="0">
                    <a:pos x="T2" y="T3"/>
                  </a:cxn>
                  <a:cxn ang="0">
                    <a:pos x="T4" y="T5"/>
                  </a:cxn>
                </a:cxnLst>
                <a:rect l="0" t="0" r="r" b="b"/>
                <a:pathLst>
                  <a:path w="884" h="885">
                    <a:moveTo>
                      <a:pt x="0" y="885"/>
                    </a:moveTo>
                    <a:lnTo>
                      <a:pt x="882" y="0"/>
                    </a:lnTo>
                    <a:lnTo>
                      <a:pt x="8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3" name="Freeform 381"/>
              <p:cNvSpPr>
                <a:spLocks/>
              </p:cNvSpPr>
              <p:nvPr/>
            </p:nvSpPr>
            <p:spPr bwMode="auto">
              <a:xfrm>
                <a:off x="2510" y="2664"/>
                <a:ext cx="88" cy="88"/>
              </a:xfrm>
              <a:custGeom>
                <a:avLst/>
                <a:gdLst>
                  <a:gd name="T0" fmla="*/ 0 w 884"/>
                  <a:gd name="T1" fmla="*/ 885 h 885"/>
                  <a:gd name="T2" fmla="*/ 883 w 884"/>
                  <a:gd name="T3" fmla="*/ 0 h 885"/>
                  <a:gd name="T4" fmla="*/ 884 w 884"/>
                  <a:gd name="T5" fmla="*/ 0 h 885"/>
                </a:gdLst>
                <a:ahLst/>
                <a:cxnLst>
                  <a:cxn ang="0">
                    <a:pos x="T0" y="T1"/>
                  </a:cxn>
                  <a:cxn ang="0">
                    <a:pos x="T2" y="T3"/>
                  </a:cxn>
                  <a:cxn ang="0">
                    <a:pos x="T4" y="T5"/>
                  </a:cxn>
                </a:cxnLst>
                <a:rect l="0" t="0" r="r" b="b"/>
                <a:pathLst>
                  <a:path w="884" h="885">
                    <a:moveTo>
                      <a:pt x="0" y="885"/>
                    </a:moveTo>
                    <a:lnTo>
                      <a:pt x="883" y="0"/>
                    </a:lnTo>
                    <a:lnTo>
                      <a:pt x="8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4" name="Freeform 382"/>
              <p:cNvSpPr>
                <a:spLocks/>
              </p:cNvSpPr>
              <p:nvPr/>
            </p:nvSpPr>
            <p:spPr bwMode="auto">
              <a:xfrm>
                <a:off x="2523" y="2668"/>
                <a:ext cx="83" cy="84"/>
              </a:xfrm>
              <a:custGeom>
                <a:avLst/>
                <a:gdLst>
                  <a:gd name="T0" fmla="*/ 0 w 838"/>
                  <a:gd name="T1" fmla="*/ 839 h 839"/>
                  <a:gd name="T2" fmla="*/ 837 w 838"/>
                  <a:gd name="T3" fmla="*/ 0 h 839"/>
                  <a:gd name="T4" fmla="*/ 838 w 838"/>
                  <a:gd name="T5" fmla="*/ 0 h 839"/>
                </a:gdLst>
                <a:ahLst/>
                <a:cxnLst>
                  <a:cxn ang="0">
                    <a:pos x="T0" y="T1"/>
                  </a:cxn>
                  <a:cxn ang="0">
                    <a:pos x="T2" y="T3"/>
                  </a:cxn>
                  <a:cxn ang="0">
                    <a:pos x="T4" y="T5"/>
                  </a:cxn>
                </a:cxnLst>
                <a:rect l="0" t="0" r="r" b="b"/>
                <a:pathLst>
                  <a:path w="838" h="839">
                    <a:moveTo>
                      <a:pt x="0" y="839"/>
                    </a:moveTo>
                    <a:lnTo>
                      <a:pt x="837" y="0"/>
                    </a:lnTo>
                    <a:lnTo>
                      <a:pt x="8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5" name="Freeform 383"/>
              <p:cNvSpPr>
                <a:spLocks/>
              </p:cNvSpPr>
              <p:nvPr/>
            </p:nvSpPr>
            <p:spPr bwMode="auto">
              <a:xfrm>
                <a:off x="2536" y="2682"/>
                <a:ext cx="70" cy="70"/>
              </a:xfrm>
              <a:custGeom>
                <a:avLst/>
                <a:gdLst>
                  <a:gd name="T0" fmla="*/ 0 w 702"/>
                  <a:gd name="T1" fmla="*/ 703 h 703"/>
                  <a:gd name="T2" fmla="*/ 701 w 702"/>
                  <a:gd name="T3" fmla="*/ 0 h 703"/>
                  <a:gd name="T4" fmla="*/ 702 w 702"/>
                  <a:gd name="T5" fmla="*/ 0 h 703"/>
                </a:gdLst>
                <a:ahLst/>
                <a:cxnLst>
                  <a:cxn ang="0">
                    <a:pos x="T0" y="T1"/>
                  </a:cxn>
                  <a:cxn ang="0">
                    <a:pos x="T2" y="T3"/>
                  </a:cxn>
                  <a:cxn ang="0">
                    <a:pos x="T4" y="T5"/>
                  </a:cxn>
                </a:cxnLst>
                <a:rect l="0" t="0" r="r" b="b"/>
                <a:pathLst>
                  <a:path w="702" h="703">
                    <a:moveTo>
                      <a:pt x="0" y="703"/>
                    </a:moveTo>
                    <a:lnTo>
                      <a:pt x="701" y="0"/>
                    </a:lnTo>
                    <a:lnTo>
                      <a:pt x="7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6" name="Freeform 384"/>
              <p:cNvSpPr>
                <a:spLocks/>
              </p:cNvSpPr>
              <p:nvPr/>
            </p:nvSpPr>
            <p:spPr bwMode="auto">
              <a:xfrm>
                <a:off x="2608" y="2675"/>
                <a:ext cx="5" cy="5"/>
              </a:xfrm>
              <a:custGeom>
                <a:avLst/>
                <a:gdLst>
                  <a:gd name="T0" fmla="*/ 0 w 55"/>
                  <a:gd name="T1" fmla="*/ 55 h 55"/>
                  <a:gd name="T2" fmla="*/ 54 w 55"/>
                  <a:gd name="T3" fmla="*/ 0 h 55"/>
                  <a:gd name="T4" fmla="*/ 55 w 55"/>
                  <a:gd name="T5" fmla="*/ 0 h 55"/>
                </a:gdLst>
                <a:ahLst/>
                <a:cxnLst>
                  <a:cxn ang="0">
                    <a:pos x="T0" y="T1"/>
                  </a:cxn>
                  <a:cxn ang="0">
                    <a:pos x="T2" y="T3"/>
                  </a:cxn>
                  <a:cxn ang="0">
                    <a:pos x="T4" y="T5"/>
                  </a:cxn>
                </a:cxnLst>
                <a:rect l="0" t="0" r="r" b="b"/>
                <a:pathLst>
                  <a:path w="55" h="55">
                    <a:moveTo>
                      <a:pt x="0" y="55"/>
                    </a:moveTo>
                    <a:lnTo>
                      <a:pt x="54" y="0"/>
                    </a:lnTo>
                    <a:lnTo>
                      <a:pt x="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7" name="Freeform 385"/>
              <p:cNvSpPr>
                <a:spLocks/>
              </p:cNvSpPr>
              <p:nvPr/>
            </p:nvSpPr>
            <p:spPr bwMode="auto">
              <a:xfrm>
                <a:off x="2549" y="2687"/>
                <a:ext cx="64" cy="65"/>
              </a:xfrm>
              <a:custGeom>
                <a:avLst/>
                <a:gdLst>
                  <a:gd name="T0" fmla="*/ 0 w 649"/>
                  <a:gd name="T1" fmla="*/ 650 h 650"/>
                  <a:gd name="T2" fmla="*/ 648 w 649"/>
                  <a:gd name="T3" fmla="*/ 0 h 650"/>
                  <a:gd name="T4" fmla="*/ 649 w 649"/>
                  <a:gd name="T5" fmla="*/ 0 h 650"/>
                </a:gdLst>
                <a:ahLst/>
                <a:cxnLst>
                  <a:cxn ang="0">
                    <a:pos x="T0" y="T1"/>
                  </a:cxn>
                  <a:cxn ang="0">
                    <a:pos x="T2" y="T3"/>
                  </a:cxn>
                  <a:cxn ang="0">
                    <a:pos x="T4" y="T5"/>
                  </a:cxn>
                </a:cxnLst>
                <a:rect l="0" t="0" r="r" b="b"/>
                <a:pathLst>
                  <a:path w="649" h="650">
                    <a:moveTo>
                      <a:pt x="0" y="650"/>
                    </a:moveTo>
                    <a:lnTo>
                      <a:pt x="648" y="0"/>
                    </a:lnTo>
                    <a:lnTo>
                      <a:pt x="6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8" name="Freeform 386"/>
              <p:cNvSpPr>
                <a:spLocks/>
              </p:cNvSpPr>
              <p:nvPr/>
            </p:nvSpPr>
            <p:spPr bwMode="auto">
              <a:xfrm>
                <a:off x="2561" y="2703"/>
                <a:ext cx="50" cy="49"/>
              </a:xfrm>
              <a:custGeom>
                <a:avLst/>
                <a:gdLst>
                  <a:gd name="T0" fmla="*/ 0 w 492"/>
                  <a:gd name="T1" fmla="*/ 493 h 493"/>
                  <a:gd name="T2" fmla="*/ 491 w 492"/>
                  <a:gd name="T3" fmla="*/ 0 h 493"/>
                  <a:gd name="T4" fmla="*/ 492 w 492"/>
                  <a:gd name="T5" fmla="*/ 0 h 493"/>
                </a:gdLst>
                <a:ahLst/>
                <a:cxnLst>
                  <a:cxn ang="0">
                    <a:pos x="T0" y="T1"/>
                  </a:cxn>
                  <a:cxn ang="0">
                    <a:pos x="T2" y="T3"/>
                  </a:cxn>
                  <a:cxn ang="0">
                    <a:pos x="T4" y="T5"/>
                  </a:cxn>
                </a:cxnLst>
                <a:rect l="0" t="0" r="r" b="b"/>
                <a:pathLst>
                  <a:path w="492" h="493">
                    <a:moveTo>
                      <a:pt x="0" y="493"/>
                    </a:moveTo>
                    <a:lnTo>
                      <a:pt x="491" y="0"/>
                    </a:lnTo>
                    <a:lnTo>
                      <a:pt x="4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19" name="Freeform 387"/>
              <p:cNvSpPr>
                <a:spLocks/>
              </p:cNvSpPr>
              <p:nvPr/>
            </p:nvSpPr>
            <p:spPr bwMode="auto">
              <a:xfrm>
                <a:off x="2574" y="2710"/>
                <a:ext cx="43" cy="42"/>
              </a:xfrm>
              <a:custGeom>
                <a:avLst/>
                <a:gdLst>
                  <a:gd name="T0" fmla="*/ 0 w 426"/>
                  <a:gd name="T1" fmla="*/ 425 h 425"/>
                  <a:gd name="T2" fmla="*/ 424 w 426"/>
                  <a:gd name="T3" fmla="*/ 0 h 425"/>
                  <a:gd name="T4" fmla="*/ 426 w 426"/>
                  <a:gd name="T5" fmla="*/ 0 h 425"/>
                </a:gdLst>
                <a:ahLst/>
                <a:cxnLst>
                  <a:cxn ang="0">
                    <a:pos x="T0" y="T1"/>
                  </a:cxn>
                  <a:cxn ang="0">
                    <a:pos x="T2" y="T3"/>
                  </a:cxn>
                  <a:cxn ang="0">
                    <a:pos x="T4" y="T5"/>
                  </a:cxn>
                </a:cxnLst>
                <a:rect l="0" t="0" r="r" b="b"/>
                <a:pathLst>
                  <a:path w="426" h="425">
                    <a:moveTo>
                      <a:pt x="0" y="425"/>
                    </a:moveTo>
                    <a:lnTo>
                      <a:pt x="424" y="0"/>
                    </a:lnTo>
                    <a:lnTo>
                      <a:pt x="4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0" name="Freeform 388"/>
              <p:cNvSpPr>
                <a:spLocks/>
              </p:cNvSpPr>
              <p:nvPr/>
            </p:nvSpPr>
            <p:spPr bwMode="auto">
              <a:xfrm>
                <a:off x="2587" y="2725"/>
                <a:ext cx="27" cy="27"/>
              </a:xfrm>
              <a:custGeom>
                <a:avLst/>
                <a:gdLst>
                  <a:gd name="T0" fmla="*/ 0 w 272"/>
                  <a:gd name="T1" fmla="*/ 272 h 272"/>
                  <a:gd name="T2" fmla="*/ 271 w 272"/>
                  <a:gd name="T3" fmla="*/ 0 h 272"/>
                  <a:gd name="T4" fmla="*/ 272 w 272"/>
                  <a:gd name="T5" fmla="*/ 0 h 272"/>
                </a:gdLst>
                <a:ahLst/>
                <a:cxnLst>
                  <a:cxn ang="0">
                    <a:pos x="T0" y="T1"/>
                  </a:cxn>
                  <a:cxn ang="0">
                    <a:pos x="T2" y="T3"/>
                  </a:cxn>
                  <a:cxn ang="0">
                    <a:pos x="T4" y="T5"/>
                  </a:cxn>
                </a:cxnLst>
                <a:rect l="0" t="0" r="r" b="b"/>
                <a:pathLst>
                  <a:path w="272" h="272">
                    <a:moveTo>
                      <a:pt x="0" y="272"/>
                    </a:moveTo>
                    <a:lnTo>
                      <a:pt x="271" y="0"/>
                    </a:lnTo>
                    <a:lnTo>
                      <a:pt x="2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1" name="Freeform 389"/>
              <p:cNvSpPr>
                <a:spLocks/>
              </p:cNvSpPr>
              <p:nvPr/>
            </p:nvSpPr>
            <p:spPr bwMode="auto">
              <a:xfrm>
                <a:off x="2600" y="2732"/>
                <a:ext cx="21" cy="20"/>
              </a:xfrm>
              <a:custGeom>
                <a:avLst/>
                <a:gdLst>
                  <a:gd name="T0" fmla="*/ 0 w 206"/>
                  <a:gd name="T1" fmla="*/ 206 h 206"/>
                  <a:gd name="T2" fmla="*/ 205 w 206"/>
                  <a:gd name="T3" fmla="*/ 0 h 206"/>
                  <a:gd name="T4" fmla="*/ 206 w 206"/>
                  <a:gd name="T5" fmla="*/ 0 h 206"/>
                </a:gdLst>
                <a:ahLst/>
                <a:cxnLst>
                  <a:cxn ang="0">
                    <a:pos x="T0" y="T1"/>
                  </a:cxn>
                  <a:cxn ang="0">
                    <a:pos x="T2" y="T3"/>
                  </a:cxn>
                  <a:cxn ang="0">
                    <a:pos x="T4" y="T5"/>
                  </a:cxn>
                </a:cxnLst>
                <a:rect l="0" t="0" r="r" b="b"/>
                <a:pathLst>
                  <a:path w="206" h="206">
                    <a:moveTo>
                      <a:pt x="0" y="206"/>
                    </a:moveTo>
                    <a:lnTo>
                      <a:pt x="205" y="0"/>
                    </a:lnTo>
                    <a:lnTo>
                      <a:pt x="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2" name="Freeform 390"/>
              <p:cNvSpPr>
                <a:spLocks/>
              </p:cNvSpPr>
              <p:nvPr/>
            </p:nvSpPr>
            <p:spPr bwMode="auto">
              <a:xfrm>
                <a:off x="2613" y="2750"/>
                <a:ext cx="2" cy="2"/>
              </a:xfrm>
              <a:custGeom>
                <a:avLst/>
                <a:gdLst>
                  <a:gd name="T0" fmla="*/ 0 w 19"/>
                  <a:gd name="T1" fmla="*/ 19 h 19"/>
                  <a:gd name="T2" fmla="*/ 18 w 19"/>
                  <a:gd name="T3" fmla="*/ 0 h 19"/>
                  <a:gd name="T4" fmla="*/ 19 w 19"/>
                  <a:gd name="T5" fmla="*/ 0 h 19"/>
                </a:gdLst>
                <a:ahLst/>
                <a:cxnLst>
                  <a:cxn ang="0">
                    <a:pos x="T0" y="T1"/>
                  </a:cxn>
                  <a:cxn ang="0">
                    <a:pos x="T2" y="T3"/>
                  </a:cxn>
                  <a:cxn ang="0">
                    <a:pos x="T4" y="T5"/>
                  </a:cxn>
                </a:cxnLst>
                <a:rect l="0" t="0" r="r" b="b"/>
                <a:pathLst>
                  <a:path w="19" h="19">
                    <a:moveTo>
                      <a:pt x="0" y="19"/>
                    </a:moveTo>
                    <a:lnTo>
                      <a:pt x="18" y="0"/>
                    </a:lnTo>
                    <a:lnTo>
                      <a:pt x="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3" name="Freeform 391"/>
              <p:cNvSpPr>
                <a:spLocks/>
              </p:cNvSpPr>
              <p:nvPr/>
            </p:nvSpPr>
            <p:spPr bwMode="auto">
              <a:xfrm>
                <a:off x="1580" y="2593"/>
                <a:ext cx="11" cy="11"/>
              </a:xfrm>
              <a:custGeom>
                <a:avLst/>
                <a:gdLst>
                  <a:gd name="T0" fmla="*/ 0 w 111"/>
                  <a:gd name="T1" fmla="*/ 111 h 111"/>
                  <a:gd name="T2" fmla="*/ 109 w 111"/>
                  <a:gd name="T3" fmla="*/ 0 h 111"/>
                  <a:gd name="T4" fmla="*/ 111 w 111"/>
                  <a:gd name="T5" fmla="*/ 0 h 111"/>
                </a:gdLst>
                <a:ahLst/>
                <a:cxnLst>
                  <a:cxn ang="0">
                    <a:pos x="T0" y="T1"/>
                  </a:cxn>
                  <a:cxn ang="0">
                    <a:pos x="T2" y="T3"/>
                  </a:cxn>
                  <a:cxn ang="0">
                    <a:pos x="T4" y="T5"/>
                  </a:cxn>
                </a:cxnLst>
                <a:rect l="0" t="0" r="r" b="b"/>
                <a:pathLst>
                  <a:path w="111" h="111">
                    <a:moveTo>
                      <a:pt x="0" y="111"/>
                    </a:moveTo>
                    <a:lnTo>
                      <a:pt x="109" y="0"/>
                    </a:lnTo>
                    <a:lnTo>
                      <a:pt x="1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4" name="Freeform 392"/>
              <p:cNvSpPr>
                <a:spLocks/>
              </p:cNvSpPr>
              <p:nvPr/>
            </p:nvSpPr>
            <p:spPr bwMode="auto">
              <a:xfrm>
                <a:off x="1578" y="2599"/>
                <a:ext cx="17" cy="16"/>
              </a:xfrm>
              <a:custGeom>
                <a:avLst/>
                <a:gdLst>
                  <a:gd name="T0" fmla="*/ 0 w 169"/>
                  <a:gd name="T1" fmla="*/ 169 h 169"/>
                  <a:gd name="T2" fmla="*/ 168 w 169"/>
                  <a:gd name="T3" fmla="*/ 0 h 169"/>
                  <a:gd name="T4" fmla="*/ 169 w 169"/>
                  <a:gd name="T5" fmla="*/ 0 h 169"/>
                </a:gdLst>
                <a:ahLst/>
                <a:cxnLst>
                  <a:cxn ang="0">
                    <a:pos x="T0" y="T1"/>
                  </a:cxn>
                  <a:cxn ang="0">
                    <a:pos x="T2" y="T3"/>
                  </a:cxn>
                  <a:cxn ang="0">
                    <a:pos x="T4" y="T5"/>
                  </a:cxn>
                </a:cxnLst>
                <a:rect l="0" t="0" r="r" b="b"/>
                <a:pathLst>
                  <a:path w="169" h="169">
                    <a:moveTo>
                      <a:pt x="0" y="169"/>
                    </a:moveTo>
                    <a:lnTo>
                      <a:pt x="168" y="0"/>
                    </a:lnTo>
                    <a:lnTo>
                      <a:pt x="1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5" name="Freeform 393"/>
              <p:cNvSpPr>
                <a:spLocks/>
              </p:cNvSpPr>
              <p:nvPr/>
            </p:nvSpPr>
            <p:spPr bwMode="auto">
              <a:xfrm>
                <a:off x="1577" y="2606"/>
                <a:ext cx="20" cy="20"/>
              </a:xfrm>
              <a:custGeom>
                <a:avLst/>
                <a:gdLst>
                  <a:gd name="T0" fmla="*/ 0 w 199"/>
                  <a:gd name="T1" fmla="*/ 198 h 198"/>
                  <a:gd name="T2" fmla="*/ 197 w 199"/>
                  <a:gd name="T3" fmla="*/ 0 h 198"/>
                  <a:gd name="T4" fmla="*/ 199 w 199"/>
                  <a:gd name="T5" fmla="*/ 0 h 198"/>
                </a:gdLst>
                <a:ahLst/>
                <a:cxnLst>
                  <a:cxn ang="0">
                    <a:pos x="T0" y="T1"/>
                  </a:cxn>
                  <a:cxn ang="0">
                    <a:pos x="T2" y="T3"/>
                  </a:cxn>
                  <a:cxn ang="0">
                    <a:pos x="T4" y="T5"/>
                  </a:cxn>
                </a:cxnLst>
                <a:rect l="0" t="0" r="r" b="b"/>
                <a:pathLst>
                  <a:path w="199" h="198">
                    <a:moveTo>
                      <a:pt x="0" y="198"/>
                    </a:moveTo>
                    <a:lnTo>
                      <a:pt x="197" y="0"/>
                    </a:lnTo>
                    <a:lnTo>
                      <a:pt x="1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6" name="Freeform 394"/>
              <p:cNvSpPr>
                <a:spLocks/>
              </p:cNvSpPr>
              <p:nvPr/>
            </p:nvSpPr>
            <p:spPr bwMode="auto">
              <a:xfrm>
                <a:off x="1577" y="2614"/>
                <a:ext cx="21" cy="21"/>
              </a:xfrm>
              <a:custGeom>
                <a:avLst/>
                <a:gdLst>
                  <a:gd name="T0" fmla="*/ 0 w 210"/>
                  <a:gd name="T1" fmla="*/ 209 h 209"/>
                  <a:gd name="T2" fmla="*/ 209 w 210"/>
                  <a:gd name="T3" fmla="*/ 0 h 209"/>
                  <a:gd name="T4" fmla="*/ 210 w 210"/>
                  <a:gd name="T5" fmla="*/ 0 h 209"/>
                </a:gdLst>
                <a:ahLst/>
                <a:cxnLst>
                  <a:cxn ang="0">
                    <a:pos x="T0" y="T1"/>
                  </a:cxn>
                  <a:cxn ang="0">
                    <a:pos x="T2" y="T3"/>
                  </a:cxn>
                  <a:cxn ang="0">
                    <a:pos x="T4" y="T5"/>
                  </a:cxn>
                </a:cxnLst>
                <a:rect l="0" t="0" r="r" b="b"/>
                <a:pathLst>
                  <a:path w="210" h="209">
                    <a:moveTo>
                      <a:pt x="0" y="209"/>
                    </a:moveTo>
                    <a:lnTo>
                      <a:pt x="209" y="0"/>
                    </a:lnTo>
                    <a:lnTo>
                      <a:pt x="2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7" name="Freeform 395"/>
              <p:cNvSpPr>
                <a:spLocks/>
              </p:cNvSpPr>
              <p:nvPr/>
            </p:nvSpPr>
            <p:spPr bwMode="auto">
              <a:xfrm>
                <a:off x="1578" y="2623"/>
                <a:ext cx="21" cy="21"/>
              </a:xfrm>
              <a:custGeom>
                <a:avLst/>
                <a:gdLst>
                  <a:gd name="T0" fmla="*/ 0 w 208"/>
                  <a:gd name="T1" fmla="*/ 207 h 207"/>
                  <a:gd name="T2" fmla="*/ 207 w 208"/>
                  <a:gd name="T3" fmla="*/ 0 h 207"/>
                  <a:gd name="T4" fmla="*/ 208 w 208"/>
                  <a:gd name="T5" fmla="*/ 0 h 207"/>
                </a:gdLst>
                <a:ahLst/>
                <a:cxnLst>
                  <a:cxn ang="0">
                    <a:pos x="T0" y="T1"/>
                  </a:cxn>
                  <a:cxn ang="0">
                    <a:pos x="T2" y="T3"/>
                  </a:cxn>
                  <a:cxn ang="0">
                    <a:pos x="T4" y="T5"/>
                  </a:cxn>
                </a:cxnLst>
                <a:rect l="0" t="0" r="r" b="b"/>
                <a:pathLst>
                  <a:path w="208" h="207">
                    <a:moveTo>
                      <a:pt x="0" y="207"/>
                    </a:moveTo>
                    <a:lnTo>
                      <a:pt x="207" y="0"/>
                    </a:lnTo>
                    <a:lnTo>
                      <a:pt x="2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8" name="Freeform 396"/>
              <p:cNvSpPr>
                <a:spLocks/>
              </p:cNvSpPr>
              <p:nvPr/>
            </p:nvSpPr>
            <p:spPr bwMode="auto">
              <a:xfrm>
                <a:off x="1580" y="2633"/>
                <a:ext cx="19" cy="19"/>
              </a:xfrm>
              <a:custGeom>
                <a:avLst/>
                <a:gdLst>
                  <a:gd name="T0" fmla="*/ 0 w 192"/>
                  <a:gd name="T1" fmla="*/ 191 h 191"/>
                  <a:gd name="T2" fmla="*/ 191 w 192"/>
                  <a:gd name="T3" fmla="*/ 0 h 191"/>
                  <a:gd name="T4" fmla="*/ 192 w 192"/>
                  <a:gd name="T5" fmla="*/ 0 h 191"/>
                </a:gdLst>
                <a:ahLst/>
                <a:cxnLst>
                  <a:cxn ang="0">
                    <a:pos x="T0" y="T1"/>
                  </a:cxn>
                  <a:cxn ang="0">
                    <a:pos x="T2" y="T3"/>
                  </a:cxn>
                  <a:cxn ang="0">
                    <a:pos x="T4" y="T5"/>
                  </a:cxn>
                </a:cxnLst>
                <a:rect l="0" t="0" r="r" b="b"/>
                <a:pathLst>
                  <a:path w="192" h="191">
                    <a:moveTo>
                      <a:pt x="0" y="191"/>
                    </a:moveTo>
                    <a:lnTo>
                      <a:pt x="191" y="0"/>
                    </a:lnTo>
                    <a:lnTo>
                      <a:pt x="1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29" name="Freeform 397"/>
              <p:cNvSpPr>
                <a:spLocks/>
              </p:cNvSpPr>
              <p:nvPr/>
            </p:nvSpPr>
            <p:spPr bwMode="auto">
              <a:xfrm>
                <a:off x="1582" y="2644"/>
                <a:ext cx="16" cy="15"/>
              </a:xfrm>
              <a:custGeom>
                <a:avLst/>
                <a:gdLst>
                  <a:gd name="T0" fmla="*/ 0 w 156"/>
                  <a:gd name="T1" fmla="*/ 155 h 155"/>
                  <a:gd name="T2" fmla="*/ 155 w 156"/>
                  <a:gd name="T3" fmla="*/ 0 h 155"/>
                  <a:gd name="T4" fmla="*/ 156 w 156"/>
                  <a:gd name="T5" fmla="*/ 0 h 155"/>
                </a:gdLst>
                <a:ahLst/>
                <a:cxnLst>
                  <a:cxn ang="0">
                    <a:pos x="T0" y="T1"/>
                  </a:cxn>
                  <a:cxn ang="0">
                    <a:pos x="T2" y="T3"/>
                  </a:cxn>
                  <a:cxn ang="0">
                    <a:pos x="T4" y="T5"/>
                  </a:cxn>
                </a:cxnLst>
                <a:rect l="0" t="0" r="r" b="b"/>
                <a:pathLst>
                  <a:path w="156" h="155">
                    <a:moveTo>
                      <a:pt x="0" y="155"/>
                    </a:moveTo>
                    <a:lnTo>
                      <a:pt x="155" y="0"/>
                    </a:lnTo>
                    <a:lnTo>
                      <a:pt x="1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30" name="Freeform 398"/>
              <p:cNvSpPr>
                <a:spLocks/>
              </p:cNvSpPr>
              <p:nvPr/>
            </p:nvSpPr>
            <p:spPr bwMode="auto">
              <a:xfrm>
                <a:off x="1587" y="2657"/>
                <a:ext cx="8" cy="7"/>
              </a:xfrm>
              <a:custGeom>
                <a:avLst/>
                <a:gdLst>
                  <a:gd name="T0" fmla="*/ 0 w 79"/>
                  <a:gd name="T1" fmla="*/ 78 h 78"/>
                  <a:gd name="T2" fmla="*/ 78 w 79"/>
                  <a:gd name="T3" fmla="*/ 0 h 78"/>
                  <a:gd name="T4" fmla="*/ 79 w 79"/>
                  <a:gd name="T5" fmla="*/ 0 h 78"/>
                </a:gdLst>
                <a:ahLst/>
                <a:cxnLst>
                  <a:cxn ang="0">
                    <a:pos x="T0" y="T1"/>
                  </a:cxn>
                  <a:cxn ang="0">
                    <a:pos x="T2" y="T3"/>
                  </a:cxn>
                  <a:cxn ang="0">
                    <a:pos x="T4" y="T5"/>
                  </a:cxn>
                </a:cxnLst>
                <a:rect l="0" t="0" r="r" b="b"/>
                <a:pathLst>
                  <a:path w="79" h="78">
                    <a:moveTo>
                      <a:pt x="0" y="78"/>
                    </a:moveTo>
                    <a:lnTo>
                      <a:pt x="78" y="0"/>
                    </a:lnTo>
                    <a:lnTo>
                      <a:pt x="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31" name="Freeform 399"/>
              <p:cNvSpPr>
                <a:spLocks/>
              </p:cNvSpPr>
              <p:nvPr/>
            </p:nvSpPr>
            <p:spPr bwMode="auto">
              <a:xfrm>
                <a:off x="2993" y="2727"/>
                <a:ext cx="10" cy="11"/>
              </a:xfrm>
              <a:custGeom>
                <a:avLst/>
                <a:gdLst>
                  <a:gd name="T0" fmla="*/ 100 w 100"/>
                  <a:gd name="T1" fmla="*/ 102 h 102"/>
                  <a:gd name="T2" fmla="*/ 0 w 100"/>
                  <a:gd name="T3" fmla="*/ 0 h 102"/>
                  <a:gd name="T4" fmla="*/ 1 w 100"/>
                  <a:gd name="T5" fmla="*/ 0 h 102"/>
                </a:gdLst>
                <a:ahLst/>
                <a:cxnLst>
                  <a:cxn ang="0">
                    <a:pos x="T0" y="T1"/>
                  </a:cxn>
                  <a:cxn ang="0">
                    <a:pos x="T2" y="T3"/>
                  </a:cxn>
                  <a:cxn ang="0">
                    <a:pos x="T4" y="T5"/>
                  </a:cxn>
                </a:cxnLst>
                <a:rect l="0" t="0" r="r" b="b"/>
                <a:pathLst>
                  <a:path w="100" h="102">
                    <a:moveTo>
                      <a:pt x="100" y="10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32" name="Freeform 400"/>
              <p:cNvSpPr>
                <a:spLocks/>
              </p:cNvSpPr>
              <p:nvPr/>
            </p:nvSpPr>
            <p:spPr bwMode="auto">
              <a:xfrm>
                <a:off x="2990" y="2715"/>
                <a:ext cx="19" cy="18"/>
              </a:xfrm>
              <a:custGeom>
                <a:avLst/>
                <a:gdLst>
                  <a:gd name="T0" fmla="*/ 189 w 189"/>
                  <a:gd name="T1" fmla="*/ 188 h 188"/>
                  <a:gd name="T2" fmla="*/ 0 w 189"/>
                  <a:gd name="T3" fmla="*/ 0 h 188"/>
                  <a:gd name="T4" fmla="*/ 2 w 189"/>
                  <a:gd name="T5" fmla="*/ 0 h 188"/>
                </a:gdLst>
                <a:ahLst/>
                <a:cxnLst>
                  <a:cxn ang="0">
                    <a:pos x="T0" y="T1"/>
                  </a:cxn>
                  <a:cxn ang="0">
                    <a:pos x="T2" y="T3"/>
                  </a:cxn>
                  <a:cxn ang="0">
                    <a:pos x="T4" y="T5"/>
                  </a:cxn>
                </a:cxnLst>
                <a:rect l="0" t="0" r="r" b="b"/>
                <a:pathLst>
                  <a:path w="189" h="188">
                    <a:moveTo>
                      <a:pt x="189" y="18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33" name="Freeform 401"/>
              <p:cNvSpPr>
                <a:spLocks/>
              </p:cNvSpPr>
              <p:nvPr/>
            </p:nvSpPr>
            <p:spPr bwMode="auto">
              <a:xfrm>
                <a:off x="2989" y="2704"/>
                <a:ext cx="23" cy="23"/>
              </a:xfrm>
              <a:custGeom>
                <a:avLst/>
                <a:gdLst>
                  <a:gd name="T0" fmla="*/ 229 w 229"/>
                  <a:gd name="T1" fmla="*/ 230 h 230"/>
                  <a:gd name="T2" fmla="*/ 0 w 229"/>
                  <a:gd name="T3" fmla="*/ 0 h 230"/>
                  <a:gd name="T4" fmla="*/ 1 w 229"/>
                  <a:gd name="T5" fmla="*/ 0 h 230"/>
                </a:gdLst>
                <a:ahLst/>
                <a:cxnLst>
                  <a:cxn ang="0">
                    <a:pos x="T0" y="T1"/>
                  </a:cxn>
                  <a:cxn ang="0">
                    <a:pos x="T2" y="T3"/>
                  </a:cxn>
                  <a:cxn ang="0">
                    <a:pos x="T4" y="T5"/>
                  </a:cxn>
                </a:cxnLst>
                <a:rect l="0" t="0" r="r" b="b"/>
                <a:pathLst>
                  <a:path w="229" h="230">
                    <a:moveTo>
                      <a:pt x="229" y="2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34" name="Freeform 402"/>
              <p:cNvSpPr>
                <a:spLocks/>
              </p:cNvSpPr>
              <p:nvPr/>
            </p:nvSpPr>
            <p:spPr bwMode="auto">
              <a:xfrm>
                <a:off x="2989" y="2694"/>
                <a:ext cx="25" cy="26"/>
              </a:xfrm>
              <a:custGeom>
                <a:avLst/>
                <a:gdLst>
                  <a:gd name="T0" fmla="*/ 250 w 250"/>
                  <a:gd name="T1" fmla="*/ 251 h 251"/>
                  <a:gd name="T2" fmla="*/ 0 w 250"/>
                  <a:gd name="T3" fmla="*/ 0 h 251"/>
                  <a:gd name="T4" fmla="*/ 1 w 250"/>
                  <a:gd name="T5" fmla="*/ 0 h 251"/>
                </a:gdLst>
                <a:ahLst/>
                <a:cxnLst>
                  <a:cxn ang="0">
                    <a:pos x="T0" y="T1"/>
                  </a:cxn>
                  <a:cxn ang="0">
                    <a:pos x="T2" y="T3"/>
                  </a:cxn>
                  <a:cxn ang="0">
                    <a:pos x="T4" y="T5"/>
                  </a:cxn>
                </a:cxnLst>
                <a:rect l="0" t="0" r="r" b="b"/>
                <a:pathLst>
                  <a:path w="250" h="251">
                    <a:moveTo>
                      <a:pt x="250" y="2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35" name="Freeform 403"/>
              <p:cNvSpPr>
                <a:spLocks/>
              </p:cNvSpPr>
              <p:nvPr/>
            </p:nvSpPr>
            <p:spPr bwMode="auto">
              <a:xfrm>
                <a:off x="2990" y="2686"/>
                <a:ext cx="26" cy="25"/>
              </a:xfrm>
              <a:custGeom>
                <a:avLst/>
                <a:gdLst>
                  <a:gd name="T0" fmla="*/ 253 w 253"/>
                  <a:gd name="T1" fmla="*/ 252 h 252"/>
                  <a:gd name="T2" fmla="*/ 0 w 253"/>
                  <a:gd name="T3" fmla="*/ 0 h 252"/>
                  <a:gd name="T4" fmla="*/ 1 w 253"/>
                  <a:gd name="T5" fmla="*/ 0 h 252"/>
                </a:gdLst>
                <a:ahLst/>
                <a:cxnLst>
                  <a:cxn ang="0">
                    <a:pos x="T0" y="T1"/>
                  </a:cxn>
                  <a:cxn ang="0">
                    <a:pos x="T2" y="T3"/>
                  </a:cxn>
                  <a:cxn ang="0">
                    <a:pos x="T4" y="T5"/>
                  </a:cxn>
                </a:cxnLst>
                <a:rect l="0" t="0" r="r" b="b"/>
                <a:pathLst>
                  <a:path w="253" h="252">
                    <a:moveTo>
                      <a:pt x="253" y="2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8837" name="Freeform 405"/>
            <p:cNvSpPr>
              <a:spLocks/>
            </p:cNvSpPr>
            <p:nvPr/>
          </p:nvSpPr>
          <p:spPr bwMode="auto">
            <a:xfrm>
              <a:off x="2992" y="2678"/>
              <a:ext cx="24" cy="24"/>
            </a:xfrm>
            <a:custGeom>
              <a:avLst/>
              <a:gdLst>
                <a:gd name="T0" fmla="*/ 239 w 239"/>
                <a:gd name="T1" fmla="*/ 241 h 241"/>
                <a:gd name="T2" fmla="*/ 0 w 239"/>
                <a:gd name="T3" fmla="*/ 0 h 241"/>
                <a:gd name="T4" fmla="*/ 1 w 239"/>
                <a:gd name="T5" fmla="*/ 0 h 241"/>
              </a:gdLst>
              <a:ahLst/>
              <a:cxnLst>
                <a:cxn ang="0">
                  <a:pos x="T0" y="T1"/>
                </a:cxn>
                <a:cxn ang="0">
                  <a:pos x="T2" y="T3"/>
                </a:cxn>
                <a:cxn ang="0">
                  <a:pos x="T4" y="T5"/>
                </a:cxn>
              </a:cxnLst>
              <a:rect l="0" t="0" r="r" b="b"/>
              <a:pathLst>
                <a:path w="239" h="241">
                  <a:moveTo>
                    <a:pt x="239" y="2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38" name="Freeform 406"/>
            <p:cNvSpPr>
              <a:spLocks/>
            </p:cNvSpPr>
            <p:nvPr/>
          </p:nvSpPr>
          <p:spPr bwMode="auto">
            <a:xfrm>
              <a:off x="2995" y="2671"/>
              <a:ext cx="21" cy="21"/>
            </a:xfrm>
            <a:custGeom>
              <a:avLst/>
              <a:gdLst>
                <a:gd name="T0" fmla="*/ 207 w 207"/>
                <a:gd name="T1" fmla="*/ 208 h 208"/>
                <a:gd name="T2" fmla="*/ 0 w 207"/>
                <a:gd name="T3" fmla="*/ 0 h 208"/>
                <a:gd name="T4" fmla="*/ 1 w 207"/>
                <a:gd name="T5" fmla="*/ 0 h 208"/>
              </a:gdLst>
              <a:ahLst/>
              <a:cxnLst>
                <a:cxn ang="0">
                  <a:pos x="T0" y="T1"/>
                </a:cxn>
                <a:cxn ang="0">
                  <a:pos x="T2" y="T3"/>
                </a:cxn>
                <a:cxn ang="0">
                  <a:pos x="T4" y="T5"/>
                </a:cxn>
              </a:cxnLst>
              <a:rect l="0" t="0" r="r" b="b"/>
              <a:pathLst>
                <a:path w="207" h="208">
                  <a:moveTo>
                    <a:pt x="207" y="2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39" name="Freeform 407"/>
            <p:cNvSpPr>
              <a:spLocks/>
            </p:cNvSpPr>
            <p:nvPr/>
          </p:nvSpPr>
          <p:spPr bwMode="auto">
            <a:xfrm>
              <a:off x="2999" y="2666"/>
              <a:ext cx="15" cy="14"/>
            </a:xfrm>
            <a:custGeom>
              <a:avLst/>
              <a:gdLst>
                <a:gd name="T0" fmla="*/ 144 w 144"/>
                <a:gd name="T1" fmla="*/ 145 h 145"/>
                <a:gd name="T2" fmla="*/ 0 w 144"/>
                <a:gd name="T3" fmla="*/ 0 h 145"/>
                <a:gd name="T4" fmla="*/ 1 w 144"/>
                <a:gd name="T5" fmla="*/ 0 h 145"/>
              </a:gdLst>
              <a:ahLst/>
              <a:cxnLst>
                <a:cxn ang="0">
                  <a:pos x="T0" y="T1"/>
                </a:cxn>
                <a:cxn ang="0">
                  <a:pos x="T2" y="T3"/>
                </a:cxn>
                <a:cxn ang="0">
                  <a:pos x="T4" y="T5"/>
                </a:cxn>
              </a:cxnLst>
              <a:rect l="0" t="0" r="r" b="b"/>
              <a:pathLst>
                <a:path w="144" h="145">
                  <a:moveTo>
                    <a:pt x="144" y="1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0" name="Freeform 408"/>
            <p:cNvSpPr>
              <a:spLocks/>
            </p:cNvSpPr>
            <p:nvPr/>
          </p:nvSpPr>
          <p:spPr bwMode="auto">
            <a:xfrm>
              <a:off x="1672" y="2752"/>
              <a:ext cx="271" cy="1"/>
            </a:xfrm>
            <a:custGeom>
              <a:avLst/>
              <a:gdLst>
                <a:gd name="T0" fmla="*/ 0 w 2715"/>
                <a:gd name="T1" fmla="*/ 4 h 4"/>
                <a:gd name="T2" fmla="*/ 2713 w 2715"/>
                <a:gd name="T3" fmla="*/ 0 h 4"/>
                <a:gd name="T4" fmla="*/ 2715 w 2715"/>
                <a:gd name="T5" fmla="*/ 0 h 4"/>
              </a:gdLst>
              <a:ahLst/>
              <a:cxnLst>
                <a:cxn ang="0">
                  <a:pos x="T0" y="T1"/>
                </a:cxn>
                <a:cxn ang="0">
                  <a:pos x="T2" y="T3"/>
                </a:cxn>
                <a:cxn ang="0">
                  <a:pos x="T4" y="T5"/>
                </a:cxn>
              </a:cxnLst>
              <a:rect l="0" t="0" r="r" b="b"/>
              <a:pathLst>
                <a:path w="2715" h="4">
                  <a:moveTo>
                    <a:pt x="0" y="4"/>
                  </a:moveTo>
                  <a:lnTo>
                    <a:pt x="2713" y="0"/>
                  </a:lnTo>
                  <a:lnTo>
                    <a:pt x="27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1" name="Freeform 409"/>
            <p:cNvSpPr>
              <a:spLocks/>
            </p:cNvSpPr>
            <p:nvPr/>
          </p:nvSpPr>
          <p:spPr bwMode="auto">
            <a:xfrm>
              <a:off x="1943" y="2752"/>
              <a:ext cx="68" cy="1"/>
            </a:xfrm>
            <a:custGeom>
              <a:avLst/>
              <a:gdLst>
                <a:gd name="T0" fmla="*/ 679 w 679"/>
                <a:gd name="T1" fmla="*/ 4 h 4"/>
                <a:gd name="T2" fmla="*/ 0 w 679"/>
                <a:gd name="T3" fmla="*/ 0 h 4"/>
                <a:gd name="T4" fmla="*/ 2 w 679"/>
                <a:gd name="T5" fmla="*/ 0 h 4"/>
              </a:gdLst>
              <a:ahLst/>
              <a:cxnLst>
                <a:cxn ang="0">
                  <a:pos x="T0" y="T1"/>
                </a:cxn>
                <a:cxn ang="0">
                  <a:pos x="T2" y="T3"/>
                </a:cxn>
                <a:cxn ang="0">
                  <a:pos x="T4" y="T5"/>
                </a:cxn>
              </a:cxnLst>
              <a:rect l="0" t="0" r="r" b="b"/>
              <a:pathLst>
                <a:path w="679" h="4">
                  <a:moveTo>
                    <a:pt x="679" y="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2" name="Freeform 410"/>
            <p:cNvSpPr>
              <a:spLocks/>
            </p:cNvSpPr>
            <p:nvPr/>
          </p:nvSpPr>
          <p:spPr bwMode="auto">
            <a:xfrm>
              <a:off x="1944" y="2664"/>
              <a:ext cx="67" cy="1"/>
            </a:xfrm>
            <a:custGeom>
              <a:avLst/>
              <a:gdLst>
                <a:gd name="T0" fmla="*/ 0 w 670"/>
                <a:gd name="T1" fmla="*/ 1 h 1"/>
                <a:gd name="T2" fmla="*/ 669 w 670"/>
                <a:gd name="T3" fmla="*/ 0 h 1"/>
                <a:gd name="T4" fmla="*/ 670 w 670"/>
                <a:gd name="T5" fmla="*/ 0 h 1"/>
              </a:gdLst>
              <a:ahLst/>
              <a:cxnLst>
                <a:cxn ang="0">
                  <a:pos x="T0" y="T1"/>
                </a:cxn>
                <a:cxn ang="0">
                  <a:pos x="T2" y="T3"/>
                </a:cxn>
                <a:cxn ang="0">
                  <a:pos x="T4" y="T5"/>
                </a:cxn>
              </a:cxnLst>
              <a:rect l="0" t="0" r="r" b="b"/>
              <a:pathLst>
                <a:path w="670" h="1">
                  <a:moveTo>
                    <a:pt x="0" y="1"/>
                  </a:moveTo>
                  <a:lnTo>
                    <a:pt x="669" y="0"/>
                  </a:lnTo>
                  <a:lnTo>
                    <a:pt x="6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3" name="Freeform 411"/>
            <p:cNvSpPr>
              <a:spLocks/>
            </p:cNvSpPr>
            <p:nvPr/>
          </p:nvSpPr>
          <p:spPr bwMode="auto">
            <a:xfrm>
              <a:off x="1945" y="2749"/>
              <a:ext cx="4" cy="3"/>
            </a:xfrm>
            <a:custGeom>
              <a:avLst/>
              <a:gdLst>
                <a:gd name="T0" fmla="*/ 34 w 34"/>
                <a:gd name="T1" fmla="*/ 35 h 35"/>
                <a:gd name="T2" fmla="*/ 0 w 34"/>
                <a:gd name="T3" fmla="*/ 0 h 35"/>
                <a:gd name="T4" fmla="*/ 1 w 34"/>
                <a:gd name="T5" fmla="*/ 0 h 35"/>
              </a:gdLst>
              <a:ahLst/>
              <a:cxnLst>
                <a:cxn ang="0">
                  <a:pos x="T0" y="T1"/>
                </a:cxn>
                <a:cxn ang="0">
                  <a:pos x="T2" y="T3"/>
                </a:cxn>
                <a:cxn ang="0">
                  <a:pos x="T4" y="T5"/>
                </a:cxn>
              </a:cxnLst>
              <a:rect l="0" t="0" r="r" b="b"/>
              <a:pathLst>
                <a:path w="34" h="35">
                  <a:moveTo>
                    <a:pt x="34" y="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4" name="Freeform 412"/>
            <p:cNvSpPr>
              <a:spLocks/>
            </p:cNvSpPr>
            <p:nvPr/>
          </p:nvSpPr>
          <p:spPr bwMode="auto">
            <a:xfrm>
              <a:off x="1946" y="2737"/>
              <a:ext cx="16" cy="15"/>
            </a:xfrm>
            <a:custGeom>
              <a:avLst/>
              <a:gdLst>
                <a:gd name="T0" fmla="*/ 152 w 152"/>
                <a:gd name="T1" fmla="*/ 152 h 152"/>
                <a:gd name="T2" fmla="*/ 0 w 152"/>
                <a:gd name="T3" fmla="*/ 0 h 152"/>
                <a:gd name="T4" fmla="*/ 1 w 152"/>
                <a:gd name="T5" fmla="*/ 0 h 152"/>
              </a:gdLst>
              <a:ahLst/>
              <a:cxnLst>
                <a:cxn ang="0">
                  <a:pos x="T0" y="T1"/>
                </a:cxn>
                <a:cxn ang="0">
                  <a:pos x="T2" y="T3"/>
                </a:cxn>
                <a:cxn ang="0">
                  <a:pos x="T4" y="T5"/>
                </a:cxn>
              </a:cxnLst>
              <a:rect l="0" t="0" r="r" b="b"/>
              <a:pathLst>
                <a:path w="152" h="152">
                  <a:moveTo>
                    <a:pt x="152" y="1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5" name="Freeform 413"/>
            <p:cNvSpPr>
              <a:spLocks/>
            </p:cNvSpPr>
            <p:nvPr/>
          </p:nvSpPr>
          <p:spPr bwMode="auto">
            <a:xfrm>
              <a:off x="1945" y="2723"/>
              <a:ext cx="30" cy="29"/>
            </a:xfrm>
            <a:custGeom>
              <a:avLst/>
              <a:gdLst>
                <a:gd name="T0" fmla="*/ 295 w 295"/>
                <a:gd name="T1" fmla="*/ 296 h 296"/>
                <a:gd name="T2" fmla="*/ 0 w 295"/>
                <a:gd name="T3" fmla="*/ 0 h 296"/>
                <a:gd name="T4" fmla="*/ 1 w 295"/>
                <a:gd name="T5" fmla="*/ 0 h 296"/>
              </a:gdLst>
              <a:ahLst/>
              <a:cxnLst>
                <a:cxn ang="0">
                  <a:pos x="T0" y="T1"/>
                </a:cxn>
                <a:cxn ang="0">
                  <a:pos x="T2" y="T3"/>
                </a:cxn>
                <a:cxn ang="0">
                  <a:pos x="T4" y="T5"/>
                </a:cxn>
              </a:cxnLst>
              <a:rect l="0" t="0" r="r" b="b"/>
              <a:pathLst>
                <a:path w="295" h="296">
                  <a:moveTo>
                    <a:pt x="295" y="2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6" name="Freeform 414"/>
            <p:cNvSpPr>
              <a:spLocks/>
            </p:cNvSpPr>
            <p:nvPr/>
          </p:nvSpPr>
          <p:spPr bwMode="auto">
            <a:xfrm>
              <a:off x="1950" y="2715"/>
              <a:ext cx="38" cy="37"/>
            </a:xfrm>
            <a:custGeom>
              <a:avLst/>
              <a:gdLst>
                <a:gd name="T0" fmla="*/ 374 w 374"/>
                <a:gd name="T1" fmla="*/ 376 h 376"/>
                <a:gd name="T2" fmla="*/ 0 w 374"/>
                <a:gd name="T3" fmla="*/ 0 h 376"/>
                <a:gd name="T4" fmla="*/ 1 w 374"/>
                <a:gd name="T5" fmla="*/ 0 h 376"/>
              </a:gdLst>
              <a:ahLst/>
              <a:cxnLst>
                <a:cxn ang="0">
                  <a:pos x="T0" y="T1"/>
                </a:cxn>
                <a:cxn ang="0">
                  <a:pos x="T2" y="T3"/>
                </a:cxn>
                <a:cxn ang="0">
                  <a:pos x="T4" y="T5"/>
                </a:cxn>
              </a:cxnLst>
              <a:rect l="0" t="0" r="r" b="b"/>
              <a:pathLst>
                <a:path w="374" h="376">
                  <a:moveTo>
                    <a:pt x="374" y="3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7" name="Freeform 415"/>
            <p:cNvSpPr>
              <a:spLocks/>
            </p:cNvSpPr>
            <p:nvPr/>
          </p:nvSpPr>
          <p:spPr bwMode="auto">
            <a:xfrm>
              <a:off x="1942" y="2693"/>
              <a:ext cx="59" cy="59"/>
            </a:xfrm>
            <a:custGeom>
              <a:avLst/>
              <a:gdLst>
                <a:gd name="T0" fmla="*/ 590 w 590"/>
                <a:gd name="T1" fmla="*/ 591 h 591"/>
                <a:gd name="T2" fmla="*/ 0 w 590"/>
                <a:gd name="T3" fmla="*/ 0 h 591"/>
                <a:gd name="T4" fmla="*/ 2 w 590"/>
                <a:gd name="T5" fmla="*/ 0 h 591"/>
              </a:gdLst>
              <a:ahLst/>
              <a:cxnLst>
                <a:cxn ang="0">
                  <a:pos x="T0" y="T1"/>
                </a:cxn>
                <a:cxn ang="0">
                  <a:pos x="T2" y="T3"/>
                </a:cxn>
                <a:cxn ang="0">
                  <a:pos x="T4" y="T5"/>
                </a:cxn>
              </a:cxnLst>
              <a:rect l="0" t="0" r="r" b="b"/>
              <a:pathLst>
                <a:path w="590" h="591">
                  <a:moveTo>
                    <a:pt x="590" y="59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8" name="Freeform 416"/>
            <p:cNvSpPr>
              <a:spLocks/>
            </p:cNvSpPr>
            <p:nvPr/>
          </p:nvSpPr>
          <p:spPr bwMode="auto">
            <a:xfrm>
              <a:off x="1932" y="2670"/>
              <a:ext cx="79" cy="80"/>
            </a:xfrm>
            <a:custGeom>
              <a:avLst/>
              <a:gdLst>
                <a:gd name="T0" fmla="*/ 791 w 791"/>
                <a:gd name="T1" fmla="*/ 792 h 792"/>
                <a:gd name="T2" fmla="*/ 0 w 791"/>
                <a:gd name="T3" fmla="*/ 0 h 792"/>
                <a:gd name="T4" fmla="*/ 1 w 791"/>
                <a:gd name="T5" fmla="*/ 0 h 792"/>
              </a:gdLst>
              <a:ahLst/>
              <a:cxnLst>
                <a:cxn ang="0">
                  <a:pos x="T0" y="T1"/>
                </a:cxn>
                <a:cxn ang="0">
                  <a:pos x="T2" y="T3"/>
                </a:cxn>
                <a:cxn ang="0">
                  <a:pos x="T4" y="T5"/>
                </a:cxn>
              </a:cxnLst>
              <a:rect l="0" t="0" r="r" b="b"/>
              <a:pathLst>
                <a:path w="791" h="792">
                  <a:moveTo>
                    <a:pt x="791" y="79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49" name="Freeform 417"/>
            <p:cNvSpPr>
              <a:spLocks/>
            </p:cNvSpPr>
            <p:nvPr/>
          </p:nvSpPr>
          <p:spPr bwMode="auto">
            <a:xfrm>
              <a:off x="1940" y="2666"/>
              <a:ext cx="71" cy="71"/>
            </a:xfrm>
            <a:custGeom>
              <a:avLst/>
              <a:gdLst>
                <a:gd name="T0" fmla="*/ 706 w 706"/>
                <a:gd name="T1" fmla="*/ 709 h 709"/>
                <a:gd name="T2" fmla="*/ 0 w 706"/>
                <a:gd name="T3" fmla="*/ 0 h 709"/>
                <a:gd name="T4" fmla="*/ 1 w 706"/>
                <a:gd name="T5" fmla="*/ 0 h 709"/>
              </a:gdLst>
              <a:ahLst/>
              <a:cxnLst>
                <a:cxn ang="0">
                  <a:pos x="T0" y="T1"/>
                </a:cxn>
                <a:cxn ang="0">
                  <a:pos x="T2" y="T3"/>
                </a:cxn>
                <a:cxn ang="0">
                  <a:pos x="T4" y="T5"/>
                </a:cxn>
              </a:cxnLst>
              <a:rect l="0" t="0" r="r" b="b"/>
              <a:pathLst>
                <a:path w="706" h="709">
                  <a:moveTo>
                    <a:pt x="706" y="7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0" name="Freeform 418"/>
            <p:cNvSpPr>
              <a:spLocks/>
            </p:cNvSpPr>
            <p:nvPr/>
          </p:nvSpPr>
          <p:spPr bwMode="auto">
            <a:xfrm>
              <a:off x="1952" y="2665"/>
              <a:ext cx="59" cy="59"/>
            </a:xfrm>
            <a:custGeom>
              <a:avLst/>
              <a:gdLst>
                <a:gd name="T0" fmla="*/ 592 w 592"/>
                <a:gd name="T1" fmla="*/ 593 h 593"/>
                <a:gd name="T2" fmla="*/ 0 w 592"/>
                <a:gd name="T3" fmla="*/ 0 h 593"/>
                <a:gd name="T4" fmla="*/ 1 w 592"/>
                <a:gd name="T5" fmla="*/ 0 h 593"/>
              </a:gdLst>
              <a:ahLst/>
              <a:cxnLst>
                <a:cxn ang="0">
                  <a:pos x="T0" y="T1"/>
                </a:cxn>
                <a:cxn ang="0">
                  <a:pos x="T2" y="T3"/>
                </a:cxn>
                <a:cxn ang="0">
                  <a:pos x="T4" y="T5"/>
                </a:cxn>
              </a:cxnLst>
              <a:rect l="0" t="0" r="r" b="b"/>
              <a:pathLst>
                <a:path w="592" h="593">
                  <a:moveTo>
                    <a:pt x="592" y="59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1" name="Freeform 419"/>
            <p:cNvSpPr>
              <a:spLocks/>
            </p:cNvSpPr>
            <p:nvPr/>
          </p:nvSpPr>
          <p:spPr bwMode="auto">
            <a:xfrm>
              <a:off x="1965" y="2665"/>
              <a:ext cx="46" cy="46"/>
            </a:xfrm>
            <a:custGeom>
              <a:avLst/>
              <a:gdLst>
                <a:gd name="T0" fmla="*/ 463 w 463"/>
                <a:gd name="T1" fmla="*/ 463 h 463"/>
                <a:gd name="T2" fmla="*/ 0 w 463"/>
                <a:gd name="T3" fmla="*/ 0 h 463"/>
                <a:gd name="T4" fmla="*/ 1 w 463"/>
                <a:gd name="T5" fmla="*/ 0 h 463"/>
              </a:gdLst>
              <a:ahLst/>
              <a:cxnLst>
                <a:cxn ang="0">
                  <a:pos x="T0" y="T1"/>
                </a:cxn>
                <a:cxn ang="0">
                  <a:pos x="T2" y="T3"/>
                </a:cxn>
                <a:cxn ang="0">
                  <a:pos x="T4" y="T5"/>
                </a:cxn>
              </a:cxnLst>
              <a:rect l="0" t="0" r="r" b="b"/>
              <a:pathLst>
                <a:path w="463" h="463">
                  <a:moveTo>
                    <a:pt x="463" y="4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2" name="Freeform 420"/>
            <p:cNvSpPr>
              <a:spLocks/>
            </p:cNvSpPr>
            <p:nvPr/>
          </p:nvSpPr>
          <p:spPr bwMode="auto">
            <a:xfrm>
              <a:off x="1978" y="2665"/>
              <a:ext cx="33" cy="33"/>
            </a:xfrm>
            <a:custGeom>
              <a:avLst/>
              <a:gdLst>
                <a:gd name="T0" fmla="*/ 334 w 334"/>
                <a:gd name="T1" fmla="*/ 334 h 334"/>
                <a:gd name="T2" fmla="*/ 0 w 334"/>
                <a:gd name="T3" fmla="*/ 0 h 334"/>
                <a:gd name="T4" fmla="*/ 2 w 334"/>
                <a:gd name="T5" fmla="*/ 0 h 334"/>
              </a:gdLst>
              <a:ahLst/>
              <a:cxnLst>
                <a:cxn ang="0">
                  <a:pos x="T0" y="T1"/>
                </a:cxn>
                <a:cxn ang="0">
                  <a:pos x="T2" y="T3"/>
                </a:cxn>
                <a:cxn ang="0">
                  <a:pos x="T4" y="T5"/>
                </a:cxn>
              </a:cxnLst>
              <a:rect l="0" t="0" r="r" b="b"/>
              <a:pathLst>
                <a:path w="334" h="334">
                  <a:moveTo>
                    <a:pt x="334" y="33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3" name="Freeform 421"/>
            <p:cNvSpPr>
              <a:spLocks/>
            </p:cNvSpPr>
            <p:nvPr/>
          </p:nvSpPr>
          <p:spPr bwMode="auto">
            <a:xfrm>
              <a:off x="1991" y="2665"/>
              <a:ext cx="20" cy="20"/>
            </a:xfrm>
            <a:custGeom>
              <a:avLst/>
              <a:gdLst>
                <a:gd name="T0" fmla="*/ 205 w 205"/>
                <a:gd name="T1" fmla="*/ 205 h 205"/>
                <a:gd name="T2" fmla="*/ 0 w 205"/>
                <a:gd name="T3" fmla="*/ 0 h 205"/>
                <a:gd name="T4" fmla="*/ 1 w 205"/>
                <a:gd name="T5" fmla="*/ 0 h 205"/>
              </a:gdLst>
              <a:ahLst/>
              <a:cxnLst>
                <a:cxn ang="0">
                  <a:pos x="T0" y="T1"/>
                </a:cxn>
                <a:cxn ang="0">
                  <a:pos x="T2" y="T3"/>
                </a:cxn>
                <a:cxn ang="0">
                  <a:pos x="T4" y="T5"/>
                </a:cxn>
              </a:cxnLst>
              <a:rect l="0" t="0" r="r" b="b"/>
              <a:pathLst>
                <a:path w="205" h="205">
                  <a:moveTo>
                    <a:pt x="205" y="2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4" name="Freeform 422"/>
            <p:cNvSpPr>
              <a:spLocks/>
            </p:cNvSpPr>
            <p:nvPr/>
          </p:nvSpPr>
          <p:spPr bwMode="auto">
            <a:xfrm>
              <a:off x="2003" y="2665"/>
              <a:ext cx="8" cy="7"/>
            </a:xfrm>
            <a:custGeom>
              <a:avLst/>
              <a:gdLst>
                <a:gd name="T0" fmla="*/ 76 w 76"/>
                <a:gd name="T1" fmla="*/ 75 h 75"/>
                <a:gd name="T2" fmla="*/ 0 w 76"/>
                <a:gd name="T3" fmla="*/ 0 h 75"/>
                <a:gd name="T4" fmla="*/ 1 w 76"/>
                <a:gd name="T5" fmla="*/ 0 h 75"/>
              </a:gdLst>
              <a:ahLst/>
              <a:cxnLst>
                <a:cxn ang="0">
                  <a:pos x="T0" y="T1"/>
                </a:cxn>
                <a:cxn ang="0">
                  <a:pos x="T2" y="T3"/>
                </a:cxn>
                <a:cxn ang="0">
                  <a:pos x="T4" y="T5"/>
                </a:cxn>
              </a:cxnLst>
              <a:rect l="0" t="0" r="r" b="b"/>
              <a:pathLst>
                <a:path w="76" h="75">
                  <a:moveTo>
                    <a:pt x="76" y="7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5" name="Freeform 423"/>
            <p:cNvSpPr>
              <a:spLocks/>
            </p:cNvSpPr>
            <p:nvPr/>
          </p:nvSpPr>
          <p:spPr bwMode="auto">
            <a:xfrm>
              <a:off x="2254" y="1997"/>
              <a:ext cx="146" cy="3"/>
            </a:xfrm>
            <a:custGeom>
              <a:avLst/>
              <a:gdLst>
                <a:gd name="T0" fmla="*/ 0 w 1461"/>
                <a:gd name="T1" fmla="*/ 26 h 26"/>
                <a:gd name="T2" fmla="*/ 1460 w 1461"/>
                <a:gd name="T3" fmla="*/ 0 h 26"/>
                <a:gd name="T4" fmla="*/ 1461 w 1461"/>
                <a:gd name="T5" fmla="*/ 0 h 26"/>
              </a:gdLst>
              <a:ahLst/>
              <a:cxnLst>
                <a:cxn ang="0">
                  <a:pos x="T0" y="T1"/>
                </a:cxn>
                <a:cxn ang="0">
                  <a:pos x="T2" y="T3"/>
                </a:cxn>
                <a:cxn ang="0">
                  <a:pos x="T4" y="T5"/>
                </a:cxn>
              </a:cxnLst>
              <a:rect l="0" t="0" r="r" b="b"/>
              <a:pathLst>
                <a:path w="1461" h="26">
                  <a:moveTo>
                    <a:pt x="0" y="26"/>
                  </a:moveTo>
                  <a:lnTo>
                    <a:pt x="1460" y="0"/>
                  </a:lnTo>
                  <a:lnTo>
                    <a:pt x="14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6" name="Freeform 424"/>
            <p:cNvSpPr>
              <a:spLocks/>
            </p:cNvSpPr>
            <p:nvPr/>
          </p:nvSpPr>
          <p:spPr bwMode="auto">
            <a:xfrm>
              <a:off x="2254" y="1956"/>
              <a:ext cx="146" cy="3"/>
            </a:xfrm>
            <a:custGeom>
              <a:avLst/>
              <a:gdLst>
                <a:gd name="T0" fmla="*/ 0 w 1461"/>
                <a:gd name="T1" fmla="*/ 0 h 27"/>
                <a:gd name="T2" fmla="*/ 1460 w 1461"/>
                <a:gd name="T3" fmla="*/ 27 h 27"/>
                <a:gd name="T4" fmla="*/ 1461 w 1461"/>
                <a:gd name="T5" fmla="*/ 27 h 27"/>
              </a:gdLst>
              <a:ahLst/>
              <a:cxnLst>
                <a:cxn ang="0">
                  <a:pos x="T0" y="T1"/>
                </a:cxn>
                <a:cxn ang="0">
                  <a:pos x="T2" y="T3"/>
                </a:cxn>
                <a:cxn ang="0">
                  <a:pos x="T4" y="T5"/>
                </a:cxn>
              </a:cxnLst>
              <a:rect l="0" t="0" r="r" b="b"/>
              <a:pathLst>
                <a:path w="1461" h="27">
                  <a:moveTo>
                    <a:pt x="0" y="0"/>
                  </a:moveTo>
                  <a:lnTo>
                    <a:pt x="1460" y="27"/>
                  </a:lnTo>
                  <a:lnTo>
                    <a:pt x="1461" y="2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7" name="Freeform 425"/>
            <p:cNvSpPr>
              <a:spLocks/>
            </p:cNvSpPr>
            <p:nvPr/>
          </p:nvSpPr>
          <p:spPr bwMode="auto">
            <a:xfrm>
              <a:off x="2400" y="1959"/>
              <a:ext cx="36" cy="1"/>
            </a:xfrm>
            <a:custGeom>
              <a:avLst/>
              <a:gdLst>
                <a:gd name="T0" fmla="*/ 0 w 366"/>
                <a:gd name="T1" fmla="*/ 0 h 6"/>
                <a:gd name="T2" fmla="*/ 365 w 366"/>
                <a:gd name="T3" fmla="*/ 6 h 6"/>
                <a:gd name="T4" fmla="*/ 366 w 366"/>
                <a:gd name="T5" fmla="*/ 6 h 6"/>
              </a:gdLst>
              <a:ahLst/>
              <a:cxnLst>
                <a:cxn ang="0">
                  <a:pos x="T0" y="T1"/>
                </a:cxn>
                <a:cxn ang="0">
                  <a:pos x="T2" y="T3"/>
                </a:cxn>
                <a:cxn ang="0">
                  <a:pos x="T4" y="T5"/>
                </a:cxn>
              </a:cxnLst>
              <a:rect l="0" t="0" r="r" b="b"/>
              <a:pathLst>
                <a:path w="366" h="6">
                  <a:moveTo>
                    <a:pt x="0" y="0"/>
                  </a:moveTo>
                  <a:lnTo>
                    <a:pt x="365" y="6"/>
                  </a:lnTo>
                  <a:lnTo>
                    <a:pt x="366" y="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8" name="Freeform 426"/>
            <p:cNvSpPr>
              <a:spLocks/>
            </p:cNvSpPr>
            <p:nvPr/>
          </p:nvSpPr>
          <p:spPr bwMode="auto">
            <a:xfrm>
              <a:off x="2436" y="1959"/>
              <a:ext cx="19" cy="1"/>
            </a:xfrm>
            <a:custGeom>
              <a:avLst/>
              <a:gdLst>
                <a:gd name="T0" fmla="*/ 0 w 185"/>
                <a:gd name="T1" fmla="*/ 0 h 3"/>
                <a:gd name="T2" fmla="*/ 183 w 185"/>
                <a:gd name="T3" fmla="*/ 3 h 3"/>
                <a:gd name="T4" fmla="*/ 185 w 185"/>
                <a:gd name="T5" fmla="*/ 3 h 3"/>
              </a:gdLst>
              <a:ahLst/>
              <a:cxnLst>
                <a:cxn ang="0">
                  <a:pos x="T0" y="T1"/>
                </a:cxn>
                <a:cxn ang="0">
                  <a:pos x="T2" y="T3"/>
                </a:cxn>
                <a:cxn ang="0">
                  <a:pos x="T4" y="T5"/>
                </a:cxn>
              </a:cxnLst>
              <a:rect l="0" t="0" r="r" b="b"/>
              <a:pathLst>
                <a:path w="185" h="3">
                  <a:moveTo>
                    <a:pt x="0" y="0"/>
                  </a:moveTo>
                  <a:lnTo>
                    <a:pt x="183" y="3"/>
                  </a:lnTo>
                  <a:lnTo>
                    <a:pt x="185" y="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59" name="Freeform 427"/>
            <p:cNvSpPr>
              <a:spLocks/>
            </p:cNvSpPr>
            <p:nvPr/>
          </p:nvSpPr>
          <p:spPr bwMode="auto">
            <a:xfrm>
              <a:off x="2455" y="1960"/>
              <a:ext cx="1" cy="36"/>
            </a:xfrm>
            <a:custGeom>
              <a:avLst/>
              <a:gdLst>
                <a:gd name="T0" fmla="*/ 0 w 2"/>
                <a:gd name="T1" fmla="*/ 367 h 367"/>
                <a:gd name="T2" fmla="*/ 0 w 2"/>
                <a:gd name="T3" fmla="*/ 0 h 367"/>
                <a:gd name="T4" fmla="*/ 2 w 2"/>
                <a:gd name="T5" fmla="*/ 0 h 367"/>
              </a:gdLst>
              <a:ahLst/>
              <a:cxnLst>
                <a:cxn ang="0">
                  <a:pos x="T0" y="T1"/>
                </a:cxn>
                <a:cxn ang="0">
                  <a:pos x="T2" y="T3"/>
                </a:cxn>
                <a:cxn ang="0">
                  <a:pos x="T4" y="T5"/>
                </a:cxn>
              </a:cxnLst>
              <a:rect l="0" t="0" r="r" b="b"/>
              <a:pathLst>
                <a:path w="2" h="367">
                  <a:moveTo>
                    <a:pt x="0" y="36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0" name="Freeform 428"/>
            <p:cNvSpPr>
              <a:spLocks/>
            </p:cNvSpPr>
            <p:nvPr/>
          </p:nvSpPr>
          <p:spPr bwMode="auto">
            <a:xfrm>
              <a:off x="2436" y="1996"/>
              <a:ext cx="19" cy="1"/>
            </a:xfrm>
            <a:custGeom>
              <a:avLst/>
              <a:gdLst>
                <a:gd name="T0" fmla="*/ 0 w 185"/>
                <a:gd name="T1" fmla="*/ 3 h 3"/>
                <a:gd name="T2" fmla="*/ 183 w 185"/>
                <a:gd name="T3" fmla="*/ 0 h 3"/>
                <a:gd name="T4" fmla="*/ 185 w 185"/>
                <a:gd name="T5" fmla="*/ 0 h 3"/>
              </a:gdLst>
              <a:ahLst/>
              <a:cxnLst>
                <a:cxn ang="0">
                  <a:pos x="T0" y="T1"/>
                </a:cxn>
                <a:cxn ang="0">
                  <a:pos x="T2" y="T3"/>
                </a:cxn>
                <a:cxn ang="0">
                  <a:pos x="T4" y="T5"/>
                </a:cxn>
              </a:cxnLst>
              <a:rect l="0" t="0" r="r" b="b"/>
              <a:pathLst>
                <a:path w="185" h="3">
                  <a:moveTo>
                    <a:pt x="0" y="3"/>
                  </a:moveTo>
                  <a:lnTo>
                    <a:pt x="183" y="0"/>
                  </a:lnTo>
                  <a:lnTo>
                    <a:pt x="1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1" name="Freeform 429"/>
            <p:cNvSpPr>
              <a:spLocks/>
            </p:cNvSpPr>
            <p:nvPr/>
          </p:nvSpPr>
          <p:spPr bwMode="auto">
            <a:xfrm>
              <a:off x="2455" y="1960"/>
              <a:ext cx="8" cy="36"/>
            </a:xfrm>
            <a:custGeom>
              <a:avLst/>
              <a:gdLst>
                <a:gd name="T0" fmla="*/ 0 w 83"/>
                <a:gd name="T1" fmla="*/ 367 h 367"/>
                <a:gd name="T2" fmla="*/ 83 w 83"/>
                <a:gd name="T3" fmla="*/ 184 h 367"/>
                <a:gd name="T4" fmla="*/ 0 w 83"/>
                <a:gd name="T5" fmla="*/ 0 h 367"/>
                <a:gd name="T6" fmla="*/ 2 w 83"/>
                <a:gd name="T7" fmla="*/ 0 h 367"/>
              </a:gdLst>
              <a:ahLst/>
              <a:cxnLst>
                <a:cxn ang="0">
                  <a:pos x="T0" y="T1"/>
                </a:cxn>
                <a:cxn ang="0">
                  <a:pos x="T2" y="T3"/>
                </a:cxn>
                <a:cxn ang="0">
                  <a:pos x="T4" y="T5"/>
                </a:cxn>
                <a:cxn ang="0">
                  <a:pos x="T6" y="T7"/>
                </a:cxn>
              </a:cxnLst>
              <a:rect l="0" t="0" r="r" b="b"/>
              <a:pathLst>
                <a:path w="83" h="367">
                  <a:moveTo>
                    <a:pt x="0" y="367"/>
                  </a:moveTo>
                  <a:lnTo>
                    <a:pt x="83" y="184"/>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2" name="Freeform 430"/>
            <p:cNvSpPr>
              <a:spLocks/>
            </p:cNvSpPr>
            <p:nvPr/>
          </p:nvSpPr>
          <p:spPr bwMode="auto">
            <a:xfrm>
              <a:off x="2400" y="1997"/>
              <a:ext cx="36" cy="1"/>
            </a:xfrm>
            <a:custGeom>
              <a:avLst/>
              <a:gdLst>
                <a:gd name="T0" fmla="*/ 0 w 366"/>
                <a:gd name="T1" fmla="*/ 7 h 7"/>
                <a:gd name="T2" fmla="*/ 365 w 366"/>
                <a:gd name="T3" fmla="*/ 0 h 7"/>
                <a:gd name="T4" fmla="*/ 366 w 366"/>
                <a:gd name="T5" fmla="*/ 0 h 7"/>
              </a:gdLst>
              <a:ahLst/>
              <a:cxnLst>
                <a:cxn ang="0">
                  <a:pos x="T0" y="T1"/>
                </a:cxn>
                <a:cxn ang="0">
                  <a:pos x="T2" y="T3"/>
                </a:cxn>
                <a:cxn ang="0">
                  <a:pos x="T4" y="T5"/>
                </a:cxn>
              </a:cxnLst>
              <a:rect l="0" t="0" r="r" b="b"/>
              <a:pathLst>
                <a:path w="366" h="7">
                  <a:moveTo>
                    <a:pt x="0" y="7"/>
                  </a:moveTo>
                  <a:lnTo>
                    <a:pt x="365" y="0"/>
                  </a:lnTo>
                  <a:lnTo>
                    <a:pt x="3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3" name="Freeform 431"/>
            <p:cNvSpPr>
              <a:spLocks/>
            </p:cNvSpPr>
            <p:nvPr/>
          </p:nvSpPr>
          <p:spPr bwMode="auto">
            <a:xfrm>
              <a:off x="2217" y="2000"/>
              <a:ext cx="37" cy="1"/>
            </a:xfrm>
            <a:custGeom>
              <a:avLst/>
              <a:gdLst>
                <a:gd name="T0" fmla="*/ 0 w 367"/>
                <a:gd name="T1" fmla="*/ 8 h 8"/>
                <a:gd name="T2" fmla="*/ 366 w 367"/>
                <a:gd name="T3" fmla="*/ 0 h 8"/>
                <a:gd name="T4" fmla="*/ 367 w 367"/>
                <a:gd name="T5" fmla="*/ 0 h 8"/>
              </a:gdLst>
              <a:ahLst/>
              <a:cxnLst>
                <a:cxn ang="0">
                  <a:pos x="T0" y="T1"/>
                </a:cxn>
                <a:cxn ang="0">
                  <a:pos x="T2" y="T3"/>
                </a:cxn>
                <a:cxn ang="0">
                  <a:pos x="T4" y="T5"/>
                </a:cxn>
              </a:cxnLst>
              <a:rect l="0" t="0" r="r" b="b"/>
              <a:pathLst>
                <a:path w="367" h="8">
                  <a:moveTo>
                    <a:pt x="0" y="8"/>
                  </a:moveTo>
                  <a:lnTo>
                    <a:pt x="366" y="0"/>
                  </a:lnTo>
                  <a:lnTo>
                    <a:pt x="3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4" name="Freeform 432"/>
            <p:cNvSpPr>
              <a:spLocks/>
            </p:cNvSpPr>
            <p:nvPr/>
          </p:nvSpPr>
          <p:spPr bwMode="auto">
            <a:xfrm>
              <a:off x="2198" y="2001"/>
              <a:ext cx="19" cy="1"/>
            </a:xfrm>
            <a:custGeom>
              <a:avLst/>
              <a:gdLst>
                <a:gd name="T0" fmla="*/ 0 w 193"/>
                <a:gd name="T1" fmla="*/ 3 h 3"/>
                <a:gd name="T2" fmla="*/ 192 w 193"/>
                <a:gd name="T3" fmla="*/ 0 h 3"/>
                <a:gd name="T4" fmla="*/ 193 w 193"/>
                <a:gd name="T5" fmla="*/ 0 h 3"/>
              </a:gdLst>
              <a:ahLst/>
              <a:cxnLst>
                <a:cxn ang="0">
                  <a:pos x="T0" y="T1"/>
                </a:cxn>
                <a:cxn ang="0">
                  <a:pos x="T2" y="T3"/>
                </a:cxn>
                <a:cxn ang="0">
                  <a:pos x="T4" y="T5"/>
                </a:cxn>
              </a:cxnLst>
              <a:rect l="0" t="0" r="r" b="b"/>
              <a:pathLst>
                <a:path w="193" h="3">
                  <a:moveTo>
                    <a:pt x="0" y="3"/>
                  </a:moveTo>
                  <a:lnTo>
                    <a:pt x="192" y="0"/>
                  </a:lnTo>
                  <a:lnTo>
                    <a:pt x="1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5" name="Freeform 433"/>
            <p:cNvSpPr>
              <a:spLocks/>
            </p:cNvSpPr>
            <p:nvPr/>
          </p:nvSpPr>
          <p:spPr bwMode="auto">
            <a:xfrm>
              <a:off x="2198" y="1955"/>
              <a:ext cx="1" cy="46"/>
            </a:xfrm>
            <a:custGeom>
              <a:avLst/>
              <a:gdLst>
                <a:gd name="T0" fmla="*/ 0 w 1"/>
                <a:gd name="T1" fmla="*/ 461 h 461"/>
                <a:gd name="T2" fmla="*/ 0 w 1"/>
                <a:gd name="T3" fmla="*/ 0 h 461"/>
                <a:gd name="T4" fmla="*/ 1 w 1"/>
                <a:gd name="T5" fmla="*/ 0 h 461"/>
              </a:gdLst>
              <a:ahLst/>
              <a:cxnLst>
                <a:cxn ang="0">
                  <a:pos x="T0" y="T1"/>
                </a:cxn>
                <a:cxn ang="0">
                  <a:pos x="T2" y="T3"/>
                </a:cxn>
                <a:cxn ang="0">
                  <a:pos x="T4" y="T5"/>
                </a:cxn>
              </a:cxnLst>
              <a:rect l="0" t="0" r="r" b="b"/>
              <a:pathLst>
                <a:path w="1" h="461">
                  <a:moveTo>
                    <a:pt x="0" y="4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6" name="Freeform 434"/>
            <p:cNvSpPr>
              <a:spLocks/>
            </p:cNvSpPr>
            <p:nvPr/>
          </p:nvSpPr>
          <p:spPr bwMode="auto">
            <a:xfrm>
              <a:off x="2198" y="1955"/>
              <a:ext cx="19" cy="1"/>
            </a:xfrm>
            <a:custGeom>
              <a:avLst/>
              <a:gdLst>
                <a:gd name="T0" fmla="*/ 0 w 193"/>
                <a:gd name="T1" fmla="*/ 0 h 5"/>
                <a:gd name="T2" fmla="*/ 192 w 193"/>
                <a:gd name="T3" fmla="*/ 5 h 5"/>
                <a:gd name="T4" fmla="*/ 193 w 193"/>
                <a:gd name="T5" fmla="*/ 5 h 5"/>
              </a:gdLst>
              <a:ahLst/>
              <a:cxnLst>
                <a:cxn ang="0">
                  <a:pos x="T0" y="T1"/>
                </a:cxn>
                <a:cxn ang="0">
                  <a:pos x="T2" y="T3"/>
                </a:cxn>
                <a:cxn ang="0">
                  <a:pos x="T4" y="T5"/>
                </a:cxn>
              </a:cxnLst>
              <a:rect l="0" t="0" r="r" b="b"/>
              <a:pathLst>
                <a:path w="193" h="5">
                  <a:moveTo>
                    <a:pt x="0" y="0"/>
                  </a:moveTo>
                  <a:lnTo>
                    <a:pt x="192" y="5"/>
                  </a:lnTo>
                  <a:lnTo>
                    <a:pt x="193" y="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7" name="Freeform 435"/>
            <p:cNvSpPr>
              <a:spLocks/>
            </p:cNvSpPr>
            <p:nvPr/>
          </p:nvSpPr>
          <p:spPr bwMode="auto">
            <a:xfrm>
              <a:off x="2217" y="1955"/>
              <a:ext cx="37" cy="1"/>
            </a:xfrm>
            <a:custGeom>
              <a:avLst/>
              <a:gdLst>
                <a:gd name="T0" fmla="*/ 0 w 367"/>
                <a:gd name="T1" fmla="*/ 0 h 6"/>
                <a:gd name="T2" fmla="*/ 366 w 367"/>
                <a:gd name="T3" fmla="*/ 6 h 6"/>
                <a:gd name="T4" fmla="*/ 367 w 367"/>
                <a:gd name="T5" fmla="*/ 6 h 6"/>
              </a:gdLst>
              <a:ahLst/>
              <a:cxnLst>
                <a:cxn ang="0">
                  <a:pos x="T0" y="T1"/>
                </a:cxn>
                <a:cxn ang="0">
                  <a:pos x="T2" y="T3"/>
                </a:cxn>
                <a:cxn ang="0">
                  <a:pos x="T4" y="T5"/>
                </a:cxn>
              </a:cxnLst>
              <a:rect l="0" t="0" r="r" b="b"/>
              <a:pathLst>
                <a:path w="367" h="6">
                  <a:moveTo>
                    <a:pt x="0" y="0"/>
                  </a:moveTo>
                  <a:lnTo>
                    <a:pt x="366" y="6"/>
                  </a:lnTo>
                  <a:lnTo>
                    <a:pt x="367" y="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8" name="Freeform 436"/>
            <p:cNvSpPr>
              <a:spLocks/>
            </p:cNvSpPr>
            <p:nvPr/>
          </p:nvSpPr>
          <p:spPr bwMode="auto">
            <a:xfrm>
              <a:off x="2191" y="1955"/>
              <a:ext cx="7" cy="46"/>
            </a:xfrm>
            <a:custGeom>
              <a:avLst/>
              <a:gdLst>
                <a:gd name="T0" fmla="*/ 72 w 73"/>
                <a:gd name="T1" fmla="*/ 0 h 461"/>
                <a:gd name="T2" fmla="*/ 0 w 73"/>
                <a:gd name="T3" fmla="*/ 231 h 461"/>
                <a:gd name="T4" fmla="*/ 72 w 73"/>
                <a:gd name="T5" fmla="*/ 461 h 461"/>
                <a:gd name="T6" fmla="*/ 73 w 73"/>
                <a:gd name="T7" fmla="*/ 461 h 461"/>
              </a:gdLst>
              <a:ahLst/>
              <a:cxnLst>
                <a:cxn ang="0">
                  <a:pos x="T0" y="T1"/>
                </a:cxn>
                <a:cxn ang="0">
                  <a:pos x="T2" y="T3"/>
                </a:cxn>
                <a:cxn ang="0">
                  <a:pos x="T4" y="T5"/>
                </a:cxn>
                <a:cxn ang="0">
                  <a:pos x="T6" y="T7"/>
                </a:cxn>
              </a:cxnLst>
              <a:rect l="0" t="0" r="r" b="b"/>
              <a:pathLst>
                <a:path w="73" h="461">
                  <a:moveTo>
                    <a:pt x="72" y="0"/>
                  </a:moveTo>
                  <a:lnTo>
                    <a:pt x="0" y="231"/>
                  </a:lnTo>
                  <a:lnTo>
                    <a:pt x="72" y="461"/>
                  </a:lnTo>
                  <a:lnTo>
                    <a:pt x="73" y="46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69" name="Freeform 437"/>
            <p:cNvSpPr>
              <a:spLocks/>
            </p:cNvSpPr>
            <p:nvPr/>
          </p:nvSpPr>
          <p:spPr bwMode="auto">
            <a:xfrm>
              <a:off x="2191" y="2642"/>
              <a:ext cx="7" cy="22"/>
            </a:xfrm>
            <a:custGeom>
              <a:avLst/>
              <a:gdLst>
                <a:gd name="T0" fmla="*/ 72 w 72"/>
                <a:gd name="T1" fmla="*/ 0 h 225"/>
                <a:gd name="T2" fmla="*/ 0 w 72"/>
                <a:gd name="T3" fmla="*/ 225 h 225"/>
                <a:gd name="T4" fmla="*/ 1 w 72"/>
                <a:gd name="T5" fmla="*/ 225 h 225"/>
              </a:gdLst>
              <a:ahLst/>
              <a:cxnLst>
                <a:cxn ang="0">
                  <a:pos x="T0" y="T1"/>
                </a:cxn>
                <a:cxn ang="0">
                  <a:pos x="T2" y="T3"/>
                </a:cxn>
                <a:cxn ang="0">
                  <a:pos x="T4" y="T5"/>
                </a:cxn>
              </a:cxnLst>
              <a:rect l="0" t="0" r="r" b="b"/>
              <a:pathLst>
                <a:path w="72" h="225">
                  <a:moveTo>
                    <a:pt x="72" y="0"/>
                  </a:moveTo>
                  <a:lnTo>
                    <a:pt x="0" y="225"/>
                  </a:lnTo>
                  <a:lnTo>
                    <a:pt x="1" y="2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70" name="Freeform 438"/>
            <p:cNvSpPr>
              <a:spLocks/>
            </p:cNvSpPr>
            <p:nvPr/>
          </p:nvSpPr>
          <p:spPr bwMode="auto">
            <a:xfrm>
              <a:off x="2198" y="2642"/>
              <a:ext cx="1" cy="22"/>
            </a:xfrm>
            <a:custGeom>
              <a:avLst/>
              <a:gdLst>
                <a:gd name="T0" fmla="*/ 0 w 1"/>
                <a:gd name="T1" fmla="*/ 225 h 225"/>
                <a:gd name="T2" fmla="*/ 0 w 1"/>
                <a:gd name="T3" fmla="*/ 0 h 225"/>
                <a:gd name="T4" fmla="*/ 1 w 1"/>
                <a:gd name="T5" fmla="*/ 0 h 225"/>
              </a:gdLst>
              <a:ahLst/>
              <a:cxnLst>
                <a:cxn ang="0">
                  <a:pos x="T0" y="T1"/>
                </a:cxn>
                <a:cxn ang="0">
                  <a:pos x="T2" y="T3"/>
                </a:cxn>
                <a:cxn ang="0">
                  <a:pos x="T4" y="T5"/>
                </a:cxn>
              </a:cxnLst>
              <a:rect l="0" t="0" r="r" b="b"/>
              <a:pathLst>
                <a:path w="1" h="225">
                  <a:moveTo>
                    <a:pt x="0" y="2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71" name="Freeform 439"/>
            <p:cNvSpPr>
              <a:spLocks/>
            </p:cNvSpPr>
            <p:nvPr/>
          </p:nvSpPr>
          <p:spPr bwMode="auto">
            <a:xfrm>
              <a:off x="2217" y="2642"/>
              <a:ext cx="3" cy="1"/>
            </a:xfrm>
            <a:custGeom>
              <a:avLst/>
              <a:gdLst>
                <a:gd name="T0" fmla="*/ 0 w 26"/>
                <a:gd name="T1" fmla="*/ 0 h 1"/>
                <a:gd name="T2" fmla="*/ 25 w 26"/>
                <a:gd name="T3" fmla="*/ 1 h 1"/>
                <a:gd name="T4" fmla="*/ 26 w 26"/>
                <a:gd name="T5" fmla="*/ 1 h 1"/>
              </a:gdLst>
              <a:ahLst/>
              <a:cxnLst>
                <a:cxn ang="0">
                  <a:pos x="T0" y="T1"/>
                </a:cxn>
                <a:cxn ang="0">
                  <a:pos x="T2" y="T3"/>
                </a:cxn>
                <a:cxn ang="0">
                  <a:pos x="T4" y="T5"/>
                </a:cxn>
              </a:cxnLst>
              <a:rect l="0" t="0" r="r" b="b"/>
              <a:pathLst>
                <a:path w="26" h="1">
                  <a:moveTo>
                    <a:pt x="0" y="0"/>
                  </a:moveTo>
                  <a:lnTo>
                    <a:pt x="25" y="1"/>
                  </a:lnTo>
                  <a:lnTo>
                    <a:pt x="26" y="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72" name="Freeform 440"/>
            <p:cNvSpPr>
              <a:spLocks/>
            </p:cNvSpPr>
            <p:nvPr/>
          </p:nvSpPr>
          <p:spPr bwMode="auto">
            <a:xfrm>
              <a:off x="2198" y="2642"/>
              <a:ext cx="19" cy="1"/>
            </a:xfrm>
            <a:custGeom>
              <a:avLst/>
              <a:gdLst>
                <a:gd name="T0" fmla="*/ 0 w 193"/>
                <a:gd name="T1" fmla="*/ 0 h 4"/>
                <a:gd name="T2" fmla="*/ 192 w 193"/>
                <a:gd name="T3" fmla="*/ 4 h 4"/>
                <a:gd name="T4" fmla="*/ 193 w 193"/>
                <a:gd name="T5" fmla="*/ 4 h 4"/>
              </a:gdLst>
              <a:ahLst/>
              <a:cxnLst>
                <a:cxn ang="0">
                  <a:pos x="T0" y="T1"/>
                </a:cxn>
                <a:cxn ang="0">
                  <a:pos x="T2" y="T3"/>
                </a:cxn>
                <a:cxn ang="0">
                  <a:pos x="T4" y="T5"/>
                </a:cxn>
              </a:cxnLst>
              <a:rect l="0" t="0" r="r" b="b"/>
              <a:pathLst>
                <a:path w="193" h="4">
                  <a:moveTo>
                    <a:pt x="0" y="0"/>
                  </a:moveTo>
                  <a:lnTo>
                    <a:pt x="192" y="4"/>
                  </a:lnTo>
                  <a:lnTo>
                    <a:pt x="193" y="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73" name="Freeform 441"/>
            <p:cNvSpPr>
              <a:spLocks/>
            </p:cNvSpPr>
            <p:nvPr/>
          </p:nvSpPr>
          <p:spPr bwMode="auto">
            <a:xfrm>
              <a:off x="2436" y="2646"/>
              <a:ext cx="19" cy="1"/>
            </a:xfrm>
            <a:custGeom>
              <a:avLst/>
              <a:gdLst>
                <a:gd name="T0" fmla="*/ 0 w 185"/>
                <a:gd name="T1" fmla="*/ 0 h 3"/>
                <a:gd name="T2" fmla="*/ 183 w 185"/>
                <a:gd name="T3" fmla="*/ 3 h 3"/>
                <a:gd name="T4" fmla="*/ 185 w 185"/>
                <a:gd name="T5" fmla="*/ 3 h 3"/>
              </a:gdLst>
              <a:ahLst/>
              <a:cxnLst>
                <a:cxn ang="0">
                  <a:pos x="T0" y="T1"/>
                </a:cxn>
                <a:cxn ang="0">
                  <a:pos x="T2" y="T3"/>
                </a:cxn>
                <a:cxn ang="0">
                  <a:pos x="T4" y="T5"/>
                </a:cxn>
              </a:cxnLst>
              <a:rect l="0" t="0" r="r" b="b"/>
              <a:pathLst>
                <a:path w="185" h="3">
                  <a:moveTo>
                    <a:pt x="0" y="0"/>
                  </a:moveTo>
                  <a:lnTo>
                    <a:pt x="183" y="3"/>
                  </a:lnTo>
                  <a:lnTo>
                    <a:pt x="185" y="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74" name="Freeform 442"/>
            <p:cNvSpPr>
              <a:spLocks/>
            </p:cNvSpPr>
            <p:nvPr/>
          </p:nvSpPr>
          <p:spPr bwMode="auto">
            <a:xfrm>
              <a:off x="2435" y="2646"/>
              <a:ext cx="1" cy="1"/>
            </a:xfrm>
            <a:custGeom>
              <a:avLst/>
              <a:gdLst>
                <a:gd name="T0" fmla="*/ 0 w 16"/>
                <a:gd name="T1" fmla="*/ 15 w 16"/>
                <a:gd name="T2" fmla="*/ 16 w 16"/>
              </a:gdLst>
              <a:ahLst/>
              <a:cxnLst>
                <a:cxn ang="0">
                  <a:pos x="T0" y="0"/>
                </a:cxn>
                <a:cxn ang="0">
                  <a:pos x="T1" y="0"/>
                </a:cxn>
                <a:cxn ang="0">
                  <a:pos x="T2" y="0"/>
                </a:cxn>
              </a:cxnLst>
              <a:rect l="0" t="0" r="r" b="b"/>
              <a:pathLst>
                <a:path w="16">
                  <a:moveTo>
                    <a:pt x="0" y="0"/>
                  </a:moveTo>
                  <a:lnTo>
                    <a:pt x="15" y="0"/>
                  </a:lnTo>
                  <a:lnTo>
                    <a:pt x="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75" name="Freeform 443"/>
            <p:cNvSpPr>
              <a:spLocks/>
            </p:cNvSpPr>
            <p:nvPr/>
          </p:nvSpPr>
          <p:spPr bwMode="auto">
            <a:xfrm>
              <a:off x="2455" y="2647"/>
              <a:ext cx="1" cy="17"/>
            </a:xfrm>
            <a:custGeom>
              <a:avLst/>
              <a:gdLst>
                <a:gd name="T0" fmla="*/ 0 w 2"/>
                <a:gd name="T1" fmla="*/ 177 h 177"/>
                <a:gd name="T2" fmla="*/ 0 w 2"/>
                <a:gd name="T3" fmla="*/ 0 h 177"/>
                <a:gd name="T4" fmla="*/ 2 w 2"/>
                <a:gd name="T5" fmla="*/ 0 h 177"/>
              </a:gdLst>
              <a:ahLst/>
              <a:cxnLst>
                <a:cxn ang="0">
                  <a:pos x="T0" y="T1"/>
                </a:cxn>
                <a:cxn ang="0">
                  <a:pos x="T2" y="T3"/>
                </a:cxn>
                <a:cxn ang="0">
                  <a:pos x="T4" y="T5"/>
                </a:cxn>
              </a:cxnLst>
              <a:rect l="0" t="0" r="r" b="b"/>
              <a:pathLst>
                <a:path w="2" h="177">
                  <a:moveTo>
                    <a:pt x="0" y="17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8876" name="Freeform 444"/>
            <p:cNvSpPr>
              <a:spLocks/>
            </p:cNvSpPr>
            <p:nvPr/>
          </p:nvSpPr>
          <p:spPr bwMode="auto">
            <a:xfrm>
              <a:off x="2455" y="2647"/>
              <a:ext cx="8" cy="17"/>
            </a:xfrm>
            <a:custGeom>
              <a:avLst/>
              <a:gdLst>
                <a:gd name="T0" fmla="*/ 83 w 83"/>
                <a:gd name="T1" fmla="*/ 176 h 176"/>
                <a:gd name="T2" fmla="*/ 0 w 83"/>
                <a:gd name="T3" fmla="*/ 0 h 176"/>
                <a:gd name="T4" fmla="*/ 2 w 83"/>
                <a:gd name="T5" fmla="*/ 0 h 176"/>
              </a:gdLst>
              <a:ahLst/>
              <a:cxnLst>
                <a:cxn ang="0">
                  <a:pos x="T0" y="T1"/>
                </a:cxn>
                <a:cxn ang="0">
                  <a:pos x="T2" y="T3"/>
                </a:cxn>
                <a:cxn ang="0">
                  <a:pos x="T4" y="T5"/>
                </a:cxn>
              </a:cxnLst>
              <a:rect l="0" t="0" r="r" b="b"/>
              <a:pathLst>
                <a:path w="83" h="176">
                  <a:moveTo>
                    <a:pt x="83" y="17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8879" name="Text Box 447"/>
          <p:cNvSpPr txBox="1">
            <a:spLocks noChangeArrowheads="1"/>
          </p:cNvSpPr>
          <p:nvPr/>
        </p:nvSpPr>
        <p:spPr bwMode="auto">
          <a:xfrm>
            <a:off x="838200" y="5897563"/>
            <a:ext cx="7543800"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US" sz="3200" i="0">
                <a:solidFill>
                  <a:schemeClr val="bg1"/>
                </a:solidFill>
                <a:effectLst>
                  <a:outerShdw blurRad="38100" dist="38100" dir="2700000" algn="tl">
                    <a:srgbClr val="808080"/>
                  </a:outerShdw>
                </a:effectLst>
                <a:latin typeface="Times New Roman" pitchFamily="18" charset="0"/>
              </a:rPr>
              <a:t>KNUCKLE JOINT</a:t>
            </a:r>
            <a:endParaRPr lang="en-GB" sz="3200" i="0">
              <a:solidFill>
                <a:schemeClr val="bg1"/>
              </a:solidFill>
              <a:effectLst>
                <a:outerShdw blurRad="38100" dist="38100" dir="2700000" algn="tl">
                  <a:srgbClr val="808080"/>
                </a:outerShdw>
              </a:effectLst>
              <a:latin typeface="Times New Roman" pitchFamily="18"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915" name="Group 459"/>
          <p:cNvGrpSpPr>
            <a:grpSpLocks/>
          </p:cNvGrpSpPr>
          <p:nvPr/>
        </p:nvGrpSpPr>
        <p:grpSpPr bwMode="auto">
          <a:xfrm>
            <a:off x="76200" y="733425"/>
            <a:ext cx="10363200" cy="3914775"/>
            <a:chOff x="1143" y="1653"/>
            <a:chExt cx="2684" cy="1014"/>
          </a:xfrm>
        </p:grpSpPr>
        <p:sp>
          <p:nvSpPr>
            <p:cNvPr id="19460" name="Freeform 4"/>
            <p:cNvSpPr>
              <a:spLocks/>
            </p:cNvSpPr>
            <p:nvPr/>
          </p:nvSpPr>
          <p:spPr bwMode="auto">
            <a:xfrm>
              <a:off x="1143" y="2155"/>
              <a:ext cx="68" cy="1"/>
            </a:xfrm>
            <a:custGeom>
              <a:avLst/>
              <a:gdLst>
                <a:gd name="T0" fmla="*/ 0 w 682"/>
                <a:gd name="T1" fmla="*/ 681 w 682"/>
                <a:gd name="T2" fmla="*/ 682 w 682"/>
              </a:gdLst>
              <a:ahLst/>
              <a:cxnLst>
                <a:cxn ang="0">
                  <a:pos x="T0" y="0"/>
                </a:cxn>
                <a:cxn ang="0">
                  <a:pos x="T1" y="0"/>
                </a:cxn>
                <a:cxn ang="0">
                  <a:pos x="T2" y="0"/>
                </a:cxn>
              </a:cxnLst>
              <a:rect l="0" t="0" r="r" b="b"/>
              <a:pathLst>
                <a:path w="682">
                  <a:moveTo>
                    <a:pt x="0" y="0"/>
                  </a:moveTo>
                  <a:lnTo>
                    <a:pt x="681" y="0"/>
                  </a:lnTo>
                  <a:lnTo>
                    <a:pt x="6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61" name="Freeform 5"/>
            <p:cNvSpPr>
              <a:spLocks/>
            </p:cNvSpPr>
            <p:nvPr/>
          </p:nvSpPr>
          <p:spPr bwMode="auto">
            <a:xfrm>
              <a:off x="1223" y="2155"/>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62" name="Freeform 6"/>
            <p:cNvSpPr>
              <a:spLocks/>
            </p:cNvSpPr>
            <p:nvPr/>
          </p:nvSpPr>
          <p:spPr bwMode="auto">
            <a:xfrm>
              <a:off x="1247" y="2155"/>
              <a:ext cx="61" cy="1"/>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63" name="Freeform 7"/>
            <p:cNvSpPr>
              <a:spLocks/>
            </p:cNvSpPr>
            <p:nvPr/>
          </p:nvSpPr>
          <p:spPr bwMode="auto">
            <a:xfrm>
              <a:off x="1319" y="2155"/>
              <a:ext cx="13"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64" name="Freeform 8"/>
            <p:cNvSpPr>
              <a:spLocks/>
            </p:cNvSpPr>
            <p:nvPr/>
          </p:nvSpPr>
          <p:spPr bwMode="auto">
            <a:xfrm>
              <a:off x="1344" y="2155"/>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65" name="Freeform 9"/>
            <p:cNvSpPr>
              <a:spLocks/>
            </p:cNvSpPr>
            <p:nvPr/>
          </p:nvSpPr>
          <p:spPr bwMode="auto">
            <a:xfrm>
              <a:off x="1416"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66" name="Freeform 10"/>
            <p:cNvSpPr>
              <a:spLocks/>
            </p:cNvSpPr>
            <p:nvPr/>
          </p:nvSpPr>
          <p:spPr bwMode="auto">
            <a:xfrm>
              <a:off x="1440" y="2155"/>
              <a:ext cx="61" cy="1"/>
            </a:xfrm>
            <a:custGeom>
              <a:avLst/>
              <a:gdLst>
                <a:gd name="T0" fmla="*/ 0 w 605"/>
                <a:gd name="T1" fmla="*/ 603 w 605"/>
                <a:gd name="T2" fmla="*/ 605 w 605"/>
              </a:gdLst>
              <a:ahLst/>
              <a:cxnLst>
                <a:cxn ang="0">
                  <a:pos x="T0" y="0"/>
                </a:cxn>
                <a:cxn ang="0">
                  <a:pos x="T1" y="0"/>
                </a:cxn>
                <a:cxn ang="0">
                  <a:pos x="T2" y="0"/>
                </a:cxn>
              </a:cxnLst>
              <a:rect l="0" t="0" r="r" b="b"/>
              <a:pathLst>
                <a:path w="605">
                  <a:moveTo>
                    <a:pt x="0" y="0"/>
                  </a:moveTo>
                  <a:lnTo>
                    <a:pt x="603"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67" name="Freeform 11"/>
            <p:cNvSpPr>
              <a:spLocks/>
            </p:cNvSpPr>
            <p:nvPr/>
          </p:nvSpPr>
          <p:spPr bwMode="auto">
            <a:xfrm>
              <a:off x="1513"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68" name="Freeform 12"/>
            <p:cNvSpPr>
              <a:spLocks/>
            </p:cNvSpPr>
            <p:nvPr/>
          </p:nvSpPr>
          <p:spPr bwMode="auto">
            <a:xfrm>
              <a:off x="1537" y="2155"/>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69" name="Freeform 13"/>
            <p:cNvSpPr>
              <a:spLocks/>
            </p:cNvSpPr>
            <p:nvPr/>
          </p:nvSpPr>
          <p:spPr bwMode="auto">
            <a:xfrm>
              <a:off x="1609" y="2155"/>
              <a:ext cx="13"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0" name="Freeform 14"/>
            <p:cNvSpPr>
              <a:spLocks/>
            </p:cNvSpPr>
            <p:nvPr/>
          </p:nvSpPr>
          <p:spPr bwMode="auto">
            <a:xfrm>
              <a:off x="1634" y="2155"/>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1" name="Freeform 15"/>
            <p:cNvSpPr>
              <a:spLocks/>
            </p:cNvSpPr>
            <p:nvPr/>
          </p:nvSpPr>
          <p:spPr bwMode="auto">
            <a:xfrm>
              <a:off x="1706" y="2155"/>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2" name="Freeform 16"/>
            <p:cNvSpPr>
              <a:spLocks/>
            </p:cNvSpPr>
            <p:nvPr/>
          </p:nvSpPr>
          <p:spPr bwMode="auto">
            <a:xfrm>
              <a:off x="1730" y="2155"/>
              <a:ext cx="61" cy="1"/>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3" name="Freeform 17"/>
            <p:cNvSpPr>
              <a:spLocks/>
            </p:cNvSpPr>
            <p:nvPr/>
          </p:nvSpPr>
          <p:spPr bwMode="auto">
            <a:xfrm>
              <a:off x="1803"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4" name="Freeform 18"/>
            <p:cNvSpPr>
              <a:spLocks/>
            </p:cNvSpPr>
            <p:nvPr/>
          </p:nvSpPr>
          <p:spPr bwMode="auto">
            <a:xfrm>
              <a:off x="1827" y="2155"/>
              <a:ext cx="60"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5" name="Freeform 19"/>
            <p:cNvSpPr>
              <a:spLocks/>
            </p:cNvSpPr>
            <p:nvPr/>
          </p:nvSpPr>
          <p:spPr bwMode="auto">
            <a:xfrm>
              <a:off x="1899"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6" name="Freeform 20"/>
            <p:cNvSpPr>
              <a:spLocks/>
            </p:cNvSpPr>
            <p:nvPr/>
          </p:nvSpPr>
          <p:spPr bwMode="auto">
            <a:xfrm>
              <a:off x="1923" y="2155"/>
              <a:ext cx="61" cy="1"/>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7" name="Freeform 21"/>
            <p:cNvSpPr>
              <a:spLocks/>
            </p:cNvSpPr>
            <p:nvPr/>
          </p:nvSpPr>
          <p:spPr bwMode="auto">
            <a:xfrm>
              <a:off x="1996"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8" name="Freeform 22"/>
            <p:cNvSpPr>
              <a:spLocks/>
            </p:cNvSpPr>
            <p:nvPr/>
          </p:nvSpPr>
          <p:spPr bwMode="auto">
            <a:xfrm>
              <a:off x="2020" y="2155"/>
              <a:ext cx="61"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79" name="Freeform 23"/>
            <p:cNvSpPr>
              <a:spLocks/>
            </p:cNvSpPr>
            <p:nvPr/>
          </p:nvSpPr>
          <p:spPr bwMode="auto">
            <a:xfrm>
              <a:off x="2093" y="2155"/>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0" name="Freeform 24"/>
            <p:cNvSpPr>
              <a:spLocks/>
            </p:cNvSpPr>
            <p:nvPr/>
          </p:nvSpPr>
          <p:spPr bwMode="auto">
            <a:xfrm>
              <a:off x="2117" y="2155"/>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1" name="Freeform 25"/>
            <p:cNvSpPr>
              <a:spLocks/>
            </p:cNvSpPr>
            <p:nvPr/>
          </p:nvSpPr>
          <p:spPr bwMode="auto">
            <a:xfrm>
              <a:off x="2189" y="2155"/>
              <a:ext cx="12" cy="1"/>
            </a:xfrm>
            <a:custGeom>
              <a:avLst/>
              <a:gdLst>
                <a:gd name="T0" fmla="*/ 0 w 123"/>
                <a:gd name="T1" fmla="*/ 121 w 123"/>
                <a:gd name="T2" fmla="*/ 123 w 123"/>
              </a:gdLst>
              <a:ahLst/>
              <a:cxnLst>
                <a:cxn ang="0">
                  <a:pos x="T0" y="0"/>
                </a:cxn>
                <a:cxn ang="0">
                  <a:pos x="T1" y="0"/>
                </a:cxn>
                <a:cxn ang="0">
                  <a:pos x="T2" y="0"/>
                </a:cxn>
              </a:cxnLst>
              <a:rect l="0" t="0" r="r" b="b"/>
              <a:pathLst>
                <a:path w="123">
                  <a:moveTo>
                    <a:pt x="0" y="0"/>
                  </a:moveTo>
                  <a:lnTo>
                    <a:pt x="121"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2" name="Freeform 26"/>
            <p:cNvSpPr>
              <a:spLocks/>
            </p:cNvSpPr>
            <p:nvPr/>
          </p:nvSpPr>
          <p:spPr bwMode="auto">
            <a:xfrm>
              <a:off x="2213" y="2155"/>
              <a:ext cx="61"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3" name="Freeform 27"/>
            <p:cNvSpPr>
              <a:spLocks/>
            </p:cNvSpPr>
            <p:nvPr/>
          </p:nvSpPr>
          <p:spPr bwMode="auto">
            <a:xfrm>
              <a:off x="2286"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4" name="Freeform 28"/>
            <p:cNvSpPr>
              <a:spLocks/>
            </p:cNvSpPr>
            <p:nvPr/>
          </p:nvSpPr>
          <p:spPr bwMode="auto">
            <a:xfrm>
              <a:off x="2310" y="2155"/>
              <a:ext cx="60"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5" name="Freeform 29"/>
            <p:cNvSpPr>
              <a:spLocks/>
            </p:cNvSpPr>
            <p:nvPr/>
          </p:nvSpPr>
          <p:spPr bwMode="auto">
            <a:xfrm>
              <a:off x="2382" y="2155"/>
              <a:ext cx="13"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6" name="Freeform 30"/>
            <p:cNvSpPr>
              <a:spLocks/>
            </p:cNvSpPr>
            <p:nvPr/>
          </p:nvSpPr>
          <p:spPr bwMode="auto">
            <a:xfrm>
              <a:off x="2406" y="2155"/>
              <a:ext cx="61" cy="1"/>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7" name="Freeform 31"/>
            <p:cNvSpPr>
              <a:spLocks/>
            </p:cNvSpPr>
            <p:nvPr/>
          </p:nvSpPr>
          <p:spPr bwMode="auto">
            <a:xfrm>
              <a:off x="2479" y="2155"/>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8" name="Freeform 32"/>
            <p:cNvSpPr>
              <a:spLocks/>
            </p:cNvSpPr>
            <p:nvPr/>
          </p:nvSpPr>
          <p:spPr bwMode="auto">
            <a:xfrm>
              <a:off x="2503" y="2155"/>
              <a:ext cx="61"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89" name="Freeform 33"/>
            <p:cNvSpPr>
              <a:spLocks/>
            </p:cNvSpPr>
            <p:nvPr/>
          </p:nvSpPr>
          <p:spPr bwMode="auto">
            <a:xfrm>
              <a:off x="2576"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0" name="Freeform 34"/>
            <p:cNvSpPr>
              <a:spLocks/>
            </p:cNvSpPr>
            <p:nvPr/>
          </p:nvSpPr>
          <p:spPr bwMode="auto">
            <a:xfrm>
              <a:off x="2600" y="2155"/>
              <a:ext cx="60"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1" name="Freeform 35"/>
            <p:cNvSpPr>
              <a:spLocks/>
            </p:cNvSpPr>
            <p:nvPr/>
          </p:nvSpPr>
          <p:spPr bwMode="auto">
            <a:xfrm>
              <a:off x="2672" y="2155"/>
              <a:ext cx="12" cy="1"/>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2" name="Freeform 36"/>
            <p:cNvSpPr>
              <a:spLocks/>
            </p:cNvSpPr>
            <p:nvPr/>
          </p:nvSpPr>
          <p:spPr bwMode="auto">
            <a:xfrm>
              <a:off x="2696" y="2155"/>
              <a:ext cx="61"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3" name="Freeform 37"/>
            <p:cNvSpPr>
              <a:spLocks/>
            </p:cNvSpPr>
            <p:nvPr/>
          </p:nvSpPr>
          <p:spPr bwMode="auto">
            <a:xfrm>
              <a:off x="2769"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4" name="Freeform 38"/>
            <p:cNvSpPr>
              <a:spLocks/>
            </p:cNvSpPr>
            <p:nvPr/>
          </p:nvSpPr>
          <p:spPr bwMode="auto">
            <a:xfrm>
              <a:off x="2793" y="2155"/>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5" name="Freeform 39"/>
            <p:cNvSpPr>
              <a:spLocks/>
            </p:cNvSpPr>
            <p:nvPr/>
          </p:nvSpPr>
          <p:spPr bwMode="auto">
            <a:xfrm>
              <a:off x="2865" y="2155"/>
              <a:ext cx="13"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6" name="Freeform 40"/>
            <p:cNvSpPr>
              <a:spLocks/>
            </p:cNvSpPr>
            <p:nvPr/>
          </p:nvSpPr>
          <p:spPr bwMode="auto">
            <a:xfrm>
              <a:off x="2890" y="2155"/>
              <a:ext cx="60" cy="1"/>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7" name="Freeform 41"/>
            <p:cNvSpPr>
              <a:spLocks/>
            </p:cNvSpPr>
            <p:nvPr/>
          </p:nvSpPr>
          <p:spPr bwMode="auto">
            <a:xfrm>
              <a:off x="2962"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8" name="Freeform 42"/>
            <p:cNvSpPr>
              <a:spLocks/>
            </p:cNvSpPr>
            <p:nvPr/>
          </p:nvSpPr>
          <p:spPr bwMode="auto">
            <a:xfrm>
              <a:off x="2986" y="2155"/>
              <a:ext cx="61"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499" name="Freeform 43"/>
            <p:cNvSpPr>
              <a:spLocks/>
            </p:cNvSpPr>
            <p:nvPr/>
          </p:nvSpPr>
          <p:spPr bwMode="auto">
            <a:xfrm>
              <a:off x="3059"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0" name="Freeform 44"/>
            <p:cNvSpPr>
              <a:spLocks/>
            </p:cNvSpPr>
            <p:nvPr/>
          </p:nvSpPr>
          <p:spPr bwMode="auto">
            <a:xfrm>
              <a:off x="3083" y="2155"/>
              <a:ext cx="60" cy="1"/>
            </a:xfrm>
            <a:custGeom>
              <a:avLst/>
              <a:gdLst>
                <a:gd name="T0" fmla="*/ 0 w 605"/>
                <a:gd name="T1" fmla="*/ 603 w 605"/>
                <a:gd name="T2" fmla="*/ 605 w 605"/>
              </a:gdLst>
              <a:ahLst/>
              <a:cxnLst>
                <a:cxn ang="0">
                  <a:pos x="T0" y="0"/>
                </a:cxn>
                <a:cxn ang="0">
                  <a:pos x="T1" y="0"/>
                </a:cxn>
                <a:cxn ang="0">
                  <a:pos x="T2" y="0"/>
                </a:cxn>
              </a:cxnLst>
              <a:rect l="0" t="0" r="r" b="b"/>
              <a:pathLst>
                <a:path w="605">
                  <a:moveTo>
                    <a:pt x="0" y="0"/>
                  </a:moveTo>
                  <a:lnTo>
                    <a:pt x="603"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1" name="Freeform 45"/>
            <p:cNvSpPr>
              <a:spLocks/>
            </p:cNvSpPr>
            <p:nvPr/>
          </p:nvSpPr>
          <p:spPr bwMode="auto">
            <a:xfrm>
              <a:off x="3155"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2" name="Freeform 46"/>
            <p:cNvSpPr>
              <a:spLocks/>
            </p:cNvSpPr>
            <p:nvPr/>
          </p:nvSpPr>
          <p:spPr bwMode="auto">
            <a:xfrm>
              <a:off x="3179" y="2155"/>
              <a:ext cx="61"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3" name="Freeform 47"/>
            <p:cNvSpPr>
              <a:spLocks/>
            </p:cNvSpPr>
            <p:nvPr/>
          </p:nvSpPr>
          <p:spPr bwMode="auto">
            <a:xfrm>
              <a:off x="3252" y="2155"/>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4" name="Freeform 48"/>
            <p:cNvSpPr>
              <a:spLocks/>
            </p:cNvSpPr>
            <p:nvPr/>
          </p:nvSpPr>
          <p:spPr bwMode="auto">
            <a:xfrm>
              <a:off x="3276" y="2155"/>
              <a:ext cx="61"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5" name="Freeform 49"/>
            <p:cNvSpPr>
              <a:spLocks/>
            </p:cNvSpPr>
            <p:nvPr/>
          </p:nvSpPr>
          <p:spPr bwMode="auto">
            <a:xfrm>
              <a:off x="3348" y="2155"/>
              <a:ext cx="13"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6" name="Freeform 50"/>
            <p:cNvSpPr>
              <a:spLocks/>
            </p:cNvSpPr>
            <p:nvPr/>
          </p:nvSpPr>
          <p:spPr bwMode="auto">
            <a:xfrm>
              <a:off x="3373" y="2155"/>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7" name="Freeform 51"/>
            <p:cNvSpPr>
              <a:spLocks/>
            </p:cNvSpPr>
            <p:nvPr/>
          </p:nvSpPr>
          <p:spPr bwMode="auto">
            <a:xfrm>
              <a:off x="3445"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8" name="Freeform 52"/>
            <p:cNvSpPr>
              <a:spLocks/>
            </p:cNvSpPr>
            <p:nvPr/>
          </p:nvSpPr>
          <p:spPr bwMode="auto">
            <a:xfrm>
              <a:off x="3469" y="2155"/>
              <a:ext cx="61"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09" name="Freeform 53"/>
            <p:cNvSpPr>
              <a:spLocks/>
            </p:cNvSpPr>
            <p:nvPr/>
          </p:nvSpPr>
          <p:spPr bwMode="auto">
            <a:xfrm>
              <a:off x="3542"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0" name="Freeform 54"/>
            <p:cNvSpPr>
              <a:spLocks/>
            </p:cNvSpPr>
            <p:nvPr/>
          </p:nvSpPr>
          <p:spPr bwMode="auto">
            <a:xfrm>
              <a:off x="3566" y="2155"/>
              <a:ext cx="60" cy="1"/>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1" name="Freeform 55"/>
            <p:cNvSpPr>
              <a:spLocks/>
            </p:cNvSpPr>
            <p:nvPr/>
          </p:nvSpPr>
          <p:spPr bwMode="auto">
            <a:xfrm>
              <a:off x="3638" y="2155"/>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2" name="Freeform 56"/>
            <p:cNvSpPr>
              <a:spLocks/>
            </p:cNvSpPr>
            <p:nvPr/>
          </p:nvSpPr>
          <p:spPr bwMode="auto">
            <a:xfrm>
              <a:off x="3662" y="2155"/>
              <a:ext cx="61"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3" name="Freeform 57"/>
            <p:cNvSpPr>
              <a:spLocks/>
            </p:cNvSpPr>
            <p:nvPr/>
          </p:nvSpPr>
          <p:spPr bwMode="auto">
            <a:xfrm>
              <a:off x="3735" y="215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4" name="Freeform 58"/>
            <p:cNvSpPr>
              <a:spLocks/>
            </p:cNvSpPr>
            <p:nvPr/>
          </p:nvSpPr>
          <p:spPr bwMode="auto">
            <a:xfrm>
              <a:off x="3759" y="2155"/>
              <a:ext cx="68" cy="1"/>
            </a:xfrm>
            <a:custGeom>
              <a:avLst/>
              <a:gdLst>
                <a:gd name="T0" fmla="*/ 0 w 683"/>
                <a:gd name="T1" fmla="*/ 682 w 683"/>
                <a:gd name="T2" fmla="*/ 683 w 683"/>
              </a:gdLst>
              <a:ahLst/>
              <a:cxnLst>
                <a:cxn ang="0">
                  <a:pos x="T0" y="0"/>
                </a:cxn>
                <a:cxn ang="0">
                  <a:pos x="T1" y="0"/>
                </a:cxn>
                <a:cxn ang="0">
                  <a:pos x="T2" y="0"/>
                </a:cxn>
              </a:cxnLst>
              <a:rect l="0" t="0" r="r" b="b"/>
              <a:pathLst>
                <a:path w="683">
                  <a:moveTo>
                    <a:pt x="0" y="0"/>
                  </a:moveTo>
                  <a:lnTo>
                    <a:pt x="682" y="0"/>
                  </a:lnTo>
                  <a:lnTo>
                    <a:pt x="6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5" name="Freeform 59"/>
            <p:cNvSpPr>
              <a:spLocks/>
            </p:cNvSpPr>
            <p:nvPr/>
          </p:nvSpPr>
          <p:spPr bwMode="auto">
            <a:xfrm>
              <a:off x="1715" y="2155"/>
              <a:ext cx="1" cy="290"/>
            </a:xfrm>
            <a:custGeom>
              <a:avLst/>
              <a:gdLst>
                <a:gd name="T0" fmla="*/ 0 w 1"/>
                <a:gd name="T1" fmla="*/ 0 h 2905"/>
                <a:gd name="T2" fmla="*/ 0 w 1"/>
                <a:gd name="T3" fmla="*/ 2905 h 2905"/>
                <a:gd name="T4" fmla="*/ 1 w 1"/>
                <a:gd name="T5" fmla="*/ 2905 h 2905"/>
              </a:gdLst>
              <a:ahLst/>
              <a:cxnLst>
                <a:cxn ang="0">
                  <a:pos x="T0" y="T1"/>
                </a:cxn>
                <a:cxn ang="0">
                  <a:pos x="T2" y="T3"/>
                </a:cxn>
                <a:cxn ang="0">
                  <a:pos x="T4" y="T5"/>
                </a:cxn>
              </a:cxnLst>
              <a:rect l="0" t="0" r="r" b="b"/>
              <a:pathLst>
                <a:path w="1" h="2905">
                  <a:moveTo>
                    <a:pt x="0" y="0"/>
                  </a:moveTo>
                  <a:lnTo>
                    <a:pt x="0" y="2905"/>
                  </a:lnTo>
                  <a:lnTo>
                    <a:pt x="1"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6" name="Freeform 60"/>
            <p:cNvSpPr>
              <a:spLocks/>
            </p:cNvSpPr>
            <p:nvPr/>
          </p:nvSpPr>
          <p:spPr bwMode="auto">
            <a:xfrm>
              <a:off x="1715" y="2445"/>
              <a:ext cx="48" cy="1"/>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7" name="Freeform 61"/>
            <p:cNvSpPr>
              <a:spLocks/>
            </p:cNvSpPr>
            <p:nvPr/>
          </p:nvSpPr>
          <p:spPr bwMode="auto">
            <a:xfrm>
              <a:off x="1775" y="2445"/>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8" name="Freeform 62"/>
            <p:cNvSpPr>
              <a:spLocks/>
            </p:cNvSpPr>
            <p:nvPr/>
          </p:nvSpPr>
          <p:spPr bwMode="auto">
            <a:xfrm>
              <a:off x="1799" y="2445"/>
              <a:ext cx="60"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19" name="Freeform 63"/>
            <p:cNvSpPr>
              <a:spLocks/>
            </p:cNvSpPr>
            <p:nvPr/>
          </p:nvSpPr>
          <p:spPr bwMode="auto">
            <a:xfrm>
              <a:off x="1871" y="2445"/>
              <a:ext cx="12" cy="1"/>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0" name="Freeform 64"/>
            <p:cNvSpPr>
              <a:spLocks/>
            </p:cNvSpPr>
            <p:nvPr/>
          </p:nvSpPr>
          <p:spPr bwMode="auto">
            <a:xfrm>
              <a:off x="1895" y="2445"/>
              <a:ext cx="61"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1" name="Freeform 65"/>
            <p:cNvSpPr>
              <a:spLocks/>
            </p:cNvSpPr>
            <p:nvPr/>
          </p:nvSpPr>
          <p:spPr bwMode="auto">
            <a:xfrm>
              <a:off x="1968" y="2445"/>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2" name="Freeform 66"/>
            <p:cNvSpPr>
              <a:spLocks/>
            </p:cNvSpPr>
            <p:nvPr/>
          </p:nvSpPr>
          <p:spPr bwMode="auto">
            <a:xfrm>
              <a:off x="1992" y="2445"/>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3" name="Freeform 67"/>
            <p:cNvSpPr>
              <a:spLocks/>
            </p:cNvSpPr>
            <p:nvPr/>
          </p:nvSpPr>
          <p:spPr bwMode="auto">
            <a:xfrm>
              <a:off x="2064" y="2445"/>
              <a:ext cx="13"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4" name="Freeform 68"/>
            <p:cNvSpPr>
              <a:spLocks/>
            </p:cNvSpPr>
            <p:nvPr/>
          </p:nvSpPr>
          <p:spPr bwMode="auto">
            <a:xfrm>
              <a:off x="2089" y="2445"/>
              <a:ext cx="48" cy="1"/>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5" name="Freeform 69"/>
            <p:cNvSpPr>
              <a:spLocks/>
            </p:cNvSpPr>
            <p:nvPr/>
          </p:nvSpPr>
          <p:spPr bwMode="auto">
            <a:xfrm>
              <a:off x="1680" y="2445"/>
              <a:ext cx="35" cy="1"/>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6" name="Freeform 70"/>
            <p:cNvSpPr>
              <a:spLocks/>
            </p:cNvSpPr>
            <p:nvPr/>
          </p:nvSpPr>
          <p:spPr bwMode="auto">
            <a:xfrm>
              <a:off x="1656" y="2445"/>
              <a:ext cx="12" cy="1"/>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7" name="Freeform 71"/>
            <p:cNvSpPr>
              <a:spLocks/>
            </p:cNvSpPr>
            <p:nvPr/>
          </p:nvSpPr>
          <p:spPr bwMode="auto">
            <a:xfrm>
              <a:off x="1584" y="2445"/>
              <a:ext cx="60" cy="1"/>
            </a:xfrm>
            <a:custGeom>
              <a:avLst/>
              <a:gdLst>
                <a:gd name="T0" fmla="*/ 603 w 603"/>
                <a:gd name="T1" fmla="*/ 0 w 603"/>
                <a:gd name="T2" fmla="*/ 1 w 603"/>
              </a:gdLst>
              <a:ahLst/>
              <a:cxnLst>
                <a:cxn ang="0">
                  <a:pos x="T0" y="0"/>
                </a:cxn>
                <a:cxn ang="0">
                  <a:pos x="T1" y="0"/>
                </a:cxn>
                <a:cxn ang="0">
                  <a:pos x="T2" y="0"/>
                </a:cxn>
              </a:cxnLst>
              <a:rect l="0" t="0" r="r" b="b"/>
              <a:pathLst>
                <a:path w="603">
                  <a:moveTo>
                    <a:pt x="603"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8" name="Freeform 72"/>
            <p:cNvSpPr>
              <a:spLocks/>
            </p:cNvSpPr>
            <p:nvPr/>
          </p:nvSpPr>
          <p:spPr bwMode="auto">
            <a:xfrm>
              <a:off x="1560" y="2445"/>
              <a:ext cx="12" cy="1"/>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29" name="Freeform 73"/>
            <p:cNvSpPr>
              <a:spLocks/>
            </p:cNvSpPr>
            <p:nvPr/>
          </p:nvSpPr>
          <p:spPr bwMode="auto">
            <a:xfrm>
              <a:off x="1487" y="2445"/>
              <a:ext cx="61" cy="1"/>
            </a:xfrm>
            <a:custGeom>
              <a:avLst/>
              <a:gdLst>
                <a:gd name="T0" fmla="*/ 605 w 605"/>
                <a:gd name="T1" fmla="*/ 0 w 605"/>
                <a:gd name="T2" fmla="*/ 2 w 605"/>
              </a:gdLst>
              <a:ahLst/>
              <a:cxnLst>
                <a:cxn ang="0">
                  <a:pos x="T0" y="0"/>
                </a:cxn>
                <a:cxn ang="0">
                  <a:pos x="T1" y="0"/>
                </a:cxn>
                <a:cxn ang="0">
                  <a:pos x="T2" y="0"/>
                </a:cxn>
              </a:cxnLst>
              <a:rect l="0" t="0" r="r" b="b"/>
              <a:pathLst>
                <a:path w="605">
                  <a:moveTo>
                    <a:pt x="60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0" name="Freeform 74"/>
            <p:cNvSpPr>
              <a:spLocks/>
            </p:cNvSpPr>
            <p:nvPr/>
          </p:nvSpPr>
          <p:spPr bwMode="auto">
            <a:xfrm>
              <a:off x="1463" y="2445"/>
              <a:ext cx="12" cy="1"/>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1" name="Freeform 75"/>
            <p:cNvSpPr>
              <a:spLocks/>
            </p:cNvSpPr>
            <p:nvPr/>
          </p:nvSpPr>
          <p:spPr bwMode="auto">
            <a:xfrm>
              <a:off x="1391" y="2445"/>
              <a:ext cx="60" cy="1"/>
            </a:xfrm>
            <a:custGeom>
              <a:avLst/>
              <a:gdLst>
                <a:gd name="T0" fmla="*/ 604 w 604"/>
                <a:gd name="T1" fmla="*/ 0 w 604"/>
                <a:gd name="T2" fmla="*/ 1 w 604"/>
              </a:gdLst>
              <a:ahLst/>
              <a:cxnLst>
                <a:cxn ang="0">
                  <a:pos x="T0" y="0"/>
                </a:cxn>
                <a:cxn ang="0">
                  <a:pos x="T1" y="0"/>
                </a:cxn>
                <a:cxn ang="0">
                  <a:pos x="T2" y="0"/>
                </a:cxn>
              </a:cxnLst>
              <a:rect l="0" t="0" r="r" b="b"/>
              <a:pathLst>
                <a:path w="604">
                  <a:moveTo>
                    <a:pt x="60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2" name="Freeform 76"/>
            <p:cNvSpPr>
              <a:spLocks/>
            </p:cNvSpPr>
            <p:nvPr/>
          </p:nvSpPr>
          <p:spPr bwMode="auto">
            <a:xfrm>
              <a:off x="1366" y="2445"/>
              <a:ext cx="12" cy="1"/>
            </a:xfrm>
            <a:custGeom>
              <a:avLst/>
              <a:gdLst>
                <a:gd name="T0" fmla="*/ 120 w 120"/>
                <a:gd name="T1" fmla="*/ 0 w 120"/>
                <a:gd name="T2" fmla="*/ 1 w 120"/>
              </a:gdLst>
              <a:ahLst/>
              <a:cxnLst>
                <a:cxn ang="0">
                  <a:pos x="T0" y="0"/>
                </a:cxn>
                <a:cxn ang="0">
                  <a:pos x="T1" y="0"/>
                </a:cxn>
                <a:cxn ang="0">
                  <a:pos x="T2" y="0"/>
                </a:cxn>
              </a:cxnLst>
              <a:rect l="0" t="0" r="r" b="b"/>
              <a:pathLst>
                <a:path w="120">
                  <a:moveTo>
                    <a:pt x="12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3" name="Freeform 77"/>
            <p:cNvSpPr>
              <a:spLocks/>
            </p:cNvSpPr>
            <p:nvPr/>
          </p:nvSpPr>
          <p:spPr bwMode="auto">
            <a:xfrm>
              <a:off x="1320" y="2445"/>
              <a:ext cx="34" cy="1"/>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4" name="Freeform 78"/>
            <p:cNvSpPr>
              <a:spLocks/>
            </p:cNvSpPr>
            <p:nvPr/>
          </p:nvSpPr>
          <p:spPr bwMode="auto">
            <a:xfrm>
              <a:off x="1715" y="2445"/>
              <a:ext cx="1" cy="97"/>
            </a:xfrm>
            <a:custGeom>
              <a:avLst/>
              <a:gdLst>
                <a:gd name="T0" fmla="*/ 0 w 1"/>
                <a:gd name="T1" fmla="*/ 0 h 969"/>
                <a:gd name="T2" fmla="*/ 0 w 1"/>
                <a:gd name="T3" fmla="*/ 969 h 969"/>
                <a:gd name="T4" fmla="*/ 1 w 1"/>
                <a:gd name="T5" fmla="*/ 969 h 969"/>
              </a:gdLst>
              <a:ahLst/>
              <a:cxnLst>
                <a:cxn ang="0">
                  <a:pos x="T0" y="T1"/>
                </a:cxn>
                <a:cxn ang="0">
                  <a:pos x="T2" y="T3"/>
                </a:cxn>
                <a:cxn ang="0">
                  <a:pos x="T4" y="T5"/>
                </a:cxn>
              </a:cxnLst>
              <a:rect l="0" t="0" r="r" b="b"/>
              <a:pathLst>
                <a:path w="1" h="969">
                  <a:moveTo>
                    <a:pt x="0" y="0"/>
                  </a:moveTo>
                  <a:lnTo>
                    <a:pt x="0" y="969"/>
                  </a:lnTo>
                  <a:lnTo>
                    <a:pt x="1"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5" name="Freeform 79"/>
            <p:cNvSpPr>
              <a:spLocks/>
            </p:cNvSpPr>
            <p:nvPr/>
          </p:nvSpPr>
          <p:spPr bwMode="auto">
            <a:xfrm>
              <a:off x="1715" y="1889"/>
              <a:ext cx="1" cy="114"/>
            </a:xfrm>
            <a:custGeom>
              <a:avLst/>
              <a:gdLst>
                <a:gd name="T0" fmla="*/ 0 w 1"/>
                <a:gd name="T1" fmla="*/ 1141 h 1141"/>
                <a:gd name="T2" fmla="*/ 0 w 1"/>
                <a:gd name="T3" fmla="*/ 0 h 1141"/>
                <a:gd name="T4" fmla="*/ 1 w 1"/>
                <a:gd name="T5" fmla="*/ 0 h 1141"/>
              </a:gdLst>
              <a:ahLst/>
              <a:cxnLst>
                <a:cxn ang="0">
                  <a:pos x="T0" y="T1"/>
                </a:cxn>
                <a:cxn ang="0">
                  <a:pos x="T2" y="T3"/>
                </a:cxn>
                <a:cxn ang="0">
                  <a:pos x="T4" y="T5"/>
                </a:cxn>
              </a:cxnLst>
              <a:rect l="0" t="0" r="r" b="b"/>
              <a:pathLst>
                <a:path w="1" h="1141">
                  <a:moveTo>
                    <a:pt x="0" y="11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6" name="Freeform 80"/>
            <p:cNvSpPr>
              <a:spLocks/>
            </p:cNvSpPr>
            <p:nvPr/>
          </p:nvSpPr>
          <p:spPr bwMode="auto">
            <a:xfrm>
              <a:off x="1715" y="1767"/>
              <a:ext cx="1" cy="73"/>
            </a:xfrm>
            <a:custGeom>
              <a:avLst/>
              <a:gdLst>
                <a:gd name="T0" fmla="*/ 0 w 1"/>
                <a:gd name="T1" fmla="*/ 727 h 727"/>
                <a:gd name="T2" fmla="*/ 0 w 1"/>
                <a:gd name="T3" fmla="*/ 0 h 727"/>
                <a:gd name="T4" fmla="*/ 1 w 1"/>
                <a:gd name="T5" fmla="*/ 0 h 727"/>
              </a:gdLst>
              <a:ahLst/>
              <a:cxnLst>
                <a:cxn ang="0">
                  <a:pos x="T0" y="T1"/>
                </a:cxn>
                <a:cxn ang="0">
                  <a:pos x="T2" y="T3"/>
                </a:cxn>
                <a:cxn ang="0">
                  <a:pos x="T4" y="T5"/>
                </a:cxn>
              </a:cxnLst>
              <a:rect l="0" t="0" r="r" b="b"/>
              <a:pathLst>
                <a:path w="1" h="727">
                  <a:moveTo>
                    <a:pt x="0" y="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7" name="Freeform 81"/>
            <p:cNvSpPr>
              <a:spLocks/>
            </p:cNvSpPr>
            <p:nvPr/>
          </p:nvSpPr>
          <p:spPr bwMode="auto">
            <a:xfrm>
              <a:off x="1715" y="1864"/>
              <a:ext cx="48" cy="1"/>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8" name="Freeform 82"/>
            <p:cNvSpPr>
              <a:spLocks/>
            </p:cNvSpPr>
            <p:nvPr/>
          </p:nvSpPr>
          <p:spPr bwMode="auto">
            <a:xfrm>
              <a:off x="1775" y="1864"/>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39" name="Freeform 83"/>
            <p:cNvSpPr>
              <a:spLocks/>
            </p:cNvSpPr>
            <p:nvPr/>
          </p:nvSpPr>
          <p:spPr bwMode="auto">
            <a:xfrm>
              <a:off x="1799" y="1864"/>
              <a:ext cx="60"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0" name="Freeform 84"/>
            <p:cNvSpPr>
              <a:spLocks/>
            </p:cNvSpPr>
            <p:nvPr/>
          </p:nvSpPr>
          <p:spPr bwMode="auto">
            <a:xfrm>
              <a:off x="1871" y="1864"/>
              <a:ext cx="12" cy="1"/>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1" name="Freeform 85"/>
            <p:cNvSpPr>
              <a:spLocks/>
            </p:cNvSpPr>
            <p:nvPr/>
          </p:nvSpPr>
          <p:spPr bwMode="auto">
            <a:xfrm>
              <a:off x="1895" y="1864"/>
              <a:ext cx="61"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2" name="Freeform 86"/>
            <p:cNvSpPr>
              <a:spLocks/>
            </p:cNvSpPr>
            <p:nvPr/>
          </p:nvSpPr>
          <p:spPr bwMode="auto">
            <a:xfrm>
              <a:off x="1968" y="1864"/>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3" name="Freeform 87"/>
            <p:cNvSpPr>
              <a:spLocks/>
            </p:cNvSpPr>
            <p:nvPr/>
          </p:nvSpPr>
          <p:spPr bwMode="auto">
            <a:xfrm>
              <a:off x="1992" y="1864"/>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4" name="Freeform 88"/>
            <p:cNvSpPr>
              <a:spLocks/>
            </p:cNvSpPr>
            <p:nvPr/>
          </p:nvSpPr>
          <p:spPr bwMode="auto">
            <a:xfrm>
              <a:off x="2064" y="1864"/>
              <a:ext cx="13"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5" name="Freeform 89"/>
            <p:cNvSpPr>
              <a:spLocks/>
            </p:cNvSpPr>
            <p:nvPr/>
          </p:nvSpPr>
          <p:spPr bwMode="auto">
            <a:xfrm>
              <a:off x="2089" y="1864"/>
              <a:ext cx="48" cy="1"/>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6" name="Freeform 90"/>
            <p:cNvSpPr>
              <a:spLocks/>
            </p:cNvSpPr>
            <p:nvPr/>
          </p:nvSpPr>
          <p:spPr bwMode="auto">
            <a:xfrm>
              <a:off x="1680" y="1864"/>
              <a:ext cx="35" cy="1"/>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7" name="Freeform 91"/>
            <p:cNvSpPr>
              <a:spLocks/>
            </p:cNvSpPr>
            <p:nvPr/>
          </p:nvSpPr>
          <p:spPr bwMode="auto">
            <a:xfrm>
              <a:off x="1656" y="1864"/>
              <a:ext cx="12" cy="1"/>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8" name="Freeform 92"/>
            <p:cNvSpPr>
              <a:spLocks/>
            </p:cNvSpPr>
            <p:nvPr/>
          </p:nvSpPr>
          <p:spPr bwMode="auto">
            <a:xfrm>
              <a:off x="1584" y="1864"/>
              <a:ext cx="60" cy="1"/>
            </a:xfrm>
            <a:custGeom>
              <a:avLst/>
              <a:gdLst>
                <a:gd name="T0" fmla="*/ 603 w 603"/>
                <a:gd name="T1" fmla="*/ 0 w 603"/>
                <a:gd name="T2" fmla="*/ 1 w 603"/>
              </a:gdLst>
              <a:ahLst/>
              <a:cxnLst>
                <a:cxn ang="0">
                  <a:pos x="T0" y="0"/>
                </a:cxn>
                <a:cxn ang="0">
                  <a:pos x="T1" y="0"/>
                </a:cxn>
                <a:cxn ang="0">
                  <a:pos x="T2" y="0"/>
                </a:cxn>
              </a:cxnLst>
              <a:rect l="0" t="0" r="r" b="b"/>
              <a:pathLst>
                <a:path w="603">
                  <a:moveTo>
                    <a:pt x="603"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49" name="Freeform 93"/>
            <p:cNvSpPr>
              <a:spLocks/>
            </p:cNvSpPr>
            <p:nvPr/>
          </p:nvSpPr>
          <p:spPr bwMode="auto">
            <a:xfrm>
              <a:off x="1560" y="1864"/>
              <a:ext cx="12" cy="1"/>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0" name="Freeform 94"/>
            <p:cNvSpPr>
              <a:spLocks/>
            </p:cNvSpPr>
            <p:nvPr/>
          </p:nvSpPr>
          <p:spPr bwMode="auto">
            <a:xfrm>
              <a:off x="1487" y="1864"/>
              <a:ext cx="61" cy="1"/>
            </a:xfrm>
            <a:custGeom>
              <a:avLst/>
              <a:gdLst>
                <a:gd name="T0" fmla="*/ 605 w 605"/>
                <a:gd name="T1" fmla="*/ 0 w 605"/>
                <a:gd name="T2" fmla="*/ 2 w 605"/>
              </a:gdLst>
              <a:ahLst/>
              <a:cxnLst>
                <a:cxn ang="0">
                  <a:pos x="T0" y="0"/>
                </a:cxn>
                <a:cxn ang="0">
                  <a:pos x="T1" y="0"/>
                </a:cxn>
                <a:cxn ang="0">
                  <a:pos x="T2" y="0"/>
                </a:cxn>
              </a:cxnLst>
              <a:rect l="0" t="0" r="r" b="b"/>
              <a:pathLst>
                <a:path w="605">
                  <a:moveTo>
                    <a:pt x="60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1" name="Freeform 95"/>
            <p:cNvSpPr>
              <a:spLocks/>
            </p:cNvSpPr>
            <p:nvPr/>
          </p:nvSpPr>
          <p:spPr bwMode="auto">
            <a:xfrm>
              <a:off x="1463" y="1864"/>
              <a:ext cx="12" cy="1"/>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2" name="Freeform 96"/>
            <p:cNvSpPr>
              <a:spLocks/>
            </p:cNvSpPr>
            <p:nvPr/>
          </p:nvSpPr>
          <p:spPr bwMode="auto">
            <a:xfrm>
              <a:off x="1391" y="1864"/>
              <a:ext cx="60" cy="1"/>
            </a:xfrm>
            <a:custGeom>
              <a:avLst/>
              <a:gdLst>
                <a:gd name="T0" fmla="*/ 604 w 604"/>
                <a:gd name="T1" fmla="*/ 0 w 604"/>
                <a:gd name="T2" fmla="*/ 1 w 604"/>
              </a:gdLst>
              <a:ahLst/>
              <a:cxnLst>
                <a:cxn ang="0">
                  <a:pos x="T0" y="0"/>
                </a:cxn>
                <a:cxn ang="0">
                  <a:pos x="T1" y="0"/>
                </a:cxn>
                <a:cxn ang="0">
                  <a:pos x="T2" y="0"/>
                </a:cxn>
              </a:cxnLst>
              <a:rect l="0" t="0" r="r" b="b"/>
              <a:pathLst>
                <a:path w="604">
                  <a:moveTo>
                    <a:pt x="60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3" name="Freeform 97"/>
            <p:cNvSpPr>
              <a:spLocks/>
            </p:cNvSpPr>
            <p:nvPr/>
          </p:nvSpPr>
          <p:spPr bwMode="auto">
            <a:xfrm>
              <a:off x="1366" y="1864"/>
              <a:ext cx="12" cy="1"/>
            </a:xfrm>
            <a:custGeom>
              <a:avLst/>
              <a:gdLst>
                <a:gd name="T0" fmla="*/ 120 w 120"/>
                <a:gd name="T1" fmla="*/ 0 w 120"/>
                <a:gd name="T2" fmla="*/ 1 w 120"/>
              </a:gdLst>
              <a:ahLst/>
              <a:cxnLst>
                <a:cxn ang="0">
                  <a:pos x="T0" y="0"/>
                </a:cxn>
                <a:cxn ang="0">
                  <a:pos x="T1" y="0"/>
                </a:cxn>
                <a:cxn ang="0">
                  <a:pos x="T2" y="0"/>
                </a:cxn>
              </a:cxnLst>
              <a:rect l="0" t="0" r="r" b="b"/>
              <a:pathLst>
                <a:path w="120">
                  <a:moveTo>
                    <a:pt x="12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4" name="Freeform 98"/>
            <p:cNvSpPr>
              <a:spLocks/>
            </p:cNvSpPr>
            <p:nvPr/>
          </p:nvSpPr>
          <p:spPr bwMode="auto">
            <a:xfrm>
              <a:off x="1320" y="1864"/>
              <a:ext cx="34" cy="1"/>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5" name="Freeform 99"/>
            <p:cNvSpPr>
              <a:spLocks/>
            </p:cNvSpPr>
            <p:nvPr/>
          </p:nvSpPr>
          <p:spPr bwMode="auto">
            <a:xfrm>
              <a:off x="1618" y="2155"/>
              <a:ext cx="1" cy="290"/>
            </a:xfrm>
            <a:custGeom>
              <a:avLst/>
              <a:gdLst>
                <a:gd name="T0" fmla="*/ 0 w 1"/>
                <a:gd name="T1" fmla="*/ 0 h 2905"/>
                <a:gd name="T2" fmla="*/ 0 w 1"/>
                <a:gd name="T3" fmla="*/ 2905 h 2905"/>
                <a:gd name="T4" fmla="*/ 1 w 1"/>
                <a:gd name="T5" fmla="*/ 2905 h 2905"/>
              </a:gdLst>
              <a:ahLst/>
              <a:cxnLst>
                <a:cxn ang="0">
                  <a:pos x="T0" y="T1"/>
                </a:cxn>
                <a:cxn ang="0">
                  <a:pos x="T2" y="T3"/>
                </a:cxn>
                <a:cxn ang="0">
                  <a:pos x="T4" y="T5"/>
                </a:cxn>
              </a:cxnLst>
              <a:rect l="0" t="0" r="r" b="b"/>
              <a:pathLst>
                <a:path w="1" h="2905">
                  <a:moveTo>
                    <a:pt x="0" y="0"/>
                  </a:moveTo>
                  <a:lnTo>
                    <a:pt x="0" y="2905"/>
                  </a:lnTo>
                  <a:lnTo>
                    <a:pt x="1"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6" name="Freeform 100"/>
            <p:cNvSpPr>
              <a:spLocks/>
            </p:cNvSpPr>
            <p:nvPr/>
          </p:nvSpPr>
          <p:spPr bwMode="auto">
            <a:xfrm>
              <a:off x="1618" y="2445"/>
              <a:ext cx="1" cy="97"/>
            </a:xfrm>
            <a:custGeom>
              <a:avLst/>
              <a:gdLst>
                <a:gd name="T0" fmla="*/ 0 w 1"/>
                <a:gd name="T1" fmla="*/ 0 h 969"/>
                <a:gd name="T2" fmla="*/ 0 w 1"/>
                <a:gd name="T3" fmla="*/ 969 h 969"/>
                <a:gd name="T4" fmla="*/ 1 w 1"/>
                <a:gd name="T5" fmla="*/ 969 h 969"/>
              </a:gdLst>
              <a:ahLst/>
              <a:cxnLst>
                <a:cxn ang="0">
                  <a:pos x="T0" y="T1"/>
                </a:cxn>
                <a:cxn ang="0">
                  <a:pos x="T2" y="T3"/>
                </a:cxn>
                <a:cxn ang="0">
                  <a:pos x="T4" y="T5"/>
                </a:cxn>
              </a:cxnLst>
              <a:rect l="0" t="0" r="r" b="b"/>
              <a:pathLst>
                <a:path w="1" h="969">
                  <a:moveTo>
                    <a:pt x="0" y="0"/>
                  </a:moveTo>
                  <a:lnTo>
                    <a:pt x="0" y="969"/>
                  </a:lnTo>
                  <a:lnTo>
                    <a:pt x="1"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7" name="Freeform 101"/>
            <p:cNvSpPr>
              <a:spLocks/>
            </p:cNvSpPr>
            <p:nvPr/>
          </p:nvSpPr>
          <p:spPr bwMode="auto">
            <a:xfrm>
              <a:off x="1811" y="2155"/>
              <a:ext cx="1" cy="290"/>
            </a:xfrm>
            <a:custGeom>
              <a:avLst/>
              <a:gdLst>
                <a:gd name="T0" fmla="*/ 0 w 2"/>
                <a:gd name="T1" fmla="*/ 0 h 2905"/>
                <a:gd name="T2" fmla="*/ 0 w 2"/>
                <a:gd name="T3" fmla="*/ 2905 h 2905"/>
                <a:gd name="T4" fmla="*/ 2 w 2"/>
                <a:gd name="T5" fmla="*/ 2905 h 2905"/>
              </a:gdLst>
              <a:ahLst/>
              <a:cxnLst>
                <a:cxn ang="0">
                  <a:pos x="T0" y="T1"/>
                </a:cxn>
                <a:cxn ang="0">
                  <a:pos x="T2" y="T3"/>
                </a:cxn>
                <a:cxn ang="0">
                  <a:pos x="T4" y="T5"/>
                </a:cxn>
              </a:cxnLst>
              <a:rect l="0" t="0" r="r" b="b"/>
              <a:pathLst>
                <a:path w="2" h="2905">
                  <a:moveTo>
                    <a:pt x="0" y="0"/>
                  </a:moveTo>
                  <a:lnTo>
                    <a:pt x="0" y="2905"/>
                  </a:lnTo>
                  <a:lnTo>
                    <a:pt x="2"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8" name="Freeform 102"/>
            <p:cNvSpPr>
              <a:spLocks/>
            </p:cNvSpPr>
            <p:nvPr/>
          </p:nvSpPr>
          <p:spPr bwMode="auto">
            <a:xfrm>
              <a:off x="1811" y="2445"/>
              <a:ext cx="1" cy="97"/>
            </a:xfrm>
            <a:custGeom>
              <a:avLst/>
              <a:gdLst>
                <a:gd name="T0" fmla="*/ 0 w 2"/>
                <a:gd name="T1" fmla="*/ 0 h 969"/>
                <a:gd name="T2" fmla="*/ 0 w 2"/>
                <a:gd name="T3" fmla="*/ 969 h 969"/>
                <a:gd name="T4" fmla="*/ 2 w 2"/>
                <a:gd name="T5" fmla="*/ 969 h 969"/>
              </a:gdLst>
              <a:ahLst/>
              <a:cxnLst>
                <a:cxn ang="0">
                  <a:pos x="T0" y="T1"/>
                </a:cxn>
                <a:cxn ang="0">
                  <a:pos x="T2" y="T3"/>
                </a:cxn>
                <a:cxn ang="0">
                  <a:pos x="T4" y="T5"/>
                </a:cxn>
              </a:cxnLst>
              <a:rect l="0" t="0" r="r" b="b"/>
              <a:pathLst>
                <a:path w="2" h="969">
                  <a:moveTo>
                    <a:pt x="0" y="0"/>
                  </a:moveTo>
                  <a:lnTo>
                    <a:pt x="0" y="969"/>
                  </a:lnTo>
                  <a:lnTo>
                    <a:pt x="2"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59" name="Freeform 103"/>
            <p:cNvSpPr>
              <a:spLocks/>
            </p:cNvSpPr>
            <p:nvPr/>
          </p:nvSpPr>
          <p:spPr bwMode="auto">
            <a:xfrm>
              <a:off x="1618" y="2542"/>
              <a:ext cx="193" cy="1"/>
            </a:xfrm>
            <a:custGeom>
              <a:avLst/>
              <a:gdLst>
                <a:gd name="T0" fmla="*/ 0 w 1934"/>
                <a:gd name="T1" fmla="*/ 1932 w 1934"/>
                <a:gd name="T2" fmla="*/ 1934 w 1934"/>
              </a:gdLst>
              <a:ahLst/>
              <a:cxnLst>
                <a:cxn ang="0">
                  <a:pos x="T0" y="0"/>
                </a:cxn>
                <a:cxn ang="0">
                  <a:pos x="T1" y="0"/>
                </a:cxn>
                <a:cxn ang="0">
                  <a:pos x="T2" y="0"/>
                </a:cxn>
              </a:cxnLst>
              <a:rect l="0" t="0" r="r" b="b"/>
              <a:pathLst>
                <a:path w="1934">
                  <a:moveTo>
                    <a:pt x="0" y="0"/>
                  </a:moveTo>
                  <a:lnTo>
                    <a:pt x="1932" y="0"/>
                  </a:lnTo>
                  <a:lnTo>
                    <a:pt x="19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0" name="Freeform 104"/>
            <p:cNvSpPr>
              <a:spLocks/>
            </p:cNvSpPr>
            <p:nvPr/>
          </p:nvSpPr>
          <p:spPr bwMode="auto">
            <a:xfrm>
              <a:off x="1425" y="1961"/>
              <a:ext cx="193" cy="1"/>
            </a:xfrm>
            <a:custGeom>
              <a:avLst/>
              <a:gdLst>
                <a:gd name="T0" fmla="*/ 0 w 1933"/>
                <a:gd name="T1" fmla="*/ 1932 w 1933"/>
                <a:gd name="T2" fmla="*/ 1933 w 1933"/>
              </a:gdLst>
              <a:ahLst/>
              <a:cxnLst>
                <a:cxn ang="0">
                  <a:pos x="T0" y="0"/>
                </a:cxn>
                <a:cxn ang="0">
                  <a:pos x="T1" y="0"/>
                </a:cxn>
                <a:cxn ang="0">
                  <a:pos x="T2" y="0"/>
                </a:cxn>
              </a:cxnLst>
              <a:rect l="0" t="0" r="r" b="b"/>
              <a:pathLst>
                <a:path w="1933">
                  <a:moveTo>
                    <a:pt x="0" y="0"/>
                  </a:moveTo>
                  <a:lnTo>
                    <a:pt x="1932" y="0"/>
                  </a:lnTo>
                  <a:lnTo>
                    <a:pt x="19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1" name="Freeform 105"/>
            <p:cNvSpPr>
              <a:spLocks/>
            </p:cNvSpPr>
            <p:nvPr/>
          </p:nvSpPr>
          <p:spPr bwMode="auto">
            <a:xfrm>
              <a:off x="1425" y="2349"/>
              <a:ext cx="193" cy="1"/>
            </a:xfrm>
            <a:custGeom>
              <a:avLst/>
              <a:gdLst>
                <a:gd name="T0" fmla="*/ 0 w 1933"/>
                <a:gd name="T1" fmla="*/ 1932 w 1933"/>
                <a:gd name="T2" fmla="*/ 1933 w 1933"/>
              </a:gdLst>
              <a:ahLst/>
              <a:cxnLst>
                <a:cxn ang="0">
                  <a:pos x="T0" y="0"/>
                </a:cxn>
                <a:cxn ang="0">
                  <a:pos x="T1" y="0"/>
                </a:cxn>
                <a:cxn ang="0">
                  <a:pos x="T2" y="0"/>
                </a:cxn>
              </a:cxnLst>
              <a:rect l="0" t="0" r="r" b="b"/>
              <a:pathLst>
                <a:path w="1933">
                  <a:moveTo>
                    <a:pt x="0" y="0"/>
                  </a:moveTo>
                  <a:lnTo>
                    <a:pt x="1932" y="0"/>
                  </a:lnTo>
                  <a:lnTo>
                    <a:pt x="19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2" name="Freeform 106"/>
            <p:cNvSpPr>
              <a:spLocks/>
            </p:cNvSpPr>
            <p:nvPr/>
          </p:nvSpPr>
          <p:spPr bwMode="auto">
            <a:xfrm>
              <a:off x="1425" y="2155"/>
              <a:ext cx="1" cy="194"/>
            </a:xfrm>
            <a:custGeom>
              <a:avLst/>
              <a:gdLst>
                <a:gd name="T0" fmla="*/ 0 w 1"/>
                <a:gd name="T1" fmla="*/ 0 h 1937"/>
                <a:gd name="T2" fmla="*/ 0 w 1"/>
                <a:gd name="T3" fmla="*/ 1937 h 1937"/>
                <a:gd name="T4" fmla="*/ 1 w 1"/>
                <a:gd name="T5" fmla="*/ 1937 h 1937"/>
              </a:gdLst>
              <a:ahLst/>
              <a:cxnLst>
                <a:cxn ang="0">
                  <a:pos x="T0" y="T1"/>
                </a:cxn>
                <a:cxn ang="0">
                  <a:pos x="T2" y="T3"/>
                </a:cxn>
                <a:cxn ang="0">
                  <a:pos x="T4" y="T5"/>
                </a:cxn>
              </a:cxnLst>
              <a:rect l="0" t="0" r="r" b="b"/>
              <a:pathLst>
                <a:path w="1" h="1937">
                  <a:moveTo>
                    <a:pt x="0" y="0"/>
                  </a:moveTo>
                  <a:lnTo>
                    <a:pt x="0" y="1937"/>
                  </a:lnTo>
                  <a:lnTo>
                    <a:pt x="1" y="19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3" name="Freeform 107"/>
            <p:cNvSpPr>
              <a:spLocks/>
            </p:cNvSpPr>
            <p:nvPr/>
          </p:nvSpPr>
          <p:spPr bwMode="auto">
            <a:xfrm>
              <a:off x="2004" y="2155"/>
              <a:ext cx="1" cy="194"/>
            </a:xfrm>
            <a:custGeom>
              <a:avLst/>
              <a:gdLst>
                <a:gd name="T0" fmla="*/ 0 w 1"/>
                <a:gd name="T1" fmla="*/ 0 h 1937"/>
                <a:gd name="T2" fmla="*/ 0 w 1"/>
                <a:gd name="T3" fmla="*/ 1937 h 1937"/>
                <a:gd name="T4" fmla="*/ 1 w 1"/>
                <a:gd name="T5" fmla="*/ 1937 h 1937"/>
              </a:gdLst>
              <a:ahLst/>
              <a:cxnLst>
                <a:cxn ang="0">
                  <a:pos x="T0" y="T1"/>
                </a:cxn>
                <a:cxn ang="0">
                  <a:pos x="T2" y="T3"/>
                </a:cxn>
                <a:cxn ang="0">
                  <a:pos x="T4" y="T5"/>
                </a:cxn>
              </a:cxnLst>
              <a:rect l="0" t="0" r="r" b="b"/>
              <a:pathLst>
                <a:path w="1" h="1937">
                  <a:moveTo>
                    <a:pt x="0" y="0"/>
                  </a:moveTo>
                  <a:lnTo>
                    <a:pt x="0" y="1937"/>
                  </a:lnTo>
                  <a:lnTo>
                    <a:pt x="1" y="19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4" name="Freeform 108"/>
            <p:cNvSpPr>
              <a:spLocks/>
            </p:cNvSpPr>
            <p:nvPr/>
          </p:nvSpPr>
          <p:spPr bwMode="auto">
            <a:xfrm>
              <a:off x="1425" y="1961"/>
              <a:ext cx="1" cy="82"/>
            </a:xfrm>
            <a:custGeom>
              <a:avLst/>
              <a:gdLst>
                <a:gd name="T0" fmla="*/ 0 w 1"/>
                <a:gd name="T1" fmla="*/ 823 h 823"/>
                <a:gd name="T2" fmla="*/ 0 w 1"/>
                <a:gd name="T3" fmla="*/ 0 h 823"/>
                <a:gd name="T4" fmla="*/ 1 w 1"/>
                <a:gd name="T5" fmla="*/ 0 h 823"/>
              </a:gdLst>
              <a:ahLst/>
              <a:cxnLst>
                <a:cxn ang="0">
                  <a:pos x="T0" y="T1"/>
                </a:cxn>
                <a:cxn ang="0">
                  <a:pos x="T2" y="T3"/>
                </a:cxn>
                <a:cxn ang="0">
                  <a:pos x="T4" y="T5"/>
                </a:cxn>
              </a:cxnLst>
              <a:rect l="0" t="0" r="r" b="b"/>
              <a:pathLst>
                <a:path w="1" h="823">
                  <a:moveTo>
                    <a:pt x="0" y="8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5" name="Freeform 109"/>
            <p:cNvSpPr>
              <a:spLocks/>
            </p:cNvSpPr>
            <p:nvPr/>
          </p:nvSpPr>
          <p:spPr bwMode="auto">
            <a:xfrm>
              <a:off x="2004" y="1961"/>
              <a:ext cx="1" cy="97"/>
            </a:xfrm>
            <a:custGeom>
              <a:avLst/>
              <a:gdLst>
                <a:gd name="T0" fmla="*/ 0 w 1"/>
                <a:gd name="T1" fmla="*/ 969 h 969"/>
                <a:gd name="T2" fmla="*/ 0 w 1"/>
                <a:gd name="T3" fmla="*/ 0 h 969"/>
                <a:gd name="T4" fmla="*/ 1 w 1"/>
                <a:gd name="T5" fmla="*/ 0 h 969"/>
              </a:gdLst>
              <a:ahLst/>
              <a:cxnLst>
                <a:cxn ang="0">
                  <a:pos x="T0" y="T1"/>
                </a:cxn>
                <a:cxn ang="0">
                  <a:pos x="T2" y="T3"/>
                </a:cxn>
                <a:cxn ang="0">
                  <a:pos x="T4" y="T5"/>
                </a:cxn>
              </a:cxnLst>
              <a:rect l="0" t="0" r="r" b="b"/>
              <a:pathLst>
                <a:path w="1" h="969">
                  <a:moveTo>
                    <a:pt x="0"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6" name="Freeform 110"/>
            <p:cNvSpPr>
              <a:spLocks/>
            </p:cNvSpPr>
            <p:nvPr/>
          </p:nvSpPr>
          <p:spPr bwMode="auto">
            <a:xfrm>
              <a:off x="1811" y="2349"/>
              <a:ext cx="193" cy="1"/>
            </a:xfrm>
            <a:custGeom>
              <a:avLst/>
              <a:gdLst>
                <a:gd name="T0" fmla="*/ 0 w 1933"/>
                <a:gd name="T1" fmla="*/ 1932 w 1933"/>
                <a:gd name="T2" fmla="*/ 1933 w 1933"/>
              </a:gdLst>
              <a:ahLst/>
              <a:cxnLst>
                <a:cxn ang="0">
                  <a:pos x="T0" y="0"/>
                </a:cxn>
                <a:cxn ang="0">
                  <a:pos x="T1" y="0"/>
                </a:cxn>
                <a:cxn ang="0">
                  <a:pos x="T2" y="0"/>
                </a:cxn>
              </a:cxnLst>
              <a:rect l="0" t="0" r="r" b="b"/>
              <a:pathLst>
                <a:path w="1933">
                  <a:moveTo>
                    <a:pt x="0" y="0"/>
                  </a:moveTo>
                  <a:lnTo>
                    <a:pt x="1932" y="0"/>
                  </a:lnTo>
                  <a:lnTo>
                    <a:pt x="19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7" name="Freeform 111"/>
            <p:cNvSpPr>
              <a:spLocks/>
            </p:cNvSpPr>
            <p:nvPr/>
          </p:nvSpPr>
          <p:spPr bwMode="auto">
            <a:xfrm>
              <a:off x="1271" y="2058"/>
              <a:ext cx="469" cy="1"/>
            </a:xfrm>
            <a:custGeom>
              <a:avLst/>
              <a:gdLst>
                <a:gd name="T0" fmla="*/ 0 w 4693"/>
                <a:gd name="T1" fmla="*/ 4692 w 4693"/>
                <a:gd name="T2" fmla="*/ 4693 w 4693"/>
              </a:gdLst>
              <a:ahLst/>
              <a:cxnLst>
                <a:cxn ang="0">
                  <a:pos x="T0" y="0"/>
                </a:cxn>
                <a:cxn ang="0">
                  <a:pos x="T1" y="0"/>
                </a:cxn>
                <a:cxn ang="0">
                  <a:pos x="T2" y="0"/>
                </a:cxn>
              </a:cxnLst>
              <a:rect l="0" t="0" r="r" b="b"/>
              <a:pathLst>
                <a:path w="4693">
                  <a:moveTo>
                    <a:pt x="0" y="0"/>
                  </a:moveTo>
                  <a:lnTo>
                    <a:pt x="4692" y="0"/>
                  </a:lnTo>
                  <a:lnTo>
                    <a:pt x="46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8" name="Freeform 112"/>
            <p:cNvSpPr>
              <a:spLocks/>
            </p:cNvSpPr>
            <p:nvPr/>
          </p:nvSpPr>
          <p:spPr bwMode="auto">
            <a:xfrm>
              <a:off x="1271" y="2252"/>
              <a:ext cx="154" cy="1"/>
            </a:xfrm>
            <a:custGeom>
              <a:avLst/>
              <a:gdLst>
                <a:gd name="T0" fmla="*/ 0 w 1543"/>
                <a:gd name="T1" fmla="*/ 1542 w 1543"/>
                <a:gd name="T2" fmla="*/ 1543 w 1543"/>
              </a:gdLst>
              <a:ahLst/>
              <a:cxnLst>
                <a:cxn ang="0">
                  <a:pos x="T0" y="0"/>
                </a:cxn>
                <a:cxn ang="0">
                  <a:pos x="T1" y="0"/>
                </a:cxn>
                <a:cxn ang="0">
                  <a:pos x="T2" y="0"/>
                </a:cxn>
              </a:cxnLst>
              <a:rect l="0" t="0" r="r" b="b"/>
              <a:pathLst>
                <a:path w="1543">
                  <a:moveTo>
                    <a:pt x="0" y="0"/>
                  </a:moveTo>
                  <a:lnTo>
                    <a:pt x="1542" y="0"/>
                  </a:lnTo>
                  <a:lnTo>
                    <a:pt x="15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69" name="Freeform 113"/>
            <p:cNvSpPr>
              <a:spLocks/>
            </p:cNvSpPr>
            <p:nvPr/>
          </p:nvSpPr>
          <p:spPr bwMode="auto">
            <a:xfrm>
              <a:off x="2004" y="2252"/>
              <a:ext cx="173" cy="1"/>
            </a:xfrm>
            <a:custGeom>
              <a:avLst/>
              <a:gdLst>
                <a:gd name="T0" fmla="*/ 0 w 1728"/>
                <a:gd name="T1" fmla="*/ 1727 w 1728"/>
                <a:gd name="T2" fmla="*/ 1728 w 1728"/>
              </a:gdLst>
              <a:ahLst/>
              <a:cxnLst>
                <a:cxn ang="0">
                  <a:pos x="T0" y="0"/>
                </a:cxn>
                <a:cxn ang="0">
                  <a:pos x="T1" y="0"/>
                </a:cxn>
                <a:cxn ang="0">
                  <a:pos x="T2" y="0"/>
                </a:cxn>
              </a:cxnLst>
              <a:rect l="0" t="0" r="r" b="b"/>
              <a:pathLst>
                <a:path w="1728">
                  <a:moveTo>
                    <a:pt x="0" y="0"/>
                  </a:moveTo>
                  <a:lnTo>
                    <a:pt x="1727" y="0"/>
                  </a:lnTo>
                  <a:lnTo>
                    <a:pt x="17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0" name="Freeform 114"/>
            <p:cNvSpPr>
              <a:spLocks/>
            </p:cNvSpPr>
            <p:nvPr/>
          </p:nvSpPr>
          <p:spPr bwMode="auto">
            <a:xfrm>
              <a:off x="1749" y="2003"/>
              <a:ext cx="1" cy="152"/>
            </a:xfrm>
            <a:custGeom>
              <a:avLst/>
              <a:gdLst>
                <a:gd name="T0" fmla="*/ 0 w 1"/>
                <a:gd name="T1" fmla="*/ 1523 h 1523"/>
                <a:gd name="T2" fmla="*/ 0 w 1"/>
                <a:gd name="T3" fmla="*/ 0 h 1523"/>
                <a:gd name="T4" fmla="*/ 1 w 1"/>
                <a:gd name="T5" fmla="*/ 0 h 1523"/>
              </a:gdLst>
              <a:ahLst/>
              <a:cxnLst>
                <a:cxn ang="0">
                  <a:pos x="T0" y="T1"/>
                </a:cxn>
                <a:cxn ang="0">
                  <a:pos x="T2" y="T3"/>
                </a:cxn>
                <a:cxn ang="0">
                  <a:pos x="T4" y="T5"/>
                </a:cxn>
              </a:cxnLst>
              <a:rect l="0" t="0" r="r" b="b"/>
              <a:pathLst>
                <a:path w="1" h="1523">
                  <a:moveTo>
                    <a:pt x="0" y="15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1" name="Freeform 115"/>
            <p:cNvSpPr>
              <a:spLocks/>
            </p:cNvSpPr>
            <p:nvPr/>
          </p:nvSpPr>
          <p:spPr bwMode="auto">
            <a:xfrm>
              <a:off x="1740" y="2003"/>
              <a:ext cx="1" cy="152"/>
            </a:xfrm>
            <a:custGeom>
              <a:avLst/>
              <a:gdLst>
                <a:gd name="T0" fmla="*/ 0 w 1"/>
                <a:gd name="T1" fmla="*/ 1523 h 1523"/>
                <a:gd name="T2" fmla="*/ 0 w 1"/>
                <a:gd name="T3" fmla="*/ 0 h 1523"/>
                <a:gd name="T4" fmla="*/ 1 w 1"/>
                <a:gd name="T5" fmla="*/ 0 h 1523"/>
              </a:gdLst>
              <a:ahLst/>
              <a:cxnLst>
                <a:cxn ang="0">
                  <a:pos x="T0" y="T1"/>
                </a:cxn>
                <a:cxn ang="0">
                  <a:pos x="T2" y="T3"/>
                </a:cxn>
                <a:cxn ang="0">
                  <a:pos x="T4" y="T5"/>
                </a:cxn>
              </a:cxnLst>
              <a:rect l="0" t="0" r="r" b="b"/>
              <a:pathLst>
                <a:path w="1" h="1523">
                  <a:moveTo>
                    <a:pt x="0" y="15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2" name="Freeform 116"/>
            <p:cNvSpPr>
              <a:spLocks/>
            </p:cNvSpPr>
            <p:nvPr/>
          </p:nvSpPr>
          <p:spPr bwMode="auto">
            <a:xfrm>
              <a:off x="1811" y="2155"/>
              <a:ext cx="1" cy="290"/>
            </a:xfrm>
            <a:custGeom>
              <a:avLst/>
              <a:gdLst>
                <a:gd name="T0" fmla="*/ 0 w 2"/>
                <a:gd name="T1" fmla="*/ 0 h 2905"/>
                <a:gd name="T2" fmla="*/ 0 w 2"/>
                <a:gd name="T3" fmla="*/ 2905 h 2905"/>
                <a:gd name="T4" fmla="*/ 2 w 2"/>
                <a:gd name="T5" fmla="*/ 2905 h 2905"/>
              </a:gdLst>
              <a:ahLst/>
              <a:cxnLst>
                <a:cxn ang="0">
                  <a:pos x="T0" y="T1"/>
                </a:cxn>
                <a:cxn ang="0">
                  <a:pos x="T2" y="T3"/>
                </a:cxn>
                <a:cxn ang="0">
                  <a:pos x="T4" y="T5"/>
                </a:cxn>
              </a:cxnLst>
              <a:rect l="0" t="0" r="r" b="b"/>
              <a:pathLst>
                <a:path w="2" h="2905">
                  <a:moveTo>
                    <a:pt x="0" y="0"/>
                  </a:moveTo>
                  <a:lnTo>
                    <a:pt x="0" y="2905"/>
                  </a:lnTo>
                  <a:lnTo>
                    <a:pt x="2"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3" name="Freeform 117"/>
            <p:cNvSpPr>
              <a:spLocks/>
            </p:cNvSpPr>
            <p:nvPr/>
          </p:nvSpPr>
          <p:spPr bwMode="auto">
            <a:xfrm>
              <a:off x="1618" y="2155"/>
              <a:ext cx="1" cy="290"/>
            </a:xfrm>
            <a:custGeom>
              <a:avLst/>
              <a:gdLst>
                <a:gd name="T0" fmla="*/ 0 w 1"/>
                <a:gd name="T1" fmla="*/ 0 h 2905"/>
                <a:gd name="T2" fmla="*/ 0 w 1"/>
                <a:gd name="T3" fmla="*/ 2905 h 2905"/>
                <a:gd name="T4" fmla="*/ 1 w 1"/>
                <a:gd name="T5" fmla="*/ 2905 h 2905"/>
              </a:gdLst>
              <a:ahLst/>
              <a:cxnLst>
                <a:cxn ang="0">
                  <a:pos x="T0" y="T1"/>
                </a:cxn>
                <a:cxn ang="0">
                  <a:pos x="T2" y="T3"/>
                </a:cxn>
                <a:cxn ang="0">
                  <a:pos x="T4" y="T5"/>
                </a:cxn>
              </a:cxnLst>
              <a:rect l="0" t="0" r="r" b="b"/>
              <a:pathLst>
                <a:path w="1" h="2905">
                  <a:moveTo>
                    <a:pt x="0" y="0"/>
                  </a:moveTo>
                  <a:lnTo>
                    <a:pt x="0" y="2905"/>
                  </a:lnTo>
                  <a:lnTo>
                    <a:pt x="1"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4" name="Freeform 118"/>
            <p:cNvSpPr>
              <a:spLocks/>
            </p:cNvSpPr>
            <p:nvPr/>
          </p:nvSpPr>
          <p:spPr bwMode="auto">
            <a:xfrm>
              <a:off x="1811" y="2445"/>
              <a:ext cx="1" cy="97"/>
            </a:xfrm>
            <a:custGeom>
              <a:avLst/>
              <a:gdLst>
                <a:gd name="T0" fmla="*/ 0 w 2"/>
                <a:gd name="T1" fmla="*/ 0 h 969"/>
                <a:gd name="T2" fmla="*/ 0 w 2"/>
                <a:gd name="T3" fmla="*/ 969 h 969"/>
                <a:gd name="T4" fmla="*/ 2 w 2"/>
                <a:gd name="T5" fmla="*/ 969 h 969"/>
              </a:gdLst>
              <a:ahLst/>
              <a:cxnLst>
                <a:cxn ang="0">
                  <a:pos x="T0" y="T1"/>
                </a:cxn>
                <a:cxn ang="0">
                  <a:pos x="T2" y="T3"/>
                </a:cxn>
                <a:cxn ang="0">
                  <a:pos x="T4" y="T5"/>
                </a:cxn>
              </a:cxnLst>
              <a:rect l="0" t="0" r="r" b="b"/>
              <a:pathLst>
                <a:path w="2" h="969">
                  <a:moveTo>
                    <a:pt x="0" y="0"/>
                  </a:moveTo>
                  <a:lnTo>
                    <a:pt x="0" y="969"/>
                  </a:lnTo>
                  <a:lnTo>
                    <a:pt x="2"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5" name="Freeform 119"/>
            <p:cNvSpPr>
              <a:spLocks/>
            </p:cNvSpPr>
            <p:nvPr/>
          </p:nvSpPr>
          <p:spPr bwMode="auto">
            <a:xfrm>
              <a:off x="1618" y="2542"/>
              <a:ext cx="193" cy="1"/>
            </a:xfrm>
            <a:custGeom>
              <a:avLst/>
              <a:gdLst>
                <a:gd name="T0" fmla="*/ 1932 w 1932"/>
                <a:gd name="T1" fmla="*/ 0 w 1932"/>
                <a:gd name="T2" fmla="*/ 1 w 1932"/>
              </a:gdLst>
              <a:ahLst/>
              <a:cxnLst>
                <a:cxn ang="0">
                  <a:pos x="T0" y="0"/>
                </a:cxn>
                <a:cxn ang="0">
                  <a:pos x="T1" y="0"/>
                </a:cxn>
                <a:cxn ang="0">
                  <a:pos x="T2" y="0"/>
                </a:cxn>
              </a:cxnLst>
              <a:rect l="0" t="0" r="r" b="b"/>
              <a:pathLst>
                <a:path w="1932">
                  <a:moveTo>
                    <a:pt x="193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6" name="Freeform 120"/>
            <p:cNvSpPr>
              <a:spLocks/>
            </p:cNvSpPr>
            <p:nvPr/>
          </p:nvSpPr>
          <p:spPr bwMode="auto">
            <a:xfrm>
              <a:off x="1618" y="2445"/>
              <a:ext cx="1" cy="97"/>
            </a:xfrm>
            <a:custGeom>
              <a:avLst/>
              <a:gdLst>
                <a:gd name="T0" fmla="*/ 0 w 1"/>
                <a:gd name="T1" fmla="*/ 0 h 969"/>
                <a:gd name="T2" fmla="*/ 0 w 1"/>
                <a:gd name="T3" fmla="*/ 969 h 969"/>
                <a:gd name="T4" fmla="*/ 1 w 1"/>
                <a:gd name="T5" fmla="*/ 969 h 969"/>
              </a:gdLst>
              <a:ahLst/>
              <a:cxnLst>
                <a:cxn ang="0">
                  <a:pos x="T0" y="T1"/>
                </a:cxn>
                <a:cxn ang="0">
                  <a:pos x="T2" y="T3"/>
                </a:cxn>
                <a:cxn ang="0">
                  <a:pos x="T4" y="T5"/>
                </a:cxn>
              </a:cxnLst>
              <a:rect l="0" t="0" r="r" b="b"/>
              <a:pathLst>
                <a:path w="1" h="969">
                  <a:moveTo>
                    <a:pt x="0" y="0"/>
                  </a:moveTo>
                  <a:lnTo>
                    <a:pt x="0" y="969"/>
                  </a:lnTo>
                  <a:lnTo>
                    <a:pt x="1"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7" name="Freeform 121"/>
            <p:cNvSpPr>
              <a:spLocks/>
            </p:cNvSpPr>
            <p:nvPr/>
          </p:nvSpPr>
          <p:spPr bwMode="auto">
            <a:xfrm>
              <a:off x="1618" y="1889"/>
              <a:ext cx="1" cy="72"/>
            </a:xfrm>
            <a:custGeom>
              <a:avLst/>
              <a:gdLst>
                <a:gd name="T0" fmla="*/ 0 w 1"/>
                <a:gd name="T1" fmla="*/ 726 h 726"/>
                <a:gd name="T2" fmla="*/ 0 w 1"/>
                <a:gd name="T3" fmla="*/ 0 h 726"/>
                <a:gd name="T4" fmla="*/ 1 w 1"/>
                <a:gd name="T5" fmla="*/ 0 h 726"/>
              </a:gdLst>
              <a:ahLst/>
              <a:cxnLst>
                <a:cxn ang="0">
                  <a:pos x="T0" y="T1"/>
                </a:cxn>
                <a:cxn ang="0">
                  <a:pos x="T2" y="T3"/>
                </a:cxn>
                <a:cxn ang="0">
                  <a:pos x="T4" y="T5"/>
                </a:cxn>
              </a:cxnLst>
              <a:rect l="0" t="0" r="r" b="b"/>
              <a:pathLst>
                <a:path w="1" h="726">
                  <a:moveTo>
                    <a:pt x="0" y="7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8" name="Freeform 122"/>
            <p:cNvSpPr>
              <a:spLocks/>
            </p:cNvSpPr>
            <p:nvPr/>
          </p:nvSpPr>
          <p:spPr bwMode="auto">
            <a:xfrm>
              <a:off x="1811" y="1889"/>
              <a:ext cx="1" cy="72"/>
            </a:xfrm>
            <a:custGeom>
              <a:avLst/>
              <a:gdLst>
                <a:gd name="T0" fmla="*/ 0 w 2"/>
                <a:gd name="T1" fmla="*/ 726 h 726"/>
                <a:gd name="T2" fmla="*/ 0 w 2"/>
                <a:gd name="T3" fmla="*/ 0 h 726"/>
                <a:gd name="T4" fmla="*/ 2 w 2"/>
                <a:gd name="T5" fmla="*/ 0 h 726"/>
              </a:gdLst>
              <a:ahLst/>
              <a:cxnLst>
                <a:cxn ang="0">
                  <a:pos x="T0" y="T1"/>
                </a:cxn>
                <a:cxn ang="0">
                  <a:pos x="T2" y="T3"/>
                </a:cxn>
                <a:cxn ang="0">
                  <a:pos x="T4" y="T5"/>
                </a:cxn>
              </a:cxnLst>
              <a:rect l="0" t="0" r="r" b="b"/>
              <a:pathLst>
                <a:path w="2" h="726">
                  <a:moveTo>
                    <a:pt x="0" y="72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79" name="Freeform 123"/>
            <p:cNvSpPr>
              <a:spLocks/>
            </p:cNvSpPr>
            <p:nvPr/>
          </p:nvSpPr>
          <p:spPr bwMode="auto">
            <a:xfrm>
              <a:off x="1715" y="1864"/>
              <a:ext cx="48" cy="1"/>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0" name="Freeform 124"/>
            <p:cNvSpPr>
              <a:spLocks/>
            </p:cNvSpPr>
            <p:nvPr/>
          </p:nvSpPr>
          <p:spPr bwMode="auto">
            <a:xfrm>
              <a:off x="1775" y="1864"/>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1" name="Freeform 125"/>
            <p:cNvSpPr>
              <a:spLocks/>
            </p:cNvSpPr>
            <p:nvPr/>
          </p:nvSpPr>
          <p:spPr bwMode="auto">
            <a:xfrm>
              <a:off x="1799" y="1864"/>
              <a:ext cx="60" cy="1"/>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2" name="Freeform 126"/>
            <p:cNvSpPr>
              <a:spLocks/>
            </p:cNvSpPr>
            <p:nvPr/>
          </p:nvSpPr>
          <p:spPr bwMode="auto">
            <a:xfrm>
              <a:off x="1871" y="1864"/>
              <a:ext cx="12" cy="1"/>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3" name="Freeform 127"/>
            <p:cNvSpPr>
              <a:spLocks/>
            </p:cNvSpPr>
            <p:nvPr/>
          </p:nvSpPr>
          <p:spPr bwMode="auto">
            <a:xfrm>
              <a:off x="1895" y="1864"/>
              <a:ext cx="61"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4" name="Freeform 128"/>
            <p:cNvSpPr>
              <a:spLocks/>
            </p:cNvSpPr>
            <p:nvPr/>
          </p:nvSpPr>
          <p:spPr bwMode="auto">
            <a:xfrm>
              <a:off x="1968" y="1864"/>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5" name="Freeform 129"/>
            <p:cNvSpPr>
              <a:spLocks/>
            </p:cNvSpPr>
            <p:nvPr/>
          </p:nvSpPr>
          <p:spPr bwMode="auto">
            <a:xfrm>
              <a:off x="1992" y="1864"/>
              <a:ext cx="60" cy="1"/>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6" name="Freeform 130"/>
            <p:cNvSpPr>
              <a:spLocks/>
            </p:cNvSpPr>
            <p:nvPr/>
          </p:nvSpPr>
          <p:spPr bwMode="auto">
            <a:xfrm>
              <a:off x="2064" y="1864"/>
              <a:ext cx="13"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7" name="Freeform 131"/>
            <p:cNvSpPr>
              <a:spLocks/>
            </p:cNvSpPr>
            <p:nvPr/>
          </p:nvSpPr>
          <p:spPr bwMode="auto">
            <a:xfrm>
              <a:off x="2089" y="1864"/>
              <a:ext cx="48" cy="1"/>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8" name="Freeform 132"/>
            <p:cNvSpPr>
              <a:spLocks/>
            </p:cNvSpPr>
            <p:nvPr/>
          </p:nvSpPr>
          <p:spPr bwMode="auto">
            <a:xfrm>
              <a:off x="1680" y="1864"/>
              <a:ext cx="35" cy="1"/>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89" name="Freeform 133"/>
            <p:cNvSpPr>
              <a:spLocks/>
            </p:cNvSpPr>
            <p:nvPr/>
          </p:nvSpPr>
          <p:spPr bwMode="auto">
            <a:xfrm>
              <a:off x="1656" y="1864"/>
              <a:ext cx="12" cy="1"/>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0" name="Freeform 134"/>
            <p:cNvSpPr>
              <a:spLocks/>
            </p:cNvSpPr>
            <p:nvPr/>
          </p:nvSpPr>
          <p:spPr bwMode="auto">
            <a:xfrm>
              <a:off x="1584" y="1864"/>
              <a:ext cx="60" cy="1"/>
            </a:xfrm>
            <a:custGeom>
              <a:avLst/>
              <a:gdLst>
                <a:gd name="T0" fmla="*/ 603 w 603"/>
                <a:gd name="T1" fmla="*/ 0 w 603"/>
                <a:gd name="T2" fmla="*/ 1 w 603"/>
              </a:gdLst>
              <a:ahLst/>
              <a:cxnLst>
                <a:cxn ang="0">
                  <a:pos x="T0" y="0"/>
                </a:cxn>
                <a:cxn ang="0">
                  <a:pos x="T1" y="0"/>
                </a:cxn>
                <a:cxn ang="0">
                  <a:pos x="T2" y="0"/>
                </a:cxn>
              </a:cxnLst>
              <a:rect l="0" t="0" r="r" b="b"/>
              <a:pathLst>
                <a:path w="603">
                  <a:moveTo>
                    <a:pt x="603"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1" name="Freeform 135"/>
            <p:cNvSpPr>
              <a:spLocks/>
            </p:cNvSpPr>
            <p:nvPr/>
          </p:nvSpPr>
          <p:spPr bwMode="auto">
            <a:xfrm>
              <a:off x="1560" y="1864"/>
              <a:ext cx="12" cy="1"/>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2" name="Freeform 136"/>
            <p:cNvSpPr>
              <a:spLocks/>
            </p:cNvSpPr>
            <p:nvPr/>
          </p:nvSpPr>
          <p:spPr bwMode="auto">
            <a:xfrm>
              <a:off x="1487" y="1864"/>
              <a:ext cx="61" cy="1"/>
            </a:xfrm>
            <a:custGeom>
              <a:avLst/>
              <a:gdLst>
                <a:gd name="T0" fmla="*/ 605 w 605"/>
                <a:gd name="T1" fmla="*/ 0 w 605"/>
                <a:gd name="T2" fmla="*/ 2 w 605"/>
              </a:gdLst>
              <a:ahLst/>
              <a:cxnLst>
                <a:cxn ang="0">
                  <a:pos x="T0" y="0"/>
                </a:cxn>
                <a:cxn ang="0">
                  <a:pos x="T1" y="0"/>
                </a:cxn>
                <a:cxn ang="0">
                  <a:pos x="T2" y="0"/>
                </a:cxn>
              </a:cxnLst>
              <a:rect l="0" t="0" r="r" b="b"/>
              <a:pathLst>
                <a:path w="605">
                  <a:moveTo>
                    <a:pt x="60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3" name="Freeform 137"/>
            <p:cNvSpPr>
              <a:spLocks/>
            </p:cNvSpPr>
            <p:nvPr/>
          </p:nvSpPr>
          <p:spPr bwMode="auto">
            <a:xfrm>
              <a:off x="1463" y="1864"/>
              <a:ext cx="12" cy="1"/>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4" name="Freeform 138"/>
            <p:cNvSpPr>
              <a:spLocks/>
            </p:cNvSpPr>
            <p:nvPr/>
          </p:nvSpPr>
          <p:spPr bwMode="auto">
            <a:xfrm>
              <a:off x="1391" y="1864"/>
              <a:ext cx="60" cy="1"/>
            </a:xfrm>
            <a:custGeom>
              <a:avLst/>
              <a:gdLst>
                <a:gd name="T0" fmla="*/ 604 w 604"/>
                <a:gd name="T1" fmla="*/ 0 w 604"/>
                <a:gd name="T2" fmla="*/ 1 w 604"/>
              </a:gdLst>
              <a:ahLst/>
              <a:cxnLst>
                <a:cxn ang="0">
                  <a:pos x="T0" y="0"/>
                </a:cxn>
                <a:cxn ang="0">
                  <a:pos x="T1" y="0"/>
                </a:cxn>
                <a:cxn ang="0">
                  <a:pos x="T2" y="0"/>
                </a:cxn>
              </a:cxnLst>
              <a:rect l="0" t="0" r="r" b="b"/>
              <a:pathLst>
                <a:path w="604">
                  <a:moveTo>
                    <a:pt x="60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5" name="Freeform 139"/>
            <p:cNvSpPr>
              <a:spLocks/>
            </p:cNvSpPr>
            <p:nvPr/>
          </p:nvSpPr>
          <p:spPr bwMode="auto">
            <a:xfrm>
              <a:off x="1366" y="1864"/>
              <a:ext cx="12" cy="1"/>
            </a:xfrm>
            <a:custGeom>
              <a:avLst/>
              <a:gdLst>
                <a:gd name="T0" fmla="*/ 120 w 120"/>
                <a:gd name="T1" fmla="*/ 0 w 120"/>
                <a:gd name="T2" fmla="*/ 1 w 120"/>
              </a:gdLst>
              <a:ahLst/>
              <a:cxnLst>
                <a:cxn ang="0">
                  <a:pos x="T0" y="0"/>
                </a:cxn>
                <a:cxn ang="0">
                  <a:pos x="T1" y="0"/>
                </a:cxn>
                <a:cxn ang="0">
                  <a:pos x="T2" y="0"/>
                </a:cxn>
              </a:cxnLst>
              <a:rect l="0" t="0" r="r" b="b"/>
              <a:pathLst>
                <a:path w="120">
                  <a:moveTo>
                    <a:pt x="12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6" name="Freeform 140"/>
            <p:cNvSpPr>
              <a:spLocks/>
            </p:cNvSpPr>
            <p:nvPr/>
          </p:nvSpPr>
          <p:spPr bwMode="auto">
            <a:xfrm>
              <a:off x="1320" y="1864"/>
              <a:ext cx="34" cy="1"/>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7" name="Freeform 141"/>
            <p:cNvSpPr>
              <a:spLocks/>
            </p:cNvSpPr>
            <p:nvPr/>
          </p:nvSpPr>
          <p:spPr bwMode="auto">
            <a:xfrm>
              <a:off x="1618" y="1767"/>
              <a:ext cx="1" cy="73"/>
            </a:xfrm>
            <a:custGeom>
              <a:avLst/>
              <a:gdLst>
                <a:gd name="T0" fmla="*/ 0 w 1"/>
                <a:gd name="T1" fmla="*/ 727 h 727"/>
                <a:gd name="T2" fmla="*/ 0 w 1"/>
                <a:gd name="T3" fmla="*/ 0 h 727"/>
                <a:gd name="T4" fmla="*/ 1 w 1"/>
                <a:gd name="T5" fmla="*/ 0 h 727"/>
              </a:gdLst>
              <a:ahLst/>
              <a:cxnLst>
                <a:cxn ang="0">
                  <a:pos x="T0" y="T1"/>
                </a:cxn>
                <a:cxn ang="0">
                  <a:pos x="T2" y="T3"/>
                </a:cxn>
                <a:cxn ang="0">
                  <a:pos x="T4" y="T5"/>
                </a:cxn>
              </a:cxnLst>
              <a:rect l="0" t="0" r="r" b="b"/>
              <a:pathLst>
                <a:path w="1" h="727">
                  <a:moveTo>
                    <a:pt x="0" y="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8" name="Freeform 142"/>
            <p:cNvSpPr>
              <a:spLocks/>
            </p:cNvSpPr>
            <p:nvPr/>
          </p:nvSpPr>
          <p:spPr bwMode="auto">
            <a:xfrm>
              <a:off x="1715" y="1767"/>
              <a:ext cx="96" cy="1"/>
            </a:xfrm>
            <a:custGeom>
              <a:avLst/>
              <a:gdLst>
                <a:gd name="T0" fmla="*/ 966 w 966"/>
                <a:gd name="T1" fmla="*/ 0 w 966"/>
                <a:gd name="T2" fmla="*/ 1 w 966"/>
              </a:gdLst>
              <a:ahLst/>
              <a:cxnLst>
                <a:cxn ang="0">
                  <a:pos x="T0" y="0"/>
                </a:cxn>
                <a:cxn ang="0">
                  <a:pos x="T1" y="0"/>
                </a:cxn>
                <a:cxn ang="0">
                  <a:pos x="T2" y="0"/>
                </a:cxn>
              </a:cxnLst>
              <a:rect l="0" t="0" r="r" b="b"/>
              <a:pathLst>
                <a:path w="966">
                  <a:moveTo>
                    <a:pt x="966"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599" name="Freeform 143"/>
            <p:cNvSpPr>
              <a:spLocks/>
            </p:cNvSpPr>
            <p:nvPr/>
          </p:nvSpPr>
          <p:spPr bwMode="auto">
            <a:xfrm>
              <a:off x="1811" y="1767"/>
              <a:ext cx="1" cy="73"/>
            </a:xfrm>
            <a:custGeom>
              <a:avLst/>
              <a:gdLst>
                <a:gd name="T0" fmla="*/ 0 w 2"/>
                <a:gd name="T1" fmla="*/ 727 h 727"/>
                <a:gd name="T2" fmla="*/ 0 w 2"/>
                <a:gd name="T3" fmla="*/ 0 h 727"/>
                <a:gd name="T4" fmla="*/ 2 w 2"/>
                <a:gd name="T5" fmla="*/ 0 h 727"/>
              </a:gdLst>
              <a:ahLst/>
              <a:cxnLst>
                <a:cxn ang="0">
                  <a:pos x="T0" y="T1"/>
                </a:cxn>
                <a:cxn ang="0">
                  <a:pos x="T2" y="T3"/>
                </a:cxn>
                <a:cxn ang="0">
                  <a:pos x="T4" y="T5"/>
                </a:cxn>
              </a:cxnLst>
              <a:rect l="0" t="0" r="r" b="b"/>
              <a:pathLst>
                <a:path w="2" h="727">
                  <a:moveTo>
                    <a:pt x="0" y="72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0" name="Freeform 144"/>
            <p:cNvSpPr>
              <a:spLocks/>
            </p:cNvSpPr>
            <p:nvPr/>
          </p:nvSpPr>
          <p:spPr bwMode="auto">
            <a:xfrm>
              <a:off x="1811" y="1961"/>
              <a:ext cx="193" cy="1"/>
            </a:xfrm>
            <a:custGeom>
              <a:avLst/>
              <a:gdLst>
                <a:gd name="T0" fmla="*/ 0 w 1933"/>
                <a:gd name="T1" fmla="*/ 1932 w 1933"/>
                <a:gd name="T2" fmla="*/ 1933 w 1933"/>
              </a:gdLst>
              <a:ahLst/>
              <a:cxnLst>
                <a:cxn ang="0">
                  <a:pos x="T0" y="0"/>
                </a:cxn>
                <a:cxn ang="0">
                  <a:pos x="T1" y="0"/>
                </a:cxn>
                <a:cxn ang="0">
                  <a:pos x="T2" y="0"/>
                </a:cxn>
              </a:cxnLst>
              <a:rect l="0" t="0" r="r" b="b"/>
              <a:pathLst>
                <a:path w="1933">
                  <a:moveTo>
                    <a:pt x="0" y="0"/>
                  </a:moveTo>
                  <a:lnTo>
                    <a:pt x="1932" y="0"/>
                  </a:lnTo>
                  <a:lnTo>
                    <a:pt x="19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1" name="Freeform 145"/>
            <p:cNvSpPr>
              <a:spLocks/>
            </p:cNvSpPr>
            <p:nvPr/>
          </p:nvSpPr>
          <p:spPr bwMode="auto">
            <a:xfrm>
              <a:off x="1714" y="2003"/>
              <a:ext cx="1" cy="1"/>
            </a:xfrm>
            <a:custGeom>
              <a:avLst/>
              <a:gdLst>
                <a:gd name="T0" fmla="*/ 2 w 2"/>
                <a:gd name="T1" fmla="*/ 0 w 2"/>
                <a:gd name="T2" fmla="*/ 1 w 2"/>
              </a:gdLst>
              <a:ahLst/>
              <a:cxnLst>
                <a:cxn ang="0">
                  <a:pos x="T0" y="0"/>
                </a:cxn>
                <a:cxn ang="0">
                  <a:pos x="T1" y="0"/>
                </a:cxn>
                <a:cxn ang="0">
                  <a:pos x="T2" y="0"/>
                </a:cxn>
              </a:cxnLst>
              <a:rect l="0" t="0" r="r" b="b"/>
              <a:pathLst>
                <a:path w="2">
                  <a:moveTo>
                    <a:pt x="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2" name="Freeform 146"/>
            <p:cNvSpPr>
              <a:spLocks/>
            </p:cNvSpPr>
            <p:nvPr/>
          </p:nvSpPr>
          <p:spPr bwMode="auto">
            <a:xfrm>
              <a:off x="1714" y="2003"/>
              <a:ext cx="35" cy="1"/>
            </a:xfrm>
            <a:custGeom>
              <a:avLst/>
              <a:gdLst>
                <a:gd name="T0" fmla="*/ 0 w 351"/>
                <a:gd name="T1" fmla="*/ 350 w 351"/>
                <a:gd name="T2" fmla="*/ 351 w 351"/>
              </a:gdLst>
              <a:ahLst/>
              <a:cxnLst>
                <a:cxn ang="0">
                  <a:pos x="T0" y="0"/>
                </a:cxn>
                <a:cxn ang="0">
                  <a:pos x="T1" y="0"/>
                </a:cxn>
                <a:cxn ang="0">
                  <a:pos x="T2" y="0"/>
                </a:cxn>
              </a:cxnLst>
              <a:rect l="0" t="0" r="r" b="b"/>
              <a:pathLst>
                <a:path w="351">
                  <a:moveTo>
                    <a:pt x="0" y="0"/>
                  </a:moveTo>
                  <a:lnTo>
                    <a:pt x="350" y="0"/>
                  </a:lnTo>
                  <a:lnTo>
                    <a:pt x="3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3" name="Freeform 147"/>
            <p:cNvSpPr>
              <a:spLocks/>
            </p:cNvSpPr>
            <p:nvPr/>
          </p:nvSpPr>
          <p:spPr bwMode="auto">
            <a:xfrm>
              <a:off x="1253" y="2058"/>
              <a:ext cx="35" cy="97"/>
            </a:xfrm>
            <a:custGeom>
              <a:avLst/>
              <a:gdLst>
                <a:gd name="T0" fmla="*/ 172 w 346"/>
                <a:gd name="T1" fmla="*/ 0 h 966"/>
                <a:gd name="T2" fmla="*/ 140 w 346"/>
                <a:gd name="T3" fmla="*/ 9 h 966"/>
                <a:gd name="T4" fmla="*/ 108 w 346"/>
                <a:gd name="T5" fmla="*/ 35 h 966"/>
                <a:gd name="T6" fmla="*/ 79 w 346"/>
                <a:gd name="T7" fmla="*/ 77 h 966"/>
                <a:gd name="T8" fmla="*/ 53 w 346"/>
                <a:gd name="T9" fmla="*/ 134 h 966"/>
                <a:gd name="T10" fmla="*/ 32 w 346"/>
                <a:gd name="T11" fmla="*/ 204 h 966"/>
                <a:gd name="T12" fmla="*/ 15 w 346"/>
                <a:gd name="T13" fmla="*/ 283 h 966"/>
                <a:gd name="T14" fmla="*/ 4 w 346"/>
                <a:gd name="T15" fmla="*/ 371 h 966"/>
                <a:gd name="T16" fmla="*/ 0 w 346"/>
                <a:gd name="T17" fmla="*/ 462 h 966"/>
                <a:gd name="T18" fmla="*/ 2 w 346"/>
                <a:gd name="T19" fmla="*/ 553 h 966"/>
                <a:gd name="T20" fmla="*/ 9 w 346"/>
                <a:gd name="T21" fmla="*/ 643 h 966"/>
                <a:gd name="T22" fmla="*/ 23 w 346"/>
                <a:gd name="T23" fmla="*/ 726 h 966"/>
                <a:gd name="T24" fmla="*/ 41 w 346"/>
                <a:gd name="T25" fmla="*/ 801 h 966"/>
                <a:gd name="T26" fmla="*/ 66 w 346"/>
                <a:gd name="T27" fmla="*/ 865 h 966"/>
                <a:gd name="T28" fmla="*/ 93 w 346"/>
                <a:gd name="T29" fmla="*/ 915 h 966"/>
                <a:gd name="T30" fmla="*/ 124 w 346"/>
                <a:gd name="T31" fmla="*/ 949 h 966"/>
                <a:gd name="T32" fmla="*/ 156 w 346"/>
                <a:gd name="T33" fmla="*/ 966 h 966"/>
                <a:gd name="T34" fmla="*/ 189 w 346"/>
                <a:gd name="T35" fmla="*/ 966 h 966"/>
                <a:gd name="T36" fmla="*/ 221 w 346"/>
                <a:gd name="T37" fmla="*/ 949 h 966"/>
                <a:gd name="T38" fmla="*/ 251 w 346"/>
                <a:gd name="T39" fmla="*/ 915 h 966"/>
                <a:gd name="T40" fmla="*/ 279 w 346"/>
                <a:gd name="T41" fmla="*/ 865 h 966"/>
                <a:gd name="T42" fmla="*/ 303 w 346"/>
                <a:gd name="T43" fmla="*/ 801 h 966"/>
                <a:gd name="T44" fmla="*/ 322 w 346"/>
                <a:gd name="T45" fmla="*/ 726 h 966"/>
                <a:gd name="T46" fmla="*/ 336 w 346"/>
                <a:gd name="T47" fmla="*/ 643 h 966"/>
                <a:gd name="T48" fmla="*/ 343 w 346"/>
                <a:gd name="T49" fmla="*/ 553 h 966"/>
                <a:gd name="T50" fmla="*/ 346 w 346"/>
                <a:gd name="T51" fmla="*/ 462 h 966"/>
                <a:gd name="T52" fmla="*/ 340 w 346"/>
                <a:gd name="T53" fmla="*/ 371 h 966"/>
                <a:gd name="T54" fmla="*/ 330 w 346"/>
                <a:gd name="T55" fmla="*/ 283 h 966"/>
                <a:gd name="T56" fmla="*/ 313 w 346"/>
                <a:gd name="T57" fmla="*/ 204 h 966"/>
                <a:gd name="T58" fmla="*/ 292 w 346"/>
                <a:gd name="T59" fmla="*/ 134 h 966"/>
                <a:gd name="T60" fmla="*/ 266 w 346"/>
                <a:gd name="T61" fmla="*/ 77 h 966"/>
                <a:gd name="T62" fmla="*/ 236 w 346"/>
                <a:gd name="T63" fmla="*/ 35 h 966"/>
                <a:gd name="T64" fmla="*/ 205 w 346"/>
                <a:gd name="T65" fmla="*/ 9 h 966"/>
                <a:gd name="T66" fmla="*/ 172 w 346"/>
                <a:gd name="T67" fmla="*/ 0 h 966"/>
                <a:gd name="T68" fmla="*/ 173 w 346"/>
                <a:gd name="T69"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6" h="966">
                  <a:moveTo>
                    <a:pt x="172" y="0"/>
                  </a:moveTo>
                  <a:lnTo>
                    <a:pt x="140" y="9"/>
                  </a:lnTo>
                  <a:lnTo>
                    <a:pt x="108" y="35"/>
                  </a:lnTo>
                  <a:lnTo>
                    <a:pt x="79" y="77"/>
                  </a:lnTo>
                  <a:lnTo>
                    <a:pt x="53" y="134"/>
                  </a:lnTo>
                  <a:lnTo>
                    <a:pt x="32" y="204"/>
                  </a:lnTo>
                  <a:lnTo>
                    <a:pt x="15" y="283"/>
                  </a:lnTo>
                  <a:lnTo>
                    <a:pt x="4" y="371"/>
                  </a:lnTo>
                  <a:lnTo>
                    <a:pt x="0" y="462"/>
                  </a:lnTo>
                  <a:lnTo>
                    <a:pt x="2" y="553"/>
                  </a:lnTo>
                  <a:lnTo>
                    <a:pt x="9" y="643"/>
                  </a:lnTo>
                  <a:lnTo>
                    <a:pt x="23" y="726"/>
                  </a:lnTo>
                  <a:lnTo>
                    <a:pt x="41" y="801"/>
                  </a:lnTo>
                  <a:lnTo>
                    <a:pt x="66" y="865"/>
                  </a:lnTo>
                  <a:lnTo>
                    <a:pt x="93" y="915"/>
                  </a:lnTo>
                  <a:lnTo>
                    <a:pt x="124" y="949"/>
                  </a:lnTo>
                  <a:lnTo>
                    <a:pt x="156" y="966"/>
                  </a:lnTo>
                  <a:lnTo>
                    <a:pt x="189" y="966"/>
                  </a:lnTo>
                  <a:lnTo>
                    <a:pt x="221" y="949"/>
                  </a:lnTo>
                  <a:lnTo>
                    <a:pt x="251" y="915"/>
                  </a:lnTo>
                  <a:lnTo>
                    <a:pt x="279" y="865"/>
                  </a:lnTo>
                  <a:lnTo>
                    <a:pt x="303" y="801"/>
                  </a:lnTo>
                  <a:lnTo>
                    <a:pt x="322" y="726"/>
                  </a:lnTo>
                  <a:lnTo>
                    <a:pt x="336" y="643"/>
                  </a:lnTo>
                  <a:lnTo>
                    <a:pt x="343" y="553"/>
                  </a:lnTo>
                  <a:lnTo>
                    <a:pt x="346" y="462"/>
                  </a:lnTo>
                  <a:lnTo>
                    <a:pt x="340" y="371"/>
                  </a:lnTo>
                  <a:lnTo>
                    <a:pt x="330" y="283"/>
                  </a:lnTo>
                  <a:lnTo>
                    <a:pt x="313" y="204"/>
                  </a:lnTo>
                  <a:lnTo>
                    <a:pt x="292" y="134"/>
                  </a:lnTo>
                  <a:lnTo>
                    <a:pt x="266" y="77"/>
                  </a:lnTo>
                  <a:lnTo>
                    <a:pt x="236" y="35"/>
                  </a:lnTo>
                  <a:lnTo>
                    <a:pt x="205" y="9"/>
                  </a:lnTo>
                  <a:lnTo>
                    <a:pt x="172" y="0"/>
                  </a:lnTo>
                  <a:lnTo>
                    <a:pt x="1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4" name="Freeform 148"/>
            <p:cNvSpPr>
              <a:spLocks/>
            </p:cNvSpPr>
            <p:nvPr/>
          </p:nvSpPr>
          <p:spPr bwMode="auto">
            <a:xfrm>
              <a:off x="1254" y="2155"/>
              <a:ext cx="17" cy="97"/>
            </a:xfrm>
            <a:custGeom>
              <a:avLst/>
              <a:gdLst>
                <a:gd name="T0" fmla="*/ 161 w 162"/>
                <a:gd name="T1" fmla="*/ 0 h 968"/>
                <a:gd name="T2" fmla="*/ 132 w 162"/>
                <a:gd name="T3" fmla="*/ 8 h 968"/>
                <a:gd name="T4" fmla="*/ 103 w 162"/>
                <a:gd name="T5" fmla="*/ 33 h 968"/>
                <a:gd name="T6" fmla="*/ 76 w 162"/>
                <a:gd name="T7" fmla="*/ 72 h 968"/>
                <a:gd name="T8" fmla="*/ 52 w 162"/>
                <a:gd name="T9" fmla="*/ 126 h 968"/>
                <a:gd name="T10" fmla="*/ 32 w 162"/>
                <a:gd name="T11" fmla="*/ 192 h 968"/>
                <a:gd name="T12" fmla="*/ 16 w 162"/>
                <a:gd name="T13" fmla="*/ 269 h 968"/>
                <a:gd name="T14" fmla="*/ 6 w 162"/>
                <a:gd name="T15" fmla="*/ 351 h 968"/>
                <a:gd name="T16" fmla="*/ 0 w 162"/>
                <a:gd name="T17" fmla="*/ 439 h 968"/>
                <a:gd name="T18" fmla="*/ 0 w 162"/>
                <a:gd name="T19" fmla="*/ 529 h 968"/>
                <a:gd name="T20" fmla="*/ 6 w 162"/>
                <a:gd name="T21" fmla="*/ 617 h 968"/>
                <a:gd name="T22" fmla="*/ 16 w 162"/>
                <a:gd name="T23" fmla="*/ 700 h 968"/>
                <a:gd name="T24" fmla="*/ 32 w 162"/>
                <a:gd name="T25" fmla="*/ 775 h 968"/>
                <a:gd name="T26" fmla="*/ 52 w 162"/>
                <a:gd name="T27" fmla="*/ 842 h 968"/>
                <a:gd name="T28" fmla="*/ 76 w 162"/>
                <a:gd name="T29" fmla="*/ 895 h 968"/>
                <a:gd name="T30" fmla="*/ 103 w 162"/>
                <a:gd name="T31" fmla="*/ 936 h 968"/>
                <a:gd name="T32" fmla="*/ 132 w 162"/>
                <a:gd name="T33" fmla="*/ 960 h 968"/>
                <a:gd name="T34" fmla="*/ 161 w 162"/>
                <a:gd name="T35" fmla="*/ 968 h 968"/>
                <a:gd name="T36" fmla="*/ 162 w 162"/>
                <a:gd name="T37" fmla="*/ 968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968">
                  <a:moveTo>
                    <a:pt x="161" y="0"/>
                  </a:moveTo>
                  <a:lnTo>
                    <a:pt x="132" y="8"/>
                  </a:lnTo>
                  <a:lnTo>
                    <a:pt x="103" y="33"/>
                  </a:lnTo>
                  <a:lnTo>
                    <a:pt x="76" y="72"/>
                  </a:lnTo>
                  <a:lnTo>
                    <a:pt x="52" y="126"/>
                  </a:lnTo>
                  <a:lnTo>
                    <a:pt x="32" y="192"/>
                  </a:lnTo>
                  <a:lnTo>
                    <a:pt x="16" y="269"/>
                  </a:lnTo>
                  <a:lnTo>
                    <a:pt x="6" y="351"/>
                  </a:lnTo>
                  <a:lnTo>
                    <a:pt x="0" y="439"/>
                  </a:lnTo>
                  <a:lnTo>
                    <a:pt x="0" y="529"/>
                  </a:lnTo>
                  <a:lnTo>
                    <a:pt x="6" y="617"/>
                  </a:lnTo>
                  <a:lnTo>
                    <a:pt x="16" y="700"/>
                  </a:lnTo>
                  <a:lnTo>
                    <a:pt x="32" y="775"/>
                  </a:lnTo>
                  <a:lnTo>
                    <a:pt x="52" y="842"/>
                  </a:lnTo>
                  <a:lnTo>
                    <a:pt x="76" y="895"/>
                  </a:lnTo>
                  <a:lnTo>
                    <a:pt x="103" y="936"/>
                  </a:lnTo>
                  <a:lnTo>
                    <a:pt x="132" y="960"/>
                  </a:lnTo>
                  <a:lnTo>
                    <a:pt x="161" y="968"/>
                  </a:lnTo>
                  <a:lnTo>
                    <a:pt x="162" y="96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5" name="Freeform 149"/>
            <p:cNvSpPr>
              <a:spLocks/>
            </p:cNvSpPr>
            <p:nvPr/>
          </p:nvSpPr>
          <p:spPr bwMode="auto">
            <a:xfrm>
              <a:off x="1258" y="2058"/>
              <a:ext cx="15" cy="15"/>
            </a:xfrm>
            <a:custGeom>
              <a:avLst/>
              <a:gdLst>
                <a:gd name="T0" fmla="*/ 0 w 143"/>
                <a:gd name="T1" fmla="*/ 144 h 144"/>
                <a:gd name="T2" fmla="*/ 142 w 143"/>
                <a:gd name="T3" fmla="*/ 0 h 144"/>
                <a:gd name="T4" fmla="*/ 143 w 143"/>
                <a:gd name="T5" fmla="*/ 0 h 144"/>
              </a:gdLst>
              <a:ahLst/>
              <a:cxnLst>
                <a:cxn ang="0">
                  <a:pos x="T0" y="T1"/>
                </a:cxn>
                <a:cxn ang="0">
                  <a:pos x="T2" y="T3"/>
                </a:cxn>
                <a:cxn ang="0">
                  <a:pos x="T4" y="T5"/>
                </a:cxn>
              </a:cxnLst>
              <a:rect l="0" t="0" r="r" b="b"/>
              <a:pathLst>
                <a:path w="143" h="144">
                  <a:moveTo>
                    <a:pt x="0" y="144"/>
                  </a:moveTo>
                  <a:lnTo>
                    <a:pt x="142" y="0"/>
                  </a:lnTo>
                  <a:lnTo>
                    <a:pt x="1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6" name="Freeform 150"/>
            <p:cNvSpPr>
              <a:spLocks/>
            </p:cNvSpPr>
            <p:nvPr/>
          </p:nvSpPr>
          <p:spPr bwMode="auto">
            <a:xfrm>
              <a:off x="1255" y="2062"/>
              <a:ext cx="22" cy="21"/>
            </a:xfrm>
            <a:custGeom>
              <a:avLst/>
              <a:gdLst>
                <a:gd name="T0" fmla="*/ 0 w 216"/>
                <a:gd name="T1" fmla="*/ 217 h 217"/>
                <a:gd name="T2" fmla="*/ 215 w 216"/>
                <a:gd name="T3" fmla="*/ 0 h 217"/>
                <a:gd name="T4" fmla="*/ 216 w 216"/>
                <a:gd name="T5" fmla="*/ 0 h 217"/>
              </a:gdLst>
              <a:ahLst/>
              <a:cxnLst>
                <a:cxn ang="0">
                  <a:pos x="T0" y="T1"/>
                </a:cxn>
                <a:cxn ang="0">
                  <a:pos x="T2" y="T3"/>
                </a:cxn>
                <a:cxn ang="0">
                  <a:pos x="T4" y="T5"/>
                </a:cxn>
              </a:cxnLst>
              <a:rect l="0" t="0" r="r" b="b"/>
              <a:pathLst>
                <a:path w="216" h="217">
                  <a:moveTo>
                    <a:pt x="0" y="217"/>
                  </a:moveTo>
                  <a:lnTo>
                    <a:pt x="215" y="0"/>
                  </a:lnTo>
                  <a:lnTo>
                    <a:pt x="2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7" name="Freeform 151"/>
            <p:cNvSpPr>
              <a:spLocks/>
            </p:cNvSpPr>
            <p:nvPr/>
          </p:nvSpPr>
          <p:spPr bwMode="auto">
            <a:xfrm>
              <a:off x="1254" y="2066"/>
              <a:ext cx="26" cy="26"/>
            </a:xfrm>
            <a:custGeom>
              <a:avLst/>
              <a:gdLst>
                <a:gd name="T0" fmla="*/ 0 w 261"/>
                <a:gd name="T1" fmla="*/ 262 h 262"/>
                <a:gd name="T2" fmla="*/ 260 w 261"/>
                <a:gd name="T3" fmla="*/ 0 h 262"/>
                <a:gd name="T4" fmla="*/ 261 w 261"/>
                <a:gd name="T5" fmla="*/ 0 h 262"/>
              </a:gdLst>
              <a:ahLst/>
              <a:cxnLst>
                <a:cxn ang="0">
                  <a:pos x="T0" y="T1"/>
                </a:cxn>
                <a:cxn ang="0">
                  <a:pos x="T2" y="T3"/>
                </a:cxn>
                <a:cxn ang="0">
                  <a:pos x="T4" y="T5"/>
                </a:cxn>
              </a:cxnLst>
              <a:rect l="0" t="0" r="r" b="b"/>
              <a:pathLst>
                <a:path w="261" h="262">
                  <a:moveTo>
                    <a:pt x="0" y="262"/>
                  </a:moveTo>
                  <a:lnTo>
                    <a:pt x="260" y="0"/>
                  </a:lnTo>
                  <a:lnTo>
                    <a:pt x="2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8" name="Freeform 152"/>
            <p:cNvSpPr>
              <a:spLocks/>
            </p:cNvSpPr>
            <p:nvPr/>
          </p:nvSpPr>
          <p:spPr bwMode="auto">
            <a:xfrm>
              <a:off x="1253" y="2071"/>
              <a:ext cx="30" cy="30"/>
            </a:xfrm>
            <a:custGeom>
              <a:avLst/>
              <a:gdLst>
                <a:gd name="T0" fmla="*/ 0 w 292"/>
                <a:gd name="T1" fmla="*/ 291 h 291"/>
                <a:gd name="T2" fmla="*/ 291 w 292"/>
                <a:gd name="T3" fmla="*/ 0 h 291"/>
                <a:gd name="T4" fmla="*/ 292 w 292"/>
                <a:gd name="T5" fmla="*/ 0 h 291"/>
              </a:gdLst>
              <a:ahLst/>
              <a:cxnLst>
                <a:cxn ang="0">
                  <a:pos x="T0" y="T1"/>
                </a:cxn>
                <a:cxn ang="0">
                  <a:pos x="T2" y="T3"/>
                </a:cxn>
                <a:cxn ang="0">
                  <a:pos x="T4" y="T5"/>
                </a:cxn>
              </a:cxnLst>
              <a:rect l="0" t="0" r="r" b="b"/>
              <a:pathLst>
                <a:path w="292" h="291">
                  <a:moveTo>
                    <a:pt x="0" y="291"/>
                  </a:moveTo>
                  <a:lnTo>
                    <a:pt x="291" y="0"/>
                  </a:lnTo>
                  <a:lnTo>
                    <a:pt x="2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09" name="Freeform 153"/>
            <p:cNvSpPr>
              <a:spLocks/>
            </p:cNvSpPr>
            <p:nvPr/>
          </p:nvSpPr>
          <p:spPr bwMode="auto">
            <a:xfrm>
              <a:off x="1253" y="2077"/>
              <a:ext cx="31" cy="31"/>
            </a:xfrm>
            <a:custGeom>
              <a:avLst/>
              <a:gdLst>
                <a:gd name="T0" fmla="*/ 0 w 311"/>
                <a:gd name="T1" fmla="*/ 312 h 312"/>
                <a:gd name="T2" fmla="*/ 310 w 311"/>
                <a:gd name="T3" fmla="*/ 0 h 312"/>
                <a:gd name="T4" fmla="*/ 311 w 311"/>
                <a:gd name="T5" fmla="*/ 0 h 312"/>
              </a:gdLst>
              <a:ahLst/>
              <a:cxnLst>
                <a:cxn ang="0">
                  <a:pos x="T0" y="T1"/>
                </a:cxn>
                <a:cxn ang="0">
                  <a:pos x="T2" y="T3"/>
                </a:cxn>
                <a:cxn ang="0">
                  <a:pos x="T4" y="T5"/>
                </a:cxn>
              </a:cxnLst>
              <a:rect l="0" t="0" r="r" b="b"/>
              <a:pathLst>
                <a:path w="311" h="312">
                  <a:moveTo>
                    <a:pt x="0" y="312"/>
                  </a:moveTo>
                  <a:lnTo>
                    <a:pt x="310" y="0"/>
                  </a:lnTo>
                  <a:lnTo>
                    <a:pt x="3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0" name="Freeform 154"/>
            <p:cNvSpPr>
              <a:spLocks/>
            </p:cNvSpPr>
            <p:nvPr/>
          </p:nvSpPr>
          <p:spPr bwMode="auto">
            <a:xfrm>
              <a:off x="1254" y="2084"/>
              <a:ext cx="32" cy="32"/>
            </a:xfrm>
            <a:custGeom>
              <a:avLst/>
              <a:gdLst>
                <a:gd name="T0" fmla="*/ 0 w 322"/>
                <a:gd name="T1" fmla="*/ 323 h 323"/>
                <a:gd name="T2" fmla="*/ 321 w 322"/>
                <a:gd name="T3" fmla="*/ 0 h 323"/>
                <a:gd name="T4" fmla="*/ 322 w 322"/>
                <a:gd name="T5" fmla="*/ 0 h 323"/>
              </a:gdLst>
              <a:ahLst/>
              <a:cxnLst>
                <a:cxn ang="0">
                  <a:pos x="T0" y="T1"/>
                </a:cxn>
                <a:cxn ang="0">
                  <a:pos x="T2" y="T3"/>
                </a:cxn>
                <a:cxn ang="0">
                  <a:pos x="T4" y="T5"/>
                </a:cxn>
              </a:cxnLst>
              <a:rect l="0" t="0" r="r" b="b"/>
              <a:pathLst>
                <a:path w="322" h="323">
                  <a:moveTo>
                    <a:pt x="0" y="323"/>
                  </a:moveTo>
                  <a:lnTo>
                    <a:pt x="321" y="0"/>
                  </a:lnTo>
                  <a:lnTo>
                    <a:pt x="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1" name="Freeform 155"/>
            <p:cNvSpPr>
              <a:spLocks/>
            </p:cNvSpPr>
            <p:nvPr/>
          </p:nvSpPr>
          <p:spPr bwMode="auto">
            <a:xfrm>
              <a:off x="1254" y="2090"/>
              <a:ext cx="33" cy="33"/>
            </a:xfrm>
            <a:custGeom>
              <a:avLst/>
              <a:gdLst>
                <a:gd name="T0" fmla="*/ 0 w 327"/>
                <a:gd name="T1" fmla="*/ 327 h 327"/>
                <a:gd name="T2" fmla="*/ 326 w 327"/>
                <a:gd name="T3" fmla="*/ 0 h 327"/>
                <a:gd name="T4" fmla="*/ 327 w 327"/>
                <a:gd name="T5" fmla="*/ 0 h 327"/>
              </a:gdLst>
              <a:ahLst/>
              <a:cxnLst>
                <a:cxn ang="0">
                  <a:pos x="T0" y="T1"/>
                </a:cxn>
                <a:cxn ang="0">
                  <a:pos x="T2" y="T3"/>
                </a:cxn>
                <a:cxn ang="0">
                  <a:pos x="T4" y="T5"/>
                </a:cxn>
              </a:cxnLst>
              <a:rect l="0" t="0" r="r" b="b"/>
              <a:pathLst>
                <a:path w="327" h="327">
                  <a:moveTo>
                    <a:pt x="0" y="327"/>
                  </a:moveTo>
                  <a:lnTo>
                    <a:pt x="326" y="0"/>
                  </a:lnTo>
                  <a:lnTo>
                    <a:pt x="3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2" name="Freeform 156"/>
            <p:cNvSpPr>
              <a:spLocks/>
            </p:cNvSpPr>
            <p:nvPr/>
          </p:nvSpPr>
          <p:spPr bwMode="auto">
            <a:xfrm>
              <a:off x="1255" y="2097"/>
              <a:ext cx="33" cy="32"/>
            </a:xfrm>
            <a:custGeom>
              <a:avLst/>
              <a:gdLst>
                <a:gd name="T0" fmla="*/ 0 w 323"/>
                <a:gd name="T1" fmla="*/ 324 h 324"/>
                <a:gd name="T2" fmla="*/ 322 w 323"/>
                <a:gd name="T3" fmla="*/ 0 h 324"/>
                <a:gd name="T4" fmla="*/ 323 w 323"/>
                <a:gd name="T5" fmla="*/ 0 h 324"/>
              </a:gdLst>
              <a:ahLst/>
              <a:cxnLst>
                <a:cxn ang="0">
                  <a:pos x="T0" y="T1"/>
                </a:cxn>
                <a:cxn ang="0">
                  <a:pos x="T2" y="T3"/>
                </a:cxn>
                <a:cxn ang="0">
                  <a:pos x="T4" y="T5"/>
                </a:cxn>
              </a:cxnLst>
              <a:rect l="0" t="0" r="r" b="b"/>
              <a:pathLst>
                <a:path w="323" h="324">
                  <a:moveTo>
                    <a:pt x="0" y="324"/>
                  </a:moveTo>
                  <a:lnTo>
                    <a:pt x="322" y="0"/>
                  </a:lnTo>
                  <a:lnTo>
                    <a:pt x="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3" name="Freeform 157"/>
            <p:cNvSpPr>
              <a:spLocks/>
            </p:cNvSpPr>
            <p:nvPr/>
          </p:nvSpPr>
          <p:spPr bwMode="auto">
            <a:xfrm>
              <a:off x="1257" y="2105"/>
              <a:ext cx="31" cy="31"/>
            </a:xfrm>
            <a:custGeom>
              <a:avLst/>
              <a:gdLst>
                <a:gd name="T0" fmla="*/ 0 w 312"/>
                <a:gd name="T1" fmla="*/ 312 h 312"/>
                <a:gd name="T2" fmla="*/ 311 w 312"/>
                <a:gd name="T3" fmla="*/ 0 h 312"/>
                <a:gd name="T4" fmla="*/ 312 w 312"/>
                <a:gd name="T5" fmla="*/ 0 h 312"/>
              </a:gdLst>
              <a:ahLst/>
              <a:cxnLst>
                <a:cxn ang="0">
                  <a:pos x="T0" y="T1"/>
                </a:cxn>
                <a:cxn ang="0">
                  <a:pos x="T2" y="T3"/>
                </a:cxn>
                <a:cxn ang="0">
                  <a:pos x="T4" y="T5"/>
                </a:cxn>
              </a:cxnLst>
              <a:rect l="0" t="0" r="r" b="b"/>
              <a:pathLst>
                <a:path w="312" h="312">
                  <a:moveTo>
                    <a:pt x="0" y="312"/>
                  </a:moveTo>
                  <a:lnTo>
                    <a:pt x="311" y="0"/>
                  </a:lnTo>
                  <a:lnTo>
                    <a:pt x="3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4" name="Freeform 158"/>
            <p:cNvSpPr>
              <a:spLocks/>
            </p:cNvSpPr>
            <p:nvPr/>
          </p:nvSpPr>
          <p:spPr bwMode="auto">
            <a:xfrm>
              <a:off x="1259" y="2112"/>
              <a:ext cx="29" cy="30"/>
            </a:xfrm>
            <a:custGeom>
              <a:avLst/>
              <a:gdLst>
                <a:gd name="T0" fmla="*/ 0 w 293"/>
                <a:gd name="T1" fmla="*/ 293 h 293"/>
                <a:gd name="T2" fmla="*/ 292 w 293"/>
                <a:gd name="T3" fmla="*/ 0 h 293"/>
                <a:gd name="T4" fmla="*/ 293 w 293"/>
                <a:gd name="T5" fmla="*/ 0 h 293"/>
              </a:gdLst>
              <a:ahLst/>
              <a:cxnLst>
                <a:cxn ang="0">
                  <a:pos x="T0" y="T1"/>
                </a:cxn>
                <a:cxn ang="0">
                  <a:pos x="T2" y="T3"/>
                </a:cxn>
                <a:cxn ang="0">
                  <a:pos x="T4" y="T5"/>
                </a:cxn>
              </a:cxnLst>
              <a:rect l="0" t="0" r="r" b="b"/>
              <a:pathLst>
                <a:path w="293" h="293">
                  <a:moveTo>
                    <a:pt x="0" y="293"/>
                  </a:moveTo>
                  <a:lnTo>
                    <a:pt x="292" y="0"/>
                  </a:lnTo>
                  <a:lnTo>
                    <a:pt x="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5" name="Freeform 159"/>
            <p:cNvSpPr>
              <a:spLocks/>
            </p:cNvSpPr>
            <p:nvPr/>
          </p:nvSpPr>
          <p:spPr bwMode="auto">
            <a:xfrm>
              <a:off x="1261" y="2121"/>
              <a:ext cx="26" cy="26"/>
            </a:xfrm>
            <a:custGeom>
              <a:avLst/>
              <a:gdLst>
                <a:gd name="T0" fmla="*/ 0 w 262"/>
                <a:gd name="T1" fmla="*/ 261 h 261"/>
                <a:gd name="T2" fmla="*/ 261 w 262"/>
                <a:gd name="T3" fmla="*/ 0 h 261"/>
                <a:gd name="T4" fmla="*/ 262 w 262"/>
                <a:gd name="T5" fmla="*/ 0 h 261"/>
              </a:gdLst>
              <a:ahLst/>
              <a:cxnLst>
                <a:cxn ang="0">
                  <a:pos x="T0" y="T1"/>
                </a:cxn>
                <a:cxn ang="0">
                  <a:pos x="T2" y="T3"/>
                </a:cxn>
                <a:cxn ang="0">
                  <a:pos x="T4" y="T5"/>
                </a:cxn>
              </a:cxnLst>
              <a:rect l="0" t="0" r="r" b="b"/>
              <a:pathLst>
                <a:path w="262" h="261">
                  <a:moveTo>
                    <a:pt x="0" y="261"/>
                  </a:moveTo>
                  <a:lnTo>
                    <a:pt x="261" y="0"/>
                  </a:lnTo>
                  <a:lnTo>
                    <a:pt x="2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6" name="Freeform 160"/>
            <p:cNvSpPr>
              <a:spLocks/>
            </p:cNvSpPr>
            <p:nvPr/>
          </p:nvSpPr>
          <p:spPr bwMode="auto">
            <a:xfrm>
              <a:off x="1264" y="2130"/>
              <a:ext cx="22" cy="21"/>
            </a:xfrm>
            <a:custGeom>
              <a:avLst/>
              <a:gdLst>
                <a:gd name="T0" fmla="*/ 0 w 217"/>
                <a:gd name="T1" fmla="*/ 216 h 216"/>
                <a:gd name="T2" fmla="*/ 216 w 217"/>
                <a:gd name="T3" fmla="*/ 0 h 216"/>
                <a:gd name="T4" fmla="*/ 217 w 217"/>
                <a:gd name="T5" fmla="*/ 0 h 216"/>
              </a:gdLst>
              <a:ahLst/>
              <a:cxnLst>
                <a:cxn ang="0">
                  <a:pos x="T0" y="T1"/>
                </a:cxn>
                <a:cxn ang="0">
                  <a:pos x="T2" y="T3"/>
                </a:cxn>
                <a:cxn ang="0">
                  <a:pos x="T4" y="T5"/>
                </a:cxn>
              </a:cxnLst>
              <a:rect l="0" t="0" r="r" b="b"/>
              <a:pathLst>
                <a:path w="217" h="216">
                  <a:moveTo>
                    <a:pt x="0" y="216"/>
                  </a:moveTo>
                  <a:lnTo>
                    <a:pt x="216" y="0"/>
                  </a:lnTo>
                  <a:lnTo>
                    <a:pt x="2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7" name="Freeform 161"/>
            <p:cNvSpPr>
              <a:spLocks/>
            </p:cNvSpPr>
            <p:nvPr/>
          </p:nvSpPr>
          <p:spPr bwMode="auto">
            <a:xfrm>
              <a:off x="1269" y="2140"/>
              <a:ext cx="14" cy="15"/>
            </a:xfrm>
            <a:custGeom>
              <a:avLst/>
              <a:gdLst>
                <a:gd name="T0" fmla="*/ 0 w 143"/>
                <a:gd name="T1" fmla="*/ 142 h 142"/>
                <a:gd name="T2" fmla="*/ 142 w 143"/>
                <a:gd name="T3" fmla="*/ 0 h 142"/>
                <a:gd name="T4" fmla="*/ 143 w 143"/>
                <a:gd name="T5" fmla="*/ 0 h 142"/>
              </a:gdLst>
              <a:ahLst/>
              <a:cxnLst>
                <a:cxn ang="0">
                  <a:pos x="T0" y="T1"/>
                </a:cxn>
                <a:cxn ang="0">
                  <a:pos x="T2" y="T3"/>
                </a:cxn>
                <a:cxn ang="0">
                  <a:pos x="T4" y="T5"/>
                </a:cxn>
              </a:cxnLst>
              <a:rect l="0" t="0" r="r" b="b"/>
              <a:pathLst>
                <a:path w="143" h="142">
                  <a:moveTo>
                    <a:pt x="0" y="142"/>
                  </a:moveTo>
                  <a:lnTo>
                    <a:pt x="142" y="0"/>
                  </a:lnTo>
                  <a:lnTo>
                    <a:pt x="1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8" name="Freeform 162"/>
            <p:cNvSpPr>
              <a:spLocks/>
            </p:cNvSpPr>
            <p:nvPr/>
          </p:nvSpPr>
          <p:spPr bwMode="auto">
            <a:xfrm>
              <a:off x="2152" y="2058"/>
              <a:ext cx="50" cy="97"/>
            </a:xfrm>
            <a:custGeom>
              <a:avLst/>
              <a:gdLst>
                <a:gd name="T0" fmla="*/ 250 w 500"/>
                <a:gd name="T1" fmla="*/ 967 h 967"/>
                <a:gd name="T2" fmla="*/ 298 w 500"/>
                <a:gd name="T3" fmla="*/ 958 h 967"/>
                <a:gd name="T4" fmla="*/ 344 w 500"/>
                <a:gd name="T5" fmla="*/ 932 h 967"/>
                <a:gd name="T6" fmla="*/ 385 w 500"/>
                <a:gd name="T7" fmla="*/ 889 h 967"/>
                <a:gd name="T8" fmla="*/ 423 w 500"/>
                <a:gd name="T9" fmla="*/ 833 h 967"/>
                <a:gd name="T10" fmla="*/ 454 w 500"/>
                <a:gd name="T11" fmla="*/ 763 h 967"/>
                <a:gd name="T12" fmla="*/ 478 w 500"/>
                <a:gd name="T13" fmla="*/ 684 h 967"/>
                <a:gd name="T14" fmla="*/ 494 w 500"/>
                <a:gd name="T15" fmla="*/ 597 h 967"/>
                <a:gd name="T16" fmla="*/ 500 w 500"/>
                <a:gd name="T17" fmla="*/ 506 h 967"/>
                <a:gd name="T18" fmla="*/ 498 w 500"/>
                <a:gd name="T19" fmla="*/ 414 h 967"/>
                <a:gd name="T20" fmla="*/ 487 w 500"/>
                <a:gd name="T21" fmla="*/ 324 h 967"/>
                <a:gd name="T22" fmla="*/ 467 w 500"/>
                <a:gd name="T23" fmla="*/ 240 h 967"/>
                <a:gd name="T24" fmla="*/ 439 w 500"/>
                <a:gd name="T25" fmla="*/ 165 h 967"/>
                <a:gd name="T26" fmla="*/ 405 w 500"/>
                <a:gd name="T27" fmla="*/ 102 h 967"/>
                <a:gd name="T28" fmla="*/ 365 w 500"/>
                <a:gd name="T29" fmla="*/ 52 h 967"/>
                <a:gd name="T30" fmla="*/ 321 w 500"/>
                <a:gd name="T31" fmla="*/ 17 h 967"/>
                <a:gd name="T32" fmla="*/ 274 w 500"/>
                <a:gd name="T33" fmla="*/ 0 h 967"/>
                <a:gd name="T34" fmla="*/ 227 w 500"/>
                <a:gd name="T35" fmla="*/ 0 h 967"/>
                <a:gd name="T36" fmla="*/ 180 w 500"/>
                <a:gd name="T37" fmla="*/ 17 h 967"/>
                <a:gd name="T38" fmla="*/ 136 w 500"/>
                <a:gd name="T39" fmla="*/ 52 h 967"/>
                <a:gd name="T40" fmla="*/ 95 w 500"/>
                <a:gd name="T41" fmla="*/ 102 h 967"/>
                <a:gd name="T42" fmla="*/ 61 w 500"/>
                <a:gd name="T43" fmla="*/ 165 h 967"/>
                <a:gd name="T44" fmla="*/ 33 w 500"/>
                <a:gd name="T45" fmla="*/ 240 h 967"/>
                <a:gd name="T46" fmla="*/ 14 w 500"/>
                <a:gd name="T47" fmla="*/ 324 h 967"/>
                <a:gd name="T48" fmla="*/ 3 w 500"/>
                <a:gd name="T49" fmla="*/ 414 h 967"/>
                <a:gd name="T50" fmla="*/ 0 w 500"/>
                <a:gd name="T51" fmla="*/ 506 h 967"/>
                <a:gd name="T52" fmla="*/ 7 w 500"/>
                <a:gd name="T53" fmla="*/ 597 h 967"/>
                <a:gd name="T54" fmla="*/ 22 w 500"/>
                <a:gd name="T55" fmla="*/ 684 h 967"/>
                <a:gd name="T56" fmla="*/ 46 w 500"/>
                <a:gd name="T57" fmla="*/ 763 h 967"/>
                <a:gd name="T58" fmla="*/ 78 w 500"/>
                <a:gd name="T59" fmla="*/ 833 h 967"/>
                <a:gd name="T60" fmla="*/ 114 w 500"/>
                <a:gd name="T61" fmla="*/ 889 h 967"/>
                <a:gd name="T62" fmla="*/ 157 w 500"/>
                <a:gd name="T63" fmla="*/ 932 h 967"/>
                <a:gd name="T64" fmla="*/ 203 w 500"/>
                <a:gd name="T65" fmla="*/ 958 h 967"/>
                <a:gd name="T66" fmla="*/ 250 w 500"/>
                <a:gd name="T67" fmla="*/ 967 h 967"/>
                <a:gd name="T68" fmla="*/ 251 w 500"/>
                <a:gd name="T69" fmla="*/ 967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0" h="967">
                  <a:moveTo>
                    <a:pt x="250" y="967"/>
                  </a:moveTo>
                  <a:lnTo>
                    <a:pt x="298" y="958"/>
                  </a:lnTo>
                  <a:lnTo>
                    <a:pt x="344" y="932"/>
                  </a:lnTo>
                  <a:lnTo>
                    <a:pt x="385" y="889"/>
                  </a:lnTo>
                  <a:lnTo>
                    <a:pt x="423" y="833"/>
                  </a:lnTo>
                  <a:lnTo>
                    <a:pt x="454" y="763"/>
                  </a:lnTo>
                  <a:lnTo>
                    <a:pt x="478" y="684"/>
                  </a:lnTo>
                  <a:lnTo>
                    <a:pt x="494" y="597"/>
                  </a:lnTo>
                  <a:lnTo>
                    <a:pt x="500" y="506"/>
                  </a:lnTo>
                  <a:lnTo>
                    <a:pt x="498" y="414"/>
                  </a:lnTo>
                  <a:lnTo>
                    <a:pt x="487" y="324"/>
                  </a:lnTo>
                  <a:lnTo>
                    <a:pt x="467" y="240"/>
                  </a:lnTo>
                  <a:lnTo>
                    <a:pt x="439" y="165"/>
                  </a:lnTo>
                  <a:lnTo>
                    <a:pt x="405" y="102"/>
                  </a:lnTo>
                  <a:lnTo>
                    <a:pt x="365" y="52"/>
                  </a:lnTo>
                  <a:lnTo>
                    <a:pt x="321" y="17"/>
                  </a:lnTo>
                  <a:lnTo>
                    <a:pt x="274" y="0"/>
                  </a:lnTo>
                  <a:lnTo>
                    <a:pt x="227" y="0"/>
                  </a:lnTo>
                  <a:lnTo>
                    <a:pt x="180" y="17"/>
                  </a:lnTo>
                  <a:lnTo>
                    <a:pt x="136" y="52"/>
                  </a:lnTo>
                  <a:lnTo>
                    <a:pt x="95" y="102"/>
                  </a:lnTo>
                  <a:lnTo>
                    <a:pt x="61" y="165"/>
                  </a:lnTo>
                  <a:lnTo>
                    <a:pt x="33" y="240"/>
                  </a:lnTo>
                  <a:lnTo>
                    <a:pt x="14" y="324"/>
                  </a:lnTo>
                  <a:lnTo>
                    <a:pt x="3" y="414"/>
                  </a:lnTo>
                  <a:lnTo>
                    <a:pt x="0" y="506"/>
                  </a:lnTo>
                  <a:lnTo>
                    <a:pt x="7" y="597"/>
                  </a:lnTo>
                  <a:lnTo>
                    <a:pt x="22" y="684"/>
                  </a:lnTo>
                  <a:lnTo>
                    <a:pt x="46" y="763"/>
                  </a:lnTo>
                  <a:lnTo>
                    <a:pt x="78" y="833"/>
                  </a:lnTo>
                  <a:lnTo>
                    <a:pt x="114" y="889"/>
                  </a:lnTo>
                  <a:lnTo>
                    <a:pt x="157" y="932"/>
                  </a:lnTo>
                  <a:lnTo>
                    <a:pt x="203" y="958"/>
                  </a:lnTo>
                  <a:lnTo>
                    <a:pt x="250" y="967"/>
                  </a:lnTo>
                  <a:lnTo>
                    <a:pt x="251" y="96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19" name="Freeform 163"/>
            <p:cNvSpPr>
              <a:spLocks/>
            </p:cNvSpPr>
            <p:nvPr/>
          </p:nvSpPr>
          <p:spPr bwMode="auto">
            <a:xfrm>
              <a:off x="2177" y="2155"/>
              <a:ext cx="25" cy="97"/>
            </a:xfrm>
            <a:custGeom>
              <a:avLst/>
              <a:gdLst>
                <a:gd name="T0" fmla="*/ 0 w 250"/>
                <a:gd name="T1" fmla="*/ 968 h 968"/>
                <a:gd name="T2" fmla="*/ 46 w 250"/>
                <a:gd name="T3" fmla="*/ 960 h 968"/>
                <a:gd name="T4" fmla="*/ 90 w 250"/>
                <a:gd name="T5" fmla="*/ 936 h 968"/>
                <a:gd name="T6" fmla="*/ 132 w 250"/>
                <a:gd name="T7" fmla="*/ 895 h 968"/>
                <a:gd name="T8" fmla="*/ 170 w 250"/>
                <a:gd name="T9" fmla="*/ 842 h 968"/>
                <a:gd name="T10" fmla="*/ 201 w 250"/>
                <a:gd name="T11" fmla="*/ 775 h 968"/>
                <a:gd name="T12" fmla="*/ 224 w 250"/>
                <a:gd name="T13" fmla="*/ 700 h 968"/>
                <a:gd name="T14" fmla="*/ 241 w 250"/>
                <a:gd name="T15" fmla="*/ 617 h 968"/>
                <a:gd name="T16" fmla="*/ 250 w 250"/>
                <a:gd name="T17" fmla="*/ 529 h 968"/>
                <a:gd name="T18" fmla="*/ 250 w 250"/>
                <a:gd name="T19" fmla="*/ 439 h 968"/>
                <a:gd name="T20" fmla="*/ 241 w 250"/>
                <a:gd name="T21" fmla="*/ 351 h 968"/>
                <a:gd name="T22" fmla="*/ 224 w 250"/>
                <a:gd name="T23" fmla="*/ 269 h 968"/>
                <a:gd name="T24" fmla="*/ 201 w 250"/>
                <a:gd name="T25" fmla="*/ 192 h 968"/>
                <a:gd name="T26" fmla="*/ 170 w 250"/>
                <a:gd name="T27" fmla="*/ 126 h 968"/>
                <a:gd name="T28" fmla="*/ 132 w 250"/>
                <a:gd name="T29" fmla="*/ 72 h 968"/>
                <a:gd name="T30" fmla="*/ 90 w 250"/>
                <a:gd name="T31" fmla="*/ 33 h 968"/>
                <a:gd name="T32" fmla="*/ 46 w 250"/>
                <a:gd name="T33" fmla="*/ 8 h 968"/>
                <a:gd name="T34" fmla="*/ 0 w 250"/>
                <a:gd name="T35" fmla="*/ 0 h 968"/>
                <a:gd name="T36" fmla="*/ 1 w 250"/>
                <a:gd name="T37"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968">
                  <a:moveTo>
                    <a:pt x="0" y="968"/>
                  </a:moveTo>
                  <a:lnTo>
                    <a:pt x="46" y="960"/>
                  </a:lnTo>
                  <a:lnTo>
                    <a:pt x="90" y="936"/>
                  </a:lnTo>
                  <a:lnTo>
                    <a:pt x="132" y="895"/>
                  </a:lnTo>
                  <a:lnTo>
                    <a:pt x="170" y="842"/>
                  </a:lnTo>
                  <a:lnTo>
                    <a:pt x="201" y="775"/>
                  </a:lnTo>
                  <a:lnTo>
                    <a:pt x="224" y="700"/>
                  </a:lnTo>
                  <a:lnTo>
                    <a:pt x="241" y="617"/>
                  </a:lnTo>
                  <a:lnTo>
                    <a:pt x="250" y="529"/>
                  </a:lnTo>
                  <a:lnTo>
                    <a:pt x="250" y="439"/>
                  </a:lnTo>
                  <a:lnTo>
                    <a:pt x="241" y="351"/>
                  </a:lnTo>
                  <a:lnTo>
                    <a:pt x="224" y="269"/>
                  </a:lnTo>
                  <a:lnTo>
                    <a:pt x="201" y="192"/>
                  </a:lnTo>
                  <a:lnTo>
                    <a:pt x="170" y="126"/>
                  </a:lnTo>
                  <a:lnTo>
                    <a:pt x="132" y="72"/>
                  </a:lnTo>
                  <a:lnTo>
                    <a:pt x="90" y="33"/>
                  </a:lnTo>
                  <a:lnTo>
                    <a:pt x="46" y="8"/>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0" name="Freeform 164"/>
            <p:cNvSpPr>
              <a:spLocks/>
            </p:cNvSpPr>
            <p:nvPr/>
          </p:nvSpPr>
          <p:spPr bwMode="auto">
            <a:xfrm>
              <a:off x="2161" y="2060"/>
              <a:ext cx="9" cy="9"/>
            </a:xfrm>
            <a:custGeom>
              <a:avLst/>
              <a:gdLst>
                <a:gd name="T0" fmla="*/ 0 w 90"/>
                <a:gd name="T1" fmla="*/ 88 h 88"/>
                <a:gd name="T2" fmla="*/ 89 w 90"/>
                <a:gd name="T3" fmla="*/ 0 h 88"/>
                <a:gd name="T4" fmla="*/ 90 w 90"/>
                <a:gd name="T5" fmla="*/ 0 h 88"/>
              </a:gdLst>
              <a:ahLst/>
              <a:cxnLst>
                <a:cxn ang="0">
                  <a:pos x="T0" y="T1"/>
                </a:cxn>
                <a:cxn ang="0">
                  <a:pos x="T2" y="T3"/>
                </a:cxn>
                <a:cxn ang="0">
                  <a:pos x="T4" y="T5"/>
                </a:cxn>
              </a:cxnLst>
              <a:rect l="0" t="0" r="r" b="b"/>
              <a:pathLst>
                <a:path w="90" h="88">
                  <a:moveTo>
                    <a:pt x="0" y="88"/>
                  </a:moveTo>
                  <a:lnTo>
                    <a:pt x="89" y="0"/>
                  </a:lnTo>
                  <a:lnTo>
                    <a:pt x="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1" name="Freeform 165"/>
            <p:cNvSpPr>
              <a:spLocks/>
            </p:cNvSpPr>
            <p:nvPr/>
          </p:nvSpPr>
          <p:spPr bwMode="auto">
            <a:xfrm>
              <a:off x="2155" y="2058"/>
              <a:ext cx="25" cy="25"/>
            </a:xfrm>
            <a:custGeom>
              <a:avLst/>
              <a:gdLst>
                <a:gd name="T0" fmla="*/ 0 w 243"/>
                <a:gd name="T1" fmla="*/ 243 h 243"/>
                <a:gd name="T2" fmla="*/ 242 w 243"/>
                <a:gd name="T3" fmla="*/ 0 h 243"/>
                <a:gd name="T4" fmla="*/ 243 w 243"/>
                <a:gd name="T5" fmla="*/ 0 h 243"/>
              </a:gdLst>
              <a:ahLst/>
              <a:cxnLst>
                <a:cxn ang="0">
                  <a:pos x="T0" y="T1"/>
                </a:cxn>
                <a:cxn ang="0">
                  <a:pos x="T2" y="T3"/>
                </a:cxn>
                <a:cxn ang="0">
                  <a:pos x="T4" y="T5"/>
                </a:cxn>
              </a:cxnLst>
              <a:rect l="0" t="0" r="r" b="b"/>
              <a:pathLst>
                <a:path w="243" h="243">
                  <a:moveTo>
                    <a:pt x="0" y="243"/>
                  </a:moveTo>
                  <a:lnTo>
                    <a:pt x="242" y="0"/>
                  </a:lnTo>
                  <a:lnTo>
                    <a:pt x="2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2" name="Freeform 166"/>
            <p:cNvSpPr>
              <a:spLocks/>
            </p:cNvSpPr>
            <p:nvPr/>
          </p:nvSpPr>
          <p:spPr bwMode="auto">
            <a:xfrm>
              <a:off x="2153" y="2060"/>
              <a:ext cx="32" cy="32"/>
            </a:xfrm>
            <a:custGeom>
              <a:avLst/>
              <a:gdLst>
                <a:gd name="T0" fmla="*/ 0 w 320"/>
                <a:gd name="T1" fmla="*/ 319 h 319"/>
                <a:gd name="T2" fmla="*/ 319 w 320"/>
                <a:gd name="T3" fmla="*/ 0 h 319"/>
                <a:gd name="T4" fmla="*/ 320 w 320"/>
                <a:gd name="T5" fmla="*/ 0 h 319"/>
              </a:gdLst>
              <a:ahLst/>
              <a:cxnLst>
                <a:cxn ang="0">
                  <a:pos x="T0" y="T1"/>
                </a:cxn>
                <a:cxn ang="0">
                  <a:pos x="T2" y="T3"/>
                </a:cxn>
                <a:cxn ang="0">
                  <a:pos x="T4" y="T5"/>
                </a:cxn>
              </a:cxnLst>
              <a:rect l="0" t="0" r="r" b="b"/>
              <a:pathLst>
                <a:path w="320" h="319">
                  <a:moveTo>
                    <a:pt x="0" y="319"/>
                  </a:moveTo>
                  <a:lnTo>
                    <a:pt x="319" y="0"/>
                  </a:lnTo>
                  <a:lnTo>
                    <a:pt x="3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3" name="Freeform 167"/>
            <p:cNvSpPr>
              <a:spLocks/>
            </p:cNvSpPr>
            <p:nvPr/>
          </p:nvSpPr>
          <p:spPr bwMode="auto">
            <a:xfrm>
              <a:off x="2152" y="2064"/>
              <a:ext cx="37" cy="37"/>
            </a:xfrm>
            <a:custGeom>
              <a:avLst/>
              <a:gdLst>
                <a:gd name="T0" fmla="*/ 0 w 369"/>
                <a:gd name="T1" fmla="*/ 371 h 371"/>
                <a:gd name="T2" fmla="*/ 368 w 369"/>
                <a:gd name="T3" fmla="*/ 0 h 371"/>
                <a:gd name="T4" fmla="*/ 369 w 369"/>
                <a:gd name="T5" fmla="*/ 0 h 371"/>
              </a:gdLst>
              <a:ahLst/>
              <a:cxnLst>
                <a:cxn ang="0">
                  <a:pos x="T0" y="T1"/>
                </a:cxn>
                <a:cxn ang="0">
                  <a:pos x="T2" y="T3"/>
                </a:cxn>
                <a:cxn ang="0">
                  <a:pos x="T4" y="T5"/>
                </a:cxn>
              </a:cxnLst>
              <a:rect l="0" t="0" r="r" b="b"/>
              <a:pathLst>
                <a:path w="369" h="371">
                  <a:moveTo>
                    <a:pt x="0" y="371"/>
                  </a:moveTo>
                  <a:lnTo>
                    <a:pt x="368" y="0"/>
                  </a:lnTo>
                  <a:lnTo>
                    <a:pt x="3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4" name="Freeform 168"/>
            <p:cNvSpPr>
              <a:spLocks/>
            </p:cNvSpPr>
            <p:nvPr/>
          </p:nvSpPr>
          <p:spPr bwMode="auto">
            <a:xfrm>
              <a:off x="2152" y="2068"/>
              <a:ext cx="41" cy="41"/>
            </a:xfrm>
            <a:custGeom>
              <a:avLst/>
              <a:gdLst>
                <a:gd name="T0" fmla="*/ 0 w 406"/>
                <a:gd name="T1" fmla="*/ 406 h 406"/>
                <a:gd name="T2" fmla="*/ 405 w 406"/>
                <a:gd name="T3" fmla="*/ 0 h 406"/>
                <a:gd name="T4" fmla="*/ 406 w 406"/>
                <a:gd name="T5" fmla="*/ 0 h 406"/>
              </a:gdLst>
              <a:ahLst/>
              <a:cxnLst>
                <a:cxn ang="0">
                  <a:pos x="T0" y="T1"/>
                </a:cxn>
                <a:cxn ang="0">
                  <a:pos x="T2" y="T3"/>
                </a:cxn>
                <a:cxn ang="0">
                  <a:pos x="T4" y="T5"/>
                </a:cxn>
              </a:cxnLst>
              <a:rect l="0" t="0" r="r" b="b"/>
              <a:pathLst>
                <a:path w="406" h="406">
                  <a:moveTo>
                    <a:pt x="0" y="406"/>
                  </a:moveTo>
                  <a:lnTo>
                    <a:pt x="405" y="0"/>
                  </a:lnTo>
                  <a:lnTo>
                    <a:pt x="4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5" name="Freeform 169"/>
            <p:cNvSpPr>
              <a:spLocks/>
            </p:cNvSpPr>
            <p:nvPr/>
          </p:nvSpPr>
          <p:spPr bwMode="auto">
            <a:xfrm>
              <a:off x="2153" y="2073"/>
              <a:ext cx="42" cy="43"/>
            </a:xfrm>
            <a:custGeom>
              <a:avLst/>
              <a:gdLst>
                <a:gd name="T0" fmla="*/ 0 w 429"/>
                <a:gd name="T1" fmla="*/ 429 h 429"/>
                <a:gd name="T2" fmla="*/ 428 w 429"/>
                <a:gd name="T3" fmla="*/ 0 h 429"/>
                <a:gd name="T4" fmla="*/ 429 w 429"/>
                <a:gd name="T5" fmla="*/ 0 h 429"/>
              </a:gdLst>
              <a:ahLst/>
              <a:cxnLst>
                <a:cxn ang="0">
                  <a:pos x="T0" y="T1"/>
                </a:cxn>
                <a:cxn ang="0">
                  <a:pos x="T2" y="T3"/>
                </a:cxn>
                <a:cxn ang="0">
                  <a:pos x="T4" y="T5"/>
                </a:cxn>
              </a:cxnLst>
              <a:rect l="0" t="0" r="r" b="b"/>
              <a:pathLst>
                <a:path w="429" h="429">
                  <a:moveTo>
                    <a:pt x="0" y="429"/>
                  </a:moveTo>
                  <a:lnTo>
                    <a:pt x="428" y="0"/>
                  </a:lnTo>
                  <a:lnTo>
                    <a:pt x="4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6" name="Freeform 170"/>
            <p:cNvSpPr>
              <a:spLocks/>
            </p:cNvSpPr>
            <p:nvPr/>
          </p:nvSpPr>
          <p:spPr bwMode="auto">
            <a:xfrm>
              <a:off x="2153" y="2079"/>
              <a:ext cx="45" cy="44"/>
            </a:xfrm>
            <a:custGeom>
              <a:avLst/>
              <a:gdLst>
                <a:gd name="T0" fmla="*/ 0 w 441"/>
                <a:gd name="T1" fmla="*/ 441 h 441"/>
                <a:gd name="T2" fmla="*/ 440 w 441"/>
                <a:gd name="T3" fmla="*/ 0 h 441"/>
                <a:gd name="T4" fmla="*/ 441 w 441"/>
                <a:gd name="T5" fmla="*/ 0 h 441"/>
              </a:gdLst>
              <a:ahLst/>
              <a:cxnLst>
                <a:cxn ang="0">
                  <a:pos x="T0" y="T1"/>
                </a:cxn>
                <a:cxn ang="0">
                  <a:pos x="T2" y="T3"/>
                </a:cxn>
                <a:cxn ang="0">
                  <a:pos x="T4" y="T5"/>
                </a:cxn>
              </a:cxnLst>
              <a:rect l="0" t="0" r="r" b="b"/>
              <a:pathLst>
                <a:path w="441" h="441">
                  <a:moveTo>
                    <a:pt x="0" y="441"/>
                  </a:moveTo>
                  <a:lnTo>
                    <a:pt x="440" y="0"/>
                  </a:lnTo>
                  <a:lnTo>
                    <a:pt x="4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7" name="Freeform 171"/>
            <p:cNvSpPr>
              <a:spLocks/>
            </p:cNvSpPr>
            <p:nvPr/>
          </p:nvSpPr>
          <p:spPr bwMode="auto">
            <a:xfrm>
              <a:off x="2155" y="2085"/>
              <a:ext cx="44" cy="44"/>
            </a:xfrm>
            <a:custGeom>
              <a:avLst/>
              <a:gdLst>
                <a:gd name="T0" fmla="*/ 0 w 445"/>
                <a:gd name="T1" fmla="*/ 445 h 445"/>
                <a:gd name="T2" fmla="*/ 444 w 445"/>
                <a:gd name="T3" fmla="*/ 0 h 445"/>
                <a:gd name="T4" fmla="*/ 445 w 445"/>
                <a:gd name="T5" fmla="*/ 0 h 445"/>
              </a:gdLst>
              <a:ahLst/>
              <a:cxnLst>
                <a:cxn ang="0">
                  <a:pos x="T0" y="T1"/>
                </a:cxn>
                <a:cxn ang="0">
                  <a:pos x="T2" y="T3"/>
                </a:cxn>
                <a:cxn ang="0">
                  <a:pos x="T4" y="T5"/>
                </a:cxn>
              </a:cxnLst>
              <a:rect l="0" t="0" r="r" b="b"/>
              <a:pathLst>
                <a:path w="445" h="445">
                  <a:moveTo>
                    <a:pt x="0" y="445"/>
                  </a:moveTo>
                  <a:lnTo>
                    <a:pt x="444" y="0"/>
                  </a:lnTo>
                  <a:lnTo>
                    <a:pt x="4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8" name="Freeform 172"/>
            <p:cNvSpPr>
              <a:spLocks/>
            </p:cNvSpPr>
            <p:nvPr/>
          </p:nvSpPr>
          <p:spPr bwMode="auto">
            <a:xfrm>
              <a:off x="2157" y="2091"/>
              <a:ext cx="44" cy="44"/>
            </a:xfrm>
            <a:custGeom>
              <a:avLst/>
              <a:gdLst>
                <a:gd name="T0" fmla="*/ 0 w 440"/>
                <a:gd name="T1" fmla="*/ 440 h 440"/>
                <a:gd name="T2" fmla="*/ 439 w 440"/>
                <a:gd name="T3" fmla="*/ 0 h 440"/>
                <a:gd name="T4" fmla="*/ 440 w 440"/>
                <a:gd name="T5" fmla="*/ 0 h 440"/>
              </a:gdLst>
              <a:ahLst/>
              <a:cxnLst>
                <a:cxn ang="0">
                  <a:pos x="T0" y="T1"/>
                </a:cxn>
                <a:cxn ang="0">
                  <a:pos x="T2" y="T3"/>
                </a:cxn>
                <a:cxn ang="0">
                  <a:pos x="T4" y="T5"/>
                </a:cxn>
              </a:cxnLst>
              <a:rect l="0" t="0" r="r" b="b"/>
              <a:pathLst>
                <a:path w="440" h="440">
                  <a:moveTo>
                    <a:pt x="0" y="440"/>
                  </a:moveTo>
                  <a:lnTo>
                    <a:pt x="439" y="0"/>
                  </a:lnTo>
                  <a:lnTo>
                    <a:pt x="4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29" name="Freeform 173"/>
            <p:cNvSpPr>
              <a:spLocks/>
            </p:cNvSpPr>
            <p:nvPr/>
          </p:nvSpPr>
          <p:spPr bwMode="auto">
            <a:xfrm>
              <a:off x="2159" y="2098"/>
              <a:ext cx="43" cy="42"/>
            </a:xfrm>
            <a:custGeom>
              <a:avLst/>
              <a:gdLst>
                <a:gd name="T0" fmla="*/ 0 w 427"/>
                <a:gd name="T1" fmla="*/ 427 h 427"/>
                <a:gd name="T2" fmla="*/ 426 w 427"/>
                <a:gd name="T3" fmla="*/ 0 h 427"/>
                <a:gd name="T4" fmla="*/ 427 w 427"/>
                <a:gd name="T5" fmla="*/ 0 h 427"/>
              </a:gdLst>
              <a:ahLst/>
              <a:cxnLst>
                <a:cxn ang="0">
                  <a:pos x="T0" y="T1"/>
                </a:cxn>
                <a:cxn ang="0">
                  <a:pos x="T2" y="T3"/>
                </a:cxn>
                <a:cxn ang="0">
                  <a:pos x="T4" y="T5"/>
                </a:cxn>
              </a:cxnLst>
              <a:rect l="0" t="0" r="r" b="b"/>
              <a:pathLst>
                <a:path w="427" h="427">
                  <a:moveTo>
                    <a:pt x="0" y="427"/>
                  </a:moveTo>
                  <a:lnTo>
                    <a:pt x="426" y="0"/>
                  </a:lnTo>
                  <a:lnTo>
                    <a:pt x="4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0" name="Freeform 174"/>
            <p:cNvSpPr>
              <a:spLocks/>
            </p:cNvSpPr>
            <p:nvPr/>
          </p:nvSpPr>
          <p:spPr bwMode="auto">
            <a:xfrm>
              <a:off x="2162" y="2105"/>
              <a:ext cx="40" cy="40"/>
            </a:xfrm>
            <a:custGeom>
              <a:avLst/>
              <a:gdLst>
                <a:gd name="T0" fmla="*/ 0 w 402"/>
                <a:gd name="T1" fmla="*/ 402 h 402"/>
                <a:gd name="T2" fmla="*/ 401 w 402"/>
                <a:gd name="T3" fmla="*/ 0 h 402"/>
                <a:gd name="T4" fmla="*/ 402 w 402"/>
                <a:gd name="T5" fmla="*/ 0 h 402"/>
              </a:gdLst>
              <a:ahLst/>
              <a:cxnLst>
                <a:cxn ang="0">
                  <a:pos x="T0" y="T1"/>
                </a:cxn>
                <a:cxn ang="0">
                  <a:pos x="T2" y="T3"/>
                </a:cxn>
                <a:cxn ang="0">
                  <a:pos x="T4" y="T5"/>
                </a:cxn>
              </a:cxnLst>
              <a:rect l="0" t="0" r="r" b="b"/>
              <a:pathLst>
                <a:path w="402" h="402">
                  <a:moveTo>
                    <a:pt x="0" y="402"/>
                  </a:moveTo>
                  <a:lnTo>
                    <a:pt x="401" y="0"/>
                  </a:lnTo>
                  <a:lnTo>
                    <a:pt x="4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1" name="Freeform 175"/>
            <p:cNvSpPr>
              <a:spLocks/>
            </p:cNvSpPr>
            <p:nvPr/>
          </p:nvSpPr>
          <p:spPr bwMode="auto">
            <a:xfrm>
              <a:off x="2165" y="2113"/>
              <a:ext cx="37" cy="36"/>
            </a:xfrm>
            <a:custGeom>
              <a:avLst/>
              <a:gdLst>
                <a:gd name="T0" fmla="*/ 0 w 364"/>
                <a:gd name="T1" fmla="*/ 365 h 365"/>
                <a:gd name="T2" fmla="*/ 363 w 364"/>
                <a:gd name="T3" fmla="*/ 0 h 365"/>
                <a:gd name="T4" fmla="*/ 364 w 364"/>
                <a:gd name="T5" fmla="*/ 0 h 365"/>
              </a:gdLst>
              <a:ahLst/>
              <a:cxnLst>
                <a:cxn ang="0">
                  <a:pos x="T0" y="T1"/>
                </a:cxn>
                <a:cxn ang="0">
                  <a:pos x="T2" y="T3"/>
                </a:cxn>
                <a:cxn ang="0">
                  <a:pos x="T4" y="T5"/>
                </a:cxn>
              </a:cxnLst>
              <a:rect l="0" t="0" r="r" b="b"/>
              <a:pathLst>
                <a:path w="364" h="365">
                  <a:moveTo>
                    <a:pt x="0" y="365"/>
                  </a:moveTo>
                  <a:lnTo>
                    <a:pt x="363" y="0"/>
                  </a:lnTo>
                  <a:lnTo>
                    <a:pt x="3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2" name="Freeform 176"/>
            <p:cNvSpPr>
              <a:spLocks/>
            </p:cNvSpPr>
            <p:nvPr/>
          </p:nvSpPr>
          <p:spPr bwMode="auto">
            <a:xfrm>
              <a:off x="2170" y="2122"/>
              <a:ext cx="31" cy="31"/>
            </a:xfrm>
            <a:custGeom>
              <a:avLst/>
              <a:gdLst>
                <a:gd name="T0" fmla="*/ 0 w 311"/>
                <a:gd name="T1" fmla="*/ 311 h 311"/>
                <a:gd name="T2" fmla="*/ 310 w 311"/>
                <a:gd name="T3" fmla="*/ 0 h 311"/>
                <a:gd name="T4" fmla="*/ 311 w 311"/>
                <a:gd name="T5" fmla="*/ 0 h 311"/>
              </a:gdLst>
              <a:ahLst/>
              <a:cxnLst>
                <a:cxn ang="0">
                  <a:pos x="T0" y="T1"/>
                </a:cxn>
                <a:cxn ang="0">
                  <a:pos x="T2" y="T3"/>
                </a:cxn>
                <a:cxn ang="0">
                  <a:pos x="T4" y="T5"/>
                </a:cxn>
              </a:cxnLst>
              <a:rect l="0" t="0" r="r" b="b"/>
              <a:pathLst>
                <a:path w="311" h="311">
                  <a:moveTo>
                    <a:pt x="0" y="311"/>
                  </a:moveTo>
                  <a:lnTo>
                    <a:pt x="310" y="0"/>
                  </a:lnTo>
                  <a:lnTo>
                    <a:pt x="3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3" name="Freeform 177"/>
            <p:cNvSpPr>
              <a:spLocks/>
            </p:cNvSpPr>
            <p:nvPr/>
          </p:nvSpPr>
          <p:spPr bwMode="auto">
            <a:xfrm>
              <a:off x="2175" y="2132"/>
              <a:ext cx="23" cy="23"/>
            </a:xfrm>
            <a:custGeom>
              <a:avLst/>
              <a:gdLst>
                <a:gd name="T0" fmla="*/ 0 w 231"/>
                <a:gd name="T1" fmla="*/ 231 h 231"/>
                <a:gd name="T2" fmla="*/ 230 w 231"/>
                <a:gd name="T3" fmla="*/ 0 h 231"/>
                <a:gd name="T4" fmla="*/ 231 w 231"/>
                <a:gd name="T5" fmla="*/ 0 h 231"/>
              </a:gdLst>
              <a:ahLst/>
              <a:cxnLst>
                <a:cxn ang="0">
                  <a:pos x="T0" y="T1"/>
                </a:cxn>
                <a:cxn ang="0">
                  <a:pos x="T2" y="T3"/>
                </a:cxn>
                <a:cxn ang="0">
                  <a:pos x="T4" y="T5"/>
                </a:cxn>
              </a:cxnLst>
              <a:rect l="0" t="0" r="r" b="b"/>
              <a:pathLst>
                <a:path w="231" h="231">
                  <a:moveTo>
                    <a:pt x="0" y="231"/>
                  </a:moveTo>
                  <a:lnTo>
                    <a:pt x="230" y="0"/>
                  </a:lnTo>
                  <a:lnTo>
                    <a:pt x="2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4" name="Freeform 178"/>
            <p:cNvSpPr>
              <a:spLocks/>
            </p:cNvSpPr>
            <p:nvPr/>
          </p:nvSpPr>
          <p:spPr bwMode="auto">
            <a:xfrm>
              <a:off x="2187" y="2148"/>
              <a:ext cx="3" cy="3"/>
            </a:xfrm>
            <a:custGeom>
              <a:avLst/>
              <a:gdLst>
                <a:gd name="T0" fmla="*/ 0 w 33"/>
                <a:gd name="T1" fmla="*/ 32 h 32"/>
                <a:gd name="T2" fmla="*/ 32 w 33"/>
                <a:gd name="T3" fmla="*/ 0 h 32"/>
                <a:gd name="T4" fmla="*/ 33 w 33"/>
                <a:gd name="T5" fmla="*/ 0 h 32"/>
              </a:gdLst>
              <a:ahLst/>
              <a:cxnLst>
                <a:cxn ang="0">
                  <a:pos x="T0" y="T1"/>
                </a:cxn>
                <a:cxn ang="0">
                  <a:pos x="T2" y="T3"/>
                </a:cxn>
                <a:cxn ang="0">
                  <a:pos x="T4" y="T5"/>
                </a:cxn>
              </a:cxnLst>
              <a:rect l="0" t="0" r="r" b="b"/>
              <a:pathLst>
                <a:path w="33" h="32">
                  <a:moveTo>
                    <a:pt x="0" y="32"/>
                  </a:moveTo>
                  <a:lnTo>
                    <a:pt x="32" y="0"/>
                  </a:lnTo>
                  <a:lnTo>
                    <a:pt x="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5" name="Freeform 179"/>
            <p:cNvSpPr>
              <a:spLocks/>
            </p:cNvSpPr>
            <p:nvPr/>
          </p:nvSpPr>
          <p:spPr bwMode="auto">
            <a:xfrm>
              <a:off x="1570" y="2397"/>
              <a:ext cx="5" cy="24"/>
            </a:xfrm>
            <a:custGeom>
              <a:avLst/>
              <a:gdLst>
                <a:gd name="T0" fmla="*/ 50 w 51"/>
                <a:gd name="T1" fmla="*/ 0 h 243"/>
                <a:gd name="T2" fmla="*/ 0 w 51"/>
                <a:gd name="T3" fmla="*/ 122 h 243"/>
                <a:gd name="T4" fmla="*/ 50 w 51"/>
                <a:gd name="T5" fmla="*/ 243 h 243"/>
                <a:gd name="T6" fmla="*/ 51 w 51"/>
                <a:gd name="T7" fmla="*/ 243 h 243"/>
              </a:gdLst>
              <a:ahLst/>
              <a:cxnLst>
                <a:cxn ang="0">
                  <a:pos x="T0" y="T1"/>
                </a:cxn>
                <a:cxn ang="0">
                  <a:pos x="T2" y="T3"/>
                </a:cxn>
                <a:cxn ang="0">
                  <a:pos x="T4" y="T5"/>
                </a:cxn>
                <a:cxn ang="0">
                  <a:pos x="T6" y="T7"/>
                </a:cxn>
              </a:cxnLst>
              <a:rect l="0" t="0" r="r" b="b"/>
              <a:pathLst>
                <a:path w="51" h="243">
                  <a:moveTo>
                    <a:pt x="50" y="0"/>
                  </a:moveTo>
                  <a:lnTo>
                    <a:pt x="0" y="122"/>
                  </a:lnTo>
                  <a:lnTo>
                    <a:pt x="50" y="243"/>
                  </a:lnTo>
                  <a:lnTo>
                    <a:pt x="51" y="2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6" name="Freeform 180"/>
            <p:cNvSpPr>
              <a:spLocks/>
            </p:cNvSpPr>
            <p:nvPr/>
          </p:nvSpPr>
          <p:spPr bwMode="auto">
            <a:xfrm>
              <a:off x="1574" y="2397"/>
              <a:ext cx="1" cy="97"/>
            </a:xfrm>
            <a:custGeom>
              <a:avLst/>
              <a:gdLst>
                <a:gd name="T0" fmla="*/ 0 w 1"/>
                <a:gd name="T1" fmla="*/ 969 h 969"/>
                <a:gd name="T2" fmla="*/ 0 w 1"/>
                <a:gd name="T3" fmla="*/ 0 h 969"/>
                <a:gd name="T4" fmla="*/ 1 w 1"/>
                <a:gd name="T5" fmla="*/ 0 h 969"/>
              </a:gdLst>
              <a:ahLst/>
              <a:cxnLst>
                <a:cxn ang="0">
                  <a:pos x="T0" y="T1"/>
                </a:cxn>
                <a:cxn ang="0">
                  <a:pos x="T2" y="T3"/>
                </a:cxn>
                <a:cxn ang="0">
                  <a:pos x="T4" y="T5"/>
                </a:cxn>
              </a:cxnLst>
              <a:rect l="0" t="0" r="r" b="b"/>
              <a:pathLst>
                <a:path w="1" h="969">
                  <a:moveTo>
                    <a:pt x="0"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7" name="Freeform 181"/>
            <p:cNvSpPr>
              <a:spLocks/>
            </p:cNvSpPr>
            <p:nvPr/>
          </p:nvSpPr>
          <p:spPr bwMode="auto">
            <a:xfrm>
              <a:off x="1570" y="2408"/>
              <a:ext cx="1" cy="75"/>
            </a:xfrm>
            <a:custGeom>
              <a:avLst/>
              <a:gdLst>
                <a:gd name="T0" fmla="*/ 0 w 2"/>
                <a:gd name="T1" fmla="*/ 757 h 757"/>
                <a:gd name="T2" fmla="*/ 0 w 2"/>
                <a:gd name="T3" fmla="*/ 0 h 757"/>
                <a:gd name="T4" fmla="*/ 2 w 2"/>
                <a:gd name="T5" fmla="*/ 0 h 757"/>
              </a:gdLst>
              <a:ahLst/>
              <a:cxnLst>
                <a:cxn ang="0">
                  <a:pos x="T0" y="T1"/>
                </a:cxn>
                <a:cxn ang="0">
                  <a:pos x="T2" y="T3"/>
                </a:cxn>
                <a:cxn ang="0">
                  <a:pos x="T4" y="T5"/>
                </a:cxn>
              </a:cxnLst>
              <a:rect l="0" t="0" r="r" b="b"/>
              <a:pathLst>
                <a:path w="2" h="757">
                  <a:moveTo>
                    <a:pt x="0" y="75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8" name="Freeform 182"/>
            <p:cNvSpPr>
              <a:spLocks/>
            </p:cNvSpPr>
            <p:nvPr/>
          </p:nvSpPr>
          <p:spPr bwMode="auto">
            <a:xfrm>
              <a:off x="1618" y="2397"/>
              <a:ext cx="1" cy="97"/>
            </a:xfrm>
            <a:custGeom>
              <a:avLst/>
              <a:gdLst>
                <a:gd name="T0" fmla="*/ 0 w 1"/>
                <a:gd name="T1" fmla="*/ 969 h 969"/>
                <a:gd name="T2" fmla="*/ 0 w 1"/>
                <a:gd name="T3" fmla="*/ 0 h 969"/>
                <a:gd name="T4" fmla="*/ 1 w 1"/>
                <a:gd name="T5" fmla="*/ 0 h 969"/>
              </a:gdLst>
              <a:ahLst/>
              <a:cxnLst>
                <a:cxn ang="0">
                  <a:pos x="T0" y="T1"/>
                </a:cxn>
                <a:cxn ang="0">
                  <a:pos x="T2" y="T3"/>
                </a:cxn>
                <a:cxn ang="0">
                  <a:pos x="T4" y="T5"/>
                </a:cxn>
              </a:cxnLst>
              <a:rect l="0" t="0" r="r" b="b"/>
              <a:pathLst>
                <a:path w="1" h="969">
                  <a:moveTo>
                    <a:pt x="0"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39" name="Freeform 183"/>
            <p:cNvSpPr>
              <a:spLocks/>
            </p:cNvSpPr>
            <p:nvPr/>
          </p:nvSpPr>
          <p:spPr bwMode="auto">
            <a:xfrm>
              <a:off x="1570" y="2470"/>
              <a:ext cx="48" cy="1"/>
            </a:xfrm>
            <a:custGeom>
              <a:avLst/>
              <a:gdLst>
                <a:gd name="T0" fmla="*/ 0 w 484"/>
                <a:gd name="T1" fmla="*/ 0 h 1"/>
                <a:gd name="T2" fmla="*/ 483 w 484"/>
                <a:gd name="T3" fmla="*/ 1 h 1"/>
                <a:gd name="T4" fmla="*/ 484 w 484"/>
                <a:gd name="T5" fmla="*/ 1 h 1"/>
              </a:gdLst>
              <a:ahLst/>
              <a:cxnLst>
                <a:cxn ang="0">
                  <a:pos x="T0" y="T1"/>
                </a:cxn>
                <a:cxn ang="0">
                  <a:pos x="T2" y="T3"/>
                </a:cxn>
                <a:cxn ang="0">
                  <a:pos x="T4" y="T5"/>
                </a:cxn>
              </a:cxnLst>
              <a:rect l="0" t="0" r="r" b="b"/>
              <a:pathLst>
                <a:path w="484" h="1">
                  <a:moveTo>
                    <a:pt x="0" y="0"/>
                  </a:moveTo>
                  <a:lnTo>
                    <a:pt x="483" y="1"/>
                  </a:lnTo>
                  <a:lnTo>
                    <a:pt x="484" y="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0" name="Freeform 184"/>
            <p:cNvSpPr>
              <a:spLocks/>
            </p:cNvSpPr>
            <p:nvPr/>
          </p:nvSpPr>
          <p:spPr bwMode="auto">
            <a:xfrm>
              <a:off x="1570" y="2421"/>
              <a:ext cx="48" cy="1"/>
            </a:xfrm>
            <a:custGeom>
              <a:avLst/>
              <a:gdLst>
                <a:gd name="T0" fmla="*/ 0 w 484"/>
                <a:gd name="T1" fmla="*/ 483 w 484"/>
                <a:gd name="T2" fmla="*/ 484 w 484"/>
              </a:gdLst>
              <a:ahLst/>
              <a:cxnLst>
                <a:cxn ang="0">
                  <a:pos x="T0" y="0"/>
                </a:cxn>
                <a:cxn ang="0">
                  <a:pos x="T1" y="0"/>
                </a:cxn>
                <a:cxn ang="0">
                  <a:pos x="T2" y="0"/>
                </a:cxn>
              </a:cxnLst>
              <a:rect l="0" t="0" r="r" b="b"/>
              <a:pathLst>
                <a:path w="484">
                  <a:moveTo>
                    <a:pt x="0" y="0"/>
                  </a:moveTo>
                  <a:lnTo>
                    <a:pt x="483" y="0"/>
                  </a:lnTo>
                  <a:lnTo>
                    <a:pt x="4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1" name="Freeform 185"/>
            <p:cNvSpPr>
              <a:spLocks/>
            </p:cNvSpPr>
            <p:nvPr/>
          </p:nvSpPr>
          <p:spPr bwMode="auto">
            <a:xfrm>
              <a:off x="1574" y="2494"/>
              <a:ext cx="44" cy="1"/>
            </a:xfrm>
            <a:custGeom>
              <a:avLst/>
              <a:gdLst>
                <a:gd name="T0" fmla="*/ 0 w 435"/>
                <a:gd name="T1" fmla="*/ 434 w 435"/>
                <a:gd name="T2" fmla="*/ 435 w 435"/>
              </a:gdLst>
              <a:ahLst/>
              <a:cxnLst>
                <a:cxn ang="0">
                  <a:pos x="T0" y="0"/>
                </a:cxn>
                <a:cxn ang="0">
                  <a:pos x="T1" y="0"/>
                </a:cxn>
                <a:cxn ang="0">
                  <a:pos x="T2" y="0"/>
                </a:cxn>
              </a:cxnLst>
              <a:rect l="0" t="0" r="r" b="b"/>
              <a:pathLst>
                <a:path w="435">
                  <a:moveTo>
                    <a:pt x="0" y="0"/>
                  </a:moveTo>
                  <a:lnTo>
                    <a:pt x="434" y="0"/>
                  </a:lnTo>
                  <a:lnTo>
                    <a:pt x="4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2" name="Freeform 186"/>
            <p:cNvSpPr>
              <a:spLocks/>
            </p:cNvSpPr>
            <p:nvPr/>
          </p:nvSpPr>
          <p:spPr bwMode="auto">
            <a:xfrm>
              <a:off x="1570" y="2470"/>
              <a:ext cx="5" cy="24"/>
            </a:xfrm>
            <a:custGeom>
              <a:avLst/>
              <a:gdLst>
                <a:gd name="T0" fmla="*/ 50 w 51"/>
                <a:gd name="T1" fmla="*/ 0 h 244"/>
                <a:gd name="T2" fmla="*/ 0 w 51"/>
                <a:gd name="T3" fmla="*/ 123 h 244"/>
                <a:gd name="T4" fmla="*/ 50 w 51"/>
                <a:gd name="T5" fmla="*/ 244 h 244"/>
                <a:gd name="T6" fmla="*/ 51 w 51"/>
                <a:gd name="T7" fmla="*/ 244 h 244"/>
              </a:gdLst>
              <a:ahLst/>
              <a:cxnLst>
                <a:cxn ang="0">
                  <a:pos x="T0" y="T1"/>
                </a:cxn>
                <a:cxn ang="0">
                  <a:pos x="T2" y="T3"/>
                </a:cxn>
                <a:cxn ang="0">
                  <a:pos x="T4" y="T5"/>
                </a:cxn>
                <a:cxn ang="0">
                  <a:pos x="T6" y="T7"/>
                </a:cxn>
              </a:cxnLst>
              <a:rect l="0" t="0" r="r" b="b"/>
              <a:pathLst>
                <a:path w="51" h="244">
                  <a:moveTo>
                    <a:pt x="50" y="0"/>
                  </a:moveTo>
                  <a:lnTo>
                    <a:pt x="0" y="123"/>
                  </a:lnTo>
                  <a:lnTo>
                    <a:pt x="50" y="244"/>
                  </a:lnTo>
                  <a:lnTo>
                    <a:pt x="51" y="2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3" name="Freeform 187"/>
            <p:cNvSpPr>
              <a:spLocks/>
            </p:cNvSpPr>
            <p:nvPr/>
          </p:nvSpPr>
          <p:spPr bwMode="auto">
            <a:xfrm>
              <a:off x="1570" y="2421"/>
              <a:ext cx="5" cy="49"/>
            </a:xfrm>
            <a:custGeom>
              <a:avLst/>
              <a:gdLst>
                <a:gd name="T0" fmla="*/ 49 w 50"/>
                <a:gd name="T1" fmla="*/ 0 h 483"/>
                <a:gd name="T2" fmla="*/ 0 w 50"/>
                <a:gd name="T3" fmla="*/ 242 h 483"/>
                <a:gd name="T4" fmla="*/ 49 w 50"/>
                <a:gd name="T5" fmla="*/ 483 h 483"/>
                <a:gd name="T6" fmla="*/ 50 w 50"/>
                <a:gd name="T7" fmla="*/ 483 h 483"/>
              </a:gdLst>
              <a:ahLst/>
              <a:cxnLst>
                <a:cxn ang="0">
                  <a:pos x="T0" y="T1"/>
                </a:cxn>
                <a:cxn ang="0">
                  <a:pos x="T2" y="T3"/>
                </a:cxn>
                <a:cxn ang="0">
                  <a:pos x="T4" y="T5"/>
                </a:cxn>
                <a:cxn ang="0">
                  <a:pos x="T6" y="T7"/>
                </a:cxn>
              </a:cxnLst>
              <a:rect l="0" t="0" r="r" b="b"/>
              <a:pathLst>
                <a:path w="50" h="483">
                  <a:moveTo>
                    <a:pt x="49" y="0"/>
                  </a:moveTo>
                  <a:lnTo>
                    <a:pt x="0" y="242"/>
                  </a:lnTo>
                  <a:lnTo>
                    <a:pt x="49" y="483"/>
                  </a:lnTo>
                  <a:lnTo>
                    <a:pt x="50" y="4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4" name="Freeform 188"/>
            <p:cNvSpPr>
              <a:spLocks/>
            </p:cNvSpPr>
            <p:nvPr/>
          </p:nvSpPr>
          <p:spPr bwMode="auto">
            <a:xfrm>
              <a:off x="1557" y="2421"/>
              <a:ext cx="13" cy="49"/>
            </a:xfrm>
            <a:custGeom>
              <a:avLst/>
              <a:gdLst>
                <a:gd name="T0" fmla="*/ 130 w 132"/>
                <a:gd name="T1" fmla="*/ 0 h 483"/>
                <a:gd name="T2" fmla="*/ 0 w 132"/>
                <a:gd name="T3" fmla="*/ 145 h 483"/>
                <a:gd name="T4" fmla="*/ 0 w 132"/>
                <a:gd name="T5" fmla="*/ 339 h 483"/>
                <a:gd name="T6" fmla="*/ 130 w 132"/>
                <a:gd name="T7" fmla="*/ 483 h 483"/>
                <a:gd name="T8" fmla="*/ 132 w 132"/>
                <a:gd name="T9" fmla="*/ 483 h 483"/>
              </a:gdLst>
              <a:ahLst/>
              <a:cxnLst>
                <a:cxn ang="0">
                  <a:pos x="T0" y="T1"/>
                </a:cxn>
                <a:cxn ang="0">
                  <a:pos x="T2" y="T3"/>
                </a:cxn>
                <a:cxn ang="0">
                  <a:pos x="T4" y="T5"/>
                </a:cxn>
                <a:cxn ang="0">
                  <a:pos x="T6" y="T7"/>
                </a:cxn>
                <a:cxn ang="0">
                  <a:pos x="T8" y="T9"/>
                </a:cxn>
              </a:cxnLst>
              <a:rect l="0" t="0" r="r" b="b"/>
              <a:pathLst>
                <a:path w="132" h="483">
                  <a:moveTo>
                    <a:pt x="130" y="0"/>
                  </a:moveTo>
                  <a:lnTo>
                    <a:pt x="0" y="145"/>
                  </a:lnTo>
                  <a:lnTo>
                    <a:pt x="0" y="339"/>
                  </a:lnTo>
                  <a:lnTo>
                    <a:pt x="130" y="483"/>
                  </a:lnTo>
                  <a:lnTo>
                    <a:pt x="132" y="4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5" name="Freeform 189"/>
            <p:cNvSpPr>
              <a:spLocks/>
            </p:cNvSpPr>
            <p:nvPr/>
          </p:nvSpPr>
          <p:spPr bwMode="auto">
            <a:xfrm>
              <a:off x="1574" y="2421"/>
              <a:ext cx="1" cy="1"/>
            </a:xfrm>
            <a:custGeom>
              <a:avLst/>
              <a:gdLst>
                <a:gd name="T0" fmla="*/ 0 w 1"/>
                <a:gd name="T1" fmla="*/ 2 h 2"/>
                <a:gd name="T2" fmla="*/ 0 w 1"/>
                <a:gd name="T3" fmla="*/ 0 h 2"/>
                <a:gd name="T4" fmla="*/ 1 w 1"/>
                <a:gd name="T5" fmla="*/ 0 h 2"/>
              </a:gdLst>
              <a:ahLst/>
              <a:cxnLst>
                <a:cxn ang="0">
                  <a:pos x="T0" y="T1"/>
                </a:cxn>
                <a:cxn ang="0">
                  <a:pos x="T2" y="T3"/>
                </a:cxn>
                <a:cxn ang="0">
                  <a:pos x="T4" y="T5"/>
                </a:cxn>
              </a:cxnLst>
              <a:rect l="0" t="0" r="r" b="b"/>
              <a:pathLst>
                <a:path w="1" h="2">
                  <a:moveTo>
                    <a:pt x="0" y="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6" name="Freeform 190"/>
            <p:cNvSpPr>
              <a:spLocks/>
            </p:cNvSpPr>
            <p:nvPr/>
          </p:nvSpPr>
          <p:spPr bwMode="auto">
            <a:xfrm>
              <a:off x="1574" y="2397"/>
              <a:ext cx="44" cy="1"/>
            </a:xfrm>
            <a:custGeom>
              <a:avLst/>
              <a:gdLst>
                <a:gd name="T0" fmla="*/ 0 w 435"/>
                <a:gd name="T1" fmla="*/ 434 w 435"/>
                <a:gd name="T2" fmla="*/ 435 w 435"/>
              </a:gdLst>
              <a:ahLst/>
              <a:cxnLst>
                <a:cxn ang="0">
                  <a:pos x="T0" y="0"/>
                </a:cxn>
                <a:cxn ang="0">
                  <a:pos x="T1" y="0"/>
                </a:cxn>
                <a:cxn ang="0">
                  <a:pos x="T2" y="0"/>
                </a:cxn>
              </a:cxnLst>
              <a:rect l="0" t="0" r="r" b="b"/>
              <a:pathLst>
                <a:path w="435">
                  <a:moveTo>
                    <a:pt x="0" y="0"/>
                  </a:moveTo>
                  <a:lnTo>
                    <a:pt x="434" y="0"/>
                  </a:lnTo>
                  <a:lnTo>
                    <a:pt x="4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7" name="Freeform 191"/>
            <p:cNvSpPr>
              <a:spLocks/>
            </p:cNvSpPr>
            <p:nvPr/>
          </p:nvSpPr>
          <p:spPr bwMode="auto">
            <a:xfrm>
              <a:off x="1855" y="2397"/>
              <a:ext cx="4" cy="24"/>
            </a:xfrm>
            <a:custGeom>
              <a:avLst/>
              <a:gdLst>
                <a:gd name="T0" fmla="*/ 0 w 49"/>
                <a:gd name="T1" fmla="*/ 0 h 243"/>
                <a:gd name="T2" fmla="*/ 49 w 49"/>
                <a:gd name="T3" fmla="*/ 122 h 243"/>
                <a:gd name="T4" fmla="*/ 0 w 49"/>
                <a:gd name="T5" fmla="*/ 243 h 243"/>
                <a:gd name="T6" fmla="*/ 2 w 49"/>
                <a:gd name="T7" fmla="*/ 243 h 243"/>
              </a:gdLst>
              <a:ahLst/>
              <a:cxnLst>
                <a:cxn ang="0">
                  <a:pos x="T0" y="T1"/>
                </a:cxn>
                <a:cxn ang="0">
                  <a:pos x="T2" y="T3"/>
                </a:cxn>
                <a:cxn ang="0">
                  <a:pos x="T4" y="T5"/>
                </a:cxn>
                <a:cxn ang="0">
                  <a:pos x="T6" y="T7"/>
                </a:cxn>
              </a:cxnLst>
              <a:rect l="0" t="0" r="r" b="b"/>
              <a:pathLst>
                <a:path w="49" h="243">
                  <a:moveTo>
                    <a:pt x="0" y="0"/>
                  </a:moveTo>
                  <a:lnTo>
                    <a:pt x="49" y="122"/>
                  </a:lnTo>
                  <a:lnTo>
                    <a:pt x="0" y="243"/>
                  </a:lnTo>
                  <a:lnTo>
                    <a:pt x="2" y="2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8" name="Freeform 192"/>
            <p:cNvSpPr>
              <a:spLocks/>
            </p:cNvSpPr>
            <p:nvPr/>
          </p:nvSpPr>
          <p:spPr bwMode="auto">
            <a:xfrm>
              <a:off x="1855" y="2397"/>
              <a:ext cx="1" cy="97"/>
            </a:xfrm>
            <a:custGeom>
              <a:avLst/>
              <a:gdLst>
                <a:gd name="T0" fmla="*/ 0 w 2"/>
                <a:gd name="T1" fmla="*/ 969 h 969"/>
                <a:gd name="T2" fmla="*/ 0 w 2"/>
                <a:gd name="T3" fmla="*/ 0 h 969"/>
                <a:gd name="T4" fmla="*/ 2 w 2"/>
                <a:gd name="T5" fmla="*/ 0 h 969"/>
              </a:gdLst>
              <a:ahLst/>
              <a:cxnLst>
                <a:cxn ang="0">
                  <a:pos x="T0" y="T1"/>
                </a:cxn>
                <a:cxn ang="0">
                  <a:pos x="T2" y="T3"/>
                </a:cxn>
                <a:cxn ang="0">
                  <a:pos x="T4" y="T5"/>
                </a:cxn>
              </a:cxnLst>
              <a:rect l="0" t="0" r="r" b="b"/>
              <a:pathLst>
                <a:path w="2" h="969">
                  <a:moveTo>
                    <a:pt x="0" y="96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49" name="Freeform 193"/>
            <p:cNvSpPr>
              <a:spLocks/>
            </p:cNvSpPr>
            <p:nvPr/>
          </p:nvSpPr>
          <p:spPr bwMode="auto">
            <a:xfrm>
              <a:off x="1859" y="2408"/>
              <a:ext cx="1" cy="75"/>
            </a:xfrm>
            <a:custGeom>
              <a:avLst/>
              <a:gdLst>
                <a:gd name="T0" fmla="*/ 0 w 1"/>
                <a:gd name="T1" fmla="*/ 757 h 757"/>
                <a:gd name="T2" fmla="*/ 0 w 1"/>
                <a:gd name="T3" fmla="*/ 0 h 757"/>
                <a:gd name="T4" fmla="*/ 1 w 1"/>
                <a:gd name="T5" fmla="*/ 0 h 757"/>
              </a:gdLst>
              <a:ahLst/>
              <a:cxnLst>
                <a:cxn ang="0">
                  <a:pos x="T0" y="T1"/>
                </a:cxn>
                <a:cxn ang="0">
                  <a:pos x="T2" y="T3"/>
                </a:cxn>
                <a:cxn ang="0">
                  <a:pos x="T4" y="T5"/>
                </a:cxn>
              </a:cxnLst>
              <a:rect l="0" t="0" r="r" b="b"/>
              <a:pathLst>
                <a:path w="1" h="757">
                  <a:moveTo>
                    <a:pt x="0" y="7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50" name="Freeform 194"/>
            <p:cNvSpPr>
              <a:spLocks/>
            </p:cNvSpPr>
            <p:nvPr/>
          </p:nvSpPr>
          <p:spPr bwMode="auto">
            <a:xfrm>
              <a:off x="1811" y="2397"/>
              <a:ext cx="1" cy="97"/>
            </a:xfrm>
            <a:custGeom>
              <a:avLst/>
              <a:gdLst>
                <a:gd name="T0" fmla="*/ 0 w 2"/>
                <a:gd name="T1" fmla="*/ 969 h 969"/>
                <a:gd name="T2" fmla="*/ 0 w 2"/>
                <a:gd name="T3" fmla="*/ 0 h 969"/>
                <a:gd name="T4" fmla="*/ 2 w 2"/>
                <a:gd name="T5" fmla="*/ 0 h 969"/>
              </a:gdLst>
              <a:ahLst/>
              <a:cxnLst>
                <a:cxn ang="0">
                  <a:pos x="T0" y="T1"/>
                </a:cxn>
                <a:cxn ang="0">
                  <a:pos x="T2" y="T3"/>
                </a:cxn>
                <a:cxn ang="0">
                  <a:pos x="T4" y="T5"/>
                </a:cxn>
              </a:cxnLst>
              <a:rect l="0" t="0" r="r" b="b"/>
              <a:pathLst>
                <a:path w="2" h="969">
                  <a:moveTo>
                    <a:pt x="0" y="96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51" name="Freeform 195"/>
            <p:cNvSpPr>
              <a:spLocks/>
            </p:cNvSpPr>
            <p:nvPr/>
          </p:nvSpPr>
          <p:spPr bwMode="auto">
            <a:xfrm>
              <a:off x="1811" y="2470"/>
              <a:ext cx="48" cy="1"/>
            </a:xfrm>
            <a:custGeom>
              <a:avLst/>
              <a:gdLst>
                <a:gd name="T0" fmla="*/ 484 w 484"/>
                <a:gd name="T1" fmla="*/ 0 h 1"/>
                <a:gd name="T2" fmla="*/ 0 w 484"/>
                <a:gd name="T3" fmla="*/ 1 h 1"/>
                <a:gd name="T4" fmla="*/ 2 w 484"/>
                <a:gd name="T5" fmla="*/ 1 h 1"/>
              </a:gdLst>
              <a:ahLst/>
              <a:cxnLst>
                <a:cxn ang="0">
                  <a:pos x="T0" y="T1"/>
                </a:cxn>
                <a:cxn ang="0">
                  <a:pos x="T2" y="T3"/>
                </a:cxn>
                <a:cxn ang="0">
                  <a:pos x="T4" y="T5"/>
                </a:cxn>
              </a:cxnLst>
              <a:rect l="0" t="0" r="r" b="b"/>
              <a:pathLst>
                <a:path w="484" h="1">
                  <a:moveTo>
                    <a:pt x="484" y="0"/>
                  </a:moveTo>
                  <a:lnTo>
                    <a:pt x="0" y="1"/>
                  </a:lnTo>
                  <a:lnTo>
                    <a:pt x="2" y="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52" name="Freeform 196"/>
            <p:cNvSpPr>
              <a:spLocks/>
            </p:cNvSpPr>
            <p:nvPr/>
          </p:nvSpPr>
          <p:spPr bwMode="auto">
            <a:xfrm>
              <a:off x="1811" y="2421"/>
              <a:ext cx="48" cy="1"/>
            </a:xfrm>
            <a:custGeom>
              <a:avLst/>
              <a:gdLst>
                <a:gd name="T0" fmla="*/ 484 w 484"/>
                <a:gd name="T1" fmla="*/ 0 w 484"/>
                <a:gd name="T2" fmla="*/ 2 w 484"/>
              </a:gdLst>
              <a:ahLst/>
              <a:cxnLst>
                <a:cxn ang="0">
                  <a:pos x="T0" y="0"/>
                </a:cxn>
                <a:cxn ang="0">
                  <a:pos x="T1" y="0"/>
                </a:cxn>
                <a:cxn ang="0">
                  <a:pos x="T2" y="0"/>
                </a:cxn>
              </a:cxnLst>
              <a:rect l="0" t="0" r="r" b="b"/>
              <a:pathLst>
                <a:path w="484">
                  <a:moveTo>
                    <a:pt x="484"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53" name="Freeform 197"/>
            <p:cNvSpPr>
              <a:spLocks/>
            </p:cNvSpPr>
            <p:nvPr/>
          </p:nvSpPr>
          <p:spPr bwMode="auto">
            <a:xfrm>
              <a:off x="1811" y="2494"/>
              <a:ext cx="44" cy="1"/>
            </a:xfrm>
            <a:custGeom>
              <a:avLst/>
              <a:gdLst>
                <a:gd name="T0" fmla="*/ 435 w 435"/>
                <a:gd name="T1" fmla="*/ 0 w 435"/>
                <a:gd name="T2" fmla="*/ 2 w 435"/>
              </a:gdLst>
              <a:ahLst/>
              <a:cxnLst>
                <a:cxn ang="0">
                  <a:pos x="T0" y="0"/>
                </a:cxn>
                <a:cxn ang="0">
                  <a:pos x="T1" y="0"/>
                </a:cxn>
                <a:cxn ang="0">
                  <a:pos x="T2" y="0"/>
                </a:cxn>
              </a:cxnLst>
              <a:rect l="0" t="0" r="r" b="b"/>
              <a:pathLst>
                <a:path w="435">
                  <a:moveTo>
                    <a:pt x="43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54" name="Freeform 198"/>
            <p:cNvSpPr>
              <a:spLocks/>
            </p:cNvSpPr>
            <p:nvPr/>
          </p:nvSpPr>
          <p:spPr bwMode="auto">
            <a:xfrm>
              <a:off x="1855" y="2470"/>
              <a:ext cx="4" cy="24"/>
            </a:xfrm>
            <a:custGeom>
              <a:avLst/>
              <a:gdLst>
                <a:gd name="T0" fmla="*/ 0 w 49"/>
                <a:gd name="T1" fmla="*/ 0 h 244"/>
                <a:gd name="T2" fmla="*/ 49 w 49"/>
                <a:gd name="T3" fmla="*/ 123 h 244"/>
                <a:gd name="T4" fmla="*/ 0 w 49"/>
                <a:gd name="T5" fmla="*/ 244 h 244"/>
                <a:gd name="T6" fmla="*/ 2 w 49"/>
                <a:gd name="T7" fmla="*/ 244 h 244"/>
              </a:gdLst>
              <a:ahLst/>
              <a:cxnLst>
                <a:cxn ang="0">
                  <a:pos x="T0" y="T1"/>
                </a:cxn>
                <a:cxn ang="0">
                  <a:pos x="T2" y="T3"/>
                </a:cxn>
                <a:cxn ang="0">
                  <a:pos x="T4" y="T5"/>
                </a:cxn>
                <a:cxn ang="0">
                  <a:pos x="T6" y="T7"/>
                </a:cxn>
              </a:cxnLst>
              <a:rect l="0" t="0" r="r" b="b"/>
              <a:pathLst>
                <a:path w="49" h="244">
                  <a:moveTo>
                    <a:pt x="0" y="0"/>
                  </a:moveTo>
                  <a:lnTo>
                    <a:pt x="49" y="123"/>
                  </a:lnTo>
                  <a:lnTo>
                    <a:pt x="0" y="244"/>
                  </a:lnTo>
                  <a:lnTo>
                    <a:pt x="2" y="2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55" name="Freeform 199"/>
            <p:cNvSpPr>
              <a:spLocks/>
            </p:cNvSpPr>
            <p:nvPr/>
          </p:nvSpPr>
          <p:spPr bwMode="auto">
            <a:xfrm>
              <a:off x="1855" y="2421"/>
              <a:ext cx="4" cy="49"/>
            </a:xfrm>
            <a:custGeom>
              <a:avLst/>
              <a:gdLst>
                <a:gd name="T0" fmla="*/ 0 w 49"/>
                <a:gd name="T1" fmla="*/ 0 h 483"/>
                <a:gd name="T2" fmla="*/ 49 w 49"/>
                <a:gd name="T3" fmla="*/ 242 h 483"/>
                <a:gd name="T4" fmla="*/ 0 w 49"/>
                <a:gd name="T5" fmla="*/ 483 h 483"/>
                <a:gd name="T6" fmla="*/ 2 w 49"/>
                <a:gd name="T7" fmla="*/ 483 h 483"/>
              </a:gdLst>
              <a:ahLst/>
              <a:cxnLst>
                <a:cxn ang="0">
                  <a:pos x="T0" y="T1"/>
                </a:cxn>
                <a:cxn ang="0">
                  <a:pos x="T2" y="T3"/>
                </a:cxn>
                <a:cxn ang="0">
                  <a:pos x="T4" y="T5"/>
                </a:cxn>
                <a:cxn ang="0">
                  <a:pos x="T6" y="T7"/>
                </a:cxn>
              </a:cxnLst>
              <a:rect l="0" t="0" r="r" b="b"/>
              <a:pathLst>
                <a:path w="49" h="483">
                  <a:moveTo>
                    <a:pt x="0" y="0"/>
                  </a:moveTo>
                  <a:lnTo>
                    <a:pt x="49" y="242"/>
                  </a:lnTo>
                  <a:lnTo>
                    <a:pt x="0" y="483"/>
                  </a:lnTo>
                  <a:lnTo>
                    <a:pt x="2" y="4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56" name="Freeform 200"/>
            <p:cNvSpPr>
              <a:spLocks/>
            </p:cNvSpPr>
            <p:nvPr/>
          </p:nvSpPr>
          <p:spPr bwMode="auto">
            <a:xfrm>
              <a:off x="1859" y="2421"/>
              <a:ext cx="14" cy="49"/>
            </a:xfrm>
            <a:custGeom>
              <a:avLst/>
              <a:gdLst>
                <a:gd name="T0" fmla="*/ 0 w 130"/>
                <a:gd name="T1" fmla="*/ 0 h 483"/>
                <a:gd name="T2" fmla="*/ 130 w 130"/>
                <a:gd name="T3" fmla="*/ 145 h 483"/>
                <a:gd name="T4" fmla="*/ 130 w 130"/>
                <a:gd name="T5" fmla="*/ 339 h 483"/>
                <a:gd name="T6" fmla="*/ 0 w 130"/>
                <a:gd name="T7" fmla="*/ 483 h 483"/>
                <a:gd name="T8" fmla="*/ 1 w 130"/>
                <a:gd name="T9" fmla="*/ 483 h 483"/>
              </a:gdLst>
              <a:ahLst/>
              <a:cxnLst>
                <a:cxn ang="0">
                  <a:pos x="T0" y="T1"/>
                </a:cxn>
                <a:cxn ang="0">
                  <a:pos x="T2" y="T3"/>
                </a:cxn>
                <a:cxn ang="0">
                  <a:pos x="T4" y="T5"/>
                </a:cxn>
                <a:cxn ang="0">
                  <a:pos x="T6" y="T7"/>
                </a:cxn>
                <a:cxn ang="0">
                  <a:pos x="T8" y="T9"/>
                </a:cxn>
              </a:cxnLst>
              <a:rect l="0" t="0" r="r" b="b"/>
              <a:pathLst>
                <a:path w="130" h="483">
                  <a:moveTo>
                    <a:pt x="0" y="0"/>
                  </a:moveTo>
                  <a:lnTo>
                    <a:pt x="130" y="145"/>
                  </a:lnTo>
                  <a:lnTo>
                    <a:pt x="130" y="339"/>
                  </a:lnTo>
                  <a:lnTo>
                    <a:pt x="0" y="483"/>
                  </a:lnTo>
                  <a:lnTo>
                    <a:pt x="1" y="4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57" name="Freeform 201"/>
            <p:cNvSpPr>
              <a:spLocks/>
            </p:cNvSpPr>
            <p:nvPr/>
          </p:nvSpPr>
          <p:spPr bwMode="auto">
            <a:xfrm>
              <a:off x="1855" y="2421"/>
              <a:ext cx="1" cy="1"/>
            </a:xfrm>
            <a:custGeom>
              <a:avLst/>
              <a:gdLst>
                <a:gd name="T0" fmla="*/ 0 w 2"/>
                <a:gd name="T1" fmla="*/ 2 h 2"/>
                <a:gd name="T2" fmla="*/ 0 w 2"/>
                <a:gd name="T3" fmla="*/ 0 h 2"/>
                <a:gd name="T4" fmla="*/ 2 w 2"/>
                <a:gd name="T5" fmla="*/ 0 h 2"/>
              </a:gdLst>
              <a:ahLst/>
              <a:cxnLst>
                <a:cxn ang="0">
                  <a:pos x="T0" y="T1"/>
                </a:cxn>
                <a:cxn ang="0">
                  <a:pos x="T2" y="T3"/>
                </a:cxn>
                <a:cxn ang="0">
                  <a:pos x="T4" y="T5"/>
                </a:cxn>
              </a:cxnLst>
              <a:rect l="0" t="0" r="r" b="b"/>
              <a:pathLst>
                <a:path w="2" h="2">
                  <a:moveTo>
                    <a:pt x="0" y="2"/>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58" name="Freeform 202"/>
            <p:cNvSpPr>
              <a:spLocks/>
            </p:cNvSpPr>
            <p:nvPr/>
          </p:nvSpPr>
          <p:spPr bwMode="auto">
            <a:xfrm>
              <a:off x="1811" y="2397"/>
              <a:ext cx="44" cy="1"/>
            </a:xfrm>
            <a:custGeom>
              <a:avLst/>
              <a:gdLst>
                <a:gd name="T0" fmla="*/ 435 w 435"/>
                <a:gd name="T1" fmla="*/ 0 w 435"/>
                <a:gd name="T2" fmla="*/ 2 w 435"/>
              </a:gdLst>
              <a:ahLst/>
              <a:cxnLst>
                <a:cxn ang="0">
                  <a:pos x="T0" y="0"/>
                </a:cxn>
                <a:cxn ang="0">
                  <a:pos x="T1" y="0"/>
                </a:cxn>
                <a:cxn ang="0">
                  <a:pos x="T2" y="0"/>
                </a:cxn>
              </a:cxnLst>
              <a:rect l="0" t="0" r="r" b="b"/>
              <a:pathLst>
                <a:path w="435">
                  <a:moveTo>
                    <a:pt x="43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19860" name="Group 404"/>
            <p:cNvGrpSpPr>
              <a:grpSpLocks/>
            </p:cNvGrpSpPr>
            <p:nvPr/>
          </p:nvGrpSpPr>
          <p:grpSpPr bwMode="auto">
            <a:xfrm>
              <a:off x="1338" y="1653"/>
              <a:ext cx="1906" cy="1014"/>
              <a:chOff x="1338" y="1653"/>
              <a:chExt cx="1906" cy="1014"/>
            </a:xfrm>
          </p:grpSpPr>
          <p:sp>
            <p:nvSpPr>
              <p:cNvPr id="19660" name="Freeform 204"/>
              <p:cNvSpPr>
                <a:spLocks/>
              </p:cNvSpPr>
              <p:nvPr/>
            </p:nvSpPr>
            <p:spPr bwMode="auto">
              <a:xfrm>
                <a:off x="2004" y="2184"/>
                <a:ext cx="73" cy="1"/>
              </a:xfrm>
              <a:custGeom>
                <a:avLst/>
                <a:gdLst>
                  <a:gd name="T0" fmla="*/ 0 w 729"/>
                  <a:gd name="T1" fmla="*/ 728 w 729"/>
                  <a:gd name="T2" fmla="*/ 729 w 729"/>
                </a:gdLst>
                <a:ahLst/>
                <a:cxnLst>
                  <a:cxn ang="0">
                    <a:pos x="T0" y="0"/>
                  </a:cxn>
                  <a:cxn ang="0">
                    <a:pos x="T1" y="0"/>
                  </a:cxn>
                  <a:cxn ang="0">
                    <a:pos x="T2" y="0"/>
                  </a:cxn>
                </a:cxnLst>
                <a:rect l="0" t="0" r="r" b="b"/>
                <a:pathLst>
                  <a:path w="729">
                    <a:moveTo>
                      <a:pt x="0" y="0"/>
                    </a:moveTo>
                    <a:lnTo>
                      <a:pt x="728" y="0"/>
                    </a:lnTo>
                    <a:lnTo>
                      <a:pt x="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61" name="Freeform 205"/>
              <p:cNvSpPr>
                <a:spLocks/>
              </p:cNvSpPr>
              <p:nvPr/>
            </p:nvSpPr>
            <p:spPr bwMode="auto">
              <a:xfrm>
                <a:off x="2077" y="2126"/>
                <a:ext cx="1" cy="58"/>
              </a:xfrm>
              <a:custGeom>
                <a:avLst/>
                <a:gdLst>
                  <a:gd name="T0" fmla="*/ 0 w 1"/>
                  <a:gd name="T1" fmla="*/ 0 h 581"/>
                  <a:gd name="T2" fmla="*/ 0 w 1"/>
                  <a:gd name="T3" fmla="*/ 581 h 581"/>
                  <a:gd name="T4" fmla="*/ 1 w 1"/>
                  <a:gd name="T5" fmla="*/ 581 h 581"/>
                </a:gdLst>
                <a:ahLst/>
                <a:cxnLst>
                  <a:cxn ang="0">
                    <a:pos x="T0" y="T1"/>
                  </a:cxn>
                  <a:cxn ang="0">
                    <a:pos x="T2" y="T3"/>
                  </a:cxn>
                  <a:cxn ang="0">
                    <a:pos x="T4" y="T5"/>
                  </a:cxn>
                </a:cxnLst>
                <a:rect l="0" t="0" r="r" b="b"/>
                <a:pathLst>
                  <a:path w="1" h="581">
                    <a:moveTo>
                      <a:pt x="0" y="0"/>
                    </a:moveTo>
                    <a:lnTo>
                      <a:pt x="0" y="581"/>
                    </a:lnTo>
                    <a:lnTo>
                      <a:pt x="1" y="58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62" name="Freeform 206"/>
              <p:cNvSpPr>
                <a:spLocks/>
              </p:cNvSpPr>
              <p:nvPr/>
            </p:nvSpPr>
            <p:spPr bwMode="auto">
              <a:xfrm>
                <a:off x="2077" y="2126"/>
                <a:ext cx="18" cy="58"/>
              </a:xfrm>
              <a:custGeom>
                <a:avLst/>
                <a:gdLst>
                  <a:gd name="T0" fmla="*/ 0 w 177"/>
                  <a:gd name="T1" fmla="*/ 581 h 581"/>
                  <a:gd name="T2" fmla="*/ 177 w 177"/>
                  <a:gd name="T3" fmla="*/ 413 h 581"/>
                  <a:gd name="T4" fmla="*/ 177 w 177"/>
                  <a:gd name="T5" fmla="*/ 168 h 581"/>
                  <a:gd name="T6" fmla="*/ 0 w 177"/>
                  <a:gd name="T7" fmla="*/ 0 h 581"/>
                  <a:gd name="T8" fmla="*/ 1 w 177"/>
                  <a:gd name="T9" fmla="*/ 0 h 581"/>
                </a:gdLst>
                <a:ahLst/>
                <a:cxnLst>
                  <a:cxn ang="0">
                    <a:pos x="T0" y="T1"/>
                  </a:cxn>
                  <a:cxn ang="0">
                    <a:pos x="T2" y="T3"/>
                  </a:cxn>
                  <a:cxn ang="0">
                    <a:pos x="T4" y="T5"/>
                  </a:cxn>
                  <a:cxn ang="0">
                    <a:pos x="T6" y="T7"/>
                  </a:cxn>
                  <a:cxn ang="0">
                    <a:pos x="T8" y="T9"/>
                  </a:cxn>
                </a:cxnLst>
                <a:rect l="0" t="0" r="r" b="b"/>
                <a:pathLst>
                  <a:path w="177" h="581">
                    <a:moveTo>
                      <a:pt x="0" y="581"/>
                    </a:moveTo>
                    <a:lnTo>
                      <a:pt x="177" y="413"/>
                    </a:lnTo>
                    <a:lnTo>
                      <a:pt x="177" y="168"/>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63" name="Freeform 207"/>
              <p:cNvSpPr>
                <a:spLocks/>
              </p:cNvSpPr>
              <p:nvPr/>
            </p:nvSpPr>
            <p:spPr bwMode="auto">
              <a:xfrm>
                <a:off x="1380" y="2057"/>
                <a:ext cx="1" cy="2"/>
              </a:xfrm>
              <a:custGeom>
                <a:avLst/>
                <a:gdLst>
                  <a:gd name="T0" fmla="*/ 0 w 1"/>
                  <a:gd name="T1" fmla="*/ 16 h 16"/>
                  <a:gd name="T2" fmla="*/ 0 w 1"/>
                  <a:gd name="T3" fmla="*/ 0 h 16"/>
                  <a:gd name="T4" fmla="*/ 1 w 1"/>
                  <a:gd name="T5" fmla="*/ 0 h 16"/>
                </a:gdLst>
                <a:ahLst/>
                <a:cxnLst>
                  <a:cxn ang="0">
                    <a:pos x="T0" y="T1"/>
                  </a:cxn>
                  <a:cxn ang="0">
                    <a:pos x="T2" y="T3"/>
                  </a:cxn>
                  <a:cxn ang="0">
                    <a:pos x="T4" y="T5"/>
                  </a:cxn>
                </a:cxnLst>
                <a:rect l="0" t="0" r="r" b="b"/>
                <a:pathLst>
                  <a:path w="1" h="16">
                    <a:moveTo>
                      <a:pt x="0" y="1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64" name="Freeform 208"/>
              <p:cNvSpPr>
                <a:spLocks/>
              </p:cNvSpPr>
              <p:nvPr/>
            </p:nvSpPr>
            <p:spPr bwMode="auto">
              <a:xfrm>
                <a:off x="1382" y="2044"/>
                <a:ext cx="1" cy="14"/>
              </a:xfrm>
              <a:custGeom>
                <a:avLst/>
                <a:gdLst>
                  <a:gd name="T0" fmla="*/ 0 w 1"/>
                  <a:gd name="T1" fmla="*/ 141 h 141"/>
                  <a:gd name="T2" fmla="*/ 0 w 1"/>
                  <a:gd name="T3" fmla="*/ 0 h 141"/>
                  <a:gd name="T4" fmla="*/ 1 w 1"/>
                  <a:gd name="T5" fmla="*/ 0 h 141"/>
                </a:gdLst>
                <a:ahLst/>
                <a:cxnLst>
                  <a:cxn ang="0">
                    <a:pos x="T0" y="T1"/>
                  </a:cxn>
                  <a:cxn ang="0">
                    <a:pos x="T2" y="T3"/>
                  </a:cxn>
                  <a:cxn ang="0">
                    <a:pos x="T4" y="T5"/>
                  </a:cxn>
                </a:cxnLst>
                <a:rect l="0" t="0" r="r" b="b"/>
                <a:pathLst>
                  <a:path w="1" h="141">
                    <a:moveTo>
                      <a:pt x="0" y="1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65" name="Freeform 209"/>
              <p:cNvSpPr>
                <a:spLocks/>
              </p:cNvSpPr>
              <p:nvPr/>
            </p:nvSpPr>
            <p:spPr bwMode="auto">
              <a:xfrm>
                <a:off x="1425" y="2039"/>
                <a:ext cx="315" cy="4"/>
              </a:xfrm>
              <a:custGeom>
                <a:avLst/>
                <a:gdLst>
                  <a:gd name="T0" fmla="*/ 3150 w 3150"/>
                  <a:gd name="T1" fmla="*/ 0 h 48"/>
                  <a:gd name="T2" fmla="*/ 0 w 3150"/>
                  <a:gd name="T3" fmla="*/ 48 h 48"/>
                  <a:gd name="T4" fmla="*/ 1 w 3150"/>
                  <a:gd name="T5" fmla="*/ 48 h 48"/>
                </a:gdLst>
                <a:ahLst/>
                <a:cxnLst>
                  <a:cxn ang="0">
                    <a:pos x="T0" y="T1"/>
                  </a:cxn>
                  <a:cxn ang="0">
                    <a:pos x="T2" y="T3"/>
                  </a:cxn>
                  <a:cxn ang="0">
                    <a:pos x="T4" y="T5"/>
                  </a:cxn>
                </a:cxnLst>
                <a:rect l="0" t="0" r="r" b="b"/>
                <a:pathLst>
                  <a:path w="3150" h="48">
                    <a:moveTo>
                      <a:pt x="3150" y="0"/>
                    </a:moveTo>
                    <a:lnTo>
                      <a:pt x="0" y="48"/>
                    </a:lnTo>
                    <a:lnTo>
                      <a:pt x="1" y="4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66" name="Freeform 210"/>
              <p:cNvSpPr>
                <a:spLocks/>
              </p:cNvSpPr>
              <p:nvPr/>
            </p:nvSpPr>
            <p:spPr bwMode="auto">
              <a:xfrm>
                <a:off x="1342" y="2077"/>
                <a:ext cx="15" cy="1"/>
              </a:xfrm>
              <a:custGeom>
                <a:avLst/>
                <a:gdLst>
                  <a:gd name="T0" fmla="*/ 0 w 147"/>
                  <a:gd name="T1" fmla="*/ 146 w 147"/>
                  <a:gd name="T2" fmla="*/ 147 w 147"/>
                </a:gdLst>
                <a:ahLst/>
                <a:cxnLst>
                  <a:cxn ang="0">
                    <a:pos x="T0" y="0"/>
                  </a:cxn>
                  <a:cxn ang="0">
                    <a:pos x="T1" y="0"/>
                  </a:cxn>
                  <a:cxn ang="0">
                    <a:pos x="T2" y="0"/>
                  </a:cxn>
                </a:cxnLst>
                <a:rect l="0" t="0" r="r" b="b"/>
                <a:pathLst>
                  <a:path w="147">
                    <a:moveTo>
                      <a:pt x="0" y="0"/>
                    </a:moveTo>
                    <a:lnTo>
                      <a:pt x="146" y="0"/>
                    </a:lnTo>
                    <a:lnTo>
                      <a:pt x="1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67" name="Freeform 211"/>
              <p:cNvSpPr>
                <a:spLocks/>
              </p:cNvSpPr>
              <p:nvPr/>
            </p:nvSpPr>
            <p:spPr bwMode="auto">
              <a:xfrm>
                <a:off x="1363" y="2077"/>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68" name="Freeform 212"/>
              <p:cNvSpPr>
                <a:spLocks/>
              </p:cNvSpPr>
              <p:nvPr/>
            </p:nvSpPr>
            <p:spPr bwMode="auto">
              <a:xfrm>
                <a:off x="1381" y="2077"/>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69" name="Freeform 213"/>
              <p:cNvSpPr>
                <a:spLocks/>
              </p:cNvSpPr>
              <p:nvPr/>
            </p:nvSpPr>
            <p:spPr bwMode="auto">
              <a:xfrm>
                <a:off x="1399" y="2077"/>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0" name="Freeform 214"/>
              <p:cNvSpPr>
                <a:spLocks/>
              </p:cNvSpPr>
              <p:nvPr/>
            </p:nvSpPr>
            <p:spPr bwMode="auto">
              <a:xfrm>
                <a:off x="1417" y="2077"/>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1" name="Freeform 215"/>
              <p:cNvSpPr>
                <a:spLocks/>
              </p:cNvSpPr>
              <p:nvPr/>
            </p:nvSpPr>
            <p:spPr bwMode="auto">
              <a:xfrm>
                <a:off x="1435" y="2077"/>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2" name="Freeform 216"/>
              <p:cNvSpPr>
                <a:spLocks/>
              </p:cNvSpPr>
              <p:nvPr/>
            </p:nvSpPr>
            <p:spPr bwMode="auto">
              <a:xfrm>
                <a:off x="1453" y="2077"/>
                <a:ext cx="13"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3" name="Freeform 217"/>
              <p:cNvSpPr>
                <a:spLocks/>
              </p:cNvSpPr>
              <p:nvPr/>
            </p:nvSpPr>
            <p:spPr bwMode="auto">
              <a:xfrm>
                <a:off x="1472" y="2077"/>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4" name="Freeform 218"/>
              <p:cNvSpPr>
                <a:spLocks/>
              </p:cNvSpPr>
              <p:nvPr/>
            </p:nvSpPr>
            <p:spPr bwMode="auto">
              <a:xfrm>
                <a:off x="1490" y="2077"/>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5" name="Freeform 219"/>
              <p:cNvSpPr>
                <a:spLocks/>
              </p:cNvSpPr>
              <p:nvPr/>
            </p:nvSpPr>
            <p:spPr bwMode="auto">
              <a:xfrm>
                <a:off x="1508" y="2077"/>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6" name="Freeform 220"/>
              <p:cNvSpPr>
                <a:spLocks/>
              </p:cNvSpPr>
              <p:nvPr/>
            </p:nvSpPr>
            <p:spPr bwMode="auto">
              <a:xfrm>
                <a:off x="1526" y="2077"/>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7" name="Freeform 221"/>
              <p:cNvSpPr>
                <a:spLocks/>
              </p:cNvSpPr>
              <p:nvPr/>
            </p:nvSpPr>
            <p:spPr bwMode="auto">
              <a:xfrm>
                <a:off x="1544" y="2077"/>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8" name="Freeform 222"/>
              <p:cNvSpPr>
                <a:spLocks/>
              </p:cNvSpPr>
              <p:nvPr/>
            </p:nvSpPr>
            <p:spPr bwMode="auto">
              <a:xfrm>
                <a:off x="1562" y="2077"/>
                <a:ext cx="12" cy="1"/>
              </a:xfrm>
              <a:custGeom>
                <a:avLst/>
                <a:gdLst>
                  <a:gd name="T0" fmla="*/ 0 w 123"/>
                  <a:gd name="T1" fmla="*/ 121 w 123"/>
                  <a:gd name="T2" fmla="*/ 123 w 123"/>
                </a:gdLst>
                <a:ahLst/>
                <a:cxnLst>
                  <a:cxn ang="0">
                    <a:pos x="T0" y="0"/>
                  </a:cxn>
                  <a:cxn ang="0">
                    <a:pos x="T1" y="0"/>
                  </a:cxn>
                  <a:cxn ang="0">
                    <a:pos x="T2" y="0"/>
                  </a:cxn>
                </a:cxnLst>
                <a:rect l="0" t="0" r="r" b="b"/>
                <a:pathLst>
                  <a:path w="123">
                    <a:moveTo>
                      <a:pt x="0" y="0"/>
                    </a:moveTo>
                    <a:lnTo>
                      <a:pt x="121"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79" name="Freeform 223"/>
              <p:cNvSpPr>
                <a:spLocks/>
              </p:cNvSpPr>
              <p:nvPr/>
            </p:nvSpPr>
            <p:spPr bwMode="auto">
              <a:xfrm>
                <a:off x="1580" y="2077"/>
                <a:ext cx="12" cy="1"/>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0" name="Freeform 224"/>
              <p:cNvSpPr>
                <a:spLocks/>
              </p:cNvSpPr>
              <p:nvPr/>
            </p:nvSpPr>
            <p:spPr bwMode="auto">
              <a:xfrm>
                <a:off x="1598" y="2077"/>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1" name="Freeform 225"/>
              <p:cNvSpPr>
                <a:spLocks/>
              </p:cNvSpPr>
              <p:nvPr/>
            </p:nvSpPr>
            <p:spPr bwMode="auto">
              <a:xfrm>
                <a:off x="1616" y="2077"/>
                <a:ext cx="13"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2" name="Freeform 226"/>
              <p:cNvSpPr>
                <a:spLocks/>
              </p:cNvSpPr>
              <p:nvPr/>
            </p:nvSpPr>
            <p:spPr bwMode="auto">
              <a:xfrm>
                <a:off x="1634" y="2077"/>
                <a:ext cx="13"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3" name="Freeform 227"/>
              <p:cNvSpPr>
                <a:spLocks/>
              </p:cNvSpPr>
              <p:nvPr/>
            </p:nvSpPr>
            <p:spPr bwMode="auto">
              <a:xfrm>
                <a:off x="1653" y="2077"/>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4" name="Freeform 228"/>
              <p:cNvSpPr>
                <a:spLocks/>
              </p:cNvSpPr>
              <p:nvPr/>
            </p:nvSpPr>
            <p:spPr bwMode="auto">
              <a:xfrm>
                <a:off x="1671" y="2077"/>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5" name="Freeform 229"/>
              <p:cNvSpPr>
                <a:spLocks/>
              </p:cNvSpPr>
              <p:nvPr/>
            </p:nvSpPr>
            <p:spPr bwMode="auto">
              <a:xfrm>
                <a:off x="1689" y="2077"/>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6" name="Freeform 230"/>
              <p:cNvSpPr>
                <a:spLocks/>
              </p:cNvSpPr>
              <p:nvPr/>
            </p:nvSpPr>
            <p:spPr bwMode="auto">
              <a:xfrm>
                <a:off x="1707" y="2077"/>
                <a:ext cx="12" cy="1"/>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7" name="Freeform 231"/>
              <p:cNvSpPr>
                <a:spLocks/>
              </p:cNvSpPr>
              <p:nvPr/>
            </p:nvSpPr>
            <p:spPr bwMode="auto">
              <a:xfrm>
                <a:off x="1725" y="2077"/>
                <a:ext cx="15" cy="1"/>
              </a:xfrm>
              <a:custGeom>
                <a:avLst/>
                <a:gdLst>
                  <a:gd name="T0" fmla="*/ 0 w 147"/>
                  <a:gd name="T1" fmla="*/ 146 w 147"/>
                  <a:gd name="T2" fmla="*/ 147 w 147"/>
                </a:gdLst>
                <a:ahLst/>
                <a:cxnLst>
                  <a:cxn ang="0">
                    <a:pos x="T0" y="0"/>
                  </a:cxn>
                  <a:cxn ang="0">
                    <a:pos x="T1" y="0"/>
                  </a:cxn>
                  <a:cxn ang="0">
                    <a:pos x="T2" y="0"/>
                  </a:cxn>
                </a:cxnLst>
                <a:rect l="0" t="0" r="r" b="b"/>
                <a:pathLst>
                  <a:path w="147">
                    <a:moveTo>
                      <a:pt x="0" y="0"/>
                    </a:moveTo>
                    <a:lnTo>
                      <a:pt x="146" y="0"/>
                    </a:lnTo>
                    <a:lnTo>
                      <a:pt x="1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8" name="Freeform 232"/>
              <p:cNvSpPr>
                <a:spLocks/>
              </p:cNvSpPr>
              <p:nvPr/>
            </p:nvSpPr>
            <p:spPr bwMode="auto">
              <a:xfrm>
                <a:off x="1338" y="2057"/>
                <a:ext cx="2" cy="8"/>
              </a:xfrm>
              <a:custGeom>
                <a:avLst/>
                <a:gdLst>
                  <a:gd name="T0" fmla="*/ 0 w 18"/>
                  <a:gd name="T1" fmla="*/ 0 h 78"/>
                  <a:gd name="T2" fmla="*/ 17 w 18"/>
                  <a:gd name="T3" fmla="*/ 78 h 78"/>
                  <a:gd name="T4" fmla="*/ 18 w 18"/>
                  <a:gd name="T5" fmla="*/ 78 h 78"/>
                </a:gdLst>
                <a:ahLst/>
                <a:cxnLst>
                  <a:cxn ang="0">
                    <a:pos x="T0" y="T1"/>
                  </a:cxn>
                  <a:cxn ang="0">
                    <a:pos x="T2" y="T3"/>
                  </a:cxn>
                  <a:cxn ang="0">
                    <a:pos x="T4" y="T5"/>
                  </a:cxn>
                </a:cxnLst>
                <a:rect l="0" t="0" r="r" b="b"/>
                <a:pathLst>
                  <a:path w="18" h="78">
                    <a:moveTo>
                      <a:pt x="0" y="0"/>
                    </a:moveTo>
                    <a:lnTo>
                      <a:pt x="17" y="78"/>
                    </a:lnTo>
                    <a:lnTo>
                      <a:pt x="18" y="7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89" name="Freeform 233"/>
              <p:cNvSpPr>
                <a:spLocks/>
              </p:cNvSpPr>
              <p:nvPr/>
            </p:nvSpPr>
            <p:spPr bwMode="auto">
              <a:xfrm>
                <a:off x="1341" y="2071"/>
                <a:ext cx="2" cy="8"/>
              </a:xfrm>
              <a:custGeom>
                <a:avLst/>
                <a:gdLst>
                  <a:gd name="T0" fmla="*/ 0 w 18"/>
                  <a:gd name="T1" fmla="*/ 0 h 77"/>
                  <a:gd name="T2" fmla="*/ 17 w 18"/>
                  <a:gd name="T3" fmla="*/ 77 h 77"/>
                  <a:gd name="T4" fmla="*/ 18 w 18"/>
                  <a:gd name="T5" fmla="*/ 77 h 77"/>
                </a:gdLst>
                <a:ahLst/>
                <a:cxnLst>
                  <a:cxn ang="0">
                    <a:pos x="T0" y="T1"/>
                  </a:cxn>
                  <a:cxn ang="0">
                    <a:pos x="T2" y="T3"/>
                  </a:cxn>
                  <a:cxn ang="0">
                    <a:pos x="T4" y="T5"/>
                  </a:cxn>
                </a:cxnLst>
                <a:rect l="0" t="0" r="r" b="b"/>
                <a:pathLst>
                  <a:path w="18" h="77">
                    <a:moveTo>
                      <a:pt x="0" y="0"/>
                    </a:moveTo>
                    <a:lnTo>
                      <a:pt x="17" y="77"/>
                    </a:lnTo>
                    <a:lnTo>
                      <a:pt x="18"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0" name="Freeform 234"/>
              <p:cNvSpPr>
                <a:spLocks/>
              </p:cNvSpPr>
              <p:nvPr/>
            </p:nvSpPr>
            <p:spPr bwMode="auto">
              <a:xfrm>
                <a:off x="1749" y="2058"/>
                <a:ext cx="255" cy="1"/>
              </a:xfrm>
              <a:custGeom>
                <a:avLst/>
                <a:gdLst>
                  <a:gd name="T0" fmla="*/ 0 w 2551"/>
                  <a:gd name="T1" fmla="*/ 2550 w 2551"/>
                  <a:gd name="T2" fmla="*/ 2551 w 2551"/>
                </a:gdLst>
                <a:ahLst/>
                <a:cxnLst>
                  <a:cxn ang="0">
                    <a:pos x="T0" y="0"/>
                  </a:cxn>
                  <a:cxn ang="0">
                    <a:pos x="T1" y="0"/>
                  </a:cxn>
                  <a:cxn ang="0">
                    <a:pos x="T2" y="0"/>
                  </a:cxn>
                </a:cxnLst>
                <a:rect l="0" t="0" r="r" b="b"/>
                <a:pathLst>
                  <a:path w="2551">
                    <a:moveTo>
                      <a:pt x="0" y="0"/>
                    </a:moveTo>
                    <a:lnTo>
                      <a:pt x="2550" y="0"/>
                    </a:lnTo>
                    <a:lnTo>
                      <a:pt x="25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1" name="Freeform 235"/>
              <p:cNvSpPr>
                <a:spLocks/>
              </p:cNvSpPr>
              <p:nvPr/>
            </p:nvSpPr>
            <p:spPr bwMode="auto">
              <a:xfrm>
                <a:off x="1382" y="2043"/>
                <a:ext cx="43" cy="1"/>
              </a:xfrm>
              <a:custGeom>
                <a:avLst/>
                <a:gdLst>
                  <a:gd name="T0" fmla="*/ 427 w 427"/>
                  <a:gd name="T1" fmla="*/ 0 h 7"/>
                  <a:gd name="T2" fmla="*/ 0 w 427"/>
                  <a:gd name="T3" fmla="*/ 7 h 7"/>
                  <a:gd name="T4" fmla="*/ 1 w 427"/>
                  <a:gd name="T5" fmla="*/ 7 h 7"/>
                </a:gdLst>
                <a:ahLst/>
                <a:cxnLst>
                  <a:cxn ang="0">
                    <a:pos x="T0" y="T1"/>
                  </a:cxn>
                  <a:cxn ang="0">
                    <a:pos x="T2" y="T3"/>
                  </a:cxn>
                  <a:cxn ang="0">
                    <a:pos x="T4" y="T5"/>
                  </a:cxn>
                </a:cxnLst>
                <a:rect l="0" t="0" r="r" b="b"/>
                <a:pathLst>
                  <a:path w="427" h="7">
                    <a:moveTo>
                      <a:pt x="427" y="0"/>
                    </a:moveTo>
                    <a:lnTo>
                      <a:pt x="0" y="7"/>
                    </a:lnTo>
                    <a:lnTo>
                      <a:pt x="1" y="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2" name="Freeform 236"/>
              <p:cNvSpPr>
                <a:spLocks/>
              </p:cNvSpPr>
              <p:nvPr/>
            </p:nvSpPr>
            <p:spPr bwMode="auto">
              <a:xfrm>
                <a:off x="1618" y="1889"/>
                <a:ext cx="97" cy="1"/>
              </a:xfrm>
              <a:custGeom>
                <a:avLst/>
                <a:gdLst>
                  <a:gd name="T0" fmla="*/ 0 w 967"/>
                  <a:gd name="T1" fmla="*/ 966 w 967"/>
                  <a:gd name="T2" fmla="*/ 967 w 967"/>
                </a:gdLst>
                <a:ahLst/>
                <a:cxnLst>
                  <a:cxn ang="0">
                    <a:pos x="T0" y="0"/>
                  </a:cxn>
                  <a:cxn ang="0">
                    <a:pos x="T1" y="0"/>
                  </a:cxn>
                  <a:cxn ang="0">
                    <a:pos x="T2" y="0"/>
                  </a:cxn>
                </a:cxnLst>
                <a:rect l="0" t="0" r="r" b="b"/>
                <a:pathLst>
                  <a:path w="967">
                    <a:moveTo>
                      <a:pt x="0" y="0"/>
                    </a:moveTo>
                    <a:lnTo>
                      <a:pt x="966" y="0"/>
                    </a:lnTo>
                    <a:lnTo>
                      <a:pt x="9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3" name="Freeform 237"/>
              <p:cNvSpPr>
                <a:spLocks/>
              </p:cNvSpPr>
              <p:nvPr/>
            </p:nvSpPr>
            <p:spPr bwMode="auto">
              <a:xfrm>
                <a:off x="1570" y="1816"/>
                <a:ext cx="5" cy="24"/>
              </a:xfrm>
              <a:custGeom>
                <a:avLst/>
                <a:gdLst>
                  <a:gd name="T0" fmla="*/ 50 w 51"/>
                  <a:gd name="T1" fmla="*/ 0 h 243"/>
                  <a:gd name="T2" fmla="*/ 0 w 51"/>
                  <a:gd name="T3" fmla="*/ 122 h 243"/>
                  <a:gd name="T4" fmla="*/ 50 w 51"/>
                  <a:gd name="T5" fmla="*/ 243 h 243"/>
                  <a:gd name="T6" fmla="*/ 51 w 51"/>
                  <a:gd name="T7" fmla="*/ 243 h 243"/>
                </a:gdLst>
                <a:ahLst/>
                <a:cxnLst>
                  <a:cxn ang="0">
                    <a:pos x="T0" y="T1"/>
                  </a:cxn>
                  <a:cxn ang="0">
                    <a:pos x="T2" y="T3"/>
                  </a:cxn>
                  <a:cxn ang="0">
                    <a:pos x="T4" y="T5"/>
                  </a:cxn>
                  <a:cxn ang="0">
                    <a:pos x="T6" y="T7"/>
                  </a:cxn>
                </a:cxnLst>
                <a:rect l="0" t="0" r="r" b="b"/>
                <a:pathLst>
                  <a:path w="51" h="243">
                    <a:moveTo>
                      <a:pt x="50" y="0"/>
                    </a:moveTo>
                    <a:lnTo>
                      <a:pt x="0" y="122"/>
                    </a:lnTo>
                    <a:lnTo>
                      <a:pt x="50" y="243"/>
                    </a:lnTo>
                    <a:lnTo>
                      <a:pt x="51" y="2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4" name="Freeform 238"/>
              <p:cNvSpPr>
                <a:spLocks/>
              </p:cNvSpPr>
              <p:nvPr/>
            </p:nvSpPr>
            <p:spPr bwMode="auto">
              <a:xfrm>
                <a:off x="1574" y="1816"/>
                <a:ext cx="1" cy="97"/>
              </a:xfrm>
              <a:custGeom>
                <a:avLst/>
                <a:gdLst>
                  <a:gd name="T0" fmla="*/ 0 w 1"/>
                  <a:gd name="T1" fmla="*/ 968 h 968"/>
                  <a:gd name="T2" fmla="*/ 0 w 1"/>
                  <a:gd name="T3" fmla="*/ 0 h 968"/>
                  <a:gd name="T4" fmla="*/ 1 w 1"/>
                  <a:gd name="T5" fmla="*/ 0 h 968"/>
                </a:gdLst>
                <a:ahLst/>
                <a:cxnLst>
                  <a:cxn ang="0">
                    <a:pos x="T0" y="T1"/>
                  </a:cxn>
                  <a:cxn ang="0">
                    <a:pos x="T2" y="T3"/>
                  </a:cxn>
                  <a:cxn ang="0">
                    <a:pos x="T4" y="T5"/>
                  </a:cxn>
                </a:cxnLst>
                <a:rect l="0" t="0" r="r" b="b"/>
                <a:pathLst>
                  <a:path w="1" h="968">
                    <a:moveTo>
                      <a:pt x="0" y="9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5" name="Freeform 239"/>
              <p:cNvSpPr>
                <a:spLocks/>
              </p:cNvSpPr>
              <p:nvPr/>
            </p:nvSpPr>
            <p:spPr bwMode="auto">
              <a:xfrm>
                <a:off x="1570" y="1827"/>
                <a:ext cx="1" cy="75"/>
              </a:xfrm>
              <a:custGeom>
                <a:avLst/>
                <a:gdLst>
                  <a:gd name="T0" fmla="*/ 0 w 2"/>
                  <a:gd name="T1" fmla="*/ 755 h 755"/>
                  <a:gd name="T2" fmla="*/ 0 w 2"/>
                  <a:gd name="T3" fmla="*/ 0 h 755"/>
                  <a:gd name="T4" fmla="*/ 2 w 2"/>
                  <a:gd name="T5" fmla="*/ 0 h 755"/>
                </a:gdLst>
                <a:ahLst/>
                <a:cxnLst>
                  <a:cxn ang="0">
                    <a:pos x="T0" y="T1"/>
                  </a:cxn>
                  <a:cxn ang="0">
                    <a:pos x="T2" y="T3"/>
                  </a:cxn>
                  <a:cxn ang="0">
                    <a:pos x="T4" y="T5"/>
                  </a:cxn>
                </a:cxnLst>
                <a:rect l="0" t="0" r="r" b="b"/>
                <a:pathLst>
                  <a:path w="2" h="755">
                    <a:moveTo>
                      <a:pt x="0" y="75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6" name="Freeform 240"/>
              <p:cNvSpPr>
                <a:spLocks/>
              </p:cNvSpPr>
              <p:nvPr/>
            </p:nvSpPr>
            <p:spPr bwMode="auto">
              <a:xfrm>
                <a:off x="1618" y="1889"/>
                <a:ext cx="1" cy="24"/>
              </a:xfrm>
              <a:custGeom>
                <a:avLst/>
                <a:gdLst>
                  <a:gd name="T0" fmla="*/ 0 w 1"/>
                  <a:gd name="T1" fmla="*/ 242 h 242"/>
                  <a:gd name="T2" fmla="*/ 0 w 1"/>
                  <a:gd name="T3" fmla="*/ 0 h 242"/>
                  <a:gd name="T4" fmla="*/ 1 w 1"/>
                  <a:gd name="T5" fmla="*/ 0 h 242"/>
                </a:gdLst>
                <a:ahLst/>
                <a:cxnLst>
                  <a:cxn ang="0">
                    <a:pos x="T0" y="T1"/>
                  </a:cxn>
                  <a:cxn ang="0">
                    <a:pos x="T2" y="T3"/>
                  </a:cxn>
                  <a:cxn ang="0">
                    <a:pos x="T4" y="T5"/>
                  </a:cxn>
                </a:cxnLst>
                <a:rect l="0" t="0" r="r" b="b"/>
                <a:pathLst>
                  <a:path w="1" h="242">
                    <a:moveTo>
                      <a:pt x="0" y="2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7" name="Freeform 241"/>
              <p:cNvSpPr>
                <a:spLocks/>
              </p:cNvSpPr>
              <p:nvPr/>
            </p:nvSpPr>
            <p:spPr bwMode="auto">
              <a:xfrm>
                <a:off x="1570" y="1888"/>
                <a:ext cx="48" cy="1"/>
              </a:xfrm>
              <a:custGeom>
                <a:avLst/>
                <a:gdLst>
                  <a:gd name="T0" fmla="*/ 0 w 484"/>
                  <a:gd name="T1" fmla="*/ 0 h 1"/>
                  <a:gd name="T2" fmla="*/ 483 w 484"/>
                  <a:gd name="T3" fmla="*/ 1 h 1"/>
                  <a:gd name="T4" fmla="*/ 484 w 484"/>
                  <a:gd name="T5" fmla="*/ 1 h 1"/>
                </a:gdLst>
                <a:ahLst/>
                <a:cxnLst>
                  <a:cxn ang="0">
                    <a:pos x="T0" y="T1"/>
                  </a:cxn>
                  <a:cxn ang="0">
                    <a:pos x="T2" y="T3"/>
                  </a:cxn>
                  <a:cxn ang="0">
                    <a:pos x="T4" y="T5"/>
                  </a:cxn>
                </a:cxnLst>
                <a:rect l="0" t="0" r="r" b="b"/>
                <a:pathLst>
                  <a:path w="484" h="1">
                    <a:moveTo>
                      <a:pt x="0" y="0"/>
                    </a:moveTo>
                    <a:lnTo>
                      <a:pt x="483" y="1"/>
                    </a:lnTo>
                    <a:lnTo>
                      <a:pt x="484" y="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8" name="Freeform 242"/>
              <p:cNvSpPr>
                <a:spLocks/>
              </p:cNvSpPr>
              <p:nvPr/>
            </p:nvSpPr>
            <p:spPr bwMode="auto">
              <a:xfrm>
                <a:off x="1570" y="1840"/>
                <a:ext cx="48" cy="1"/>
              </a:xfrm>
              <a:custGeom>
                <a:avLst/>
                <a:gdLst>
                  <a:gd name="T0" fmla="*/ 0 w 484"/>
                  <a:gd name="T1" fmla="*/ 483 w 484"/>
                  <a:gd name="T2" fmla="*/ 484 w 484"/>
                </a:gdLst>
                <a:ahLst/>
                <a:cxnLst>
                  <a:cxn ang="0">
                    <a:pos x="T0" y="0"/>
                  </a:cxn>
                  <a:cxn ang="0">
                    <a:pos x="T1" y="0"/>
                  </a:cxn>
                  <a:cxn ang="0">
                    <a:pos x="T2" y="0"/>
                  </a:cxn>
                </a:cxnLst>
                <a:rect l="0" t="0" r="r" b="b"/>
                <a:pathLst>
                  <a:path w="484">
                    <a:moveTo>
                      <a:pt x="0" y="0"/>
                    </a:moveTo>
                    <a:lnTo>
                      <a:pt x="483" y="0"/>
                    </a:lnTo>
                    <a:lnTo>
                      <a:pt x="4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699" name="Freeform 243"/>
              <p:cNvSpPr>
                <a:spLocks/>
              </p:cNvSpPr>
              <p:nvPr/>
            </p:nvSpPr>
            <p:spPr bwMode="auto">
              <a:xfrm>
                <a:off x="1574" y="1913"/>
                <a:ext cx="44" cy="1"/>
              </a:xfrm>
              <a:custGeom>
                <a:avLst/>
                <a:gdLst>
                  <a:gd name="T0" fmla="*/ 0 w 435"/>
                  <a:gd name="T1" fmla="*/ 434 w 435"/>
                  <a:gd name="T2" fmla="*/ 435 w 435"/>
                </a:gdLst>
                <a:ahLst/>
                <a:cxnLst>
                  <a:cxn ang="0">
                    <a:pos x="T0" y="0"/>
                  </a:cxn>
                  <a:cxn ang="0">
                    <a:pos x="T1" y="0"/>
                  </a:cxn>
                  <a:cxn ang="0">
                    <a:pos x="T2" y="0"/>
                  </a:cxn>
                </a:cxnLst>
                <a:rect l="0" t="0" r="r" b="b"/>
                <a:pathLst>
                  <a:path w="435">
                    <a:moveTo>
                      <a:pt x="0" y="0"/>
                    </a:moveTo>
                    <a:lnTo>
                      <a:pt x="434" y="0"/>
                    </a:lnTo>
                    <a:lnTo>
                      <a:pt x="4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0" name="Freeform 244"/>
              <p:cNvSpPr>
                <a:spLocks/>
              </p:cNvSpPr>
              <p:nvPr/>
            </p:nvSpPr>
            <p:spPr bwMode="auto">
              <a:xfrm>
                <a:off x="1570" y="1888"/>
                <a:ext cx="5" cy="25"/>
              </a:xfrm>
              <a:custGeom>
                <a:avLst/>
                <a:gdLst>
                  <a:gd name="T0" fmla="*/ 50 w 51"/>
                  <a:gd name="T1" fmla="*/ 0 h 243"/>
                  <a:gd name="T2" fmla="*/ 0 w 51"/>
                  <a:gd name="T3" fmla="*/ 122 h 243"/>
                  <a:gd name="T4" fmla="*/ 50 w 51"/>
                  <a:gd name="T5" fmla="*/ 243 h 243"/>
                  <a:gd name="T6" fmla="*/ 51 w 51"/>
                  <a:gd name="T7" fmla="*/ 243 h 243"/>
                </a:gdLst>
                <a:ahLst/>
                <a:cxnLst>
                  <a:cxn ang="0">
                    <a:pos x="T0" y="T1"/>
                  </a:cxn>
                  <a:cxn ang="0">
                    <a:pos x="T2" y="T3"/>
                  </a:cxn>
                  <a:cxn ang="0">
                    <a:pos x="T4" y="T5"/>
                  </a:cxn>
                  <a:cxn ang="0">
                    <a:pos x="T6" y="T7"/>
                  </a:cxn>
                </a:cxnLst>
                <a:rect l="0" t="0" r="r" b="b"/>
                <a:pathLst>
                  <a:path w="51" h="243">
                    <a:moveTo>
                      <a:pt x="50" y="0"/>
                    </a:moveTo>
                    <a:lnTo>
                      <a:pt x="0" y="122"/>
                    </a:lnTo>
                    <a:lnTo>
                      <a:pt x="50" y="243"/>
                    </a:lnTo>
                    <a:lnTo>
                      <a:pt x="51" y="2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1" name="Freeform 245"/>
              <p:cNvSpPr>
                <a:spLocks/>
              </p:cNvSpPr>
              <p:nvPr/>
            </p:nvSpPr>
            <p:spPr bwMode="auto">
              <a:xfrm>
                <a:off x="1570" y="1840"/>
                <a:ext cx="5" cy="48"/>
              </a:xfrm>
              <a:custGeom>
                <a:avLst/>
                <a:gdLst>
                  <a:gd name="T0" fmla="*/ 49 w 50"/>
                  <a:gd name="T1" fmla="*/ 0 h 483"/>
                  <a:gd name="T2" fmla="*/ 0 w 50"/>
                  <a:gd name="T3" fmla="*/ 242 h 483"/>
                  <a:gd name="T4" fmla="*/ 49 w 50"/>
                  <a:gd name="T5" fmla="*/ 483 h 483"/>
                  <a:gd name="T6" fmla="*/ 50 w 50"/>
                  <a:gd name="T7" fmla="*/ 483 h 483"/>
                </a:gdLst>
                <a:ahLst/>
                <a:cxnLst>
                  <a:cxn ang="0">
                    <a:pos x="T0" y="T1"/>
                  </a:cxn>
                  <a:cxn ang="0">
                    <a:pos x="T2" y="T3"/>
                  </a:cxn>
                  <a:cxn ang="0">
                    <a:pos x="T4" y="T5"/>
                  </a:cxn>
                  <a:cxn ang="0">
                    <a:pos x="T6" y="T7"/>
                  </a:cxn>
                </a:cxnLst>
                <a:rect l="0" t="0" r="r" b="b"/>
                <a:pathLst>
                  <a:path w="50" h="483">
                    <a:moveTo>
                      <a:pt x="49" y="0"/>
                    </a:moveTo>
                    <a:lnTo>
                      <a:pt x="0" y="242"/>
                    </a:lnTo>
                    <a:lnTo>
                      <a:pt x="49" y="483"/>
                    </a:lnTo>
                    <a:lnTo>
                      <a:pt x="50" y="4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2" name="Freeform 246"/>
              <p:cNvSpPr>
                <a:spLocks/>
              </p:cNvSpPr>
              <p:nvPr/>
            </p:nvSpPr>
            <p:spPr bwMode="auto">
              <a:xfrm>
                <a:off x="1557" y="1840"/>
                <a:ext cx="13" cy="48"/>
              </a:xfrm>
              <a:custGeom>
                <a:avLst/>
                <a:gdLst>
                  <a:gd name="T0" fmla="*/ 130 w 132"/>
                  <a:gd name="T1" fmla="*/ 0 h 483"/>
                  <a:gd name="T2" fmla="*/ 0 w 132"/>
                  <a:gd name="T3" fmla="*/ 144 h 483"/>
                  <a:gd name="T4" fmla="*/ 0 w 132"/>
                  <a:gd name="T5" fmla="*/ 339 h 483"/>
                  <a:gd name="T6" fmla="*/ 130 w 132"/>
                  <a:gd name="T7" fmla="*/ 483 h 483"/>
                  <a:gd name="T8" fmla="*/ 132 w 132"/>
                  <a:gd name="T9" fmla="*/ 483 h 483"/>
                </a:gdLst>
                <a:ahLst/>
                <a:cxnLst>
                  <a:cxn ang="0">
                    <a:pos x="T0" y="T1"/>
                  </a:cxn>
                  <a:cxn ang="0">
                    <a:pos x="T2" y="T3"/>
                  </a:cxn>
                  <a:cxn ang="0">
                    <a:pos x="T4" y="T5"/>
                  </a:cxn>
                  <a:cxn ang="0">
                    <a:pos x="T6" y="T7"/>
                  </a:cxn>
                  <a:cxn ang="0">
                    <a:pos x="T8" y="T9"/>
                  </a:cxn>
                </a:cxnLst>
                <a:rect l="0" t="0" r="r" b="b"/>
                <a:pathLst>
                  <a:path w="132" h="483">
                    <a:moveTo>
                      <a:pt x="130" y="0"/>
                    </a:moveTo>
                    <a:lnTo>
                      <a:pt x="0" y="144"/>
                    </a:lnTo>
                    <a:lnTo>
                      <a:pt x="0" y="339"/>
                    </a:lnTo>
                    <a:lnTo>
                      <a:pt x="130" y="483"/>
                    </a:lnTo>
                    <a:lnTo>
                      <a:pt x="132" y="4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3" name="Freeform 247"/>
              <p:cNvSpPr>
                <a:spLocks/>
              </p:cNvSpPr>
              <p:nvPr/>
            </p:nvSpPr>
            <p:spPr bwMode="auto">
              <a:xfrm>
                <a:off x="1574" y="1840"/>
                <a:ext cx="1" cy="1"/>
              </a:xfrm>
              <a:custGeom>
                <a:avLst/>
                <a:gdLst>
                  <a:gd name="T0" fmla="*/ 0 w 1"/>
                  <a:gd name="T1" fmla="*/ 2 h 2"/>
                  <a:gd name="T2" fmla="*/ 0 w 1"/>
                  <a:gd name="T3" fmla="*/ 0 h 2"/>
                  <a:gd name="T4" fmla="*/ 1 w 1"/>
                  <a:gd name="T5" fmla="*/ 0 h 2"/>
                </a:gdLst>
                <a:ahLst/>
                <a:cxnLst>
                  <a:cxn ang="0">
                    <a:pos x="T0" y="T1"/>
                  </a:cxn>
                  <a:cxn ang="0">
                    <a:pos x="T2" y="T3"/>
                  </a:cxn>
                  <a:cxn ang="0">
                    <a:pos x="T4" y="T5"/>
                  </a:cxn>
                </a:cxnLst>
                <a:rect l="0" t="0" r="r" b="b"/>
                <a:pathLst>
                  <a:path w="1" h="2">
                    <a:moveTo>
                      <a:pt x="0" y="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4" name="Freeform 248"/>
              <p:cNvSpPr>
                <a:spLocks/>
              </p:cNvSpPr>
              <p:nvPr/>
            </p:nvSpPr>
            <p:spPr bwMode="auto">
              <a:xfrm>
                <a:off x="1574" y="1816"/>
                <a:ext cx="44" cy="1"/>
              </a:xfrm>
              <a:custGeom>
                <a:avLst/>
                <a:gdLst>
                  <a:gd name="T0" fmla="*/ 0 w 435"/>
                  <a:gd name="T1" fmla="*/ 434 w 435"/>
                  <a:gd name="T2" fmla="*/ 435 w 435"/>
                </a:gdLst>
                <a:ahLst/>
                <a:cxnLst>
                  <a:cxn ang="0">
                    <a:pos x="T0" y="0"/>
                  </a:cxn>
                  <a:cxn ang="0">
                    <a:pos x="T1" y="0"/>
                  </a:cxn>
                  <a:cxn ang="0">
                    <a:pos x="T2" y="0"/>
                  </a:cxn>
                </a:cxnLst>
                <a:rect l="0" t="0" r="r" b="b"/>
                <a:pathLst>
                  <a:path w="435">
                    <a:moveTo>
                      <a:pt x="0" y="0"/>
                    </a:moveTo>
                    <a:lnTo>
                      <a:pt x="434" y="0"/>
                    </a:lnTo>
                    <a:lnTo>
                      <a:pt x="4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5" name="Freeform 249"/>
              <p:cNvSpPr>
                <a:spLocks/>
              </p:cNvSpPr>
              <p:nvPr/>
            </p:nvSpPr>
            <p:spPr bwMode="auto">
              <a:xfrm>
                <a:off x="1618" y="1816"/>
                <a:ext cx="1" cy="24"/>
              </a:xfrm>
              <a:custGeom>
                <a:avLst/>
                <a:gdLst>
                  <a:gd name="T0" fmla="*/ 0 w 1"/>
                  <a:gd name="T1" fmla="*/ 242 h 242"/>
                  <a:gd name="T2" fmla="*/ 0 w 1"/>
                  <a:gd name="T3" fmla="*/ 0 h 242"/>
                  <a:gd name="T4" fmla="*/ 1 w 1"/>
                  <a:gd name="T5" fmla="*/ 0 h 242"/>
                </a:gdLst>
                <a:ahLst/>
                <a:cxnLst>
                  <a:cxn ang="0">
                    <a:pos x="T0" y="T1"/>
                  </a:cxn>
                  <a:cxn ang="0">
                    <a:pos x="T2" y="T3"/>
                  </a:cxn>
                  <a:cxn ang="0">
                    <a:pos x="T4" y="T5"/>
                  </a:cxn>
                </a:cxnLst>
                <a:rect l="0" t="0" r="r" b="b"/>
                <a:pathLst>
                  <a:path w="1" h="242">
                    <a:moveTo>
                      <a:pt x="0" y="2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6" name="Freeform 250"/>
              <p:cNvSpPr>
                <a:spLocks/>
              </p:cNvSpPr>
              <p:nvPr/>
            </p:nvSpPr>
            <p:spPr bwMode="auto">
              <a:xfrm>
                <a:off x="1425" y="1961"/>
                <a:ext cx="1" cy="1"/>
              </a:xfrm>
              <a:custGeom>
                <a:avLst/>
                <a:gdLst>
                  <a:gd name="T0" fmla="*/ 0 w 3"/>
                  <a:gd name="T1" fmla="*/ 3 h 3"/>
                  <a:gd name="T2" fmla="*/ 2 w 3"/>
                  <a:gd name="T3" fmla="*/ 0 h 3"/>
                  <a:gd name="T4" fmla="*/ 3 w 3"/>
                  <a:gd name="T5" fmla="*/ 0 h 3"/>
                </a:gdLst>
                <a:ahLst/>
                <a:cxnLst>
                  <a:cxn ang="0">
                    <a:pos x="T0" y="T1"/>
                  </a:cxn>
                  <a:cxn ang="0">
                    <a:pos x="T2" y="T3"/>
                  </a:cxn>
                  <a:cxn ang="0">
                    <a:pos x="T4" y="T5"/>
                  </a:cxn>
                </a:cxnLst>
                <a:rect l="0" t="0" r="r" b="b"/>
                <a:pathLst>
                  <a:path w="3" h="3">
                    <a:moveTo>
                      <a:pt x="0" y="3"/>
                    </a:moveTo>
                    <a:lnTo>
                      <a:pt x="2" y="0"/>
                    </a:lnTo>
                    <a:lnTo>
                      <a:pt x="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7" name="Freeform 251"/>
              <p:cNvSpPr>
                <a:spLocks/>
              </p:cNvSpPr>
              <p:nvPr/>
            </p:nvSpPr>
            <p:spPr bwMode="auto">
              <a:xfrm>
                <a:off x="1425" y="1961"/>
                <a:ext cx="17" cy="18"/>
              </a:xfrm>
              <a:custGeom>
                <a:avLst/>
                <a:gdLst>
                  <a:gd name="T0" fmla="*/ 0 w 173"/>
                  <a:gd name="T1" fmla="*/ 174 h 174"/>
                  <a:gd name="T2" fmla="*/ 172 w 173"/>
                  <a:gd name="T3" fmla="*/ 0 h 174"/>
                  <a:gd name="T4" fmla="*/ 173 w 173"/>
                  <a:gd name="T5" fmla="*/ 0 h 174"/>
                </a:gdLst>
                <a:ahLst/>
                <a:cxnLst>
                  <a:cxn ang="0">
                    <a:pos x="T0" y="T1"/>
                  </a:cxn>
                  <a:cxn ang="0">
                    <a:pos x="T2" y="T3"/>
                  </a:cxn>
                  <a:cxn ang="0">
                    <a:pos x="T4" y="T5"/>
                  </a:cxn>
                </a:cxnLst>
                <a:rect l="0" t="0" r="r" b="b"/>
                <a:pathLst>
                  <a:path w="173" h="174">
                    <a:moveTo>
                      <a:pt x="0" y="174"/>
                    </a:moveTo>
                    <a:lnTo>
                      <a:pt x="172" y="0"/>
                    </a:lnTo>
                    <a:lnTo>
                      <a:pt x="1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8" name="Freeform 252"/>
              <p:cNvSpPr>
                <a:spLocks/>
              </p:cNvSpPr>
              <p:nvPr/>
            </p:nvSpPr>
            <p:spPr bwMode="auto">
              <a:xfrm>
                <a:off x="1425" y="1961"/>
                <a:ext cx="34" cy="35"/>
              </a:xfrm>
              <a:custGeom>
                <a:avLst/>
                <a:gdLst>
                  <a:gd name="T0" fmla="*/ 0 w 345"/>
                  <a:gd name="T1" fmla="*/ 345 h 345"/>
                  <a:gd name="T2" fmla="*/ 344 w 345"/>
                  <a:gd name="T3" fmla="*/ 0 h 345"/>
                  <a:gd name="T4" fmla="*/ 345 w 345"/>
                  <a:gd name="T5" fmla="*/ 0 h 345"/>
                </a:gdLst>
                <a:ahLst/>
                <a:cxnLst>
                  <a:cxn ang="0">
                    <a:pos x="T0" y="T1"/>
                  </a:cxn>
                  <a:cxn ang="0">
                    <a:pos x="T2" y="T3"/>
                  </a:cxn>
                  <a:cxn ang="0">
                    <a:pos x="T4" y="T5"/>
                  </a:cxn>
                </a:cxnLst>
                <a:rect l="0" t="0" r="r" b="b"/>
                <a:pathLst>
                  <a:path w="345" h="345">
                    <a:moveTo>
                      <a:pt x="0" y="345"/>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09" name="Freeform 253"/>
              <p:cNvSpPr>
                <a:spLocks/>
              </p:cNvSpPr>
              <p:nvPr/>
            </p:nvSpPr>
            <p:spPr bwMode="auto">
              <a:xfrm>
                <a:off x="1425" y="1961"/>
                <a:ext cx="51" cy="52"/>
              </a:xfrm>
              <a:custGeom>
                <a:avLst/>
                <a:gdLst>
                  <a:gd name="T0" fmla="*/ 0 w 515"/>
                  <a:gd name="T1" fmla="*/ 517 h 517"/>
                  <a:gd name="T2" fmla="*/ 514 w 515"/>
                  <a:gd name="T3" fmla="*/ 0 h 517"/>
                  <a:gd name="T4" fmla="*/ 515 w 515"/>
                  <a:gd name="T5" fmla="*/ 0 h 517"/>
                </a:gdLst>
                <a:ahLst/>
                <a:cxnLst>
                  <a:cxn ang="0">
                    <a:pos x="T0" y="T1"/>
                  </a:cxn>
                  <a:cxn ang="0">
                    <a:pos x="T2" y="T3"/>
                  </a:cxn>
                  <a:cxn ang="0">
                    <a:pos x="T4" y="T5"/>
                  </a:cxn>
                </a:cxnLst>
                <a:rect l="0" t="0" r="r" b="b"/>
                <a:pathLst>
                  <a:path w="515" h="517">
                    <a:moveTo>
                      <a:pt x="0" y="517"/>
                    </a:moveTo>
                    <a:lnTo>
                      <a:pt x="514" y="0"/>
                    </a:lnTo>
                    <a:lnTo>
                      <a:pt x="5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0" name="Freeform 254"/>
              <p:cNvSpPr>
                <a:spLocks/>
              </p:cNvSpPr>
              <p:nvPr/>
            </p:nvSpPr>
            <p:spPr bwMode="auto">
              <a:xfrm>
                <a:off x="1425" y="1961"/>
                <a:ext cx="68" cy="69"/>
              </a:xfrm>
              <a:custGeom>
                <a:avLst/>
                <a:gdLst>
                  <a:gd name="T0" fmla="*/ 0 w 686"/>
                  <a:gd name="T1" fmla="*/ 687 h 687"/>
                  <a:gd name="T2" fmla="*/ 684 w 686"/>
                  <a:gd name="T3" fmla="*/ 0 h 687"/>
                  <a:gd name="T4" fmla="*/ 686 w 686"/>
                  <a:gd name="T5" fmla="*/ 0 h 687"/>
                </a:gdLst>
                <a:ahLst/>
                <a:cxnLst>
                  <a:cxn ang="0">
                    <a:pos x="T0" y="T1"/>
                  </a:cxn>
                  <a:cxn ang="0">
                    <a:pos x="T2" y="T3"/>
                  </a:cxn>
                  <a:cxn ang="0">
                    <a:pos x="T4" y="T5"/>
                  </a:cxn>
                </a:cxnLst>
                <a:rect l="0" t="0" r="r" b="b"/>
                <a:pathLst>
                  <a:path w="686" h="687">
                    <a:moveTo>
                      <a:pt x="0" y="687"/>
                    </a:moveTo>
                    <a:lnTo>
                      <a:pt x="684" y="0"/>
                    </a:lnTo>
                    <a:lnTo>
                      <a:pt x="6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1" name="Freeform 255"/>
              <p:cNvSpPr>
                <a:spLocks/>
              </p:cNvSpPr>
              <p:nvPr/>
            </p:nvSpPr>
            <p:spPr bwMode="auto">
              <a:xfrm>
                <a:off x="1428" y="1961"/>
                <a:ext cx="82" cy="82"/>
              </a:xfrm>
              <a:custGeom>
                <a:avLst/>
                <a:gdLst>
                  <a:gd name="T0" fmla="*/ 0 w 821"/>
                  <a:gd name="T1" fmla="*/ 822 h 822"/>
                  <a:gd name="T2" fmla="*/ 820 w 821"/>
                  <a:gd name="T3" fmla="*/ 0 h 822"/>
                  <a:gd name="T4" fmla="*/ 821 w 821"/>
                  <a:gd name="T5" fmla="*/ 0 h 822"/>
                </a:gdLst>
                <a:ahLst/>
                <a:cxnLst>
                  <a:cxn ang="0">
                    <a:pos x="T0" y="T1"/>
                  </a:cxn>
                  <a:cxn ang="0">
                    <a:pos x="T2" y="T3"/>
                  </a:cxn>
                  <a:cxn ang="0">
                    <a:pos x="T4" y="T5"/>
                  </a:cxn>
                </a:cxnLst>
                <a:rect l="0" t="0" r="r" b="b"/>
                <a:pathLst>
                  <a:path w="821" h="822">
                    <a:moveTo>
                      <a:pt x="0" y="822"/>
                    </a:moveTo>
                    <a:lnTo>
                      <a:pt x="820" y="0"/>
                    </a:lnTo>
                    <a:lnTo>
                      <a:pt x="8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2" name="Freeform 256"/>
              <p:cNvSpPr>
                <a:spLocks/>
              </p:cNvSpPr>
              <p:nvPr/>
            </p:nvSpPr>
            <p:spPr bwMode="auto">
              <a:xfrm>
                <a:off x="1446" y="1961"/>
                <a:ext cx="81" cy="82"/>
              </a:xfrm>
              <a:custGeom>
                <a:avLst/>
                <a:gdLst>
                  <a:gd name="T0" fmla="*/ 0 w 818"/>
                  <a:gd name="T1" fmla="*/ 820 h 820"/>
                  <a:gd name="T2" fmla="*/ 817 w 818"/>
                  <a:gd name="T3" fmla="*/ 0 h 820"/>
                  <a:gd name="T4" fmla="*/ 818 w 818"/>
                  <a:gd name="T5" fmla="*/ 0 h 820"/>
                </a:gdLst>
                <a:ahLst/>
                <a:cxnLst>
                  <a:cxn ang="0">
                    <a:pos x="T0" y="T1"/>
                  </a:cxn>
                  <a:cxn ang="0">
                    <a:pos x="T2" y="T3"/>
                  </a:cxn>
                  <a:cxn ang="0">
                    <a:pos x="T4" y="T5"/>
                  </a:cxn>
                </a:cxnLst>
                <a:rect l="0" t="0" r="r" b="b"/>
                <a:pathLst>
                  <a:path w="818" h="820">
                    <a:moveTo>
                      <a:pt x="0" y="820"/>
                    </a:moveTo>
                    <a:lnTo>
                      <a:pt x="817" y="0"/>
                    </a:lnTo>
                    <a:lnTo>
                      <a:pt x="8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3" name="Freeform 257"/>
              <p:cNvSpPr>
                <a:spLocks/>
              </p:cNvSpPr>
              <p:nvPr/>
            </p:nvSpPr>
            <p:spPr bwMode="auto">
              <a:xfrm>
                <a:off x="1463" y="1961"/>
                <a:ext cx="82" cy="82"/>
              </a:xfrm>
              <a:custGeom>
                <a:avLst/>
                <a:gdLst>
                  <a:gd name="T0" fmla="*/ 0 w 817"/>
                  <a:gd name="T1" fmla="*/ 817 h 817"/>
                  <a:gd name="T2" fmla="*/ 816 w 817"/>
                  <a:gd name="T3" fmla="*/ 0 h 817"/>
                  <a:gd name="T4" fmla="*/ 817 w 817"/>
                  <a:gd name="T5" fmla="*/ 0 h 817"/>
                </a:gdLst>
                <a:ahLst/>
                <a:cxnLst>
                  <a:cxn ang="0">
                    <a:pos x="T0" y="T1"/>
                  </a:cxn>
                  <a:cxn ang="0">
                    <a:pos x="T2" y="T3"/>
                  </a:cxn>
                  <a:cxn ang="0">
                    <a:pos x="T4" y="T5"/>
                  </a:cxn>
                </a:cxnLst>
                <a:rect l="0" t="0" r="r" b="b"/>
                <a:pathLst>
                  <a:path w="817" h="817">
                    <a:moveTo>
                      <a:pt x="0" y="817"/>
                    </a:moveTo>
                    <a:lnTo>
                      <a:pt x="816" y="0"/>
                    </a:lnTo>
                    <a:lnTo>
                      <a:pt x="8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4" name="Freeform 258"/>
              <p:cNvSpPr>
                <a:spLocks/>
              </p:cNvSpPr>
              <p:nvPr/>
            </p:nvSpPr>
            <p:spPr bwMode="auto">
              <a:xfrm>
                <a:off x="1480" y="1961"/>
                <a:ext cx="82" cy="82"/>
              </a:xfrm>
              <a:custGeom>
                <a:avLst/>
                <a:gdLst>
                  <a:gd name="T0" fmla="*/ 0 w 813"/>
                  <a:gd name="T1" fmla="*/ 815 h 815"/>
                  <a:gd name="T2" fmla="*/ 812 w 813"/>
                  <a:gd name="T3" fmla="*/ 0 h 815"/>
                  <a:gd name="T4" fmla="*/ 813 w 813"/>
                  <a:gd name="T5" fmla="*/ 0 h 815"/>
                </a:gdLst>
                <a:ahLst/>
                <a:cxnLst>
                  <a:cxn ang="0">
                    <a:pos x="T0" y="T1"/>
                  </a:cxn>
                  <a:cxn ang="0">
                    <a:pos x="T2" y="T3"/>
                  </a:cxn>
                  <a:cxn ang="0">
                    <a:pos x="T4" y="T5"/>
                  </a:cxn>
                </a:cxnLst>
                <a:rect l="0" t="0" r="r" b="b"/>
                <a:pathLst>
                  <a:path w="813" h="815">
                    <a:moveTo>
                      <a:pt x="0" y="815"/>
                    </a:moveTo>
                    <a:lnTo>
                      <a:pt x="812" y="0"/>
                    </a:lnTo>
                    <a:lnTo>
                      <a:pt x="8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5" name="Freeform 259"/>
              <p:cNvSpPr>
                <a:spLocks/>
              </p:cNvSpPr>
              <p:nvPr/>
            </p:nvSpPr>
            <p:spPr bwMode="auto">
              <a:xfrm>
                <a:off x="1618" y="1889"/>
                <a:ext cx="16" cy="16"/>
              </a:xfrm>
              <a:custGeom>
                <a:avLst/>
                <a:gdLst>
                  <a:gd name="T0" fmla="*/ 0 w 161"/>
                  <a:gd name="T1" fmla="*/ 162 h 162"/>
                  <a:gd name="T2" fmla="*/ 160 w 161"/>
                  <a:gd name="T3" fmla="*/ 0 h 162"/>
                  <a:gd name="T4" fmla="*/ 161 w 161"/>
                  <a:gd name="T5" fmla="*/ 0 h 162"/>
                </a:gdLst>
                <a:ahLst/>
                <a:cxnLst>
                  <a:cxn ang="0">
                    <a:pos x="T0" y="T1"/>
                  </a:cxn>
                  <a:cxn ang="0">
                    <a:pos x="T2" y="T3"/>
                  </a:cxn>
                  <a:cxn ang="0">
                    <a:pos x="T4" y="T5"/>
                  </a:cxn>
                </a:cxnLst>
                <a:rect l="0" t="0" r="r" b="b"/>
                <a:pathLst>
                  <a:path w="161" h="162">
                    <a:moveTo>
                      <a:pt x="0" y="162"/>
                    </a:moveTo>
                    <a:lnTo>
                      <a:pt x="160" y="0"/>
                    </a:lnTo>
                    <a:lnTo>
                      <a:pt x="1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6" name="Freeform 260"/>
              <p:cNvSpPr>
                <a:spLocks/>
              </p:cNvSpPr>
              <p:nvPr/>
            </p:nvSpPr>
            <p:spPr bwMode="auto">
              <a:xfrm>
                <a:off x="1498" y="1961"/>
                <a:ext cx="81" cy="81"/>
              </a:xfrm>
              <a:custGeom>
                <a:avLst/>
                <a:gdLst>
                  <a:gd name="T0" fmla="*/ 0 w 812"/>
                  <a:gd name="T1" fmla="*/ 813 h 813"/>
                  <a:gd name="T2" fmla="*/ 810 w 812"/>
                  <a:gd name="T3" fmla="*/ 0 h 813"/>
                  <a:gd name="T4" fmla="*/ 812 w 812"/>
                  <a:gd name="T5" fmla="*/ 0 h 813"/>
                </a:gdLst>
                <a:ahLst/>
                <a:cxnLst>
                  <a:cxn ang="0">
                    <a:pos x="T0" y="T1"/>
                  </a:cxn>
                  <a:cxn ang="0">
                    <a:pos x="T2" y="T3"/>
                  </a:cxn>
                  <a:cxn ang="0">
                    <a:pos x="T4" y="T5"/>
                  </a:cxn>
                </a:cxnLst>
                <a:rect l="0" t="0" r="r" b="b"/>
                <a:pathLst>
                  <a:path w="812" h="813">
                    <a:moveTo>
                      <a:pt x="0" y="813"/>
                    </a:moveTo>
                    <a:lnTo>
                      <a:pt x="810" y="0"/>
                    </a:lnTo>
                    <a:lnTo>
                      <a:pt x="8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7" name="Freeform 261"/>
              <p:cNvSpPr>
                <a:spLocks/>
              </p:cNvSpPr>
              <p:nvPr/>
            </p:nvSpPr>
            <p:spPr bwMode="auto">
              <a:xfrm>
                <a:off x="1618" y="1889"/>
                <a:ext cx="33" cy="33"/>
              </a:xfrm>
              <a:custGeom>
                <a:avLst/>
                <a:gdLst>
                  <a:gd name="T0" fmla="*/ 0 w 333"/>
                  <a:gd name="T1" fmla="*/ 332 h 332"/>
                  <a:gd name="T2" fmla="*/ 332 w 333"/>
                  <a:gd name="T3" fmla="*/ 0 h 332"/>
                  <a:gd name="T4" fmla="*/ 333 w 333"/>
                  <a:gd name="T5" fmla="*/ 0 h 332"/>
                </a:gdLst>
                <a:ahLst/>
                <a:cxnLst>
                  <a:cxn ang="0">
                    <a:pos x="T0" y="T1"/>
                  </a:cxn>
                  <a:cxn ang="0">
                    <a:pos x="T2" y="T3"/>
                  </a:cxn>
                  <a:cxn ang="0">
                    <a:pos x="T4" y="T5"/>
                  </a:cxn>
                </a:cxnLst>
                <a:rect l="0" t="0" r="r" b="b"/>
                <a:pathLst>
                  <a:path w="333" h="332">
                    <a:moveTo>
                      <a:pt x="0" y="332"/>
                    </a:moveTo>
                    <a:lnTo>
                      <a:pt x="332" y="0"/>
                    </a:lnTo>
                    <a:lnTo>
                      <a:pt x="3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8" name="Freeform 262"/>
              <p:cNvSpPr>
                <a:spLocks/>
              </p:cNvSpPr>
              <p:nvPr/>
            </p:nvSpPr>
            <p:spPr bwMode="auto">
              <a:xfrm>
                <a:off x="1515" y="1961"/>
                <a:ext cx="81" cy="81"/>
              </a:xfrm>
              <a:custGeom>
                <a:avLst/>
                <a:gdLst>
                  <a:gd name="T0" fmla="*/ 0 w 808"/>
                  <a:gd name="T1" fmla="*/ 809 h 809"/>
                  <a:gd name="T2" fmla="*/ 807 w 808"/>
                  <a:gd name="T3" fmla="*/ 0 h 809"/>
                  <a:gd name="T4" fmla="*/ 808 w 808"/>
                  <a:gd name="T5" fmla="*/ 0 h 809"/>
                </a:gdLst>
                <a:ahLst/>
                <a:cxnLst>
                  <a:cxn ang="0">
                    <a:pos x="T0" y="T1"/>
                  </a:cxn>
                  <a:cxn ang="0">
                    <a:pos x="T2" y="T3"/>
                  </a:cxn>
                  <a:cxn ang="0">
                    <a:pos x="T4" y="T5"/>
                  </a:cxn>
                </a:cxnLst>
                <a:rect l="0" t="0" r="r" b="b"/>
                <a:pathLst>
                  <a:path w="808" h="809">
                    <a:moveTo>
                      <a:pt x="0" y="809"/>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19" name="Freeform 263"/>
              <p:cNvSpPr>
                <a:spLocks/>
              </p:cNvSpPr>
              <p:nvPr/>
            </p:nvSpPr>
            <p:spPr bwMode="auto">
              <a:xfrm>
                <a:off x="1618" y="1889"/>
                <a:ext cx="50" cy="50"/>
              </a:xfrm>
              <a:custGeom>
                <a:avLst/>
                <a:gdLst>
                  <a:gd name="T0" fmla="*/ 0 w 503"/>
                  <a:gd name="T1" fmla="*/ 504 h 504"/>
                  <a:gd name="T2" fmla="*/ 502 w 503"/>
                  <a:gd name="T3" fmla="*/ 0 h 504"/>
                  <a:gd name="T4" fmla="*/ 503 w 503"/>
                  <a:gd name="T5" fmla="*/ 0 h 504"/>
                </a:gdLst>
                <a:ahLst/>
                <a:cxnLst>
                  <a:cxn ang="0">
                    <a:pos x="T0" y="T1"/>
                  </a:cxn>
                  <a:cxn ang="0">
                    <a:pos x="T2" y="T3"/>
                  </a:cxn>
                  <a:cxn ang="0">
                    <a:pos x="T4" y="T5"/>
                  </a:cxn>
                </a:cxnLst>
                <a:rect l="0" t="0" r="r" b="b"/>
                <a:pathLst>
                  <a:path w="503" h="504">
                    <a:moveTo>
                      <a:pt x="0" y="504"/>
                    </a:moveTo>
                    <a:lnTo>
                      <a:pt x="502" y="0"/>
                    </a:lnTo>
                    <a:lnTo>
                      <a:pt x="5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0" name="Freeform 264"/>
              <p:cNvSpPr>
                <a:spLocks/>
              </p:cNvSpPr>
              <p:nvPr/>
            </p:nvSpPr>
            <p:spPr bwMode="auto">
              <a:xfrm>
                <a:off x="1532" y="1961"/>
                <a:ext cx="81" cy="81"/>
              </a:xfrm>
              <a:custGeom>
                <a:avLst/>
                <a:gdLst>
                  <a:gd name="T0" fmla="*/ 0 w 804"/>
                  <a:gd name="T1" fmla="*/ 807 h 807"/>
                  <a:gd name="T2" fmla="*/ 803 w 804"/>
                  <a:gd name="T3" fmla="*/ 0 h 807"/>
                  <a:gd name="T4" fmla="*/ 804 w 804"/>
                  <a:gd name="T5" fmla="*/ 0 h 807"/>
                </a:gdLst>
                <a:ahLst/>
                <a:cxnLst>
                  <a:cxn ang="0">
                    <a:pos x="T0" y="T1"/>
                  </a:cxn>
                  <a:cxn ang="0">
                    <a:pos x="T2" y="T3"/>
                  </a:cxn>
                  <a:cxn ang="0">
                    <a:pos x="T4" y="T5"/>
                  </a:cxn>
                </a:cxnLst>
                <a:rect l="0" t="0" r="r" b="b"/>
                <a:pathLst>
                  <a:path w="804" h="807">
                    <a:moveTo>
                      <a:pt x="0" y="807"/>
                    </a:moveTo>
                    <a:lnTo>
                      <a:pt x="803" y="0"/>
                    </a:lnTo>
                    <a:lnTo>
                      <a:pt x="8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1" name="Freeform 265"/>
              <p:cNvSpPr>
                <a:spLocks/>
              </p:cNvSpPr>
              <p:nvPr/>
            </p:nvSpPr>
            <p:spPr bwMode="auto">
              <a:xfrm>
                <a:off x="1618" y="1889"/>
                <a:ext cx="67" cy="67"/>
              </a:xfrm>
              <a:custGeom>
                <a:avLst/>
                <a:gdLst>
                  <a:gd name="T0" fmla="*/ 0 w 675"/>
                  <a:gd name="T1" fmla="*/ 675 h 675"/>
                  <a:gd name="T2" fmla="*/ 674 w 675"/>
                  <a:gd name="T3" fmla="*/ 0 h 675"/>
                  <a:gd name="T4" fmla="*/ 675 w 675"/>
                  <a:gd name="T5" fmla="*/ 0 h 675"/>
                </a:gdLst>
                <a:ahLst/>
                <a:cxnLst>
                  <a:cxn ang="0">
                    <a:pos x="T0" y="T1"/>
                  </a:cxn>
                  <a:cxn ang="0">
                    <a:pos x="T2" y="T3"/>
                  </a:cxn>
                  <a:cxn ang="0">
                    <a:pos x="T4" y="T5"/>
                  </a:cxn>
                </a:cxnLst>
                <a:rect l="0" t="0" r="r" b="b"/>
                <a:pathLst>
                  <a:path w="675" h="675">
                    <a:moveTo>
                      <a:pt x="0" y="675"/>
                    </a:moveTo>
                    <a:lnTo>
                      <a:pt x="674" y="0"/>
                    </a:lnTo>
                    <a:lnTo>
                      <a:pt x="6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2" name="Freeform 266"/>
              <p:cNvSpPr>
                <a:spLocks/>
              </p:cNvSpPr>
              <p:nvPr/>
            </p:nvSpPr>
            <p:spPr bwMode="auto">
              <a:xfrm>
                <a:off x="1550" y="1889"/>
                <a:ext cx="152" cy="153"/>
              </a:xfrm>
              <a:custGeom>
                <a:avLst/>
                <a:gdLst>
                  <a:gd name="T0" fmla="*/ 0 w 1527"/>
                  <a:gd name="T1" fmla="*/ 1530 h 1530"/>
                  <a:gd name="T2" fmla="*/ 1526 w 1527"/>
                  <a:gd name="T3" fmla="*/ 0 h 1530"/>
                  <a:gd name="T4" fmla="*/ 1527 w 1527"/>
                  <a:gd name="T5" fmla="*/ 0 h 1530"/>
                </a:gdLst>
                <a:ahLst/>
                <a:cxnLst>
                  <a:cxn ang="0">
                    <a:pos x="T0" y="T1"/>
                  </a:cxn>
                  <a:cxn ang="0">
                    <a:pos x="T2" y="T3"/>
                  </a:cxn>
                  <a:cxn ang="0">
                    <a:pos x="T4" y="T5"/>
                  </a:cxn>
                </a:cxnLst>
                <a:rect l="0" t="0" r="r" b="b"/>
                <a:pathLst>
                  <a:path w="1527" h="1530">
                    <a:moveTo>
                      <a:pt x="0" y="1530"/>
                    </a:moveTo>
                    <a:lnTo>
                      <a:pt x="1526" y="0"/>
                    </a:lnTo>
                    <a:lnTo>
                      <a:pt x="15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3" name="Freeform 267"/>
              <p:cNvSpPr>
                <a:spLocks/>
              </p:cNvSpPr>
              <p:nvPr/>
            </p:nvSpPr>
            <p:spPr bwMode="auto">
              <a:xfrm>
                <a:off x="1567" y="1893"/>
                <a:ext cx="148" cy="148"/>
              </a:xfrm>
              <a:custGeom>
                <a:avLst/>
                <a:gdLst>
                  <a:gd name="T0" fmla="*/ 0 w 1476"/>
                  <a:gd name="T1" fmla="*/ 1479 h 1479"/>
                  <a:gd name="T2" fmla="*/ 1475 w 1476"/>
                  <a:gd name="T3" fmla="*/ 0 h 1479"/>
                  <a:gd name="T4" fmla="*/ 1476 w 1476"/>
                  <a:gd name="T5" fmla="*/ 0 h 1479"/>
                </a:gdLst>
                <a:ahLst/>
                <a:cxnLst>
                  <a:cxn ang="0">
                    <a:pos x="T0" y="T1"/>
                  </a:cxn>
                  <a:cxn ang="0">
                    <a:pos x="T2" y="T3"/>
                  </a:cxn>
                  <a:cxn ang="0">
                    <a:pos x="T4" y="T5"/>
                  </a:cxn>
                </a:cxnLst>
                <a:rect l="0" t="0" r="r" b="b"/>
                <a:pathLst>
                  <a:path w="1476" h="1479">
                    <a:moveTo>
                      <a:pt x="0" y="1479"/>
                    </a:moveTo>
                    <a:lnTo>
                      <a:pt x="1475" y="0"/>
                    </a:lnTo>
                    <a:lnTo>
                      <a:pt x="14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4" name="Freeform 268"/>
              <p:cNvSpPr>
                <a:spLocks/>
              </p:cNvSpPr>
              <p:nvPr/>
            </p:nvSpPr>
            <p:spPr bwMode="auto">
              <a:xfrm>
                <a:off x="1584" y="1910"/>
                <a:ext cx="131" cy="131"/>
              </a:xfrm>
              <a:custGeom>
                <a:avLst/>
                <a:gdLst>
                  <a:gd name="T0" fmla="*/ 0 w 1303"/>
                  <a:gd name="T1" fmla="*/ 1305 h 1305"/>
                  <a:gd name="T2" fmla="*/ 1302 w 1303"/>
                  <a:gd name="T3" fmla="*/ 0 h 1305"/>
                  <a:gd name="T4" fmla="*/ 1303 w 1303"/>
                  <a:gd name="T5" fmla="*/ 0 h 1305"/>
                </a:gdLst>
                <a:ahLst/>
                <a:cxnLst>
                  <a:cxn ang="0">
                    <a:pos x="T0" y="T1"/>
                  </a:cxn>
                  <a:cxn ang="0">
                    <a:pos x="T2" y="T3"/>
                  </a:cxn>
                  <a:cxn ang="0">
                    <a:pos x="T4" y="T5"/>
                  </a:cxn>
                </a:cxnLst>
                <a:rect l="0" t="0" r="r" b="b"/>
                <a:pathLst>
                  <a:path w="1303" h="1305">
                    <a:moveTo>
                      <a:pt x="0" y="1305"/>
                    </a:moveTo>
                    <a:lnTo>
                      <a:pt x="1302" y="0"/>
                    </a:lnTo>
                    <a:lnTo>
                      <a:pt x="13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5" name="Freeform 269"/>
              <p:cNvSpPr>
                <a:spLocks/>
              </p:cNvSpPr>
              <p:nvPr/>
            </p:nvSpPr>
            <p:spPr bwMode="auto">
              <a:xfrm>
                <a:off x="1602" y="1928"/>
                <a:ext cx="113" cy="113"/>
              </a:xfrm>
              <a:custGeom>
                <a:avLst/>
                <a:gdLst>
                  <a:gd name="T0" fmla="*/ 0 w 1129"/>
                  <a:gd name="T1" fmla="*/ 1132 h 1132"/>
                  <a:gd name="T2" fmla="*/ 1128 w 1129"/>
                  <a:gd name="T3" fmla="*/ 0 h 1132"/>
                  <a:gd name="T4" fmla="*/ 1129 w 1129"/>
                  <a:gd name="T5" fmla="*/ 0 h 1132"/>
                </a:gdLst>
                <a:ahLst/>
                <a:cxnLst>
                  <a:cxn ang="0">
                    <a:pos x="T0" y="T1"/>
                  </a:cxn>
                  <a:cxn ang="0">
                    <a:pos x="T2" y="T3"/>
                  </a:cxn>
                  <a:cxn ang="0">
                    <a:pos x="T4" y="T5"/>
                  </a:cxn>
                </a:cxnLst>
                <a:rect l="0" t="0" r="r" b="b"/>
                <a:pathLst>
                  <a:path w="1129" h="1132">
                    <a:moveTo>
                      <a:pt x="0" y="1132"/>
                    </a:moveTo>
                    <a:lnTo>
                      <a:pt x="1128" y="0"/>
                    </a:lnTo>
                    <a:lnTo>
                      <a:pt x="1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6" name="Freeform 270"/>
              <p:cNvSpPr>
                <a:spLocks/>
              </p:cNvSpPr>
              <p:nvPr/>
            </p:nvSpPr>
            <p:spPr bwMode="auto">
              <a:xfrm>
                <a:off x="1619" y="1945"/>
                <a:ext cx="96" cy="95"/>
              </a:xfrm>
              <a:custGeom>
                <a:avLst/>
                <a:gdLst>
                  <a:gd name="T0" fmla="*/ 0 w 956"/>
                  <a:gd name="T1" fmla="*/ 956 h 956"/>
                  <a:gd name="T2" fmla="*/ 955 w 956"/>
                  <a:gd name="T3" fmla="*/ 0 h 956"/>
                  <a:gd name="T4" fmla="*/ 956 w 956"/>
                  <a:gd name="T5" fmla="*/ 0 h 956"/>
                </a:gdLst>
                <a:ahLst/>
                <a:cxnLst>
                  <a:cxn ang="0">
                    <a:pos x="T0" y="T1"/>
                  </a:cxn>
                  <a:cxn ang="0">
                    <a:pos x="T2" y="T3"/>
                  </a:cxn>
                  <a:cxn ang="0">
                    <a:pos x="T4" y="T5"/>
                  </a:cxn>
                </a:cxnLst>
                <a:rect l="0" t="0" r="r" b="b"/>
                <a:pathLst>
                  <a:path w="956" h="956">
                    <a:moveTo>
                      <a:pt x="0" y="956"/>
                    </a:moveTo>
                    <a:lnTo>
                      <a:pt x="955" y="0"/>
                    </a:lnTo>
                    <a:lnTo>
                      <a:pt x="9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7" name="Freeform 271"/>
              <p:cNvSpPr>
                <a:spLocks/>
              </p:cNvSpPr>
              <p:nvPr/>
            </p:nvSpPr>
            <p:spPr bwMode="auto">
              <a:xfrm>
                <a:off x="1636" y="1962"/>
                <a:ext cx="79" cy="78"/>
              </a:xfrm>
              <a:custGeom>
                <a:avLst/>
                <a:gdLst>
                  <a:gd name="T0" fmla="*/ 0 w 782"/>
                  <a:gd name="T1" fmla="*/ 783 h 783"/>
                  <a:gd name="T2" fmla="*/ 781 w 782"/>
                  <a:gd name="T3" fmla="*/ 0 h 783"/>
                  <a:gd name="T4" fmla="*/ 782 w 782"/>
                  <a:gd name="T5" fmla="*/ 0 h 783"/>
                </a:gdLst>
                <a:ahLst/>
                <a:cxnLst>
                  <a:cxn ang="0">
                    <a:pos x="T0" y="T1"/>
                  </a:cxn>
                  <a:cxn ang="0">
                    <a:pos x="T2" y="T3"/>
                  </a:cxn>
                  <a:cxn ang="0">
                    <a:pos x="T4" y="T5"/>
                  </a:cxn>
                </a:cxnLst>
                <a:rect l="0" t="0" r="r" b="b"/>
                <a:pathLst>
                  <a:path w="782" h="783">
                    <a:moveTo>
                      <a:pt x="0" y="783"/>
                    </a:moveTo>
                    <a:lnTo>
                      <a:pt x="781" y="0"/>
                    </a:lnTo>
                    <a:lnTo>
                      <a:pt x="7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8" name="Freeform 272"/>
              <p:cNvSpPr>
                <a:spLocks/>
              </p:cNvSpPr>
              <p:nvPr/>
            </p:nvSpPr>
            <p:spPr bwMode="auto">
              <a:xfrm>
                <a:off x="1654" y="1979"/>
                <a:ext cx="61" cy="61"/>
              </a:xfrm>
              <a:custGeom>
                <a:avLst/>
                <a:gdLst>
                  <a:gd name="T0" fmla="*/ 0 w 608"/>
                  <a:gd name="T1" fmla="*/ 610 h 610"/>
                  <a:gd name="T2" fmla="*/ 607 w 608"/>
                  <a:gd name="T3" fmla="*/ 0 h 610"/>
                  <a:gd name="T4" fmla="*/ 608 w 608"/>
                  <a:gd name="T5" fmla="*/ 0 h 610"/>
                </a:gdLst>
                <a:ahLst/>
                <a:cxnLst>
                  <a:cxn ang="0">
                    <a:pos x="T0" y="T1"/>
                  </a:cxn>
                  <a:cxn ang="0">
                    <a:pos x="T2" y="T3"/>
                  </a:cxn>
                  <a:cxn ang="0">
                    <a:pos x="T4" y="T5"/>
                  </a:cxn>
                </a:cxnLst>
                <a:rect l="0" t="0" r="r" b="b"/>
                <a:pathLst>
                  <a:path w="608" h="610">
                    <a:moveTo>
                      <a:pt x="0" y="610"/>
                    </a:moveTo>
                    <a:lnTo>
                      <a:pt x="607" y="0"/>
                    </a:lnTo>
                    <a:lnTo>
                      <a:pt x="6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29" name="Freeform 273"/>
              <p:cNvSpPr>
                <a:spLocks/>
              </p:cNvSpPr>
              <p:nvPr/>
            </p:nvSpPr>
            <p:spPr bwMode="auto">
              <a:xfrm>
                <a:off x="1671" y="1996"/>
                <a:ext cx="44" cy="44"/>
              </a:xfrm>
              <a:custGeom>
                <a:avLst/>
                <a:gdLst>
                  <a:gd name="T0" fmla="*/ 0 w 435"/>
                  <a:gd name="T1" fmla="*/ 436 h 436"/>
                  <a:gd name="T2" fmla="*/ 434 w 435"/>
                  <a:gd name="T3" fmla="*/ 0 h 436"/>
                  <a:gd name="T4" fmla="*/ 435 w 435"/>
                  <a:gd name="T5" fmla="*/ 0 h 436"/>
                </a:gdLst>
                <a:ahLst/>
                <a:cxnLst>
                  <a:cxn ang="0">
                    <a:pos x="T0" y="T1"/>
                  </a:cxn>
                  <a:cxn ang="0">
                    <a:pos x="T2" y="T3"/>
                  </a:cxn>
                  <a:cxn ang="0">
                    <a:pos x="T4" y="T5"/>
                  </a:cxn>
                </a:cxnLst>
                <a:rect l="0" t="0" r="r" b="b"/>
                <a:pathLst>
                  <a:path w="435" h="436">
                    <a:moveTo>
                      <a:pt x="0" y="436"/>
                    </a:moveTo>
                    <a:lnTo>
                      <a:pt x="434" y="0"/>
                    </a:lnTo>
                    <a:lnTo>
                      <a:pt x="4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0" name="Freeform 274"/>
              <p:cNvSpPr>
                <a:spLocks/>
              </p:cNvSpPr>
              <p:nvPr/>
            </p:nvSpPr>
            <p:spPr bwMode="auto">
              <a:xfrm>
                <a:off x="1688" y="2003"/>
                <a:ext cx="37" cy="36"/>
              </a:xfrm>
              <a:custGeom>
                <a:avLst/>
                <a:gdLst>
                  <a:gd name="T0" fmla="*/ 0 w 368"/>
                  <a:gd name="T1" fmla="*/ 369 h 369"/>
                  <a:gd name="T2" fmla="*/ 367 w 368"/>
                  <a:gd name="T3" fmla="*/ 0 h 369"/>
                  <a:gd name="T4" fmla="*/ 368 w 368"/>
                  <a:gd name="T5" fmla="*/ 0 h 369"/>
                </a:gdLst>
                <a:ahLst/>
                <a:cxnLst>
                  <a:cxn ang="0">
                    <a:pos x="T0" y="T1"/>
                  </a:cxn>
                  <a:cxn ang="0">
                    <a:pos x="T2" y="T3"/>
                  </a:cxn>
                  <a:cxn ang="0">
                    <a:pos x="T4" y="T5"/>
                  </a:cxn>
                </a:cxnLst>
                <a:rect l="0" t="0" r="r" b="b"/>
                <a:pathLst>
                  <a:path w="368" h="369">
                    <a:moveTo>
                      <a:pt x="0" y="369"/>
                    </a:moveTo>
                    <a:lnTo>
                      <a:pt x="367" y="0"/>
                    </a:lnTo>
                    <a:lnTo>
                      <a:pt x="3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1" name="Freeform 275"/>
              <p:cNvSpPr>
                <a:spLocks/>
              </p:cNvSpPr>
              <p:nvPr/>
            </p:nvSpPr>
            <p:spPr bwMode="auto">
              <a:xfrm>
                <a:off x="1706" y="2003"/>
                <a:ext cx="36" cy="36"/>
              </a:xfrm>
              <a:custGeom>
                <a:avLst/>
                <a:gdLst>
                  <a:gd name="T0" fmla="*/ 0 w 366"/>
                  <a:gd name="T1" fmla="*/ 365 h 365"/>
                  <a:gd name="T2" fmla="*/ 364 w 366"/>
                  <a:gd name="T3" fmla="*/ 0 h 365"/>
                  <a:gd name="T4" fmla="*/ 366 w 366"/>
                  <a:gd name="T5" fmla="*/ 0 h 365"/>
                </a:gdLst>
                <a:ahLst/>
                <a:cxnLst>
                  <a:cxn ang="0">
                    <a:pos x="T0" y="T1"/>
                  </a:cxn>
                  <a:cxn ang="0">
                    <a:pos x="T2" y="T3"/>
                  </a:cxn>
                  <a:cxn ang="0">
                    <a:pos x="T4" y="T5"/>
                  </a:cxn>
                </a:cxnLst>
                <a:rect l="0" t="0" r="r" b="b"/>
                <a:pathLst>
                  <a:path w="366" h="365">
                    <a:moveTo>
                      <a:pt x="0" y="365"/>
                    </a:moveTo>
                    <a:lnTo>
                      <a:pt x="364" y="0"/>
                    </a:lnTo>
                    <a:lnTo>
                      <a:pt x="3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2" name="Freeform 276"/>
              <p:cNvSpPr>
                <a:spLocks/>
              </p:cNvSpPr>
              <p:nvPr/>
            </p:nvSpPr>
            <p:spPr bwMode="auto">
              <a:xfrm>
                <a:off x="1723" y="2022"/>
                <a:ext cx="17" cy="17"/>
              </a:xfrm>
              <a:custGeom>
                <a:avLst/>
                <a:gdLst>
                  <a:gd name="T0" fmla="*/ 0 w 167"/>
                  <a:gd name="T1" fmla="*/ 166 h 166"/>
                  <a:gd name="T2" fmla="*/ 166 w 167"/>
                  <a:gd name="T3" fmla="*/ 0 h 166"/>
                  <a:gd name="T4" fmla="*/ 167 w 167"/>
                  <a:gd name="T5" fmla="*/ 0 h 166"/>
                </a:gdLst>
                <a:ahLst/>
                <a:cxnLst>
                  <a:cxn ang="0">
                    <a:pos x="T0" y="T1"/>
                  </a:cxn>
                  <a:cxn ang="0">
                    <a:pos x="T2" y="T3"/>
                  </a:cxn>
                  <a:cxn ang="0">
                    <a:pos x="T4" y="T5"/>
                  </a:cxn>
                </a:cxnLst>
                <a:rect l="0" t="0" r="r" b="b"/>
                <a:pathLst>
                  <a:path w="167" h="166">
                    <a:moveTo>
                      <a:pt x="0" y="166"/>
                    </a:moveTo>
                    <a:lnTo>
                      <a:pt x="166" y="0"/>
                    </a:lnTo>
                    <a:lnTo>
                      <a:pt x="1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3" name="Freeform 277"/>
              <p:cNvSpPr>
                <a:spLocks/>
              </p:cNvSpPr>
              <p:nvPr/>
            </p:nvSpPr>
            <p:spPr bwMode="auto">
              <a:xfrm>
                <a:off x="1618" y="1840"/>
                <a:ext cx="97" cy="1"/>
              </a:xfrm>
              <a:custGeom>
                <a:avLst/>
                <a:gdLst>
                  <a:gd name="T0" fmla="*/ 0 w 967"/>
                  <a:gd name="T1" fmla="*/ 966 w 967"/>
                  <a:gd name="T2" fmla="*/ 967 w 967"/>
                </a:gdLst>
                <a:ahLst/>
                <a:cxnLst>
                  <a:cxn ang="0">
                    <a:pos x="T0" y="0"/>
                  </a:cxn>
                  <a:cxn ang="0">
                    <a:pos x="T1" y="0"/>
                  </a:cxn>
                  <a:cxn ang="0">
                    <a:pos x="T2" y="0"/>
                  </a:cxn>
                </a:cxnLst>
                <a:rect l="0" t="0" r="r" b="b"/>
                <a:pathLst>
                  <a:path w="967">
                    <a:moveTo>
                      <a:pt x="0" y="0"/>
                    </a:moveTo>
                    <a:lnTo>
                      <a:pt x="966" y="0"/>
                    </a:lnTo>
                    <a:lnTo>
                      <a:pt x="9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4" name="Freeform 278"/>
              <p:cNvSpPr>
                <a:spLocks/>
              </p:cNvSpPr>
              <p:nvPr/>
            </p:nvSpPr>
            <p:spPr bwMode="auto">
              <a:xfrm>
                <a:off x="1618" y="1767"/>
                <a:ext cx="97" cy="1"/>
              </a:xfrm>
              <a:custGeom>
                <a:avLst/>
                <a:gdLst>
                  <a:gd name="T0" fmla="*/ 0 w 967"/>
                  <a:gd name="T1" fmla="*/ 966 w 967"/>
                  <a:gd name="T2" fmla="*/ 967 w 967"/>
                </a:gdLst>
                <a:ahLst/>
                <a:cxnLst>
                  <a:cxn ang="0">
                    <a:pos x="T0" y="0"/>
                  </a:cxn>
                  <a:cxn ang="0">
                    <a:pos x="T1" y="0"/>
                  </a:cxn>
                  <a:cxn ang="0">
                    <a:pos x="T2" y="0"/>
                  </a:cxn>
                </a:cxnLst>
                <a:rect l="0" t="0" r="r" b="b"/>
                <a:pathLst>
                  <a:path w="967">
                    <a:moveTo>
                      <a:pt x="0" y="0"/>
                    </a:moveTo>
                    <a:lnTo>
                      <a:pt x="966" y="0"/>
                    </a:lnTo>
                    <a:lnTo>
                      <a:pt x="9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5" name="Freeform 279"/>
              <p:cNvSpPr>
                <a:spLocks/>
              </p:cNvSpPr>
              <p:nvPr/>
            </p:nvSpPr>
            <p:spPr bwMode="auto">
              <a:xfrm>
                <a:off x="1618" y="1767"/>
                <a:ext cx="1" cy="1"/>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6" name="Freeform 280"/>
              <p:cNvSpPr>
                <a:spLocks/>
              </p:cNvSpPr>
              <p:nvPr/>
            </p:nvSpPr>
            <p:spPr bwMode="auto">
              <a:xfrm>
                <a:off x="1618" y="1767"/>
                <a:ext cx="17" cy="18"/>
              </a:xfrm>
              <a:custGeom>
                <a:avLst/>
                <a:gdLst>
                  <a:gd name="T0" fmla="*/ 0 w 174"/>
                  <a:gd name="T1" fmla="*/ 174 h 174"/>
                  <a:gd name="T2" fmla="*/ 173 w 174"/>
                  <a:gd name="T3" fmla="*/ 0 h 174"/>
                  <a:gd name="T4" fmla="*/ 174 w 174"/>
                  <a:gd name="T5" fmla="*/ 0 h 174"/>
                </a:gdLst>
                <a:ahLst/>
                <a:cxnLst>
                  <a:cxn ang="0">
                    <a:pos x="T0" y="T1"/>
                  </a:cxn>
                  <a:cxn ang="0">
                    <a:pos x="T2" y="T3"/>
                  </a:cxn>
                  <a:cxn ang="0">
                    <a:pos x="T4" y="T5"/>
                  </a:cxn>
                </a:cxnLst>
                <a:rect l="0" t="0" r="r" b="b"/>
                <a:pathLst>
                  <a:path w="174" h="174">
                    <a:moveTo>
                      <a:pt x="0" y="174"/>
                    </a:moveTo>
                    <a:lnTo>
                      <a:pt x="173" y="0"/>
                    </a:lnTo>
                    <a:lnTo>
                      <a:pt x="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7" name="Freeform 281"/>
              <p:cNvSpPr>
                <a:spLocks/>
              </p:cNvSpPr>
              <p:nvPr/>
            </p:nvSpPr>
            <p:spPr bwMode="auto">
              <a:xfrm>
                <a:off x="1618" y="1767"/>
                <a:ext cx="34" cy="35"/>
              </a:xfrm>
              <a:custGeom>
                <a:avLst/>
                <a:gdLst>
                  <a:gd name="T0" fmla="*/ 0 w 345"/>
                  <a:gd name="T1" fmla="*/ 345 h 345"/>
                  <a:gd name="T2" fmla="*/ 344 w 345"/>
                  <a:gd name="T3" fmla="*/ 0 h 345"/>
                  <a:gd name="T4" fmla="*/ 345 w 345"/>
                  <a:gd name="T5" fmla="*/ 0 h 345"/>
                </a:gdLst>
                <a:ahLst/>
                <a:cxnLst>
                  <a:cxn ang="0">
                    <a:pos x="T0" y="T1"/>
                  </a:cxn>
                  <a:cxn ang="0">
                    <a:pos x="T2" y="T3"/>
                  </a:cxn>
                  <a:cxn ang="0">
                    <a:pos x="T4" y="T5"/>
                  </a:cxn>
                </a:cxnLst>
                <a:rect l="0" t="0" r="r" b="b"/>
                <a:pathLst>
                  <a:path w="345" h="345">
                    <a:moveTo>
                      <a:pt x="0" y="345"/>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8" name="Freeform 282"/>
              <p:cNvSpPr>
                <a:spLocks/>
              </p:cNvSpPr>
              <p:nvPr/>
            </p:nvSpPr>
            <p:spPr bwMode="auto">
              <a:xfrm>
                <a:off x="1618" y="1767"/>
                <a:ext cx="52" cy="52"/>
              </a:xfrm>
              <a:custGeom>
                <a:avLst/>
                <a:gdLst>
                  <a:gd name="T0" fmla="*/ 0 w 516"/>
                  <a:gd name="T1" fmla="*/ 517 h 517"/>
                  <a:gd name="T2" fmla="*/ 515 w 516"/>
                  <a:gd name="T3" fmla="*/ 0 h 517"/>
                  <a:gd name="T4" fmla="*/ 516 w 516"/>
                  <a:gd name="T5" fmla="*/ 0 h 517"/>
                </a:gdLst>
                <a:ahLst/>
                <a:cxnLst>
                  <a:cxn ang="0">
                    <a:pos x="T0" y="T1"/>
                  </a:cxn>
                  <a:cxn ang="0">
                    <a:pos x="T2" y="T3"/>
                  </a:cxn>
                  <a:cxn ang="0">
                    <a:pos x="T4" y="T5"/>
                  </a:cxn>
                </a:cxnLst>
                <a:rect l="0" t="0" r="r" b="b"/>
                <a:pathLst>
                  <a:path w="516" h="517">
                    <a:moveTo>
                      <a:pt x="0" y="517"/>
                    </a:moveTo>
                    <a:lnTo>
                      <a:pt x="515" y="0"/>
                    </a:lnTo>
                    <a:lnTo>
                      <a:pt x="5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39" name="Freeform 283"/>
              <p:cNvSpPr>
                <a:spLocks/>
              </p:cNvSpPr>
              <p:nvPr/>
            </p:nvSpPr>
            <p:spPr bwMode="auto">
              <a:xfrm>
                <a:off x="1618" y="1767"/>
                <a:ext cx="69" cy="69"/>
              </a:xfrm>
              <a:custGeom>
                <a:avLst/>
                <a:gdLst>
                  <a:gd name="T0" fmla="*/ 0 w 686"/>
                  <a:gd name="T1" fmla="*/ 687 h 687"/>
                  <a:gd name="T2" fmla="*/ 685 w 686"/>
                  <a:gd name="T3" fmla="*/ 0 h 687"/>
                  <a:gd name="T4" fmla="*/ 686 w 686"/>
                  <a:gd name="T5" fmla="*/ 0 h 687"/>
                </a:gdLst>
                <a:ahLst/>
                <a:cxnLst>
                  <a:cxn ang="0">
                    <a:pos x="T0" y="T1"/>
                  </a:cxn>
                  <a:cxn ang="0">
                    <a:pos x="T2" y="T3"/>
                  </a:cxn>
                  <a:cxn ang="0">
                    <a:pos x="T4" y="T5"/>
                  </a:cxn>
                </a:cxnLst>
                <a:rect l="0" t="0" r="r" b="b"/>
                <a:pathLst>
                  <a:path w="686" h="687">
                    <a:moveTo>
                      <a:pt x="0" y="687"/>
                    </a:moveTo>
                    <a:lnTo>
                      <a:pt x="685" y="0"/>
                    </a:lnTo>
                    <a:lnTo>
                      <a:pt x="6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0" name="Freeform 284"/>
              <p:cNvSpPr>
                <a:spLocks/>
              </p:cNvSpPr>
              <p:nvPr/>
            </p:nvSpPr>
            <p:spPr bwMode="auto">
              <a:xfrm>
                <a:off x="1631" y="1767"/>
                <a:ext cx="73" cy="73"/>
              </a:xfrm>
              <a:custGeom>
                <a:avLst/>
                <a:gdLst>
                  <a:gd name="T0" fmla="*/ 0 w 726"/>
                  <a:gd name="T1" fmla="*/ 727 h 727"/>
                  <a:gd name="T2" fmla="*/ 725 w 726"/>
                  <a:gd name="T3" fmla="*/ 0 h 727"/>
                  <a:gd name="T4" fmla="*/ 726 w 726"/>
                  <a:gd name="T5" fmla="*/ 0 h 727"/>
                </a:gdLst>
                <a:ahLst/>
                <a:cxnLst>
                  <a:cxn ang="0">
                    <a:pos x="T0" y="T1"/>
                  </a:cxn>
                  <a:cxn ang="0">
                    <a:pos x="T2" y="T3"/>
                  </a:cxn>
                  <a:cxn ang="0">
                    <a:pos x="T4" y="T5"/>
                  </a:cxn>
                </a:cxnLst>
                <a:rect l="0" t="0" r="r" b="b"/>
                <a:pathLst>
                  <a:path w="726" h="727">
                    <a:moveTo>
                      <a:pt x="0" y="727"/>
                    </a:moveTo>
                    <a:lnTo>
                      <a:pt x="725" y="0"/>
                    </a:lnTo>
                    <a:lnTo>
                      <a:pt x="7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1" name="Freeform 285"/>
              <p:cNvSpPr>
                <a:spLocks/>
              </p:cNvSpPr>
              <p:nvPr/>
            </p:nvSpPr>
            <p:spPr bwMode="auto">
              <a:xfrm>
                <a:off x="1648" y="1774"/>
                <a:ext cx="67" cy="66"/>
              </a:xfrm>
              <a:custGeom>
                <a:avLst/>
                <a:gdLst>
                  <a:gd name="T0" fmla="*/ 0 w 665"/>
                  <a:gd name="T1" fmla="*/ 666 h 666"/>
                  <a:gd name="T2" fmla="*/ 664 w 665"/>
                  <a:gd name="T3" fmla="*/ 0 h 666"/>
                  <a:gd name="T4" fmla="*/ 665 w 665"/>
                  <a:gd name="T5" fmla="*/ 0 h 666"/>
                </a:gdLst>
                <a:ahLst/>
                <a:cxnLst>
                  <a:cxn ang="0">
                    <a:pos x="T0" y="T1"/>
                  </a:cxn>
                  <a:cxn ang="0">
                    <a:pos x="T2" y="T3"/>
                  </a:cxn>
                  <a:cxn ang="0">
                    <a:pos x="T4" y="T5"/>
                  </a:cxn>
                </a:cxnLst>
                <a:rect l="0" t="0" r="r" b="b"/>
                <a:pathLst>
                  <a:path w="665" h="666">
                    <a:moveTo>
                      <a:pt x="0" y="666"/>
                    </a:moveTo>
                    <a:lnTo>
                      <a:pt x="664" y="0"/>
                    </a:lnTo>
                    <a:lnTo>
                      <a:pt x="6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2" name="Freeform 286"/>
              <p:cNvSpPr>
                <a:spLocks/>
              </p:cNvSpPr>
              <p:nvPr/>
            </p:nvSpPr>
            <p:spPr bwMode="auto">
              <a:xfrm>
                <a:off x="1665" y="1791"/>
                <a:ext cx="50" cy="49"/>
              </a:xfrm>
              <a:custGeom>
                <a:avLst/>
                <a:gdLst>
                  <a:gd name="T0" fmla="*/ 0 w 494"/>
                  <a:gd name="T1" fmla="*/ 494 h 494"/>
                  <a:gd name="T2" fmla="*/ 493 w 494"/>
                  <a:gd name="T3" fmla="*/ 0 h 494"/>
                  <a:gd name="T4" fmla="*/ 494 w 494"/>
                  <a:gd name="T5" fmla="*/ 0 h 494"/>
                </a:gdLst>
                <a:ahLst/>
                <a:cxnLst>
                  <a:cxn ang="0">
                    <a:pos x="T0" y="T1"/>
                  </a:cxn>
                  <a:cxn ang="0">
                    <a:pos x="T2" y="T3"/>
                  </a:cxn>
                  <a:cxn ang="0">
                    <a:pos x="T4" y="T5"/>
                  </a:cxn>
                </a:cxnLst>
                <a:rect l="0" t="0" r="r" b="b"/>
                <a:pathLst>
                  <a:path w="494" h="494">
                    <a:moveTo>
                      <a:pt x="0" y="494"/>
                    </a:moveTo>
                    <a:lnTo>
                      <a:pt x="493" y="0"/>
                    </a:lnTo>
                    <a:lnTo>
                      <a:pt x="4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3" name="Freeform 287"/>
              <p:cNvSpPr>
                <a:spLocks/>
              </p:cNvSpPr>
              <p:nvPr/>
            </p:nvSpPr>
            <p:spPr bwMode="auto">
              <a:xfrm>
                <a:off x="1682" y="1808"/>
                <a:ext cx="33" cy="32"/>
              </a:xfrm>
              <a:custGeom>
                <a:avLst/>
                <a:gdLst>
                  <a:gd name="T0" fmla="*/ 0 w 323"/>
                  <a:gd name="T1" fmla="*/ 323 h 323"/>
                  <a:gd name="T2" fmla="*/ 322 w 323"/>
                  <a:gd name="T3" fmla="*/ 0 h 323"/>
                  <a:gd name="T4" fmla="*/ 323 w 323"/>
                  <a:gd name="T5" fmla="*/ 0 h 323"/>
                </a:gdLst>
                <a:ahLst/>
                <a:cxnLst>
                  <a:cxn ang="0">
                    <a:pos x="T0" y="T1"/>
                  </a:cxn>
                  <a:cxn ang="0">
                    <a:pos x="T2" y="T3"/>
                  </a:cxn>
                  <a:cxn ang="0">
                    <a:pos x="T4" y="T5"/>
                  </a:cxn>
                </a:cxnLst>
                <a:rect l="0" t="0" r="r" b="b"/>
                <a:pathLst>
                  <a:path w="323" h="323">
                    <a:moveTo>
                      <a:pt x="0" y="323"/>
                    </a:moveTo>
                    <a:lnTo>
                      <a:pt x="322" y="0"/>
                    </a:lnTo>
                    <a:lnTo>
                      <a:pt x="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4" name="Freeform 288"/>
              <p:cNvSpPr>
                <a:spLocks/>
              </p:cNvSpPr>
              <p:nvPr/>
            </p:nvSpPr>
            <p:spPr bwMode="auto">
              <a:xfrm>
                <a:off x="1699" y="1825"/>
                <a:ext cx="16" cy="15"/>
              </a:xfrm>
              <a:custGeom>
                <a:avLst/>
                <a:gdLst>
                  <a:gd name="T0" fmla="*/ 0 w 152"/>
                  <a:gd name="T1" fmla="*/ 152 h 152"/>
                  <a:gd name="T2" fmla="*/ 151 w 152"/>
                  <a:gd name="T3" fmla="*/ 0 h 152"/>
                  <a:gd name="T4" fmla="*/ 152 w 152"/>
                  <a:gd name="T5" fmla="*/ 0 h 152"/>
                </a:gdLst>
                <a:ahLst/>
                <a:cxnLst>
                  <a:cxn ang="0">
                    <a:pos x="T0" y="T1"/>
                  </a:cxn>
                  <a:cxn ang="0">
                    <a:pos x="T2" y="T3"/>
                  </a:cxn>
                  <a:cxn ang="0">
                    <a:pos x="T4" y="T5"/>
                  </a:cxn>
                </a:cxnLst>
                <a:rect l="0" t="0" r="r" b="b"/>
                <a:pathLst>
                  <a:path w="152" h="152">
                    <a:moveTo>
                      <a:pt x="0" y="152"/>
                    </a:moveTo>
                    <a:lnTo>
                      <a:pt x="151" y="0"/>
                    </a:lnTo>
                    <a:lnTo>
                      <a:pt x="1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5" name="Freeform 289"/>
              <p:cNvSpPr>
                <a:spLocks/>
              </p:cNvSpPr>
              <p:nvPr/>
            </p:nvSpPr>
            <p:spPr bwMode="auto">
              <a:xfrm>
                <a:off x="1715" y="1840"/>
                <a:ext cx="96" cy="1"/>
              </a:xfrm>
              <a:custGeom>
                <a:avLst/>
                <a:gdLst>
                  <a:gd name="T0" fmla="*/ 0 w 968"/>
                  <a:gd name="T1" fmla="*/ 966 w 968"/>
                  <a:gd name="T2" fmla="*/ 968 w 968"/>
                </a:gdLst>
                <a:ahLst/>
                <a:cxnLst>
                  <a:cxn ang="0">
                    <a:pos x="T0" y="0"/>
                  </a:cxn>
                  <a:cxn ang="0">
                    <a:pos x="T1" y="0"/>
                  </a:cxn>
                  <a:cxn ang="0">
                    <a:pos x="T2" y="0"/>
                  </a:cxn>
                </a:cxnLst>
                <a:rect l="0" t="0" r="r" b="b"/>
                <a:pathLst>
                  <a:path w="968">
                    <a:moveTo>
                      <a:pt x="0" y="0"/>
                    </a:moveTo>
                    <a:lnTo>
                      <a:pt x="966" y="0"/>
                    </a:lnTo>
                    <a:lnTo>
                      <a:pt x="9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6" name="Freeform 290"/>
              <p:cNvSpPr>
                <a:spLocks/>
              </p:cNvSpPr>
              <p:nvPr/>
            </p:nvSpPr>
            <p:spPr bwMode="auto">
              <a:xfrm>
                <a:off x="1715" y="1889"/>
                <a:ext cx="96" cy="1"/>
              </a:xfrm>
              <a:custGeom>
                <a:avLst/>
                <a:gdLst>
                  <a:gd name="T0" fmla="*/ 0 w 968"/>
                  <a:gd name="T1" fmla="*/ 966 w 968"/>
                  <a:gd name="T2" fmla="*/ 968 w 968"/>
                </a:gdLst>
                <a:ahLst/>
                <a:cxnLst>
                  <a:cxn ang="0">
                    <a:pos x="T0" y="0"/>
                  </a:cxn>
                  <a:cxn ang="0">
                    <a:pos x="T1" y="0"/>
                  </a:cxn>
                  <a:cxn ang="0">
                    <a:pos x="T2" y="0"/>
                  </a:cxn>
                </a:cxnLst>
                <a:rect l="0" t="0" r="r" b="b"/>
                <a:pathLst>
                  <a:path w="968">
                    <a:moveTo>
                      <a:pt x="0" y="0"/>
                    </a:moveTo>
                    <a:lnTo>
                      <a:pt x="966" y="0"/>
                    </a:lnTo>
                    <a:lnTo>
                      <a:pt x="9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7" name="Freeform 291"/>
              <p:cNvSpPr>
                <a:spLocks/>
              </p:cNvSpPr>
              <p:nvPr/>
            </p:nvSpPr>
            <p:spPr bwMode="auto">
              <a:xfrm>
                <a:off x="1855" y="1816"/>
                <a:ext cx="4" cy="24"/>
              </a:xfrm>
              <a:custGeom>
                <a:avLst/>
                <a:gdLst>
                  <a:gd name="T0" fmla="*/ 0 w 49"/>
                  <a:gd name="T1" fmla="*/ 243 h 243"/>
                  <a:gd name="T2" fmla="*/ 49 w 49"/>
                  <a:gd name="T3" fmla="*/ 122 h 243"/>
                  <a:gd name="T4" fmla="*/ 0 w 49"/>
                  <a:gd name="T5" fmla="*/ 0 h 243"/>
                  <a:gd name="T6" fmla="*/ 2 w 49"/>
                  <a:gd name="T7" fmla="*/ 0 h 243"/>
                </a:gdLst>
                <a:ahLst/>
                <a:cxnLst>
                  <a:cxn ang="0">
                    <a:pos x="T0" y="T1"/>
                  </a:cxn>
                  <a:cxn ang="0">
                    <a:pos x="T2" y="T3"/>
                  </a:cxn>
                  <a:cxn ang="0">
                    <a:pos x="T4" y="T5"/>
                  </a:cxn>
                  <a:cxn ang="0">
                    <a:pos x="T6" y="T7"/>
                  </a:cxn>
                </a:cxnLst>
                <a:rect l="0" t="0" r="r" b="b"/>
                <a:pathLst>
                  <a:path w="49" h="243">
                    <a:moveTo>
                      <a:pt x="0" y="243"/>
                    </a:moveTo>
                    <a:lnTo>
                      <a:pt x="49" y="122"/>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8" name="Freeform 292"/>
              <p:cNvSpPr>
                <a:spLocks/>
              </p:cNvSpPr>
              <p:nvPr/>
            </p:nvSpPr>
            <p:spPr bwMode="auto">
              <a:xfrm>
                <a:off x="1855" y="1816"/>
                <a:ext cx="1" cy="97"/>
              </a:xfrm>
              <a:custGeom>
                <a:avLst/>
                <a:gdLst>
                  <a:gd name="T0" fmla="*/ 0 w 2"/>
                  <a:gd name="T1" fmla="*/ 968 h 968"/>
                  <a:gd name="T2" fmla="*/ 0 w 2"/>
                  <a:gd name="T3" fmla="*/ 0 h 968"/>
                  <a:gd name="T4" fmla="*/ 2 w 2"/>
                  <a:gd name="T5" fmla="*/ 0 h 968"/>
                </a:gdLst>
                <a:ahLst/>
                <a:cxnLst>
                  <a:cxn ang="0">
                    <a:pos x="T0" y="T1"/>
                  </a:cxn>
                  <a:cxn ang="0">
                    <a:pos x="T2" y="T3"/>
                  </a:cxn>
                  <a:cxn ang="0">
                    <a:pos x="T4" y="T5"/>
                  </a:cxn>
                </a:cxnLst>
                <a:rect l="0" t="0" r="r" b="b"/>
                <a:pathLst>
                  <a:path w="2" h="968">
                    <a:moveTo>
                      <a:pt x="0" y="96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49" name="Freeform 293"/>
              <p:cNvSpPr>
                <a:spLocks/>
              </p:cNvSpPr>
              <p:nvPr/>
            </p:nvSpPr>
            <p:spPr bwMode="auto">
              <a:xfrm>
                <a:off x="1859" y="1827"/>
                <a:ext cx="1" cy="75"/>
              </a:xfrm>
              <a:custGeom>
                <a:avLst/>
                <a:gdLst>
                  <a:gd name="T0" fmla="*/ 0 w 1"/>
                  <a:gd name="T1" fmla="*/ 755 h 755"/>
                  <a:gd name="T2" fmla="*/ 0 w 1"/>
                  <a:gd name="T3" fmla="*/ 0 h 755"/>
                  <a:gd name="T4" fmla="*/ 1 w 1"/>
                  <a:gd name="T5" fmla="*/ 0 h 755"/>
                </a:gdLst>
                <a:ahLst/>
                <a:cxnLst>
                  <a:cxn ang="0">
                    <a:pos x="T0" y="T1"/>
                  </a:cxn>
                  <a:cxn ang="0">
                    <a:pos x="T2" y="T3"/>
                  </a:cxn>
                  <a:cxn ang="0">
                    <a:pos x="T4" y="T5"/>
                  </a:cxn>
                </a:cxnLst>
                <a:rect l="0" t="0" r="r" b="b"/>
                <a:pathLst>
                  <a:path w="1" h="755">
                    <a:moveTo>
                      <a:pt x="0" y="7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0" name="Freeform 294"/>
              <p:cNvSpPr>
                <a:spLocks/>
              </p:cNvSpPr>
              <p:nvPr/>
            </p:nvSpPr>
            <p:spPr bwMode="auto">
              <a:xfrm>
                <a:off x="1811" y="1816"/>
                <a:ext cx="1" cy="24"/>
              </a:xfrm>
              <a:custGeom>
                <a:avLst/>
                <a:gdLst>
                  <a:gd name="T0" fmla="*/ 0 w 2"/>
                  <a:gd name="T1" fmla="*/ 242 h 242"/>
                  <a:gd name="T2" fmla="*/ 0 w 2"/>
                  <a:gd name="T3" fmla="*/ 0 h 242"/>
                  <a:gd name="T4" fmla="*/ 2 w 2"/>
                  <a:gd name="T5" fmla="*/ 0 h 242"/>
                </a:gdLst>
                <a:ahLst/>
                <a:cxnLst>
                  <a:cxn ang="0">
                    <a:pos x="T0" y="T1"/>
                  </a:cxn>
                  <a:cxn ang="0">
                    <a:pos x="T2" y="T3"/>
                  </a:cxn>
                  <a:cxn ang="0">
                    <a:pos x="T4" y="T5"/>
                  </a:cxn>
                </a:cxnLst>
                <a:rect l="0" t="0" r="r" b="b"/>
                <a:pathLst>
                  <a:path w="2" h="242">
                    <a:moveTo>
                      <a:pt x="0" y="242"/>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1" name="Freeform 295"/>
              <p:cNvSpPr>
                <a:spLocks/>
              </p:cNvSpPr>
              <p:nvPr/>
            </p:nvSpPr>
            <p:spPr bwMode="auto">
              <a:xfrm>
                <a:off x="1811" y="1888"/>
                <a:ext cx="48" cy="1"/>
              </a:xfrm>
              <a:custGeom>
                <a:avLst/>
                <a:gdLst>
                  <a:gd name="T0" fmla="*/ 484 w 484"/>
                  <a:gd name="T1" fmla="*/ 0 h 1"/>
                  <a:gd name="T2" fmla="*/ 0 w 484"/>
                  <a:gd name="T3" fmla="*/ 1 h 1"/>
                  <a:gd name="T4" fmla="*/ 2 w 484"/>
                  <a:gd name="T5" fmla="*/ 1 h 1"/>
                </a:gdLst>
                <a:ahLst/>
                <a:cxnLst>
                  <a:cxn ang="0">
                    <a:pos x="T0" y="T1"/>
                  </a:cxn>
                  <a:cxn ang="0">
                    <a:pos x="T2" y="T3"/>
                  </a:cxn>
                  <a:cxn ang="0">
                    <a:pos x="T4" y="T5"/>
                  </a:cxn>
                </a:cxnLst>
                <a:rect l="0" t="0" r="r" b="b"/>
                <a:pathLst>
                  <a:path w="484" h="1">
                    <a:moveTo>
                      <a:pt x="484" y="0"/>
                    </a:moveTo>
                    <a:lnTo>
                      <a:pt x="0" y="1"/>
                    </a:lnTo>
                    <a:lnTo>
                      <a:pt x="2" y="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2" name="Freeform 296"/>
              <p:cNvSpPr>
                <a:spLocks/>
              </p:cNvSpPr>
              <p:nvPr/>
            </p:nvSpPr>
            <p:spPr bwMode="auto">
              <a:xfrm>
                <a:off x="1811" y="1840"/>
                <a:ext cx="48" cy="1"/>
              </a:xfrm>
              <a:custGeom>
                <a:avLst/>
                <a:gdLst>
                  <a:gd name="T0" fmla="*/ 484 w 484"/>
                  <a:gd name="T1" fmla="*/ 0 w 484"/>
                  <a:gd name="T2" fmla="*/ 2 w 484"/>
                </a:gdLst>
                <a:ahLst/>
                <a:cxnLst>
                  <a:cxn ang="0">
                    <a:pos x="T0" y="0"/>
                  </a:cxn>
                  <a:cxn ang="0">
                    <a:pos x="T1" y="0"/>
                  </a:cxn>
                  <a:cxn ang="0">
                    <a:pos x="T2" y="0"/>
                  </a:cxn>
                </a:cxnLst>
                <a:rect l="0" t="0" r="r" b="b"/>
                <a:pathLst>
                  <a:path w="484">
                    <a:moveTo>
                      <a:pt x="484"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3" name="Freeform 297"/>
              <p:cNvSpPr>
                <a:spLocks/>
              </p:cNvSpPr>
              <p:nvPr/>
            </p:nvSpPr>
            <p:spPr bwMode="auto">
              <a:xfrm>
                <a:off x="1811" y="1913"/>
                <a:ext cx="44" cy="1"/>
              </a:xfrm>
              <a:custGeom>
                <a:avLst/>
                <a:gdLst>
                  <a:gd name="T0" fmla="*/ 435 w 435"/>
                  <a:gd name="T1" fmla="*/ 0 w 435"/>
                  <a:gd name="T2" fmla="*/ 2 w 435"/>
                </a:gdLst>
                <a:ahLst/>
                <a:cxnLst>
                  <a:cxn ang="0">
                    <a:pos x="T0" y="0"/>
                  </a:cxn>
                  <a:cxn ang="0">
                    <a:pos x="T1" y="0"/>
                  </a:cxn>
                  <a:cxn ang="0">
                    <a:pos x="T2" y="0"/>
                  </a:cxn>
                </a:cxnLst>
                <a:rect l="0" t="0" r="r" b="b"/>
                <a:pathLst>
                  <a:path w="435">
                    <a:moveTo>
                      <a:pt x="43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4" name="Freeform 298"/>
              <p:cNvSpPr>
                <a:spLocks/>
              </p:cNvSpPr>
              <p:nvPr/>
            </p:nvSpPr>
            <p:spPr bwMode="auto">
              <a:xfrm>
                <a:off x="1855" y="1888"/>
                <a:ext cx="4" cy="25"/>
              </a:xfrm>
              <a:custGeom>
                <a:avLst/>
                <a:gdLst>
                  <a:gd name="T0" fmla="*/ 0 w 49"/>
                  <a:gd name="T1" fmla="*/ 243 h 243"/>
                  <a:gd name="T2" fmla="*/ 49 w 49"/>
                  <a:gd name="T3" fmla="*/ 122 h 243"/>
                  <a:gd name="T4" fmla="*/ 0 w 49"/>
                  <a:gd name="T5" fmla="*/ 0 h 243"/>
                  <a:gd name="T6" fmla="*/ 2 w 49"/>
                  <a:gd name="T7" fmla="*/ 0 h 243"/>
                </a:gdLst>
                <a:ahLst/>
                <a:cxnLst>
                  <a:cxn ang="0">
                    <a:pos x="T0" y="T1"/>
                  </a:cxn>
                  <a:cxn ang="0">
                    <a:pos x="T2" y="T3"/>
                  </a:cxn>
                  <a:cxn ang="0">
                    <a:pos x="T4" y="T5"/>
                  </a:cxn>
                  <a:cxn ang="0">
                    <a:pos x="T6" y="T7"/>
                  </a:cxn>
                </a:cxnLst>
                <a:rect l="0" t="0" r="r" b="b"/>
                <a:pathLst>
                  <a:path w="49" h="243">
                    <a:moveTo>
                      <a:pt x="0" y="243"/>
                    </a:moveTo>
                    <a:lnTo>
                      <a:pt x="49" y="122"/>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5" name="Freeform 299"/>
              <p:cNvSpPr>
                <a:spLocks/>
              </p:cNvSpPr>
              <p:nvPr/>
            </p:nvSpPr>
            <p:spPr bwMode="auto">
              <a:xfrm>
                <a:off x="1855" y="1840"/>
                <a:ext cx="4" cy="48"/>
              </a:xfrm>
              <a:custGeom>
                <a:avLst/>
                <a:gdLst>
                  <a:gd name="T0" fmla="*/ 0 w 49"/>
                  <a:gd name="T1" fmla="*/ 483 h 483"/>
                  <a:gd name="T2" fmla="*/ 49 w 49"/>
                  <a:gd name="T3" fmla="*/ 242 h 483"/>
                  <a:gd name="T4" fmla="*/ 0 w 49"/>
                  <a:gd name="T5" fmla="*/ 0 h 483"/>
                  <a:gd name="T6" fmla="*/ 2 w 49"/>
                  <a:gd name="T7" fmla="*/ 0 h 483"/>
                </a:gdLst>
                <a:ahLst/>
                <a:cxnLst>
                  <a:cxn ang="0">
                    <a:pos x="T0" y="T1"/>
                  </a:cxn>
                  <a:cxn ang="0">
                    <a:pos x="T2" y="T3"/>
                  </a:cxn>
                  <a:cxn ang="0">
                    <a:pos x="T4" y="T5"/>
                  </a:cxn>
                  <a:cxn ang="0">
                    <a:pos x="T6" y="T7"/>
                  </a:cxn>
                </a:cxnLst>
                <a:rect l="0" t="0" r="r" b="b"/>
                <a:pathLst>
                  <a:path w="49" h="483">
                    <a:moveTo>
                      <a:pt x="0" y="483"/>
                    </a:moveTo>
                    <a:lnTo>
                      <a:pt x="49" y="242"/>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6" name="Freeform 300"/>
              <p:cNvSpPr>
                <a:spLocks/>
              </p:cNvSpPr>
              <p:nvPr/>
            </p:nvSpPr>
            <p:spPr bwMode="auto">
              <a:xfrm>
                <a:off x="1859" y="1840"/>
                <a:ext cx="14" cy="48"/>
              </a:xfrm>
              <a:custGeom>
                <a:avLst/>
                <a:gdLst>
                  <a:gd name="T0" fmla="*/ 0 w 130"/>
                  <a:gd name="T1" fmla="*/ 483 h 483"/>
                  <a:gd name="T2" fmla="*/ 130 w 130"/>
                  <a:gd name="T3" fmla="*/ 339 h 483"/>
                  <a:gd name="T4" fmla="*/ 130 w 130"/>
                  <a:gd name="T5" fmla="*/ 144 h 483"/>
                  <a:gd name="T6" fmla="*/ 0 w 130"/>
                  <a:gd name="T7" fmla="*/ 0 h 483"/>
                  <a:gd name="T8" fmla="*/ 1 w 130"/>
                  <a:gd name="T9" fmla="*/ 0 h 483"/>
                </a:gdLst>
                <a:ahLst/>
                <a:cxnLst>
                  <a:cxn ang="0">
                    <a:pos x="T0" y="T1"/>
                  </a:cxn>
                  <a:cxn ang="0">
                    <a:pos x="T2" y="T3"/>
                  </a:cxn>
                  <a:cxn ang="0">
                    <a:pos x="T4" y="T5"/>
                  </a:cxn>
                  <a:cxn ang="0">
                    <a:pos x="T6" y="T7"/>
                  </a:cxn>
                  <a:cxn ang="0">
                    <a:pos x="T8" y="T9"/>
                  </a:cxn>
                </a:cxnLst>
                <a:rect l="0" t="0" r="r" b="b"/>
                <a:pathLst>
                  <a:path w="130" h="483">
                    <a:moveTo>
                      <a:pt x="0" y="483"/>
                    </a:moveTo>
                    <a:lnTo>
                      <a:pt x="130" y="339"/>
                    </a:lnTo>
                    <a:lnTo>
                      <a:pt x="130" y="144"/>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7" name="Freeform 301"/>
              <p:cNvSpPr>
                <a:spLocks/>
              </p:cNvSpPr>
              <p:nvPr/>
            </p:nvSpPr>
            <p:spPr bwMode="auto">
              <a:xfrm>
                <a:off x="1855" y="1840"/>
                <a:ext cx="1" cy="1"/>
              </a:xfrm>
              <a:custGeom>
                <a:avLst/>
                <a:gdLst>
                  <a:gd name="T0" fmla="*/ 0 w 2"/>
                  <a:gd name="T1" fmla="*/ 0 h 2"/>
                  <a:gd name="T2" fmla="*/ 0 w 2"/>
                  <a:gd name="T3" fmla="*/ 2 h 2"/>
                  <a:gd name="T4" fmla="*/ 2 w 2"/>
                  <a:gd name="T5" fmla="*/ 2 h 2"/>
                </a:gdLst>
                <a:ahLst/>
                <a:cxnLst>
                  <a:cxn ang="0">
                    <a:pos x="T0" y="T1"/>
                  </a:cxn>
                  <a:cxn ang="0">
                    <a:pos x="T2" y="T3"/>
                  </a:cxn>
                  <a:cxn ang="0">
                    <a:pos x="T4" y="T5"/>
                  </a:cxn>
                </a:cxnLst>
                <a:rect l="0" t="0" r="r" b="b"/>
                <a:pathLst>
                  <a:path w="2" h="2">
                    <a:moveTo>
                      <a:pt x="0" y="0"/>
                    </a:moveTo>
                    <a:lnTo>
                      <a:pt x="0" y="2"/>
                    </a:lnTo>
                    <a:lnTo>
                      <a:pt x="2" y="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8" name="Freeform 302"/>
              <p:cNvSpPr>
                <a:spLocks/>
              </p:cNvSpPr>
              <p:nvPr/>
            </p:nvSpPr>
            <p:spPr bwMode="auto">
              <a:xfrm>
                <a:off x="1811" y="1816"/>
                <a:ext cx="44" cy="1"/>
              </a:xfrm>
              <a:custGeom>
                <a:avLst/>
                <a:gdLst>
                  <a:gd name="T0" fmla="*/ 435 w 435"/>
                  <a:gd name="T1" fmla="*/ 0 w 435"/>
                  <a:gd name="T2" fmla="*/ 2 w 435"/>
                </a:gdLst>
                <a:ahLst/>
                <a:cxnLst>
                  <a:cxn ang="0">
                    <a:pos x="T0" y="0"/>
                  </a:cxn>
                  <a:cxn ang="0">
                    <a:pos x="T1" y="0"/>
                  </a:cxn>
                  <a:cxn ang="0">
                    <a:pos x="T2" y="0"/>
                  </a:cxn>
                </a:cxnLst>
                <a:rect l="0" t="0" r="r" b="b"/>
                <a:pathLst>
                  <a:path w="435">
                    <a:moveTo>
                      <a:pt x="43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59" name="Freeform 303"/>
              <p:cNvSpPr>
                <a:spLocks/>
              </p:cNvSpPr>
              <p:nvPr/>
            </p:nvSpPr>
            <p:spPr bwMode="auto">
              <a:xfrm>
                <a:off x="1715" y="1838"/>
                <a:ext cx="1" cy="2"/>
              </a:xfrm>
              <a:custGeom>
                <a:avLst/>
                <a:gdLst>
                  <a:gd name="T0" fmla="*/ 19 w 19"/>
                  <a:gd name="T1" fmla="*/ 20 h 20"/>
                  <a:gd name="T2" fmla="*/ 0 w 19"/>
                  <a:gd name="T3" fmla="*/ 0 h 20"/>
                  <a:gd name="T4" fmla="*/ 1 w 19"/>
                  <a:gd name="T5" fmla="*/ 0 h 20"/>
                </a:gdLst>
                <a:ahLst/>
                <a:cxnLst>
                  <a:cxn ang="0">
                    <a:pos x="T0" y="T1"/>
                  </a:cxn>
                  <a:cxn ang="0">
                    <a:pos x="T2" y="T3"/>
                  </a:cxn>
                  <a:cxn ang="0">
                    <a:pos x="T4" y="T5"/>
                  </a:cxn>
                </a:cxnLst>
                <a:rect l="0" t="0" r="r" b="b"/>
                <a:pathLst>
                  <a:path w="19" h="20">
                    <a:moveTo>
                      <a:pt x="19" y="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0" name="Freeform 304"/>
              <p:cNvSpPr>
                <a:spLocks/>
              </p:cNvSpPr>
              <p:nvPr/>
            </p:nvSpPr>
            <p:spPr bwMode="auto">
              <a:xfrm>
                <a:off x="1715" y="1821"/>
                <a:ext cx="19" cy="19"/>
              </a:xfrm>
              <a:custGeom>
                <a:avLst/>
                <a:gdLst>
                  <a:gd name="T0" fmla="*/ 191 w 191"/>
                  <a:gd name="T1" fmla="*/ 191 h 191"/>
                  <a:gd name="T2" fmla="*/ 0 w 191"/>
                  <a:gd name="T3" fmla="*/ 0 h 191"/>
                  <a:gd name="T4" fmla="*/ 1 w 191"/>
                  <a:gd name="T5" fmla="*/ 0 h 191"/>
                </a:gdLst>
                <a:ahLst/>
                <a:cxnLst>
                  <a:cxn ang="0">
                    <a:pos x="T0" y="T1"/>
                  </a:cxn>
                  <a:cxn ang="0">
                    <a:pos x="T2" y="T3"/>
                  </a:cxn>
                  <a:cxn ang="0">
                    <a:pos x="T4" y="T5"/>
                  </a:cxn>
                </a:cxnLst>
                <a:rect l="0" t="0" r="r" b="b"/>
                <a:pathLst>
                  <a:path w="191" h="191">
                    <a:moveTo>
                      <a:pt x="191" y="1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1" name="Freeform 305"/>
              <p:cNvSpPr>
                <a:spLocks/>
              </p:cNvSpPr>
              <p:nvPr/>
            </p:nvSpPr>
            <p:spPr bwMode="auto">
              <a:xfrm>
                <a:off x="1715" y="1804"/>
                <a:ext cx="36" cy="36"/>
              </a:xfrm>
              <a:custGeom>
                <a:avLst/>
                <a:gdLst>
                  <a:gd name="T0" fmla="*/ 361 w 361"/>
                  <a:gd name="T1" fmla="*/ 361 h 361"/>
                  <a:gd name="T2" fmla="*/ 0 w 361"/>
                  <a:gd name="T3" fmla="*/ 0 h 361"/>
                  <a:gd name="T4" fmla="*/ 1 w 361"/>
                  <a:gd name="T5" fmla="*/ 0 h 361"/>
                </a:gdLst>
                <a:ahLst/>
                <a:cxnLst>
                  <a:cxn ang="0">
                    <a:pos x="T0" y="T1"/>
                  </a:cxn>
                  <a:cxn ang="0">
                    <a:pos x="T2" y="T3"/>
                  </a:cxn>
                  <a:cxn ang="0">
                    <a:pos x="T4" y="T5"/>
                  </a:cxn>
                </a:cxnLst>
                <a:rect l="0" t="0" r="r" b="b"/>
                <a:pathLst>
                  <a:path w="361" h="361">
                    <a:moveTo>
                      <a:pt x="361" y="3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2" name="Freeform 306"/>
              <p:cNvSpPr>
                <a:spLocks/>
              </p:cNvSpPr>
              <p:nvPr/>
            </p:nvSpPr>
            <p:spPr bwMode="auto">
              <a:xfrm>
                <a:off x="1715" y="1787"/>
                <a:ext cx="53" cy="53"/>
              </a:xfrm>
              <a:custGeom>
                <a:avLst/>
                <a:gdLst>
                  <a:gd name="T0" fmla="*/ 531 w 531"/>
                  <a:gd name="T1" fmla="*/ 533 h 533"/>
                  <a:gd name="T2" fmla="*/ 0 w 531"/>
                  <a:gd name="T3" fmla="*/ 0 h 533"/>
                  <a:gd name="T4" fmla="*/ 1 w 531"/>
                  <a:gd name="T5" fmla="*/ 0 h 533"/>
                </a:gdLst>
                <a:ahLst/>
                <a:cxnLst>
                  <a:cxn ang="0">
                    <a:pos x="T0" y="T1"/>
                  </a:cxn>
                  <a:cxn ang="0">
                    <a:pos x="T2" y="T3"/>
                  </a:cxn>
                  <a:cxn ang="0">
                    <a:pos x="T4" y="T5"/>
                  </a:cxn>
                </a:cxnLst>
                <a:rect l="0" t="0" r="r" b="b"/>
                <a:pathLst>
                  <a:path w="531" h="533">
                    <a:moveTo>
                      <a:pt x="531" y="53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3" name="Freeform 307"/>
              <p:cNvSpPr>
                <a:spLocks/>
              </p:cNvSpPr>
              <p:nvPr/>
            </p:nvSpPr>
            <p:spPr bwMode="auto">
              <a:xfrm>
                <a:off x="1715" y="1770"/>
                <a:ext cx="70" cy="70"/>
              </a:xfrm>
              <a:custGeom>
                <a:avLst/>
                <a:gdLst>
                  <a:gd name="T0" fmla="*/ 703 w 703"/>
                  <a:gd name="T1" fmla="*/ 704 h 704"/>
                  <a:gd name="T2" fmla="*/ 0 w 703"/>
                  <a:gd name="T3" fmla="*/ 0 h 704"/>
                  <a:gd name="T4" fmla="*/ 1 w 703"/>
                  <a:gd name="T5" fmla="*/ 0 h 704"/>
                </a:gdLst>
                <a:ahLst/>
                <a:cxnLst>
                  <a:cxn ang="0">
                    <a:pos x="T0" y="T1"/>
                  </a:cxn>
                  <a:cxn ang="0">
                    <a:pos x="T2" y="T3"/>
                  </a:cxn>
                  <a:cxn ang="0">
                    <a:pos x="T4" y="T5"/>
                  </a:cxn>
                </a:cxnLst>
                <a:rect l="0" t="0" r="r" b="b"/>
                <a:pathLst>
                  <a:path w="703" h="704">
                    <a:moveTo>
                      <a:pt x="703" y="7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4" name="Freeform 308"/>
              <p:cNvSpPr>
                <a:spLocks/>
              </p:cNvSpPr>
              <p:nvPr/>
            </p:nvSpPr>
            <p:spPr bwMode="auto">
              <a:xfrm>
                <a:off x="1729" y="1767"/>
                <a:ext cx="73" cy="73"/>
              </a:xfrm>
              <a:custGeom>
                <a:avLst/>
                <a:gdLst>
                  <a:gd name="T0" fmla="*/ 724 w 724"/>
                  <a:gd name="T1" fmla="*/ 727 h 727"/>
                  <a:gd name="T2" fmla="*/ 0 w 724"/>
                  <a:gd name="T3" fmla="*/ 0 h 727"/>
                  <a:gd name="T4" fmla="*/ 1 w 724"/>
                  <a:gd name="T5" fmla="*/ 0 h 727"/>
                </a:gdLst>
                <a:ahLst/>
                <a:cxnLst>
                  <a:cxn ang="0">
                    <a:pos x="T0" y="T1"/>
                  </a:cxn>
                  <a:cxn ang="0">
                    <a:pos x="T2" y="T3"/>
                  </a:cxn>
                  <a:cxn ang="0">
                    <a:pos x="T4" y="T5"/>
                  </a:cxn>
                </a:cxnLst>
                <a:rect l="0" t="0" r="r" b="b"/>
                <a:pathLst>
                  <a:path w="724" h="727">
                    <a:moveTo>
                      <a:pt x="724" y="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5" name="Freeform 309"/>
              <p:cNvSpPr>
                <a:spLocks/>
              </p:cNvSpPr>
              <p:nvPr/>
            </p:nvSpPr>
            <p:spPr bwMode="auto">
              <a:xfrm>
                <a:off x="1746" y="1767"/>
                <a:ext cx="65" cy="65"/>
              </a:xfrm>
              <a:custGeom>
                <a:avLst/>
                <a:gdLst>
                  <a:gd name="T0" fmla="*/ 647 w 647"/>
                  <a:gd name="T1" fmla="*/ 649 h 649"/>
                  <a:gd name="T2" fmla="*/ 0 w 647"/>
                  <a:gd name="T3" fmla="*/ 0 h 649"/>
                  <a:gd name="T4" fmla="*/ 1 w 647"/>
                  <a:gd name="T5" fmla="*/ 0 h 649"/>
                </a:gdLst>
                <a:ahLst/>
                <a:cxnLst>
                  <a:cxn ang="0">
                    <a:pos x="T0" y="T1"/>
                  </a:cxn>
                  <a:cxn ang="0">
                    <a:pos x="T2" y="T3"/>
                  </a:cxn>
                  <a:cxn ang="0">
                    <a:pos x="T4" y="T5"/>
                  </a:cxn>
                </a:cxnLst>
                <a:rect l="0" t="0" r="r" b="b"/>
                <a:pathLst>
                  <a:path w="647" h="649">
                    <a:moveTo>
                      <a:pt x="647" y="64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6" name="Freeform 310"/>
              <p:cNvSpPr>
                <a:spLocks/>
              </p:cNvSpPr>
              <p:nvPr/>
            </p:nvSpPr>
            <p:spPr bwMode="auto">
              <a:xfrm>
                <a:off x="1764" y="1767"/>
                <a:ext cx="47" cy="48"/>
              </a:xfrm>
              <a:custGeom>
                <a:avLst/>
                <a:gdLst>
                  <a:gd name="T0" fmla="*/ 475 w 475"/>
                  <a:gd name="T1" fmla="*/ 478 h 478"/>
                  <a:gd name="T2" fmla="*/ 0 w 475"/>
                  <a:gd name="T3" fmla="*/ 0 h 478"/>
                  <a:gd name="T4" fmla="*/ 1 w 475"/>
                  <a:gd name="T5" fmla="*/ 0 h 478"/>
                </a:gdLst>
                <a:ahLst/>
                <a:cxnLst>
                  <a:cxn ang="0">
                    <a:pos x="T0" y="T1"/>
                  </a:cxn>
                  <a:cxn ang="0">
                    <a:pos x="T2" y="T3"/>
                  </a:cxn>
                  <a:cxn ang="0">
                    <a:pos x="T4" y="T5"/>
                  </a:cxn>
                </a:cxnLst>
                <a:rect l="0" t="0" r="r" b="b"/>
                <a:pathLst>
                  <a:path w="475" h="478">
                    <a:moveTo>
                      <a:pt x="475" y="4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7" name="Freeform 311"/>
              <p:cNvSpPr>
                <a:spLocks/>
              </p:cNvSpPr>
              <p:nvPr/>
            </p:nvSpPr>
            <p:spPr bwMode="auto">
              <a:xfrm>
                <a:off x="1781" y="1767"/>
                <a:ext cx="30" cy="31"/>
              </a:xfrm>
              <a:custGeom>
                <a:avLst/>
                <a:gdLst>
                  <a:gd name="T0" fmla="*/ 305 w 305"/>
                  <a:gd name="T1" fmla="*/ 307 h 307"/>
                  <a:gd name="T2" fmla="*/ 0 w 305"/>
                  <a:gd name="T3" fmla="*/ 0 h 307"/>
                  <a:gd name="T4" fmla="*/ 1 w 305"/>
                  <a:gd name="T5" fmla="*/ 0 h 307"/>
                </a:gdLst>
                <a:ahLst/>
                <a:cxnLst>
                  <a:cxn ang="0">
                    <a:pos x="T0" y="T1"/>
                  </a:cxn>
                  <a:cxn ang="0">
                    <a:pos x="T2" y="T3"/>
                  </a:cxn>
                  <a:cxn ang="0">
                    <a:pos x="T4" y="T5"/>
                  </a:cxn>
                </a:cxnLst>
                <a:rect l="0" t="0" r="r" b="b"/>
                <a:pathLst>
                  <a:path w="305" h="307">
                    <a:moveTo>
                      <a:pt x="305" y="3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8" name="Freeform 312"/>
              <p:cNvSpPr>
                <a:spLocks/>
              </p:cNvSpPr>
              <p:nvPr/>
            </p:nvSpPr>
            <p:spPr bwMode="auto">
              <a:xfrm>
                <a:off x="1798" y="1767"/>
                <a:ext cx="13" cy="14"/>
              </a:xfrm>
              <a:custGeom>
                <a:avLst/>
                <a:gdLst>
                  <a:gd name="T0" fmla="*/ 135 w 135"/>
                  <a:gd name="T1" fmla="*/ 135 h 135"/>
                  <a:gd name="T2" fmla="*/ 0 w 135"/>
                  <a:gd name="T3" fmla="*/ 0 h 135"/>
                  <a:gd name="T4" fmla="*/ 2 w 135"/>
                  <a:gd name="T5" fmla="*/ 0 h 135"/>
                </a:gdLst>
                <a:ahLst/>
                <a:cxnLst>
                  <a:cxn ang="0">
                    <a:pos x="T0" y="T1"/>
                  </a:cxn>
                  <a:cxn ang="0">
                    <a:pos x="T2" y="T3"/>
                  </a:cxn>
                  <a:cxn ang="0">
                    <a:pos x="T4" y="T5"/>
                  </a:cxn>
                </a:cxnLst>
                <a:rect l="0" t="0" r="r" b="b"/>
                <a:pathLst>
                  <a:path w="135" h="135">
                    <a:moveTo>
                      <a:pt x="135" y="13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69" name="Freeform 313"/>
              <p:cNvSpPr>
                <a:spLocks/>
              </p:cNvSpPr>
              <p:nvPr/>
            </p:nvSpPr>
            <p:spPr bwMode="auto">
              <a:xfrm>
                <a:off x="2004" y="2058"/>
                <a:ext cx="176" cy="1"/>
              </a:xfrm>
              <a:custGeom>
                <a:avLst/>
                <a:gdLst>
                  <a:gd name="T0" fmla="*/ 0 w 1753"/>
                  <a:gd name="T1" fmla="*/ 0 h 2"/>
                  <a:gd name="T2" fmla="*/ 1752 w 1753"/>
                  <a:gd name="T3" fmla="*/ 2 h 2"/>
                  <a:gd name="T4" fmla="*/ 1753 w 1753"/>
                  <a:gd name="T5" fmla="*/ 2 h 2"/>
                </a:gdLst>
                <a:ahLst/>
                <a:cxnLst>
                  <a:cxn ang="0">
                    <a:pos x="T0" y="T1"/>
                  </a:cxn>
                  <a:cxn ang="0">
                    <a:pos x="T2" y="T3"/>
                  </a:cxn>
                  <a:cxn ang="0">
                    <a:pos x="T4" y="T5"/>
                  </a:cxn>
                </a:cxnLst>
                <a:rect l="0" t="0" r="r" b="b"/>
                <a:pathLst>
                  <a:path w="1753" h="2">
                    <a:moveTo>
                      <a:pt x="0" y="0"/>
                    </a:moveTo>
                    <a:lnTo>
                      <a:pt x="1752" y="2"/>
                    </a:lnTo>
                    <a:lnTo>
                      <a:pt x="1753" y="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0" name="Freeform 314"/>
              <p:cNvSpPr>
                <a:spLocks/>
              </p:cNvSpPr>
              <p:nvPr/>
            </p:nvSpPr>
            <p:spPr bwMode="auto">
              <a:xfrm>
                <a:off x="1749" y="2044"/>
                <a:ext cx="14" cy="14"/>
              </a:xfrm>
              <a:custGeom>
                <a:avLst/>
                <a:gdLst>
                  <a:gd name="T0" fmla="*/ 137 w 137"/>
                  <a:gd name="T1" fmla="*/ 137 h 137"/>
                  <a:gd name="T2" fmla="*/ 0 w 137"/>
                  <a:gd name="T3" fmla="*/ 0 h 137"/>
                  <a:gd name="T4" fmla="*/ 1 w 137"/>
                  <a:gd name="T5" fmla="*/ 0 h 137"/>
                </a:gdLst>
                <a:ahLst/>
                <a:cxnLst>
                  <a:cxn ang="0">
                    <a:pos x="T0" y="T1"/>
                  </a:cxn>
                  <a:cxn ang="0">
                    <a:pos x="T2" y="T3"/>
                  </a:cxn>
                  <a:cxn ang="0">
                    <a:pos x="T4" y="T5"/>
                  </a:cxn>
                </a:cxnLst>
                <a:rect l="0" t="0" r="r" b="b"/>
                <a:pathLst>
                  <a:path w="137" h="137">
                    <a:moveTo>
                      <a:pt x="137" y="1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1" name="Freeform 315"/>
              <p:cNvSpPr>
                <a:spLocks/>
              </p:cNvSpPr>
              <p:nvPr/>
            </p:nvSpPr>
            <p:spPr bwMode="auto">
              <a:xfrm>
                <a:off x="1749" y="2027"/>
                <a:ext cx="31" cy="31"/>
              </a:xfrm>
              <a:custGeom>
                <a:avLst/>
                <a:gdLst>
                  <a:gd name="T0" fmla="*/ 308 w 308"/>
                  <a:gd name="T1" fmla="*/ 309 h 309"/>
                  <a:gd name="T2" fmla="*/ 0 w 308"/>
                  <a:gd name="T3" fmla="*/ 0 h 309"/>
                  <a:gd name="T4" fmla="*/ 1 w 308"/>
                  <a:gd name="T5" fmla="*/ 0 h 309"/>
                </a:gdLst>
                <a:ahLst/>
                <a:cxnLst>
                  <a:cxn ang="0">
                    <a:pos x="T0" y="T1"/>
                  </a:cxn>
                  <a:cxn ang="0">
                    <a:pos x="T2" y="T3"/>
                  </a:cxn>
                  <a:cxn ang="0">
                    <a:pos x="T4" y="T5"/>
                  </a:cxn>
                </a:cxnLst>
                <a:rect l="0" t="0" r="r" b="b"/>
                <a:pathLst>
                  <a:path w="308" h="309">
                    <a:moveTo>
                      <a:pt x="308" y="3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2" name="Freeform 316"/>
              <p:cNvSpPr>
                <a:spLocks/>
              </p:cNvSpPr>
              <p:nvPr/>
            </p:nvSpPr>
            <p:spPr bwMode="auto">
              <a:xfrm>
                <a:off x="1715" y="1992"/>
                <a:ext cx="10" cy="11"/>
              </a:xfrm>
              <a:custGeom>
                <a:avLst/>
                <a:gdLst>
                  <a:gd name="T0" fmla="*/ 104 w 104"/>
                  <a:gd name="T1" fmla="*/ 104 h 104"/>
                  <a:gd name="T2" fmla="*/ 0 w 104"/>
                  <a:gd name="T3" fmla="*/ 0 h 104"/>
                  <a:gd name="T4" fmla="*/ 1 w 104"/>
                  <a:gd name="T5" fmla="*/ 0 h 104"/>
                </a:gdLst>
                <a:ahLst/>
                <a:cxnLst>
                  <a:cxn ang="0">
                    <a:pos x="T0" y="T1"/>
                  </a:cxn>
                  <a:cxn ang="0">
                    <a:pos x="T2" y="T3"/>
                  </a:cxn>
                  <a:cxn ang="0">
                    <a:pos x="T4" y="T5"/>
                  </a:cxn>
                </a:cxnLst>
                <a:rect l="0" t="0" r="r" b="b"/>
                <a:pathLst>
                  <a:path w="104" h="104">
                    <a:moveTo>
                      <a:pt x="104" y="1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3" name="Freeform 317"/>
              <p:cNvSpPr>
                <a:spLocks/>
              </p:cNvSpPr>
              <p:nvPr/>
            </p:nvSpPr>
            <p:spPr bwMode="auto">
              <a:xfrm>
                <a:off x="1749" y="2010"/>
                <a:ext cx="48" cy="48"/>
              </a:xfrm>
              <a:custGeom>
                <a:avLst/>
                <a:gdLst>
                  <a:gd name="T0" fmla="*/ 479 w 479"/>
                  <a:gd name="T1" fmla="*/ 480 h 480"/>
                  <a:gd name="T2" fmla="*/ 0 w 479"/>
                  <a:gd name="T3" fmla="*/ 0 h 480"/>
                  <a:gd name="T4" fmla="*/ 1 w 479"/>
                  <a:gd name="T5" fmla="*/ 0 h 480"/>
                </a:gdLst>
                <a:ahLst/>
                <a:cxnLst>
                  <a:cxn ang="0">
                    <a:pos x="T0" y="T1"/>
                  </a:cxn>
                  <a:cxn ang="0">
                    <a:pos x="T2" y="T3"/>
                  </a:cxn>
                  <a:cxn ang="0">
                    <a:pos x="T4" y="T5"/>
                  </a:cxn>
                </a:cxnLst>
                <a:rect l="0" t="0" r="r" b="b"/>
                <a:pathLst>
                  <a:path w="479" h="480">
                    <a:moveTo>
                      <a:pt x="479" y="4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4" name="Freeform 318"/>
              <p:cNvSpPr>
                <a:spLocks/>
              </p:cNvSpPr>
              <p:nvPr/>
            </p:nvSpPr>
            <p:spPr bwMode="auto">
              <a:xfrm>
                <a:off x="1715" y="1975"/>
                <a:ext cx="27" cy="28"/>
              </a:xfrm>
              <a:custGeom>
                <a:avLst/>
                <a:gdLst>
                  <a:gd name="T0" fmla="*/ 274 w 274"/>
                  <a:gd name="T1" fmla="*/ 274 h 274"/>
                  <a:gd name="T2" fmla="*/ 0 w 274"/>
                  <a:gd name="T3" fmla="*/ 0 h 274"/>
                  <a:gd name="T4" fmla="*/ 1 w 274"/>
                  <a:gd name="T5" fmla="*/ 0 h 274"/>
                </a:gdLst>
                <a:ahLst/>
                <a:cxnLst>
                  <a:cxn ang="0">
                    <a:pos x="T0" y="T1"/>
                  </a:cxn>
                  <a:cxn ang="0">
                    <a:pos x="T2" y="T3"/>
                  </a:cxn>
                  <a:cxn ang="0">
                    <a:pos x="T4" y="T5"/>
                  </a:cxn>
                </a:cxnLst>
                <a:rect l="0" t="0" r="r" b="b"/>
                <a:pathLst>
                  <a:path w="274" h="274">
                    <a:moveTo>
                      <a:pt x="274" y="27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5" name="Freeform 319"/>
              <p:cNvSpPr>
                <a:spLocks/>
              </p:cNvSpPr>
              <p:nvPr/>
            </p:nvSpPr>
            <p:spPr bwMode="auto">
              <a:xfrm>
                <a:off x="1715" y="1958"/>
                <a:ext cx="99" cy="100"/>
              </a:xfrm>
              <a:custGeom>
                <a:avLst/>
                <a:gdLst>
                  <a:gd name="T0" fmla="*/ 998 w 998"/>
                  <a:gd name="T1" fmla="*/ 1000 h 1000"/>
                  <a:gd name="T2" fmla="*/ 0 w 998"/>
                  <a:gd name="T3" fmla="*/ 0 h 1000"/>
                  <a:gd name="T4" fmla="*/ 1 w 998"/>
                  <a:gd name="T5" fmla="*/ 0 h 1000"/>
                </a:gdLst>
                <a:ahLst/>
                <a:cxnLst>
                  <a:cxn ang="0">
                    <a:pos x="T0" y="T1"/>
                  </a:cxn>
                  <a:cxn ang="0">
                    <a:pos x="T2" y="T3"/>
                  </a:cxn>
                  <a:cxn ang="0">
                    <a:pos x="T4" y="T5"/>
                  </a:cxn>
                </a:cxnLst>
                <a:rect l="0" t="0" r="r" b="b"/>
                <a:pathLst>
                  <a:path w="998" h="1000">
                    <a:moveTo>
                      <a:pt x="998" y="10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6" name="Freeform 320"/>
              <p:cNvSpPr>
                <a:spLocks/>
              </p:cNvSpPr>
              <p:nvPr/>
            </p:nvSpPr>
            <p:spPr bwMode="auto">
              <a:xfrm>
                <a:off x="1715" y="1941"/>
                <a:ext cx="116" cy="117"/>
              </a:xfrm>
              <a:custGeom>
                <a:avLst/>
                <a:gdLst>
                  <a:gd name="T0" fmla="*/ 1169 w 1169"/>
                  <a:gd name="T1" fmla="*/ 1171 h 1171"/>
                  <a:gd name="T2" fmla="*/ 0 w 1169"/>
                  <a:gd name="T3" fmla="*/ 0 h 1171"/>
                  <a:gd name="T4" fmla="*/ 1 w 1169"/>
                  <a:gd name="T5" fmla="*/ 0 h 1171"/>
                </a:gdLst>
                <a:ahLst/>
                <a:cxnLst>
                  <a:cxn ang="0">
                    <a:pos x="T0" y="T1"/>
                  </a:cxn>
                  <a:cxn ang="0">
                    <a:pos x="T2" y="T3"/>
                  </a:cxn>
                  <a:cxn ang="0">
                    <a:pos x="T4" y="T5"/>
                  </a:cxn>
                </a:cxnLst>
                <a:rect l="0" t="0" r="r" b="b"/>
                <a:pathLst>
                  <a:path w="1169" h="1171">
                    <a:moveTo>
                      <a:pt x="1169" y="117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7" name="Freeform 321"/>
              <p:cNvSpPr>
                <a:spLocks/>
              </p:cNvSpPr>
              <p:nvPr/>
            </p:nvSpPr>
            <p:spPr bwMode="auto">
              <a:xfrm>
                <a:off x="1715" y="1924"/>
                <a:ext cx="133" cy="134"/>
              </a:xfrm>
              <a:custGeom>
                <a:avLst/>
                <a:gdLst>
                  <a:gd name="T0" fmla="*/ 1339 w 1339"/>
                  <a:gd name="T1" fmla="*/ 1342 h 1342"/>
                  <a:gd name="T2" fmla="*/ 0 w 1339"/>
                  <a:gd name="T3" fmla="*/ 0 h 1342"/>
                  <a:gd name="T4" fmla="*/ 1 w 1339"/>
                  <a:gd name="T5" fmla="*/ 0 h 1342"/>
                </a:gdLst>
                <a:ahLst/>
                <a:cxnLst>
                  <a:cxn ang="0">
                    <a:pos x="T0" y="T1"/>
                  </a:cxn>
                  <a:cxn ang="0">
                    <a:pos x="T2" y="T3"/>
                  </a:cxn>
                  <a:cxn ang="0">
                    <a:pos x="T4" y="T5"/>
                  </a:cxn>
                </a:cxnLst>
                <a:rect l="0" t="0" r="r" b="b"/>
                <a:pathLst>
                  <a:path w="1339" h="1342">
                    <a:moveTo>
                      <a:pt x="1339" y="13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8" name="Freeform 322"/>
              <p:cNvSpPr>
                <a:spLocks/>
              </p:cNvSpPr>
              <p:nvPr/>
            </p:nvSpPr>
            <p:spPr bwMode="auto">
              <a:xfrm>
                <a:off x="1715" y="1907"/>
                <a:ext cx="150" cy="151"/>
              </a:xfrm>
              <a:custGeom>
                <a:avLst/>
                <a:gdLst>
                  <a:gd name="T0" fmla="*/ 1510 w 1510"/>
                  <a:gd name="T1" fmla="*/ 1514 h 1514"/>
                  <a:gd name="T2" fmla="*/ 0 w 1510"/>
                  <a:gd name="T3" fmla="*/ 0 h 1514"/>
                  <a:gd name="T4" fmla="*/ 1 w 1510"/>
                  <a:gd name="T5" fmla="*/ 0 h 1514"/>
                </a:gdLst>
                <a:ahLst/>
                <a:cxnLst>
                  <a:cxn ang="0">
                    <a:pos x="T0" y="T1"/>
                  </a:cxn>
                  <a:cxn ang="0">
                    <a:pos x="T2" y="T3"/>
                  </a:cxn>
                  <a:cxn ang="0">
                    <a:pos x="T4" y="T5"/>
                  </a:cxn>
                </a:cxnLst>
                <a:rect l="0" t="0" r="r" b="b"/>
                <a:pathLst>
                  <a:path w="1510" h="1514">
                    <a:moveTo>
                      <a:pt x="1510" y="151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79" name="Freeform 323"/>
              <p:cNvSpPr>
                <a:spLocks/>
              </p:cNvSpPr>
              <p:nvPr/>
            </p:nvSpPr>
            <p:spPr bwMode="auto">
              <a:xfrm>
                <a:off x="1715" y="1890"/>
                <a:ext cx="168" cy="168"/>
              </a:xfrm>
              <a:custGeom>
                <a:avLst/>
                <a:gdLst>
                  <a:gd name="T0" fmla="*/ 1681 w 1681"/>
                  <a:gd name="T1" fmla="*/ 1684 h 1684"/>
                  <a:gd name="T2" fmla="*/ 0 w 1681"/>
                  <a:gd name="T3" fmla="*/ 0 h 1684"/>
                  <a:gd name="T4" fmla="*/ 1 w 1681"/>
                  <a:gd name="T5" fmla="*/ 0 h 1684"/>
                </a:gdLst>
                <a:ahLst/>
                <a:cxnLst>
                  <a:cxn ang="0">
                    <a:pos x="T0" y="T1"/>
                  </a:cxn>
                  <a:cxn ang="0">
                    <a:pos x="T2" y="T3"/>
                  </a:cxn>
                  <a:cxn ang="0">
                    <a:pos x="T4" y="T5"/>
                  </a:cxn>
                </a:cxnLst>
                <a:rect l="0" t="0" r="r" b="b"/>
                <a:pathLst>
                  <a:path w="1681" h="1684">
                    <a:moveTo>
                      <a:pt x="1681" y="16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0" name="Freeform 324"/>
              <p:cNvSpPr>
                <a:spLocks/>
              </p:cNvSpPr>
              <p:nvPr/>
            </p:nvSpPr>
            <p:spPr bwMode="auto">
              <a:xfrm>
                <a:off x="1731" y="1889"/>
                <a:ext cx="169" cy="169"/>
              </a:xfrm>
              <a:custGeom>
                <a:avLst/>
                <a:gdLst>
                  <a:gd name="T0" fmla="*/ 1690 w 1690"/>
                  <a:gd name="T1" fmla="*/ 1695 h 1695"/>
                  <a:gd name="T2" fmla="*/ 0 w 1690"/>
                  <a:gd name="T3" fmla="*/ 0 h 1695"/>
                  <a:gd name="T4" fmla="*/ 1 w 1690"/>
                  <a:gd name="T5" fmla="*/ 0 h 1695"/>
                </a:gdLst>
                <a:ahLst/>
                <a:cxnLst>
                  <a:cxn ang="0">
                    <a:pos x="T0" y="T1"/>
                  </a:cxn>
                  <a:cxn ang="0">
                    <a:pos x="T2" y="T3"/>
                  </a:cxn>
                  <a:cxn ang="0">
                    <a:pos x="T4" y="T5"/>
                  </a:cxn>
                </a:cxnLst>
                <a:rect l="0" t="0" r="r" b="b"/>
                <a:pathLst>
                  <a:path w="1690" h="1695">
                    <a:moveTo>
                      <a:pt x="1690" y="169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1" name="Freeform 325"/>
              <p:cNvSpPr>
                <a:spLocks/>
              </p:cNvSpPr>
              <p:nvPr/>
            </p:nvSpPr>
            <p:spPr bwMode="auto">
              <a:xfrm>
                <a:off x="1820" y="1961"/>
                <a:ext cx="97" cy="97"/>
              </a:xfrm>
              <a:custGeom>
                <a:avLst/>
                <a:gdLst>
                  <a:gd name="T0" fmla="*/ 967 w 967"/>
                  <a:gd name="T1" fmla="*/ 969 h 969"/>
                  <a:gd name="T2" fmla="*/ 0 w 967"/>
                  <a:gd name="T3" fmla="*/ 0 h 969"/>
                  <a:gd name="T4" fmla="*/ 2 w 967"/>
                  <a:gd name="T5" fmla="*/ 0 h 969"/>
                </a:gdLst>
                <a:ahLst/>
                <a:cxnLst>
                  <a:cxn ang="0">
                    <a:pos x="T0" y="T1"/>
                  </a:cxn>
                  <a:cxn ang="0">
                    <a:pos x="T2" y="T3"/>
                  </a:cxn>
                  <a:cxn ang="0">
                    <a:pos x="T4" y="T5"/>
                  </a:cxn>
                </a:cxnLst>
                <a:rect l="0" t="0" r="r" b="b"/>
                <a:pathLst>
                  <a:path w="967" h="969">
                    <a:moveTo>
                      <a:pt x="967" y="96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2" name="Freeform 326"/>
              <p:cNvSpPr>
                <a:spLocks/>
              </p:cNvSpPr>
              <p:nvPr/>
            </p:nvSpPr>
            <p:spPr bwMode="auto">
              <a:xfrm>
                <a:off x="1748" y="1889"/>
                <a:ext cx="63" cy="63"/>
              </a:xfrm>
              <a:custGeom>
                <a:avLst/>
                <a:gdLst>
                  <a:gd name="T0" fmla="*/ 634 w 634"/>
                  <a:gd name="T1" fmla="*/ 636 h 636"/>
                  <a:gd name="T2" fmla="*/ 0 w 634"/>
                  <a:gd name="T3" fmla="*/ 0 h 636"/>
                  <a:gd name="T4" fmla="*/ 1 w 634"/>
                  <a:gd name="T5" fmla="*/ 0 h 636"/>
                </a:gdLst>
                <a:ahLst/>
                <a:cxnLst>
                  <a:cxn ang="0">
                    <a:pos x="T0" y="T1"/>
                  </a:cxn>
                  <a:cxn ang="0">
                    <a:pos x="T2" y="T3"/>
                  </a:cxn>
                  <a:cxn ang="0">
                    <a:pos x="T4" y="T5"/>
                  </a:cxn>
                </a:cxnLst>
                <a:rect l="0" t="0" r="r" b="b"/>
                <a:pathLst>
                  <a:path w="634" h="636">
                    <a:moveTo>
                      <a:pt x="634" y="63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3" name="Freeform 327"/>
              <p:cNvSpPr>
                <a:spLocks/>
              </p:cNvSpPr>
              <p:nvPr/>
            </p:nvSpPr>
            <p:spPr bwMode="auto">
              <a:xfrm>
                <a:off x="1837" y="1961"/>
                <a:ext cx="97" cy="97"/>
              </a:xfrm>
              <a:custGeom>
                <a:avLst/>
                <a:gdLst>
                  <a:gd name="T0" fmla="*/ 966 w 966"/>
                  <a:gd name="T1" fmla="*/ 969 h 969"/>
                  <a:gd name="T2" fmla="*/ 0 w 966"/>
                  <a:gd name="T3" fmla="*/ 0 h 969"/>
                  <a:gd name="T4" fmla="*/ 1 w 966"/>
                  <a:gd name="T5" fmla="*/ 0 h 969"/>
                </a:gdLst>
                <a:ahLst/>
                <a:cxnLst>
                  <a:cxn ang="0">
                    <a:pos x="T0" y="T1"/>
                  </a:cxn>
                  <a:cxn ang="0">
                    <a:pos x="T2" y="T3"/>
                  </a:cxn>
                  <a:cxn ang="0">
                    <a:pos x="T4" y="T5"/>
                  </a:cxn>
                </a:cxnLst>
                <a:rect l="0" t="0" r="r" b="b"/>
                <a:pathLst>
                  <a:path w="966" h="969">
                    <a:moveTo>
                      <a:pt x="966"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4" name="Freeform 328"/>
              <p:cNvSpPr>
                <a:spLocks/>
              </p:cNvSpPr>
              <p:nvPr/>
            </p:nvSpPr>
            <p:spPr bwMode="auto">
              <a:xfrm>
                <a:off x="1765" y="1889"/>
                <a:ext cx="46" cy="46"/>
              </a:xfrm>
              <a:custGeom>
                <a:avLst/>
                <a:gdLst>
                  <a:gd name="T0" fmla="*/ 463 w 463"/>
                  <a:gd name="T1" fmla="*/ 465 h 465"/>
                  <a:gd name="T2" fmla="*/ 0 w 463"/>
                  <a:gd name="T3" fmla="*/ 0 h 465"/>
                  <a:gd name="T4" fmla="*/ 1 w 463"/>
                  <a:gd name="T5" fmla="*/ 0 h 465"/>
                </a:gdLst>
                <a:ahLst/>
                <a:cxnLst>
                  <a:cxn ang="0">
                    <a:pos x="T0" y="T1"/>
                  </a:cxn>
                  <a:cxn ang="0">
                    <a:pos x="T2" y="T3"/>
                  </a:cxn>
                  <a:cxn ang="0">
                    <a:pos x="T4" y="T5"/>
                  </a:cxn>
                </a:cxnLst>
                <a:rect l="0" t="0" r="r" b="b"/>
                <a:pathLst>
                  <a:path w="463" h="465">
                    <a:moveTo>
                      <a:pt x="463" y="46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5" name="Freeform 329"/>
              <p:cNvSpPr>
                <a:spLocks/>
              </p:cNvSpPr>
              <p:nvPr/>
            </p:nvSpPr>
            <p:spPr bwMode="auto">
              <a:xfrm>
                <a:off x="1854" y="1961"/>
                <a:ext cx="97" cy="97"/>
              </a:xfrm>
              <a:custGeom>
                <a:avLst/>
                <a:gdLst>
                  <a:gd name="T0" fmla="*/ 966 w 966"/>
                  <a:gd name="T1" fmla="*/ 969 h 969"/>
                  <a:gd name="T2" fmla="*/ 0 w 966"/>
                  <a:gd name="T3" fmla="*/ 0 h 969"/>
                  <a:gd name="T4" fmla="*/ 1 w 966"/>
                  <a:gd name="T5" fmla="*/ 0 h 969"/>
                </a:gdLst>
                <a:ahLst/>
                <a:cxnLst>
                  <a:cxn ang="0">
                    <a:pos x="T0" y="T1"/>
                  </a:cxn>
                  <a:cxn ang="0">
                    <a:pos x="T2" y="T3"/>
                  </a:cxn>
                  <a:cxn ang="0">
                    <a:pos x="T4" y="T5"/>
                  </a:cxn>
                </a:cxnLst>
                <a:rect l="0" t="0" r="r" b="b"/>
                <a:pathLst>
                  <a:path w="966" h="969">
                    <a:moveTo>
                      <a:pt x="966"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6" name="Freeform 330"/>
              <p:cNvSpPr>
                <a:spLocks/>
              </p:cNvSpPr>
              <p:nvPr/>
            </p:nvSpPr>
            <p:spPr bwMode="auto">
              <a:xfrm>
                <a:off x="1782" y="1889"/>
                <a:ext cx="29" cy="29"/>
              </a:xfrm>
              <a:custGeom>
                <a:avLst/>
                <a:gdLst>
                  <a:gd name="T0" fmla="*/ 293 w 293"/>
                  <a:gd name="T1" fmla="*/ 294 h 294"/>
                  <a:gd name="T2" fmla="*/ 0 w 293"/>
                  <a:gd name="T3" fmla="*/ 0 h 294"/>
                  <a:gd name="T4" fmla="*/ 1 w 293"/>
                  <a:gd name="T5" fmla="*/ 0 h 294"/>
                </a:gdLst>
                <a:ahLst/>
                <a:cxnLst>
                  <a:cxn ang="0">
                    <a:pos x="T0" y="T1"/>
                  </a:cxn>
                  <a:cxn ang="0">
                    <a:pos x="T2" y="T3"/>
                  </a:cxn>
                  <a:cxn ang="0">
                    <a:pos x="T4" y="T5"/>
                  </a:cxn>
                </a:cxnLst>
                <a:rect l="0" t="0" r="r" b="b"/>
                <a:pathLst>
                  <a:path w="293" h="294">
                    <a:moveTo>
                      <a:pt x="293" y="29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7" name="Freeform 331"/>
              <p:cNvSpPr>
                <a:spLocks/>
              </p:cNvSpPr>
              <p:nvPr/>
            </p:nvSpPr>
            <p:spPr bwMode="auto">
              <a:xfrm>
                <a:off x="1871" y="1961"/>
                <a:ext cx="97" cy="97"/>
              </a:xfrm>
              <a:custGeom>
                <a:avLst/>
                <a:gdLst>
                  <a:gd name="T0" fmla="*/ 966 w 966"/>
                  <a:gd name="T1" fmla="*/ 969 h 969"/>
                  <a:gd name="T2" fmla="*/ 0 w 966"/>
                  <a:gd name="T3" fmla="*/ 0 h 969"/>
                  <a:gd name="T4" fmla="*/ 1 w 966"/>
                  <a:gd name="T5" fmla="*/ 0 h 969"/>
                </a:gdLst>
                <a:ahLst/>
                <a:cxnLst>
                  <a:cxn ang="0">
                    <a:pos x="T0" y="T1"/>
                  </a:cxn>
                  <a:cxn ang="0">
                    <a:pos x="T2" y="T3"/>
                  </a:cxn>
                  <a:cxn ang="0">
                    <a:pos x="T4" y="T5"/>
                  </a:cxn>
                </a:cxnLst>
                <a:rect l="0" t="0" r="r" b="b"/>
                <a:pathLst>
                  <a:path w="966" h="969">
                    <a:moveTo>
                      <a:pt x="966"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8" name="Freeform 332"/>
              <p:cNvSpPr>
                <a:spLocks/>
              </p:cNvSpPr>
              <p:nvPr/>
            </p:nvSpPr>
            <p:spPr bwMode="auto">
              <a:xfrm>
                <a:off x="1799" y="1889"/>
                <a:ext cx="12" cy="12"/>
              </a:xfrm>
              <a:custGeom>
                <a:avLst/>
                <a:gdLst>
                  <a:gd name="T0" fmla="*/ 122 w 122"/>
                  <a:gd name="T1" fmla="*/ 123 h 123"/>
                  <a:gd name="T2" fmla="*/ 0 w 122"/>
                  <a:gd name="T3" fmla="*/ 0 h 123"/>
                  <a:gd name="T4" fmla="*/ 1 w 122"/>
                  <a:gd name="T5" fmla="*/ 0 h 123"/>
                </a:gdLst>
                <a:ahLst/>
                <a:cxnLst>
                  <a:cxn ang="0">
                    <a:pos x="T0" y="T1"/>
                  </a:cxn>
                  <a:cxn ang="0">
                    <a:pos x="T2" y="T3"/>
                  </a:cxn>
                  <a:cxn ang="0">
                    <a:pos x="T4" y="T5"/>
                  </a:cxn>
                </a:cxnLst>
                <a:rect l="0" t="0" r="r" b="b"/>
                <a:pathLst>
                  <a:path w="122" h="123">
                    <a:moveTo>
                      <a:pt x="122" y="1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89" name="Freeform 333"/>
              <p:cNvSpPr>
                <a:spLocks/>
              </p:cNvSpPr>
              <p:nvPr/>
            </p:nvSpPr>
            <p:spPr bwMode="auto">
              <a:xfrm>
                <a:off x="1889" y="1961"/>
                <a:ext cx="96" cy="97"/>
              </a:xfrm>
              <a:custGeom>
                <a:avLst/>
                <a:gdLst>
                  <a:gd name="T0" fmla="*/ 965 w 965"/>
                  <a:gd name="T1" fmla="*/ 969 h 969"/>
                  <a:gd name="T2" fmla="*/ 0 w 965"/>
                  <a:gd name="T3" fmla="*/ 0 h 969"/>
                  <a:gd name="T4" fmla="*/ 1 w 965"/>
                  <a:gd name="T5" fmla="*/ 0 h 969"/>
                </a:gdLst>
                <a:ahLst/>
                <a:cxnLst>
                  <a:cxn ang="0">
                    <a:pos x="T0" y="T1"/>
                  </a:cxn>
                  <a:cxn ang="0">
                    <a:pos x="T2" y="T3"/>
                  </a:cxn>
                  <a:cxn ang="0">
                    <a:pos x="T4" y="T5"/>
                  </a:cxn>
                </a:cxnLst>
                <a:rect l="0" t="0" r="r" b="b"/>
                <a:pathLst>
                  <a:path w="965" h="969">
                    <a:moveTo>
                      <a:pt x="965"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0" name="Freeform 334"/>
              <p:cNvSpPr>
                <a:spLocks/>
              </p:cNvSpPr>
              <p:nvPr/>
            </p:nvSpPr>
            <p:spPr bwMode="auto">
              <a:xfrm>
                <a:off x="1906" y="1961"/>
                <a:ext cx="96" cy="97"/>
              </a:xfrm>
              <a:custGeom>
                <a:avLst/>
                <a:gdLst>
                  <a:gd name="T0" fmla="*/ 967 w 967"/>
                  <a:gd name="T1" fmla="*/ 969 h 969"/>
                  <a:gd name="T2" fmla="*/ 0 w 967"/>
                  <a:gd name="T3" fmla="*/ 0 h 969"/>
                  <a:gd name="T4" fmla="*/ 1 w 967"/>
                  <a:gd name="T5" fmla="*/ 0 h 969"/>
                </a:gdLst>
                <a:ahLst/>
                <a:cxnLst>
                  <a:cxn ang="0">
                    <a:pos x="T0" y="T1"/>
                  </a:cxn>
                  <a:cxn ang="0">
                    <a:pos x="T2" y="T3"/>
                  </a:cxn>
                  <a:cxn ang="0">
                    <a:pos x="T4" y="T5"/>
                  </a:cxn>
                </a:cxnLst>
                <a:rect l="0" t="0" r="r" b="b"/>
                <a:pathLst>
                  <a:path w="967" h="969">
                    <a:moveTo>
                      <a:pt x="967"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1" name="Freeform 335"/>
              <p:cNvSpPr>
                <a:spLocks/>
              </p:cNvSpPr>
              <p:nvPr/>
            </p:nvSpPr>
            <p:spPr bwMode="auto">
              <a:xfrm>
                <a:off x="1923" y="1961"/>
                <a:ext cx="81" cy="82"/>
              </a:xfrm>
              <a:custGeom>
                <a:avLst/>
                <a:gdLst>
                  <a:gd name="T0" fmla="*/ 817 w 817"/>
                  <a:gd name="T1" fmla="*/ 820 h 820"/>
                  <a:gd name="T2" fmla="*/ 0 w 817"/>
                  <a:gd name="T3" fmla="*/ 0 h 820"/>
                  <a:gd name="T4" fmla="*/ 1 w 817"/>
                  <a:gd name="T5" fmla="*/ 0 h 820"/>
                </a:gdLst>
                <a:ahLst/>
                <a:cxnLst>
                  <a:cxn ang="0">
                    <a:pos x="T0" y="T1"/>
                  </a:cxn>
                  <a:cxn ang="0">
                    <a:pos x="T2" y="T3"/>
                  </a:cxn>
                  <a:cxn ang="0">
                    <a:pos x="T4" y="T5"/>
                  </a:cxn>
                </a:cxnLst>
                <a:rect l="0" t="0" r="r" b="b"/>
                <a:pathLst>
                  <a:path w="817" h="820">
                    <a:moveTo>
                      <a:pt x="817" y="8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2" name="Freeform 336"/>
              <p:cNvSpPr>
                <a:spLocks/>
              </p:cNvSpPr>
              <p:nvPr/>
            </p:nvSpPr>
            <p:spPr bwMode="auto">
              <a:xfrm>
                <a:off x="1940" y="1961"/>
                <a:ext cx="64" cy="65"/>
              </a:xfrm>
              <a:custGeom>
                <a:avLst/>
                <a:gdLst>
                  <a:gd name="T0" fmla="*/ 646 w 646"/>
                  <a:gd name="T1" fmla="*/ 649 h 649"/>
                  <a:gd name="T2" fmla="*/ 0 w 646"/>
                  <a:gd name="T3" fmla="*/ 0 h 649"/>
                  <a:gd name="T4" fmla="*/ 1 w 646"/>
                  <a:gd name="T5" fmla="*/ 0 h 649"/>
                </a:gdLst>
                <a:ahLst/>
                <a:cxnLst>
                  <a:cxn ang="0">
                    <a:pos x="T0" y="T1"/>
                  </a:cxn>
                  <a:cxn ang="0">
                    <a:pos x="T2" y="T3"/>
                  </a:cxn>
                  <a:cxn ang="0">
                    <a:pos x="T4" y="T5"/>
                  </a:cxn>
                </a:cxnLst>
                <a:rect l="0" t="0" r="r" b="b"/>
                <a:pathLst>
                  <a:path w="646" h="649">
                    <a:moveTo>
                      <a:pt x="646" y="64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3" name="Freeform 337"/>
              <p:cNvSpPr>
                <a:spLocks/>
              </p:cNvSpPr>
              <p:nvPr/>
            </p:nvSpPr>
            <p:spPr bwMode="auto">
              <a:xfrm>
                <a:off x="1957" y="1961"/>
                <a:ext cx="47" cy="48"/>
              </a:xfrm>
              <a:custGeom>
                <a:avLst/>
                <a:gdLst>
                  <a:gd name="T0" fmla="*/ 475 w 475"/>
                  <a:gd name="T1" fmla="*/ 478 h 478"/>
                  <a:gd name="T2" fmla="*/ 0 w 475"/>
                  <a:gd name="T3" fmla="*/ 0 h 478"/>
                  <a:gd name="T4" fmla="*/ 1 w 475"/>
                  <a:gd name="T5" fmla="*/ 0 h 478"/>
                </a:gdLst>
                <a:ahLst/>
                <a:cxnLst>
                  <a:cxn ang="0">
                    <a:pos x="T0" y="T1"/>
                  </a:cxn>
                  <a:cxn ang="0">
                    <a:pos x="T2" y="T3"/>
                  </a:cxn>
                  <a:cxn ang="0">
                    <a:pos x="T4" y="T5"/>
                  </a:cxn>
                </a:cxnLst>
                <a:rect l="0" t="0" r="r" b="b"/>
                <a:pathLst>
                  <a:path w="475" h="478">
                    <a:moveTo>
                      <a:pt x="475" y="4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4" name="Freeform 338"/>
              <p:cNvSpPr>
                <a:spLocks/>
              </p:cNvSpPr>
              <p:nvPr/>
            </p:nvSpPr>
            <p:spPr bwMode="auto">
              <a:xfrm>
                <a:off x="1974" y="1961"/>
                <a:ext cx="30" cy="31"/>
              </a:xfrm>
              <a:custGeom>
                <a:avLst/>
                <a:gdLst>
                  <a:gd name="T0" fmla="*/ 304 w 304"/>
                  <a:gd name="T1" fmla="*/ 307 h 307"/>
                  <a:gd name="T2" fmla="*/ 0 w 304"/>
                  <a:gd name="T3" fmla="*/ 0 h 307"/>
                  <a:gd name="T4" fmla="*/ 1 w 304"/>
                  <a:gd name="T5" fmla="*/ 0 h 307"/>
                </a:gdLst>
                <a:ahLst/>
                <a:cxnLst>
                  <a:cxn ang="0">
                    <a:pos x="T0" y="T1"/>
                  </a:cxn>
                  <a:cxn ang="0">
                    <a:pos x="T2" y="T3"/>
                  </a:cxn>
                  <a:cxn ang="0">
                    <a:pos x="T4" y="T5"/>
                  </a:cxn>
                </a:cxnLst>
                <a:rect l="0" t="0" r="r" b="b"/>
                <a:pathLst>
                  <a:path w="304" h="307">
                    <a:moveTo>
                      <a:pt x="304" y="3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5" name="Freeform 339"/>
              <p:cNvSpPr>
                <a:spLocks/>
              </p:cNvSpPr>
              <p:nvPr/>
            </p:nvSpPr>
            <p:spPr bwMode="auto">
              <a:xfrm>
                <a:off x="1991" y="1961"/>
                <a:ext cx="13" cy="14"/>
              </a:xfrm>
              <a:custGeom>
                <a:avLst/>
                <a:gdLst>
                  <a:gd name="T0" fmla="*/ 134 w 134"/>
                  <a:gd name="T1" fmla="*/ 135 h 135"/>
                  <a:gd name="T2" fmla="*/ 0 w 134"/>
                  <a:gd name="T3" fmla="*/ 0 h 135"/>
                  <a:gd name="T4" fmla="*/ 1 w 134"/>
                  <a:gd name="T5" fmla="*/ 0 h 135"/>
                </a:gdLst>
                <a:ahLst/>
                <a:cxnLst>
                  <a:cxn ang="0">
                    <a:pos x="T0" y="T1"/>
                  </a:cxn>
                  <a:cxn ang="0">
                    <a:pos x="T2" y="T3"/>
                  </a:cxn>
                  <a:cxn ang="0">
                    <a:pos x="T4" y="T5"/>
                  </a:cxn>
                </a:cxnLst>
                <a:rect l="0" t="0" r="r" b="b"/>
                <a:pathLst>
                  <a:path w="134" h="135">
                    <a:moveTo>
                      <a:pt x="134" y="1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6" name="Freeform 340"/>
              <p:cNvSpPr>
                <a:spLocks/>
              </p:cNvSpPr>
              <p:nvPr/>
            </p:nvSpPr>
            <p:spPr bwMode="auto">
              <a:xfrm>
                <a:off x="1749" y="2126"/>
                <a:ext cx="328" cy="1"/>
              </a:xfrm>
              <a:custGeom>
                <a:avLst/>
                <a:gdLst>
                  <a:gd name="T0" fmla="*/ 3278 w 3278"/>
                  <a:gd name="T1" fmla="*/ 0 w 3278"/>
                  <a:gd name="T2" fmla="*/ 1 w 3278"/>
                </a:gdLst>
                <a:ahLst/>
                <a:cxnLst>
                  <a:cxn ang="0">
                    <a:pos x="T0" y="0"/>
                  </a:cxn>
                  <a:cxn ang="0">
                    <a:pos x="T1" y="0"/>
                  </a:cxn>
                  <a:cxn ang="0">
                    <a:pos x="T2" y="0"/>
                  </a:cxn>
                </a:cxnLst>
                <a:rect l="0" t="0" r="r" b="b"/>
                <a:pathLst>
                  <a:path w="3278">
                    <a:moveTo>
                      <a:pt x="327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7" name="Freeform 341"/>
              <p:cNvSpPr>
                <a:spLocks/>
              </p:cNvSpPr>
              <p:nvPr/>
            </p:nvSpPr>
            <p:spPr bwMode="auto">
              <a:xfrm>
                <a:off x="1766" y="1845"/>
                <a:ext cx="93" cy="1"/>
              </a:xfrm>
              <a:custGeom>
                <a:avLst/>
                <a:gdLst>
                  <a:gd name="T0" fmla="*/ 931 w 931"/>
                  <a:gd name="T1" fmla="*/ 0 w 931"/>
                  <a:gd name="T2" fmla="*/ 1 w 931"/>
                </a:gdLst>
                <a:ahLst/>
                <a:cxnLst>
                  <a:cxn ang="0">
                    <a:pos x="T0" y="0"/>
                  </a:cxn>
                  <a:cxn ang="0">
                    <a:pos x="T1" y="0"/>
                  </a:cxn>
                  <a:cxn ang="0">
                    <a:pos x="T2" y="0"/>
                  </a:cxn>
                </a:cxnLst>
                <a:rect l="0" t="0" r="r" b="b"/>
                <a:pathLst>
                  <a:path w="931">
                    <a:moveTo>
                      <a:pt x="93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8" name="Freeform 342"/>
              <p:cNvSpPr>
                <a:spLocks/>
              </p:cNvSpPr>
              <p:nvPr/>
            </p:nvSpPr>
            <p:spPr bwMode="auto">
              <a:xfrm>
                <a:off x="1766" y="1884"/>
                <a:ext cx="93" cy="1"/>
              </a:xfrm>
              <a:custGeom>
                <a:avLst/>
                <a:gdLst>
                  <a:gd name="T0" fmla="*/ 931 w 931"/>
                  <a:gd name="T1" fmla="*/ 0 h 2"/>
                  <a:gd name="T2" fmla="*/ 0 w 931"/>
                  <a:gd name="T3" fmla="*/ 2 h 2"/>
                  <a:gd name="T4" fmla="*/ 1 w 931"/>
                  <a:gd name="T5" fmla="*/ 2 h 2"/>
                </a:gdLst>
                <a:ahLst/>
                <a:cxnLst>
                  <a:cxn ang="0">
                    <a:pos x="T0" y="T1"/>
                  </a:cxn>
                  <a:cxn ang="0">
                    <a:pos x="T2" y="T3"/>
                  </a:cxn>
                  <a:cxn ang="0">
                    <a:pos x="T4" y="T5"/>
                  </a:cxn>
                </a:cxnLst>
                <a:rect l="0" t="0" r="r" b="b"/>
                <a:pathLst>
                  <a:path w="931" h="2">
                    <a:moveTo>
                      <a:pt x="931" y="0"/>
                    </a:moveTo>
                    <a:lnTo>
                      <a:pt x="0" y="2"/>
                    </a:lnTo>
                    <a:lnTo>
                      <a:pt x="1" y="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799" name="Freeform 343"/>
              <p:cNvSpPr>
                <a:spLocks/>
              </p:cNvSpPr>
              <p:nvPr/>
            </p:nvSpPr>
            <p:spPr bwMode="auto">
              <a:xfrm>
                <a:off x="1766" y="1840"/>
                <a:ext cx="1" cy="49"/>
              </a:xfrm>
              <a:custGeom>
                <a:avLst/>
                <a:gdLst>
                  <a:gd name="T0" fmla="*/ 0 w 1"/>
                  <a:gd name="T1" fmla="*/ 0 h 484"/>
                  <a:gd name="T2" fmla="*/ 0 w 1"/>
                  <a:gd name="T3" fmla="*/ 484 h 484"/>
                  <a:gd name="T4" fmla="*/ 1 w 1"/>
                  <a:gd name="T5" fmla="*/ 484 h 484"/>
                </a:gdLst>
                <a:ahLst/>
                <a:cxnLst>
                  <a:cxn ang="0">
                    <a:pos x="T0" y="T1"/>
                  </a:cxn>
                  <a:cxn ang="0">
                    <a:pos x="T2" y="T3"/>
                  </a:cxn>
                  <a:cxn ang="0">
                    <a:pos x="T4" y="T5"/>
                  </a:cxn>
                </a:cxnLst>
                <a:rect l="0" t="0" r="r" b="b"/>
                <a:pathLst>
                  <a:path w="1" h="484">
                    <a:moveTo>
                      <a:pt x="0" y="0"/>
                    </a:moveTo>
                    <a:lnTo>
                      <a:pt x="0" y="484"/>
                    </a:lnTo>
                    <a:lnTo>
                      <a:pt x="1" y="48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0" name="Freeform 344"/>
              <p:cNvSpPr>
                <a:spLocks/>
              </p:cNvSpPr>
              <p:nvPr/>
            </p:nvSpPr>
            <p:spPr bwMode="auto">
              <a:xfrm>
                <a:off x="1751" y="1840"/>
                <a:ext cx="15" cy="5"/>
              </a:xfrm>
              <a:custGeom>
                <a:avLst/>
                <a:gdLst>
                  <a:gd name="T0" fmla="*/ 0 w 159"/>
                  <a:gd name="T1" fmla="*/ 0 h 48"/>
                  <a:gd name="T2" fmla="*/ 158 w 159"/>
                  <a:gd name="T3" fmla="*/ 48 h 48"/>
                  <a:gd name="T4" fmla="*/ 159 w 159"/>
                  <a:gd name="T5" fmla="*/ 48 h 48"/>
                </a:gdLst>
                <a:ahLst/>
                <a:cxnLst>
                  <a:cxn ang="0">
                    <a:pos x="T0" y="T1"/>
                  </a:cxn>
                  <a:cxn ang="0">
                    <a:pos x="T2" y="T3"/>
                  </a:cxn>
                  <a:cxn ang="0">
                    <a:pos x="T4" y="T5"/>
                  </a:cxn>
                </a:cxnLst>
                <a:rect l="0" t="0" r="r" b="b"/>
                <a:pathLst>
                  <a:path w="159" h="48">
                    <a:moveTo>
                      <a:pt x="0" y="0"/>
                    </a:moveTo>
                    <a:lnTo>
                      <a:pt x="158" y="48"/>
                    </a:lnTo>
                    <a:lnTo>
                      <a:pt x="159" y="4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1" name="Freeform 345"/>
              <p:cNvSpPr>
                <a:spLocks/>
              </p:cNvSpPr>
              <p:nvPr/>
            </p:nvSpPr>
            <p:spPr bwMode="auto">
              <a:xfrm>
                <a:off x="1748" y="1884"/>
                <a:ext cx="18" cy="5"/>
              </a:xfrm>
              <a:custGeom>
                <a:avLst/>
                <a:gdLst>
                  <a:gd name="T0" fmla="*/ 0 w 188"/>
                  <a:gd name="T1" fmla="*/ 47 h 47"/>
                  <a:gd name="T2" fmla="*/ 187 w 188"/>
                  <a:gd name="T3" fmla="*/ 0 h 47"/>
                  <a:gd name="T4" fmla="*/ 188 w 188"/>
                  <a:gd name="T5" fmla="*/ 0 h 47"/>
                </a:gdLst>
                <a:ahLst/>
                <a:cxnLst>
                  <a:cxn ang="0">
                    <a:pos x="T0" y="T1"/>
                  </a:cxn>
                  <a:cxn ang="0">
                    <a:pos x="T2" y="T3"/>
                  </a:cxn>
                  <a:cxn ang="0">
                    <a:pos x="T4" y="T5"/>
                  </a:cxn>
                </a:cxnLst>
                <a:rect l="0" t="0" r="r" b="b"/>
                <a:pathLst>
                  <a:path w="188" h="47">
                    <a:moveTo>
                      <a:pt x="0" y="47"/>
                    </a:moveTo>
                    <a:lnTo>
                      <a:pt x="187" y="0"/>
                    </a:lnTo>
                    <a:lnTo>
                      <a:pt x="1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2" name="Freeform 346"/>
              <p:cNvSpPr>
                <a:spLocks/>
              </p:cNvSpPr>
              <p:nvPr/>
            </p:nvSpPr>
            <p:spPr bwMode="auto">
              <a:xfrm>
                <a:off x="1574" y="2155"/>
                <a:ext cx="1" cy="49"/>
              </a:xfrm>
              <a:custGeom>
                <a:avLst/>
                <a:gdLst>
                  <a:gd name="T0" fmla="*/ 3 w 3"/>
                  <a:gd name="T1" fmla="*/ 487 h 487"/>
                  <a:gd name="T2" fmla="*/ 0 w 3"/>
                  <a:gd name="T3" fmla="*/ 0 h 487"/>
                  <a:gd name="T4" fmla="*/ 1 w 3"/>
                  <a:gd name="T5" fmla="*/ 0 h 487"/>
                </a:gdLst>
                <a:ahLst/>
                <a:cxnLst>
                  <a:cxn ang="0">
                    <a:pos x="T0" y="T1"/>
                  </a:cxn>
                  <a:cxn ang="0">
                    <a:pos x="T2" y="T3"/>
                  </a:cxn>
                  <a:cxn ang="0">
                    <a:pos x="T4" y="T5"/>
                  </a:cxn>
                </a:cxnLst>
                <a:rect l="0" t="0" r="r" b="b"/>
                <a:pathLst>
                  <a:path w="3" h="487">
                    <a:moveTo>
                      <a:pt x="3" y="48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3" name="Freeform 347"/>
              <p:cNvSpPr>
                <a:spLocks/>
              </p:cNvSpPr>
              <p:nvPr/>
            </p:nvSpPr>
            <p:spPr bwMode="auto">
              <a:xfrm>
                <a:off x="1570" y="2155"/>
                <a:ext cx="1" cy="38"/>
              </a:xfrm>
              <a:custGeom>
                <a:avLst/>
                <a:gdLst>
                  <a:gd name="T0" fmla="*/ 3 w 3"/>
                  <a:gd name="T1" fmla="*/ 381 h 381"/>
                  <a:gd name="T2" fmla="*/ 0 w 3"/>
                  <a:gd name="T3" fmla="*/ 0 h 381"/>
                  <a:gd name="T4" fmla="*/ 2 w 3"/>
                  <a:gd name="T5" fmla="*/ 0 h 381"/>
                </a:gdLst>
                <a:ahLst/>
                <a:cxnLst>
                  <a:cxn ang="0">
                    <a:pos x="T0" y="T1"/>
                  </a:cxn>
                  <a:cxn ang="0">
                    <a:pos x="T2" y="T3"/>
                  </a:cxn>
                  <a:cxn ang="0">
                    <a:pos x="T4" y="T5"/>
                  </a:cxn>
                </a:cxnLst>
                <a:rect l="0" t="0" r="r" b="b"/>
                <a:pathLst>
                  <a:path w="3" h="381">
                    <a:moveTo>
                      <a:pt x="3" y="38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4" name="Freeform 348"/>
              <p:cNvSpPr>
                <a:spLocks/>
              </p:cNvSpPr>
              <p:nvPr/>
            </p:nvSpPr>
            <p:spPr bwMode="auto">
              <a:xfrm>
                <a:off x="1618" y="2155"/>
                <a:ext cx="1" cy="48"/>
              </a:xfrm>
              <a:custGeom>
                <a:avLst/>
                <a:gdLst>
                  <a:gd name="T0" fmla="*/ 4 w 4"/>
                  <a:gd name="T1" fmla="*/ 484 h 484"/>
                  <a:gd name="T2" fmla="*/ 0 w 4"/>
                  <a:gd name="T3" fmla="*/ 0 h 484"/>
                  <a:gd name="T4" fmla="*/ 1 w 4"/>
                  <a:gd name="T5" fmla="*/ 0 h 484"/>
                </a:gdLst>
                <a:ahLst/>
                <a:cxnLst>
                  <a:cxn ang="0">
                    <a:pos x="T0" y="T1"/>
                  </a:cxn>
                  <a:cxn ang="0">
                    <a:pos x="T2" y="T3"/>
                  </a:cxn>
                  <a:cxn ang="0">
                    <a:pos x="T4" y="T5"/>
                  </a:cxn>
                </a:cxnLst>
                <a:rect l="0" t="0" r="r" b="b"/>
                <a:pathLst>
                  <a:path w="4" h="484">
                    <a:moveTo>
                      <a:pt x="4" y="4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5" name="Freeform 349"/>
              <p:cNvSpPr>
                <a:spLocks/>
              </p:cNvSpPr>
              <p:nvPr/>
            </p:nvSpPr>
            <p:spPr bwMode="auto">
              <a:xfrm>
                <a:off x="1570" y="2179"/>
                <a:ext cx="48" cy="1"/>
              </a:xfrm>
              <a:custGeom>
                <a:avLst/>
                <a:gdLst>
                  <a:gd name="T0" fmla="*/ 0 w 484"/>
                  <a:gd name="T1" fmla="*/ 2 h 2"/>
                  <a:gd name="T2" fmla="*/ 483 w 484"/>
                  <a:gd name="T3" fmla="*/ 0 h 2"/>
                  <a:gd name="T4" fmla="*/ 484 w 484"/>
                  <a:gd name="T5" fmla="*/ 0 h 2"/>
                </a:gdLst>
                <a:ahLst/>
                <a:cxnLst>
                  <a:cxn ang="0">
                    <a:pos x="T0" y="T1"/>
                  </a:cxn>
                  <a:cxn ang="0">
                    <a:pos x="T2" y="T3"/>
                  </a:cxn>
                  <a:cxn ang="0">
                    <a:pos x="T4" y="T5"/>
                  </a:cxn>
                </a:cxnLst>
                <a:rect l="0" t="0" r="r" b="b"/>
                <a:pathLst>
                  <a:path w="484" h="2">
                    <a:moveTo>
                      <a:pt x="0" y="2"/>
                    </a:moveTo>
                    <a:lnTo>
                      <a:pt x="483" y="0"/>
                    </a:lnTo>
                    <a:lnTo>
                      <a:pt x="4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6" name="Freeform 350"/>
              <p:cNvSpPr>
                <a:spLocks/>
              </p:cNvSpPr>
              <p:nvPr/>
            </p:nvSpPr>
            <p:spPr bwMode="auto">
              <a:xfrm>
                <a:off x="1575" y="2203"/>
                <a:ext cx="43" cy="1"/>
              </a:xfrm>
              <a:custGeom>
                <a:avLst/>
                <a:gdLst>
                  <a:gd name="T0" fmla="*/ 0 w 436"/>
                  <a:gd name="T1" fmla="*/ 3 h 3"/>
                  <a:gd name="T2" fmla="*/ 435 w 436"/>
                  <a:gd name="T3" fmla="*/ 0 h 3"/>
                  <a:gd name="T4" fmla="*/ 436 w 436"/>
                  <a:gd name="T5" fmla="*/ 0 h 3"/>
                </a:gdLst>
                <a:ahLst/>
                <a:cxnLst>
                  <a:cxn ang="0">
                    <a:pos x="T0" y="T1"/>
                  </a:cxn>
                  <a:cxn ang="0">
                    <a:pos x="T2" y="T3"/>
                  </a:cxn>
                  <a:cxn ang="0">
                    <a:pos x="T4" y="T5"/>
                  </a:cxn>
                </a:cxnLst>
                <a:rect l="0" t="0" r="r" b="b"/>
                <a:pathLst>
                  <a:path w="436" h="3">
                    <a:moveTo>
                      <a:pt x="0" y="3"/>
                    </a:moveTo>
                    <a:lnTo>
                      <a:pt x="435" y="0"/>
                    </a:lnTo>
                    <a:lnTo>
                      <a:pt x="4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7" name="Freeform 351"/>
              <p:cNvSpPr>
                <a:spLocks/>
              </p:cNvSpPr>
              <p:nvPr/>
            </p:nvSpPr>
            <p:spPr bwMode="auto">
              <a:xfrm>
                <a:off x="1570" y="2179"/>
                <a:ext cx="5" cy="25"/>
              </a:xfrm>
              <a:custGeom>
                <a:avLst/>
                <a:gdLst>
                  <a:gd name="T0" fmla="*/ 48 w 51"/>
                  <a:gd name="T1" fmla="*/ 0 h 243"/>
                  <a:gd name="T2" fmla="*/ 0 w 51"/>
                  <a:gd name="T3" fmla="*/ 122 h 243"/>
                  <a:gd name="T4" fmla="*/ 50 w 51"/>
                  <a:gd name="T5" fmla="*/ 243 h 243"/>
                  <a:gd name="T6" fmla="*/ 51 w 51"/>
                  <a:gd name="T7" fmla="*/ 243 h 243"/>
                </a:gdLst>
                <a:ahLst/>
                <a:cxnLst>
                  <a:cxn ang="0">
                    <a:pos x="T0" y="T1"/>
                  </a:cxn>
                  <a:cxn ang="0">
                    <a:pos x="T2" y="T3"/>
                  </a:cxn>
                  <a:cxn ang="0">
                    <a:pos x="T4" y="T5"/>
                  </a:cxn>
                  <a:cxn ang="0">
                    <a:pos x="T6" y="T7"/>
                  </a:cxn>
                </a:cxnLst>
                <a:rect l="0" t="0" r="r" b="b"/>
                <a:pathLst>
                  <a:path w="51" h="243">
                    <a:moveTo>
                      <a:pt x="48" y="0"/>
                    </a:moveTo>
                    <a:lnTo>
                      <a:pt x="0" y="122"/>
                    </a:lnTo>
                    <a:lnTo>
                      <a:pt x="50" y="243"/>
                    </a:lnTo>
                    <a:lnTo>
                      <a:pt x="51" y="2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8" name="Freeform 352"/>
              <p:cNvSpPr>
                <a:spLocks/>
              </p:cNvSpPr>
              <p:nvPr/>
            </p:nvSpPr>
            <p:spPr bwMode="auto">
              <a:xfrm>
                <a:off x="1570" y="2155"/>
                <a:ext cx="5" cy="24"/>
              </a:xfrm>
              <a:custGeom>
                <a:avLst/>
                <a:gdLst>
                  <a:gd name="T0" fmla="*/ 0 w 51"/>
                  <a:gd name="T1" fmla="*/ 0 h 244"/>
                  <a:gd name="T2" fmla="*/ 50 w 51"/>
                  <a:gd name="T3" fmla="*/ 244 h 244"/>
                  <a:gd name="T4" fmla="*/ 51 w 51"/>
                  <a:gd name="T5" fmla="*/ 244 h 244"/>
                </a:gdLst>
                <a:ahLst/>
                <a:cxnLst>
                  <a:cxn ang="0">
                    <a:pos x="T0" y="T1"/>
                  </a:cxn>
                  <a:cxn ang="0">
                    <a:pos x="T2" y="T3"/>
                  </a:cxn>
                  <a:cxn ang="0">
                    <a:pos x="T4" y="T5"/>
                  </a:cxn>
                </a:cxnLst>
                <a:rect l="0" t="0" r="r" b="b"/>
                <a:pathLst>
                  <a:path w="51" h="244">
                    <a:moveTo>
                      <a:pt x="0" y="0"/>
                    </a:moveTo>
                    <a:lnTo>
                      <a:pt x="50" y="244"/>
                    </a:lnTo>
                    <a:lnTo>
                      <a:pt x="51" y="2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09" name="Freeform 353"/>
              <p:cNvSpPr>
                <a:spLocks/>
              </p:cNvSpPr>
              <p:nvPr/>
            </p:nvSpPr>
            <p:spPr bwMode="auto">
              <a:xfrm>
                <a:off x="1555" y="2155"/>
                <a:ext cx="15" cy="24"/>
              </a:xfrm>
              <a:custGeom>
                <a:avLst/>
                <a:gdLst>
                  <a:gd name="T0" fmla="*/ 0 w 151"/>
                  <a:gd name="T1" fmla="*/ 0 h 244"/>
                  <a:gd name="T2" fmla="*/ 150 w 151"/>
                  <a:gd name="T3" fmla="*/ 244 h 244"/>
                  <a:gd name="T4" fmla="*/ 151 w 151"/>
                  <a:gd name="T5" fmla="*/ 244 h 244"/>
                </a:gdLst>
                <a:ahLst/>
                <a:cxnLst>
                  <a:cxn ang="0">
                    <a:pos x="T0" y="T1"/>
                  </a:cxn>
                  <a:cxn ang="0">
                    <a:pos x="T2" y="T3"/>
                  </a:cxn>
                  <a:cxn ang="0">
                    <a:pos x="T4" y="T5"/>
                  </a:cxn>
                </a:cxnLst>
                <a:rect l="0" t="0" r="r" b="b"/>
                <a:pathLst>
                  <a:path w="151" h="244">
                    <a:moveTo>
                      <a:pt x="0" y="0"/>
                    </a:moveTo>
                    <a:lnTo>
                      <a:pt x="150" y="244"/>
                    </a:lnTo>
                    <a:lnTo>
                      <a:pt x="151" y="2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0" name="Freeform 354"/>
              <p:cNvSpPr>
                <a:spLocks/>
              </p:cNvSpPr>
              <p:nvPr/>
            </p:nvSpPr>
            <p:spPr bwMode="auto">
              <a:xfrm>
                <a:off x="1854" y="2155"/>
                <a:ext cx="1" cy="49"/>
              </a:xfrm>
              <a:custGeom>
                <a:avLst/>
                <a:gdLst>
                  <a:gd name="T0" fmla="*/ 0 w 5"/>
                  <a:gd name="T1" fmla="*/ 487 h 487"/>
                  <a:gd name="T2" fmla="*/ 3 w 5"/>
                  <a:gd name="T3" fmla="*/ 0 h 487"/>
                  <a:gd name="T4" fmla="*/ 5 w 5"/>
                  <a:gd name="T5" fmla="*/ 0 h 487"/>
                </a:gdLst>
                <a:ahLst/>
                <a:cxnLst>
                  <a:cxn ang="0">
                    <a:pos x="T0" y="T1"/>
                  </a:cxn>
                  <a:cxn ang="0">
                    <a:pos x="T2" y="T3"/>
                  </a:cxn>
                  <a:cxn ang="0">
                    <a:pos x="T4" y="T5"/>
                  </a:cxn>
                </a:cxnLst>
                <a:rect l="0" t="0" r="r" b="b"/>
                <a:pathLst>
                  <a:path w="5" h="487">
                    <a:moveTo>
                      <a:pt x="0" y="487"/>
                    </a:moveTo>
                    <a:lnTo>
                      <a:pt x="3" y="0"/>
                    </a:lnTo>
                    <a:lnTo>
                      <a:pt x="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1" name="Freeform 355"/>
              <p:cNvSpPr>
                <a:spLocks/>
              </p:cNvSpPr>
              <p:nvPr/>
            </p:nvSpPr>
            <p:spPr bwMode="auto">
              <a:xfrm>
                <a:off x="1859" y="2155"/>
                <a:ext cx="1" cy="38"/>
              </a:xfrm>
              <a:custGeom>
                <a:avLst/>
                <a:gdLst>
                  <a:gd name="T0" fmla="*/ 0 w 5"/>
                  <a:gd name="T1" fmla="*/ 381 h 381"/>
                  <a:gd name="T2" fmla="*/ 4 w 5"/>
                  <a:gd name="T3" fmla="*/ 0 h 381"/>
                  <a:gd name="T4" fmla="*/ 5 w 5"/>
                  <a:gd name="T5" fmla="*/ 0 h 381"/>
                </a:gdLst>
                <a:ahLst/>
                <a:cxnLst>
                  <a:cxn ang="0">
                    <a:pos x="T0" y="T1"/>
                  </a:cxn>
                  <a:cxn ang="0">
                    <a:pos x="T2" y="T3"/>
                  </a:cxn>
                  <a:cxn ang="0">
                    <a:pos x="T4" y="T5"/>
                  </a:cxn>
                </a:cxnLst>
                <a:rect l="0" t="0" r="r" b="b"/>
                <a:pathLst>
                  <a:path w="5" h="381">
                    <a:moveTo>
                      <a:pt x="0" y="381"/>
                    </a:moveTo>
                    <a:lnTo>
                      <a:pt x="4" y="0"/>
                    </a:lnTo>
                    <a:lnTo>
                      <a:pt x="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2" name="Freeform 356"/>
              <p:cNvSpPr>
                <a:spLocks/>
              </p:cNvSpPr>
              <p:nvPr/>
            </p:nvSpPr>
            <p:spPr bwMode="auto">
              <a:xfrm>
                <a:off x="1811" y="2155"/>
                <a:ext cx="1" cy="48"/>
              </a:xfrm>
              <a:custGeom>
                <a:avLst/>
                <a:gdLst>
                  <a:gd name="T0" fmla="*/ 0 w 5"/>
                  <a:gd name="T1" fmla="*/ 484 h 484"/>
                  <a:gd name="T2" fmla="*/ 3 w 5"/>
                  <a:gd name="T3" fmla="*/ 0 h 484"/>
                  <a:gd name="T4" fmla="*/ 5 w 5"/>
                  <a:gd name="T5" fmla="*/ 0 h 484"/>
                </a:gdLst>
                <a:ahLst/>
                <a:cxnLst>
                  <a:cxn ang="0">
                    <a:pos x="T0" y="T1"/>
                  </a:cxn>
                  <a:cxn ang="0">
                    <a:pos x="T2" y="T3"/>
                  </a:cxn>
                  <a:cxn ang="0">
                    <a:pos x="T4" y="T5"/>
                  </a:cxn>
                </a:cxnLst>
                <a:rect l="0" t="0" r="r" b="b"/>
                <a:pathLst>
                  <a:path w="5" h="484">
                    <a:moveTo>
                      <a:pt x="0" y="484"/>
                    </a:moveTo>
                    <a:lnTo>
                      <a:pt x="3" y="0"/>
                    </a:lnTo>
                    <a:lnTo>
                      <a:pt x="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3" name="Freeform 357"/>
              <p:cNvSpPr>
                <a:spLocks/>
              </p:cNvSpPr>
              <p:nvPr/>
            </p:nvSpPr>
            <p:spPr bwMode="auto">
              <a:xfrm>
                <a:off x="1811" y="2179"/>
                <a:ext cx="48" cy="1"/>
              </a:xfrm>
              <a:custGeom>
                <a:avLst/>
                <a:gdLst>
                  <a:gd name="T0" fmla="*/ 484 w 484"/>
                  <a:gd name="T1" fmla="*/ 2 h 2"/>
                  <a:gd name="T2" fmla="*/ 0 w 484"/>
                  <a:gd name="T3" fmla="*/ 0 h 2"/>
                  <a:gd name="T4" fmla="*/ 1 w 484"/>
                  <a:gd name="T5" fmla="*/ 0 h 2"/>
                </a:gdLst>
                <a:ahLst/>
                <a:cxnLst>
                  <a:cxn ang="0">
                    <a:pos x="T0" y="T1"/>
                  </a:cxn>
                  <a:cxn ang="0">
                    <a:pos x="T2" y="T3"/>
                  </a:cxn>
                  <a:cxn ang="0">
                    <a:pos x="T4" y="T5"/>
                  </a:cxn>
                </a:cxnLst>
                <a:rect l="0" t="0" r="r" b="b"/>
                <a:pathLst>
                  <a:path w="484" h="2">
                    <a:moveTo>
                      <a:pt x="484" y="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4" name="Freeform 358"/>
              <p:cNvSpPr>
                <a:spLocks/>
              </p:cNvSpPr>
              <p:nvPr/>
            </p:nvSpPr>
            <p:spPr bwMode="auto">
              <a:xfrm>
                <a:off x="1811" y="2203"/>
                <a:ext cx="43" cy="1"/>
              </a:xfrm>
              <a:custGeom>
                <a:avLst/>
                <a:gdLst>
                  <a:gd name="T0" fmla="*/ 435 w 435"/>
                  <a:gd name="T1" fmla="*/ 3 h 3"/>
                  <a:gd name="T2" fmla="*/ 0 w 435"/>
                  <a:gd name="T3" fmla="*/ 0 h 3"/>
                  <a:gd name="T4" fmla="*/ 1 w 435"/>
                  <a:gd name="T5" fmla="*/ 0 h 3"/>
                </a:gdLst>
                <a:ahLst/>
                <a:cxnLst>
                  <a:cxn ang="0">
                    <a:pos x="T0" y="T1"/>
                  </a:cxn>
                  <a:cxn ang="0">
                    <a:pos x="T2" y="T3"/>
                  </a:cxn>
                  <a:cxn ang="0">
                    <a:pos x="T4" y="T5"/>
                  </a:cxn>
                </a:cxnLst>
                <a:rect l="0" t="0" r="r" b="b"/>
                <a:pathLst>
                  <a:path w="435" h="3">
                    <a:moveTo>
                      <a:pt x="435" y="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5" name="Freeform 359"/>
              <p:cNvSpPr>
                <a:spLocks/>
              </p:cNvSpPr>
              <p:nvPr/>
            </p:nvSpPr>
            <p:spPr bwMode="auto">
              <a:xfrm>
                <a:off x="1854" y="2179"/>
                <a:ext cx="5" cy="25"/>
              </a:xfrm>
              <a:custGeom>
                <a:avLst/>
                <a:gdLst>
                  <a:gd name="T0" fmla="*/ 0 w 50"/>
                  <a:gd name="T1" fmla="*/ 243 h 243"/>
                  <a:gd name="T2" fmla="*/ 50 w 50"/>
                  <a:gd name="T3" fmla="*/ 122 h 243"/>
                  <a:gd name="T4" fmla="*/ 1 w 50"/>
                  <a:gd name="T5" fmla="*/ 0 h 243"/>
                  <a:gd name="T6" fmla="*/ 2 w 50"/>
                  <a:gd name="T7" fmla="*/ 0 h 243"/>
                </a:gdLst>
                <a:ahLst/>
                <a:cxnLst>
                  <a:cxn ang="0">
                    <a:pos x="T0" y="T1"/>
                  </a:cxn>
                  <a:cxn ang="0">
                    <a:pos x="T2" y="T3"/>
                  </a:cxn>
                  <a:cxn ang="0">
                    <a:pos x="T4" y="T5"/>
                  </a:cxn>
                  <a:cxn ang="0">
                    <a:pos x="T6" y="T7"/>
                  </a:cxn>
                </a:cxnLst>
                <a:rect l="0" t="0" r="r" b="b"/>
                <a:pathLst>
                  <a:path w="50" h="243">
                    <a:moveTo>
                      <a:pt x="0" y="243"/>
                    </a:moveTo>
                    <a:lnTo>
                      <a:pt x="50" y="122"/>
                    </a:lnTo>
                    <a:lnTo>
                      <a:pt x="1"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6" name="Freeform 360"/>
              <p:cNvSpPr>
                <a:spLocks/>
              </p:cNvSpPr>
              <p:nvPr/>
            </p:nvSpPr>
            <p:spPr bwMode="auto">
              <a:xfrm>
                <a:off x="1854" y="2155"/>
                <a:ext cx="6" cy="24"/>
              </a:xfrm>
              <a:custGeom>
                <a:avLst/>
                <a:gdLst>
                  <a:gd name="T0" fmla="*/ 0 w 52"/>
                  <a:gd name="T1" fmla="*/ 244 h 244"/>
                  <a:gd name="T2" fmla="*/ 51 w 52"/>
                  <a:gd name="T3" fmla="*/ 0 h 244"/>
                  <a:gd name="T4" fmla="*/ 52 w 52"/>
                  <a:gd name="T5" fmla="*/ 0 h 244"/>
                </a:gdLst>
                <a:ahLst/>
                <a:cxnLst>
                  <a:cxn ang="0">
                    <a:pos x="T0" y="T1"/>
                  </a:cxn>
                  <a:cxn ang="0">
                    <a:pos x="T2" y="T3"/>
                  </a:cxn>
                  <a:cxn ang="0">
                    <a:pos x="T4" y="T5"/>
                  </a:cxn>
                </a:cxnLst>
                <a:rect l="0" t="0" r="r" b="b"/>
                <a:pathLst>
                  <a:path w="52" h="244">
                    <a:moveTo>
                      <a:pt x="0" y="244"/>
                    </a:moveTo>
                    <a:lnTo>
                      <a:pt x="51" y="0"/>
                    </a:lnTo>
                    <a:lnTo>
                      <a:pt x="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7" name="Freeform 361"/>
              <p:cNvSpPr>
                <a:spLocks/>
              </p:cNvSpPr>
              <p:nvPr/>
            </p:nvSpPr>
            <p:spPr bwMode="auto">
              <a:xfrm>
                <a:off x="1859" y="2155"/>
                <a:ext cx="15" cy="24"/>
              </a:xfrm>
              <a:custGeom>
                <a:avLst/>
                <a:gdLst>
                  <a:gd name="T0" fmla="*/ 0 w 151"/>
                  <a:gd name="T1" fmla="*/ 244 h 244"/>
                  <a:gd name="T2" fmla="*/ 150 w 151"/>
                  <a:gd name="T3" fmla="*/ 0 h 244"/>
                  <a:gd name="T4" fmla="*/ 151 w 151"/>
                  <a:gd name="T5" fmla="*/ 0 h 244"/>
                </a:gdLst>
                <a:ahLst/>
                <a:cxnLst>
                  <a:cxn ang="0">
                    <a:pos x="T0" y="T1"/>
                  </a:cxn>
                  <a:cxn ang="0">
                    <a:pos x="T2" y="T3"/>
                  </a:cxn>
                  <a:cxn ang="0">
                    <a:pos x="T4" y="T5"/>
                  </a:cxn>
                </a:cxnLst>
                <a:rect l="0" t="0" r="r" b="b"/>
                <a:pathLst>
                  <a:path w="151" h="244">
                    <a:moveTo>
                      <a:pt x="0" y="244"/>
                    </a:moveTo>
                    <a:lnTo>
                      <a:pt x="150" y="0"/>
                    </a:lnTo>
                    <a:lnTo>
                      <a:pt x="1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8" name="Freeform 362"/>
              <p:cNvSpPr>
                <a:spLocks/>
              </p:cNvSpPr>
              <p:nvPr/>
            </p:nvSpPr>
            <p:spPr bwMode="auto">
              <a:xfrm>
                <a:off x="1855" y="2131"/>
                <a:ext cx="1" cy="1"/>
              </a:xfrm>
              <a:custGeom>
                <a:avLst/>
                <a:gdLst>
                  <a:gd name="T0" fmla="*/ 0 w 1"/>
                  <a:gd name="T1" fmla="*/ 0 h 2"/>
                  <a:gd name="T2" fmla="*/ 0 w 1"/>
                  <a:gd name="T3" fmla="*/ 2 h 2"/>
                  <a:gd name="T4" fmla="*/ 1 w 1"/>
                  <a:gd name="T5" fmla="*/ 2 h 2"/>
                </a:gdLst>
                <a:ahLst/>
                <a:cxnLst>
                  <a:cxn ang="0">
                    <a:pos x="T0" y="T1"/>
                  </a:cxn>
                  <a:cxn ang="0">
                    <a:pos x="T2" y="T3"/>
                  </a:cxn>
                  <a:cxn ang="0">
                    <a:pos x="T4" y="T5"/>
                  </a:cxn>
                </a:cxnLst>
                <a:rect l="0" t="0" r="r" b="b"/>
                <a:pathLst>
                  <a:path w="1" h="2">
                    <a:moveTo>
                      <a:pt x="0" y="0"/>
                    </a:moveTo>
                    <a:lnTo>
                      <a:pt x="0" y="2"/>
                    </a:lnTo>
                    <a:lnTo>
                      <a:pt x="1" y="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19" name="Freeform 363"/>
              <p:cNvSpPr>
                <a:spLocks/>
              </p:cNvSpPr>
              <p:nvPr/>
            </p:nvSpPr>
            <p:spPr bwMode="auto">
              <a:xfrm>
                <a:off x="2954" y="1653"/>
                <a:ext cx="1" cy="1014"/>
              </a:xfrm>
              <a:custGeom>
                <a:avLst/>
                <a:gdLst>
                  <a:gd name="T0" fmla="*/ 0 w 1"/>
                  <a:gd name="T1" fmla="*/ 0 h 10135"/>
                  <a:gd name="T2" fmla="*/ 0 w 1"/>
                  <a:gd name="T3" fmla="*/ 10135 h 10135"/>
                  <a:gd name="T4" fmla="*/ 1 w 1"/>
                  <a:gd name="T5" fmla="*/ 10135 h 10135"/>
                </a:gdLst>
                <a:ahLst/>
                <a:cxnLst>
                  <a:cxn ang="0">
                    <a:pos x="T0" y="T1"/>
                  </a:cxn>
                  <a:cxn ang="0">
                    <a:pos x="T2" y="T3"/>
                  </a:cxn>
                  <a:cxn ang="0">
                    <a:pos x="T4" y="T5"/>
                  </a:cxn>
                </a:cxnLst>
                <a:rect l="0" t="0" r="r" b="b"/>
                <a:pathLst>
                  <a:path w="1" h="10135">
                    <a:moveTo>
                      <a:pt x="0" y="0"/>
                    </a:moveTo>
                    <a:lnTo>
                      <a:pt x="0" y="10135"/>
                    </a:lnTo>
                    <a:lnTo>
                      <a:pt x="1" y="1013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0" name="Freeform 364"/>
              <p:cNvSpPr>
                <a:spLocks/>
              </p:cNvSpPr>
              <p:nvPr/>
            </p:nvSpPr>
            <p:spPr bwMode="auto">
              <a:xfrm>
                <a:off x="2860" y="2063"/>
                <a:ext cx="186" cy="186"/>
              </a:xfrm>
              <a:custGeom>
                <a:avLst/>
                <a:gdLst>
                  <a:gd name="T0" fmla="*/ 650 w 1862"/>
                  <a:gd name="T1" fmla="*/ 0 h 1864"/>
                  <a:gd name="T2" fmla="*/ 234 w 1862"/>
                  <a:gd name="T3" fmla="*/ 261 h 1864"/>
                  <a:gd name="T4" fmla="*/ 0 w 1862"/>
                  <a:gd name="T5" fmla="*/ 693 h 1864"/>
                  <a:gd name="T6" fmla="*/ 9 w 1862"/>
                  <a:gd name="T7" fmla="*/ 1184 h 1864"/>
                  <a:gd name="T8" fmla="*/ 255 w 1862"/>
                  <a:gd name="T9" fmla="*/ 1608 h 1864"/>
                  <a:gd name="T10" fmla="*/ 679 w 1862"/>
                  <a:gd name="T11" fmla="*/ 1857 h 1864"/>
                  <a:gd name="T12" fmla="*/ 1169 w 1862"/>
                  <a:gd name="T13" fmla="*/ 1864 h 1864"/>
                  <a:gd name="T14" fmla="*/ 1600 w 1862"/>
                  <a:gd name="T15" fmla="*/ 1631 h 1864"/>
                  <a:gd name="T16" fmla="*/ 1860 w 1862"/>
                  <a:gd name="T17" fmla="*/ 1214 h 1864"/>
                  <a:gd name="T18" fmla="*/ 1862 w 1862"/>
                  <a:gd name="T19" fmla="*/ 1214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2" h="1864">
                    <a:moveTo>
                      <a:pt x="650" y="0"/>
                    </a:moveTo>
                    <a:lnTo>
                      <a:pt x="234" y="261"/>
                    </a:lnTo>
                    <a:lnTo>
                      <a:pt x="0" y="693"/>
                    </a:lnTo>
                    <a:lnTo>
                      <a:pt x="9" y="1184"/>
                    </a:lnTo>
                    <a:lnTo>
                      <a:pt x="255" y="1608"/>
                    </a:lnTo>
                    <a:lnTo>
                      <a:pt x="679" y="1857"/>
                    </a:lnTo>
                    <a:lnTo>
                      <a:pt x="1169" y="1864"/>
                    </a:lnTo>
                    <a:lnTo>
                      <a:pt x="1600" y="1631"/>
                    </a:lnTo>
                    <a:lnTo>
                      <a:pt x="1860" y="1214"/>
                    </a:lnTo>
                    <a:lnTo>
                      <a:pt x="1862" y="121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1" name="Freeform 365"/>
              <p:cNvSpPr>
                <a:spLocks/>
              </p:cNvSpPr>
              <p:nvPr/>
            </p:nvSpPr>
            <p:spPr bwMode="auto">
              <a:xfrm>
                <a:off x="3236" y="2096"/>
                <a:ext cx="7" cy="59"/>
              </a:xfrm>
              <a:custGeom>
                <a:avLst/>
                <a:gdLst>
                  <a:gd name="T0" fmla="*/ 77 w 77"/>
                  <a:gd name="T1" fmla="*/ 594 h 594"/>
                  <a:gd name="T2" fmla="*/ 0 w 77"/>
                  <a:gd name="T3" fmla="*/ 0 h 594"/>
                  <a:gd name="T4" fmla="*/ 1 w 77"/>
                  <a:gd name="T5" fmla="*/ 0 h 594"/>
                </a:gdLst>
                <a:ahLst/>
                <a:cxnLst>
                  <a:cxn ang="0">
                    <a:pos x="T0" y="T1"/>
                  </a:cxn>
                  <a:cxn ang="0">
                    <a:pos x="T2" y="T3"/>
                  </a:cxn>
                  <a:cxn ang="0">
                    <a:pos x="T4" y="T5"/>
                  </a:cxn>
                </a:cxnLst>
                <a:rect l="0" t="0" r="r" b="b"/>
                <a:pathLst>
                  <a:path w="77" h="594">
                    <a:moveTo>
                      <a:pt x="77" y="59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2" name="Freeform 366"/>
              <p:cNvSpPr>
                <a:spLocks/>
              </p:cNvSpPr>
              <p:nvPr/>
            </p:nvSpPr>
            <p:spPr bwMode="auto">
              <a:xfrm>
                <a:off x="3230" y="2072"/>
                <a:ext cx="4" cy="12"/>
              </a:xfrm>
              <a:custGeom>
                <a:avLst/>
                <a:gdLst>
                  <a:gd name="T0" fmla="*/ 35 w 35"/>
                  <a:gd name="T1" fmla="*/ 113 h 113"/>
                  <a:gd name="T2" fmla="*/ 30 w 35"/>
                  <a:gd name="T3" fmla="*/ 73 h 113"/>
                  <a:gd name="T4" fmla="*/ 0 w 35"/>
                  <a:gd name="T5" fmla="*/ 0 h 113"/>
                  <a:gd name="T6" fmla="*/ 1 w 35"/>
                  <a:gd name="T7" fmla="*/ 0 h 113"/>
                </a:gdLst>
                <a:ahLst/>
                <a:cxnLst>
                  <a:cxn ang="0">
                    <a:pos x="T0" y="T1"/>
                  </a:cxn>
                  <a:cxn ang="0">
                    <a:pos x="T2" y="T3"/>
                  </a:cxn>
                  <a:cxn ang="0">
                    <a:pos x="T4" y="T5"/>
                  </a:cxn>
                  <a:cxn ang="0">
                    <a:pos x="T6" y="T7"/>
                  </a:cxn>
                </a:cxnLst>
                <a:rect l="0" t="0" r="r" b="b"/>
                <a:pathLst>
                  <a:path w="35" h="113">
                    <a:moveTo>
                      <a:pt x="35" y="113"/>
                    </a:moveTo>
                    <a:lnTo>
                      <a:pt x="30" y="73"/>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3" name="Freeform 367"/>
              <p:cNvSpPr>
                <a:spLocks/>
              </p:cNvSpPr>
              <p:nvPr/>
            </p:nvSpPr>
            <p:spPr bwMode="auto">
              <a:xfrm>
                <a:off x="3202" y="2006"/>
                <a:ext cx="24" cy="55"/>
              </a:xfrm>
              <a:custGeom>
                <a:avLst/>
                <a:gdLst>
                  <a:gd name="T0" fmla="*/ 238 w 238"/>
                  <a:gd name="T1" fmla="*/ 547 h 547"/>
                  <a:gd name="T2" fmla="*/ 24 w 238"/>
                  <a:gd name="T3" fmla="*/ 31 h 547"/>
                  <a:gd name="T4" fmla="*/ 0 w 238"/>
                  <a:gd name="T5" fmla="*/ 0 h 547"/>
                  <a:gd name="T6" fmla="*/ 1 w 238"/>
                  <a:gd name="T7" fmla="*/ 0 h 547"/>
                </a:gdLst>
                <a:ahLst/>
                <a:cxnLst>
                  <a:cxn ang="0">
                    <a:pos x="T0" y="T1"/>
                  </a:cxn>
                  <a:cxn ang="0">
                    <a:pos x="T2" y="T3"/>
                  </a:cxn>
                  <a:cxn ang="0">
                    <a:pos x="T4" y="T5"/>
                  </a:cxn>
                  <a:cxn ang="0">
                    <a:pos x="T6" y="T7"/>
                  </a:cxn>
                </a:cxnLst>
                <a:rect l="0" t="0" r="r" b="b"/>
                <a:pathLst>
                  <a:path w="238" h="547">
                    <a:moveTo>
                      <a:pt x="238" y="547"/>
                    </a:moveTo>
                    <a:lnTo>
                      <a:pt x="24" y="31"/>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4" name="Freeform 368"/>
              <p:cNvSpPr>
                <a:spLocks/>
              </p:cNvSpPr>
              <p:nvPr/>
            </p:nvSpPr>
            <p:spPr bwMode="auto">
              <a:xfrm>
                <a:off x="3188" y="1987"/>
                <a:ext cx="7" cy="10"/>
              </a:xfrm>
              <a:custGeom>
                <a:avLst/>
                <a:gdLst>
                  <a:gd name="T0" fmla="*/ 72 w 72"/>
                  <a:gd name="T1" fmla="*/ 95 h 95"/>
                  <a:gd name="T2" fmla="*/ 0 w 72"/>
                  <a:gd name="T3" fmla="*/ 0 h 95"/>
                  <a:gd name="T4" fmla="*/ 1 w 72"/>
                  <a:gd name="T5" fmla="*/ 0 h 95"/>
                </a:gdLst>
                <a:ahLst/>
                <a:cxnLst>
                  <a:cxn ang="0">
                    <a:pos x="T0" y="T1"/>
                  </a:cxn>
                  <a:cxn ang="0">
                    <a:pos x="T2" y="T3"/>
                  </a:cxn>
                  <a:cxn ang="0">
                    <a:pos x="T4" y="T5"/>
                  </a:cxn>
                </a:cxnLst>
                <a:rect l="0" t="0" r="r" b="b"/>
                <a:pathLst>
                  <a:path w="72" h="95">
                    <a:moveTo>
                      <a:pt x="72" y="9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5" name="Freeform 369"/>
              <p:cNvSpPr>
                <a:spLocks/>
              </p:cNvSpPr>
              <p:nvPr/>
            </p:nvSpPr>
            <p:spPr bwMode="auto">
              <a:xfrm>
                <a:off x="3140" y="1935"/>
                <a:ext cx="40" cy="43"/>
              </a:xfrm>
              <a:custGeom>
                <a:avLst/>
                <a:gdLst>
                  <a:gd name="T0" fmla="*/ 408 w 408"/>
                  <a:gd name="T1" fmla="*/ 432 h 432"/>
                  <a:gd name="T2" fmla="*/ 190 w 408"/>
                  <a:gd name="T3" fmla="*/ 147 h 432"/>
                  <a:gd name="T4" fmla="*/ 0 w 408"/>
                  <a:gd name="T5" fmla="*/ 0 h 432"/>
                  <a:gd name="T6" fmla="*/ 1 w 408"/>
                  <a:gd name="T7" fmla="*/ 0 h 432"/>
                </a:gdLst>
                <a:ahLst/>
                <a:cxnLst>
                  <a:cxn ang="0">
                    <a:pos x="T0" y="T1"/>
                  </a:cxn>
                  <a:cxn ang="0">
                    <a:pos x="T2" y="T3"/>
                  </a:cxn>
                  <a:cxn ang="0">
                    <a:pos x="T4" y="T5"/>
                  </a:cxn>
                  <a:cxn ang="0">
                    <a:pos x="T6" y="T7"/>
                  </a:cxn>
                </a:cxnLst>
                <a:rect l="0" t="0" r="r" b="b"/>
                <a:pathLst>
                  <a:path w="408" h="432">
                    <a:moveTo>
                      <a:pt x="408" y="432"/>
                    </a:moveTo>
                    <a:lnTo>
                      <a:pt x="190" y="14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6" name="Freeform 370"/>
              <p:cNvSpPr>
                <a:spLocks/>
              </p:cNvSpPr>
              <p:nvPr/>
            </p:nvSpPr>
            <p:spPr bwMode="auto">
              <a:xfrm>
                <a:off x="3121" y="1920"/>
                <a:ext cx="9" cy="8"/>
              </a:xfrm>
              <a:custGeom>
                <a:avLst/>
                <a:gdLst>
                  <a:gd name="T0" fmla="*/ 96 w 96"/>
                  <a:gd name="T1" fmla="*/ 73 h 73"/>
                  <a:gd name="T2" fmla="*/ 0 w 96"/>
                  <a:gd name="T3" fmla="*/ 0 h 73"/>
                  <a:gd name="T4" fmla="*/ 1 w 96"/>
                  <a:gd name="T5" fmla="*/ 0 h 73"/>
                </a:gdLst>
                <a:ahLst/>
                <a:cxnLst>
                  <a:cxn ang="0">
                    <a:pos x="T0" y="T1"/>
                  </a:cxn>
                  <a:cxn ang="0">
                    <a:pos x="T2" y="T3"/>
                  </a:cxn>
                  <a:cxn ang="0">
                    <a:pos x="T4" y="T5"/>
                  </a:cxn>
                </a:cxnLst>
                <a:rect l="0" t="0" r="r" b="b"/>
                <a:pathLst>
                  <a:path w="96" h="73">
                    <a:moveTo>
                      <a:pt x="96" y="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7" name="Freeform 371"/>
              <p:cNvSpPr>
                <a:spLocks/>
              </p:cNvSpPr>
              <p:nvPr/>
            </p:nvSpPr>
            <p:spPr bwMode="auto">
              <a:xfrm>
                <a:off x="3058" y="1886"/>
                <a:ext cx="53" cy="27"/>
              </a:xfrm>
              <a:custGeom>
                <a:avLst/>
                <a:gdLst>
                  <a:gd name="T0" fmla="*/ 531 w 531"/>
                  <a:gd name="T1" fmla="*/ 264 h 264"/>
                  <a:gd name="T2" fmla="*/ 405 w 531"/>
                  <a:gd name="T3" fmla="*/ 168 h 264"/>
                  <a:gd name="T4" fmla="*/ 0 w 531"/>
                  <a:gd name="T5" fmla="*/ 0 h 264"/>
                  <a:gd name="T6" fmla="*/ 1 w 531"/>
                  <a:gd name="T7" fmla="*/ 0 h 264"/>
                </a:gdLst>
                <a:ahLst/>
                <a:cxnLst>
                  <a:cxn ang="0">
                    <a:pos x="T0" y="T1"/>
                  </a:cxn>
                  <a:cxn ang="0">
                    <a:pos x="T2" y="T3"/>
                  </a:cxn>
                  <a:cxn ang="0">
                    <a:pos x="T4" y="T5"/>
                  </a:cxn>
                  <a:cxn ang="0">
                    <a:pos x="T6" y="T7"/>
                  </a:cxn>
                </a:cxnLst>
                <a:rect l="0" t="0" r="r" b="b"/>
                <a:pathLst>
                  <a:path w="531" h="264">
                    <a:moveTo>
                      <a:pt x="531" y="264"/>
                    </a:moveTo>
                    <a:lnTo>
                      <a:pt x="405" y="168"/>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8" name="Freeform 372"/>
              <p:cNvSpPr>
                <a:spLocks/>
              </p:cNvSpPr>
              <p:nvPr/>
            </p:nvSpPr>
            <p:spPr bwMode="auto">
              <a:xfrm>
                <a:off x="3036" y="1877"/>
                <a:ext cx="11" cy="5"/>
              </a:xfrm>
              <a:custGeom>
                <a:avLst/>
                <a:gdLst>
                  <a:gd name="T0" fmla="*/ 110 w 110"/>
                  <a:gd name="T1" fmla="*/ 46 h 46"/>
                  <a:gd name="T2" fmla="*/ 0 w 110"/>
                  <a:gd name="T3" fmla="*/ 0 h 46"/>
                  <a:gd name="T4" fmla="*/ 1 w 110"/>
                  <a:gd name="T5" fmla="*/ 0 h 46"/>
                </a:gdLst>
                <a:ahLst/>
                <a:cxnLst>
                  <a:cxn ang="0">
                    <a:pos x="T0" y="T1"/>
                  </a:cxn>
                  <a:cxn ang="0">
                    <a:pos x="T2" y="T3"/>
                  </a:cxn>
                  <a:cxn ang="0">
                    <a:pos x="T4" y="T5"/>
                  </a:cxn>
                </a:cxnLst>
                <a:rect l="0" t="0" r="r" b="b"/>
                <a:pathLst>
                  <a:path w="110" h="46">
                    <a:moveTo>
                      <a:pt x="110" y="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29" name="Freeform 373"/>
              <p:cNvSpPr>
                <a:spLocks/>
              </p:cNvSpPr>
              <p:nvPr/>
            </p:nvSpPr>
            <p:spPr bwMode="auto">
              <a:xfrm>
                <a:off x="2965" y="1866"/>
                <a:ext cx="60" cy="8"/>
              </a:xfrm>
              <a:custGeom>
                <a:avLst/>
                <a:gdLst>
                  <a:gd name="T0" fmla="*/ 591 w 591"/>
                  <a:gd name="T1" fmla="*/ 78 h 78"/>
                  <a:gd name="T2" fmla="*/ 0 w 591"/>
                  <a:gd name="T3" fmla="*/ 0 h 78"/>
                  <a:gd name="T4" fmla="*/ 1 w 591"/>
                  <a:gd name="T5" fmla="*/ 0 h 78"/>
                </a:gdLst>
                <a:ahLst/>
                <a:cxnLst>
                  <a:cxn ang="0">
                    <a:pos x="T0" y="T1"/>
                  </a:cxn>
                  <a:cxn ang="0">
                    <a:pos x="T2" y="T3"/>
                  </a:cxn>
                  <a:cxn ang="0">
                    <a:pos x="T4" y="T5"/>
                  </a:cxn>
                </a:cxnLst>
                <a:rect l="0" t="0" r="r" b="b"/>
                <a:pathLst>
                  <a:path w="591" h="78">
                    <a:moveTo>
                      <a:pt x="591"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0" name="Freeform 374"/>
              <p:cNvSpPr>
                <a:spLocks/>
              </p:cNvSpPr>
              <p:nvPr/>
            </p:nvSpPr>
            <p:spPr bwMode="auto">
              <a:xfrm>
                <a:off x="2942" y="1864"/>
                <a:ext cx="12" cy="2"/>
              </a:xfrm>
              <a:custGeom>
                <a:avLst/>
                <a:gdLst>
                  <a:gd name="T0" fmla="*/ 118 w 118"/>
                  <a:gd name="T1" fmla="*/ 0 h 16"/>
                  <a:gd name="T2" fmla="*/ 0 w 118"/>
                  <a:gd name="T3" fmla="*/ 16 h 16"/>
                  <a:gd name="T4" fmla="*/ 1 w 118"/>
                  <a:gd name="T5" fmla="*/ 16 h 16"/>
                </a:gdLst>
                <a:ahLst/>
                <a:cxnLst>
                  <a:cxn ang="0">
                    <a:pos x="T0" y="T1"/>
                  </a:cxn>
                  <a:cxn ang="0">
                    <a:pos x="T2" y="T3"/>
                  </a:cxn>
                  <a:cxn ang="0">
                    <a:pos x="T4" y="T5"/>
                  </a:cxn>
                </a:cxnLst>
                <a:rect l="0" t="0" r="r" b="b"/>
                <a:pathLst>
                  <a:path w="118" h="16">
                    <a:moveTo>
                      <a:pt x="118" y="0"/>
                    </a:moveTo>
                    <a:lnTo>
                      <a:pt x="0" y="16"/>
                    </a:lnTo>
                    <a:lnTo>
                      <a:pt x="1" y="1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1" name="Freeform 375"/>
              <p:cNvSpPr>
                <a:spLocks/>
              </p:cNvSpPr>
              <p:nvPr/>
            </p:nvSpPr>
            <p:spPr bwMode="auto">
              <a:xfrm>
                <a:off x="2871" y="1867"/>
                <a:ext cx="59" cy="10"/>
              </a:xfrm>
              <a:custGeom>
                <a:avLst/>
                <a:gdLst>
                  <a:gd name="T0" fmla="*/ 587 w 587"/>
                  <a:gd name="T1" fmla="*/ 0 h 99"/>
                  <a:gd name="T2" fmla="*/ 74 w 587"/>
                  <a:gd name="T3" fmla="*/ 69 h 99"/>
                  <a:gd name="T4" fmla="*/ 0 w 587"/>
                  <a:gd name="T5" fmla="*/ 99 h 99"/>
                  <a:gd name="T6" fmla="*/ 1 w 587"/>
                  <a:gd name="T7" fmla="*/ 99 h 99"/>
                </a:gdLst>
                <a:ahLst/>
                <a:cxnLst>
                  <a:cxn ang="0">
                    <a:pos x="T0" y="T1"/>
                  </a:cxn>
                  <a:cxn ang="0">
                    <a:pos x="T2" y="T3"/>
                  </a:cxn>
                  <a:cxn ang="0">
                    <a:pos x="T4" y="T5"/>
                  </a:cxn>
                  <a:cxn ang="0">
                    <a:pos x="T6" y="T7"/>
                  </a:cxn>
                </a:cxnLst>
                <a:rect l="0" t="0" r="r" b="b"/>
                <a:pathLst>
                  <a:path w="587" h="99">
                    <a:moveTo>
                      <a:pt x="587" y="0"/>
                    </a:moveTo>
                    <a:lnTo>
                      <a:pt x="74" y="69"/>
                    </a:lnTo>
                    <a:lnTo>
                      <a:pt x="0" y="99"/>
                    </a:lnTo>
                    <a:lnTo>
                      <a:pt x="1" y="9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2" name="Freeform 376"/>
              <p:cNvSpPr>
                <a:spLocks/>
              </p:cNvSpPr>
              <p:nvPr/>
            </p:nvSpPr>
            <p:spPr bwMode="auto">
              <a:xfrm>
                <a:off x="2849" y="1882"/>
                <a:ext cx="11" cy="4"/>
              </a:xfrm>
              <a:custGeom>
                <a:avLst/>
                <a:gdLst>
                  <a:gd name="T0" fmla="*/ 111 w 111"/>
                  <a:gd name="T1" fmla="*/ 0 h 46"/>
                  <a:gd name="T2" fmla="*/ 0 w 111"/>
                  <a:gd name="T3" fmla="*/ 46 h 46"/>
                  <a:gd name="T4" fmla="*/ 1 w 111"/>
                  <a:gd name="T5" fmla="*/ 46 h 46"/>
                </a:gdLst>
                <a:ahLst/>
                <a:cxnLst>
                  <a:cxn ang="0">
                    <a:pos x="T0" y="T1"/>
                  </a:cxn>
                  <a:cxn ang="0">
                    <a:pos x="T2" y="T3"/>
                  </a:cxn>
                  <a:cxn ang="0">
                    <a:pos x="T4" y="T5"/>
                  </a:cxn>
                </a:cxnLst>
                <a:rect l="0" t="0" r="r" b="b"/>
                <a:pathLst>
                  <a:path w="111" h="46">
                    <a:moveTo>
                      <a:pt x="111" y="0"/>
                    </a:moveTo>
                    <a:lnTo>
                      <a:pt x="0" y="46"/>
                    </a:lnTo>
                    <a:lnTo>
                      <a:pt x="1" y="4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3" name="Freeform 377"/>
              <p:cNvSpPr>
                <a:spLocks/>
              </p:cNvSpPr>
              <p:nvPr/>
            </p:nvSpPr>
            <p:spPr bwMode="auto">
              <a:xfrm>
                <a:off x="2786" y="1891"/>
                <a:ext cx="52" cy="29"/>
              </a:xfrm>
              <a:custGeom>
                <a:avLst/>
                <a:gdLst>
                  <a:gd name="T0" fmla="*/ 515 w 515"/>
                  <a:gd name="T1" fmla="*/ 0 h 292"/>
                  <a:gd name="T2" fmla="*/ 220 w 515"/>
                  <a:gd name="T3" fmla="*/ 123 h 292"/>
                  <a:gd name="T4" fmla="*/ 0 w 515"/>
                  <a:gd name="T5" fmla="*/ 292 h 292"/>
                  <a:gd name="T6" fmla="*/ 1 w 515"/>
                  <a:gd name="T7" fmla="*/ 292 h 292"/>
                </a:gdLst>
                <a:ahLst/>
                <a:cxnLst>
                  <a:cxn ang="0">
                    <a:pos x="T0" y="T1"/>
                  </a:cxn>
                  <a:cxn ang="0">
                    <a:pos x="T2" y="T3"/>
                  </a:cxn>
                  <a:cxn ang="0">
                    <a:pos x="T4" y="T5"/>
                  </a:cxn>
                  <a:cxn ang="0">
                    <a:pos x="T6" y="T7"/>
                  </a:cxn>
                </a:cxnLst>
                <a:rect l="0" t="0" r="r" b="b"/>
                <a:pathLst>
                  <a:path w="515" h="292">
                    <a:moveTo>
                      <a:pt x="515" y="0"/>
                    </a:moveTo>
                    <a:lnTo>
                      <a:pt x="220" y="123"/>
                    </a:lnTo>
                    <a:lnTo>
                      <a:pt x="0" y="292"/>
                    </a:lnTo>
                    <a:lnTo>
                      <a:pt x="1" y="29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4" name="Freeform 378"/>
              <p:cNvSpPr>
                <a:spLocks/>
              </p:cNvSpPr>
              <p:nvPr/>
            </p:nvSpPr>
            <p:spPr bwMode="auto">
              <a:xfrm>
                <a:off x="2768" y="1928"/>
                <a:ext cx="9" cy="7"/>
              </a:xfrm>
              <a:custGeom>
                <a:avLst/>
                <a:gdLst>
                  <a:gd name="T0" fmla="*/ 95 w 95"/>
                  <a:gd name="T1" fmla="*/ 0 h 73"/>
                  <a:gd name="T2" fmla="*/ 0 w 95"/>
                  <a:gd name="T3" fmla="*/ 73 h 73"/>
                  <a:gd name="T4" fmla="*/ 1 w 95"/>
                  <a:gd name="T5" fmla="*/ 73 h 73"/>
                </a:gdLst>
                <a:ahLst/>
                <a:cxnLst>
                  <a:cxn ang="0">
                    <a:pos x="T0" y="T1"/>
                  </a:cxn>
                  <a:cxn ang="0">
                    <a:pos x="T2" y="T3"/>
                  </a:cxn>
                  <a:cxn ang="0">
                    <a:pos x="T4" y="T5"/>
                  </a:cxn>
                </a:cxnLst>
                <a:rect l="0" t="0" r="r" b="b"/>
                <a:pathLst>
                  <a:path w="95" h="73">
                    <a:moveTo>
                      <a:pt x="95" y="0"/>
                    </a:moveTo>
                    <a:lnTo>
                      <a:pt x="0" y="73"/>
                    </a:lnTo>
                    <a:lnTo>
                      <a:pt x="1" y="7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5" name="Freeform 379"/>
              <p:cNvSpPr>
                <a:spLocks/>
              </p:cNvSpPr>
              <p:nvPr/>
            </p:nvSpPr>
            <p:spPr bwMode="auto">
              <a:xfrm>
                <a:off x="2720" y="1942"/>
                <a:ext cx="38" cy="45"/>
              </a:xfrm>
              <a:custGeom>
                <a:avLst/>
                <a:gdLst>
                  <a:gd name="T0" fmla="*/ 386 w 386"/>
                  <a:gd name="T1" fmla="*/ 0 h 453"/>
                  <a:gd name="T2" fmla="*/ 290 w 386"/>
                  <a:gd name="T3" fmla="*/ 74 h 453"/>
                  <a:gd name="T4" fmla="*/ 0 w 386"/>
                  <a:gd name="T5" fmla="*/ 453 h 453"/>
                  <a:gd name="T6" fmla="*/ 1 w 386"/>
                  <a:gd name="T7" fmla="*/ 453 h 453"/>
                </a:gdLst>
                <a:ahLst/>
                <a:cxnLst>
                  <a:cxn ang="0">
                    <a:pos x="T0" y="T1"/>
                  </a:cxn>
                  <a:cxn ang="0">
                    <a:pos x="T2" y="T3"/>
                  </a:cxn>
                  <a:cxn ang="0">
                    <a:pos x="T4" y="T5"/>
                  </a:cxn>
                  <a:cxn ang="0">
                    <a:pos x="T6" y="T7"/>
                  </a:cxn>
                </a:cxnLst>
                <a:rect l="0" t="0" r="r" b="b"/>
                <a:pathLst>
                  <a:path w="386" h="453">
                    <a:moveTo>
                      <a:pt x="386" y="0"/>
                    </a:moveTo>
                    <a:lnTo>
                      <a:pt x="290" y="74"/>
                    </a:lnTo>
                    <a:lnTo>
                      <a:pt x="0" y="453"/>
                    </a:lnTo>
                    <a:lnTo>
                      <a:pt x="1" y="45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6" name="Freeform 380"/>
              <p:cNvSpPr>
                <a:spLocks/>
              </p:cNvSpPr>
              <p:nvPr/>
            </p:nvSpPr>
            <p:spPr bwMode="auto">
              <a:xfrm>
                <a:off x="2705" y="1997"/>
                <a:ext cx="7" cy="9"/>
              </a:xfrm>
              <a:custGeom>
                <a:avLst/>
                <a:gdLst>
                  <a:gd name="T0" fmla="*/ 73 w 73"/>
                  <a:gd name="T1" fmla="*/ 0 h 96"/>
                  <a:gd name="T2" fmla="*/ 0 w 73"/>
                  <a:gd name="T3" fmla="*/ 96 h 96"/>
                  <a:gd name="T4" fmla="*/ 1 w 73"/>
                  <a:gd name="T5" fmla="*/ 96 h 96"/>
                </a:gdLst>
                <a:ahLst/>
                <a:cxnLst>
                  <a:cxn ang="0">
                    <a:pos x="T0" y="T1"/>
                  </a:cxn>
                  <a:cxn ang="0">
                    <a:pos x="T2" y="T3"/>
                  </a:cxn>
                  <a:cxn ang="0">
                    <a:pos x="T4" y="T5"/>
                  </a:cxn>
                </a:cxnLst>
                <a:rect l="0" t="0" r="r" b="b"/>
                <a:pathLst>
                  <a:path w="73" h="96">
                    <a:moveTo>
                      <a:pt x="73" y="0"/>
                    </a:moveTo>
                    <a:lnTo>
                      <a:pt x="0" y="96"/>
                    </a:lnTo>
                    <a:lnTo>
                      <a:pt x="1" y="9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7" name="Freeform 381"/>
              <p:cNvSpPr>
                <a:spLocks/>
              </p:cNvSpPr>
              <p:nvPr/>
            </p:nvSpPr>
            <p:spPr bwMode="auto">
              <a:xfrm>
                <a:off x="2677" y="2017"/>
                <a:ext cx="22" cy="55"/>
              </a:xfrm>
              <a:custGeom>
                <a:avLst/>
                <a:gdLst>
                  <a:gd name="T0" fmla="*/ 230 w 230"/>
                  <a:gd name="T1" fmla="*/ 0 h 553"/>
                  <a:gd name="T2" fmla="*/ 0 w 230"/>
                  <a:gd name="T3" fmla="*/ 553 h 553"/>
                  <a:gd name="T4" fmla="*/ 1 w 230"/>
                  <a:gd name="T5" fmla="*/ 553 h 553"/>
                </a:gdLst>
                <a:ahLst/>
                <a:cxnLst>
                  <a:cxn ang="0">
                    <a:pos x="T0" y="T1"/>
                  </a:cxn>
                  <a:cxn ang="0">
                    <a:pos x="T2" y="T3"/>
                  </a:cxn>
                  <a:cxn ang="0">
                    <a:pos x="T4" y="T5"/>
                  </a:cxn>
                </a:cxnLst>
                <a:rect l="0" t="0" r="r" b="b"/>
                <a:pathLst>
                  <a:path w="230" h="553">
                    <a:moveTo>
                      <a:pt x="230" y="0"/>
                    </a:moveTo>
                    <a:lnTo>
                      <a:pt x="0" y="553"/>
                    </a:lnTo>
                    <a:lnTo>
                      <a:pt x="1" y="55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8" name="Freeform 382"/>
              <p:cNvSpPr>
                <a:spLocks/>
              </p:cNvSpPr>
              <p:nvPr/>
            </p:nvSpPr>
            <p:spPr bwMode="auto">
              <a:xfrm>
                <a:off x="2672" y="2084"/>
                <a:ext cx="1" cy="12"/>
              </a:xfrm>
              <a:custGeom>
                <a:avLst/>
                <a:gdLst>
                  <a:gd name="T0" fmla="*/ 15 w 15"/>
                  <a:gd name="T1" fmla="*/ 0 h 119"/>
                  <a:gd name="T2" fmla="*/ 0 w 15"/>
                  <a:gd name="T3" fmla="*/ 119 h 119"/>
                  <a:gd name="T4" fmla="*/ 1 w 15"/>
                  <a:gd name="T5" fmla="*/ 119 h 119"/>
                </a:gdLst>
                <a:ahLst/>
                <a:cxnLst>
                  <a:cxn ang="0">
                    <a:pos x="T0" y="T1"/>
                  </a:cxn>
                  <a:cxn ang="0">
                    <a:pos x="T2" y="T3"/>
                  </a:cxn>
                  <a:cxn ang="0">
                    <a:pos x="T4" y="T5"/>
                  </a:cxn>
                </a:cxnLst>
                <a:rect l="0" t="0" r="r" b="b"/>
                <a:pathLst>
                  <a:path w="15" h="119">
                    <a:moveTo>
                      <a:pt x="15" y="0"/>
                    </a:moveTo>
                    <a:lnTo>
                      <a:pt x="0" y="119"/>
                    </a:lnTo>
                    <a:lnTo>
                      <a:pt x="1" y="11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39" name="Freeform 383"/>
              <p:cNvSpPr>
                <a:spLocks/>
              </p:cNvSpPr>
              <p:nvPr/>
            </p:nvSpPr>
            <p:spPr bwMode="auto">
              <a:xfrm>
                <a:off x="2664" y="2107"/>
                <a:ext cx="6" cy="60"/>
              </a:xfrm>
              <a:custGeom>
                <a:avLst/>
                <a:gdLst>
                  <a:gd name="T0" fmla="*/ 62 w 62"/>
                  <a:gd name="T1" fmla="*/ 0 h 594"/>
                  <a:gd name="T2" fmla="*/ 0 w 62"/>
                  <a:gd name="T3" fmla="*/ 475 h 594"/>
                  <a:gd name="T4" fmla="*/ 15 w 62"/>
                  <a:gd name="T5" fmla="*/ 594 h 594"/>
                  <a:gd name="T6" fmla="*/ 16 w 62"/>
                  <a:gd name="T7" fmla="*/ 594 h 594"/>
                </a:gdLst>
                <a:ahLst/>
                <a:cxnLst>
                  <a:cxn ang="0">
                    <a:pos x="T0" y="T1"/>
                  </a:cxn>
                  <a:cxn ang="0">
                    <a:pos x="T2" y="T3"/>
                  </a:cxn>
                  <a:cxn ang="0">
                    <a:pos x="T4" y="T5"/>
                  </a:cxn>
                  <a:cxn ang="0">
                    <a:pos x="T6" y="T7"/>
                  </a:cxn>
                </a:cxnLst>
                <a:rect l="0" t="0" r="r" b="b"/>
                <a:pathLst>
                  <a:path w="62" h="594">
                    <a:moveTo>
                      <a:pt x="62" y="0"/>
                    </a:moveTo>
                    <a:lnTo>
                      <a:pt x="0" y="475"/>
                    </a:lnTo>
                    <a:lnTo>
                      <a:pt x="15" y="594"/>
                    </a:lnTo>
                    <a:lnTo>
                      <a:pt x="16" y="59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0" name="Freeform 384"/>
              <p:cNvSpPr>
                <a:spLocks/>
              </p:cNvSpPr>
              <p:nvPr/>
            </p:nvSpPr>
            <p:spPr bwMode="auto">
              <a:xfrm>
                <a:off x="2667" y="2179"/>
                <a:ext cx="1" cy="12"/>
              </a:xfrm>
              <a:custGeom>
                <a:avLst/>
                <a:gdLst>
                  <a:gd name="T0" fmla="*/ 0 w 16"/>
                  <a:gd name="T1" fmla="*/ 0 h 119"/>
                  <a:gd name="T2" fmla="*/ 15 w 16"/>
                  <a:gd name="T3" fmla="*/ 119 h 119"/>
                  <a:gd name="T4" fmla="*/ 16 w 16"/>
                  <a:gd name="T5" fmla="*/ 119 h 119"/>
                </a:gdLst>
                <a:ahLst/>
                <a:cxnLst>
                  <a:cxn ang="0">
                    <a:pos x="T0" y="T1"/>
                  </a:cxn>
                  <a:cxn ang="0">
                    <a:pos x="T2" y="T3"/>
                  </a:cxn>
                  <a:cxn ang="0">
                    <a:pos x="T4" y="T5"/>
                  </a:cxn>
                </a:cxnLst>
                <a:rect l="0" t="0" r="r" b="b"/>
                <a:pathLst>
                  <a:path w="16" h="119">
                    <a:moveTo>
                      <a:pt x="0" y="0"/>
                    </a:moveTo>
                    <a:lnTo>
                      <a:pt x="15" y="119"/>
                    </a:lnTo>
                    <a:lnTo>
                      <a:pt x="16" y="11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1" name="Freeform 385"/>
              <p:cNvSpPr>
                <a:spLocks/>
              </p:cNvSpPr>
              <p:nvPr/>
            </p:nvSpPr>
            <p:spPr bwMode="auto">
              <a:xfrm>
                <a:off x="2670" y="2202"/>
                <a:ext cx="16" cy="58"/>
              </a:xfrm>
              <a:custGeom>
                <a:avLst/>
                <a:gdLst>
                  <a:gd name="T0" fmla="*/ 0 w 160"/>
                  <a:gd name="T1" fmla="*/ 0 h 572"/>
                  <a:gd name="T2" fmla="*/ 36 w 160"/>
                  <a:gd name="T3" fmla="*/ 278 h 572"/>
                  <a:gd name="T4" fmla="*/ 159 w 160"/>
                  <a:gd name="T5" fmla="*/ 572 h 572"/>
                  <a:gd name="T6" fmla="*/ 160 w 160"/>
                  <a:gd name="T7" fmla="*/ 572 h 572"/>
                </a:gdLst>
                <a:ahLst/>
                <a:cxnLst>
                  <a:cxn ang="0">
                    <a:pos x="T0" y="T1"/>
                  </a:cxn>
                  <a:cxn ang="0">
                    <a:pos x="T2" y="T3"/>
                  </a:cxn>
                  <a:cxn ang="0">
                    <a:pos x="T4" y="T5"/>
                  </a:cxn>
                  <a:cxn ang="0">
                    <a:pos x="T6" y="T7"/>
                  </a:cxn>
                </a:cxnLst>
                <a:rect l="0" t="0" r="r" b="b"/>
                <a:pathLst>
                  <a:path w="160" h="572">
                    <a:moveTo>
                      <a:pt x="0" y="0"/>
                    </a:moveTo>
                    <a:lnTo>
                      <a:pt x="36" y="278"/>
                    </a:lnTo>
                    <a:lnTo>
                      <a:pt x="159" y="572"/>
                    </a:lnTo>
                    <a:lnTo>
                      <a:pt x="160" y="57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2" name="Freeform 386"/>
              <p:cNvSpPr>
                <a:spLocks/>
              </p:cNvSpPr>
              <p:nvPr/>
            </p:nvSpPr>
            <p:spPr bwMode="auto">
              <a:xfrm>
                <a:off x="2690" y="2271"/>
                <a:ext cx="5" cy="11"/>
              </a:xfrm>
              <a:custGeom>
                <a:avLst/>
                <a:gdLst>
                  <a:gd name="T0" fmla="*/ 0 w 47"/>
                  <a:gd name="T1" fmla="*/ 0 h 110"/>
                  <a:gd name="T2" fmla="*/ 46 w 47"/>
                  <a:gd name="T3" fmla="*/ 110 h 110"/>
                  <a:gd name="T4" fmla="*/ 47 w 47"/>
                  <a:gd name="T5" fmla="*/ 110 h 110"/>
                </a:gdLst>
                <a:ahLst/>
                <a:cxnLst>
                  <a:cxn ang="0">
                    <a:pos x="T0" y="T1"/>
                  </a:cxn>
                  <a:cxn ang="0">
                    <a:pos x="T2" y="T3"/>
                  </a:cxn>
                  <a:cxn ang="0">
                    <a:pos x="T4" y="T5"/>
                  </a:cxn>
                </a:cxnLst>
                <a:rect l="0" t="0" r="r" b="b"/>
                <a:pathLst>
                  <a:path w="47" h="110">
                    <a:moveTo>
                      <a:pt x="0" y="0"/>
                    </a:moveTo>
                    <a:lnTo>
                      <a:pt x="46" y="110"/>
                    </a:lnTo>
                    <a:lnTo>
                      <a:pt x="47" y="1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3" name="Freeform 387"/>
              <p:cNvSpPr>
                <a:spLocks/>
              </p:cNvSpPr>
              <p:nvPr/>
            </p:nvSpPr>
            <p:spPr bwMode="auto">
              <a:xfrm>
                <a:off x="2699" y="2293"/>
                <a:ext cx="35" cy="48"/>
              </a:xfrm>
              <a:custGeom>
                <a:avLst/>
                <a:gdLst>
                  <a:gd name="T0" fmla="*/ 0 w 346"/>
                  <a:gd name="T1" fmla="*/ 0 h 485"/>
                  <a:gd name="T2" fmla="*/ 30 w 346"/>
                  <a:gd name="T3" fmla="*/ 73 h 485"/>
                  <a:gd name="T4" fmla="*/ 345 w 346"/>
                  <a:gd name="T5" fmla="*/ 485 h 485"/>
                  <a:gd name="T6" fmla="*/ 346 w 346"/>
                  <a:gd name="T7" fmla="*/ 485 h 485"/>
                </a:gdLst>
                <a:ahLst/>
                <a:cxnLst>
                  <a:cxn ang="0">
                    <a:pos x="T0" y="T1"/>
                  </a:cxn>
                  <a:cxn ang="0">
                    <a:pos x="T2" y="T3"/>
                  </a:cxn>
                  <a:cxn ang="0">
                    <a:pos x="T4" y="T5"/>
                  </a:cxn>
                  <a:cxn ang="0">
                    <a:pos x="T6" y="T7"/>
                  </a:cxn>
                </a:cxnLst>
                <a:rect l="0" t="0" r="r" b="b"/>
                <a:pathLst>
                  <a:path w="346" h="485">
                    <a:moveTo>
                      <a:pt x="0" y="0"/>
                    </a:moveTo>
                    <a:lnTo>
                      <a:pt x="30" y="73"/>
                    </a:lnTo>
                    <a:lnTo>
                      <a:pt x="345" y="485"/>
                    </a:lnTo>
                    <a:lnTo>
                      <a:pt x="346" y="4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4" name="Freeform 388"/>
              <p:cNvSpPr>
                <a:spLocks/>
              </p:cNvSpPr>
              <p:nvPr/>
            </p:nvSpPr>
            <p:spPr bwMode="auto">
              <a:xfrm>
                <a:off x="2741" y="2351"/>
                <a:ext cx="8" cy="9"/>
              </a:xfrm>
              <a:custGeom>
                <a:avLst/>
                <a:gdLst>
                  <a:gd name="T0" fmla="*/ 0 w 73"/>
                  <a:gd name="T1" fmla="*/ 0 h 96"/>
                  <a:gd name="T2" fmla="*/ 72 w 73"/>
                  <a:gd name="T3" fmla="*/ 96 h 96"/>
                  <a:gd name="T4" fmla="*/ 73 w 73"/>
                  <a:gd name="T5" fmla="*/ 96 h 96"/>
                </a:gdLst>
                <a:ahLst/>
                <a:cxnLst>
                  <a:cxn ang="0">
                    <a:pos x="T0" y="T1"/>
                  </a:cxn>
                  <a:cxn ang="0">
                    <a:pos x="T2" y="T3"/>
                  </a:cxn>
                  <a:cxn ang="0">
                    <a:pos x="T4" y="T5"/>
                  </a:cxn>
                </a:cxnLst>
                <a:rect l="0" t="0" r="r" b="b"/>
                <a:pathLst>
                  <a:path w="73" h="96">
                    <a:moveTo>
                      <a:pt x="0" y="0"/>
                    </a:moveTo>
                    <a:lnTo>
                      <a:pt x="72" y="96"/>
                    </a:lnTo>
                    <a:lnTo>
                      <a:pt x="73" y="9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5" name="Freeform 389"/>
              <p:cNvSpPr>
                <a:spLocks/>
              </p:cNvSpPr>
              <p:nvPr/>
            </p:nvSpPr>
            <p:spPr bwMode="auto">
              <a:xfrm>
                <a:off x="2758" y="2368"/>
                <a:ext cx="48" cy="36"/>
              </a:xfrm>
              <a:custGeom>
                <a:avLst/>
                <a:gdLst>
                  <a:gd name="T0" fmla="*/ 0 w 474"/>
                  <a:gd name="T1" fmla="*/ 0 h 365"/>
                  <a:gd name="T2" fmla="*/ 473 w 474"/>
                  <a:gd name="T3" fmla="*/ 365 h 365"/>
                  <a:gd name="T4" fmla="*/ 474 w 474"/>
                  <a:gd name="T5" fmla="*/ 365 h 365"/>
                </a:gdLst>
                <a:ahLst/>
                <a:cxnLst>
                  <a:cxn ang="0">
                    <a:pos x="T0" y="T1"/>
                  </a:cxn>
                  <a:cxn ang="0">
                    <a:pos x="T2" y="T3"/>
                  </a:cxn>
                  <a:cxn ang="0">
                    <a:pos x="T4" y="T5"/>
                  </a:cxn>
                </a:cxnLst>
                <a:rect l="0" t="0" r="r" b="b"/>
                <a:pathLst>
                  <a:path w="474" h="365">
                    <a:moveTo>
                      <a:pt x="0" y="0"/>
                    </a:moveTo>
                    <a:lnTo>
                      <a:pt x="473" y="365"/>
                    </a:lnTo>
                    <a:lnTo>
                      <a:pt x="474" y="3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6" name="Freeform 390"/>
              <p:cNvSpPr>
                <a:spLocks/>
              </p:cNvSpPr>
              <p:nvPr/>
            </p:nvSpPr>
            <p:spPr bwMode="auto">
              <a:xfrm>
                <a:off x="2816" y="2410"/>
                <a:ext cx="11" cy="4"/>
              </a:xfrm>
              <a:custGeom>
                <a:avLst/>
                <a:gdLst>
                  <a:gd name="T0" fmla="*/ 0 w 112"/>
                  <a:gd name="T1" fmla="*/ 0 h 46"/>
                  <a:gd name="T2" fmla="*/ 111 w 112"/>
                  <a:gd name="T3" fmla="*/ 46 h 46"/>
                  <a:gd name="T4" fmla="*/ 112 w 112"/>
                  <a:gd name="T5" fmla="*/ 46 h 46"/>
                </a:gdLst>
                <a:ahLst/>
                <a:cxnLst>
                  <a:cxn ang="0">
                    <a:pos x="T0" y="T1"/>
                  </a:cxn>
                  <a:cxn ang="0">
                    <a:pos x="T2" y="T3"/>
                  </a:cxn>
                  <a:cxn ang="0">
                    <a:pos x="T4" y="T5"/>
                  </a:cxn>
                </a:cxnLst>
                <a:rect l="0" t="0" r="r" b="b"/>
                <a:pathLst>
                  <a:path w="112" h="46">
                    <a:moveTo>
                      <a:pt x="0" y="0"/>
                    </a:moveTo>
                    <a:lnTo>
                      <a:pt x="111" y="46"/>
                    </a:lnTo>
                    <a:lnTo>
                      <a:pt x="112" y="4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7" name="Freeform 391"/>
              <p:cNvSpPr>
                <a:spLocks/>
              </p:cNvSpPr>
              <p:nvPr/>
            </p:nvSpPr>
            <p:spPr bwMode="auto">
              <a:xfrm>
                <a:off x="2838" y="2419"/>
                <a:ext cx="56" cy="19"/>
              </a:xfrm>
              <a:custGeom>
                <a:avLst/>
                <a:gdLst>
                  <a:gd name="T0" fmla="*/ 0 w 564"/>
                  <a:gd name="T1" fmla="*/ 0 h 188"/>
                  <a:gd name="T2" fmla="*/ 405 w 564"/>
                  <a:gd name="T3" fmla="*/ 168 h 188"/>
                  <a:gd name="T4" fmla="*/ 563 w 564"/>
                  <a:gd name="T5" fmla="*/ 188 h 188"/>
                  <a:gd name="T6" fmla="*/ 564 w 564"/>
                  <a:gd name="T7" fmla="*/ 188 h 188"/>
                </a:gdLst>
                <a:ahLst/>
                <a:cxnLst>
                  <a:cxn ang="0">
                    <a:pos x="T0" y="T1"/>
                  </a:cxn>
                  <a:cxn ang="0">
                    <a:pos x="T2" y="T3"/>
                  </a:cxn>
                  <a:cxn ang="0">
                    <a:pos x="T4" y="T5"/>
                  </a:cxn>
                  <a:cxn ang="0">
                    <a:pos x="T6" y="T7"/>
                  </a:cxn>
                </a:cxnLst>
                <a:rect l="0" t="0" r="r" b="b"/>
                <a:pathLst>
                  <a:path w="564" h="188">
                    <a:moveTo>
                      <a:pt x="0" y="0"/>
                    </a:moveTo>
                    <a:lnTo>
                      <a:pt x="405" y="168"/>
                    </a:lnTo>
                    <a:lnTo>
                      <a:pt x="563" y="188"/>
                    </a:lnTo>
                    <a:lnTo>
                      <a:pt x="564" y="18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8" name="Freeform 392"/>
              <p:cNvSpPr>
                <a:spLocks/>
              </p:cNvSpPr>
              <p:nvPr/>
            </p:nvSpPr>
            <p:spPr bwMode="auto">
              <a:xfrm>
                <a:off x="2906" y="2439"/>
                <a:ext cx="12" cy="2"/>
              </a:xfrm>
              <a:custGeom>
                <a:avLst/>
                <a:gdLst>
                  <a:gd name="T0" fmla="*/ 0 w 119"/>
                  <a:gd name="T1" fmla="*/ 0 h 15"/>
                  <a:gd name="T2" fmla="*/ 118 w 119"/>
                  <a:gd name="T3" fmla="*/ 15 h 15"/>
                  <a:gd name="T4" fmla="*/ 119 w 119"/>
                  <a:gd name="T5" fmla="*/ 15 h 15"/>
                </a:gdLst>
                <a:ahLst/>
                <a:cxnLst>
                  <a:cxn ang="0">
                    <a:pos x="T0" y="T1"/>
                  </a:cxn>
                  <a:cxn ang="0">
                    <a:pos x="T2" y="T3"/>
                  </a:cxn>
                  <a:cxn ang="0">
                    <a:pos x="T4" y="T5"/>
                  </a:cxn>
                </a:cxnLst>
                <a:rect l="0" t="0" r="r" b="b"/>
                <a:pathLst>
                  <a:path w="119" h="15">
                    <a:moveTo>
                      <a:pt x="0" y="0"/>
                    </a:moveTo>
                    <a:lnTo>
                      <a:pt x="118" y="15"/>
                    </a:lnTo>
                    <a:lnTo>
                      <a:pt x="119" y="1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49" name="Freeform 393"/>
              <p:cNvSpPr>
                <a:spLocks/>
              </p:cNvSpPr>
              <p:nvPr/>
            </p:nvSpPr>
            <p:spPr bwMode="auto">
              <a:xfrm>
                <a:off x="2930" y="2441"/>
                <a:ext cx="59" cy="4"/>
              </a:xfrm>
              <a:custGeom>
                <a:avLst/>
                <a:gdLst>
                  <a:gd name="T0" fmla="*/ 0 w 594"/>
                  <a:gd name="T1" fmla="*/ 16 h 47"/>
                  <a:gd name="T2" fmla="*/ 237 w 594"/>
                  <a:gd name="T3" fmla="*/ 47 h 47"/>
                  <a:gd name="T4" fmla="*/ 593 w 594"/>
                  <a:gd name="T5" fmla="*/ 0 h 47"/>
                  <a:gd name="T6" fmla="*/ 594 w 594"/>
                  <a:gd name="T7" fmla="*/ 0 h 47"/>
                </a:gdLst>
                <a:ahLst/>
                <a:cxnLst>
                  <a:cxn ang="0">
                    <a:pos x="T0" y="T1"/>
                  </a:cxn>
                  <a:cxn ang="0">
                    <a:pos x="T2" y="T3"/>
                  </a:cxn>
                  <a:cxn ang="0">
                    <a:pos x="T4" y="T5"/>
                  </a:cxn>
                  <a:cxn ang="0">
                    <a:pos x="T6" y="T7"/>
                  </a:cxn>
                </a:cxnLst>
                <a:rect l="0" t="0" r="r" b="b"/>
                <a:pathLst>
                  <a:path w="594" h="47">
                    <a:moveTo>
                      <a:pt x="0" y="16"/>
                    </a:moveTo>
                    <a:lnTo>
                      <a:pt x="237" y="47"/>
                    </a:lnTo>
                    <a:lnTo>
                      <a:pt x="593" y="0"/>
                    </a:lnTo>
                    <a:lnTo>
                      <a:pt x="5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0" name="Freeform 394"/>
              <p:cNvSpPr>
                <a:spLocks/>
              </p:cNvSpPr>
              <p:nvPr/>
            </p:nvSpPr>
            <p:spPr bwMode="auto">
              <a:xfrm>
                <a:off x="3001" y="2438"/>
                <a:ext cx="12" cy="1"/>
              </a:xfrm>
              <a:custGeom>
                <a:avLst/>
                <a:gdLst>
                  <a:gd name="T0" fmla="*/ 0 w 120"/>
                  <a:gd name="T1" fmla="*/ 16 h 16"/>
                  <a:gd name="T2" fmla="*/ 119 w 120"/>
                  <a:gd name="T3" fmla="*/ 0 h 16"/>
                  <a:gd name="T4" fmla="*/ 120 w 120"/>
                  <a:gd name="T5" fmla="*/ 0 h 16"/>
                </a:gdLst>
                <a:ahLst/>
                <a:cxnLst>
                  <a:cxn ang="0">
                    <a:pos x="T0" y="T1"/>
                  </a:cxn>
                  <a:cxn ang="0">
                    <a:pos x="T2" y="T3"/>
                  </a:cxn>
                  <a:cxn ang="0">
                    <a:pos x="T4" y="T5"/>
                  </a:cxn>
                </a:cxnLst>
                <a:rect l="0" t="0" r="r" b="b"/>
                <a:pathLst>
                  <a:path w="120" h="16">
                    <a:moveTo>
                      <a:pt x="0" y="16"/>
                    </a:moveTo>
                    <a:lnTo>
                      <a:pt x="119" y="0"/>
                    </a:lnTo>
                    <a:lnTo>
                      <a:pt x="1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1" name="Freeform 395"/>
              <p:cNvSpPr>
                <a:spLocks/>
              </p:cNvSpPr>
              <p:nvPr/>
            </p:nvSpPr>
            <p:spPr bwMode="auto">
              <a:xfrm>
                <a:off x="3025" y="2414"/>
                <a:ext cx="55" cy="22"/>
              </a:xfrm>
              <a:custGeom>
                <a:avLst/>
                <a:gdLst>
                  <a:gd name="T0" fmla="*/ 0 w 556"/>
                  <a:gd name="T1" fmla="*/ 219 h 219"/>
                  <a:gd name="T2" fmla="*/ 40 w 556"/>
                  <a:gd name="T3" fmla="*/ 215 h 219"/>
                  <a:gd name="T4" fmla="*/ 555 w 556"/>
                  <a:gd name="T5" fmla="*/ 0 h 219"/>
                  <a:gd name="T6" fmla="*/ 556 w 556"/>
                  <a:gd name="T7" fmla="*/ 0 h 219"/>
                </a:gdLst>
                <a:ahLst/>
                <a:cxnLst>
                  <a:cxn ang="0">
                    <a:pos x="T0" y="T1"/>
                  </a:cxn>
                  <a:cxn ang="0">
                    <a:pos x="T2" y="T3"/>
                  </a:cxn>
                  <a:cxn ang="0">
                    <a:pos x="T4" y="T5"/>
                  </a:cxn>
                  <a:cxn ang="0">
                    <a:pos x="T6" y="T7"/>
                  </a:cxn>
                </a:cxnLst>
                <a:rect l="0" t="0" r="r" b="b"/>
                <a:pathLst>
                  <a:path w="556" h="219">
                    <a:moveTo>
                      <a:pt x="0" y="219"/>
                    </a:moveTo>
                    <a:lnTo>
                      <a:pt x="40" y="215"/>
                    </a:lnTo>
                    <a:lnTo>
                      <a:pt x="555" y="0"/>
                    </a:lnTo>
                    <a:lnTo>
                      <a:pt x="5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2" name="Freeform 396"/>
              <p:cNvSpPr>
                <a:spLocks/>
              </p:cNvSpPr>
              <p:nvPr/>
            </p:nvSpPr>
            <p:spPr bwMode="auto">
              <a:xfrm>
                <a:off x="3091" y="2404"/>
                <a:ext cx="11" cy="6"/>
              </a:xfrm>
              <a:custGeom>
                <a:avLst/>
                <a:gdLst>
                  <a:gd name="T0" fmla="*/ 0 w 106"/>
                  <a:gd name="T1" fmla="*/ 54 h 54"/>
                  <a:gd name="T2" fmla="*/ 74 w 106"/>
                  <a:gd name="T3" fmla="*/ 24 h 54"/>
                  <a:gd name="T4" fmla="*/ 105 w 106"/>
                  <a:gd name="T5" fmla="*/ 0 h 54"/>
                  <a:gd name="T6" fmla="*/ 106 w 106"/>
                  <a:gd name="T7" fmla="*/ 0 h 54"/>
                </a:gdLst>
                <a:ahLst/>
                <a:cxnLst>
                  <a:cxn ang="0">
                    <a:pos x="T0" y="T1"/>
                  </a:cxn>
                  <a:cxn ang="0">
                    <a:pos x="T2" y="T3"/>
                  </a:cxn>
                  <a:cxn ang="0">
                    <a:pos x="T4" y="T5"/>
                  </a:cxn>
                  <a:cxn ang="0">
                    <a:pos x="T6" y="T7"/>
                  </a:cxn>
                </a:cxnLst>
                <a:rect l="0" t="0" r="r" b="b"/>
                <a:pathLst>
                  <a:path w="106" h="54">
                    <a:moveTo>
                      <a:pt x="0" y="54"/>
                    </a:moveTo>
                    <a:lnTo>
                      <a:pt x="74" y="24"/>
                    </a:lnTo>
                    <a:lnTo>
                      <a:pt x="105" y="0"/>
                    </a:lnTo>
                    <a:lnTo>
                      <a:pt x="1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3" name="Freeform 397"/>
              <p:cNvSpPr>
                <a:spLocks/>
              </p:cNvSpPr>
              <p:nvPr/>
            </p:nvSpPr>
            <p:spPr bwMode="auto">
              <a:xfrm>
                <a:off x="3111" y="2360"/>
                <a:ext cx="48" cy="37"/>
              </a:xfrm>
              <a:custGeom>
                <a:avLst/>
                <a:gdLst>
                  <a:gd name="T0" fmla="*/ 0 w 475"/>
                  <a:gd name="T1" fmla="*/ 364 h 364"/>
                  <a:gd name="T2" fmla="*/ 474 w 475"/>
                  <a:gd name="T3" fmla="*/ 0 h 364"/>
                  <a:gd name="T4" fmla="*/ 475 w 475"/>
                  <a:gd name="T5" fmla="*/ 0 h 364"/>
                </a:gdLst>
                <a:ahLst/>
                <a:cxnLst>
                  <a:cxn ang="0">
                    <a:pos x="T0" y="T1"/>
                  </a:cxn>
                  <a:cxn ang="0">
                    <a:pos x="T2" y="T3"/>
                  </a:cxn>
                  <a:cxn ang="0">
                    <a:pos x="T4" y="T5"/>
                  </a:cxn>
                </a:cxnLst>
                <a:rect l="0" t="0" r="r" b="b"/>
                <a:pathLst>
                  <a:path w="475" h="364">
                    <a:moveTo>
                      <a:pt x="0" y="364"/>
                    </a:moveTo>
                    <a:lnTo>
                      <a:pt x="474" y="0"/>
                    </a:lnTo>
                    <a:lnTo>
                      <a:pt x="4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4" name="Freeform 398"/>
              <p:cNvSpPr>
                <a:spLocks/>
              </p:cNvSpPr>
              <p:nvPr/>
            </p:nvSpPr>
            <p:spPr bwMode="auto">
              <a:xfrm>
                <a:off x="3166" y="2341"/>
                <a:ext cx="7" cy="10"/>
              </a:xfrm>
              <a:custGeom>
                <a:avLst/>
                <a:gdLst>
                  <a:gd name="T0" fmla="*/ 0 w 73"/>
                  <a:gd name="T1" fmla="*/ 95 h 95"/>
                  <a:gd name="T2" fmla="*/ 72 w 73"/>
                  <a:gd name="T3" fmla="*/ 0 h 95"/>
                  <a:gd name="T4" fmla="*/ 73 w 73"/>
                  <a:gd name="T5" fmla="*/ 0 h 95"/>
                </a:gdLst>
                <a:ahLst/>
                <a:cxnLst>
                  <a:cxn ang="0">
                    <a:pos x="T0" y="T1"/>
                  </a:cxn>
                  <a:cxn ang="0">
                    <a:pos x="T2" y="T3"/>
                  </a:cxn>
                  <a:cxn ang="0">
                    <a:pos x="T4" y="T5"/>
                  </a:cxn>
                </a:cxnLst>
                <a:rect l="0" t="0" r="r" b="b"/>
                <a:pathLst>
                  <a:path w="73" h="95">
                    <a:moveTo>
                      <a:pt x="0" y="95"/>
                    </a:moveTo>
                    <a:lnTo>
                      <a:pt x="72" y="0"/>
                    </a:lnTo>
                    <a:lnTo>
                      <a:pt x="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5" name="Freeform 399"/>
              <p:cNvSpPr>
                <a:spLocks/>
              </p:cNvSpPr>
              <p:nvPr/>
            </p:nvSpPr>
            <p:spPr bwMode="auto">
              <a:xfrm>
                <a:off x="3180" y="2282"/>
                <a:ext cx="32" cy="50"/>
              </a:xfrm>
              <a:custGeom>
                <a:avLst/>
                <a:gdLst>
                  <a:gd name="T0" fmla="*/ 0 w 320"/>
                  <a:gd name="T1" fmla="*/ 502 h 502"/>
                  <a:gd name="T2" fmla="*/ 242 w 320"/>
                  <a:gd name="T3" fmla="*/ 184 h 502"/>
                  <a:gd name="T4" fmla="*/ 318 w 320"/>
                  <a:gd name="T5" fmla="*/ 0 h 502"/>
                  <a:gd name="T6" fmla="*/ 320 w 320"/>
                  <a:gd name="T7" fmla="*/ 0 h 502"/>
                </a:gdLst>
                <a:ahLst/>
                <a:cxnLst>
                  <a:cxn ang="0">
                    <a:pos x="T0" y="T1"/>
                  </a:cxn>
                  <a:cxn ang="0">
                    <a:pos x="T2" y="T3"/>
                  </a:cxn>
                  <a:cxn ang="0">
                    <a:pos x="T4" y="T5"/>
                  </a:cxn>
                  <a:cxn ang="0">
                    <a:pos x="T6" y="T7"/>
                  </a:cxn>
                </a:cxnLst>
                <a:rect l="0" t="0" r="r" b="b"/>
                <a:pathLst>
                  <a:path w="320" h="502">
                    <a:moveTo>
                      <a:pt x="0" y="502"/>
                    </a:moveTo>
                    <a:lnTo>
                      <a:pt x="242" y="184"/>
                    </a:lnTo>
                    <a:lnTo>
                      <a:pt x="318" y="0"/>
                    </a:lnTo>
                    <a:lnTo>
                      <a:pt x="3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6" name="Freeform 400"/>
              <p:cNvSpPr>
                <a:spLocks/>
              </p:cNvSpPr>
              <p:nvPr/>
            </p:nvSpPr>
            <p:spPr bwMode="auto">
              <a:xfrm>
                <a:off x="3217" y="2260"/>
                <a:ext cx="4" cy="11"/>
              </a:xfrm>
              <a:custGeom>
                <a:avLst/>
                <a:gdLst>
                  <a:gd name="T0" fmla="*/ 0 w 46"/>
                  <a:gd name="T1" fmla="*/ 112 h 112"/>
                  <a:gd name="T2" fmla="*/ 45 w 46"/>
                  <a:gd name="T3" fmla="*/ 0 h 112"/>
                  <a:gd name="T4" fmla="*/ 46 w 46"/>
                  <a:gd name="T5" fmla="*/ 0 h 112"/>
                </a:gdLst>
                <a:ahLst/>
                <a:cxnLst>
                  <a:cxn ang="0">
                    <a:pos x="T0" y="T1"/>
                  </a:cxn>
                  <a:cxn ang="0">
                    <a:pos x="T2" y="T3"/>
                  </a:cxn>
                  <a:cxn ang="0">
                    <a:pos x="T4" y="T5"/>
                  </a:cxn>
                </a:cxnLst>
                <a:rect l="0" t="0" r="r" b="b"/>
                <a:pathLst>
                  <a:path w="46" h="112">
                    <a:moveTo>
                      <a:pt x="0" y="112"/>
                    </a:moveTo>
                    <a:lnTo>
                      <a:pt x="45" y="0"/>
                    </a:lnTo>
                    <a:lnTo>
                      <a:pt x="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7" name="Freeform 401"/>
              <p:cNvSpPr>
                <a:spLocks/>
              </p:cNvSpPr>
              <p:nvPr/>
            </p:nvSpPr>
            <p:spPr bwMode="auto">
              <a:xfrm>
                <a:off x="3226" y="2191"/>
                <a:ext cx="13" cy="58"/>
              </a:xfrm>
              <a:custGeom>
                <a:avLst/>
                <a:gdLst>
                  <a:gd name="T0" fmla="*/ 0 w 129"/>
                  <a:gd name="T1" fmla="*/ 580 h 580"/>
                  <a:gd name="T2" fmla="*/ 76 w 129"/>
                  <a:gd name="T3" fmla="*/ 396 h 580"/>
                  <a:gd name="T4" fmla="*/ 128 w 129"/>
                  <a:gd name="T5" fmla="*/ 0 h 580"/>
                  <a:gd name="T6" fmla="*/ 129 w 129"/>
                  <a:gd name="T7" fmla="*/ 0 h 580"/>
                </a:gdLst>
                <a:ahLst/>
                <a:cxnLst>
                  <a:cxn ang="0">
                    <a:pos x="T0" y="T1"/>
                  </a:cxn>
                  <a:cxn ang="0">
                    <a:pos x="T2" y="T3"/>
                  </a:cxn>
                  <a:cxn ang="0">
                    <a:pos x="T4" y="T5"/>
                  </a:cxn>
                  <a:cxn ang="0">
                    <a:pos x="T6" y="T7"/>
                  </a:cxn>
                </a:cxnLst>
                <a:rect l="0" t="0" r="r" b="b"/>
                <a:pathLst>
                  <a:path w="129" h="580">
                    <a:moveTo>
                      <a:pt x="0" y="580"/>
                    </a:moveTo>
                    <a:lnTo>
                      <a:pt x="76" y="396"/>
                    </a:lnTo>
                    <a:lnTo>
                      <a:pt x="128" y="0"/>
                    </a:lnTo>
                    <a:lnTo>
                      <a:pt x="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8" name="Freeform 402"/>
              <p:cNvSpPr>
                <a:spLocks/>
              </p:cNvSpPr>
              <p:nvPr/>
            </p:nvSpPr>
            <p:spPr bwMode="auto">
              <a:xfrm>
                <a:off x="3240" y="2167"/>
                <a:ext cx="2" cy="12"/>
              </a:xfrm>
              <a:custGeom>
                <a:avLst/>
                <a:gdLst>
                  <a:gd name="T0" fmla="*/ 0 w 17"/>
                  <a:gd name="T1" fmla="*/ 118 h 118"/>
                  <a:gd name="T2" fmla="*/ 16 w 17"/>
                  <a:gd name="T3" fmla="*/ 0 h 118"/>
                  <a:gd name="T4" fmla="*/ 17 w 17"/>
                  <a:gd name="T5" fmla="*/ 0 h 118"/>
                </a:gdLst>
                <a:ahLst/>
                <a:cxnLst>
                  <a:cxn ang="0">
                    <a:pos x="T0" y="T1"/>
                  </a:cxn>
                  <a:cxn ang="0">
                    <a:pos x="T2" y="T3"/>
                  </a:cxn>
                  <a:cxn ang="0">
                    <a:pos x="T4" y="T5"/>
                  </a:cxn>
                </a:cxnLst>
                <a:rect l="0" t="0" r="r" b="b"/>
                <a:pathLst>
                  <a:path w="17" h="118">
                    <a:moveTo>
                      <a:pt x="0" y="118"/>
                    </a:moveTo>
                    <a:lnTo>
                      <a:pt x="16" y="0"/>
                    </a:lnTo>
                    <a:lnTo>
                      <a:pt x="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59" name="Line 403"/>
              <p:cNvSpPr>
                <a:spLocks noChangeShapeType="1"/>
              </p:cNvSpPr>
              <p:nvPr/>
            </p:nvSpPr>
            <p:spPr bwMode="auto">
              <a:xfrm>
                <a:off x="3243" y="2155"/>
                <a:ext cx="1" cy="1"/>
              </a:xfrm>
              <a:prstGeom prst="line">
                <a:avLst/>
              </a:prstGeom>
              <a:noFill/>
              <a:ln w="0">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grpSp>
        <p:sp>
          <p:nvSpPr>
            <p:cNvPr id="19861" name="Freeform 405"/>
            <p:cNvSpPr>
              <a:spLocks/>
            </p:cNvSpPr>
            <p:nvPr/>
          </p:nvSpPr>
          <p:spPr bwMode="auto">
            <a:xfrm>
              <a:off x="2567" y="1767"/>
              <a:ext cx="773" cy="775"/>
            </a:xfrm>
            <a:custGeom>
              <a:avLst/>
              <a:gdLst>
                <a:gd name="T0" fmla="*/ 7730 w 7731"/>
                <a:gd name="T1" fmla="*/ 3875 h 7749"/>
                <a:gd name="T2" fmla="*/ 7633 w 7731"/>
                <a:gd name="T3" fmla="*/ 3013 h 7749"/>
                <a:gd name="T4" fmla="*/ 7347 w 7731"/>
                <a:gd name="T5" fmla="*/ 2194 h 7749"/>
                <a:gd name="T6" fmla="*/ 6886 w 7731"/>
                <a:gd name="T7" fmla="*/ 1460 h 7749"/>
                <a:gd name="T8" fmla="*/ 6275 w 7731"/>
                <a:gd name="T9" fmla="*/ 846 h 7749"/>
                <a:gd name="T10" fmla="*/ 5542 w 7731"/>
                <a:gd name="T11" fmla="*/ 384 h 7749"/>
                <a:gd name="T12" fmla="*/ 4725 w 7731"/>
                <a:gd name="T13" fmla="*/ 98 h 7749"/>
                <a:gd name="T14" fmla="*/ 3865 w 7731"/>
                <a:gd name="T15" fmla="*/ 0 h 7749"/>
                <a:gd name="T16" fmla="*/ 3005 w 7731"/>
                <a:gd name="T17" fmla="*/ 98 h 7749"/>
                <a:gd name="T18" fmla="*/ 2188 w 7731"/>
                <a:gd name="T19" fmla="*/ 384 h 7749"/>
                <a:gd name="T20" fmla="*/ 1455 w 7731"/>
                <a:gd name="T21" fmla="*/ 846 h 7749"/>
                <a:gd name="T22" fmla="*/ 844 w 7731"/>
                <a:gd name="T23" fmla="*/ 1460 h 7749"/>
                <a:gd name="T24" fmla="*/ 383 w 7731"/>
                <a:gd name="T25" fmla="*/ 2194 h 7749"/>
                <a:gd name="T26" fmla="*/ 97 w 7731"/>
                <a:gd name="T27" fmla="*/ 3013 h 7749"/>
                <a:gd name="T28" fmla="*/ 0 w 7731"/>
                <a:gd name="T29" fmla="*/ 3875 h 7749"/>
                <a:gd name="T30" fmla="*/ 97 w 7731"/>
                <a:gd name="T31" fmla="*/ 4737 h 7749"/>
                <a:gd name="T32" fmla="*/ 383 w 7731"/>
                <a:gd name="T33" fmla="*/ 5556 h 7749"/>
                <a:gd name="T34" fmla="*/ 844 w 7731"/>
                <a:gd name="T35" fmla="*/ 6291 h 7749"/>
                <a:gd name="T36" fmla="*/ 1455 w 7731"/>
                <a:gd name="T37" fmla="*/ 6904 h 7749"/>
                <a:gd name="T38" fmla="*/ 2188 w 7731"/>
                <a:gd name="T39" fmla="*/ 7365 h 7749"/>
                <a:gd name="T40" fmla="*/ 3005 w 7731"/>
                <a:gd name="T41" fmla="*/ 7651 h 7749"/>
                <a:gd name="T42" fmla="*/ 3865 w 7731"/>
                <a:gd name="T43" fmla="*/ 7749 h 7749"/>
                <a:gd name="T44" fmla="*/ 4725 w 7731"/>
                <a:gd name="T45" fmla="*/ 7651 h 7749"/>
                <a:gd name="T46" fmla="*/ 5542 w 7731"/>
                <a:gd name="T47" fmla="*/ 7365 h 7749"/>
                <a:gd name="T48" fmla="*/ 6275 w 7731"/>
                <a:gd name="T49" fmla="*/ 6904 h 7749"/>
                <a:gd name="T50" fmla="*/ 6886 w 7731"/>
                <a:gd name="T51" fmla="*/ 6291 h 7749"/>
                <a:gd name="T52" fmla="*/ 7347 w 7731"/>
                <a:gd name="T53" fmla="*/ 5556 h 7749"/>
                <a:gd name="T54" fmla="*/ 7633 w 7731"/>
                <a:gd name="T55" fmla="*/ 4737 h 7749"/>
                <a:gd name="T56" fmla="*/ 7730 w 7731"/>
                <a:gd name="T57" fmla="*/ 3875 h 7749"/>
                <a:gd name="T58" fmla="*/ 7731 w 7731"/>
                <a:gd name="T59" fmla="*/ 3875 h 7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31" h="7749">
                  <a:moveTo>
                    <a:pt x="7730" y="3875"/>
                  </a:moveTo>
                  <a:lnTo>
                    <a:pt x="7633" y="3013"/>
                  </a:lnTo>
                  <a:lnTo>
                    <a:pt x="7347" y="2194"/>
                  </a:lnTo>
                  <a:lnTo>
                    <a:pt x="6886" y="1460"/>
                  </a:lnTo>
                  <a:lnTo>
                    <a:pt x="6275" y="846"/>
                  </a:lnTo>
                  <a:lnTo>
                    <a:pt x="5542" y="384"/>
                  </a:lnTo>
                  <a:lnTo>
                    <a:pt x="4725" y="98"/>
                  </a:lnTo>
                  <a:lnTo>
                    <a:pt x="3865" y="0"/>
                  </a:lnTo>
                  <a:lnTo>
                    <a:pt x="3005" y="98"/>
                  </a:lnTo>
                  <a:lnTo>
                    <a:pt x="2188" y="384"/>
                  </a:lnTo>
                  <a:lnTo>
                    <a:pt x="1455" y="846"/>
                  </a:lnTo>
                  <a:lnTo>
                    <a:pt x="844" y="1460"/>
                  </a:lnTo>
                  <a:lnTo>
                    <a:pt x="383" y="2194"/>
                  </a:lnTo>
                  <a:lnTo>
                    <a:pt x="97" y="3013"/>
                  </a:lnTo>
                  <a:lnTo>
                    <a:pt x="0" y="3875"/>
                  </a:lnTo>
                  <a:lnTo>
                    <a:pt x="97" y="4737"/>
                  </a:lnTo>
                  <a:lnTo>
                    <a:pt x="383" y="5556"/>
                  </a:lnTo>
                  <a:lnTo>
                    <a:pt x="844" y="6291"/>
                  </a:lnTo>
                  <a:lnTo>
                    <a:pt x="1455" y="6904"/>
                  </a:lnTo>
                  <a:lnTo>
                    <a:pt x="2188" y="7365"/>
                  </a:lnTo>
                  <a:lnTo>
                    <a:pt x="3005" y="7651"/>
                  </a:lnTo>
                  <a:lnTo>
                    <a:pt x="3865" y="7749"/>
                  </a:lnTo>
                  <a:lnTo>
                    <a:pt x="4725" y="7651"/>
                  </a:lnTo>
                  <a:lnTo>
                    <a:pt x="5542" y="7365"/>
                  </a:lnTo>
                  <a:lnTo>
                    <a:pt x="6275" y="6904"/>
                  </a:lnTo>
                  <a:lnTo>
                    <a:pt x="6886" y="6291"/>
                  </a:lnTo>
                  <a:lnTo>
                    <a:pt x="7347" y="5556"/>
                  </a:lnTo>
                  <a:lnTo>
                    <a:pt x="7633" y="4737"/>
                  </a:lnTo>
                  <a:lnTo>
                    <a:pt x="7730" y="3875"/>
                  </a:lnTo>
                  <a:lnTo>
                    <a:pt x="7731" y="38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62" name="Freeform 406"/>
            <p:cNvSpPr>
              <a:spLocks/>
            </p:cNvSpPr>
            <p:nvPr/>
          </p:nvSpPr>
          <p:spPr bwMode="auto">
            <a:xfrm>
              <a:off x="2905" y="2397"/>
              <a:ext cx="97" cy="97"/>
            </a:xfrm>
            <a:custGeom>
              <a:avLst/>
              <a:gdLst>
                <a:gd name="T0" fmla="*/ 966 w 967"/>
                <a:gd name="T1" fmla="*/ 484 h 969"/>
                <a:gd name="T2" fmla="*/ 825 w 967"/>
                <a:gd name="T3" fmla="*/ 141 h 969"/>
                <a:gd name="T4" fmla="*/ 483 w 967"/>
                <a:gd name="T5" fmla="*/ 0 h 969"/>
                <a:gd name="T6" fmla="*/ 141 w 967"/>
                <a:gd name="T7" fmla="*/ 141 h 969"/>
                <a:gd name="T8" fmla="*/ 0 w 967"/>
                <a:gd name="T9" fmla="*/ 484 h 969"/>
                <a:gd name="T10" fmla="*/ 141 w 967"/>
                <a:gd name="T11" fmla="*/ 827 h 969"/>
                <a:gd name="T12" fmla="*/ 483 w 967"/>
                <a:gd name="T13" fmla="*/ 969 h 969"/>
                <a:gd name="T14" fmla="*/ 825 w 967"/>
                <a:gd name="T15" fmla="*/ 827 h 969"/>
                <a:gd name="T16" fmla="*/ 966 w 967"/>
                <a:gd name="T17" fmla="*/ 484 h 969"/>
                <a:gd name="T18" fmla="*/ 967 w 967"/>
                <a:gd name="T19" fmla="*/ 484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9">
                  <a:moveTo>
                    <a:pt x="966" y="484"/>
                  </a:moveTo>
                  <a:lnTo>
                    <a:pt x="825" y="141"/>
                  </a:lnTo>
                  <a:lnTo>
                    <a:pt x="483" y="0"/>
                  </a:lnTo>
                  <a:lnTo>
                    <a:pt x="141" y="141"/>
                  </a:lnTo>
                  <a:lnTo>
                    <a:pt x="0" y="484"/>
                  </a:lnTo>
                  <a:lnTo>
                    <a:pt x="141" y="827"/>
                  </a:lnTo>
                  <a:lnTo>
                    <a:pt x="483" y="969"/>
                  </a:lnTo>
                  <a:lnTo>
                    <a:pt x="825" y="827"/>
                  </a:lnTo>
                  <a:lnTo>
                    <a:pt x="966" y="484"/>
                  </a:lnTo>
                  <a:lnTo>
                    <a:pt x="967" y="48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63" name="Freeform 407"/>
            <p:cNvSpPr>
              <a:spLocks/>
            </p:cNvSpPr>
            <p:nvPr/>
          </p:nvSpPr>
          <p:spPr bwMode="auto">
            <a:xfrm>
              <a:off x="2906" y="2390"/>
              <a:ext cx="96" cy="111"/>
            </a:xfrm>
            <a:custGeom>
              <a:avLst/>
              <a:gdLst>
                <a:gd name="T0" fmla="*/ 958 w 959"/>
                <a:gd name="T1" fmla="*/ 278 h 1110"/>
                <a:gd name="T2" fmla="*/ 479 w 959"/>
                <a:gd name="T3" fmla="*/ 0 h 1110"/>
                <a:gd name="T4" fmla="*/ 0 w 959"/>
                <a:gd name="T5" fmla="*/ 278 h 1110"/>
                <a:gd name="T6" fmla="*/ 0 w 959"/>
                <a:gd name="T7" fmla="*/ 833 h 1110"/>
                <a:gd name="T8" fmla="*/ 479 w 959"/>
                <a:gd name="T9" fmla="*/ 1110 h 1110"/>
                <a:gd name="T10" fmla="*/ 958 w 959"/>
                <a:gd name="T11" fmla="*/ 833 h 1110"/>
                <a:gd name="T12" fmla="*/ 958 w 959"/>
                <a:gd name="T13" fmla="*/ 278 h 1110"/>
                <a:gd name="T14" fmla="*/ 959 w 959"/>
                <a:gd name="T15" fmla="*/ 278 h 1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9" h="1110">
                  <a:moveTo>
                    <a:pt x="958" y="278"/>
                  </a:moveTo>
                  <a:lnTo>
                    <a:pt x="479" y="0"/>
                  </a:lnTo>
                  <a:lnTo>
                    <a:pt x="0" y="278"/>
                  </a:lnTo>
                  <a:lnTo>
                    <a:pt x="0" y="833"/>
                  </a:lnTo>
                  <a:lnTo>
                    <a:pt x="479" y="1110"/>
                  </a:lnTo>
                  <a:lnTo>
                    <a:pt x="958" y="833"/>
                  </a:lnTo>
                  <a:lnTo>
                    <a:pt x="958" y="278"/>
                  </a:lnTo>
                  <a:lnTo>
                    <a:pt x="959" y="27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64" name="Freeform 408"/>
            <p:cNvSpPr>
              <a:spLocks/>
            </p:cNvSpPr>
            <p:nvPr/>
          </p:nvSpPr>
          <p:spPr bwMode="auto">
            <a:xfrm>
              <a:off x="2906" y="1809"/>
              <a:ext cx="96" cy="111"/>
            </a:xfrm>
            <a:custGeom>
              <a:avLst/>
              <a:gdLst>
                <a:gd name="T0" fmla="*/ 958 w 959"/>
                <a:gd name="T1" fmla="*/ 832 h 1110"/>
                <a:gd name="T2" fmla="*/ 479 w 959"/>
                <a:gd name="T3" fmla="*/ 1110 h 1110"/>
                <a:gd name="T4" fmla="*/ 0 w 959"/>
                <a:gd name="T5" fmla="*/ 832 h 1110"/>
                <a:gd name="T6" fmla="*/ 0 w 959"/>
                <a:gd name="T7" fmla="*/ 277 h 1110"/>
                <a:gd name="T8" fmla="*/ 479 w 959"/>
                <a:gd name="T9" fmla="*/ 0 h 1110"/>
                <a:gd name="T10" fmla="*/ 958 w 959"/>
                <a:gd name="T11" fmla="*/ 277 h 1110"/>
                <a:gd name="T12" fmla="*/ 958 w 959"/>
                <a:gd name="T13" fmla="*/ 832 h 1110"/>
                <a:gd name="T14" fmla="*/ 959 w 959"/>
                <a:gd name="T15" fmla="*/ 832 h 1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9" h="1110">
                  <a:moveTo>
                    <a:pt x="958" y="832"/>
                  </a:moveTo>
                  <a:lnTo>
                    <a:pt x="479" y="1110"/>
                  </a:lnTo>
                  <a:lnTo>
                    <a:pt x="0" y="832"/>
                  </a:lnTo>
                  <a:lnTo>
                    <a:pt x="0" y="277"/>
                  </a:lnTo>
                  <a:lnTo>
                    <a:pt x="479" y="0"/>
                  </a:lnTo>
                  <a:lnTo>
                    <a:pt x="958" y="277"/>
                  </a:lnTo>
                  <a:lnTo>
                    <a:pt x="958" y="832"/>
                  </a:lnTo>
                  <a:lnTo>
                    <a:pt x="959" y="83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65" name="Freeform 409"/>
            <p:cNvSpPr>
              <a:spLocks/>
            </p:cNvSpPr>
            <p:nvPr/>
          </p:nvSpPr>
          <p:spPr bwMode="auto">
            <a:xfrm>
              <a:off x="2905" y="1816"/>
              <a:ext cx="97" cy="97"/>
            </a:xfrm>
            <a:custGeom>
              <a:avLst/>
              <a:gdLst>
                <a:gd name="T0" fmla="*/ 966 w 967"/>
                <a:gd name="T1" fmla="*/ 484 h 968"/>
                <a:gd name="T2" fmla="*/ 825 w 967"/>
                <a:gd name="T3" fmla="*/ 142 h 968"/>
                <a:gd name="T4" fmla="*/ 483 w 967"/>
                <a:gd name="T5" fmla="*/ 0 h 968"/>
                <a:gd name="T6" fmla="*/ 141 w 967"/>
                <a:gd name="T7" fmla="*/ 142 h 968"/>
                <a:gd name="T8" fmla="*/ 0 w 967"/>
                <a:gd name="T9" fmla="*/ 484 h 968"/>
                <a:gd name="T10" fmla="*/ 141 w 967"/>
                <a:gd name="T11" fmla="*/ 827 h 968"/>
                <a:gd name="T12" fmla="*/ 483 w 967"/>
                <a:gd name="T13" fmla="*/ 968 h 968"/>
                <a:gd name="T14" fmla="*/ 825 w 967"/>
                <a:gd name="T15" fmla="*/ 827 h 968"/>
                <a:gd name="T16" fmla="*/ 966 w 967"/>
                <a:gd name="T17" fmla="*/ 484 h 968"/>
                <a:gd name="T18" fmla="*/ 967 w 967"/>
                <a:gd name="T19" fmla="*/ 484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8">
                  <a:moveTo>
                    <a:pt x="966" y="484"/>
                  </a:moveTo>
                  <a:lnTo>
                    <a:pt x="825" y="142"/>
                  </a:lnTo>
                  <a:lnTo>
                    <a:pt x="483" y="0"/>
                  </a:lnTo>
                  <a:lnTo>
                    <a:pt x="141" y="142"/>
                  </a:lnTo>
                  <a:lnTo>
                    <a:pt x="0" y="484"/>
                  </a:lnTo>
                  <a:lnTo>
                    <a:pt x="141" y="827"/>
                  </a:lnTo>
                  <a:lnTo>
                    <a:pt x="483" y="968"/>
                  </a:lnTo>
                  <a:lnTo>
                    <a:pt x="825" y="827"/>
                  </a:lnTo>
                  <a:lnTo>
                    <a:pt x="966" y="484"/>
                  </a:lnTo>
                  <a:lnTo>
                    <a:pt x="967" y="48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66" name="Freeform 410"/>
            <p:cNvSpPr>
              <a:spLocks/>
            </p:cNvSpPr>
            <p:nvPr/>
          </p:nvSpPr>
          <p:spPr bwMode="auto">
            <a:xfrm>
              <a:off x="2616" y="2099"/>
              <a:ext cx="96" cy="111"/>
            </a:xfrm>
            <a:custGeom>
              <a:avLst/>
              <a:gdLst>
                <a:gd name="T0" fmla="*/ 959 w 960"/>
                <a:gd name="T1" fmla="*/ 277 h 1110"/>
                <a:gd name="T2" fmla="*/ 480 w 960"/>
                <a:gd name="T3" fmla="*/ 0 h 1110"/>
                <a:gd name="T4" fmla="*/ 0 w 960"/>
                <a:gd name="T5" fmla="*/ 277 h 1110"/>
                <a:gd name="T6" fmla="*/ 0 w 960"/>
                <a:gd name="T7" fmla="*/ 832 h 1110"/>
                <a:gd name="T8" fmla="*/ 480 w 960"/>
                <a:gd name="T9" fmla="*/ 1110 h 1110"/>
                <a:gd name="T10" fmla="*/ 959 w 960"/>
                <a:gd name="T11" fmla="*/ 832 h 1110"/>
                <a:gd name="T12" fmla="*/ 959 w 960"/>
                <a:gd name="T13" fmla="*/ 277 h 1110"/>
                <a:gd name="T14" fmla="*/ 960 w 960"/>
                <a:gd name="T15" fmla="*/ 277 h 1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0" h="1110">
                  <a:moveTo>
                    <a:pt x="959" y="277"/>
                  </a:moveTo>
                  <a:lnTo>
                    <a:pt x="480" y="0"/>
                  </a:lnTo>
                  <a:lnTo>
                    <a:pt x="0" y="277"/>
                  </a:lnTo>
                  <a:lnTo>
                    <a:pt x="0" y="832"/>
                  </a:lnTo>
                  <a:lnTo>
                    <a:pt x="480" y="1110"/>
                  </a:lnTo>
                  <a:lnTo>
                    <a:pt x="959" y="832"/>
                  </a:lnTo>
                  <a:lnTo>
                    <a:pt x="959" y="277"/>
                  </a:lnTo>
                  <a:lnTo>
                    <a:pt x="960" y="2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67" name="Freeform 411"/>
            <p:cNvSpPr>
              <a:spLocks/>
            </p:cNvSpPr>
            <p:nvPr/>
          </p:nvSpPr>
          <p:spPr bwMode="auto">
            <a:xfrm>
              <a:off x="2615" y="2106"/>
              <a:ext cx="97" cy="97"/>
            </a:xfrm>
            <a:custGeom>
              <a:avLst/>
              <a:gdLst>
                <a:gd name="T0" fmla="*/ 966 w 967"/>
                <a:gd name="T1" fmla="*/ 485 h 969"/>
                <a:gd name="T2" fmla="*/ 825 w 967"/>
                <a:gd name="T3" fmla="*/ 143 h 969"/>
                <a:gd name="T4" fmla="*/ 483 w 967"/>
                <a:gd name="T5" fmla="*/ 0 h 969"/>
                <a:gd name="T6" fmla="*/ 141 w 967"/>
                <a:gd name="T7" fmla="*/ 143 h 969"/>
                <a:gd name="T8" fmla="*/ 0 w 967"/>
                <a:gd name="T9" fmla="*/ 485 h 969"/>
                <a:gd name="T10" fmla="*/ 141 w 967"/>
                <a:gd name="T11" fmla="*/ 827 h 969"/>
                <a:gd name="T12" fmla="*/ 483 w 967"/>
                <a:gd name="T13" fmla="*/ 969 h 969"/>
                <a:gd name="T14" fmla="*/ 825 w 967"/>
                <a:gd name="T15" fmla="*/ 827 h 969"/>
                <a:gd name="T16" fmla="*/ 966 w 967"/>
                <a:gd name="T17" fmla="*/ 485 h 969"/>
                <a:gd name="T18" fmla="*/ 967 w 967"/>
                <a:gd name="T19" fmla="*/ 485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9">
                  <a:moveTo>
                    <a:pt x="966" y="485"/>
                  </a:moveTo>
                  <a:lnTo>
                    <a:pt x="825" y="143"/>
                  </a:lnTo>
                  <a:lnTo>
                    <a:pt x="483" y="0"/>
                  </a:lnTo>
                  <a:lnTo>
                    <a:pt x="141" y="143"/>
                  </a:lnTo>
                  <a:lnTo>
                    <a:pt x="0" y="485"/>
                  </a:lnTo>
                  <a:lnTo>
                    <a:pt x="141" y="827"/>
                  </a:lnTo>
                  <a:lnTo>
                    <a:pt x="483" y="969"/>
                  </a:lnTo>
                  <a:lnTo>
                    <a:pt x="825" y="827"/>
                  </a:lnTo>
                  <a:lnTo>
                    <a:pt x="966" y="485"/>
                  </a:lnTo>
                  <a:lnTo>
                    <a:pt x="967" y="4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68" name="Freeform 412"/>
            <p:cNvSpPr>
              <a:spLocks/>
            </p:cNvSpPr>
            <p:nvPr/>
          </p:nvSpPr>
          <p:spPr bwMode="auto">
            <a:xfrm>
              <a:off x="3195" y="2099"/>
              <a:ext cx="96" cy="111"/>
            </a:xfrm>
            <a:custGeom>
              <a:avLst/>
              <a:gdLst>
                <a:gd name="T0" fmla="*/ 959 w 960"/>
                <a:gd name="T1" fmla="*/ 277 h 1110"/>
                <a:gd name="T2" fmla="*/ 479 w 960"/>
                <a:gd name="T3" fmla="*/ 0 h 1110"/>
                <a:gd name="T4" fmla="*/ 0 w 960"/>
                <a:gd name="T5" fmla="*/ 277 h 1110"/>
                <a:gd name="T6" fmla="*/ 0 w 960"/>
                <a:gd name="T7" fmla="*/ 832 h 1110"/>
                <a:gd name="T8" fmla="*/ 479 w 960"/>
                <a:gd name="T9" fmla="*/ 1110 h 1110"/>
                <a:gd name="T10" fmla="*/ 959 w 960"/>
                <a:gd name="T11" fmla="*/ 832 h 1110"/>
                <a:gd name="T12" fmla="*/ 959 w 960"/>
                <a:gd name="T13" fmla="*/ 277 h 1110"/>
                <a:gd name="T14" fmla="*/ 960 w 960"/>
                <a:gd name="T15" fmla="*/ 277 h 1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0" h="1110">
                  <a:moveTo>
                    <a:pt x="959" y="277"/>
                  </a:moveTo>
                  <a:lnTo>
                    <a:pt x="479" y="0"/>
                  </a:lnTo>
                  <a:lnTo>
                    <a:pt x="0" y="277"/>
                  </a:lnTo>
                  <a:lnTo>
                    <a:pt x="0" y="832"/>
                  </a:lnTo>
                  <a:lnTo>
                    <a:pt x="479" y="1110"/>
                  </a:lnTo>
                  <a:lnTo>
                    <a:pt x="959" y="832"/>
                  </a:lnTo>
                  <a:lnTo>
                    <a:pt x="959" y="277"/>
                  </a:lnTo>
                  <a:lnTo>
                    <a:pt x="960" y="2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69" name="Freeform 413"/>
            <p:cNvSpPr>
              <a:spLocks/>
            </p:cNvSpPr>
            <p:nvPr/>
          </p:nvSpPr>
          <p:spPr bwMode="auto">
            <a:xfrm>
              <a:off x="3195" y="2106"/>
              <a:ext cx="97" cy="97"/>
            </a:xfrm>
            <a:custGeom>
              <a:avLst/>
              <a:gdLst>
                <a:gd name="T0" fmla="*/ 966 w 968"/>
                <a:gd name="T1" fmla="*/ 485 h 969"/>
                <a:gd name="T2" fmla="*/ 825 w 968"/>
                <a:gd name="T3" fmla="*/ 143 h 969"/>
                <a:gd name="T4" fmla="*/ 483 w 968"/>
                <a:gd name="T5" fmla="*/ 0 h 969"/>
                <a:gd name="T6" fmla="*/ 143 w 968"/>
                <a:gd name="T7" fmla="*/ 143 h 969"/>
                <a:gd name="T8" fmla="*/ 0 w 968"/>
                <a:gd name="T9" fmla="*/ 485 h 969"/>
                <a:gd name="T10" fmla="*/ 143 w 968"/>
                <a:gd name="T11" fmla="*/ 827 h 969"/>
                <a:gd name="T12" fmla="*/ 483 w 968"/>
                <a:gd name="T13" fmla="*/ 969 h 969"/>
                <a:gd name="T14" fmla="*/ 825 w 968"/>
                <a:gd name="T15" fmla="*/ 827 h 969"/>
                <a:gd name="T16" fmla="*/ 966 w 968"/>
                <a:gd name="T17" fmla="*/ 485 h 969"/>
                <a:gd name="T18" fmla="*/ 968 w 968"/>
                <a:gd name="T19" fmla="*/ 485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8" h="969">
                  <a:moveTo>
                    <a:pt x="966" y="485"/>
                  </a:moveTo>
                  <a:lnTo>
                    <a:pt x="825" y="143"/>
                  </a:lnTo>
                  <a:lnTo>
                    <a:pt x="483" y="0"/>
                  </a:lnTo>
                  <a:lnTo>
                    <a:pt x="143" y="143"/>
                  </a:lnTo>
                  <a:lnTo>
                    <a:pt x="0" y="485"/>
                  </a:lnTo>
                  <a:lnTo>
                    <a:pt x="143" y="827"/>
                  </a:lnTo>
                  <a:lnTo>
                    <a:pt x="483" y="969"/>
                  </a:lnTo>
                  <a:lnTo>
                    <a:pt x="825" y="827"/>
                  </a:lnTo>
                  <a:lnTo>
                    <a:pt x="966" y="485"/>
                  </a:lnTo>
                  <a:lnTo>
                    <a:pt x="968" y="4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0" name="Freeform 414"/>
            <p:cNvSpPr>
              <a:spLocks/>
            </p:cNvSpPr>
            <p:nvPr/>
          </p:nvSpPr>
          <p:spPr bwMode="auto">
            <a:xfrm>
              <a:off x="2760" y="1961"/>
              <a:ext cx="387" cy="388"/>
            </a:xfrm>
            <a:custGeom>
              <a:avLst/>
              <a:gdLst>
                <a:gd name="T0" fmla="*/ 3865 w 3866"/>
                <a:gd name="T1" fmla="*/ 1938 h 3875"/>
                <a:gd name="T2" fmla="*/ 3770 w 3866"/>
                <a:gd name="T3" fmla="*/ 1339 h 3875"/>
                <a:gd name="T4" fmla="*/ 3495 w 3866"/>
                <a:gd name="T5" fmla="*/ 799 h 3875"/>
                <a:gd name="T6" fmla="*/ 3068 w 3866"/>
                <a:gd name="T7" fmla="*/ 370 h 3875"/>
                <a:gd name="T8" fmla="*/ 2529 w 3866"/>
                <a:gd name="T9" fmla="*/ 96 h 3875"/>
                <a:gd name="T10" fmla="*/ 1932 w 3866"/>
                <a:gd name="T11" fmla="*/ 0 h 3875"/>
                <a:gd name="T12" fmla="*/ 1335 w 3866"/>
                <a:gd name="T13" fmla="*/ 96 h 3875"/>
                <a:gd name="T14" fmla="*/ 796 w 3866"/>
                <a:gd name="T15" fmla="*/ 370 h 3875"/>
                <a:gd name="T16" fmla="*/ 369 w 3866"/>
                <a:gd name="T17" fmla="*/ 799 h 3875"/>
                <a:gd name="T18" fmla="*/ 95 w 3866"/>
                <a:gd name="T19" fmla="*/ 1339 h 3875"/>
                <a:gd name="T20" fmla="*/ 0 w 3866"/>
                <a:gd name="T21" fmla="*/ 1938 h 3875"/>
                <a:gd name="T22" fmla="*/ 95 w 3866"/>
                <a:gd name="T23" fmla="*/ 2537 h 3875"/>
                <a:gd name="T24" fmla="*/ 369 w 3866"/>
                <a:gd name="T25" fmla="*/ 3077 h 3875"/>
                <a:gd name="T26" fmla="*/ 796 w 3866"/>
                <a:gd name="T27" fmla="*/ 3505 h 3875"/>
                <a:gd name="T28" fmla="*/ 1335 w 3866"/>
                <a:gd name="T29" fmla="*/ 3780 h 3875"/>
                <a:gd name="T30" fmla="*/ 1932 w 3866"/>
                <a:gd name="T31" fmla="*/ 3875 h 3875"/>
                <a:gd name="T32" fmla="*/ 2529 w 3866"/>
                <a:gd name="T33" fmla="*/ 3780 h 3875"/>
                <a:gd name="T34" fmla="*/ 3068 w 3866"/>
                <a:gd name="T35" fmla="*/ 3505 h 3875"/>
                <a:gd name="T36" fmla="*/ 3495 w 3866"/>
                <a:gd name="T37" fmla="*/ 3077 h 3875"/>
                <a:gd name="T38" fmla="*/ 3770 w 3866"/>
                <a:gd name="T39" fmla="*/ 2537 h 3875"/>
                <a:gd name="T40" fmla="*/ 3865 w 3866"/>
                <a:gd name="T41" fmla="*/ 1938 h 3875"/>
                <a:gd name="T42" fmla="*/ 3866 w 3866"/>
                <a:gd name="T43" fmla="*/ 1938 h 3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66" h="3875">
                  <a:moveTo>
                    <a:pt x="3865" y="1938"/>
                  </a:moveTo>
                  <a:lnTo>
                    <a:pt x="3770" y="1339"/>
                  </a:lnTo>
                  <a:lnTo>
                    <a:pt x="3495" y="799"/>
                  </a:lnTo>
                  <a:lnTo>
                    <a:pt x="3068" y="370"/>
                  </a:lnTo>
                  <a:lnTo>
                    <a:pt x="2529" y="96"/>
                  </a:lnTo>
                  <a:lnTo>
                    <a:pt x="1932" y="0"/>
                  </a:lnTo>
                  <a:lnTo>
                    <a:pt x="1335" y="96"/>
                  </a:lnTo>
                  <a:lnTo>
                    <a:pt x="796" y="370"/>
                  </a:lnTo>
                  <a:lnTo>
                    <a:pt x="369" y="799"/>
                  </a:lnTo>
                  <a:lnTo>
                    <a:pt x="95" y="1339"/>
                  </a:lnTo>
                  <a:lnTo>
                    <a:pt x="0" y="1938"/>
                  </a:lnTo>
                  <a:lnTo>
                    <a:pt x="95" y="2537"/>
                  </a:lnTo>
                  <a:lnTo>
                    <a:pt x="369" y="3077"/>
                  </a:lnTo>
                  <a:lnTo>
                    <a:pt x="796" y="3505"/>
                  </a:lnTo>
                  <a:lnTo>
                    <a:pt x="1335" y="3780"/>
                  </a:lnTo>
                  <a:lnTo>
                    <a:pt x="1932" y="3875"/>
                  </a:lnTo>
                  <a:lnTo>
                    <a:pt x="2529" y="3780"/>
                  </a:lnTo>
                  <a:lnTo>
                    <a:pt x="3068" y="3505"/>
                  </a:lnTo>
                  <a:lnTo>
                    <a:pt x="3495" y="3077"/>
                  </a:lnTo>
                  <a:lnTo>
                    <a:pt x="3770" y="2537"/>
                  </a:lnTo>
                  <a:lnTo>
                    <a:pt x="3865" y="1938"/>
                  </a:lnTo>
                  <a:lnTo>
                    <a:pt x="3866" y="19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1" name="Freeform 415"/>
            <p:cNvSpPr>
              <a:spLocks/>
            </p:cNvSpPr>
            <p:nvPr/>
          </p:nvSpPr>
          <p:spPr bwMode="auto">
            <a:xfrm>
              <a:off x="2925" y="2042"/>
              <a:ext cx="1" cy="21"/>
            </a:xfrm>
            <a:custGeom>
              <a:avLst/>
              <a:gdLst>
                <a:gd name="T0" fmla="*/ 0 w 1"/>
                <a:gd name="T1" fmla="*/ 0 h 201"/>
                <a:gd name="T2" fmla="*/ 0 w 1"/>
                <a:gd name="T3" fmla="*/ 201 h 201"/>
                <a:gd name="T4" fmla="*/ 1 w 1"/>
                <a:gd name="T5" fmla="*/ 201 h 201"/>
              </a:gdLst>
              <a:ahLst/>
              <a:cxnLst>
                <a:cxn ang="0">
                  <a:pos x="T0" y="T1"/>
                </a:cxn>
                <a:cxn ang="0">
                  <a:pos x="T2" y="T3"/>
                </a:cxn>
                <a:cxn ang="0">
                  <a:pos x="T4" y="T5"/>
                </a:cxn>
              </a:cxnLst>
              <a:rect l="0" t="0" r="r" b="b"/>
              <a:pathLst>
                <a:path w="1" h="201">
                  <a:moveTo>
                    <a:pt x="0" y="0"/>
                  </a:moveTo>
                  <a:lnTo>
                    <a:pt x="0" y="201"/>
                  </a:lnTo>
                  <a:lnTo>
                    <a:pt x="1" y="20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2" name="Freeform 416"/>
            <p:cNvSpPr>
              <a:spLocks/>
            </p:cNvSpPr>
            <p:nvPr/>
          </p:nvSpPr>
          <p:spPr bwMode="auto">
            <a:xfrm>
              <a:off x="2983" y="2042"/>
              <a:ext cx="1" cy="21"/>
            </a:xfrm>
            <a:custGeom>
              <a:avLst/>
              <a:gdLst>
                <a:gd name="T0" fmla="*/ 0 w 1"/>
                <a:gd name="T1" fmla="*/ 0 h 201"/>
                <a:gd name="T2" fmla="*/ 0 w 1"/>
                <a:gd name="T3" fmla="*/ 201 h 201"/>
                <a:gd name="T4" fmla="*/ 1 w 1"/>
                <a:gd name="T5" fmla="*/ 201 h 201"/>
              </a:gdLst>
              <a:ahLst/>
              <a:cxnLst>
                <a:cxn ang="0">
                  <a:pos x="T0" y="T1"/>
                </a:cxn>
                <a:cxn ang="0">
                  <a:pos x="T2" y="T3"/>
                </a:cxn>
                <a:cxn ang="0">
                  <a:pos x="T4" y="T5"/>
                </a:cxn>
              </a:cxnLst>
              <a:rect l="0" t="0" r="r" b="b"/>
              <a:pathLst>
                <a:path w="1" h="201">
                  <a:moveTo>
                    <a:pt x="0" y="0"/>
                  </a:moveTo>
                  <a:lnTo>
                    <a:pt x="0" y="201"/>
                  </a:lnTo>
                  <a:lnTo>
                    <a:pt x="1" y="20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3" name="Freeform 417"/>
            <p:cNvSpPr>
              <a:spLocks/>
            </p:cNvSpPr>
            <p:nvPr/>
          </p:nvSpPr>
          <p:spPr bwMode="auto">
            <a:xfrm>
              <a:off x="2925" y="2042"/>
              <a:ext cx="58" cy="1"/>
            </a:xfrm>
            <a:custGeom>
              <a:avLst/>
              <a:gdLst>
                <a:gd name="T0" fmla="*/ 0 w 580"/>
                <a:gd name="T1" fmla="*/ 579 w 580"/>
                <a:gd name="T2" fmla="*/ 580 w 580"/>
              </a:gdLst>
              <a:ahLst/>
              <a:cxnLst>
                <a:cxn ang="0">
                  <a:pos x="T0" y="0"/>
                </a:cxn>
                <a:cxn ang="0">
                  <a:pos x="T1" y="0"/>
                </a:cxn>
                <a:cxn ang="0">
                  <a:pos x="T2" y="0"/>
                </a:cxn>
              </a:cxnLst>
              <a:rect l="0" t="0" r="r" b="b"/>
              <a:pathLst>
                <a:path w="580">
                  <a:moveTo>
                    <a:pt x="0" y="0"/>
                  </a:moveTo>
                  <a:lnTo>
                    <a:pt x="579" y="0"/>
                  </a:lnTo>
                  <a:lnTo>
                    <a:pt x="5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4" name="Freeform 418"/>
            <p:cNvSpPr>
              <a:spLocks/>
            </p:cNvSpPr>
            <p:nvPr/>
          </p:nvSpPr>
          <p:spPr bwMode="auto">
            <a:xfrm>
              <a:off x="2925" y="2083"/>
              <a:ext cx="8" cy="1"/>
            </a:xfrm>
            <a:custGeom>
              <a:avLst/>
              <a:gdLst>
                <a:gd name="T0" fmla="*/ 0 w 79"/>
                <a:gd name="T1" fmla="*/ 78 w 79"/>
                <a:gd name="T2" fmla="*/ 79 w 79"/>
              </a:gdLst>
              <a:ahLst/>
              <a:cxnLst>
                <a:cxn ang="0">
                  <a:pos x="T0" y="0"/>
                </a:cxn>
                <a:cxn ang="0">
                  <a:pos x="T1" y="0"/>
                </a:cxn>
                <a:cxn ang="0">
                  <a:pos x="T2" y="0"/>
                </a:cxn>
              </a:cxnLst>
              <a:rect l="0" t="0" r="r" b="b"/>
              <a:pathLst>
                <a:path w="79">
                  <a:moveTo>
                    <a:pt x="0" y="0"/>
                  </a:moveTo>
                  <a:lnTo>
                    <a:pt x="78" y="0"/>
                  </a:lnTo>
                  <a:lnTo>
                    <a:pt x="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5" name="Freeform 419"/>
            <p:cNvSpPr>
              <a:spLocks/>
            </p:cNvSpPr>
            <p:nvPr/>
          </p:nvSpPr>
          <p:spPr bwMode="auto">
            <a:xfrm>
              <a:off x="2938" y="2083"/>
              <a:ext cx="13"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6" name="Freeform 420"/>
            <p:cNvSpPr>
              <a:spLocks/>
            </p:cNvSpPr>
            <p:nvPr/>
          </p:nvSpPr>
          <p:spPr bwMode="auto">
            <a:xfrm>
              <a:off x="2957" y="2083"/>
              <a:ext cx="12" cy="1"/>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7" name="Freeform 421"/>
            <p:cNvSpPr>
              <a:spLocks/>
            </p:cNvSpPr>
            <p:nvPr/>
          </p:nvSpPr>
          <p:spPr bwMode="auto">
            <a:xfrm>
              <a:off x="2975" y="2083"/>
              <a:ext cx="8" cy="1"/>
            </a:xfrm>
            <a:custGeom>
              <a:avLst/>
              <a:gdLst>
                <a:gd name="T0" fmla="*/ 0 w 80"/>
                <a:gd name="T1" fmla="*/ 79 w 80"/>
                <a:gd name="T2" fmla="*/ 80 w 80"/>
              </a:gdLst>
              <a:ahLst/>
              <a:cxnLst>
                <a:cxn ang="0">
                  <a:pos x="T0" y="0"/>
                </a:cxn>
                <a:cxn ang="0">
                  <a:pos x="T1" y="0"/>
                </a:cxn>
                <a:cxn ang="0">
                  <a:pos x="T2" y="0"/>
                </a:cxn>
              </a:cxnLst>
              <a:rect l="0" t="0" r="r" b="b"/>
              <a:pathLst>
                <a:path w="80">
                  <a:moveTo>
                    <a:pt x="0" y="0"/>
                  </a:moveTo>
                  <a:lnTo>
                    <a:pt x="79" y="0"/>
                  </a:lnTo>
                  <a:lnTo>
                    <a:pt x="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8" name="Freeform 422"/>
            <p:cNvSpPr>
              <a:spLocks/>
            </p:cNvSpPr>
            <p:nvPr/>
          </p:nvSpPr>
          <p:spPr bwMode="auto">
            <a:xfrm>
              <a:off x="3070" y="2176"/>
              <a:ext cx="1" cy="8"/>
            </a:xfrm>
            <a:custGeom>
              <a:avLst/>
              <a:gdLst>
                <a:gd name="T0" fmla="*/ 0 w 1"/>
                <a:gd name="T1" fmla="*/ 78 h 78"/>
                <a:gd name="T2" fmla="*/ 0 w 1"/>
                <a:gd name="T3" fmla="*/ 0 h 78"/>
                <a:gd name="T4" fmla="*/ 1 w 1"/>
                <a:gd name="T5" fmla="*/ 0 h 78"/>
              </a:gdLst>
              <a:ahLst/>
              <a:cxnLst>
                <a:cxn ang="0">
                  <a:pos x="T0" y="T1"/>
                </a:cxn>
                <a:cxn ang="0">
                  <a:pos x="T2" y="T3"/>
                </a:cxn>
                <a:cxn ang="0">
                  <a:pos x="T4" y="T5"/>
                </a:cxn>
              </a:cxnLst>
              <a:rect l="0" t="0" r="r" b="b"/>
              <a:pathLst>
                <a:path w="1" h="78">
                  <a:moveTo>
                    <a:pt x="0"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79" name="Freeform 423"/>
            <p:cNvSpPr>
              <a:spLocks/>
            </p:cNvSpPr>
            <p:nvPr/>
          </p:nvSpPr>
          <p:spPr bwMode="auto">
            <a:xfrm>
              <a:off x="3070" y="2158"/>
              <a:ext cx="1" cy="12"/>
            </a:xfrm>
            <a:custGeom>
              <a:avLst/>
              <a:gdLst>
                <a:gd name="T0" fmla="*/ 0 w 1"/>
                <a:gd name="T1" fmla="*/ 121 h 121"/>
                <a:gd name="T2" fmla="*/ 0 w 1"/>
                <a:gd name="T3" fmla="*/ 0 h 121"/>
                <a:gd name="T4" fmla="*/ 1 w 1"/>
                <a:gd name="T5" fmla="*/ 0 h 121"/>
              </a:gdLst>
              <a:ahLst/>
              <a:cxnLst>
                <a:cxn ang="0">
                  <a:pos x="T0" y="T1"/>
                </a:cxn>
                <a:cxn ang="0">
                  <a:pos x="T2" y="T3"/>
                </a:cxn>
                <a:cxn ang="0">
                  <a:pos x="T4" y="T5"/>
                </a:cxn>
              </a:cxnLst>
              <a:rect l="0" t="0" r="r" b="b"/>
              <a:pathLst>
                <a:path w="1" h="121">
                  <a:moveTo>
                    <a:pt x="0" y="1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0" name="Freeform 424"/>
            <p:cNvSpPr>
              <a:spLocks/>
            </p:cNvSpPr>
            <p:nvPr/>
          </p:nvSpPr>
          <p:spPr bwMode="auto">
            <a:xfrm>
              <a:off x="3070" y="2140"/>
              <a:ext cx="1" cy="12"/>
            </a:xfrm>
            <a:custGeom>
              <a:avLst/>
              <a:gdLst>
                <a:gd name="T0" fmla="*/ 0 w 1"/>
                <a:gd name="T1" fmla="*/ 121 h 121"/>
                <a:gd name="T2" fmla="*/ 0 w 1"/>
                <a:gd name="T3" fmla="*/ 0 h 121"/>
                <a:gd name="T4" fmla="*/ 1 w 1"/>
                <a:gd name="T5" fmla="*/ 0 h 121"/>
              </a:gdLst>
              <a:ahLst/>
              <a:cxnLst>
                <a:cxn ang="0">
                  <a:pos x="T0" y="T1"/>
                </a:cxn>
                <a:cxn ang="0">
                  <a:pos x="T2" y="T3"/>
                </a:cxn>
                <a:cxn ang="0">
                  <a:pos x="T4" y="T5"/>
                </a:cxn>
              </a:cxnLst>
              <a:rect l="0" t="0" r="r" b="b"/>
              <a:pathLst>
                <a:path w="1" h="121">
                  <a:moveTo>
                    <a:pt x="0" y="1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1" name="Freeform 425"/>
            <p:cNvSpPr>
              <a:spLocks/>
            </p:cNvSpPr>
            <p:nvPr/>
          </p:nvSpPr>
          <p:spPr bwMode="auto">
            <a:xfrm>
              <a:off x="3070" y="2126"/>
              <a:ext cx="1" cy="8"/>
            </a:xfrm>
            <a:custGeom>
              <a:avLst/>
              <a:gdLst>
                <a:gd name="T0" fmla="*/ 0 w 1"/>
                <a:gd name="T1" fmla="*/ 78 h 78"/>
                <a:gd name="T2" fmla="*/ 0 w 1"/>
                <a:gd name="T3" fmla="*/ 0 h 78"/>
                <a:gd name="T4" fmla="*/ 1 w 1"/>
                <a:gd name="T5" fmla="*/ 0 h 78"/>
              </a:gdLst>
              <a:ahLst/>
              <a:cxnLst>
                <a:cxn ang="0">
                  <a:pos x="T0" y="T1"/>
                </a:cxn>
                <a:cxn ang="0">
                  <a:pos x="T2" y="T3"/>
                </a:cxn>
                <a:cxn ang="0">
                  <a:pos x="T4" y="T5"/>
                </a:cxn>
              </a:cxnLst>
              <a:rect l="0" t="0" r="r" b="b"/>
              <a:pathLst>
                <a:path w="1" h="78">
                  <a:moveTo>
                    <a:pt x="0"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2" name="Freeform 426"/>
            <p:cNvSpPr>
              <a:spLocks/>
            </p:cNvSpPr>
            <p:nvPr/>
          </p:nvSpPr>
          <p:spPr bwMode="auto">
            <a:xfrm>
              <a:off x="3030" y="2176"/>
              <a:ext cx="1" cy="8"/>
            </a:xfrm>
            <a:custGeom>
              <a:avLst/>
              <a:gdLst>
                <a:gd name="T0" fmla="*/ 0 w 1"/>
                <a:gd name="T1" fmla="*/ 78 h 78"/>
                <a:gd name="T2" fmla="*/ 0 w 1"/>
                <a:gd name="T3" fmla="*/ 0 h 78"/>
                <a:gd name="T4" fmla="*/ 1 w 1"/>
                <a:gd name="T5" fmla="*/ 0 h 78"/>
              </a:gdLst>
              <a:ahLst/>
              <a:cxnLst>
                <a:cxn ang="0">
                  <a:pos x="T0" y="T1"/>
                </a:cxn>
                <a:cxn ang="0">
                  <a:pos x="T2" y="T3"/>
                </a:cxn>
                <a:cxn ang="0">
                  <a:pos x="T4" y="T5"/>
                </a:cxn>
              </a:cxnLst>
              <a:rect l="0" t="0" r="r" b="b"/>
              <a:pathLst>
                <a:path w="1" h="78">
                  <a:moveTo>
                    <a:pt x="0"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3" name="Freeform 427"/>
            <p:cNvSpPr>
              <a:spLocks/>
            </p:cNvSpPr>
            <p:nvPr/>
          </p:nvSpPr>
          <p:spPr bwMode="auto">
            <a:xfrm>
              <a:off x="3030" y="2158"/>
              <a:ext cx="1" cy="12"/>
            </a:xfrm>
            <a:custGeom>
              <a:avLst/>
              <a:gdLst>
                <a:gd name="T0" fmla="*/ 0 w 1"/>
                <a:gd name="T1" fmla="*/ 121 h 121"/>
                <a:gd name="T2" fmla="*/ 0 w 1"/>
                <a:gd name="T3" fmla="*/ 0 h 121"/>
                <a:gd name="T4" fmla="*/ 1 w 1"/>
                <a:gd name="T5" fmla="*/ 0 h 121"/>
              </a:gdLst>
              <a:ahLst/>
              <a:cxnLst>
                <a:cxn ang="0">
                  <a:pos x="T0" y="T1"/>
                </a:cxn>
                <a:cxn ang="0">
                  <a:pos x="T2" y="T3"/>
                </a:cxn>
                <a:cxn ang="0">
                  <a:pos x="T4" y="T5"/>
                </a:cxn>
              </a:cxnLst>
              <a:rect l="0" t="0" r="r" b="b"/>
              <a:pathLst>
                <a:path w="1" h="121">
                  <a:moveTo>
                    <a:pt x="0" y="1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4" name="Freeform 428"/>
            <p:cNvSpPr>
              <a:spLocks/>
            </p:cNvSpPr>
            <p:nvPr/>
          </p:nvSpPr>
          <p:spPr bwMode="auto">
            <a:xfrm>
              <a:off x="3030" y="2140"/>
              <a:ext cx="1" cy="12"/>
            </a:xfrm>
            <a:custGeom>
              <a:avLst/>
              <a:gdLst>
                <a:gd name="T0" fmla="*/ 0 w 1"/>
                <a:gd name="T1" fmla="*/ 121 h 121"/>
                <a:gd name="T2" fmla="*/ 0 w 1"/>
                <a:gd name="T3" fmla="*/ 0 h 121"/>
                <a:gd name="T4" fmla="*/ 1 w 1"/>
                <a:gd name="T5" fmla="*/ 0 h 121"/>
              </a:gdLst>
              <a:ahLst/>
              <a:cxnLst>
                <a:cxn ang="0">
                  <a:pos x="T0" y="T1"/>
                </a:cxn>
                <a:cxn ang="0">
                  <a:pos x="T2" y="T3"/>
                </a:cxn>
                <a:cxn ang="0">
                  <a:pos x="T4" y="T5"/>
                </a:cxn>
              </a:cxnLst>
              <a:rect l="0" t="0" r="r" b="b"/>
              <a:pathLst>
                <a:path w="1" h="121">
                  <a:moveTo>
                    <a:pt x="0" y="1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5" name="Freeform 429"/>
            <p:cNvSpPr>
              <a:spLocks/>
            </p:cNvSpPr>
            <p:nvPr/>
          </p:nvSpPr>
          <p:spPr bwMode="auto">
            <a:xfrm>
              <a:off x="3030" y="2126"/>
              <a:ext cx="1" cy="8"/>
            </a:xfrm>
            <a:custGeom>
              <a:avLst/>
              <a:gdLst>
                <a:gd name="T0" fmla="*/ 0 w 1"/>
                <a:gd name="T1" fmla="*/ 78 h 78"/>
                <a:gd name="T2" fmla="*/ 0 w 1"/>
                <a:gd name="T3" fmla="*/ 0 h 78"/>
                <a:gd name="T4" fmla="*/ 1 w 1"/>
                <a:gd name="T5" fmla="*/ 0 h 78"/>
              </a:gdLst>
              <a:ahLst/>
              <a:cxnLst>
                <a:cxn ang="0">
                  <a:pos x="T0" y="T1"/>
                </a:cxn>
                <a:cxn ang="0">
                  <a:pos x="T2" y="T3"/>
                </a:cxn>
                <a:cxn ang="0">
                  <a:pos x="T4" y="T5"/>
                </a:cxn>
              </a:cxnLst>
              <a:rect l="0" t="0" r="r" b="b"/>
              <a:pathLst>
                <a:path w="1" h="78">
                  <a:moveTo>
                    <a:pt x="0"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6" name="Freeform 430"/>
            <p:cNvSpPr>
              <a:spLocks/>
            </p:cNvSpPr>
            <p:nvPr/>
          </p:nvSpPr>
          <p:spPr bwMode="auto">
            <a:xfrm>
              <a:off x="3046" y="2184"/>
              <a:ext cx="9" cy="1"/>
            </a:xfrm>
            <a:custGeom>
              <a:avLst/>
              <a:gdLst>
                <a:gd name="T0" fmla="*/ 0 w 96"/>
                <a:gd name="T1" fmla="*/ 95 w 96"/>
                <a:gd name="T2" fmla="*/ 96 w 96"/>
              </a:gdLst>
              <a:ahLst/>
              <a:cxnLst>
                <a:cxn ang="0">
                  <a:pos x="T0" y="0"/>
                </a:cxn>
                <a:cxn ang="0">
                  <a:pos x="T1" y="0"/>
                </a:cxn>
                <a:cxn ang="0">
                  <a:pos x="T2" y="0"/>
                </a:cxn>
              </a:cxnLst>
              <a:rect l="0" t="0" r="r" b="b"/>
              <a:pathLst>
                <a:path w="96">
                  <a:moveTo>
                    <a:pt x="0" y="0"/>
                  </a:moveTo>
                  <a:lnTo>
                    <a:pt x="95" y="0"/>
                  </a:lnTo>
                  <a:lnTo>
                    <a:pt x="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7" name="Freeform 431"/>
            <p:cNvSpPr>
              <a:spLocks/>
            </p:cNvSpPr>
            <p:nvPr/>
          </p:nvSpPr>
          <p:spPr bwMode="auto">
            <a:xfrm>
              <a:off x="3061" y="2184"/>
              <a:ext cx="10" cy="1"/>
            </a:xfrm>
            <a:custGeom>
              <a:avLst/>
              <a:gdLst>
                <a:gd name="T0" fmla="*/ 0 w 94"/>
                <a:gd name="T1" fmla="*/ 93 w 94"/>
                <a:gd name="T2" fmla="*/ 94 w 94"/>
              </a:gdLst>
              <a:ahLst/>
              <a:cxnLst>
                <a:cxn ang="0">
                  <a:pos x="T0" y="0"/>
                </a:cxn>
                <a:cxn ang="0">
                  <a:pos x="T1" y="0"/>
                </a:cxn>
                <a:cxn ang="0">
                  <a:pos x="T2" y="0"/>
                </a:cxn>
              </a:cxnLst>
              <a:rect l="0" t="0" r="r" b="b"/>
              <a:pathLst>
                <a:path w="94">
                  <a:moveTo>
                    <a:pt x="0" y="0"/>
                  </a:moveTo>
                  <a:lnTo>
                    <a:pt x="93" y="0"/>
                  </a:lnTo>
                  <a:lnTo>
                    <a:pt x="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8" name="Freeform 432"/>
            <p:cNvSpPr>
              <a:spLocks/>
            </p:cNvSpPr>
            <p:nvPr/>
          </p:nvSpPr>
          <p:spPr bwMode="auto">
            <a:xfrm>
              <a:off x="3046" y="2126"/>
              <a:ext cx="9" cy="1"/>
            </a:xfrm>
            <a:custGeom>
              <a:avLst/>
              <a:gdLst>
                <a:gd name="T0" fmla="*/ 0 w 96"/>
                <a:gd name="T1" fmla="*/ 95 w 96"/>
                <a:gd name="T2" fmla="*/ 96 w 96"/>
              </a:gdLst>
              <a:ahLst/>
              <a:cxnLst>
                <a:cxn ang="0">
                  <a:pos x="T0" y="0"/>
                </a:cxn>
                <a:cxn ang="0">
                  <a:pos x="T1" y="0"/>
                </a:cxn>
                <a:cxn ang="0">
                  <a:pos x="T2" y="0"/>
                </a:cxn>
              </a:cxnLst>
              <a:rect l="0" t="0" r="r" b="b"/>
              <a:pathLst>
                <a:path w="96">
                  <a:moveTo>
                    <a:pt x="0" y="0"/>
                  </a:moveTo>
                  <a:lnTo>
                    <a:pt x="95" y="0"/>
                  </a:lnTo>
                  <a:lnTo>
                    <a:pt x="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89" name="Freeform 433"/>
            <p:cNvSpPr>
              <a:spLocks/>
            </p:cNvSpPr>
            <p:nvPr/>
          </p:nvSpPr>
          <p:spPr bwMode="auto">
            <a:xfrm>
              <a:off x="3061" y="2126"/>
              <a:ext cx="10" cy="1"/>
            </a:xfrm>
            <a:custGeom>
              <a:avLst/>
              <a:gdLst>
                <a:gd name="T0" fmla="*/ 0 w 94"/>
                <a:gd name="T1" fmla="*/ 93 w 94"/>
                <a:gd name="T2" fmla="*/ 94 w 94"/>
              </a:gdLst>
              <a:ahLst/>
              <a:cxnLst>
                <a:cxn ang="0">
                  <a:pos x="T0" y="0"/>
                </a:cxn>
                <a:cxn ang="0">
                  <a:pos x="T1" y="0"/>
                </a:cxn>
                <a:cxn ang="0">
                  <a:pos x="T2" y="0"/>
                </a:cxn>
              </a:cxnLst>
              <a:rect l="0" t="0" r="r" b="b"/>
              <a:pathLst>
                <a:path w="94">
                  <a:moveTo>
                    <a:pt x="0" y="0"/>
                  </a:moveTo>
                  <a:lnTo>
                    <a:pt x="93" y="0"/>
                  </a:lnTo>
                  <a:lnTo>
                    <a:pt x="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0" name="Freeform 434"/>
            <p:cNvSpPr>
              <a:spLocks/>
            </p:cNvSpPr>
            <p:nvPr/>
          </p:nvSpPr>
          <p:spPr bwMode="auto">
            <a:xfrm>
              <a:off x="2925" y="2076"/>
              <a:ext cx="1" cy="7"/>
            </a:xfrm>
            <a:custGeom>
              <a:avLst/>
              <a:gdLst>
                <a:gd name="T0" fmla="*/ 0 w 1"/>
                <a:gd name="T1" fmla="*/ 73 h 73"/>
                <a:gd name="T2" fmla="*/ 0 w 1"/>
                <a:gd name="T3" fmla="*/ 0 h 73"/>
                <a:gd name="T4" fmla="*/ 1 w 1"/>
                <a:gd name="T5" fmla="*/ 0 h 73"/>
              </a:gdLst>
              <a:ahLst/>
              <a:cxnLst>
                <a:cxn ang="0">
                  <a:pos x="T0" y="T1"/>
                </a:cxn>
                <a:cxn ang="0">
                  <a:pos x="T2" y="T3"/>
                </a:cxn>
                <a:cxn ang="0">
                  <a:pos x="T4" y="T5"/>
                </a:cxn>
              </a:cxnLst>
              <a:rect l="0" t="0" r="r" b="b"/>
              <a:pathLst>
                <a:path w="1" h="73">
                  <a:moveTo>
                    <a:pt x="0" y="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1" name="Freeform 435"/>
            <p:cNvSpPr>
              <a:spLocks/>
            </p:cNvSpPr>
            <p:nvPr/>
          </p:nvSpPr>
          <p:spPr bwMode="auto">
            <a:xfrm>
              <a:off x="2925" y="2063"/>
              <a:ext cx="1" cy="7"/>
            </a:xfrm>
            <a:custGeom>
              <a:avLst/>
              <a:gdLst>
                <a:gd name="T0" fmla="*/ 0 w 1"/>
                <a:gd name="T1" fmla="*/ 72 h 72"/>
                <a:gd name="T2" fmla="*/ 0 w 1"/>
                <a:gd name="T3" fmla="*/ 0 h 72"/>
                <a:gd name="T4" fmla="*/ 1 w 1"/>
                <a:gd name="T5" fmla="*/ 0 h 72"/>
              </a:gdLst>
              <a:ahLst/>
              <a:cxnLst>
                <a:cxn ang="0">
                  <a:pos x="T0" y="T1"/>
                </a:cxn>
                <a:cxn ang="0">
                  <a:pos x="T2" y="T3"/>
                </a:cxn>
                <a:cxn ang="0">
                  <a:pos x="T4" y="T5"/>
                </a:cxn>
              </a:cxnLst>
              <a:rect l="0" t="0" r="r" b="b"/>
              <a:pathLst>
                <a:path w="1" h="72">
                  <a:moveTo>
                    <a:pt x="0" y="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2" name="Freeform 436"/>
            <p:cNvSpPr>
              <a:spLocks/>
            </p:cNvSpPr>
            <p:nvPr/>
          </p:nvSpPr>
          <p:spPr bwMode="auto">
            <a:xfrm>
              <a:off x="2983" y="2076"/>
              <a:ext cx="1" cy="7"/>
            </a:xfrm>
            <a:custGeom>
              <a:avLst/>
              <a:gdLst>
                <a:gd name="T0" fmla="*/ 0 w 1"/>
                <a:gd name="T1" fmla="*/ 73 h 73"/>
                <a:gd name="T2" fmla="*/ 0 w 1"/>
                <a:gd name="T3" fmla="*/ 0 h 73"/>
                <a:gd name="T4" fmla="*/ 1 w 1"/>
                <a:gd name="T5" fmla="*/ 0 h 73"/>
              </a:gdLst>
              <a:ahLst/>
              <a:cxnLst>
                <a:cxn ang="0">
                  <a:pos x="T0" y="T1"/>
                </a:cxn>
                <a:cxn ang="0">
                  <a:pos x="T2" y="T3"/>
                </a:cxn>
                <a:cxn ang="0">
                  <a:pos x="T4" y="T5"/>
                </a:cxn>
              </a:cxnLst>
              <a:rect l="0" t="0" r="r" b="b"/>
              <a:pathLst>
                <a:path w="1" h="73">
                  <a:moveTo>
                    <a:pt x="0" y="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3" name="Freeform 437"/>
            <p:cNvSpPr>
              <a:spLocks/>
            </p:cNvSpPr>
            <p:nvPr/>
          </p:nvSpPr>
          <p:spPr bwMode="auto">
            <a:xfrm>
              <a:off x="2983" y="2063"/>
              <a:ext cx="1" cy="7"/>
            </a:xfrm>
            <a:custGeom>
              <a:avLst/>
              <a:gdLst>
                <a:gd name="T0" fmla="*/ 0 w 1"/>
                <a:gd name="T1" fmla="*/ 72 h 72"/>
                <a:gd name="T2" fmla="*/ 0 w 1"/>
                <a:gd name="T3" fmla="*/ 0 h 72"/>
                <a:gd name="T4" fmla="*/ 1 w 1"/>
                <a:gd name="T5" fmla="*/ 0 h 72"/>
              </a:gdLst>
              <a:ahLst/>
              <a:cxnLst>
                <a:cxn ang="0">
                  <a:pos x="T0" y="T1"/>
                </a:cxn>
                <a:cxn ang="0">
                  <a:pos x="T2" y="T3"/>
                </a:cxn>
                <a:cxn ang="0">
                  <a:pos x="T4" y="T5"/>
                </a:cxn>
              </a:cxnLst>
              <a:rect l="0" t="0" r="r" b="b"/>
              <a:pathLst>
                <a:path w="1" h="72">
                  <a:moveTo>
                    <a:pt x="0" y="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4" name="Freeform 438"/>
            <p:cNvSpPr>
              <a:spLocks/>
            </p:cNvSpPr>
            <p:nvPr/>
          </p:nvSpPr>
          <p:spPr bwMode="auto">
            <a:xfrm>
              <a:off x="2983" y="2063"/>
              <a:ext cx="63" cy="63"/>
            </a:xfrm>
            <a:custGeom>
              <a:avLst/>
              <a:gdLst>
                <a:gd name="T0" fmla="*/ 631 w 631"/>
                <a:gd name="T1" fmla="*/ 633 h 633"/>
                <a:gd name="T2" fmla="*/ 394 w 631"/>
                <a:gd name="T3" fmla="*/ 239 h 633"/>
                <a:gd name="T4" fmla="*/ 0 w 631"/>
                <a:gd name="T5" fmla="*/ 0 h 633"/>
                <a:gd name="T6" fmla="*/ 1 w 631"/>
                <a:gd name="T7" fmla="*/ 0 h 633"/>
              </a:gdLst>
              <a:ahLst/>
              <a:cxnLst>
                <a:cxn ang="0">
                  <a:pos x="T0" y="T1"/>
                </a:cxn>
                <a:cxn ang="0">
                  <a:pos x="T2" y="T3"/>
                </a:cxn>
                <a:cxn ang="0">
                  <a:pos x="T4" y="T5"/>
                </a:cxn>
                <a:cxn ang="0">
                  <a:pos x="T6" y="T7"/>
                </a:cxn>
              </a:cxnLst>
              <a:rect l="0" t="0" r="r" b="b"/>
              <a:pathLst>
                <a:path w="631" h="633">
                  <a:moveTo>
                    <a:pt x="631" y="633"/>
                  </a:moveTo>
                  <a:lnTo>
                    <a:pt x="394" y="239"/>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5" name="Freeform 439"/>
            <p:cNvSpPr>
              <a:spLocks/>
            </p:cNvSpPr>
            <p:nvPr/>
          </p:nvSpPr>
          <p:spPr bwMode="auto">
            <a:xfrm>
              <a:off x="3030" y="2126"/>
              <a:ext cx="16" cy="1"/>
            </a:xfrm>
            <a:custGeom>
              <a:avLst/>
              <a:gdLst>
                <a:gd name="T0" fmla="*/ 0 w 160"/>
                <a:gd name="T1" fmla="*/ 158 w 160"/>
                <a:gd name="T2" fmla="*/ 160 w 160"/>
              </a:gdLst>
              <a:ahLst/>
              <a:cxnLst>
                <a:cxn ang="0">
                  <a:pos x="T0" y="0"/>
                </a:cxn>
                <a:cxn ang="0">
                  <a:pos x="T1" y="0"/>
                </a:cxn>
                <a:cxn ang="0">
                  <a:pos x="T2" y="0"/>
                </a:cxn>
              </a:cxnLst>
              <a:rect l="0" t="0" r="r" b="b"/>
              <a:pathLst>
                <a:path w="160">
                  <a:moveTo>
                    <a:pt x="0" y="0"/>
                  </a:moveTo>
                  <a:lnTo>
                    <a:pt x="158" y="0"/>
                  </a:lnTo>
                  <a:lnTo>
                    <a:pt x="1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6" name="Freeform 440"/>
            <p:cNvSpPr>
              <a:spLocks/>
            </p:cNvSpPr>
            <p:nvPr/>
          </p:nvSpPr>
          <p:spPr bwMode="auto">
            <a:xfrm>
              <a:off x="3030" y="2184"/>
              <a:ext cx="16" cy="1"/>
            </a:xfrm>
            <a:custGeom>
              <a:avLst/>
              <a:gdLst>
                <a:gd name="T0" fmla="*/ 0 w 160"/>
                <a:gd name="T1" fmla="*/ 158 w 160"/>
                <a:gd name="T2" fmla="*/ 160 w 160"/>
              </a:gdLst>
              <a:ahLst/>
              <a:cxnLst>
                <a:cxn ang="0">
                  <a:pos x="T0" y="0"/>
                </a:cxn>
                <a:cxn ang="0">
                  <a:pos x="T1" y="0"/>
                </a:cxn>
                <a:cxn ang="0">
                  <a:pos x="T2" y="0"/>
                </a:cxn>
              </a:cxnLst>
              <a:rect l="0" t="0" r="r" b="b"/>
              <a:pathLst>
                <a:path w="160">
                  <a:moveTo>
                    <a:pt x="0" y="0"/>
                  </a:moveTo>
                  <a:lnTo>
                    <a:pt x="158" y="0"/>
                  </a:lnTo>
                  <a:lnTo>
                    <a:pt x="1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7" name="Freeform 441"/>
            <p:cNvSpPr>
              <a:spLocks/>
            </p:cNvSpPr>
            <p:nvPr/>
          </p:nvSpPr>
          <p:spPr bwMode="auto">
            <a:xfrm>
              <a:off x="2872" y="2073"/>
              <a:ext cx="30" cy="30"/>
            </a:xfrm>
            <a:custGeom>
              <a:avLst/>
              <a:gdLst>
                <a:gd name="T0" fmla="*/ 0 w 293"/>
                <a:gd name="T1" fmla="*/ 294 h 294"/>
                <a:gd name="T2" fmla="*/ 292 w 293"/>
                <a:gd name="T3" fmla="*/ 0 h 294"/>
                <a:gd name="T4" fmla="*/ 293 w 293"/>
                <a:gd name="T5" fmla="*/ 0 h 294"/>
              </a:gdLst>
              <a:ahLst/>
              <a:cxnLst>
                <a:cxn ang="0">
                  <a:pos x="T0" y="T1"/>
                </a:cxn>
                <a:cxn ang="0">
                  <a:pos x="T2" y="T3"/>
                </a:cxn>
                <a:cxn ang="0">
                  <a:pos x="T4" y="T5"/>
                </a:cxn>
              </a:cxnLst>
              <a:rect l="0" t="0" r="r" b="b"/>
              <a:pathLst>
                <a:path w="293" h="294">
                  <a:moveTo>
                    <a:pt x="0" y="294"/>
                  </a:moveTo>
                  <a:lnTo>
                    <a:pt x="292" y="0"/>
                  </a:lnTo>
                  <a:lnTo>
                    <a:pt x="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8" name="Freeform 442"/>
            <p:cNvSpPr>
              <a:spLocks/>
            </p:cNvSpPr>
            <p:nvPr/>
          </p:nvSpPr>
          <p:spPr bwMode="auto">
            <a:xfrm>
              <a:off x="2860" y="2067"/>
              <a:ext cx="65" cy="65"/>
            </a:xfrm>
            <a:custGeom>
              <a:avLst/>
              <a:gdLst>
                <a:gd name="T0" fmla="*/ 0 w 652"/>
                <a:gd name="T1" fmla="*/ 653 h 653"/>
                <a:gd name="T2" fmla="*/ 651 w 652"/>
                <a:gd name="T3" fmla="*/ 0 h 653"/>
                <a:gd name="T4" fmla="*/ 652 w 652"/>
                <a:gd name="T5" fmla="*/ 0 h 653"/>
              </a:gdLst>
              <a:ahLst/>
              <a:cxnLst>
                <a:cxn ang="0">
                  <a:pos x="T0" y="T1"/>
                </a:cxn>
                <a:cxn ang="0">
                  <a:pos x="T2" y="T3"/>
                </a:cxn>
                <a:cxn ang="0">
                  <a:pos x="T4" y="T5"/>
                </a:cxn>
              </a:cxnLst>
              <a:rect l="0" t="0" r="r" b="b"/>
              <a:pathLst>
                <a:path w="652" h="653">
                  <a:moveTo>
                    <a:pt x="0" y="653"/>
                  </a:moveTo>
                  <a:lnTo>
                    <a:pt x="651" y="0"/>
                  </a:lnTo>
                  <a:lnTo>
                    <a:pt x="6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899" name="Freeform 443"/>
            <p:cNvSpPr>
              <a:spLocks/>
            </p:cNvSpPr>
            <p:nvPr/>
          </p:nvSpPr>
          <p:spPr bwMode="auto">
            <a:xfrm>
              <a:off x="2857" y="2083"/>
              <a:ext cx="69" cy="69"/>
            </a:xfrm>
            <a:custGeom>
              <a:avLst/>
              <a:gdLst>
                <a:gd name="T0" fmla="*/ 0 w 690"/>
                <a:gd name="T1" fmla="*/ 691 h 691"/>
                <a:gd name="T2" fmla="*/ 689 w 690"/>
                <a:gd name="T3" fmla="*/ 0 h 691"/>
                <a:gd name="T4" fmla="*/ 690 w 690"/>
                <a:gd name="T5" fmla="*/ 0 h 691"/>
              </a:gdLst>
              <a:ahLst/>
              <a:cxnLst>
                <a:cxn ang="0">
                  <a:pos x="T0" y="T1"/>
                </a:cxn>
                <a:cxn ang="0">
                  <a:pos x="T2" y="T3"/>
                </a:cxn>
                <a:cxn ang="0">
                  <a:pos x="T4" y="T5"/>
                </a:cxn>
              </a:cxnLst>
              <a:rect l="0" t="0" r="r" b="b"/>
              <a:pathLst>
                <a:path w="690" h="691">
                  <a:moveTo>
                    <a:pt x="0" y="691"/>
                  </a:moveTo>
                  <a:lnTo>
                    <a:pt x="689" y="0"/>
                  </a:lnTo>
                  <a:lnTo>
                    <a:pt x="6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0" name="Freeform 444"/>
            <p:cNvSpPr>
              <a:spLocks/>
            </p:cNvSpPr>
            <p:nvPr/>
          </p:nvSpPr>
          <p:spPr bwMode="auto">
            <a:xfrm>
              <a:off x="2858" y="2083"/>
              <a:ext cx="85" cy="85"/>
            </a:xfrm>
            <a:custGeom>
              <a:avLst/>
              <a:gdLst>
                <a:gd name="T0" fmla="*/ 0 w 852"/>
                <a:gd name="T1" fmla="*/ 853 h 853"/>
                <a:gd name="T2" fmla="*/ 851 w 852"/>
                <a:gd name="T3" fmla="*/ 0 h 853"/>
                <a:gd name="T4" fmla="*/ 852 w 852"/>
                <a:gd name="T5" fmla="*/ 0 h 853"/>
              </a:gdLst>
              <a:ahLst/>
              <a:cxnLst>
                <a:cxn ang="0">
                  <a:pos x="T0" y="T1"/>
                </a:cxn>
                <a:cxn ang="0">
                  <a:pos x="T2" y="T3"/>
                </a:cxn>
                <a:cxn ang="0">
                  <a:pos x="T4" y="T5"/>
                </a:cxn>
              </a:cxnLst>
              <a:rect l="0" t="0" r="r" b="b"/>
              <a:pathLst>
                <a:path w="852" h="853">
                  <a:moveTo>
                    <a:pt x="0" y="853"/>
                  </a:moveTo>
                  <a:lnTo>
                    <a:pt x="851" y="0"/>
                  </a:lnTo>
                  <a:lnTo>
                    <a:pt x="8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1" name="Freeform 445"/>
            <p:cNvSpPr>
              <a:spLocks/>
            </p:cNvSpPr>
            <p:nvPr/>
          </p:nvSpPr>
          <p:spPr bwMode="auto">
            <a:xfrm>
              <a:off x="2861" y="2083"/>
              <a:ext cx="99" cy="99"/>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2" name="Freeform 446"/>
            <p:cNvSpPr>
              <a:spLocks/>
            </p:cNvSpPr>
            <p:nvPr/>
          </p:nvSpPr>
          <p:spPr bwMode="auto">
            <a:xfrm>
              <a:off x="2866" y="2083"/>
              <a:ext cx="111" cy="112"/>
            </a:xfrm>
            <a:custGeom>
              <a:avLst/>
              <a:gdLst>
                <a:gd name="T0" fmla="*/ 0 w 1117"/>
                <a:gd name="T1" fmla="*/ 1118 h 1118"/>
                <a:gd name="T2" fmla="*/ 1116 w 1117"/>
                <a:gd name="T3" fmla="*/ 0 h 1118"/>
                <a:gd name="T4" fmla="*/ 1117 w 1117"/>
                <a:gd name="T5" fmla="*/ 0 h 1118"/>
              </a:gdLst>
              <a:ahLst/>
              <a:cxnLst>
                <a:cxn ang="0">
                  <a:pos x="T0" y="T1"/>
                </a:cxn>
                <a:cxn ang="0">
                  <a:pos x="T2" y="T3"/>
                </a:cxn>
                <a:cxn ang="0">
                  <a:pos x="T4" y="T5"/>
                </a:cxn>
              </a:cxnLst>
              <a:rect l="0" t="0" r="r" b="b"/>
              <a:pathLst>
                <a:path w="1117" h="1118">
                  <a:moveTo>
                    <a:pt x="0" y="1118"/>
                  </a:moveTo>
                  <a:lnTo>
                    <a:pt x="1116" y="0"/>
                  </a:lnTo>
                  <a:lnTo>
                    <a:pt x="11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3" name="Freeform 447"/>
            <p:cNvSpPr>
              <a:spLocks/>
            </p:cNvSpPr>
            <p:nvPr/>
          </p:nvSpPr>
          <p:spPr bwMode="auto">
            <a:xfrm>
              <a:off x="2983" y="2067"/>
              <a:ext cx="11" cy="11"/>
            </a:xfrm>
            <a:custGeom>
              <a:avLst/>
              <a:gdLst>
                <a:gd name="T0" fmla="*/ 0 w 111"/>
                <a:gd name="T1" fmla="*/ 109 h 109"/>
                <a:gd name="T2" fmla="*/ 110 w 111"/>
                <a:gd name="T3" fmla="*/ 0 h 109"/>
                <a:gd name="T4" fmla="*/ 111 w 111"/>
                <a:gd name="T5" fmla="*/ 0 h 109"/>
              </a:gdLst>
              <a:ahLst/>
              <a:cxnLst>
                <a:cxn ang="0">
                  <a:pos x="T0" y="T1"/>
                </a:cxn>
                <a:cxn ang="0">
                  <a:pos x="T2" y="T3"/>
                </a:cxn>
                <a:cxn ang="0">
                  <a:pos x="T4" y="T5"/>
                </a:cxn>
              </a:cxnLst>
              <a:rect l="0" t="0" r="r" b="b"/>
              <a:pathLst>
                <a:path w="111" h="109">
                  <a:moveTo>
                    <a:pt x="0" y="109"/>
                  </a:moveTo>
                  <a:lnTo>
                    <a:pt x="110" y="0"/>
                  </a:lnTo>
                  <a:lnTo>
                    <a:pt x="1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4" name="Freeform 448"/>
            <p:cNvSpPr>
              <a:spLocks/>
            </p:cNvSpPr>
            <p:nvPr/>
          </p:nvSpPr>
          <p:spPr bwMode="auto">
            <a:xfrm>
              <a:off x="2871" y="2073"/>
              <a:ext cx="134" cy="133"/>
            </a:xfrm>
            <a:custGeom>
              <a:avLst/>
              <a:gdLst>
                <a:gd name="T0" fmla="*/ 0 w 1333"/>
                <a:gd name="T1" fmla="*/ 1334 h 1334"/>
                <a:gd name="T2" fmla="*/ 1332 w 1333"/>
                <a:gd name="T3" fmla="*/ 0 h 1334"/>
                <a:gd name="T4" fmla="*/ 1333 w 1333"/>
                <a:gd name="T5" fmla="*/ 0 h 1334"/>
              </a:gdLst>
              <a:ahLst/>
              <a:cxnLst>
                <a:cxn ang="0">
                  <a:pos x="T0" y="T1"/>
                </a:cxn>
                <a:cxn ang="0">
                  <a:pos x="T2" y="T3"/>
                </a:cxn>
                <a:cxn ang="0">
                  <a:pos x="T4" y="T5"/>
                </a:cxn>
              </a:cxnLst>
              <a:rect l="0" t="0" r="r" b="b"/>
              <a:pathLst>
                <a:path w="1333" h="1334">
                  <a:moveTo>
                    <a:pt x="0" y="1334"/>
                  </a:moveTo>
                  <a:lnTo>
                    <a:pt x="1332" y="0"/>
                  </a:lnTo>
                  <a:lnTo>
                    <a:pt x="13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5" name="Freeform 449"/>
            <p:cNvSpPr>
              <a:spLocks/>
            </p:cNvSpPr>
            <p:nvPr/>
          </p:nvSpPr>
          <p:spPr bwMode="auto">
            <a:xfrm>
              <a:off x="2879" y="2080"/>
              <a:ext cx="136" cy="136"/>
            </a:xfrm>
            <a:custGeom>
              <a:avLst/>
              <a:gdLst>
                <a:gd name="T0" fmla="*/ 0 w 1361"/>
                <a:gd name="T1" fmla="*/ 1362 h 1362"/>
                <a:gd name="T2" fmla="*/ 1360 w 1361"/>
                <a:gd name="T3" fmla="*/ 0 h 1362"/>
                <a:gd name="T4" fmla="*/ 1361 w 1361"/>
                <a:gd name="T5" fmla="*/ 0 h 1362"/>
              </a:gdLst>
              <a:ahLst/>
              <a:cxnLst>
                <a:cxn ang="0">
                  <a:pos x="T0" y="T1"/>
                </a:cxn>
                <a:cxn ang="0">
                  <a:pos x="T2" y="T3"/>
                </a:cxn>
                <a:cxn ang="0">
                  <a:pos x="T4" y="T5"/>
                </a:cxn>
              </a:cxnLst>
              <a:rect l="0" t="0" r="r" b="b"/>
              <a:pathLst>
                <a:path w="1361" h="1362">
                  <a:moveTo>
                    <a:pt x="0" y="1362"/>
                  </a:moveTo>
                  <a:lnTo>
                    <a:pt x="1360" y="0"/>
                  </a:lnTo>
                  <a:lnTo>
                    <a:pt x="13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6" name="Freeform 450"/>
            <p:cNvSpPr>
              <a:spLocks/>
            </p:cNvSpPr>
            <p:nvPr/>
          </p:nvSpPr>
          <p:spPr bwMode="auto">
            <a:xfrm>
              <a:off x="2887" y="2088"/>
              <a:ext cx="136" cy="137"/>
            </a:xfrm>
            <a:custGeom>
              <a:avLst/>
              <a:gdLst>
                <a:gd name="T0" fmla="*/ 0 w 1367"/>
                <a:gd name="T1" fmla="*/ 1369 h 1369"/>
                <a:gd name="T2" fmla="*/ 1366 w 1367"/>
                <a:gd name="T3" fmla="*/ 0 h 1369"/>
                <a:gd name="T4" fmla="*/ 1367 w 1367"/>
                <a:gd name="T5" fmla="*/ 0 h 1369"/>
              </a:gdLst>
              <a:ahLst/>
              <a:cxnLst>
                <a:cxn ang="0">
                  <a:pos x="T0" y="T1"/>
                </a:cxn>
                <a:cxn ang="0">
                  <a:pos x="T2" y="T3"/>
                </a:cxn>
                <a:cxn ang="0">
                  <a:pos x="T4" y="T5"/>
                </a:cxn>
              </a:cxnLst>
              <a:rect l="0" t="0" r="r" b="b"/>
              <a:pathLst>
                <a:path w="1367" h="1369">
                  <a:moveTo>
                    <a:pt x="0" y="1369"/>
                  </a:moveTo>
                  <a:lnTo>
                    <a:pt x="1366" y="0"/>
                  </a:lnTo>
                  <a:lnTo>
                    <a:pt x="13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7" name="Freeform 451"/>
            <p:cNvSpPr>
              <a:spLocks/>
            </p:cNvSpPr>
            <p:nvPr/>
          </p:nvSpPr>
          <p:spPr bwMode="auto">
            <a:xfrm>
              <a:off x="2896" y="2097"/>
              <a:ext cx="135" cy="136"/>
            </a:xfrm>
            <a:custGeom>
              <a:avLst/>
              <a:gdLst>
                <a:gd name="T0" fmla="*/ 0 w 1352"/>
                <a:gd name="T1" fmla="*/ 1355 h 1355"/>
                <a:gd name="T2" fmla="*/ 1351 w 1352"/>
                <a:gd name="T3" fmla="*/ 0 h 1355"/>
                <a:gd name="T4" fmla="*/ 1352 w 1352"/>
                <a:gd name="T5" fmla="*/ 0 h 1355"/>
              </a:gdLst>
              <a:ahLst/>
              <a:cxnLst>
                <a:cxn ang="0">
                  <a:pos x="T0" y="T1"/>
                </a:cxn>
                <a:cxn ang="0">
                  <a:pos x="T2" y="T3"/>
                </a:cxn>
                <a:cxn ang="0">
                  <a:pos x="T4" y="T5"/>
                </a:cxn>
              </a:cxnLst>
              <a:rect l="0" t="0" r="r" b="b"/>
              <a:pathLst>
                <a:path w="1352" h="1355">
                  <a:moveTo>
                    <a:pt x="0" y="1355"/>
                  </a:moveTo>
                  <a:lnTo>
                    <a:pt x="1351" y="0"/>
                  </a:lnTo>
                  <a:lnTo>
                    <a:pt x="13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8" name="Freeform 452"/>
            <p:cNvSpPr>
              <a:spLocks/>
            </p:cNvSpPr>
            <p:nvPr/>
          </p:nvSpPr>
          <p:spPr bwMode="auto">
            <a:xfrm>
              <a:off x="2906" y="2108"/>
              <a:ext cx="132" cy="132"/>
            </a:xfrm>
            <a:custGeom>
              <a:avLst/>
              <a:gdLst>
                <a:gd name="T0" fmla="*/ 0 w 1315"/>
                <a:gd name="T1" fmla="*/ 1318 h 1318"/>
                <a:gd name="T2" fmla="*/ 1314 w 1315"/>
                <a:gd name="T3" fmla="*/ 0 h 1318"/>
                <a:gd name="T4" fmla="*/ 1315 w 1315"/>
                <a:gd name="T5" fmla="*/ 0 h 1318"/>
              </a:gdLst>
              <a:ahLst/>
              <a:cxnLst>
                <a:cxn ang="0">
                  <a:pos x="T0" y="T1"/>
                </a:cxn>
                <a:cxn ang="0">
                  <a:pos x="T2" y="T3"/>
                </a:cxn>
                <a:cxn ang="0">
                  <a:pos x="T4" y="T5"/>
                </a:cxn>
              </a:cxnLst>
              <a:rect l="0" t="0" r="r" b="b"/>
              <a:pathLst>
                <a:path w="1315" h="1318">
                  <a:moveTo>
                    <a:pt x="0" y="1318"/>
                  </a:moveTo>
                  <a:lnTo>
                    <a:pt x="1314" y="0"/>
                  </a:lnTo>
                  <a:lnTo>
                    <a:pt x="1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09" name="Freeform 453"/>
            <p:cNvSpPr>
              <a:spLocks/>
            </p:cNvSpPr>
            <p:nvPr/>
          </p:nvSpPr>
          <p:spPr bwMode="auto">
            <a:xfrm>
              <a:off x="2918" y="2133"/>
              <a:ext cx="112" cy="112"/>
            </a:xfrm>
            <a:custGeom>
              <a:avLst/>
              <a:gdLst>
                <a:gd name="T0" fmla="*/ 0 w 1119"/>
                <a:gd name="T1" fmla="*/ 1121 h 1121"/>
                <a:gd name="T2" fmla="*/ 1118 w 1119"/>
                <a:gd name="T3" fmla="*/ 0 h 1121"/>
                <a:gd name="T4" fmla="*/ 1119 w 1119"/>
                <a:gd name="T5" fmla="*/ 0 h 1121"/>
              </a:gdLst>
              <a:ahLst/>
              <a:cxnLst>
                <a:cxn ang="0">
                  <a:pos x="T0" y="T1"/>
                </a:cxn>
                <a:cxn ang="0">
                  <a:pos x="T2" y="T3"/>
                </a:cxn>
                <a:cxn ang="0">
                  <a:pos x="T4" y="T5"/>
                </a:cxn>
              </a:cxnLst>
              <a:rect l="0" t="0" r="r" b="b"/>
              <a:pathLst>
                <a:path w="1119" h="1121">
                  <a:moveTo>
                    <a:pt x="0" y="1121"/>
                  </a:moveTo>
                  <a:lnTo>
                    <a:pt x="1118" y="0"/>
                  </a:lnTo>
                  <a:lnTo>
                    <a:pt x="1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10" name="Freeform 454"/>
            <p:cNvSpPr>
              <a:spLocks/>
            </p:cNvSpPr>
            <p:nvPr/>
          </p:nvSpPr>
          <p:spPr bwMode="auto">
            <a:xfrm>
              <a:off x="3037" y="2119"/>
              <a:ext cx="7" cy="7"/>
            </a:xfrm>
            <a:custGeom>
              <a:avLst/>
              <a:gdLst>
                <a:gd name="T0" fmla="*/ 0 w 66"/>
                <a:gd name="T1" fmla="*/ 65 h 65"/>
                <a:gd name="T2" fmla="*/ 65 w 66"/>
                <a:gd name="T3" fmla="*/ 0 h 65"/>
                <a:gd name="T4" fmla="*/ 66 w 66"/>
                <a:gd name="T5" fmla="*/ 0 h 65"/>
              </a:gdLst>
              <a:ahLst/>
              <a:cxnLst>
                <a:cxn ang="0">
                  <a:pos x="T0" y="T1"/>
                </a:cxn>
                <a:cxn ang="0">
                  <a:pos x="T2" y="T3"/>
                </a:cxn>
                <a:cxn ang="0">
                  <a:pos x="T4" y="T5"/>
                </a:cxn>
              </a:cxnLst>
              <a:rect l="0" t="0" r="r" b="b"/>
              <a:pathLst>
                <a:path w="66" h="65">
                  <a:moveTo>
                    <a:pt x="0" y="65"/>
                  </a:moveTo>
                  <a:lnTo>
                    <a:pt x="65" y="0"/>
                  </a:lnTo>
                  <a:lnTo>
                    <a:pt x="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11" name="Freeform 455"/>
            <p:cNvSpPr>
              <a:spLocks/>
            </p:cNvSpPr>
            <p:nvPr/>
          </p:nvSpPr>
          <p:spPr bwMode="auto">
            <a:xfrm>
              <a:off x="2931" y="2150"/>
              <a:ext cx="99" cy="99"/>
            </a:xfrm>
            <a:custGeom>
              <a:avLst/>
              <a:gdLst>
                <a:gd name="T0" fmla="*/ 0 w 989"/>
                <a:gd name="T1" fmla="*/ 990 h 990"/>
                <a:gd name="T2" fmla="*/ 988 w 989"/>
                <a:gd name="T3" fmla="*/ 0 h 990"/>
                <a:gd name="T4" fmla="*/ 989 w 989"/>
                <a:gd name="T5" fmla="*/ 0 h 990"/>
              </a:gdLst>
              <a:ahLst/>
              <a:cxnLst>
                <a:cxn ang="0">
                  <a:pos x="T0" y="T1"/>
                </a:cxn>
                <a:cxn ang="0">
                  <a:pos x="T2" y="T3"/>
                </a:cxn>
                <a:cxn ang="0">
                  <a:pos x="T4" y="T5"/>
                </a:cxn>
              </a:cxnLst>
              <a:rect l="0" t="0" r="r" b="b"/>
              <a:pathLst>
                <a:path w="989" h="990">
                  <a:moveTo>
                    <a:pt x="0" y="990"/>
                  </a:moveTo>
                  <a:lnTo>
                    <a:pt x="988" y="0"/>
                  </a:lnTo>
                  <a:lnTo>
                    <a:pt x="9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12" name="Freeform 456"/>
            <p:cNvSpPr>
              <a:spLocks/>
            </p:cNvSpPr>
            <p:nvPr/>
          </p:nvSpPr>
          <p:spPr bwMode="auto">
            <a:xfrm>
              <a:off x="2946" y="2167"/>
              <a:ext cx="84" cy="84"/>
            </a:xfrm>
            <a:custGeom>
              <a:avLst/>
              <a:gdLst>
                <a:gd name="T0" fmla="*/ 0 w 841"/>
                <a:gd name="T1" fmla="*/ 842 h 842"/>
                <a:gd name="T2" fmla="*/ 840 w 841"/>
                <a:gd name="T3" fmla="*/ 0 h 842"/>
                <a:gd name="T4" fmla="*/ 841 w 841"/>
                <a:gd name="T5" fmla="*/ 0 h 842"/>
              </a:gdLst>
              <a:ahLst/>
              <a:cxnLst>
                <a:cxn ang="0">
                  <a:pos x="T0" y="T1"/>
                </a:cxn>
                <a:cxn ang="0">
                  <a:pos x="T2" y="T3"/>
                </a:cxn>
                <a:cxn ang="0">
                  <a:pos x="T4" y="T5"/>
                </a:cxn>
              </a:cxnLst>
              <a:rect l="0" t="0" r="r" b="b"/>
              <a:pathLst>
                <a:path w="841" h="842">
                  <a:moveTo>
                    <a:pt x="0" y="842"/>
                  </a:moveTo>
                  <a:lnTo>
                    <a:pt x="840" y="0"/>
                  </a:lnTo>
                  <a:lnTo>
                    <a:pt x="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13" name="Freeform 457"/>
            <p:cNvSpPr>
              <a:spLocks/>
            </p:cNvSpPr>
            <p:nvPr/>
          </p:nvSpPr>
          <p:spPr bwMode="auto">
            <a:xfrm>
              <a:off x="2963" y="2184"/>
              <a:ext cx="67" cy="67"/>
            </a:xfrm>
            <a:custGeom>
              <a:avLst/>
              <a:gdLst>
                <a:gd name="T0" fmla="*/ 0 w 673"/>
                <a:gd name="T1" fmla="*/ 674 h 674"/>
                <a:gd name="T2" fmla="*/ 672 w 673"/>
                <a:gd name="T3" fmla="*/ 0 h 674"/>
                <a:gd name="T4" fmla="*/ 673 w 673"/>
                <a:gd name="T5" fmla="*/ 0 h 674"/>
              </a:gdLst>
              <a:ahLst/>
              <a:cxnLst>
                <a:cxn ang="0">
                  <a:pos x="T0" y="T1"/>
                </a:cxn>
                <a:cxn ang="0">
                  <a:pos x="T2" y="T3"/>
                </a:cxn>
                <a:cxn ang="0">
                  <a:pos x="T4" y="T5"/>
                </a:cxn>
              </a:cxnLst>
              <a:rect l="0" t="0" r="r" b="b"/>
              <a:pathLst>
                <a:path w="673" h="674">
                  <a:moveTo>
                    <a:pt x="0" y="674"/>
                  </a:moveTo>
                  <a:lnTo>
                    <a:pt x="672" y="0"/>
                  </a:lnTo>
                  <a:lnTo>
                    <a:pt x="6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9914" name="Freeform 458"/>
            <p:cNvSpPr>
              <a:spLocks/>
            </p:cNvSpPr>
            <p:nvPr/>
          </p:nvSpPr>
          <p:spPr bwMode="auto">
            <a:xfrm>
              <a:off x="2985" y="2186"/>
              <a:ext cx="60" cy="60"/>
            </a:xfrm>
            <a:custGeom>
              <a:avLst/>
              <a:gdLst>
                <a:gd name="T0" fmla="*/ 0 w 601"/>
                <a:gd name="T1" fmla="*/ 602 h 602"/>
                <a:gd name="T2" fmla="*/ 600 w 601"/>
                <a:gd name="T3" fmla="*/ 0 h 602"/>
                <a:gd name="T4" fmla="*/ 601 w 601"/>
                <a:gd name="T5" fmla="*/ 0 h 602"/>
              </a:gdLst>
              <a:ahLst/>
              <a:cxnLst>
                <a:cxn ang="0">
                  <a:pos x="T0" y="T1"/>
                </a:cxn>
                <a:cxn ang="0">
                  <a:pos x="T2" y="T3"/>
                </a:cxn>
                <a:cxn ang="0">
                  <a:pos x="T4" y="T5"/>
                </a:cxn>
              </a:cxnLst>
              <a:rect l="0" t="0" r="r" b="b"/>
              <a:pathLst>
                <a:path w="601" h="602">
                  <a:moveTo>
                    <a:pt x="0" y="602"/>
                  </a:moveTo>
                  <a:lnTo>
                    <a:pt x="600" y="0"/>
                  </a:lnTo>
                  <a:lnTo>
                    <a:pt x="6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9916" name="Text Box 460"/>
          <p:cNvSpPr txBox="1">
            <a:spLocks noChangeArrowheads="1"/>
          </p:cNvSpPr>
          <p:nvPr/>
        </p:nvSpPr>
        <p:spPr bwMode="auto">
          <a:xfrm>
            <a:off x="609600" y="5897563"/>
            <a:ext cx="7543800"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200" i="0">
                <a:solidFill>
                  <a:schemeClr val="bg1"/>
                </a:solidFill>
                <a:effectLst>
                  <a:outerShdw blurRad="38100" dist="38100" dir="2700000" algn="tl">
                    <a:srgbClr val="808080"/>
                  </a:outerShdw>
                </a:effectLst>
                <a:latin typeface="Times New Roman" pitchFamily="18" charset="0"/>
              </a:rPr>
              <a:t>FLANGE COUPLING</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Freeform 3"/>
          <p:cNvSpPr>
            <a:spLocks/>
          </p:cNvSpPr>
          <p:nvPr/>
        </p:nvSpPr>
        <p:spPr bwMode="auto">
          <a:xfrm>
            <a:off x="76200" y="2671763"/>
            <a:ext cx="261938" cy="3175"/>
          </a:xfrm>
          <a:custGeom>
            <a:avLst/>
            <a:gdLst>
              <a:gd name="T0" fmla="*/ 0 w 682"/>
              <a:gd name="T1" fmla="*/ 681 w 682"/>
              <a:gd name="T2" fmla="*/ 682 w 682"/>
            </a:gdLst>
            <a:ahLst/>
            <a:cxnLst>
              <a:cxn ang="0">
                <a:pos x="T0" y="0"/>
              </a:cxn>
              <a:cxn ang="0">
                <a:pos x="T1" y="0"/>
              </a:cxn>
              <a:cxn ang="0">
                <a:pos x="T2" y="0"/>
              </a:cxn>
            </a:cxnLst>
            <a:rect l="0" t="0" r="r" b="b"/>
            <a:pathLst>
              <a:path w="682">
                <a:moveTo>
                  <a:pt x="0" y="0"/>
                </a:moveTo>
                <a:lnTo>
                  <a:pt x="681" y="0"/>
                </a:lnTo>
                <a:lnTo>
                  <a:pt x="6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796" name="Freeform 4"/>
          <p:cNvSpPr>
            <a:spLocks/>
          </p:cNvSpPr>
          <p:nvPr/>
        </p:nvSpPr>
        <p:spPr bwMode="auto">
          <a:xfrm>
            <a:off x="385763" y="2671763"/>
            <a:ext cx="46037" cy="3175"/>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797" name="Freeform 5"/>
          <p:cNvSpPr>
            <a:spLocks/>
          </p:cNvSpPr>
          <p:nvPr/>
        </p:nvSpPr>
        <p:spPr bwMode="auto">
          <a:xfrm>
            <a:off x="477838" y="2671763"/>
            <a:ext cx="234950" cy="3175"/>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798" name="Freeform 6"/>
          <p:cNvSpPr>
            <a:spLocks/>
          </p:cNvSpPr>
          <p:nvPr/>
        </p:nvSpPr>
        <p:spPr bwMode="auto">
          <a:xfrm>
            <a:off x="755650" y="2671763"/>
            <a:ext cx="50800"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799" name="Freeform 7"/>
          <p:cNvSpPr>
            <a:spLocks/>
          </p:cNvSpPr>
          <p:nvPr/>
        </p:nvSpPr>
        <p:spPr bwMode="auto">
          <a:xfrm>
            <a:off x="852488" y="2671763"/>
            <a:ext cx="231775"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0" name="Freeform 8"/>
          <p:cNvSpPr>
            <a:spLocks/>
          </p:cNvSpPr>
          <p:nvPr/>
        </p:nvSpPr>
        <p:spPr bwMode="auto">
          <a:xfrm>
            <a:off x="1130300" y="2671763"/>
            <a:ext cx="46038"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1" name="Freeform 9"/>
          <p:cNvSpPr>
            <a:spLocks/>
          </p:cNvSpPr>
          <p:nvPr/>
        </p:nvSpPr>
        <p:spPr bwMode="auto">
          <a:xfrm>
            <a:off x="1222375" y="2671763"/>
            <a:ext cx="236538" cy="3175"/>
          </a:xfrm>
          <a:custGeom>
            <a:avLst/>
            <a:gdLst>
              <a:gd name="T0" fmla="*/ 0 w 605"/>
              <a:gd name="T1" fmla="*/ 603 w 605"/>
              <a:gd name="T2" fmla="*/ 605 w 605"/>
            </a:gdLst>
            <a:ahLst/>
            <a:cxnLst>
              <a:cxn ang="0">
                <a:pos x="T0" y="0"/>
              </a:cxn>
              <a:cxn ang="0">
                <a:pos x="T1" y="0"/>
              </a:cxn>
              <a:cxn ang="0">
                <a:pos x="T2" y="0"/>
              </a:cxn>
            </a:cxnLst>
            <a:rect l="0" t="0" r="r" b="b"/>
            <a:pathLst>
              <a:path w="605">
                <a:moveTo>
                  <a:pt x="0" y="0"/>
                </a:moveTo>
                <a:lnTo>
                  <a:pt x="603"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2" name="Freeform 10"/>
          <p:cNvSpPr>
            <a:spLocks/>
          </p:cNvSpPr>
          <p:nvPr/>
        </p:nvSpPr>
        <p:spPr bwMode="auto">
          <a:xfrm>
            <a:off x="1504950" y="2671763"/>
            <a:ext cx="46038"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3" name="Freeform 11"/>
          <p:cNvSpPr>
            <a:spLocks/>
          </p:cNvSpPr>
          <p:nvPr/>
        </p:nvSpPr>
        <p:spPr bwMode="auto">
          <a:xfrm>
            <a:off x="1597025" y="2671763"/>
            <a:ext cx="231775"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4" name="Freeform 12"/>
          <p:cNvSpPr>
            <a:spLocks/>
          </p:cNvSpPr>
          <p:nvPr/>
        </p:nvSpPr>
        <p:spPr bwMode="auto">
          <a:xfrm>
            <a:off x="1874838" y="2671763"/>
            <a:ext cx="50800" cy="3175"/>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5" name="Freeform 13"/>
          <p:cNvSpPr>
            <a:spLocks/>
          </p:cNvSpPr>
          <p:nvPr/>
        </p:nvSpPr>
        <p:spPr bwMode="auto">
          <a:xfrm>
            <a:off x="1971675" y="2671763"/>
            <a:ext cx="231775"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6" name="Freeform 14"/>
          <p:cNvSpPr>
            <a:spLocks/>
          </p:cNvSpPr>
          <p:nvPr/>
        </p:nvSpPr>
        <p:spPr bwMode="auto">
          <a:xfrm>
            <a:off x="2249488" y="2671763"/>
            <a:ext cx="47625" cy="3175"/>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7" name="Freeform 15"/>
          <p:cNvSpPr>
            <a:spLocks/>
          </p:cNvSpPr>
          <p:nvPr/>
        </p:nvSpPr>
        <p:spPr bwMode="auto">
          <a:xfrm>
            <a:off x="2343150" y="2671763"/>
            <a:ext cx="234950" cy="3175"/>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8" name="Freeform 16"/>
          <p:cNvSpPr>
            <a:spLocks/>
          </p:cNvSpPr>
          <p:nvPr/>
        </p:nvSpPr>
        <p:spPr bwMode="auto">
          <a:xfrm>
            <a:off x="2624138" y="2671763"/>
            <a:ext cx="46037"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09" name="Freeform 17"/>
          <p:cNvSpPr>
            <a:spLocks/>
          </p:cNvSpPr>
          <p:nvPr/>
        </p:nvSpPr>
        <p:spPr bwMode="auto">
          <a:xfrm>
            <a:off x="2717800" y="2671763"/>
            <a:ext cx="231775" cy="3175"/>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0" name="Freeform 18"/>
          <p:cNvSpPr>
            <a:spLocks/>
          </p:cNvSpPr>
          <p:nvPr/>
        </p:nvSpPr>
        <p:spPr bwMode="auto">
          <a:xfrm>
            <a:off x="2995613" y="2671763"/>
            <a:ext cx="46037"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1" name="Freeform 19"/>
          <p:cNvSpPr>
            <a:spLocks/>
          </p:cNvSpPr>
          <p:nvPr/>
        </p:nvSpPr>
        <p:spPr bwMode="auto">
          <a:xfrm>
            <a:off x="3087688" y="2671763"/>
            <a:ext cx="234950" cy="3175"/>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2" name="Freeform 20"/>
          <p:cNvSpPr>
            <a:spLocks/>
          </p:cNvSpPr>
          <p:nvPr/>
        </p:nvSpPr>
        <p:spPr bwMode="auto">
          <a:xfrm>
            <a:off x="3370263" y="2671763"/>
            <a:ext cx="46037"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3" name="Freeform 21"/>
          <p:cNvSpPr>
            <a:spLocks/>
          </p:cNvSpPr>
          <p:nvPr/>
        </p:nvSpPr>
        <p:spPr bwMode="auto">
          <a:xfrm>
            <a:off x="3462338" y="2671763"/>
            <a:ext cx="234950"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4" name="Freeform 22"/>
          <p:cNvSpPr>
            <a:spLocks/>
          </p:cNvSpPr>
          <p:nvPr/>
        </p:nvSpPr>
        <p:spPr bwMode="auto">
          <a:xfrm>
            <a:off x="3744913" y="2671763"/>
            <a:ext cx="46037" cy="3175"/>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5" name="Freeform 23"/>
          <p:cNvSpPr>
            <a:spLocks/>
          </p:cNvSpPr>
          <p:nvPr/>
        </p:nvSpPr>
        <p:spPr bwMode="auto">
          <a:xfrm>
            <a:off x="3836988" y="2671763"/>
            <a:ext cx="231775"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6" name="Freeform 24"/>
          <p:cNvSpPr>
            <a:spLocks/>
          </p:cNvSpPr>
          <p:nvPr/>
        </p:nvSpPr>
        <p:spPr bwMode="auto">
          <a:xfrm>
            <a:off x="4114800" y="2671763"/>
            <a:ext cx="46038" cy="3175"/>
          </a:xfrm>
          <a:custGeom>
            <a:avLst/>
            <a:gdLst>
              <a:gd name="T0" fmla="*/ 0 w 123"/>
              <a:gd name="T1" fmla="*/ 121 w 123"/>
              <a:gd name="T2" fmla="*/ 123 w 123"/>
            </a:gdLst>
            <a:ahLst/>
            <a:cxnLst>
              <a:cxn ang="0">
                <a:pos x="T0" y="0"/>
              </a:cxn>
              <a:cxn ang="0">
                <a:pos x="T1" y="0"/>
              </a:cxn>
              <a:cxn ang="0">
                <a:pos x="T2" y="0"/>
              </a:cxn>
            </a:cxnLst>
            <a:rect l="0" t="0" r="r" b="b"/>
            <a:pathLst>
              <a:path w="123">
                <a:moveTo>
                  <a:pt x="0" y="0"/>
                </a:moveTo>
                <a:lnTo>
                  <a:pt x="121"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7" name="Freeform 25"/>
          <p:cNvSpPr>
            <a:spLocks/>
          </p:cNvSpPr>
          <p:nvPr/>
        </p:nvSpPr>
        <p:spPr bwMode="auto">
          <a:xfrm>
            <a:off x="4206875" y="2671763"/>
            <a:ext cx="236538" cy="3175"/>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8" name="Freeform 26"/>
          <p:cNvSpPr>
            <a:spLocks/>
          </p:cNvSpPr>
          <p:nvPr/>
        </p:nvSpPr>
        <p:spPr bwMode="auto">
          <a:xfrm>
            <a:off x="4489450" y="2671763"/>
            <a:ext cx="46038"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19" name="Freeform 27"/>
          <p:cNvSpPr>
            <a:spLocks/>
          </p:cNvSpPr>
          <p:nvPr/>
        </p:nvSpPr>
        <p:spPr bwMode="auto">
          <a:xfrm>
            <a:off x="4581525" y="2671763"/>
            <a:ext cx="231775" cy="3175"/>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0" name="Freeform 28"/>
          <p:cNvSpPr>
            <a:spLocks/>
          </p:cNvSpPr>
          <p:nvPr/>
        </p:nvSpPr>
        <p:spPr bwMode="auto">
          <a:xfrm>
            <a:off x="4859338" y="2671763"/>
            <a:ext cx="50800"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1" name="Freeform 29"/>
          <p:cNvSpPr>
            <a:spLocks/>
          </p:cNvSpPr>
          <p:nvPr/>
        </p:nvSpPr>
        <p:spPr bwMode="auto">
          <a:xfrm>
            <a:off x="4953000" y="2671763"/>
            <a:ext cx="234950" cy="3175"/>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2" name="Freeform 30"/>
          <p:cNvSpPr>
            <a:spLocks/>
          </p:cNvSpPr>
          <p:nvPr/>
        </p:nvSpPr>
        <p:spPr bwMode="auto">
          <a:xfrm>
            <a:off x="5233988" y="2671763"/>
            <a:ext cx="47625" cy="3175"/>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3" name="Freeform 31"/>
          <p:cNvSpPr>
            <a:spLocks/>
          </p:cNvSpPr>
          <p:nvPr/>
        </p:nvSpPr>
        <p:spPr bwMode="auto">
          <a:xfrm>
            <a:off x="5327650" y="2671763"/>
            <a:ext cx="234950"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4" name="Freeform 32"/>
          <p:cNvSpPr>
            <a:spLocks/>
          </p:cNvSpPr>
          <p:nvPr/>
        </p:nvSpPr>
        <p:spPr bwMode="auto">
          <a:xfrm>
            <a:off x="5608638" y="2671763"/>
            <a:ext cx="47625"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5" name="Freeform 33"/>
          <p:cNvSpPr>
            <a:spLocks/>
          </p:cNvSpPr>
          <p:nvPr/>
        </p:nvSpPr>
        <p:spPr bwMode="auto">
          <a:xfrm>
            <a:off x="5702300" y="2671763"/>
            <a:ext cx="231775" cy="3175"/>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6" name="Freeform 34"/>
          <p:cNvSpPr>
            <a:spLocks/>
          </p:cNvSpPr>
          <p:nvPr/>
        </p:nvSpPr>
        <p:spPr bwMode="auto">
          <a:xfrm>
            <a:off x="5980113" y="2671763"/>
            <a:ext cx="46037" cy="3175"/>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7" name="Freeform 35"/>
          <p:cNvSpPr>
            <a:spLocks/>
          </p:cNvSpPr>
          <p:nvPr/>
        </p:nvSpPr>
        <p:spPr bwMode="auto">
          <a:xfrm>
            <a:off x="6072188" y="2671763"/>
            <a:ext cx="236537" cy="3175"/>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8" name="Freeform 36"/>
          <p:cNvSpPr>
            <a:spLocks/>
          </p:cNvSpPr>
          <p:nvPr/>
        </p:nvSpPr>
        <p:spPr bwMode="auto">
          <a:xfrm>
            <a:off x="6354763" y="2671763"/>
            <a:ext cx="46037"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29" name="Freeform 37"/>
          <p:cNvSpPr>
            <a:spLocks/>
          </p:cNvSpPr>
          <p:nvPr/>
        </p:nvSpPr>
        <p:spPr bwMode="auto">
          <a:xfrm>
            <a:off x="6446838" y="2671763"/>
            <a:ext cx="231775"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0" name="Freeform 38"/>
          <p:cNvSpPr>
            <a:spLocks/>
          </p:cNvSpPr>
          <p:nvPr/>
        </p:nvSpPr>
        <p:spPr bwMode="auto">
          <a:xfrm>
            <a:off x="6724650" y="2671763"/>
            <a:ext cx="50800" cy="3175"/>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1" name="Freeform 39"/>
          <p:cNvSpPr>
            <a:spLocks/>
          </p:cNvSpPr>
          <p:nvPr/>
        </p:nvSpPr>
        <p:spPr bwMode="auto">
          <a:xfrm>
            <a:off x="6821488" y="2671763"/>
            <a:ext cx="231775" cy="3175"/>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2" name="Freeform 40"/>
          <p:cNvSpPr>
            <a:spLocks/>
          </p:cNvSpPr>
          <p:nvPr/>
        </p:nvSpPr>
        <p:spPr bwMode="auto">
          <a:xfrm>
            <a:off x="7099300" y="2671763"/>
            <a:ext cx="46038"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3" name="Freeform 41"/>
          <p:cNvSpPr>
            <a:spLocks/>
          </p:cNvSpPr>
          <p:nvPr/>
        </p:nvSpPr>
        <p:spPr bwMode="auto">
          <a:xfrm>
            <a:off x="7192963" y="2671763"/>
            <a:ext cx="234950" cy="3175"/>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4" name="Freeform 42"/>
          <p:cNvSpPr>
            <a:spLocks/>
          </p:cNvSpPr>
          <p:nvPr/>
        </p:nvSpPr>
        <p:spPr bwMode="auto">
          <a:xfrm>
            <a:off x="7473950" y="2671763"/>
            <a:ext cx="46038"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5" name="Freeform 43"/>
          <p:cNvSpPr>
            <a:spLocks/>
          </p:cNvSpPr>
          <p:nvPr/>
        </p:nvSpPr>
        <p:spPr bwMode="auto">
          <a:xfrm>
            <a:off x="7566025" y="2671763"/>
            <a:ext cx="231775" cy="3175"/>
          </a:xfrm>
          <a:custGeom>
            <a:avLst/>
            <a:gdLst>
              <a:gd name="T0" fmla="*/ 0 w 605"/>
              <a:gd name="T1" fmla="*/ 603 w 605"/>
              <a:gd name="T2" fmla="*/ 605 w 605"/>
            </a:gdLst>
            <a:ahLst/>
            <a:cxnLst>
              <a:cxn ang="0">
                <a:pos x="T0" y="0"/>
              </a:cxn>
              <a:cxn ang="0">
                <a:pos x="T1" y="0"/>
              </a:cxn>
              <a:cxn ang="0">
                <a:pos x="T2" y="0"/>
              </a:cxn>
            </a:cxnLst>
            <a:rect l="0" t="0" r="r" b="b"/>
            <a:pathLst>
              <a:path w="605">
                <a:moveTo>
                  <a:pt x="0" y="0"/>
                </a:moveTo>
                <a:lnTo>
                  <a:pt x="603"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6" name="Freeform 44"/>
          <p:cNvSpPr>
            <a:spLocks/>
          </p:cNvSpPr>
          <p:nvPr/>
        </p:nvSpPr>
        <p:spPr bwMode="auto">
          <a:xfrm>
            <a:off x="7845425" y="2671763"/>
            <a:ext cx="46038"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7" name="Freeform 45"/>
          <p:cNvSpPr>
            <a:spLocks/>
          </p:cNvSpPr>
          <p:nvPr/>
        </p:nvSpPr>
        <p:spPr bwMode="auto">
          <a:xfrm>
            <a:off x="7937500" y="2671763"/>
            <a:ext cx="234950"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8" name="Freeform 46"/>
          <p:cNvSpPr>
            <a:spLocks/>
          </p:cNvSpPr>
          <p:nvPr/>
        </p:nvSpPr>
        <p:spPr bwMode="auto">
          <a:xfrm>
            <a:off x="8218488" y="2671763"/>
            <a:ext cx="47625" cy="3175"/>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39" name="Freeform 47"/>
          <p:cNvSpPr>
            <a:spLocks/>
          </p:cNvSpPr>
          <p:nvPr/>
        </p:nvSpPr>
        <p:spPr bwMode="auto">
          <a:xfrm>
            <a:off x="8312150" y="2671763"/>
            <a:ext cx="234950"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0" name="Freeform 48"/>
          <p:cNvSpPr>
            <a:spLocks/>
          </p:cNvSpPr>
          <p:nvPr/>
        </p:nvSpPr>
        <p:spPr bwMode="auto">
          <a:xfrm>
            <a:off x="8589963" y="2671763"/>
            <a:ext cx="50800"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1" name="Freeform 49"/>
          <p:cNvSpPr>
            <a:spLocks/>
          </p:cNvSpPr>
          <p:nvPr/>
        </p:nvSpPr>
        <p:spPr bwMode="auto">
          <a:xfrm>
            <a:off x="8686800" y="2671763"/>
            <a:ext cx="231775"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2" name="Freeform 50"/>
          <p:cNvSpPr>
            <a:spLocks/>
          </p:cNvSpPr>
          <p:nvPr/>
        </p:nvSpPr>
        <p:spPr bwMode="auto">
          <a:xfrm>
            <a:off x="8964613" y="2671763"/>
            <a:ext cx="46037"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3" name="Freeform 51"/>
          <p:cNvSpPr>
            <a:spLocks/>
          </p:cNvSpPr>
          <p:nvPr/>
        </p:nvSpPr>
        <p:spPr bwMode="auto">
          <a:xfrm>
            <a:off x="9056688" y="2671763"/>
            <a:ext cx="236537" cy="3175"/>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4" name="Freeform 52"/>
          <p:cNvSpPr>
            <a:spLocks/>
          </p:cNvSpPr>
          <p:nvPr/>
        </p:nvSpPr>
        <p:spPr bwMode="auto">
          <a:xfrm>
            <a:off x="9339263" y="2671763"/>
            <a:ext cx="46037"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5" name="Freeform 53"/>
          <p:cNvSpPr>
            <a:spLocks/>
          </p:cNvSpPr>
          <p:nvPr/>
        </p:nvSpPr>
        <p:spPr bwMode="auto">
          <a:xfrm>
            <a:off x="9431338" y="2671763"/>
            <a:ext cx="231775" cy="3175"/>
          </a:xfrm>
          <a:custGeom>
            <a:avLst/>
            <a:gdLst>
              <a:gd name="T0" fmla="*/ 0 w 606"/>
              <a:gd name="T1" fmla="*/ 605 w 606"/>
              <a:gd name="T2" fmla="*/ 606 w 606"/>
            </a:gdLst>
            <a:ahLst/>
            <a:cxnLst>
              <a:cxn ang="0">
                <a:pos x="T0" y="0"/>
              </a:cxn>
              <a:cxn ang="0">
                <a:pos x="T1" y="0"/>
              </a:cxn>
              <a:cxn ang="0">
                <a:pos x="T2" y="0"/>
              </a:cxn>
            </a:cxnLst>
            <a:rect l="0" t="0" r="r" b="b"/>
            <a:pathLst>
              <a:path w="606">
                <a:moveTo>
                  <a:pt x="0" y="0"/>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6" name="Freeform 54"/>
          <p:cNvSpPr>
            <a:spLocks/>
          </p:cNvSpPr>
          <p:nvPr/>
        </p:nvSpPr>
        <p:spPr bwMode="auto">
          <a:xfrm>
            <a:off x="9709150" y="2671763"/>
            <a:ext cx="47625" cy="3175"/>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7" name="Freeform 55"/>
          <p:cNvSpPr>
            <a:spLocks/>
          </p:cNvSpPr>
          <p:nvPr/>
        </p:nvSpPr>
        <p:spPr bwMode="auto">
          <a:xfrm>
            <a:off x="9802813" y="2671763"/>
            <a:ext cx="234950" cy="3175"/>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8" name="Freeform 56"/>
          <p:cNvSpPr>
            <a:spLocks/>
          </p:cNvSpPr>
          <p:nvPr/>
        </p:nvSpPr>
        <p:spPr bwMode="auto">
          <a:xfrm>
            <a:off x="10083800" y="2671763"/>
            <a:ext cx="46038"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49" name="Freeform 57"/>
          <p:cNvSpPr>
            <a:spLocks/>
          </p:cNvSpPr>
          <p:nvPr/>
        </p:nvSpPr>
        <p:spPr bwMode="auto">
          <a:xfrm>
            <a:off x="10177463" y="2671763"/>
            <a:ext cx="261937" cy="3175"/>
          </a:xfrm>
          <a:custGeom>
            <a:avLst/>
            <a:gdLst>
              <a:gd name="T0" fmla="*/ 0 w 683"/>
              <a:gd name="T1" fmla="*/ 682 w 683"/>
              <a:gd name="T2" fmla="*/ 683 w 683"/>
            </a:gdLst>
            <a:ahLst/>
            <a:cxnLst>
              <a:cxn ang="0">
                <a:pos x="T0" y="0"/>
              </a:cxn>
              <a:cxn ang="0">
                <a:pos x="T1" y="0"/>
              </a:cxn>
              <a:cxn ang="0">
                <a:pos x="T2" y="0"/>
              </a:cxn>
            </a:cxnLst>
            <a:rect l="0" t="0" r="r" b="b"/>
            <a:pathLst>
              <a:path w="683">
                <a:moveTo>
                  <a:pt x="0" y="0"/>
                </a:moveTo>
                <a:lnTo>
                  <a:pt x="682" y="0"/>
                </a:lnTo>
                <a:lnTo>
                  <a:pt x="6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0" name="Freeform 58"/>
          <p:cNvSpPr>
            <a:spLocks/>
          </p:cNvSpPr>
          <p:nvPr/>
        </p:nvSpPr>
        <p:spPr bwMode="auto">
          <a:xfrm>
            <a:off x="2284413" y="2671763"/>
            <a:ext cx="4762" cy="1119187"/>
          </a:xfrm>
          <a:custGeom>
            <a:avLst/>
            <a:gdLst>
              <a:gd name="T0" fmla="*/ 0 w 1"/>
              <a:gd name="T1" fmla="*/ 0 h 2905"/>
              <a:gd name="T2" fmla="*/ 0 w 1"/>
              <a:gd name="T3" fmla="*/ 2905 h 2905"/>
              <a:gd name="T4" fmla="*/ 1 w 1"/>
              <a:gd name="T5" fmla="*/ 2905 h 2905"/>
            </a:gdLst>
            <a:ahLst/>
            <a:cxnLst>
              <a:cxn ang="0">
                <a:pos x="T0" y="T1"/>
              </a:cxn>
              <a:cxn ang="0">
                <a:pos x="T2" y="T3"/>
              </a:cxn>
              <a:cxn ang="0">
                <a:pos x="T4" y="T5"/>
              </a:cxn>
            </a:cxnLst>
            <a:rect l="0" t="0" r="r" b="b"/>
            <a:pathLst>
              <a:path w="1" h="2905">
                <a:moveTo>
                  <a:pt x="0" y="0"/>
                </a:moveTo>
                <a:lnTo>
                  <a:pt x="0" y="2905"/>
                </a:lnTo>
                <a:lnTo>
                  <a:pt x="1"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1" name="Freeform 59"/>
          <p:cNvSpPr>
            <a:spLocks/>
          </p:cNvSpPr>
          <p:nvPr/>
        </p:nvSpPr>
        <p:spPr bwMode="auto">
          <a:xfrm>
            <a:off x="2284413" y="3790950"/>
            <a:ext cx="185737" cy="4763"/>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2" name="Freeform 60"/>
          <p:cNvSpPr>
            <a:spLocks/>
          </p:cNvSpPr>
          <p:nvPr/>
        </p:nvSpPr>
        <p:spPr bwMode="auto">
          <a:xfrm>
            <a:off x="2516188" y="3790950"/>
            <a:ext cx="46037" cy="4763"/>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3" name="Freeform 61"/>
          <p:cNvSpPr>
            <a:spLocks/>
          </p:cNvSpPr>
          <p:nvPr/>
        </p:nvSpPr>
        <p:spPr bwMode="auto">
          <a:xfrm>
            <a:off x="2609850" y="3790950"/>
            <a:ext cx="230188" cy="4763"/>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4" name="Freeform 62"/>
          <p:cNvSpPr>
            <a:spLocks/>
          </p:cNvSpPr>
          <p:nvPr/>
        </p:nvSpPr>
        <p:spPr bwMode="auto">
          <a:xfrm>
            <a:off x="2887663" y="3790950"/>
            <a:ext cx="46037" cy="4763"/>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5" name="Freeform 63"/>
          <p:cNvSpPr>
            <a:spLocks/>
          </p:cNvSpPr>
          <p:nvPr/>
        </p:nvSpPr>
        <p:spPr bwMode="auto">
          <a:xfrm>
            <a:off x="2979738" y="3790950"/>
            <a:ext cx="234950" cy="4763"/>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6" name="Freeform 64"/>
          <p:cNvSpPr>
            <a:spLocks/>
          </p:cNvSpPr>
          <p:nvPr/>
        </p:nvSpPr>
        <p:spPr bwMode="auto">
          <a:xfrm>
            <a:off x="3262313" y="3790950"/>
            <a:ext cx="46037" cy="4763"/>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7" name="Freeform 65"/>
          <p:cNvSpPr>
            <a:spLocks/>
          </p:cNvSpPr>
          <p:nvPr/>
        </p:nvSpPr>
        <p:spPr bwMode="auto">
          <a:xfrm>
            <a:off x="3354388" y="3790950"/>
            <a:ext cx="231775" cy="4763"/>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8" name="Freeform 66"/>
          <p:cNvSpPr>
            <a:spLocks/>
          </p:cNvSpPr>
          <p:nvPr/>
        </p:nvSpPr>
        <p:spPr bwMode="auto">
          <a:xfrm>
            <a:off x="3632200" y="3790950"/>
            <a:ext cx="50800" cy="4763"/>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59" name="Freeform 67"/>
          <p:cNvSpPr>
            <a:spLocks/>
          </p:cNvSpPr>
          <p:nvPr/>
        </p:nvSpPr>
        <p:spPr bwMode="auto">
          <a:xfrm>
            <a:off x="3729038" y="3790950"/>
            <a:ext cx="185737" cy="4763"/>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0" name="Freeform 68"/>
          <p:cNvSpPr>
            <a:spLocks/>
          </p:cNvSpPr>
          <p:nvPr/>
        </p:nvSpPr>
        <p:spPr bwMode="auto">
          <a:xfrm>
            <a:off x="2149475" y="3790950"/>
            <a:ext cx="134938" cy="4763"/>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1" name="Freeform 69"/>
          <p:cNvSpPr>
            <a:spLocks/>
          </p:cNvSpPr>
          <p:nvPr/>
        </p:nvSpPr>
        <p:spPr bwMode="auto">
          <a:xfrm>
            <a:off x="2057400" y="3790950"/>
            <a:ext cx="46038" cy="4763"/>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2" name="Freeform 70"/>
          <p:cNvSpPr>
            <a:spLocks/>
          </p:cNvSpPr>
          <p:nvPr/>
        </p:nvSpPr>
        <p:spPr bwMode="auto">
          <a:xfrm>
            <a:off x="1779588" y="3790950"/>
            <a:ext cx="231775" cy="4763"/>
          </a:xfrm>
          <a:custGeom>
            <a:avLst/>
            <a:gdLst>
              <a:gd name="T0" fmla="*/ 603 w 603"/>
              <a:gd name="T1" fmla="*/ 0 w 603"/>
              <a:gd name="T2" fmla="*/ 1 w 603"/>
            </a:gdLst>
            <a:ahLst/>
            <a:cxnLst>
              <a:cxn ang="0">
                <a:pos x="T0" y="0"/>
              </a:cxn>
              <a:cxn ang="0">
                <a:pos x="T1" y="0"/>
              </a:cxn>
              <a:cxn ang="0">
                <a:pos x="T2" y="0"/>
              </a:cxn>
            </a:cxnLst>
            <a:rect l="0" t="0" r="r" b="b"/>
            <a:pathLst>
              <a:path w="603">
                <a:moveTo>
                  <a:pt x="603"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3" name="Freeform 71"/>
          <p:cNvSpPr>
            <a:spLocks/>
          </p:cNvSpPr>
          <p:nvPr/>
        </p:nvSpPr>
        <p:spPr bwMode="auto">
          <a:xfrm>
            <a:off x="1685925" y="3790950"/>
            <a:ext cx="46038" cy="4763"/>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4" name="Freeform 72"/>
          <p:cNvSpPr>
            <a:spLocks/>
          </p:cNvSpPr>
          <p:nvPr/>
        </p:nvSpPr>
        <p:spPr bwMode="auto">
          <a:xfrm>
            <a:off x="1404938" y="3790950"/>
            <a:ext cx="234950" cy="4763"/>
          </a:xfrm>
          <a:custGeom>
            <a:avLst/>
            <a:gdLst>
              <a:gd name="T0" fmla="*/ 605 w 605"/>
              <a:gd name="T1" fmla="*/ 0 w 605"/>
              <a:gd name="T2" fmla="*/ 2 w 605"/>
            </a:gdLst>
            <a:ahLst/>
            <a:cxnLst>
              <a:cxn ang="0">
                <a:pos x="T0" y="0"/>
              </a:cxn>
              <a:cxn ang="0">
                <a:pos x="T1" y="0"/>
              </a:cxn>
              <a:cxn ang="0">
                <a:pos x="T2" y="0"/>
              </a:cxn>
            </a:cxnLst>
            <a:rect l="0" t="0" r="r" b="b"/>
            <a:pathLst>
              <a:path w="605">
                <a:moveTo>
                  <a:pt x="60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5" name="Freeform 73"/>
          <p:cNvSpPr>
            <a:spLocks/>
          </p:cNvSpPr>
          <p:nvPr/>
        </p:nvSpPr>
        <p:spPr bwMode="auto">
          <a:xfrm>
            <a:off x="1311275" y="3790950"/>
            <a:ext cx="46038" cy="4763"/>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6" name="Freeform 74"/>
          <p:cNvSpPr>
            <a:spLocks/>
          </p:cNvSpPr>
          <p:nvPr/>
        </p:nvSpPr>
        <p:spPr bwMode="auto">
          <a:xfrm>
            <a:off x="1033463" y="3790950"/>
            <a:ext cx="231775" cy="4763"/>
          </a:xfrm>
          <a:custGeom>
            <a:avLst/>
            <a:gdLst>
              <a:gd name="T0" fmla="*/ 604 w 604"/>
              <a:gd name="T1" fmla="*/ 0 w 604"/>
              <a:gd name="T2" fmla="*/ 1 w 604"/>
            </a:gdLst>
            <a:ahLst/>
            <a:cxnLst>
              <a:cxn ang="0">
                <a:pos x="T0" y="0"/>
              </a:cxn>
              <a:cxn ang="0">
                <a:pos x="T1" y="0"/>
              </a:cxn>
              <a:cxn ang="0">
                <a:pos x="T2" y="0"/>
              </a:cxn>
            </a:cxnLst>
            <a:rect l="0" t="0" r="r" b="b"/>
            <a:pathLst>
              <a:path w="604">
                <a:moveTo>
                  <a:pt x="60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7" name="Freeform 75"/>
          <p:cNvSpPr>
            <a:spLocks/>
          </p:cNvSpPr>
          <p:nvPr/>
        </p:nvSpPr>
        <p:spPr bwMode="auto">
          <a:xfrm>
            <a:off x="936625" y="3790950"/>
            <a:ext cx="47625" cy="4763"/>
          </a:xfrm>
          <a:custGeom>
            <a:avLst/>
            <a:gdLst>
              <a:gd name="T0" fmla="*/ 120 w 120"/>
              <a:gd name="T1" fmla="*/ 0 w 120"/>
              <a:gd name="T2" fmla="*/ 1 w 120"/>
            </a:gdLst>
            <a:ahLst/>
            <a:cxnLst>
              <a:cxn ang="0">
                <a:pos x="T0" y="0"/>
              </a:cxn>
              <a:cxn ang="0">
                <a:pos x="T1" y="0"/>
              </a:cxn>
              <a:cxn ang="0">
                <a:pos x="T2" y="0"/>
              </a:cxn>
            </a:cxnLst>
            <a:rect l="0" t="0" r="r" b="b"/>
            <a:pathLst>
              <a:path w="120">
                <a:moveTo>
                  <a:pt x="12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8" name="Freeform 76"/>
          <p:cNvSpPr>
            <a:spLocks/>
          </p:cNvSpPr>
          <p:nvPr/>
        </p:nvSpPr>
        <p:spPr bwMode="auto">
          <a:xfrm>
            <a:off x="758825" y="3790950"/>
            <a:ext cx="131763" cy="4763"/>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69" name="Freeform 77"/>
          <p:cNvSpPr>
            <a:spLocks/>
          </p:cNvSpPr>
          <p:nvPr/>
        </p:nvSpPr>
        <p:spPr bwMode="auto">
          <a:xfrm>
            <a:off x="2284413" y="3790950"/>
            <a:ext cx="4762" cy="374650"/>
          </a:xfrm>
          <a:custGeom>
            <a:avLst/>
            <a:gdLst>
              <a:gd name="T0" fmla="*/ 0 w 1"/>
              <a:gd name="T1" fmla="*/ 0 h 969"/>
              <a:gd name="T2" fmla="*/ 0 w 1"/>
              <a:gd name="T3" fmla="*/ 969 h 969"/>
              <a:gd name="T4" fmla="*/ 1 w 1"/>
              <a:gd name="T5" fmla="*/ 969 h 969"/>
            </a:gdLst>
            <a:ahLst/>
            <a:cxnLst>
              <a:cxn ang="0">
                <a:pos x="T0" y="T1"/>
              </a:cxn>
              <a:cxn ang="0">
                <a:pos x="T2" y="T3"/>
              </a:cxn>
              <a:cxn ang="0">
                <a:pos x="T4" y="T5"/>
              </a:cxn>
            </a:cxnLst>
            <a:rect l="0" t="0" r="r" b="b"/>
            <a:pathLst>
              <a:path w="1" h="969">
                <a:moveTo>
                  <a:pt x="0" y="0"/>
                </a:moveTo>
                <a:lnTo>
                  <a:pt x="0" y="969"/>
                </a:lnTo>
                <a:lnTo>
                  <a:pt x="1"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0" name="Freeform 78"/>
          <p:cNvSpPr>
            <a:spLocks/>
          </p:cNvSpPr>
          <p:nvPr/>
        </p:nvSpPr>
        <p:spPr bwMode="auto">
          <a:xfrm>
            <a:off x="2284413" y="1644650"/>
            <a:ext cx="4762" cy="439738"/>
          </a:xfrm>
          <a:custGeom>
            <a:avLst/>
            <a:gdLst>
              <a:gd name="T0" fmla="*/ 0 w 1"/>
              <a:gd name="T1" fmla="*/ 1141 h 1141"/>
              <a:gd name="T2" fmla="*/ 0 w 1"/>
              <a:gd name="T3" fmla="*/ 0 h 1141"/>
              <a:gd name="T4" fmla="*/ 1 w 1"/>
              <a:gd name="T5" fmla="*/ 0 h 1141"/>
            </a:gdLst>
            <a:ahLst/>
            <a:cxnLst>
              <a:cxn ang="0">
                <a:pos x="T0" y="T1"/>
              </a:cxn>
              <a:cxn ang="0">
                <a:pos x="T2" y="T3"/>
              </a:cxn>
              <a:cxn ang="0">
                <a:pos x="T4" y="T5"/>
              </a:cxn>
            </a:cxnLst>
            <a:rect l="0" t="0" r="r" b="b"/>
            <a:pathLst>
              <a:path w="1" h="1141">
                <a:moveTo>
                  <a:pt x="0" y="11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1" name="Freeform 79"/>
          <p:cNvSpPr>
            <a:spLocks/>
          </p:cNvSpPr>
          <p:nvPr/>
        </p:nvSpPr>
        <p:spPr bwMode="auto">
          <a:xfrm>
            <a:off x="2284413" y="1173163"/>
            <a:ext cx="4762" cy="282575"/>
          </a:xfrm>
          <a:custGeom>
            <a:avLst/>
            <a:gdLst>
              <a:gd name="T0" fmla="*/ 0 w 1"/>
              <a:gd name="T1" fmla="*/ 727 h 727"/>
              <a:gd name="T2" fmla="*/ 0 w 1"/>
              <a:gd name="T3" fmla="*/ 0 h 727"/>
              <a:gd name="T4" fmla="*/ 1 w 1"/>
              <a:gd name="T5" fmla="*/ 0 h 727"/>
            </a:gdLst>
            <a:ahLst/>
            <a:cxnLst>
              <a:cxn ang="0">
                <a:pos x="T0" y="T1"/>
              </a:cxn>
              <a:cxn ang="0">
                <a:pos x="T2" y="T3"/>
              </a:cxn>
              <a:cxn ang="0">
                <a:pos x="T4" y="T5"/>
              </a:cxn>
            </a:cxnLst>
            <a:rect l="0" t="0" r="r" b="b"/>
            <a:pathLst>
              <a:path w="1" h="727">
                <a:moveTo>
                  <a:pt x="0" y="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2" name="Freeform 80"/>
          <p:cNvSpPr>
            <a:spLocks/>
          </p:cNvSpPr>
          <p:nvPr/>
        </p:nvSpPr>
        <p:spPr bwMode="auto">
          <a:xfrm>
            <a:off x="2284413" y="1547813"/>
            <a:ext cx="185737" cy="4762"/>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3" name="Freeform 81"/>
          <p:cNvSpPr>
            <a:spLocks/>
          </p:cNvSpPr>
          <p:nvPr/>
        </p:nvSpPr>
        <p:spPr bwMode="auto">
          <a:xfrm>
            <a:off x="2516188" y="1547813"/>
            <a:ext cx="46037"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4" name="Freeform 82"/>
          <p:cNvSpPr>
            <a:spLocks/>
          </p:cNvSpPr>
          <p:nvPr/>
        </p:nvSpPr>
        <p:spPr bwMode="auto">
          <a:xfrm>
            <a:off x="2609850" y="1547813"/>
            <a:ext cx="230188" cy="4762"/>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5" name="Freeform 83"/>
          <p:cNvSpPr>
            <a:spLocks/>
          </p:cNvSpPr>
          <p:nvPr/>
        </p:nvSpPr>
        <p:spPr bwMode="auto">
          <a:xfrm>
            <a:off x="2887663" y="1547813"/>
            <a:ext cx="46037" cy="4762"/>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6" name="Freeform 84"/>
          <p:cNvSpPr>
            <a:spLocks/>
          </p:cNvSpPr>
          <p:nvPr/>
        </p:nvSpPr>
        <p:spPr bwMode="auto">
          <a:xfrm>
            <a:off x="2979738" y="1547813"/>
            <a:ext cx="234950" cy="4762"/>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7" name="Freeform 85"/>
          <p:cNvSpPr>
            <a:spLocks/>
          </p:cNvSpPr>
          <p:nvPr/>
        </p:nvSpPr>
        <p:spPr bwMode="auto">
          <a:xfrm>
            <a:off x="3262313" y="1547813"/>
            <a:ext cx="46037" cy="4762"/>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8" name="Freeform 86"/>
          <p:cNvSpPr>
            <a:spLocks/>
          </p:cNvSpPr>
          <p:nvPr/>
        </p:nvSpPr>
        <p:spPr bwMode="auto">
          <a:xfrm>
            <a:off x="3354388" y="1547813"/>
            <a:ext cx="231775" cy="4762"/>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79" name="Freeform 87"/>
          <p:cNvSpPr>
            <a:spLocks/>
          </p:cNvSpPr>
          <p:nvPr/>
        </p:nvSpPr>
        <p:spPr bwMode="auto">
          <a:xfrm>
            <a:off x="3632200" y="1547813"/>
            <a:ext cx="50800"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0" name="Freeform 88"/>
          <p:cNvSpPr>
            <a:spLocks/>
          </p:cNvSpPr>
          <p:nvPr/>
        </p:nvSpPr>
        <p:spPr bwMode="auto">
          <a:xfrm>
            <a:off x="3729038" y="1547813"/>
            <a:ext cx="185737" cy="4762"/>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1" name="Freeform 89"/>
          <p:cNvSpPr>
            <a:spLocks/>
          </p:cNvSpPr>
          <p:nvPr/>
        </p:nvSpPr>
        <p:spPr bwMode="auto">
          <a:xfrm>
            <a:off x="2149475" y="1547813"/>
            <a:ext cx="134938" cy="4762"/>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2" name="Freeform 90"/>
          <p:cNvSpPr>
            <a:spLocks/>
          </p:cNvSpPr>
          <p:nvPr/>
        </p:nvSpPr>
        <p:spPr bwMode="auto">
          <a:xfrm>
            <a:off x="2057400" y="1547813"/>
            <a:ext cx="46038" cy="4762"/>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3" name="Freeform 91"/>
          <p:cNvSpPr>
            <a:spLocks/>
          </p:cNvSpPr>
          <p:nvPr/>
        </p:nvSpPr>
        <p:spPr bwMode="auto">
          <a:xfrm>
            <a:off x="1779588" y="1547813"/>
            <a:ext cx="231775" cy="4762"/>
          </a:xfrm>
          <a:custGeom>
            <a:avLst/>
            <a:gdLst>
              <a:gd name="T0" fmla="*/ 603 w 603"/>
              <a:gd name="T1" fmla="*/ 0 w 603"/>
              <a:gd name="T2" fmla="*/ 1 w 603"/>
            </a:gdLst>
            <a:ahLst/>
            <a:cxnLst>
              <a:cxn ang="0">
                <a:pos x="T0" y="0"/>
              </a:cxn>
              <a:cxn ang="0">
                <a:pos x="T1" y="0"/>
              </a:cxn>
              <a:cxn ang="0">
                <a:pos x="T2" y="0"/>
              </a:cxn>
            </a:cxnLst>
            <a:rect l="0" t="0" r="r" b="b"/>
            <a:pathLst>
              <a:path w="603">
                <a:moveTo>
                  <a:pt x="603"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4" name="Freeform 92"/>
          <p:cNvSpPr>
            <a:spLocks/>
          </p:cNvSpPr>
          <p:nvPr/>
        </p:nvSpPr>
        <p:spPr bwMode="auto">
          <a:xfrm>
            <a:off x="1685925" y="1547813"/>
            <a:ext cx="46038" cy="4762"/>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5" name="Freeform 93"/>
          <p:cNvSpPr>
            <a:spLocks/>
          </p:cNvSpPr>
          <p:nvPr/>
        </p:nvSpPr>
        <p:spPr bwMode="auto">
          <a:xfrm>
            <a:off x="1404938" y="1547813"/>
            <a:ext cx="234950" cy="4762"/>
          </a:xfrm>
          <a:custGeom>
            <a:avLst/>
            <a:gdLst>
              <a:gd name="T0" fmla="*/ 605 w 605"/>
              <a:gd name="T1" fmla="*/ 0 w 605"/>
              <a:gd name="T2" fmla="*/ 2 w 605"/>
            </a:gdLst>
            <a:ahLst/>
            <a:cxnLst>
              <a:cxn ang="0">
                <a:pos x="T0" y="0"/>
              </a:cxn>
              <a:cxn ang="0">
                <a:pos x="T1" y="0"/>
              </a:cxn>
              <a:cxn ang="0">
                <a:pos x="T2" y="0"/>
              </a:cxn>
            </a:cxnLst>
            <a:rect l="0" t="0" r="r" b="b"/>
            <a:pathLst>
              <a:path w="605">
                <a:moveTo>
                  <a:pt x="60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6" name="Freeform 94"/>
          <p:cNvSpPr>
            <a:spLocks/>
          </p:cNvSpPr>
          <p:nvPr/>
        </p:nvSpPr>
        <p:spPr bwMode="auto">
          <a:xfrm>
            <a:off x="1311275" y="1547813"/>
            <a:ext cx="46038" cy="4762"/>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7" name="Freeform 95"/>
          <p:cNvSpPr>
            <a:spLocks/>
          </p:cNvSpPr>
          <p:nvPr/>
        </p:nvSpPr>
        <p:spPr bwMode="auto">
          <a:xfrm>
            <a:off x="1033463" y="1547813"/>
            <a:ext cx="231775" cy="4762"/>
          </a:xfrm>
          <a:custGeom>
            <a:avLst/>
            <a:gdLst>
              <a:gd name="T0" fmla="*/ 604 w 604"/>
              <a:gd name="T1" fmla="*/ 0 w 604"/>
              <a:gd name="T2" fmla="*/ 1 w 604"/>
            </a:gdLst>
            <a:ahLst/>
            <a:cxnLst>
              <a:cxn ang="0">
                <a:pos x="T0" y="0"/>
              </a:cxn>
              <a:cxn ang="0">
                <a:pos x="T1" y="0"/>
              </a:cxn>
              <a:cxn ang="0">
                <a:pos x="T2" y="0"/>
              </a:cxn>
            </a:cxnLst>
            <a:rect l="0" t="0" r="r" b="b"/>
            <a:pathLst>
              <a:path w="604">
                <a:moveTo>
                  <a:pt x="60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8" name="Freeform 96"/>
          <p:cNvSpPr>
            <a:spLocks/>
          </p:cNvSpPr>
          <p:nvPr/>
        </p:nvSpPr>
        <p:spPr bwMode="auto">
          <a:xfrm>
            <a:off x="936625" y="1547813"/>
            <a:ext cx="47625" cy="4762"/>
          </a:xfrm>
          <a:custGeom>
            <a:avLst/>
            <a:gdLst>
              <a:gd name="T0" fmla="*/ 120 w 120"/>
              <a:gd name="T1" fmla="*/ 0 w 120"/>
              <a:gd name="T2" fmla="*/ 1 w 120"/>
            </a:gdLst>
            <a:ahLst/>
            <a:cxnLst>
              <a:cxn ang="0">
                <a:pos x="T0" y="0"/>
              </a:cxn>
              <a:cxn ang="0">
                <a:pos x="T1" y="0"/>
              </a:cxn>
              <a:cxn ang="0">
                <a:pos x="T2" y="0"/>
              </a:cxn>
            </a:cxnLst>
            <a:rect l="0" t="0" r="r" b="b"/>
            <a:pathLst>
              <a:path w="120">
                <a:moveTo>
                  <a:pt x="12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89" name="Freeform 97"/>
          <p:cNvSpPr>
            <a:spLocks/>
          </p:cNvSpPr>
          <p:nvPr/>
        </p:nvSpPr>
        <p:spPr bwMode="auto">
          <a:xfrm>
            <a:off x="758825" y="1547813"/>
            <a:ext cx="131763" cy="4762"/>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90" name="Freeform 98"/>
          <p:cNvSpPr>
            <a:spLocks/>
          </p:cNvSpPr>
          <p:nvPr/>
        </p:nvSpPr>
        <p:spPr bwMode="auto">
          <a:xfrm>
            <a:off x="1909763" y="2671763"/>
            <a:ext cx="4762" cy="1119187"/>
          </a:xfrm>
          <a:custGeom>
            <a:avLst/>
            <a:gdLst>
              <a:gd name="T0" fmla="*/ 0 w 1"/>
              <a:gd name="T1" fmla="*/ 0 h 2905"/>
              <a:gd name="T2" fmla="*/ 0 w 1"/>
              <a:gd name="T3" fmla="*/ 2905 h 2905"/>
              <a:gd name="T4" fmla="*/ 1 w 1"/>
              <a:gd name="T5" fmla="*/ 2905 h 2905"/>
            </a:gdLst>
            <a:ahLst/>
            <a:cxnLst>
              <a:cxn ang="0">
                <a:pos x="T0" y="T1"/>
              </a:cxn>
              <a:cxn ang="0">
                <a:pos x="T2" y="T3"/>
              </a:cxn>
              <a:cxn ang="0">
                <a:pos x="T4" y="T5"/>
              </a:cxn>
            </a:cxnLst>
            <a:rect l="0" t="0" r="r" b="b"/>
            <a:pathLst>
              <a:path w="1" h="2905">
                <a:moveTo>
                  <a:pt x="0" y="0"/>
                </a:moveTo>
                <a:lnTo>
                  <a:pt x="0" y="2905"/>
                </a:lnTo>
                <a:lnTo>
                  <a:pt x="1"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91" name="Freeform 99"/>
          <p:cNvSpPr>
            <a:spLocks/>
          </p:cNvSpPr>
          <p:nvPr/>
        </p:nvSpPr>
        <p:spPr bwMode="auto">
          <a:xfrm>
            <a:off x="1909763" y="3790950"/>
            <a:ext cx="4762" cy="374650"/>
          </a:xfrm>
          <a:custGeom>
            <a:avLst/>
            <a:gdLst>
              <a:gd name="T0" fmla="*/ 0 w 1"/>
              <a:gd name="T1" fmla="*/ 0 h 969"/>
              <a:gd name="T2" fmla="*/ 0 w 1"/>
              <a:gd name="T3" fmla="*/ 969 h 969"/>
              <a:gd name="T4" fmla="*/ 1 w 1"/>
              <a:gd name="T5" fmla="*/ 969 h 969"/>
            </a:gdLst>
            <a:ahLst/>
            <a:cxnLst>
              <a:cxn ang="0">
                <a:pos x="T0" y="T1"/>
              </a:cxn>
              <a:cxn ang="0">
                <a:pos x="T2" y="T3"/>
              </a:cxn>
              <a:cxn ang="0">
                <a:pos x="T4" y="T5"/>
              </a:cxn>
            </a:cxnLst>
            <a:rect l="0" t="0" r="r" b="b"/>
            <a:pathLst>
              <a:path w="1" h="969">
                <a:moveTo>
                  <a:pt x="0" y="0"/>
                </a:moveTo>
                <a:lnTo>
                  <a:pt x="0" y="969"/>
                </a:lnTo>
                <a:lnTo>
                  <a:pt x="1"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92" name="Freeform 100"/>
          <p:cNvSpPr>
            <a:spLocks/>
          </p:cNvSpPr>
          <p:nvPr/>
        </p:nvSpPr>
        <p:spPr bwMode="auto">
          <a:xfrm>
            <a:off x="2655888" y="2671763"/>
            <a:ext cx="3175" cy="1119187"/>
          </a:xfrm>
          <a:custGeom>
            <a:avLst/>
            <a:gdLst>
              <a:gd name="T0" fmla="*/ 0 w 2"/>
              <a:gd name="T1" fmla="*/ 0 h 2905"/>
              <a:gd name="T2" fmla="*/ 0 w 2"/>
              <a:gd name="T3" fmla="*/ 2905 h 2905"/>
              <a:gd name="T4" fmla="*/ 2 w 2"/>
              <a:gd name="T5" fmla="*/ 2905 h 2905"/>
            </a:gdLst>
            <a:ahLst/>
            <a:cxnLst>
              <a:cxn ang="0">
                <a:pos x="T0" y="T1"/>
              </a:cxn>
              <a:cxn ang="0">
                <a:pos x="T2" y="T3"/>
              </a:cxn>
              <a:cxn ang="0">
                <a:pos x="T4" y="T5"/>
              </a:cxn>
            </a:cxnLst>
            <a:rect l="0" t="0" r="r" b="b"/>
            <a:pathLst>
              <a:path w="2" h="2905">
                <a:moveTo>
                  <a:pt x="0" y="0"/>
                </a:moveTo>
                <a:lnTo>
                  <a:pt x="0" y="2905"/>
                </a:lnTo>
                <a:lnTo>
                  <a:pt x="2"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93" name="Freeform 101"/>
          <p:cNvSpPr>
            <a:spLocks/>
          </p:cNvSpPr>
          <p:nvPr/>
        </p:nvSpPr>
        <p:spPr bwMode="auto">
          <a:xfrm>
            <a:off x="2655888" y="3790950"/>
            <a:ext cx="3175" cy="374650"/>
          </a:xfrm>
          <a:custGeom>
            <a:avLst/>
            <a:gdLst>
              <a:gd name="T0" fmla="*/ 0 w 2"/>
              <a:gd name="T1" fmla="*/ 0 h 969"/>
              <a:gd name="T2" fmla="*/ 0 w 2"/>
              <a:gd name="T3" fmla="*/ 969 h 969"/>
              <a:gd name="T4" fmla="*/ 2 w 2"/>
              <a:gd name="T5" fmla="*/ 969 h 969"/>
            </a:gdLst>
            <a:ahLst/>
            <a:cxnLst>
              <a:cxn ang="0">
                <a:pos x="T0" y="T1"/>
              </a:cxn>
              <a:cxn ang="0">
                <a:pos x="T2" y="T3"/>
              </a:cxn>
              <a:cxn ang="0">
                <a:pos x="T4" y="T5"/>
              </a:cxn>
            </a:cxnLst>
            <a:rect l="0" t="0" r="r" b="b"/>
            <a:pathLst>
              <a:path w="2" h="969">
                <a:moveTo>
                  <a:pt x="0" y="0"/>
                </a:moveTo>
                <a:lnTo>
                  <a:pt x="0" y="969"/>
                </a:lnTo>
                <a:lnTo>
                  <a:pt x="2"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94" name="Freeform 102"/>
          <p:cNvSpPr>
            <a:spLocks/>
          </p:cNvSpPr>
          <p:nvPr/>
        </p:nvSpPr>
        <p:spPr bwMode="auto">
          <a:xfrm>
            <a:off x="1909763" y="4165600"/>
            <a:ext cx="746125" cy="3175"/>
          </a:xfrm>
          <a:custGeom>
            <a:avLst/>
            <a:gdLst>
              <a:gd name="T0" fmla="*/ 0 w 1934"/>
              <a:gd name="T1" fmla="*/ 1932 w 1934"/>
              <a:gd name="T2" fmla="*/ 1934 w 1934"/>
            </a:gdLst>
            <a:ahLst/>
            <a:cxnLst>
              <a:cxn ang="0">
                <a:pos x="T0" y="0"/>
              </a:cxn>
              <a:cxn ang="0">
                <a:pos x="T1" y="0"/>
              </a:cxn>
              <a:cxn ang="0">
                <a:pos x="T2" y="0"/>
              </a:cxn>
            </a:cxnLst>
            <a:rect l="0" t="0" r="r" b="b"/>
            <a:pathLst>
              <a:path w="1934">
                <a:moveTo>
                  <a:pt x="0" y="0"/>
                </a:moveTo>
                <a:lnTo>
                  <a:pt x="1932" y="0"/>
                </a:lnTo>
                <a:lnTo>
                  <a:pt x="19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95" name="Freeform 103"/>
          <p:cNvSpPr>
            <a:spLocks/>
          </p:cNvSpPr>
          <p:nvPr/>
        </p:nvSpPr>
        <p:spPr bwMode="auto">
          <a:xfrm>
            <a:off x="1165225" y="1922463"/>
            <a:ext cx="744538" cy="3175"/>
          </a:xfrm>
          <a:custGeom>
            <a:avLst/>
            <a:gdLst>
              <a:gd name="T0" fmla="*/ 0 w 1933"/>
              <a:gd name="T1" fmla="*/ 1932 w 1933"/>
              <a:gd name="T2" fmla="*/ 1933 w 1933"/>
            </a:gdLst>
            <a:ahLst/>
            <a:cxnLst>
              <a:cxn ang="0">
                <a:pos x="T0" y="0"/>
              </a:cxn>
              <a:cxn ang="0">
                <a:pos x="T1" y="0"/>
              </a:cxn>
              <a:cxn ang="0">
                <a:pos x="T2" y="0"/>
              </a:cxn>
            </a:cxnLst>
            <a:rect l="0" t="0" r="r" b="b"/>
            <a:pathLst>
              <a:path w="1933">
                <a:moveTo>
                  <a:pt x="0" y="0"/>
                </a:moveTo>
                <a:lnTo>
                  <a:pt x="1932" y="0"/>
                </a:lnTo>
                <a:lnTo>
                  <a:pt x="19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97" name="Freeform 105"/>
          <p:cNvSpPr>
            <a:spLocks/>
          </p:cNvSpPr>
          <p:nvPr/>
        </p:nvSpPr>
        <p:spPr bwMode="auto">
          <a:xfrm>
            <a:off x="1165225" y="2671763"/>
            <a:ext cx="3175" cy="749300"/>
          </a:xfrm>
          <a:custGeom>
            <a:avLst/>
            <a:gdLst>
              <a:gd name="T0" fmla="*/ 0 w 1"/>
              <a:gd name="T1" fmla="*/ 0 h 1937"/>
              <a:gd name="T2" fmla="*/ 0 w 1"/>
              <a:gd name="T3" fmla="*/ 1937 h 1937"/>
              <a:gd name="T4" fmla="*/ 1 w 1"/>
              <a:gd name="T5" fmla="*/ 1937 h 1937"/>
            </a:gdLst>
            <a:ahLst/>
            <a:cxnLst>
              <a:cxn ang="0">
                <a:pos x="T0" y="T1"/>
              </a:cxn>
              <a:cxn ang="0">
                <a:pos x="T2" y="T3"/>
              </a:cxn>
              <a:cxn ang="0">
                <a:pos x="T4" y="T5"/>
              </a:cxn>
            </a:cxnLst>
            <a:rect l="0" t="0" r="r" b="b"/>
            <a:pathLst>
              <a:path w="1" h="1937">
                <a:moveTo>
                  <a:pt x="0" y="0"/>
                </a:moveTo>
                <a:lnTo>
                  <a:pt x="0" y="1937"/>
                </a:lnTo>
                <a:lnTo>
                  <a:pt x="1" y="19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98" name="Freeform 106"/>
          <p:cNvSpPr>
            <a:spLocks/>
          </p:cNvSpPr>
          <p:nvPr/>
        </p:nvSpPr>
        <p:spPr bwMode="auto">
          <a:xfrm>
            <a:off x="3400425" y="2671763"/>
            <a:ext cx="4763" cy="749300"/>
          </a:xfrm>
          <a:custGeom>
            <a:avLst/>
            <a:gdLst>
              <a:gd name="T0" fmla="*/ 0 w 1"/>
              <a:gd name="T1" fmla="*/ 0 h 1937"/>
              <a:gd name="T2" fmla="*/ 0 w 1"/>
              <a:gd name="T3" fmla="*/ 1937 h 1937"/>
              <a:gd name="T4" fmla="*/ 1 w 1"/>
              <a:gd name="T5" fmla="*/ 1937 h 1937"/>
            </a:gdLst>
            <a:ahLst/>
            <a:cxnLst>
              <a:cxn ang="0">
                <a:pos x="T0" y="T1"/>
              </a:cxn>
              <a:cxn ang="0">
                <a:pos x="T2" y="T3"/>
              </a:cxn>
              <a:cxn ang="0">
                <a:pos x="T4" y="T5"/>
              </a:cxn>
            </a:cxnLst>
            <a:rect l="0" t="0" r="r" b="b"/>
            <a:pathLst>
              <a:path w="1" h="1937">
                <a:moveTo>
                  <a:pt x="0" y="0"/>
                </a:moveTo>
                <a:lnTo>
                  <a:pt x="0" y="1937"/>
                </a:lnTo>
                <a:lnTo>
                  <a:pt x="1" y="19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899" name="Freeform 107"/>
          <p:cNvSpPr>
            <a:spLocks/>
          </p:cNvSpPr>
          <p:nvPr/>
        </p:nvSpPr>
        <p:spPr bwMode="auto">
          <a:xfrm>
            <a:off x="1165225" y="1922463"/>
            <a:ext cx="3175" cy="315912"/>
          </a:xfrm>
          <a:custGeom>
            <a:avLst/>
            <a:gdLst>
              <a:gd name="T0" fmla="*/ 0 w 1"/>
              <a:gd name="T1" fmla="*/ 823 h 823"/>
              <a:gd name="T2" fmla="*/ 0 w 1"/>
              <a:gd name="T3" fmla="*/ 0 h 823"/>
              <a:gd name="T4" fmla="*/ 1 w 1"/>
              <a:gd name="T5" fmla="*/ 0 h 823"/>
            </a:gdLst>
            <a:ahLst/>
            <a:cxnLst>
              <a:cxn ang="0">
                <a:pos x="T0" y="T1"/>
              </a:cxn>
              <a:cxn ang="0">
                <a:pos x="T2" y="T3"/>
              </a:cxn>
              <a:cxn ang="0">
                <a:pos x="T4" y="T5"/>
              </a:cxn>
            </a:cxnLst>
            <a:rect l="0" t="0" r="r" b="b"/>
            <a:pathLst>
              <a:path w="1" h="823">
                <a:moveTo>
                  <a:pt x="0" y="8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00" name="Freeform 108"/>
          <p:cNvSpPr>
            <a:spLocks/>
          </p:cNvSpPr>
          <p:nvPr/>
        </p:nvSpPr>
        <p:spPr bwMode="auto">
          <a:xfrm>
            <a:off x="3400425" y="1922463"/>
            <a:ext cx="4763" cy="374650"/>
          </a:xfrm>
          <a:custGeom>
            <a:avLst/>
            <a:gdLst>
              <a:gd name="T0" fmla="*/ 0 w 1"/>
              <a:gd name="T1" fmla="*/ 969 h 969"/>
              <a:gd name="T2" fmla="*/ 0 w 1"/>
              <a:gd name="T3" fmla="*/ 0 h 969"/>
              <a:gd name="T4" fmla="*/ 1 w 1"/>
              <a:gd name="T5" fmla="*/ 0 h 969"/>
            </a:gdLst>
            <a:ahLst/>
            <a:cxnLst>
              <a:cxn ang="0">
                <a:pos x="T0" y="T1"/>
              </a:cxn>
              <a:cxn ang="0">
                <a:pos x="T2" y="T3"/>
              </a:cxn>
              <a:cxn ang="0">
                <a:pos x="T4" y="T5"/>
              </a:cxn>
            </a:cxnLst>
            <a:rect l="0" t="0" r="r" b="b"/>
            <a:pathLst>
              <a:path w="1" h="969">
                <a:moveTo>
                  <a:pt x="0"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02" name="Freeform 110"/>
          <p:cNvSpPr>
            <a:spLocks/>
          </p:cNvSpPr>
          <p:nvPr/>
        </p:nvSpPr>
        <p:spPr bwMode="auto">
          <a:xfrm>
            <a:off x="569913" y="2297113"/>
            <a:ext cx="1811337" cy="3175"/>
          </a:xfrm>
          <a:custGeom>
            <a:avLst/>
            <a:gdLst>
              <a:gd name="T0" fmla="*/ 0 w 4693"/>
              <a:gd name="T1" fmla="*/ 4692 w 4693"/>
              <a:gd name="T2" fmla="*/ 4693 w 4693"/>
            </a:gdLst>
            <a:ahLst/>
            <a:cxnLst>
              <a:cxn ang="0">
                <a:pos x="T0" y="0"/>
              </a:cxn>
              <a:cxn ang="0">
                <a:pos x="T1" y="0"/>
              </a:cxn>
              <a:cxn ang="0">
                <a:pos x="T2" y="0"/>
              </a:cxn>
            </a:cxnLst>
            <a:rect l="0" t="0" r="r" b="b"/>
            <a:pathLst>
              <a:path w="4693">
                <a:moveTo>
                  <a:pt x="0" y="0"/>
                </a:moveTo>
                <a:lnTo>
                  <a:pt x="4692" y="0"/>
                </a:lnTo>
                <a:lnTo>
                  <a:pt x="46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03" name="Freeform 111"/>
          <p:cNvSpPr>
            <a:spLocks/>
          </p:cNvSpPr>
          <p:nvPr/>
        </p:nvSpPr>
        <p:spPr bwMode="auto">
          <a:xfrm>
            <a:off x="569913" y="3046413"/>
            <a:ext cx="595312" cy="3175"/>
          </a:xfrm>
          <a:custGeom>
            <a:avLst/>
            <a:gdLst>
              <a:gd name="T0" fmla="*/ 0 w 1543"/>
              <a:gd name="T1" fmla="*/ 1542 w 1543"/>
              <a:gd name="T2" fmla="*/ 1543 w 1543"/>
            </a:gdLst>
            <a:ahLst/>
            <a:cxnLst>
              <a:cxn ang="0">
                <a:pos x="T0" y="0"/>
              </a:cxn>
              <a:cxn ang="0">
                <a:pos x="T1" y="0"/>
              </a:cxn>
              <a:cxn ang="0">
                <a:pos x="T2" y="0"/>
              </a:cxn>
            </a:cxnLst>
            <a:rect l="0" t="0" r="r" b="b"/>
            <a:pathLst>
              <a:path w="1543">
                <a:moveTo>
                  <a:pt x="0" y="0"/>
                </a:moveTo>
                <a:lnTo>
                  <a:pt x="1542" y="0"/>
                </a:lnTo>
                <a:lnTo>
                  <a:pt x="15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04" name="Freeform 112"/>
          <p:cNvSpPr>
            <a:spLocks/>
          </p:cNvSpPr>
          <p:nvPr/>
        </p:nvSpPr>
        <p:spPr bwMode="auto">
          <a:xfrm>
            <a:off x="3400425" y="3046413"/>
            <a:ext cx="668338" cy="3175"/>
          </a:xfrm>
          <a:custGeom>
            <a:avLst/>
            <a:gdLst>
              <a:gd name="T0" fmla="*/ 0 w 1728"/>
              <a:gd name="T1" fmla="*/ 1727 w 1728"/>
              <a:gd name="T2" fmla="*/ 1728 w 1728"/>
            </a:gdLst>
            <a:ahLst/>
            <a:cxnLst>
              <a:cxn ang="0">
                <a:pos x="T0" y="0"/>
              </a:cxn>
              <a:cxn ang="0">
                <a:pos x="T1" y="0"/>
              </a:cxn>
              <a:cxn ang="0">
                <a:pos x="T2" y="0"/>
              </a:cxn>
            </a:cxnLst>
            <a:rect l="0" t="0" r="r" b="b"/>
            <a:pathLst>
              <a:path w="1728">
                <a:moveTo>
                  <a:pt x="0" y="0"/>
                </a:moveTo>
                <a:lnTo>
                  <a:pt x="1727" y="0"/>
                </a:lnTo>
                <a:lnTo>
                  <a:pt x="17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05" name="Freeform 113"/>
          <p:cNvSpPr>
            <a:spLocks/>
          </p:cNvSpPr>
          <p:nvPr/>
        </p:nvSpPr>
        <p:spPr bwMode="auto">
          <a:xfrm>
            <a:off x="2416175" y="2084388"/>
            <a:ext cx="3175" cy="587375"/>
          </a:xfrm>
          <a:custGeom>
            <a:avLst/>
            <a:gdLst>
              <a:gd name="T0" fmla="*/ 0 w 1"/>
              <a:gd name="T1" fmla="*/ 1523 h 1523"/>
              <a:gd name="T2" fmla="*/ 0 w 1"/>
              <a:gd name="T3" fmla="*/ 0 h 1523"/>
              <a:gd name="T4" fmla="*/ 1 w 1"/>
              <a:gd name="T5" fmla="*/ 0 h 1523"/>
            </a:gdLst>
            <a:ahLst/>
            <a:cxnLst>
              <a:cxn ang="0">
                <a:pos x="T0" y="T1"/>
              </a:cxn>
              <a:cxn ang="0">
                <a:pos x="T2" y="T3"/>
              </a:cxn>
              <a:cxn ang="0">
                <a:pos x="T4" y="T5"/>
              </a:cxn>
            </a:cxnLst>
            <a:rect l="0" t="0" r="r" b="b"/>
            <a:pathLst>
              <a:path w="1" h="1523">
                <a:moveTo>
                  <a:pt x="0" y="15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06" name="Freeform 114"/>
          <p:cNvSpPr>
            <a:spLocks/>
          </p:cNvSpPr>
          <p:nvPr/>
        </p:nvSpPr>
        <p:spPr bwMode="auto">
          <a:xfrm>
            <a:off x="2381250" y="2084388"/>
            <a:ext cx="3175" cy="587375"/>
          </a:xfrm>
          <a:custGeom>
            <a:avLst/>
            <a:gdLst>
              <a:gd name="T0" fmla="*/ 0 w 1"/>
              <a:gd name="T1" fmla="*/ 1523 h 1523"/>
              <a:gd name="T2" fmla="*/ 0 w 1"/>
              <a:gd name="T3" fmla="*/ 0 h 1523"/>
              <a:gd name="T4" fmla="*/ 1 w 1"/>
              <a:gd name="T5" fmla="*/ 0 h 1523"/>
            </a:gdLst>
            <a:ahLst/>
            <a:cxnLst>
              <a:cxn ang="0">
                <a:pos x="T0" y="T1"/>
              </a:cxn>
              <a:cxn ang="0">
                <a:pos x="T2" y="T3"/>
              </a:cxn>
              <a:cxn ang="0">
                <a:pos x="T4" y="T5"/>
              </a:cxn>
            </a:cxnLst>
            <a:rect l="0" t="0" r="r" b="b"/>
            <a:pathLst>
              <a:path w="1" h="1523">
                <a:moveTo>
                  <a:pt x="0" y="15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07" name="Freeform 115"/>
          <p:cNvSpPr>
            <a:spLocks/>
          </p:cNvSpPr>
          <p:nvPr/>
        </p:nvSpPr>
        <p:spPr bwMode="auto">
          <a:xfrm>
            <a:off x="2655888" y="2671763"/>
            <a:ext cx="3175" cy="1119187"/>
          </a:xfrm>
          <a:custGeom>
            <a:avLst/>
            <a:gdLst>
              <a:gd name="T0" fmla="*/ 0 w 2"/>
              <a:gd name="T1" fmla="*/ 0 h 2905"/>
              <a:gd name="T2" fmla="*/ 0 w 2"/>
              <a:gd name="T3" fmla="*/ 2905 h 2905"/>
              <a:gd name="T4" fmla="*/ 2 w 2"/>
              <a:gd name="T5" fmla="*/ 2905 h 2905"/>
            </a:gdLst>
            <a:ahLst/>
            <a:cxnLst>
              <a:cxn ang="0">
                <a:pos x="T0" y="T1"/>
              </a:cxn>
              <a:cxn ang="0">
                <a:pos x="T2" y="T3"/>
              </a:cxn>
              <a:cxn ang="0">
                <a:pos x="T4" y="T5"/>
              </a:cxn>
            </a:cxnLst>
            <a:rect l="0" t="0" r="r" b="b"/>
            <a:pathLst>
              <a:path w="2" h="2905">
                <a:moveTo>
                  <a:pt x="0" y="0"/>
                </a:moveTo>
                <a:lnTo>
                  <a:pt x="0" y="2905"/>
                </a:lnTo>
                <a:lnTo>
                  <a:pt x="2"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08" name="Freeform 116"/>
          <p:cNvSpPr>
            <a:spLocks/>
          </p:cNvSpPr>
          <p:nvPr/>
        </p:nvSpPr>
        <p:spPr bwMode="auto">
          <a:xfrm>
            <a:off x="1909763" y="2671763"/>
            <a:ext cx="4762" cy="1119187"/>
          </a:xfrm>
          <a:custGeom>
            <a:avLst/>
            <a:gdLst>
              <a:gd name="T0" fmla="*/ 0 w 1"/>
              <a:gd name="T1" fmla="*/ 0 h 2905"/>
              <a:gd name="T2" fmla="*/ 0 w 1"/>
              <a:gd name="T3" fmla="*/ 2905 h 2905"/>
              <a:gd name="T4" fmla="*/ 1 w 1"/>
              <a:gd name="T5" fmla="*/ 2905 h 2905"/>
            </a:gdLst>
            <a:ahLst/>
            <a:cxnLst>
              <a:cxn ang="0">
                <a:pos x="T0" y="T1"/>
              </a:cxn>
              <a:cxn ang="0">
                <a:pos x="T2" y="T3"/>
              </a:cxn>
              <a:cxn ang="0">
                <a:pos x="T4" y="T5"/>
              </a:cxn>
            </a:cxnLst>
            <a:rect l="0" t="0" r="r" b="b"/>
            <a:pathLst>
              <a:path w="1" h="2905">
                <a:moveTo>
                  <a:pt x="0" y="0"/>
                </a:moveTo>
                <a:lnTo>
                  <a:pt x="0" y="2905"/>
                </a:lnTo>
                <a:lnTo>
                  <a:pt x="1" y="290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09" name="Freeform 117"/>
          <p:cNvSpPr>
            <a:spLocks/>
          </p:cNvSpPr>
          <p:nvPr/>
        </p:nvSpPr>
        <p:spPr bwMode="auto">
          <a:xfrm>
            <a:off x="2655888" y="3790950"/>
            <a:ext cx="3175" cy="374650"/>
          </a:xfrm>
          <a:custGeom>
            <a:avLst/>
            <a:gdLst>
              <a:gd name="T0" fmla="*/ 0 w 2"/>
              <a:gd name="T1" fmla="*/ 0 h 969"/>
              <a:gd name="T2" fmla="*/ 0 w 2"/>
              <a:gd name="T3" fmla="*/ 969 h 969"/>
              <a:gd name="T4" fmla="*/ 2 w 2"/>
              <a:gd name="T5" fmla="*/ 969 h 969"/>
            </a:gdLst>
            <a:ahLst/>
            <a:cxnLst>
              <a:cxn ang="0">
                <a:pos x="T0" y="T1"/>
              </a:cxn>
              <a:cxn ang="0">
                <a:pos x="T2" y="T3"/>
              </a:cxn>
              <a:cxn ang="0">
                <a:pos x="T4" y="T5"/>
              </a:cxn>
            </a:cxnLst>
            <a:rect l="0" t="0" r="r" b="b"/>
            <a:pathLst>
              <a:path w="2" h="969">
                <a:moveTo>
                  <a:pt x="0" y="0"/>
                </a:moveTo>
                <a:lnTo>
                  <a:pt x="0" y="969"/>
                </a:lnTo>
                <a:lnTo>
                  <a:pt x="2"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0" name="Freeform 118"/>
          <p:cNvSpPr>
            <a:spLocks/>
          </p:cNvSpPr>
          <p:nvPr/>
        </p:nvSpPr>
        <p:spPr bwMode="auto">
          <a:xfrm>
            <a:off x="1909763" y="4165600"/>
            <a:ext cx="746125" cy="3175"/>
          </a:xfrm>
          <a:custGeom>
            <a:avLst/>
            <a:gdLst>
              <a:gd name="T0" fmla="*/ 1932 w 1932"/>
              <a:gd name="T1" fmla="*/ 0 w 1932"/>
              <a:gd name="T2" fmla="*/ 1 w 1932"/>
            </a:gdLst>
            <a:ahLst/>
            <a:cxnLst>
              <a:cxn ang="0">
                <a:pos x="T0" y="0"/>
              </a:cxn>
              <a:cxn ang="0">
                <a:pos x="T1" y="0"/>
              </a:cxn>
              <a:cxn ang="0">
                <a:pos x="T2" y="0"/>
              </a:cxn>
            </a:cxnLst>
            <a:rect l="0" t="0" r="r" b="b"/>
            <a:pathLst>
              <a:path w="1932">
                <a:moveTo>
                  <a:pt x="193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1" name="Freeform 119"/>
          <p:cNvSpPr>
            <a:spLocks/>
          </p:cNvSpPr>
          <p:nvPr/>
        </p:nvSpPr>
        <p:spPr bwMode="auto">
          <a:xfrm>
            <a:off x="1909763" y="3790950"/>
            <a:ext cx="4762" cy="374650"/>
          </a:xfrm>
          <a:custGeom>
            <a:avLst/>
            <a:gdLst>
              <a:gd name="T0" fmla="*/ 0 w 1"/>
              <a:gd name="T1" fmla="*/ 0 h 969"/>
              <a:gd name="T2" fmla="*/ 0 w 1"/>
              <a:gd name="T3" fmla="*/ 969 h 969"/>
              <a:gd name="T4" fmla="*/ 1 w 1"/>
              <a:gd name="T5" fmla="*/ 969 h 969"/>
            </a:gdLst>
            <a:ahLst/>
            <a:cxnLst>
              <a:cxn ang="0">
                <a:pos x="T0" y="T1"/>
              </a:cxn>
              <a:cxn ang="0">
                <a:pos x="T2" y="T3"/>
              </a:cxn>
              <a:cxn ang="0">
                <a:pos x="T4" y="T5"/>
              </a:cxn>
            </a:cxnLst>
            <a:rect l="0" t="0" r="r" b="b"/>
            <a:pathLst>
              <a:path w="1" h="969">
                <a:moveTo>
                  <a:pt x="0" y="0"/>
                </a:moveTo>
                <a:lnTo>
                  <a:pt x="0" y="969"/>
                </a:lnTo>
                <a:lnTo>
                  <a:pt x="1" y="9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2" name="Freeform 120"/>
          <p:cNvSpPr>
            <a:spLocks/>
          </p:cNvSpPr>
          <p:nvPr/>
        </p:nvSpPr>
        <p:spPr bwMode="auto">
          <a:xfrm>
            <a:off x="1909763" y="1644650"/>
            <a:ext cx="4762" cy="277813"/>
          </a:xfrm>
          <a:custGeom>
            <a:avLst/>
            <a:gdLst>
              <a:gd name="T0" fmla="*/ 0 w 1"/>
              <a:gd name="T1" fmla="*/ 726 h 726"/>
              <a:gd name="T2" fmla="*/ 0 w 1"/>
              <a:gd name="T3" fmla="*/ 0 h 726"/>
              <a:gd name="T4" fmla="*/ 1 w 1"/>
              <a:gd name="T5" fmla="*/ 0 h 726"/>
            </a:gdLst>
            <a:ahLst/>
            <a:cxnLst>
              <a:cxn ang="0">
                <a:pos x="T0" y="T1"/>
              </a:cxn>
              <a:cxn ang="0">
                <a:pos x="T2" y="T3"/>
              </a:cxn>
              <a:cxn ang="0">
                <a:pos x="T4" y="T5"/>
              </a:cxn>
            </a:cxnLst>
            <a:rect l="0" t="0" r="r" b="b"/>
            <a:pathLst>
              <a:path w="1" h="726">
                <a:moveTo>
                  <a:pt x="0" y="7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3" name="Freeform 121"/>
          <p:cNvSpPr>
            <a:spLocks/>
          </p:cNvSpPr>
          <p:nvPr/>
        </p:nvSpPr>
        <p:spPr bwMode="auto">
          <a:xfrm>
            <a:off x="2655888" y="1644650"/>
            <a:ext cx="3175" cy="277813"/>
          </a:xfrm>
          <a:custGeom>
            <a:avLst/>
            <a:gdLst>
              <a:gd name="T0" fmla="*/ 0 w 2"/>
              <a:gd name="T1" fmla="*/ 726 h 726"/>
              <a:gd name="T2" fmla="*/ 0 w 2"/>
              <a:gd name="T3" fmla="*/ 0 h 726"/>
              <a:gd name="T4" fmla="*/ 2 w 2"/>
              <a:gd name="T5" fmla="*/ 0 h 726"/>
            </a:gdLst>
            <a:ahLst/>
            <a:cxnLst>
              <a:cxn ang="0">
                <a:pos x="T0" y="T1"/>
              </a:cxn>
              <a:cxn ang="0">
                <a:pos x="T2" y="T3"/>
              </a:cxn>
              <a:cxn ang="0">
                <a:pos x="T4" y="T5"/>
              </a:cxn>
            </a:cxnLst>
            <a:rect l="0" t="0" r="r" b="b"/>
            <a:pathLst>
              <a:path w="2" h="726">
                <a:moveTo>
                  <a:pt x="0" y="72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4" name="Freeform 122"/>
          <p:cNvSpPr>
            <a:spLocks/>
          </p:cNvSpPr>
          <p:nvPr/>
        </p:nvSpPr>
        <p:spPr bwMode="auto">
          <a:xfrm>
            <a:off x="2284413" y="1547813"/>
            <a:ext cx="185737" cy="4762"/>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5" name="Freeform 123"/>
          <p:cNvSpPr>
            <a:spLocks/>
          </p:cNvSpPr>
          <p:nvPr/>
        </p:nvSpPr>
        <p:spPr bwMode="auto">
          <a:xfrm>
            <a:off x="2516188" y="1547813"/>
            <a:ext cx="46037"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6" name="Freeform 124"/>
          <p:cNvSpPr>
            <a:spLocks/>
          </p:cNvSpPr>
          <p:nvPr/>
        </p:nvSpPr>
        <p:spPr bwMode="auto">
          <a:xfrm>
            <a:off x="2609850" y="1547813"/>
            <a:ext cx="230188" cy="4762"/>
          </a:xfrm>
          <a:custGeom>
            <a:avLst/>
            <a:gdLst>
              <a:gd name="T0" fmla="*/ 0 w 604"/>
              <a:gd name="T1" fmla="*/ 603 w 604"/>
              <a:gd name="T2" fmla="*/ 604 w 604"/>
            </a:gdLst>
            <a:ahLst/>
            <a:cxnLst>
              <a:cxn ang="0">
                <a:pos x="T0" y="0"/>
              </a:cxn>
              <a:cxn ang="0">
                <a:pos x="T1" y="0"/>
              </a:cxn>
              <a:cxn ang="0">
                <a:pos x="T2" y="0"/>
              </a:cxn>
            </a:cxnLst>
            <a:rect l="0" t="0" r="r" b="b"/>
            <a:pathLst>
              <a:path w="604">
                <a:moveTo>
                  <a:pt x="0" y="0"/>
                </a:moveTo>
                <a:lnTo>
                  <a:pt x="603"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7" name="Freeform 125"/>
          <p:cNvSpPr>
            <a:spLocks/>
          </p:cNvSpPr>
          <p:nvPr/>
        </p:nvSpPr>
        <p:spPr bwMode="auto">
          <a:xfrm>
            <a:off x="2887663" y="1547813"/>
            <a:ext cx="46037" cy="4762"/>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8" name="Freeform 126"/>
          <p:cNvSpPr>
            <a:spLocks/>
          </p:cNvSpPr>
          <p:nvPr/>
        </p:nvSpPr>
        <p:spPr bwMode="auto">
          <a:xfrm>
            <a:off x="2979738" y="1547813"/>
            <a:ext cx="234950" cy="4762"/>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19" name="Freeform 127"/>
          <p:cNvSpPr>
            <a:spLocks/>
          </p:cNvSpPr>
          <p:nvPr/>
        </p:nvSpPr>
        <p:spPr bwMode="auto">
          <a:xfrm>
            <a:off x="3262313" y="1547813"/>
            <a:ext cx="46037" cy="4762"/>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0" name="Freeform 128"/>
          <p:cNvSpPr>
            <a:spLocks/>
          </p:cNvSpPr>
          <p:nvPr/>
        </p:nvSpPr>
        <p:spPr bwMode="auto">
          <a:xfrm>
            <a:off x="3354388" y="1547813"/>
            <a:ext cx="231775" cy="4762"/>
          </a:xfrm>
          <a:custGeom>
            <a:avLst/>
            <a:gdLst>
              <a:gd name="T0" fmla="*/ 0 w 605"/>
              <a:gd name="T1" fmla="*/ 604 w 605"/>
              <a:gd name="T2" fmla="*/ 605 w 605"/>
            </a:gdLst>
            <a:ahLst/>
            <a:cxnLst>
              <a:cxn ang="0">
                <a:pos x="T0" y="0"/>
              </a:cxn>
              <a:cxn ang="0">
                <a:pos x="T1" y="0"/>
              </a:cxn>
              <a:cxn ang="0">
                <a:pos x="T2" y="0"/>
              </a:cxn>
            </a:cxnLst>
            <a:rect l="0" t="0" r="r" b="b"/>
            <a:pathLst>
              <a:path w="605">
                <a:moveTo>
                  <a:pt x="0" y="0"/>
                </a:moveTo>
                <a:lnTo>
                  <a:pt x="604" y="0"/>
                </a:lnTo>
                <a:lnTo>
                  <a:pt x="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1" name="Freeform 129"/>
          <p:cNvSpPr>
            <a:spLocks/>
          </p:cNvSpPr>
          <p:nvPr/>
        </p:nvSpPr>
        <p:spPr bwMode="auto">
          <a:xfrm>
            <a:off x="3632200" y="1547813"/>
            <a:ext cx="50800"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2" name="Freeform 130"/>
          <p:cNvSpPr>
            <a:spLocks/>
          </p:cNvSpPr>
          <p:nvPr/>
        </p:nvSpPr>
        <p:spPr bwMode="auto">
          <a:xfrm>
            <a:off x="3729038" y="1547813"/>
            <a:ext cx="185737" cy="4762"/>
          </a:xfrm>
          <a:custGeom>
            <a:avLst/>
            <a:gdLst>
              <a:gd name="T0" fmla="*/ 0 w 480"/>
              <a:gd name="T1" fmla="*/ 479 w 480"/>
              <a:gd name="T2" fmla="*/ 480 w 480"/>
            </a:gdLst>
            <a:ahLst/>
            <a:cxnLst>
              <a:cxn ang="0">
                <a:pos x="T0" y="0"/>
              </a:cxn>
              <a:cxn ang="0">
                <a:pos x="T1" y="0"/>
              </a:cxn>
              <a:cxn ang="0">
                <a:pos x="T2" y="0"/>
              </a:cxn>
            </a:cxnLst>
            <a:rect l="0" t="0" r="r" b="b"/>
            <a:pathLst>
              <a:path w="480">
                <a:moveTo>
                  <a:pt x="0" y="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3" name="Freeform 131"/>
          <p:cNvSpPr>
            <a:spLocks/>
          </p:cNvSpPr>
          <p:nvPr/>
        </p:nvSpPr>
        <p:spPr bwMode="auto">
          <a:xfrm>
            <a:off x="2149475" y="1547813"/>
            <a:ext cx="134938" cy="4762"/>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4" name="Freeform 132"/>
          <p:cNvSpPr>
            <a:spLocks/>
          </p:cNvSpPr>
          <p:nvPr/>
        </p:nvSpPr>
        <p:spPr bwMode="auto">
          <a:xfrm>
            <a:off x="2057400" y="1547813"/>
            <a:ext cx="46038" cy="4762"/>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5" name="Freeform 133"/>
          <p:cNvSpPr>
            <a:spLocks/>
          </p:cNvSpPr>
          <p:nvPr/>
        </p:nvSpPr>
        <p:spPr bwMode="auto">
          <a:xfrm>
            <a:off x="1779588" y="1547813"/>
            <a:ext cx="231775" cy="4762"/>
          </a:xfrm>
          <a:custGeom>
            <a:avLst/>
            <a:gdLst>
              <a:gd name="T0" fmla="*/ 603 w 603"/>
              <a:gd name="T1" fmla="*/ 0 w 603"/>
              <a:gd name="T2" fmla="*/ 1 w 603"/>
            </a:gdLst>
            <a:ahLst/>
            <a:cxnLst>
              <a:cxn ang="0">
                <a:pos x="T0" y="0"/>
              </a:cxn>
              <a:cxn ang="0">
                <a:pos x="T1" y="0"/>
              </a:cxn>
              <a:cxn ang="0">
                <a:pos x="T2" y="0"/>
              </a:cxn>
            </a:cxnLst>
            <a:rect l="0" t="0" r="r" b="b"/>
            <a:pathLst>
              <a:path w="603">
                <a:moveTo>
                  <a:pt x="603"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6" name="Freeform 134"/>
          <p:cNvSpPr>
            <a:spLocks/>
          </p:cNvSpPr>
          <p:nvPr/>
        </p:nvSpPr>
        <p:spPr bwMode="auto">
          <a:xfrm>
            <a:off x="1685925" y="1547813"/>
            <a:ext cx="46038" cy="4762"/>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7" name="Freeform 135"/>
          <p:cNvSpPr>
            <a:spLocks/>
          </p:cNvSpPr>
          <p:nvPr/>
        </p:nvSpPr>
        <p:spPr bwMode="auto">
          <a:xfrm>
            <a:off x="1404938" y="1547813"/>
            <a:ext cx="234950" cy="4762"/>
          </a:xfrm>
          <a:custGeom>
            <a:avLst/>
            <a:gdLst>
              <a:gd name="T0" fmla="*/ 605 w 605"/>
              <a:gd name="T1" fmla="*/ 0 w 605"/>
              <a:gd name="T2" fmla="*/ 2 w 605"/>
            </a:gdLst>
            <a:ahLst/>
            <a:cxnLst>
              <a:cxn ang="0">
                <a:pos x="T0" y="0"/>
              </a:cxn>
              <a:cxn ang="0">
                <a:pos x="T1" y="0"/>
              </a:cxn>
              <a:cxn ang="0">
                <a:pos x="T2" y="0"/>
              </a:cxn>
            </a:cxnLst>
            <a:rect l="0" t="0" r="r" b="b"/>
            <a:pathLst>
              <a:path w="605">
                <a:moveTo>
                  <a:pt x="60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8" name="Freeform 136"/>
          <p:cNvSpPr>
            <a:spLocks/>
          </p:cNvSpPr>
          <p:nvPr/>
        </p:nvSpPr>
        <p:spPr bwMode="auto">
          <a:xfrm>
            <a:off x="1311275" y="1547813"/>
            <a:ext cx="46038" cy="4762"/>
          </a:xfrm>
          <a:custGeom>
            <a:avLst/>
            <a:gdLst>
              <a:gd name="T0" fmla="*/ 121 w 121"/>
              <a:gd name="T1" fmla="*/ 0 w 121"/>
              <a:gd name="T2" fmla="*/ 1 w 121"/>
            </a:gdLst>
            <a:ahLst/>
            <a:cxnLst>
              <a:cxn ang="0">
                <a:pos x="T0" y="0"/>
              </a:cxn>
              <a:cxn ang="0">
                <a:pos x="T1" y="0"/>
              </a:cxn>
              <a:cxn ang="0">
                <a:pos x="T2" y="0"/>
              </a:cxn>
            </a:cxnLst>
            <a:rect l="0" t="0" r="r" b="b"/>
            <a:pathLst>
              <a:path w="121">
                <a:moveTo>
                  <a:pt x="12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29" name="Freeform 137"/>
          <p:cNvSpPr>
            <a:spLocks/>
          </p:cNvSpPr>
          <p:nvPr/>
        </p:nvSpPr>
        <p:spPr bwMode="auto">
          <a:xfrm>
            <a:off x="1033463" y="1547813"/>
            <a:ext cx="231775" cy="4762"/>
          </a:xfrm>
          <a:custGeom>
            <a:avLst/>
            <a:gdLst>
              <a:gd name="T0" fmla="*/ 604 w 604"/>
              <a:gd name="T1" fmla="*/ 0 w 604"/>
              <a:gd name="T2" fmla="*/ 1 w 604"/>
            </a:gdLst>
            <a:ahLst/>
            <a:cxnLst>
              <a:cxn ang="0">
                <a:pos x="T0" y="0"/>
              </a:cxn>
              <a:cxn ang="0">
                <a:pos x="T1" y="0"/>
              </a:cxn>
              <a:cxn ang="0">
                <a:pos x="T2" y="0"/>
              </a:cxn>
            </a:cxnLst>
            <a:rect l="0" t="0" r="r" b="b"/>
            <a:pathLst>
              <a:path w="604">
                <a:moveTo>
                  <a:pt x="60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0" name="Freeform 138"/>
          <p:cNvSpPr>
            <a:spLocks/>
          </p:cNvSpPr>
          <p:nvPr/>
        </p:nvSpPr>
        <p:spPr bwMode="auto">
          <a:xfrm>
            <a:off x="936625" y="1547813"/>
            <a:ext cx="47625" cy="4762"/>
          </a:xfrm>
          <a:custGeom>
            <a:avLst/>
            <a:gdLst>
              <a:gd name="T0" fmla="*/ 120 w 120"/>
              <a:gd name="T1" fmla="*/ 0 w 120"/>
              <a:gd name="T2" fmla="*/ 1 w 120"/>
            </a:gdLst>
            <a:ahLst/>
            <a:cxnLst>
              <a:cxn ang="0">
                <a:pos x="T0" y="0"/>
              </a:cxn>
              <a:cxn ang="0">
                <a:pos x="T1" y="0"/>
              </a:cxn>
              <a:cxn ang="0">
                <a:pos x="T2" y="0"/>
              </a:cxn>
            </a:cxnLst>
            <a:rect l="0" t="0" r="r" b="b"/>
            <a:pathLst>
              <a:path w="120">
                <a:moveTo>
                  <a:pt x="12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1" name="Freeform 139"/>
          <p:cNvSpPr>
            <a:spLocks/>
          </p:cNvSpPr>
          <p:nvPr/>
        </p:nvSpPr>
        <p:spPr bwMode="auto">
          <a:xfrm>
            <a:off x="758825" y="1547813"/>
            <a:ext cx="131763" cy="4762"/>
          </a:xfrm>
          <a:custGeom>
            <a:avLst/>
            <a:gdLst>
              <a:gd name="T0" fmla="*/ 342 w 342"/>
              <a:gd name="T1" fmla="*/ 0 w 342"/>
              <a:gd name="T2" fmla="*/ 1 w 342"/>
            </a:gdLst>
            <a:ahLst/>
            <a:cxnLst>
              <a:cxn ang="0">
                <a:pos x="T0" y="0"/>
              </a:cxn>
              <a:cxn ang="0">
                <a:pos x="T1" y="0"/>
              </a:cxn>
              <a:cxn ang="0">
                <a:pos x="T2" y="0"/>
              </a:cxn>
            </a:cxnLst>
            <a:rect l="0" t="0" r="r" b="b"/>
            <a:pathLst>
              <a:path w="342">
                <a:moveTo>
                  <a:pt x="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2" name="Freeform 140"/>
          <p:cNvSpPr>
            <a:spLocks/>
          </p:cNvSpPr>
          <p:nvPr/>
        </p:nvSpPr>
        <p:spPr bwMode="auto">
          <a:xfrm>
            <a:off x="1909763" y="1173163"/>
            <a:ext cx="4762" cy="282575"/>
          </a:xfrm>
          <a:custGeom>
            <a:avLst/>
            <a:gdLst>
              <a:gd name="T0" fmla="*/ 0 w 1"/>
              <a:gd name="T1" fmla="*/ 727 h 727"/>
              <a:gd name="T2" fmla="*/ 0 w 1"/>
              <a:gd name="T3" fmla="*/ 0 h 727"/>
              <a:gd name="T4" fmla="*/ 1 w 1"/>
              <a:gd name="T5" fmla="*/ 0 h 727"/>
            </a:gdLst>
            <a:ahLst/>
            <a:cxnLst>
              <a:cxn ang="0">
                <a:pos x="T0" y="T1"/>
              </a:cxn>
              <a:cxn ang="0">
                <a:pos x="T2" y="T3"/>
              </a:cxn>
              <a:cxn ang="0">
                <a:pos x="T4" y="T5"/>
              </a:cxn>
            </a:cxnLst>
            <a:rect l="0" t="0" r="r" b="b"/>
            <a:pathLst>
              <a:path w="1" h="727">
                <a:moveTo>
                  <a:pt x="0" y="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3" name="Freeform 141"/>
          <p:cNvSpPr>
            <a:spLocks/>
          </p:cNvSpPr>
          <p:nvPr/>
        </p:nvSpPr>
        <p:spPr bwMode="auto">
          <a:xfrm>
            <a:off x="2284413" y="1173163"/>
            <a:ext cx="371475" cy="4762"/>
          </a:xfrm>
          <a:custGeom>
            <a:avLst/>
            <a:gdLst>
              <a:gd name="T0" fmla="*/ 966 w 966"/>
              <a:gd name="T1" fmla="*/ 0 w 966"/>
              <a:gd name="T2" fmla="*/ 1 w 966"/>
            </a:gdLst>
            <a:ahLst/>
            <a:cxnLst>
              <a:cxn ang="0">
                <a:pos x="T0" y="0"/>
              </a:cxn>
              <a:cxn ang="0">
                <a:pos x="T1" y="0"/>
              </a:cxn>
              <a:cxn ang="0">
                <a:pos x="T2" y="0"/>
              </a:cxn>
            </a:cxnLst>
            <a:rect l="0" t="0" r="r" b="b"/>
            <a:pathLst>
              <a:path w="966">
                <a:moveTo>
                  <a:pt x="966"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4" name="Freeform 142"/>
          <p:cNvSpPr>
            <a:spLocks/>
          </p:cNvSpPr>
          <p:nvPr/>
        </p:nvSpPr>
        <p:spPr bwMode="auto">
          <a:xfrm>
            <a:off x="2655888" y="1173163"/>
            <a:ext cx="3175" cy="282575"/>
          </a:xfrm>
          <a:custGeom>
            <a:avLst/>
            <a:gdLst>
              <a:gd name="T0" fmla="*/ 0 w 2"/>
              <a:gd name="T1" fmla="*/ 727 h 727"/>
              <a:gd name="T2" fmla="*/ 0 w 2"/>
              <a:gd name="T3" fmla="*/ 0 h 727"/>
              <a:gd name="T4" fmla="*/ 2 w 2"/>
              <a:gd name="T5" fmla="*/ 0 h 727"/>
            </a:gdLst>
            <a:ahLst/>
            <a:cxnLst>
              <a:cxn ang="0">
                <a:pos x="T0" y="T1"/>
              </a:cxn>
              <a:cxn ang="0">
                <a:pos x="T2" y="T3"/>
              </a:cxn>
              <a:cxn ang="0">
                <a:pos x="T4" y="T5"/>
              </a:cxn>
            </a:cxnLst>
            <a:rect l="0" t="0" r="r" b="b"/>
            <a:pathLst>
              <a:path w="2" h="727">
                <a:moveTo>
                  <a:pt x="0" y="72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5" name="Freeform 143"/>
          <p:cNvSpPr>
            <a:spLocks/>
          </p:cNvSpPr>
          <p:nvPr/>
        </p:nvSpPr>
        <p:spPr bwMode="auto">
          <a:xfrm>
            <a:off x="2655888" y="1922463"/>
            <a:ext cx="744537" cy="3175"/>
          </a:xfrm>
          <a:custGeom>
            <a:avLst/>
            <a:gdLst>
              <a:gd name="T0" fmla="*/ 0 w 1933"/>
              <a:gd name="T1" fmla="*/ 1932 w 1933"/>
              <a:gd name="T2" fmla="*/ 1933 w 1933"/>
            </a:gdLst>
            <a:ahLst/>
            <a:cxnLst>
              <a:cxn ang="0">
                <a:pos x="T0" y="0"/>
              </a:cxn>
              <a:cxn ang="0">
                <a:pos x="T1" y="0"/>
              </a:cxn>
              <a:cxn ang="0">
                <a:pos x="T2" y="0"/>
              </a:cxn>
            </a:cxnLst>
            <a:rect l="0" t="0" r="r" b="b"/>
            <a:pathLst>
              <a:path w="1933">
                <a:moveTo>
                  <a:pt x="0" y="0"/>
                </a:moveTo>
                <a:lnTo>
                  <a:pt x="1932" y="0"/>
                </a:lnTo>
                <a:lnTo>
                  <a:pt x="19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6" name="Freeform 144"/>
          <p:cNvSpPr>
            <a:spLocks/>
          </p:cNvSpPr>
          <p:nvPr/>
        </p:nvSpPr>
        <p:spPr bwMode="auto">
          <a:xfrm>
            <a:off x="2281238" y="2084388"/>
            <a:ext cx="3175" cy="4762"/>
          </a:xfrm>
          <a:custGeom>
            <a:avLst/>
            <a:gdLst>
              <a:gd name="T0" fmla="*/ 2 w 2"/>
              <a:gd name="T1" fmla="*/ 0 w 2"/>
              <a:gd name="T2" fmla="*/ 1 w 2"/>
            </a:gdLst>
            <a:ahLst/>
            <a:cxnLst>
              <a:cxn ang="0">
                <a:pos x="T0" y="0"/>
              </a:cxn>
              <a:cxn ang="0">
                <a:pos x="T1" y="0"/>
              </a:cxn>
              <a:cxn ang="0">
                <a:pos x="T2" y="0"/>
              </a:cxn>
            </a:cxnLst>
            <a:rect l="0" t="0" r="r" b="b"/>
            <a:pathLst>
              <a:path w="2">
                <a:moveTo>
                  <a:pt x="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7" name="Freeform 145"/>
          <p:cNvSpPr>
            <a:spLocks/>
          </p:cNvSpPr>
          <p:nvPr/>
        </p:nvSpPr>
        <p:spPr bwMode="auto">
          <a:xfrm>
            <a:off x="2281238" y="2084388"/>
            <a:ext cx="134937" cy="4762"/>
          </a:xfrm>
          <a:custGeom>
            <a:avLst/>
            <a:gdLst>
              <a:gd name="T0" fmla="*/ 0 w 351"/>
              <a:gd name="T1" fmla="*/ 350 w 351"/>
              <a:gd name="T2" fmla="*/ 351 w 351"/>
            </a:gdLst>
            <a:ahLst/>
            <a:cxnLst>
              <a:cxn ang="0">
                <a:pos x="T0" y="0"/>
              </a:cxn>
              <a:cxn ang="0">
                <a:pos x="T1" y="0"/>
              </a:cxn>
              <a:cxn ang="0">
                <a:pos x="T2" y="0"/>
              </a:cxn>
            </a:cxnLst>
            <a:rect l="0" t="0" r="r" b="b"/>
            <a:pathLst>
              <a:path w="351">
                <a:moveTo>
                  <a:pt x="0" y="0"/>
                </a:moveTo>
                <a:lnTo>
                  <a:pt x="350" y="0"/>
                </a:lnTo>
                <a:lnTo>
                  <a:pt x="3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8" name="Freeform 146"/>
          <p:cNvSpPr>
            <a:spLocks/>
          </p:cNvSpPr>
          <p:nvPr/>
        </p:nvSpPr>
        <p:spPr bwMode="auto">
          <a:xfrm>
            <a:off x="501650" y="2297113"/>
            <a:ext cx="134938" cy="374650"/>
          </a:xfrm>
          <a:custGeom>
            <a:avLst/>
            <a:gdLst>
              <a:gd name="T0" fmla="*/ 172 w 346"/>
              <a:gd name="T1" fmla="*/ 0 h 966"/>
              <a:gd name="T2" fmla="*/ 140 w 346"/>
              <a:gd name="T3" fmla="*/ 9 h 966"/>
              <a:gd name="T4" fmla="*/ 108 w 346"/>
              <a:gd name="T5" fmla="*/ 35 h 966"/>
              <a:gd name="T6" fmla="*/ 79 w 346"/>
              <a:gd name="T7" fmla="*/ 77 h 966"/>
              <a:gd name="T8" fmla="*/ 53 w 346"/>
              <a:gd name="T9" fmla="*/ 134 h 966"/>
              <a:gd name="T10" fmla="*/ 32 w 346"/>
              <a:gd name="T11" fmla="*/ 204 h 966"/>
              <a:gd name="T12" fmla="*/ 15 w 346"/>
              <a:gd name="T13" fmla="*/ 283 h 966"/>
              <a:gd name="T14" fmla="*/ 4 w 346"/>
              <a:gd name="T15" fmla="*/ 371 h 966"/>
              <a:gd name="T16" fmla="*/ 0 w 346"/>
              <a:gd name="T17" fmla="*/ 462 h 966"/>
              <a:gd name="T18" fmla="*/ 2 w 346"/>
              <a:gd name="T19" fmla="*/ 553 h 966"/>
              <a:gd name="T20" fmla="*/ 9 w 346"/>
              <a:gd name="T21" fmla="*/ 643 h 966"/>
              <a:gd name="T22" fmla="*/ 23 w 346"/>
              <a:gd name="T23" fmla="*/ 726 h 966"/>
              <a:gd name="T24" fmla="*/ 41 w 346"/>
              <a:gd name="T25" fmla="*/ 801 h 966"/>
              <a:gd name="T26" fmla="*/ 66 w 346"/>
              <a:gd name="T27" fmla="*/ 865 h 966"/>
              <a:gd name="T28" fmla="*/ 93 w 346"/>
              <a:gd name="T29" fmla="*/ 915 h 966"/>
              <a:gd name="T30" fmla="*/ 124 w 346"/>
              <a:gd name="T31" fmla="*/ 949 h 966"/>
              <a:gd name="T32" fmla="*/ 156 w 346"/>
              <a:gd name="T33" fmla="*/ 966 h 966"/>
              <a:gd name="T34" fmla="*/ 189 w 346"/>
              <a:gd name="T35" fmla="*/ 966 h 966"/>
              <a:gd name="T36" fmla="*/ 221 w 346"/>
              <a:gd name="T37" fmla="*/ 949 h 966"/>
              <a:gd name="T38" fmla="*/ 251 w 346"/>
              <a:gd name="T39" fmla="*/ 915 h 966"/>
              <a:gd name="T40" fmla="*/ 279 w 346"/>
              <a:gd name="T41" fmla="*/ 865 h 966"/>
              <a:gd name="T42" fmla="*/ 303 w 346"/>
              <a:gd name="T43" fmla="*/ 801 h 966"/>
              <a:gd name="T44" fmla="*/ 322 w 346"/>
              <a:gd name="T45" fmla="*/ 726 h 966"/>
              <a:gd name="T46" fmla="*/ 336 w 346"/>
              <a:gd name="T47" fmla="*/ 643 h 966"/>
              <a:gd name="T48" fmla="*/ 343 w 346"/>
              <a:gd name="T49" fmla="*/ 553 h 966"/>
              <a:gd name="T50" fmla="*/ 346 w 346"/>
              <a:gd name="T51" fmla="*/ 462 h 966"/>
              <a:gd name="T52" fmla="*/ 340 w 346"/>
              <a:gd name="T53" fmla="*/ 371 h 966"/>
              <a:gd name="T54" fmla="*/ 330 w 346"/>
              <a:gd name="T55" fmla="*/ 283 h 966"/>
              <a:gd name="T56" fmla="*/ 313 w 346"/>
              <a:gd name="T57" fmla="*/ 204 h 966"/>
              <a:gd name="T58" fmla="*/ 292 w 346"/>
              <a:gd name="T59" fmla="*/ 134 h 966"/>
              <a:gd name="T60" fmla="*/ 266 w 346"/>
              <a:gd name="T61" fmla="*/ 77 h 966"/>
              <a:gd name="T62" fmla="*/ 236 w 346"/>
              <a:gd name="T63" fmla="*/ 35 h 966"/>
              <a:gd name="T64" fmla="*/ 205 w 346"/>
              <a:gd name="T65" fmla="*/ 9 h 966"/>
              <a:gd name="T66" fmla="*/ 172 w 346"/>
              <a:gd name="T67" fmla="*/ 0 h 966"/>
              <a:gd name="T68" fmla="*/ 173 w 346"/>
              <a:gd name="T69"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6" h="966">
                <a:moveTo>
                  <a:pt x="172" y="0"/>
                </a:moveTo>
                <a:lnTo>
                  <a:pt x="140" y="9"/>
                </a:lnTo>
                <a:lnTo>
                  <a:pt x="108" y="35"/>
                </a:lnTo>
                <a:lnTo>
                  <a:pt x="79" y="77"/>
                </a:lnTo>
                <a:lnTo>
                  <a:pt x="53" y="134"/>
                </a:lnTo>
                <a:lnTo>
                  <a:pt x="32" y="204"/>
                </a:lnTo>
                <a:lnTo>
                  <a:pt x="15" y="283"/>
                </a:lnTo>
                <a:lnTo>
                  <a:pt x="4" y="371"/>
                </a:lnTo>
                <a:lnTo>
                  <a:pt x="0" y="462"/>
                </a:lnTo>
                <a:lnTo>
                  <a:pt x="2" y="553"/>
                </a:lnTo>
                <a:lnTo>
                  <a:pt x="9" y="643"/>
                </a:lnTo>
                <a:lnTo>
                  <a:pt x="23" y="726"/>
                </a:lnTo>
                <a:lnTo>
                  <a:pt x="41" y="801"/>
                </a:lnTo>
                <a:lnTo>
                  <a:pt x="66" y="865"/>
                </a:lnTo>
                <a:lnTo>
                  <a:pt x="93" y="915"/>
                </a:lnTo>
                <a:lnTo>
                  <a:pt x="124" y="949"/>
                </a:lnTo>
                <a:lnTo>
                  <a:pt x="156" y="966"/>
                </a:lnTo>
                <a:lnTo>
                  <a:pt x="189" y="966"/>
                </a:lnTo>
                <a:lnTo>
                  <a:pt x="221" y="949"/>
                </a:lnTo>
                <a:lnTo>
                  <a:pt x="251" y="915"/>
                </a:lnTo>
                <a:lnTo>
                  <a:pt x="279" y="865"/>
                </a:lnTo>
                <a:lnTo>
                  <a:pt x="303" y="801"/>
                </a:lnTo>
                <a:lnTo>
                  <a:pt x="322" y="726"/>
                </a:lnTo>
                <a:lnTo>
                  <a:pt x="336" y="643"/>
                </a:lnTo>
                <a:lnTo>
                  <a:pt x="343" y="553"/>
                </a:lnTo>
                <a:lnTo>
                  <a:pt x="346" y="462"/>
                </a:lnTo>
                <a:lnTo>
                  <a:pt x="340" y="371"/>
                </a:lnTo>
                <a:lnTo>
                  <a:pt x="330" y="283"/>
                </a:lnTo>
                <a:lnTo>
                  <a:pt x="313" y="204"/>
                </a:lnTo>
                <a:lnTo>
                  <a:pt x="292" y="134"/>
                </a:lnTo>
                <a:lnTo>
                  <a:pt x="266" y="77"/>
                </a:lnTo>
                <a:lnTo>
                  <a:pt x="236" y="35"/>
                </a:lnTo>
                <a:lnTo>
                  <a:pt x="205" y="9"/>
                </a:lnTo>
                <a:lnTo>
                  <a:pt x="172" y="0"/>
                </a:lnTo>
                <a:lnTo>
                  <a:pt x="1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39" name="Freeform 147"/>
          <p:cNvSpPr>
            <a:spLocks/>
          </p:cNvSpPr>
          <p:nvPr/>
        </p:nvSpPr>
        <p:spPr bwMode="auto">
          <a:xfrm>
            <a:off x="504825" y="2671763"/>
            <a:ext cx="65088" cy="374650"/>
          </a:xfrm>
          <a:custGeom>
            <a:avLst/>
            <a:gdLst>
              <a:gd name="T0" fmla="*/ 161 w 162"/>
              <a:gd name="T1" fmla="*/ 0 h 968"/>
              <a:gd name="T2" fmla="*/ 132 w 162"/>
              <a:gd name="T3" fmla="*/ 8 h 968"/>
              <a:gd name="T4" fmla="*/ 103 w 162"/>
              <a:gd name="T5" fmla="*/ 33 h 968"/>
              <a:gd name="T6" fmla="*/ 76 w 162"/>
              <a:gd name="T7" fmla="*/ 72 h 968"/>
              <a:gd name="T8" fmla="*/ 52 w 162"/>
              <a:gd name="T9" fmla="*/ 126 h 968"/>
              <a:gd name="T10" fmla="*/ 32 w 162"/>
              <a:gd name="T11" fmla="*/ 192 h 968"/>
              <a:gd name="T12" fmla="*/ 16 w 162"/>
              <a:gd name="T13" fmla="*/ 269 h 968"/>
              <a:gd name="T14" fmla="*/ 6 w 162"/>
              <a:gd name="T15" fmla="*/ 351 h 968"/>
              <a:gd name="T16" fmla="*/ 0 w 162"/>
              <a:gd name="T17" fmla="*/ 439 h 968"/>
              <a:gd name="T18" fmla="*/ 0 w 162"/>
              <a:gd name="T19" fmla="*/ 529 h 968"/>
              <a:gd name="T20" fmla="*/ 6 w 162"/>
              <a:gd name="T21" fmla="*/ 617 h 968"/>
              <a:gd name="T22" fmla="*/ 16 w 162"/>
              <a:gd name="T23" fmla="*/ 700 h 968"/>
              <a:gd name="T24" fmla="*/ 32 w 162"/>
              <a:gd name="T25" fmla="*/ 775 h 968"/>
              <a:gd name="T26" fmla="*/ 52 w 162"/>
              <a:gd name="T27" fmla="*/ 842 h 968"/>
              <a:gd name="T28" fmla="*/ 76 w 162"/>
              <a:gd name="T29" fmla="*/ 895 h 968"/>
              <a:gd name="T30" fmla="*/ 103 w 162"/>
              <a:gd name="T31" fmla="*/ 936 h 968"/>
              <a:gd name="T32" fmla="*/ 132 w 162"/>
              <a:gd name="T33" fmla="*/ 960 h 968"/>
              <a:gd name="T34" fmla="*/ 161 w 162"/>
              <a:gd name="T35" fmla="*/ 968 h 968"/>
              <a:gd name="T36" fmla="*/ 162 w 162"/>
              <a:gd name="T37" fmla="*/ 968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968">
                <a:moveTo>
                  <a:pt x="161" y="0"/>
                </a:moveTo>
                <a:lnTo>
                  <a:pt x="132" y="8"/>
                </a:lnTo>
                <a:lnTo>
                  <a:pt x="103" y="33"/>
                </a:lnTo>
                <a:lnTo>
                  <a:pt x="76" y="72"/>
                </a:lnTo>
                <a:lnTo>
                  <a:pt x="52" y="126"/>
                </a:lnTo>
                <a:lnTo>
                  <a:pt x="32" y="192"/>
                </a:lnTo>
                <a:lnTo>
                  <a:pt x="16" y="269"/>
                </a:lnTo>
                <a:lnTo>
                  <a:pt x="6" y="351"/>
                </a:lnTo>
                <a:lnTo>
                  <a:pt x="0" y="439"/>
                </a:lnTo>
                <a:lnTo>
                  <a:pt x="0" y="529"/>
                </a:lnTo>
                <a:lnTo>
                  <a:pt x="6" y="617"/>
                </a:lnTo>
                <a:lnTo>
                  <a:pt x="16" y="700"/>
                </a:lnTo>
                <a:lnTo>
                  <a:pt x="32" y="775"/>
                </a:lnTo>
                <a:lnTo>
                  <a:pt x="52" y="842"/>
                </a:lnTo>
                <a:lnTo>
                  <a:pt x="76" y="895"/>
                </a:lnTo>
                <a:lnTo>
                  <a:pt x="103" y="936"/>
                </a:lnTo>
                <a:lnTo>
                  <a:pt x="132" y="960"/>
                </a:lnTo>
                <a:lnTo>
                  <a:pt x="161" y="968"/>
                </a:lnTo>
                <a:lnTo>
                  <a:pt x="162" y="96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0" name="Freeform 148"/>
          <p:cNvSpPr>
            <a:spLocks/>
          </p:cNvSpPr>
          <p:nvPr/>
        </p:nvSpPr>
        <p:spPr bwMode="auto">
          <a:xfrm>
            <a:off x="520700" y="2297113"/>
            <a:ext cx="57150" cy="57150"/>
          </a:xfrm>
          <a:custGeom>
            <a:avLst/>
            <a:gdLst>
              <a:gd name="T0" fmla="*/ 0 w 143"/>
              <a:gd name="T1" fmla="*/ 144 h 144"/>
              <a:gd name="T2" fmla="*/ 142 w 143"/>
              <a:gd name="T3" fmla="*/ 0 h 144"/>
              <a:gd name="T4" fmla="*/ 143 w 143"/>
              <a:gd name="T5" fmla="*/ 0 h 144"/>
            </a:gdLst>
            <a:ahLst/>
            <a:cxnLst>
              <a:cxn ang="0">
                <a:pos x="T0" y="T1"/>
              </a:cxn>
              <a:cxn ang="0">
                <a:pos x="T2" y="T3"/>
              </a:cxn>
              <a:cxn ang="0">
                <a:pos x="T4" y="T5"/>
              </a:cxn>
            </a:cxnLst>
            <a:rect l="0" t="0" r="r" b="b"/>
            <a:pathLst>
              <a:path w="143" h="144">
                <a:moveTo>
                  <a:pt x="0" y="144"/>
                </a:moveTo>
                <a:lnTo>
                  <a:pt x="142" y="0"/>
                </a:lnTo>
                <a:lnTo>
                  <a:pt x="1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1" name="Freeform 149"/>
          <p:cNvSpPr>
            <a:spLocks/>
          </p:cNvSpPr>
          <p:nvPr/>
        </p:nvSpPr>
        <p:spPr bwMode="auto">
          <a:xfrm>
            <a:off x="508000" y="2312988"/>
            <a:ext cx="85725" cy="80962"/>
          </a:xfrm>
          <a:custGeom>
            <a:avLst/>
            <a:gdLst>
              <a:gd name="T0" fmla="*/ 0 w 216"/>
              <a:gd name="T1" fmla="*/ 217 h 217"/>
              <a:gd name="T2" fmla="*/ 215 w 216"/>
              <a:gd name="T3" fmla="*/ 0 h 217"/>
              <a:gd name="T4" fmla="*/ 216 w 216"/>
              <a:gd name="T5" fmla="*/ 0 h 217"/>
            </a:gdLst>
            <a:ahLst/>
            <a:cxnLst>
              <a:cxn ang="0">
                <a:pos x="T0" y="T1"/>
              </a:cxn>
              <a:cxn ang="0">
                <a:pos x="T2" y="T3"/>
              </a:cxn>
              <a:cxn ang="0">
                <a:pos x="T4" y="T5"/>
              </a:cxn>
            </a:cxnLst>
            <a:rect l="0" t="0" r="r" b="b"/>
            <a:pathLst>
              <a:path w="216" h="217">
                <a:moveTo>
                  <a:pt x="0" y="217"/>
                </a:moveTo>
                <a:lnTo>
                  <a:pt x="215" y="0"/>
                </a:lnTo>
                <a:lnTo>
                  <a:pt x="2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2" name="Freeform 150"/>
          <p:cNvSpPr>
            <a:spLocks/>
          </p:cNvSpPr>
          <p:nvPr/>
        </p:nvSpPr>
        <p:spPr bwMode="auto">
          <a:xfrm>
            <a:off x="504825" y="2327275"/>
            <a:ext cx="100013" cy="101600"/>
          </a:xfrm>
          <a:custGeom>
            <a:avLst/>
            <a:gdLst>
              <a:gd name="T0" fmla="*/ 0 w 261"/>
              <a:gd name="T1" fmla="*/ 262 h 262"/>
              <a:gd name="T2" fmla="*/ 260 w 261"/>
              <a:gd name="T3" fmla="*/ 0 h 262"/>
              <a:gd name="T4" fmla="*/ 261 w 261"/>
              <a:gd name="T5" fmla="*/ 0 h 262"/>
            </a:gdLst>
            <a:ahLst/>
            <a:cxnLst>
              <a:cxn ang="0">
                <a:pos x="T0" y="T1"/>
              </a:cxn>
              <a:cxn ang="0">
                <a:pos x="T2" y="T3"/>
              </a:cxn>
              <a:cxn ang="0">
                <a:pos x="T4" y="T5"/>
              </a:cxn>
            </a:cxnLst>
            <a:rect l="0" t="0" r="r" b="b"/>
            <a:pathLst>
              <a:path w="261" h="262">
                <a:moveTo>
                  <a:pt x="0" y="262"/>
                </a:moveTo>
                <a:lnTo>
                  <a:pt x="260" y="0"/>
                </a:lnTo>
                <a:lnTo>
                  <a:pt x="2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3" name="Freeform 151"/>
          <p:cNvSpPr>
            <a:spLocks/>
          </p:cNvSpPr>
          <p:nvPr/>
        </p:nvSpPr>
        <p:spPr bwMode="auto">
          <a:xfrm>
            <a:off x="501650" y="2347913"/>
            <a:ext cx="115888" cy="115887"/>
          </a:xfrm>
          <a:custGeom>
            <a:avLst/>
            <a:gdLst>
              <a:gd name="T0" fmla="*/ 0 w 292"/>
              <a:gd name="T1" fmla="*/ 291 h 291"/>
              <a:gd name="T2" fmla="*/ 291 w 292"/>
              <a:gd name="T3" fmla="*/ 0 h 291"/>
              <a:gd name="T4" fmla="*/ 292 w 292"/>
              <a:gd name="T5" fmla="*/ 0 h 291"/>
            </a:gdLst>
            <a:ahLst/>
            <a:cxnLst>
              <a:cxn ang="0">
                <a:pos x="T0" y="T1"/>
              </a:cxn>
              <a:cxn ang="0">
                <a:pos x="T2" y="T3"/>
              </a:cxn>
              <a:cxn ang="0">
                <a:pos x="T4" y="T5"/>
              </a:cxn>
            </a:cxnLst>
            <a:rect l="0" t="0" r="r" b="b"/>
            <a:pathLst>
              <a:path w="292" h="291">
                <a:moveTo>
                  <a:pt x="0" y="291"/>
                </a:moveTo>
                <a:lnTo>
                  <a:pt x="291" y="0"/>
                </a:lnTo>
                <a:lnTo>
                  <a:pt x="2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4" name="Freeform 152"/>
          <p:cNvSpPr>
            <a:spLocks/>
          </p:cNvSpPr>
          <p:nvPr/>
        </p:nvSpPr>
        <p:spPr bwMode="auto">
          <a:xfrm>
            <a:off x="501650" y="2370138"/>
            <a:ext cx="119063" cy="120650"/>
          </a:xfrm>
          <a:custGeom>
            <a:avLst/>
            <a:gdLst>
              <a:gd name="T0" fmla="*/ 0 w 311"/>
              <a:gd name="T1" fmla="*/ 312 h 312"/>
              <a:gd name="T2" fmla="*/ 310 w 311"/>
              <a:gd name="T3" fmla="*/ 0 h 312"/>
              <a:gd name="T4" fmla="*/ 311 w 311"/>
              <a:gd name="T5" fmla="*/ 0 h 312"/>
            </a:gdLst>
            <a:ahLst/>
            <a:cxnLst>
              <a:cxn ang="0">
                <a:pos x="T0" y="T1"/>
              </a:cxn>
              <a:cxn ang="0">
                <a:pos x="T2" y="T3"/>
              </a:cxn>
              <a:cxn ang="0">
                <a:pos x="T4" y="T5"/>
              </a:cxn>
            </a:cxnLst>
            <a:rect l="0" t="0" r="r" b="b"/>
            <a:pathLst>
              <a:path w="311" h="312">
                <a:moveTo>
                  <a:pt x="0" y="312"/>
                </a:moveTo>
                <a:lnTo>
                  <a:pt x="310" y="0"/>
                </a:lnTo>
                <a:lnTo>
                  <a:pt x="3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5" name="Freeform 153"/>
          <p:cNvSpPr>
            <a:spLocks/>
          </p:cNvSpPr>
          <p:nvPr/>
        </p:nvSpPr>
        <p:spPr bwMode="auto">
          <a:xfrm>
            <a:off x="504825" y="2397125"/>
            <a:ext cx="123825" cy="123825"/>
          </a:xfrm>
          <a:custGeom>
            <a:avLst/>
            <a:gdLst>
              <a:gd name="T0" fmla="*/ 0 w 322"/>
              <a:gd name="T1" fmla="*/ 323 h 323"/>
              <a:gd name="T2" fmla="*/ 321 w 322"/>
              <a:gd name="T3" fmla="*/ 0 h 323"/>
              <a:gd name="T4" fmla="*/ 322 w 322"/>
              <a:gd name="T5" fmla="*/ 0 h 323"/>
            </a:gdLst>
            <a:ahLst/>
            <a:cxnLst>
              <a:cxn ang="0">
                <a:pos x="T0" y="T1"/>
              </a:cxn>
              <a:cxn ang="0">
                <a:pos x="T2" y="T3"/>
              </a:cxn>
              <a:cxn ang="0">
                <a:pos x="T4" y="T5"/>
              </a:cxn>
            </a:cxnLst>
            <a:rect l="0" t="0" r="r" b="b"/>
            <a:pathLst>
              <a:path w="322" h="323">
                <a:moveTo>
                  <a:pt x="0" y="323"/>
                </a:moveTo>
                <a:lnTo>
                  <a:pt x="321" y="0"/>
                </a:lnTo>
                <a:lnTo>
                  <a:pt x="3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6" name="Freeform 154"/>
          <p:cNvSpPr>
            <a:spLocks/>
          </p:cNvSpPr>
          <p:nvPr/>
        </p:nvSpPr>
        <p:spPr bwMode="auto">
          <a:xfrm>
            <a:off x="504825" y="2420938"/>
            <a:ext cx="127000" cy="127000"/>
          </a:xfrm>
          <a:custGeom>
            <a:avLst/>
            <a:gdLst>
              <a:gd name="T0" fmla="*/ 0 w 327"/>
              <a:gd name="T1" fmla="*/ 327 h 327"/>
              <a:gd name="T2" fmla="*/ 326 w 327"/>
              <a:gd name="T3" fmla="*/ 0 h 327"/>
              <a:gd name="T4" fmla="*/ 327 w 327"/>
              <a:gd name="T5" fmla="*/ 0 h 327"/>
            </a:gdLst>
            <a:ahLst/>
            <a:cxnLst>
              <a:cxn ang="0">
                <a:pos x="T0" y="T1"/>
              </a:cxn>
              <a:cxn ang="0">
                <a:pos x="T2" y="T3"/>
              </a:cxn>
              <a:cxn ang="0">
                <a:pos x="T4" y="T5"/>
              </a:cxn>
            </a:cxnLst>
            <a:rect l="0" t="0" r="r" b="b"/>
            <a:pathLst>
              <a:path w="327" h="327">
                <a:moveTo>
                  <a:pt x="0" y="327"/>
                </a:moveTo>
                <a:lnTo>
                  <a:pt x="326" y="0"/>
                </a:lnTo>
                <a:lnTo>
                  <a:pt x="3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7" name="Freeform 155"/>
          <p:cNvSpPr>
            <a:spLocks/>
          </p:cNvSpPr>
          <p:nvPr/>
        </p:nvSpPr>
        <p:spPr bwMode="auto">
          <a:xfrm>
            <a:off x="508000" y="2447925"/>
            <a:ext cx="128588" cy="123825"/>
          </a:xfrm>
          <a:custGeom>
            <a:avLst/>
            <a:gdLst>
              <a:gd name="T0" fmla="*/ 0 w 323"/>
              <a:gd name="T1" fmla="*/ 324 h 324"/>
              <a:gd name="T2" fmla="*/ 322 w 323"/>
              <a:gd name="T3" fmla="*/ 0 h 324"/>
              <a:gd name="T4" fmla="*/ 323 w 323"/>
              <a:gd name="T5" fmla="*/ 0 h 324"/>
            </a:gdLst>
            <a:ahLst/>
            <a:cxnLst>
              <a:cxn ang="0">
                <a:pos x="T0" y="T1"/>
              </a:cxn>
              <a:cxn ang="0">
                <a:pos x="T2" y="T3"/>
              </a:cxn>
              <a:cxn ang="0">
                <a:pos x="T4" y="T5"/>
              </a:cxn>
            </a:cxnLst>
            <a:rect l="0" t="0" r="r" b="b"/>
            <a:pathLst>
              <a:path w="323" h="324">
                <a:moveTo>
                  <a:pt x="0" y="324"/>
                </a:moveTo>
                <a:lnTo>
                  <a:pt x="322" y="0"/>
                </a:lnTo>
                <a:lnTo>
                  <a:pt x="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8" name="Freeform 156"/>
          <p:cNvSpPr>
            <a:spLocks/>
          </p:cNvSpPr>
          <p:nvPr/>
        </p:nvSpPr>
        <p:spPr bwMode="auto">
          <a:xfrm>
            <a:off x="515938" y="2478088"/>
            <a:ext cx="120650" cy="120650"/>
          </a:xfrm>
          <a:custGeom>
            <a:avLst/>
            <a:gdLst>
              <a:gd name="T0" fmla="*/ 0 w 312"/>
              <a:gd name="T1" fmla="*/ 312 h 312"/>
              <a:gd name="T2" fmla="*/ 311 w 312"/>
              <a:gd name="T3" fmla="*/ 0 h 312"/>
              <a:gd name="T4" fmla="*/ 312 w 312"/>
              <a:gd name="T5" fmla="*/ 0 h 312"/>
            </a:gdLst>
            <a:ahLst/>
            <a:cxnLst>
              <a:cxn ang="0">
                <a:pos x="T0" y="T1"/>
              </a:cxn>
              <a:cxn ang="0">
                <a:pos x="T2" y="T3"/>
              </a:cxn>
              <a:cxn ang="0">
                <a:pos x="T4" y="T5"/>
              </a:cxn>
            </a:cxnLst>
            <a:rect l="0" t="0" r="r" b="b"/>
            <a:pathLst>
              <a:path w="312" h="312">
                <a:moveTo>
                  <a:pt x="0" y="312"/>
                </a:moveTo>
                <a:lnTo>
                  <a:pt x="311" y="0"/>
                </a:lnTo>
                <a:lnTo>
                  <a:pt x="3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49" name="Freeform 157"/>
          <p:cNvSpPr>
            <a:spLocks/>
          </p:cNvSpPr>
          <p:nvPr/>
        </p:nvSpPr>
        <p:spPr bwMode="auto">
          <a:xfrm>
            <a:off x="523875" y="2505075"/>
            <a:ext cx="112713" cy="115888"/>
          </a:xfrm>
          <a:custGeom>
            <a:avLst/>
            <a:gdLst>
              <a:gd name="T0" fmla="*/ 0 w 293"/>
              <a:gd name="T1" fmla="*/ 293 h 293"/>
              <a:gd name="T2" fmla="*/ 292 w 293"/>
              <a:gd name="T3" fmla="*/ 0 h 293"/>
              <a:gd name="T4" fmla="*/ 293 w 293"/>
              <a:gd name="T5" fmla="*/ 0 h 293"/>
            </a:gdLst>
            <a:ahLst/>
            <a:cxnLst>
              <a:cxn ang="0">
                <a:pos x="T0" y="T1"/>
              </a:cxn>
              <a:cxn ang="0">
                <a:pos x="T2" y="T3"/>
              </a:cxn>
              <a:cxn ang="0">
                <a:pos x="T4" y="T5"/>
              </a:cxn>
            </a:cxnLst>
            <a:rect l="0" t="0" r="r" b="b"/>
            <a:pathLst>
              <a:path w="293" h="293">
                <a:moveTo>
                  <a:pt x="0" y="293"/>
                </a:moveTo>
                <a:lnTo>
                  <a:pt x="292" y="0"/>
                </a:lnTo>
                <a:lnTo>
                  <a:pt x="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0" name="Freeform 158"/>
          <p:cNvSpPr>
            <a:spLocks/>
          </p:cNvSpPr>
          <p:nvPr/>
        </p:nvSpPr>
        <p:spPr bwMode="auto">
          <a:xfrm>
            <a:off x="531813" y="2540000"/>
            <a:ext cx="100012" cy="100013"/>
          </a:xfrm>
          <a:custGeom>
            <a:avLst/>
            <a:gdLst>
              <a:gd name="T0" fmla="*/ 0 w 262"/>
              <a:gd name="T1" fmla="*/ 261 h 261"/>
              <a:gd name="T2" fmla="*/ 261 w 262"/>
              <a:gd name="T3" fmla="*/ 0 h 261"/>
              <a:gd name="T4" fmla="*/ 262 w 262"/>
              <a:gd name="T5" fmla="*/ 0 h 261"/>
            </a:gdLst>
            <a:ahLst/>
            <a:cxnLst>
              <a:cxn ang="0">
                <a:pos x="T0" y="T1"/>
              </a:cxn>
              <a:cxn ang="0">
                <a:pos x="T2" y="T3"/>
              </a:cxn>
              <a:cxn ang="0">
                <a:pos x="T4" y="T5"/>
              </a:cxn>
            </a:cxnLst>
            <a:rect l="0" t="0" r="r" b="b"/>
            <a:pathLst>
              <a:path w="262" h="261">
                <a:moveTo>
                  <a:pt x="0" y="261"/>
                </a:moveTo>
                <a:lnTo>
                  <a:pt x="261" y="0"/>
                </a:lnTo>
                <a:lnTo>
                  <a:pt x="2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1" name="Freeform 159"/>
          <p:cNvSpPr>
            <a:spLocks/>
          </p:cNvSpPr>
          <p:nvPr/>
        </p:nvSpPr>
        <p:spPr bwMode="auto">
          <a:xfrm>
            <a:off x="542925" y="2574925"/>
            <a:ext cx="85725" cy="80963"/>
          </a:xfrm>
          <a:custGeom>
            <a:avLst/>
            <a:gdLst>
              <a:gd name="T0" fmla="*/ 0 w 217"/>
              <a:gd name="T1" fmla="*/ 216 h 216"/>
              <a:gd name="T2" fmla="*/ 216 w 217"/>
              <a:gd name="T3" fmla="*/ 0 h 216"/>
              <a:gd name="T4" fmla="*/ 217 w 217"/>
              <a:gd name="T5" fmla="*/ 0 h 216"/>
            </a:gdLst>
            <a:ahLst/>
            <a:cxnLst>
              <a:cxn ang="0">
                <a:pos x="T0" y="T1"/>
              </a:cxn>
              <a:cxn ang="0">
                <a:pos x="T2" y="T3"/>
              </a:cxn>
              <a:cxn ang="0">
                <a:pos x="T4" y="T5"/>
              </a:cxn>
            </a:cxnLst>
            <a:rect l="0" t="0" r="r" b="b"/>
            <a:pathLst>
              <a:path w="217" h="216">
                <a:moveTo>
                  <a:pt x="0" y="216"/>
                </a:moveTo>
                <a:lnTo>
                  <a:pt x="216" y="0"/>
                </a:lnTo>
                <a:lnTo>
                  <a:pt x="2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2" name="Freeform 160"/>
          <p:cNvSpPr>
            <a:spLocks/>
          </p:cNvSpPr>
          <p:nvPr/>
        </p:nvSpPr>
        <p:spPr bwMode="auto">
          <a:xfrm>
            <a:off x="561975" y="2613025"/>
            <a:ext cx="55563" cy="58738"/>
          </a:xfrm>
          <a:custGeom>
            <a:avLst/>
            <a:gdLst>
              <a:gd name="T0" fmla="*/ 0 w 143"/>
              <a:gd name="T1" fmla="*/ 142 h 142"/>
              <a:gd name="T2" fmla="*/ 142 w 143"/>
              <a:gd name="T3" fmla="*/ 0 h 142"/>
              <a:gd name="T4" fmla="*/ 143 w 143"/>
              <a:gd name="T5" fmla="*/ 0 h 142"/>
            </a:gdLst>
            <a:ahLst/>
            <a:cxnLst>
              <a:cxn ang="0">
                <a:pos x="T0" y="T1"/>
              </a:cxn>
              <a:cxn ang="0">
                <a:pos x="T2" y="T3"/>
              </a:cxn>
              <a:cxn ang="0">
                <a:pos x="T4" y="T5"/>
              </a:cxn>
            </a:cxnLst>
            <a:rect l="0" t="0" r="r" b="b"/>
            <a:pathLst>
              <a:path w="143" h="142">
                <a:moveTo>
                  <a:pt x="0" y="142"/>
                </a:moveTo>
                <a:lnTo>
                  <a:pt x="142" y="0"/>
                </a:lnTo>
                <a:lnTo>
                  <a:pt x="1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3" name="Freeform 161"/>
          <p:cNvSpPr>
            <a:spLocks/>
          </p:cNvSpPr>
          <p:nvPr/>
        </p:nvSpPr>
        <p:spPr bwMode="auto">
          <a:xfrm>
            <a:off x="3971925" y="2297113"/>
            <a:ext cx="193675" cy="374650"/>
          </a:xfrm>
          <a:custGeom>
            <a:avLst/>
            <a:gdLst>
              <a:gd name="T0" fmla="*/ 250 w 500"/>
              <a:gd name="T1" fmla="*/ 967 h 967"/>
              <a:gd name="T2" fmla="*/ 298 w 500"/>
              <a:gd name="T3" fmla="*/ 958 h 967"/>
              <a:gd name="T4" fmla="*/ 344 w 500"/>
              <a:gd name="T5" fmla="*/ 932 h 967"/>
              <a:gd name="T6" fmla="*/ 385 w 500"/>
              <a:gd name="T7" fmla="*/ 889 h 967"/>
              <a:gd name="T8" fmla="*/ 423 w 500"/>
              <a:gd name="T9" fmla="*/ 833 h 967"/>
              <a:gd name="T10" fmla="*/ 454 w 500"/>
              <a:gd name="T11" fmla="*/ 763 h 967"/>
              <a:gd name="T12" fmla="*/ 478 w 500"/>
              <a:gd name="T13" fmla="*/ 684 h 967"/>
              <a:gd name="T14" fmla="*/ 494 w 500"/>
              <a:gd name="T15" fmla="*/ 597 h 967"/>
              <a:gd name="T16" fmla="*/ 500 w 500"/>
              <a:gd name="T17" fmla="*/ 506 h 967"/>
              <a:gd name="T18" fmla="*/ 498 w 500"/>
              <a:gd name="T19" fmla="*/ 414 h 967"/>
              <a:gd name="T20" fmla="*/ 487 w 500"/>
              <a:gd name="T21" fmla="*/ 324 h 967"/>
              <a:gd name="T22" fmla="*/ 467 w 500"/>
              <a:gd name="T23" fmla="*/ 240 h 967"/>
              <a:gd name="T24" fmla="*/ 439 w 500"/>
              <a:gd name="T25" fmla="*/ 165 h 967"/>
              <a:gd name="T26" fmla="*/ 405 w 500"/>
              <a:gd name="T27" fmla="*/ 102 h 967"/>
              <a:gd name="T28" fmla="*/ 365 w 500"/>
              <a:gd name="T29" fmla="*/ 52 h 967"/>
              <a:gd name="T30" fmla="*/ 321 w 500"/>
              <a:gd name="T31" fmla="*/ 17 h 967"/>
              <a:gd name="T32" fmla="*/ 274 w 500"/>
              <a:gd name="T33" fmla="*/ 0 h 967"/>
              <a:gd name="T34" fmla="*/ 227 w 500"/>
              <a:gd name="T35" fmla="*/ 0 h 967"/>
              <a:gd name="T36" fmla="*/ 180 w 500"/>
              <a:gd name="T37" fmla="*/ 17 h 967"/>
              <a:gd name="T38" fmla="*/ 136 w 500"/>
              <a:gd name="T39" fmla="*/ 52 h 967"/>
              <a:gd name="T40" fmla="*/ 95 w 500"/>
              <a:gd name="T41" fmla="*/ 102 h 967"/>
              <a:gd name="T42" fmla="*/ 61 w 500"/>
              <a:gd name="T43" fmla="*/ 165 h 967"/>
              <a:gd name="T44" fmla="*/ 33 w 500"/>
              <a:gd name="T45" fmla="*/ 240 h 967"/>
              <a:gd name="T46" fmla="*/ 14 w 500"/>
              <a:gd name="T47" fmla="*/ 324 h 967"/>
              <a:gd name="T48" fmla="*/ 3 w 500"/>
              <a:gd name="T49" fmla="*/ 414 h 967"/>
              <a:gd name="T50" fmla="*/ 0 w 500"/>
              <a:gd name="T51" fmla="*/ 506 h 967"/>
              <a:gd name="T52" fmla="*/ 7 w 500"/>
              <a:gd name="T53" fmla="*/ 597 h 967"/>
              <a:gd name="T54" fmla="*/ 22 w 500"/>
              <a:gd name="T55" fmla="*/ 684 h 967"/>
              <a:gd name="T56" fmla="*/ 46 w 500"/>
              <a:gd name="T57" fmla="*/ 763 h 967"/>
              <a:gd name="T58" fmla="*/ 78 w 500"/>
              <a:gd name="T59" fmla="*/ 833 h 967"/>
              <a:gd name="T60" fmla="*/ 114 w 500"/>
              <a:gd name="T61" fmla="*/ 889 h 967"/>
              <a:gd name="T62" fmla="*/ 157 w 500"/>
              <a:gd name="T63" fmla="*/ 932 h 967"/>
              <a:gd name="T64" fmla="*/ 203 w 500"/>
              <a:gd name="T65" fmla="*/ 958 h 967"/>
              <a:gd name="T66" fmla="*/ 250 w 500"/>
              <a:gd name="T67" fmla="*/ 967 h 967"/>
              <a:gd name="T68" fmla="*/ 251 w 500"/>
              <a:gd name="T69" fmla="*/ 967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0" h="967">
                <a:moveTo>
                  <a:pt x="250" y="967"/>
                </a:moveTo>
                <a:lnTo>
                  <a:pt x="298" y="958"/>
                </a:lnTo>
                <a:lnTo>
                  <a:pt x="344" y="932"/>
                </a:lnTo>
                <a:lnTo>
                  <a:pt x="385" y="889"/>
                </a:lnTo>
                <a:lnTo>
                  <a:pt x="423" y="833"/>
                </a:lnTo>
                <a:lnTo>
                  <a:pt x="454" y="763"/>
                </a:lnTo>
                <a:lnTo>
                  <a:pt x="478" y="684"/>
                </a:lnTo>
                <a:lnTo>
                  <a:pt x="494" y="597"/>
                </a:lnTo>
                <a:lnTo>
                  <a:pt x="500" y="506"/>
                </a:lnTo>
                <a:lnTo>
                  <a:pt x="498" y="414"/>
                </a:lnTo>
                <a:lnTo>
                  <a:pt x="487" y="324"/>
                </a:lnTo>
                <a:lnTo>
                  <a:pt x="467" y="240"/>
                </a:lnTo>
                <a:lnTo>
                  <a:pt x="439" y="165"/>
                </a:lnTo>
                <a:lnTo>
                  <a:pt x="405" y="102"/>
                </a:lnTo>
                <a:lnTo>
                  <a:pt x="365" y="52"/>
                </a:lnTo>
                <a:lnTo>
                  <a:pt x="321" y="17"/>
                </a:lnTo>
                <a:lnTo>
                  <a:pt x="274" y="0"/>
                </a:lnTo>
                <a:lnTo>
                  <a:pt x="227" y="0"/>
                </a:lnTo>
                <a:lnTo>
                  <a:pt x="180" y="17"/>
                </a:lnTo>
                <a:lnTo>
                  <a:pt x="136" y="52"/>
                </a:lnTo>
                <a:lnTo>
                  <a:pt x="95" y="102"/>
                </a:lnTo>
                <a:lnTo>
                  <a:pt x="61" y="165"/>
                </a:lnTo>
                <a:lnTo>
                  <a:pt x="33" y="240"/>
                </a:lnTo>
                <a:lnTo>
                  <a:pt x="14" y="324"/>
                </a:lnTo>
                <a:lnTo>
                  <a:pt x="3" y="414"/>
                </a:lnTo>
                <a:lnTo>
                  <a:pt x="0" y="506"/>
                </a:lnTo>
                <a:lnTo>
                  <a:pt x="7" y="597"/>
                </a:lnTo>
                <a:lnTo>
                  <a:pt x="22" y="684"/>
                </a:lnTo>
                <a:lnTo>
                  <a:pt x="46" y="763"/>
                </a:lnTo>
                <a:lnTo>
                  <a:pt x="78" y="833"/>
                </a:lnTo>
                <a:lnTo>
                  <a:pt x="114" y="889"/>
                </a:lnTo>
                <a:lnTo>
                  <a:pt x="157" y="932"/>
                </a:lnTo>
                <a:lnTo>
                  <a:pt x="203" y="958"/>
                </a:lnTo>
                <a:lnTo>
                  <a:pt x="250" y="967"/>
                </a:lnTo>
                <a:lnTo>
                  <a:pt x="251" y="96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4" name="Freeform 162"/>
          <p:cNvSpPr>
            <a:spLocks/>
          </p:cNvSpPr>
          <p:nvPr/>
        </p:nvSpPr>
        <p:spPr bwMode="auto">
          <a:xfrm>
            <a:off x="4068763" y="2671763"/>
            <a:ext cx="96837" cy="374650"/>
          </a:xfrm>
          <a:custGeom>
            <a:avLst/>
            <a:gdLst>
              <a:gd name="T0" fmla="*/ 0 w 250"/>
              <a:gd name="T1" fmla="*/ 968 h 968"/>
              <a:gd name="T2" fmla="*/ 46 w 250"/>
              <a:gd name="T3" fmla="*/ 960 h 968"/>
              <a:gd name="T4" fmla="*/ 90 w 250"/>
              <a:gd name="T5" fmla="*/ 936 h 968"/>
              <a:gd name="T6" fmla="*/ 132 w 250"/>
              <a:gd name="T7" fmla="*/ 895 h 968"/>
              <a:gd name="T8" fmla="*/ 170 w 250"/>
              <a:gd name="T9" fmla="*/ 842 h 968"/>
              <a:gd name="T10" fmla="*/ 201 w 250"/>
              <a:gd name="T11" fmla="*/ 775 h 968"/>
              <a:gd name="T12" fmla="*/ 224 w 250"/>
              <a:gd name="T13" fmla="*/ 700 h 968"/>
              <a:gd name="T14" fmla="*/ 241 w 250"/>
              <a:gd name="T15" fmla="*/ 617 h 968"/>
              <a:gd name="T16" fmla="*/ 250 w 250"/>
              <a:gd name="T17" fmla="*/ 529 h 968"/>
              <a:gd name="T18" fmla="*/ 250 w 250"/>
              <a:gd name="T19" fmla="*/ 439 h 968"/>
              <a:gd name="T20" fmla="*/ 241 w 250"/>
              <a:gd name="T21" fmla="*/ 351 h 968"/>
              <a:gd name="T22" fmla="*/ 224 w 250"/>
              <a:gd name="T23" fmla="*/ 269 h 968"/>
              <a:gd name="T24" fmla="*/ 201 w 250"/>
              <a:gd name="T25" fmla="*/ 192 h 968"/>
              <a:gd name="T26" fmla="*/ 170 w 250"/>
              <a:gd name="T27" fmla="*/ 126 h 968"/>
              <a:gd name="T28" fmla="*/ 132 w 250"/>
              <a:gd name="T29" fmla="*/ 72 h 968"/>
              <a:gd name="T30" fmla="*/ 90 w 250"/>
              <a:gd name="T31" fmla="*/ 33 h 968"/>
              <a:gd name="T32" fmla="*/ 46 w 250"/>
              <a:gd name="T33" fmla="*/ 8 h 968"/>
              <a:gd name="T34" fmla="*/ 0 w 250"/>
              <a:gd name="T35" fmla="*/ 0 h 968"/>
              <a:gd name="T36" fmla="*/ 1 w 250"/>
              <a:gd name="T37"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968">
                <a:moveTo>
                  <a:pt x="0" y="968"/>
                </a:moveTo>
                <a:lnTo>
                  <a:pt x="46" y="960"/>
                </a:lnTo>
                <a:lnTo>
                  <a:pt x="90" y="936"/>
                </a:lnTo>
                <a:lnTo>
                  <a:pt x="132" y="895"/>
                </a:lnTo>
                <a:lnTo>
                  <a:pt x="170" y="842"/>
                </a:lnTo>
                <a:lnTo>
                  <a:pt x="201" y="775"/>
                </a:lnTo>
                <a:lnTo>
                  <a:pt x="224" y="700"/>
                </a:lnTo>
                <a:lnTo>
                  <a:pt x="241" y="617"/>
                </a:lnTo>
                <a:lnTo>
                  <a:pt x="250" y="529"/>
                </a:lnTo>
                <a:lnTo>
                  <a:pt x="250" y="439"/>
                </a:lnTo>
                <a:lnTo>
                  <a:pt x="241" y="351"/>
                </a:lnTo>
                <a:lnTo>
                  <a:pt x="224" y="269"/>
                </a:lnTo>
                <a:lnTo>
                  <a:pt x="201" y="192"/>
                </a:lnTo>
                <a:lnTo>
                  <a:pt x="170" y="126"/>
                </a:lnTo>
                <a:lnTo>
                  <a:pt x="132" y="72"/>
                </a:lnTo>
                <a:lnTo>
                  <a:pt x="90" y="33"/>
                </a:lnTo>
                <a:lnTo>
                  <a:pt x="46" y="8"/>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5" name="Freeform 163"/>
          <p:cNvSpPr>
            <a:spLocks/>
          </p:cNvSpPr>
          <p:nvPr/>
        </p:nvSpPr>
        <p:spPr bwMode="auto">
          <a:xfrm>
            <a:off x="4006850" y="2305050"/>
            <a:ext cx="34925" cy="34925"/>
          </a:xfrm>
          <a:custGeom>
            <a:avLst/>
            <a:gdLst>
              <a:gd name="T0" fmla="*/ 0 w 90"/>
              <a:gd name="T1" fmla="*/ 88 h 88"/>
              <a:gd name="T2" fmla="*/ 89 w 90"/>
              <a:gd name="T3" fmla="*/ 0 h 88"/>
              <a:gd name="T4" fmla="*/ 90 w 90"/>
              <a:gd name="T5" fmla="*/ 0 h 88"/>
            </a:gdLst>
            <a:ahLst/>
            <a:cxnLst>
              <a:cxn ang="0">
                <a:pos x="T0" y="T1"/>
              </a:cxn>
              <a:cxn ang="0">
                <a:pos x="T2" y="T3"/>
              </a:cxn>
              <a:cxn ang="0">
                <a:pos x="T4" y="T5"/>
              </a:cxn>
            </a:cxnLst>
            <a:rect l="0" t="0" r="r" b="b"/>
            <a:pathLst>
              <a:path w="90" h="88">
                <a:moveTo>
                  <a:pt x="0" y="88"/>
                </a:moveTo>
                <a:lnTo>
                  <a:pt x="89" y="0"/>
                </a:lnTo>
                <a:lnTo>
                  <a:pt x="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6" name="Freeform 164"/>
          <p:cNvSpPr>
            <a:spLocks/>
          </p:cNvSpPr>
          <p:nvPr/>
        </p:nvSpPr>
        <p:spPr bwMode="auto">
          <a:xfrm>
            <a:off x="3983038" y="2297113"/>
            <a:ext cx="96837" cy="96837"/>
          </a:xfrm>
          <a:custGeom>
            <a:avLst/>
            <a:gdLst>
              <a:gd name="T0" fmla="*/ 0 w 243"/>
              <a:gd name="T1" fmla="*/ 243 h 243"/>
              <a:gd name="T2" fmla="*/ 242 w 243"/>
              <a:gd name="T3" fmla="*/ 0 h 243"/>
              <a:gd name="T4" fmla="*/ 243 w 243"/>
              <a:gd name="T5" fmla="*/ 0 h 243"/>
            </a:gdLst>
            <a:ahLst/>
            <a:cxnLst>
              <a:cxn ang="0">
                <a:pos x="T0" y="T1"/>
              </a:cxn>
              <a:cxn ang="0">
                <a:pos x="T2" y="T3"/>
              </a:cxn>
              <a:cxn ang="0">
                <a:pos x="T4" y="T5"/>
              </a:cxn>
            </a:cxnLst>
            <a:rect l="0" t="0" r="r" b="b"/>
            <a:pathLst>
              <a:path w="243" h="243">
                <a:moveTo>
                  <a:pt x="0" y="243"/>
                </a:moveTo>
                <a:lnTo>
                  <a:pt x="242" y="0"/>
                </a:lnTo>
                <a:lnTo>
                  <a:pt x="2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7" name="Freeform 165"/>
          <p:cNvSpPr>
            <a:spLocks/>
          </p:cNvSpPr>
          <p:nvPr/>
        </p:nvSpPr>
        <p:spPr bwMode="auto">
          <a:xfrm>
            <a:off x="3976688" y="2305050"/>
            <a:ext cx="122237" cy="123825"/>
          </a:xfrm>
          <a:custGeom>
            <a:avLst/>
            <a:gdLst>
              <a:gd name="T0" fmla="*/ 0 w 320"/>
              <a:gd name="T1" fmla="*/ 319 h 319"/>
              <a:gd name="T2" fmla="*/ 319 w 320"/>
              <a:gd name="T3" fmla="*/ 0 h 319"/>
              <a:gd name="T4" fmla="*/ 320 w 320"/>
              <a:gd name="T5" fmla="*/ 0 h 319"/>
            </a:gdLst>
            <a:ahLst/>
            <a:cxnLst>
              <a:cxn ang="0">
                <a:pos x="T0" y="T1"/>
              </a:cxn>
              <a:cxn ang="0">
                <a:pos x="T2" y="T3"/>
              </a:cxn>
              <a:cxn ang="0">
                <a:pos x="T4" y="T5"/>
              </a:cxn>
            </a:cxnLst>
            <a:rect l="0" t="0" r="r" b="b"/>
            <a:pathLst>
              <a:path w="320" h="319">
                <a:moveTo>
                  <a:pt x="0" y="319"/>
                </a:moveTo>
                <a:lnTo>
                  <a:pt x="319" y="0"/>
                </a:lnTo>
                <a:lnTo>
                  <a:pt x="3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8" name="Freeform 166"/>
          <p:cNvSpPr>
            <a:spLocks/>
          </p:cNvSpPr>
          <p:nvPr/>
        </p:nvSpPr>
        <p:spPr bwMode="auto">
          <a:xfrm>
            <a:off x="3971925" y="2320925"/>
            <a:ext cx="142875" cy="142875"/>
          </a:xfrm>
          <a:custGeom>
            <a:avLst/>
            <a:gdLst>
              <a:gd name="T0" fmla="*/ 0 w 369"/>
              <a:gd name="T1" fmla="*/ 371 h 371"/>
              <a:gd name="T2" fmla="*/ 368 w 369"/>
              <a:gd name="T3" fmla="*/ 0 h 371"/>
              <a:gd name="T4" fmla="*/ 369 w 369"/>
              <a:gd name="T5" fmla="*/ 0 h 371"/>
            </a:gdLst>
            <a:ahLst/>
            <a:cxnLst>
              <a:cxn ang="0">
                <a:pos x="T0" y="T1"/>
              </a:cxn>
              <a:cxn ang="0">
                <a:pos x="T2" y="T3"/>
              </a:cxn>
              <a:cxn ang="0">
                <a:pos x="T4" y="T5"/>
              </a:cxn>
            </a:cxnLst>
            <a:rect l="0" t="0" r="r" b="b"/>
            <a:pathLst>
              <a:path w="369" h="371">
                <a:moveTo>
                  <a:pt x="0" y="371"/>
                </a:moveTo>
                <a:lnTo>
                  <a:pt x="368" y="0"/>
                </a:lnTo>
                <a:lnTo>
                  <a:pt x="3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59" name="Freeform 167"/>
          <p:cNvSpPr>
            <a:spLocks/>
          </p:cNvSpPr>
          <p:nvPr/>
        </p:nvSpPr>
        <p:spPr bwMode="auto">
          <a:xfrm>
            <a:off x="3971925" y="2335213"/>
            <a:ext cx="158750" cy="158750"/>
          </a:xfrm>
          <a:custGeom>
            <a:avLst/>
            <a:gdLst>
              <a:gd name="T0" fmla="*/ 0 w 406"/>
              <a:gd name="T1" fmla="*/ 406 h 406"/>
              <a:gd name="T2" fmla="*/ 405 w 406"/>
              <a:gd name="T3" fmla="*/ 0 h 406"/>
              <a:gd name="T4" fmla="*/ 406 w 406"/>
              <a:gd name="T5" fmla="*/ 0 h 406"/>
            </a:gdLst>
            <a:ahLst/>
            <a:cxnLst>
              <a:cxn ang="0">
                <a:pos x="T0" y="T1"/>
              </a:cxn>
              <a:cxn ang="0">
                <a:pos x="T2" y="T3"/>
              </a:cxn>
              <a:cxn ang="0">
                <a:pos x="T4" y="T5"/>
              </a:cxn>
            </a:cxnLst>
            <a:rect l="0" t="0" r="r" b="b"/>
            <a:pathLst>
              <a:path w="406" h="406">
                <a:moveTo>
                  <a:pt x="0" y="406"/>
                </a:moveTo>
                <a:lnTo>
                  <a:pt x="405" y="0"/>
                </a:lnTo>
                <a:lnTo>
                  <a:pt x="4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0" name="Freeform 168"/>
          <p:cNvSpPr>
            <a:spLocks/>
          </p:cNvSpPr>
          <p:nvPr/>
        </p:nvSpPr>
        <p:spPr bwMode="auto">
          <a:xfrm>
            <a:off x="3976688" y="2354263"/>
            <a:ext cx="161925" cy="166687"/>
          </a:xfrm>
          <a:custGeom>
            <a:avLst/>
            <a:gdLst>
              <a:gd name="T0" fmla="*/ 0 w 429"/>
              <a:gd name="T1" fmla="*/ 429 h 429"/>
              <a:gd name="T2" fmla="*/ 428 w 429"/>
              <a:gd name="T3" fmla="*/ 0 h 429"/>
              <a:gd name="T4" fmla="*/ 429 w 429"/>
              <a:gd name="T5" fmla="*/ 0 h 429"/>
            </a:gdLst>
            <a:ahLst/>
            <a:cxnLst>
              <a:cxn ang="0">
                <a:pos x="T0" y="T1"/>
              </a:cxn>
              <a:cxn ang="0">
                <a:pos x="T2" y="T3"/>
              </a:cxn>
              <a:cxn ang="0">
                <a:pos x="T4" y="T5"/>
              </a:cxn>
            </a:cxnLst>
            <a:rect l="0" t="0" r="r" b="b"/>
            <a:pathLst>
              <a:path w="429" h="429">
                <a:moveTo>
                  <a:pt x="0" y="429"/>
                </a:moveTo>
                <a:lnTo>
                  <a:pt x="428" y="0"/>
                </a:lnTo>
                <a:lnTo>
                  <a:pt x="4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1" name="Freeform 169"/>
          <p:cNvSpPr>
            <a:spLocks/>
          </p:cNvSpPr>
          <p:nvPr/>
        </p:nvSpPr>
        <p:spPr bwMode="auto">
          <a:xfrm>
            <a:off x="3976688" y="2378075"/>
            <a:ext cx="173037" cy="169863"/>
          </a:xfrm>
          <a:custGeom>
            <a:avLst/>
            <a:gdLst>
              <a:gd name="T0" fmla="*/ 0 w 441"/>
              <a:gd name="T1" fmla="*/ 441 h 441"/>
              <a:gd name="T2" fmla="*/ 440 w 441"/>
              <a:gd name="T3" fmla="*/ 0 h 441"/>
              <a:gd name="T4" fmla="*/ 441 w 441"/>
              <a:gd name="T5" fmla="*/ 0 h 441"/>
            </a:gdLst>
            <a:ahLst/>
            <a:cxnLst>
              <a:cxn ang="0">
                <a:pos x="T0" y="T1"/>
              </a:cxn>
              <a:cxn ang="0">
                <a:pos x="T2" y="T3"/>
              </a:cxn>
              <a:cxn ang="0">
                <a:pos x="T4" y="T5"/>
              </a:cxn>
            </a:cxnLst>
            <a:rect l="0" t="0" r="r" b="b"/>
            <a:pathLst>
              <a:path w="441" h="441">
                <a:moveTo>
                  <a:pt x="0" y="441"/>
                </a:moveTo>
                <a:lnTo>
                  <a:pt x="440" y="0"/>
                </a:lnTo>
                <a:lnTo>
                  <a:pt x="4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2" name="Freeform 170"/>
          <p:cNvSpPr>
            <a:spLocks/>
          </p:cNvSpPr>
          <p:nvPr/>
        </p:nvSpPr>
        <p:spPr bwMode="auto">
          <a:xfrm>
            <a:off x="3983038" y="2401888"/>
            <a:ext cx="169862" cy="169862"/>
          </a:xfrm>
          <a:custGeom>
            <a:avLst/>
            <a:gdLst>
              <a:gd name="T0" fmla="*/ 0 w 445"/>
              <a:gd name="T1" fmla="*/ 445 h 445"/>
              <a:gd name="T2" fmla="*/ 444 w 445"/>
              <a:gd name="T3" fmla="*/ 0 h 445"/>
              <a:gd name="T4" fmla="*/ 445 w 445"/>
              <a:gd name="T5" fmla="*/ 0 h 445"/>
            </a:gdLst>
            <a:ahLst/>
            <a:cxnLst>
              <a:cxn ang="0">
                <a:pos x="T0" y="T1"/>
              </a:cxn>
              <a:cxn ang="0">
                <a:pos x="T2" y="T3"/>
              </a:cxn>
              <a:cxn ang="0">
                <a:pos x="T4" y="T5"/>
              </a:cxn>
            </a:cxnLst>
            <a:rect l="0" t="0" r="r" b="b"/>
            <a:pathLst>
              <a:path w="445" h="445">
                <a:moveTo>
                  <a:pt x="0" y="445"/>
                </a:moveTo>
                <a:lnTo>
                  <a:pt x="444" y="0"/>
                </a:lnTo>
                <a:lnTo>
                  <a:pt x="4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3" name="Freeform 171"/>
          <p:cNvSpPr>
            <a:spLocks/>
          </p:cNvSpPr>
          <p:nvPr/>
        </p:nvSpPr>
        <p:spPr bwMode="auto">
          <a:xfrm>
            <a:off x="3990975" y="2424113"/>
            <a:ext cx="169863" cy="169862"/>
          </a:xfrm>
          <a:custGeom>
            <a:avLst/>
            <a:gdLst>
              <a:gd name="T0" fmla="*/ 0 w 440"/>
              <a:gd name="T1" fmla="*/ 440 h 440"/>
              <a:gd name="T2" fmla="*/ 439 w 440"/>
              <a:gd name="T3" fmla="*/ 0 h 440"/>
              <a:gd name="T4" fmla="*/ 440 w 440"/>
              <a:gd name="T5" fmla="*/ 0 h 440"/>
            </a:gdLst>
            <a:ahLst/>
            <a:cxnLst>
              <a:cxn ang="0">
                <a:pos x="T0" y="T1"/>
              </a:cxn>
              <a:cxn ang="0">
                <a:pos x="T2" y="T3"/>
              </a:cxn>
              <a:cxn ang="0">
                <a:pos x="T4" y="T5"/>
              </a:cxn>
            </a:cxnLst>
            <a:rect l="0" t="0" r="r" b="b"/>
            <a:pathLst>
              <a:path w="440" h="440">
                <a:moveTo>
                  <a:pt x="0" y="440"/>
                </a:moveTo>
                <a:lnTo>
                  <a:pt x="439" y="0"/>
                </a:lnTo>
                <a:lnTo>
                  <a:pt x="4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4" name="Freeform 172"/>
          <p:cNvSpPr>
            <a:spLocks/>
          </p:cNvSpPr>
          <p:nvPr/>
        </p:nvSpPr>
        <p:spPr bwMode="auto">
          <a:xfrm>
            <a:off x="3998913" y="2451100"/>
            <a:ext cx="166687" cy="161925"/>
          </a:xfrm>
          <a:custGeom>
            <a:avLst/>
            <a:gdLst>
              <a:gd name="T0" fmla="*/ 0 w 427"/>
              <a:gd name="T1" fmla="*/ 427 h 427"/>
              <a:gd name="T2" fmla="*/ 426 w 427"/>
              <a:gd name="T3" fmla="*/ 0 h 427"/>
              <a:gd name="T4" fmla="*/ 427 w 427"/>
              <a:gd name="T5" fmla="*/ 0 h 427"/>
            </a:gdLst>
            <a:ahLst/>
            <a:cxnLst>
              <a:cxn ang="0">
                <a:pos x="T0" y="T1"/>
              </a:cxn>
              <a:cxn ang="0">
                <a:pos x="T2" y="T3"/>
              </a:cxn>
              <a:cxn ang="0">
                <a:pos x="T4" y="T5"/>
              </a:cxn>
            </a:cxnLst>
            <a:rect l="0" t="0" r="r" b="b"/>
            <a:pathLst>
              <a:path w="427" h="427">
                <a:moveTo>
                  <a:pt x="0" y="427"/>
                </a:moveTo>
                <a:lnTo>
                  <a:pt x="426" y="0"/>
                </a:lnTo>
                <a:lnTo>
                  <a:pt x="4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5" name="Freeform 173"/>
          <p:cNvSpPr>
            <a:spLocks/>
          </p:cNvSpPr>
          <p:nvPr/>
        </p:nvSpPr>
        <p:spPr bwMode="auto">
          <a:xfrm>
            <a:off x="4010025" y="2478088"/>
            <a:ext cx="155575" cy="155575"/>
          </a:xfrm>
          <a:custGeom>
            <a:avLst/>
            <a:gdLst>
              <a:gd name="T0" fmla="*/ 0 w 402"/>
              <a:gd name="T1" fmla="*/ 402 h 402"/>
              <a:gd name="T2" fmla="*/ 401 w 402"/>
              <a:gd name="T3" fmla="*/ 0 h 402"/>
              <a:gd name="T4" fmla="*/ 402 w 402"/>
              <a:gd name="T5" fmla="*/ 0 h 402"/>
            </a:gdLst>
            <a:ahLst/>
            <a:cxnLst>
              <a:cxn ang="0">
                <a:pos x="T0" y="T1"/>
              </a:cxn>
              <a:cxn ang="0">
                <a:pos x="T2" y="T3"/>
              </a:cxn>
              <a:cxn ang="0">
                <a:pos x="T4" y="T5"/>
              </a:cxn>
            </a:cxnLst>
            <a:rect l="0" t="0" r="r" b="b"/>
            <a:pathLst>
              <a:path w="402" h="402">
                <a:moveTo>
                  <a:pt x="0" y="402"/>
                </a:moveTo>
                <a:lnTo>
                  <a:pt x="401" y="0"/>
                </a:lnTo>
                <a:lnTo>
                  <a:pt x="4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6" name="Freeform 174"/>
          <p:cNvSpPr>
            <a:spLocks/>
          </p:cNvSpPr>
          <p:nvPr/>
        </p:nvSpPr>
        <p:spPr bwMode="auto">
          <a:xfrm>
            <a:off x="4022725" y="2509838"/>
            <a:ext cx="142875" cy="138112"/>
          </a:xfrm>
          <a:custGeom>
            <a:avLst/>
            <a:gdLst>
              <a:gd name="T0" fmla="*/ 0 w 364"/>
              <a:gd name="T1" fmla="*/ 365 h 365"/>
              <a:gd name="T2" fmla="*/ 363 w 364"/>
              <a:gd name="T3" fmla="*/ 0 h 365"/>
              <a:gd name="T4" fmla="*/ 364 w 364"/>
              <a:gd name="T5" fmla="*/ 0 h 365"/>
            </a:gdLst>
            <a:ahLst/>
            <a:cxnLst>
              <a:cxn ang="0">
                <a:pos x="T0" y="T1"/>
              </a:cxn>
              <a:cxn ang="0">
                <a:pos x="T2" y="T3"/>
              </a:cxn>
              <a:cxn ang="0">
                <a:pos x="T4" y="T5"/>
              </a:cxn>
            </a:cxnLst>
            <a:rect l="0" t="0" r="r" b="b"/>
            <a:pathLst>
              <a:path w="364" h="365">
                <a:moveTo>
                  <a:pt x="0" y="365"/>
                </a:moveTo>
                <a:lnTo>
                  <a:pt x="363" y="0"/>
                </a:lnTo>
                <a:lnTo>
                  <a:pt x="3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7" name="Freeform 175"/>
          <p:cNvSpPr>
            <a:spLocks/>
          </p:cNvSpPr>
          <p:nvPr/>
        </p:nvSpPr>
        <p:spPr bwMode="auto">
          <a:xfrm>
            <a:off x="4041775" y="2544763"/>
            <a:ext cx="119063" cy="119062"/>
          </a:xfrm>
          <a:custGeom>
            <a:avLst/>
            <a:gdLst>
              <a:gd name="T0" fmla="*/ 0 w 311"/>
              <a:gd name="T1" fmla="*/ 311 h 311"/>
              <a:gd name="T2" fmla="*/ 310 w 311"/>
              <a:gd name="T3" fmla="*/ 0 h 311"/>
              <a:gd name="T4" fmla="*/ 311 w 311"/>
              <a:gd name="T5" fmla="*/ 0 h 311"/>
            </a:gdLst>
            <a:ahLst/>
            <a:cxnLst>
              <a:cxn ang="0">
                <a:pos x="T0" y="T1"/>
              </a:cxn>
              <a:cxn ang="0">
                <a:pos x="T2" y="T3"/>
              </a:cxn>
              <a:cxn ang="0">
                <a:pos x="T4" y="T5"/>
              </a:cxn>
            </a:cxnLst>
            <a:rect l="0" t="0" r="r" b="b"/>
            <a:pathLst>
              <a:path w="311" h="311">
                <a:moveTo>
                  <a:pt x="0" y="311"/>
                </a:moveTo>
                <a:lnTo>
                  <a:pt x="310" y="0"/>
                </a:lnTo>
                <a:lnTo>
                  <a:pt x="3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8" name="Freeform 176"/>
          <p:cNvSpPr>
            <a:spLocks/>
          </p:cNvSpPr>
          <p:nvPr/>
        </p:nvSpPr>
        <p:spPr bwMode="auto">
          <a:xfrm>
            <a:off x="4060825" y="2582863"/>
            <a:ext cx="88900" cy="88900"/>
          </a:xfrm>
          <a:custGeom>
            <a:avLst/>
            <a:gdLst>
              <a:gd name="T0" fmla="*/ 0 w 231"/>
              <a:gd name="T1" fmla="*/ 231 h 231"/>
              <a:gd name="T2" fmla="*/ 230 w 231"/>
              <a:gd name="T3" fmla="*/ 0 h 231"/>
              <a:gd name="T4" fmla="*/ 231 w 231"/>
              <a:gd name="T5" fmla="*/ 0 h 231"/>
            </a:gdLst>
            <a:ahLst/>
            <a:cxnLst>
              <a:cxn ang="0">
                <a:pos x="T0" y="T1"/>
              </a:cxn>
              <a:cxn ang="0">
                <a:pos x="T2" y="T3"/>
              </a:cxn>
              <a:cxn ang="0">
                <a:pos x="T4" y="T5"/>
              </a:cxn>
            </a:cxnLst>
            <a:rect l="0" t="0" r="r" b="b"/>
            <a:pathLst>
              <a:path w="231" h="231">
                <a:moveTo>
                  <a:pt x="0" y="231"/>
                </a:moveTo>
                <a:lnTo>
                  <a:pt x="230" y="0"/>
                </a:lnTo>
                <a:lnTo>
                  <a:pt x="2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69" name="Freeform 177"/>
          <p:cNvSpPr>
            <a:spLocks/>
          </p:cNvSpPr>
          <p:nvPr/>
        </p:nvSpPr>
        <p:spPr bwMode="auto">
          <a:xfrm>
            <a:off x="4106863" y="2644775"/>
            <a:ext cx="12700" cy="11113"/>
          </a:xfrm>
          <a:custGeom>
            <a:avLst/>
            <a:gdLst>
              <a:gd name="T0" fmla="*/ 0 w 33"/>
              <a:gd name="T1" fmla="*/ 32 h 32"/>
              <a:gd name="T2" fmla="*/ 32 w 33"/>
              <a:gd name="T3" fmla="*/ 0 h 32"/>
              <a:gd name="T4" fmla="*/ 33 w 33"/>
              <a:gd name="T5" fmla="*/ 0 h 32"/>
            </a:gdLst>
            <a:ahLst/>
            <a:cxnLst>
              <a:cxn ang="0">
                <a:pos x="T0" y="T1"/>
              </a:cxn>
              <a:cxn ang="0">
                <a:pos x="T2" y="T3"/>
              </a:cxn>
              <a:cxn ang="0">
                <a:pos x="T4" y="T5"/>
              </a:cxn>
            </a:cxnLst>
            <a:rect l="0" t="0" r="r" b="b"/>
            <a:pathLst>
              <a:path w="33" h="32">
                <a:moveTo>
                  <a:pt x="0" y="32"/>
                </a:moveTo>
                <a:lnTo>
                  <a:pt x="32" y="0"/>
                </a:lnTo>
                <a:lnTo>
                  <a:pt x="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0" name="Freeform 178"/>
          <p:cNvSpPr>
            <a:spLocks/>
          </p:cNvSpPr>
          <p:nvPr/>
        </p:nvSpPr>
        <p:spPr bwMode="auto">
          <a:xfrm>
            <a:off x="1725613" y="3605213"/>
            <a:ext cx="19050" cy="93662"/>
          </a:xfrm>
          <a:custGeom>
            <a:avLst/>
            <a:gdLst>
              <a:gd name="T0" fmla="*/ 50 w 51"/>
              <a:gd name="T1" fmla="*/ 0 h 243"/>
              <a:gd name="T2" fmla="*/ 0 w 51"/>
              <a:gd name="T3" fmla="*/ 122 h 243"/>
              <a:gd name="T4" fmla="*/ 50 w 51"/>
              <a:gd name="T5" fmla="*/ 243 h 243"/>
              <a:gd name="T6" fmla="*/ 51 w 51"/>
              <a:gd name="T7" fmla="*/ 243 h 243"/>
            </a:gdLst>
            <a:ahLst/>
            <a:cxnLst>
              <a:cxn ang="0">
                <a:pos x="T0" y="T1"/>
              </a:cxn>
              <a:cxn ang="0">
                <a:pos x="T2" y="T3"/>
              </a:cxn>
              <a:cxn ang="0">
                <a:pos x="T4" y="T5"/>
              </a:cxn>
              <a:cxn ang="0">
                <a:pos x="T6" y="T7"/>
              </a:cxn>
            </a:cxnLst>
            <a:rect l="0" t="0" r="r" b="b"/>
            <a:pathLst>
              <a:path w="51" h="243">
                <a:moveTo>
                  <a:pt x="50" y="0"/>
                </a:moveTo>
                <a:lnTo>
                  <a:pt x="0" y="122"/>
                </a:lnTo>
                <a:lnTo>
                  <a:pt x="50" y="243"/>
                </a:lnTo>
                <a:lnTo>
                  <a:pt x="51" y="243"/>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1" name="Freeform 179"/>
          <p:cNvSpPr>
            <a:spLocks/>
          </p:cNvSpPr>
          <p:nvPr/>
        </p:nvSpPr>
        <p:spPr bwMode="auto">
          <a:xfrm>
            <a:off x="1739900" y="3605213"/>
            <a:ext cx="4763" cy="374650"/>
          </a:xfrm>
          <a:custGeom>
            <a:avLst/>
            <a:gdLst>
              <a:gd name="T0" fmla="*/ 0 w 1"/>
              <a:gd name="T1" fmla="*/ 969 h 969"/>
              <a:gd name="T2" fmla="*/ 0 w 1"/>
              <a:gd name="T3" fmla="*/ 0 h 969"/>
              <a:gd name="T4" fmla="*/ 1 w 1"/>
              <a:gd name="T5" fmla="*/ 0 h 969"/>
            </a:gdLst>
            <a:ahLst/>
            <a:cxnLst>
              <a:cxn ang="0">
                <a:pos x="T0" y="T1"/>
              </a:cxn>
              <a:cxn ang="0">
                <a:pos x="T2" y="T3"/>
              </a:cxn>
              <a:cxn ang="0">
                <a:pos x="T4" y="T5"/>
              </a:cxn>
            </a:cxnLst>
            <a:rect l="0" t="0" r="r" b="b"/>
            <a:pathLst>
              <a:path w="1" h="969">
                <a:moveTo>
                  <a:pt x="0" y="969"/>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2" name="Freeform 180"/>
          <p:cNvSpPr>
            <a:spLocks/>
          </p:cNvSpPr>
          <p:nvPr/>
        </p:nvSpPr>
        <p:spPr bwMode="auto">
          <a:xfrm>
            <a:off x="1725613" y="3648075"/>
            <a:ext cx="3175" cy="290513"/>
          </a:xfrm>
          <a:custGeom>
            <a:avLst/>
            <a:gdLst>
              <a:gd name="T0" fmla="*/ 0 w 2"/>
              <a:gd name="T1" fmla="*/ 757 h 757"/>
              <a:gd name="T2" fmla="*/ 0 w 2"/>
              <a:gd name="T3" fmla="*/ 0 h 757"/>
              <a:gd name="T4" fmla="*/ 2 w 2"/>
              <a:gd name="T5" fmla="*/ 0 h 757"/>
            </a:gdLst>
            <a:ahLst/>
            <a:cxnLst>
              <a:cxn ang="0">
                <a:pos x="T0" y="T1"/>
              </a:cxn>
              <a:cxn ang="0">
                <a:pos x="T2" y="T3"/>
              </a:cxn>
              <a:cxn ang="0">
                <a:pos x="T4" y="T5"/>
              </a:cxn>
            </a:cxnLst>
            <a:rect l="0" t="0" r="r" b="b"/>
            <a:pathLst>
              <a:path w="2" h="757">
                <a:moveTo>
                  <a:pt x="0" y="757"/>
                </a:moveTo>
                <a:lnTo>
                  <a:pt x="0" y="0"/>
                </a:lnTo>
                <a:lnTo>
                  <a:pt x="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3" name="Freeform 181"/>
          <p:cNvSpPr>
            <a:spLocks/>
          </p:cNvSpPr>
          <p:nvPr/>
        </p:nvSpPr>
        <p:spPr bwMode="auto">
          <a:xfrm>
            <a:off x="1909763" y="3605213"/>
            <a:ext cx="4762" cy="374650"/>
          </a:xfrm>
          <a:custGeom>
            <a:avLst/>
            <a:gdLst>
              <a:gd name="T0" fmla="*/ 0 w 1"/>
              <a:gd name="T1" fmla="*/ 969 h 969"/>
              <a:gd name="T2" fmla="*/ 0 w 1"/>
              <a:gd name="T3" fmla="*/ 0 h 969"/>
              <a:gd name="T4" fmla="*/ 1 w 1"/>
              <a:gd name="T5" fmla="*/ 0 h 969"/>
            </a:gdLst>
            <a:ahLst/>
            <a:cxnLst>
              <a:cxn ang="0">
                <a:pos x="T0" y="T1"/>
              </a:cxn>
              <a:cxn ang="0">
                <a:pos x="T2" y="T3"/>
              </a:cxn>
              <a:cxn ang="0">
                <a:pos x="T4" y="T5"/>
              </a:cxn>
            </a:cxnLst>
            <a:rect l="0" t="0" r="r" b="b"/>
            <a:pathLst>
              <a:path w="1" h="969">
                <a:moveTo>
                  <a:pt x="0" y="969"/>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4" name="Freeform 182"/>
          <p:cNvSpPr>
            <a:spLocks/>
          </p:cNvSpPr>
          <p:nvPr/>
        </p:nvSpPr>
        <p:spPr bwMode="auto">
          <a:xfrm>
            <a:off x="1725613" y="3887788"/>
            <a:ext cx="184150" cy="3175"/>
          </a:xfrm>
          <a:custGeom>
            <a:avLst/>
            <a:gdLst>
              <a:gd name="T0" fmla="*/ 0 w 484"/>
              <a:gd name="T1" fmla="*/ 0 h 1"/>
              <a:gd name="T2" fmla="*/ 483 w 484"/>
              <a:gd name="T3" fmla="*/ 1 h 1"/>
              <a:gd name="T4" fmla="*/ 484 w 484"/>
              <a:gd name="T5" fmla="*/ 1 h 1"/>
            </a:gdLst>
            <a:ahLst/>
            <a:cxnLst>
              <a:cxn ang="0">
                <a:pos x="T0" y="T1"/>
              </a:cxn>
              <a:cxn ang="0">
                <a:pos x="T2" y="T3"/>
              </a:cxn>
              <a:cxn ang="0">
                <a:pos x="T4" y="T5"/>
              </a:cxn>
            </a:cxnLst>
            <a:rect l="0" t="0" r="r" b="b"/>
            <a:pathLst>
              <a:path w="484" h="1">
                <a:moveTo>
                  <a:pt x="0" y="0"/>
                </a:moveTo>
                <a:lnTo>
                  <a:pt x="483" y="1"/>
                </a:lnTo>
                <a:lnTo>
                  <a:pt x="484" y="1"/>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5" name="Freeform 183"/>
          <p:cNvSpPr>
            <a:spLocks/>
          </p:cNvSpPr>
          <p:nvPr/>
        </p:nvSpPr>
        <p:spPr bwMode="auto">
          <a:xfrm>
            <a:off x="1725613" y="3698875"/>
            <a:ext cx="184150" cy="3175"/>
          </a:xfrm>
          <a:custGeom>
            <a:avLst/>
            <a:gdLst>
              <a:gd name="T0" fmla="*/ 0 w 484"/>
              <a:gd name="T1" fmla="*/ 483 w 484"/>
              <a:gd name="T2" fmla="*/ 484 w 484"/>
            </a:gdLst>
            <a:ahLst/>
            <a:cxnLst>
              <a:cxn ang="0">
                <a:pos x="T0" y="0"/>
              </a:cxn>
              <a:cxn ang="0">
                <a:pos x="T1" y="0"/>
              </a:cxn>
              <a:cxn ang="0">
                <a:pos x="T2" y="0"/>
              </a:cxn>
            </a:cxnLst>
            <a:rect l="0" t="0" r="r" b="b"/>
            <a:pathLst>
              <a:path w="484">
                <a:moveTo>
                  <a:pt x="0" y="0"/>
                </a:moveTo>
                <a:lnTo>
                  <a:pt x="483" y="0"/>
                </a:lnTo>
                <a:lnTo>
                  <a:pt x="484"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6" name="Freeform 184"/>
          <p:cNvSpPr>
            <a:spLocks/>
          </p:cNvSpPr>
          <p:nvPr/>
        </p:nvSpPr>
        <p:spPr bwMode="auto">
          <a:xfrm>
            <a:off x="1739900" y="3979863"/>
            <a:ext cx="169863" cy="4762"/>
          </a:xfrm>
          <a:custGeom>
            <a:avLst/>
            <a:gdLst>
              <a:gd name="T0" fmla="*/ 0 w 435"/>
              <a:gd name="T1" fmla="*/ 434 w 435"/>
              <a:gd name="T2" fmla="*/ 435 w 435"/>
            </a:gdLst>
            <a:ahLst/>
            <a:cxnLst>
              <a:cxn ang="0">
                <a:pos x="T0" y="0"/>
              </a:cxn>
              <a:cxn ang="0">
                <a:pos x="T1" y="0"/>
              </a:cxn>
              <a:cxn ang="0">
                <a:pos x="T2" y="0"/>
              </a:cxn>
            </a:cxnLst>
            <a:rect l="0" t="0" r="r" b="b"/>
            <a:pathLst>
              <a:path w="435">
                <a:moveTo>
                  <a:pt x="0" y="0"/>
                </a:moveTo>
                <a:lnTo>
                  <a:pt x="434" y="0"/>
                </a:lnTo>
                <a:lnTo>
                  <a:pt x="435"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7" name="Freeform 185"/>
          <p:cNvSpPr>
            <a:spLocks/>
          </p:cNvSpPr>
          <p:nvPr/>
        </p:nvSpPr>
        <p:spPr bwMode="auto">
          <a:xfrm>
            <a:off x="1725613" y="3887788"/>
            <a:ext cx="19050" cy="92075"/>
          </a:xfrm>
          <a:custGeom>
            <a:avLst/>
            <a:gdLst>
              <a:gd name="T0" fmla="*/ 50 w 51"/>
              <a:gd name="T1" fmla="*/ 0 h 244"/>
              <a:gd name="T2" fmla="*/ 0 w 51"/>
              <a:gd name="T3" fmla="*/ 123 h 244"/>
              <a:gd name="T4" fmla="*/ 50 w 51"/>
              <a:gd name="T5" fmla="*/ 244 h 244"/>
              <a:gd name="T6" fmla="*/ 51 w 51"/>
              <a:gd name="T7" fmla="*/ 244 h 244"/>
            </a:gdLst>
            <a:ahLst/>
            <a:cxnLst>
              <a:cxn ang="0">
                <a:pos x="T0" y="T1"/>
              </a:cxn>
              <a:cxn ang="0">
                <a:pos x="T2" y="T3"/>
              </a:cxn>
              <a:cxn ang="0">
                <a:pos x="T4" y="T5"/>
              </a:cxn>
              <a:cxn ang="0">
                <a:pos x="T6" y="T7"/>
              </a:cxn>
            </a:cxnLst>
            <a:rect l="0" t="0" r="r" b="b"/>
            <a:pathLst>
              <a:path w="51" h="244">
                <a:moveTo>
                  <a:pt x="50" y="0"/>
                </a:moveTo>
                <a:lnTo>
                  <a:pt x="0" y="123"/>
                </a:lnTo>
                <a:lnTo>
                  <a:pt x="50" y="244"/>
                </a:lnTo>
                <a:lnTo>
                  <a:pt x="51" y="244"/>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8" name="Freeform 186"/>
          <p:cNvSpPr>
            <a:spLocks/>
          </p:cNvSpPr>
          <p:nvPr/>
        </p:nvSpPr>
        <p:spPr bwMode="auto">
          <a:xfrm>
            <a:off x="1725613" y="3698875"/>
            <a:ext cx="19050" cy="188913"/>
          </a:xfrm>
          <a:custGeom>
            <a:avLst/>
            <a:gdLst>
              <a:gd name="T0" fmla="*/ 49 w 50"/>
              <a:gd name="T1" fmla="*/ 0 h 483"/>
              <a:gd name="T2" fmla="*/ 0 w 50"/>
              <a:gd name="T3" fmla="*/ 242 h 483"/>
              <a:gd name="T4" fmla="*/ 49 w 50"/>
              <a:gd name="T5" fmla="*/ 483 h 483"/>
              <a:gd name="T6" fmla="*/ 50 w 50"/>
              <a:gd name="T7" fmla="*/ 483 h 483"/>
            </a:gdLst>
            <a:ahLst/>
            <a:cxnLst>
              <a:cxn ang="0">
                <a:pos x="T0" y="T1"/>
              </a:cxn>
              <a:cxn ang="0">
                <a:pos x="T2" y="T3"/>
              </a:cxn>
              <a:cxn ang="0">
                <a:pos x="T4" y="T5"/>
              </a:cxn>
              <a:cxn ang="0">
                <a:pos x="T6" y="T7"/>
              </a:cxn>
            </a:cxnLst>
            <a:rect l="0" t="0" r="r" b="b"/>
            <a:pathLst>
              <a:path w="50" h="483">
                <a:moveTo>
                  <a:pt x="49" y="0"/>
                </a:moveTo>
                <a:lnTo>
                  <a:pt x="0" y="242"/>
                </a:lnTo>
                <a:lnTo>
                  <a:pt x="49" y="483"/>
                </a:lnTo>
                <a:lnTo>
                  <a:pt x="50" y="483"/>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79" name="Freeform 187"/>
          <p:cNvSpPr>
            <a:spLocks/>
          </p:cNvSpPr>
          <p:nvPr/>
        </p:nvSpPr>
        <p:spPr bwMode="auto">
          <a:xfrm>
            <a:off x="1674813" y="3698875"/>
            <a:ext cx="50800" cy="188913"/>
          </a:xfrm>
          <a:custGeom>
            <a:avLst/>
            <a:gdLst>
              <a:gd name="T0" fmla="*/ 130 w 132"/>
              <a:gd name="T1" fmla="*/ 0 h 483"/>
              <a:gd name="T2" fmla="*/ 0 w 132"/>
              <a:gd name="T3" fmla="*/ 145 h 483"/>
              <a:gd name="T4" fmla="*/ 0 w 132"/>
              <a:gd name="T5" fmla="*/ 339 h 483"/>
              <a:gd name="T6" fmla="*/ 130 w 132"/>
              <a:gd name="T7" fmla="*/ 483 h 483"/>
              <a:gd name="T8" fmla="*/ 132 w 132"/>
              <a:gd name="T9" fmla="*/ 483 h 483"/>
            </a:gdLst>
            <a:ahLst/>
            <a:cxnLst>
              <a:cxn ang="0">
                <a:pos x="T0" y="T1"/>
              </a:cxn>
              <a:cxn ang="0">
                <a:pos x="T2" y="T3"/>
              </a:cxn>
              <a:cxn ang="0">
                <a:pos x="T4" y="T5"/>
              </a:cxn>
              <a:cxn ang="0">
                <a:pos x="T6" y="T7"/>
              </a:cxn>
              <a:cxn ang="0">
                <a:pos x="T8" y="T9"/>
              </a:cxn>
            </a:cxnLst>
            <a:rect l="0" t="0" r="r" b="b"/>
            <a:pathLst>
              <a:path w="132" h="483">
                <a:moveTo>
                  <a:pt x="130" y="0"/>
                </a:moveTo>
                <a:lnTo>
                  <a:pt x="0" y="145"/>
                </a:lnTo>
                <a:lnTo>
                  <a:pt x="0" y="339"/>
                </a:lnTo>
                <a:lnTo>
                  <a:pt x="130" y="483"/>
                </a:lnTo>
                <a:lnTo>
                  <a:pt x="132" y="483"/>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0" name="Freeform 188"/>
          <p:cNvSpPr>
            <a:spLocks/>
          </p:cNvSpPr>
          <p:nvPr/>
        </p:nvSpPr>
        <p:spPr bwMode="auto">
          <a:xfrm>
            <a:off x="1739900" y="3698875"/>
            <a:ext cx="4763" cy="3175"/>
          </a:xfrm>
          <a:custGeom>
            <a:avLst/>
            <a:gdLst>
              <a:gd name="T0" fmla="*/ 0 w 1"/>
              <a:gd name="T1" fmla="*/ 2 h 2"/>
              <a:gd name="T2" fmla="*/ 0 w 1"/>
              <a:gd name="T3" fmla="*/ 0 h 2"/>
              <a:gd name="T4" fmla="*/ 1 w 1"/>
              <a:gd name="T5" fmla="*/ 0 h 2"/>
            </a:gdLst>
            <a:ahLst/>
            <a:cxnLst>
              <a:cxn ang="0">
                <a:pos x="T0" y="T1"/>
              </a:cxn>
              <a:cxn ang="0">
                <a:pos x="T2" y="T3"/>
              </a:cxn>
              <a:cxn ang="0">
                <a:pos x="T4" y="T5"/>
              </a:cxn>
            </a:cxnLst>
            <a:rect l="0" t="0" r="r" b="b"/>
            <a:pathLst>
              <a:path w="1" h="2">
                <a:moveTo>
                  <a:pt x="0" y="2"/>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1" name="Freeform 189"/>
          <p:cNvSpPr>
            <a:spLocks/>
          </p:cNvSpPr>
          <p:nvPr/>
        </p:nvSpPr>
        <p:spPr bwMode="auto">
          <a:xfrm>
            <a:off x="1739900" y="3605213"/>
            <a:ext cx="169863" cy="4762"/>
          </a:xfrm>
          <a:custGeom>
            <a:avLst/>
            <a:gdLst>
              <a:gd name="T0" fmla="*/ 0 w 435"/>
              <a:gd name="T1" fmla="*/ 434 w 435"/>
              <a:gd name="T2" fmla="*/ 435 w 435"/>
            </a:gdLst>
            <a:ahLst/>
            <a:cxnLst>
              <a:cxn ang="0">
                <a:pos x="T0" y="0"/>
              </a:cxn>
              <a:cxn ang="0">
                <a:pos x="T1" y="0"/>
              </a:cxn>
              <a:cxn ang="0">
                <a:pos x="T2" y="0"/>
              </a:cxn>
            </a:cxnLst>
            <a:rect l="0" t="0" r="r" b="b"/>
            <a:pathLst>
              <a:path w="435">
                <a:moveTo>
                  <a:pt x="0" y="0"/>
                </a:moveTo>
                <a:lnTo>
                  <a:pt x="434" y="0"/>
                </a:lnTo>
                <a:lnTo>
                  <a:pt x="435"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2" name="Freeform 190"/>
          <p:cNvSpPr>
            <a:spLocks/>
          </p:cNvSpPr>
          <p:nvPr/>
        </p:nvSpPr>
        <p:spPr bwMode="auto">
          <a:xfrm>
            <a:off x="2825750" y="3605213"/>
            <a:ext cx="14288" cy="93662"/>
          </a:xfrm>
          <a:custGeom>
            <a:avLst/>
            <a:gdLst>
              <a:gd name="T0" fmla="*/ 0 w 49"/>
              <a:gd name="T1" fmla="*/ 0 h 243"/>
              <a:gd name="T2" fmla="*/ 49 w 49"/>
              <a:gd name="T3" fmla="*/ 122 h 243"/>
              <a:gd name="T4" fmla="*/ 0 w 49"/>
              <a:gd name="T5" fmla="*/ 243 h 243"/>
              <a:gd name="T6" fmla="*/ 2 w 49"/>
              <a:gd name="T7" fmla="*/ 243 h 243"/>
            </a:gdLst>
            <a:ahLst/>
            <a:cxnLst>
              <a:cxn ang="0">
                <a:pos x="T0" y="T1"/>
              </a:cxn>
              <a:cxn ang="0">
                <a:pos x="T2" y="T3"/>
              </a:cxn>
              <a:cxn ang="0">
                <a:pos x="T4" y="T5"/>
              </a:cxn>
              <a:cxn ang="0">
                <a:pos x="T6" y="T7"/>
              </a:cxn>
            </a:cxnLst>
            <a:rect l="0" t="0" r="r" b="b"/>
            <a:pathLst>
              <a:path w="49" h="243">
                <a:moveTo>
                  <a:pt x="0" y="0"/>
                </a:moveTo>
                <a:lnTo>
                  <a:pt x="49" y="122"/>
                </a:lnTo>
                <a:lnTo>
                  <a:pt x="0" y="243"/>
                </a:lnTo>
                <a:lnTo>
                  <a:pt x="2" y="243"/>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3" name="Freeform 191"/>
          <p:cNvSpPr>
            <a:spLocks/>
          </p:cNvSpPr>
          <p:nvPr/>
        </p:nvSpPr>
        <p:spPr bwMode="auto">
          <a:xfrm>
            <a:off x="2825750" y="3605213"/>
            <a:ext cx="3175" cy="374650"/>
          </a:xfrm>
          <a:custGeom>
            <a:avLst/>
            <a:gdLst>
              <a:gd name="T0" fmla="*/ 0 w 2"/>
              <a:gd name="T1" fmla="*/ 969 h 969"/>
              <a:gd name="T2" fmla="*/ 0 w 2"/>
              <a:gd name="T3" fmla="*/ 0 h 969"/>
              <a:gd name="T4" fmla="*/ 2 w 2"/>
              <a:gd name="T5" fmla="*/ 0 h 969"/>
            </a:gdLst>
            <a:ahLst/>
            <a:cxnLst>
              <a:cxn ang="0">
                <a:pos x="T0" y="T1"/>
              </a:cxn>
              <a:cxn ang="0">
                <a:pos x="T2" y="T3"/>
              </a:cxn>
              <a:cxn ang="0">
                <a:pos x="T4" y="T5"/>
              </a:cxn>
            </a:cxnLst>
            <a:rect l="0" t="0" r="r" b="b"/>
            <a:pathLst>
              <a:path w="2" h="969">
                <a:moveTo>
                  <a:pt x="0" y="969"/>
                </a:moveTo>
                <a:lnTo>
                  <a:pt x="0" y="0"/>
                </a:lnTo>
                <a:lnTo>
                  <a:pt x="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4" name="Freeform 192"/>
          <p:cNvSpPr>
            <a:spLocks/>
          </p:cNvSpPr>
          <p:nvPr/>
        </p:nvSpPr>
        <p:spPr bwMode="auto">
          <a:xfrm>
            <a:off x="2840038" y="3648075"/>
            <a:ext cx="4762" cy="290513"/>
          </a:xfrm>
          <a:custGeom>
            <a:avLst/>
            <a:gdLst>
              <a:gd name="T0" fmla="*/ 0 w 1"/>
              <a:gd name="T1" fmla="*/ 757 h 757"/>
              <a:gd name="T2" fmla="*/ 0 w 1"/>
              <a:gd name="T3" fmla="*/ 0 h 757"/>
              <a:gd name="T4" fmla="*/ 1 w 1"/>
              <a:gd name="T5" fmla="*/ 0 h 757"/>
            </a:gdLst>
            <a:ahLst/>
            <a:cxnLst>
              <a:cxn ang="0">
                <a:pos x="T0" y="T1"/>
              </a:cxn>
              <a:cxn ang="0">
                <a:pos x="T2" y="T3"/>
              </a:cxn>
              <a:cxn ang="0">
                <a:pos x="T4" y="T5"/>
              </a:cxn>
            </a:cxnLst>
            <a:rect l="0" t="0" r="r" b="b"/>
            <a:pathLst>
              <a:path w="1" h="757">
                <a:moveTo>
                  <a:pt x="0" y="757"/>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5" name="Freeform 193"/>
          <p:cNvSpPr>
            <a:spLocks/>
          </p:cNvSpPr>
          <p:nvPr/>
        </p:nvSpPr>
        <p:spPr bwMode="auto">
          <a:xfrm>
            <a:off x="2655888" y="3605213"/>
            <a:ext cx="3175" cy="374650"/>
          </a:xfrm>
          <a:custGeom>
            <a:avLst/>
            <a:gdLst>
              <a:gd name="T0" fmla="*/ 0 w 2"/>
              <a:gd name="T1" fmla="*/ 969 h 969"/>
              <a:gd name="T2" fmla="*/ 0 w 2"/>
              <a:gd name="T3" fmla="*/ 0 h 969"/>
              <a:gd name="T4" fmla="*/ 2 w 2"/>
              <a:gd name="T5" fmla="*/ 0 h 969"/>
            </a:gdLst>
            <a:ahLst/>
            <a:cxnLst>
              <a:cxn ang="0">
                <a:pos x="T0" y="T1"/>
              </a:cxn>
              <a:cxn ang="0">
                <a:pos x="T2" y="T3"/>
              </a:cxn>
              <a:cxn ang="0">
                <a:pos x="T4" y="T5"/>
              </a:cxn>
            </a:cxnLst>
            <a:rect l="0" t="0" r="r" b="b"/>
            <a:pathLst>
              <a:path w="2" h="969">
                <a:moveTo>
                  <a:pt x="0" y="969"/>
                </a:moveTo>
                <a:lnTo>
                  <a:pt x="0" y="0"/>
                </a:lnTo>
                <a:lnTo>
                  <a:pt x="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6" name="Freeform 194"/>
          <p:cNvSpPr>
            <a:spLocks/>
          </p:cNvSpPr>
          <p:nvPr/>
        </p:nvSpPr>
        <p:spPr bwMode="auto">
          <a:xfrm>
            <a:off x="2655888" y="3887788"/>
            <a:ext cx="184150" cy="3175"/>
          </a:xfrm>
          <a:custGeom>
            <a:avLst/>
            <a:gdLst>
              <a:gd name="T0" fmla="*/ 484 w 484"/>
              <a:gd name="T1" fmla="*/ 0 h 1"/>
              <a:gd name="T2" fmla="*/ 0 w 484"/>
              <a:gd name="T3" fmla="*/ 1 h 1"/>
              <a:gd name="T4" fmla="*/ 2 w 484"/>
              <a:gd name="T5" fmla="*/ 1 h 1"/>
            </a:gdLst>
            <a:ahLst/>
            <a:cxnLst>
              <a:cxn ang="0">
                <a:pos x="T0" y="T1"/>
              </a:cxn>
              <a:cxn ang="0">
                <a:pos x="T2" y="T3"/>
              </a:cxn>
              <a:cxn ang="0">
                <a:pos x="T4" y="T5"/>
              </a:cxn>
            </a:cxnLst>
            <a:rect l="0" t="0" r="r" b="b"/>
            <a:pathLst>
              <a:path w="484" h="1">
                <a:moveTo>
                  <a:pt x="484" y="0"/>
                </a:moveTo>
                <a:lnTo>
                  <a:pt x="0" y="1"/>
                </a:lnTo>
                <a:lnTo>
                  <a:pt x="2" y="1"/>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7" name="Freeform 195"/>
          <p:cNvSpPr>
            <a:spLocks/>
          </p:cNvSpPr>
          <p:nvPr/>
        </p:nvSpPr>
        <p:spPr bwMode="auto">
          <a:xfrm>
            <a:off x="2655888" y="3698875"/>
            <a:ext cx="184150" cy="3175"/>
          </a:xfrm>
          <a:custGeom>
            <a:avLst/>
            <a:gdLst>
              <a:gd name="T0" fmla="*/ 484 w 484"/>
              <a:gd name="T1" fmla="*/ 0 w 484"/>
              <a:gd name="T2" fmla="*/ 2 w 484"/>
            </a:gdLst>
            <a:ahLst/>
            <a:cxnLst>
              <a:cxn ang="0">
                <a:pos x="T0" y="0"/>
              </a:cxn>
              <a:cxn ang="0">
                <a:pos x="T1" y="0"/>
              </a:cxn>
              <a:cxn ang="0">
                <a:pos x="T2" y="0"/>
              </a:cxn>
            </a:cxnLst>
            <a:rect l="0" t="0" r="r" b="b"/>
            <a:pathLst>
              <a:path w="484">
                <a:moveTo>
                  <a:pt x="484" y="0"/>
                </a:moveTo>
                <a:lnTo>
                  <a:pt x="0" y="0"/>
                </a:lnTo>
                <a:lnTo>
                  <a:pt x="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8" name="Freeform 196"/>
          <p:cNvSpPr>
            <a:spLocks/>
          </p:cNvSpPr>
          <p:nvPr/>
        </p:nvSpPr>
        <p:spPr bwMode="auto">
          <a:xfrm>
            <a:off x="2655888" y="3979863"/>
            <a:ext cx="169862" cy="4762"/>
          </a:xfrm>
          <a:custGeom>
            <a:avLst/>
            <a:gdLst>
              <a:gd name="T0" fmla="*/ 435 w 435"/>
              <a:gd name="T1" fmla="*/ 0 w 435"/>
              <a:gd name="T2" fmla="*/ 2 w 435"/>
            </a:gdLst>
            <a:ahLst/>
            <a:cxnLst>
              <a:cxn ang="0">
                <a:pos x="T0" y="0"/>
              </a:cxn>
              <a:cxn ang="0">
                <a:pos x="T1" y="0"/>
              </a:cxn>
              <a:cxn ang="0">
                <a:pos x="T2" y="0"/>
              </a:cxn>
            </a:cxnLst>
            <a:rect l="0" t="0" r="r" b="b"/>
            <a:pathLst>
              <a:path w="435">
                <a:moveTo>
                  <a:pt x="435" y="0"/>
                </a:moveTo>
                <a:lnTo>
                  <a:pt x="0" y="0"/>
                </a:lnTo>
                <a:lnTo>
                  <a:pt x="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89" name="Freeform 197"/>
          <p:cNvSpPr>
            <a:spLocks/>
          </p:cNvSpPr>
          <p:nvPr/>
        </p:nvSpPr>
        <p:spPr bwMode="auto">
          <a:xfrm>
            <a:off x="2825750" y="3887788"/>
            <a:ext cx="14288" cy="92075"/>
          </a:xfrm>
          <a:custGeom>
            <a:avLst/>
            <a:gdLst>
              <a:gd name="T0" fmla="*/ 0 w 49"/>
              <a:gd name="T1" fmla="*/ 0 h 244"/>
              <a:gd name="T2" fmla="*/ 49 w 49"/>
              <a:gd name="T3" fmla="*/ 123 h 244"/>
              <a:gd name="T4" fmla="*/ 0 w 49"/>
              <a:gd name="T5" fmla="*/ 244 h 244"/>
              <a:gd name="T6" fmla="*/ 2 w 49"/>
              <a:gd name="T7" fmla="*/ 244 h 244"/>
            </a:gdLst>
            <a:ahLst/>
            <a:cxnLst>
              <a:cxn ang="0">
                <a:pos x="T0" y="T1"/>
              </a:cxn>
              <a:cxn ang="0">
                <a:pos x="T2" y="T3"/>
              </a:cxn>
              <a:cxn ang="0">
                <a:pos x="T4" y="T5"/>
              </a:cxn>
              <a:cxn ang="0">
                <a:pos x="T6" y="T7"/>
              </a:cxn>
            </a:cxnLst>
            <a:rect l="0" t="0" r="r" b="b"/>
            <a:pathLst>
              <a:path w="49" h="244">
                <a:moveTo>
                  <a:pt x="0" y="0"/>
                </a:moveTo>
                <a:lnTo>
                  <a:pt x="49" y="123"/>
                </a:lnTo>
                <a:lnTo>
                  <a:pt x="0" y="244"/>
                </a:lnTo>
                <a:lnTo>
                  <a:pt x="2" y="244"/>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90" name="Freeform 198"/>
          <p:cNvSpPr>
            <a:spLocks/>
          </p:cNvSpPr>
          <p:nvPr/>
        </p:nvSpPr>
        <p:spPr bwMode="auto">
          <a:xfrm>
            <a:off x="2825750" y="3698875"/>
            <a:ext cx="14288" cy="188913"/>
          </a:xfrm>
          <a:custGeom>
            <a:avLst/>
            <a:gdLst>
              <a:gd name="T0" fmla="*/ 0 w 49"/>
              <a:gd name="T1" fmla="*/ 0 h 483"/>
              <a:gd name="T2" fmla="*/ 49 w 49"/>
              <a:gd name="T3" fmla="*/ 242 h 483"/>
              <a:gd name="T4" fmla="*/ 0 w 49"/>
              <a:gd name="T5" fmla="*/ 483 h 483"/>
              <a:gd name="T6" fmla="*/ 2 w 49"/>
              <a:gd name="T7" fmla="*/ 483 h 483"/>
            </a:gdLst>
            <a:ahLst/>
            <a:cxnLst>
              <a:cxn ang="0">
                <a:pos x="T0" y="T1"/>
              </a:cxn>
              <a:cxn ang="0">
                <a:pos x="T2" y="T3"/>
              </a:cxn>
              <a:cxn ang="0">
                <a:pos x="T4" y="T5"/>
              </a:cxn>
              <a:cxn ang="0">
                <a:pos x="T6" y="T7"/>
              </a:cxn>
            </a:cxnLst>
            <a:rect l="0" t="0" r="r" b="b"/>
            <a:pathLst>
              <a:path w="49" h="483">
                <a:moveTo>
                  <a:pt x="0" y="0"/>
                </a:moveTo>
                <a:lnTo>
                  <a:pt x="49" y="242"/>
                </a:lnTo>
                <a:lnTo>
                  <a:pt x="0" y="483"/>
                </a:lnTo>
                <a:lnTo>
                  <a:pt x="2" y="483"/>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91" name="Freeform 199"/>
          <p:cNvSpPr>
            <a:spLocks/>
          </p:cNvSpPr>
          <p:nvPr/>
        </p:nvSpPr>
        <p:spPr bwMode="auto">
          <a:xfrm>
            <a:off x="2840038" y="3698875"/>
            <a:ext cx="53975" cy="188913"/>
          </a:xfrm>
          <a:custGeom>
            <a:avLst/>
            <a:gdLst>
              <a:gd name="T0" fmla="*/ 0 w 130"/>
              <a:gd name="T1" fmla="*/ 0 h 483"/>
              <a:gd name="T2" fmla="*/ 130 w 130"/>
              <a:gd name="T3" fmla="*/ 145 h 483"/>
              <a:gd name="T4" fmla="*/ 130 w 130"/>
              <a:gd name="T5" fmla="*/ 339 h 483"/>
              <a:gd name="T6" fmla="*/ 0 w 130"/>
              <a:gd name="T7" fmla="*/ 483 h 483"/>
              <a:gd name="T8" fmla="*/ 1 w 130"/>
              <a:gd name="T9" fmla="*/ 483 h 483"/>
            </a:gdLst>
            <a:ahLst/>
            <a:cxnLst>
              <a:cxn ang="0">
                <a:pos x="T0" y="T1"/>
              </a:cxn>
              <a:cxn ang="0">
                <a:pos x="T2" y="T3"/>
              </a:cxn>
              <a:cxn ang="0">
                <a:pos x="T4" y="T5"/>
              </a:cxn>
              <a:cxn ang="0">
                <a:pos x="T6" y="T7"/>
              </a:cxn>
              <a:cxn ang="0">
                <a:pos x="T8" y="T9"/>
              </a:cxn>
            </a:cxnLst>
            <a:rect l="0" t="0" r="r" b="b"/>
            <a:pathLst>
              <a:path w="130" h="483">
                <a:moveTo>
                  <a:pt x="0" y="0"/>
                </a:moveTo>
                <a:lnTo>
                  <a:pt x="130" y="145"/>
                </a:lnTo>
                <a:lnTo>
                  <a:pt x="130" y="339"/>
                </a:lnTo>
                <a:lnTo>
                  <a:pt x="0" y="483"/>
                </a:lnTo>
                <a:lnTo>
                  <a:pt x="1" y="483"/>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92" name="Freeform 200"/>
          <p:cNvSpPr>
            <a:spLocks/>
          </p:cNvSpPr>
          <p:nvPr/>
        </p:nvSpPr>
        <p:spPr bwMode="auto">
          <a:xfrm>
            <a:off x="2825750" y="3698875"/>
            <a:ext cx="3175" cy="3175"/>
          </a:xfrm>
          <a:custGeom>
            <a:avLst/>
            <a:gdLst>
              <a:gd name="T0" fmla="*/ 0 w 2"/>
              <a:gd name="T1" fmla="*/ 2 h 2"/>
              <a:gd name="T2" fmla="*/ 0 w 2"/>
              <a:gd name="T3" fmla="*/ 0 h 2"/>
              <a:gd name="T4" fmla="*/ 2 w 2"/>
              <a:gd name="T5" fmla="*/ 0 h 2"/>
            </a:gdLst>
            <a:ahLst/>
            <a:cxnLst>
              <a:cxn ang="0">
                <a:pos x="T0" y="T1"/>
              </a:cxn>
              <a:cxn ang="0">
                <a:pos x="T2" y="T3"/>
              </a:cxn>
              <a:cxn ang="0">
                <a:pos x="T4" y="T5"/>
              </a:cxn>
            </a:cxnLst>
            <a:rect l="0" t="0" r="r" b="b"/>
            <a:pathLst>
              <a:path w="2" h="2">
                <a:moveTo>
                  <a:pt x="0" y="2"/>
                </a:moveTo>
                <a:lnTo>
                  <a:pt x="0" y="0"/>
                </a:lnTo>
                <a:lnTo>
                  <a:pt x="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93" name="Freeform 201"/>
          <p:cNvSpPr>
            <a:spLocks/>
          </p:cNvSpPr>
          <p:nvPr/>
        </p:nvSpPr>
        <p:spPr bwMode="auto">
          <a:xfrm>
            <a:off x="2655888" y="3605213"/>
            <a:ext cx="169862" cy="4762"/>
          </a:xfrm>
          <a:custGeom>
            <a:avLst/>
            <a:gdLst>
              <a:gd name="T0" fmla="*/ 435 w 435"/>
              <a:gd name="T1" fmla="*/ 0 w 435"/>
              <a:gd name="T2" fmla="*/ 2 w 435"/>
            </a:gdLst>
            <a:ahLst/>
            <a:cxnLst>
              <a:cxn ang="0">
                <a:pos x="T0" y="0"/>
              </a:cxn>
              <a:cxn ang="0">
                <a:pos x="T1" y="0"/>
              </a:cxn>
              <a:cxn ang="0">
                <a:pos x="T2" y="0"/>
              </a:cxn>
            </a:cxnLst>
            <a:rect l="0" t="0" r="r" b="b"/>
            <a:pathLst>
              <a:path w="435">
                <a:moveTo>
                  <a:pt x="435" y="0"/>
                </a:moveTo>
                <a:lnTo>
                  <a:pt x="0" y="0"/>
                </a:lnTo>
                <a:lnTo>
                  <a:pt x="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95" name="Freeform 203"/>
          <p:cNvSpPr>
            <a:spLocks/>
          </p:cNvSpPr>
          <p:nvPr/>
        </p:nvSpPr>
        <p:spPr bwMode="auto">
          <a:xfrm>
            <a:off x="3400425" y="2782888"/>
            <a:ext cx="280988" cy="4762"/>
          </a:xfrm>
          <a:custGeom>
            <a:avLst/>
            <a:gdLst>
              <a:gd name="T0" fmla="*/ 0 w 729"/>
              <a:gd name="T1" fmla="*/ 728 w 729"/>
              <a:gd name="T2" fmla="*/ 729 w 729"/>
            </a:gdLst>
            <a:ahLst/>
            <a:cxnLst>
              <a:cxn ang="0">
                <a:pos x="T0" y="0"/>
              </a:cxn>
              <a:cxn ang="0">
                <a:pos x="T1" y="0"/>
              </a:cxn>
              <a:cxn ang="0">
                <a:pos x="T2" y="0"/>
              </a:cxn>
            </a:cxnLst>
            <a:rect l="0" t="0" r="r" b="b"/>
            <a:pathLst>
              <a:path w="729">
                <a:moveTo>
                  <a:pt x="0" y="0"/>
                </a:moveTo>
                <a:lnTo>
                  <a:pt x="728" y="0"/>
                </a:lnTo>
                <a:lnTo>
                  <a:pt x="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96" name="Freeform 204"/>
          <p:cNvSpPr>
            <a:spLocks/>
          </p:cNvSpPr>
          <p:nvPr/>
        </p:nvSpPr>
        <p:spPr bwMode="auto">
          <a:xfrm>
            <a:off x="3681413" y="2559050"/>
            <a:ext cx="4762" cy="223838"/>
          </a:xfrm>
          <a:custGeom>
            <a:avLst/>
            <a:gdLst>
              <a:gd name="T0" fmla="*/ 0 w 1"/>
              <a:gd name="T1" fmla="*/ 0 h 581"/>
              <a:gd name="T2" fmla="*/ 0 w 1"/>
              <a:gd name="T3" fmla="*/ 581 h 581"/>
              <a:gd name="T4" fmla="*/ 1 w 1"/>
              <a:gd name="T5" fmla="*/ 581 h 581"/>
            </a:gdLst>
            <a:ahLst/>
            <a:cxnLst>
              <a:cxn ang="0">
                <a:pos x="T0" y="T1"/>
              </a:cxn>
              <a:cxn ang="0">
                <a:pos x="T2" y="T3"/>
              </a:cxn>
              <a:cxn ang="0">
                <a:pos x="T4" y="T5"/>
              </a:cxn>
            </a:cxnLst>
            <a:rect l="0" t="0" r="r" b="b"/>
            <a:pathLst>
              <a:path w="1" h="581">
                <a:moveTo>
                  <a:pt x="0" y="0"/>
                </a:moveTo>
                <a:lnTo>
                  <a:pt x="0" y="581"/>
                </a:lnTo>
                <a:lnTo>
                  <a:pt x="1" y="58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97" name="Freeform 205"/>
          <p:cNvSpPr>
            <a:spLocks/>
          </p:cNvSpPr>
          <p:nvPr/>
        </p:nvSpPr>
        <p:spPr bwMode="auto">
          <a:xfrm>
            <a:off x="3681413" y="2559050"/>
            <a:ext cx="69850" cy="223838"/>
          </a:xfrm>
          <a:custGeom>
            <a:avLst/>
            <a:gdLst>
              <a:gd name="T0" fmla="*/ 0 w 177"/>
              <a:gd name="T1" fmla="*/ 581 h 581"/>
              <a:gd name="T2" fmla="*/ 177 w 177"/>
              <a:gd name="T3" fmla="*/ 413 h 581"/>
              <a:gd name="T4" fmla="*/ 177 w 177"/>
              <a:gd name="T5" fmla="*/ 168 h 581"/>
              <a:gd name="T6" fmla="*/ 0 w 177"/>
              <a:gd name="T7" fmla="*/ 0 h 581"/>
              <a:gd name="T8" fmla="*/ 1 w 177"/>
              <a:gd name="T9" fmla="*/ 0 h 581"/>
            </a:gdLst>
            <a:ahLst/>
            <a:cxnLst>
              <a:cxn ang="0">
                <a:pos x="T0" y="T1"/>
              </a:cxn>
              <a:cxn ang="0">
                <a:pos x="T2" y="T3"/>
              </a:cxn>
              <a:cxn ang="0">
                <a:pos x="T4" y="T5"/>
              </a:cxn>
              <a:cxn ang="0">
                <a:pos x="T6" y="T7"/>
              </a:cxn>
              <a:cxn ang="0">
                <a:pos x="T8" y="T9"/>
              </a:cxn>
            </a:cxnLst>
            <a:rect l="0" t="0" r="r" b="b"/>
            <a:pathLst>
              <a:path w="177" h="581">
                <a:moveTo>
                  <a:pt x="0" y="581"/>
                </a:moveTo>
                <a:lnTo>
                  <a:pt x="177" y="413"/>
                </a:lnTo>
                <a:lnTo>
                  <a:pt x="177" y="168"/>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98" name="Freeform 206"/>
          <p:cNvSpPr>
            <a:spLocks/>
          </p:cNvSpPr>
          <p:nvPr/>
        </p:nvSpPr>
        <p:spPr bwMode="auto">
          <a:xfrm>
            <a:off x="990600" y="2293938"/>
            <a:ext cx="4763" cy="6350"/>
          </a:xfrm>
          <a:custGeom>
            <a:avLst/>
            <a:gdLst>
              <a:gd name="T0" fmla="*/ 0 w 1"/>
              <a:gd name="T1" fmla="*/ 16 h 16"/>
              <a:gd name="T2" fmla="*/ 0 w 1"/>
              <a:gd name="T3" fmla="*/ 0 h 16"/>
              <a:gd name="T4" fmla="*/ 1 w 1"/>
              <a:gd name="T5" fmla="*/ 0 h 16"/>
            </a:gdLst>
            <a:ahLst/>
            <a:cxnLst>
              <a:cxn ang="0">
                <a:pos x="T0" y="T1"/>
              </a:cxn>
              <a:cxn ang="0">
                <a:pos x="T2" y="T3"/>
              </a:cxn>
              <a:cxn ang="0">
                <a:pos x="T4" y="T5"/>
              </a:cxn>
            </a:cxnLst>
            <a:rect l="0" t="0" r="r" b="b"/>
            <a:pathLst>
              <a:path w="1" h="16">
                <a:moveTo>
                  <a:pt x="0" y="1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999" name="Freeform 207"/>
          <p:cNvSpPr>
            <a:spLocks/>
          </p:cNvSpPr>
          <p:nvPr/>
        </p:nvSpPr>
        <p:spPr bwMode="auto">
          <a:xfrm>
            <a:off x="998538" y="2243138"/>
            <a:ext cx="3175" cy="53975"/>
          </a:xfrm>
          <a:custGeom>
            <a:avLst/>
            <a:gdLst>
              <a:gd name="T0" fmla="*/ 0 w 1"/>
              <a:gd name="T1" fmla="*/ 141 h 141"/>
              <a:gd name="T2" fmla="*/ 0 w 1"/>
              <a:gd name="T3" fmla="*/ 0 h 141"/>
              <a:gd name="T4" fmla="*/ 1 w 1"/>
              <a:gd name="T5" fmla="*/ 0 h 141"/>
            </a:gdLst>
            <a:ahLst/>
            <a:cxnLst>
              <a:cxn ang="0">
                <a:pos x="T0" y="T1"/>
              </a:cxn>
              <a:cxn ang="0">
                <a:pos x="T2" y="T3"/>
              </a:cxn>
              <a:cxn ang="0">
                <a:pos x="T4" y="T5"/>
              </a:cxn>
            </a:cxnLst>
            <a:rect l="0" t="0" r="r" b="b"/>
            <a:pathLst>
              <a:path w="1" h="141">
                <a:moveTo>
                  <a:pt x="0" y="1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0" name="Freeform 208"/>
          <p:cNvSpPr>
            <a:spLocks/>
          </p:cNvSpPr>
          <p:nvPr/>
        </p:nvSpPr>
        <p:spPr bwMode="auto">
          <a:xfrm>
            <a:off x="1165225" y="2224088"/>
            <a:ext cx="1216025" cy="14287"/>
          </a:xfrm>
          <a:custGeom>
            <a:avLst/>
            <a:gdLst>
              <a:gd name="T0" fmla="*/ 3150 w 3150"/>
              <a:gd name="T1" fmla="*/ 0 h 48"/>
              <a:gd name="T2" fmla="*/ 0 w 3150"/>
              <a:gd name="T3" fmla="*/ 48 h 48"/>
              <a:gd name="T4" fmla="*/ 1 w 3150"/>
              <a:gd name="T5" fmla="*/ 48 h 48"/>
            </a:gdLst>
            <a:ahLst/>
            <a:cxnLst>
              <a:cxn ang="0">
                <a:pos x="T0" y="T1"/>
              </a:cxn>
              <a:cxn ang="0">
                <a:pos x="T2" y="T3"/>
              </a:cxn>
              <a:cxn ang="0">
                <a:pos x="T4" y="T5"/>
              </a:cxn>
            </a:cxnLst>
            <a:rect l="0" t="0" r="r" b="b"/>
            <a:pathLst>
              <a:path w="3150" h="48">
                <a:moveTo>
                  <a:pt x="3150" y="0"/>
                </a:moveTo>
                <a:lnTo>
                  <a:pt x="0" y="48"/>
                </a:lnTo>
                <a:lnTo>
                  <a:pt x="1" y="4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1" name="Freeform 209"/>
          <p:cNvSpPr>
            <a:spLocks/>
          </p:cNvSpPr>
          <p:nvPr/>
        </p:nvSpPr>
        <p:spPr bwMode="auto">
          <a:xfrm>
            <a:off x="844550" y="2370138"/>
            <a:ext cx="57150" cy="4762"/>
          </a:xfrm>
          <a:custGeom>
            <a:avLst/>
            <a:gdLst>
              <a:gd name="T0" fmla="*/ 0 w 147"/>
              <a:gd name="T1" fmla="*/ 146 w 147"/>
              <a:gd name="T2" fmla="*/ 147 w 147"/>
            </a:gdLst>
            <a:ahLst/>
            <a:cxnLst>
              <a:cxn ang="0">
                <a:pos x="T0" y="0"/>
              </a:cxn>
              <a:cxn ang="0">
                <a:pos x="T1" y="0"/>
              </a:cxn>
              <a:cxn ang="0">
                <a:pos x="T2" y="0"/>
              </a:cxn>
            </a:cxnLst>
            <a:rect l="0" t="0" r="r" b="b"/>
            <a:pathLst>
              <a:path w="147">
                <a:moveTo>
                  <a:pt x="0" y="0"/>
                </a:moveTo>
                <a:lnTo>
                  <a:pt x="146" y="0"/>
                </a:lnTo>
                <a:lnTo>
                  <a:pt x="1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2" name="Freeform 210"/>
          <p:cNvSpPr>
            <a:spLocks/>
          </p:cNvSpPr>
          <p:nvPr/>
        </p:nvSpPr>
        <p:spPr bwMode="auto">
          <a:xfrm>
            <a:off x="925513" y="2370138"/>
            <a:ext cx="46037"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3" name="Freeform 211"/>
          <p:cNvSpPr>
            <a:spLocks/>
          </p:cNvSpPr>
          <p:nvPr/>
        </p:nvSpPr>
        <p:spPr bwMode="auto">
          <a:xfrm>
            <a:off x="995363" y="2370138"/>
            <a:ext cx="46037"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4" name="Freeform 212"/>
          <p:cNvSpPr>
            <a:spLocks/>
          </p:cNvSpPr>
          <p:nvPr/>
        </p:nvSpPr>
        <p:spPr bwMode="auto">
          <a:xfrm>
            <a:off x="1063625" y="2370138"/>
            <a:ext cx="47625"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5" name="Freeform 213"/>
          <p:cNvSpPr>
            <a:spLocks/>
          </p:cNvSpPr>
          <p:nvPr/>
        </p:nvSpPr>
        <p:spPr bwMode="auto">
          <a:xfrm>
            <a:off x="1133475" y="2370138"/>
            <a:ext cx="46038"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6" name="Freeform 214"/>
          <p:cNvSpPr>
            <a:spLocks/>
          </p:cNvSpPr>
          <p:nvPr/>
        </p:nvSpPr>
        <p:spPr bwMode="auto">
          <a:xfrm>
            <a:off x="1203325" y="2370138"/>
            <a:ext cx="46038" cy="4762"/>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7" name="Freeform 215"/>
          <p:cNvSpPr>
            <a:spLocks/>
          </p:cNvSpPr>
          <p:nvPr/>
        </p:nvSpPr>
        <p:spPr bwMode="auto">
          <a:xfrm>
            <a:off x="1273175" y="2370138"/>
            <a:ext cx="49213" cy="4762"/>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8" name="Freeform 216"/>
          <p:cNvSpPr>
            <a:spLocks/>
          </p:cNvSpPr>
          <p:nvPr/>
        </p:nvSpPr>
        <p:spPr bwMode="auto">
          <a:xfrm>
            <a:off x="1346200" y="2370138"/>
            <a:ext cx="46038" cy="4762"/>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09" name="Freeform 217"/>
          <p:cNvSpPr>
            <a:spLocks/>
          </p:cNvSpPr>
          <p:nvPr/>
        </p:nvSpPr>
        <p:spPr bwMode="auto">
          <a:xfrm>
            <a:off x="1416050" y="2370138"/>
            <a:ext cx="46038" cy="4762"/>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0" name="Freeform 218"/>
          <p:cNvSpPr>
            <a:spLocks/>
          </p:cNvSpPr>
          <p:nvPr/>
        </p:nvSpPr>
        <p:spPr bwMode="auto">
          <a:xfrm>
            <a:off x="1484313" y="2370138"/>
            <a:ext cx="47625"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1" name="Freeform 219"/>
          <p:cNvSpPr>
            <a:spLocks/>
          </p:cNvSpPr>
          <p:nvPr/>
        </p:nvSpPr>
        <p:spPr bwMode="auto">
          <a:xfrm>
            <a:off x="1554163" y="2370138"/>
            <a:ext cx="46037"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2" name="Freeform 220"/>
          <p:cNvSpPr>
            <a:spLocks/>
          </p:cNvSpPr>
          <p:nvPr/>
        </p:nvSpPr>
        <p:spPr bwMode="auto">
          <a:xfrm>
            <a:off x="1624013" y="2370138"/>
            <a:ext cx="46037"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3" name="Freeform 221"/>
          <p:cNvSpPr>
            <a:spLocks/>
          </p:cNvSpPr>
          <p:nvPr/>
        </p:nvSpPr>
        <p:spPr bwMode="auto">
          <a:xfrm>
            <a:off x="1693863" y="2370138"/>
            <a:ext cx="46037" cy="4762"/>
          </a:xfrm>
          <a:custGeom>
            <a:avLst/>
            <a:gdLst>
              <a:gd name="T0" fmla="*/ 0 w 123"/>
              <a:gd name="T1" fmla="*/ 121 w 123"/>
              <a:gd name="T2" fmla="*/ 123 w 123"/>
            </a:gdLst>
            <a:ahLst/>
            <a:cxnLst>
              <a:cxn ang="0">
                <a:pos x="T0" y="0"/>
              </a:cxn>
              <a:cxn ang="0">
                <a:pos x="T1" y="0"/>
              </a:cxn>
              <a:cxn ang="0">
                <a:pos x="T2" y="0"/>
              </a:cxn>
            </a:cxnLst>
            <a:rect l="0" t="0" r="r" b="b"/>
            <a:pathLst>
              <a:path w="123">
                <a:moveTo>
                  <a:pt x="0" y="0"/>
                </a:moveTo>
                <a:lnTo>
                  <a:pt x="121"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4" name="Freeform 222"/>
          <p:cNvSpPr>
            <a:spLocks/>
          </p:cNvSpPr>
          <p:nvPr/>
        </p:nvSpPr>
        <p:spPr bwMode="auto">
          <a:xfrm>
            <a:off x="1763713" y="2370138"/>
            <a:ext cx="46037" cy="4762"/>
          </a:xfrm>
          <a:custGeom>
            <a:avLst/>
            <a:gdLst>
              <a:gd name="T0" fmla="*/ 0 w 123"/>
              <a:gd name="T1" fmla="*/ 122 w 123"/>
              <a:gd name="T2" fmla="*/ 123 w 123"/>
            </a:gdLst>
            <a:ahLst/>
            <a:cxnLst>
              <a:cxn ang="0">
                <a:pos x="T0" y="0"/>
              </a:cxn>
              <a:cxn ang="0">
                <a:pos x="T1" y="0"/>
              </a:cxn>
              <a:cxn ang="0">
                <a:pos x="T2" y="0"/>
              </a:cxn>
            </a:cxnLst>
            <a:rect l="0" t="0" r="r" b="b"/>
            <a:pathLst>
              <a:path w="123">
                <a:moveTo>
                  <a:pt x="0" y="0"/>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5" name="Freeform 223"/>
          <p:cNvSpPr>
            <a:spLocks/>
          </p:cNvSpPr>
          <p:nvPr/>
        </p:nvSpPr>
        <p:spPr bwMode="auto">
          <a:xfrm>
            <a:off x="1831975" y="2370138"/>
            <a:ext cx="47625"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6" name="Freeform 224"/>
          <p:cNvSpPr>
            <a:spLocks/>
          </p:cNvSpPr>
          <p:nvPr/>
        </p:nvSpPr>
        <p:spPr bwMode="auto">
          <a:xfrm>
            <a:off x="1901825" y="2370138"/>
            <a:ext cx="50800"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7" name="Freeform 225"/>
          <p:cNvSpPr>
            <a:spLocks/>
          </p:cNvSpPr>
          <p:nvPr/>
        </p:nvSpPr>
        <p:spPr bwMode="auto">
          <a:xfrm>
            <a:off x="1971675" y="2370138"/>
            <a:ext cx="50800"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8" name="Freeform 226"/>
          <p:cNvSpPr>
            <a:spLocks/>
          </p:cNvSpPr>
          <p:nvPr/>
        </p:nvSpPr>
        <p:spPr bwMode="auto">
          <a:xfrm>
            <a:off x="2044700" y="2370138"/>
            <a:ext cx="46038" cy="4762"/>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19" name="Freeform 227"/>
          <p:cNvSpPr>
            <a:spLocks/>
          </p:cNvSpPr>
          <p:nvPr/>
        </p:nvSpPr>
        <p:spPr bwMode="auto">
          <a:xfrm>
            <a:off x="2114550" y="2370138"/>
            <a:ext cx="46038" cy="4762"/>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0" name="Freeform 228"/>
          <p:cNvSpPr>
            <a:spLocks/>
          </p:cNvSpPr>
          <p:nvPr/>
        </p:nvSpPr>
        <p:spPr bwMode="auto">
          <a:xfrm>
            <a:off x="2184400" y="2370138"/>
            <a:ext cx="46038" cy="4762"/>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1" name="Freeform 229"/>
          <p:cNvSpPr>
            <a:spLocks/>
          </p:cNvSpPr>
          <p:nvPr/>
        </p:nvSpPr>
        <p:spPr bwMode="auto">
          <a:xfrm>
            <a:off x="2254250" y="2370138"/>
            <a:ext cx="46038" cy="4762"/>
          </a:xfrm>
          <a:custGeom>
            <a:avLst/>
            <a:gdLst>
              <a:gd name="T0" fmla="*/ 0 w 121"/>
              <a:gd name="T1" fmla="*/ 120 w 121"/>
              <a:gd name="T2" fmla="*/ 121 w 121"/>
            </a:gdLst>
            <a:ahLst/>
            <a:cxnLst>
              <a:cxn ang="0">
                <a:pos x="T0" y="0"/>
              </a:cxn>
              <a:cxn ang="0">
                <a:pos x="T1" y="0"/>
              </a:cxn>
              <a:cxn ang="0">
                <a:pos x="T2" y="0"/>
              </a:cxn>
            </a:cxnLst>
            <a:rect l="0" t="0" r="r" b="b"/>
            <a:pathLst>
              <a:path w="121">
                <a:moveTo>
                  <a:pt x="0" y="0"/>
                </a:moveTo>
                <a:lnTo>
                  <a:pt x="120" y="0"/>
                </a:lnTo>
                <a:lnTo>
                  <a:pt x="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2" name="Freeform 230"/>
          <p:cNvSpPr>
            <a:spLocks/>
          </p:cNvSpPr>
          <p:nvPr/>
        </p:nvSpPr>
        <p:spPr bwMode="auto">
          <a:xfrm>
            <a:off x="2322513" y="2370138"/>
            <a:ext cx="58737" cy="4762"/>
          </a:xfrm>
          <a:custGeom>
            <a:avLst/>
            <a:gdLst>
              <a:gd name="T0" fmla="*/ 0 w 147"/>
              <a:gd name="T1" fmla="*/ 146 w 147"/>
              <a:gd name="T2" fmla="*/ 147 w 147"/>
            </a:gdLst>
            <a:ahLst/>
            <a:cxnLst>
              <a:cxn ang="0">
                <a:pos x="T0" y="0"/>
              </a:cxn>
              <a:cxn ang="0">
                <a:pos x="T1" y="0"/>
              </a:cxn>
              <a:cxn ang="0">
                <a:pos x="T2" y="0"/>
              </a:cxn>
            </a:cxnLst>
            <a:rect l="0" t="0" r="r" b="b"/>
            <a:pathLst>
              <a:path w="147">
                <a:moveTo>
                  <a:pt x="0" y="0"/>
                </a:moveTo>
                <a:lnTo>
                  <a:pt x="146" y="0"/>
                </a:lnTo>
                <a:lnTo>
                  <a:pt x="1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3" name="Freeform 231"/>
          <p:cNvSpPr>
            <a:spLocks/>
          </p:cNvSpPr>
          <p:nvPr/>
        </p:nvSpPr>
        <p:spPr bwMode="auto">
          <a:xfrm>
            <a:off x="828675" y="2293938"/>
            <a:ext cx="7938" cy="30162"/>
          </a:xfrm>
          <a:custGeom>
            <a:avLst/>
            <a:gdLst>
              <a:gd name="T0" fmla="*/ 0 w 18"/>
              <a:gd name="T1" fmla="*/ 0 h 78"/>
              <a:gd name="T2" fmla="*/ 17 w 18"/>
              <a:gd name="T3" fmla="*/ 78 h 78"/>
              <a:gd name="T4" fmla="*/ 18 w 18"/>
              <a:gd name="T5" fmla="*/ 78 h 78"/>
            </a:gdLst>
            <a:ahLst/>
            <a:cxnLst>
              <a:cxn ang="0">
                <a:pos x="T0" y="T1"/>
              </a:cxn>
              <a:cxn ang="0">
                <a:pos x="T2" y="T3"/>
              </a:cxn>
              <a:cxn ang="0">
                <a:pos x="T4" y="T5"/>
              </a:cxn>
            </a:cxnLst>
            <a:rect l="0" t="0" r="r" b="b"/>
            <a:pathLst>
              <a:path w="18" h="78">
                <a:moveTo>
                  <a:pt x="0" y="0"/>
                </a:moveTo>
                <a:lnTo>
                  <a:pt x="17" y="78"/>
                </a:lnTo>
                <a:lnTo>
                  <a:pt x="18" y="7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4" name="Freeform 232"/>
          <p:cNvSpPr>
            <a:spLocks/>
          </p:cNvSpPr>
          <p:nvPr/>
        </p:nvSpPr>
        <p:spPr bwMode="auto">
          <a:xfrm>
            <a:off x="839788" y="2347913"/>
            <a:ext cx="7937" cy="30162"/>
          </a:xfrm>
          <a:custGeom>
            <a:avLst/>
            <a:gdLst>
              <a:gd name="T0" fmla="*/ 0 w 18"/>
              <a:gd name="T1" fmla="*/ 0 h 77"/>
              <a:gd name="T2" fmla="*/ 17 w 18"/>
              <a:gd name="T3" fmla="*/ 77 h 77"/>
              <a:gd name="T4" fmla="*/ 18 w 18"/>
              <a:gd name="T5" fmla="*/ 77 h 77"/>
            </a:gdLst>
            <a:ahLst/>
            <a:cxnLst>
              <a:cxn ang="0">
                <a:pos x="T0" y="T1"/>
              </a:cxn>
              <a:cxn ang="0">
                <a:pos x="T2" y="T3"/>
              </a:cxn>
              <a:cxn ang="0">
                <a:pos x="T4" y="T5"/>
              </a:cxn>
            </a:cxnLst>
            <a:rect l="0" t="0" r="r" b="b"/>
            <a:pathLst>
              <a:path w="18" h="77">
                <a:moveTo>
                  <a:pt x="0" y="0"/>
                </a:moveTo>
                <a:lnTo>
                  <a:pt x="17" y="77"/>
                </a:lnTo>
                <a:lnTo>
                  <a:pt x="18"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5" name="Freeform 233"/>
          <p:cNvSpPr>
            <a:spLocks/>
          </p:cNvSpPr>
          <p:nvPr/>
        </p:nvSpPr>
        <p:spPr bwMode="auto">
          <a:xfrm>
            <a:off x="2416175" y="2297113"/>
            <a:ext cx="984250" cy="3175"/>
          </a:xfrm>
          <a:custGeom>
            <a:avLst/>
            <a:gdLst>
              <a:gd name="T0" fmla="*/ 0 w 2551"/>
              <a:gd name="T1" fmla="*/ 2550 w 2551"/>
              <a:gd name="T2" fmla="*/ 2551 w 2551"/>
            </a:gdLst>
            <a:ahLst/>
            <a:cxnLst>
              <a:cxn ang="0">
                <a:pos x="T0" y="0"/>
              </a:cxn>
              <a:cxn ang="0">
                <a:pos x="T1" y="0"/>
              </a:cxn>
              <a:cxn ang="0">
                <a:pos x="T2" y="0"/>
              </a:cxn>
            </a:cxnLst>
            <a:rect l="0" t="0" r="r" b="b"/>
            <a:pathLst>
              <a:path w="2551">
                <a:moveTo>
                  <a:pt x="0" y="0"/>
                </a:moveTo>
                <a:lnTo>
                  <a:pt x="2550" y="0"/>
                </a:lnTo>
                <a:lnTo>
                  <a:pt x="25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6" name="Freeform 234"/>
          <p:cNvSpPr>
            <a:spLocks/>
          </p:cNvSpPr>
          <p:nvPr/>
        </p:nvSpPr>
        <p:spPr bwMode="auto">
          <a:xfrm>
            <a:off x="998538" y="2238375"/>
            <a:ext cx="166687" cy="4763"/>
          </a:xfrm>
          <a:custGeom>
            <a:avLst/>
            <a:gdLst>
              <a:gd name="T0" fmla="*/ 427 w 427"/>
              <a:gd name="T1" fmla="*/ 0 h 7"/>
              <a:gd name="T2" fmla="*/ 0 w 427"/>
              <a:gd name="T3" fmla="*/ 7 h 7"/>
              <a:gd name="T4" fmla="*/ 1 w 427"/>
              <a:gd name="T5" fmla="*/ 7 h 7"/>
            </a:gdLst>
            <a:ahLst/>
            <a:cxnLst>
              <a:cxn ang="0">
                <a:pos x="T0" y="T1"/>
              </a:cxn>
              <a:cxn ang="0">
                <a:pos x="T2" y="T3"/>
              </a:cxn>
              <a:cxn ang="0">
                <a:pos x="T4" y="T5"/>
              </a:cxn>
            </a:cxnLst>
            <a:rect l="0" t="0" r="r" b="b"/>
            <a:pathLst>
              <a:path w="427" h="7">
                <a:moveTo>
                  <a:pt x="427" y="0"/>
                </a:moveTo>
                <a:lnTo>
                  <a:pt x="0" y="7"/>
                </a:lnTo>
                <a:lnTo>
                  <a:pt x="1" y="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7" name="Freeform 235"/>
          <p:cNvSpPr>
            <a:spLocks/>
          </p:cNvSpPr>
          <p:nvPr/>
        </p:nvSpPr>
        <p:spPr bwMode="auto">
          <a:xfrm>
            <a:off x="1909763" y="1644650"/>
            <a:ext cx="374650" cy="3175"/>
          </a:xfrm>
          <a:custGeom>
            <a:avLst/>
            <a:gdLst>
              <a:gd name="T0" fmla="*/ 0 w 967"/>
              <a:gd name="T1" fmla="*/ 966 w 967"/>
              <a:gd name="T2" fmla="*/ 967 w 967"/>
            </a:gdLst>
            <a:ahLst/>
            <a:cxnLst>
              <a:cxn ang="0">
                <a:pos x="T0" y="0"/>
              </a:cxn>
              <a:cxn ang="0">
                <a:pos x="T1" y="0"/>
              </a:cxn>
              <a:cxn ang="0">
                <a:pos x="T2" y="0"/>
              </a:cxn>
            </a:cxnLst>
            <a:rect l="0" t="0" r="r" b="b"/>
            <a:pathLst>
              <a:path w="967">
                <a:moveTo>
                  <a:pt x="0" y="0"/>
                </a:moveTo>
                <a:lnTo>
                  <a:pt x="966" y="0"/>
                </a:lnTo>
                <a:lnTo>
                  <a:pt x="9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8" name="Freeform 236"/>
          <p:cNvSpPr>
            <a:spLocks/>
          </p:cNvSpPr>
          <p:nvPr/>
        </p:nvSpPr>
        <p:spPr bwMode="auto">
          <a:xfrm>
            <a:off x="1724025" y="1362075"/>
            <a:ext cx="19050" cy="93663"/>
          </a:xfrm>
          <a:custGeom>
            <a:avLst/>
            <a:gdLst>
              <a:gd name="T0" fmla="*/ 50 w 51"/>
              <a:gd name="T1" fmla="*/ 0 h 243"/>
              <a:gd name="T2" fmla="*/ 0 w 51"/>
              <a:gd name="T3" fmla="*/ 122 h 243"/>
              <a:gd name="T4" fmla="*/ 50 w 51"/>
              <a:gd name="T5" fmla="*/ 243 h 243"/>
              <a:gd name="T6" fmla="*/ 51 w 51"/>
              <a:gd name="T7" fmla="*/ 243 h 243"/>
            </a:gdLst>
            <a:ahLst/>
            <a:cxnLst>
              <a:cxn ang="0">
                <a:pos x="T0" y="T1"/>
              </a:cxn>
              <a:cxn ang="0">
                <a:pos x="T2" y="T3"/>
              </a:cxn>
              <a:cxn ang="0">
                <a:pos x="T4" y="T5"/>
              </a:cxn>
              <a:cxn ang="0">
                <a:pos x="T6" y="T7"/>
              </a:cxn>
            </a:cxnLst>
            <a:rect l="0" t="0" r="r" b="b"/>
            <a:pathLst>
              <a:path w="51" h="243">
                <a:moveTo>
                  <a:pt x="50" y="0"/>
                </a:moveTo>
                <a:lnTo>
                  <a:pt x="0" y="122"/>
                </a:lnTo>
                <a:lnTo>
                  <a:pt x="50" y="243"/>
                </a:lnTo>
                <a:lnTo>
                  <a:pt x="51" y="2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29" name="Freeform 237"/>
          <p:cNvSpPr>
            <a:spLocks/>
          </p:cNvSpPr>
          <p:nvPr/>
        </p:nvSpPr>
        <p:spPr bwMode="auto">
          <a:xfrm>
            <a:off x="1739900" y="1362075"/>
            <a:ext cx="3175" cy="374650"/>
          </a:xfrm>
          <a:custGeom>
            <a:avLst/>
            <a:gdLst>
              <a:gd name="T0" fmla="*/ 0 w 1"/>
              <a:gd name="T1" fmla="*/ 968 h 968"/>
              <a:gd name="T2" fmla="*/ 0 w 1"/>
              <a:gd name="T3" fmla="*/ 0 h 968"/>
              <a:gd name="T4" fmla="*/ 1 w 1"/>
              <a:gd name="T5" fmla="*/ 0 h 968"/>
            </a:gdLst>
            <a:ahLst/>
            <a:cxnLst>
              <a:cxn ang="0">
                <a:pos x="T0" y="T1"/>
              </a:cxn>
              <a:cxn ang="0">
                <a:pos x="T2" y="T3"/>
              </a:cxn>
              <a:cxn ang="0">
                <a:pos x="T4" y="T5"/>
              </a:cxn>
            </a:cxnLst>
            <a:rect l="0" t="0" r="r" b="b"/>
            <a:pathLst>
              <a:path w="1" h="968">
                <a:moveTo>
                  <a:pt x="0" y="9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0" name="Freeform 238"/>
          <p:cNvSpPr>
            <a:spLocks/>
          </p:cNvSpPr>
          <p:nvPr/>
        </p:nvSpPr>
        <p:spPr bwMode="auto">
          <a:xfrm>
            <a:off x="1724025" y="1404938"/>
            <a:ext cx="4763" cy="290512"/>
          </a:xfrm>
          <a:custGeom>
            <a:avLst/>
            <a:gdLst>
              <a:gd name="T0" fmla="*/ 0 w 2"/>
              <a:gd name="T1" fmla="*/ 755 h 755"/>
              <a:gd name="T2" fmla="*/ 0 w 2"/>
              <a:gd name="T3" fmla="*/ 0 h 755"/>
              <a:gd name="T4" fmla="*/ 2 w 2"/>
              <a:gd name="T5" fmla="*/ 0 h 755"/>
            </a:gdLst>
            <a:ahLst/>
            <a:cxnLst>
              <a:cxn ang="0">
                <a:pos x="T0" y="T1"/>
              </a:cxn>
              <a:cxn ang="0">
                <a:pos x="T2" y="T3"/>
              </a:cxn>
              <a:cxn ang="0">
                <a:pos x="T4" y="T5"/>
              </a:cxn>
            </a:cxnLst>
            <a:rect l="0" t="0" r="r" b="b"/>
            <a:pathLst>
              <a:path w="2" h="755">
                <a:moveTo>
                  <a:pt x="0" y="75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1" name="Freeform 239"/>
          <p:cNvSpPr>
            <a:spLocks/>
          </p:cNvSpPr>
          <p:nvPr/>
        </p:nvSpPr>
        <p:spPr bwMode="auto">
          <a:xfrm>
            <a:off x="1909763" y="1644650"/>
            <a:ext cx="3175" cy="92075"/>
          </a:xfrm>
          <a:custGeom>
            <a:avLst/>
            <a:gdLst>
              <a:gd name="T0" fmla="*/ 0 w 1"/>
              <a:gd name="T1" fmla="*/ 242 h 242"/>
              <a:gd name="T2" fmla="*/ 0 w 1"/>
              <a:gd name="T3" fmla="*/ 0 h 242"/>
              <a:gd name="T4" fmla="*/ 1 w 1"/>
              <a:gd name="T5" fmla="*/ 0 h 242"/>
            </a:gdLst>
            <a:ahLst/>
            <a:cxnLst>
              <a:cxn ang="0">
                <a:pos x="T0" y="T1"/>
              </a:cxn>
              <a:cxn ang="0">
                <a:pos x="T2" y="T3"/>
              </a:cxn>
              <a:cxn ang="0">
                <a:pos x="T4" y="T5"/>
              </a:cxn>
            </a:cxnLst>
            <a:rect l="0" t="0" r="r" b="b"/>
            <a:pathLst>
              <a:path w="1" h="242">
                <a:moveTo>
                  <a:pt x="0" y="2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2" name="Freeform 240"/>
          <p:cNvSpPr>
            <a:spLocks/>
          </p:cNvSpPr>
          <p:nvPr/>
        </p:nvSpPr>
        <p:spPr bwMode="auto">
          <a:xfrm>
            <a:off x="1724025" y="1641475"/>
            <a:ext cx="185738" cy="3175"/>
          </a:xfrm>
          <a:custGeom>
            <a:avLst/>
            <a:gdLst>
              <a:gd name="T0" fmla="*/ 0 w 484"/>
              <a:gd name="T1" fmla="*/ 0 h 1"/>
              <a:gd name="T2" fmla="*/ 483 w 484"/>
              <a:gd name="T3" fmla="*/ 1 h 1"/>
              <a:gd name="T4" fmla="*/ 484 w 484"/>
              <a:gd name="T5" fmla="*/ 1 h 1"/>
            </a:gdLst>
            <a:ahLst/>
            <a:cxnLst>
              <a:cxn ang="0">
                <a:pos x="T0" y="T1"/>
              </a:cxn>
              <a:cxn ang="0">
                <a:pos x="T2" y="T3"/>
              </a:cxn>
              <a:cxn ang="0">
                <a:pos x="T4" y="T5"/>
              </a:cxn>
            </a:cxnLst>
            <a:rect l="0" t="0" r="r" b="b"/>
            <a:pathLst>
              <a:path w="484" h="1">
                <a:moveTo>
                  <a:pt x="0" y="0"/>
                </a:moveTo>
                <a:lnTo>
                  <a:pt x="483" y="1"/>
                </a:lnTo>
                <a:lnTo>
                  <a:pt x="484" y="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3" name="Freeform 241"/>
          <p:cNvSpPr>
            <a:spLocks/>
          </p:cNvSpPr>
          <p:nvPr/>
        </p:nvSpPr>
        <p:spPr bwMode="auto">
          <a:xfrm>
            <a:off x="1724025" y="1455738"/>
            <a:ext cx="185738" cy="3175"/>
          </a:xfrm>
          <a:custGeom>
            <a:avLst/>
            <a:gdLst>
              <a:gd name="T0" fmla="*/ 0 w 484"/>
              <a:gd name="T1" fmla="*/ 483 w 484"/>
              <a:gd name="T2" fmla="*/ 484 w 484"/>
            </a:gdLst>
            <a:ahLst/>
            <a:cxnLst>
              <a:cxn ang="0">
                <a:pos x="T0" y="0"/>
              </a:cxn>
              <a:cxn ang="0">
                <a:pos x="T1" y="0"/>
              </a:cxn>
              <a:cxn ang="0">
                <a:pos x="T2" y="0"/>
              </a:cxn>
            </a:cxnLst>
            <a:rect l="0" t="0" r="r" b="b"/>
            <a:pathLst>
              <a:path w="484">
                <a:moveTo>
                  <a:pt x="0" y="0"/>
                </a:moveTo>
                <a:lnTo>
                  <a:pt x="483" y="0"/>
                </a:lnTo>
                <a:lnTo>
                  <a:pt x="4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4" name="Freeform 242"/>
          <p:cNvSpPr>
            <a:spLocks/>
          </p:cNvSpPr>
          <p:nvPr/>
        </p:nvSpPr>
        <p:spPr bwMode="auto">
          <a:xfrm>
            <a:off x="1739900" y="1736725"/>
            <a:ext cx="169863" cy="4763"/>
          </a:xfrm>
          <a:custGeom>
            <a:avLst/>
            <a:gdLst>
              <a:gd name="T0" fmla="*/ 0 w 435"/>
              <a:gd name="T1" fmla="*/ 434 w 435"/>
              <a:gd name="T2" fmla="*/ 435 w 435"/>
            </a:gdLst>
            <a:ahLst/>
            <a:cxnLst>
              <a:cxn ang="0">
                <a:pos x="T0" y="0"/>
              </a:cxn>
              <a:cxn ang="0">
                <a:pos x="T1" y="0"/>
              </a:cxn>
              <a:cxn ang="0">
                <a:pos x="T2" y="0"/>
              </a:cxn>
            </a:cxnLst>
            <a:rect l="0" t="0" r="r" b="b"/>
            <a:pathLst>
              <a:path w="435">
                <a:moveTo>
                  <a:pt x="0" y="0"/>
                </a:moveTo>
                <a:lnTo>
                  <a:pt x="434" y="0"/>
                </a:lnTo>
                <a:lnTo>
                  <a:pt x="4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5" name="Freeform 243"/>
          <p:cNvSpPr>
            <a:spLocks/>
          </p:cNvSpPr>
          <p:nvPr/>
        </p:nvSpPr>
        <p:spPr bwMode="auto">
          <a:xfrm>
            <a:off x="1724025" y="1641475"/>
            <a:ext cx="19050" cy="95250"/>
          </a:xfrm>
          <a:custGeom>
            <a:avLst/>
            <a:gdLst>
              <a:gd name="T0" fmla="*/ 50 w 51"/>
              <a:gd name="T1" fmla="*/ 0 h 243"/>
              <a:gd name="T2" fmla="*/ 0 w 51"/>
              <a:gd name="T3" fmla="*/ 122 h 243"/>
              <a:gd name="T4" fmla="*/ 50 w 51"/>
              <a:gd name="T5" fmla="*/ 243 h 243"/>
              <a:gd name="T6" fmla="*/ 51 w 51"/>
              <a:gd name="T7" fmla="*/ 243 h 243"/>
            </a:gdLst>
            <a:ahLst/>
            <a:cxnLst>
              <a:cxn ang="0">
                <a:pos x="T0" y="T1"/>
              </a:cxn>
              <a:cxn ang="0">
                <a:pos x="T2" y="T3"/>
              </a:cxn>
              <a:cxn ang="0">
                <a:pos x="T4" y="T5"/>
              </a:cxn>
              <a:cxn ang="0">
                <a:pos x="T6" y="T7"/>
              </a:cxn>
            </a:cxnLst>
            <a:rect l="0" t="0" r="r" b="b"/>
            <a:pathLst>
              <a:path w="51" h="243">
                <a:moveTo>
                  <a:pt x="50" y="0"/>
                </a:moveTo>
                <a:lnTo>
                  <a:pt x="0" y="122"/>
                </a:lnTo>
                <a:lnTo>
                  <a:pt x="50" y="243"/>
                </a:lnTo>
                <a:lnTo>
                  <a:pt x="51" y="2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6" name="Freeform 244"/>
          <p:cNvSpPr>
            <a:spLocks/>
          </p:cNvSpPr>
          <p:nvPr/>
        </p:nvSpPr>
        <p:spPr bwMode="auto">
          <a:xfrm>
            <a:off x="1724025" y="1455738"/>
            <a:ext cx="19050" cy="185737"/>
          </a:xfrm>
          <a:custGeom>
            <a:avLst/>
            <a:gdLst>
              <a:gd name="T0" fmla="*/ 49 w 50"/>
              <a:gd name="T1" fmla="*/ 0 h 483"/>
              <a:gd name="T2" fmla="*/ 0 w 50"/>
              <a:gd name="T3" fmla="*/ 242 h 483"/>
              <a:gd name="T4" fmla="*/ 49 w 50"/>
              <a:gd name="T5" fmla="*/ 483 h 483"/>
              <a:gd name="T6" fmla="*/ 50 w 50"/>
              <a:gd name="T7" fmla="*/ 483 h 483"/>
            </a:gdLst>
            <a:ahLst/>
            <a:cxnLst>
              <a:cxn ang="0">
                <a:pos x="T0" y="T1"/>
              </a:cxn>
              <a:cxn ang="0">
                <a:pos x="T2" y="T3"/>
              </a:cxn>
              <a:cxn ang="0">
                <a:pos x="T4" y="T5"/>
              </a:cxn>
              <a:cxn ang="0">
                <a:pos x="T6" y="T7"/>
              </a:cxn>
            </a:cxnLst>
            <a:rect l="0" t="0" r="r" b="b"/>
            <a:pathLst>
              <a:path w="50" h="483">
                <a:moveTo>
                  <a:pt x="49" y="0"/>
                </a:moveTo>
                <a:lnTo>
                  <a:pt x="0" y="242"/>
                </a:lnTo>
                <a:lnTo>
                  <a:pt x="49" y="483"/>
                </a:lnTo>
                <a:lnTo>
                  <a:pt x="50" y="4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7" name="Freeform 245"/>
          <p:cNvSpPr>
            <a:spLocks/>
          </p:cNvSpPr>
          <p:nvPr/>
        </p:nvSpPr>
        <p:spPr bwMode="auto">
          <a:xfrm>
            <a:off x="1674813" y="1455738"/>
            <a:ext cx="49212" cy="185737"/>
          </a:xfrm>
          <a:custGeom>
            <a:avLst/>
            <a:gdLst>
              <a:gd name="T0" fmla="*/ 130 w 132"/>
              <a:gd name="T1" fmla="*/ 0 h 483"/>
              <a:gd name="T2" fmla="*/ 0 w 132"/>
              <a:gd name="T3" fmla="*/ 144 h 483"/>
              <a:gd name="T4" fmla="*/ 0 w 132"/>
              <a:gd name="T5" fmla="*/ 339 h 483"/>
              <a:gd name="T6" fmla="*/ 130 w 132"/>
              <a:gd name="T7" fmla="*/ 483 h 483"/>
              <a:gd name="T8" fmla="*/ 132 w 132"/>
              <a:gd name="T9" fmla="*/ 483 h 483"/>
            </a:gdLst>
            <a:ahLst/>
            <a:cxnLst>
              <a:cxn ang="0">
                <a:pos x="T0" y="T1"/>
              </a:cxn>
              <a:cxn ang="0">
                <a:pos x="T2" y="T3"/>
              </a:cxn>
              <a:cxn ang="0">
                <a:pos x="T4" y="T5"/>
              </a:cxn>
              <a:cxn ang="0">
                <a:pos x="T6" y="T7"/>
              </a:cxn>
              <a:cxn ang="0">
                <a:pos x="T8" y="T9"/>
              </a:cxn>
            </a:cxnLst>
            <a:rect l="0" t="0" r="r" b="b"/>
            <a:pathLst>
              <a:path w="132" h="483">
                <a:moveTo>
                  <a:pt x="130" y="0"/>
                </a:moveTo>
                <a:lnTo>
                  <a:pt x="0" y="144"/>
                </a:lnTo>
                <a:lnTo>
                  <a:pt x="0" y="339"/>
                </a:lnTo>
                <a:lnTo>
                  <a:pt x="130" y="483"/>
                </a:lnTo>
                <a:lnTo>
                  <a:pt x="132" y="4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8" name="Freeform 246"/>
          <p:cNvSpPr>
            <a:spLocks/>
          </p:cNvSpPr>
          <p:nvPr/>
        </p:nvSpPr>
        <p:spPr bwMode="auto">
          <a:xfrm>
            <a:off x="1739900" y="1455738"/>
            <a:ext cx="3175" cy="3175"/>
          </a:xfrm>
          <a:custGeom>
            <a:avLst/>
            <a:gdLst>
              <a:gd name="T0" fmla="*/ 0 w 1"/>
              <a:gd name="T1" fmla="*/ 2 h 2"/>
              <a:gd name="T2" fmla="*/ 0 w 1"/>
              <a:gd name="T3" fmla="*/ 0 h 2"/>
              <a:gd name="T4" fmla="*/ 1 w 1"/>
              <a:gd name="T5" fmla="*/ 0 h 2"/>
            </a:gdLst>
            <a:ahLst/>
            <a:cxnLst>
              <a:cxn ang="0">
                <a:pos x="T0" y="T1"/>
              </a:cxn>
              <a:cxn ang="0">
                <a:pos x="T2" y="T3"/>
              </a:cxn>
              <a:cxn ang="0">
                <a:pos x="T4" y="T5"/>
              </a:cxn>
            </a:cxnLst>
            <a:rect l="0" t="0" r="r" b="b"/>
            <a:pathLst>
              <a:path w="1" h="2">
                <a:moveTo>
                  <a:pt x="0" y="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39" name="Freeform 247"/>
          <p:cNvSpPr>
            <a:spLocks/>
          </p:cNvSpPr>
          <p:nvPr/>
        </p:nvSpPr>
        <p:spPr bwMode="auto">
          <a:xfrm>
            <a:off x="1739900" y="1362075"/>
            <a:ext cx="169863" cy="4763"/>
          </a:xfrm>
          <a:custGeom>
            <a:avLst/>
            <a:gdLst>
              <a:gd name="T0" fmla="*/ 0 w 435"/>
              <a:gd name="T1" fmla="*/ 434 w 435"/>
              <a:gd name="T2" fmla="*/ 435 w 435"/>
            </a:gdLst>
            <a:ahLst/>
            <a:cxnLst>
              <a:cxn ang="0">
                <a:pos x="T0" y="0"/>
              </a:cxn>
              <a:cxn ang="0">
                <a:pos x="T1" y="0"/>
              </a:cxn>
              <a:cxn ang="0">
                <a:pos x="T2" y="0"/>
              </a:cxn>
            </a:cxnLst>
            <a:rect l="0" t="0" r="r" b="b"/>
            <a:pathLst>
              <a:path w="435">
                <a:moveTo>
                  <a:pt x="0" y="0"/>
                </a:moveTo>
                <a:lnTo>
                  <a:pt x="434" y="0"/>
                </a:lnTo>
                <a:lnTo>
                  <a:pt x="4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0" name="Freeform 248"/>
          <p:cNvSpPr>
            <a:spLocks/>
          </p:cNvSpPr>
          <p:nvPr/>
        </p:nvSpPr>
        <p:spPr bwMode="auto">
          <a:xfrm>
            <a:off x="1909763" y="1362075"/>
            <a:ext cx="3175" cy="93663"/>
          </a:xfrm>
          <a:custGeom>
            <a:avLst/>
            <a:gdLst>
              <a:gd name="T0" fmla="*/ 0 w 1"/>
              <a:gd name="T1" fmla="*/ 242 h 242"/>
              <a:gd name="T2" fmla="*/ 0 w 1"/>
              <a:gd name="T3" fmla="*/ 0 h 242"/>
              <a:gd name="T4" fmla="*/ 1 w 1"/>
              <a:gd name="T5" fmla="*/ 0 h 242"/>
            </a:gdLst>
            <a:ahLst/>
            <a:cxnLst>
              <a:cxn ang="0">
                <a:pos x="T0" y="T1"/>
              </a:cxn>
              <a:cxn ang="0">
                <a:pos x="T2" y="T3"/>
              </a:cxn>
              <a:cxn ang="0">
                <a:pos x="T4" y="T5"/>
              </a:cxn>
            </a:cxnLst>
            <a:rect l="0" t="0" r="r" b="b"/>
            <a:pathLst>
              <a:path w="1" h="242">
                <a:moveTo>
                  <a:pt x="0" y="2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1" name="Freeform 249"/>
          <p:cNvSpPr>
            <a:spLocks/>
          </p:cNvSpPr>
          <p:nvPr/>
        </p:nvSpPr>
        <p:spPr bwMode="auto">
          <a:xfrm>
            <a:off x="1165225" y="1922463"/>
            <a:ext cx="3175" cy="3175"/>
          </a:xfrm>
          <a:custGeom>
            <a:avLst/>
            <a:gdLst>
              <a:gd name="T0" fmla="*/ 0 w 3"/>
              <a:gd name="T1" fmla="*/ 3 h 3"/>
              <a:gd name="T2" fmla="*/ 2 w 3"/>
              <a:gd name="T3" fmla="*/ 0 h 3"/>
              <a:gd name="T4" fmla="*/ 3 w 3"/>
              <a:gd name="T5" fmla="*/ 0 h 3"/>
            </a:gdLst>
            <a:ahLst/>
            <a:cxnLst>
              <a:cxn ang="0">
                <a:pos x="T0" y="T1"/>
              </a:cxn>
              <a:cxn ang="0">
                <a:pos x="T2" y="T3"/>
              </a:cxn>
              <a:cxn ang="0">
                <a:pos x="T4" y="T5"/>
              </a:cxn>
            </a:cxnLst>
            <a:rect l="0" t="0" r="r" b="b"/>
            <a:pathLst>
              <a:path w="3" h="3">
                <a:moveTo>
                  <a:pt x="0" y="3"/>
                </a:moveTo>
                <a:lnTo>
                  <a:pt x="2" y="0"/>
                </a:lnTo>
                <a:lnTo>
                  <a:pt x="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2" name="Freeform 250"/>
          <p:cNvSpPr>
            <a:spLocks/>
          </p:cNvSpPr>
          <p:nvPr/>
        </p:nvSpPr>
        <p:spPr bwMode="auto">
          <a:xfrm>
            <a:off x="1165225" y="1922463"/>
            <a:ext cx="65088" cy="69850"/>
          </a:xfrm>
          <a:custGeom>
            <a:avLst/>
            <a:gdLst>
              <a:gd name="T0" fmla="*/ 0 w 173"/>
              <a:gd name="T1" fmla="*/ 174 h 174"/>
              <a:gd name="T2" fmla="*/ 172 w 173"/>
              <a:gd name="T3" fmla="*/ 0 h 174"/>
              <a:gd name="T4" fmla="*/ 173 w 173"/>
              <a:gd name="T5" fmla="*/ 0 h 174"/>
            </a:gdLst>
            <a:ahLst/>
            <a:cxnLst>
              <a:cxn ang="0">
                <a:pos x="T0" y="T1"/>
              </a:cxn>
              <a:cxn ang="0">
                <a:pos x="T2" y="T3"/>
              </a:cxn>
              <a:cxn ang="0">
                <a:pos x="T4" y="T5"/>
              </a:cxn>
            </a:cxnLst>
            <a:rect l="0" t="0" r="r" b="b"/>
            <a:pathLst>
              <a:path w="173" h="174">
                <a:moveTo>
                  <a:pt x="0" y="174"/>
                </a:moveTo>
                <a:lnTo>
                  <a:pt x="172" y="0"/>
                </a:lnTo>
                <a:lnTo>
                  <a:pt x="1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3" name="Freeform 251"/>
          <p:cNvSpPr>
            <a:spLocks/>
          </p:cNvSpPr>
          <p:nvPr/>
        </p:nvSpPr>
        <p:spPr bwMode="auto">
          <a:xfrm>
            <a:off x="1165225" y="1922463"/>
            <a:ext cx="130175" cy="134937"/>
          </a:xfrm>
          <a:custGeom>
            <a:avLst/>
            <a:gdLst>
              <a:gd name="T0" fmla="*/ 0 w 345"/>
              <a:gd name="T1" fmla="*/ 345 h 345"/>
              <a:gd name="T2" fmla="*/ 344 w 345"/>
              <a:gd name="T3" fmla="*/ 0 h 345"/>
              <a:gd name="T4" fmla="*/ 345 w 345"/>
              <a:gd name="T5" fmla="*/ 0 h 345"/>
            </a:gdLst>
            <a:ahLst/>
            <a:cxnLst>
              <a:cxn ang="0">
                <a:pos x="T0" y="T1"/>
              </a:cxn>
              <a:cxn ang="0">
                <a:pos x="T2" y="T3"/>
              </a:cxn>
              <a:cxn ang="0">
                <a:pos x="T4" y="T5"/>
              </a:cxn>
            </a:cxnLst>
            <a:rect l="0" t="0" r="r" b="b"/>
            <a:pathLst>
              <a:path w="345" h="345">
                <a:moveTo>
                  <a:pt x="0" y="345"/>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4" name="Freeform 252"/>
          <p:cNvSpPr>
            <a:spLocks/>
          </p:cNvSpPr>
          <p:nvPr/>
        </p:nvSpPr>
        <p:spPr bwMode="auto">
          <a:xfrm>
            <a:off x="1165225" y="1922463"/>
            <a:ext cx="196850" cy="201612"/>
          </a:xfrm>
          <a:custGeom>
            <a:avLst/>
            <a:gdLst>
              <a:gd name="T0" fmla="*/ 0 w 515"/>
              <a:gd name="T1" fmla="*/ 517 h 517"/>
              <a:gd name="T2" fmla="*/ 514 w 515"/>
              <a:gd name="T3" fmla="*/ 0 h 517"/>
              <a:gd name="T4" fmla="*/ 515 w 515"/>
              <a:gd name="T5" fmla="*/ 0 h 517"/>
            </a:gdLst>
            <a:ahLst/>
            <a:cxnLst>
              <a:cxn ang="0">
                <a:pos x="T0" y="T1"/>
              </a:cxn>
              <a:cxn ang="0">
                <a:pos x="T2" y="T3"/>
              </a:cxn>
              <a:cxn ang="0">
                <a:pos x="T4" y="T5"/>
              </a:cxn>
            </a:cxnLst>
            <a:rect l="0" t="0" r="r" b="b"/>
            <a:pathLst>
              <a:path w="515" h="517">
                <a:moveTo>
                  <a:pt x="0" y="517"/>
                </a:moveTo>
                <a:lnTo>
                  <a:pt x="514" y="0"/>
                </a:lnTo>
                <a:lnTo>
                  <a:pt x="5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5" name="Freeform 253"/>
          <p:cNvSpPr>
            <a:spLocks/>
          </p:cNvSpPr>
          <p:nvPr/>
        </p:nvSpPr>
        <p:spPr bwMode="auto">
          <a:xfrm>
            <a:off x="1165225" y="1922463"/>
            <a:ext cx="261938" cy="266700"/>
          </a:xfrm>
          <a:custGeom>
            <a:avLst/>
            <a:gdLst>
              <a:gd name="T0" fmla="*/ 0 w 686"/>
              <a:gd name="T1" fmla="*/ 687 h 687"/>
              <a:gd name="T2" fmla="*/ 684 w 686"/>
              <a:gd name="T3" fmla="*/ 0 h 687"/>
              <a:gd name="T4" fmla="*/ 686 w 686"/>
              <a:gd name="T5" fmla="*/ 0 h 687"/>
            </a:gdLst>
            <a:ahLst/>
            <a:cxnLst>
              <a:cxn ang="0">
                <a:pos x="T0" y="T1"/>
              </a:cxn>
              <a:cxn ang="0">
                <a:pos x="T2" y="T3"/>
              </a:cxn>
              <a:cxn ang="0">
                <a:pos x="T4" y="T5"/>
              </a:cxn>
            </a:cxnLst>
            <a:rect l="0" t="0" r="r" b="b"/>
            <a:pathLst>
              <a:path w="686" h="687">
                <a:moveTo>
                  <a:pt x="0" y="687"/>
                </a:moveTo>
                <a:lnTo>
                  <a:pt x="684" y="0"/>
                </a:lnTo>
                <a:lnTo>
                  <a:pt x="6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6" name="Freeform 254"/>
          <p:cNvSpPr>
            <a:spLocks/>
          </p:cNvSpPr>
          <p:nvPr/>
        </p:nvSpPr>
        <p:spPr bwMode="auto">
          <a:xfrm>
            <a:off x="1176338" y="1922463"/>
            <a:ext cx="315912" cy="315912"/>
          </a:xfrm>
          <a:custGeom>
            <a:avLst/>
            <a:gdLst>
              <a:gd name="T0" fmla="*/ 0 w 821"/>
              <a:gd name="T1" fmla="*/ 822 h 822"/>
              <a:gd name="T2" fmla="*/ 820 w 821"/>
              <a:gd name="T3" fmla="*/ 0 h 822"/>
              <a:gd name="T4" fmla="*/ 821 w 821"/>
              <a:gd name="T5" fmla="*/ 0 h 822"/>
            </a:gdLst>
            <a:ahLst/>
            <a:cxnLst>
              <a:cxn ang="0">
                <a:pos x="T0" y="T1"/>
              </a:cxn>
              <a:cxn ang="0">
                <a:pos x="T2" y="T3"/>
              </a:cxn>
              <a:cxn ang="0">
                <a:pos x="T4" y="T5"/>
              </a:cxn>
            </a:cxnLst>
            <a:rect l="0" t="0" r="r" b="b"/>
            <a:pathLst>
              <a:path w="821" h="822">
                <a:moveTo>
                  <a:pt x="0" y="822"/>
                </a:moveTo>
                <a:lnTo>
                  <a:pt x="820" y="0"/>
                </a:lnTo>
                <a:lnTo>
                  <a:pt x="8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7" name="Freeform 255"/>
          <p:cNvSpPr>
            <a:spLocks/>
          </p:cNvSpPr>
          <p:nvPr/>
        </p:nvSpPr>
        <p:spPr bwMode="auto">
          <a:xfrm>
            <a:off x="1246188" y="1922463"/>
            <a:ext cx="312737" cy="315912"/>
          </a:xfrm>
          <a:custGeom>
            <a:avLst/>
            <a:gdLst>
              <a:gd name="T0" fmla="*/ 0 w 818"/>
              <a:gd name="T1" fmla="*/ 820 h 820"/>
              <a:gd name="T2" fmla="*/ 817 w 818"/>
              <a:gd name="T3" fmla="*/ 0 h 820"/>
              <a:gd name="T4" fmla="*/ 818 w 818"/>
              <a:gd name="T5" fmla="*/ 0 h 820"/>
            </a:gdLst>
            <a:ahLst/>
            <a:cxnLst>
              <a:cxn ang="0">
                <a:pos x="T0" y="T1"/>
              </a:cxn>
              <a:cxn ang="0">
                <a:pos x="T2" y="T3"/>
              </a:cxn>
              <a:cxn ang="0">
                <a:pos x="T4" y="T5"/>
              </a:cxn>
            </a:cxnLst>
            <a:rect l="0" t="0" r="r" b="b"/>
            <a:pathLst>
              <a:path w="818" h="820">
                <a:moveTo>
                  <a:pt x="0" y="820"/>
                </a:moveTo>
                <a:lnTo>
                  <a:pt x="817" y="0"/>
                </a:lnTo>
                <a:lnTo>
                  <a:pt x="8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8" name="Freeform 256"/>
          <p:cNvSpPr>
            <a:spLocks/>
          </p:cNvSpPr>
          <p:nvPr/>
        </p:nvSpPr>
        <p:spPr bwMode="auto">
          <a:xfrm>
            <a:off x="1311275" y="1922463"/>
            <a:ext cx="315913" cy="315912"/>
          </a:xfrm>
          <a:custGeom>
            <a:avLst/>
            <a:gdLst>
              <a:gd name="T0" fmla="*/ 0 w 817"/>
              <a:gd name="T1" fmla="*/ 817 h 817"/>
              <a:gd name="T2" fmla="*/ 816 w 817"/>
              <a:gd name="T3" fmla="*/ 0 h 817"/>
              <a:gd name="T4" fmla="*/ 817 w 817"/>
              <a:gd name="T5" fmla="*/ 0 h 817"/>
            </a:gdLst>
            <a:ahLst/>
            <a:cxnLst>
              <a:cxn ang="0">
                <a:pos x="T0" y="T1"/>
              </a:cxn>
              <a:cxn ang="0">
                <a:pos x="T2" y="T3"/>
              </a:cxn>
              <a:cxn ang="0">
                <a:pos x="T4" y="T5"/>
              </a:cxn>
            </a:cxnLst>
            <a:rect l="0" t="0" r="r" b="b"/>
            <a:pathLst>
              <a:path w="817" h="817">
                <a:moveTo>
                  <a:pt x="0" y="817"/>
                </a:moveTo>
                <a:lnTo>
                  <a:pt x="816" y="0"/>
                </a:lnTo>
                <a:lnTo>
                  <a:pt x="8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49" name="Freeform 257"/>
          <p:cNvSpPr>
            <a:spLocks/>
          </p:cNvSpPr>
          <p:nvPr/>
        </p:nvSpPr>
        <p:spPr bwMode="auto">
          <a:xfrm>
            <a:off x="1376363" y="1922463"/>
            <a:ext cx="317500" cy="315912"/>
          </a:xfrm>
          <a:custGeom>
            <a:avLst/>
            <a:gdLst>
              <a:gd name="T0" fmla="*/ 0 w 813"/>
              <a:gd name="T1" fmla="*/ 815 h 815"/>
              <a:gd name="T2" fmla="*/ 812 w 813"/>
              <a:gd name="T3" fmla="*/ 0 h 815"/>
              <a:gd name="T4" fmla="*/ 813 w 813"/>
              <a:gd name="T5" fmla="*/ 0 h 815"/>
            </a:gdLst>
            <a:ahLst/>
            <a:cxnLst>
              <a:cxn ang="0">
                <a:pos x="T0" y="T1"/>
              </a:cxn>
              <a:cxn ang="0">
                <a:pos x="T2" y="T3"/>
              </a:cxn>
              <a:cxn ang="0">
                <a:pos x="T4" y="T5"/>
              </a:cxn>
            </a:cxnLst>
            <a:rect l="0" t="0" r="r" b="b"/>
            <a:pathLst>
              <a:path w="813" h="815">
                <a:moveTo>
                  <a:pt x="0" y="815"/>
                </a:moveTo>
                <a:lnTo>
                  <a:pt x="812" y="0"/>
                </a:lnTo>
                <a:lnTo>
                  <a:pt x="8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0" name="Freeform 258"/>
          <p:cNvSpPr>
            <a:spLocks/>
          </p:cNvSpPr>
          <p:nvPr/>
        </p:nvSpPr>
        <p:spPr bwMode="auto">
          <a:xfrm>
            <a:off x="1909763" y="1644650"/>
            <a:ext cx="61912" cy="61913"/>
          </a:xfrm>
          <a:custGeom>
            <a:avLst/>
            <a:gdLst>
              <a:gd name="T0" fmla="*/ 0 w 161"/>
              <a:gd name="T1" fmla="*/ 162 h 162"/>
              <a:gd name="T2" fmla="*/ 160 w 161"/>
              <a:gd name="T3" fmla="*/ 0 h 162"/>
              <a:gd name="T4" fmla="*/ 161 w 161"/>
              <a:gd name="T5" fmla="*/ 0 h 162"/>
            </a:gdLst>
            <a:ahLst/>
            <a:cxnLst>
              <a:cxn ang="0">
                <a:pos x="T0" y="T1"/>
              </a:cxn>
              <a:cxn ang="0">
                <a:pos x="T2" y="T3"/>
              </a:cxn>
              <a:cxn ang="0">
                <a:pos x="T4" y="T5"/>
              </a:cxn>
            </a:cxnLst>
            <a:rect l="0" t="0" r="r" b="b"/>
            <a:pathLst>
              <a:path w="161" h="162">
                <a:moveTo>
                  <a:pt x="0" y="162"/>
                </a:moveTo>
                <a:lnTo>
                  <a:pt x="160" y="0"/>
                </a:lnTo>
                <a:lnTo>
                  <a:pt x="1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1" name="Freeform 259"/>
          <p:cNvSpPr>
            <a:spLocks/>
          </p:cNvSpPr>
          <p:nvPr/>
        </p:nvSpPr>
        <p:spPr bwMode="auto">
          <a:xfrm>
            <a:off x="1446213" y="1922463"/>
            <a:ext cx="312737" cy="312737"/>
          </a:xfrm>
          <a:custGeom>
            <a:avLst/>
            <a:gdLst>
              <a:gd name="T0" fmla="*/ 0 w 812"/>
              <a:gd name="T1" fmla="*/ 813 h 813"/>
              <a:gd name="T2" fmla="*/ 810 w 812"/>
              <a:gd name="T3" fmla="*/ 0 h 813"/>
              <a:gd name="T4" fmla="*/ 812 w 812"/>
              <a:gd name="T5" fmla="*/ 0 h 813"/>
            </a:gdLst>
            <a:ahLst/>
            <a:cxnLst>
              <a:cxn ang="0">
                <a:pos x="T0" y="T1"/>
              </a:cxn>
              <a:cxn ang="0">
                <a:pos x="T2" y="T3"/>
              </a:cxn>
              <a:cxn ang="0">
                <a:pos x="T4" y="T5"/>
              </a:cxn>
            </a:cxnLst>
            <a:rect l="0" t="0" r="r" b="b"/>
            <a:pathLst>
              <a:path w="812" h="813">
                <a:moveTo>
                  <a:pt x="0" y="813"/>
                </a:moveTo>
                <a:lnTo>
                  <a:pt x="810" y="0"/>
                </a:lnTo>
                <a:lnTo>
                  <a:pt x="8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2" name="Freeform 260"/>
          <p:cNvSpPr>
            <a:spLocks/>
          </p:cNvSpPr>
          <p:nvPr/>
        </p:nvSpPr>
        <p:spPr bwMode="auto">
          <a:xfrm>
            <a:off x="1909763" y="1644650"/>
            <a:ext cx="127000" cy="127000"/>
          </a:xfrm>
          <a:custGeom>
            <a:avLst/>
            <a:gdLst>
              <a:gd name="T0" fmla="*/ 0 w 333"/>
              <a:gd name="T1" fmla="*/ 332 h 332"/>
              <a:gd name="T2" fmla="*/ 332 w 333"/>
              <a:gd name="T3" fmla="*/ 0 h 332"/>
              <a:gd name="T4" fmla="*/ 333 w 333"/>
              <a:gd name="T5" fmla="*/ 0 h 332"/>
            </a:gdLst>
            <a:ahLst/>
            <a:cxnLst>
              <a:cxn ang="0">
                <a:pos x="T0" y="T1"/>
              </a:cxn>
              <a:cxn ang="0">
                <a:pos x="T2" y="T3"/>
              </a:cxn>
              <a:cxn ang="0">
                <a:pos x="T4" y="T5"/>
              </a:cxn>
            </a:cxnLst>
            <a:rect l="0" t="0" r="r" b="b"/>
            <a:pathLst>
              <a:path w="333" h="332">
                <a:moveTo>
                  <a:pt x="0" y="332"/>
                </a:moveTo>
                <a:lnTo>
                  <a:pt x="332" y="0"/>
                </a:lnTo>
                <a:lnTo>
                  <a:pt x="3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3" name="Freeform 261"/>
          <p:cNvSpPr>
            <a:spLocks/>
          </p:cNvSpPr>
          <p:nvPr/>
        </p:nvSpPr>
        <p:spPr bwMode="auto">
          <a:xfrm>
            <a:off x="1512888" y="1922463"/>
            <a:ext cx="312737" cy="312737"/>
          </a:xfrm>
          <a:custGeom>
            <a:avLst/>
            <a:gdLst>
              <a:gd name="T0" fmla="*/ 0 w 808"/>
              <a:gd name="T1" fmla="*/ 809 h 809"/>
              <a:gd name="T2" fmla="*/ 807 w 808"/>
              <a:gd name="T3" fmla="*/ 0 h 809"/>
              <a:gd name="T4" fmla="*/ 808 w 808"/>
              <a:gd name="T5" fmla="*/ 0 h 809"/>
            </a:gdLst>
            <a:ahLst/>
            <a:cxnLst>
              <a:cxn ang="0">
                <a:pos x="T0" y="T1"/>
              </a:cxn>
              <a:cxn ang="0">
                <a:pos x="T2" y="T3"/>
              </a:cxn>
              <a:cxn ang="0">
                <a:pos x="T4" y="T5"/>
              </a:cxn>
            </a:cxnLst>
            <a:rect l="0" t="0" r="r" b="b"/>
            <a:pathLst>
              <a:path w="808" h="809">
                <a:moveTo>
                  <a:pt x="0" y="809"/>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4" name="Freeform 262"/>
          <p:cNvSpPr>
            <a:spLocks/>
          </p:cNvSpPr>
          <p:nvPr/>
        </p:nvSpPr>
        <p:spPr bwMode="auto">
          <a:xfrm>
            <a:off x="1909763" y="1644650"/>
            <a:ext cx="193675" cy="193675"/>
          </a:xfrm>
          <a:custGeom>
            <a:avLst/>
            <a:gdLst>
              <a:gd name="T0" fmla="*/ 0 w 503"/>
              <a:gd name="T1" fmla="*/ 504 h 504"/>
              <a:gd name="T2" fmla="*/ 502 w 503"/>
              <a:gd name="T3" fmla="*/ 0 h 504"/>
              <a:gd name="T4" fmla="*/ 503 w 503"/>
              <a:gd name="T5" fmla="*/ 0 h 504"/>
            </a:gdLst>
            <a:ahLst/>
            <a:cxnLst>
              <a:cxn ang="0">
                <a:pos x="T0" y="T1"/>
              </a:cxn>
              <a:cxn ang="0">
                <a:pos x="T2" y="T3"/>
              </a:cxn>
              <a:cxn ang="0">
                <a:pos x="T4" y="T5"/>
              </a:cxn>
            </a:cxnLst>
            <a:rect l="0" t="0" r="r" b="b"/>
            <a:pathLst>
              <a:path w="503" h="504">
                <a:moveTo>
                  <a:pt x="0" y="504"/>
                </a:moveTo>
                <a:lnTo>
                  <a:pt x="502" y="0"/>
                </a:lnTo>
                <a:lnTo>
                  <a:pt x="5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5" name="Freeform 263"/>
          <p:cNvSpPr>
            <a:spLocks/>
          </p:cNvSpPr>
          <p:nvPr/>
        </p:nvSpPr>
        <p:spPr bwMode="auto">
          <a:xfrm>
            <a:off x="1577975" y="1922463"/>
            <a:ext cx="312738" cy="312737"/>
          </a:xfrm>
          <a:custGeom>
            <a:avLst/>
            <a:gdLst>
              <a:gd name="T0" fmla="*/ 0 w 804"/>
              <a:gd name="T1" fmla="*/ 807 h 807"/>
              <a:gd name="T2" fmla="*/ 803 w 804"/>
              <a:gd name="T3" fmla="*/ 0 h 807"/>
              <a:gd name="T4" fmla="*/ 804 w 804"/>
              <a:gd name="T5" fmla="*/ 0 h 807"/>
            </a:gdLst>
            <a:ahLst/>
            <a:cxnLst>
              <a:cxn ang="0">
                <a:pos x="T0" y="T1"/>
              </a:cxn>
              <a:cxn ang="0">
                <a:pos x="T2" y="T3"/>
              </a:cxn>
              <a:cxn ang="0">
                <a:pos x="T4" y="T5"/>
              </a:cxn>
            </a:cxnLst>
            <a:rect l="0" t="0" r="r" b="b"/>
            <a:pathLst>
              <a:path w="804" h="807">
                <a:moveTo>
                  <a:pt x="0" y="807"/>
                </a:moveTo>
                <a:lnTo>
                  <a:pt x="803" y="0"/>
                </a:lnTo>
                <a:lnTo>
                  <a:pt x="8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6" name="Freeform 264"/>
          <p:cNvSpPr>
            <a:spLocks/>
          </p:cNvSpPr>
          <p:nvPr/>
        </p:nvSpPr>
        <p:spPr bwMode="auto">
          <a:xfrm>
            <a:off x="1909763" y="1644650"/>
            <a:ext cx="258762" cy="258763"/>
          </a:xfrm>
          <a:custGeom>
            <a:avLst/>
            <a:gdLst>
              <a:gd name="T0" fmla="*/ 0 w 675"/>
              <a:gd name="T1" fmla="*/ 675 h 675"/>
              <a:gd name="T2" fmla="*/ 674 w 675"/>
              <a:gd name="T3" fmla="*/ 0 h 675"/>
              <a:gd name="T4" fmla="*/ 675 w 675"/>
              <a:gd name="T5" fmla="*/ 0 h 675"/>
            </a:gdLst>
            <a:ahLst/>
            <a:cxnLst>
              <a:cxn ang="0">
                <a:pos x="T0" y="T1"/>
              </a:cxn>
              <a:cxn ang="0">
                <a:pos x="T2" y="T3"/>
              </a:cxn>
              <a:cxn ang="0">
                <a:pos x="T4" y="T5"/>
              </a:cxn>
            </a:cxnLst>
            <a:rect l="0" t="0" r="r" b="b"/>
            <a:pathLst>
              <a:path w="675" h="675">
                <a:moveTo>
                  <a:pt x="0" y="675"/>
                </a:moveTo>
                <a:lnTo>
                  <a:pt x="674" y="0"/>
                </a:lnTo>
                <a:lnTo>
                  <a:pt x="6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7" name="Freeform 265"/>
          <p:cNvSpPr>
            <a:spLocks/>
          </p:cNvSpPr>
          <p:nvPr/>
        </p:nvSpPr>
        <p:spPr bwMode="auto">
          <a:xfrm>
            <a:off x="1647825" y="1644650"/>
            <a:ext cx="585788" cy="590550"/>
          </a:xfrm>
          <a:custGeom>
            <a:avLst/>
            <a:gdLst>
              <a:gd name="T0" fmla="*/ 0 w 1527"/>
              <a:gd name="T1" fmla="*/ 1530 h 1530"/>
              <a:gd name="T2" fmla="*/ 1526 w 1527"/>
              <a:gd name="T3" fmla="*/ 0 h 1530"/>
              <a:gd name="T4" fmla="*/ 1527 w 1527"/>
              <a:gd name="T5" fmla="*/ 0 h 1530"/>
            </a:gdLst>
            <a:ahLst/>
            <a:cxnLst>
              <a:cxn ang="0">
                <a:pos x="T0" y="T1"/>
              </a:cxn>
              <a:cxn ang="0">
                <a:pos x="T2" y="T3"/>
              </a:cxn>
              <a:cxn ang="0">
                <a:pos x="T4" y="T5"/>
              </a:cxn>
            </a:cxnLst>
            <a:rect l="0" t="0" r="r" b="b"/>
            <a:pathLst>
              <a:path w="1527" h="1530">
                <a:moveTo>
                  <a:pt x="0" y="1530"/>
                </a:moveTo>
                <a:lnTo>
                  <a:pt x="1526" y="0"/>
                </a:lnTo>
                <a:lnTo>
                  <a:pt x="15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8" name="Freeform 266"/>
          <p:cNvSpPr>
            <a:spLocks/>
          </p:cNvSpPr>
          <p:nvPr/>
        </p:nvSpPr>
        <p:spPr bwMode="auto">
          <a:xfrm>
            <a:off x="1712913" y="1660525"/>
            <a:ext cx="571500" cy="571500"/>
          </a:xfrm>
          <a:custGeom>
            <a:avLst/>
            <a:gdLst>
              <a:gd name="T0" fmla="*/ 0 w 1476"/>
              <a:gd name="T1" fmla="*/ 1479 h 1479"/>
              <a:gd name="T2" fmla="*/ 1475 w 1476"/>
              <a:gd name="T3" fmla="*/ 0 h 1479"/>
              <a:gd name="T4" fmla="*/ 1476 w 1476"/>
              <a:gd name="T5" fmla="*/ 0 h 1479"/>
            </a:gdLst>
            <a:ahLst/>
            <a:cxnLst>
              <a:cxn ang="0">
                <a:pos x="T0" y="T1"/>
              </a:cxn>
              <a:cxn ang="0">
                <a:pos x="T2" y="T3"/>
              </a:cxn>
              <a:cxn ang="0">
                <a:pos x="T4" y="T5"/>
              </a:cxn>
            </a:cxnLst>
            <a:rect l="0" t="0" r="r" b="b"/>
            <a:pathLst>
              <a:path w="1476" h="1479">
                <a:moveTo>
                  <a:pt x="0" y="1479"/>
                </a:moveTo>
                <a:lnTo>
                  <a:pt x="1475" y="0"/>
                </a:lnTo>
                <a:lnTo>
                  <a:pt x="14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59" name="Freeform 267"/>
          <p:cNvSpPr>
            <a:spLocks/>
          </p:cNvSpPr>
          <p:nvPr/>
        </p:nvSpPr>
        <p:spPr bwMode="auto">
          <a:xfrm>
            <a:off x="1778000" y="1725613"/>
            <a:ext cx="506413" cy="506412"/>
          </a:xfrm>
          <a:custGeom>
            <a:avLst/>
            <a:gdLst>
              <a:gd name="T0" fmla="*/ 0 w 1303"/>
              <a:gd name="T1" fmla="*/ 1305 h 1305"/>
              <a:gd name="T2" fmla="*/ 1302 w 1303"/>
              <a:gd name="T3" fmla="*/ 0 h 1305"/>
              <a:gd name="T4" fmla="*/ 1303 w 1303"/>
              <a:gd name="T5" fmla="*/ 0 h 1305"/>
            </a:gdLst>
            <a:ahLst/>
            <a:cxnLst>
              <a:cxn ang="0">
                <a:pos x="T0" y="T1"/>
              </a:cxn>
              <a:cxn ang="0">
                <a:pos x="T2" y="T3"/>
              </a:cxn>
              <a:cxn ang="0">
                <a:pos x="T4" y="T5"/>
              </a:cxn>
            </a:cxnLst>
            <a:rect l="0" t="0" r="r" b="b"/>
            <a:pathLst>
              <a:path w="1303" h="1305">
                <a:moveTo>
                  <a:pt x="0" y="1305"/>
                </a:moveTo>
                <a:lnTo>
                  <a:pt x="1302" y="0"/>
                </a:lnTo>
                <a:lnTo>
                  <a:pt x="13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0" name="Freeform 268"/>
          <p:cNvSpPr>
            <a:spLocks/>
          </p:cNvSpPr>
          <p:nvPr/>
        </p:nvSpPr>
        <p:spPr bwMode="auto">
          <a:xfrm>
            <a:off x="1847850" y="1795463"/>
            <a:ext cx="436563" cy="436562"/>
          </a:xfrm>
          <a:custGeom>
            <a:avLst/>
            <a:gdLst>
              <a:gd name="T0" fmla="*/ 0 w 1129"/>
              <a:gd name="T1" fmla="*/ 1132 h 1132"/>
              <a:gd name="T2" fmla="*/ 1128 w 1129"/>
              <a:gd name="T3" fmla="*/ 0 h 1132"/>
              <a:gd name="T4" fmla="*/ 1129 w 1129"/>
              <a:gd name="T5" fmla="*/ 0 h 1132"/>
            </a:gdLst>
            <a:ahLst/>
            <a:cxnLst>
              <a:cxn ang="0">
                <a:pos x="T0" y="T1"/>
              </a:cxn>
              <a:cxn ang="0">
                <a:pos x="T2" y="T3"/>
              </a:cxn>
              <a:cxn ang="0">
                <a:pos x="T4" y="T5"/>
              </a:cxn>
            </a:cxnLst>
            <a:rect l="0" t="0" r="r" b="b"/>
            <a:pathLst>
              <a:path w="1129" h="1132">
                <a:moveTo>
                  <a:pt x="0" y="1132"/>
                </a:moveTo>
                <a:lnTo>
                  <a:pt x="1128" y="0"/>
                </a:lnTo>
                <a:lnTo>
                  <a:pt x="1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1" name="Freeform 269"/>
          <p:cNvSpPr>
            <a:spLocks/>
          </p:cNvSpPr>
          <p:nvPr/>
        </p:nvSpPr>
        <p:spPr bwMode="auto">
          <a:xfrm>
            <a:off x="1912938" y="1860550"/>
            <a:ext cx="371475" cy="366713"/>
          </a:xfrm>
          <a:custGeom>
            <a:avLst/>
            <a:gdLst>
              <a:gd name="T0" fmla="*/ 0 w 956"/>
              <a:gd name="T1" fmla="*/ 956 h 956"/>
              <a:gd name="T2" fmla="*/ 955 w 956"/>
              <a:gd name="T3" fmla="*/ 0 h 956"/>
              <a:gd name="T4" fmla="*/ 956 w 956"/>
              <a:gd name="T5" fmla="*/ 0 h 956"/>
            </a:gdLst>
            <a:ahLst/>
            <a:cxnLst>
              <a:cxn ang="0">
                <a:pos x="T0" y="T1"/>
              </a:cxn>
              <a:cxn ang="0">
                <a:pos x="T2" y="T3"/>
              </a:cxn>
              <a:cxn ang="0">
                <a:pos x="T4" y="T5"/>
              </a:cxn>
            </a:cxnLst>
            <a:rect l="0" t="0" r="r" b="b"/>
            <a:pathLst>
              <a:path w="956" h="956">
                <a:moveTo>
                  <a:pt x="0" y="956"/>
                </a:moveTo>
                <a:lnTo>
                  <a:pt x="955" y="0"/>
                </a:lnTo>
                <a:lnTo>
                  <a:pt x="9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2" name="Freeform 270"/>
          <p:cNvSpPr>
            <a:spLocks/>
          </p:cNvSpPr>
          <p:nvPr/>
        </p:nvSpPr>
        <p:spPr bwMode="auto">
          <a:xfrm>
            <a:off x="1979613" y="1925638"/>
            <a:ext cx="304800" cy="301625"/>
          </a:xfrm>
          <a:custGeom>
            <a:avLst/>
            <a:gdLst>
              <a:gd name="T0" fmla="*/ 0 w 782"/>
              <a:gd name="T1" fmla="*/ 783 h 783"/>
              <a:gd name="T2" fmla="*/ 781 w 782"/>
              <a:gd name="T3" fmla="*/ 0 h 783"/>
              <a:gd name="T4" fmla="*/ 782 w 782"/>
              <a:gd name="T5" fmla="*/ 0 h 783"/>
            </a:gdLst>
            <a:ahLst/>
            <a:cxnLst>
              <a:cxn ang="0">
                <a:pos x="T0" y="T1"/>
              </a:cxn>
              <a:cxn ang="0">
                <a:pos x="T2" y="T3"/>
              </a:cxn>
              <a:cxn ang="0">
                <a:pos x="T4" y="T5"/>
              </a:cxn>
            </a:cxnLst>
            <a:rect l="0" t="0" r="r" b="b"/>
            <a:pathLst>
              <a:path w="782" h="783">
                <a:moveTo>
                  <a:pt x="0" y="783"/>
                </a:moveTo>
                <a:lnTo>
                  <a:pt x="781" y="0"/>
                </a:lnTo>
                <a:lnTo>
                  <a:pt x="7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3" name="Freeform 271"/>
          <p:cNvSpPr>
            <a:spLocks/>
          </p:cNvSpPr>
          <p:nvPr/>
        </p:nvSpPr>
        <p:spPr bwMode="auto">
          <a:xfrm>
            <a:off x="2049463" y="1992313"/>
            <a:ext cx="234950" cy="234950"/>
          </a:xfrm>
          <a:custGeom>
            <a:avLst/>
            <a:gdLst>
              <a:gd name="T0" fmla="*/ 0 w 608"/>
              <a:gd name="T1" fmla="*/ 610 h 610"/>
              <a:gd name="T2" fmla="*/ 607 w 608"/>
              <a:gd name="T3" fmla="*/ 0 h 610"/>
              <a:gd name="T4" fmla="*/ 608 w 608"/>
              <a:gd name="T5" fmla="*/ 0 h 610"/>
            </a:gdLst>
            <a:ahLst/>
            <a:cxnLst>
              <a:cxn ang="0">
                <a:pos x="T0" y="T1"/>
              </a:cxn>
              <a:cxn ang="0">
                <a:pos x="T2" y="T3"/>
              </a:cxn>
              <a:cxn ang="0">
                <a:pos x="T4" y="T5"/>
              </a:cxn>
            </a:cxnLst>
            <a:rect l="0" t="0" r="r" b="b"/>
            <a:pathLst>
              <a:path w="608" h="610">
                <a:moveTo>
                  <a:pt x="0" y="610"/>
                </a:moveTo>
                <a:lnTo>
                  <a:pt x="607" y="0"/>
                </a:lnTo>
                <a:lnTo>
                  <a:pt x="6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4" name="Freeform 272"/>
          <p:cNvSpPr>
            <a:spLocks/>
          </p:cNvSpPr>
          <p:nvPr/>
        </p:nvSpPr>
        <p:spPr bwMode="auto">
          <a:xfrm>
            <a:off x="2114550" y="2057400"/>
            <a:ext cx="169863" cy="169863"/>
          </a:xfrm>
          <a:custGeom>
            <a:avLst/>
            <a:gdLst>
              <a:gd name="T0" fmla="*/ 0 w 435"/>
              <a:gd name="T1" fmla="*/ 436 h 436"/>
              <a:gd name="T2" fmla="*/ 434 w 435"/>
              <a:gd name="T3" fmla="*/ 0 h 436"/>
              <a:gd name="T4" fmla="*/ 435 w 435"/>
              <a:gd name="T5" fmla="*/ 0 h 436"/>
            </a:gdLst>
            <a:ahLst/>
            <a:cxnLst>
              <a:cxn ang="0">
                <a:pos x="T0" y="T1"/>
              </a:cxn>
              <a:cxn ang="0">
                <a:pos x="T2" y="T3"/>
              </a:cxn>
              <a:cxn ang="0">
                <a:pos x="T4" y="T5"/>
              </a:cxn>
            </a:cxnLst>
            <a:rect l="0" t="0" r="r" b="b"/>
            <a:pathLst>
              <a:path w="435" h="436">
                <a:moveTo>
                  <a:pt x="0" y="436"/>
                </a:moveTo>
                <a:lnTo>
                  <a:pt x="434" y="0"/>
                </a:lnTo>
                <a:lnTo>
                  <a:pt x="4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5" name="Freeform 273"/>
          <p:cNvSpPr>
            <a:spLocks/>
          </p:cNvSpPr>
          <p:nvPr/>
        </p:nvSpPr>
        <p:spPr bwMode="auto">
          <a:xfrm>
            <a:off x="2179638" y="2084388"/>
            <a:ext cx="142875" cy="139700"/>
          </a:xfrm>
          <a:custGeom>
            <a:avLst/>
            <a:gdLst>
              <a:gd name="T0" fmla="*/ 0 w 368"/>
              <a:gd name="T1" fmla="*/ 369 h 369"/>
              <a:gd name="T2" fmla="*/ 367 w 368"/>
              <a:gd name="T3" fmla="*/ 0 h 369"/>
              <a:gd name="T4" fmla="*/ 368 w 368"/>
              <a:gd name="T5" fmla="*/ 0 h 369"/>
            </a:gdLst>
            <a:ahLst/>
            <a:cxnLst>
              <a:cxn ang="0">
                <a:pos x="T0" y="T1"/>
              </a:cxn>
              <a:cxn ang="0">
                <a:pos x="T2" y="T3"/>
              </a:cxn>
              <a:cxn ang="0">
                <a:pos x="T4" y="T5"/>
              </a:cxn>
            </a:cxnLst>
            <a:rect l="0" t="0" r="r" b="b"/>
            <a:pathLst>
              <a:path w="368" h="369">
                <a:moveTo>
                  <a:pt x="0" y="369"/>
                </a:moveTo>
                <a:lnTo>
                  <a:pt x="367" y="0"/>
                </a:lnTo>
                <a:lnTo>
                  <a:pt x="3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6" name="Freeform 274"/>
          <p:cNvSpPr>
            <a:spLocks/>
          </p:cNvSpPr>
          <p:nvPr/>
        </p:nvSpPr>
        <p:spPr bwMode="auto">
          <a:xfrm>
            <a:off x="2249488" y="2084388"/>
            <a:ext cx="139700" cy="139700"/>
          </a:xfrm>
          <a:custGeom>
            <a:avLst/>
            <a:gdLst>
              <a:gd name="T0" fmla="*/ 0 w 366"/>
              <a:gd name="T1" fmla="*/ 365 h 365"/>
              <a:gd name="T2" fmla="*/ 364 w 366"/>
              <a:gd name="T3" fmla="*/ 0 h 365"/>
              <a:gd name="T4" fmla="*/ 366 w 366"/>
              <a:gd name="T5" fmla="*/ 0 h 365"/>
            </a:gdLst>
            <a:ahLst/>
            <a:cxnLst>
              <a:cxn ang="0">
                <a:pos x="T0" y="T1"/>
              </a:cxn>
              <a:cxn ang="0">
                <a:pos x="T2" y="T3"/>
              </a:cxn>
              <a:cxn ang="0">
                <a:pos x="T4" y="T5"/>
              </a:cxn>
            </a:cxnLst>
            <a:rect l="0" t="0" r="r" b="b"/>
            <a:pathLst>
              <a:path w="366" h="365">
                <a:moveTo>
                  <a:pt x="0" y="365"/>
                </a:moveTo>
                <a:lnTo>
                  <a:pt x="364" y="0"/>
                </a:lnTo>
                <a:lnTo>
                  <a:pt x="3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7" name="Freeform 275"/>
          <p:cNvSpPr>
            <a:spLocks/>
          </p:cNvSpPr>
          <p:nvPr/>
        </p:nvSpPr>
        <p:spPr bwMode="auto">
          <a:xfrm>
            <a:off x="2314575" y="2157413"/>
            <a:ext cx="66675" cy="66675"/>
          </a:xfrm>
          <a:custGeom>
            <a:avLst/>
            <a:gdLst>
              <a:gd name="T0" fmla="*/ 0 w 167"/>
              <a:gd name="T1" fmla="*/ 166 h 166"/>
              <a:gd name="T2" fmla="*/ 166 w 167"/>
              <a:gd name="T3" fmla="*/ 0 h 166"/>
              <a:gd name="T4" fmla="*/ 167 w 167"/>
              <a:gd name="T5" fmla="*/ 0 h 166"/>
            </a:gdLst>
            <a:ahLst/>
            <a:cxnLst>
              <a:cxn ang="0">
                <a:pos x="T0" y="T1"/>
              </a:cxn>
              <a:cxn ang="0">
                <a:pos x="T2" y="T3"/>
              </a:cxn>
              <a:cxn ang="0">
                <a:pos x="T4" y="T5"/>
              </a:cxn>
            </a:cxnLst>
            <a:rect l="0" t="0" r="r" b="b"/>
            <a:pathLst>
              <a:path w="167" h="166">
                <a:moveTo>
                  <a:pt x="0" y="166"/>
                </a:moveTo>
                <a:lnTo>
                  <a:pt x="166" y="0"/>
                </a:lnTo>
                <a:lnTo>
                  <a:pt x="1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8" name="Freeform 276"/>
          <p:cNvSpPr>
            <a:spLocks/>
          </p:cNvSpPr>
          <p:nvPr/>
        </p:nvSpPr>
        <p:spPr bwMode="auto">
          <a:xfrm>
            <a:off x="1909763" y="1455738"/>
            <a:ext cx="374650" cy="3175"/>
          </a:xfrm>
          <a:custGeom>
            <a:avLst/>
            <a:gdLst>
              <a:gd name="T0" fmla="*/ 0 w 967"/>
              <a:gd name="T1" fmla="*/ 966 w 967"/>
              <a:gd name="T2" fmla="*/ 967 w 967"/>
            </a:gdLst>
            <a:ahLst/>
            <a:cxnLst>
              <a:cxn ang="0">
                <a:pos x="T0" y="0"/>
              </a:cxn>
              <a:cxn ang="0">
                <a:pos x="T1" y="0"/>
              </a:cxn>
              <a:cxn ang="0">
                <a:pos x="T2" y="0"/>
              </a:cxn>
            </a:cxnLst>
            <a:rect l="0" t="0" r="r" b="b"/>
            <a:pathLst>
              <a:path w="967">
                <a:moveTo>
                  <a:pt x="0" y="0"/>
                </a:moveTo>
                <a:lnTo>
                  <a:pt x="966" y="0"/>
                </a:lnTo>
                <a:lnTo>
                  <a:pt x="9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69" name="Freeform 277"/>
          <p:cNvSpPr>
            <a:spLocks/>
          </p:cNvSpPr>
          <p:nvPr/>
        </p:nvSpPr>
        <p:spPr bwMode="auto">
          <a:xfrm>
            <a:off x="1909763" y="1173163"/>
            <a:ext cx="374650" cy="4762"/>
          </a:xfrm>
          <a:custGeom>
            <a:avLst/>
            <a:gdLst>
              <a:gd name="T0" fmla="*/ 0 w 967"/>
              <a:gd name="T1" fmla="*/ 966 w 967"/>
              <a:gd name="T2" fmla="*/ 967 w 967"/>
            </a:gdLst>
            <a:ahLst/>
            <a:cxnLst>
              <a:cxn ang="0">
                <a:pos x="T0" y="0"/>
              </a:cxn>
              <a:cxn ang="0">
                <a:pos x="T1" y="0"/>
              </a:cxn>
              <a:cxn ang="0">
                <a:pos x="T2" y="0"/>
              </a:cxn>
            </a:cxnLst>
            <a:rect l="0" t="0" r="r" b="b"/>
            <a:pathLst>
              <a:path w="967">
                <a:moveTo>
                  <a:pt x="0" y="0"/>
                </a:moveTo>
                <a:lnTo>
                  <a:pt x="966" y="0"/>
                </a:lnTo>
                <a:lnTo>
                  <a:pt x="9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0" name="Freeform 278"/>
          <p:cNvSpPr>
            <a:spLocks/>
          </p:cNvSpPr>
          <p:nvPr/>
        </p:nvSpPr>
        <p:spPr bwMode="auto">
          <a:xfrm>
            <a:off x="1909763" y="1173163"/>
            <a:ext cx="3175" cy="4762"/>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1" name="Freeform 279"/>
          <p:cNvSpPr>
            <a:spLocks/>
          </p:cNvSpPr>
          <p:nvPr/>
        </p:nvSpPr>
        <p:spPr bwMode="auto">
          <a:xfrm>
            <a:off x="1909763" y="1173163"/>
            <a:ext cx="65087" cy="69850"/>
          </a:xfrm>
          <a:custGeom>
            <a:avLst/>
            <a:gdLst>
              <a:gd name="T0" fmla="*/ 0 w 174"/>
              <a:gd name="T1" fmla="*/ 174 h 174"/>
              <a:gd name="T2" fmla="*/ 173 w 174"/>
              <a:gd name="T3" fmla="*/ 0 h 174"/>
              <a:gd name="T4" fmla="*/ 174 w 174"/>
              <a:gd name="T5" fmla="*/ 0 h 174"/>
            </a:gdLst>
            <a:ahLst/>
            <a:cxnLst>
              <a:cxn ang="0">
                <a:pos x="T0" y="T1"/>
              </a:cxn>
              <a:cxn ang="0">
                <a:pos x="T2" y="T3"/>
              </a:cxn>
              <a:cxn ang="0">
                <a:pos x="T4" y="T5"/>
              </a:cxn>
            </a:cxnLst>
            <a:rect l="0" t="0" r="r" b="b"/>
            <a:pathLst>
              <a:path w="174" h="174">
                <a:moveTo>
                  <a:pt x="0" y="174"/>
                </a:moveTo>
                <a:lnTo>
                  <a:pt x="173" y="0"/>
                </a:lnTo>
                <a:lnTo>
                  <a:pt x="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2" name="Freeform 280"/>
          <p:cNvSpPr>
            <a:spLocks/>
          </p:cNvSpPr>
          <p:nvPr/>
        </p:nvSpPr>
        <p:spPr bwMode="auto">
          <a:xfrm>
            <a:off x="1909763" y="1173163"/>
            <a:ext cx="131762" cy="134937"/>
          </a:xfrm>
          <a:custGeom>
            <a:avLst/>
            <a:gdLst>
              <a:gd name="T0" fmla="*/ 0 w 345"/>
              <a:gd name="T1" fmla="*/ 345 h 345"/>
              <a:gd name="T2" fmla="*/ 344 w 345"/>
              <a:gd name="T3" fmla="*/ 0 h 345"/>
              <a:gd name="T4" fmla="*/ 345 w 345"/>
              <a:gd name="T5" fmla="*/ 0 h 345"/>
            </a:gdLst>
            <a:ahLst/>
            <a:cxnLst>
              <a:cxn ang="0">
                <a:pos x="T0" y="T1"/>
              </a:cxn>
              <a:cxn ang="0">
                <a:pos x="T2" y="T3"/>
              </a:cxn>
              <a:cxn ang="0">
                <a:pos x="T4" y="T5"/>
              </a:cxn>
            </a:cxnLst>
            <a:rect l="0" t="0" r="r" b="b"/>
            <a:pathLst>
              <a:path w="345" h="345">
                <a:moveTo>
                  <a:pt x="0" y="345"/>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3" name="Freeform 281"/>
          <p:cNvSpPr>
            <a:spLocks/>
          </p:cNvSpPr>
          <p:nvPr/>
        </p:nvSpPr>
        <p:spPr bwMode="auto">
          <a:xfrm>
            <a:off x="1909763" y="1173163"/>
            <a:ext cx="201612" cy="201612"/>
          </a:xfrm>
          <a:custGeom>
            <a:avLst/>
            <a:gdLst>
              <a:gd name="T0" fmla="*/ 0 w 516"/>
              <a:gd name="T1" fmla="*/ 517 h 517"/>
              <a:gd name="T2" fmla="*/ 515 w 516"/>
              <a:gd name="T3" fmla="*/ 0 h 517"/>
              <a:gd name="T4" fmla="*/ 516 w 516"/>
              <a:gd name="T5" fmla="*/ 0 h 517"/>
            </a:gdLst>
            <a:ahLst/>
            <a:cxnLst>
              <a:cxn ang="0">
                <a:pos x="T0" y="T1"/>
              </a:cxn>
              <a:cxn ang="0">
                <a:pos x="T2" y="T3"/>
              </a:cxn>
              <a:cxn ang="0">
                <a:pos x="T4" y="T5"/>
              </a:cxn>
            </a:cxnLst>
            <a:rect l="0" t="0" r="r" b="b"/>
            <a:pathLst>
              <a:path w="516" h="517">
                <a:moveTo>
                  <a:pt x="0" y="517"/>
                </a:moveTo>
                <a:lnTo>
                  <a:pt x="515" y="0"/>
                </a:lnTo>
                <a:lnTo>
                  <a:pt x="5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4" name="Freeform 282"/>
          <p:cNvSpPr>
            <a:spLocks/>
          </p:cNvSpPr>
          <p:nvPr/>
        </p:nvSpPr>
        <p:spPr bwMode="auto">
          <a:xfrm>
            <a:off x="1909763" y="1173163"/>
            <a:ext cx="266700" cy="266700"/>
          </a:xfrm>
          <a:custGeom>
            <a:avLst/>
            <a:gdLst>
              <a:gd name="T0" fmla="*/ 0 w 686"/>
              <a:gd name="T1" fmla="*/ 687 h 687"/>
              <a:gd name="T2" fmla="*/ 685 w 686"/>
              <a:gd name="T3" fmla="*/ 0 h 687"/>
              <a:gd name="T4" fmla="*/ 686 w 686"/>
              <a:gd name="T5" fmla="*/ 0 h 687"/>
            </a:gdLst>
            <a:ahLst/>
            <a:cxnLst>
              <a:cxn ang="0">
                <a:pos x="T0" y="T1"/>
              </a:cxn>
              <a:cxn ang="0">
                <a:pos x="T2" y="T3"/>
              </a:cxn>
              <a:cxn ang="0">
                <a:pos x="T4" y="T5"/>
              </a:cxn>
            </a:cxnLst>
            <a:rect l="0" t="0" r="r" b="b"/>
            <a:pathLst>
              <a:path w="686" h="687">
                <a:moveTo>
                  <a:pt x="0" y="687"/>
                </a:moveTo>
                <a:lnTo>
                  <a:pt x="685" y="0"/>
                </a:lnTo>
                <a:lnTo>
                  <a:pt x="6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5" name="Freeform 283"/>
          <p:cNvSpPr>
            <a:spLocks/>
          </p:cNvSpPr>
          <p:nvPr/>
        </p:nvSpPr>
        <p:spPr bwMode="auto">
          <a:xfrm>
            <a:off x="1960563" y="1173163"/>
            <a:ext cx="280987" cy="282575"/>
          </a:xfrm>
          <a:custGeom>
            <a:avLst/>
            <a:gdLst>
              <a:gd name="T0" fmla="*/ 0 w 726"/>
              <a:gd name="T1" fmla="*/ 727 h 727"/>
              <a:gd name="T2" fmla="*/ 725 w 726"/>
              <a:gd name="T3" fmla="*/ 0 h 727"/>
              <a:gd name="T4" fmla="*/ 726 w 726"/>
              <a:gd name="T5" fmla="*/ 0 h 727"/>
            </a:gdLst>
            <a:ahLst/>
            <a:cxnLst>
              <a:cxn ang="0">
                <a:pos x="T0" y="T1"/>
              </a:cxn>
              <a:cxn ang="0">
                <a:pos x="T2" y="T3"/>
              </a:cxn>
              <a:cxn ang="0">
                <a:pos x="T4" y="T5"/>
              </a:cxn>
            </a:cxnLst>
            <a:rect l="0" t="0" r="r" b="b"/>
            <a:pathLst>
              <a:path w="726" h="727">
                <a:moveTo>
                  <a:pt x="0" y="727"/>
                </a:moveTo>
                <a:lnTo>
                  <a:pt x="725" y="0"/>
                </a:lnTo>
                <a:lnTo>
                  <a:pt x="7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6" name="Freeform 284"/>
          <p:cNvSpPr>
            <a:spLocks/>
          </p:cNvSpPr>
          <p:nvPr/>
        </p:nvSpPr>
        <p:spPr bwMode="auto">
          <a:xfrm>
            <a:off x="2025650" y="1200150"/>
            <a:ext cx="258763" cy="255588"/>
          </a:xfrm>
          <a:custGeom>
            <a:avLst/>
            <a:gdLst>
              <a:gd name="T0" fmla="*/ 0 w 665"/>
              <a:gd name="T1" fmla="*/ 666 h 666"/>
              <a:gd name="T2" fmla="*/ 664 w 665"/>
              <a:gd name="T3" fmla="*/ 0 h 666"/>
              <a:gd name="T4" fmla="*/ 665 w 665"/>
              <a:gd name="T5" fmla="*/ 0 h 666"/>
            </a:gdLst>
            <a:ahLst/>
            <a:cxnLst>
              <a:cxn ang="0">
                <a:pos x="T0" y="T1"/>
              </a:cxn>
              <a:cxn ang="0">
                <a:pos x="T2" y="T3"/>
              </a:cxn>
              <a:cxn ang="0">
                <a:pos x="T4" y="T5"/>
              </a:cxn>
            </a:cxnLst>
            <a:rect l="0" t="0" r="r" b="b"/>
            <a:pathLst>
              <a:path w="665" h="666">
                <a:moveTo>
                  <a:pt x="0" y="666"/>
                </a:moveTo>
                <a:lnTo>
                  <a:pt x="664" y="0"/>
                </a:lnTo>
                <a:lnTo>
                  <a:pt x="6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7" name="Freeform 285"/>
          <p:cNvSpPr>
            <a:spLocks/>
          </p:cNvSpPr>
          <p:nvPr/>
        </p:nvSpPr>
        <p:spPr bwMode="auto">
          <a:xfrm>
            <a:off x="2090738" y="1266825"/>
            <a:ext cx="193675" cy="188913"/>
          </a:xfrm>
          <a:custGeom>
            <a:avLst/>
            <a:gdLst>
              <a:gd name="T0" fmla="*/ 0 w 494"/>
              <a:gd name="T1" fmla="*/ 494 h 494"/>
              <a:gd name="T2" fmla="*/ 493 w 494"/>
              <a:gd name="T3" fmla="*/ 0 h 494"/>
              <a:gd name="T4" fmla="*/ 494 w 494"/>
              <a:gd name="T5" fmla="*/ 0 h 494"/>
            </a:gdLst>
            <a:ahLst/>
            <a:cxnLst>
              <a:cxn ang="0">
                <a:pos x="T0" y="T1"/>
              </a:cxn>
              <a:cxn ang="0">
                <a:pos x="T2" y="T3"/>
              </a:cxn>
              <a:cxn ang="0">
                <a:pos x="T4" y="T5"/>
              </a:cxn>
            </a:cxnLst>
            <a:rect l="0" t="0" r="r" b="b"/>
            <a:pathLst>
              <a:path w="494" h="494">
                <a:moveTo>
                  <a:pt x="0" y="494"/>
                </a:moveTo>
                <a:lnTo>
                  <a:pt x="493" y="0"/>
                </a:lnTo>
                <a:lnTo>
                  <a:pt x="4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8" name="Freeform 286"/>
          <p:cNvSpPr>
            <a:spLocks/>
          </p:cNvSpPr>
          <p:nvPr/>
        </p:nvSpPr>
        <p:spPr bwMode="auto">
          <a:xfrm>
            <a:off x="2157413" y="1331913"/>
            <a:ext cx="127000" cy="123825"/>
          </a:xfrm>
          <a:custGeom>
            <a:avLst/>
            <a:gdLst>
              <a:gd name="T0" fmla="*/ 0 w 323"/>
              <a:gd name="T1" fmla="*/ 323 h 323"/>
              <a:gd name="T2" fmla="*/ 322 w 323"/>
              <a:gd name="T3" fmla="*/ 0 h 323"/>
              <a:gd name="T4" fmla="*/ 323 w 323"/>
              <a:gd name="T5" fmla="*/ 0 h 323"/>
            </a:gdLst>
            <a:ahLst/>
            <a:cxnLst>
              <a:cxn ang="0">
                <a:pos x="T0" y="T1"/>
              </a:cxn>
              <a:cxn ang="0">
                <a:pos x="T2" y="T3"/>
              </a:cxn>
              <a:cxn ang="0">
                <a:pos x="T4" y="T5"/>
              </a:cxn>
            </a:cxnLst>
            <a:rect l="0" t="0" r="r" b="b"/>
            <a:pathLst>
              <a:path w="323" h="323">
                <a:moveTo>
                  <a:pt x="0" y="323"/>
                </a:moveTo>
                <a:lnTo>
                  <a:pt x="322" y="0"/>
                </a:lnTo>
                <a:lnTo>
                  <a:pt x="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79" name="Freeform 287"/>
          <p:cNvSpPr>
            <a:spLocks/>
          </p:cNvSpPr>
          <p:nvPr/>
        </p:nvSpPr>
        <p:spPr bwMode="auto">
          <a:xfrm>
            <a:off x="2222500" y="1397000"/>
            <a:ext cx="61913" cy="58738"/>
          </a:xfrm>
          <a:custGeom>
            <a:avLst/>
            <a:gdLst>
              <a:gd name="T0" fmla="*/ 0 w 152"/>
              <a:gd name="T1" fmla="*/ 152 h 152"/>
              <a:gd name="T2" fmla="*/ 151 w 152"/>
              <a:gd name="T3" fmla="*/ 0 h 152"/>
              <a:gd name="T4" fmla="*/ 152 w 152"/>
              <a:gd name="T5" fmla="*/ 0 h 152"/>
            </a:gdLst>
            <a:ahLst/>
            <a:cxnLst>
              <a:cxn ang="0">
                <a:pos x="T0" y="T1"/>
              </a:cxn>
              <a:cxn ang="0">
                <a:pos x="T2" y="T3"/>
              </a:cxn>
              <a:cxn ang="0">
                <a:pos x="T4" y="T5"/>
              </a:cxn>
            </a:cxnLst>
            <a:rect l="0" t="0" r="r" b="b"/>
            <a:pathLst>
              <a:path w="152" h="152">
                <a:moveTo>
                  <a:pt x="0" y="152"/>
                </a:moveTo>
                <a:lnTo>
                  <a:pt x="151" y="0"/>
                </a:lnTo>
                <a:lnTo>
                  <a:pt x="1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0" name="Freeform 288"/>
          <p:cNvSpPr>
            <a:spLocks/>
          </p:cNvSpPr>
          <p:nvPr/>
        </p:nvSpPr>
        <p:spPr bwMode="auto">
          <a:xfrm>
            <a:off x="2284413" y="1455738"/>
            <a:ext cx="369887" cy="3175"/>
          </a:xfrm>
          <a:custGeom>
            <a:avLst/>
            <a:gdLst>
              <a:gd name="T0" fmla="*/ 0 w 968"/>
              <a:gd name="T1" fmla="*/ 966 w 968"/>
              <a:gd name="T2" fmla="*/ 968 w 968"/>
            </a:gdLst>
            <a:ahLst/>
            <a:cxnLst>
              <a:cxn ang="0">
                <a:pos x="T0" y="0"/>
              </a:cxn>
              <a:cxn ang="0">
                <a:pos x="T1" y="0"/>
              </a:cxn>
              <a:cxn ang="0">
                <a:pos x="T2" y="0"/>
              </a:cxn>
            </a:cxnLst>
            <a:rect l="0" t="0" r="r" b="b"/>
            <a:pathLst>
              <a:path w="968">
                <a:moveTo>
                  <a:pt x="0" y="0"/>
                </a:moveTo>
                <a:lnTo>
                  <a:pt x="966" y="0"/>
                </a:lnTo>
                <a:lnTo>
                  <a:pt x="9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1" name="Freeform 289"/>
          <p:cNvSpPr>
            <a:spLocks/>
          </p:cNvSpPr>
          <p:nvPr/>
        </p:nvSpPr>
        <p:spPr bwMode="auto">
          <a:xfrm>
            <a:off x="2284413" y="1644650"/>
            <a:ext cx="369887" cy="3175"/>
          </a:xfrm>
          <a:custGeom>
            <a:avLst/>
            <a:gdLst>
              <a:gd name="T0" fmla="*/ 0 w 968"/>
              <a:gd name="T1" fmla="*/ 966 w 968"/>
              <a:gd name="T2" fmla="*/ 968 w 968"/>
            </a:gdLst>
            <a:ahLst/>
            <a:cxnLst>
              <a:cxn ang="0">
                <a:pos x="T0" y="0"/>
              </a:cxn>
              <a:cxn ang="0">
                <a:pos x="T1" y="0"/>
              </a:cxn>
              <a:cxn ang="0">
                <a:pos x="T2" y="0"/>
              </a:cxn>
            </a:cxnLst>
            <a:rect l="0" t="0" r="r" b="b"/>
            <a:pathLst>
              <a:path w="968">
                <a:moveTo>
                  <a:pt x="0" y="0"/>
                </a:moveTo>
                <a:lnTo>
                  <a:pt x="966" y="0"/>
                </a:lnTo>
                <a:lnTo>
                  <a:pt x="9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2" name="Freeform 290"/>
          <p:cNvSpPr>
            <a:spLocks/>
          </p:cNvSpPr>
          <p:nvPr/>
        </p:nvSpPr>
        <p:spPr bwMode="auto">
          <a:xfrm>
            <a:off x="2825750" y="1362075"/>
            <a:ext cx="14288" cy="93663"/>
          </a:xfrm>
          <a:custGeom>
            <a:avLst/>
            <a:gdLst>
              <a:gd name="T0" fmla="*/ 0 w 49"/>
              <a:gd name="T1" fmla="*/ 243 h 243"/>
              <a:gd name="T2" fmla="*/ 49 w 49"/>
              <a:gd name="T3" fmla="*/ 122 h 243"/>
              <a:gd name="T4" fmla="*/ 0 w 49"/>
              <a:gd name="T5" fmla="*/ 0 h 243"/>
              <a:gd name="T6" fmla="*/ 2 w 49"/>
              <a:gd name="T7" fmla="*/ 0 h 243"/>
            </a:gdLst>
            <a:ahLst/>
            <a:cxnLst>
              <a:cxn ang="0">
                <a:pos x="T0" y="T1"/>
              </a:cxn>
              <a:cxn ang="0">
                <a:pos x="T2" y="T3"/>
              </a:cxn>
              <a:cxn ang="0">
                <a:pos x="T4" y="T5"/>
              </a:cxn>
              <a:cxn ang="0">
                <a:pos x="T6" y="T7"/>
              </a:cxn>
            </a:cxnLst>
            <a:rect l="0" t="0" r="r" b="b"/>
            <a:pathLst>
              <a:path w="49" h="243">
                <a:moveTo>
                  <a:pt x="0" y="243"/>
                </a:moveTo>
                <a:lnTo>
                  <a:pt x="49" y="122"/>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3" name="Freeform 291"/>
          <p:cNvSpPr>
            <a:spLocks/>
          </p:cNvSpPr>
          <p:nvPr/>
        </p:nvSpPr>
        <p:spPr bwMode="auto">
          <a:xfrm>
            <a:off x="2825750" y="1362075"/>
            <a:ext cx="3175" cy="374650"/>
          </a:xfrm>
          <a:custGeom>
            <a:avLst/>
            <a:gdLst>
              <a:gd name="T0" fmla="*/ 0 w 2"/>
              <a:gd name="T1" fmla="*/ 968 h 968"/>
              <a:gd name="T2" fmla="*/ 0 w 2"/>
              <a:gd name="T3" fmla="*/ 0 h 968"/>
              <a:gd name="T4" fmla="*/ 2 w 2"/>
              <a:gd name="T5" fmla="*/ 0 h 968"/>
            </a:gdLst>
            <a:ahLst/>
            <a:cxnLst>
              <a:cxn ang="0">
                <a:pos x="T0" y="T1"/>
              </a:cxn>
              <a:cxn ang="0">
                <a:pos x="T2" y="T3"/>
              </a:cxn>
              <a:cxn ang="0">
                <a:pos x="T4" y="T5"/>
              </a:cxn>
            </a:cxnLst>
            <a:rect l="0" t="0" r="r" b="b"/>
            <a:pathLst>
              <a:path w="2" h="968">
                <a:moveTo>
                  <a:pt x="0" y="96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4" name="Freeform 292"/>
          <p:cNvSpPr>
            <a:spLocks/>
          </p:cNvSpPr>
          <p:nvPr/>
        </p:nvSpPr>
        <p:spPr bwMode="auto">
          <a:xfrm>
            <a:off x="2840038" y="1404938"/>
            <a:ext cx="4762" cy="290512"/>
          </a:xfrm>
          <a:custGeom>
            <a:avLst/>
            <a:gdLst>
              <a:gd name="T0" fmla="*/ 0 w 1"/>
              <a:gd name="T1" fmla="*/ 755 h 755"/>
              <a:gd name="T2" fmla="*/ 0 w 1"/>
              <a:gd name="T3" fmla="*/ 0 h 755"/>
              <a:gd name="T4" fmla="*/ 1 w 1"/>
              <a:gd name="T5" fmla="*/ 0 h 755"/>
            </a:gdLst>
            <a:ahLst/>
            <a:cxnLst>
              <a:cxn ang="0">
                <a:pos x="T0" y="T1"/>
              </a:cxn>
              <a:cxn ang="0">
                <a:pos x="T2" y="T3"/>
              </a:cxn>
              <a:cxn ang="0">
                <a:pos x="T4" y="T5"/>
              </a:cxn>
            </a:cxnLst>
            <a:rect l="0" t="0" r="r" b="b"/>
            <a:pathLst>
              <a:path w="1" h="755">
                <a:moveTo>
                  <a:pt x="0" y="7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5" name="Freeform 293"/>
          <p:cNvSpPr>
            <a:spLocks/>
          </p:cNvSpPr>
          <p:nvPr/>
        </p:nvSpPr>
        <p:spPr bwMode="auto">
          <a:xfrm>
            <a:off x="2654300" y="1362075"/>
            <a:ext cx="4763" cy="93663"/>
          </a:xfrm>
          <a:custGeom>
            <a:avLst/>
            <a:gdLst>
              <a:gd name="T0" fmla="*/ 0 w 2"/>
              <a:gd name="T1" fmla="*/ 242 h 242"/>
              <a:gd name="T2" fmla="*/ 0 w 2"/>
              <a:gd name="T3" fmla="*/ 0 h 242"/>
              <a:gd name="T4" fmla="*/ 2 w 2"/>
              <a:gd name="T5" fmla="*/ 0 h 242"/>
            </a:gdLst>
            <a:ahLst/>
            <a:cxnLst>
              <a:cxn ang="0">
                <a:pos x="T0" y="T1"/>
              </a:cxn>
              <a:cxn ang="0">
                <a:pos x="T2" y="T3"/>
              </a:cxn>
              <a:cxn ang="0">
                <a:pos x="T4" y="T5"/>
              </a:cxn>
            </a:cxnLst>
            <a:rect l="0" t="0" r="r" b="b"/>
            <a:pathLst>
              <a:path w="2" h="242">
                <a:moveTo>
                  <a:pt x="0" y="242"/>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6" name="Freeform 294"/>
          <p:cNvSpPr>
            <a:spLocks/>
          </p:cNvSpPr>
          <p:nvPr/>
        </p:nvSpPr>
        <p:spPr bwMode="auto">
          <a:xfrm>
            <a:off x="2654300" y="1641475"/>
            <a:ext cx="185738" cy="3175"/>
          </a:xfrm>
          <a:custGeom>
            <a:avLst/>
            <a:gdLst>
              <a:gd name="T0" fmla="*/ 484 w 484"/>
              <a:gd name="T1" fmla="*/ 0 h 1"/>
              <a:gd name="T2" fmla="*/ 0 w 484"/>
              <a:gd name="T3" fmla="*/ 1 h 1"/>
              <a:gd name="T4" fmla="*/ 2 w 484"/>
              <a:gd name="T5" fmla="*/ 1 h 1"/>
            </a:gdLst>
            <a:ahLst/>
            <a:cxnLst>
              <a:cxn ang="0">
                <a:pos x="T0" y="T1"/>
              </a:cxn>
              <a:cxn ang="0">
                <a:pos x="T2" y="T3"/>
              </a:cxn>
              <a:cxn ang="0">
                <a:pos x="T4" y="T5"/>
              </a:cxn>
            </a:cxnLst>
            <a:rect l="0" t="0" r="r" b="b"/>
            <a:pathLst>
              <a:path w="484" h="1">
                <a:moveTo>
                  <a:pt x="484" y="0"/>
                </a:moveTo>
                <a:lnTo>
                  <a:pt x="0" y="1"/>
                </a:lnTo>
                <a:lnTo>
                  <a:pt x="2" y="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7" name="Freeform 295"/>
          <p:cNvSpPr>
            <a:spLocks/>
          </p:cNvSpPr>
          <p:nvPr/>
        </p:nvSpPr>
        <p:spPr bwMode="auto">
          <a:xfrm>
            <a:off x="2654300" y="1455738"/>
            <a:ext cx="185738" cy="3175"/>
          </a:xfrm>
          <a:custGeom>
            <a:avLst/>
            <a:gdLst>
              <a:gd name="T0" fmla="*/ 484 w 484"/>
              <a:gd name="T1" fmla="*/ 0 w 484"/>
              <a:gd name="T2" fmla="*/ 2 w 484"/>
            </a:gdLst>
            <a:ahLst/>
            <a:cxnLst>
              <a:cxn ang="0">
                <a:pos x="T0" y="0"/>
              </a:cxn>
              <a:cxn ang="0">
                <a:pos x="T1" y="0"/>
              </a:cxn>
              <a:cxn ang="0">
                <a:pos x="T2" y="0"/>
              </a:cxn>
            </a:cxnLst>
            <a:rect l="0" t="0" r="r" b="b"/>
            <a:pathLst>
              <a:path w="484">
                <a:moveTo>
                  <a:pt x="484"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8" name="Freeform 296"/>
          <p:cNvSpPr>
            <a:spLocks/>
          </p:cNvSpPr>
          <p:nvPr/>
        </p:nvSpPr>
        <p:spPr bwMode="auto">
          <a:xfrm>
            <a:off x="2654300" y="1736725"/>
            <a:ext cx="171450" cy="4763"/>
          </a:xfrm>
          <a:custGeom>
            <a:avLst/>
            <a:gdLst>
              <a:gd name="T0" fmla="*/ 435 w 435"/>
              <a:gd name="T1" fmla="*/ 0 w 435"/>
              <a:gd name="T2" fmla="*/ 2 w 435"/>
            </a:gdLst>
            <a:ahLst/>
            <a:cxnLst>
              <a:cxn ang="0">
                <a:pos x="T0" y="0"/>
              </a:cxn>
              <a:cxn ang="0">
                <a:pos x="T1" y="0"/>
              </a:cxn>
              <a:cxn ang="0">
                <a:pos x="T2" y="0"/>
              </a:cxn>
            </a:cxnLst>
            <a:rect l="0" t="0" r="r" b="b"/>
            <a:pathLst>
              <a:path w="435">
                <a:moveTo>
                  <a:pt x="43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89" name="Freeform 297"/>
          <p:cNvSpPr>
            <a:spLocks/>
          </p:cNvSpPr>
          <p:nvPr/>
        </p:nvSpPr>
        <p:spPr bwMode="auto">
          <a:xfrm>
            <a:off x="2825750" y="1641475"/>
            <a:ext cx="14288" cy="95250"/>
          </a:xfrm>
          <a:custGeom>
            <a:avLst/>
            <a:gdLst>
              <a:gd name="T0" fmla="*/ 0 w 49"/>
              <a:gd name="T1" fmla="*/ 243 h 243"/>
              <a:gd name="T2" fmla="*/ 49 w 49"/>
              <a:gd name="T3" fmla="*/ 122 h 243"/>
              <a:gd name="T4" fmla="*/ 0 w 49"/>
              <a:gd name="T5" fmla="*/ 0 h 243"/>
              <a:gd name="T6" fmla="*/ 2 w 49"/>
              <a:gd name="T7" fmla="*/ 0 h 243"/>
            </a:gdLst>
            <a:ahLst/>
            <a:cxnLst>
              <a:cxn ang="0">
                <a:pos x="T0" y="T1"/>
              </a:cxn>
              <a:cxn ang="0">
                <a:pos x="T2" y="T3"/>
              </a:cxn>
              <a:cxn ang="0">
                <a:pos x="T4" y="T5"/>
              </a:cxn>
              <a:cxn ang="0">
                <a:pos x="T6" y="T7"/>
              </a:cxn>
            </a:cxnLst>
            <a:rect l="0" t="0" r="r" b="b"/>
            <a:pathLst>
              <a:path w="49" h="243">
                <a:moveTo>
                  <a:pt x="0" y="243"/>
                </a:moveTo>
                <a:lnTo>
                  <a:pt x="49" y="122"/>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0" name="Freeform 298"/>
          <p:cNvSpPr>
            <a:spLocks/>
          </p:cNvSpPr>
          <p:nvPr/>
        </p:nvSpPr>
        <p:spPr bwMode="auto">
          <a:xfrm>
            <a:off x="2825750" y="1455738"/>
            <a:ext cx="14288" cy="185737"/>
          </a:xfrm>
          <a:custGeom>
            <a:avLst/>
            <a:gdLst>
              <a:gd name="T0" fmla="*/ 0 w 49"/>
              <a:gd name="T1" fmla="*/ 483 h 483"/>
              <a:gd name="T2" fmla="*/ 49 w 49"/>
              <a:gd name="T3" fmla="*/ 242 h 483"/>
              <a:gd name="T4" fmla="*/ 0 w 49"/>
              <a:gd name="T5" fmla="*/ 0 h 483"/>
              <a:gd name="T6" fmla="*/ 2 w 49"/>
              <a:gd name="T7" fmla="*/ 0 h 483"/>
            </a:gdLst>
            <a:ahLst/>
            <a:cxnLst>
              <a:cxn ang="0">
                <a:pos x="T0" y="T1"/>
              </a:cxn>
              <a:cxn ang="0">
                <a:pos x="T2" y="T3"/>
              </a:cxn>
              <a:cxn ang="0">
                <a:pos x="T4" y="T5"/>
              </a:cxn>
              <a:cxn ang="0">
                <a:pos x="T6" y="T7"/>
              </a:cxn>
            </a:cxnLst>
            <a:rect l="0" t="0" r="r" b="b"/>
            <a:pathLst>
              <a:path w="49" h="483">
                <a:moveTo>
                  <a:pt x="0" y="483"/>
                </a:moveTo>
                <a:lnTo>
                  <a:pt x="49" y="242"/>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1" name="Freeform 299"/>
          <p:cNvSpPr>
            <a:spLocks/>
          </p:cNvSpPr>
          <p:nvPr/>
        </p:nvSpPr>
        <p:spPr bwMode="auto">
          <a:xfrm>
            <a:off x="2840038" y="1455738"/>
            <a:ext cx="53975" cy="185737"/>
          </a:xfrm>
          <a:custGeom>
            <a:avLst/>
            <a:gdLst>
              <a:gd name="T0" fmla="*/ 0 w 130"/>
              <a:gd name="T1" fmla="*/ 483 h 483"/>
              <a:gd name="T2" fmla="*/ 130 w 130"/>
              <a:gd name="T3" fmla="*/ 339 h 483"/>
              <a:gd name="T4" fmla="*/ 130 w 130"/>
              <a:gd name="T5" fmla="*/ 144 h 483"/>
              <a:gd name="T6" fmla="*/ 0 w 130"/>
              <a:gd name="T7" fmla="*/ 0 h 483"/>
              <a:gd name="T8" fmla="*/ 1 w 130"/>
              <a:gd name="T9" fmla="*/ 0 h 483"/>
            </a:gdLst>
            <a:ahLst/>
            <a:cxnLst>
              <a:cxn ang="0">
                <a:pos x="T0" y="T1"/>
              </a:cxn>
              <a:cxn ang="0">
                <a:pos x="T2" y="T3"/>
              </a:cxn>
              <a:cxn ang="0">
                <a:pos x="T4" y="T5"/>
              </a:cxn>
              <a:cxn ang="0">
                <a:pos x="T6" y="T7"/>
              </a:cxn>
              <a:cxn ang="0">
                <a:pos x="T8" y="T9"/>
              </a:cxn>
            </a:cxnLst>
            <a:rect l="0" t="0" r="r" b="b"/>
            <a:pathLst>
              <a:path w="130" h="483">
                <a:moveTo>
                  <a:pt x="0" y="483"/>
                </a:moveTo>
                <a:lnTo>
                  <a:pt x="130" y="339"/>
                </a:lnTo>
                <a:lnTo>
                  <a:pt x="130" y="144"/>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2" name="Freeform 300"/>
          <p:cNvSpPr>
            <a:spLocks/>
          </p:cNvSpPr>
          <p:nvPr/>
        </p:nvSpPr>
        <p:spPr bwMode="auto">
          <a:xfrm>
            <a:off x="2825750" y="1455738"/>
            <a:ext cx="3175" cy="3175"/>
          </a:xfrm>
          <a:custGeom>
            <a:avLst/>
            <a:gdLst>
              <a:gd name="T0" fmla="*/ 0 w 2"/>
              <a:gd name="T1" fmla="*/ 0 h 2"/>
              <a:gd name="T2" fmla="*/ 0 w 2"/>
              <a:gd name="T3" fmla="*/ 2 h 2"/>
              <a:gd name="T4" fmla="*/ 2 w 2"/>
              <a:gd name="T5" fmla="*/ 2 h 2"/>
            </a:gdLst>
            <a:ahLst/>
            <a:cxnLst>
              <a:cxn ang="0">
                <a:pos x="T0" y="T1"/>
              </a:cxn>
              <a:cxn ang="0">
                <a:pos x="T2" y="T3"/>
              </a:cxn>
              <a:cxn ang="0">
                <a:pos x="T4" y="T5"/>
              </a:cxn>
            </a:cxnLst>
            <a:rect l="0" t="0" r="r" b="b"/>
            <a:pathLst>
              <a:path w="2" h="2">
                <a:moveTo>
                  <a:pt x="0" y="0"/>
                </a:moveTo>
                <a:lnTo>
                  <a:pt x="0" y="2"/>
                </a:lnTo>
                <a:lnTo>
                  <a:pt x="2" y="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3" name="Freeform 301"/>
          <p:cNvSpPr>
            <a:spLocks/>
          </p:cNvSpPr>
          <p:nvPr/>
        </p:nvSpPr>
        <p:spPr bwMode="auto">
          <a:xfrm>
            <a:off x="2654300" y="1362075"/>
            <a:ext cx="171450" cy="4763"/>
          </a:xfrm>
          <a:custGeom>
            <a:avLst/>
            <a:gdLst>
              <a:gd name="T0" fmla="*/ 435 w 435"/>
              <a:gd name="T1" fmla="*/ 0 w 435"/>
              <a:gd name="T2" fmla="*/ 2 w 435"/>
            </a:gdLst>
            <a:ahLst/>
            <a:cxnLst>
              <a:cxn ang="0">
                <a:pos x="T0" y="0"/>
              </a:cxn>
              <a:cxn ang="0">
                <a:pos x="T1" y="0"/>
              </a:cxn>
              <a:cxn ang="0">
                <a:pos x="T2" y="0"/>
              </a:cxn>
            </a:cxnLst>
            <a:rect l="0" t="0" r="r" b="b"/>
            <a:pathLst>
              <a:path w="435">
                <a:moveTo>
                  <a:pt x="435"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4" name="Freeform 302"/>
          <p:cNvSpPr>
            <a:spLocks/>
          </p:cNvSpPr>
          <p:nvPr/>
        </p:nvSpPr>
        <p:spPr bwMode="auto">
          <a:xfrm>
            <a:off x="2284413" y="1447800"/>
            <a:ext cx="3175" cy="7938"/>
          </a:xfrm>
          <a:custGeom>
            <a:avLst/>
            <a:gdLst>
              <a:gd name="T0" fmla="*/ 19 w 19"/>
              <a:gd name="T1" fmla="*/ 20 h 20"/>
              <a:gd name="T2" fmla="*/ 0 w 19"/>
              <a:gd name="T3" fmla="*/ 0 h 20"/>
              <a:gd name="T4" fmla="*/ 1 w 19"/>
              <a:gd name="T5" fmla="*/ 0 h 20"/>
            </a:gdLst>
            <a:ahLst/>
            <a:cxnLst>
              <a:cxn ang="0">
                <a:pos x="T0" y="T1"/>
              </a:cxn>
              <a:cxn ang="0">
                <a:pos x="T2" y="T3"/>
              </a:cxn>
              <a:cxn ang="0">
                <a:pos x="T4" y="T5"/>
              </a:cxn>
            </a:cxnLst>
            <a:rect l="0" t="0" r="r" b="b"/>
            <a:pathLst>
              <a:path w="19" h="20">
                <a:moveTo>
                  <a:pt x="19" y="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5" name="Freeform 303"/>
          <p:cNvSpPr>
            <a:spLocks/>
          </p:cNvSpPr>
          <p:nvPr/>
        </p:nvSpPr>
        <p:spPr bwMode="auto">
          <a:xfrm>
            <a:off x="2284413" y="1382713"/>
            <a:ext cx="73025" cy="73025"/>
          </a:xfrm>
          <a:custGeom>
            <a:avLst/>
            <a:gdLst>
              <a:gd name="T0" fmla="*/ 191 w 191"/>
              <a:gd name="T1" fmla="*/ 191 h 191"/>
              <a:gd name="T2" fmla="*/ 0 w 191"/>
              <a:gd name="T3" fmla="*/ 0 h 191"/>
              <a:gd name="T4" fmla="*/ 1 w 191"/>
              <a:gd name="T5" fmla="*/ 0 h 191"/>
            </a:gdLst>
            <a:ahLst/>
            <a:cxnLst>
              <a:cxn ang="0">
                <a:pos x="T0" y="T1"/>
              </a:cxn>
              <a:cxn ang="0">
                <a:pos x="T2" y="T3"/>
              </a:cxn>
              <a:cxn ang="0">
                <a:pos x="T4" y="T5"/>
              </a:cxn>
            </a:cxnLst>
            <a:rect l="0" t="0" r="r" b="b"/>
            <a:pathLst>
              <a:path w="191" h="191">
                <a:moveTo>
                  <a:pt x="191" y="1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6" name="Freeform 304"/>
          <p:cNvSpPr>
            <a:spLocks/>
          </p:cNvSpPr>
          <p:nvPr/>
        </p:nvSpPr>
        <p:spPr bwMode="auto">
          <a:xfrm>
            <a:off x="2284413" y="1316038"/>
            <a:ext cx="139700" cy="139700"/>
          </a:xfrm>
          <a:custGeom>
            <a:avLst/>
            <a:gdLst>
              <a:gd name="T0" fmla="*/ 361 w 361"/>
              <a:gd name="T1" fmla="*/ 361 h 361"/>
              <a:gd name="T2" fmla="*/ 0 w 361"/>
              <a:gd name="T3" fmla="*/ 0 h 361"/>
              <a:gd name="T4" fmla="*/ 1 w 361"/>
              <a:gd name="T5" fmla="*/ 0 h 361"/>
            </a:gdLst>
            <a:ahLst/>
            <a:cxnLst>
              <a:cxn ang="0">
                <a:pos x="T0" y="T1"/>
              </a:cxn>
              <a:cxn ang="0">
                <a:pos x="T2" y="T3"/>
              </a:cxn>
              <a:cxn ang="0">
                <a:pos x="T4" y="T5"/>
              </a:cxn>
            </a:cxnLst>
            <a:rect l="0" t="0" r="r" b="b"/>
            <a:pathLst>
              <a:path w="361" h="361">
                <a:moveTo>
                  <a:pt x="361" y="3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7" name="Freeform 305"/>
          <p:cNvSpPr>
            <a:spLocks/>
          </p:cNvSpPr>
          <p:nvPr/>
        </p:nvSpPr>
        <p:spPr bwMode="auto">
          <a:xfrm>
            <a:off x="2284413" y="1250950"/>
            <a:ext cx="204787" cy="204788"/>
          </a:xfrm>
          <a:custGeom>
            <a:avLst/>
            <a:gdLst>
              <a:gd name="T0" fmla="*/ 531 w 531"/>
              <a:gd name="T1" fmla="*/ 533 h 533"/>
              <a:gd name="T2" fmla="*/ 0 w 531"/>
              <a:gd name="T3" fmla="*/ 0 h 533"/>
              <a:gd name="T4" fmla="*/ 1 w 531"/>
              <a:gd name="T5" fmla="*/ 0 h 533"/>
            </a:gdLst>
            <a:ahLst/>
            <a:cxnLst>
              <a:cxn ang="0">
                <a:pos x="T0" y="T1"/>
              </a:cxn>
              <a:cxn ang="0">
                <a:pos x="T2" y="T3"/>
              </a:cxn>
              <a:cxn ang="0">
                <a:pos x="T4" y="T5"/>
              </a:cxn>
            </a:cxnLst>
            <a:rect l="0" t="0" r="r" b="b"/>
            <a:pathLst>
              <a:path w="531" h="533">
                <a:moveTo>
                  <a:pt x="531" y="53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8" name="Freeform 306"/>
          <p:cNvSpPr>
            <a:spLocks/>
          </p:cNvSpPr>
          <p:nvPr/>
        </p:nvSpPr>
        <p:spPr bwMode="auto">
          <a:xfrm>
            <a:off x="2284413" y="1185863"/>
            <a:ext cx="269875" cy="269875"/>
          </a:xfrm>
          <a:custGeom>
            <a:avLst/>
            <a:gdLst>
              <a:gd name="T0" fmla="*/ 703 w 703"/>
              <a:gd name="T1" fmla="*/ 704 h 704"/>
              <a:gd name="T2" fmla="*/ 0 w 703"/>
              <a:gd name="T3" fmla="*/ 0 h 704"/>
              <a:gd name="T4" fmla="*/ 1 w 703"/>
              <a:gd name="T5" fmla="*/ 0 h 704"/>
            </a:gdLst>
            <a:ahLst/>
            <a:cxnLst>
              <a:cxn ang="0">
                <a:pos x="T0" y="T1"/>
              </a:cxn>
              <a:cxn ang="0">
                <a:pos x="T2" y="T3"/>
              </a:cxn>
              <a:cxn ang="0">
                <a:pos x="T4" y="T5"/>
              </a:cxn>
            </a:cxnLst>
            <a:rect l="0" t="0" r="r" b="b"/>
            <a:pathLst>
              <a:path w="703" h="704">
                <a:moveTo>
                  <a:pt x="703" y="7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099" name="Freeform 307"/>
          <p:cNvSpPr>
            <a:spLocks/>
          </p:cNvSpPr>
          <p:nvPr/>
        </p:nvSpPr>
        <p:spPr bwMode="auto">
          <a:xfrm>
            <a:off x="2338388" y="1173163"/>
            <a:ext cx="282575" cy="282575"/>
          </a:xfrm>
          <a:custGeom>
            <a:avLst/>
            <a:gdLst>
              <a:gd name="T0" fmla="*/ 724 w 724"/>
              <a:gd name="T1" fmla="*/ 727 h 727"/>
              <a:gd name="T2" fmla="*/ 0 w 724"/>
              <a:gd name="T3" fmla="*/ 0 h 727"/>
              <a:gd name="T4" fmla="*/ 1 w 724"/>
              <a:gd name="T5" fmla="*/ 0 h 727"/>
            </a:gdLst>
            <a:ahLst/>
            <a:cxnLst>
              <a:cxn ang="0">
                <a:pos x="T0" y="T1"/>
              </a:cxn>
              <a:cxn ang="0">
                <a:pos x="T2" y="T3"/>
              </a:cxn>
              <a:cxn ang="0">
                <a:pos x="T4" y="T5"/>
              </a:cxn>
            </a:cxnLst>
            <a:rect l="0" t="0" r="r" b="b"/>
            <a:pathLst>
              <a:path w="724" h="727">
                <a:moveTo>
                  <a:pt x="724" y="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0" name="Freeform 308"/>
          <p:cNvSpPr>
            <a:spLocks/>
          </p:cNvSpPr>
          <p:nvPr/>
        </p:nvSpPr>
        <p:spPr bwMode="auto">
          <a:xfrm>
            <a:off x="2403475" y="1173163"/>
            <a:ext cx="250825" cy="250825"/>
          </a:xfrm>
          <a:custGeom>
            <a:avLst/>
            <a:gdLst>
              <a:gd name="T0" fmla="*/ 647 w 647"/>
              <a:gd name="T1" fmla="*/ 649 h 649"/>
              <a:gd name="T2" fmla="*/ 0 w 647"/>
              <a:gd name="T3" fmla="*/ 0 h 649"/>
              <a:gd name="T4" fmla="*/ 1 w 647"/>
              <a:gd name="T5" fmla="*/ 0 h 649"/>
            </a:gdLst>
            <a:ahLst/>
            <a:cxnLst>
              <a:cxn ang="0">
                <a:pos x="T0" y="T1"/>
              </a:cxn>
              <a:cxn ang="0">
                <a:pos x="T2" y="T3"/>
              </a:cxn>
              <a:cxn ang="0">
                <a:pos x="T4" y="T5"/>
              </a:cxn>
            </a:cxnLst>
            <a:rect l="0" t="0" r="r" b="b"/>
            <a:pathLst>
              <a:path w="647" h="649">
                <a:moveTo>
                  <a:pt x="647" y="64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1" name="Freeform 309"/>
          <p:cNvSpPr>
            <a:spLocks/>
          </p:cNvSpPr>
          <p:nvPr/>
        </p:nvSpPr>
        <p:spPr bwMode="auto">
          <a:xfrm>
            <a:off x="2473325" y="1173163"/>
            <a:ext cx="180975" cy="185737"/>
          </a:xfrm>
          <a:custGeom>
            <a:avLst/>
            <a:gdLst>
              <a:gd name="T0" fmla="*/ 475 w 475"/>
              <a:gd name="T1" fmla="*/ 478 h 478"/>
              <a:gd name="T2" fmla="*/ 0 w 475"/>
              <a:gd name="T3" fmla="*/ 0 h 478"/>
              <a:gd name="T4" fmla="*/ 1 w 475"/>
              <a:gd name="T5" fmla="*/ 0 h 478"/>
            </a:gdLst>
            <a:ahLst/>
            <a:cxnLst>
              <a:cxn ang="0">
                <a:pos x="T0" y="T1"/>
              </a:cxn>
              <a:cxn ang="0">
                <a:pos x="T2" y="T3"/>
              </a:cxn>
              <a:cxn ang="0">
                <a:pos x="T4" y="T5"/>
              </a:cxn>
            </a:cxnLst>
            <a:rect l="0" t="0" r="r" b="b"/>
            <a:pathLst>
              <a:path w="475" h="478">
                <a:moveTo>
                  <a:pt x="475" y="4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2" name="Freeform 310"/>
          <p:cNvSpPr>
            <a:spLocks/>
          </p:cNvSpPr>
          <p:nvPr/>
        </p:nvSpPr>
        <p:spPr bwMode="auto">
          <a:xfrm>
            <a:off x="2540000" y="1173163"/>
            <a:ext cx="114300" cy="120650"/>
          </a:xfrm>
          <a:custGeom>
            <a:avLst/>
            <a:gdLst>
              <a:gd name="T0" fmla="*/ 305 w 305"/>
              <a:gd name="T1" fmla="*/ 307 h 307"/>
              <a:gd name="T2" fmla="*/ 0 w 305"/>
              <a:gd name="T3" fmla="*/ 0 h 307"/>
              <a:gd name="T4" fmla="*/ 1 w 305"/>
              <a:gd name="T5" fmla="*/ 0 h 307"/>
            </a:gdLst>
            <a:ahLst/>
            <a:cxnLst>
              <a:cxn ang="0">
                <a:pos x="T0" y="T1"/>
              </a:cxn>
              <a:cxn ang="0">
                <a:pos x="T2" y="T3"/>
              </a:cxn>
              <a:cxn ang="0">
                <a:pos x="T4" y="T5"/>
              </a:cxn>
            </a:cxnLst>
            <a:rect l="0" t="0" r="r" b="b"/>
            <a:pathLst>
              <a:path w="305" h="307">
                <a:moveTo>
                  <a:pt x="305" y="3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3" name="Freeform 311"/>
          <p:cNvSpPr>
            <a:spLocks/>
          </p:cNvSpPr>
          <p:nvPr/>
        </p:nvSpPr>
        <p:spPr bwMode="auto">
          <a:xfrm>
            <a:off x="2605088" y="1173163"/>
            <a:ext cx="49212" cy="53975"/>
          </a:xfrm>
          <a:custGeom>
            <a:avLst/>
            <a:gdLst>
              <a:gd name="T0" fmla="*/ 135 w 135"/>
              <a:gd name="T1" fmla="*/ 135 h 135"/>
              <a:gd name="T2" fmla="*/ 0 w 135"/>
              <a:gd name="T3" fmla="*/ 0 h 135"/>
              <a:gd name="T4" fmla="*/ 2 w 135"/>
              <a:gd name="T5" fmla="*/ 0 h 135"/>
            </a:gdLst>
            <a:ahLst/>
            <a:cxnLst>
              <a:cxn ang="0">
                <a:pos x="T0" y="T1"/>
              </a:cxn>
              <a:cxn ang="0">
                <a:pos x="T2" y="T3"/>
              </a:cxn>
              <a:cxn ang="0">
                <a:pos x="T4" y="T5"/>
              </a:cxn>
            </a:cxnLst>
            <a:rect l="0" t="0" r="r" b="b"/>
            <a:pathLst>
              <a:path w="135" h="135">
                <a:moveTo>
                  <a:pt x="135" y="13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4" name="Freeform 312"/>
          <p:cNvSpPr>
            <a:spLocks/>
          </p:cNvSpPr>
          <p:nvPr/>
        </p:nvSpPr>
        <p:spPr bwMode="auto">
          <a:xfrm>
            <a:off x="3400425" y="2297113"/>
            <a:ext cx="679450" cy="3175"/>
          </a:xfrm>
          <a:custGeom>
            <a:avLst/>
            <a:gdLst>
              <a:gd name="T0" fmla="*/ 0 w 1753"/>
              <a:gd name="T1" fmla="*/ 0 h 2"/>
              <a:gd name="T2" fmla="*/ 1752 w 1753"/>
              <a:gd name="T3" fmla="*/ 2 h 2"/>
              <a:gd name="T4" fmla="*/ 1753 w 1753"/>
              <a:gd name="T5" fmla="*/ 2 h 2"/>
            </a:gdLst>
            <a:ahLst/>
            <a:cxnLst>
              <a:cxn ang="0">
                <a:pos x="T0" y="T1"/>
              </a:cxn>
              <a:cxn ang="0">
                <a:pos x="T2" y="T3"/>
              </a:cxn>
              <a:cxn ang="0">
                <a:pos x="T4" y="T5"/>
              </a:cxn>
            </a:cxnLst>
            <a:rect l="0" t="0" r="r" b="b"/>
            <a:pathLst>
              <a:path w="1753" h="2">
                <a:moveTo>
                  <a:pt x="0" y="0"/>
                </a:moveTo>
                <a:lnTo>
                  <a:pt x="1752" y="2"/>
                </a:lnTo>
                <a:lnTo>
                  <a:pt x="1753" y="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5" name="Freeform 313"/>
          <p:cNvSpPr>
            <a:spLocks/>
          </p:cNvSpPr>
          <p:nvPr/>
        </p:nvSpPr>
        <p:spPr bwMode="auto">
          <a:xfrm>
            <a:off x="2416175" y="2243138"/>
            <a:ext cx="53975" cy="53975"/>
          </a:xfrm>
          <a:custGeom>
            <a:avLst/>
            <a:gdLst>
              <a:gd name="T0" fmla="*/ 137 w 137"/>
              <a:gd name="T1" fmla="*/ 137 h 137"/>
              <a:gd name="T2" fmla="*/ 0 w 137"/>
              <a:gd name="T3" fmla="*/ 0 h 137"/>
              <a:gd name="T4" fmla="*/ 1 w 137"/>
              <a:gd name="T5" fmla="*/ 0 h 137"/>
            </a:gdLst>
            <a:ahLst/>
            <a:cxnLst>
              <a:cxn ang="0">
                <a:pos x="T0" y="T1"/>
              </a:cxn>
              <a:cxn ang="0">
                <a:pos x="T2" y="T3"/>
              </a:cxn>
              <a:cxn ang="0">
                <a:pos x="T4" y="T5"/>
              </a:cxn>
            </a:cxnLst>
            <a:rect l="0" t="0" r="r" b="b"/>
            <a:pathLst>
              <a:path w="137" h="137">
                <a:moveTo>
                  <a:pt x="137" y="1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6" name="Freeform 314"/>
          <p:cNvSpPr>
            <a:spLocks/>
          </p:cNvSpPr>
          <p:nvPr/>
        </p:nvSpPr>
        <p:spPr bwMode="auto">
          <a:xfrm>
            <a:off x="2416175" y="2178050"/>
            <a:ext cx="119063" cy="119063"/>
          </a:xfrm>
          <a:custGeom>
            <a:avLst/>
            <a:gdLst>
              <a:gd name="T0" fmla="*/ 308 w 308"/>
              <a:gd name="T1" fmla="*/ 309 h 309"/>
              <a:gd name="T2" fmla="*/ 0 w 308"/>
              <a:gd name="T3" fmla="*/ 0 h 309"/>
              <a:gd name="T4" fmla="*/ 1 w 308"/>
              <a:gd name="T5" fmla="*/ 0 h 309"/>
            </a:gdLst>
            <a:ahLst/>
            <a:cxnLst>
              <a:cxn ang="0">
                <a:pos x="T0" y="T1"/>
              </a:cxn>
              <a:cxn ang="0">
                <a:pos x="T2" y="T3"/>
              </a:cxn>
              <a:cxn ang="0">
                <a:pos x="T4" y="T5"/>
              </a:cxn>
            </a:cxnLst>
            <a:rect l="0" t="0" r="r" b="b"/>
            <a:pathLst>
              <a:path w="308" h="309">
                <a:moveTo>
                  <a:pt x="308" y="3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7" name="Freeform 315"/>
          <p:cNvSpPr>
            <a:spLocks/>
          </p:cNvSpPr>
          <p:nvPr/>
        </p:nvSpPr>
        <p:spPr bwMode="auto">
          <a:xfrm>
            <a:off x="2284413" y="2041525"/>
            <a:ext cx="38100" cy="42863"/>
          </a:xfrm>
          <a:custGeom>
            <a:avLst/>
            <a:gdLst>
              <a:gd name="T0" fmla="*/ 104 w 104"/>
              <a:gd name="T1" fmla="*/ 104 h 104"/>
              <a:gd name="T2" fmla="*/ 0 w 104"/>
              <a:gd name="T3" fmla="*/ 0 h 104"/>
              <a:gd name="T4" fmla="*/ 1 w 104"/>
              <a:gd name="T5" fmla="*/ 0 h 104"/>
            </a:gdLst>
            <a:ahLst/>
            <a:cxnLst>
              <a:cxn ang="0">
                <a:pos x="T0" y="T1"/>
              </a:cxn>
              <a:cxn ang="0">
                <a:pos x="T2" y="T3"/>
              </a:cxn>
              <a:cxn ang="0">
                <a:pos x="T4" y="T5"/>
              </a:cxn>
            </a:cxnLst>
            <a:rect l="0" t="0" r="r" b="b"/>
            <a:pathLst>
              <a:path w="104" h="104">
                <a:moveTo>
                  <a:pt x="104" y="1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8" name="Freeform 316"/>
          <p:cNvSpPr>
            <a:spLocks/>
          </p:cNvSpPr>
          <p:nvPr/>
        </p:nvSpPr>
        <p:spPr bwMode="auto">
          <a:xfrm>
            <a:off x="2416175" y="2111375"/>
            <a:ext cx="184150" cy="185738"/>
          </a:xfrm>
          <a:custGeom>
            <a:avLst/>
            <a:gdLst>
              <a:gd name="T0" fmla="*/ 479 w 479"/>
              <a:gd name="T1" fmla="*/ 480 h 480"/>
              <a:gd name="T2" fmla="*/ 0 w 479"/>
              <a:gd name="T3" fmla="*/ 0 h 480"/>
              <a:gd name="T4" fmla="*/ 1 w 479"/>
              <a:gd name="T5" fmla="*/ 0 h 480"/>
            </a:gdLst>
            <a:ahLst/>
            <a:cxnLst>
              <a:cxn ang="0">
                <a:pos x="T0" y="T1"/>
              </a:cxn>
              <a:cxn ang="0">
                <a:pos x="T2" y="T3"/>
              </a:cxn>
              <a:cxn ang="0">
                <a:pos x="T4" y="T5"/>
              </a:cxn>
            </a:cxnLst>
            <a:rect l="0" t="0" r="r" b="b"/>
            <a:pathLst>
              <a:path w="479" h="480">
                <a:moveTo>
                  <a:pt x="479" y="4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09" name="Freeform 317"/>
          <p:cNvSpPr>
            <a:spLocks/>
          </p:cNvSpPr>
          <p:nvPr/>
        </p:nvSpPr>
        <p:spPr bwMode="auto">
          <a:xfrm>
            <a:off x="2284413" y="1976438"/>
            <a:ext cx="104775" cy="107950"/>
          </a:xfrm>
          <a:custGeom>
            <a:avLst/>
            <a:gdLst>
              <a:gd name="T0" fmla="*/ 274 w 274"/>
              <a:gd name="T1" fmla="*/ 274 h 274"/>
              <a:gd name="T2" fmla="*/ 0 w 274"/>
              <a:gd name="T3" fmla="*/ 0 h 274"/>
              <a:gd name="T4" fmla="*/ 1 w 274"/>
              <a:gd name="T5" fmla="*/ 0 h 274"/>
            </a:gdLst>
            <a:ahLst/>
            <a:cxnLst>
              <a:cxn ang="0">
                <a:pos x="T0" y="T1"/>
              </a:cxn>
              <a:cxn ang="0">
                <a:pos x="T2" y="T3"/>
              </a:cxn>
              <a:cxn ang="0">
                <a:pos x="T4" y="T5"/>
              </a:cxn>
            </a:cxnLst>
            <a:rect l="0" t="0" r="r" b="b"/>
            <a:pathLst>
              <a:path w="274" h="274">
                <a:moveTo>
                  <a:pt x="274" y="27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0" name="Freeform 318"/>
          <p:cNvSpPr>
            <a:spLocks/>
          </p:cNvSpPr>
          <p:nvPr/>
        </p:nvSpPr>
        <p:spPr bwMode="auto">
          <a:xfrm>
            <a:off x="2284413" y="1911350"/>
            <a:ext cx="382587" cy="385763"/>
          </a:xfrm>
          <a:custGeom>
            <a:avLst/>
            <a:gdLst>
              <a:gd name="T0" fmla="*/ 998 w 998"/>
              <a:gd name="T1" fmla="*/ 1000 h 1000"/>
              <a:gd name="T2" fmla="*/ 0 w 998"/>
              <a:gd name="T3" fmla="*/ 0 h 1000"/>
              <a:gd name="T4" fmla="*/ 1 w 998"/>
              <a:gd name="T5" fmla="*/ 0 h 1000"/>
            </a:gdLst>
            <a:ahLst/>
            <a:cxnLst>
              <a:cxn ang="0">
                <a:pos x="T0" y="T1"/>
              </a:cxn>
              <a:cxn ang="0">
                <a:pos x="T2" y="T3"/>
              </a:cxn>
              <a:cxn ang="0">
                <a:pos x="T4" y="T5"/>
              </a:cxn>
            </a:cxnLst>
            <a:rect l="0" t="0" r="r" b="b"/>
            <a:pathLst>
              <a:path w="998" h="1000">
                <a:moveTo>
                  <a:pt x="998" y="10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1" name="Freeform 319"/>
          <p:cNvSpPr>
            <a:spLocks/>
          </p:cNvSpPr>
          <p:nvPr/>
        </p:nvSpPr>
        <p:spPr bwMode="auto">
          <a:xfrm>
            <a:off x="2284413" y="1844675"/>
            <a:ext cx="447675" cy="452438"/>
          </a:xfrm>
          <a:custGeom>
            <a:avLst/>
            <a:gdLst>
              <a:gd name="T0" fmla="*/ 1169 w 1169"/>
              <a:gd name="T1" fmla="*/ 1171 h 1171"/>
              <a:gd name="T2" fmla="*/ 0 w 1169"/>
              <a:gd name="T3" fmla="*/ 0 h 1171"/>
              <a:gd name="T4" fmla="*/ 1 w 1169"/>
              <a:gd name="T5" fmla="*/ 0 h 1171"/>
            </a:gdLst>
            <a:ahLst/>
            <a:cxnLst>
              <a:cxn ang="0">
                <a:pos x="T0" y="T1"/>
              </a:cxn>
              <a:cxn ang="0">
                <a:pos x="T2" y="T3"/>
              </a:cxn>
              <a:cxn ang="0">
                <a:pos x="T4" y="T5"/>
              </a:cxn>
            </a:cxnLst>
            <a:rect l="0" t="0" r="r" b="b"/>
            <a:pathLst>
              <a:path w="1169" h="1171">
                <a:moveTo>
                  <a:pt x="1169" y="117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2" name="Freeform 320"/>
          <p:cNvSpPr>
            <a:spLocks/>
          </p:cNvSpPr>
          <p:nvPr/>
        </p:nvSpPr>
        <p:spPr bwMode="auto">
          <a:xfrm>
            <a:off x="2284413" y="1779588"/>
            <a:ext cx="512762" cy="517525"/>
          </a:xfrm>
          <a:custGeom>
            <a:avLst/>
            <a:gdLst>
              <a:gd name="T0" fmla="*/ 1339 w 1339"/>
              <a:gd name="T1" fmla="*/ 1342 h 1342"/>
              <a:gd name="T2" fmla="*/ 0 w 1339"/>
              <a:gd name="T3" fmla="*/ 0 h 1342"/>
              <a:gd name="T4" fmla="*/ 1 w 1339"/>
              <a:gd name="T5" fmla="*/ 0 h 1342"/>
            </a:gdLst>
            <a:ahLst/>
            <a:cxnLst>
              <a:cxn ang="0">
                <a:pos x="T0" y="T1"/>
              </a:cxn>
              <a:cxn ang="0">
                <a:pos x="T2" y="T3"/>
              </a:cxn>
              <a:cxn ang="0">
                <a:pos x="T4" y="T5"/>
              </a:cxn>
            </a:cxnLst>
            <a:rect l="0" t="0" r="r" b="b"/>
            <a:pathLst>
              <a:path w="1339" h="1342">
                <a:moveTo>
                  <a:pt x="1339" y="13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3" name="Freeform 321"/>
          <p:cNvSpPr>
            <a:spLocks/>
          </p:cNvSpPr>
          <p:nvPr/>
        </p:nvSpPr>
        <p:spPr bwMode="auto">
          <a:xfrm>
            <a:off x="2284413" y="1714500"/>
            <a:ext cx="579437" cy="582613"/>
          </a:xfrm>
          <a:custGeom>
            <a:avLst/>
            <a:gdLst>
              <a:gd name="T0" fmla="*/ 1510 w 1510"/>
              <a:gd name="T1" fmla="*/ 1514 h 1514"/>
              <a:gd name="T2" fmla="*/ 0 w 1510"/>
              <a:gd name="T3" fmla="*/ 0 h 1514"/>
              <a:gd name="T4" fmla="*/ 1 w 1510"/>
              <a:gd name="T5" fmla="*/ 0 h 1514"/>
            </a:gdLst>
            <a:ahLst/>
            <a:cxnLst>
              <a:cxn ang="0">
                <a:pos x="T0" y="T1"/>
              </a:cxn>
              <a:cxn ang="0">
                <a:pos x="T2" y="T3"/>
              </a:cxn>
              <a:cxn ang="0">
                <a:pos x="T4" y="T5"/>
              </a:cxn>
            </a:cxnLst>
            <a:rect l="0" t="0" r="r" b="b"/>
            <a:pathLst>
              <a:path w="1510" h="1514">
                <a:moveTo>
                  <a:pt x="1510" y="151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4" name="Freeform 322"/>
          <p:cNvSpPr>
            <a:spLocks/>
          </p:cNvSpPr>
          <p:nvPr/>
        </p:nvSpPr>
        <p:spPr bwMode="auto">
          <a:xfrm>
            <a:off x="2284413" y="1647825"/>
            <a:ext cx="649287" cy="649288"/>
          </a:xfrm>
          <a:custGeom>
            <a:avLst/>
            <a:gdLst>
              <a:gd name="T0" fmla="*/ 1681 w 1681"/>
              <a:gd name="T1" fmla="*/ 1684 h 1684"/>
              <a:gd name="T2" fmla="*/ 0 w 1681"/>
              <a:gd name="T3" fmla="*/ 0 h 1684"/>
              <a:gd name="T4" fmla="*/ 1 w 1681"/>
              <a:gd name="T5" fmla="*/ 0 h 1684"/>
            </a:gdLst>
            <a:ahLst/>
            <a:cxnLst>
              <a:cxn ang="0">
                <a:pos x="T0" y="T1"/>
              </a:cxn>
              <a:cxn ang="0">
                <a:pos x="T2" y="T3"/>
              </a:cxn>
              <a:cxn ang="0">
                <a:pos x="T4" y="T5"/>
              </a:cxn>
            </a:cxnLst>
            <a:rect l="0" t="0" r="r" b="b"/>
            <a:pathLst>
              <a:path w="1681" h="1684">
                <a:moveTo>
                  <a:pt x="1681" y="16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5" name="Freeform 323"/>
          <p:cNvSpPr>
            <a:spLocks/>
          </p:cNvSpPr>
          <p:nvPr/>
        </p:nvSpPr>
        <p:spPr bwMode="auto">
          <a:xfrm>
            <a:off x="2346325" y="1644650"/>
            <a:ext cx="652463" cy="652463"/>
          </a:xfrm>
          <a:custGeom>
            <a:avLst/>
            <a:gdLst>
              <a:gd name="T0" fmla="*/ 1690 w 1690"/>
              <a:gd name="T1" fmla="*/ 1695 h 1695"/>
              <a:gd name="T2" fmla="*/ 0 w 1690"/>
              <a:gd name="T3" fmla="*/ 0 h 1695"/>
              <a:gd name="T4" fmla="*/ 1 w 1690"/>
              <a:gd name="T5" fmla="*/ 0 h 1695"/>
            </a:gdLst>
            <a:ahLst/>
            <a:cxnLst>
              <a:cxn ang="0">
                <a:pos x="T0" y="T1"/>
              </a:cxn>
              <a:cxn ang="0">
                <a:pos x="T2" y="T3"/>
              </a:cxn>
              <a:cxn ang="0">
                <a:pos x="T4" y="T5"/>
              </a:cxn>
            </a:cxnLst>
            <a:rect l="0" t="0" r="r" b="b"/>
            <a:pathLst>
              <a:path w="1690" h="1695">
                <a:moveTo>
                  <a:pt x="1690" y="169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6" name="Freeform 324"/>
          <p:cNvSpPr>
            <a:spLocks/>
          </p:cNvSpPr>
          <p:nvPr/>
        </p:nvSpPr>
        <p:spPr bwMode="auto">
          <a:xfrm>
            <a:off x="2689225" y="1922463"/>
            <a:ext cx="374650" cy="374650"/>
          </a:xfrm>
          <a:custGeom>
            <a:avLst/>
            <a:gdLst>
              <a:gd name="T0" fmla="*/ 967 w 967"/>
              <a:gd name="T1" fmla="*/ 969 h 969"/>
              <a:gd name="T2" fmla="*/ 0 w 967"/>
              <a:gd name="T3" fmla="*/ 0 h 969"/>
              <a:gd name="T4" fmla="*/ 2 w 967"/>
              <a:gd name="T5" fmla="*/ 0 h 969"/>
            </a:gdLst>
            <a:ahLst/>
            <a:cxnLst>
              <a:cxn ang="0">
                <a:pos x="T0" y="T1"/>
              </a:cxn>
              <a:cxn ang="0">
                <a:pos x="T2" y="T3"/>
              </a:cxn>
              <a:cxn ang="0">
                <a:pos x="T4" y="T5"/>
              </a:cxn>
            </a:cxnLst>
            <a:rect l="0" t="0" r="r" b="b"/>
            <a:pathLst>
              <a:path w="967" h="969">
                <a:moveTo>
                  <a:pt x="967" y="96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7" name="Freeform 325"/>
          <p:cNvSpPr>
            <a:spLocks/>
          </p:cNvSpPr>
          <p:nvPr/>
        </p:nvSpPr>
        <p:spPr bwMode="auto">
          <a:xfrm>
            <a:off x="2411413" y="1644650"/>
            <a:ext cx="242887" cy="242888"/>
          </a:xfrm>
          <a:custGeom>
            <a:avLst/>
            <a:gdLst>
              <a:gd name="T0" fmla="*/ 634 w 634"/>
              <a:gd name="T1" fmla="*/ 636 h 636"/>
              <a:gd name="T2" fmla="*/ 0 w 634"/>
              <a:gd name="T3" fmla="*/ 0 h 636"/>
              <a:gd name="T4" fmla="*/ 1 w 634"/>
              <a:gd name="T5" fmla="*/ 0 h 636"/>
            </a:gdLst>
            <a:ahLst/>
            <a:cxnLst>
              <a:cxn ang="0">
                <a:pos x="T0" y="T1"/>
              </a:cxn>
              <a:cxn ang="0">
                <a:pos x="T2" y="T3"/>
              </a:cxn>
              <a:cxn ang="0">
                <a:pos x="T4" y="T5"/>
              </a:cxn>
            </a:cxnLst>
            <a:rect l="0" t="0" r="r" b="b"/>
            <a:pathLst>
              <a:path w="634" h="636">
                <a:moveTo>
                  <a:pt x="634" y="63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8" name="Freeform 326"/>
          <p:cNvSpPr>
            <a:spLocks/>
          </p:cNvSpPr>
          <p:nvPr/>
        </p:nvSpPr>
        <p:spPr bwMode="auto">
          <a:xfrm>
            <a:off x="2755900" y="1922463"/>
            <a:ext cx="374650" cy="374650"/>
          </a:xfrm>
          <a:custGeom>
            <a:avLst/>
            <a:gdLst>
              <a:gd name="T0" fmla="*/ 966 w 966"/>
              <a:gd name="T1" fmla="*/ 969 h 969"/>
              <a:gd name="T2" fmla="*/ 0 w 966"/>
              <a:gd name="T3" fmla="*/ 0 h 969"/>
              <a:gd name="T4" fmla="*/ 1 w 966"/>
              <a:gd name="T5" fmla="*/ 0 h 969"/>
            </a:gdLst>
            <a:ahLst/>
            <a:cxnLst>
              <a:cxn ang="0">
                <a:pos x="T0" y="T1"/>
              </a:cxn>
              <a:cxn ang="0">
                <a:pos x="T2" y="T3"/>
              </a:cxn>
              <a:cxn ang="0">
                <a:pos x="T4" y="T5"/>
              </a:cxn>
            </a:cxnLst>
            <a:rect l="0" t="0" r="r" b="b"/>
            <a:pathLst>
              <a:path w="966" h="969">
                <a:moveTo>
                  <a:pt x="966"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19" name="Freeform 327"/>
          <p:cNvSpPr>
            <a:spLocks/>
          </p:cNvSpPr>
          <p:nvPr/>
        </p:nvSpPr>
        <p:spPr bwMode="auto">
          <a:xfrm>
            <a:off x="2478088" y="1644650"/>
            <a:ext cx="176212" cy="177800"/>
          </a:xfrm>
          <a:custGeom>
            <a:avLst/>
            <a:gdLst>
              <a:gd name="T0" fmla="*/ 463 w 463"/>
              <a:gd name="T1" fmla="*/ 465 h 465"/>
              <a:gd name="T2" fmla="*/ 0 w 463"/>
              <a:gd name="T3" fmla="*/ 0 h 465"/>
              <a:gd name="T4" fmla="*/ 1 w 463"/>
              <a:gd name="T5" fmla="*/ 0 h 465"/>
            </a:gdLst>
            <a:ahLst/>
            <a:cxnLst>
              <a:cxn ang="0">
                <a:pos x="T0" y="T1"/>
              </a:cxn>
              <a:cxn ang="0">
                <a:pos x="T2" y="T3"/>
              </a:cxn>
              <a:cxn ang="0">
                <a:pos x="T4" y="T5"/>
              </a:cxn>
            </a:cxnLst>
            <a:rect l="0" t="0" r="r" b="b"/>
            <a:pathLst>
              <a:path w="463" h="465">
                <a:moveTo>
                  <a:pt x="463" y="46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0" name="Freeform 328"/>
          <p:cNvSpPr>
            <a:spLocks/>
          </p:cNvSpPr>
          <p:nvPr/>
        </p:nvSpPr>
        <p:spPr bwMode="auto">
          <a:xfrm>
            <a:off x="2820988" y="1922463"/>
            <a:ext cx="374650" cy="374650"/>
          </a:xfrm>
          <a:custGeom>
            <a:avLst/>
            <a:gdLst>
              <a:gd name="T0" fmla="*/ 966 w 966"/>
              <a:gd name="T1" fmla="*/ 969 h 969"/>
              <a:gd name="T2" fmla="*/ 0 w 966"/>
              <a:gd name="T3" fmla="*/ 0 h 969"/>
              <a:gd name="T4" fmla="*/ 1 w 966"/>
              <a:gd name="T5" fmla="*/ 0 h 969"/>
            </a:gdLst>
            <a:ahLst/>
            <a:cxnLst>
              <a:cxn ang="0">
                <a:pos x="T0" y="T1"/>
              </a:cxn>
              <a:cxn ang="0">
                <a:pos x="T2" y="T3"/>
              </a:cxn>
              <a:cxn ang="0">
                <a:pos x="T4" y="T5"/>
              </a:cxn>
            </a:cxnLst>
            <a:rect l="0" t="0" r="r" b="b"/>
            <a:pathLst>
              <a:path w="966" h="969">
                <a:moveTo>
                  <a:pt x="966"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1" name="Freeform 329"/>
          <p:cNvSpPr>
            <a:spLocks/>
          </p:cNvSpPr>
          <p:nvPr/>
        </p:nvSpPr>
        <p:spPr bwMode="auto">
          <a:xfrm>
            <a:off x="2543175" y="1644650"/>
            <a:ext cx="111125" cy="111125"/>
          </a:xfrm>
          <a:custGeom>
            <a:avLst/>
            <a:gdLst>
              <a:gd name="T0" fmla="*/ 293 w 293"/>
              <a:gd name="T1" fmla="*/ 294 h 294"/>
              <a:gd name="T2" fmla="*/ 0 w 293"/>
              <a:gd name="T3" fmla="*/ 0 h 294"/>
              <a:gd name="T4" fmla="*/ 1 w 293"/>
              <a:gd name="T5" fmla="*/ 0 h 294"/>
            </a:gdLst>
            <a:ahLst/>
            <a:cxnLst>
              <a:cxn ang="0">
                <a:pos x="T0" y="T1"/>
              </a:cxn>
              <a:cxn ang="0">
                <a:pos x="T2" y="T3"/>
              </a:cxn>
              <a:cxn ang="0">
                <a:pos x="T4" y="T5"/>
              </a:cxn>
            </a:cxnLst>
            <a:rect l="0" t="0" r="r" b="b"/>
            <a:pathLst>
              <a:path w="293" h="294">
                <a:moveTo>
                  <a:pt x="293" y="29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2" name="Freeform 330"/>
          <p:cNvSpPr>
            <a:spLocks/>
          </p:cNvSpPr>
          <p:nvPr/>
        </p:nvSpPr>
        <p:spPr bwMode="auto">
          <a:xfrm>
            <a:off x="2886075" y="1922463"/>
            <a:ext cx="374650" cy="374650"/>
          </a:xfrm>
          <a:custGeom>
            <a:avLst/>
            <a:gdLst>
              <a:gd name="T0" fmla="*/ 966 w 966"/>
              <a:gd name="T1" fmla="*/ 969 h 969"/>
              <a:gd name="T2" fmla="*/ 0 w 966"/>
              <a:gd name="T3" fmla="*/ 0 h 969"/>
              <a:gd name="T4" fmla="*/ 1 w 966"/>
              <a:gd name="T5" fmla="*/ 0 h 969"/>
            </a:gdLst>
            <a:ahLst/>
            <a:cxnLst>
              <a:cxn ang="0">
                <a:pos x="T0" y="T1"/>
              </a:cxn>
              <a:cxn ang="0">
                <a:pos x="T2" y="T3"/>
              </a:cxn>
              <a:cxn ang="0">
                <a:pos x="T4" y="T5"/>
              </a:cxn>
            </a:cxnLst>
            <a:rect l="0" t="0" r="r" b="b"/>
            <a:pathLst>
              <a:path w="966" h="969">
                <a:moveTo>
                  <a:pt x="966"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3" name="Freeform 331"/>
          <p:cNvSpPr>
            <a:spLocks/>
          </p:cNvSpPr>
          <p:nvPr/>
        </p:nvSpPr>
        <p:spPr bwMode="auto">
          <a:xfrm>
            <a:off x="2608263" y="1644650"/>
            <a:ext cx="46037" cy="46038"/>
          </a:xfrm>
          <a:custGeom>
            <a:avLst/>
            <a:gdLst>
              <a:gd name="T0" fmla="*/ 122 w 122"/>
              <a:gd name="T1" fmla="*/ 123 h 123"/>
              <a:gd name="T2" fmla="*/ 0 w 122"/>
              <a:gd name="T3" fmla="*/ 0 h 123"/>
              <a:gd name="T4" fmla="*/ 1 w 122"/>
              <a:gd name="T5" fmla="*/ 0 h 123"/>
            </a:gdLst>
            <a:ahLst/>
            <a:cxnLst>
              <a:cxn ang="0">
                <a:pos x="T0" y="T1"/>
              </a:cxn>
              <a:cxn ang="0">
                <a:pos x="T2" y="T3"/>
              </a:cxn>
              <a:cxn ang="0">
                <a:pos x="T4" y="T5"/>
              </a:cxn>
            </a:cxnLst>
            <a:rect l="0" t="0" r="r" b="b"/>
            <a:pathLst>
              <a:path w="122" h="123">
                <a:moveTo>
                  <a:pt x="122" y="1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4" name="Freeform 332"/>
          <p:cNvSpPr>
            <a:spLocks/>
          </p:cNvSpPr>
          <p:nvPr/>
        </p:nvSpPr>
        <p:spPr bwMode="auto">
          <a:xfrm>
            <a:off x="2955925" y="1922463"/>
            <a:ext cx="371475" cy="374650"/>
          </a:xfrm>
          <a:custGeom>
            <a:avLst/>
            <a:gdLst>
              <a:gd name="T0" fmla="*/ 965 w 965"/>
              <a:gd name="T1" fmla="*/ 969 h 969"/>
              <a:gd name="T2" fmla="*/ 0 w 965"/>
              <a:gd name="T3" fmla="*/ 0 h 969"/>
              <a:gd name="T4" fmla="*/ 1 w 965"/>
              <a:gd name="T5" fmla="*/ 0 h 969"/>
            </a:gdLst>
            <a:ahLst/>
            <a:cxnLst>
              <a:cxn ang="0">
                <a:pos x="T0" y="T1"/>
              </a:cxn>
              <a:cxn ang="0">
                <a:pos x="T2" y="T3"/>
              </a:cxn>
              <a:cxn ang="0">
                <a:pos x="T4" y="T5"/>
              </a:cxn>
            </a:cxnLst>
            <a:rect l="0" t="0" r="r" b="b"/>
            <a:pathLst>
              <a:path w="965" h="969">
                <a:moveTo>
                  <a:pt x="965"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5" name="Freeform 333"/>
          <p:cNvSpPr>
            <a:spLocks/>
          </p:cNvSpPr>
          <p:nvPr/>
        </p:nvSpPr>
        <p:spPr bwMode="auto">
          <a:xfrm>
            <a:off x="3022600" y="1922463"/>
            <a:ext cx="369888" cy="374650"/>
          </a:xfrm>
          <a:custGeom>
            <a:avLst/>
            <a:gdLst>
              <a:gd name="T0" fmla="*/ 967 w 967"/>
              <a:gd name="T1" fmla="*/ 969 h 969"/>
              <a:gd name="T2" fmla="*/ 0 w 967"/>
              <a:gd name="T3" fmla="*/ 0 h 969"/>
              <a:gd name="T4" fmla="*/ 1 w 967"/>
              <a:gd name="T5" fmla="*/ 0 h 969"/>
            </a:gdLst>
            <a:ahLst/>
            <a:cxnLst>
              <a:cxn ang="0">
                <a:pos x="T0" y="T1"/>
              </a:cxn>
              <a:cxn ang="0">
                <a:pos x="T2" y="T3"/>
              </a:cxn>
              <a:cxn ang="0">
                <a:pos x="T4" y="T5"/>
              </a:cxn>
            </a:cxnLst>
            <a:rect l="0" t="0" r="r" b="b"/>
            <a:pathLst>
              <a:path w="967" h="969">
                <a:moveTo>
                  <a:pt x="967" y="9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6" name="Freeform 334"/>
          <p:cNvSpPr>
            <a:spLocks/>
          </p:cNvSpPr>
          <p:nvPr/>
        </p:nvSpPr>
        <p:spPr bwMode="auto">
          <a:xfrm>
            <a:off x="3087688" y="1922463"/>
            <a:ext cx="312737" cy="315912"/>
          </a:xfrm>
          <a:custGeom>
            <a:avLst/>
            <a:gdLst>
              <a:gd name="T0" fmla="*/ 817 w 817"/>
              <a:gd name="T1" fmla="*/ 820 h 820"/>
              <a:gd name="T2" fmla="*/ 0 w 817"/>
              <a:gd name="T3" fmla="*/ 0 h 820"/>
              <a:gd name="T4" fmla="*/ 1 w 817"/>
              <a:gd name="T5" fmla="*/ 0 h 820"/>
            </a:gdLst>
            <a:ahLst/>
            <a:cxnLst>
              <a:cxn ang="0">
                <a:pos x="T0" y="T1"/>
              </a:cxn>
              <a:cxn ang="0">
                <a:pos x="T2" y="T3"/>
              </a:cxn>
              <a:cxn ang="0">
                <a:pos x="T4" y="T5"/>
              </a:cxn>
            </a:cxnLst>
            <a:rect l="0" t="0" r="r" b="b"/>
            <a:pathLst>
              <a:path w="817" h="820">
                <a:moveTo>
                  <a:pt x="817" y="8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7" name="Freeform 335"/>
          <p:cNvSpPr>
            <a:spLocks/>
          </p:cNvSpPr>
          <p:nvPr/>
        </p:nvSpPr>
        <p:spPr bwMode="auto">
          <a:xfrm>
            <a:off x="3152775" y="1922463"/>
            <a:ext cx="247650" cy="250825"/>
          </a:xfrm>
          <a:custGeom>
            <a:avLst/>
            <a:gdLst>
              <a:gd name="T0" fmla="*/ 646 w 646"/>
              <a:gd name="T1" fmla="*/ 649 h 649"/>
              <a:gd name="T2" fmla="*/ 0 w 646"/>
              <a:gd name="T3" fmla="*/ 0 h 649"/>
              <a:gd name="T4" fmla="*/ 1 w 646"/>
              <a:gd name="T5" fmla="*/ 0 h 649"/>
            </a:gdLst>
            <a:ahLst/>
            <a:cxnLst>
              <a:cxn ang="0">
                <a:pos x="T0" y="T1"/>
              </a:cxn>
              <a:cxn ang="0">
                <a:pos x="T2" y="T3"/>
              </a:cxn>
              <a:cxn ang="0">
                <a:pos x="T4" y="T5"/>
              </a:cxn>
            </a:cxnLst>
            <a:rect l="0" t="0" r="r" b="b"/>
            <a:pathLst>
              <a:path w="646" h="649">
                <a:moveTo>
                  <a:pt x="646" y="64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8" name="Freeform 336"/>
          <p:cNvSpPr>
            <a:spLocks/>
          </p:cNvSpPr>
          <p:nvPr/>
        </p:nvSpPr>
        <p:spPr bwMode="auto">
          <a:xfrm>
            <a:off x="3219450" y="1922463"/>
            <a:ext cx="180975" cy="185737"/>
          </a:xfrm>
          <a:custGeom>
            <a:avLst/>
            <a:gdLst>
              <a:gd name="T0" fmla="*/ 475 w 475"/>
              <a:gd name="T1" fmla="*/ 478 h 478"/>
              <a:gd name="T2" fmla="*/ 0 w 475"/>
              <a:gd name="T3" fmla="*/ 0 h 478"/>
              <a:gd name="T4" fmla="*/ 1 w 475"/>
              <a:gd name="T5" fmla="*/ 0 h 478"/>
            </a:gdLst>
            <a:ahLst/>
            <a:cxnLst>
              <a:cxn ang="0">
                <a:pos x="T0" y="T1"/>
              </a:cxn>
              <a:cxn ang="0">
                <a:pos x="T2" y="T3"/>
              </a:cxn>
              <a:cxn ang="0">
                <a:pos x="T4" y="T5"/>
              </a:cxn>
            </a:cxnLst>
            <a:rect l="0" t="0" r="r" b="b"/>
            <a:pathLst>
              <a:path w="475" h="478">
                <a:moveTo>
                  <a:pt x="475" y="4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29" name="Freeform 337"/>
          <p:cNvSpPr>
            <a:spLocks/>
          </p:cNvSpPr>
          <p:nvPr/>
        </p:nvSpPr>
        <p:spPr bwMode="auto">
          <a:xfrm>
            <a:off x="3284538" y="1922463"/>
            <a:ext cx="115887" cy="119062"/>
          </a:xfrm>
          <a:custGeom>
            <a:avLst/>
            <a:gdLst>
              <a:gd name="T0" fmla="*/ 304 w 304"/>
              <a:gd name="T1" fmla="*/ 307 h 307"/>
              <a:gd name="T2" fmla="*/ 0 w 304"/>
              <a:gd name="T3" fmla="*/ 0 h 307"/>
              <a:gd name="T4" fmla="*/ 1 w 304"/>
              <a:gd name="T5" fmla="*/ 0 h 307"/>
            </a:gdLst>
            <a:ahLst/>
            <a:cxnLst>
              <a:cxn ang="0">
                <a:pos x="T0" y="T1"/>
              </a:cxn>
              <a:cxn ang="0">
                <a:pos x="T2" y="T3"/>
              </a:cxn>
              <a:cxn ang="0">
                <a:pos x="T4" y="T5"/>
              </a:cxn>
            </a:cxnLst>
            <a:rect l="0" t="0" r="r" b="b"/>
            <a:pathLst>
              <a:path w="304" h="307">
                <a:moveTo>
                  <a:pt x="304" y="3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0" name="Freeform 338"/>
          <p:cNvSpPr>
            <a:spLocks/>
          </p:cNvSpPr>
          <p:nvPr/>
        </p:nvSpPr>
        <p:spPr bwMode="auto">
          <a:xfrm>
            <a:off x="3349625" y="1922463"/>
            <a:ext cx="50800" cy="53975"/>
          </a:xfrm>
          <a:custGeom>
            <a:avLst/>
            <a:gdLst>
              <a:gd name="T0" fmla="*/ 134 w 134"/>
              <a:gd name="T1" fmla="*/ 135 h 135"/>
              <a:gd name="T2" fmla="*/ 0 w 134"/>
              <a:gd name="T3" fmla="*/ 0 h 135"/>
              <a:gd name="T4" fmla="*/ 1 w 134"/>
              <a:gd name="T5" fmla="*/ 0 h 135"/>
            </a:gdLst>
            <a:ahLst/>
            <a:cxnLst>
              <a:cxn ang="0">
                <a:pos x="T0" y="T1"/>
              </a:cxn>
              <a:cxn ang="0">
                <a:pos x="T2" y="T3"/>
              </a:cxn>
              <a:cxn ang="0">
                <a:pos x="T4" y="T5"/>
              </a:cxn>
            </a:cxnLst>
            <a:rect l="0" t="0" r="r" b="b"/>
            <a:pathLst>
              <a:path w="134" h="135">
                <a:moveTo>
                  <a:pt x="134" y="1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1" name="Freeform 339"/>
          <p:cNvSpPr>
            <a:spLocks/>
          </p:cNvSpPr>
          <p:nvPr/>
        </p:nvSpPr>
        <p:spPr bwMode="auto">
          <a:xfrm>
            <a:off x="2416175" y="2559050"/>
            <a:ext cx="1265238" cy="4763"/>
          </a:xfrm>
          <a:custGeom>
            <a:avLst/>
            <a:gdLst>
              <a:gd name="T0" fmla="*/ 3278 w 3278"/>
              <a:gd name="T1" fmla="*/ 0 w 3278"/>
              <a:gd name="T2" fmla="*/ 1 w 3278"/>
            </a:gdLst>
            <a:ahLst/>
            <a:cxnLst>
              <a:cxn ang="0">
                <a:pos x="T0" y="0"/>
              </a:cxn>
              <a:cxn ang="0">
                <a:pos x="T1" y="0"/>
              </a:cxn>
              <a:cxn ang="0">
                <a:pos x="T2" y="0"/>
              </a:cxn>
            </a:cxnLst>
            <a:rect l="0" t="0" r="r" b="b"/>
            <a:pathLst>
              <a:path w="3278">
                <a:moveTo>
                  <a:pt x="327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2" name="Freeform 340"/>
          <p:cNvSpPr>
            <a:spLocks/>
          </p:cNvSpPr>
          <p:nvPr/>
        </p:nvSpPr>
        <p:spPr bwMode="auto">
          <a:xfrm>
            <a:off x="2481263" y="1474788"/>
            <a:ext cx="358775" cy="3175"/>
          </a:xfrm>
          <a:custGeom>
            <a:avLst/>
            <a:gdLst>
              <a:gd name="T0" fmla="*/ 931 w 931"/>
              <a:gd name="T1" fmla="*/ 0 w 931"/>
              <a:gd name="T2" fmla="*/ 1 w 931"/>
            </a:gdLst>
            <a:ahLst/>
            <a:cxnLst>
              <a:cxn ang="0">
                <a:pos x="T0" y="0"/>
              </a:cxn>
              <a:cxn ang="0">
                <a:pos x="T1" y="0"/>
              </a:cxn>
              <a:cxn ang="0">
                <a:pos x="T2" y="0"/>
              </a:cxn>
            </a:cxnLst>
            <a:rect l="0" t="0" r="r" b="b"/>
            <a:pathLst>
              <a:path w="931">
                <a:moveTo>
                  <a:pt x="93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3" name="Freeform 341"/>
          <p:cNvSpPr>
            <a:spLocks/>
          </p:cNvSpPr>
          <p:nvPr/>
        </p:nvSpPr>
        <p:spPr bwMode="auto">
          <a:xfrm>
            <a:off x="2481263" y="1625600"/>
            <a:ext cx="358775" cy="3175"/>
          </a:xfrm>
          <a:custGeom>
            <a:avLst/>
            <a:gdLst>
              <a:gd name="T0" fmla="*/ 931 w 931"/>
              <a:gd name="T1" fmla="*/ 0 h 2"/>
              <a:gd name="T2" fmla="*/ 0 w 931"/>
              <a:gd name="T3" fmla="*/ 2 h 2"/>
              <a:gd name="T4" fmla="*/ 1 w 931"/>
              <a:gd name="T5" fmla="*/ 2 h 2"/>
            </a:gdLst>
            <a:ahLst/>
            <a:cxnLst>
              <a:cxn ang="0">
                <a:pos x="T0" y="T1"/>
              </a:cxn>
              <a:cxn ang="0">
                <a:pos x="T2" y="T3"/>
              </a:cxn>
              <a:cxn ang="0">
                <a:pos x="T4" y="T5"/>
              </a:cxn>
            </a:cxnLst>
            <a:rect l="0" t="0" r="r" b="b"/>
            <a:pathLst>
              <a:path w="931" h="2">
                <a:moveTo>
                  <a:pt x="931" y="0"/>
                </a:moveTo>
                <a:lnTo>
                  <a:pt x="0" y="2"/>
                </a:lnTo>
                <a:lnTo>
                  <a:pt x="1" y="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4" name="Freeform 342"/>
          <p:cNvSpPr>
            <a:spLocks/>
          </p:cNvSpPr>
          <p:nvPr/>
        </p:nvSpPr>
        <p:spPr bwMode="auto">
          <a:xfrm>
            <a:off x="2481263" y="1455738"/>
            <a:ext cx="3175" cy="188912"/>
          </a:xfrm>
          <a:custGeom>
            <a:avLst/>
            <a:gdLst>
              <a:gd name="T0" fmla="*/ 0 w 1"/>
              <a:gd name="T1" fmla="*/ 0 h 484"/>
              <a:gd name="T2" fmla="*/ 0 w 1"/>
              <a:gd name="T3" fmla="*/ 484 h 484"/>
              <a:gd name="T4" fmla="*/ 1 w 1"/>
              <a:gd name="T5" fmla="*/ 484 h 484"/>
            </a:gdLst>
            <a:ahLst/>
            <a:cxnLst>
              <a:cxn ang="0">
                <a:pos x="T0" y="T1"/>
              </a:cxn>
              <a:cxn ang="0">
                <a:pos x="T2" y="T3"/>
              </a:cxn>
              <a:cxn ang="0">
                <a:pos x="T4" y="T5"/>
              </a:cxn>
            </a:cxnLst>
            <a:rect l="0" t="0" r="r" b="b"/>
            <a:pathLst>
              <a:path w="1" h="484">
                <a:moveTo>
                  <a:pt x="0" y="0"/>
                </a:moveTo>
                <a:lnTo>
                  <a:pt x="0" y="484"/>
                </a:lnTo>
                <a:lnTo>
                  <a:pt x="1" y="48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5" name="Freeform 343"/>
          <p:cNvSpPr>
            <a:spLocks/>
          </p:cNvSpPr>
          <p:nvPr/>
        </p:nvSpPr>
        <p:spPr bwMode="auto">
          <a:xfrm>
            <a:off x="2424113" y="1455738"/>
            <a:ext cx="57150" cy="19050"/>
          </a:xfrm>
          <a:custGeom>
            <a:avLst/>
            <a:gdLst>
              <a:gd name="T0" fmla="*/ 0 w 159"/>
              <a:gd name="T1" fmla="*/ 0 h 48"/>
              <a:gd name="T2" fmla="*/ 158 w 159"/>
              <a:gd name="T3" fmla="*/ 48 h 48"/>
              <a:gd name="T4" fmla="*/ 159 w 159"/>
              <a:gd name="T5" fmla="*/ 48 h 48"/>
            </a:gdLst>
            <a:ahLst/>
            <a:cxnLst>
              <a:cxn ang="0">
                <a:pos x="T0" y="T1"/>
              </a:cxn>
              <a:cxn ang="0">
                <a:pos x="T2" y="T3"/>
              </a:cxn>
              <a:cxn ang="0">
                <a:pos x="T4" y="T5"/>
              </a:cxn>
            </a:cxnLst>
            <a:rect l="0" t="0" r="r" b="b"/>
            <a:pathLst>
              <a:path w="159" h="48">
                <a:moveTo>
                  <a:pt x="0" y="0"/>
                </a:moveTo>
                <a:lnTo>
                  <a:pt x="158" y="48"/>
                </a:lnTo>
                <a:lnTo>
                  <a:pt x="159" y="4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6" name="Freeform 344"/>
          <p:cNvSpPr>
            <a:spLocks/>
          </p:cNvSpPr>
          <p:nvPr/>
        </p:nvSpPr>
        <p:spPr bwMode="auto">
          <a:xfrm>
            <a:off x="2411413" y="1625600"/>
            <a:ext cx="69850" cy="19050"/>
          </a:xfrm>
          <a:custGeom>
            <a:avLst/>
            <a:gdLst>
              <a:gd name="T0" fmla="*/ 0 w 188"/>
              <a:gd name="T1" fmla="*/ 47 h 47"/>
              <a:gd name="T2" fmla="*/ 187 w 188"/>
              <a:gd name="T3" fmla="*/ 0 h 47"/>
              <a:gd name="T4" fmla="*/ 188 w 188"/>
              <a:gd name="T5" fmla="*/ 0 h 47"/>
            </a:gdLst>
            <a:ahLst/>
            <a:cxnLst>
              <a:cxn ang="0">
                <a:pos x="T0" y="T1"/>
              </a:cxn>
              <a:cxn ang="0">
                <a:pos x="T2" y="T3"/>
              </a:cxn>
              <a:cxn ang="0">
                <a:pos x="T4" y="T5"/>
              </a:cxn>
            </a:cxnLst>
            <a:rect l="0" t="0" r="r" b="b"/>
            <a:pathLst>
              <a:path w="188" h="47">
                <a:moveTo>
                  <a:pt x="0" y="47"/>
                </a:moveTo>
                <a:lnTo>
                  <a:pt x="187" y="0"/>
                </a:lnTo>
                <a:lnTo>
                  <a:pt x="1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7" name="Freeform 345"/>
          <p:cNvSpPr>
            <a:spLocks/>
          </p:cNvSpPr>
          <p:nvPr/>
        </p:nvSpPr>
        <p:spPr bwMode="auto">
          <a:xfrm>
            <a:off x="1739900" y="2671763"/>
            <a:ext cx="3175" cy="188912"/>
          </a:xfrm>
          <a:custGeom>
            <a:avLst/>
            <a:gdLst>
              <a:gd name="T0" fmla="*/ 3 w 3"/>
              <a:gd name="T1" fmla="*/ 487 h 487"/>
              <a:gd name="T2" fmla="*/ 0 w 3"/>
              <a:gd name="T3" fmla="*/ 0 h 487"/>
              <a:gd name="T4" fmla="*/ 1 w 3"/>
              <a:gd name="T5" fmla="*/ 0 h 487"/>
            </a:gdLst>
            <a:ahLst/>
            <a:cxnLst>
              <a:cxn ang="0">
                <a:pos x="T0" y="T1"/>
              </a:cxn>
              <a:cxn ang="0">
                <a:pos x="T2" y="T3"/>
              </a:cxn>
              <a:cxn ang="0">
                <a:pos x="T4" y="T5"/>
              </a:cxn>
            </a:cxnLst>
            <a:rect l="0" t="0" r="r" b="b"/>
            <a:pathLst>
              <a:path w="3" h="487">
                <a:moveTo>
                  <a:pt x="3" y="487"/>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8" name="Freeform 346"/>
          <p:cNvSpPr>
            <a:spLocks/>
          </p:cNvSpPr>
          <p:nvPr/>
        </p:nvSpPr>
        <p:spPr bwMode="auto">
          <a:xfrm>
            <a:off x="1724025" y="2671763"/>
            <a:ext cx="4763" cy="146050"/>
          </a:xfrm>
          <a:custGeom>
            <a:avLst/>
            <a:gdLst>
              <a:gd name="T0" fmla="*/ 3 w 3"/>
              <a:gd name="T1" fmla="*/ 381 h 381"/>
              <a:gd name="T2" fmla="*/ 0 w 3"/>
              <a:gd name="T3" fmla="*/ 0 h 381"/>
              <a:gd name="T4" fmla="*/ 2 w 3"/>
              <a:gd name="T5" fmla="*/ 0 h 381"/>
            </a:gdLst>
            <a:ahLst/>
            <a:cxnLst>
              <a:cxn ang="0">
                <a:pos x="T0" y="T1"/>
              </a:cxn>
              <a:cxn ang="0">
                <a:pos x="T2" y="T3"/>
              </a:cxn>
              <a:cxn ang="0">
                <a:pos x="T4" y="T5"/>
              </a:cxn>
            </a:cxnLst>
            <a:rect l="0" t="0" r="r" b="b"/>
            <a:pathLst>
              <a:path w="3" h="381">
                <a:moveTo>
                  <a:pt x="3" y="381"/>
                </a:moveTo>
                <a:lnTo>
                  <a:pt x="0" y="0"/>
                </a:lnTo>
                <a:lnTo>
                  <a:pt x="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39" name="Freeform 347"/>
          <p:cNvSpPr>
            <a:spLocks/>
          </p:cNvSpPr>
          <p:nvPr/>
        </p:nvSpPr>
        <p:spPr bwMode="auto">
          <a:xfrm>
            <a:off x="1909763" y="2671763"/>
            <a:ext cx="3175" cy="185737"/>
          </a:xfrm>
          <a:custGeom>
            <a:avLst/>
            <a:gdLst>
              <a:gd name="T0" fmla="*/ 4 w 4"/>
              <a:gd name="T1" fmla="*/ 484 h 484"/>
              <a:gd name="T2" fmla="*/ 0 w 4"/>
              <a:gd name="T3" fmla="*/ 0 h 484"/>
              <a:gd name="T4" fmla="*/ 1 w 4"/>
              <a:gd name="T5" fmla="*/ 0 h 484"/>
            </a:gdLst>
            <a:ahLst/>
            <a:cxnLst>
              <a:cxn ang="0">
                <a:pos x="T0" y="T1"/>
              </a:cxn>
              <a:cxn ang="0">
                <a:pos x="T2" y="T3"/>
              </a:cxn>
              <a:cxn ang="0">
                <a:pos x="T4" y="T5"/>
              </a:cxn>
            </a:cxnLst>
            <a:rect l="0" t="0" r="r" b="b"/>
            <a:pathLst>
              <a:path w="4" h="484">
                <a:moveTo>
                  <a:pt x="4" y="484"/>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0" name="Freeform 348"/>
          <p:cNvSpPr>
            <a:spLocks/>
          </p:cNvSpPr>
          <p:nvPr/>
        </p:nvSpPr>
        <p:spPr bwMode="auto">
          <a:xfrm>
            <a:off x="1724025" y="2763838"/>
            <a:ext cx="185738" cy="4762"/>
          </a:xfrm>
          <a:custGeom>
            <a:avLst/>
            <a:gdLst>
              <a:gd name="T0" fmla="*/ 0 w 484"/>
              <a:gd name="T1" fmla="*/ 2 h 2"/>
              <a:gd name="T2" fmla="*/ 483 w 484"/>
              <a:gd name="T3" fmla="*/ 0 h 2"/>
              <a:gd name="T4" fmla="*/ 484 w 484"/>
              <a:gd name="T5" fmla="*/ 0 h 2"/>
            </a:gdLst>
            <a:ahLst/>
            <a:cxnLst>
              <a:cxn ang="0">
                <a:pos x="T0" y="T1"/>
              </a:cxn>
              <a:cxn ang="0">
                <a:pos x="T2" y="T3"/>
              </a:cxn>
              <a:cxn ang="0">
                <a:pos x="T4" y="T5"/>
              </a:cxn>
            </a:cxnLst>
            <a:rect l="0" t="0" r="r" b="b"/>
            <a:pathLst>
              <a:path w="484" h="2">
                <a:moveTo>
                  <a:pt x="0" y="2"/>
                </a:moveTo>
                <a:lnTo>
                  <a:pt x="483" y="0"/>
                </a:lnTo>
                <a:lnTo>
                  <a:pt x="484"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1" name="Freeform 349"/>
          <p:cNvSpPr>
            <a:spLocks/>
          </p:cNvSpPr>
          <p:nvPr/>
        </p:nvSpPr>
        <p:spPr bwMode="auto">
          <a:xfrm>
            <a:off x="1743075" y="2857500"/>
            <a:ext cx="166688" cy="3175"/>
          </a:xfrm>
          <a:custGeom>
            <a:avLst/>
            <a:gdLst>
              <a:gd name="T0" fmla="*/ 0 w 436"/>
              <a:gd name="T1" fmla="*/ 3 h 3"/>
              <a:gd name="T2" fmla="*/ 435 w 436"/>
              <a:gd name="T3" fmla="*/ 0 h 3"/>
              <a:gd name="T4" fmla="*/ 436 w 436"/>
              <a:gd name="T5" fmla="*/ 0 h 3"/>
            </a:gdLst>
            <a:ahLst/>
            <a:cxnLst>
              <a:cxn ang="0">
                <a:pos x="T0" y="T1"/>
              </a:cxn>
              <a:cxn ang="0">
                <a:pos x="T2" y="T3"/>
              </a:cxn>
              <a:cxn ang="0">
                <a:pos x="T4" y="T5"/>
              </a:cxn>
            </a:cxnLst>
            <a:rect l="0" t="0" r="r" b="b"/>
            <a:pathLst>
              <a:path w="436" h="3">
                <a:moveTo>
                  <a:pt x="0" y="3"/>
                </a:moveTo>
                <a:lnTo>
                  <a:pt x="435" y="0"/>
                </a:lnTo>
                <a:lnTo>
                  <a:pt x="436"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2" name="Freeform 350"/>
          <p:cNvSpPr>
            <a:spLocks/>
          </p:cNvSpPr>
          <p:nvPr/>
        </p:nvSpPr>
        <p:spPr bwMode="auto">
          <a:xfrm>
            <a:off x="1724025" y="2763838"/>
            <a:ext cx="19050" cy="96837"/>
          </a:xfrm>
          <a:custGeom>
            <a:avLst/>
            <a:gdLst>
              <a:gd name="T0" fmla="*/ 48 w 51"/>
              <a:gd name="T1" fmla="*/ 0 h 243"/>
              <a:gd name="T2" fmla="*/ 0 w 51"/>
              <a:gd name="T3" fmla="*/ 122 h 243"/>
              <a:gd name="T4" fmla="*/ 50 w 51"/>
              <a:gd name="T5" fmla="*/ 243 h 243"/>
              <a:gd name="T6" fmla="*/ 51 w 51"/>
              <a:gd name="T7" fmla="*/ 243 h 243"/>
            </a:gdLst>
            <a:ahLst/>
            <a:cxnLst>
              <a:cxn ang="0">
                <a:pos x="T0" y="T1"/>
              </a:cxn>
              <a:cxn ang="0">
                <a:pos x="T2" y="T3"/>
              </a:cxn>
              <a:cxn ang="0">
                <a:pos x="T4" y="T5"/>
              </a:cxn>
              <a:cxn ang="0">
                <a:pos x="T6" y="T7"/>
              </a:cxn>
            </a:cxnLst>
            <a:rect l="0" t="0" r="r" b="b"/>
            <a:pathLst>
              <a:path w="51" h="243">
                <a:moveTo>
                  <a:pt x="48" y="0"/>
                </a:moveTo>
                <a:lnTo>
                  <a:pt x="0" y="122"/>
                </a:lnTo>
                <a:lnTo>
                  <a:pt x="50" y="243"/>
                </a:lnTo>
                <a:lnTo>
                  <a:pt x="51" y="243"/>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3" name="Freeform 351"/>
          <p:cNvSpPr>
            <a:spLocks/>
          </p:cNvSpPr>
          <p:nvPr/>
        </p:nvSpPr>
        <p:spPr bwMode="auto">
          <a:xfrm>
            <a:off x="1724025" y="2671763"/>
            <a:ext cx="19050" cy="92075"/>
          </a:xfrm>
          <a:custGeom>
            <a:avLst/>
            <a:gdLst>
              <a:gd name="T0" fmla="*/ 0 w 51"/>
              <a:gd name="T1" fmla="*/ 0 h 244"/>
              <a:gd name="T2" fmla="*/ 50 w 51"/>
              <a:gd name="T3" fmla="*/ 244 h 244"/>
              <a:gd name="T4" fmla="*/ 51 w 51"/>
              <a:gd name="T5" fmla="*/ 244 h 244"/>
            </a:gdLst>
            <a:ahLst/>
            <a:cxnLst>
              <a:cxn ang="0">
                <a:pos x="T0" y="T1"/>
              </a:cxn>
              <a:cxn ang="0">
                <a:pos x="T2" y="T3"/>
              </a:cxn>
              <a:cxn ang="0">
                <a:pos x="T4" y="T5"/>
              </a:cxn>
            </a:cxnLst>
            <a:rect l="0" t="0" r="r" b="b"/>
            <a:pathLst>
              <a:path w="51" h="244">
                <a:moveTo>
                  <a:pt x="0" y="0"/>
                </a:moveTo>
                <a:lnTo>
                  <a:pt x="50" y="244"/>
                </a:lnTo>
                <a:lnTo>
                  <a:pt x="51" y="244"/>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4" name="Freeform 352"/>
          <p:cNvSpPr>
            <a:spLocks/>
          </p:cNvSpPr>
          <p:nvPr/>
        </p:nvSpPr>
        <p:spPr bwMode="auto">
          <a:xfrm>
            <a:off x="1666875" y="2671763"/>
            <a:ext cx="57150" cy="92075"/>
          </a:xfrm>
          <a:custGeom>
            <a:avLst/>
            <a:gdLst>
              <a:gd name="T0" fmla="*/ 0 w 151"/>
              <a:gd name="T1" fmla="*/ 0 h 244"/>
              <a:gd name="T2" fmla="*/ 150 w 151"/>
              <a:gd name="T3" fmla="*/ 244 h 244"/>
              <a:gd name="T4" fmla="*/ 151 w 151"/>
              <a:gd name="T5" fmla="*/ 244 h 244"/>
            </a:gdLst>
            <a:ahLst/>
            <a:cxnLst>
              <a:cxn ang="0">
                <a:pos x="T0" y="T1"/>
              </a:cxn>
              <a:cxn ang="0">
                <a:pos x="T2" y="T3"/>
              </a:cxn>
              <a:cxn ang="0">
                <a:pos x="T4" y="T5"/>
              </a:cxn>
            </a:cxnLst>
            <a:rect l="0" t="0" r="r" b="b"/>
            <a:pathLst>
              <a:path w="151" h="244">
                <a:moveTo>
                  <a:pt x="0" y="0"/>
                </a:moveTo>
                <a:lnTo>
                  <a:pt x="150" y="244"/>
                </a:lnTo>
                <a:lnTo>
                  <a:pt x="151" y="244"/>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5" name="Freeform 353"/>
          <p:cNvSpPr>
            <a:spLocks/>
          </p:cNvSpPr>
          <p:nvPr/>
        </p:nvSpPr>
        <p:spPr bwMode="auto">
          <a:xfrm>
            <a:off x="2820988" y="2671763"/>
            <a:ext cx="4762" cy="188912"/>
          </a:xfrm>
          <a:custGeom>
            <a:avLst/>
            <a:gdLst>
              <a:gd name="T0" fmla="*/ 0 w 5"/>
              <a:gd name="T1" fmla="*/ 487 h 487"/>
              <a:gd name="T2" fmla="*/ 3 w 5"/>
              <a:gd name="T3" fmla="*/ 0 h 487"/>
              <a:gd name="T4" fmla="*/ 5 w 5"/>
              <a:gd name="T5" fmla="*/ 0 h 487"/>
            </a:gdLst>
            <a:ahLst/>
            <a:cxnLst>
              <a:cxn ang="0">
                <a:pos x="T0" y="T1"/>
              </a:cxn>
              <a:cxn ang="0">
                <a:pos x="T2" y="T3"/>
              </a:cxn>
              <a:cxn ang="0">
                <a:pos x="T4" y="T5"/>
              </a:cxn>
            </a:cxnLst>
            <a:rect l="0" t="0" r="r" b="b"/>
            <a:pathLst>
              <a:path w="5" h="487">
                <a:moveTo>
                  <a:pt x="0" y="487"/>
                </a:moveTo>
                <a:lnTo>
                  <a:pt x="3" y="0"/>
                </a:lnTo>
                <a:lnTo>
                  <a:pt x="5"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6" name="Freeform 354"/>
          <p:cNvSpPr>
            <a:spLocks/>
          </p:cNvSpPr>
          <p:nvPr/>
        </p:nvSpPr>
        <p:spPr bwMode="auto">
          <a:xfrm>
            <a:off x="2840038" y="2671763"/>
            <a:ext cx="4762" cy="146050"/>
          </a:xfrm>
          <a:custGeom>
            <a:avLst/>
            <a:gdLst>
              <a:gd name="T0" fmla="*/ 0 w 5"/>
              <a:gd name="T1" fmla="*/ 381 h 381"/>
              <a:gd name="T2" fmla="*/ 4 w 5"/>
              <a:gd name="T3" fmla="*/ 0 h 381"/>
              <a:gd name="T4" fmla="*/ 5 w 5"/>
              <a:gd name="T5" fmla="*/ 0 h 381"/>
            </a:gdLst>
            <a:ahLst/>
            <a:cxnLst>
              <a:cxn ang="0">
                <a:pos x="T0" y="T1"/>
              </a:cxn>
              <a:cxn ang="0">
                <a:pos x="T2" y="T3"/>
              </a:cxn>
              <a:cxn ang="0">
                <a:pos x="T4" y="T5"/>
              </a:cxn>
            </a:cxnLst>
            <a:rect l="0" t="0" r="r" b="b"/>
            <a:pathLst>
              <a:path w="5" h="381">
                <a:moveTo>
                  <a:pt x="0" y="381"/>
                </a:moveTo>
                <a:lnTo>
                  <a:pt x="4" y="0"/>
                </a:lnTo>
                <a:lnTo>
                  <a:pt x="5"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7" name="Freeform 355"/>
          <p:cNvSpPr>
            <a:spLocks/>
          </p:cNvSpPr>
          <p:nvPr/>
        </p:nvSpPr>
        <p:spPr bwMode="auto">
          <a:xfrm>
            <a:off x="2654300" y="2671763"/>
            <a:ext cx="4763" cy="185737"/>
          </a:xfrm>
          <a:custGeom>
            <a:avLst/>
            <a:gdLst>
              <a:gd name="T0" fmla="*/ 0 w 5"/>
              <a:gd name="T1" fmla="*/ 484 h 484"/>
              <a:gd name="T2" fmla="*/ 3 w 5"/>
              <a:gd name="T3" fmla="*/ 0 h 484"/>
              <a:gd name="T4" fmla="*/ 5 w 5"/>
              <a:gd name="T5" fmla="*/ 0 h 484"/>
            </a:gdLst>
            <a:ahLst/>
            <a:cxnLst>
              <a:cxn ang="0">
                <a:pos x="T0" y="T1"/>
              </a:cxn>
              <a:cxn ang="0">
                <a:pos x="T2" y="T3"/>
              </a:cxn>
              <a:cxn ang="0">
                <a:pos x="T4" y="T5"/>
              </a:cxn>
            </a:cxnLst>
            <a:rect l="0" t="0" r="r" b="b"/>
            <a:pathLst>
              <a:path w="5" h="484">
                <a:moveTo>
                  <a:pt x="0" y="484"/>
                </a:moveTo>
                <a:lnTo>
                  <a:pt x="3" y="0"/>
                </a:lnTo>
                <a:lnTo>
                  <a:pt x="5"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8" name="Freeform 356"/>
          <p:cNvSpPr>
            <a:spLocks/>
          </p:cNvSpPr>
          <p:nvPr/>
        </p:nvSpPr>
        <p:spPr bwMode="auto">
          <a:xfrm>
            <a:off x="2654300" y="2763838"/>
            <a:ext cx="185738" cy="4762"/>
          </a:xfrm>
          <a:custGeom>
            <a:avLst/>
            <a:gdLst>
              <a:gd name="T0" fmla="*/ 484 w 484"/>
              <a:gd name="T1" fmla="*/ 2 h 2"/>
              <a:gd name="T2" fmla="*/ 0 w 484"/>
              <a:gd name="T3" fmla="*/ 0 h 2"/>
              <a:gd name="T4" fmla="*/ 1 w 484"/>
              <a:gd name="T5" fmla="*/ 0 h 2"/>
            </a:gdLst>
            <a:ahLst/>
            <a:cxnLst>
              <a:cxn ang="0">
                <a:pos x="T0" y="T1"/>
              </a:cxn>
              <a:cxn ang="0">
                <a:pos x="T2" y="T3"/>
              </a:cxn>
              <a:cxn ang="0">
                <a:pos x="T4" y="T5"/>
              </a:cxn>
            </a:cxnLst>
            <a:rect l="0" t="0" r="r" b="b"/>
            <a:pathLst>
              <a:path w="484" h="2">
                <a:moveTo>
                  <a:pt x="484" y="2"/>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49" name="Freeform 357"/>
          <p:cNvSpPr>
            <a:spLocks/>
          </p:cNvSpPr>
          <p:nvPr/>
        </p:nvSpPr>
        <p:spPr bwMode="auto">
          <a:xfrm>
            <a:off x="2654300" y="2857500"/>
            <a:ext cx="166688" cy="3175"/>
          </a:xfrm>
          <a:custGeom>
            <a:avLst/>
            <a:gdLst>
              <a:gd name="T0" fmla="*/ 435 w 435"/>
              <a:gd name="T1" fmla="*/ 3 h 3"/>
              <a:gd name="T2" fmla="*/ 0 w 435"/>
              <a:gd name="T3" fmla="*/ 0 h 3"/>
              <a:gd name="T4" fmla="*/ 1 w 435"/>
              <a:gd name="T5" fmla="*/ 0 h 3"/>
            </a:gdLst>
            <a:ahLst/>
            <a:cxnLst>
              <a:cxn ang="0">
                <a:pos x="T0" y="T1"/>
              </a:cxn>
              <a:cxn ang="0">
                <a:pos x="T2" y="T3"/>
              </a:cxn>
              <a:cxn ang="0">
                <a:pos x="T4" y="T5"/>
              </a:cxn>
            </a:cxnLst>
            <a:rect l="0" t="0" r="r" b="b"/>
            <a:pathLst>
              <a:path w="435" h="3">
                <a:moveTo>
                  <a:pt x="435" y="3"/>
                </a:moveTo>
                <a:lnTo>
                  <a:pt x="0" y="0"/>
                </a:lnTo>
                <a:lnTo>
                  <a:pt x="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0" name="Freeform 358"/>
          <p:cNvSpPr>
            <a:spLocks/>
          </p:cNvSpPr>
          <p:nvPr/>
        </p:nvSpPr>
        <p:spPr bwMode="auto">
          <a:xfrm>
            <a:off x="2820988" y="2763838"/>
            <a:ext cx="19050" cy="96837"/>
          </a:xfrm>
          <a:custGeom>
            <a:avLst/>
            <a:gdLst>
              <a:gd name="T0" fmla="*/ 0 w 50"/>
              <a:gd name="T1" fmla="*/ 243 h 243"/>
              <a:gd name="T2" fmla="*/ 50 w 50"/>
              <a:gd name="T3" fmla="*/ 122 h 243"/>
              <a:gd name="T4" fmla="*/ 1 w 50"/>
              <a:gd name="T5" fmla="*/ 0 h 243"/>
              <a:gd name="T6" fmla="*/ 2 w 50"/>
              <a:gd name="T7" fmla="*/ 0 h 243"/>
            </a:gdLst>
            <a:ahLst/>
            <a:cxnLst>
              <a:cxn ang="0">
                <a:pos x="T0" y="T1"/>
              </a:cxn>
              <a:cxn ang="0">
                <a:pos x="T2" y="T3"/>
              </a:cxn>
              <a:cxn ang="0">
                <a:pos x="T4" y="T5"/>
              </a:cxn>
              <a:cxn ang="0">
                <a:pos x="T6" y="T7"/>
              </a:cxn>
            </a:cxnLst>
            <a:rect l="0" t="0" r="r" b="b"/>
            <a:pathLst>
              <a:path w="50" h="243">
                <a:moveTo>
                  <a:pt x="0" y="243"/>
                </a:moveTo>
                <a:lnTo>
                  <a:pt x="50" y="122"/>
                </a:lnTo>
                <a:lnTo>
                  <a:pt x="1" y="0"/>
                </a:lnTo>
                <a:lnTo>
                  <a:pt x="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1" name="Freeform 359"/>
          <p:cNvSpPr>
            <a:spLocks/>
          </p:cNvSpPr>
          <p:nvPr/>
        </p:nvSpPr>
        <p:spPr bwMode="auto">
          <a:xfrm>
            <a:off x="2820988" y="2671763"/>
            <a:ext cx="23812" cy="92075"/>
          </a:xfrm>
          <a:custGeom>
            <a:avLst/>
            <a:gdLst>
              <a:gd name="T0" fmla="*/ 0 w 52"/>
              <a:gd name="T1" fmla="*/ 244 h 244"/>
              <a:gd name="T2" fmla="*/ 51 w 52"/>
              <a:gd name="T3" fmla="*/ 0 h 244"/>
              <a:gd name="T4" fmla="*/ 52 w 52"/>
              <a:gd name="T5" fmla="*/ 0 h 244"/>
            </a:gdLst>
            <a:ahLst/>
            <a:cxnLst>
              <a:cxn ang="0">
                <a:pos x="T0" y="T1"/>
              </a:cxn>
              <a:cxn ang="0">
                <a:pos x="T2" y="T3"/>
              </a:cxn>
              <a:cxn ang="0">
                <a:pos x="T4" y="T5"/>
              </a:cxn>
            </a:cxnLst>
            <a:rect l="0" t="0" r="r" b="b"/>
            <a:pathLst>
              <a:path w="52" h="244">
                <a:moveTo>
                  <a:pt x="0" y="244"/>
                </a:moveTo>
                <a:lnTo>
                  <a:pt x="51" y="0"/>
                </a:lnTo>
                <a:lnTo>
                  <a:pt x="52"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2" name="Freeform 360"/>
          <p:cNvSpPr>
            <a:spLocks/>
          </p:cNvSpPr>
          <p:nvPr/>
        </p:nvSpPr>
        <p:spPr bwMode="auto">
          <a:xfrm>
            <a:off x="2840038" y="2671763"/>
            <a:ext cx="58737" cy="92075"/>
          </a:xfrm>
          <a:custGeom>
            <a:avLst/>
            <a:gdLst>
              <a:gd name="T0" fmla="*/ 0 w 151"/>
              <a:gd name="T1" fmla="*/ 244 h 244"/>
              <a:gd name="T2" fmla="*/ 150 w 151"/>
              <a:gd name="T3" fmla="*/ 0 h 244"/>
              <a:gd name="T4" fmla="*/ 151 w 151"/>
              <a:gd name="T5" fmla="*/ 0 h 244"/>
            </a:gdLst>
            <a:ahLst/>
            <a:cxnLst>
              <a:cxn ang="0">
                <a:pos x="T0" y="T1"/>
              </a:cxn>
              <a:cxn ang="0">
                <a:pos x="T2" y="T3"/>
              </a:cxn>
              <a:cxn ang="0">
                <a:pos x="T4" y="T5"/>
              </a:cxn>
            </a:cxnLst>
            <a:rect l="0" t="0" r="r" b="b"/>
            <a:pathLst>
              <a:path w="151" h="244">
                <a:moveTo>
                  <a:pt x="0" y="244"/>
                </a:moveTo>
                <a:lnTo>
                  <a:pt x="150" y="0"/>
                </a:lnTo>
                <a:lnTo>
                  <a:pt x="151" y="0"/>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3" name="Freeform 361"/>
          <p:cNvSpPr>
            <a:spLocks/>
          </p:cNvSpPr>
          <p:nvPr/>
        </p:nvSpPr>
        <p:spPr bwMode="auto">
          <a:xfrm>
            <a:off x="2825750" y="2578100"/>
            <a:ext cx="3175" cy="4763"/>
          </a:xfrm>
          <a:custGeom>
            <a:avLst/>
            <a:gdLst>
              <a:gd name="T0" fmla="*/ 0 w 1"/>
              <a:gd name="T1" fmla="*/ 0 h 2"/>
              <a:gd name="T2" fmla="*/ 0 w 1"/>
              <a:gd name="T3" fmla="*/ 2 h 2"/>
              <a:gd name="T4" fmla="*/ 1 w 1"/>
              <a:gd name="T5" fmla="*/ 2 h 2"/>
            </a:gdLst>
            <a:ahLst/>
            <a:cxnLst>
              <a:cxn ang="0">
                <a:pos x="T0" y="T1"/>
              </a:cxn>
              <a:cxn ang="0">
                <a:pos x="T2" y="T3"/>
              </a:cxn>
              <a:cxn ang="0">
                <a:pos x="T4" y="T5"/>
              </a:cxn>
            </a:cxnLst>
            <a:rect l="0" t="0" r="r" b="b"/>
            <a:pathLst>
              <a:path w="1" h="2">
                <a:moveTo>
                  <a:pt x="0" y="0"/>
                </a:moveTo>
                <a:lnTo>
                  <a:pt x="0" y="2"/>
                </a:lnTo>
                <a:lnTo>
                  <a:pt x="1" y="2"/>
                </a:lnTo>
              </a:path>
            </a:pathLst>
          </a:custGeom>
          <a:noFill/>
          <a:ln w="0" cap="flat">
            <a:solidFill>
              <a:srgbClr val="FFFFFF"/>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4" name="Freeform 362"/>
          <p:cNvSpPr>
            <a:spLocks/>
          </p:cNvSpPr>
          <p:nvPr/>
        </p:nvSpPr>
        <p:spPr bwMode="auto">
          <a:xfrm>
            <a:off x="7069138" y="733425"/>
            <a:ext cx="3175" cy="3914775"/>
          </a:xfrm>
          <a:custGeom>
            <a:avLst/>
            <a:gdLst>
              <a:gd name="T0" fmla="*/ 0 w 1"/>
              <a:gd name="T1" fmla="*/ 0 h 10135"/>
              <a:gd name="T2" fmla="*/ 0 w 1"/>
              <a:gd name="T3" fmla="*/ 10135 h 10135"/>
              <a:gd name="T4" fmla="*/ 1 w 1"/>
              <a:gd name="T5" fmla="*/ 10135 h 10135"/>
            </a:gdLst>
            <a:ahLst/>
            <a:cxnLst>
              <a:cxn ang="0">
                <a:pos x="T0" y="T1"/>
              </a:cxn>
              <a:cxn ang="0">
                <a:pos x="T2" y="T3"/>
              </a:cxn>
              <a:cxn ang="0">
                <a:pos x="T4" y="T5"/>
              </a:cxn>
            </a:cxnLst>
            <a:rect l="0" t="0" r="r" b="b"/>
            <a:pathLst>
              <a:path w="1" h="10135">
                <a:moveTo>
                  <a:pt x="0" y="0"/>
                </a:moveTo>
                <a:lnTo>
                  <a:pt x="0" y="10135"/>
                </a:lnTo>
                <a:lnTo>
                  <a:pt x="1" y="1013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5" name="Freeform 363"/>
          <p:cNvSpPr>
            <a:spLocks/>
          </p:cNvSpPr>
          <p:nvPr/>
        </p:nvSpPr>
        <p:spPr bwMode="auto">
          <a:xfrm>
            <a:off x="6705600" y="2316163"/>
            <a:ext cx="717550" cy="717550"/>
          </a:xfrm>
          <a:custGeom>
            <a:avLst/>
            <a:gdLst>
              <a:gd name="T0" fmla="*/ 650 w 1862"/>
              <a:gd name="T1" fmla="*/ 0 h 1864"/>
              <a:gd name="T2" fmla="*/ 234 w 1862"/>
              <a:gd name="T3" fmla="*/ 261 h 1864"/>
              <a:gd name="T4" fmla="*/ 0 w 1862"/>
              <a:gd name="T5" fmla="*/ 693 h 1864"/>
              <a:gd name="T6" fmla="*/ 9 w 1862"/>
              <a:gd name="T7" fmla="*/ 1184 h 1864"/>
              <a:gd name="T8" fmla="*/ 255 w 1862"/>
              <a:gd name="T9" fmla="*/ 1608 h 1864"/>
              <a:gd name="T10" fmla="*/ 679 w 1862"/>
              <a:gd name="T11" fmla="*/ 1857 h 1864"/>
              <a:gd name="T12" fmla="*/ 1169 w 1862"/>
              <a:gd name="T13" fmla="*/ 1864 h 1864"/>
              <a:gd name="T14" fmla="*/ 1600 w 1862"/>
              <a:gd name="T15" fmla="*/ 1631 h 1864"/>
              <a:gd name="T16" fmla="*/ 1860 w 1862"/>
              <a:gd name="T17" fmla="*/ 1214 h 1864"/>
              <a:gd name="T18" fmla="*/ 1862 w 1862"/>
              <a:gd name="T19" fmla="*/ 1214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2" h="1864">
                <a:moveTo>
                  <a:pt x="650" y="0"/>
                </a:moveTo>
                <a:lnTo>
                  <a:pt x="234" y="261"/>
                </a:lnTo>
                <a:lnTo>
                  <a:pt x="0" y="693"/>
                </a:lnTo>
                <a:lnTo>
                  <a:pt x="9" y="1184"/>
                </a:lnTo>
                <a:lnTo>
                  <a:pt x="255" y="1608"/>
                </a:lnTo>
                <a:lnTo>
                  <a:pt x="679" y="1857"/>
                </a:lnTo>
                <a:lnTo>
                  <a:pt x="1169" y="1864"/>
                </a:lnTo>
                <a:lnTo>
                  <a:pt x="1600" y="1631"/>
                </a:lnTo>
                <a:lnTo>
                  <a:pt x="1860" y="1214"/>
                </a:lnTo>
                <a:lnTo>
                  <a:pt x="1862" y="121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6" name="Freeform 364"/>
          <p:cNvSpPr>
            <a:spLocks/>
          </p:cNvSpPr>
          <p:nvPr/>
        </p:nvSpPr>
        <p:spPr bwMode="auto">
          <a:xfrm>
            <a:off x="8158163" y="2443163"/>
            <a:ext cx="26987" cy="228600"/>
          </a:xfrm>
          <a:custGeom>
            <a:avLst/>
            <a:gdLst>
              <a:gd name="T0" fmla="*/ 77 w 77"/>
              <a:gd name="T1" fmla="*/ 594 h 594"/>
              <a:gd name="T2" fmla="*/ 0 w 77"/>
              <a:gd name="T3" fmla="*/ 0 h 594"/>
              <a:gd name="T4" fmla="*/ 1 w 77"/>
              <a:gd name="T5" fmla="*/ 0 h 594"/>
            </a:gdLst>
            <a:ahLst/>
            <a:cxnLst>
              <a:cxn ang="0">
                <a:pos x="T0" y="T1"/>
              </a:cxn>
              <a:cxn ang="0">
                <a:pos x="T2" y="T3"/>
              </a:cxn>
              <a:cxn ang="0">
                <a:pos x="T4" y="T5"/>
              </a:cxn>
            </a:cxnLst>
            <a:rect l="0" t="0" r="r" b="b"/>
            <a:pathLst>
              <a:path w="77" h="594">
                <a:moveTo>
                  <a:pt x="77" y="59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7" name="Freeform 365"/>
          <p:cNvSpPr>
            <a:spLocks/>
          </p:cNvSpPr>
          <p:nvPr/>
        </p:nvSpPr>
        <p:spPr bwMode="auto">
          <a:xfrm>
            <a:off x="8134350" y="2351088"/>
            <a:ext cx="15875" cy="46037"/>
          </a:xfrm>
          <a:custGeom>
            <a:avLst/>
            <a:gdLst>
              <a:gd name="T0" fmla="*/ 35 w 35"/>
              <a:gd name="T1" fmla="*/ 113 h 113"/>
              <a:gd name="T2" fmla="*/ 30 w 35"/>
              <a:gd name="T3" fmla="*/ 73 h 113"/>
              <a:gd name="T4" fmla="*/ 0 w 35"/>
              <a:gd name="T5" fmla="*/ 0 h 113"/>
              <a:gd name="T6" fmla="*/ 1 w 35"/>
              <a:gd name="T7" fmla="*/ 0 h 113"/>
            </a:gdLst>
            <a:ahLst/>
            <a:cxnLst>
              <a:cxn ang="0">
                <a:pos x="T0" y="T1"/>
              </a:cxn>
              <a:cxn ang="0">
                <a:pos x="T2" y="T3"/>
              </a:cxn>
              <a:cxn ang="0">
                <a:pos x="T4" y="T5"/>
              </a:cxn>
              <a:cxn ang="0">
                <a:pos x="T6" y="T7"/>
              </a:cxn>
            </a:cxnLst>
            <a:rect l="0" t="0" r="r" b="b"/>
            <a:pathLst>
              <a:path w="35" h="113">
                <a:moveTo>
                  <a:pt x="35" y="113"/>
                </a:moveTo>
                <a:lnTo>
                  <a:pt x="30" y="73"/>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8" name="Freeform 366"/>
          <p:cNvSpPr>
            <a:spLocks/>
          </p:cNvSpPr>
          <p:nvPr/>
        </p:nvSpPr>
        <p:spPr bwMode="auto">
          <a:xfrm>
            <a:off x="8026400" y="2095500"/>
            <a:ext cx="92075" cy="212725"/>
          </a:xfrm>
          <a:custGeom>
            <a:avLst/>
            <a:gdLst>
              <a:gd name="T0" fmla="*/ 238 w 238"/>
              <a:gd name="T1" fmla="*/ 547 h 547"/>
              <a:gd name="T2" fmla="*/ 24 w 238"/>
              <a:gd name="T3" fmla="*/ 31 h 547"/>
              <a:gd name="T4" fmla="*/ 0 w 238"/>
              <a:gd name="T5" fmla="*/ 0 h 547"/>
              <a:gd name="T6" fmla="*/ 1 w 238"/>
              <a:gd name="T7" fmla="*/ 0 h 547"/>
            </a:gdLst>
            <a:ahLst/>
            <a:cxnLst>
              <a:cxn ang="0">
                <a:pos x="T0" y="T1"/>
              </a:cxn>
              <a:cxn ang="0">
                <a:pos x="T2" y="T3"/>
              </a:cxn>
              <a:cxn ang="0">
                <a:pos x="T4" y="T5"/>
              </a:cxn>
              <a:cxn ang="0">
                <a:pos x="T6" y="T7"/>
              </a:cxn>
            </a:cxnLst>
            <a:rect l="0" t="0" r="r" b="b"/>
            <a:pathLst>
              <a:path w="238" h="547">
                <a:moveTo>
                  <a:pt x="238" y="547"/>
                </a:moveTo>
                <a:lnTo>
                  <a:pt x="24" y="31"/>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59" name="Freeform 367"/>
          <p:cNvSpPr>
            <a:spLocks/>
          </p:cNvSpPr>
          <p:nvPr/>
        </p:nvSpPr>
        <p:spPr bwMode="auto">
          <a:xfrm>
            <a:off x="7972425" y="2022475"/>
            <a:ext cx="26988" cy="39688"/>
          </a:xfrm>
          <a:custGeom>
            <a:avLst/>
            <a:gdLst>
              <a:gd name="T0" fmla="*/ 72 w 72"/>
              <a:gd name="T1" fmla="*/ 95 h 95"/>
              <a:gd name="T2" fmla="*/ 0 w 72"/>
              <a:gd name="T3" fmla="*/ 0 h 95"/>
              <a:gd name="T4" fmla="*/ 1 w 72"/>
              <a:gd name="T5" fmla="*/ 0 h 95"/>
            </a:gdLst>
            <a:ahLst/>
            <a:cxnLst>
              <a:cxn ang="0">
                <a:pos x="T0" y="T1"/>
              </a:cxn>
              <a:cxn ang="0">
                <a:pos x="T2" y="T3"/>
              </a:cxn>
              <a:cxn ang="0">
                <a:pos x="T4" y="T5"/>
              </a:cxn>
            </a:cxnLst>
            <a:rect l="0" t="0" r="r" b="b"/>
            <a:pathLst>
              <a:path w="72" h="95">
                <a:moveTo>
                  <a:pt x="72" y="9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0" name="Freeform 368"/>
          <p:cNvSpPr>
            <a:spLocks/>
          </p:cNvSpPr>
          <p:nvPr/>
        </p:nvSpPr>
        <p:spPr bwMode="auto">
          <a:xfrm>
            <a:off x="7786688" y="1822450"/>
            <a:ext cx="153987" cy="165100"/>
          </a:xfrm>
          <a:custGeom>
            <a:avLst/>
            <a:gdLst>
              <a:gd name="T0" fmla="*/ 408 w 408"/>
              <a:gd name="T1" fmla="*/ 432 h 432"/>
              <a:gd name="T2" fmla="*/ 190 w 408"/>
              <a:gd name="T3" fmla="*/ 147 h 432"/>
              <a:gd name="T4" fmla="*/ 0 w 408"/>
              <a:gd name="T5" fmla="*/ 0 h 432"/>
              <a:gd name="T6" fmla="*/ 1 w 408"/>
              <a:gd name="T7" fmla="*/ 0 h 432"/>
            </a:gdLst>
            <a:ahLst/>
            <a:cxnLst>
              <a:cxn ang="0">
                <a:pos x="T0" y="T1"/>
              </a:cxn>
              <a:cxn ang="0">
                <a:pos x="T2" y="T3"/>
              </a:cxn>
              <a:cxn ang="0">
                <a:pos x="T4" y="T5"/>
              </a:cxn>
              <a:cxn ang="0">
                <a:pos x="T6" y="T7"/>
              </a:cxn>
            </a:cxnLst>
            <a:rect l="0" t="0" r="r" b="b"/>
            <a:pathLst>
              <a:path w="408" h="432">
                <a:moveTo>
                  <a:pt x="408" y="432"/>
                </a:moveTo>
                <a:lnTo>
                  <a:pt x="190" y="14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1" name="Freeform 369"/>
          <p:cNvSpPr>
            <a:spLocks/>
          </p:cNvSpPr>
          <p:nvPr/>
        </p:nvSpPr>
        <p:spPr bwMode="auto">
          <a:xfrm>
            <a:off x="7713663" y="1763713"/>
            <a:ext cx="34925" cy="31750"/>
          </a:xfrm>
          <a:custGeom>
            <a:avLst/>
            <a:gdLst>
              <a:gd name="T0" fmla="*/ 96 w 96"/>
              <a:gd name="T1" fmla="*/ 73 h 73"/>
              <a:gd name="T2" fmla="*/ 0 w 96"/>
              <a:gd name="T3" fmla="*/ 0 h 73"/>
              <a:gd name="T4" fmla="*/ 1 w 96"/>
              <a:gd name="T5" fmla="*/ 0 h 73"/>
            </a:gdLst>
            <a:ahLst/>
            <a:cxnLst>
              <a:cxn ang="0">
                <a:pos x="T0" y="T1"/>
              </a:cxn>
              <a:cxn ang="0">
                <a:pos x="T2" y="T3"/>
              </a:cxn>
              <a:cxn ang="0">
                <a:pos x="T4" y="T5"/>
              </a:cxn>
            </a:cxnLst>
            <a:rect l="0" t="0" r="r" b="b"/>
            <a:pathLst>
              <a:path w="96" h="73">
                <a:moveTo>
                  <a:pt x="96" y="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2" name="Freeform 370"/>
          <p:cNvSpPr>
            <a:spLocks/>
          </p:cNvSpPr>
          <p:nvPr/>
        </p:nvSpPr>
        <p:spPr bwMode="auto">
          <a:xfrm>
            <a:off x="7470775" y="1633538"/>
            <a:ext cx="204788" cy="103187"/>
          </a:xfrm>
          <a:custGeom>
            <a:avLst/>
            <a:gdLst>
              <a:gd name="T0" fmla="*/ 531 w 531"/>
              <a:gd name="T1" fmla="*/ 264 h 264"/>
              <a:gd name="T2" fmla="*/ 405 w 531"/>
              <a:gd name="T3" fmla="*/ 168 h 264"/>
              <a:gd name="T4" fmla="*/ 0 w 531"/>
              <a:gd name="T5" fmla="*/ 0 h 264"/>
              <a:gd name="T6" fmla="*/ 1 w 531"/>
              <a:gd name="T7" fmla="*/ 0 h 264"/>
            </a:gdLst>
            <a:ahLst/>
            <a:cxnLst>
              <a:cxn ang="0">
                <a:pos x="T0" y="T1"/>
              </a:cxn>
              <a:cxn ang="0">
                <a:pos x="T2" y="T3"/>
              </a:cxn>
              <a:cxn ang="0">
                <a:pos x="T4" y="T5"/>
              </a:cxn>
              <a:cxn ang="0">
                <a:pos x="T6" y="T7"/>
              </a:cxn>
            </a:cxnLst>
            <a:rect l="0" t="0" r="r" b="b"/>
            <a:pathLst>
              <a:path w="531" h="264">
                <a:moveTo>
                  <a:pt x="531" y="264"/>
                </a:moveTo>
                <a:lnTo>
                  <a:pt x="405" y="168"/>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3" name="Freeform 371"/>
          <p:cNvSpPr>
            <a:spLocks/>
          </p:cNvSpPr>
          <p:nvPr/>
        </p:nvSpPr>
        <p:spPr bwMode="auto">
          <a:xfrm>
            <a:off x="7385050" y="1598613"/>
            <a:ext cx="42863" cy="19050"/>
          </a:xfrm>
          <a:custGeom>
            <a:avLst/>
            <a:gdLst>
              <a:gd name="T0" fmla="*/ 110 w 110"/>
              <a:gd name="T1" fmla="*/ 46 h 46"/>
              <a:gd name="T2" fmla="*/ 0 w 110"/>
              <a:gd name="T3" fmla="*/ 0 h 46"/>
              <a:gd name="T4" fmla="*/ 1 w 110"/>
              <a:gd name="T5" fmla="*/ 0 h 46"/>
            </a:gdLst>
            <a:ahLst/>
            <a:cxnLst>
              <a:cxn ang="0">
                <a:pos x="T0" y="T1"/>
              </a:cxn>
              <a:cxn ang="0">
                <a:pos x="T2" y="T3"/>
              </a:cxn>
              <a:cxn ang="0">
                <a:pos x="T4" y="T5"/>
              </a:cxn>
            </a:cxnLst>
            <a:rect l="0" t="0" r="r" b="b"/>
            <a:pathLst>
              <a:path w="110" h="46">
                <a:moveTo>
                  <a:pt x="110" y="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4" name="Freeform 372"/>
          <p:cNvSpPr>
            <a:spLocks/>
          </p:cNvSpPr>
          <p:nvPr/>
        </p:nvSpPr>
        <p:spPr bwMode="auto">
          <a:xfrm>
            <a:off x="7110413" y="1555750"/>
            <a:ext cx="231775" cy="30163"/>
          </a:xfrm>
          <a:custGeom>
            <a:avLst/>
            <a:gdLst>
              <a:gd name="T0" fmla="*/ 591 w 591"/>
              <a:gd name="T1" fmla="*/ 78 h 78"/>
              <a:gd name="T2" fmla="*/ 0 w 591"/>
              <a:gd name="T3" fmla="*/ 0 h 78"/>
              <a:gd name="T4" fmla="*/ 1 w 591"/>
              <a:gd name="T5" fmla="*/ 0 h 78"/>
            </a:gdLst>
            <a:ahLst/>
            <a:cxnLst>
              <a:cxn ang="0">
                <a:pos x="T0" y="T1"/>
              </a:cxn>
              <a:cxn ang="0">
                <a:pos x="T2" y="T3"/>
              </a:cxn>
              <a:cxn ang="0">
                <a:pos x="T4" y="T5"/>
              </a:cxn>
            </a:cxnLst>
            <a:rect l="0" t="0" r="r" b="b"/>
            <a:pathLst>
              <a:path w="591" h="78">
                <a:moveTo>
                  <a:pt x="591"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5" name="Freeform 373"/>
          <p:cNvSpPr>
            <a:spLocks/>
          </p:cNvSpPr>
          <p:nvPr/>
        </p:nvSpPr>
        <p:spPr bwMode="auto">
          <a:xfrm>
            <a:off x="7021513" y="1547813"/>
            <a:ext cx="47625" cy="7937"/>
          </a:xfrm>
          <a:custGeom>
            <a:avLst/>
            <a:gdLst>
              <a:gd name="T0" fmla="*/ 118 w 118"/>
              <a:gd name="T1" fmla="*/ 0 h 16"/>
              <a:gd name="T2" fmla="*/ 0 w 118"/>
              <a:gd name="T3" fmla="*/ 16 h 16"/>
              <a:gd name="T4" fmla="*/ 1 w 118"/>
              <a:gd name="T5" fmla="*/ 16 h 16"/>
            </a:gdLst>
            <a:ahLst/>
            <a:cxnLst>
              <a:cxn ang="0">
                <a:pos x="T0" y="T1"/>
              </a:cxn>
              <a:cxn ang="0">
                <a:pos x="T2" y="T3"/>
              </a:cxn>
              <a:cxn ang="0">
                <a:pos x="T4" y="T5"/>
              </a:cxn>
            </a:cxnLst>
            <a:rect l="0" t="0" r="r" b="b"/>
            <a:pathLst>
              <a:path w="118" h="16">
                <a:moveTo>
                  <a:pt x="118" y="0"/>
                </a:moveTo>
                <a:lnTo>
                  <a:pt x="0" y="16"/>
                </a:lnTo>
                <a:lnTo>
                  <a:pt x="1" y="1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6" name="Freeform 374"/>
          <p:cNvSpPr>
            <a:spLocks/>
          </p:cNvSpPr>
          <p:nvPr/>
        </p:nvSpPr>
        <p:spPr bwMode="auto">
          <a:xfrm>
            <a:off x="6748463" y="1558925"/>
            <a:ext cx="227012" cy="39688"/>
          </a:xfrm>
          <a:custGeom>
            <a:avLst/>
            <a:gdLst>
              <a:gd name="T0" fmla="*/ 587 w 587"/>
              <a:gd name="T1" fmla="*/ 0 h 99"/>
              <a:gd name="T2" fmla="*/ 74 w 587"/>
              <a:gd name="T3" fmla="*/ 69 h 99"/>
              <a:gd name="T4" fmla="*/ 0 w 587"/>
              <a:gd name="T5" fmla="*/ 99 h 99"/>
              <a:gd name="T6" fmla="*/ 1 w 587"/>
              <a:gd name="T7" fmla="*/ 99 h 99"/>
            </a:gdLst>
            <a:ahLst/>
            <a:cxnLst>
              <a:cxn ang="0">
                <a:pos x="T0" y="T1"/>
              </a:cxn>
              <a:cxn ang="0">
                <a:pos x="T2" y="T3"/>
              </a:cxn>
              <a:cxn ang="0">
                <a:pos x="T4" y="T5"/>
              </a:cxn>
              <a:cxn ang="0">
                <a:pos x="T6" y="T7"/>
              </a:cxn>
            </a:cxnLst>
            <a:rect l="0" t="0" r="r" b="b"/>
            <a:pathLst>
              <a:path w="587" h="99">
                <a:moveTo>
                  <a:pt x="587" y="0"/>
                </a:moveTo>
                <a:lnTo>
                  <a:pt x="74" y="69"/>
                </a:lnTo>
                <a:lnTo>
                  <a:pt x="0" y="99"/>
                </a:lnTo>
                <a:lnTo>
                  <a:pt x="1" y="9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7" name="Freeform 375"/>
          <p:cNvSpPr>
            <a:spLocks/>
          </p:cNvSpPr>
          <p:nvPr/>
        </p:nvSpPr>
        <p:spPr bwMode="auto">
          <a:xfrm>
            <a:off x="6662738" y="1617663"/>
            <a:ext cx="42862" cy="15875"/>
          </a:xfrm>
          <a:custGeom>
            <a:avLst/>
            <a:gdLst>
              <a:gd name="T0" fmla="*/ 111 w 111"/>
              <a:gd name="T1" fmla="*/ 0 h 46"/>
              <a:gd name="T2" fmla="*/ 0 w 111"/>
              <a:gd name="T3" fmla="*/ 46 h 46"/>
              <a:gd name="T4" fmla="*/ 1 w 111"/>
              <a:gd name="T5" fmla="*/ 46 h 46"/>
            </a:gdLst>
            <a:ahLst/>
            <a:cxnLst>
              <a:cxn ang="0">
                <a:pos x="T0" y="T1"/>
              </a:cxn>
              <a:cxn ang="0">
                <a:pos x="T2" y="T3"/>
              </a:cxn>
              <a:cxn ang="0">
                <a:pos x="T4" y="T5"/>
              </a:cxn>
            </a:cxnLst>
            <a:rect l="0" t="0" r="r" b="b"/>
            <a:pathLst>
              <a:path w="111" h="46">
                <a:moveTo>
                  <a:pt x="111" y="0"/>
                </a:moveTo>
                <a:lnTo>
                  <a:pt x="0" y="46"/>
                </a:lnTo>
                <a:lnTo>
                  <a:pt x="1" y="4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8" name="Freeform 376"/>
          <p:cNvSpPr>
            <a:spLocks/>
          </p:cNvSpPr>
          <p:nvPr/>
        </p:nvSpPr>
        <p:spPr bwMode="auto">
          <a:xfrm>
            <a:off x="6419850" y="1652588"/>
            <a:ext cx="200025" cy="111125"/>
          </a:xfrm>
          <a:custGeom>
            <a:avLst/>
            <a:gdLst>
              <a:gd name="T0" fmla="*/ 515 w 515"/>
              <a:gd name="T1" fmla="*/ 0 h 292"/>
              <a:gd name="T2" fmla="*/ 220 w 515"/>
              <a:gd name="T3" fmla="*/ 123 h 292"/>
              <a:gd name="T4" fmla="*/ 0 w 515"/>
              <a:gd name="T5" fmla="*/ 292 h 292"/>
              <a:gd name="T6" fmla="*/ 1 w 515"/>
              <a:gd name="T7" fmla="*/ 292 h 292"/>
            </a:gdLst>
            <a:ahLst/>
            <a:cxnLst>
              <a:cxn ang="0">
                <a:pos x="T0" y="T1"/>
              </a:cxn>
              <a:cxn ang="0">
                <a:pos x="T2" y="T3"/>
              </a:cxn>
              <a:cxn ang="0">
                <a:pos x="T4" y="T5"/>
              </a:cxn>
              <a:cxn ang="0">
                <a:pos x="T6" y="T7"/>
              </a:cxn>
            </a:cxnLst>
            <a:rect l="0" t="0" r="r" b="b"/>
            <a:pathLst>
              <a:path w="515" h="292">
                <a:moveTo>
                  <a:pt x="515" y="0"/>
                </a:moveTo>
                <a:lnTo>
                  <a:pt x="220" y="123"/>
                </a:lnTo>
                <a:lnTo>
                  <a:pt x="0" y="292"/>
                </a:lnTo>
                <a:lnTo>
                  <a:pt x="1" y="29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69" name="Freeform 377"/>
          <p:cNvSpPr>
            <a:spLocks/>
          </p:cNvSpPr>
          <p:nvPr/>
        </p:nvSpPr>
        <p:spPr bwMode="auto">
          <a:xfrm>
            <a:off x="6350000" y="1795463"/>
            <a:ext cx="34925" cy="26987"/>
          </a:xfrm>
          <a:custGeom>
            <a:avLst/>
            <a:gdLst>
              <a:gd name="T0" fmla="*/ 95 w 95"/>
              <a:gd name="T1" fmla="*/ 0 h 73"/>
              <a:gd name="T2" fmla="*/ 0 w 95"/>
              <a:gd name="T3" fmla="*/ 73 h 73"/>
              <a:gd name="T4" fmla="*/ 1 w 95"/>
              <a:gd name="T5" fmla="*/ 73 h 73"/>
            </a:gdLst>
            <a:ahLst/>
            <a:cxnLst>
              <a:cxn ang="0">
                <a:pos x="T0" y="T1"/>
              </a:cxn>
              <a:cxn ang="0">
                <a:pos x="T2" y="T3"/>
              </a:cxn>
              <a:cxn ang="0">
                <a:pos x="T4" y="T5"/>
              </a:cxn>
            </a:cxnLst>
            <a:rect l="0" t="0" r="r" b="b"/>
            <a:pathLst>
              <a:path w="95" h="73">
                <a:moveTo>
                  <a:pt x="95" y="0"/>
                </a:moveTo>
                <a:lnTo>
                  <a:pt x="0" y="73"/>
                </a:lnTo>
                <a:lnTo>
                  <a:pt x="1" y="7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0" name="Freeform 378"/>
          <p:cNvSpPr>
            <a:spLocks/>
          </p:cNvSpPr>
          <p:nvPr/>
        </p:nvSpPr>
        <p:spPr bwMode="auto">
          <a:xfrm>
            <a:off x="6164263" y="1849438"/>
            <a:ext cx="147637" cy="173037"/>
          </a:xfrm>
          <a:custGeom>
            <a:avLst/>
            <a:gdLst>
              <a:gd name="T0" fmla="*/ 386 w 386"/>
              <a:gd name="T1" fmla="*/ 0 h 453"/>
              <a:gd name="T2" fmla="*/ 290 w 386"/>
              <a:gd name="T3" fmla="*/ 74 h 453"/>
              <a:gd name="T4" fmla="*/ 0 w 386"/>
              <a:gd name="T5" fmla="*/ 453 h 453"/>
              <a:gd name="T6" fmla="*/ 1 w 386"/>
              <a:gd name="T7" fmla="*/ 453 h 453"/>
            </a:gdLst>
            <a:ahLst/>
            <a:cxnLst>
              <a:cxn ang="0">
                <a:pos x="T0" y="T1"/>
              </a:cxn>
              <a:cxn ang="0">
                <a:pos x="T2" y="T3"/>
              </a:cxn>
              <a:cxn ang="0">
                <a:pos x="T4" y="T5"/>
              </a:cxn>
              <a:cxn ang="0">
                <a:pos x="T6" y="T7"/>
              </a:cxn>
            </a:cxnLst>
            <a:rect l="0" t="0" r="r" b="b"/>
            <a:pathLst>
              <a:path w="386" h="453">
                <a:moveTo>
                  <a:pt x="386" y="0"/>
                </a:moveTo>
                <a:lnTo>
                  <a:pt x="290" y="74"/>
                </a:lnTo>
                <a:lnTo>
                  <a:pt x="0" y="453"/>
                </a:lnTo>
                <a:lnTo>
                  <a:pt x="1" y="45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1" name="Freeform 379"/>
          <p:cNvSpPr>
            <a:spLocks/>
          </p:cNvSpPr>
          <p:nvPr/>
        </p:nvSpPr>
        <p:spPr bwMode="auto">
          <a:xfrm>
            <a:off x="6107113" y="2062163"/>
            <a:ext cx="26987" cy="33337"/>
          </a:xfrm>
          <a:custGeom>
            <a:avLst/>
            <a:gdLst>
              <a:gd name="T0" fmla="*/ 73 w 73"/>
              <a:gd name="T1" fmla="*/ 0 h 96"/>
              <a:gd name="T2" fmla="*/ 0 w 73"/>
              <a:gd name="T3" fmla="*/ 96 h 96"/>
              <a:gd name="T4" fmla="*/ 1 w 73"/>
              <a:gd name="T5" fmla="*/ 96 h 96"/>
            </a:gdLst>
            <a:ahLst/>
            <a:cxnLst>
              <a:cxn ang="0">
                <a:pos x="T0" y="T1"/>
              </a:cxn>
              <a:cxn ang="0">
                <a:pos x="T2" y="T3"/>
              </a:cxn>
              <a:cxn ang="0">
                <a:pos x="T4" y="T5"/>
              </a:cxn>
            </a:cxnLst>
            <a:rect l="0" t="0" r="r" b="b"/>
            <a:pathLst>
              <a:path w="73" h="96">
                <a:moveTo>
                  <a:pt x="73" y="0"/>
                </a:moveTo>
                <a:lnTo>
                  <a:pt x="0" y="96"/>
                </a:lnTo>
                <a:lnTo>
                  <a:pt x="1" y="9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2" name="Freeform 380"/>
          <p:cNvSpPr>
            <a:spLocks/>
          </p:cNvSpPr>
          <p:nvPr/>
        </p:nvSpPr>
        <p:spPr bwMode="auto">
          <a:xfrm>
            <a:off x="5999163" y="2138363"/>
            <a:ext cx="84137" cy="212725"/>
          </a:xfrm>
          <a:custGeom>
            <a:avLst/>
            <a:gdLst>
              <a:gd name="T0" fmla="*/ 230 w 230"/>
              <a:gd name="T1" fmla="*/ 0 h 553"/>
              <a:gd name="T2" fmla="*/ 0 w 230"/>
              <a:gd name="T3" fmla="*/ 553 h 553"/>
              <a:gd name="T4" fmla="*/ 1 w 230"/>
              <a:gd name="T5" fmla="*/ 553 h 553"/>
            </a:gdLst>
            <a:ahLst/>
            <a:cxnLst>
              <a:cxn ang="0">
                <a:pos x="T0" y="T1"/>
              </a:cxn>
              <a:cxn ang="0">
                <a:pos x="T2" y="T3"/>
              </a:cxn>
              <a:cxn ang="0">
                <a:pos x="T4" y="T5"/>
              </a:cxn>
            </a:cxnLst>
            <a:rect l="0" t="0" r="r" b="b"/>
            <a:pathLst>
              <a:path w="230" h="553">
                <a:moveTo>
                  <a:pt x="230" y="0"/>
                </a:moveTo>
                <a:lnTo>
                  <a:pt x="0" y="553"/>
                </a:lnTo>
                <a:lnTo>
                  <a:pt x="1" y="55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3" name="Freeform 381"/>
          <p:cNvSpPr>
            <a:spLocks/>
          </p:cNvSpPr>
          <p:nvPr/>
        </p:nvSpPr>
        <p:spPr bwMode="auto">
          <a:xfrm>
            <a:off x="5980113" y="2397125"/>
            <a:ext cx="3175" cy="46038"/>
          </a:xfrm>
          <a:custGeom>
            <a:avLst/>
            <a:gdLst>
              <a:gd name="T0" fmla="*/ 15 w 15"/>
              <a:gd name="T1" fmla="*/ 0 h 119"/>
              <a:gd name="T2" fmla="*/ 0 w 15"/>
              <a:gd name="T3" fmla="*/ 119 h 119"/>
              <a:gd name="T4" fmla="*/ 1 w 15"/>
              <a:gd name="T5" fmla="*/ 119 h 119"/>
            </a:gdLst>
            <a:ahLst/>
            <a:cxnLst>
              <a:cxn ang="0">
                <a:pos x="T0" y="T1"/>
              </a:cxn>
              <a:cxn ang="0">
                <a:pos x="T2" y="T3"/>
              </a:cxn>
              <a:cxn ang="0">
                <a:pos x="T4" y="T5"/>
              </a:cxn>
            </a:cxnLst>
            <a:rect l="0" t="0" r="r" b="b"/>
            <a:pathLst>
              <a:path w="15" h="119">
                <a:moveTo>
                  <a:pt x="15" y="0"/>
                </a:moveTo>
                <a:lnTo>
                  <a:pt x="0" y="119"/>
                </a:lnTo>
                <a:lnTo>
                  <a:pt x="1" y="11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4" name="Freeform 382"/>
          <p:cNvSpPr>
            <a:spLocks/>
          </p:cNvSpPr>
          <p:nvPr/>
        </p:nvSpPr>
        <p:spPr bwMode="auto">
          <a:xfrm>
            <a:off x="5948363" y="2486025"/>
            <a:ext cx="23812" cy="231775"/>
          </a:xfrm>
          <a:custGeom>
            <a:avLst/>
            <a:gdLst>
              <a:gd name="T0" fmla="*/ 62 w 62"/>
              <a:gd name="T1" fmla="*/ 0 h 594"/>
              <a:gd name="T2" fmla="*/ 0 w 62"/>
              <a:gd name="T3" fmla="*/ 475 h 594"/>
              <a:gd name="T4" fmla="*/ 15 w 62"/>
              <a:gd name="T5" fmla="*/ 594 h 594"/>
              <a:gd name="T6" fmla="*/ 16 w 62"/>
              <a:gd name="T7" fmla="*/ 594 h 594"/>
            </a:gdLst>
            <a:ahLst/>
            <a:cxnLst>
              <a:cxn ang="0">
                <a:pos x="T0" y="T1"/>
              </a:cxn>
              <a:cxn ang="0">
                <a:pos x="T2" y="T3"/>
              </a:cxn>
              <a:cxn ang="0">
                <a:pos x="T4" y="T5"/>
              </a:cxn>
              <a:cxn ang="0">
                <a:pos x="T6" y="T7"/>
              </a:cxn>
            </a:cxnLst>
            <a:rect l="0" t="0" r="r" b="b"/>
            <a:pathLst>
              <a:path w="62" h="594">
                <a:moveTo>
                  <a:pt x="62" y="0"/>
                </a:moveTo>
                <a:lnTo>
                  <a:pt x="0" y="475"/>
                </a:lnTo>
                <a:lnTo>
                  <a:pt x="15" y="594"/>
                </a:lnTo>
                <a:lnTo>
                  <a:pt x="16" y="59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5" name="Freeform 383"/>
          <p:cNvSpPr>
            <a:spLocks/>
          </p:cNvSpPr>
          <p:nvPr/>
        </p:nvSpPr>
        <p:spPr bwMode="auto">
          <a:xfrm>
            <a:off x="5961063" y="2763838"/>
            <a:ext cx="3175" cy="46037"/>
          </a:xfrm>
          <a:custGeom>
            <a:avLst/>
            <a:gdLst>
              <a:gd name="T0" fmla="*/ 0 w 16"/>
              <a:gd name="T1" fmla="*/ 0 h 119"/>
              <a:gd name="T2" fmla="*/ 15 w 16"/>
              <a:gd name="T3" fmla="*/ 119 h 119"/>
              <a:gd name="T4" fmla="*/ 16 w 16"/>
              <a:gd name="T5" fmla="*/ 119 h 119"/>
            </a:gdLst>
            <a:ahLst/>
            <a:cxnLst>
              <a:cxn ang="0">
                <a:pos x="T0" y="T1"/>
              </a:cxn>
              <a:cxn ang="0">
                <a:pos x="T2" y="T3"/>
              </a:cxn>
              <a:cxn ang="0">
                <a:pos x="T4" y="T5"/>
              </a:cxn>
            </a:cxnLst>
            <a:rect l="0" t="0" r="r" b="b"/>
            <a:pathLst>
              <a:path w="16" h="119">
                <a:moveTo>
                  <a:pt x="0" y="0"/>
                </a:moveTo>
                <a:lnTo>
                  <a:pt x="15" y="119"/>
                </a:lnTo>
                <a:lnTo>
                  <a:pt x="16" y="11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6" name="Freeform 384"/>
          <p:cNvSpPr>
            <a:spLocks/>
          </p:cNvSpPr>
          <p:nvPr/>
        </p:nvSpPr>
        <p:spPr bwMode="auto">
          <a:xfrm>
            <a:off x="5972175" y="2852738"/>
            <a:ext cx="61913" cy="223837"/>
          </a:xfrm>
          <a:custGeom>
            <a:avLst/>
            <a:gdLst>
              <a:gd name="T0" fmla="*/ 0 w 160"/>
              <a:gd name="T1" fmla="*/ 0 h 572"/>
              <a:gd name="T2" fmla="*/ 36 w 160"/>
              <a:gd name="T3" fmla="*/ 278 h 572"/>
              <a:gd name="T4" fmla="*/ 159 w 160"/>
              <a:gd name="T5" fmla="*/ 572 h 572"/>
              <a:gd name="T6" fmla="*/ 160 w 160"/>
              <a:gd name="T7" fmla="*/ 572 h 572"/>
            </a:gdLst>
            <a:ahLst/>
            <a:cxnLst>
              <a:cxn ang="0">
                <a:pos x="T0" y="T1"/>
              </a:cxn>
              <a:cxn ang="0">
                <a:pos x="T2" y="T3"/>
              </a:cxn>
              <a:cxn ang="0">
                <a:pos x="T4" y="T5"/>
              </a:cxn>
              <a:cxn ang="0">
                <a:pos x="T6" y="T7"/>
              </a:cxn>
            </a:cxnLst>
            <a:rect l="0" t="0" r="r" b="b"/>
            <a:pathLst>
              <a:path w="160" h="572">
                <a:moveTo>
                  <a:pt x="0" y="0"/>
                </a:moveTo>
                <a:lnTo>
                  <a:pt x="36" y="278"/>
                </a:lnTo>
                <a:lnTo>
                  <a:pt x="159" y="572"/>
                </a:lnTo>
                <a:lnTo>
                  <a:pt x="160" y="57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7" name="Freeform 385"/>
          <p:cNvSpPr>
            <a:spLocks/>
          </p:cNvSpPr>
          <p:nvPr/>
        </p:nvSpPr>
        <p:spPr bwMode="auto">
          <a:xfrm>
            <a:off x="6048375" y="3119438"/>
            <a:ext cx="20638" cy="42862"/>
          </a:xfrm>
          <a:custGeom>
            <a:avLst/>
            <a:gdLst>
              <a:gd name="T0" fmla="*/ 0 w 47"/>
              <a:gd name="T1" fmla="*/ 0 h 110"/>
              <a:gd name="T2" fmla="*/ 46 w 47"/>
              <a:gd name="T3" fmla="*/ 110 h 110"/>
              <a:gd name="T4" fmla="*/ 47 w 47"/>
              <a:gd name="T5" fmla="*/ 110 h 110"/>
            </a:gdLst>
            <a:ahLst/>
            <a:cxnLst>
              <a:cxn ang="0">
                <a:pos x="T0" y="T1"/>
              </a:cxn>
              <a:cxn ang="0">
                <a:pos x="T2" y="T3"/>
              </a:cxn>
              <a:cxn ang="0">
                <a:pos x="T4" y="T5"/>
              </a:cxn>
            </a:cxnLst>
            <a:rect l="0" t="0" r="r" b="b"/>
            <a:pathLst>
              <a:path w="47" h="110">
                <a:moveTo>
                  <a:pt x="0" y="0"/>
                </a:moveTo>
                <a:lnTo>
                  <a:pt x="46" y="110"/>
                </a:lnTo>
                <a:lnTo>
                  <a:pt x="47" y="1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8" name="Freeform 386"/>
          <p:cNvSpPr>
            <a:spLocks/>
          </p:cNvSpPr>
          <p:nvPr/>
        </p:nvSpPr>
        <p:spPr bwMode="auto">
          <a:xfrm>
            <a:off x="6083300" y="3203575"/>
            <a:ext cx="136525" cy="185738"/>
          </a:xfrm>
          <a:custGeom>
            <a:avLst/>
            <a:gdLst>
              <a:gd name="T0" fmla="*/ 0 w 346"/>
              <a:gd name="T1" fmla="*/ 0 h 485"/>
              <a:gd name="T2" fmla="*/ 30 w 346"/>
              <a:gd name="T3" fmla="*/ 73 h 485"/>
              <a:gd name="T4" fmla="*/ 345 w 346"/>
              <a:gd name="T5" fmla="*/ 485 h 485"/>
              <a:gd name="T6" fmla="*/ 346 w 346"/>
              <a:gd name="T7" fmla="*/ 485 h 485"/>
            </a:gdLst>
            <a:ahLst/>
            <a:cxnLst>
              <a:cxn ang="0">
                <a:pos x="T0" y="T1"/>
              </a:cxn>
              <a:cxn ang="0">
                <a:pos x="T2" y="T3"/>
              </a:cxn>
              <a:cxn ang="0">
                <a:pos x="T4" y="T5"/>
              </a:cxn>
              <a:cxn ang="0">
                <a:pos x="T6" y="T7"/>
              </a:cxn>
            </a:cxnLst>
            <a:rect l="0" t="0" r="r" b="b"/>
            <a:pathLst>
              <a:path w="346" h="485">
                <a:moveTo>
                  <a:pt x="0" y="0"/>
                </a:moveTo>
                <a:lnTo>
                  <a:pt x="30" y="73"/>
                </a:lnTo>
                <a:lnTo>
                  <a:pt x="345" y="485"/>
                </a:lnTo>
                <a:lnTo>
                  <a:pt x="346" y="4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79" name="Freeform 387"/>
          <p:cNvSpPr>
            <a:spLocks/>
          </p:cNvSpPr>
          <p:nvPr/>
        </p:nvSpPr>
        <p:spPr bwMode="auto">
          <a:xfrm>
            <a:off x="6246813" y="3429000"/>
            <a:ext cx="30162" cy="33338"/>
          </a:xfrm>
          <a:custGeom>
            <a:avLst/>
            <a:gdLst>
              <a:gd name="T0" fmla="*/ 0 w 73"/>
              <a:gd name="T1" fmla="*/ 0 h 96"/>
              <a:gd name="T2" fmla="*/ 72 w 73"/>
              <a:gd name="T3" fmla="*/ 96 h 96"/>
              <a:gd name="T4" fmla="*/ 73 w 73"/>
              <a:gd name="T5" fmla="*/ 96 h 96"/>
            </a:gdLst>
            <a:ahLst/>
            <a:cxnLst>
              <a:cxn ang="0">
                <a:pos x="T0" y="T1"/>
              </a:cxn>
              <a:cxn ang="0">
                <a:pos x="T2" y="T3"/>
              </a:cxn>
              <a:cxn ang="0">
                <a:pos x="T4" y="T5"/>
              </a:cxn>
            </a:cxnLst>
            <a:rect l="0" t="0" r="r" b="b"/>
            <a:pathLst>
              <a:path w="73" h="96">
                <a:moveTo>
                  <a:pt x="0" y="0"/>
                </a:moveTo>
                <a:lnTo>
                  <a:pt x="72" y="96"/>
                </a:lnTo>
                <a:lnTo>
                  <a:pt x="73" y="9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0" name="Freeform 388"/>
          <p:cNvSpPr>
            <a:spLocks/>
          </p:cNvSpPr>
          <p:nvPr/>
        </p:nvSpPr>
        <p:spPr bwMode="auto">
          <a:xfrm>
            <a:off x="6311900" y="3494088"/>
            <a:ext cx="185738" cy="138112"/>
          </a:xfrm>
          <a:custGeom>
            <a:avLst/>
            <a:gdLst>
              <a:gd name="T0" fmla="*/ 0 w 474"/>
              <a:gd name="T1" fmla="*/ 0 h 365"/>
              <a:gd name="T2" fmla="*/ 473 w 474"/>
              <a:gd name="T3" fmla="*/ 365 h 365"/>
              <a:gd name="T4" fmla="*/ 474 w 474"/>
              <a:gd name="T5" fmla="*/ 365 h 365"/>
            </a:gdLst>
            <a:ahLst/>
            <a:cxnLst>
              <a:cxn ang="0">
                <a:pos x="T0" y="T1"/>
              </a:cxn>
              <a:cxn ang="0">
                <a:pos x="T2" y="T3"/>
              </a:cxn>
              <a:cxn ang="0">
                <a:pos x="T4" y="T5"/>
              </a:cxn>
            </a:cxnLst>
            <a:rect l="0" t="0" r="r" b="b"/>
            <a:pathLst>
              <a:path w="474" h="365">
                <a:moveTo>
                  <a:pt x="0" y="0"/>
                </a:moveTo>
                <a:lnTo>
                  <a:pt x="473" y="365"/>
                </a:lnTo>
                <a:lnTo>
                  <a:pt x="474" y="3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1" name="Freeform 389"/>
          <p:cNvSpPr>
            <a:spLocks/>
          </p:cNvSpPr>
          <p:nvPr/>
        </p:nvSpPr>
        <p:spPr bwMode="auto">
          <a:xfrm>
            <a:off x="6535738" y="3656013"/>
            <a:ext cx="42862" cy="15875"/>
          </a:xfrm>
          <a:custGeom>
            <a:avLst/>
            <a:gdLst>
              <a:gd name="T0" fmla="*/ 0 w 112"/>
              <a:gd name="T1" fmla="*/ 0 h 46"/>
              <a:gd name="T2" fmla="*/ 111 w 112"/>
              <a:gd name="T3" fmla="*/ 46 h 46"/>
              <a:gd name="T4" fmla="*/ 112 w 112"/>
              <a:gd name="T5" fmla="*/ 46 h 46"/>
            </a:gdLst>
            <a:ahLst/>
            <a:cxnLst>
              <a:cxn ang="0">
                <a:pos x="T0" y="T1"/>
              </a:cxn>
              <a:cxn ang="0">
                <a:pos x="T2" y="T3"/>
              </a:cxn>
              <a:cxn ang="0">
                <a:pos x="T4" y="T5"/>
              </a:cxn>
            </a:cxnLst>
            <a:rect l="0" t="0" r="r" b="b"/>
            <a:pathLst>
              <a:path w="112" h="46">
                <a:moveTo>
                  <a:pt x="0" y="0"/>
                </a:moveTo>
                <a:lnTo>
                  <a:pt x="111" y="46"/>
                </a:lnTo>
                <a:lnTo>
                  <a:pt x="112" y="4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2" name="Freeform 390"/>
          <p:cNvSpPr>
            <a:spLocks/>
          </p:cNvSpPr>
          <p:nvPr/>
        </p:nvSpPr>
        <p:spPr bwMode="auto">
          <a:xfrm>
            <a:off x="6619875" y="3690938"/>
            <a:ext cx="217488" cy="73025"/>
          </a:xfrm>
          <a:custGeom>
            <a:avLst/>
            <a:gdLst>
              <a:gd name="T0" fmla="*/ 0 w 564"/>
              <a:gd name="T1" fmla="*/ 0 h 188"/>
              <a:gd name="T2" fmla="*/ 405 w 564"/>
              <a:gd name="T3" fmla="*/ 168 h 188"/>
              <a:gd name="T4" fmla="*/ 563 w 564"/>
              <a:gd name="T5" fmla="*/ 188 h 188"/>
              <a:gd name="T6" fmla="*/ 564 w 564"/>
              <a:gd name="T7" fmla="*/ 188 h 188"/>
            </a:gdLst>
            <a:ahLst/>
            <a:cxnLst>
              <a:cxn ang="0">
                <a:pos x="T0" y="T1"/>
              </a:cxn>
              <a:cxn ang="0">
                <a:pos x="T2" y="T3"/>
              </a:cxn>
              <a:cxn ang="0">
                <a:pos x="T4" y="T5"/>
              </a:cxn>
              <a:cxn ang="0">
                <a:pos x="T6" y="T7"/>
              </a:cxn>
            </a:cxnLst>
            <a:rect l="0" t="0" r="r" b="b"/>
            <a:pathLst>
              <a:path w="564" h="188">
                <a:moveTo>
                  <a:pt x="0" y="0"/>
                </a:moveTo>
                <a:lnTo>
                  <a:pt x="405" y="168"/>
                </a:lnTo>
                <a:lnTo>
                  <a:pt x="563" y="188"/>
                </a:lnTo>
                <a:lnTo>
                  <a:pt x="564" y="18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3" name="Freeform 391"/>
          <p:cNvSpPr>
            <a:spLocks/>
          </p:cNvSpPr>
          <p:nvPr/>
        </p:nvSpPr>
        <p:spPr bwMode="auto">
          <a:xfrm>
            <a:off x="6883400" y="3768725"/>
            <a:ext cx="46038" cy="6350"/>
          </a:xfrm>
          <a:custGeom>
            <a:avLst/>
            <a:gdLst>
              <a:gd name="T0" fmla="*/ 0 w 119"/>
              <a:gd name="T1" fmla="*/ 0 h 15"/>
              <a:gd name="T2" fmla="*/ 118 w 119"/>
              <a:gd name="T3" fmla="*/ 15 h 15"/>
              <a:gd name="T4" fmla="*/ 119 w 119"/>
              <a:gd name="T5" fmla="*/ 15 h 15"/>
            </a:gdLst>
            <a:ahLst/>
            <a:cxnLst>
              <a:cxn ang="0">
                <a:pos x="T0" y="T1"/>
              </a:cxn>
              <a:cxn ang="0">
                <a:pos x="T2" y="T3"/>
              </a:cxn>
              <a:cxn ang="0">
                <a:pos x="T4" y="T5"/>
              </a:cxn>
            </a:cxnLst>
            <a:rect l="0" t="0" r="r" b="b"/>
            <a:pathLst>
              <a:path w="119" h="15">
                <a:moveTo>
                  <a:pt x="0" y="0"/>
                </a:moveTo>
                <a:lnTo>
                  <a:pt x="118" y="15"/>
                </a:lnTo>
                <a:lnTo>
                  <a:pt x="119" y="1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4" name="Freeform 392"/>
          <p:cNvSpPr>
            <a:spLocks/>
          </p:cNvSpPr>
          <p:nvPr/>
        </p:nvSpPr>
        <p:spPr bwMode="auto">
          <a:xfrm>
            <a:off x="6975475" y="3775075"/>
            <a:ext cx="228600" cy="15875"/>
          </a:xfrm>
          <a:custGeom>
            <a:avLst/>
            <a:gdLst>
              <a:gd name="T0" fmla="*/ 0 w 594"/>
              <a:gd name="T1" fmla="*/ 16 h 47"/>
              <a:gd name="T2" fmla="*/ 237 w 594"/>
              <a:gd name="T3" fmla="*/ 47 h 47"/>
              <a:gd name="T4" fmla="*/ 593 w 594"/>
              <a:gd name="T5" fmla="*/ 0 h 47"/>
              <a:gd name="T6" fmla="*/ 594 w 594"/>
              <a:gd name="T7" fmla="*/ 0 h 47"/>
            </a:gdLst>
            <a:ahLst/>
            <a:cxnLst>
              <a:cxn ang="0">
                <a:pos x="T0" y="T1"/>
              </a:cxn>
              <a:cxn ang="0">
                <a:pos x="T2" y="T3"/>
              </a:cxn>
              <a:cxn ang="0">
                <a:pos x="T4" y="T5"/>
              </a:cxn>
              <a:cxn ang="0">
                <a:pos x="T6" y="T7"/>
              </a:cxn>
            </a:cxnLst>
            <a:rect l="0" t="0" r="r" b="b"/>
            <a:pathLst>
              <a:path w="594" h="47">
                <a:moveTo>
                  <a:pt x="0" y="16"/>
                </a:moveTo>
                <a:lnTo>
                  <a:pt x="237" y="47"/>
                </a:lnTo>
                <a:lnTo>
                  <a:pt x="593" y="0"/>
                </a:lnTo>
                <a:lnTo>
                  <a:pt x="5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5" name="Freeform 393"/>
          <p:cNvSpPr>
            <a:spLocks/>
          </p:cNvSpPr>
          <p:nvPr/>
        </p:nvSpPr>
        <p:spPr bwMode="auto">
          <a:xfrm>
            <a:off x="7250113" y="3763963"/>
            <a:ext cx="46037" cy="4762"/>
          </a:xfrm>
          <a:custGeom>
            <a:avLst/>
            <a:gdLst>
              <a:gd name="T0" fmla="*/ 0 w 120"/>
              <a:gd name="T1" fmla="*/ 16 h 16"/>
              <a:gd name="T2" fmla="*/ 119 w 120"/>
              <a:gd name="T3" fmla="*/ 0 h 16"/>
              <a:gd name="T4" fmla="*/ 120 w 120"/>
              <a:gd name="T5" fmla="*/ 0 h 16"/>
            </a:gdLst>
            <a:ahLst/>
            <a:cxnLst>
              <a:cxn ang="0">
                <a:pos x="T0" y="T1"/>
              </a:cxn>
              <a:cxn ang="0">
                <a:pos x="T2" y="T3"/>
              </a:cxn>
              <a:cxn ang="0">
                <a:pos x="T4" y="T5"/>
              </a:cxn>
            </a:cxnLst>
            <a:rect l="0" t="0" r="r" b="b"/>
            <a:pathLst>
              <a:path w="120" h="16">
                <a:moveTo>
                  <a:pt x="0" y="16"/>
                </a:moveTo>
                <a:lnTo>
                  <a:pt x="119" y="0"/>
                </a:lnTo>
                <a:lnTo>
                  <a:pt x="1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6" name="Freeform 394"/>
          <p:cNvSpPr>
            <a:spLocks/>
          </p:cNvSpPr>
          <p:nvPr/>
        </p:nvSpPr>
        <p:spPr bwMode="auto">
          <a:xfrm>
            <a:off x="7342188" y="3671888"/>
            <a:ext cx="212725" cy="84137"/>
          </a:xfrm>
          <a:custGeom>
            <a:avLst/>
            <a:gdLst>
              <a:gd name="T0" fmla="*/ 0 w 556"/>
              <a:gd name="T1" fmla="*/ 219 h 219"/>
              <a:gd name="T2" fmla="*/ 40 w 556"/>
              <a:gd name="T3" fmla="*/ 215 h 219"/>
              <a:gd name="T4" fmla="*/ 555 w 556"/>
              <a:gd name="T5" fmla="*/ 0 h 219"/>
              <a:gd name="T6" fmla="*/ 556 w 556"/>
              <a:gd name="T7" fmla="*/ 0 h 219"/>
            </a:gdLst>
            <a:ahLst/>
            <a:cxnLst>
              <a:cxn ang="0">
                <a:pos x="T0" y="T1"/>
              </a:cxn>
              <a:cxn ang="0">
                <a:pos x="T2" y="T3"/>
              </a:cxn>
              <a:cxn ang="0">
                <a:pos x="T4" y="T5"/>
              </a:cxn>
              <a:cxn ang="0">
                <a:pos x="T6" y="T7"/>
              </a:cxn>
            </a:cxnLst>
            <a:rect l="0" t="0" r="r" b="b"/>
            <a:pathLst>
              <a:path w="556" h="219">
                <a:moveTo>
                  <a:pt x="0" y="219"/>
                </a:moveTo>
                <a:lnTo>
                  <a:pt x="40" y="215"/>
                </a:lnTo>
                <a:lnTo>
                  <a:pt x="555" y="0"/>
                </a:lnTo>
                <a:lnTo>
                  <a:pt x="5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7" name="Freeform 395"/>
          <p:cNvSpPr>
            <a:spLocks/>
          </p:cNvSpPr>
          <p:nvPr/>
        </p:nvSpPr>
        <p:spPr bwMode="auto">
          <a:xfrm>
            <a:off x="7597775" y="3632200"/>
            <a:ext cx="42863" cy="23813"/>
          </a:xfrm>
          <a:custGeom>
            <a:avLst/>
            <a:gdLst>
              <a:gd name="T0" fmla="*/ 0 w 106"/>
              <a:gd name="T1" fmla="*/ 54 h 54"/>
              <a:gd name="T2" fmla="*/ 74 w 106"/>
              <a:gd name="T3" fmla="*/ 24 h 54"/>
              <a:gd name="T4" fmla="*/ 105 w 106"/>
              <a:gd name="T5" fmla="*/ 0 h 54"/>
              <a:gd name="T6" fmla="*/ 106 w 106"/>
              <a:gd name="T7" fmla="*/ 0 h 54"/>
            </a:gdLst>
            <a:ahLst/>
            <a:cxnLst>
              <a:cxn ang="0">
                <a:pos x="T0" y="T1"/>
              </a:cxn>
              <a:cxn ang="0">
                <a:pos x="T2" y="T3"/>
              </a:cxn>
              <a:cxn ang="0">
                <a:pos x="T4" y="T5"/>
              </a:cxn>
              <a:cxn ang="0">
                <a:pos x="T6" y="T7"/>
              </a:cxn>
            </a:cxnLst>
            <a:rect l="0" t="0" r="r" b="b"/>
            <a:pathLst>
              <a:path w="106" h="54">
                <a:moveTo>
                  <a:pt x="0" y="54"/>
                </a:moveTo>
                <a:lnTo>
                  <a:pt x="74" y="24"/>
                </a:lnTo>
                <a:lnTo>
                  <a:pt x="105" y="0"/>
                </a:lnTo>
                <a:lnTo>
                  <a:pt x="1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8" name="Freeform 396"/>
          <p:cNvSpPr>
            <a:spLocks/>
          </p:cNvSpPr>
          <p:nvPr/>
        </p:nvSpPr>
        <p:spPr bwMode="auto">
          <a:xfrm>
            <a:off x="7675563" y="3462338"/>
            <a:ext cx="184150" cy="142875"/>
          </a:xfrm>
          <a:custGeom>
            <a:avLst/>
            <a:gdLst>
              <a:gd name="T0" fmla="*/ 0 w 475"/>
              <a:gd name="T1" fmla="*/ 364 h 364"/>
              <a:gd name="T2" fmla="*/ 474 w 475"/>
              <a:gd name="T3" fmla="*/ 0 h 364"/>
              <a:gd name="T4" fmla="*/ 475 w 475"/>
              <a:gd name="T5" fmla="*/ 0 h 364"/>
            </a:gdLst>
            <a:ahLst/>
            <a:cxnLst>
              <a:cxn ang="0">
                <a:pos x="T0" y="T1"/>
              </a:cxn>
              <a:cxn ang="0">
                <a:pos x="T2" y="T3"/>
              </a:cxn>
              <a:cxn ang="0">
                <a:pos x="T4" y="T5"/>
              </a:cxn>
            </a:cxnLst>
            <a:rect l="0" t="0" r="r" b="b"/>
            <a:pathLst>
              <a:path w="475" h="364">
                <a:moveTo>
                  <a:pt x="0" y="364"/>
                </a:moveTo>
                <a:lnTo>
                  <a:pt x="474" y="0"/>
                </a:lnTo>
                <a:lnTo>
                  <a:pt x="4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89" name="Freeform 397"/>
          <p:cNvSpPr>
            <a:spLocks/>
          </p:cNvSpPr>
          <p:nvPr/>
        </p:nvSpPr>
        <p:spPr bwMode="auto">
          <a:xfrm>
            <a:off x="7886700" y="3389313"/>
            <a:ext cx="26988" cy="39687"/>
          </a:xfrm>
          <a:custGeom>
            <a:avLst/>
            <a:gdLst>
              <a:gd name="T0" fmla="*/ 0 w 73"/>
              <a:gd name="T1" fmla="*/ 95 h 95"/>
              <a:gd name="T2" fmla="*/ 72 w 73"/>
              <a:gd name="T3" fmla="*/ 0 h 95"/>
              <a:gd name="T4" fmla="*/ 73 w 73"/>
              <a:gd name="T5" fmla="*/ 0 h 95"/>
            </a:gdLst>
            <a:ahLst/>
            <a:cxnLst>
              <a:cxn ang="0">
                <a:pos x="T0" y="T1"/>
              </a:cxn>
              <a:cxn ang="0">
                <a:pos x="T2" y="T3"/>
              </a:cxn>
              <a:cxn ang="0">
                <a:pos x="T4" y="T5"/>
              </a:cxn>
            </a:cxnLst>
            <a:rect l="0" t="0" r="r" b="b"/>
            <a:pathLst>
              <a:path w="73" h="95">
                <a:moveTo>
                  <a:pt x="0" y="95"/>
                </a:moveTo>
                <a:lnTo>
                  <a:pt x="72" y="0"/>
                </a:lnTo>
                <a:lnTo>
                  <a:pt x="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90" name="Freeform 398"/>
          <p:cNvSpPr>
            <a:spLocks/>
          </p:cNvSpPr>
          <p:nvPr/>
        </p:nvSpPr>
        <p:spPr bwMode="auto">
          <a:xfrm>
            <a:off x="7940675" y="3162300"/>
            <a:ext cx="123825" cy="192088"/>
          </a:xfrm>
          <a:custGeom>
            <a:avLst/>
            <a:gdLst>
              <a:gd name="T0" fmla="*/ 0 w 320"/>
              <a:gd name="T1" fmla="*/ 502 h 502"/>
              <a:gd name="T2" fmla="*/ 242 w 320"/>
              <a:gd name="T3" fmla="*/ 184 h 502"/>
              <a:gd name="T4" fmla="*/ 318 w 320"/>
              <a:gd name="T5" fmla="*/ 0 h 502"/>
              <a:gd name="T6" fmla="*/ 320 w 320"/>
              <a:gd name="T7" fmla="*/ 0 h 502"/>
            </a:gdLst>
            <a:ahLst/>
            <a:cxnLst>
              <a:cxn ang="0">
                <a:pos x="T0" y="T1"/>
              </a:cxn>
              <a:cxn ang="0">
                <a:pos x="T2" y="T3"/>
              </a:cxn>
              <a:cxn ang="0">
                <a:pos x="T4" y="T5"/>
              </a:cxn>
              <a:cxn ang="0">
                <a:pos x="T6" y="T7"/>
              </a:cxn>
            </a:cxnLst>
            <a:rect l="0" t="0" r="r" b="b"/>
            <a:pathLst>
              <a:path w="320" h="502">
                <a:moveTo>
                  <a:pt x="0" y="502"/>
                </a:moveTo>
                <a:lnTo>
                  <a:pt x="242" y="184"/>
                </a:lnTo>
                <a:lnTo>
                  <a:pt x="318" y="0"/>
                </a:lnTo>
                <a:lnTo>
                  <a:pt x="3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91" name="Freeform 399"/>
          <p:cNvSpPr>
            <a:spLocks/>
          </p:cNvSpPr>
          <p:nvPr/>
        </p:nvSpPr>
        <p:spPr bwMode="auto">
          <a:xfrm>
            <a:off x="8083550" y="3076575"/>
            <a:ext cx="15875" cy="42863"/>
          </a:xfrm>
          <a:custGeom>
            <a:avLst/>
            <a:gdLst>
              <a:gd name="T0" fmla="*/ 0 w 46"/>
              <a:gd name="T1" fmla="*/ 112 h 112"/>
              <a:gd name="T2" fmla="*/ 45 w 46"/>
              <a:gd name="T3" fmla="*/ 0 h 112"/>
              <a:gd name="T4" fmla="*/ 46 w 46"/>
              <a:gd name="T5" fmla="*/ 0 h 112"/>
            </a:gdLst>
            <a:ahLst/>
            <a:cxnLst>
              <a:cxn ang="0">
                <a:pos x="T0" y="T1"/>
              </a:cxn>
              <a:cxn ang="0">
                <a:pos x="T2" y="T3"/>
              </a:cxn>
              <a:cxn ang="0">
                <a:pos x="T4" y="T5"/>
              </a:cxn>
            </a:cxnLst>
            <a:rect l="0" t="0" r="r" b="b"/>
            <a:pathLst>
              <a:path w="46" h="112">
                <a:moveTo>
                  <a:pt x="0" y="112"/>
                </a:moveTo>
                <a:lnTo>
                  <a:pt x="45" y="0"/>
                </a:lnTo>
                <a:lnTo>
                  <a:pt x="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92" name="Freeform 400"/>
          <p:cNvSpPr>
            <a:spLocks/>
          </p:cNvSpPr>
          <p:nvPr/>
        </p:nvSpPr>
        <p:spPr bwMode="auto">
          <a:xfrm>
            <a:off x="8118475" y="2809875"/>
            <a:ext cx="50800" cy="223838"/>
          </a:xfrm>
          <a:custGeom>
            <a:avLst/>
            <a:gdLst>
              <a:gd name="T0" fmla="*/ 0 w 129"/>
              <a:gd name="T1" fmla="*/ 580 h 580"/>
              <a:gd name="T2" fmla="*/ 76 w 129"/>
              <a:gd name="T3" fmla="*/ 396 h 580"/>
              <a:gd name="T4" fmla="*/ 128 w 129"/>
              <a:gd name="T5" fmla="*/ 0 h 580"/>
              <a:gd name="T6" fmla="*/ 129 w 129"/>
              <a:gd name="T7" fmla="*/ 0 h 580"/>
            </a:gdLst>
            <a:ahLst/>
            <a:cxnLst>
              <a:cxn ang="0">
                <a:pos x="T0" y="T1"/>
              </a:cxn>
              <a:cxn ang="0">
                <a:pos x="T2" y="T3"/>
              </a:cxn>
              <a:cxn ang="0">
                <a:pos x="T4" y="T5"/>
              </a:cxn>
              <a:cxn ang="0">
                <a:pos x="T6" y="T7"/>
              </a:cxn>
            </a:cxnLst>
            <a:rect l="0" t="0" r="r" b="b"/>
            <a:pathLst>
              <a:path w="129" h="580">
                <a:moveTo>
                  <a:pt x="0" y="580"/>
                </a:moveTo>
                <a:lnTo>
                  <a:pt x="76" y="396"/>
                </a:lnTo>
                <a:lnTo>
                  <a:pt x="128" y="0"/>
                </a:lnTo>
                <a:lnTo>
                  <a:pt x="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93" name="Freeform 401"/>
          <p:cNvSpPr>
            <a:spLocks/>
          </p:cNvSpPr>
          <p:nvPr/>
        </p:nvSpPr>
        <p:spPr bwMode="auto">
          <a:xfrm>
            <a:off x="8172450" y="2717800"/>
            <a:ext cx="7938" cy="46038"/>
          </a:xfrm>
          <a:custGeom>
            <a:avLst/>
            <a:gdLst>
              <a:gd name="T0" fmla="*/ 0 w 17"/>
              <a:gd name="T1" fmla="*/ 118 h 118"/>
              <a:gd name="T2" fmla="*/ 16 w 17"/>
              <a:gd name="T3" fmla="*/ 0 h 118"/>
              <a:gd name="T4" fmla="*/ 17 w 17"/>
              <a:gd name="T5" fmla="*/ 0 h 118"/>
            </a:gdLst>
            <a:ahLst/>
            <a:cxnLst>
              <a:cxn ang="0">
                <a:pos x="T0" y="T1"/>
              </a:cxn>
              <a:cxn ang="0">
                <a:pos x="T2" y="T3"/>
              </a:cxn>
              <a:cxn ang="0">
                <a:pos x="T4" y="T5"/>
              </a:cxn>
            </a:cxnLst>
            <a:rect l="0" t="0" r="r" b="b"/>
            <a:pathLst>
              <a:path w="17" h="118">
                <a:moveTo>
                  <a:pt x="0" y="118"/>
                </a:moveTo>
                <a:lnTo>
                  <a:pt x="16" y="0"/>
                </a:lnTo>
                <a:lnTo>
                  <a:pt x="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94" name="Line 402"/>
          <p:cNvSpPr>
            <a:spLocks noChangeShapeType="1"/>
          </p:cNvSpPr>
          <p:nvPr/>
        </p:nvSpPr>
        <p:spPr bwMode="auto">
          <a:xfrm>
            <a:off x="8185150" y="2671763"/>
            <a:ext cx="3175" cy="3175"/>
          </a:xfrm>
          <a:prstGeom prst="line">
            <a:avLst/>
          </a:prstGeom>
          <a:noFill/>
          <a:ln w="0">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4195" name="Freeform 403"/>
          <p:cNvSpPr>
            <a:spLocks/>
          </p:cNvSpPr>
          <p:nvPr/>
        </p:nvSpPr>
        <p:spPr bwMode="auto">
          <a:xfrm>
            <a:off x="5573713" y="1173163"/>
            <a:ext cx="2986087" cy="2992437"/>
          </a:xfrm>
          <a:custGeom>
            <a:avLst/>
            <a:gdLst>
              <a:gd name="T0" fmla="*/ 7730 w 7731"/>
              <a:gd name="T1" fmla="*/ 3875 h 7749"/>
              <a:gd name="T2" fmla="*/ 7633 w 7731"/>
              <a:gd name="T3" fmla="*/ 3013 h 7749"/>
              <a:gd name="T4" fmla="*/ 7347 w 7731"/>
              <a:gd name="T5" fmla="*/ 2194 h 7749"/>
              <a:gd name="T6" fmla="*/ 6886 w 7731"/>
              <a:gd name="T7" fmla="*/ 1460 h 7749"/>
              <a:gd name="T8" fmla="*/ 6275 w 7731"/>
              <a:gd name="T9" fmla="*/ 846 h 7749"/>
              <a:gd name="T10" fmla="*/ 5542 w 7731"/>
              <a:gd name="T11" fmla="*/ 384 h 7749"/>
              <a:gd name="T12" fmla="*/ 4725 w 7731"/>
              <a:gd name="T13" fmla="*/ 98 h 7749"/>
              <a:gd name="T14" fmla="*/ 3865 w 7731"/>
              <a:gd name="T15" fmla="*/ 0 h 7749"/>
              <a:gd name="T16" fmla="*/ 3005 w 7731"/>
              <a:gd name="T17" fmla="*/ 98 h 7749"/>
              <a:gd name="T18" fmla="*/ 2188 w 7731"/>
              <a:gd name="T19" fmla="*/ 384 h 7749"/>
              <a:gd name="T20" fmla="*/ 1455 w 7731"/>
              <a:gd name="T21" fmla="*/ 846 h 7749"/>
              <a:gd name="T22" fmla="*/ 844 w 7731"/>
              <a:gd name="T23" fmla="*/ 1460 h 7749"/>
              <a:gd name="T24" fmla="*/ 383 w 7731"/>
              <a:gd name="T25" fmla="*/ 2194 h 7749"/>
              <a:gd name="T26" fmla="*/ 97 w 7731"/>
              <a:gd name="T27" fmla="*/ 3013 h 7749"/>
              <a:gd name="T28" fmla="*/ 0 w 7731"/>
              <a:gd name="T29" fmla="*/ 3875 h 7749"/>
              <a:gd name="T30" fmla="*/ 97 w 7731"/>
              <a:gd name="T31" fmla="*/ 4737 h 7749"/>
              <a:gd name="T32" fmla="*/ 383 w 7731"/>
              <a:gd name="T33" fmla="*/ 5556 h 7749"/>
              <a:gd name="T34" fmla="*/ 844 w 7731"/>
              <a:gd name="T35" fmla="*/ 6291 h 7749"/>
              <a:gd name="T36" fmla="*/ 1455 w 7731"/>
              <a:gd name="T37" fmla="*/ 6904 h 7749"/>
              <a:gd name="T38" fmla="*/ 2188 w 7731"/>
              <a:gd name="T39" fmla="*/ 7365 h 7749"/>
              <a:gd name="T40" fmla="*/ 3005 w 7731"/>
              <a:gd name="T41" fmla="*/ 7651 h 7749"/>
              <a:gd name="T42" fmla="*/ 3865 w 7731"/>
              <a:gd name="T43" fmla="*/ 7749 h 7749"/>
              <a:gd name="T44" fmla="*/ 4725 w 7731"/>
              <a:gd name="T45" fmla="*/ 7651 h 7749"/>
              <a:gd name="T46" fmla="*/ 5542 w 7731"/>
              <a:gd name="T47" fmla="*/ 7365 h 7749"/>
              <a:gd name="T48" fmla="*/ 6275 w 7731"/>
              <a:gd name="T49" fmla="*/ 6904 h 7749"/>
              <a:gd name="T50" fmla="*/ 6886 w 7731"/>
              <a:gd name="T51" fmla="*/ 6291 h 7749"/>
              <a:gd name="T52" fmla="*/ 7347 w 7731"/>
              <a:gd name="T53" fmla="*/ 5556 h 7749"/>
              <a:gd name="T54" fmla="*/ 7633 w 7731"/>
              <a:gd name="T55" fmla="*/ 4737 h 7749"/>
              <a:gd name="T56" fmla="*/ 7730 w 7731"/>
              <a:gd name="T57" fmla="*/ 3875 h 7749"/>
              <a:gd name="T58" fmla="*/ 7731 w 7731"/>
              <a:gd name="T59" fmla="*/ 3875 h 7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31" h="7749">
                <a:moveTo>
                  <a:pt x="7730" y="3875"/>
                </a:moveTo>
                <a:lnTo>
                  <a:pt x="7633" y="3013"/>
                </a:lnTo>
                <a:lnTo>
                  <a:pt x="7347" y="2194"/>
                </a:lnTo>
                <a:lnTo>
                  <a:pt x="6886" y="1460"/>
                </a:lnTo>
                <a:lnTo>
                  <a:pt x="6275" y="846"/>
                </a:lnTo>
                <a:lnTo>
                  <a:pt x="5542" y="384"/>
                </a:lnTo>
                <a:lnTo>
                  <a:pt x="4725" y="98"/>
                </a:lnTo>
                <a:lnTo>
                  <a:pt x="3865" y="0"/>
                </a:lnTo>
                <a:lnTo>
                  <a:pt x="3005" y="98"/>
                </a:lnTo>
                <a:lnTo>
                  <a:pt x="2188" y="384"/>
                </a:lnTo>
                <a:lnTo>
                  <a:pt x="1455" y="846"/>
                </a:lnTo>
                <a:lnTo>
                  <a:pt x="844" y="1460"/>
                </a:lnTo>
                <a:lnTo>
                  <a:pt x="383" y="2194"/>
                </a:lnTo>
                <a:lnTo>
                  <a:pt x="97" y="3013"/>
                </a:lnTo>
                <a:lnTo>
                  <a:pt x="0" y="3875"/>
                </a:lnTo>
                <a:lnTo>
                  <a:pt x="97" y="4737"/>
                </a:lnTo>
                <a:lnTo>
                  <a:pt x="383" y="5556"/>
                </a:lnTo>
                <a:lnTo>
                  <a:pt x="844" y="6291"/>
                </a:lnTo>
                <a:lnTo>
                  <a:pt x="1455" y="6904"/>
                </a:lnTo>
                <a:lnTo>
                  <a:pt x="2188" y="7365"/>
                </a:lnTo>
                <a:lnTo>
                  <a:pt x="3005" y="7651"/>
                </a:lnTo>
                <a:lnTo>
                  <a:pt x="3865" y="7749"/>
                </a:lnTo>
                <a:lnTo>
                  <a:pt x="4725" y="7651"/>
                </a:lnTo>
                <a:lnTo>
                  <a:pt x="5542" y="7365"/>
                </a:lnTo>
                <a:lnTo>
                  <a:pt x="6275" y="6904"/>
                </a:lnTo>
                <a:lnTo>
                  <a:pt x="6886" y="6291"/>
                </a:lnTo>
                <a:lnTo>
                  <a:pt x="7347" y="5556"/>
                </a:lnTo>
                <a:lnTo>
                  <a:pt x="7633" y="4737"/>
                </a:lnTo>
                <a:lnTo>
                  <a:pt x="7730" y="3875"/>
                </a:lnTo>
                <a:lnTo>
                  <a:pt x="7731" y="38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96" name="Freeform 404"/>
          <p:cNvSpPr>
            <a:spLocks/>
          </p:cNvSpPr>
          <p:nvPr/>
        </p:nvSpPr>
        <p:spPr bwMode="auto">
          <a:xfrm>
            <a:off x="6880225" y="3605213"/>
            <a:ext cx="373063" cy="374650"/>
          </a:xfrm>
          <a:custGeom>
            <a:avLst/>
            <a:gdLst>
              <a:gd name="T0" fmla="*/ 966 w 967"/>
              <a:gd name="T1" fmla="*/ 484 h 969"/>
              <a:gd name="T2" fmla="*/ 825 w 967"/>
              <a:gd name="T3" fmla="*/ 141 h 969"/>
              <a:gd name="T4" fmla="*/ 483 w 967"/>
              <a:gd name="T5" fmla="*/ 0 h 969"/>
              <a:gd name="T6" fmla="*/ 141 w 967"/>
              <a:gd name="T7" fmla="*/ 141 h 969"/>
              <a:gd name="T8" fmla="*/ 0 w 967"/>
              <a:gd name="T9" fmla="*/ 484 h 969"/>
              <a:gd name="T10" fmla="*/ 141 w 967"/>
              <a:gd name="T11" fmla="*/ 827 h 969"/>
              <a:gd name="T12" fmla="*/ 483 w 967"/>
              <a:gd name="T13" fmla="*/ 969 h 969"/>
              <a:gd name="T14" fmla="*/ 825 w 967"/>
              <a:gd name="T15" fmla="*/ 827 h 969"/>
              <a:gd name="T16" fmla="*/ 966 w 967"/>
              <a:gd name="T17" fmla="*/ 484 h 969"/>
              <a:gd name="T18" fmla="*/ 967 w 967"/>
              <a:gd name="T19" fmla="*/ 484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9">
                <a:moveTo>
                  <a:pt x="966" y="484"/>
                </a:moveTo>
                <a:lnTo>
                  <a:pt x="825" y="141"/>
                </a:lnTo>
                <a:lnTo>
                  <a:pt x="483" y="0"/>
                </a:lnTo>
                <a:lnTo>
                  <a:pt x="141" y="141"/>
                </a:lnTo>
                <a:lnTo>
                  <a:pt x="0" y="484"/>
                </a:lnTo>
                <a:lnTo>
                  <a:pt x="141" y="827"/>
                </a:lnTo>
                <a:lnTo>
                  <a:pt x="483" y="969"/>
                </a:lnTo>
                <a:lnTo>
                  <a:pt x="825" y="827"/>
                </a:lnTo>
                <a:lnTo>
                  <a:pt x="966" y="484"/>
                </a:lnTo>
                <a:lnTo>
                  <a:pt x="967" y="48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97" name="Freeform 405"/>
          <p:cNvSpPr>
            <a:spLocks/>
          </p:cNvSpPr>
          <p:nvPr/>
        </p:nvSpPr>
        <p:spPr bwMode="auto">
          <a:xfrm>
            <a:off x="6883400" y="3578225"/>
            <a:ext cx="369888" cy="428625"/>
          </a:xfrm>
          <a:custGeom>
            <a:avLst/>
            <a:gdLst>
              <a:gd name="T0" fmla="*/ 958 w 959"/>
              <a:gd name="T1" fmla="*/ 278 h 1110"/>
              <a:gd name="T2" fmla="*/ 479 w 959"/>
              <a:gd name="T3" fmla="*/ 0 h 1110"/>
              <a:gd name="T4" fmla="*/ 0 w 959"/>
              <a:gd name="T5" fmla="*/ 278 h 1110"/>
              <a:gd name="T6" fmla="*/ 0 w 959"/>
              <a:gd name="T7" fmla="*/ 833 h 1110"/>
              <a:gd name="T8" fmla="*/ 479 w 959"/>
              <a:gd name="T9" fmla="*/ 1110 h 1110"/>
              <a:gd name="T10" fmla="*/ 958 w 959"/>
              <a:gd name="T11" fmla="*/ 833 h 1110"/>
              <a:gd name="T12" fmla="*/ 958 w 959"/>
              <a:gd name="T13" fmla="*/ 278 h 1110"/>
              <a:gd name="T14" fmla="*/ 959 w 959"/>
              <a:gd name="T15" fmla="*/ 278 h 1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9" h="1110">
                <a:moveTo>
                  <a:pt x="958" y="278"/>
                </a:moveTo>
                <a:lnTo>
                  <a:pt x="479" y="0"/>
                </a:lnTo>
                <a:lnTo>
                  <a:pt x="0" y="278"/>
                </a:lnTo>
                <a:lnTo>
                  <a:pt x="0" y="833"/>
                </a:lnTo>
                <a:lnTo>
                  <a:pt x="479" y="1110"/>
                </a:lnTo>
                <a:lnTo>
                  <a:pt x="958" y="833"/>
                </a:lnTo>
                <a:lnTo>
                  <a:pt x="958" y="278"/>
                </a:lnTo>
                <a:lnTo>
                  <a:pt x="959" y="27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98" name="Freeform 406"/>
          <p:cNvSpPr>
            <a:spLocks/>
          </p:cNvSpPr>
          <p:nvPr/>
        </p:nvSpPr>
        <p:spPr bwMode="auto">
          <a:xfrm>
            <a:off x="6883400" y="1335088"/>
            <a:ext cx="369888" cy="428625"/>
          </a:xfrm>
          <a:custGeom>
            <a:avLst/>
            <a:gdLst>
              <a:gd name="T0" fmla="*/ 958 w 959"/>
              <a:gd name="T1" fmla="*/ 832 h 1110"/>
              <a:gd name="T2" fmla="*/ 479 w 959"/>
              <a:gd name="T3" fmla="*/ 1110 h 1110"/>
              <a:gd name="T4" fmla="*/ 0 w 959"/>
              <a:gd name="T5" fmla="*/ 832 h 1110"/>
              <a:gd name="T6" fmla="*/ 0 w 959"/>
              <a:gd name="T7" fmla="*/ 277 h 1110"/>
              <a:gd name="T8" fmla="*/ 479 w 959"/>
              <a:gd name="T9" fmla="*/ 0 h 1110"/>
              <a:gd name="T10" fmla="*/ 958 w 959"/>
              <a:gd name="T11" fmla="*/ 277 h 1110"/>
              <a:gd name="T12" fmla="*/ 958 w 959"/>
              <a:gd name="T13" fmla="*/ 832 h 1110"/>
              <a:gd name="T14" fmla="*/ 959 w 959"/>
              <a:gd name="T15" fmla="*/ 832 h 1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9" h="1110">
                <a:moveTo>
                  <a:pt x="958" y="832"/>
                </a:moveTo>
                <a:lnTo>
                  <a:pt x="479" y="1110"/>
                </a:lnTo>
                <a:lnTo>
                  <a:pt x="0" y="832"/>
                </a:lnTo>
                <a:lnTo>
                  <a:pt x="0" y="277"/>
                </a:lnTo>
                <a:lnTo>
                  <a:pt x="479" y="0"/>
                </a:lnTo>
                <a:lnTo>
                  <a:pt x="958" y="277"/>
                </a:lnTo>
                <a:lnTo>
                  <a:pt x="958" y="832"/>
                </a:lnTo>
                <a:lnTo>
                  <a:pt x="959" y="83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199" name="Freeform 407"/>
          <p:cNvSpPr>
            <a:spLocks/>
          </p:cNvSpPr>
          <p:nvPr/>
        </p:nvSpPr>
        <p:spPr bwMode="auto">
          <a:xfrm>
            <a:off x="6880225" y="1362075"/>
            <a:ext cx="373063" cy="374650"/>
          </a:xfrm>
          <a:custGeom>
            <a:avLst/>
            <a:gdLst>
              <a:gd name="T0" fmla="*/ 966 w 967"/>
              <a:gd name="T1" fmla="*/ 484 h 968"/>
              <a:gd name="T2" fmla="*/ 825 w 967"/>
              <a:gd name="T3" fmla="*/ 142 h 968"/>
              <a:gd name="T4" fmla="*/ 483 w 967"/>
              <a:gd name="T5" fmla="*/ 0 h 968"/>
              <a:gd name="T6" fmla="*/ 141 w 967"/>
              <a:gd name="T7" fmla="*/ 142 h 968"/>
              <a:gd name="T8" fmla="*/ 0 w 967"/>
              <a:gd name="T9" fmla="*/ 484 h 968"/>
              <a:gd name="T10" fmla="*/ 141 w 967"/>
              <a:gd name="T11" fmla="*/ 827 h 968"/>
              <a:gd name="T12" fmla="*/ 483 w 967"/>
              <a:gd name="T13" fmla="*/ 968 h 968"/>
              <a:gd name="T14" fmla="*/ 825 w 967"/>
              <a:gd name="T15" fmla="*/ 827 h 968"/>
              <a:gd name="T16" fmla="*/ 966 w 967"/>
              <a:gd name="T17" fmla="*/ 484 h 968"/>
              <a:gd name="T18" fmla="*/ 967 w 967"/>
              <a:gd name="T19" fmla="*/ 484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8">
                <a:moveTo>
                  <a:pt x="966" y="484"/>
                </a:moveTo>
                <a:lnTo>
                  <a:pt x="825" y="142"/>
                </a:lnTo>
                <a:lnTo>
                  <a:pt x="483" y="0"/>
                </a:lnTo>
                <a:lnTo>
                  <a:pt x="141" y="142"/>
                </a:lnTo>
                <a:lnTo>
                  <a:pt x="0" y="484"/>
                </a:lnTo>
                <a:lnTo>
                  <a:pt x="141" y="827"/>
                </a:lnTo>
                <a:lnTo>
                  <a:pt x="483" y="968"/>
                </a:lnTo>
                <a:lnTo>
                  <a:pt x="825" y="827"/>
                </a:lnTo>
                <a:lnTo>
                  <a:pt x="966" y="484"/>
                </a:lnTo>
                <a:lnTo>
                  <a:pt x="967" y="48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0" name="Freeform 408"/>
          <p:cNvSpPr>
            <a:spLocks/>
          </p:cNvSpPr>
          <p:nvPr/>
        </p:nvSpPr>
        <p:spPr bwMode="auto">
          <a:xfrm>
            <a:off x="5764213" y="2455863"/>
            <a:ext cx="369887" cy="428625"/>
          </a:xfrm>
          <a:custGeom>
            <a:avLst/>
            <a:gdLst>
              <a:gd name="T0" fmla="*/ 959 w 960"/>
              <a:gd name="T1" fmla="*/ 277 h 1110"/>
              <a:gd name="T2" fmla="*/ 480 w 960"/>
              <a:gd name="T3" fmla="*/ 0 h 1110"/>
              <a:gd name="T4" fmla="*/ 0 w 960"/>
              <a:gd name="T5" fmla="*/ 277 h 1110"/>
              <a:gd name="T6" fmla="*/ 0 w 960"/>
              <a:gd name="T7" fmla="*/ 832 h 1110"/>
              <a:gd name="T8" fmla="*/ 480 w 960"/>
              <a:gd name="T9" fmla="*/ 1110 h 1110"/>
              <a:gd name="T10" fmla="*/ 959 w 960"/>
              <a:gd name="T11" fmla="*/ 832 h 1110"/>
              <a:gd name="T12" fmla="*/ 959 w 960"/>
              <a:gd name="T13" fmla="*/ 277 h 1110"/>
              <a:gd name="T14" fmla="*/ 960 w 960"/>
              <a:gd name="T15" fmla="*/ 277 h 1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0" h="1110">
                <a:moveTo>
                  <a:pt x="959" y="277"/>
                </a:moveTo>
                <a:lnTo>
                  <a:pt x="480" y="0"/>
                </a:lnTo>
                <a:lnTo>
                  <a:pt x="0" y="277"/>
                </a:lnTo>
                <a:lnTo>
                  <a:pt x="0" y="832"/>
                </a:lnTo>
                <a:lnTo>
                  <a:pt x="480" y="1110"/>
                </a:lnTo>
                <a:lnTo>
                  <a:pt x="959" y="832"/>
                </a:lnTo>
                <a:lnTo>
                  <a:pt x="959" y="277"/>
                </a:lnTo>
                <a:lnTo>
                  <a:pt x="960" y="2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1" name="Freeform 409"/>
          <p:cNvSpPr>
            <a:spLocks/>
          </p:cNvSpPr>
          <p:nvPr/>
        </p:nvSpPr>
        <p:spPr bwMode="auto">
          <a:xfrm>
            <a:off x="5759450" y="2482850"/>
            <a:ext cx="374650" cy="374650"/>
          </a:xfrm>
          <a:custGeom>
            <a:avLst/>
            <a:gdLst>
              <a:gd name="T0" fmla="*/ 966 w 967"/>
              <a:gd name="T1" fmla="*/ 485 h 969"/>
              <a:gd name="T2" fmla="*/ 825 w 967"/>
              <a:gd name="T3" fmla="*/ 143 h 969"/>
              <a:gd name="T4" fmla="*/ 483 w 967"/>
              <a:gd name="T5" fmla="*/ 0 h 969"/>
              <a:gd name="T6" fmla="*/ 141 w 967"/>
              <a:gd name="T7" fmla="*/ 143 h 969"/>
              <a:gd name="T8" fmla="*/ 0 w 967"/>
              <a:gd name="T9" fmla="*/ 485 h 969"/>
              <a:gd name="T10" fmla="*/ 141 w 967"/>
              <a:gd name="T11" fmla="*/ 827 h 969"/>
              <a:gd name="T12" fmla="*/ 483 w 967"/>
              <a:gd name="T13" fmla="*/ 969 h 969"/>
              <a:gd name="T14" fmla="*/ 825 w 967"/>
              <a:gd name="T15" fmla="*/ 827 h 969"/>
              <a:gd name="T16" fmla="*/ 966 w 967"/>
              <a:gd name="T17" fmla="*/ 485 h 969"/>
              <a:gd name="T18" fmla="*/ 967 w 967"/>
              <a:gd name="T19" fmla="*/ 485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9">
                <a:moveTo>
                  <a:pt x="966" y="485"/>
                </a:moveTo>
                <a:lnTo>
                  <a:pt x="825" y="143"/>
                </a:lnTo>
                <a:lnTo>
                  <a:pt x="483" y="0"/>
                </a:lnTo>
                <a:lnTo>
                  <a:pt x="141" y="143"/>
                </a:lnTo>
                <a:lnTo>
                  <a:pt x="0" y="485"/>
                </a:lnTo>
                <a:lnTo>
                  <a:pt x="141" y="827"/>
                </a:lnTo>
                <a:lnTo>
                  <a:pt x="483" y="969"/>
                </a:lnTo>
                <a:lnTo>
                  <a:pt x="825" y="827"/>
                </a:lnTo>
                <a:lnTo>
                  <a:pt x="966" y="485"/>
                </a:lnTo>
                <a:lnTo>
                  <a:pt x="967" y="4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2" name="Freeform 410"/>
          <p:cNvSpPr>
            <a:spLocks/>
          </p:cNvSpPr>
          <p:nvPr/>
        </p:nvSpPr>
        <p:spPr bwMode="auto">
          <a:xfrm>
            <a:off x="7999413" y="2455863"/>
            <a:ext cx="369887" cy="428625"/>
          </a:xfrm>
          <a:custGeom>
            <a:avLst/>
            <a:gdLst>
              <a:gd name="T0" fmla="*/ 959 w 960"/>
              <a:gd name="T1" fmla="*/ 277 h 1110"/>
              <a:gd name="T2" fmla="*/ 479 w 960"/>
              <a:gd name="T3" fmla="*/ 0 h 1110"/>
              <a:gd name="T4" fmla="*/ 0 w 960"/>
              <a:gd name="T5" fmla="*/ 277 h 1110"/>
              <a:gd name="T6" fmla="*/ 0 w 960"/>
              <a:gd name="T7" fmla="*/ 832 h 1110"/>
              <a:gd name="T8" fmla="*/ 479 w 960"/>
              <a:gd name="T9" fmla="*/ 1110 h 1110"/>
              <a:gd name="T10" fmla="*/ 959 w 960"/>
              <a:gd name="T11" fmla="*/ 832 h 1110"/>
              <a:gd name="T12" fmla="*/ 959 w 960"/>
              <a:gd name="T13" fmla="*/ 277 h 1110"/>
              <a:gd name="T14" fmla="*/ 960 w 960"/>
              <a:gd name="T15" fmla="*/ 277 h 1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0" h="1110">
                <a:moveTo>
                  <a:pt x="959" y="277"/>
                </a:moveTo>
                <a:lnTo>
                  <a:pt x="479" y="0"/>
                </a:lnTo>
                <a:lnTo>
                  <a:pt x="0" y="277"/>
                </a:lnTo>
                <a:lnTo>
                  <a:pt x="0" y="832"/>
                </a:lnTo>
                <a:lnTo>
                  <a:pt x="479" y="1110"/>
                </a:lnTo>
                <a:lnTo>
                  <a:pt x="959" y="832"/>
                </a:lnTo>
                <a:lnTo>
                  <a:pt x="959" y="277"/>
                </a:lnTo>
                <a:lnTo>
                  <a:pt x="960" y="2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3" name="Freeform 411"/>
          <p:cNvSpPr>
            <a:spLocks/>
          </p:cNvSpPr>
          <p:nvPr/>
        </p:nvSpPr>
        <p:spPr bwMode="auto">
          <a:xfrm>
            <a:off x="7999413" y="2482850"/>
            <a:ext cx="374650" cy="374650"/>
          </a:xfrm>
          <a:custGeom>
            <a:avLst/>
            <a:gdLst>
              <a:gd name="T0" fmla="*/ 966 w 968"/>
              <a:gd name="T1" fmla="*/ 485 h 969"/>
              <a:gd name="T2" fmla="*/ 825 w 968"/>
              <a:gd name="T3" fmla="*/ 143 h 969"/>
              <a:gd name="T4" fmla="*/ 483 w 968"/>
              <a:gd name="T5" fmla="*/ 0 h 969"/>
              <a:gd name="T6" fmla="*/ 143 w 968"/>
              <a:gd name="T7" fmla="*/ 143 h 969"/>
              <a:gd name="T8" fmla="*/ 0 w 968"/>
              <a:gd name="T9" fmla="*/ 485 h 969"/>
              <a:gd name="T10" fmla="*/ 143 w 968"/>
              <a:gd name="T11" fmla="*/ 827 h 969"/>
              <a:gd name="T12" fmla="*/ 483 w 968"/>
              <a:gd name="T13" fmla="*/ 969 h 969"/>
              <a:gd name="T14" fmla="*/ 825 w 968"/>
              <a:gd name="T15" fmla="*/ 827 h 969"/>
              <a:gd name="T16" fmla="*/ 966 w 968"/>
              <a:gd name="T17" fmla="*/ 485 h 969"/>
              <a:gd name="T18" fmla="*/ 968 w 968"/>
              <a:gd name="T19" fmla="*/ 485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8" h="969">
                <a:moveTo>
                  <a:pt x="966" y="485"/>
                </a:moveTo>
                <a:lnTo>
                  <a:pt x="825" y="143"/>
                </a:lnTo>
                <a:lnTo>
                  <a:pt x="483" y="0"/>
                </a:lnTo>
                <a:lnTo>
                  <a:pt x="143" y="143"/>
                </a:lnTo>
                <a:lnTo>
                  <a:pt x="0" y="485"/>
                </a:lnTo>
                <a:lnTo>
                  <a:pt x="143" y="827"/>
                </a:lnTo>
                <a:lnTo>
                  <a:pt x="483" y="969"/>
                </a:lnTo>
                <a:lnTo>
                  <a:pt x="825" y="827"/>
                </a:lnTo>
                <a:lnTo>
                  <a:pt x="966" y="485"/>
                </a:lnTo>
                <a:lnTo>
                  <a:pt x="968" y="4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4" name="Freeform 412"/>
          <p:cNvSpPr>
            <a:spLocks/>
          </p:cNvSpPr>
          <p:nvPr/>
        </p:nvSpPr>
        <p:spPr bwMode="auto">
          <a:xfrm>
            <a:off x="6319838" y="1922463"/>
            <a:ext cx="1493837" cy="1498600"/>
          </a:xfrm>
          <a:custGeom>
            <a:avLst/>
            <a:gdLst>
              <a:gd name="T0" fmla="*/ 3865 w 3866"/>
              <a:gd name="T1" fmla="*/ 1938 h 3875"/>
              <a:gd name="T2" fmla="*/ 3770 w 3866"/>
              <a:gd name="T3" fmla="*/ 1339 h 3875"/>
              <a:gd name="T4" fmla="*/ 3495 w 3866"/>
              <a:gd name="T5" fmla="*/ 799 h 3875"/>
              <a:gd name="T6" fmla="*/ 3068 w 3866"/>
              <a:gd name="T7" fmla="*/ 370 h 3875"/>
              <a:gd name="T8" fmla="*/ 2529 w 3866"/>
              <a:gd name="T9" fmla="*/ 96 h 3875"/>
              <a:gd name="T10" fmla="*/ 1932 w 3866"/>
              <a:gd name="T11" fmla="*/ 0 h 3875"/>
              <a:gd name="T12" fmla="*/ 1335 w 3866"/>
              <a:gd name="T13" fmla="*/ 96 h 3875"/>
              <a:gd name="T14" fmla="*/ 796 w 3866"/>
              <a:gd name="T15" fmla="*/ 370 h 3875"/>
              <a:gd name="T16" fmla="*/ 369 w 3866"/>
              <a:gd name="T17" fmla="*/ 799 h 3875"/>
              <a:gd name="T18" fmla="*/ 95 w 3866"/>
              <a:gd name="T19" fmla="*/ 1339 h 3875"/>
              <a:gd name="T20" fmla="*/ 0 w 3866"/>
              <a:gd name="T21" fmla="*/ 1938 h 3875"/>
              <a:gd name="T22" fmla="*/ 95 w 3866"/>
              <a:gd name="T23" fmla="*/ 2537 h 3875"/>
              <a:gd name="T24" fmla="*/ 369 w 3866"/>
              <a:gd name="T25" fmla="*/ 3077 h 3875"/>
              <a:gd name="T26" fmla="*/ 796 w 3866"/>
              <a:gd name="T27" fmla="*/ 3505 h 3875"/>
              <a:gd name="T28" fmla="*/ 1335 w 3866"/>
              <a:gd name="T29" fmla="*/ 3780 h 3875"/>
              <a:gd name="T30" fmla="*/ 1932 w 3866"/>
              <a:gd name="T31" fmla="*/ 3875 h 3875"/>
              <a:gd name="T32" fmla="*/ 2529 w 3866"/>
              <a:gd name="T33" fmla="*/ 3780 h 3875"/>
              <a:gd name="T34" fmla="*/ 3068 w 3866"/>
              <a:gd name="T35" fmla="*/ 3505 h 3875"/>
              <a:gd name="T36" fmla="*/ 3495 w 3866"/>
              <a:gd name="T37" fmla="*/ 3077 h 3875"/>
              <a:gd name="T38" fmla="*/ 3770 w 3866"/>
              <a:gd name="T39" fmla="*/ 2537 h 3875"/>
              <a:gd name="T40" fmla="*/ 3865 w 3866"/>
              <a:gd name="T41" fmla="*/ 1938 h 3875"/>
              <a:gd name="T42" fmla="*/ 3866 w 3866"/>
              <a:gd name="T43" fmla="*/ 1938 h 3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66" h="3875">
                <a:moveTo>
                  <a:pt x="3865" y="1938"/>
                </a:moveTo>
                <a:lnTo>
                  <a:pt x="3770" y="1339"/>
                </a:lnTo>
                <a:lnTo>
                  <a:pt x="3495" y="799"/>
                </a:lnTo>
                <a:lnTo>
                  <a:pt x="3068" y="370"/>
                </a:lnTo>
                <a:lnTo>
                  <a:pt x="2529" y="96"/>
                </a:lnTo>
                <a:lnTo>
                  <a:pt x="1932" y="0"/>
                </a:lnTo>
                <a:lnTo>
                  <a:pt x="1335" y="96"/>
                </a:lnTo>
                <a:lnTo>
                  <a:pt x="796" y="370"/>
                </a:lnTo>
                <a:lnTo>
                  <a:pt x="369" y="799"/>
                </a:lnTo>
                <a:lnTo>
                  <a:pt x="95" y="1339"/>
                </a:lnTo>
                <a:lnTo>
                  <a:pt x="0" y="1938"/>
                </a:lnTo>
                <a:lnTo>
                  <a:pt x="95" y="2537"/>
                </a:lnTo>
                <a:lnTo>
                  <a:pt x="369" y="3077"/>
                </a:lnTo>
                <a:lnTo>
                  <a:pt x="796" y="3505"/>
                </a:lnTo>
                <a:lnTo>
                  <a:pt x="1335" y="3780"/>
                </a:lnTo>
                <a:lnTo>
                  <a:pt x="1932" y="3875"/>
                </a:lnTo>
                <a:lnTo>
                  <a:pt x="2529" y="3780"/>
                </a:lnTo>
                <a:lnTo>
                  <a:pt x="3068" y="3505"/>
                </a:lnTo>
                <a:lnTo>
                  <a:pt x="3495" y="3077"/>
                </a:lnTo>
                <a:lnTo>
                  <a:pt x="3770" y="2537"/>
                </a:lnTo>
                <a:lnTo>
                  <a:pt x="3865" y="1938"/>
                </a:lnTo>
                <a:lnTo>
                  <a:pt x="3866" y="193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5" name="Freeform 413"/>
          <p:cNvSpPr>
            <a:spLocks/>
          </p:cNvSpPr>
          <p:nvPr/>
        </p:nvSpPr>
        <p:spPr bwMode="auto">
          <a:xfrm>
            <a:off x="6956425" y="2235200"/>
            <a:ext cx="4763" cy="80963"/>
          </a:xfrm>
          <a:custGeom>
            <a:avLst/>
            <a:gdLst>
              <a:gd name="T0" fmla="*/ 0 w 1"/>
              <a:gd name="T1" fmla="*/ 0 h 201"/>
              <a:gd name="T2" fmla="*/ 0 w 1"/>
              <a:gd name="T3" fmla="*/ 201 h 201"/>
              <a:gd name="T4" fmla="*/ 1 w 1"/>
              <a:gd name="T5" fmla="*/ 201 h 201"/>
            </a:gdLst>
            <a:ahLst/>
            <a:cxnLst>
              <a:cxn ang="0">
                <a:pos x="T0" y="T1"/>
              </a:cxn>
              <a:cxn ang="0">
                <a:pos x="T2" y="T3"/>
              </a:cxn>
              <a:cxn ang="0">
                <a:pos x="T4" y="T5"/>
              </a:cxn>
            </a:cxnLst>
            <a:rect l="0" t="0" r="r" b="b"/>
            <a:pathLst>
              <a:path w="1" h="201">
                <a:moveTo>
                  <a:pt x="0" y="0"/>
                </a:moveTo>
                <a:lnTo>
                  <a:pt x="0" y="201"/>
                </a:lnTo>
                <a:lnTo>
                  <a:pt x="1" y="20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6" name="Freeform 414"/>
          <p:cNvSpPr>
            <a:spLocks/>
          </p:cNvSpPr>
          <p:nvPr/>
        </p:nvSpPr>
        <p:spPr bwMode="auto">
          <a:xfrm>
            <a:off x="7180263" y="2235200"/>
            <a:ext cx="4762" cy="80963"/>
          </a:xfrm>
          <a:custGeom>
            <a:avLst/>
            <a:gdLst>
              <a:gd name="T0" fmla="*/ 0 w 1"/>
              <a:gd name="T1" fmla="*/ 0 h 201"/>
              <a:gd name="T2" fmla="*/ 0 w 1"/>
              <a:gd name="T3" fmla="*/ 201 h 201"/>
              <a:gd name="T4" fmla="*/ 1 w 1"/>
              <a:gd name="T5" fmla="*/ 201 h 201"/>
            </a:gdLst>
            <a:ahLst/>
            <a:cxnLst>
              <a:cxn ang="0">
                <a:pos x="T0" y="T1"/>
              </a:cxn>
              <a:cxn ang="0">
                <a:pos x="T2" y="T3"/>
              </a:cxn>
              <a:cxn ang="0">
                <a:pos x="T4" y="T5"/>
              </a:cxn>
            </a:cxnLst>
            <a:rect l="0" t="0" r="r" b="b"/>
            <a:pathLst>
              <a:path w="1" h="201">
                <a:moveTo>
                  <a:pt x="0" y="0"/>
                </a:moveTo>
                <a:lnTo>
                  <a:pt x="0" y="201"/>
                </a:lnTo>
                <a:lnTo>
                  <a:pt x="1" y="20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7" name="Freeform 415"/>
          <p:cNvSpPr>
            <a:spLocks/>
          </p:cNvSpPr>
          <p:nvPr/>
        </p:nvSpPr>
        <p:spPr bwMode="auto">
          <a:xfrm>
            <a:off x="6956425" y="2235200"/>
            <a:ext cx="223838" cy="3175"/>
          </a:xfrm>
          <a:custGeom>
            <a:avLst/>
            <a:gdLst>
              <a:gd name="T0" fmla="*/ 0 w 580"/>
              <a:gd name="T1" fmla="*/ 579 w 580"/>
              <a:gd name="T2" fmla="*/ 580 w 580"/>
            </a:gdLst>
            <a:ahLst/>
            <a:cxnLst>
              <a:cxn ang="0">
                <a:pos x="T0" y="0"/>
              </a:cxn>
              <a:cxn ang="0">
                <a:pos x="T1" y="0"/>
              </a:cxn>
              <a:cxn ang="0">
                <a:pos x="T2" y="0"/>
              </a:cxn>
            </a:cxnLst>
            <a:rect l="0" t="0" r="r" b="b"/>
            <a:pathLst>
              <a:path w="580">
                <a:moveTo>
                  <a:pt x="0" y="0"/>
                </a:moveTo>
                <a:lnTo>
                  <a:pt x="579" y="0"/>
                </a:lnTo>
                <a:lnTo>
                  <a:pt x="5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8" name="Freeform 416"/>
          <p:cNvSpPr>
            <a:spLocks/>
          </p:cNvSpPr>
          <p:nvPr/>
        </p:nvSpPr>
        <p:spPr bwMode="auto">
          <a:xfrm>
            <a:off x="6956425" y="2393950"/>
            <a:ext cx="31750" cy="3175"/>
          </a:xfrm>
          <a:custGeom>
            <a:avLst/>
            <a:gdLst>
              <a:gd name="T0" fmla="*/ 0 w 79"/>
              <a:gd name="T1" fmla="*/ 78 w 79"/>
              <a:gd name="T2" fmla="*/ 79 w 79"/>
            </a:gdLst>
            <a:ahLst/>
            <a:cxnLst>
              <a:cxn ang="0">
                <a:pos x="T0" y="0"/>
              </a:cxn>
              <a:cxn ang="0">
                <a:pos x="T1" y="0"/>
              </a:cxn>
              <a:cxn ang="0">
                <a:pos x="T2" y="0"/>
              </a:cxn>
            </a:cxnLst>
            <a:rect l="0" t="0" r="r" b="b"/>
            <a:pathLst>
              <a:path w="79">
                <a:moveTo>
                  <a:pt x="0" y="0"/>
                </a:moveTo>
                <a:lnTo>
                  <a:pt x="78" y="0"/>
                </a:lnTo>
                <a:lnTo>
                  <a:pt x="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09" name="Freeform 417"/>
          <p:cNvSpPr>
            <a:spLocks/>
          </p:cNvSpPr>
          <p:nvPr/>
        </p:nvSpPr>
        <p:spPr bwMode="auto">
          <a:xfrm>
            <a:off x="7007225" y="2393950"/>
            <a:ext cx="49213"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0" name="Freeform 418"/>
          <p:cNvSpPr>
            <a:spLocks/>
          </p:cNvSpPr>
          <p:nvPr/>
        </p:nvSpPr>
        <p:spPr bwMode="auto">
          <a:xfrm>
            <a:off x="7080250" y="2393950"/>
            <a:ext cx="46038" cy="3175"/>
          </a:xfrm>
          <a:custGeom>
            <a:avLst/>
            <a:gdLst>
              <a:gd name="T0" fmla="*/ 0 w 122"/>
              <a:gd name="T1" fmla="*/ 121 w 122"/>
              <a:gd name="T2" fmla="*/ 122 w 122"/>
            </a:gdLst>
            <a:ahLst/>
            <a:cxnLst>
              <a:cxn ang="0">
                <a:pos x="T0" y="0"/>
              </a:cxn>
              <a:cxn ang="0">
                <a:pos x="T1" y="0"/>
              </a:cxn>
              <a:cxn ang="0">
                <a:pos x="T2" y="0"/>
              </a:cxn>
            </a:cxnLst>
            <a:rect l="0" t="0" r="r" b="b"/>
            <a:pathLst>
              <a:path w="122">
                <a:moveTo>
                  <a:pt x="0" y="0"/>
                </a:moveTo>
                <a:lnTo>
                  <a:pt x="121" y="0"/>
                </a:lnTo>
                <a:lnTo>
                  <a:pt x="1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1" name="Freeform 419"/>
          <p:cNvSpPr>
            <a:spLocks/>
          </p:cNvSpPr>
          <p:nvPr/>
        </p:nvSpPr>
        <p:spPr bwMode="auto">
          <a:xfrm>
            <a:off x="7150100" y="2393950"/>
            <a:ext cx="30163" cy="3175"/>
          </a:xfrm>
          <a:custGeom>
            <a:avLst/>
            <a:gdLst>
              <a:gd name="T0" fmla="*/ 0 w 80"/>
              <a:gd name="T1" fmla="*/ 79 w 80"/>
              <a:gd name="T2" fmla="*/ 80 w 80"/>
            </a:gdLst>
            <a:ahLst/>
            <a:cxnLst>
              <a:cxn ang="0">
                <a:pos x="T0" y="0"/>
              </a:cxn>
              <a:cxn ang="0">
                <a:pos x="T1" y="0"/>
              </a:cxn>
              <a:cxn ang="0">
                <a:pos x="T2" y="0"/>
              </a:cxn>
            </a:cxnLst>
            <a:rect l="0" t="0" r="r" b="b"/>
            <a:pathLst>
              <a:path w="80">
                <a:moveTo>
                  <a:pt x="0" y="0"/>
                </a:moveTo>
                <a:lnTo>
                  <a:pt x="79" y="0"/>
                </a:lnTo>
                <a:lnTo>
                  <a:pt x="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2" name="Freeform 420"/>
          <p:cNvSpPr>
            <a:spLocks/>
          </p:cNvSpPr>
          <p:nvPr/>
        </p:nvSpPr>
        <p:spPr bwMode="auto">
          <a:xfrm>
            <a:off x="7516813" y="2752725"/>
            <a:ext cx="3175" cy="30163"/>
          </a:xfrm>
          <a:custGeom>
            <a:avLst/>
            <a:gdLst>
              <a:gd name="T0" fmla="*/ 0 w 1"/>
              <a:gd name="T1" fmla="*/ 78 h 78"/>
              <a:gd name="T2" fmla="*/ 0 w 1"/>
              <a:gd name="T3" fmla="*/ 0 h 78"/>
              <a:gd name="T4" fmla="*/ 1 w 1"/>
              <a:gd name="T5" fmla="*/ 0 h 78"/>
            </a:gdLst>
            <a:ahLst/>
            <a:cxnLst>
              <a:cxn ang="0">
                <a:pos x="T0" y="T1"/>
              </a:cxn>
              <a:cxn ang="0">
                <a:pos x="T2" y="T3"/>
              </a:cxn>
              <a:cxn ang="0">
                <a:pos x="T4" y="T5"/>
              </a:cxn>
            </a:cxnLst>
            <a:rect l="0" t="0" r="r" b="b"/>
            <a:pathLst>
              <a:path w="1" h="78">
                <a:moveTo>
                  <a:pt x="0"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3" name="Freeform 421"/>
          <p:cNvSpPr>
            <a:spLocks/>
          </p:cNvSpPr>
          <p:nvPr/>
        </p:nvSpPr>
        <p:spPr bwMode="auto">
          <a:xfrm>
            <a:off x="7516813" y="2682875"/>
            <a:ext cx="3175" cy="46038"/>
          </a:xfrm>
          <a:custGeom>
            <a:avLst/>
            <a:gdLst>
              <a:gd name="T0" fmla="*/ 0 w 1"/>
              <a:gd name="T1" fmla="*/ 121 h 121"/>
              <a:gd name="T2" fmla="*/ 0 w 1"/>
              <a:gd name="T3" fmla="*/ 0 h 121"/>
              <a:gd name="T4" fmla="*/ 1 w 1"/>
              <a:gd name="T5" fmla="*/ 0 h 121"/>
            </a:gdLst>
            <a:ahLst/>
            <a:cxnLst>
              <a:cxn ang="0">
                <a:pos x="T0" y="T1"/>
              </a:cxn>
              <a:cxn ang="0">
                <a:pos x="T2" y="T3"/>
              </a:cxn>
              <a:cxn ang="0">
                <a:pos x="T4" y="T5"/>
              </a:cxn>
            </a:cxnLst>
            <a:rect l="0" t="0" r="r" b="b"/>
            <a:pathLst>
              <a:path w="1" h="121">
                <a:moveTo>
                  <a:pt x="0" y="1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4" name="Freeform 422"/>
          <p:cNvSpPr>
            <a:spLocks/>
          </p:cNvSpPr>
          <p:nvPr/>
        </p:nvSpPr>
        <p:spPr bwMode="auto">
          <a:xfrm>
            <a:off x="7516813" y="2613025"/>
            <a:ext cx="3175" cy="47625"/>
          </a:xfrm>
          <a:custGeom>
            <a:avLst/>
            <a:gdLst>
              <a:gd name="T0" fmla="*/ 0 w 1"/>
              <a:gd name="T1" fmla="*/ 121 h 121"/>
              <a:gd name="T2" fmla="*/ 0 w 1"/>
              <a:gd name="T3" fmla="*/ 0 h 121"/>
              <a:gd name="T4" fmla="*/ 1 w 1"/>
              <a:gd name="T5" fmla="*/ 0 h 121"/>
            </a:gdLst>
            <a:ahLst/>
            <a:cxnLst>
              <a:cxn ang="0">
                <a:pos x="T0" y="T1"/>
              </a:cxn>
              <a:cxn ang="0">
                <a:pos x="T2" y="T3"/>
              </a:cxn>
              <a:cxn ang="0">
                <a:pos x="T4" y="T5"/>
              </a:cxn>
            </a:cxnLst>
            <a:rect l="0" t="0" r="r" b="b"/>
            <a:pathLst>
              <a:path w="1" h="121">
                <a:moveTo>
                  <a:pt x="0" y="1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5" name="Freeform 423"/>
          <p:cNvSpPr>
            <a:spLocks/>
          </p:cNvSpPr>
          <p:nvPr/>
        </p:nvSpPr>
        <p:spPr bwMode="auto">
          <a:xfrm>
            <a:off x="7516813" y="2559050"/>
            <a:ext cx="3175" cy="31750"/>
          </a:xfrm>
          <a:custGeom>
            <a:avLst/>
            <a:gdLst>
              <a:gd name="T0" fmla="*/ 0 w 1"/>
              <a:gd name="T1" fmla="*/ 78 h 78"/>
              <a:gd name="T2" fmla="*/ 0 w 1"/>
              <a:gd name="T3" fmla="*/ 0 h 78"/>
              <a:gd name="T4" fmla="*/ 1 w 1"/>
              <a:gd name="T5" fmla="*/ 0 h 78"/>
            </a:gdLst>
            <a:ahLst/>
            <a:cxnLst>
              <a:cxn ang="0">
                <a:pos x="T0" y="T1"/>
              </a:cxn>
              <a:cxn ang="0">
                <a:pos x="T2" y="T3"/>
              </a:cxn>
              <a:cxn ang="0">
                <a:pos x="T4" y="T5"/>
              </a:cxn>
            </a:cxnLst>
            <a:rect l="0" t="0" r="r" b="b"/>
            <a:pathLst>
              <a:path w="1" h="78">
                <a:moveTo>
                  <a:pt x="0"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6" name="Freeform 424"/>
          <p:cNvSpPr>
            <a:spLocks/>
          </p:cNvSpPr>
          <p:nvPr/>
        </p:nvSpPr>
        <p:spPr bwMode="auto">
          <a:xfrm>
            <a:off x="7362825" y="2752725"/>
            <a:ext cx="3175" cy="30163"/>
          </a:xfrm>
          <a:custGeom>
            <a:avLst/>
            <a:gdLst>
              <a:gd name="T0" fmla="*/ 0 w 1"/>
              <a:gd name="T1" fmla="*/ 78 h 78"/>
              <a:gd name="T2" fmla="*/ 0 w 1"/>
              <a:gd name="T3" fmla="*/ 0 h 78"/>
              <a:gd name="T4" fmla="*/ 1 w 1"/>
              <a:gd name="T5" fmla="*/ 0 h 78"/>
            </a:gdLst>
            <a:ahLst/>
            <a:cxnLst>
              <a:cxn ang="0">
                <a:pos x="T0" y="T1"/>
              </a:cxn>
              <a:cxn ang="0">
                <a:pos x="T2" y="T3"/>
              </a:cxn>
              <a:cxn ang="0">
                <a:pos x="T4" y="T5"/>
              </a:cxn>
            </a:cxnLst>
            <a:rect l="0" t="0" r="r" b="b"/>
            <a:pathLst>
              <a:path w="1" h="78">
                <a:moveTo>
                  <a:pt x="0"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7" name="Freeform 425"/>
          <p:cNvSpPr>
            <a:spLocks/>
          </p:cNvSpPr>
          <p:nvPr/>
        </p:nvSpPr>
        <p:spPr bwMode="auto">
          <a:xfrm>
            <a:off x="7362825" y="2682875"/>
            <a:ext cx="3175" cy="46038"/>
          </a:xfrm>
          <a:custGeom>
            <a:avLst/>
            <a:gdLst>
              <a:gd name="T0" fmla="*/ 0 w 1"/>
              <a:gd name="T1" fmla="*/ 121 h 121"/>
              <a:gd name="T2" fmla="*/ 0 w 1"/>
              <a:gd name="T3" fmla="*/ 0 h 121"/>
              <a:gd name="T4" fmla="*/ 1 w 1"/>
              <a:gd name="T5" fmla="*/ 0 h 121"/>
            </a:gdLst>
            <a:ahLst/>
            <a:cxnLst>
              <a:cxn ang="0">
                <a:pos x="T0" y="T1"/>
              </a:cxn>
              <a:cxn ang="0">
                <a:pos x="T2" y="T3"/>
              </a:cxn>
              <a:cxn ang="0">
                <a:pos x="T4" y="T5"/>
              </a:cxn>
            </a:cxnLst>
            <a:rect l="0" t="0" r="r" b="b"/>
            <a:pathLst>
              <a:path w="1" h="121">
                <a:moveTo>
                  <a:pt x="0" y="1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8" name="Freeform 426"/>
          <p:cNvSpPr>
            <a:spLocks/>
          </p:cNvSpPr>
          <p:nvPr/>
        </p:nvSpPr>
        <p:spPr bwMode="auto">
          <a:xfrm>
            <a:off x="7362825" y="2613025"/>
            <a:ext cx="3175" cy="47625"/>
          </a:xfrm>
          <a:custGeom>
            <a:avLst/>
            <a:gdLst>
              <a:gd name="T0" fmla="*/ 0 w 1"/>
              <a:gd name="T1" fmla="*/ 121 h 121"/>
              <a:gd name="T2" fmla="*/ 0 w 1"/>
              <a:gd name="T3" fmla="*/ 0 h 121"/>
              <a:gd name="T4" fmla="*/ 1 w 1"/>
              <a:gd name="T5" fmla="*/ 0 h 121"/>
            </a:gdLst>
            <a:ahLst/>
            <a:cxnLst>
              <a:cxn ang="0">
                <a:pos x="T0" y="T1"/>
              </a:cxn>
              <a:cxn ang="0">
                <a:pos x="T2" y="T3"/>
              </a:cxn>
              <a:cxn ang="0">
                <a:pos x="T4" y="T5"/>
              </a:cxn>
            </a:cxnLst>
            <a:rect l="0" t="0" r="r" b="b"/>
            <a:pathLst>
              <a:path w="1" h="121">
                <a:moveTo>
                  <a:pt x="0" y="1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19" name="Freeform 427"/>
          <p:cNvSpPr>
            <a:spLocks/>
          </p:cNvSpPr>
          <p:nvPr/>
        </p:nvSpPr>
        <p:spPr bwMode="auto">
          <a:xfrm>
            <a:off x="7362825" y="2559050"/>
            <a:ext cx="3175" cy="31750"/>
          </a:xfrm>
          <a:custGeom>
            <a:avLst/>
            <a:gdLst>
              <a:gd name="T0" fmla="*/ 0 w 1"/>
              <a:gd name="T1" fmla="*/ 78 h 78"/>
              <a:gd name="T2" fmla="*/ 0 w 1"/>
              <a:gd name="T3" fmla="*/ 0 h 78"/>
              <a:gd name="T4" fmla="*/ 1 w 1"/>
              <a:gd name="T5" fmla="*/ 0 h 78"/>
            </a:gdLst>
            <a:ahLst/>
            <a:cxnLst>
              <a:cxn ang="0">
                <a:pos x="T0" y="T1"/>
              </a:cxn>
              <a:cxn ang="0">
                <a:pos x="T2" y="T3"/>
              </a:cxn>
              <a:cxn ang="0">
                <a:pos x="T4" y="T5"/>
              </a:cxn>
            </a:cxnLst>
            <a:rect l="0" t="0" r="r" b="b"/>
            <a:pathLst>
              <a:path w="1" h="78">
                <a:moveTo>
                  <a:pt x="0" y="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0" name="Freeform 428"/>
          <p:cNvSpPr>
            <a:spLocks/>
          </p:cNvSpPr>
          <p:nvPr/>
        </p:nvSpPr>
        <p:spPr bwMode="auto">
          <a:xfrm>
            <a:off x="7423150" y="2782888"/>
            <a:ext cx="34925" cy="4762"/>
          </a:xfrm>
          <a:custGeom>
            <a:avLst/>
            <a:gdLst>
              <a:gd name="T0" fmla="*/ 0 w 96"/>
              <a:gd name="T1" fmla="*/ 95 w 96"/>
              <a:gd name="T2" fmla="*/ 96 w 96"/>
            </a:gdLst>
            <a:ahLst/>
            <a:cxnLst>
              <a:cxn ang="0">
                <a:pos x="T0" y="0"/>
              </a:cxn>
              <a:cxn ang="0">
                <a:pos x="T1" y="0"/>
              </a:cxn>
              <a:cxn ang="0">
                <a:pos x="T2" y="0"/>
              </a:cxn>
            </a:cxnLst>
            <a:rect l="0" t="0" r="r" b="b"/>
            <a:pathLst>
              <a:path w="96">
                <a:moveTo>
                  <a:pt x="0" y="0"/>
                </a:moveTo>
                <a:lnTo>
                  <a:pt x="95" y="0"/>
                </a:lnTo>
                <a:lnTo>
                  <a:pt x="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1" name="Freeform 429"/>
          <p:cNvSpPr>
            <a:spLocks/>
          </p:cNvSpPr>
          <p:nvPr/>
        </p:nvSpPr>
        <p:spPr bwMode="auto">
          <a:xfrm>
            <a:off x="7481888" y="2782888"/>
            <a:ext cx="38100" cy="4762"/>
          </a:xfrm>
          <a:custGeom>
            <a:avLst/>
            <a:gdLst>
              <a:gd name="T0" fmla="*/ 0 w 94"/>
              <a:gd name="T1" fmla="*/ 93 w 94"/>
              <a:gd name="T2" fmla="*/ 94 w 94"/>
            </a:gdLst>
            <a:ahLst/>
            <a:cxnLst>
              <a:cxn ang="0">
                <a:pos x="T0" y="0"/>
              </a:cxn>
              <a:cxn ang="0">
                <a:pos x="T1" y="0"/>
              </a:cxn>
              <a:cxn ang="0">
                <a:pos x="T2" y="0"/>
              </a:cxn>
            </a:cxnLst>
            <a:rect l="0" t="0" r="r" b="b"/>
            <a:pathLst>
              <a:path w="94">
                <a:moveTo>
                  <a:pt x="0" y="0"/>
                </a:moveTo>
                <a:lnTo>
                  <a:pt x="93" y="0"/>
                </a:lnTo>
                <a:lnTo>
                  <a:pt x="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2" name="Freeform 430"/>
          <p:cNvSpPr>
            <a:spLocks/>
          </p:cNvSpPr>
          <p:nvPr/>
        </p:nvSpPr>
        <p:spPr bwMode="auto">
          <a:xfrm>
            <a:off x="7423150" y="2559050"/>
            <a:ext cx="34925" cy="4763"/>
          </a:xfrm>
          <a:custGeom>
            <a:avLst/>
            <a:gdLst>
              <a:gd name="T0" fmla="*/ 0 w 96"/>
              <a:gd name="T1" fmla="*/ 95 w 96"/>
              <a:gd name="T2" fmla="*/ 96 w 96"/>
            </a:gdLst>
            <a:ahLst/>
            <a:cxnLst>
              <a:cxn ang="0">
                <a:pos x="T0" y="0"/>
              </a:cxn>
              <a:cxn ang="0">
                <a:pos x="T1" y="0"/>
              </a:cxn>
              <a:cxn ang="0">
                <a:pos x="T2" y="0"/>
              </a:cxn>
            </a:cxnLst>
            <a:rect l="0" t="0" r="r" b="b"/>
            <a:pathLst>
              <a:path w="96">
                <a:moveTo>
                  <a:pt x="0" y="0"/>
                </a:moveTo>
                <a:lnTo>
                  <a:pt x="95" y="0"/>
                </a:lnTo>
                <a:lnTo>
                  <a:pt x="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3" name="Freeform 431"/>
          <p:cNvSpPr>
            <a:spLocks/>
          </p:cNvSpPr>
          <p:nvPr/>
        </p:nvSpPr>
        <p:spPr bwMode="auto">
          <a:xfrm>
            <a:off x="7481888" y="2559050"/>
            <a:ext cx="38100" cy="4763"/>
          </a:xfrm>
          <a:custGeom>
            <a:avLst/>
            <a:gdLst>
              <a:gd name="T0" fmla="*/ 0 w 94"/>
              <a:gd name="T1" fmla="*/ 93 w 94"/>
              <a:gd name="T2" fmla="*/ 94 w 94"/>
            </a:gdLst>
            <a:ahLst/>
            <a:cxnLst>
              <a:cxn ang="0">
                <a:pos x="T0" y="0"/>
              </a:cxn>
              <a:cxn ang="0">
                <a:pos x="T1" y="0"/>
              </a:cxn>
              <a:cxn ang="0">
                <a:pos x="T2" y="0"/>
              </a:cxn>
            </a:cxnLst>
            <a:rect l="0" t="0" r="r" b="b"/>
            <a:pathLst>
              <a:path w="94">
                <a:moveTo>
                  <a:pt x="0" y="0"/>
                </a:moveTo>
                <a:lnTo>
                  <a:pt x="93" y="0"/>
                </a:lnTo>
                <a:lnTo>
                  <a:pt x="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4" name="Freeform 432"/>
          <p:cNvSpPr>
            <a:spLocks/>
          </p:cNvSpPr>
          <p:nvPr/>
        </p:nvSpPr>
        <p:spPr bwMode="auto">
          <a:xfrm>
            <a:off x="6956425" y="2366963"/>
            <a:ext cx="4763" cy="26987"/>
          </a:xfrm>
          <a:custGeom>
            <a:avLst/>
            <a:gdLst>
              <a:gd name="T0" fmla="*/ 0 w 1"/>
              <a:gd name="T1" fmla="*/ 73 h 73"/>
              <a:gd name="T2" fmla="*/ 0 w 1"/>
              <a:gd name="T3" fmla="*/ 0 h 73"/>
              <a:gd name="T4" fmla="*/ 1 w 1"/>
              <a:gd name="T5" fmla="*/ 0 h 73"/>
            </a:gdLst>
            <a:ahLst/>
            <a:cxnLst>
              <a:cxn ang="0">
                <a:pos x="T0" y="T1"/>
              </a:cxn>
              <a:cxn ang="0">
                <a:pos x="T2" y="T3"/>
              </a:cxn>
              <a:cxn ang="0">
                <a:pos x="T4" y="T5"/>
              </a:cxn>
            </a:cxnLst>
            <a:rect l="0" t="0" r="r" b="b"/>
            <a:pathLst>
              <a:path w="1" h="73">
                <a:moveTo>
                  <a:pt x="0" y="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5" name="Freeform 433"/>
          <p:cNvSpPr>
            <a:spLocks/>
          </p:cNvSpPr>
          <p:nvPr/>
        </p:nvSpPr>
        <p:spPr bwMode="auto">
          <a:xfrm>
            <a:off x="6956425" y="2316163"/>
            <a:ext cx="4763" cy="26987"/>
          </a:xfrm>
          <a:custGeom>
            <a:avLst/>
            <a:gdLst>
              <a:gd name="T0" fmla="*/ 0 w 1"/>
              <a:gd name="T1" fmla="*/ 72 h 72"/>
              <a:gd name="T2" fmla="*/ 0 w 1"/>
              <a:gd name="T3" fmla="*/ 0 h 72"/>
              <a:gd name="T4" fmla="*/ 1 w 1"/>
              <a:gd name="T5" fmla="*/ 0 h 72"/>
            </a:gdLst>
            <a:ahLst/>
            <a:cxnLst>
              <a:cxn ang="0">
                <a:pos x="T0" y="T1"/>
              </a:cxn>
              <a:cxn ang="0">
                <a:pos x="T2" y="T3"/>
              </a:cxn>
              <a:cxn ang="0">
                <a:pos x="T4" y="T5"/>
              </a:cxn>
            </a:cxnLst>
            <a:rect l="0" t="0" r="r" b="b"/>
            <a:pathLst>
              <a:path w="1" h="72">
                <a:moveTo>
                  <a:pt x="0" y="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6" name="Freeform 434"/>
          <p:cNvSpPr>
            <a:spLocks/>
          </p:cNvSpPr>
          <p:nvPr/>
        </p:nvSpPr>
        <p:spPr bwMode="auto">
          <a:xfrm>
            <a:off x="7180263" y="2366963"/>
            <a:ext cx="4762" cy="26987"/>
          </a:xfrm>
          <a:custGeom>
            <a:avLst/>
            <a:gdLst>
              <a:gd name="T0" fmla="*/ 0 w 1"/>
              <a:gd name="T1" fmla="*/ 73 h 73"/>
              <a:gd name="T2" fmla="*/ 0 w 1"/>
              <a:gd name="T3" fmla="*/ 0 h 73"/>
              <a:gd name="T4" fmla="*/ 1 w 1"/>
              <a:gd name="T5" fmla="*/ 0 h 73"/>
            </a:gdLst>
            <a:ahLst/>
            <a:cxnLst>
              <a:cxn ang="0">
                <a:pos x="T0" y="T1"/>
              </a:cxn>
              <a:cxn ang="0">
                <a:pos x="T2" y="T3"/>
              </a:cxn>
              <a:cxn ang="0">
                <a:pos x="T4" y="T5"/>
              </a:cxn>
            </a:cxnLst>
            <a:rect l="0" t="0" r="r" b="b"/>
            <a:pathLst>
              <a:path w="1" h="73">
                <a:moveTo>
                  <a:pt x="0" y="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7" name="Freeform 435"/>
          <p:cNvSpPr>
            <a:spLocks/>
          </p:cNvSpPr>
          <p:nvPr/>
        </p:nvSpPr>
        <p:spPr bwMode="auto">
          <a:xfrm>
            <a:off x="7180263" y="2316163"/>
            <a:ext cx="4762" cy="26987"/>
          </a:xfrm>
          <a:custGeom>
            <a:avLst/>
            <a:gdLst>
              <a:gd name="T0" fmla="*/ 0 w 1"/>
              <a:gd name="T1" fmla="*/ 72 h 72"/>
              <a:gd name="T2" fmla="*/ 0 w 1"/>
              <a:gd name="T3" fmla="*/ 0 h 72"/>
              <a:gd name="T4" fmla="*/ 1 w 1"/>
              <a:gd name="T5" fmla="*/ 0 h 72"/>
            </a:gdLst>
            <a:ahLst/>
            <a:cxnLst>
              <a:cxn ang="0">
                <a:pos x="T0" y="T1"/>
              </a:cxn>
              <a:cxn ang="0">
                <a:pos x="T2" y="T3"/>
              </a:cxn>
              <a:cxn ang="0">
                <a:pos x="T4" y="T5"/>
              </a:cxn>
            </a:cxnLst>
            <a:rect l="0" t="0" r="r" b="b"/>
            <a:pathLst>
              <a:path w="1" h="72">
                <a:moveTo>
                  <a:pt x="0" y="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8" name="Freeform 436"/>
          <p:cNvSpPr>
            <a:spLocks/>
          </p:cNvSpPr>
          <p:nvPr/>
        </p:nvSpPr>
        <p:spPr bwMode="auto">
          <a:xfrm>
            <a:off x="7180263" y="2316163"/>
            <a:ext cx="242887" cy="242887"/>
          </a:xfrm>
          <a:custGeom>
            <a:avLst/>
            <a:gdLst>
              <a:gd name="T0" fmla="*/ 631 w 631"/>
              <a:gd name="T1" fmla="*/ 633 h 633"/>
              <a:gd name="T2" fmla="*/ 394 w 631"/>
              <a:gd name="T3" fmla="*/ 239 h 633"/>
              <a:gd name="T4" fmla="*/ 0 w 631"/>
              <a:gd name="T5" fmla="*/ 0 h 633"/>
              <a:gd name="T6" fmla="*/ 1 w 631"/>
              <a:gd name="T7" fmla="*/ 0 h 633"/>
            </a:gdLst>
            <a:ahLst/>
            <a:cxnLst>
              <a:cxn ang="0">
                <a:pos x="T0" y="T1"/>
              </a:cxn>
              <a:cxn ang="0">
                <a:pos x="T2" y="T3"/>
              </a:cxn>
              <a:cxn ang="0">
                <a:pos x="T4" y="T5"/>
              </a:cxn>
              <a:cxn ang="0">
                <a:pos x="T6" y="T7"/>
              </a:cxn>
            </a:cxnLst>
            <a:rect l="0" t="0" r="r" b="b"/>
            <a:pathLst>
              <a:path w="631" h="633">
                <a:moveTo>
                  <a:pt x="631" y="633"/>
                </a:moveTo>
                <a:lnTo>
                  <a:pt x="394" y="239"/>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29" name="Freeform 437"/>
          <p:cNvSpPr>
            <a:spLocks/>
          </p:cNvSpPr>
          <p:nvPr/>
        </p:nvSpPr>
        <p:spPr bwMode="auto">
          <a:xfrm>
            <a:off x="7362825" y="2559050"/>
            <a:ext cx="60325" cy="4763"/>
          </a:xfrm>
          <a:custGeom>
            <a:avLst/>
            <a:gdLst>
              <a:gd name="T0" fmla="*/ 0 w 160"/>
              <a:gd name="T1" fmla="*/ 158 w 160"/>
              <a:gd name="T2" fmla="*/ 160 w 160"/>
            </a:gdLst>
            <a:ahLst/>
            <a:cxnLst>
              <a:cxn ang="0">
                <a:pos x="T0" y="0"/>
              </a:cxn>
              <a:cxn ang="0">
                <a:pos x="T1" y="0"/>
              </a:cxn>
              <a:cxn ang="0">
                <a:pos x="T2" y="0"/>
              </a:cxn>
            </a:cxnLst>
            <a:rect l="0" t="0" r="r" b="b"/>
            <a:pathLst>
              <a:path w="160">
                <a:moveTo>
                  <a:pt x="0" y="0"/>
                </a:moveTo>
                <a:lnTo>
                  <a:pt x="158" y="0"/>
                </a:lnTo>
                <a:lnTo>
                  <a:pt x="1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0" name="Freeform 438"/>
          <p:cNvSpPr>
            <a:spLocks/>
          </p:cNvSpPr>
          <p:nvPr/>
        </p:nvSpPr>
        <p:spPr bwMode="auto">
          <a:xfrm>
            <a:off x="7362825" y="2782888"/>
            <a:ext cx="60325" cy="4762"/>
          </a:xfrm>
          <a:custGeom>
            <a:avLst/>
            <a:gdLst>
              <a:gd name="T0" fmla="*/ 0 w 160"/>
              <a:gd name="T1" fmla="*/ 158 w 160"/>
              <a:gd name="T2" fmla="*/ 160 w 160"/>
            </a:gdLst>
            <a:ahLst/>
            <a:cxnLst>
              <a:cxn ang="0">
                <a:pos x="T0" y="0"/>
              </a:cxn>
              <a:cxn ang="0">
                <a:pos x="T1" y="0"/>
              </a:cxn>
              <a:cxn ang="0">
                <a:pos x="T2" y="0"/>
              </a:cxn>
            </a:cxnLst>
            <a:rect l="0" t="0" r="r" b="b"/>
            <a:pathLst>
              <a:path w="160">
                <a:moveTo>
                  <a:pt x="0" y="0"/>
                </a:moveTo>
                <a:lnTo>
                  <a:pt x="158" y="0"/>
                </a:lnTo>
                <a:lnTo>
                  <a:pt x="1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1" name="Freeform 439"/>
          <p:cNvSpPr>
            <a:spLocks/>
          </p:cNvSpPr>
          <p:nvPr/>
        </p:nvSpPr>
        <p:spPr bwMode="auto">
          <a:xfrm>
            <a:off x="6751638" y="2354263"/>
            <a:ext cx="115887" cy="115887"/>
          </a:xfrm>
          <a:custGeom>
            <a:avLst/>
            <a:gdLst>
              <a:gd name="T0" fmla="*/ 0 w 293"/>
              <a:gd name="T1" fmla="*/ 294 h 294"/>
              <a:gd name="T2" fmla="*/ 292 w 293"/>
              <a:gd name="T3" fmla="*/ 0 h 294"/>
              <a:gd name="T4" fmla="*/ 293 w 293"/>
              <a:gd name="T5" fmla="*/ 0 h 294"/>
            </a:gdLst>
            <a:ahLst/>
            <a:cxnLst>
              <a:cxn ang="0">
                <a:pos x="T0" y="T1"/>
              </a:cxn>
              <a:cxn ang="0">
                <a:pos x="T2" y="T3"/>
              </a:cxn>
              <a:cxn ang="0">
                <a:pos x="T4" y="T5"/>
              </a:cxn>
            </a:cxnLst>
            <a:rect l="0" t="0" r="r" b="b"/>
            <a:pathLst>
              <a:path w="293" h="294">
                <a:moveTo>
                  <a:pt x="0" y="294"/>
                </a:moveTo>
                <a:lnTo>
                  <a:pt x="292" y="0"/>
                </a:lnTo>
                <a:lnTo>
                  <a:pt x="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2" name="Freeform 440"/>
          <p:cNvSpPr>
            <a:spLocks/>
          </p:cNvSpPr>
          <p:nvPr/>
        </p:nvSpPr>
        <p:spPr bwMode="auto">
          <a:xfrm>
            <a:off x="6705600" y="2332038"/>
            <a:ext cx="250825" cy="250825"/>
          </a:xfrm>
          <a:custGeom>
            <a:avLst/>
            <a:gdLst>
              <a:gd name="T0" fmla="*/ 0 w 652"/>
              <a:gd name="T1" fmla="*/ 653 h 653"/>
              <a:gd name="T2" fmla="*/ 651 w 652"/>
              <a:gd name="T3" fmla="*/ 0 h 653"/>
              <a:gd name="T4" fmla="*/ 652 w 652"/>
              <a:gd name="T5" fmla="*/ 0 h 653"/>
            </a:gdLst>
            <a:ahLst/>
            <a:cxnLst>
              <a:cxn ang="0">
                <a:pos x="T0" y="T1"/>
              </a:cxn>
              <a:cxn ang="0">
                <a:pos x="T2" y="T3"/>
              </a:cxn>
              <a:cxn ang="0">
                <a:pos x="T4" y="T5"/>
              </a:cxn>
            </a:cxnLst>
            <a:rect l="0" t="0" r="r" b="b"/>
            <a:pathLst>
              <a:path w="652" h="653">
                <a:moveTo>
                  <a:pt x="0" y="653"/>
                </a:moveTo>
                <a:lnTo>
                  <a:pt x="651" y="0"/>
                </a:lnTo>
                <a:lnTo>
                  <a:pt x="6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3" name="Freeform 441"/>
          <p:cNvSpPr>
            <a:spLocks/>
          </p:cNvSpPr>
          <p:nvPr/>
        </p:nvSpPr>
        <p:spPr bwMode="auto">
          <a:xfrm>
            <a:off x="6694488" y="2393950"/>
            <a:ext cx="266700" cy="266700"/>
          </a:xfrm>
          <a:custGeom>
            <a:avLst/>
            <a:gdLst>
              <a:gd name="T0" fmla="*/ 0 w 690"/>
              <a:gd name="T1" fmla="*/ 691 h 691"/>
              <a:gd name="T2" fmla="*/ 689 w 690"/>
              <a:gd name="T3" fmla="*/ 0 h 691"/>
              <a:gd name="T4" fmla="*/ 690 w 690"/>
              <a:gd name="T5" fmla="*/ 0 h 691"/>
            </a:gdLst>
            <a:ahLst/>
            <a:cxnLst>
              <a:cxn ang="0">
                <a:pos x="T0" y="T1"/>
              </a:cxn>
              <a:cxn ang="0">
                <a:pos x="T2" y="T3"/>
              </a:cxn>
              <a:cxn ang="0">
                <a:pos x="T4" y="T5"/>
              </a:cxn>
            </a:cxnLst>
            <a:rect l="0" t="0" r="r" b="b"/>
            <a:pathLst>
              <a:path w="690" h="691">
                <a:moveTo>
                  <a:pt x="0" y="691"/>
                </a:moveTo>
                <a:lnTo>
                  <a:pt x="689" y="0"/>
                </a:lnTo>
                <a:lnTo>
                  <a:pt x="6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4" name="Freeform 442"/>
          <p:cNvSpPr>
            <a:spLocks/>
          </p:cNvSpPr>
          <p:nvPr/>
        </p:nvSpPr>
        <p:spPr bwMode="auto">
          <a:xfrm>
            <a:off x="6697663" y="2393950"/>
            <a:ext cx="328612" cy="327025"/>
          </a:xfrm>
          <a:custGeom>
            <a:avLst/>
            <a:gdLst>
              <a:gd name="T0" fmla="*/ 0 w 852"/>
              <a:gd name="T1" fmla="*/ 853 h 853"/>
              <a:gd name="T2" fmla="*/ 851 w 852"/>
              <a:gd name="T3" fmla="*/ 0 h 853"/>
              <a:gd name="T4" fmla="*/ 852 w 852"/>
              <a:gd name="T5" fmla="*/ 0 h 853"/>
            </a:gdLst>
            <a:ahLst/>
            <a:cxnLst>
              <a:cxn ang="0">
                <a:pos x="T0" y="T1"/>
              </a:cxn>
              <a:cxn ang="0">
                <a:pos x="T2" y="T3"/>
              </a:cxn>
              <a:cxn ang="0">
                <a:pos x="T4" y="T5"/>
              </a:cxn>
            </a:cxnLst>
            <a:rect l="0" t="0" r="r" b="b"/>
            <a:pathLst>
              <a:path w="852" h="853">
                <a:moveTo>
                  <a:pt x="0" y="853"/>
                </a:moveTo>
                <a:lnTo>
                  <a:pt x="851" y="0"/>
                </a:lnTo>
                <a:lnTo>
                  <a:pt x="8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5" name="Freeform 443"/>
          <p:cNvSpPr>
            <a:spLocks/>
          </p:cNvSpPr>
          <p:nvPr/>
        </p:nvSpPr>
        <p:spPr bwMode="auto">
          <a:xfrm>
            <a:off x="6710363" y="2393950"/>
            <a:ext cx="381000" cy="382588"/>
          </a:xfrm>
          <a:custGeom>
            <a:avLst/>
            <a:gdLst>
              <a:gd name="T0" fmla="*/ 0 w 992"/>
              <a:gd name="T1" fmla="*/ 993 h 993"/>
              <a:gd name="T2" fmla="*/ 991 w 992"/>
              <a:gd name="T3" fmla="*/ 0 h 993"/>
              <a:gd name="T4" fmla="*/ 992 w 992"/>
              <a:gd name="T5" fmla="*/ 0 h 993"/>
            </a:gdLst>
            <a:ahLst/>
            <a:cxnLst>
              <a:cxn ang="0">
                <a:pos x="T0" y="T1"/>
              </a:cxn>
              <a:cxn ang="0">
                <a:pos x="T2" y="T3"/>
              </a:cxn>
              <a:cxn ang="0">
                <a:pos x="T4" y="T5"/>
              </a:cxn>
            </a:cxnLst>
            <a:rect l="0" t="0" r="r" b="b"/>
            <a:pathLst>
              <a:path w="992" h="993">
                <a:moveTo>
                  <a:pt x="0" y="993"/>
                </a:moveTo>
                <a:lnTo>
                  <a:pt x="991" y="0"/>
                </a:lnTo>
                <a:lnTo>
                  <a:pt x="9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6" name="Freeform 444"/>
          <p:cNvSpPr>
            <a:spLocks/>
          </p:cNvSpPr>
          <p:nvPr/>
        </p:nvSpPr>
        <p:spPr bwMode="auto">
          <a:xfrm>
            <a:off x="6729413" y="2393950"/>
            <a:ext cx="428625" cy="431800"/>
          </a:xfrm>
          <a:custGeom>
            <a:avLst/>
            <a:gdLst>
              <a:gd name="T0" fmla="*/ 0 w 1117"/>
              <a:gd name="T1" fmla="*/ 1118 h 1118"/>
              <a:gd name="T2" fmla="*/ 1116 w 1117"/>
              <a:gd name="T3" fmla="*/ 0 h 1118"/>
              <a:gd name="T4" fmla="*/ 1117 w 1117"/>
              <a:gd name="T5" fmla="*/ 0 h 1118"/>
            </a:gdLst>
            <a:ahLst/>
            <a:cxnLst>
              <a:cxn ang="0">
                <a:pos x="T0" y="T1"/>
              </a:cxn>
              <a:cxn ang="0">
                <a:pos x="T2" y="T3"/>
              </a:cxn>
              <a:cxn ang="0">
                <a:pos x="T4" y="T5"/>
              </a:cxn>
            </a:cxnLst>
            <a:rect l="0" t="0" r="r" b="b"/>
            <a:pathLst>
              <a:path w="1117" h="1118">
                <a:moveTo>
                  <a:pt x="0" y="1118"/>
                </a:moveTo>
                <a:lnTo>
                  <a:pt x="1116" y="0"/>
                </a:lnTo>
                <a:lnTo>
                  <a:pt x="11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7" name="Freeform 445"/>
          <p:cNvSpPr>
            <a:spLocks/>
          </p:cNvSpPr>
          <p:nvPr/>
        </p:nvSpPr>
        <p:spPr bwMode="auto">
          <a:xfrm>
            <a:off x="7180263" y="2332038"/>
            <a:ext cx="42862" cy="42862"/>
          </a:xfrm>
          <a:custGeom>
            <a:avLst/>
            <a:gdLst>
              <a:gd name="T0" fmla="*/ 0 w 111"/>
              <a:gd name="T1" fmla="*/ 109 h 109"/>
              <a:gd name="T2" fmla="*/ 110 w 111"/>
              <a:gd name="T3" fmla="*/ 0 h 109"/>
              <a:gd name="T4" fmla="*/ 111 w 111"/>
              <a:gd name="T5" fmla="*/ 0 h 109"/>
            </a:gdLst>
            <a:ahLst/>
            <a:cxnLst>
              <a:cxn ang="0">
                <a:pos x="T0" y="T1"/>
              </a:cxn>
              <a:cxn ang="0">
                <a:pos x="T2" y="T3"/>
              </a:cxn>
              <a:cxn ang="0">
                <a:pos x="T4" y="T5"/>
              </a:cxn>
            </a:cxnLst>
            <a:rect l="0" t="0" r="r" b="b"/>
            <a:pathLst>
              <a:path w="111" h="109">
                <a:moveTo>
                  <a:pt x="0" y="109"/>
                </a:moveTo>
                <a:lnTo>
                  <a:pt x="110" y="0"/>
                </a:lnTo>
                <a:lnTo>
                  <a:pt x="1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8" name="Freeform 446"/>
          <p:cNvSpPr>
            <a:spLocks/>
          </p:cNvSpPr>
          <p:nvPr/>
        </p:nvSpPr>
        <p:spPr bwMode="auto">
          <a:xfrm>
            <a:off x="6748463" y="2354263"/>
            <a:ext cx="517525" cy="514350"/>
          </a:xfrm>
          <a:custGeom>
            <a:avLst/>
            <a:gdLst>
              <a:gd name="T0" fmla="*/ 0 w 1333"/>
              <a:gd name="T1" fmla="*/ 1334 h 1334"/>
              <a:gd name="T2" fmla="*/ 1332 w 1333"/>
              <a:gd name="T3" fmla="*/ 0 h 1334"/>
              <a:gd name="T4" fmla="*/ 1333 w 1333"/>
              <a:gd name="T5" fmla="*/ 0 h 1334"/>
            </a:gdLst>
            <a:ahLst/>
            <a:cxnLst>
              <a:cxn ang="0">
                <a:pos x="T0" y="T1"/>
              </a:cxn>
              <a:cxn ang="0">
                <a:pos x="T2" y="T3"/>
              </a:cxn>
              <a:cxn ang="0">
                <a:pos x="T4" y="T5"/>
              </a:cxn>
            </a:cxnLst>
            <a:rect l="0" t="0" r="r" b="b"/>
            <a:pathLst>
              <a:path w="1333" h="1334">
                <a:moveTo>
                  <a:pt x="0" y="1334"/>
                </a:moveTo>
                <a:lnTo>
                  <a:pt x="1332" y="0"/>
                </a:lnTo>
                <a:lnTo>
                  <a:pt x="13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39" name="Freeform 447"/>
          <p:cNvSpPr>
            <a:spLocks/>
          </p:cNvSpPr>
          <p:nvPr/>
        </p:nvSpPr>
        <p:spPr bwMode="auto">
          <a:xfrm>
            <a:off x="6778625" y="2381250"/>
            <a:ext cx="525463" cy="525463"/>
          </a:xfrm>
          <a:custGeom>
            <a:avLst/>
            <a:gdLst>
              <a:gd name="T0" fmla="*/ 0 w 1361"/>
              <a:gd name="T1" fmla="*/ 1362 h 1362"/>
              <a:gd name="T2" fmla="*/ 1360 w 1361"/>
              <a:gd name="T3" fmla="*/ 0 h 1362"/>
              <a:gd name="T4" fmla="*/ 1361 w 1361"/>
              <a:gd name="T5" fmla="*/ 0 h 1362"/>
            </a:gdLst>
            <a:ahLst/>
            <a:cxnLst>
              <a:cxn ang="0">
                <a:pos x="T0" y="T1"/>
              </a:cxn>
              <a:cxn ang="0">
                <a:pos x="T2" y="T3"/>
              </a:cxn>
              <a:cxn ang="0">
                <a:pos x="T4" y="T5"/>
              </a:cxn>
            </a:cxnLst>
            <a:rect l="0" t="0" r="r" b="b"/>
            <a:pathLst>
              <a:path w="1361" h="1362">
                <a:moveTo>
                  <a:pt x="0" y="1362"/>
                </a:moveTo>
                <a:lnTo>
                  <a:pt x="1360" y="0"/>
                </a:lnTo>
                <a:lnTo>
                  <a:pt x="13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0" name="Freeform 448"/>
          <p:cNvSpPr>
            <a:spLocks/>
          </p:cNvSpPr>
          <p:nvPr/>
        </p:nvSpPr>
        <p:spPr bwMode="auto">
          <a:xfrm>
            <a:off x="6810375" y="2413000"/>
            <a:ext cx="525463" cy="528638"/>
          </a:xfrm>
          <a:custGeom>
            <a:avLst/>
            <a:gdLst>
              <a:gd name="T0" fmla="*/ 0 w 1367"/>
              <a:gd name="T1" fmla="*/ 1369 h 1369"/>
              <a:gd name="T2" fmla="*/ 1366 w 1367"/>
              <a:gd name="T3" fmla="*/ 0 h 1369"/>
              <a:gd name="T4" fmla="*/ 1367 w 1367"/>
              <a:gd name="T5" fmla="*/ 0 h 1369"/>
            </a:gdLst>
            <a:ahLst/>
            <a:cxnLst>
              <a:cxn ang="0">
                <a:pos x="T0" y="T1"/>
              </a:cxn>
              <a:cxn ang="0">
                <a:pos x="T2" y="T3"/>
              </a:cxn>
              <a:cxn ang="0">
                <a:pos x="T4" y="T5"/>
              </a:cxn>
            </a:cxnLst>
            <a:rect l="0" t="0" r="r" b="b"/>
            <a:pathLst>
              <a:path w="1367" h="1369">
                <a:moveTo>
                  <a:pt x="0" y="1369"/>
                </a:moveTo>
                <a:lnTo>
                  <a:pt x="1366" y="0"/>
                </a:lnTo>
                <a:lnTo>
                  <a:pt x="13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1" name="Freeform 449"/>
          <p:cNvSpPr>
            <a:spLocks/>
          </p:cNvSpPr>
          <p:nvPr/>
        </p:nvSpPr>
        <p:spPr bwMode="auto">
          <a:xfrm>
            <a:off x="6845300" y="2447925"/>
            <a:ext cx="520700" cy="525463"/>
          </a:xfrm>
          <a:custGeom>
            <a:avLst/>
            <a:gdLst>
              <a:gd name="T0" fmla="*/ 0 w 1352"/>
              <a:gd name="T1" fmla="*/ 1355 h 1355"/>
              <a:gd name="T2" fmla="*/ 1351 w 1352"/>
              <a:gd name="T3" fmla="*/ 0 h 1355"/>
              <a:gd name="T4" fmla="*/ 1352 w 1352"/>
              <a:gd name="T5" fmla="*/ 0 h 1355"/>
            </a:gdLst>
            <a:ahLst/>
            <a:cxnLst>
              <a:cxn ang="0">
                <a:pos x="T0" y="T1"/>
              </a:cxn>
              <a:cxn ang="0">
                <a:pos x="T2" y="T3"/>
              </a:cxn>
              <a:cxn ang="0">
                <a:pos x="T4" y="T5"/>
              </a:cxn>
            </a:cxnLst>
            <a:rect l="0" t="0" r="r" b="b"/>
            <a:pathLst>
              <a:path w="1352" h="1355">
                <a:moveTo>
                  <a:pt x="0" y="1355"/>
                </a:moveTo>
                <a:lnTo>
                  <a:pt x="1351" y="0"/>
                </a:lnTo>
                <a:lnTo>
                  <a:pt x="13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2" name="Freeform 450"/>
          <p:cNvSpPr>
            <a:spLocks/>
          </p:cNvSpPr>
          <p:nvPr/>
        </p:nvSpPr>
        <p:spPr bwMode="auto">
          <a:xfrm>
            <a:off x="6883400" y="2490788"/>
            <a:ext cx="509588" cy="509587"/>
          </a:xfrm>
          <a:custGeom>
            <a:avLst/>
            <a:gdLst>
              <a:gd name="T0" fmla="*/ 0 w 1315"/>
              <a:gd name="T1" fmla="*/ 1318 h 1318"/>
              <a:gd name="T2" fmla="*/ 1314 w 1315"/>
              <a:gd name="T3" fmla="*/ 0 h 1318"/>
              <a:gd name="T4" fmla="*/ 1315 w 1315"/>
              <a:gd name="T5" fmla="*/ 0 h 1318"/>
            </a:gdLst>
            <a:ahLst/>
            <a:cxnLst>
              <a:cxn ang="0">
                <a:pos x="T0" y="T1"/>
              </a:cxn>
              <a:cxn ang="0">
                <a:pos x="T2" y="T3"/>
              </a:cxn>
              <a:cxn ang="0">
                <a:pos x="T4" y="T5"/>
              </a:cxn>
            </a:cxnLst>
            <a:rect l="0" t="0" r="r" b="b"/>
            <a:pathLst>
              <a:path w="1315" h="1318">
                <a:moveTo>
                  <a:pt x="0" y="1318"/>
                </a:moveTo>
                <a:lnTo>
                  <a:pt x="1314" y="0"/>
                </a:lnTo>
                <a:lnTo>
                  <a:pt x="1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3" name="Freeform 451"/>
          <p:cNvSpPr>
            <a:spLocks/>
          </p:cNvSpPr>
          <p:nvPr/>
        </p:nvSpPr>
        <p:spPr bwMode="auto">
          <a:xfrm>
            <a:off x="6929438" y="2586038"/>
            <a:ext cx="433387" cy="433387"/>
          </a:xfrm>
          <a:custGeom>
            <a:avLst/>
            <a:gdLst>
              <a:gd name="T0" fmla="*/ 0 w 1119"/>
              <a:gd name="T1" fmla="*/ 1121 h 1121"/>
              <a:gd name="T2" fmla="*/ 1118 w 1119"/>
              <a:gd name="T3" fmla="*/ 0 h 1121"/>
              <a:gd name="T4" fmla="*/ 1119 w 1119"/>
              <a:gd name="T5" fmla="*/ 0 h 1121"/>
            </a:gdLst>
            <a:ahLst/>
            <a:cxnLst>
              <a:cxn ang="0">
                <a:pos x="T0" y="T1"/>
              </a:cxn>
              <a:cxn ang="0">
                <a:pos x="T2" y="T3"/>
              </a:cxn>
              <a:cxn ang="0">
                <a:pos x="T4" y="T5"/>
              </a:cxn>
            </a:cxnLst>
            <a:rect l="0" t="0" r="r" b="b"/>
            <a:pathLst>
              <a:path w="1119" h="1121">
                <a:moveTo>
                  <a:pt x="0" y="1121"/>
                </a:moveTo>
                <a:lnTo>
                  <a:pt x="1118" y="0"/>
                </a:lnTo>
                <a:lnTo>
                  <a:pt x="1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4" name="Freeform 452"/>
          <p:cNvSpPr>
            <a:spLocks/>
          </p:cNvSpPr>
          <p:nvPr/>
        </p:nvSpPr>
        <p:spPr bwMode="auto">
          <a:xfrm>
            <a:off x="7389813" y="2532063"/>
            <a:ext cx="26987" cy="26987"/>
          </a:xfrm>
          <a:custGeom>
            <a:avLst/>
            <a:gdLst>
              <a:gd name="T0" fmla="*/ 0 w 66"/>
              <a:gd name="T1" fmla="*/ 65 h 65"/>
              <a:gd name="T2" fmla="*/ 65 w 66"/>
              <a:gd name="T3" fmla="*/ 0 h 65"/>
              <a:gd name="T4" fmla="*/ 66 w 66"/>
              <a:gd name="T5" fmla="*/ 0 h 65"/>
            </a:gdLst>
            <a:ahLst/>
            <a:cxnLst>
              <a:cxn ang="0">
                <a:pos x="T0" y="T1"/>
              </a:cxn>
              <a:cxn ang="0">
                <a:pos x="T2" y="T3"/>
              </a:cxn>
              <a:cxn ang="0">
                <a:pos x="T4" y="T5"/>
              </a:cxn>
            </a:cxnLst>
            <a:rect l="0" t="0" r="r" b="b"/>
            <a:pathLst>
              <a:path w="66" h="65">
                <a:moveTo>
                  <a:pt x="0" y="65"/>
                </a:moveTo>
                <a:lnTo>
                  <a:pt x="65" y="0"/>
                </a:lnTo>
                <a:lnTo>
                  <a:pt x="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5" name="Freeform 453"/>
          <p:cNvSpPr>
            <a:spLocks/>
          </p:cNvSpPr>
          <p:nvPr/>
        </p:nvSpPr>
        <p:spPr bwMode="auto">
          <a:xfrm>
            <a:off x="6980238" y="2652713"/>
            <a:ext cx="382587" cy="381000"/>
          </a:xfrm>
          <a:custGeom>
            <a:avLst/>
            <a:gdLst>
              <a:gd name="T0" fmla="*/ 0 w 989"/>
              <a:gd name="T1" fmla="*/ 990 h 990"/>
              <a:gd name="T2" fmla="*/ 988 w 989"/>
              <a:gd name="T3" fmla="*/ 0 h 990"/>
              <a:gd name="T4" fmla="*/ 989 w 989"/>
              <a:gd name="T5" fmla="*/ 0 h 990"/>
            </a:gdLst>
            <a:ahLst/>
            <a:cxnLst>
              <a:cxn ang="0">
                <a:pos x="T0" y="T1"/>
              </a:cxn>
              <a:cxn ang="0">
                <a:pos x="T2" y="T3"/>
              </a:cxn>
              <a:cxn ang="0">
                <a:pos x="T4" y="T5"/>
              </a:cxn>
            </a:cxnLst>
            <a:rect l="0" t="0" r="r" b="b"/>
            <a:pathLst>
              <a:path w="989" h="990">
                <a:moveTo>
                  <a:pt x="0" y="990"/>
                </a:moveTo>
                <a:lnTo>
                  <a:pt x="988" y="0"/>
                </a:lnTo>
                <a:lnTo>
                  <a:pt x="9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6" name="Freeform 454"/>
          <p:cNvSpPr>
            <a:spLocks/>
          </p:cNvSpPr>
          <p:nvPr/>
        </p:nvSpPr>
        <p:spPr bwMode="auto">
          <a:xfrm>
            <a:off x="7037388" y="2717800"/>
            <a:ext cx="325437" cy="323850"/>
          </a:xfrm>
          <a:custGeom>
            <a:avLst/>
            <a:gdLst>
              <a:gd name="T0" fmla="*/ 0 w 841"/>
              <a:gd name="T1" fmla="*/ 842 h 842"/>
              <a:gd name="T2" fmla="*/ 840 w 841"/>
              <a:gd name="T3" fmla="*/ 0 h 842"/>
              <a:gd name="T4" fmla="*/ 841 w 841"/>
              <a:gd name="T5" fmla="*/ 0 h 842"/>
            </a:gdLst>
            <a:ahLst/>
            <a:cxnLst>
              <a:cxn ang="0">
                <a:pos x="T0" y="T1"/>
              </a:cxn>
              <a:cxn ang="0">
                <a:pos x="T2" y="T3"/>
              </a:cxn>
              <a:cxn ang="0">
                <a:pos x="T4" y="T5"/>
              </a:cxn>
            </a:cxnLst>
            <a:rect l="0" t="0" r="r" b="b"/>
            <a:pathLst>
              <a:path w="841" h="842">
                <a:moveTo>
                  <a:pt x="0" y="842"/>
                </a:moveTo>
                <a:lnTo>
                  <a:pt x="840" y="0"/>
                </a:lnTo>
                <a:lnTo>
                  <a:pt x="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7" name="Freeform 455"/>
          <p:cNvSpPr>
            <a:spLocks/>
          </p:cNvSpPr>
          <p:nvPr/>
        </p:nvSpPr>
        <p:spPr bwMode="auto">
          <a:xfrm>
            <a:off x="7104063" y="2782888"/>
            <a:ext cx="258762" cy="258762"/>
          </a:xfrm>
          <a:custGeom>
            <a:avLst/>
            <a:gdLst>
              <a:gd name="T0" fmla="*/ 0 w 673"/>
              <a:gd name="T1" fmla="*/ 674 h 674"/>
              <a:gd name="T2" fmla="*/ 672 w 673"/>
              <a:gd name="T3" fmla="*/ 0 h 674"/>
              <a:gd name="T4" fmla="*/ 673 w 673"/>
              <a:gd name="T5" fmla="*/ 0 h 674"/>
            </a:gdLst>
            <a:ahLst/>
            <a:cxnLst>
              <a:cxn ang="0">
                <a:pos x="T0" y="T1"/>
              </a:cxn>
              <a:cxn ang="0">
                <a:pos x="T2" y="T3"/>
              </a:cxn>
              <a:cxn ang="0">
                <a:pos x="T4" y="T5"/>
              </a:cxn>
            </a:cxnLst>
            <a:rect l="0" t="0" r="r" b="b"/>
            <a:pathLst>
              <a:path w="673" h="674">
                <a:moveTo>
                  <a:pt x="0" y="674"/>
                </a:moveTo>
                <a:lnTo>
                  <a:pt x="672" y="0"/>
                </a:lnTo>
                <a:lnTo>
                  <a:pt x="6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8" name="Freeform 456"/>
          <p:cNvSpPr>
            <a:spLocks/>
          </p:cNvSpPr>
          <p:nvPr/>
        </p:nvSpPr>
        <p:spPr bwMode="auto">
          <a:xfrm>
            <a:off x="7188200" y="2790825"/>
            <a:ext cx="231775" cy="231775"/>
          </a:xfrm>
          <a:custGeom>
            <a:avLst/>
            <a:gdLst>
              <a:gd name="T0" fmla="*/ 0 w 601"/>
              <a:gd name="T1" fmla="*/ 602 h 602"/>
              <a:gd name="T2" fmla="*/ 600 w 601"/>
              <a:gd name="T3" fmla="*/ 0 h 602"/>
              <a:gd name="T4" fmla="*/ 601 w 601"/>
              <a:gd name="T5" fmla="*/ 0 h 602"/>
            </a:gdLst>
            <a:ahLst/>
            <a:cxnLst>
              <a:cxn ang="0">
                <a:pos x="T0" y="T1"/>
              </a:cxn>
              <a:cxn ang="0">
                <a:pos x="T2" y="T3"/>
              </a:cxn>
              <a:cxn ang="0">
                <a:pos x="T4" y="T5"/>
              </a:cxn>
            </a:cxnLst>
            <a:rect l="0" t="0" r="r" b="b"/>
            <a:pathLst>
              <a:path w="601" h="602">
                <a:moveTo>
                  <a:pt x="0" y="602"/>
                </a:moveTo>
                <a:lnTo>
                  <a:pt x="600" y="0"/>
                </a:lnTo>
                <a:lnTo>
                  <a:pt x="6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49" name="Text Box 457"/>
          <p:cNvSpPr txBox="1">
            <a:spLocks noChangeArrowheads="1"/>
          </p:cNvSpPr>
          <p:nvPr/>
        </p:nvSpPr>
        <p:spPr bwMode="auto">
          <a:xfrm>
            <a:off x="609600" y="5897563"/>
            <a:ext cx="7543800"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200" i="0">
                <a:solidFill>
                  <a:schemeClr val="bg1"/>
                </a:solidFill>
                <a:effectLst>
                  <a:outerShdw blurRad="38100" dist="38100" dir="2700000" algn="tl">
                    <a:srgbClr val="808080"/>
                  </a:outerShdw>
                </a:effectLst>
                <a:latin typeface="Times New Roman" pitchFamily="18" charset="0"/>
              </a:rPr>
              <a:t>PROTECTIVE FLANGE COUPLING</a:t>
            </a:r>
          </a:p>
        </p:txBody>
      </p:sp>
      <p:sp>
        <p:nvSpPr>
          <p:cNvPr id="34250" name="Rectangle 458"/>
          <p:cNvSpPr>
            <a:spLocks noChangeArrowheads="1"/>
          </p:cNvSpPr>
          <p:nvPr/>
        </p:nvSpPr>
        <p:spPr bwMode="auto">
          <a:xfrm>
            <a:off x="1524000" y="1171575"/>
            <a:ext cx="381000" cy="76200"/>
          </a:xfrm>
          <a:prstGeom prst="rect">
            <a:avLst/>
          </a:prstGeom>
          <a:solidFill>
            <a:srgbClr val="FFFFCC"/>
          </a:solidFill>
          <a:ln w="9525">
            <a:solidFill>
              <a:schemeClr val="bg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IN"/>
          </a:p>
        </p:txBody>
      </p:sp>
      <p:sp>
        <p:nvSpPr>
          <p:cNvPr id="34251" name="Rectangle 459"/>
          <p:cNvSpPr>
            <a:spLocks noChangeArrowheads="1"/>
          </p:cNvSpPr>
          <p:nvPr/>
        </p:nvSpPr>
        <p:spPr bwMode="auto">
          <a:xfrm>
            <a:off x="2657475" y="1171575"/>
            <a:ext cx="381000" cy="76200"/>
          </a:xfrm>
          <a:prstGeom prst="rect">
            <a:avLst/>
          </a:prstGeom>
          <a:solidFill>
            <a:srgbClr val="FFFFCC"/>
          </a:solidFill>
          <a:ln w="9525">
            <a:solidFill>
              <a:schemeClr val="bg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IN"/>
          </a:p>
        </p:txBody>
      </p:sp>
      <p:sp>
        <p:nvSpPr>
          <p:cNvPr id="34252" name="Line 460"/>
          <p:cNvSpPr>
            <a:spLocks noChangeShapeType="1"/>
          </p:cNvSpPr>
          <p:nvPr/>
        </p:nvSpPr>
        <p:spPr bwMode="auto">
          <a:xfrm>
            <a:off x="1524000" y="1238250"/>
            <a:ext cx="0" cy="68580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4253" name="Line 461"/>
          <p:cNvSpPr>
            <a:spLocks noChangeShapeType="1"/>
          </p:cNvSpPr>
          <p:nvPr/>
        </p:nvSpPr>
        <p:spPr bwMode="auto">
          <a:xfrm>
            <a:off x="3038475" y="1228725"/>
            <a:ext cx="0" cy="68580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4254" name="Line 462"/>
          <p:cNvSpPr>
            <a:spLocks noChangeShapeType="1"/>
          </p:cNvSpPr>
          <p:nvPr/>
        </p:nvSpPr>
        <p:spPr bwMode="auto">
          <a:xfrm>
            <a:off x="1524000" y="2667000"/>
            <a:ext cx="0" cy="150495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4256" name="Line 464"/>
          <p:cNvSpPr>
            <a:spLocks noChangeShapeType="1"/>
          </p:cNvSpPr>
          <p:nvPr/>
        </p:nvSpPr>
        <p:spPr bwMode="auto">
          <a:xfrm>
            <a:off x="1524000" y="4162425"/>
            <a:ext cx="3810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4257" name="Line 465"/>
          <p:cNvSpPr>
            <a:spLocks noChangeShapeType="1"/>
          </p:cNvSpPr>
          <p:nvPr/>
        </p:nvSpPr>
        <p:spPr bwMode="auto">
          <a:xfrm>
            <a:off x="3048000" y="2667000"/>
            <a:ext cx="0" cy="150495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4258" name="Line 466"/>
          <p:cNvSpPr>
            <a:spLocks noChangeShapeType="1"/>
          </p:cNvSpPr>
          <p:nvPr/>
        </p:nvSpPr>
        <p:spPr bwMode="auto">
          <a:xfrm>
            <a:off x="2667000" y="4162425"/>
            <a:ext cx="3810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4260" name="Freeform 468"/>
          <p:cNvSpPr>
            <a:spLocks/>
          </p:cNvSpPr>
          <p:nvPr/>
        </p:nvSpPr>
        <p:spPr bwMode="auto">
          <a:xfrm>
            <a:off x="5627688" y="1219200"/>
            <a:ext cx="2873375" cy="2876550"/>
          </a:xfrm>
          <a:custGeom>
            <a:avLst/>
            <a:gdLst>
              <a:gd name="T0" fmla="*/ 7730 w 7731"/>
              <a:gd name="T1" fmla="*/ 3875 h 7749"/>
              <a:gd name="T2" fmla="*/ 7633 w 7731"/>
              <a:gd name="T3" fmla="*/ 3013 h 7749"/>
              <a:gd name="T4" fmla="*/ 7347 w 7731"/>
              <a:gd name="T5" fmla="*/ 2194 h 7749"/>
              <a:gd name="T6" fmla="*/ 6886 w 7731"/>
              <a:gd name="T7" fmla="*/ 1460 h 7749"/>
              <a:gd name="T8" fmla="*/ 6275 w 7731"/>
              <a:gd name="T9" fmla="*/ 846 h 7749"/>
              <a:gd name="T10" fmla="*/ 5542 w 7731"/>
              <a:gd name="T11" fmla="*/ 384 h 7749"/>
              <a:gd name="T12" fmla="*/ 4725 w 7731"/>
              <a:gd name="T13" fmla="*/ 98 h 7749"/>
              <a:gd name="T14" fmla="*/ 3865 w 7731"/>
              <a:gd name="T15" fmla="*/ 0 h 7749"/>
              <a:gd name="T16" fmla="*/ 3005 w 7731"/>
              <a:gd name="T17" fmla="*/ 98 h 7749"/>
              <a:gd name="T18" fmla="*/ 2188 w 7731"/>
              <a:gd name="T19" fmla="*/ 384 h 7749"/>
              <a:gd name="T20" fmla="*/ 1455 w 7731"/>
              <a:gd name="T21" fmla="*/ 846 h 7749"/>
              <a:gd name="T22" fmla="*/ 844 w 7731"/>
              <a:gd name="T23" fmla="*/ 1460 h 7749"/>
              <a:gd name="T24" fmla="*/ 383 w 7731"/>
              <a:gd name="T25" fmla="*/ 2194 h 7749"/>
              <a:gd name="T26" fmla="*/ 97 w 7731"/>
              <a:gd name="T27" fmla="*/ 3013 h 7749"/>
              <a:gd name="T28" fmla="*/ 0 w 7731"/>
              <a:gd name="T29" fmla="*/ 3875 h 7749"/>
              <a:gd name="T30" fmla="*/ 97 w 7731"/>
              <a:gd name="T31" fmla="*/ 4737 h 7749"/>
              <a:gd name="T32" fmla="*/ 383 w 7731"/>
              <a:gd name="T33" fmla="*/ 5556 h 7749"/>
              <a:gd name="T34" fmla="*/ 844 w 7731"/>
              <a:gd name="T35" fmla="*/ 6291 h 7749"/>
              <a:gd name="T36" fmla="*/ 1455 w 7731"/>
              <a:gd name="T37" fmla="*/ 6904 h 7749"/>
              <a:gd name="T38" fmla="*/ 2188 w 7731"/>
              <a:gd name="T39" fmla="*/ 7365 h 7749"/>
              <a:gd name="T40" fmla="*/ 3005 w 7731"/>
              <a:gd name="T41" fmla="*/ 7651 h 7749"/>
              <a:gd name="T42" fmla="*/ 3865 w 7731"/>
              <a:gd name="T43" fmla="*/ 7749 h 7749"/>
              <a:gd name="T44" fmla="*/ 4725 w 7731"/>
              <a:gd name="T45" fmla="*/ 7651 h 7749"/>
              <a:gd name="T46" fmla="*/ 5542 w 7731"/>
              <a:gd name="T47" fmla="*/ 7365 h 7749"/>
              <a:gd name="T48" fmla="*/ 6275 w 7731"/>
              <a:gd name="T49" fmla="*/ 6904 h 7749"/>
              <a:gd name="T50" fmla="*/ 6886 w 7731"/>
              <a:gd name="T51" fmla="*/ 6291 h 7749"/>
              <a:gd name="T52" fmla="*/ 7347 w 7731"/>
              <a:gd name="T53" fmla="*/ 5556 h 7749"/>
              <a:gd name="T54" fmla="*/ 7633 w 7731"/>
              <a:gd name="T55" fmla="*/ 4737 h 7749"/>
              <a:gd name="T56" fmla="*/ 7730 w 7731"/>
              <a:gd name="T57" fmla="*/ 3875 h 7749"/>
              <a:gd name="T58" fmla="*/ 7731 w 7731"/>
              <a:gd name="T59" fmla="*/ 3875 h 7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31" h="7749">
                <a:moveTo>
                  <a:pt x="7730" y="3875"/>
                </a:moveTo>
                <a:lnTo>
                  <a:pt x="7633" y="3013"/>
                </a:lnTo>
                <a:lnTo>
                  <a:pt x="7347" y="2194"/>
                </a:lnTo>
                <a:lnTo>
                  <a:pt x="6886" y="1460"/>
                </a:lnTo>
                <a:lnTo>
                  <a:pt x="6275" y="846"/>
                </a:lnTo>
                <a:lnTo>
                  <a:pt x="5542" y="384"/>
                </a:lnTo>
                <a:lnTo>
                  <a:pt x="4725" y="98"/>
                </a:lnTo>
                <a:lnTo>
                  <a:pt x="3865" y="0"/>
                </a:lnTo>
                <a:lnTo>
                  <a:pt x="3005" y="98"/>
                </a:lnTo>
                <a:lnTo>
                  <a:pt x="2188" y="384"/>
                </a:lnTo>
                <a:lnTo>
                  <a:pt x="1455" y="846"/>
                </a:lnTo>
                <a:lnTo>
                  <a:pt x="844" y="1460"/>
                </a:lnTo>
                <a:lnTo>
                  <a:pt x="383" y="2194"/>
                </a:lnTo>
                <a:lnTo>
                  <a:pt x="97" y="3013"/>
                </a:lnTo>
                <a:lnTo>
                  <a:pt x="0" y="3875"/>
                </a:lnTo>
                <a:lnTo>
                  <a:pt x="97" y="4737"/>
                </a:lnTo>
                <a:lnTo>
                  <a:pt x="383" y="5556"/>
                </a:lnTo>
                <a:lnTo>
                  <a:pt x="844" y="6291"/>
                </a:lnTo>
                <a:lnTo>
                  <a:pt x="1455" y="6904"/>
                </a:lnTo>
                <a:lnTo>
                  <a:pt x="2188" y="7365"/>
                </a:lnTo>
                <a:lnTo>
                  <a:pt x="3005" y="7651"/>
                </a:lnTo>
                <a:lnTo>
                  <a:pt x="3865" y="7749"/>
                </a:lnTo>
                <a:lnTo>
                  <a:pt x="4725" y="7651"/>
                </a:lnTo>
                <a:lnTo>
                  <a:pt x="5542" y="7365"/>
                </a:lnTo>
                <a:lnTo>
                  <a:pt x="6275" y="6904"/>
                </a:lnTo>
                <a:lnTo>
                  <a:pt x="6886" y="6291"/>
                </a:lnTo>
                <a:lnTo>
                  <a:pt x="7347" y="5556"/>
                </a:lnTo>
                <a:lnTo>
                  <a:pt x="7633" y="4737"/>
                </a:lnTo>
                <a:lnTo>
                  <a:pt x="7730" y="3875"/>
                </a:lnTo>
                <a:lnTo>
                  <a:pt x="7731" y="38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4261" name="Line 469"/>
          <p:cNvSpPr>
            <a:spLocks noChangeShapeType="1"/>
          </p:cNvSpPr>
          <p:nvPr/>
        </p:nvSpPr>
        <p:spPr bwMode="auto">
          <a:xfrm>
            <a:off x="1152525" y="3419475"/>
            <a:ext cx="3810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4262" name="Line 470"/>
          <p:cNvSpPr>
            <a:spLocks noChangeShapeType="1"/>
          </p:cNvSpPr>
          <p:nvPr/>
        </p:nvSpPr>
        <p:spPr bwMode="auto">
          <a:xfrm>
            <a:off x="3038475" y="3419475"/>
            <a:ext cx="381000"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63" name="Group 187"/>
          <p:cNvGrpSpPr>
            <a:grpSpLocks/>
          </p:cNvGrpSpPr>
          <p:nvPr/>
        </p:nvGrpSpPr>
        <p:grpSpPr bwMode="auto">
          <a:xfrm>
            <a:off x="0" y="3352800"/>
            <a:ext cx="4267200" cy="2682875"/>
            <a:chOff x="736" y="402"/>
            <a:chExt cx="4288" cy="2696"/>
          </a:xfrm>
        </p:grpSpPr>
        <p:sp>
          <p:nvSpPr>
            <p:cNvPr id="24580" name="Freeform 4"/>
            <p:cNvSpPr>
              <a:spLocks/>
            </p:cNvSpPr>
            <p:nvPr/>
          </p:nvSpPr>
          <p:spPr bwMode="auto">
            <a:xfrm>
              <a:off x="756" y="3096"/>
              <a:ext cx="4246" cy="2"/>
            </a:xfrm>
            <a:custGeom>
              <a:avLst/>
              <a:gdLst>
                <a:gd name="T0" fmla="*/ 0 w 15269"/>
                <a:gd name="T1" fmla="*/ 15267 w 15269"/>
                <a:gd name="T2" fmla="*/ 15269 w 15269"/>
              </a:gdLst>
              <a:ahLst/>
              <a:cxnLst>
                <a:cxn ang="0">
                  <a:pos x="T0" y="0"/>
                </a:cxn>
                <a:cxn ang="0">
                  <a:pos x="T1" y="0"/>
                </a:cxn>
                <a:cxn ang="0">
                  <a:pos x="T2" y="0"/>
                </a:cxn>
              </a:cxnLst>
              <a:rect l="0" t="0" r="r" b="b"/>
              <a:pathLst>
                <a:path w="15269">
                  <a:moveTo>
                    <a:pt x="0" y="0"/>
                  </a:moveTo>
                  <a:lnTo>
                    <a:pt x="15267" y="0"/>
                  </a:lnTo>
                  <a:lnTo>
                    <a:pt x="152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81" name="Freeform 5"/>
            <p:cNvSpPr>
              <a:spLocks/>
            </p:cNvSpPr>
            <p:nvPr/>
          </p:nvSpPr>
          <p:spPr bwMode="auto">
            <a:xfrm>
              <a:off x="2880" y="402"/>
              <a:ext cx="2" cy="2694"/>
            </a:xfrm>
            <a:custGeom>
              <a:avLst/>
              <a:gdLst>
                <a:gd name="T0" fmla="*/ 0 w 1"/>
                <a:gd name="T1" fmla="*/ 9689 h 9689"/>
                <a:gd name="T2" fmla="*/ 0 w 1"/>
                <a:gd name="T3" fmla="*/ 0 h 9689"/>
                <a:gd name="T4" fmla="*/ 1 w 1"/>
                <a:gd name="T5" fmla="*/ 0 h 9689"/>
              </a:gdLst>
              <a:ahLst/>
              <a:cxnLst>
                <a:cxn ang="0">
                  <a:pos x="T0" y="T1"/>
                </a:cxn>
                <a:cxn ang="0">
                  <a:pos x="T2" y="T3"/>
                </a:cxn>
                <a:cxn ang="0">
                  <a:pos x="T4" y="T5"/>
                </a:cxn>
              </a:cxnLst>
              <a:rect l="0" t="0" r="r" b="b"/>
              <a:pathLst>
                <a:path w="1" h="9689">
                  <a:moveTo>
                    <a:pt x="0" y="9689"/>
                  </a:moveTo>
                  <a:lnTo>
                    <a:pt x="0" y="0"/>
                  </a:lnTo>
                  <a:lnTo>
                    <a:pt x="1"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82" name="Freeform 6"/>
            <p:cNvSpPr>
              <a:spLocks/>
            </p:cNvSpPr>
            <p:nvPr/>
          </p:nvSpPr>
          <p:spPr bwMode="auto">
            <a:xfrm>
              <a:off x="1561" y="1490"/>
              <a:ext cx="2636" cy="2"/>
            </a:xfrm>
            <a:custGeom>
              <a:avLst/>
              <a:gdLst>
                <a:gd name="T0" fmla="*/ 0 w 9475"/>
                <a:gd name="T1" fmla="*/ 9474 w 9475"/>
                <a:gd name="T2" fmla="*/ 9475 w 9475"/>
              </a:gdLst>
              <a:ahLst/>
              <a:cxnLst>
                <a:cxn ang="0">
                  <a:pos x="T0" y="0"/>
                </a:cxn>
                <a:cxn ang="0">
                  <a:pos x="T1" y="0"/>
                </a:cxn>
                <a:cxn ang="0">
                  <a:pos x="T2" y="0"/>
                </a:cxn>
              </a:cxnLst>
              <a:rect l="0" t="0" r="r" b="b"/>
              <a:pathLst>
                <a:path w="9475">
                  <a:moveTo>
                    <a:pt x="0" y="0"/>
                  </a:moveTo>
                  <a:lnTo>
                    <a:pt x="9474" y="0"/>
                  </a:lnTo>
                  <a:lnTo>
                    <a:pt x="9475"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83" name="Freeform 7"/>
            <p:cNvSpPr>
              <a:spLocks/>
            </p:cNvSpPr>
            <p:nvPr/>
          </p:nvSpPr>
          <p:spPr bwMode="auto">
            <a:xfrm>
              <a:off x="1792" y="402"/>
              <a:ext cx="2173" cy="2175"/>
            </a:xfrm>
            <a:custGeom>
              <a:avLst/>
              <a:gdLst>
                <a:gd name="T0" fmla="*/ 3909 w 7818"/>
                <a:gd name="T1" fmla="*/ 7827 h 7827"/>
                <a:gd name="T2" fmla="*/ 4779 w 7818"/>
                <a:gd name="T3" fmla="*/ 7729 h 7827"/>
                <a:gd name="T4" fmla="*/ 5605 w 7818"/>
                <a:gd name="T5" fmla="*/ 7440 h 7827"/>
                <a:gd name="T6" fmla="*/ 6346 w 7818"/>
                <a:gd name="T7" fmla="*/ 6973 h 7827"/>
                <a:gd name="T8" fmla="*/ 6965 w 7818"/>
                <a:gd name="T9" fmla="*/ 6353 h 7827"/>
                <a:gd name="T10" fmla="*/ 7431 w 7818"/>
                <a:gd name="T11" fmla="*/ 5612 h 7827"/>
                <a:gd name="T12" fmla="*/ 7720 w 7818"/>
                <a:gd name="T13" fmla="*/ 4785 h 7827"/>
                <a:gd name="T14" fmla="*/ 7818 w 7818"/>
                <a:gd name="T15" fmla="*/ 3913 h 7827"/>
                <a:gd name="T16" fmla="*/ 7720 w 7818"/>
                <a:gd name="T17" fmla="*/ 3042 h 7827"/>
                <a:gd name="T18" fmla="*/ 7431 w 7818"/>
                <a:gd name="T19" fmla="*/ 2216 h 7827"/>
                <a:gd name="T20" fmla="*/ 6965 w 7818"/>
                <a:gd name="T21" fmla="*/ 1473 h 7827"/>
                <a:gd name="T22" fmla="*/ 6346 w 7818"/>
                <a:gd name="T23" fmla="*/ 853 h 7827"/>
                <a:gd name="T24" fmla="*/ 5605 w 7818"/>
                <a:gd name="T25" fmla="*/ 387 h 7827"/>
                <a:gd name="T26" fmla="*/ 4779 w 7818"/>
                <a:gd name="T27" fmla="*/ 98 h 7827"/>
                <a:gd name="T28" fmla="*/ 3909 w 7818"/>
                <a:gd name="T29" fmla="*/ 0 h 7827"/>
                <a:gd name="T30" fmla="*/ 3039 w 7818"/>
                <a:gd name="T31" fmla="*/ 98 h 7827"/>
                <a:gd name="T32" fmla="*/ 2213 w 7818"/>
                <a:gd name="T33" fmla="*/ 387 h 7827"/>
                <a:gd name="T34" fmla="*/ 1471 w 7818"/>
                <a:gd name="T35" fmla="*/ 853 h 7827"/>
                <a:gd name="T36" fmla="*/ 853 w 7818"/>
                <a:gd name="T37" fmla="*/ 1473 h 7827"/>
                <a:gd name="T38" fmla="*/ 387 w 7818"/>
                <a:gd name="T39" fmla="*/ 2216 h 7827"/>
                <a:gd name="T40" fmla="*/ 98 w 7818"/>
                <a:gd name="T41" fmla="*/ 3042 h 7827"/>
                <a:gd name="T42" fmla="*/ 0 w 7818"/>
                <a:gd name="T43" fmla="*/ 3913 h 7827"/>
                <a:gd name="T44" fmla="*/ 1 w 7818"/>
                <a:gd name="T45" fmla="*/ 3913 h 7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18" h="7827">
                  <a:moveTo>
                    <a:pt x="3909" y="7827"/>
                  </a:moveTo>
                  <a:lnTo>
                    <a:pt x="4779" y="7729"/>
                  </a:lnTo>
                  <a:lnTo>
                    <a:pt x="5605" y="7440"/>
                  </a:lnTo>
                  <a:lnTo>
                    <a:pt x="6346" y="6973"/>
                  </a:lnTo>
                  <a:lnTo>
                    <a:pt x="6965" y="6353"/>
                  </a:lnTo>
                  <a:lnTo>
                    <a:pt x="7431" y="5612"/>
                  </a:lnTo>
                  <a:lnTo>
                    <a:pt x="7720" y="4785"/>
                  </a:lnTo>
                  <a:lnTo>
                    <a:pt x="7818" y="3913"/>
                  </a:lnTo>
                  <a:lnTo>
                    <a:pt x="7720" y="3042"/>
                  </a:lnTo>
                  <a:lnTo>
                    <a:pt x="7431" y="2216"/>
                  </a:lnTo>
                  <a:lnTo>
                    <a:pt x="6965" y="1473"/>
                  </a:lnTo>
                  <a:lnTo>
                    <a:pt x="6346" y="853"/>
                  </a:lnTo>
                  <a:lnTo>
                    <a:pt x="5605" y="387"/>
                  </a:lnTo>
                  <a:lnTo>
                    <a:pt x="4779" y="98"/>
                  </a:lnTo>
                  <a:lnTo>
                    <a:pt x="3909" y="0"/>
                  </a:lnTo>
                  <a:lnTo>
                    <a:pt x="3039" y="98"/>
                  </a:lnTo>
                  <a:lnTo>
                    <a:pt x="2213" y="387"/>
                  </a:lnTo>
                  <a:lnTo>
                    <a:pt x="1471" y="853"/>
                  </a:lnTo>
                  <a:lnTo>
                    <a:pt x="853" y="1473"/>
                  </a:lnTo>
                  <a:lnTo>
                    <a:pt x="387" y="2216"/>
                  </a:lnTo>
                  <a:lnTo>
                    <a:pt x="98" y="3042"/>
                  </a:lnTo>
                  <a:lnTo>
                    <a:pt x="0" y="3913"/>
                  </a:lnTo>
                  <a:lnTo>
                    <a:pt x="1" y="391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84" name="Freeform 8"/>
            <p:cNvSpPr>
              <a:spLocks/>
            </p:cNvSpPr>
            <p:nvPr/>
          </p:nvSpPr>
          <p:spPr bwMode="auto">
            <a:xfrm>
              <a:off x="814" y="2339"/>
              <a:ext cx="821" cy="3"/>
            </a:xfrm>
            <a:custGeom>
              <a:avLst/>
              <a:gdLst>
                <a:gd name="T0" fmla="*/ 0 w 2954"/>
                <a:gd name="T1" fmla="*/ 2952 w 2954"/>
                <a:gd name="T2" fmla="*/ 2954 w 2954"/>
              </a:gdLst>
              <a:ahLst/>
              <a:cxnLst>
                <a:cxn ang="0">
                  <a:pos x="T0" y="0"/>
                </a:cxn>
                <a:cxn ang="0">
                  <a:pos x="T1" y="0"/>
                </a:cxn>
                <a:cxn ang="0">
                  <a:pos x="T2" y="0"/>
                </a:cxn>
              </a:cxnLst>
              <a:rect l="0" t="0" r="r" b="b"/>
              <a:pathLst>
                <a:path w="2954">
                  <a:moveTo>
                    <a:pt x="0" y="0"/>
                  </a:moveTo>
                  <a:lnTo>
                    <a:pt x="2952" y="0"/>
                  </a:lnTo>
                  <a:lnTo>
                    <a:pt x="29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85" name="Freeform 9"/>
            <p:cNvSpPr>
              <a:spLocks/>
            </p:cNvSpPr>
            <p:nvPr/>
          </p:nvSpPr>
          <p:spPr bwMode="auto">
            <a:xfrm>
              <a:off x="736" y="2417"/>
              <a:ext cx="2" cy="659"/>
            </a:xfrm>
            <a:custGeom>
              <a:avLst/>
              <a:gdLst>
                <a:gd name="T0" fmla="*/ 0 w 1"/>
                <a:gd name="T1" fmla="*/ 0 h 2362"/>
                <a:gd name="T2" fmla="*/ 0 w 1"/>
                <a:gd name="T3" fmla="*/ 2362 h 2362"/>
                <a:gd name="T4" fmla="*/ 1 w 1"/>
                <a:gd name="T5" fmla="*/ 2362 h 2362"/>
              </a:gdLst>
              <a:ahLst/>
              <a:cxnLst>
                <a:cxn ang="0">
                  <a:pos x="T0" y="T1"/>
                </a:cxn>
                <a:cxn ang="0">
                  <a:pos x="T2" y="T3"/>
                </a:cxn>
                <a:cxn ang="0">
                  <a:pos x="T4" y="T5"/>
                </a:cxn>
              </a:cxnLst>
              <a:rect l="0" t="0" r="r" b="b"/>
              <a:pathLst>
                <a:path w="1" h="2362">
                  <a:moveTo>
                    <a:pt x="0" y="0"/>
                  </a:moveTo>
                  <a:lnTo>
                    <a:pt x="0" y="2362"/>
                  </a:lnTo>
                  <a:lnTo>
                    <a:pt x="1" y="236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86" name="Freeform 10"/>
            <p:cNvSpPr>
              <a:spLocks/>
            </p:cNvSpPr>
            <p:nvPr/>
          </p:nvSpPr>
          <p:spPr bwMode="auto">
            <a:xfrm>
              <a:off x="5022" y="2417"/>
              <a:ext cx="2" cy="659"/>
            </a:xfrm>
            <a:custGeom>
              <a:avLst/>
              <a:gdLst>
                <a:gd name="T0" fmla="*/ 0 w 1"/>
                <a:gd name="T1" fmla="*/ 0 h 2362"/>
                <a:gd name="T2" fmla="*/ 0 w 1"/>
                <a:gd name="T3" fmla="*/ 2362 h 2362"/>
                <a:gd name="T4" fmla="*/ 1 w 1"/>
                <a:gd name="T5" fmla="*/ 2362 h 2362"/>
              </a:gdLst>
              <a:ahLst/>
              <a:cxnLst>
                <a:cxn ang="0">
                  <a:pos x="T0" y="T1"/>
                </a:cxn>
                <a:cxn ang="0">
                  <a:pos x="T2" y="T3"/>
                </a:cxn>
                <a:cxn ang="0">
                  <a:pos x="T4" y="T5"/>
                </a:cxn>
              </a:cxnLst>
              <a:rect l="0" t="0" r="r" b="b"/>
              <a:pathLst>
                <a:path w="1" h="2362">
                  <a:moveTo>
                    <a:pt x="0" y="0"/>
                  </a:moveTo>
                  <a:lnTo>
                    <a:pt x="0" y="2362"/>
                  </a:lnTo>
                  <a:lnTo>
                    <a:pt x="1" y="236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87" name="Freeform 11"/>
            <p:cNvSpPr>
              <a:spLocks/>
            </p:cNvSpPr>
            <p:nvPr/>
          </p:nvSpPr>
          <p:spPr bwMode="auto">
            <a:xfrm>
              <a:off x="2231" y="840"/>
              <a:ext cx="1296" cy="1299"/>
            </a:xfrm>
            <a:custGeom>
              <a:avLst/>
              <a:gdLst>
                <a:gd name="T0" fmla="*/ 2116 w 4666"/>
                <a:gd name="T1" fmla="*/ 10 h 4675"/>
                <a:gd name="T2" fmla="*/ 1530 w 4666"/>
                <a:gd name="T3" fmla="*/ 141 h 4675"/>
                <a:gd name="T4" fmla="*/ 996 w 4666"/>
                <a:gd name="T5" fmla="*/ 419 h 4675"/>
                <a:gd name="T6" fmla="*/ 552 w 4666"/>
                <a:gd name="T7" fmla="*/ 823 h 4675"/>
                <a:gd name="T8" fmla="*/ 225 w 4666"/>
                <a:gd name="T9" fmla="*/ 1328 h 4675"/>
                <a:gd name="T10" fmla="*/ 36 w 4666"/>
                <a:gd name="T11" fmla="*/ 1899 h 4675"/>
                <a:gd name="T12" fmla="*/ 0 w 4666"/>
                <a:gd name="T13" fmla="*/ 2499 h 4675"/>
                <a:gd name="T14" fmla="*/ 119 w 4666"/>
                <a:gd name="T15" fmla="*/ 3090 h 4675"/>
                <a:gd name="T16" fmla="*/ 383 w 4666"/>
                <a:gd name="T17" fmla="*/ 3630 h 4675"/>
                <a:gd name="T18" fmla="*/ 777 w 4666"/>
                <a:gd name="T19" fmla="*/ 4085 h 4675"/>
                <a:gd name="T20" fmla="*/ 1273 w 4666"/>
                <a:gd name="T21" fmla="*/ 4424 h 4675"/>
                <a:gd name="T22" fmla="*/ 1839 w 4666"/>
                <a:gd name="T23" fmla="*/ 4625 h 4675"/>
                <a:gd name="T24" fmla="*/ 2438 w 4666"/>
                <a:gd name="T25" fmla="*/ 4675 h 4675"/>
                <a:gd name="T26" fmla="*/ 3031 w 4666"/>
                <a:gd name="T27" fmla="*/ 4570 h 4675"/>
                <a:gd name="T28" fmla="*/ 3576 w 4666"/>
                <a:gd name="T29" fmla="*/ 4318 h 4675"/>
                <a:gd name="T30" fmla="*/ 4039 w 4666"/>
                <a:gd name="T31" fmla="*/ 3934 h 4675"/>
                <a:gd name="T32" fmla="*/ 4389 w 4666"/>
                <a:gd name="T33" fmla="*/ 3445 h 4675"/>
                <a:gd name="T34" fmla="*/ 4603 w 4666"/>
                <a:gd name="T35" fmla="*/ 2883 h 4675"/>
                <a:gd name="T36" fmla="*/ 4666 w 4666"/>
                <a:gd name="T37" fmla="*/ 2285 h 4675"/>
                <a:gd name="T38" fmla="*/ 4575 w 4666"/>
                <a:gd name="T39" fmla="*/ 1690 h 4675"/>
                <a:gd name="T40" fmla="*/ 4335 w 4666"/>
                <a:gd name="T41" fmla="*/ 1138 h 4675"/>
                <a:gd name="T42" fmla="*/ 3963 w 4666"/>
                <a:gd name="T43" fmla="*/ 666 h 4675"/>
                <a:gd name="T44" fmla="*/ 3483 w 4666"/>
                <a:gd name="T45" fmla="*/ 305 h 4675"/>
                <a:gd name="T46" fmla="*/ 2927 w 4666"/>
                <a:gd name="T47" fmla="*/ 77 h 4675"/>
                <a:gd name="T48" fmla="*/ 2331 w 4666"/>
                <a:gd name="T49" fmla="*/ 0 h 4675"/>
                <a:gd name="T50" fmla="*/ 2332 w 4666"/>
                <a:gd name="T51" fmla="*/ 0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66" h="4675">
                  <a:moveTo>
                    <a:pt x="2116" y="10"/>
                  </a:moveTo>
                  <a:lnTo>
                    <a:pt x="1530" y="141"/>
                  </a:lnTo>
                  <a:lnTo>
                    <a:pt x="996" y="419"/>
                  </a:lnTo>
                  <a:lnTo>
                    <a:pt x="552" y="823"/>
                  </a:lnTo>
                  <a:lnTo>
                    <a:pt x="225" y="1328"/>
                  </a:lnTo>
                  <a:lnTo>
                    <a:pt x="36" y="1899"/>
                  </a:lnTo>
                  <a:lnTo>
                    <a:pt x="0" y="2499"/>
                  </a:lnTo>
                  <a:lnTo>
                    <a:pt x="119" y="3090"/>
                  </a:lnTo>
                  <a:lnTo>
                    <a:pt x="383" y="3630"/>
                  </a:lnTo>
                  <a:lnTo>
                    <a:pt x="777" y="4085"/>
                  </a:lnTo>
                  <a:lnTo>
                    <a:pt x="1273" y="4424"/>
                  </a:lnTo>
                  <a:lnTo>
                    <a:pt x="1839" y="4625"/>
                  </a:lnTo>
                  <a:lnTo>
                    <a:pt x="2438" y="4675"/>
                  </a:lnTo>
                  <a:lnTo>
                    <a:pt x="3031" y="4570"/>
                  </a:lnTo>
                  <a:lnTo>
                    <a:pt x="3576" y="4318"/>
                  </a:lnTo>
                  <a:lnTo>
                    <a:pt x="4039" y="3934"/>
                  </a:lnTo>
                  <a:lnTo>
                    <a:pt x="4389" y="3445"/>
                  </a:lnTo>
                  <a:lnTo>
                    <a:pt x="4603" y="2883"/>
                  </a:lnTo>
                  <a:lnTo>
                    <a:pt x="4666" y="2285"/>
                  </a:lnTo>
                  <a:lnTo>
                    <a:pt x="4575" y="1690"/>
                  </a:lnTo>
                  <a:lnTo>
                    <a:pt x="4335" y="1138"/>
                  </a:lnTo>
                  <a:lnTo>
                    <a:pt x="3963" y="666"/>
                  </a:lnTo>
                  <a:lnTo>
                    <a:pt x="3483" y="305"/>
                  </a:lnTo>
                  <a:lnTo>
                    <a:pt x="2927" y="77"/>
                  </a:lnTo>
                  <a:lnTo>
                    <a:pt x="2331" y="0"/>
                  </a:lnTo>
                  <a:lnTo>
                    <a:pt x="23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88" name="Freeform 12"/>
            <p:cNvSpPr>
              <a:spLocks/>
            </p:cNvSpPr>
            <p:nvPr/>
          </p:nvSpPr>
          <p:spPr bwMode="auto">
            <a:xfrm>
              <a:off x="2388" y="998"/>
              <a:ext cx="981" cy="983"/>
            </a:xfrm>
            <a:custGeom>
              <a:avLst/>
              <a:gdLst>
                <a:gd name="T0" fmla="*/ 3528 w 3529"/>
                <a:gd name="T1" fmla="*/ 1765 h 3531"/>
                <a:gd name="T2" fmla="*/ 3441 w 3529"/>
                <a:gd name="T3" fmla="*/ 1220 h 3531"/>
                <a:gd name="T4" fmla="*/ 3191 w 3529"/>
                <a:gd name="T5" fmla="*/ 728 h 3531"/>
                <a:gd name="T6" fmla="*/ 2801 w 3529"/>
                <a:gd name="T7" fmla="*/ 337 h 3531"/>
                <a:gd name="T8" fmla="*/ 2309 w 3529"/>
                <a:gd name="T9" fmla="*/ 86 h 3531"/>
                <a:gd name="T10" fmla="*/ 1764 w 3529"/>
                <a:gd name="T11" fmla="*/ 0 h 3531"/>
                <a:gd name="T12" fmla="*/ 1219 w 3529"/>
                <a:gd name="T13" fmla="*/ 86 h 3531"/>
                <a:gd name="T14" fmla="*/ 727 w 3529"/>
                <a:gd name="T15" fmla="*/ 337 h 3531"/>
                <a:gd name="T16" fmla="*/ 336 w 3529"/>
                <a:gd name="T17" fmla="*/ 728 h 3531"/>
                <a:gd name="T18" fmla="*/ 87 w 3529"/>
                <a:gd name="T19" fmla="*/ 1220 h 3531"/>
                <a:gd name="T20" fmla="*/ 0 w 3529"/>
                <a:gd name="T21" fmla="*/ 1765 h 3531"/>
                <a:gd name="T22" fmla="*/ 87 w 3529"/>
                <a:gd name="T23" fmla="*/ 2312 h 3531"/>
                <a:gd name="T24" fmla="*/ 336 w 3529"/>
                <a:gd name="T25" fmla="*/ 2804 h 3531"/>
                <a:gd name="T26" fmla="*/ 727 w 3529"/>
                <a:gd name="T27" fmla="*/ 3194 h 3531"/>
                <a:gd name="T28" fmla="*/ 1219 w 3529"/>
                <a:gd name="T29" fmla="*/ 3445 h 3531"/>
                <a:gd name="T30" fmla="*/ 1764 w 3529"/>
                <a:gd name="T31" fmla="*/ 3531 h 3531"/>
                <a:gd name="T32" fmla="*/ 2309 w 3529"/>
                <a:gd name="T33" fmla="*/ 3445 h 3531"/>
                <a:gd name="T34" fmla="*/ 2801 w 3529"/>
                <a:gd name="T35" fmla="*/ 3194 h 3531"/>
                <a:gd name="T36" fmla="*/ 3191 w 3529"/>
                <a:gd name="T37" fmla="*/ 2804 h 3531"/>
                <a:gd name="T38" fmla="*/ 3441 w 3529"/>
                <a:gd name="T39" fmla="*/ 2312 h 3531"/>
                <a:gd name="T40" fmla="*/ 3528 w 3529"/>
                <a:gd name="T41" fmla="*/ 1765 h 3531"/>
                <a:gd name="T42" fmla="*/ 3529 w 3529"/>
                <a:gd name="T43" fmla="*/ 1765 h 3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29" h="3531">
                  <a:moveTo>
                    <a:pt x="3528" y="1765"/>
                  </a:moveTo>
                  <a:lnTo>
                    <a:pt x="3441" y="1220"/>
                  </a:lnTo>
                  <a:lnTo>
                    <a:pt x="3191" y="728"/>
                  </a:lnTo>
                  <a:lnTo>
                    <a:pt x="2801" y="337"/>
                  </a:lnTo>
                  <a:lnTo>
                    <a:pt x="2309" y="86"/>
                  </a:lnTo>
                  <a:lnTo>
                    <a:pt x="1764" y="0"/>
                  </a:lnTo>
                  <a:lnTo>
                    <a:pt x="1219" y="86"/>
                  </a:lnTo>
                  <a:lnTo>
                    <a:pt x="727" y="337"/>
                  </a:lnTo>
                  <a:lnTo>
                    <a:pt x="336" y="728"/>
                  </a:lnTo>
                  <a:lnTo>
                    <a:pt x="87" y="1220"/>
                  </a:lnTo>
                  <a:lnTo>
                    <a:pt x="0" y="1765"/>
                  </a:lnTo>
                  <a:lnTo>
                    <a:pt x="87" y="2312"/>
                  </a:lnTo>
                  <a:lnTo>
                    <a:pt x="336" y="2804"/>
                  </a:lnTo>
                  <a:lnTo>
                    <a:pt x="727" y="3194"/>
                  </a:lnTo>
                  <a:lnTo>
                    <a:pt x="1219" y="3445"/>
                  </a:lnTo>
                  <a:lnTo>
                    <a:pt x="1764" y="3531"/>
                  </a:lnTo>
                  <a:lnTo>
                    <a:pt x="2309" y="3445"/>
                  </a:lnTo>
                  <a:lnTo>
                    <a:pt x="2801" y="3194"/>
                  </a:lnTo>
                  <a:lnTo>
                    <a:pt x="3191" y="2804"/>
                  </a:lnTo>
                  <a:lnTo>
                    <a:pt x="3441" y="2312"/>
                  </a:lnTo>
                  <a:lnTo>
                    <a:pt x="3528" y="1765"/>
                  </a:lnTo>
                  <a:lnTo>
                    <a:pt x="3529" y="17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89" name="Freeform 13"/>
            <p:cNvSpPr>
              <a:spLocks/>
            </p:cNvSpPr>
            <p:nvPr/>
          </p:nvSpPr>
          <p:spPr bwMode="auto">
            <a:xfrm>
              <a:off x="2760" y="409"/>
              <a:ext cx="60" cy="95"/>
            </a:xfrm>
            <a:custGeom>
              <a:avLst/>
              <a:gdLst>
                <a:gd name="T0" fmla="*/ 0 w 215"/>
                <a:gd name="T1" fmla="*/ 0 h 349"/>
                <a:gd name="T2" fmla="*/ 62 w 215"/>
                <a:gd name="T3" fmla="*/ 202 h 349"/>
                <a:gd name="T4" fmla="*/ 213 w 215"/>
                <a:gd name="T5" fmla="*/ 349 h 349"/>
                <a:gd name="T6" fmla="*/ 215 w 215"/>
                <a:gd name="T7" fmla="*/ 349 h 349"/>
              </a:gdLst>
              <a:ahLst/>
              <a:cxnLst>
                <a:cxn ang="0">
                  <a:pos x="T0" y="T1"/>
                </a:cxn>
                <a:cxn ang="0">
                  <a:pos x="T2" y="T3"/>
                </a:cxn>
                <a:cxn ang="0">
                  <a:pos x="T4" y="T5"/>
                </a:cxn>
                <a:cxn ang="0">
                  <a:pos x="T6" y="T7"/>
                </a:cxn>
              </a:cxnLst>
              <a:rect l="0" t="0" r="r" b="b"/>
              <a:pathLst>
                <a:path w="215" h="349">
                  <a:moveTo>
                    <a:pt x="0" y="0"/>
                  </a:moveTo>
                  <a:lnTo>
                    <a:pt x="62" y="202"/>
                  </a:lnTo>
                  <a:lnTo>
                    <a:pt x="213" y="349"/>
                  </a:lnTo>
                  <a:lnTo>
                    <a:pt x="215" y="34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0" name="Freeform 14"/>
            <p:cNvSpPr>
              <a:spLocks/>
            </p:cNvSpPr>
            <p:nvPr/>
          </p:nvSpPr>
          <p:spPr bwMode="auto">
            <a:xfrm>
              <a:off x="2820" y="504"/>
              <a:ext cx="2" cy="499"/>
            </a:xfrm>
            <a:custGeom>
              <a:avLst/>
              <a:gdLst>
                <a:gd name="T0" fmla="*/ 0 w 2"/>
                <a:gd name="T1" fmla="*/ 0 h 1789"/>
                <a:gd name="T2" fmla="*/ 0 w 2"/>
                <a:gd name="T3" fmla="*/ 1789 h 1789"/>
                <a:gd name="T4" fmla="*/ 2 w 2"/>
                <a:gd name="T5" fmla="*/ 1789 h 1789"/>
              </a:gdLst>
              <a:ahLst/>
              <a:cxnLst>
                <a:cxn ang="0">
                  <a:pos x="T0" y="T1"/>
                </a:cxn>
                <a:cxn ang="0">
                  <a:pos x="T2" y="T3"/>
                </a:cxn>
                <a:cxn ang="0">
                  <a:pos x="T4" y="T5"/>
                </a:cxn>
              </a:cxnLst>
              <a:rect l="0" t="0" r="r" b="b"/>
              <a:pathLst>
                <a:path w="2" h="1789">
                  <a:moveTo>
                    <a:pt x="0" y="0"/>
                  </a:moveTo>
                  <a:lnTo>
                    <a:pt x="0" y="1789"/>
                  </a:lnTo>
                  <a:lnTo>
                    <a:pt x="2" y="178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1" name="Freeform 15"/>
            <p:cNvSpPr>
              <a:spLocks/>
            </p:cNvSpPr>
            <p:nvPr/>
          </p:nvSpPr>
          <p:spPr bwMode="auto">
            <a:xfrm>
              <a:off x="2760" y="2021"/>
              <a:ext cx="238" cy="238"/>
            </a:xfrm>
            <a:custGeom>
              <a:avLst/>
              <a:gdLst>
                <a:gd name="T0" fmla="*/ 858 w 859"/>
                <a:gd name="T1" fmla="*/ 429 h 859"/>
                <a:gd name="T2" fmla="*/ 800 w 859"/>
                <a:gd name="T3" fmla="*/ 214 h 859"/>
                <a:gd name="T4" fmla="*/ 643 w 859"/>
                <a:gd name="T5" fmla="*/ 57 h 859"/>
                <a:gd name="T6" fmla="*/ 429 w 859"/>
                <a:gd name="T7" fmla="*/ 0 h 859"/>
                <a:gd name="T8" fmla="*/ 214 w 859"/>
                <a:gd name="T9" fmla="*/ 57 h 859"/>
                <a:gd name="T10" fmla="*/ 57 w 859"/>
                <a:gd name="T11" fmla="*/ 214 h 859"/>
                <a:gd name="T12" fmla="*/ 0 w 859"/>
                <a:gd name="T13" fmla="*/ 429 h 859"/>
                <a:gd name="T14" fmla="*/ 57 w 859"/>
                <a:gd name="T15" fmla="*/ 644 h 859"/>
                <a:gd name="T16" fmla="*/ 214 w 859"/>
                <a:gd name="T17" fmla="*/ 801 h 859"/>
                <a:gd name="T18" fmla="*/ 429 w 859"/>
                <a:gd name="T19" fmla="*/ 859 h 859"/>
                <a:gd name="T20" fmla="*/ 643 w 859"/>
                <a:gd name="T21" fmla="*/ 801 h 859"/>
                <a:gd name="T22" fmla="*/ 800 w 859"/>
                <a:gd name="T23" fmla="*/ 644 h 859"/>
                <a:gd name="T24" fmla="*/ 858 w 859"/>
                <a:gd name="T25" fmla="*/ 429 h 859"/>
                <a:gd name="T26" fmla="*/ 859 w 859"/>
                <a:gd name="T27" fmla="*/ 429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9" h="859">
                  <a:moveTo>
                    <a:pt x="858" y="429"/>
                  </a:moveTo>
                  <a:lnTo>
                    <a:pt x="800" y="214"/>
                  </a:lnTo>
                  <a:lnTo>
                    <a:pt x="643" y="57"/>
                  </a:lnTo>
                  <a:lnTo>
                    <a:pt x="429" y="0"/>
                  </a:lnTo>
                  <a:lnTo>
                    <a:pt x="214" y="57"/>
                  </a:lnTo>
                  <a:lnTo>
                    <a:pt x="57" y="214"/>
                  </a:lnTo>
                  <a:lnTo>
                    <a:pt x="0" y="429"/>
                  </a:lnTo>
                  <a:lnTo>
                    <a:pt x="57" y="644"/>
                  </a:lnTo>
                  <a:lnTo>
                    <a:pt x="214" y="801"/>
                  </a:lnTo>
                  <a:lnTo>
                    <a:pt x="429" y="859"/>
                  </a:lnTo>
                  <a:lnTo>
                    <a:pt x="643" y="801"/>
                  </a:lnTo>
                  <a:lnTo>
                    <a:pt x="800" y="644"/>
                  </a:lnTo>
                  <a:lnTo>
                    <a:pt x="858" y="429"/>
                  </a:lnTo>
                  <a:lnTo>
                    <a:pt x="859" y="42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2" name="Freeform 16"/>
            <p:cNvSpPr>
              <a:spLocks/>
            </p:cNvSpPr>
            <p:nvPr/>
          </p:nvSpPr>
          <p:spPr bwMode="auto">
            <a:xfrm>
              <a:off x="3965" y="1490"/>
              <a:ext cx="3" cy="692"/>
            </a:xfrm>
            <a:custGeom>
              <a:avLst/>
              <a:gdLst>
                <a:gd name="T0" fmla="*/ 0 w 1"/>
                <a:gd name="T1" fmla="*/ 0 h 2489"/>
                <a:gd name="T2" fmla="*/ 0 w 1"/>
                <a:gd name="T3" fmla="*/ 2489 h 2489"/>
                <a:gd name="T4" fmla="*/ 1 w 1"/>
                <a:gd name="T5" fmla="*/ 2489 h 2489"/>
              </a:gdLst>
              <a:ahLst/>
              <a:cxnLst>
                <a:cxn ang="0">
                  <a:pos x="T0" y="T1"/>
                </a:cxn>
                <a:cxn ang="0">
                  <a:pos x="T2" y="T3"/>
                </a:cxn>
                <a:cxn ang="0">
                  <a:pos x="T4" y="T5"/>
                </a:cxn>
              </a:cxnLst>
              <a:rect l="0" t="0" r="r" b="b"/>
              <a:pathLst>
                <a:path w="1" h="2489">
                  <a:moveTo>
                    <a:pt x="0" y="0"/>
                  </a:moveTo>
                  <a:lnTo>
                    <a:pt x="0" y="2489"/>
                  </a:lnTo>
                  <a:lnTo>
                    <a:pt x="1" y="248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3" name="Freeform 17"/>
            <p:cNvSpPr>
              <a:spLocks/>
            </p:cNvSpPr>
            <p:nvPr/>
          </p:nvSpPr>
          <p:spPr bwMode="auto">
            <a:xfrm>
              <a:off x="1792" y="1490"/>
              <a:ext cx="3" cy="692"/>
            </a:xfrm>
            <a:custGeom>
              <a:avLst/>
              <a:gdLst>
                <a:gd name="T0" fmla="*/ 0 w 1"/>
                <a:gd name="T1" fmla="*/ 0 h 2489"/>
                <a:gd name="T2" fmla="*/ 0 w 1"/>
                <a:gd name="T3" fmla="*/ 2489 h 2489"/>
                <a:gd name="T4" fmla="*/ 1 w 1"/>
                <a:gd name="T5" fmla="*/ 2489 h 2489"/>
              </a:gdLst>
              <a:ahLst/>
              <a:cxnLst>
                <a:cxn ang="0">
                  <a:pos x="T0" y="T1"/>
                </a:cxn>
                <a:cxn ang="0">
                  <a:pos x="T2" y="T3"/>
                </a:cxn>
                <a:cxn ang="0">
                  <a:pos x="T4" y="T5"/>
                </a:cxn>
              </a:cxnLst>
              <a:rect l="0" t="0" r="r" b="b"/>
              <a:pathLst>
                <a:path w="1" h="2489">
                  <a:moveTo>
                    <a:pt x="0" y="0"/>
                  </a:moveTo>
                  <a:lnTo>
                    <a:pt x="0" y="2489"/>
                  </a:lnTo>
                  <a:lnTo>
                    <a:pt x="1" y="248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4" name="Freeform 18"/>
            <p:cNvSpPr>
              <a:spLocks/>
            </p:cNvSpPr>
            <p:nvPr/>
          </p:nvSpPr>
          <p:spPr bwMode="auto">
            <a:xfrm>
              <a:off x="4123" y="2339"/>
              <a:ext cx="821" cy="3"/>
            </a:xfrm>
            <a:custGeom>
              <a:avLst/>
              <a:gdLst>
                <a:gd name="T0" fmla="*/ 0 w 2953"/>
                <a:gd name="T1" fmla="*/ 2952 w 2953"/>
                <a:gd name="T2" fmla="*/ 2953 w 2953"/>
              </a:gdLst>
              <a:ahLst/>
              <a:cxnLst>
                <a:cxn ang="0">
                  <a:pos x="T0" y="0"/>
                </a:cxn>
                <a:cxn ang="0">
                  <a:pos x="T1" y="0"/>
                </a:cxn>
                <a:cxn ang="0">
                  <a:pos x="T2" y="0"/>
                </a:cxn>
              </a:cxnLst>
              <a:rect l="0" t="0" r="r" b="b"/>
              <a:pathLst>
                <a:path w="2953">
                  <a:moveTo>
                    <a:pt x="0" y="0"/>
                  </a:moveTo>
                  <a:lnTo>
                    <a:pt x="2952" y="0"/>
                  </a:lnTo>
                  <a:lnTo>
                    <a:pt x="29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5" name="Freeform 19"/>
            <p:cNvSpPr>
              <a:spLocks/>
            </p:cNvSpPr>
            <p:nvPr/>
          </p:nvSpPr>
          <p:spPr bwMode="auto">
            <a:xfrm>
              <a:off x="1263" y="2339"/>
              <a:ext cx="2" cy="757"/>
            </a:xfrm>
            <a:custGeom>
              <a:avLst/>
              <a:gdLst>
                <a:gd name="T0" fmla="*/ 0 w 1"/>
                <a:gd name="T1" fmla="*/ 0 h 2720"/>
                <a:gd name="T2" fmla="*/ 0 w 1"/>
                <a:gd name="T3" fmla="*/ 2720 h 2720"/>
                <a:gd name="T4" fmla="*/ 1 w 1"/>
                <a:gd name="T5" fmla="*/ 2720 h 2720"/>
              </a:gdLst>
              <a:ahLst/>
              <a:cxnLst>
                <a:cxn ang="0">
                  <a:pos x="T0" y="T1"/>
                </a:cxn>
                <a:cxn ang="0">
                  <a:pos x="T2" y="T3"/>
                </a:cxn>
                <a:cxn ang="0">
                  <a:pos x="T4" y="T5"/>
                </a:cxn>
              </a:cxnLst>
              <a:rect l="0" t="0" r="r" b="b"/>
              <a:pathLst>
                <a:path w="1" h="2720">
                  <a:moveTo>
                    <a:pt x="0" y="0"/>
                  </a:moveTo>
                  <a:lnTo>
                    <a:pt x="0" y="2720"/>
                  </a:lnTo>
                  <a:lnTo>
                    <a:pt x="1" y="272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6" name="Freeform 20"/>
            <p:cNvSpPr>
              <a:spLocks/>
            </p:cNvSpPr>
            <p:nvPr/>
          </p:nvSpPr>
          <p:spPr bwMode="auto">
            <a:xfrm>
              <a:off x="4495" y="2339"/>
              <a:ext cx="2" cy="757"/>
            </a:xfrm>
            <a:custGeom>
              <a:avLst/>
              <a:gdLst>
                <a:gd name="T0" fmla="*/ 0 w 2"/>
                <a:gd name="T1" fmla="*/ 0 h 2720"/>
                <a:gd name="T2" fmla="*/ 0 w 2"/>
                <a:gd name="T3" fmla="*/ 2720 h 2720"/>
                <a:gd name="T4" fmla="*/ 2 w 2"/>
                <a:gd name="T5" fmla="*/ 2720 h 2720"/>
              </a:gdLst>
              <a:ahLst/>
              <a:cxnLst>
                <a:cxn ang="0">
                  <a:pos x="T0" y="T1"/>
                </a:cxn>
                <a:cxn ang="0">
                  <a:pos x="T2" y="T3"/>
                </a:cxn>
                <a:cxn ang="0">
                  <a:pos x="T4" y="T5"/>
                </a:cxn>
              </a:cxnLst>
              <a:rect l="0" t="0" r="r" b="b"/>
              <a:pathLst>
                <a:path w="2" h="2720">
                  <a:moveTo>
                    <a:pt x="0" y="0"/>
                  </a:moveTo>
                  <a:lnTo>
                    <a:pt x="0" y="2720"/>
                  </a:lnTo>
                  <a:lnTo>
                    <a:pt x="2" y="272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7" name="Freeform 21"/>
            <p:cNvSpPr>
              <a:spLocks/>
            </p:cNvSpPr>
            <p:nvPr/>
          </p:nvSpPr>
          <p:spPr bwMode="auto">
            <a:xfrm>
              <a:off x="1067" y="2339"/>
              <a:ext cx="3" cy="677"/>
            </a:xfrm>
            <a:custGeom>
              <a:avLst/>
              <a:gdLst>
                <a:gd name="T0" fmla="*/ 0 w 1"/>
                <a:gd name="T1" fmla="*/ 0 h 2433"/>
                <a:gd name="T2" fmla="*/ 0 w 1"/>
                <a:gd name="T3" fmla="*/ 2433 h 2433"/>
                <a:gd name="T4" fmla="*/ 1 w 1"/>
                <a:gd name="T5" fmla="*/ 2433 h 2433"/>
              </a:gdLst>
              <a:ahLst/>
              <a:cxnLst>
                <a:cxn ang="0">
                  <a:pos x="T0" y="T1"/>
                </a:cxn>
                <a:cxn ang="0">
                  <a:pos x="T2" y="T3"/>
                </a:cxn>
                <a:cxn ang="0">
                  <a:pos x="T4" y="T5"/>
                </a:cxn>
              </a:cxnLst>
              <a:rect l="0" t="0" r="r" b="b"/>
              <a:pathLst>
                <a:path w="1" h="2433">
                  <a:moveTo>
                    <a:pt x="0" y="0"/>
                  </a:moveTo>
                  <a:lnTo>
                    <a:pt x="0" y="2433"/>
                  </a:lnTo>
                  <a:lnTo>
                    <a:pt x="1" y="243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8" name="Freeform 22"/>
            <p:cNvSpPr>
              <a:spLocks/>
            </p:cNvSpPr>
            <p:nvPr/>
          </p:nvSpPr>
          <p:spPr bwMode="auto">
            <a:xfrm>
              <a:off x="1461" y="2339"/>
              <a:ext cx="2" cy="677"/>
            </a:xfrm>
            <a:custGeom>
              <a:avLst/>
              <a:gdLst>
                <a:gd name="T0" fmla="*/ 0 w 1"/>
                <a:gd name="T1" fmla="*/ 0 h 2433"/>
                <a:gd name="T2" fmla="*/ 0 w 1"/>
                <a:gd name="T3" fmla="*/ 2433 h 2433"/>
                <a:gd name="T4" fmla="*/ 1 w 1"/>
                <a:gd name="T5" fmla="*/ 2433 h 2433"/>
              </a:gdLst>
              <a:ahLst/>
              <a:cxnLst>
                <a:cxn ang="0">
                  <a:pos x="T0" y="T1"/>
                </a:cxn>
                <a:cxn ang="0">
                  <a:pos x="T2" y="T3"/>
                </a:cxn>
                <a:cxn ang="0">
                  <a:pos x="T4" y="T5"/>
                </a:cxn>
              </a:cxnLst>
              <a:rect l="0" t="0" r="r" b="b"/>
              <a:pathLst>
                <a:path w="1" h="2433">
                  <a:moveTo>
                    <a:pt x="0" y="0"/>
                  </a:moveTo>
                  <a:lnTo>
                    <a:pt x="0" y="2433"/>
                  </a:lnTo>
                  <a:lnTo>
                    <a:pt x="1" y="243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599" name="Freeform 23"/>
            <p:cNvSpPr>
              <a:spLocks/>
            </p:cNvSpPr>
            <p:nvPr/>
          </p:nvSpPr>
          <p:spPr bwMode="auto">
            <a:xfrm>
              <a:off x="961" y="3016"/>
              <a:ext cx="1919" cy="2"/>
            </a:xfrm>
            <a:custGeom>
              <a:avLst/>
              <a:gdLst>
                <a:gd name="T0" fmla="*/ 0 w 6898"/>
                <a:gd name="T1" fmla="*/ 6897 w 6898"/>
                <a:gd name="T2" fmla="*/ 6898 w 6898"/>
              </a:gdLst>
              <a:ahLst/>
              <a:cxnLst>
                <a:cxn ang="0">
                  <a:pos x="T0" y="0"/>
                </a:cxn>
                <a:cxn ang="0">
                  <a:pos x="T1" y="0"/>
                </a:cxn>
                <a:cxn ang="0">
                  <a:pos x="T2" y="0"/>
                </a:cxn>
              </a:cxnLst>
              <a:rect l="0" t="0" r="r" b="b"/>
              <a:pathLst>
                <a:path w="6898">
                  <a:moveTo>
                    <a:pt x="0" y="0"/>
                  </a:moveTo>
                  <a:lnTo>
                    <a:pt x="6897" y="0"/>
                  </a:lnTo>
                  <a:lnTo>
                    <a:pt x="68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0" name="Freeform 24"/>
            <p:cNvSpPr>
              <a:spLocks/>
            </p:cNvSpPr>
            <p:nvPr/>
          </p:nvSpPr>
          <p:spPr bwMode="auto">
            <a:xfrm>
              <a:off x="961" y="3016"/>
              <a:ext cx="2" cy="80"/>
            </a:xfrm>
            <a:custGeom>
              <a:avLst/>
              <a:gdLst>
                <a:gd name="T0" fmla="*/ 0 w 1"/>
                <a:gd name="T1" fmla="*/ 0 h 287"/>
                <a:gd name="T2" fmla="*/ 0 w 1"/>
                <a:gd name="T3" fmla="*/ 287 h 287"/>
                <a:gd name="T4" fmla="*/ 1 w 1"/>
                <a:gd name="T5" fmla="*/ 287 h 287"/>
              </a:gdLst>
              <a:ahLst/>
              <a:cxnLst>
                <a:cxn ang="0">
                  <a:pos x="T0" y="T1"/>
                </a:cxn>
                <a:cxn ang="0">
                  <a:pos x="T2" y="T3"/>
                </a:cxn>
                <a:cxn ang="0">
                  <a:pos x="T4" y="T5"/>
                </a:cxn>
              </a:cxnLst>
              <a:rect l="0" t="0" r="r" b="b"/>
              <a:pathLst>
                <a:path w="1" h="287">
                  <a:moveTo>
                    <a:pt x="0" y="0"/>
                  </a:moveTo>
                  <a:lnTo>
                    <a:pt x="0" y="287"/>
                  </a:lnTo>
                  <a:lnTo>
                    <a:pt x="1" y="28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1" name="Freeform 25"/>
            <p:cNvSpPr>
              <a:spLocks/>
            </p:cNvSpPr>
            <p:nvPr/>
          </p:nvSpPr>
          <p:spPr bwMode="auto">
            <a:xfrm>
              <a:off x="3965" y="2182"/>
              <a:ext cx="158" cy="157"/>
            </a:xfrm>
            <a:custGeom>
              <a:avLst/>
              <a:gdLst>
                <a:gd name="T0" fmla="*/ 0 w 566"/>
                <a:gd name="T1" fmla="*/ 0 h 567"/>
                <a:gd name="T2" fmla="*/ 44 w 566"/>
                <a:gd name="T3" fmla="*/ 216 h 567"/>
                <a:gd name="T4" fmla="*/ 166 w 566"/>
                <a:gd name="T5" fmla="*/ 401 h 567"/>
                <a:gd name="T6" fmla="*/ 349 w 566"/>
                <a:gd name="T7" fmla="*/ 523 h 567"/>
                <a:gd name="T8" fmla="*/ 565 w 566"/>
                <a:gd name="T9" fmla="*/ 567 h 567"/>
                <a:gd name="T10" fmla="*/ 566 w 566"/>
                <a:gd name="T11" fmla="*/ 567 h 567"/>
              </a:gdLst>
              <a:ahLst/>
              <a:cxnLst>
                <a:cxn ang="0">
                  <a:pos x="T0" y="T1"/>
                </a:cxn>
                <a:cxn ang="0">
                  <a:pos x="T2" y="T3"/>
                </a:cxn>
                <a:cxn ang="0">
                  <a:pos x="T4" y="T5"/>
                </a:cxn>
                <a:cxn ang="0">
                  <a:pos x="T6" y="T7"/>
                </a:cxn>
                <a:cxn ang="0">
                  <a:pos x="T8" y="T9"/>
                </a:cxn>
                <a:cxn ang="0">
                  <a:pos x="T10" y="T11"/>
                </a:cxn>
              </a:cxnLst>
              <a:rect l="0" t="0" r="r" b="b"/>
              <a:pathLst>
                <a:path w="566" h="567">
                  <a:moveTo>
                    <a:pt x="0" y="0"/>
                  </a:moveTo>
                  <a:lnTo>
                    <a:pt x="44" y="216"/>
                  </a:lnTo>
                  <a:lnTo>
                    <a:pt x="166" y="401"/>
                  </a:lnTo>
                  <a:lnTo>
                    <a:pt x="349" y="523"/>
                  </a:lnTo>
                  <a:lnTo>
                    <a:pt x="565" y="567"/>
                  </a:lnTo>
                  <a:lnTo>
                    <a:pt x="566" y="56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2" name="Freeform 26"/>
            <p:cNvSpPr>
              <a:spLocks/>
            </p:cNvSpPr>
            <p:nvPr/>
          </p:nvSpPr>
          <p:spPr bwMode="auto">
            <a:xfrm>
              <a:off x="1635" y="2182"/>
              <a:ext cx="157" cy="157"/>
            </a:xfrm>
            <a:custGeom>
              <a:avLst/>
              <a:gdLst>
                <a:gd name="T0" fmla="*/ 0 w 567"/>
                <a:gd name="T1" fmla="*/ 567 h 567"/>
                <a:gd name="T2" fmla="*/ 283 w 567"/>
                <a:gd name="T3" fmla="*/ 490 h 567"/>
                <a:gd name="T4" fmla="*/ 490 w 567"/>
                <a:gd name="T5" fmla="*/ 283 h 567"/>
                <a:gd name="T6" fmla="*/ 566 w 567"/>
                <a:gd name="T7" fmla="*/ 0 h 567"/>
                <a:gd name="T8" fmla="*/ 567 w 567"/>
                <a:gd name="T9" fmla="*/ 0 h 567"/>
              </a:gdLst>
              <a:ahLst/>
              <a:cxnLst>
                <a:cxn ang="0">
                  <a:pos x="T0" y="T1"/>
                </a:cxn>
                <a:cxn ang="0">
                  <a:pos x="T2" y="T3"/>
                </a:cxn>
                <a:cxn ang="0">
                  <a:pos x="T4" y="T5"/>
                </a:cxn>
                <a:cxn ang="0">
                  <a:pos x="T6" y="T7"/>
                </a:cxn>
                <a:cxn ang="0">
                  <a:pos x="T8" y="T9"/>
                </a:cxn>
              </a:cxnLst>
              <a:rect l="0" t="0" r="r" b="b"/>
              <a:pathLst>
                <a:path w="567" h="567">
                  <a:moveTo>
                    <a:pt x="0" y="567"/>
                  </a:moveTo>
                  <a:lnTo>
                    <a:pt x="283" y="490"/>
                  </a:lnTo>
                  <a:lnTo>
                    <a:pt x="490" y="283"/>
                  </a:lnTo>
                  <a:lnTo>
                    <a:pt x="566" y="0"/>
                  </a:lnTo>
                  <a:lnTo>
                    <a:pt x="5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3" name="Freeform 27"/>
            <p:cNvSpPr>
              <a:spLocks/>
            </p:cNvSpPr>
            <p:nvPr/>
          </p:nvSpPr>
          <p:spPr bwMode="auto">
            <a:xfrm>
              <a:off x="4944" y="2339"/>
              <a:ext cx="78" cy="78"/>
            </a:xfrm>
            <a:custGeom>
              <a:avLst/>
              <a:gdLst>
                <a:gd name="T0" fmla="*/ 283 w 283"/>
                <a:gd name="T1" fmla="*/ 282 h 282"/>
                <a:gd name="T2" fmla="*/ 245 w 283"/>
                <a:gd name="T3" fmla="*/ 140 h 282"/>
                <a:gd name="T4" fmla="*/ 141 w 283"/>
                <a:gd name="T5" fmla="*/ 37 h 282"/>
                <a:gd name="T6" fmla="*/ 0 w 283"/>
                <a:gd name="T7" fmla="*/ 0 h 282"/>
                <a:gd name="T8" fmla="*/ 1 w 283"/>
                <a:gd name="T9" fmla="*/ 0 h 282"/>
              </a:gdLst>
              <a:ahLst/>
              <a:cxnLst>
                <a:cxn ang="0">
                  <a:pos x="T0" y="T1"/>
                </a:cxn>
                <a:cxn ang="0">
                  <a:pos x="T2" y="T3"/>
                </a:cxn>
                <a:cxn ang="0">
                  <a:pos x="T4" y="T5"/>
                </a:cxn>
                <a:cxn ang="0">
                  <a:pos x="T6" y="T7"/>
                </a:cxn>
                <a:cxn ang="0">
                  <a:pos x="T8" y="T9"/>
                </a:cxn>
              </a:cxnLst>
              <a:rect l="0" t="0" r="r" b="b"/>
              <a:pathLst>
                <a:path w="283" h="282">
                  <a:moveTo>
                    <a:pt x="283" y="282"/>
                  </a:moveTo>
                  <a:lnTo>
                    <a:pt x="245" y="140"/>
                  </a:lnTo>
                  <a:lnTo>
                    <a:pt x="141" y="3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4" name="Freeform 28"/>
            <p:cNvSpPr>
              <a:spLocks/>
            </p:cNvSpPr>
            <p:nvPr/>
          </p:nvSpPr>
          <p:spPr bwMode="auto">
            <a:xfrm>
              <a:off x="736" y="2339"/>
              <a:ext cx="78" cy="78"/>
            </a:xfrm>
            <a:custGeom>
              <a:avLst/>
              <a:gdLst>
                <a:gd name="T0" fmla="*/ 282 w 282"/>
                <a:gd name="T1" fmla="*/ 0 h 282"/>
                <a:gd name="T2" fmla="*/ 83 w 282"/>
                <a:gd name="T3" fmla="*/ 83 h 282"/>
                <a:gd name="T4" fmla="*/ 0 w 282"/>
                <a:gd name="T5" fmla="*/ 282 h 282"/>
                <a:gd name="T6" fmla="*/ 1 w 282"/>
                <a:gd name="T7" fmla="*/ 282 h 282"/>
              </a:gdLst>
              <a:ahLst/>
              <a:cxnLst>
                <a:cxn ang="0">
                  <a:pos x="T0" y="T1"/>
                </a:cxn>
                <a:cxn ang="0">
                  <a:pos x="T2" y="T3"/>
                </a:cxn>
                <a:cxn ang="0">
                  <a:pos x="T4" y="T5"/>
                </a:cxn>
                <a:cxn ang="0">
                  <a:pos x="T6" y="T7"/>
                </a:cxn>
              </a:cxnLst>
              <a:rect l="0" t="0" r="r" b="b"/>
              <a:pathLst>
                <a:path w="282" h="282">
                  <a:moveTo>
                    <a:pt x="282" y="0"/>
                  </a:moveTo>
                  <a:lnTo>
                    <a:pt x="83" y="83"/>
                  </a:lnTo>
                  <a:lnTo>
                    <a:pt x="0" y="282"/>
                  </a:lnTo>
                  <a:lnTo>
                    <a:pt x="1" y="28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5" name="Freeform 29"/>
            <p:cNvSpPr>
              <a:spLocks/>
            </p:cNvSpPr>
            <p:nvPr/>
          </p:nvSpPr>
          <p:spPr bwMode="auto">
            <a:xfrm>
              <a:off x="736" y="3076"/>
              <a:ext cx="20" cy="20"/>
            </a:xfrm>
            <a:custGeom>
              <a:avLst/>
              <a:gdLst>
                <a:gd name="T0" fmla="*/ 0 w 76"/>
                <a:gd name="T1" fmla="*/ 0 h 76"/>
                <a:gd name="T2" fmla="*/ 23 w 76"/>
                <a:gd name="T3" fmla="*/ 53 h 76"/>
                <a:gd name="T4" fmla="*/ 75 w 76"/>
                <a:gd name="T5" fmla="*/ 76 h 76"/>
                <a:gd name="T6" fmla="*/ 76 w 76"/>
                <a:gd name="T7" fmla="*/ 76 h 76"/>
              </a:gdLst>
              <a:ahLst/>
              <a:cxnLst>
                <a:cxn ang="0">
                  <a:pos x="T0" y="T1"/>
                </a:cxn>
                <a:cxn ang="0">
                  <a:pos x="T2" y="T3"/>
                </a:cxn>
                <a:cxn ang="0">
                  <a:pos x="T4" y="T5"/>
                </a:cxn>
                <a:cxn ang="0">
                  <a:pos x="T6" y="T7"/>
                </a:cxn>
              </a:cxnLst>
              <a:rect l="0" t="0" r="r" b="b"/>
              <a:pathLst>
                <a:path w="76" h="76">
                  <a:moveTo>
                    <a:pt x="0" y="0"/>
                  </a:moveTo>
                  <a:lnTo>
                    <a:pt x="23" y="53"/>
                  </a:lnTo>
                  <a:lnTo>
                    <a:pt x="75" y="76"/>
                  </a:lnTo>
                  <a:lnTo>
                    <a:pt x="76"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6" name="Freeform 30"/>
            <p:cNvSpPr>
              <a:spLocks/>
            </p:cNvSpPr>
            <p:nvPr/>
          </p:nvSpPr>
          <p:spPr bwMode="auto">
            <a:xfrm>
              <a:off x="5002" y="3076"/>
              <a:ext cx="20" cy="20"/>
            </a:xfrm>
            <a:custGeom>
              <a:avLst/>
              <a:gdLst>
                <a:gd name="T0" fmla="*/ 0 w 77"/>
                <a:gd name="T1" fmla="*/ 76 h 76"/>
                <a:gd name="T2" fmla="*/ 54 w 77"/>
                <a:gd name="T3" fmla="*/ 53 h 76"/>
                <a:gd name="T4" fmla="*/ 76 w 77"/>
                <a:gd name="T5" fmla="*/ 0 h 76"/>
                <a:gd name="T6" fmla="*/ 77 w 77"/>
                <a:gd name="T7" fmla="*/ 0 h 76"/>
              </a:gdLst>
              <a:ahLst/>
              <a:cxnLst>
                <a:cxn ang="0">
                  <a:pos x="T0" y="T1"/>
                </a:cxn>
                <a:cxn ang="0">
                  <a:pos x="T2" y="T3"/>
                </a:cxn>
                <a:cxn ang="0">
                  <a:pos x="T4" y="T5"/>
                </a:cxn>
                <a:cxn ang="0">
                  <a:pos x="T6" y="T7"/>
                </a:cxn>
              </a:cxnLst>
              <a:rect l="0" t="0" r="r" b="b"/>
              <a:pathLst>
                <a:path w="77" h="76">
                  <a:moveTo>
                    <a:pt x="0" y="76"/>
                  </a:moveTo>
                  <a:lnTo>
                    <a:pt x="54" y="53"/>
                  </a:lnTo>
                  <a:lnTo>
                    <a:pt x="76" y="0"/>
                  </a:lnTo>
                  <a:lnTo>
                    <a:pt x="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7" name="Freeform 31"/>
            <p:cNvSpPr>
              <a:spLocks/>
            </p:cNvSpPr>
            <p:nvPr/>
          </p:nvSpPr>
          <p:spPr bwMode="auto">
            <a:xfrm>
              <a:off x="1919" y="529"/>
              <a:ext cx="452" cy="451"/>
            </a:xfrm>
            <a:custGeom>
              <a:avLst/>
              <a:gdLst>
                <a:gd name="T0" fmla="*/ 0 w 1629"/>
                <a:gd name="T1" fmla="*/ 1630 h 1630"/>
                <a:gd name="T2" fmla="*/ 1628 w 1629"/>
                <a:gd name="T3" fmla="*/ 0 h 1630"/>
                <a:gd name="T4" fmla="*/ 1629 w 1629"/>
                <a:gd name="T5" fmla="*/ 0 h 1630"/>
              </a:gdLst>
              <a:ahLst/>
              <a:cxnLst>
                <a:cxn ang="0">
                  <a:pos x="T0" y="T1"/>
                </a:cxn>
                <a:cxn ang="0">
                  <a:pos x="T2" y="T3"/>
                </a:cxn>
                <a:cxn ang="0">
                  <a:pos x="T4" y="T5"/>
                </a:cxn>
              </a:cxnLst>
              <a:rect l="0" t="0" r="r" b="b"/>
              <a:pathLst>
                <a:path w="1629" h="1630">
                  <a:moveTo>
                    <a:pt x="0" y="1630"/>
                  </a:moveTo>
                  <a:lnTo>
                    <a:pt x="1628" y="0"/>
                  </a:lnTo>
                  <a:lnTo>
                    <a:pt x="16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8" name="Freeform 32"/>
            <p:cNvSpPr>
              <a:spLocks/>
            </p:cNvSpPr>
            <p:nvPr/>
          </p:nvSpPr>
          <p:spPr bwMode="auto">
            <a:xfrm>
              <a:off x="1844" y="453"/>
              <a:ext cx="702" cy="705"/>
            </a:xfrm>
            <a:custGeom>
              <a:avLst/>
              <a:gdLst>
                <a:gd name="T0" fmla="*/ 0 w 2528"/>
                <a:gd name="T1" fmla="*/ 2531 h 2531"/>
                <a:gd name="T2" fmla="*/ 2527 w 2528"/>
                <a:gd name="T3" fmla="*/ 0 h 2531"/>
                <a:gd name="T4" fmla="*/ 2528 w 2528"/>
                <a:gd name="T5" fmla="*/ 0 h 2531"/>
              </a:gdLst>
              <a:ahLst/>
              <a:cxnLst>
                <a:cxn ang="0">
                  <a:pos x="T0" y="T1"/>
                </a:cxn>
                <a:cxn ang="0">
                  <a:pos x="T2" y="T3"/>
                </a:cxn>
                <a:cxn ang="0">
                  <a:pos x="T4" y="T5"/>
                </a:cxn>
              </a:cxnLst>
              <a:rect l="0" t="0" r="r" b="b"/>
              <a:pathLst>
                <a:path w="2528" h="2531">
                  <a:moveTo>
                    <a:pt x="0" y="2531"/>
                  </a:moveTo>
                  <a:lnTo>
                    <a:pt x="2527" y="0"/>
                  </a:lnTo>
                  <a:lnTo>
                    <a:pt x="25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09" name="Freeform 33"/>
            <p:cNvSpPr>
              <a:spLocks/>
            </p:cNvSpPr>
            <p:nvPr/>
          </p:nvSpPr>
          <p:spPr bwMode="auto">
            <a:xfrm>
              <a:off x="1810" y="420"/>
              <a:ext cx="872" cy="874"/>
            </a:xfrm>
            <a:custGeom>
              <a:avLst/>
              <a:gdLst>
                <a:gd name="T0" fmla="*/ 0 w 3141"/>
                <a:gd name="T1" fmla="*/ 3143 h 3143"/>
                <a:gd name="T2" fmla="*/ 3140 w 3141"/>
                <a:gd name="T3" fmla="*/ 0 h 3143"/>
                <a:gd name="T4" fmla="*/ 3141 w 3141"/>
                <a:gd name="T5" fmla="*/ 0 h 3143"/>
              </a:gdLst>
              <a:ahLst/>
              <a:cxnLst>
                <a:cxn ang="0">
                  <a:pos x="T0" y="T1"/>
                </a:cxn>
                <a:cxn ang="0">
                  <a:pos x="T2" y="T3"/>
                </a:cxn>
                <a:cxn ang="0">
                  <a:pos x="T4" y="T5"/>
                </a:cxn>
              </a:cxnLst>
              <a:rect l="0" t="0" r="r" b="b"/>
              <a:pathLst>
                <a:path w="3141" h="3143">
                  <a:moveTo>
                    <a:pt x="0" y="3143"/>
                  </a:moveTo>
                  <a:lnTo>
                    <a:pt x="3140" y="0"/>
                  </a:lnTo>
                  <a:lnTo>
                    <a:pt x="31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0" name="Freeform 34"/>
            <p:cNvSpPr>
              <a:spLocks/>
            </p:cNvSpPr>
            <p:nvPr/>
          </p:nvSpPr>
          <p:spPr bwMode="auto">
            <a:xfrm>
              <a:off x="736" y="2339"/>
              <a:ext cx="131" cy="132"/>
            </a:xfrm>
            <a:custGeom>
              <a:avLst/>
              <a:gdLst>
                <a:gd name="T0" fmla="*/ 0 w 474"/>
                <a:gd name="T1" fmla="*/ 473 h 473"/>
                <a:gd name="T2" fmla="*/ 473 w 474"/>
                <a:gd name="T3" fmla="*/ 0 h 473"/>
                <a:gd name="T4" fmla="*/ 474 w 474"/>
                <a:gd name="T5" fmla="*/ 0 h 473"/>
              </a:gdLst>
              <a:ahLst/>
              <a:cxnLst>
                <a:cxn ang="0">
                  <a:pos x="T0" y="T1"/>
                </a:cxn>
                <a:cxn ang="0">
                  <a:pos x="T2" y="T3"/>
                </a:cxn>
                <a:cxn ang="0">
                  <a:pos x="T4" y="T5"/>
                </a:cxn>
              </a:cxnLst>
              <a:rect l="0" t="0" r="r" b="b"/>
              <a:pathLst>
                <a:path w="474" h="473">
                  <a:moveTo>
                    <a:pt x="0" y="473"/>
                  </a:moveTo>
                  <a:lnTo>
                    <a:pt x="473" y="0"/>
                  </a:lnTo>
                  <a:lnTo>
                    <a:pt x="4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1" name="Freeform 35"/>
            <p:cNvSpPr>
              <a:spLocks/>
            </p:cNvSpPr>
            <p:nvPr/>
          </p:nvSpPr>
          <p:spPr bwMode="auto">
            <a:xfrm>
              <a:off x="1795" y="440"/>
              <a:ext cx="972" cy="970"/>
            </a:xfrm>
            <a:custGeom>
              <a:avLst/>
              <a:gdLst>
                <a:gd name="T0" fmla="*/ 0 w 3492"/>
                <a:gd name="T1" fmla="*/ 3494 h 3494"/>
                <a:gd name="T2" fmla="*/ 3491 w 3492"/>
                <a:gd name="T3" fmla="*/ 0 h 3494"/>
                <a:gd name="T4" fmla="*/ 3492 w 3492"/>
                <a:gd name="T5" fmla="*/ 0 h 3494"/>
              </a:gdLst>
              <a:ahLst/>
              <a:cxnLst>
                <a:cxn ang="0">
                  <a:pos x="T0" y="T1"/>
                </a:cxn>
                <a:cxn ang="0">
                  <a:pos x="T2" y="T3"/>
                </a:cxn>
                <a:cxn ang="0">
                  <a:pos x="T4" y="T5"/>
                </a:cxn>
              </a:cxnLst>
              <a:rect l="0" t="0" r="r" b="b"/>
              <a:pathLst>
                <a:path w="3492" h="3494">
                  <a:moveTo>
                    <a:pt x="0" y="3494"/>
                  </a:moveTo>
                  <a:lnTo>
                    <a:pt x="3491" y="0"/>
                  </a:lnTo>
                  <a:lnTo>
                    <a:pt x="34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2" name="Freeform 36"/>
            <p:cNvSpPr>
              <a:spLocks/>
            </p:cNvSpPr>
            <p:nvPr/>
          </p:nvSpPr>
          <p:spPr bwMode="auto">
            <a:xfrm>
              <a:off x="736" y="2339"/>
              <a:ext cx="234" cy="234"/>
            </a:xfrm>
            <a:custGeom>
              <a:avLst/>
              <a:gdLst>
                <a:gd name="T0" fmla="*/ 0 w 841"/>
                <a:gd name="T1" fmla="*/ 840 h 840"/>
                <a:gd name="T2" fmla="*/ 840 w 841"/>
                <a:gd name="T3" fmla="*/ 0 h 840"/>
                <a:gd name="T4" fmla="*/ 841 w 841"/>
                <a:gd name="T5" fmla="*/ 0 h 840"/>
              </a:gdLst>
              <a:ahLst/>
              <a:cxnLst>
                <a:cxn ang="0">
                  <a:pos x="T0" y="T1"/>
                </a:cxn>
                <a:cxn ang="0">
                  <a:pos x="T2" y="T3"/>
                </a:cxn>
                <a:cxn ang="0">
                  <a:pos x="T4" y="T5"/>
                </a:cxn>
              </a:cxnLst>
              <a:rect l="0" t="0" r="r" b="b"/>
              <a:pathLst>
                <a:path w="841" h="840">
                  <a:moveTo>
                    <a:pt x="0" y="840"/>
                  </a:moveTo>
                  <a:lnTo>
                    <a:pt x="840" y="0"/>
                  </a:lnTo>
                  <a:lnTo>
                    <a:pt x="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3" name="Freeform 37"/>
            <p:cNvSpPr>
              <a:spLocks/>
            </p:cNvSpPr>
            <p:nvPr/>
          </p:nvSpPr>
          <p:spPr bwMode="auto">
            <a:xfrm>
              <a:off x="1817" y="498"/>
              <a:ext cx="992" cy="992"/>
            </a:xfrm>
            <a:custGeom>
              <a:avLst/>
              <a:gdLst>
                <a:gd name="T0" fmla="*/ 0 w 3564"/>
                <a:gd name="T1" fmla="*/ 3567 h 3567"/>
                <a:gd name="T2" fmla="*/ 3563 w 3564"/>
                <a:gd name="T3" fmla="*/ 0 h 3567"/>
                <a:gd name="T4" fmla="*/ 3564 w 3564"/>
                <a:gd name="T5" fmla="*/ 0 h 3567"/>
              </a:gdLst>
              <a:ahLst/>
              <a:cxnLst>
                <a:cxn ang="0">
                  <a:pos x="T0" y="T1"/>
                </a:cxn>
                <a:cxn ang="0">
                  <a:pos x="T2" y="T3"/>
                </a:cxn>
                <a:cxn ang="0">
                  <a:pos x="T4" y="T5"/>
                </a:cxn>
              </a:cxnLst>
              <a:rect l="0" t="0" r="r" b="b"/>
              <a:pathLst>
                <a:path w="3564" h="3567">
                  <a:moveTo>
                    <a:pt x="0" y="3567"/>
                  </a:moveTo>
                  <a:lnTo>
                    <a:pt x="3563" y="0"/>
                  </a:lnTo>
                  <a:lnTo>
                    <a:pt x="35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4" name="Freeform 38"/>
            <p:cNvSpPr>
              <a:spLocks/>
            </p:cNvSpPr>
            <p:nvPr/>
          </p:nvSpPr>
          <p:spPr bwMode="auto">
            <a:xfrm>
              <a:off x="1792" y="1490"/>
              <a:ext cx="25" cy="24"/>
            </a:xfrm>
            <a:custGeom>
              <a:avLst/>
              <a:gdLst>
                <a:gd name="T0" fmla="*/ 0 w 92"/>
                <a:gd name="T1" fmla="*/ 92 h 92"/>
                <a:gd name="T2" fmla="*/ 91 w 92"/>
                <a:gd name="T3" fmla="*/ 0 h 92"/>
                <a:gd name="T4" fmla="*/ 92 w 92"/>
                <a:gd name="T5" fmla="*/ 0 h 92"/>
              </a:gdLst>
              <a:ahLst/>
              <a:cxnLst>
                <a:cxn ang="0">
                  <a:pos x="T0" y="T1"/>
                </a:cxn>
                <a:cxn ang="0">
                  <a:pos x="T2" y="T3"/>
                </a:cxn>
                <a:cxn ang="0">
                  <a:pos x="T4" y="T5"/>
                </a:cxn>
              </a:cxnLst>
              <a:rect l="0" t="0" r="r" b="b"/>
              <a:pathLst>
                <a:path w="92" h="92">
                  <a:moveTo>
                    <a:pt x="0" y="92"/>
                  </a:moveTo>
                  <a:lnTo>
                    <a:pt x="91" y="0"/>
                  </a:lnTo>
                  <a:lnTo>
                    <a:pt x="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5" name="Freeform 39"/>
            <p:cNvSpPr>
              <a:spLocks/>
            </p:cNvSpPr>
            <p:nvPr/>
          </p:nvSpPr>
          <p:spPr bwMode="auto">
            <a:xfrm>
              <a:off x="736" y="2342"/>
              <a:ext cx="331" cy="333"/>
            </a:xfrm>
            <a:custGeom>
              <a:avLst/>
              <a:gdLst>
                <a:gd name="T0" fmla="*/ 0 w 1194"/>
                <a:gd name="T1" fmla="*/ 1194 h 1194"/>
                <a:gd name="T2" fmla="*/ 1193 w 1194"/>
                <a:gd name="T3" fmla="*/ 0 h 1194"/>
                <a:gd name="T4" fmla="*/ 1194 w 1194"/>
                <a:gd name="T5" fmla="*/ 0 h 1194"/>
              </a:gdLst>
              <a:ahLst/>
              <a:cxnLst>
                <a:cxn ang="0">
                  <a:pos x="T0" y="T1"/>
                </a:cxn>
                <a:cxn ang="0">
                  <a:pos x="T2" y="T3"/>
                </a:cxn>
                <a:cxn ang="0">
                  <a:pos x="T4" y="T5"/>
                </a:cxn>
              </a:cxnLst>
              <a:rect l="0" t="0" r="r" b="b"/>
              <a:pathLst>
                <a:path w="1194" h="1194">
                  <a:moveTo>
                    <a:pt x="0" y="1194"/>
                  </a:moveTo>
                  <a:lnTo>
                    <a:pt x="1193" y="0"/>
                  </a:lnTo>
                  <a:lnTo>
                    <a:pt x="1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6" name="Freeform 40"/>
            <p:cNvSpPr>
              <a:spLocks/>
            </p:cNvSpPr>
            <p:nvPr/>
          </p:nvSpPr>
          <p:spPr bwMode="auto">
            <a:xfrm>
              <a:off x="1919" y="589"/>
              <a:ext cx="901" cy="901"/>
            </a:xfrm>
            <a:custGeom>
              <a:avLst/>
              <a:gdLst>
                <a:gd name="T0" fmla="*/ 0 w 3239"/>
                <a:gd name="T1" fmla="*/ 3241 h 3241"/>
                <a:gd name="T2" fmla="*/ 3237 w 3239"/>
                <a:gd name="T3" fmla="*/ 0 h 3241"/>
                <a:gd name="T4" fmla="*/ 3239 w 3239"/>
                <a:gd name="T5" fmla="*/ 0 h 3241"/>
              </a:gdLst>
              <a:ahLst/>
              <a:cxnLst>
                <a:cxn ang="0">
                  <a:pos x="T0" y="T1"/>
                </a:cxn>
                <a:cxn ang="0">
                  <a:pos x="T2" y="T3"/>
                </a:cxn>
                <a:cxn ang="0">
                  <a:pos x="T4" y="T5"/>
                </a:cxn>
              </a:cxnLst>
              <a:rect l="0" t="0" r="r" b="b"/>
              <a:pathLst>
                <a:path w="3239" h="3241">
                  <a:moveTo>
                    <a:pt x="0" y="3241"/>
                  </a:moveTo>
                  <a:lnTo>
                    <a:pt x="3237" y="0"/>
                  </a:lnTo>
                  <a:lnTo>
                    <a:pt x="32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7" name="Freeform 41"/>
            <p:cNvSpPr>
              <a:spLocks/>
            </p:cNvSpPr>
            <p:nvPr/>
          </p:nvSpPr>
          <p:spPr bwMode="auto">
            <a:xfrm>
              <a:off x="1792" y="1490"/>
              <a:ext cx="127" cy="127"/>
            </a:xfrm>
            <a:custGeom>
              <a:avLst/>
              <a:gdLst>
                <a:gd name="T0" fmla="*/ 0 w 458"/>
                <a:gd name="T1" fmla="*/ 458 h 458"/>
                <a:gd name="T2" fmla="*/ 457 w 458"/>
                <a:gd name="T3" fmla="*/ 0 h 458"/>
                <a:gd name="T4" fmla="*/ 458 w 458"/>
                <a:gd name="T5" fmla="*/ 0 h 458"/>
              </a:gdLst>
              <a:ahLst/>
              <a:cxnLst>
                <a:cxn ang="0">
                  <a:pos x="T0" y="T1"/>
                </a:cxn>
                <a:cxn ang="0">
                  <a:pos x="T2" y="T3"/>
                </a:cxn>
                <a:cxn ang="0">
                  <a:pos x="T4" y="T5"/>
                </a:cxn>
              </a:cxnLst>
              <a:rect l="0" t="0" r="r" b="b"/>
              <a:pathLst>
                <a:path w="458" h="458">
                  <a:moveTo>
                    <a:pt x="0" y="458"/>
                  </a:moveTo>
                  <a:lnTo>
                    <a:pt x="457" y="0"/>
                  </a:lnTo>
                  <a:lnTo>
                    <a:pt x="4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8" name="Freeform 42"/>
            <p:cNvSpPr>
              <a:spLocks/>
            </p:cNvSpPr>
            <p:nvPr/>
          </p:nvSpPr>
          <p:spPr bwMode="auto">
            <a:xfrm>
              <a:off x="736" y="2444"/>
              <a:ext cx="331" cy="334"/>
            </a:xfrm>
            <a:custGeom>
              <a:avLst/>
              <a:gdLst>
                <a:gd name="T0" fmla="*/ 0 w 1194"/>
                <a:gd name="T1" fmla="*/ 1195 h 1195"/>
                <a:gd name="T2" fmla="*/ 1193 w 1194"/>
                <a:gd name="T3" fmla="*/ 0 h 1195"/>
                <a:gd name="T4" fmla="*/ 1194 w 1194"/>
                <a:gd name="T5" fmla="*/ 0 h 1195"/>
              </a:gdLst>
              <a:ahLst/>
              <a:cxnLst>
                <a:cxn ang="0">
                  <a:pos x="T0" y="T1"/>
                </a:cxn>
                <a:cxn ang="0">
                  <a:pos x="T2" y="T3"/>
                </a:cxn>
                <a:cxn ang="0">
                  <a:pos x="T4" y="T5"/>
                </a:cxn>
              </a:cxnLst>
              <a:rect l="0" t="0" r="r" b="b"/>
              <a:pathLst>
                <a:path w="1194" h="1195">
                  <a:moveTo>
                    <a:pt x="0" y="1195"/>
                  </a:moveTo>
                  <a:lnTo>
                    <a:pt x="1193" y="0"/>
                  </a:lnTo>
                  <a:lnTo>
                    <a:pt x="1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19" name="Freeform 43"/>
            <p:cNvSpPr>
              <a:spLocks/>
            </p:cNvSpPr>
            <p:nvPr/>
          </p:nvSpPr>
          <p:spPr bwMode="auto">
            <a:xfrm>
              <a:off x="2613" y="691"/>
              <a:ext cx="207" cy="205"/>
            </a:xfrm>
            <a:custGeom>
              <a:avLst/>
              <a:gdLst>
                <a:gd name="T0" fmla="*/ 0 w 740"/>
                <a:gd name="T1" fmla="*/ 738 h 738"/>
                <a:gd name="T2" fmla="*/ 738 w 740"/>
                <a:gd name="T3" fmla="*/ 0 h 738"/>
                <a:gd name="T4" fmla="*/ 740 w 740"/>
                <a:gd name="T5" fmla="*/ 0 h 738"/>
              </a:gdLst>
              <a:ahLst/>
              <a:cxnLst>
                <a:cxn ang="0">
                  <a:pos x="T0" y="T1"/>
                </a:cxn>
                <a:cxn ang="0">
                  <a:pos x="T2" y="T3"/>
                </a:cxn>
                <a:cxn ang="0">
                  <a:pos x="T4" y="T5"/>
                </a:cxn>
              </a:cxnLst>
              <a:rect l="0" t="0" r="r" b="b"/>
              <a:pathLst>
                <a:path w="740" h="738">
                  <a:moveTo>
                    <a:pt x="0" y="738"/>
                  </a:moveTo>
                  <a:lnTo>
                    <a:pt x="738" y="0"/>
                  </a:lnTo>
                  <a:lnTo>
                    <a:pt x="7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0" name="Freeform 44"/>
            <p:cNvSpPr>
              <a:spLocks/>
            </p:cNvSpPr>
            <p:nvPr/>
          </p:nvSpPr>
          <p:spPr bwMode="auto">
            <a:xfrm>
              <a:off x="1792" y="1225"/>
              <a:ext cx="494" cy="494"/>
            </a:xfrm>
            <a:custGeom>
              <a:avLst/>
              <a:gdLst>
                <a:gd name="T0" fmla="*/ 0 w 1777"/>
                <a:gd name="T1" fmla="*/ 1778 h 1778"/>
                <a:gd name="T2" fmla="*/ 823 w 1777"/>
                <a:gd name="T3" fmla="*/ 953 h 1778"/>
                <a:gd name="T4" fmla="*/ 1776 w 1777"/>
                <a:gd name="T5" fmla="*/ 0 h 1778"/>
                <a:gd name="T6" fmla="*/ 1777 w 1777"/>
                <a:gd name="T7" fmla="*/ 0 h 1778"/>
              </a:gdLst>
              <a:ahLst/>
              <a:cxnLst>
                <a:cxn ang="0">
                  <a:pos x="T0" y="T1"/>
                </a:cxn>
                <a:cxn ang="0">
                  <a:pos x="T2" y="T3"/>
                </a:cxn>
                <a:cxn ang="0">
                  <a:pos x="T4" y="T5"/>
                </a:cxn>
                <a:cxn ang="0">
                  <a:pos x="T6" y="T7"/>
                </a:cxn>
              </a:cxnLst>
              <a:rect l="0" t="0" r="r" b="b"/>
              <a:pathLst>
                <a:path w="1777" h="1778">
                  <a:moveTo>
                    <a:pt x="0" y="1778"/>
                  </a:moveTo>
                  <a:lnTo>
                    <a:pt x="823" y="953"/>
                  </a:lnTo>
                  <a:lnTo>
                    <a:pt x="1776" y="0"/>
                  </a:lnTo>
                  <a:lnTo>
                    <a:pt x="17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1" name="Freeform 45"/>
            <p:cNvSpPr>
              <a:spLocks/>
            </p:cNvSpPr>
            <p:nvPr/>
          </p:nvSpPr>
          <p:spPr bwMode="auto">
            <a:xfrm>
              <a:off x="736" y="2546"/>
              <a:ext cx="331" cy="332"/>
            </a:xfrm>
            <a:custGeom>
              <a:avLst/>
              <a:gdLst>
                <a:gd name="T0" fmla="*/ 0 w 1194"/>
                <a:gd name="T1" fmla="*/ 1194 h 1194"/>
                <a:gd name="T2" fmla="*/ 1193 w 1194"/>
                <a:gd name="T3" fmla="*/ 0 h 1194"/>
                <a:gd name="T4" fmla="*/ 1194 w 1194"/>
                <a:gd name="T5" fmla="*/ 0 h 1194"/>
              </a:gdLst>
              <a:ahLst/>
              <a:cxnLst>
                <a:cxn ang="0">
                  <a:pos x="T0" y="T1"/>
                </a:cxn>
                <a:cxn ang="0">
                  <a:pos x="T2" y="T3"/>
                </a:cxn>
                <a:cxn ang="0">
                  <a:pos x="T4" y="T5"/>
                </a:cxn>
              </a:cxnLst>
              <a:rect l="0" t="0" r="r" b="b"/>
              <a:pathLst>
                <a:path w="1194" h="1194">
                  <a:moveTo>
                    <a:pt x="0" y="1194"/>
                  </a:moveTo>
                  <a:lnTo>
                    <a:pt x="1193" y="0"/>
                  </a:lnTo>
                  <a:lnTo>
                    <a:pt x="1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2" name="Freeform 46"/>
            <p:cNvSpPr>
              <a:spLocks/>
            </p:cNvSpPr>
            <p:nvPr/>
          </p:nvSpPr>
          <p:spPr bwMode="auto">
            <a:xfrm>
              <a:off x="2762" y="793"/>
              <a:ext cx="58" cy="58"/>
            </a:xfrm>
            <a:custGeom>
              <a:avLst/>
              <a:gdLst>
                <a:gd name="T0" fmla="*/ 0 w 209"/>
                <a:gd name="T1" fmla="*/ 207 h 207"/>
                <a:gd name="T2" fmla="*/ 207 w 209"/>
                <a:gd name="T3" fmla="*/ 0 h 207"/>
                <a:gd name="T4" fmla="*/ 209 w 209"/>
                <a:gd name="T5" fmla="*/ 0 h 207"/>
              </a:gdLst>
              <a:ahLst/>
              <a:cxnLst>
                <a:cxn ang="0">
                  <a:pos x="T0" y="T1"/>
                </a:cxn>
                <a:cxn ang="0">
                  <a:pos x="T2" y="T3"/>
                </a:cxn>
                <a:cxn ang="0">
                  <a:pos x="T4" y="T5"/>
                </a:cxn>
              </a:cxnLst>
              <a:rect l="0" t="0" r="r" b="b"/>
              <a:pathLst>
                <a:path w="209" h="207">
                  <a:moveTo>
                    <a:pt x="0" y="207"/>
                  </a:moveTo>
                  <a:lnTo>
                    <a:pt x="207" y="0"/>
                  </a:lnTo>
                  <a:lnTo>
                    <a:pt x="2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3" name="Freeform 47"/>
            <p:cNvSpPr>
              <a:spLocks/>
            </p:cNvSpPr>
            <p:nvPr/>
          </p:nvSpPr>
          <p:spPr bwMode="auto">
            <a:xfrm>
              <a:off x="1792" y="1372"/>
              <a:ext cx="447" cy="449"/>
            </a:xfrm>
            <a:custGeom>
              <a:avLst/>
              <a:gdLst>
                <a:gd name="T0" fmla="*/ 0 w 1612"/>
                <a:gd name="T1" fmla="*/ 1613 h 1613"/>
                <a:gd name="T2" fmla="*/ 1190 w 1612"/>
                <a:gd name="T3" fmla="*/ 421 h 1613"/>
                <a:gd name="T4" fmla="*/ 1611 w 1612"/>
                <a:gd name="T5" fmla="*/ 0 h 1613"/>
                <a:gd name="T6" fmla="*/ 1612 w 1612"/>
                <a:gd name="T7" fmla="*/ 0 h 1613"/>
              </a:gdLst>
              <a:ahLst/>
              <a:cxnLst>
                <a:cxn ang="0">
                  <a:pos x="T0" y="T1"/>
                </a:cxn>
                <a:cxn ang="0">
                  <a:pos x="T2" y="T3"/>
                </a:cxn>
                <a:cxn ang="0">
                  <a:pos x="T4" y="T5"/>
                </a:cxn>
                <a:cxn ang="0">
                  <a:pos x="T6" y="T7"/>
                </a:cxn>
              </a:cxnLst>
              <a:rect l="0" t="0" r="r" b="b"/>
              <a:pathLst>
                <a:path w="1612" h="1613">
                  <a:moveTo>
                    <a:pt x="0" y="1613"/>
                  </a:moveTo>
                  <a:lnTo>
                    <a:pt x="1190" y="421"/>
                  </a:lnTo>
                  <a:lnTo>
                    <a:pt x="1611" y="0"/>
                  </a:lnTo>
                  <a:lnTo>
                    <a:pt x="16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4" name="Freeform 48"/>
            <p:cNvSpPr>
              <a:spLocks/>
            </p:cNvSpPr>
            <p:nvPr/>
          </p:nvSpPr>
          <p:spPr bwMode="auto">
            <a:xfrm>
              <a:off x="736" y="2649"/>
              <a:ext cx="331" cy="331"/>
            </a:xfrm>
            <a:custGeom>
              <a:avLst/>
              <a:gdLst>
                <a:gd name="T0" fmla="*/ 0 w 1194"/>
                <a:gd name="T1" fmla="*/ 1196 h 1196"/>
                <a:gd name="T2" fmla="*/ 1193 w 1194"/>
                <a:gd name="T3" fmla="*/ 0 h 1196"/>
                <a:gd name="T4" fmla="*/ 1194 w 1194"/>
                <a:gd name="T5" fmla="*/ 0 h 1196"/>
              </a:gdLst>
              <a:ahLst/>
              <a:cxnLst>
                <a:cxn ang="0">
                  <a:pos x="T0" y="T1"/>
                </a:cxn>
                <a:cxn ang="0">
                  <a:pos x="T2" y="T3"/>
                </a:cxn>
                <a:cxn ang="0">
                  <a:pos x="T4" y="T5"/>
                </a:cxn>
              </a:cxnLst>
              <a:rect l="0" t="0" r="r" b="b"/>
              <a:pathLst>
                <a:path w="1194" h="1196">
                  <a:moveTo>
                    <a:pt x="0" y="1196"/>
                  </a:moveTo>
                  <a:lnTo>
                    <a:pt x="1193" y="0"/>
                  </a:lnTo>
                  <a:lnTo>
                    <a:pt x="1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5" name="Freeform 49"/>
            <p:cNvSpPr>
              <a:spLocks/>
            </p:cNvSpPr>
            <p:nvPr/>
          </p:nvSpPr>
          <p:spPr bwMode="auto">
            <a:xfrm>
              <a:off x="2224" y="1485"/>
              <a:ext cx="7" cy="5"/>
            </a:xfrm>
            <a:custGeom>
              <a:avLst/>
              <a:gdLst>
                <a:gd name="T0" fmla="*/ 0 w 18"/>
                <a:gd name="T1" fmla="*/ 16 h 16"/>
                <a:gd name="T2" fmla="*/ 17 w 18"/>
                <a:gd name="T3" fmla="*/ 0 h 16"/>
                <a:gd name="T4" fmla="*/ 18 w 18"/>
                <a:gd name="T5" fmla="*/ 0 h 16"/>
              </a:gdLst>
              <a:ahLst/>
              <a:cxnLst>
                <a:cxn ang="0">
                  <a:pos x="T0" y="T1"/>
                </a:cxn>
                <a:cxn ang="0">
                  <a:pos x="T2" y="T3"/>
                </a:cxn>
                <a:cxn ang="0">
                  <a:pos x="T4" y="T5"/>
                </a:cxn>
              </a:cxnLst>
              <a:rect l="0" t="0" r="r" b="b"/>
              <a:pathLst>
                <a:path w="18" h="16">
                  <a:moveTo>
                    <a:pt x="0" y="16"/>
                  </a:moveTo>
                  <a:lnTo>
                    <a:pt x="17" y="0"/>
                  </a:lnTo>
                  <a:lnTo>
                    <a:pt x="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6" name="Freeform 50"/>
            <p:cNvSpPr>
              <a:spLocks/>
            </p:cNvSpPr>
            <p:nvPr/>
          </p:nvSpPr>
          <p:spPr bwMode="auto">
            <a:xfrm>
              <a:off x="1792" y="1490"/>
              <a:ext cx="434" cy="434"/>
            </a:xfrm>
            <a:custGeom>
              <a:avLst/>
              <a:gdLst>
                <a:gd name="T0" fmla="*/ 0 w 1557"/>
                <a:gd name="T1" fmla="*/ 1559 h 1559"/>
                <a:gd name="T2" fmla="*/ 1556 w 1557"/>
                <a:gd name="T3" fmla="*/ 0 h 1559"/>
                <a:gd name="T4" fmla="*/ 1557 w 1557"/>
                <a:gd name="T5" fmla="*/ 0 h 1559"/>
              </a:gdLst>
              <a:ahLst/>
              <a:cxnLst>
                <a:cxn ang="0">
                  <a:pos x="T0" y="T1"/>
                </a:cxn>
                <a:cxn ang="0">
                  <a:pos x="T2" y="T3"/>
                </a:cxn>
                <a:cxn ang="0">
                  <a:pos x="T4" y="T5"/>
                </a:cxn>
              </a:cxnLst>
              <a:rect l="0" t="0" r="r" b="b"/>
              <a:pathLst>
                <a:path w="1557" h="1559">
                  <a:moveTo>
                    <a:pt x="0" y="1559"/>
                  </a:moveTo>
                  <a:lnTo>
                    <a:pt x="1556" y="0"/>
                  </a:lnTo>
                  <a:lnTo>
                    <a:pt x="15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7" name="Freeform 51"/>
            <p:cNvSpPr>
              <a:spLocks/>
            </p:cNvSpPr>
            <p:nvPr/>
          </p:nvSpPr>
          <p:spPr bwMode="auto">
            <a:xfrm>
              <a:off x="736" y="2751"/>
              <a:ext cx="331" cy="331"/>
            </a:xfrm>
            <a:custGeom>
              <a:avLst/>
              <a:gdLst>
                <a:gd name="T0" fmla="*/ 0 w 1190"/>
                <a:gd name="T1" fmla="*/ 1190 h 1190"/>
                <a:gd name="T2" fmla="*/ 1189 w 1190"/>
                <a:gd name="T3" fmla="*/ 0 h 1190"/>
                <a:gd name="T4" fmla="*/ 1190 w 1190"/>
                <a:gd name="T5" fmla="*/ 0 h 1190"/>
              </a:gdLst>
              <a:ahLst/>
              <a:cxnLst>
                <a:cxn ang="0">
                  <a:pos x="T0" y="T1"/>
                </a:cxn>
                <a:cxn ang="0">
                  <a:pos x="T2" y="T3"/>
                </a:cxn>
                <a:cxn ang="0">
                  <a:pos x="T4" y="T5"/>
                </a:cxn>
              </a:cxnLst>
              <a:rect l="0" t="0" r="r" b="b"/>
              <a:pathLst>
                <a:path w="1190" h="1190">
                  <a:moveTo>
                    <a:pt x="0" y="1190"/>
                  </a:moveTo>
                  <a:lnTo>
                    <a:pt x="1189" y="0"/>
                  </a:lnTo>
                  <a:lnTo>
                    <a:pt x="11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8" name="Freeform 52"/>
            <p:cNvSpPr>
              <a:spLocks/>
            </p:cNvSpPr>
            <p:nvPr/>
          </p:nvSpPr>
          <p:spPr bwMode="auto">
            <a:xfrm>
              <a:off x="1792" y="1581"/>
              <a:ext cx="443" cy="445"/>
            </a:xfrm>
            <a:custGeom>
              <a:avLst/>
              <a:gdLst>
                <a:gd name="T0" fmla="*/ 0 w 1597"/>
                <a:gd name="T1" fmla="*/ 1598 h 1598"/>
                <a:gd name="T2" fmla="*/ 1596 w 1597"/>
                <a:gd name="T3" fmla="*/ 0 h 1598"/>
                <a:gd name="T4" fmla="*/ 1597 w 1597"/>
                <a:gd name="T5" fmla="*/ 0 h 1598"/>
              </a:gdLst>
              <a:ahLst/>
              <a:cxnLst>
                <a:cxn ang="0">
                  <a:pos x="T0" y="T1"/>
                </a:cxn>
                <a:cxn ang="0">
                  <a:pos x="T2" y="T3"/>
                </a:cxn>
                <a:cxn ang="0">
                  <a:pos x="T4" y="T5"/>
                </a:cxn>
              </a:cxnLst>
              <a:rect l="0" t="0" r="r" b="b"/>
              <a:pathLst>
                <a:path w="1597" h="1598">
                  <a:moveTo>
                    <a:pt x="0" y="1598"/>
                  </a:moveTo>
                  <a:lnTo>
                    <a:pt x="1596" y="0"/>
                  </a:lnTo>
                  <a:lnTo>
                    <a:pt x="15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29" name="Freeform 53"/>
            <p:cNvSpPr>
              <a:spLocks/>
            </p:cNvSpPr>
            <p:nvPr/>
          </p:nvSpPr>
          <p:spPr bwMode="auto">
            <a:xfrm>
              <a:off x="1461" y="2339"/>
              <a:ext cx="18" cy="18"/>
            </a:xfrm>
            <a:custGeom>
              <a:avLst/>
              <a:gdLst>
                <a:gd name="T0" fmla="*/ 0 w 67"/>
                <a:gd name="T1" fmla="*/ 64 h 64"/>
                <a:gd name="T2" fmla="*/ 66 w 67"/>
                <a:gd name="T3" fmla="*/ 0 h 64"/>
                <a:gd name="T4" fmla="*/ 67 w 67"/>
                <a:gd name="T5" fmla="*/ 0 h 64"/>
              </a:gdLst>
              <a:ahLst/>
              <a:cxnLst>
                <a:cxn ang="0">
                  <a:pos x="T0" y="T1"/>
                </a:cxn>
                <a:cxn ang="0">
                  <a:pos x="T2" y="T3"/>
                </a:cxn>
                <a:cxn ang="0">
                  <a:pos x="T4" y="T5"/>
                </a:cxn>
              </a:cxnLst>
              <a:rect l="0" t="0" r="r" b="b"/>
              <a:pathLst>
                <a:path w="67" h="64">
                  <a:moveTo>
                    <a:pt x="0" y="64"/>
                  </a:moveTo>
                  <a:lnTo>
                    <a:pt x="66" y="0"/>
                  </a:lnTo>
                  <a:lnTo>
                    <a:pt x="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0" name="Freeform 54"/>
            <p:cNvSpPr>
              <a:spLocks/>
            </p:cNvSpPr>
            <p:nvPr/>
          </p:nvSpPr>
          <p:spPr bwMode="auto">
            <a:xfrm>
              <a:off x="825" y="2853"/>
              <a:ext cx="242" cy="243"/>
            </a:xfrm>
            <a:custGeom>
              <a:avLst/>
              <a:gdLst>
                <a:gd name="T0" fmla="*/ 0 w 874"/>
                <a:gd name="T1" fmla="*/ 875 h 875"/>
                <a:gd name="T2" fmla="*/ 873 w 874"/>
                <a:gd name="T3" fmla="*/ 0 h 875"/>
                <a:gd name="T4" fmla="*/ 874 w 874"/>
                <a:gd name="T5" fmla="*/ 0 h 875"/>
              </a:gdLst>
              <a:ahLst/>
              <a:cxnLst>
                <a:cxn ang="0">
                  <a:pos x="T0" y="T1"/>
                </a:cxn>
                <a:cxn ang="0">
                  <a:pos x="T2" y="T3"/>
                </a:cxn>
                <a:cxn ang="0">
                  <a:pos x="T4" y="T5"/>
                </a:cxn>
              </a:cxnLst>
              <a:rect l="0" t="0" r="r" b="b"/>
              <a:pathLst>
                <a:path w="874" h="875">
                  <a:moveTo>
                    <a:pt x="0" y="875"/>
                  </a:moveTo>
                  <a:lnTo>
                    <a:pt x="873" y="0"/>
                  </a:lnTo>
                  <a:lnTo>
                    <a:pt x="8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1" name="Freeform 55"/>
            <p:cNvSpPr>
              <a:spLocks/>
            </p:cNvSpPr>
            <p:nvPr/>
          </p:nvSpPr>
          <p:spPr bwMode="auto">
            <a:xfrm>
              <a:off x="1792" y="1665"/>
              <a:ext cx="461" cy="463"/>
            </a:xfrm>
            <a:custGeom>
              <a:avLst/>
              <a:gdLst>
                <a:gd name="T0" fmla="*/ 0 w 1660"/>
                <a:gd name="T1" fmla="*/ 1661 h 1661"/>
                <a:gd name="T2" fmla="*/ 1659 w 1660"/>
                <a:gd name="T3" fmla="*/ 0 h 1661"/>
                <a:gd name="T4" fmla="*/ 1660 w 1660"/>
                <a:gd name="T5" fmla="*/ 0 h 1661"/>
              </a:gdLst>
              <a:ahLst/>
              <a:cxnLst>
                <a:cxn ang="0">
                  <a:pos x="T0" y="T1"/>
                </a:cxn>
                <a:cxn ang="0">
                  <a:pos x="T2" y="T3"/>
                </a:cxn>
                <a:cxn ang="0">
                  <a:pos x="T4" y="T5"/>
                </a:cxn>
              </a:cxnLst>
              <a:rect l="0" t="0" r="r" b="b"/>
              <a:pathLst>
                <a:path w="1660" h="1661">
                  <a:moveTo>
                    <a:pt x="0" y="1661"/>
                  </a:moveTo>
                  <a:lnTo>
                    <a:pt x="1659" y="0"/>
                  </a:lnTo>
                  <a:lnTo>
                    <a:pt x="16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2" name="Freeform 56"/>
            <p:cNvSpPr>
              <a:spLocks/>
            </p:cNvSpPr>
            <p:nvPr/>
          </p:nvSpPr>
          <p:spPr bwMode="auto">
            <a:xfrm>
              <a:off x="1461" y="2339"/>
              <a:ext cx="120" cy="121"/>
            </a:xfrm>
            <a:custGeom>
              <a:avLst/>
              <a:gdLst>
                <a:gd name="T0" fmla="*/ 0 w 432"/>
                <a:gd name="T1" fmla="*/ 431 h 431"/>
                <a:gd name="T2" fmla="*/ 431 w 432"/>
                <a:gd name="T3" fmla="*/ 0 h 431"/>
                <a:gd name="T4" fmla="*/ 432 w 432"/>
                <a:gd name="T5" fmla="*/ 0 h 431"/>
              </a:gdLst>
              <a:ahLst/>
              <a:cxnLst>
                <a:cxn ang="0">
                  <a:pos x="T0" y="T1"/>
                </a:cxn>
                <a:cxn ang="0">
                  <a:pos x="T2" y="T3"/>
                </a:cxn>
                <a:cxn ang="0">
                  <a:pos x="T4" y="T5"/>
                </a:cxn>
              </a:cxnLst>
              <a:rect l="0" t="0" r="r" b="b"/>
              <a:pathLst>
                <a:path w="432" h="431">
                  <a:moveTo>
                    <a:pt x="0" y="431"/>
                  </a:moveTo>
                  <a:lnTo>
                    <a:pt x="431" y="0"/>
                  </a:lnTo>
                  <a:lnTo>
                    <a:pt x="4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3" name="Freeform 57"/>
            <p:cNvSpPr>
              <a:spLocks/>
            </p:cNvSpPr>
            <p:nvPr/>
          </p:nvSpPr>
          <p:spPr bwMode="auto">
            <a:xfrm>
              <a:off x="927" y="3060"/>
              <a:ext cx="34" cy="36"/>
            </a:xfrm>
            <a:custGeom>
              <a:avLst/>
              <a:gdLst>
                <a:gd name="T0" fmla="*/ 0 w 127"/>
                <a:gd name="T1" fmla="*/ 125 h 125"/>
                <a:gd name="T2" fmla="*/ 126 w 127"/>
                <a:gd name="T3" fmla="*/ 0 h 125"/>
                <a:gd name="T4" fmla="*/ 127 w 127"/>
                <a:gd name="T5" fmla="*/ 0 h 125"/>
              </a:gdLst>
              <a:ahLst/>
              <a:cxnLst>
                <a:cxn ang="0">
                  <a:pos x="T0" y="T1"/>
                </a:cxn>
                <a:cxn ang="0">
                  <a:pos x="T2" y="T3"/>
                </a:cxn>
                <a:cxn ang="0">
                  <a:pos x="T4" y="T5"/>
                </a:cxn>
              </a:cxnLst>
              <a:rect l="0" t="0" r="r" b="b"/>
              <a:pathLst>
                <a:path w="127" h="125">
                  <a:moveTo>
                    <a:pt x="0" y="125"/>
                  </a:moveTo>
                  <a:lnTo>
                    <a:pt x="126" y="0"/>
                  </a:lnTo>
                  <a:lnTo>
                    <a:pt x="1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4" name="Freeform 58"/>
            <p:cNvSpPr>
              <a:spLocks/>
            </p:cNvSpPr>
            <p:nvPr/>
          </p:nvSpPr>
          <p:spPr bwMode="auto">
            <a:xfrm>
              <a:off x="1781" y="1741"/>
              <a:ext cx="499" cy="501"/>
            </a:xfrm>
            <a:custGeom>
              <a:avLst/>
              <a:gdLst>
                <a:gd name="T0" fmla="*/ 0 w 1796"/>
                <a:gd name="T1" fmla="*/ 1797 h 1797"/>
                <a:gd name="T2" fmla="*/ 1795 w 1796"/>
                <a:gd name="T3" fmla="*/ 0 h 1797"/>
                <a:gd name="T4" fmla="*/ 1796 w 1796"/>
                <a:gd name="T5" fmla="*/ 0 h 1797"/>
              </a:gdLst>
              <a:ahLst/>
              <a:cxnLst>
                <a:cxn ang="0">
                  <a:pos x="T0" y="T1"/>
                </a:cxn>
                <a:cxn ang="0">
                  <a:pos x="T2" y="T3"/>
                </a:cxn>
                <a:cxn ang="0">
                  <a:pos x="T4" y="T5"/>
                </a:cxn>
              </a:cxnLst>
              <a:rect l="0" t="0" r="r" b="b"/>
              <a:pathLst>
                <a:path w="1796" h="1797">
                  <a:moveTo>
                    <a:pt x="0" y="1797"/>
                  </a:moveTo>
                  <a:lnTo>
                    <a:pt x="1795" y="0"/>
                  </a:lnTo>
                  <a:lnTo>
                    <a:pt x="17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5" name="Freeform 59"/>
            <p:cNvSpPr>
              <a:spLocks/>
            </p:cNvSpPr>
            <p:nvPr/>
          </p:nvSpPr>
          <p:spPr bwMode="auto">
            <a:xfrm>
              <a:off x="1007" y="2956"/>
              <a:ext cx="60" cy="60"/>
            </a:xfrm>
            <a:custGeom>
              <a:avLst/>
              <a:gdLst>
                <a:gd name="T0" fmla="*/ 0 w 221"/>
                <a:gd name="T1" fmla="*/ 221 h 221"/>
                <a:gd name="T2" fmla="*/ 220 w 221"/>
                <a:gd name="T3" fmla="*/ 0 h 221"/>
                <a:gd name="T4" fmla="*/ 221 w 221"/>
                <a:gd name="T5" fmla="*/ 0 h 221"/>
              </a:gdLst>
              <a:ahLst/>
              <a:cxnLst>
                <a:cxn ang="0">
                  <a:pos x="T0" y="T1"/>
                </a:cxn>
                <a:cxn ang="0">
                  <a:pos x="T2" y="T3"/>
                </a:cxn>
                <a:cxn ang="0">
                  <a:pos x="T4" y="T5"/>
                </a:cxn>
              </a:cxnLst>
              <a:rect l="0" t="0" r="r" b="b"/>
              <a:pathLst>
                <a:path w="221" h="221">
                  <a:moveTo>
                    <a:pt x="0" y="221"/>
                  </a:moveTo>
                  <a:lnTo>
                    <a:pt x="220" y="0"/>
                  </a:lnTo>
                  <a:lnTo>
                    <a:pt x="2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6" name="Freeform 60"/>
            <p:cNvSpPr>
              <a:spLocks/>
            </p:cNvSpPr>
            <p:nvPr/>
          </p:nvSpPr>
          <p:spPr bwMode="auto">
            <a:xfrm>
              <a:off x="1461" y="2328"/>
              <a:ext cx="234" cy="234"/>
            </a:xfrm>
            <a:custGeom>
              <a:avLst/>
              <a:gdLst>
                <a:gd name="T0" fmla="*/ 0 w 839"/>
                <a:gd name="T1" fmla="*/ 840 h 840"/>
                <a:gd name="T2" fmla="*/ 838 w 839"/>
                <a:gd name="T3" fmla="*/ 0 h 840"/>
                <a:gd name="T4" fmla="*/ 839 w 839"/>
                <a:gd name="T5" fmla="*/ 0 h 840"/>
              </a:gdLst>
              <a:ahLst/>
              <a:cxnLst>
                <a:cxn ang="0">
                  <a:pos x="T0" y="T1"/>
                </a:cxn>
                <a:cxn ang="0">
                  <a:pos x="T2" y="T3"/>
                </a:cxn>
                <a:cxn ang="0">
                  <a:pos x="T4" y="T5"/>
                </a:cxn>
              </a:cxnLst>
              <a:rect l="0" t="0" r="r" b="b"/>
              <a:pathLst>
                <a:path w="839" h="840">
                  <a:moveTo>
                    <a:pt x="0" y="840"/>
                  </a:moveTo>
                  <a:lnTo>
                    <a:pt x="838" y="0"/>
                  </a:lnTo>
                  <a:lnTo>
                    <a:pt x="8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7" name="Freeform 61"/>
            <p:cNvSpPr>
              <a:spLocks/>
            </p:cNvSpPr>
            <p:nvPr/>
          </p:nvSpPr>
          <p:spPr bwMode="auto">
            <a:xfrm>
              <a:off x="1461" y="1810"/>
              <a:ext cx="852" cy="854"/>
            </a:xfrm>
            <a:custGeom>
              <a:avLst/>
              <a:gdLst>
                <a:gd name="T0" fmla="*/ 0 w 3069"/>
                <a:gd name="T1" fmla="*/ 3072 h 3072"/>
                <a:gd name="T2" fmla="*/ 3068 w 3069"/>
                <a:gd name="T3" fmla="*/ 0 h 3072"/>
                <a:gd name="T4" fmla="*/ 3069 w 3069"/>
                <a:gd name="T5" fmla="*/ 0 h 3072"/>
              </a:gdLst>
              <a:ahLst/>
              <a:cxnLst>
                <a:cxn ang="0">
                  <a:pos x="T0" y="T1"/>
                </a:cxn>
                <a:cxn ang="0">
                  <a:pos x="T2" y="T3"/>
                </a:cxn>
                <a:cxn ang="0">
                  <a:pos x="T4" y="T5"/>
                </a:cxn>
              </a:cxnLst>
              <a:rect l="0" t="0" r="r" b="b"/>
              <a:pathLst>
                <a:path w="3069" h="3072">
                  <a:moveTo>
                    <a:pt x="0" y="3072"/>
                  </a:moveTo>
                  <a:lnTo>
                    <a:pt x="3068" y="0"/>
                  </a:lnTo>
                  <a:lnTo>
                    <a:pt x="30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8" name="Freeform 62"/>
            <p:cNvSpPr>
              <a:spLocks/>
            </p:cNvSpPr>
            <p:nvPr/>
          </p:nvSpPr>
          <p:spPr bwMode="auto">
            <a:xfrm>
              <a:off x="1461" y="1872"/>
              <a:ext cx="892" cy="892"/>
            </a:xfrm>
            <a:custGeom>
              <a:avLst/>
              <a:gdLst>
                <a:gd name="T0" fmla="*/ 0 w 3212"/>
                <a:gd name="T1" fmla="*/ 3215 h 3215"/>
                <a:gd name="T2" fmla="*/ 3211 w 3212"/>
                <a:gd name="T3" fmla="*/ 0 h 3215"/>
                <a:gd name="T4" fmla="*/ 3212 w 3212"/>
                <a:gd name="T5" fmla="*/ 0 h 3215"/>
              </a:gdLst>
              <a:ahLst/>
              <a:cxnLst>
                <a:cxn ang="0">
                  <a:pos x="T0" y="T1"/>
                </a:cxn>
                <a:cxn ang="0">
                  <a:pos x="T2" y="T3"/>
                </a:cxn>
                <a:cxn ang="0">
                  <a:pos x="T4" y="T5"/>
                </a:cxn>
              </a:cxnLst>
              <a:rect l="0" t="0" r="r" b="b"/>
              <a:pathLst>
                <a:path w="3212" h="3215">
                  <a:moveTo>
                    <a:pt x="0" y="3215"/>
                  </a:moveTo>
                  <a:lnTo>
                    <a:pt x="3211" y="0"/>
                  </a:lnTo>
                  <a:lnTo>
                    <a:pt x="32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39" name="Freeform 63"/>
            <p:cNvSpPr>
              <a:spLocks/>
            </p:cNvSpPr>
            <p:nvPr/>
          </p:nvSpPr>
          <p:spPr bwMode="auto">
            <a:xfrm>
              <a:off x="1461" y="1928"/>
              <a:ext cx="939" cy="939"/>
            </a:xfrm>
            <a:custGeom>
              <a:avLst/>
              <a:gdLst>
                <a:gd name="T0" fmla="*/ 0 w 3376"/>
                <a:gd name="T1" fmla="*/ 3379 h 3379"/>
                <a:gd name="T2" fmla="*/ 3375 w 3376"/>
                <a:gd name="T3" fmla="*/ 0 h 3379"/>
                <a:gd name="T4" fmla="*/ 3376 w 3376"/>
                <a:gd name="T5" fmla="*/ 0 h 3379"/>
              </a:gdLst>
              <a:ahLst/>
              <a:cxnLst>
                <a:cxn ang="0">
                  <a:pos x="T0" y="T1"/>
                </a:cxn>
                <a:cxn ang="0">
                  <a:pos x="T2" y="T3"/>
                </a:cxn>
                <a:cxn ang="0">
                  <a:pos x="T4" y="T5"/>
                </a:cxn>
              </a:cxnLst>
              <a:rect l="0" t="0" r="r" b="b"/>
              <a:pathLst>
                <a:path w="3376" h="3379">
                  <a:moveTo>
                    <a:pt x="0" y="3379"/>
                  </a:moveTo>
                  <a:lnTo>
                    <a:pt x="3375" y="0"/>
                  </a:lnTo>
                  <a:lnTo>
                    <a:pt x="33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0" name="Freeform 64"/>
            <p:cNvSpPr>
              <a:spLocks/>
            </p:cNvSpPr>
            <p:nvPr/>
          </p:nvSpPr>
          <p:spPr bwMode="auto">
            <a:xfrm>
              <a:off x="1461" y="1979"/>
              <a:ext cx="990" cy="990"/>
            </a:xfrm>
            <a:custGeom>
              <a:avLst/>
              <a:gdLst>
                <a:gd name="T0" fmla="*/ 0 w 3561"/>
                <a:gd name="T1" fmla="*/ 3564 h 3564"/>
                <a:gd name="T2" fmla="*/ 3560 w 3561"/>
                <a:gd name="T3" fmla="*/ 0 h 3564"/>
                <a:gd name="T4" fmla="*/ 3561 w 3561"/>
                <a:gd name="T5" fmla="*/ 0 h 3564"/>
              </a:gdLst>
              <a:ahLst/>
              <a:cxnLst>
                <a:cxn ang="0">
                  <a:pos x="T0" y="T1"/>
                </a:cxn>
                <a:cxn ang="0">
                  <a:pos x="T2" y="T3"/>
                </a:cxn>
                <a:cxn ang="0">
                  <a:pos x="T4" y="T5"/>
                </a:cxn>
              </a:cxnLst>
              <a:rect l="0" t="0" r="r" b="b"/>
              <a:pathLst>
                <a:path w="3561" h="3564">
                  <a:moveTo>
                    <a:pt x="0" y="3564"/>
                  </a:moveTo>
                  <a:lnTo>
                    <a:pt x="3560" y="0"/>
                  </a:lnTo>
                  <a:lnTo>
                    <a:pt x="35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1" name="Freeform 65"/>
            <p:cNvSpPr>
              <a:spLocks/>
            </p:cNvSpPr>
            <p:nvPr/>
          </p:nvSpPr>
          <p:spPr bwMode="auto">
            <a:xfrm>
              <a:off x="1514" y="2024"/>
              <a:ext cx="995" cy="992"/>
            </a:xfrm>
            <a:custGeom>
              <a:avLst/>
              <a:gdLst>
                <a:gd name="T0" fmla="*/ 0 w 3568"/>
                <a:gd name="T1" fmla="*/ 3571 h 3571"/>
                <a:gd name="T2" fmla="*/ 3567 w 3568"/>
                <a:gd name="T3" fmla="*/ 0 h 3571"/>
                <a:gd name="T4" fmla="*/ 3568 w 3568"/>
                <a:gd name="T5" fmla="*/ 0 h 3571"/>
              </a:gdLst>
              <a:ahLst/>
              <a:cxnLst>
                <a:cxn ang="0">
                  <a:pos x="T0" y="T1"/>
                </a:cxn>
                <a:cxn ang="0">
                  <a:pos x="T2" y="T3"/>
                </a:cxn>
                <a:cxn ang="0">
                  <a:pos x="T4" y="T5"/>
                </a:cxn>
              </a:cxnLst>
              <a:rect l="0" t="0" r="r" b="b"/>
              <a:pathLst>
                <a:path w="3568" h="3571">
                  <a:moveTo>
                    <a:pt x="0" y="3571"/>
                  </a:moveTo>
                  <a:lnTo>
                    <a:pt x="3567" y="0"/>
                  </a:lnTo>
                  <a:lnTo>
                    <a:pt x="35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2" name="Freeform 66"/>
            <p:cNvSpPr>
              <a:spLocks/>
            </p:cNvSpPr>
            <p:nvPr/>
          </p:nvSpPr>
          <p:spPr bwMode="auto">
            <a:xfrm>
              <a:off x="1617" y="2061"/>
              <a:ext cx="954" cy="955"/>
            </a:xfrm>
            <a:custGeom>
              <a:avLst/>
              <a:gdLst>
                <a:gd name="T0" fmla="*/ 0 w 3429"/>
                <a:gd name="T1" fmla="*/ 3432 h 3432"/>
                <a:gd name="T2" fmla="*/ 3428 w 3429"/>
                <a:gd name="T3" fmla="*/ 0 h 3432"/>
                <a:gd name="T4" fmla="*/ 3429 w 3429"/>
                <a:gd name="T5" fmla="*/ 0 h 3432"/>
              </a:gdLst>
              <a:ahLst/>
              <a:cxnLst>
                <a:cxn ang="0">
                  <a:pos x="T0" y="T1"/>
                </a:cxn>
                <a:cxn ang="0">
                  <a:pos x="T2" y="T3"/>
                </a:cxn>
                <a:cxn ang="0">
                  <a:pos x="T4" y="T5"/>
                </a:cxn>
              </a:cxnLst>
              <a:rect l="0" t="0" r="r" b="b"/>
              <a:pathLst>
                <a:path w="3429" h="3432">
                  <a:moveTo>
                    <a:pt x="0" y="3432"/>
                  </a:moveTo>
                  <a:lnTo>
                    <a:pt x="3428" y="0"/>
                  </a:lnTo>
                  <a:lnTo>
                    <a:pt x="34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3" name="Freeform 67"/>
            <p:cNvSpPr>
              <a:spLocks/>
            </p:cNvSpPr>
            <p:nvPr/>
          </p:nvSpPr>
          <p:spPr bwMode="auto">
            <a:xfrm>
              <a:off x="1719" y="2095"/>
              <a:ext cx="921" cy="921"/>
            </a:xfrm>
            <a:custGeom>
              <a:avLst/>
              <a:gdLst>
                <a:gd name="T0" fmla="*/ 0 w 3312"/>
                <a:gd name="T1" fmla="*/ 3315 h 3315"/>
                <a:gd name="T2" fmla="*/ 3311 w 3312"/>
                <a:gd name="T3" fmla="*/ 0 h 3315"/>
                <a:gd name="T4" fmla="*/ 3312 w 3312"/>
                <a:gd name="T5" fmla="*/ 0 h 3315"/>
              </a:gdLst>
              <a:ahLst/>
              <a:cxnLst>
                <a:cxn ang="0">
                  <a:pos x="T0" y="T1"/>
                </a:cxn>
                <a:cxn ang="0">
                  <a:pos x="T2" y="T3"/>
                </a:cxn>
                <a:cxn ang="0">
                  <a:pos x="T4" y="T5"/>
                </a:cxn>
              </a:cxnLst>
              <a:rect l="0" t="0" r="r" b="b"/>
              <a:pathLst>
                <a:path w="3312" h="3315">
                  <a:moveTo>
                    <a:pt x="0" y="3315"/>
                  </a:moveTo>
                  <a:lnTo>
                    <a:pt x="3311" y="0"/>
                  </a:lnTo>
                  <a:lnTo>
                    <a:pt x="33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4" name="Freeform 68"/>
            <p:cNvSpPr>
              <a:spLocks/>
            </p:cNvSpPr>
            <p:nvPr/>
          </p:nvSpPr>
          <p:spPr bwMode="auto">
            <a:xfrm>
              <a:off x="1821" y="2119"/>
              <a:ext cx="897" cy="897"/>
            </a:xfrm>
            <a:custGeom>
              <a:avLst/>
              <a:gdLst>
                <a:gd name="T0" fmla="*/ 0 w 3223"/>
                <a:gd name="T1" fmla="*/ 3224 h 3224"/>
                <a:gd name="T2" fmla="*/ 3222 w 3223"/>
                <a:gd name="T3" fmla="*/ 0 h 3224"/>
                <a:gd name="T4" fmla="*/ 3223 w 3223"/>
                <a:gd name="T5" fmla="*/ 0 h 3224"/>
              </a:gdLst>
              <a:ahLst/>
              <a:cxnLst>
                <a:cxn ang="0">
                  <a:pos x="T0" y="T1"/>
                </a:cxn>
                <a:cxn ang="0">
                  <a:pos x="T2" y="T3"/>
                </a:cxn>
                <a:cxn ang="0">
                  <a:pos x="T4" y="T5"/>
                </a:cxn>
              </a:cxnLst>
              <a:rect l="0" t="0" r="r" b="b"/>
              <a:pathLst>
                <a:path w="3223" h="3224">
                  <a:moveTo>
                    <a:pt x="0" y="3224"/>
                  </a:moveTo>
                  <a:lnTo>
                    <a:pt x="3222" y="0"/>
                  </a:lnTo>
                  <a:lnTo>
                    <a:pt x="32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5" name="Freeform 69"/>
            <p:cNvSpPr>
              <a:spLocks/>
            </p:cNvSpPr>
            <p:nvPr/>
          </p:nvSpPr>
          <p:spPr bwMode="auto">
            <a:xfrm>
              <a:off x="1924" y="2173"/>
              <a:ext cx="840" cy="843"/>
            </a:xfrm>
            <a:custGeom>
              <a:avLst/>
              <a:gdLst>
                <a:gd name="T0" fmla="*/ 0 w 3028"/>
                <a:gd name="T1" fmla="*/ 3030 h 3030"/>
                <a:gd name="T2" fmla="*/ 3027 w 3028"/>
                <a:gd name="T3" fmla="*/ 0 h 3030"/>
                <a:gd name="T4" fmla="*/ 3028 w 3028"/>
                <a:gd name="T5" fmla="*/ 0 h 3030"/>
              </a:gdLst>
              <a:ahLst/>
              <a:cxnLst>
                <a:cxn ang="0">
                  <a:pos x="T0" y="T1"/>
                </a:cxn>
                <a:cxn ang="0">
                  <a:pos x="T2" y="T3"/>
                </a:cxn>
                <a:cxn ang="0">
                  <a:pos x="T4" y="T5"/>
                </a:cxn>
              </a:cxnLst>
              <a:rect l="0" t="0" r="r" b="b"/>
              <a:pathLst>
                <a:path w="3028" h="3030">
                  <a:moveTo>
                    <a:pt x="0" y="3030"/>
                  </a:moveTo>
                  <a:lnTo>
                    <a:pt x="3027" y="0"/>
                  </a:lnTo>
                  <a:lnTo>
                    <a:pt x="30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6" name="Freeform 70"/>
            <p:cNvSpPr>
              <a:spLocks/>
            </p:cNvSpPr>
            <p:nvPr/>
          </p:nvSpPr>
          <p:spPr bwMode="auto">
            <a:xfrm>
              <a:off x="2024" y="2235"/>
              <a:ext cx="783" cy="781"/>
            </a:xfrm>
            <a:custGeom>
              <a:avLst/>
              <a:gdLst>
                <a:gd name="T0" fmla="*/ 0 w 2809"/>
                <a:gd name="T1" fmla="*/ 2812 h 2812"/>
                <a:gd name="T2" fmla="*/ 2808 w 2809"/>
                <a:gd name="T3" fmla="*/ 0 h 2812"/>
                <a:gd name="T4" fmla="*/ 2809 w 2809"/>
                <a:gd name="T5" fmla="*/ 0 h 2812"/>
              </a:gdLst>
              <a:ahLst/>
              <a:cxnLst>
                <a:cxn ang="0">
                  <a:pos x="T0" y="T1"/>
                </a:cxn>
                <a:cxn ang="0">
                  <a:pos x="T2" y="T3"/>
                </a:cxn>
                <a:cxn ang="0">
                  <a:pos x="T4" y="T5"/>
                </a:cxn>
              </a:cxnLst>
              <a:rect l="0" t="0" r="r" b="b"/>
              <a:pathLst>
                <a:path w="2809" h="2812">
                  <a:moveTo>
                    <a:pt x="0" y="2812"/>
                  </a:moveTo>
                  <a:lnTo>
                    <a:pt x="2808" y="0"/>
                  </a:lnTo>
                  <a:lnTo>
                    <a:pt x="28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7" name="Freeform 71"/>
            <p:cNvSpPr>
              <a:spLocks/>
            </p:cNvSpPr>
            <p:nvPr/>
          </p:nvSpPr>
          <p:spPr bwMode="auto">
            <a:xfrm>
              <a:off x="2126" y="2262"/>
              <a:ext cx="754" cy="754"/>
            </a:xfrm>
            <a:custGeom>
              <a:avLst/>
              <a:gdLst>
                <a:gd name="T0" fmla="*/ 0 w 2707"/>
                <a:gd name="T1" fmla="*/ 2709 h 2709"/>
                <a:gd name="T2" fmla="*/ 2706 w 2707"/>
                <a:gd name="T3" fmla="*/ 0 h 2709"/>
                <a:gd name="T4" fmla="*/ 2707 w 2707"/>
                <a:gd name="T5" fmla="*/ 0 h 2709"/>
              </a:gdLst>
              <a:ahLst/>
              <a:cxnLst>
                <a:cxn ang="0">
                  <a:pos x="T0" y="T1"/>
                </a:cxn>
                <a:cxn ang="0">
                  <a:pos x="T2" y="T3"/>
                </a:cxn>
                <a:cxn ang="0">
                  <a:pos x="T4" y="T5"/>
                </a:cxn>
              </a:cxnLst>
              <a:rect l="0" t="0" r="r" b="b"/>
              <a:pathLst>
                <a:path w="2707" h="2709">
                  <a:moveTo>
                    <a:pt x="0" y="2709"/>
                  </a:moveTo>
                  <a:lnTo>
                    <a:pt x="2706" y="0"/>
                  </a:lnTo>
                  <a:lnTo>
                    <a:pt x="27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8" name="Freeform 72"/>
            <p:cNvSpPr>
              <a:spLocks/>
            </p:cNvSpPr>
            <p:nvPr/>
          </p:nvSpPr>
          <p:spPr bwMode="auto">
            <a:xfrm>
              <a:off x="2228" y="2364"/>
              <a:ext cx="652" cy="652"/>
            </a:xfrm>
            <a:custGeom>
              <a:avLst/>
              <a:gdLst>
                <a:gd name="T0" fmla="*/ 0 w 2342"/>
                <a:gd name="T1" fmla="*/ 2343 h 2343"/>
                <a:gd name="T2" fmla="*/ 2341 w 2342"/>
                <a:gd name="T3" fmla="*/ 0 h 2343"/>
                <a:gd name="T4" fmla="*/ 2342 w 2342"/>
                <a:gd name="T5" fmla="*/ 0 h 2343"/>
              </a:gdLst>
              <a:ahLst/>
              <a:cxnLst>
                <a:cxn ang="0">
                  <a:pos x="T0" y="T1"/>
                </a:cxn>
                <a:cxn ang="0">
                  <a:pos x="T2" y="T3"/>
                </a:cxn>
                <a:cxn ang="0">
                  <a:pos x="T4" y="T5"/>
                </a:cxn>
              </a:cxnLst>
              <a:rect l="0" t="0" r="r" b="b"/>
              <a:pathLst>
                <a:path w="2342" h="2343">
                  <a:moveTo>
                    <a:pt x="0" y="2343"/>
                  </a:moveTo>
                  <a:lnTo>
                    <a:pt x="2341" y="0"/>
                  </a:lnTo>
                  <a:lnTo>
                    <a:pt x="23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49" name="Freeform 73"/>
            <p:cNvSpPr>
              <a:spLocks/>
            </p:cNvSpPr>
            <p:nvPr/>
          </p:nvSpPr>
          <p:spPr bwMode="auto">
            <a:xfrm>
              <a:off x="2331" y="2466"/>
              <a:ext cx="549" cy="550"/>
            </a:xfrm>
            <a:custGeom>
              <a:avLst/>
              <a:gdLst>
                <a:gd name="T0" fmla="*/ 0 w 1975"/>
                <a:gd name="T1" fmla="*/ 1976 h 1976"/>
                <a:gd name="T2" fmla="*/ 1974 w 1975"/>
                <a:gd name="T3" fmla="*/ 0 h 1976"/>
                <a:gd name="T4" fmla="*/ 1975 w 1975"/>
                <a:gd name="T5" fmla="*/ 0 h 1976"/>
              </a:gdLst>
              <a:ahLst/>
              <a:cxnLst>
                <a:cxn ang="0">
                  <a:pos x="T0" y="T1"/>
                </a:cxn>
                <a:cxn ang="0">
                  <a:pos x="T2" y="T3"/>
                </a:cxn>
                <a:cxn ang="0">
                  <a:pos x="T4" y="T5"/>
                </a:cxn>
              </a:cxnLst>
              <a:rect l="0" t="0" r="r" b="b"/>
              <a:pathLst>
                <a:path w="1975" h="1976">
                  <a:moveTo>
                    <a:pt x="0" y="1976"/>
                  </a:moveTo>
                  <a:lnTo>
                    <a:pt x="1974" y="0"/>
                  </a:lnTo>
                  <a:lnTo>
                    <a:pt x="19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0" name="Freeform 74"/>
            <p:cNvSpPr>
              <a:spLocks/>
            </p:cNvSpPr>
            <p:nvPr/>
          </p:nvSpPr>
          <p:spPr bwMode="auto">
            <a:xfrm>
              <a:off x="2433" y="2569"/>
              <a:ext cx="447" cy="447"/>
            </a:xfrm>
            <a:custGeom>
              <a:avLst/>
              <a:gdLst>
                <a:gd name="T0" fmla="*/ 0 w 1609"/>
                <a:gd name="T1" fmla="*/ 1609 h 1609"/>
                <a:gd name="T2" fmla="*/ 1608 w 1609"/>
                <a:gd name="T3" fmla="*/ 0 h 1609"/>
                <a:gd name="T4" fmla="*/ 1609 w 1609"/>
                <a:gd name="T5" fmla="*/ 0 h 1609"/>
              </a:gdLst>
              <a:ahLst/>
              <a:cxnLst>
                <a:cxn ang="0">
                  <a:pos x="T0" y="T1"/>
                </a:cxn>
                <a:cxn ang="0">
                  <a:pos x="T2" y="T3"/>
                </a:cxn>
                <a:cxn ang="0">
                  <a:pos x="T4" y="T5"/>
                </a:cxn>
              </a:cxnLst>
              <a:rect l="0" t="0" r="r" b="b"/>
              <a:pathLst>
                <a:path w="1609" h="1609">
                  <a:moveTo>
                    <a:pt x="0" y="1609"/>
                  </a:moveTo>
                  <a:lnTo>
                    <a:pt x="1608" y="0"/>
                  </a:lnTo>
                  <a:lnTo>
                    <a:pt x="16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1" name="Freeform 75"/>
            <p:cNvSpPr>
              <a:spLocks/>
            </p:cNvSpPr>
            <p:nvPr/>
          </p:nvSpPr>
          <p:spPr bwMode="auto">
            <a:xfrm>
              <a:off x="2533" y="2671"/>
              <a:ext cx="347" cy="345"/>
            </a:xfrm>
            <a:custGeom>
              <a:avLst/>
              <a:gdLst>
                <a:gd name="T0" fmla="*/ 0 w 1242"/>
                <a:gd name="T1" fmla="*/ 1242 h 1242"/>
                <a:gd name="T2" fmla="*/ 1241 w 1242"/>
                <a:gd name="T3" fmla="*/ 0 h 1242"/>
                <a:gd name="T4" fmla="*/ 1242 w 1242"/>
                <a:gd name="T5" fmla="*/ 0 h 1242"/>
              </a:gdLst>
              <a:ahLst/>
              <a:cxnLst>
                <a:cxn ang="0">
                  <a:pos x="T0" y="T1"/>
                </a:cxn>
                <a:cxn ang="0">
                  <a:pos x="T2" y="T3"/>
                </a:cxn>
                <a:cxn ang="0">
                  <a:pos x="T4" y="T5"/>
                </a:cxn>
              </a:cxnLst>
              <a:rect l="0" t="0" r="r" b="b"/>
              <a:pathLst>
                <a:path w="1242" h="1242">
                  <a:moveTo>
                    <a:pt x="0" y="1242"/>
                  </a:moveTo>
                  <a:lnTo>
                    <a:pt x="1241" y="0"/>
                  </a:lnTo>
                  <a:lnTo>
                    <a:pt x="12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2" name="Freeform 76"/>
            <p:cNvSpPr>
              <a:spLocks/>
            </p:cNvSpPr>
            <p:nvPr/>
          </p:nvSpPr>
          <p:spPr bwMode="auto">
            <a:xfrm>
              <a:off x="2635" y="2773"/>
              <a:ext cx="245" cy="243"/>
            </a:xfrm>
            <a:custGeom>
              <a:avLst/>
              <a:gdLst>
                <a:gd name="T0" fmla="*/ 0 w 876"/>
                <a:gd name="T1" fmla="*/ 876 h 876"/>
                <a:gd name="T2" fmla="*/ 875 w 876"/>
                <a:gd name="T3" fmla="*/ 0 h 876"/>
                <a:gd name="T4" fmla="*/ 876 w 876"/>
                <a:gd name="T5" fmla="*/ 0 h 876"/>
              </a:gdLst>
              <a:ahLst/>
              <a:cxnLst>
                <a:cxn ang="0">
                  <a:pos x="T0" y="T1"/>
                </a:cxn>
                <a:cxn ang="0">
                  <a:pos x="T2" y="T3"/>
                </a:cxn>
                <a:cxn ang="0">
                  <a:pos x="T4" y="T5"/>
                </a:cxn>
              </a:cxnLst>
              <a:rect l="0" t="0" r="r" b="b"/>
              <a:pathLst>
                <a:path w="876" h="876">
                  <a:moveTo>
                    <a:pt x="0" y="876"/>
                  </a:moveTo>
                  <a:lnTo>
                    <a:pt x="875" y="0"/>
                  </a:lnTo>
                  <a:lnTo>
                    <a:pt x="8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3" name="Freeform 77"/>
            <p:cNvSpPr>
              <a:spLocks/>
            </p:cNvSpPr>
            <p:nvPr/>
          </p:nvSpPr>
          <p:spPr bwMode="auto">
            <a:xfrm>
              <a:off x="2738" y="2876"/>
              <a:ext cx="142" cy="140"/>
            </a:xfrm>
            <a:custGeom>
              <a:avLst/>
              <a:gdLst>
                <a:gd name="T0" fmla="*/ 0 w 510"/>
                <a:gd name="T1" fmla="*/ 509 h 509"/>
                <a:gd name="T2" fmla="*/ 509 w 510"/>
                <a:gd name="T3" fmla="*/ 0 h 509"/>
                <a:gd name="T4" fmla="*/ 510 w 510"/>
                <a:gd name="T5" fmla="*/ 0 h 509"/>
              </a:gdLst>
              <a:ahLst/>
              <a:cxnLst>
                <a:cxn ang="0">
                  <a:pos x="T0" y="T1"/>
                </a:cxn>
                <a:cxn ang="0">
                  <a:pos x="T2" y="T3"/>
                </a:cxn>
                <a:cxn ang="0">
                  <a:pos x="T4" y="T5"/>
                </a:cxn>
              </a:cxnLst>
              <a:rect l="0" t="0" r="r" b="b"/>
              <a:pathLst>
                <a:path w="510" h="509">
                  <a:moveTo>
                    <a:pt x="0" y="509"/>
                  </a:moveTo>
                  <a:lnTo>
                    <a:pt x="509" y="0"/>
                  </a:lnTo>
                  <a:lnTo>
                    <a:pt x="5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4" name="Freeform 78"/>
            <p:cNvSpPr>
              <a:spLocks/>
            </p:cNvSpPr>
            <p:nvPr/>
          </p:nvSpPr>
          <p:spPr bwMode="auto">
            <a:xfrm>
              <a:off x="2840" y="2976"/>
              <a:ext cx="40" cy="40"/>
            </a:xfrm>
            <a:custGeom>
              <a:avLst/>
              <a:gdLst>
                <a:gd name="T0" fmla="*/ 0 w 144"/>
                <a:gd name="T1" fmla="*/ 141 h 141"/>
                <a:gd name="T2" fmla="*/ 143 w 144"/>
                <a:gd name="T3" fmla="*/ 0 h 141"/>
                <a:gd name="T4" fmla="*/ 144 w 144"/>
                <a:gd name="T5" fmla="*/ 0 h 141"/>
              </a:gdLst>
              <a:ahLst/>
              <a:cxnLst>
                <a:cxn ang="0">
                  <a:pos x="T0" y="T1"/>
                </a:cxn>
                <a:cxn ang="0">
                  <a:pos x="T2" y="T3"/>
                </a:cxn>
                <a:cxn ang="0">
                  <a:pos x="T4" y="T5"/>
                </a:cxn>
              </a:cxnLst>
              <a:rect l="0" t="0" r="r" b="b"/>
              <a:pathLst>
                <a:path w="144" h="141">
                  <a:moveTo>
                    <a:pt x="0" y="141"/>
                  </a:moveTo>
                  <a:lnTo>
                    <a:pt x="143" y="0"/>
                  </a:lnTo>
                  <a:lnTo>
                    <a:pt x="1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5" name="Freeform 79"/>
            <p:cNvSpPr>
              <a:spLocks/>
            </p:cNvSpPr>
            <p:nvPr/>
          </p:nvSpPr>
          <p:spPr bwMode="auto">
            <a:xfrm>
              <a:off x="1919" y="529"/>
              <a:ext cx="452" cy="451"/>
            </a:xfrm>
            <a:custGeom>
              <a:avLst/>
              <a:gdLst>
                <a:gd name="T0" fmla="*/ 0 w 1629"/>
                <a:gd name="T1" fmla="*/ 1630 h 1630"/>
                <a:gd name="T2" fmla="*/ 1628 w 1629"/>
                <a:gd name="T3" fmla="*/ 0 h 1630"/>
                <a:gd name="T4" fmla="*/ 1629 w 1629"/>
                <a:gd name="T5" fmla="*/ 0 h 1630"/>
              </a:gdLst>
              <a:ahLst/>
              <a:cxnLst>
                <a:cxn ang="0">
                  <a:pos x="T0" y="T1"/>
                </a:cxn>
                <a:cxn ang="0">
                  <a:pos x="T2" y="T3"/>
                </a:cxn>
                <a:cxn ang="0">
                  <a:pos x="T4" y="T5"/>
                </a:cxn>
              </a:cxnLst>
              <a:rect l="0" t="0" r="r" b="b"/>
              <a:pathLst>
                <a:path w="1629" h="1630">
                  <a:moveTo>
                    <a:pt x="0" y="1630"/>
                  </a:moveTo>
                  <a:lnTo>
                    <a:pt x="1628" y="0"/>
                  </a:lnTo>
                  <a:lnTo>
                    <a:pt x="16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6" name="Freeform 80"/>
            <p:cNvSpPr>
              <a:spLocks/>
            </p:cNvSpPr>
            <p:nvPr/>
          </p:nvSpPr>
          <p:spPr bwMode="auto">
            <a:xfrm>
              <a:off x="1844" y="453"/>
              <a:ext cx="702" cy="705"/>
            </a:xfrm>
            <a:custGeom>
              <a:avLst/>
              <a:gdLst>
                <a:gd name="T0" fmla="*/ 0 w 2528"/>
                <a:gd name="T1" fmla="*/ 2531 h 2531"/>
                <a:gd name="T2" fmla="*/ 2527 w 2528"/>
                <a:gd name="T3" fmla="*/ 0 h 2531"/>
                <a:gd name="T4" fmla="*/ 2528 w 2528"/>
                <a:gd name="T5" fmla="*/ 0 h 2531"/>
              </a:gdLst>
              <a:ahLst/>
              <a:cxnLst>
                <a:cxn ang="0">
                  <a:pos x="T0" y="T1"/>
                </a:cxn>
                <a:cxn ang="0">
                  <a:pos x="T2" y="T3"/>
                </a:cxn>
                <a:cxn ang="0">
                  <a:pos x="T4" y="T5"/>
                </a:cxn>
              </a:cxnLst>
              <a:rect l="0" t="0" r="r" b="b"/>
              <a:pathLst>
                <a:path w="2528" h="2531">
                  <a:moveTo>
                    <a:pt x="0" y="2531"/>
                  </a:moveTo>
                  <a:lnTo>
                    <a:pt x="2527" y="0"/>
                  </a:lnTo>
                  <a:lnTo>
                    <a:pt x="25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7" name="Freeform 81"/>
            <p:cNvSpPr>
              <a:spLocks/>
            </p:cNvSpPr>
            <p:nvPr/>
          </p:nvSpPr>
          <p:spPr bwMode="auto">
            <a:xfrm>
              <a:off x="1810" y="420"/>
              <a:ext cx="872" cy="874"/>
            </a:xfrm>
            <a:custGeom>
              <a:avLst/>
              <a:gdLst>
                <a:gd name="T0" fmla="*/ 0 w 3141"/>
                <a:gd name="T1" fmla="*/ 3143 h 3143"/>
                <a:gd name="T2" fmla="*/ 3140 w 3141"/>
                <a:gd name="T3" fmla="*/ 0 h 3143"/>
                <a:gd name="T4" fmla="*/ 3141 w 3141"/>
                <a:gd name="T5" fmla="*/ 0 h 3143"/>
              </a:gdLst>
              <a:ahLst/>
              <a:cxnLst>
                <a:cxn ang="0">
                  <a:pos x="T0" y="T1"/>
                </a:cxn>
                <a:cxn ang="0">
                  <a:pos x="T2" y="T3"/>
                </a:cxn>
                <a:cxn ang="0">
                  <a:pos x="T4" y="T5"/>
                </a:cxn>
              </a:cxnLst>
              <a:rect l="0" t="0" r="r" b="b"/>
              <a:pathLst>
                <a:path w="3141" h="3143">
                  <a:moveTo>
                    <a:pt x="0" y="3143"/>
                  </a:moveTo>
                  <a:lnTo>
                    <a:pt x="3140" y="0"/>
                  </a:lnTo>
                  <a:lnTo>
                    <a:pt x="31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8" name="Freeform 82"/>
            <p:cNvSpPr>
              <a:spLocks/>
            </p:cNvSpPr>
            <p:nvPr/>
          </p:nvSpPr>
          <p:spPr bwMode="auto">
            <a:xfrm>
              <a:off x="736" y="2339"/>
              <a:ext cx="131" cy="132"/>
            </a:xfrm>
            <a:custGeom>
              <a:avLst/>
              <a:gdLst>
                <a:gd name="T0" fmla="*/ 0 w 474"/>
                <a:gd name="T1" fmla="*/ 473 h 473"/>
                <a:gd name="T2" fmla="*/ 473 w 474"/>
                <a:gd name="T3" fmla="*/ 0 h 473"/>
                <a:gd name="T4" fmla="*/ 474 w 474"/>
                <a:gd name="T5" fmla="*/ 0 h 473"/>
              </a:gdLst>
              <a:ahLst/>
              <a:cxnLst>
                <a:cxn ang="0">
                  <a:pos x="T0" y="T1"/>
                </a:cxn>
                <a:cxn ang="0">
                  <a:pos x="T2" y="T3"/>
                </a:cxn>
                <a:cxn ang="0">
                  <a:pos x="T4" y="T5"/>
                </a:cxn>
              </a:cxnLst>
              <a:rect l="0" t="0" r="r" b="b"/>
              <a:pathLst>
                <a:path w="474" h="473">
                  <a:moveTo>
                    <a:pt x="0" y="473"/>
                  </a:moveTo>
                  <a:lnTo>
                    <a:pt x="473" y="0"/>
                  </a:lnTo>
                  <a:lnTo>
                    <a:pt x="4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59" name="Freeform 83"/>
            <p:cNvSpPr>
              <a:spLocks/>
            </p:cNvSpPr>
            <p:nvPr/>
          </p:nvSpPr>
          <p:spPr bwMode="auto">
            <a:xfrm>
              <a:off x="1795" y="440"/>
              <a:ext cx="972" cy="970"/>
            </a:xfrm>
            <a:custGeom>
              <a:avLst/>
              <a:gdLst>
                <a:gd name="T0" fmla="*/ 0 w 3492"/>
                <a:gd name="T1" fmla="*/ 3494 h 3494"/>
                <a:gd name="T2" fmla="*/ 3491 w 3492"/>
                <a:gd name="T3" fmla="*/ 0 h 3494"/>
                <a:gd name="T4" fmla="*/ 3492 w 3492"/>
                <a:gd name="T5" fmla="*/ 0 h 3494"/>
              </a:gdLst>
              <a:ahLst/>
              <a:cxnLst>
                <a:cxn ang="0">
                  <a:pos x="T0" y="T1"/>
                </a:cxn>
                <a:cxn ang="0">
                  <a:pos x="T2" y="T3"/>
                </a:cxn>
                <a:cxn ang="0">
                  <a:pos x="T4" y="T5"/>
                </a:cxn>
              </a:cxnLst>
              <a:rect l="0" t="0" r="r" b="b"/>
              <a:pathLst>
                <a:path w="3492" h="3494">
                  <a:moveTo>
                    <a:pt x="0" y="3494"/>
                  </a:moveTo>
                  <a:lnTo>
                    <a:pt x="3491" y="0"/>
                  </a:lnTo>
                  <a:lnTo>
                    <a:pt x="34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0" name="Freeform 84"/>
            <p:cNvSpPr>
              <a:spLocks/>
            </p:cNvSpPr>
            <p:nvPr/>
          </p:nvSpPr>
          <p:spPr bwMode="auto">
            <a:xfrm>
              <a:off x="736" y="2339"/>
              <a:ext cx="234" cy="234"/>
            </a:xfrm>
            <a:custGeom>
              <a:avLst/>
              <a:gdLst>
                <a:gd name="T0" fmla="*/ 0 w 841"/>
                <a:gd name="T1" fmla="*/ 840 h 840"/>
                <a:gd name="T2" fmla="*/ 840 w 841"/>
                <a:gd name="T3" fmla="*/ 0 h 840"/>
                <a:gd name="T4" fmla="*/ 841 w 841"/>
                <a:gd name="T5" fmla="*/ 0 h 840"/>
              </a:gdLst>
              <a:ahLst/>
              <a:cxnLst>
                <a:cxn ang="0">
                  <a:pos x="T0" y="T1"/>
                </a:cxn>
                <a:cxn ang="0">
                  <a:pos x="T2" y="T3"/>
                </a:cxn>
                <a:cxn ang="0">
                  <a:pos x="T4" y="T5"/>
                </a:cxn>
              </a:cxnLst>
              <a:rect l="0" t="0" r="r" b="b"/>
              <a:pathLst>
                <a:path w="841" h="840">
                  <a:moveTo>
                    <a:pt x="0" y="840"/>
                  </a:moveTo>
                  <a:lnTo>
                    <a:pt x="840" y="0"/>
                  </a:lnTo>
                  <a:lnTo>
                    <a:pt x="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1" name="Freeform 85"/>
            <p:cNvSpPr>
              <a:spLocks/>
            </p:cNvSpPr>
            <p:nvPr/>
          </p:nvSpPr>
          <p:spPr bwMode="auto">
            <a:xfrm>
              <a:off x="1817" y="498"/>
              <a:ext cx="992" cy="992"/>
            </a:xfrm>
            <a:custGeom>
              <a:avLst/>
              <a:gdLst>
                <a:gd name="T0" fmla="*/ 0 w 3564"/>
                <a:gd name="T1" fmla="*/ 3567 h 3567"/>
                <a:gd name="T2" fmla="*/ 3563 w 3564"/>
                <a:gd name="T3" fmla="*/ 0 h 3567"/>
                <a:gd name="T4" fmla="*/ 3564 w 3564"/>
                <a:gd name="T5" fmla="*/ 0 h 3567"/>
              </a:gdLst>
              <a:ahLst/>
              <a:cxnLst>
                <a:cxn ang="0">
                  <a:pos x="T0" y="T1"/>
                </a:cxn>
                <a:cxn ang="0">
                  <a:pos x="T2" y="T3"/>
                </a:cxn>
                <a:cxn ang="0">
                  <a:pos x="T4" y="T5"/>
                </a:cxn>
              </a:cxnLst>
              <a:rect l="0" t="0" r="r" b="b"/>
              <a:pathLst>
                <a:path w="3564" h="3567">
                  <a:moveTo>
                    <a:pt x="0" y="3567"/>
                  </a:moveTo>
                  <a:lnTo>
                    <a:pt x="3563" y="0"/>
                  </a:lnTo>
                  <a:lnTo>
                    <a:pt x="35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2" name="Freeform 86"/>
            <p:cNvSpPr>
              <a:spLocks/>
            </p:cNvSpPr>
            <p:nvPr/>
          </p:nvSpPr>
          <p:spPr bwMode="auto">
            <a:xfrm>
              <a:off x="1792" y="1490"/>
              <a:ext cx="25" cy="24"/>
            </a:xfrm>
            <a:custGeom>
              <a:avLst/>
              <a:gdLst>
                <a:gd name="T0" fmla="*/ 0 w 92"/>
                <a:gd name="T1" fmla="*/ 92 h 92"/>
                <a:gd name="T2" fmla="*/ 91 w 92"/>
                <a:gd name="T3" fmla="*/ 0 h 92"/>
                <a:gd name="T4" fmla="*/ 92 w 92"/>
                <a:gd name="T5" fmla="*/ 0 h 92"/>
              </a:gdLst>
              <a:ahLst/>
              <a:cxnLst>
                <a:cxn ang="0">
                  <a:pos x="T0" y="T1"/>
                </a:cxn>
                <a:cxn ang="0">
                  <a:pos x="T2" y="T3"/>
                </a:cxn>
                <a:cxn ang="0">
                  <a:pos x="T4" y="T5"/>
                </a:cxn>
              </a:cxnLst>
              <a:rect l="0" t="0" r="r" b="b"/>
              <a:pathLst>
                <a:path w="92" h="92">
                  <a:moveTo>
                    <a:pt x="0" y="92"/>
                  </a:moveTo>
                  <a:lnTo>
                    <a:pt x="91" y="0"/>
                  </a:lnTo>
                  <a:lnTo>
                    <a:pt x="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3" name="Freeform 87"/>
            <p:cNvSpPr>
              <a:spLocks/>
            </p:cNvSpPr>
            <p:nvPr/>
          </p:nvSpPr>
          <p:spPr bwMode="auto">
            <a:xfrm>
              <a:off x="736" y="2342"/>
              <a:ext cx="331" cy="333"/>
            </a:xfrm>
            <a:custGeom>
              <a:avLst/>
              <a:gdLst>
                <a:gd name="T0" fmla="*/ 0 w 1194"/>
                <a:gd name="T1" fmla="*/ 1194 h 1194"/>
                <a:gd name="T2" fmla="*/ 1193 w 1194"/>
                <a:gd name="T3" fmla="*/ 0 h 1194"/>
                <a:gd name="T4" fmla="*/ 1194 w 1194"/>
                <a:gd name="T5" fmla="*/ 0 h 1194"/>
              </a:gdLst>
              <a:ahLst/>
              <a:cxnLst>
                <a:cxn ang="0">
                  <a:pos x="T0" y="T1"/>
                </a:cxn>
                <a:cxn ang="0">
                  <a:pos x="T2" y="T3"/>
                </a:cxn>
                <a:cxn ang="0">
                  <a:pos x="T4" y="T5"/>
                </a:cxn>
              </a:cxnLst>
              <a:rect l="0" t="0" r="r" b="b"/>
              <a:pathLst>
                <a:path w="1194" h="1194">
                  <a:moveTo>
                    <a:pt x="0" y="1194"/>
                  </a:moveTo>
                  <a:lnTo>
                    <a:pt x="1193" y="0"/>
                  </a:lnTo>
                  <a:lnTo>
                    <a:pt x="1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4" name="Freeform 88"/>
            <p:cNvSpPr>
              <a:spLocks/>
            </p:cNvSpPr>
            <p:nvPr/>
          </p:nvSpPr>
          <p:spPr bwMode="auto">
            <a:xfrm>
              <a:off x="1919" y="589"/>
              <a:ext cx="901" cy="901"/>
            </a:xfrm>
            <a:custGeom>
              <a:avLst/>
              <a:gdLst>
                <a:gd name="T0" fmla="*/ 0 w 3239"/>
                <a:gd name="T1" fmla="*/ 3241 h 3241"/>
                <a:gd name="T2" fmla="*/ 3237 w 3239"/>
                <a:gd name="T3" fmla="*/ 0 h 3241"/>
                <a:gd name="T4" fmla="*/ 3239 w 3239"/>
                <a:gd name="T5" fmla="*/ 0 h 3241"/>
              </a:gdLst>
              <a:ahLst/>
              <a:cxnLst>
                <a:cxn ang="0">
                  <a:pos x="T0" y="T1"/>
                </a:cxn>
                <a:cxn ang="0">
                  <a:pos x="T2" y="T3"/>
                </a:cxn>
                <a:cxn ang="0">
                  <a:pos x="T4" y="T5"/>
                </a:cxn>
              </a:cxnLst>
              <a:rect l="0" t="0" r="r" b="b"/>
              <a:pathLst>
                <a:path w="3239" h="3241">
                  <a:moveTo>
                    <a:pt x="0" y="3241"/>
                  </a:moveTo>
                  <a:lnTo>
                    <a:pt x="3237" y="0"/>
                  </a:lnTo>
                  <a:lnTo>
                    <a:pt x="32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5" name="Freeform 89"/>
            <p:cNvSpPr>
              <a:spLocks/>
            </p:cNvSpPr>
            <p:nvPr/>
          </p:nvSpPr>
          <p:spPr bwMode="auto">
            <a:xfrm>
              <a:off x="1792" y="1490"/>
              <a:ext cx="127" cy="127"/>
            </a:xfrm>
            <a:custGeom>
              <a:avLst/>
              <a:gdLst>
                <a:gd name="T0" fmla="*/ 0 w 458"/>
                <a:gd name="T1" fmla="*/ 458 h 458"/>
                <a:gd name="T2" fmla="*/ 457 w 458"/>
                <a:gd name="T3" fmla="*/ 0 h 458"/>
                <a:gd name="T4" fmla="*/ 458 w 458"/>
                <a:gd name="T5" fmla="*/ 0 h 458"/>
              </a:gdLst>
              <a:ahLst/>
              <a:cxnLst>
                <a:cxn ang="0">
                  <a:pos x="T0" y="T1"/>
                </a:cxn>
                <a:cxn ang="0">
                  <a:pos x="T2" y="T3"/>
                </a:cxn>
                <a:cxn ang="0">
                  <a:pos x="T4" y="T5"/>
                </a:cxn>
              </a:cxnLst>
              <a:rect l="0" t="0" r="r" b="b"/>
              <a:pathLst>
                <a:path w="458" h="458">
                  <a:moveTo>
                    <a:pt x="0" y="458"/>
                  </a:moveTo>
                  <a:lnTo>
                    <a:pt x="457" y="0"/>
                  </a:lnTo>
                  <a:lnTo>
                    <a:pt x="4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6" name="Freeform 90"/>
            <p:cNvSpPr>
              <a:spLocks/>
            </p:cNvSpPr>
            <p:nvPr/>
          </p:nvSpPr>
          <p:spPr bwMode="auto">
            <a:xfrm>
              <a:off x="736" y="2444"/>
              <a:ext cx="331" cy="334"/>
            </a:xfrm>
            <a:custGeom>
              <a:avLst/>
              <a:gdLst>
                <a:gd name="T0" fmla="*/ 0 w 1194"/>
                <a:gd name="T1" fmla="*/ 1195 h 1195"/>
                <a:gd name="T2" fmla="*/ 1193 w 1194"/>
                <a:gd name="T3" fmla="*/ 0 h 1195"/>
                <a:gd name="T4" fmla="*/ 1194 w 1194"/>
                <a:gd name="T5" fmla="*/ 0 h 1195"/>
              </a:gdLst>
              <a:ahLst/>
              <a:cxnLst>
                <a:cxn ang="0">
                  <a:pos x="T0" y="T1"/>
                </a:cxn>
                <a:cxn ang="0">
                  <a:pos x="T2" y="T3"/>
                </a:cxn>
                <a:cxn ang="0">
                  <a:pos x="T4" y="T5"/>
                </a:cxn>
              </a:cxnLst>
              <a:rect l="0" t="0" r="r" b="b"/>
              <a:pathLst>
                <a:path w="1194" h="1195">
                  <a:moveTo>
                    <a:pt x="0" y="1195"/>
                  </a:moveTo>
                  <a:lnTo>
                    <a:pt x="1193" y="0"/>
                  </a:lnTo>
                  <a:lnTo>
                    <a:pt x="1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7" name="Freeform 91"/>
            <p:cNvSpPr>
              <a:spLocks/>
            </p:cNvSpPr>
            <p:nvPr/>
          </p:nvSpPr>
          <p:spPr bwMode="auto">
            <a:xfrm>
              <a:off x="2613" y="691"/>
              <a:ext cx="207" cy="205"/>
            </a:xfrm>
            <a:custGeom>
              <a:avLst/>
              <a:gdLst>
                <a:gd name="T0" fmla="*/ 0 w 740"/>
                <a:gd name="T1" fmla="*/ 738 h 738"/>
                <a:gd name="T2" fmla="*/ 738 w 740"/>
                <a:gd name="T3" fmla="*/ 0 h 738"/>
                <a:gd name="T4" fmla="*/ 740 w 740"/>
                <a:gd name="T5" fmla="*/ 0 h 738"/>
              </a:gdLst>
              <a:ahLst/>
              <a:cxnLst>
                <a:cxn ang="0">
                  <a:pos x="T0" y="T1"/>
                </a:cxn>
                <a:cxn ang="0">
                  <a:pos x="T2" y="T3"/>
                </a:cxn>
                <a:cxn ang="0">
                  <a:pos x="T4" y="T5"/>
                </a:cxn>
              </a:cxnLst>
              <a:rect l="0" t="0" r="r" b="b"/>
              <a:pathLst>
                <a:path w="740" h="738">
                  <a:moveTo>
                    <a:pt x="0" y="738"/>
                  </a:moveTo>
                  <a:lnTo>
                    <a:pt x="738" y="0"/>
                  </a:lnTo>
                  <a:lnTo>
                    <a:pt x="7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8" name="Freeform 92"/>
            <p:cNvSpPr>
              <a:spLocks/>
            </p:cNvSpPr>
            <p:nvPr/>
          </p:nvSpPr>
          <p:spPr bwMode="auto">
            <a:xfrm>
              <a:off x="1792" y="1490"/>
              <a:ext cx="230" cy="229"/>
            </a:xfrm>
            <a:custGeom>
              <a:avLst/>
              <a:gdLst>
                <a:gd name="T0" fmla="*/ 0 w 824"/>
                <a:gd name="T1" fmla="*/ 825 h 825"/>
                <a:gd name="T2" fmla="*/ 823 w 824"/>
                <a:gd name="T3" fmla="*/ 0 h 825"/>
                <a:gd name="T4" fmla="*/ 824 w 824"/>
                <a:gd name="T5" fmla="*/ 0 h 825"/>
              </a:gdLst>
              <a:ahLst/>
              <a:cxnLst>
                <a:cxn ang="0">
                  <a:pos x="T0" y="T1"/>
                </a:cxn>
                <a:cxn ang="0">
                  <a:pos x="T2" y="T3"/>
                </a:cxn>
                <a:cxn ang="0">
                  <a:pos x="T4" y="T5"/>
                </a:cxn>
              </a:cxnLst>
              <a:rect l="0" t="0" r="r" b="b"/>
              <a:pathLst>
                <a:path w="824" h="825">
                  <a:moveTo>
                    <a:pt x="0" y="825"/>
                  </a:moveTo>
                  <a:lnTo>
                    <a:pt x="823" y="0"/>
                  </a:lnTo>
                  <a:lnTo>
                    <a:pt x="8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69" name="Freeform 93"/>
            <p:cNvSpPr>
              <a:spLocks/>
            </p:cNvSpPr>
            <p:nvPr/>
          </p:nvSpPr>
          <p:spPr bwMode="auto">
            <a:xfrm>
              <a:off x="2022" y="1225"/>
              <a:ext cx="264" cy="265"/>
            </a:xfrm>
            <a:custGeom>
              <a:avLst/>
              <a:gdLst>
                <a:gd name="T0" fmla="*/ 0 w 954"/>
                <a:gd name="T1" fmla="*/ 953 h 953"/>
                <a:gd name="T2" fmla="*/ 953 w 954"/>
                <a:gd name="T3" fmla="*/ 0 h 953"/>
                <a:gd name="T4" fmla="*/ 954 w 954"/>
                <a:gd name="T5" fmla="*/ 0 h 953"/>
              </a:gdLst>
              <a:ahLst/>
              <a:cxnLst>
                <a:cxn ang="0">
                  <a:pos x="T0" y="T1"/>
                </a:cxn>
                <a:cxn ang="0">
                  <a:pos x="T2" y="T3"/>
                </a:cxn>
                <a:cxn ang="0">
                  <a:pos x="T4" y="T5"/>
                </a:cxn>
              </a:cxnLst>
              <a:rect l="0" t="0" r="r" b="b"/>
              <a:pathLst>
                <a:path w="954" h="953">
                  <a:moveTo>
                    <a:pt x="0" y="953"/>
                  </a:moveTo>
                  <a:lnTo>
                    <a:pt x="953" y="0"/>
                  </a:lnTo>
                  <a:lnTo>
                    <a:pt x="9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0" name="Freeform 94"/>
            <p:cNvSpPr>
              <a:spLocks/>
            </p:cNvSpPr>
            <p:nvPr/>
          </p:nvSpPr>
          <p:spPr bwMode="auto">
            <a:xfrm>
              <a:off x="736" y="2546"/>
              <a:ext cx="331" cy="332"/>
            </a:xfrm>
            <a:custGeom>
              <a:avLst/>
              <a:gdLst>
                <a:gd name="T0" fmla="*/ 0 w 1194"/>
                <a:gd name="T1" fmla="*/ 1194 h 1194"/>
                <a:gd name="T2" fmla="*/ 1193 w 1194"/>
                <a:gd name="T3" fmla="*/ 0 h 1194"/>
                <a:gd name="T4" fmla="*/ 1194 w 1194"/>
                <a:gd name="T5" fmla="*/ 0 h 1194"/>
              </a:gdLst>
              <a:ahLst/>
              <a:cxnLst>
                <a:cxn ang="0">
                  <a:pos x="T0" y="T1"/>
                </a:cxn>
                <a:cxn ang="0">
                  <a:pos x="T2" y="T3"/>
                </a:cxn>
                <a:cxn ang="0">
                  <a:pos x="T4" y="T5"/>
                </a:cxn>
              </a:cxnLst>
              <a:rect l="0" t="0" r="r" b="b"/>
              <a:pathLst>
                <a:path w="1194" h="1194">
                  <a:moveTo>
                    <a:pt x="0" y="1194"/>
                  </a:moveTo>
                  <a:lnTo>
                    <a:pt x="1193" y="0"/>
                  </a:lnTo>
                  <a:lnTo>
                    <a:pt x="1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1" name="Freeform 95"/>
            <p:cNvSpPr>
              <a:spLocks/>
            </p:cNvSpPr>
            <p:nvPr/>
          </p:nvSpPr>
          <p:spPr bwMode="auto">
            <a:xfrm>
              <a:off x="2762" y="793"/>
              <a:ext cx="58" cy="58"/>
            </a:xfrm>
            <a:custGeom>
              <a:avLst/>
              <a:gdLst>
                <a:gd name="T0" fmla="*/ 0 w 209"/>
                <a:gd name="T1" fmla="*/ 207 h 207"/>
                <a:gd name="T2" fmla="*/ 207 w 209"/>
                <a:gd name="T3" fmla="*/ 0 h 207"/>
                <a:gd name="T4" fmla="*/ 209 w 209"/>
                <a:gd name="T5" fmla="*/ 0 h 207"/>
              </a:gdLst>
              <a:ahLst/>
              <a:cxnLst>
                <a:cxn ang="0">
                  <a:pos x="T0" y="T1"/>
                </a:cxn>
                <a:cxn ang="0">
                  <a:pos x="T2" y="T3"/>
                </a:cxn>
                <a:cxn ang="0">
                  <a:pos x="T4" y="T5"/>
                </a:cxn>
              </a:cxnLst>
              <a:rect l="0" t="0" r="r" b="b"/>
              <a:pathLst>
                <a:path w="209" h="207">
                  <a:moveTo>
                    <a:pt x="0" y="207"/>
                  </a:moveTo>
                  <a:lnTo>
                    <a:pt x="207" y="0"/>
                  </a:lnTo>
                  <a:lnTo>
                    <a:pt x="2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2" name="Freeform 96"/>
            <p:cNvSpPr>
              <a:spLocks/>
            </p:cNvSpPr>
            <p:nvPr/>
          </p:nvSpPr>
          <p:spPr bwMode="auto">
            <a:xfrm>
              <a:off x="1792" y="1490"/>
              <a:ext cx="332" cy="331"/>
            </a:xfrm>
            <a:custGeom>
              <a:avLst/>
              <a:gdLst>
                <a:gd name="T0" fmla="*/ 0 w 1191"/>
                <a:gd name="T1" fmla="*/ 1192 h 1192"/>
                <a:gd name="T2" fmla="*/ 1190 w 1191"/>
                <a:gd name="T3" fmla="*/ 0 h 1192"/>
                <a:gd name="T4" fmla="*/ 1191 w 1191"/>
                <a:gd name="T5" fmla="*/ 0 h 1192"/>
              </a:gdLst>
              <a:ahLst/>
              <a:cxnLst>
                <a:cxn ang="0">
                  <a:pos x="T0" y="T1"/>
                </a:cxn>
                <a:cxn ang="0">
                  <a:pos x="T2" y="T3"/>
                </a:cxn>
                <a:cxn ang="0">
                  <a:pos x="T4" y="T5"/>
                </a:cxn>
              </a:cxnLst>
              <a:rect l="0" t="0" r="r" b="b"/>
              <a:pathLst>
                <a:path w="1191" h="1192">
                  <a:moveTo>
                    <a:pt x="0" y="1192"/>
                  </a:moveTo>
                  <a:lnTo>
                    <a:pt x="1190" y="0"/>
                  </a:lnTo>
                  <a:lnTo>
                    <a:pt x="11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3" name="Freeform 97"/>
            <p:cNvSpPr>
              <a:spLocks/>
            </p:cNvSpPr>
            <p:nvPr/>
          </p:nvSpPr>
          <p:spPr bwMode="auto">
            <a:xfrm>
              <a:off x="2124" y="1372"/>
              <a:ext cx="115" cy="118"/>
            </a:xfrm>
            <a:custGeom>
              <a:avLst/>
              <a:gdLst>
                <a:gd name="T0" fmla="*/ 0 w 422"/>
                <a:gd name="T1" fmla="*/ 421 h 421"/>
                <a:gd name="T2" fmla="*/ 421 w 422"/>
                <a:gd name="T3" fmla="*/ 0 h 421"/>
                <a:gd name="T4" fmla="*/ 422 w 422"/>
                <a:gd name="T5" fmla="*/ 0 h 421"/>
              </a:gdLst>
              <a:ahLst/>
              <a:cxnLst>
                <a:cxn ang="0">
                  <a:pos x="T0" y="T1"/>
                </a:cxn>
                <a:cxn ang="0">
                  <a:pos x="T2" y="T3"/>
                </a:cxn>
                <a:cxn ang="0">
                  <a:pos x="T4" y="T5"/>
                </a:cxn>
              </a:cxnLst>
              <a:rect l="0" t="0" r="r" b="b"/>
              <a:pathLst>
                <a:path w="422" h="421">
                  <a:moveTo>
                    <a:pt x="0" y="421"/>
                  </a:moveTo>
                  <a:lnTo>
                    <a:pt x="421" y="0"/>
                  </a:lnTo>
                  <a:lnTo>
                    <a:pt x="4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4" name="Freeform 98"/>
            <p:cNvSpPr>
              <a:spLocks/>
            </p:cNvSpPr>
            <p:nvPr/>
          </p:nvSpPr>
          <p:spPr bwMode="auto">
            <a:xfrm>
              <a:off x="736" y="2649"/>
              <a:ext cx="331" cy="331"/>
            </a:xfrm>
            <a:custGeom>
              <a:avLst/>
              <a:gdLst>
                <a:gd name="T0" fmla="*/ 0 w 1194"/>
                <a:gd name="T1" fmla="*/ 1196 h 1196"/>
                <a:gd name="T2" fmla="*/ 1193 w 1194"/>
                <a:gd name="T3" fmla="*/ 0 h 1196"/>
                <a:gd name="T4" fmla="*/ 1194 w 1194"/>
                <a:gd name="T5" fmla="*/ 0 h 1196"/>
              </a:gdLst>
              <a:ahLst/>
              <a:cxnLst>
                <a:cxn ang="0">
                  <a:pos x="T0" y="T1"/>
                </a:cxn>
                <a:cxn ang="0">
                  <a:pos x="T2" y="T3"/>
                </a:cxn>
                <a:cxn ang="0">
                  <a:pos x="T4" y="T5"/>
                </a:cxn>
              </a:cxnLst>
              <a:rect l="0" t="0" r="r" b="b"/>
              <a:pathLst>
                <a:path w="1194" h="1196">
                  <a:moveTo>
                    <a:pt x="0" y="1196"/>
                  </a:moveTo>
                  <a:lnTo>
                    <a:pt x="1193" y="0"/>
                  </a:lnTo>
                  <a:lnTo>
                    <a:pt x="1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5" name="Freeform 99"/>
            <p:cNvSpPr>
              <a:spLocks/>
            </p:cNvSpPr>
            <p:nvPr/>
          </p:nvSpPr>
          <p:spPr bwMode="auto">
            <a:xfrm>
              <a:off x="2224" y="1485"/>
              <a:ext cx="7" cy="5"/>
            </a:xfrm>
            <a:custGeom>
              <a:avLst/>
              <a:gdLst>
                <a:gd name="T0" fmla="*/ 0 w 18"/>
                <a:gd name="T1" fmla="*/ 16 h 16"/>
                <a:gd name="T2" fmla="*/ 17 w 18"/>
                <a:gd name="T3" fmla="*/ 0 h 16"/>
                <a:gd name="T4" fmla="*/ 18 w 18"/>
                <a:gd name="T5" fmla="*/ 0 h 16"/>
              </a:gdLst>
              <a:ahLst/>
              <a:cxnLst>
                <a:cxn ang="0">
                  <a:pos x="T0" y="T1"/>
                </a:cxn>
                <a:cxn ang="0">
                  <a:pos x="T2" y="T3"/>
                </a:cxn>
                <a:cxn ang="0">
                  <a:pos x="T4" y="T5"/>
                </a:cxn>
              </a:cxnLst>
              <a:rect l="0" t="0" r="r" b="b"/>
              <a:pathLst>
                <a:path w="18" h="16">
                  <a:moveTo>
                    <a:pt x="0" y="16"/>
                  </a:moveTo>
                  <a:lnTo>
                    <a:pt x="17" y="0"/>
                  </a:lnTo>
                  <a:lnTo>
                    <a:pt x="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6" name="Freeform 100"/>
            <p:cNvSpPr>
              <a:spLocks/>
            </p:cNvSpPr>
            <p:nvPr/>
          </p:nvSpPr>
          <p:spPr bwMode="auto">
            <a:xfrm>
              <a:off x="1792" y="1490"/>
              <a:ext cx="434" cy="434"/>
            </a:xfrm>
            <a:custGeom>
              <a:avLst/>
              <a:gdLst>
                <a:gd name="T0" fmla="*/ 0 w 1557"/>
                <a:gd name="T1" fmla="*/ 1559 h 1559"/>
                <a:gd name="T2" fmla="*/ 1556 w 1557"/>
                <a:gd name="T3" fmla="*/ 0 h 1559"/>
                <a:gd name="T4" fmla="*/ 1557 w 1557"/>
                <a:gd name="T5" fmla="*/ 0 h 1559"/>
              </a:gdLst>
              <a:ahLst/>
              <a:cxnLst>
                <a:cxn ang="0">
                  <a:pos x="T0" y="T1"/>
                </a:cxn>
                <a:cxn ang="0">
                  <a:pos x="T2" y="T3"/>
                </a:cxn>
                <a:cxn ang="0">
                  <a:pos x="T4" y="T5"/>
                </a:cxn>
              </a:cxnLst>
              <a:rect l="0" t="0" r="r" b="b"/>
              <a:pathLst>
                <a:path w="1557" h="1559">
                  <a:moveTo>
                    <a:pt x="0" y="1559"/>
                  </a:moveTo>
                  <a:lnTo>
                    <a:pt x="1556" y="0"/>
                  </a:lnTo>
                  <a:lnTo>
                    <a:pt x="15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7" name="Freeform 101"/>
            <p:cNvSpPr>
              <a:spLocks/>
            </p:cNvSpPr>
            <p:nvPr/>
          </p:nvSpPr>
          <p:spPr bwMode="auto">
            <a:xfrm>
              <a:off x="736" y="2751"/>
              <a:ext cx="331" cy="331"/>
            </a:xfrm>
            <a:custGeom>
              <a:avLst/>
              <a:gdLst>
                <a:gd name="T0" fmla="*/ 0 w 1190"/>
                <a:gd name="T1" fmla="*/ 1190 h 1190"/>
                <a:gd name="T2" fmla="*/ 1189 w 1190"/>
                <a:gd name="T3" fmla="*/ 0 h 1190"/>
                <a:gd name="T4" fmla="*/ 1190 w 1190"/>
                <a:gd name="T5" fmla="*/ 0 h 1190"/>
              </a:gdLst>
              <a:ahLst/>
              <a:cxnLst>
                <a:cxn ang="0">
                  <a:pos x="T0" y="T1"/>
                </a:cxn>
                <a:cxn ang="0">
                  <a:pos x="T2" y="T3"/>
                </a:cxn>
                <a:cxn ang="0">
                  <a:pos x="T4" y="T5"/>
                </a:cxn>
              </a:cxnLst>
              <a:rect l="0" t="0" r="r" b="b"/>
              <a:pathLst>
                <a:path w="1190" h="1190">
                  <a:moveTo>
                    <a:pt x="0" y="1190"/>
                  </a:moveTo>
                  <a:lnTo>
                    <a:pt x="1189" y="0"/>
                  </a:lnTo>
                  <a:lnTo>
                    <a:pt x="11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8" name="Freeform 102"/>
            <p:cNvSpPr>
              <a:spLocks/>
            </p:cNvSpPr>
            <p:nvPr/>
          </p:nvSpPr>
          <p:spPr bwMode="auto">
            <a:xfrm>
              <a:off x="1792" y="1581"/>
              <a:ext cx="443" cy="445"/>
            </a:xfrm>
            <a:custGeom>
              <a:avLst/>
              <a:gdLst>
                <a:gd name="T0" fmla="*/ 0 w 1597"/>
                <a:gd name="T1" fmla="*/ 1598 h 1598"/>
                <a:gd name="T2" fmla="*/ 1596 w 1597"/>
                <a:gd name="T3" fmla="*/ 0 h 1598"/>
                <a:gd name="T4" fmla="*/ 1597 w 1597"/>
                <a:gd name="T5" fmla="*/ 0 h 1598"/>
              </a:gdLst>
              <a:ahLst/>
              <a:cxnLst>
                <a:cxn ang="0">
                  <a:pos x="T0" y="T1"/>
                </a:cxn>
                <a:cxn ang="0">
                  <a:pos x="T2" y="T3"/>
                </a:cxn>
                <a:cxn ang="0">
                  <a:pos x="T4" y="T5"/>
                </a:cxn>
              </a:cxnLst>
              <a:rect l="0" t="0" r="r" b="b"/>
              <a:pathLst>
                <a:path w="1597" h="1598">
                  <a:moveTo>
                    <a:pt x="0" y="1598"/>
                  </a:moveTo>
                  <a:lnTo>
                    <a:pt x="1596" y="0"/>
                  </a:lnTo>
                  <a:lnTo>
                    <a:pt x="15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79" name="Freeform 103"/>
            <p:cNvSpPr>
              <a:spLocks/>
            </p:cNvSpPr>
            <p:nvPr/>
          </p:nvSpPr>
          <p:spPr bwMode="auto">
            <a:xfrm>
              <a:off x="1461" y="2339"/>
              <a:ext cx="18" cy="18"/>
            </a:xfrm>
            <a:custGeom>
              <a:avLst/>
              <a:gdLst>
                <a:gd name="T0" fmla="*/ 0 w 67"/>
                <a:gd name="T1" fmla="*/ 64 h 64"/>
                <a:gd name="T2" fmla="*/ 66 w 67"/>
                <a:gd name="T3" fmla="*/ 0 h 64"/>
                <a:gd name="T4" fmla="*/ 67 w 67"/>
                <a:gd name="T5" fmla="*/ 0 h 64"/>
              </a:gdLst>
              <a:ahLst/>
              <a:cxnLst>
                <a:cxn ang="0">
                  <a:pos x="T0" y="T1"/>
                </a:cxn>
                <a:cxn ang="0">
                  <a:pos x="T2" y="T3"/>
                </a:cxn>
                <a:cxn ang="0">
                  <a:pos x="T4" y="T5"/>
                </a:cxn>
              </a:cxnLst>
              <a:rect l="0" t="0" r="r" b="b"/>
              <a:pathLst>
                <a:path w="67" h="64">
                  <a:moveTo>
                    <a:pt x="0" y="64"/>
                  </a:moveTo>
                  <a:lnTo>
                    <a:pt x="66" y="0"/>
                  </a:lnTo>
                  <a:lnTo>
                    <a:pt x="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0" name="Freeform 104"/>
            <p:cNvSpPr>
              <a:spLocks/>
            </p:cNvSpPr>
            <p:nvPr/>
          </p:nvSpPr>
          <p:spPr bwMode="auto">
            <a:xfrm>
              <a:off x="825" y="2853"/>
              <a:ext cx="242" cy="243"/>
            </a:xfrm>
            <a:custGeom>
              <a:avLst/>
              <a:gdLst>
                <a:gd name="T0" fmla="*/ 0 w 874"/>
                <a:gd name="T1" fmla="*/ 875 h 875"/>
                <a:gd name="T2" fmla="*/ 873 w 874"/>
                <a:gd name="T3" fmla="*/ 0 h 875"/>
                <a:gd name="T4" fmla="*/ 874 w 874"/>
                <a:gd name="T5" fmla="*/ 0 h 875"/>
              </a:gdLst>
              <a:ahLst/>
              <a:cxnLst>
                <a:cxn ang="0">
                  <a:pos x="T0" y="T1"/>
                </a:cxn>
                <a:cxn ang="0">
                  <a:pos x="T2" y="T3"/>
                </a:cxn>
                <a:cxn ang="0">
                  <a:pos x="T4" y="T5"/>
                </a:cxn>
              </a:cxnLst>
              <a:rect l="0" t="0" r="r" b="b"/>
              <a:pathLst>
                <a:path w="874" h="875">
                  <a:moveTo>
                    <a:pt x="0" y="875"/>
                  </a:moveTo>
                  <a:lnTo>
                    <a:pt x="873" y="0"/>
                  </a:lnTo>
                  <a:lnTo>
                    <a:pt x="8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1" name="Freeform 105"/>
            <p:cNvSpPr>
              <a:spLocks/>
            </p:cNvSpPr>
            <p:nvPr/>
          </p:nvSpPr>
          <p:spPr bwMode="auto">
            <a:xfrm>
              <a:off x="1792" y="1665"/>
              <a:ext cx="461" cy="463"/>
            </a:xfrm>
            <a:custGeom>
              <a:avLst/>
              <a:gdLst>
                <a:gd name="T0" fmla="*/ 0 w 1660"/>
                <a:gd name="T1" fmla="*/ 1661 h 1661"/>
                <a:gd name="T2" fmla="*/ 1659 w 1660"/>
                <a:gd name="T3" fmla="*/ 0 h 1661"/>
                <a:gd name="T4" fmla="*/ 1660 w 1660"/>
                <a:gd name="T5" fmla="*/ 0 h 1661"/>
              </a:gdLst>
              <a:ahLst/>
              <a:cxnLst>
                <a:cxn ang="0">
                  <a:pos x="T0" y="T1"/>
                </a:cxn>
                <a:cxn ang="0">
                  <a:pos x="T2" y="T3"/>
                </a:cxn>
                <a:cxn ang="0">
                  <a:pos x="T4" y="T5"/>
                </a:cxn>
              </a:cxnLst>
              <a:rect l="0" t="0" r="r" b="b"/>
              <a:pathLst>
                <a:path w="1660" h="1661">
                  <a:moveTo>
                    <a:pt x="0" y="1661"/>
                  </a:moveTo>
                  <a:lnTo>
                    <a:pt x="1659" y="0"/>
                  </a:lnTo>
                  <a:lnTo>
                    <a:pt x="16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2" name="Freeform 106"/>
            <p:cNvSpPr>
              <a:spLocks/>
            </p:cNvSpPr>
            <p:nvPr/>
          </p:nvSpPr>
          <p:spPr bwMode="auto">
            <a:xfrm>
              <a:off x="1461" y="2339"/>
              <a:ext cx="120" cy="121"/>
            </a:xfrm>
            <a:custGeom>
              <a:avLst/>
              <a:gdLst>
                <a:gd name="T0" fmla="*/ 0 w 432"/>
                <a:gd name="T1" fmla="*/ 431 h 431"/>
                <a:gd name="T2" fmla="*/ 431 w 432"/>
                <a:gd name="T3" fmla="*/ 0 h 431"/>
                <a:gd name="T4" fmla="*/ 432 w 432"/>
                <a:gd name="T5" fmla="*/ 0 h 431"/>
              </a:gdLst>
              <a:ahLst/>
              <a:cxnLst>
                <a:cxn ang="0">
                  <a:pos x="T0" y="T1"/>
                </a:cxn>
                <a:cxn ang="0">
                  <a:pos x="T2" y="T3"/>
                </a:cxn>
                <a:cxn ang="0">
                  <a:pos x="T4" y="T5"/>
                </a:cxn>
              </a:cxnLst>
              <a:rect l="0" t="0" r="r" b="b"/>
              <a:pathLst>
                <a:path w="432" h="431">
                  <a:moveTo>
                    <a:pt x="0" y="431"/>
                  </a:moveTo>
                  <a:lnTo>
                    <a:pt x="431" y="0"/>
                  </a:lnTo>
                  <a:lnTo>
                    <a:pt x="4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3" name="Freeform 107"/>
            <p:cNvSpPr>
              <a:spLocks/>
            </p:cNvSpPr>
            <p:nvPr/>
          </p:nvSpPr>
          <p:spPr bwMode="auto">
            <a:xfrm>
              <a:off x="927" y="3060"/>
              <a:ext cx="34" cy="36"/>
            </a:xfrm>
            <a:custGeom>
              <a:avLst/>
              <a:gdLst>
                <a:gd name="T0" fmla="*/ 0 w 127"/>
                <a:gd name="T1" fmla="*/ 125 h 125"/>
                <a:gd name="T2" fmla="*/ 126 w 127"/>
                <a:gd name="T3" fmla="*/ 0 h 125"/>
                <a:gd name="T4" fmla="*/ 127 w 127"/>
                <a:gd name="T5" fmla="*/ 0 h 125"/>
              </a:gdLst>
              <a:ahLst/>
              <a:cxnLst>
                <a:cxn ang="0">
                  <a:pos x="T0" y="T1"/>
                </a:cxn>
                <a:cxn ang="0">
                  <a:pos x="T2" y="T3"/>
                </a:cxn>
                <a:cxn ang="0">
                  <a:pos x="T4" y="T5"/>
                </a:cxn>
              </a:cxnLst>
              <a:rect l="0" t="0" r="r" b="b"/>
              <a:pathLst>
                <a:path w="127" h="125">
                  <a:moveTo>
                    <a:pt x="0" y="125"/>
                  </a:moveTo>
                  <a:lnTo>
                    <a:pt x="126" y="0"/>
                  </a:lnTo>
                  <a:lnTo>
                    <a:pt x="1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4" name="Freeform 108"/>
            <p:cNvSpPr>
              <a:spLocks/>
            </p:cNvSpPr>
            <p:nvPr/>
          </p:nvSpPr>
          <p:spPr bwMode="auto">
            <a:xfrm>
              <a:off x="1781" y="1741"/>
              <a:ext cx="499" cy="501"/>
            </a:xfrm>
            <a:custGeom>
              <a:avLst/>
              <a:gdLst>
                <a:gd name="T0" fmla="*/ 0 w 1796"/>
                <a:gd name="T1" fmla="*/ 1797 h 1797"/>
                <a:gd name="T2" fmla="*/ 1795 w 1796"/>
                <a:gd name="T3" fmla="*/ 0 h 1797"/>
                <a:gd name="T4" fmla="*/ 1796 w 1796"/>
                <a:gd name="T5" fmla="*/ 0 h 1797"/>
              </a:gdLst>
              <a:ahLst/>
              <a:cxnLst>
                <a:cxn ang="0">
                  <a:pos x="T0" y="T1"/>
                </a:cxn>
                <a:cxn ang="0">
                  <a:pos x="T2" y="T3"/>
                </a:cxn>
                <a:cxn ang="0">
                  <a:pos x="T4" y="T5"/>
                </a:cxn>
              </a:cxnLst>
              <a:rect l="0" t="0" r="r" b="b"/>
              <a:pathLst>
                <a:path w="1796" h="1797">
                  <a:moveTo>
                    <a:pt x="0" y="1797"/>
                  </a:moveTo>
                  <a:lnTo>
                    <a:pt x="1795" y="0"/>
                  </a:lnTo>
                  <a:lnTo>
                    <a:pt x="17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5" name="Freeform 109"/>
            <p:cNvSpPr>
              <a:spLocks/>
            </p:cNvSpPr>
            <p:nvPr/>
          </p:nvSpPr>
          <p:spPr bwMode="auto">
            <a:xfrm>
              <a:off x="1007" y="2956"/>
              <a:ext cx="60" cy="60"/>
            </a:xfrm>
            <a:custGeom>
              <a:avLst/>
              <a:gdLst>
                <a:gd name="T0" fmla="*/ 0 w 221"/>
                <a:gd name="T1" fmla="*/ 221 h 221"/>
                <a:gd name="T2" fmla="*/ 220 w 221"/>
                <a:gd name="T3" fmla="*/ 0 h 221"/>
                <a:gd name="T4" fmla="*/ 221 w 221"/>
                <a:gd name="T5" fmla="*/ 0 h 221"/>
              </a:gdLst>
              <a:ahLst/>
              <a:cxnLst>
                <a:cxn ang="0">
                  <a:pos x="T0" y="T1"/>
                </a:cxn>
                <a:cxn ang="0">
                  <a:pos x="T2" y="T3"/>
                </a:cxn>
                <a:cxn ang="0">
                  <a:pos x="T4" y="T5"/>
                </a:cxn>
              </a:cxnLst>
              <a:rect l="0" t="0" r="r" b="b"/>
              <a:pathLst>
                <a:path w="221" h="221">
                  <a:moveTo>
                    <a:pt x="0" y="221"/>
                  </a:moveTo>
                  <a:lnTo>
                    <a:pt x="220" y="0"/>
                  </a:lnTo>
                  <a:lnTo>
                    <a:pt x="2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6" name="Freeform 110"/>
            <p:cNvSpPr>
              <a:spLocks/>
            </p:cNvSpPr>
            <p:nvPr/>
          </p:nvSpPr>
          <p:spPr bwMode="auto">
            <a:xfrm>
              <a:off x="1461" y="2328"/>
              <a:ext cx="234" cy="234"/>
            </a:xfrm>
            <a:custGeom>
              <a:avLst/>
              <a:gdLst>
                <a:gd name="T0" fmla="*/ 0 w 839"/>
                <a:gd name="T1" fmla="*/ 840 h 840"/>
                <a:gd name="T2" fmla="*/ 838 w 839"/>
                <a:gd name="T3" fmla="*/ 0 h 840"/>
                <a:gd name="T4" fmla="*/ 839 w 839"/>
                <a:gd name="T5" fmla="*/ 0 h 840"/>
              </a:gdLst>
              <a:ahLst/>
              <a:cxnLst>
                <a:cxn ang="0">
                  <a:pos x="T0" y="T1"/>
                </a:cxn>
                <a:cxn ang="0">
                  <a:pos x="T2" y="T3"/>
                </a:cxn>
                <a:cxn ang="0">
                  <a:pos x="T4" y="T5"/>
                </a:cxn>
              </a:cxnLst>
              <a:rect l="0" t="0" r="r" b="b"/>
              <a:pathLst>
                <a:path w="839" h="840">
                  <a:moveTo>
                    <a:pt x="0" y="840"/>
                  </a:moveTo>
                  <a:lnTo>
                    <a:pt x="838" y="0"/>
                  </a:lnTo>
                  <a:lnTo>
                    <a:pt x="8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7" name="Freeform 111"/>
            <p:cNvSpPr>
              <a:spLocks/>
            </p:cNvSpPr>
            <p:nvPr/>
          </p:nvSpPr>
          <p:spPr bwMode="auto">
            <a:xfrm>
              <a:off x="1461" y="1810"/>
              <a:ext cx="852" cy="854"/>
            </a:xfrm>
            <a:custGeom>
              <a:avLst/>
              <a:gdLst>
                <a:gd name="T0" fmla="*/ 0 w 3069"/>
                <a:gd name="T1" fmla="*/ 3072 h 3072"/>
                <a:gd name="T2" fmla="*/ 3068 w 3069"/>
                <a:gd name="T3" fmla="*/ 0 h 3072"/>
                <a:gd name="T4" fmla="*/ 3069 w 3069"/>
                <a:gd name="T5" fmla="*/ 0 h 3072"/>
              </a:gdLst>
              <a:ahLst/>
              <a:cxnLst>
                <a:cxn ang="0">
                  <a:pos x="T0" y="T1"/>
                </a:cxn>
                <a:cxn ang="0">
                  <a:pos x="T2" y="T3"/>
                </a:cxn>
                <a:cxn ang="0">
                  <a:pos x="T4" y="T5"/>
                </a:cxn>
              </a:cxnLst>
              <a:rect l="0" t="0" r="r" b="b"/>
              <a:pathLst>
                <a:path w="3069" h="3072">
                  <a:moveTo>
                    <a:pt x="0" y="3072"/>
                  </a:moveTo>
                  <a:lnTo>
                    <a:pt x="3068" y="0"/>
                  </a:lnTo>
                  <a:lnTo>
                    <a:pt x="30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8" name="Freeform 112"/>
            <p:cNvSpPr>
              <a:spLocks/>
            </p:cNvSpPr>
            <p:nvPr/>
          </p:nvSpPr>
          <p:spPr bwMode="auto">
            <a:xfrm>
              <a:off x="1461" y="1872"/>
              <a:ext cx="892" cy="892"/>
            </a:xfrm>
            <a:custGeom>
              <a:avLst/>
              <a:gdLst>
                <a:gd name="T0" fmla="*/ 0 w 3212"/>
                <a:gd name="T1" fmla="*/ 3215 h 3215"/>
                <a:gd name="T2" fmla="*/ 3211 w 3212"/>
                <a:gd name="T3" fmla="*/ 0 h 3215"/>
                <a:gd name="T4" fmla="*/ 3212 w 3212"/>
                <a:gd name="T5" fmla="*/ 0 h 3215"/>
              </a:gdLst>
              <a:ahLst/>
              <a:cxnLst>
                <a:cxn ang="0">
                  <a:pos x="T0" y="T1"/>
                </a:cxn>
                <a:cxn ang="0">
                  <a:pos x="T2" y="T3"/>
                </a:cxn>
                <a:cxn ang="0">
                  <a:pos x="T4" y="T5"/>
                </a:cxn>
              </a:cxnLst>
              <a:rect l="0" t="0" r="r" b="b"/>
              <a:pathLst>
                <a:path w="3212" h="3215">
                  <a:moveTo>
                    <a:pt x="0" y="3215"/>
                  </a:moveTo>
                  <a:lnTo>
                    <a:pt x="3211" y="0"/>
                  </a:lnTo>
                  <a:lnTo>
                    <a:pt x="32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89" name="Freeform 113"/>
            <p:cNvSpPr>
              <a:spLocks/>
            </p:cNvSpPr>
            <p:nvPr/>
          </p:nvSpPr>
          <p:spPr bwMode="auto">
            <a:xfrm>
              <a:off x="1461" y="1928"/>
              <a:ext cx="939" cy="939"/>
            </a:xfrm>
            <a:custGeom>
              <a:avLst/>
              <a:gdLst>
                <a:gd name="T0" fmla="*/ 0 w 3376"/>
                <a:gd name="T1" fmla="*/ 3379 h 3379"/>
                <a:gd name="T2" fmla="*/ 3375 w 3376"/>
                <a:gd name="T3" fmla="*/ 0 h 3379"/>
                <a:gd name="T4" fmla="*/ 3376 w 3376"/>
                <a:gd name="T5" fmla="*/ 0 h 3379"/>
              </a:gdLst>
              <a:ahLst/>
              <a:cxnLst>
                <a:cxn ang="0">
                  <a:pos x="T0" y="T1"/>
                </a:cxn>
                <a:cxn ang="0">
                  <a:pos x="T2" y="T3"/>
                </a:cxn>
                <a:cxn ang="0">
                  <a:pos x="T4" y="T5"/>
                </a:cxn>
              </a:cxnLst>
              <a:rect l="0" t="0" r="r" b="b"/>
              <a:pathLst>
                <a:path w="3376" h="3379">
                  <a:moveTo>
                    <a:pt x="0" y="3379"/>
                  </a:moveTo>
                  <a:lnTo>
                    <a:pt x="3375" y="0"/>
                  </a:lnTo>
                  <a:lnTo>
                    <a:pt x="33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0" name="Freeform 114"/>
            <p:cNvSpPr>
              <a:spLocks/>
            </p:cNvSpPr>
            <p:nvPr/>
          </p:nvSpPr>
          <p:spPr bwMode="auto">
            <a:xfrm>
              <a:off x="1461" y="1979"/>
              <a:ext cx="990" cy="990"/>
            </a:xfrm>
            <a:custGeom>
              <a:avLst/>
              <a:gdLst>
                <a:gd name="T0" fmla="*/ 0 w 3561"/>
                <a:gd name="T1" fmla="*/ 3564 h 3564"/>
                <a:gd name="T2" fmla="*/ 3560 w 3561"/>
                <a:gd name="T3" fmla="*/ 0 h 3564"/>
                <a:gd name="T4" fmla="*/ 3561 w 3561"/>
                <a:gd name="T5" fmla="*/ 0 h 3564"/>
              </a:gdLst>
              <a:ahLst/>
              <a:cxnLst>
                <a:cxn ang="0">
                  <a:pos x="T0" y="T1"/>
                </a:cxn>
                <a:cxn ang="0">
                  <a:pos x="T2" y="T3"/>
                </a:cxn>
                <a:cxn ang="0">
                  <a:pos x="T4" y="T5"/>
                </a:cxn>
              </a:cxnLst>
              <a:rect l="0" t="0" r="r" b="b"/>
              <a:pathLst>
                <a:path w="3561" h="3564">
                  <a:moveTo>
                    <a:pt x="0" y="3564"/>
                  </a:moveTo>
                  <a:lnTo>
                    <a:pt x="3560" y="0"/>
                  </a:lnTo>
                  <a:lnTo>
                    <a:pt x="35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1" name="Freeform 115"/>
            <p:cNvSpPr>
              <a:spLocks/>
            </p:cNvSpPr>
            <p:nvPr/>
          </p:nvSpPr>
          <p:spPr bwMode="auto">
            <a:xfrm>
              <a:off x="1514" y="2024"/>
              <a:ext cx="995" cy="992"/>
            </a:xfrm>
            <a:custGeom>
              <a:avLst/>
              <a:gdLst>
                <a:gd name="T0" fmla="*/ 0 w 3568"/>
                <a:gd name="T1" fmla="*/ 3571 h 3571"/>
                <a:gd name="T2" fmla="*/ 3567 w 3568"/>
                <a:gd name="T3" fmla="*/ 0 h 3571"/>
                <a:gd name="T4" fmla="*/ 3568 w 3568"/>
                <a:gd name="T5" fmla="*/ 0 h 3571"/>
              </a:gdLst>
              <a:ahLst/>
              <a:cxnLst>
                <a:cxn ang="0">
                  <a:pos x="T0" y="T1"/>
                </a:cxn>
                <a:cxn ang="0">
                  <a:pos x="T2" y="T3"/>
                </a:cxn>
                <a:cxn ang="0">
                  <a:pos x="T4" y="T5"/>
                </a:cxn>
              </a:cxnLst>
              <a:rect l="0" t="0" r="r" b="b"/>
              <a:pathLst>
                <a:path w="3568" h="3571">
                  <a:moveTo>
                    <a:pt x="0" y="3571"/>
                  </a:moveTo>
                  <a:lnTo>
                    <a:pt x="3567" y="0"/>
                  </a:lnTo>
                  <a:lnTo>
                    <a:pt x="35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2" name="Freeform 116"/>
            <p:cNvSpPr>
              <a:spLocks/>
            </p:cNvSpPr>
            <p:nvPr/>
          </p:nvSpPr>
          <p:spPr bwMode="auto">
            <a:xfrm>
              <a:off x="1617" y="2061"/>
              <a:ext cx="954" cy="955"/>
            </a:xfrm>
            <a:custGeom>
              <a:avLst/>
              <a:gdLst>
                <a:gd name="T0" fmla="*/ 0 w 3429"/>
                <a:gd name="T1" fmla="*/ 3432 h 3432"/>
                <a:gd name="T2" fmla="*/ 3428 w 3429"/>
                <a:gd name="T3" fmla="*/ 0 h 3432"/>
                <a:gd name="T4" fmla="*/ 3429 w 3429"/>
                <a:gd name="T5" fmla="*/ 0 h 3432"/>
              </a:gdLst>
              <a:ahLst/>
              <a:cxnLst>
                <a:cxn ang="0">
                  <a:pos x="T0" y="T1"/>
                </a:cxn>
                <a:cxn ang="0">
                  <a:pos x="T2" y="T3"/>
                </a:cxn>
                <a:cxn ang="0">
                  <a:pos x="T4" y="T5"/>
                </a:cxn>
              </a:cxnLst>
              <a:rect l="0" t="0" r="r" b="b"/>
              <a:pathLst>
                <a:path w="3429" h="3432">
                  <a:moveTo>
                    <a:pt x="0" y="3432"/>
                  </a:moveTo>
                  <a:lnTo>
                    <a:pt x="3428" y="0"/>
                  </a:lnTo>
                  <a:lnTo>
                    <a:pt x="34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3" name="Freeform 117"/>
            <p:cNvSpPr>
              <a:spLocks/>
            </p:cNvSpPr>
            <p:nvPr/>
          </p:nvSpPr>
          <p:spPr bwMode="auto">
            <a:xfrm>
              <a:off x="1719" y="2095"/>
              <a:ext cx="921" cy="921"/>
            </a:xfrm>
            <a:custGeom>
              <a:avLst/>
              <a:gdLst>
                <a:gd name="T0" fmla="*/ 0 w 3312"/>
                <a:gd name="T1" fmla="*/ 3315 h 3315"/>
                <a:gd name="T2" fmla="*/ 3311 w 3312"/>
                <a:gd name="T3" fmla="*/ 0 h 3315"/>
                <a:gd name="T4" fmla="*/ 3312 w 3312"/>
                <a:gd name="T5" fmla="*/ 0 h 3315"/>
              </a:gdLst>
              <a:ahLst/>
              <a:cxnLst>
                <a:cxn ang="0">
                  <a:pos x="T0" y="T1"/>
                </a:cxn>
                <a:cxn ang="0">
                  <a:pos x="T2" y="T3"/>
                </a:cxn>
                <a:cxn ang="0">
                  <a:pos x="T4" y="T5"/>
                </a:cxn>
              </a:cxnLst>
              <a:rect l="0" t="0" r="r" b="b"/>
              <a:pathLst>
                <a:path w="3312" h="3315">
                  <a:moveTo>
                    <a:pt x="0" y="3315"/>
                  </a:moveTo>
                  <a:lnTo>
                    <a:pt x="3311" y="0"/>
                  </a:lnTo>
                  <a:lnTo>
                    <a:pt x="33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4" name="Freeform 118"/>
            <p:cNvSpPr>
              <a:spLocks/>
            </p:cNvSpPr>
            <p:nvPr/>
          </p:nvSpPr>
          <p:spPr bwMode="auto">
            <a:xfrm>
              <a:off x="1821" y="2119"/>
              <a:ext cx="897" cy="897"/>
            </a:xfrm>
            <a:custGeom>
              <a:avLst/>
              <a:gdLst>
                <a:gd name="T0" fmla="*/ 0 w 3223"/>
                <a:gd name="T1" fmla="*/ 3224 h 3224"/>
                <a:gd name="T2" fmla="*/ 3222 w 3223"/>
                <a:gd name="T3" fmla="*/ 0 h 3224"/>
                <a:gd name="T4" fmla="*/ 3223 w 3223"/>
                <a:gd name="T5" fmla="*/ 0 h 3224"/>
              </a:gdLst>
              <a:ahLst/>
              <a:cxnLst>
                <a:cxn ang="0">
                  <a:pos x="T0" y="T1"/>
                </a:cxn>
                <a:cxn ang="0">
                  <a:pos x="T2" y="T3"/>
                </a:cxn>
                <a:cxn ang="0">
                  <a:pos x="T4" y="T5"/>
                </a:cxn>
              </a:cxnLst>
              <a:rect l="0" t="0" r="r" b="b"/>
              <a:pathLst>
                <a:path w="3223" h="3224">
                  <a:moveTo>
                    <a:pt x="0" y="3224"/>
                  </a:moveTo>
                  <a:lnTo>
                    <a:pt x="3222" y="0"/>
                  </a:lnTo>
                  <a:lnTo>
                    <a:pt x="32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5" name="Freeform 119"/>
            <p:cNvSpPr>
              <a:spLocks/>
            </p:cNvSpPr>
            <p:nvPr/>
          </p:nvSpPr>
          <p:spPr bwMode="auto">
            <a:xfrm>
              <a:off x="1924" y="2173"/>
              <a:ext cx="840" cy="843"/>
            </a:xfrm>
            <a:custGeom>
              <a:avLst/>
              <a:gdLst>
                <a:gd name="T0" fmla="*/ 0 w 3028"/>
                <a:gd name="T1" fmla="*/ 3030 h 3030"/>
                <a:gd name="T2" fmla="*/ 3027 w 3028"/>
                <a:gd name="T3" fmla="*/ 0 h 3030"/>
                <a:gd name="T4" fmla="*/ 3028 w 3028"/>
                <a:gd name="T5" fmla="*/ 0 h 3030"/>
              </a:gdLst>
              <a:ahLst/>
              <a:cxnLst>
                <a:cxn ang="0">
                  <a:pos x="T0" y="T1"/>
                </a:cxn>
                <a:cxn ang="0">
                  <a:pos x="T2" y="T3"/>
                </a:cxn>
                <a:cxn ang="0">
                  <a:pos x="T4" y="T5"/>
                </a:cxn>
              </a:cxnLst>
              <a:rect l="0" t="0" r="r" b="b"/>
              <a:pathLst>
                <a:path w="3028" h="3030">
                  <a:moveTo>
                    <a:pt x="0" y="3030"/>
                  </a:moveTo>
                  <a:lnTo>
                    <a:pt x="3027" y="0"/>
                  </a:lnTo>
                  <a:lnTo>
                    <a:pt x="30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6" name="Freeform 120"/>
            <p:cNvSpPr>
              <a:spLocks/>
            </p:cNvSpPr>
            <p:nvPr/>
          </p:nvSpPr>
          <p:spPr bwMode="auto">
            <a:xfrm>
              <a:off x="2024" y="2235"/>
              <a:ext cx="783" cy="781"/>
            </a:xfrm>
            <a:custGeom>
              <a:avLst/>
              <a:gdLst>
                <a:gd name="T0" fmla="*/ 0 w 2809"/>
                <a:gd name="T1" fmla="*/ 2812 h 2812"/>
                <a:gd name="T2" fmla="*/ 2808 w 2809"/>
                <a:gd name="T3" fmla="*/ 0 h 2812"/>
                <a:gd name="T4" fmla="*/ 2809 w 2809"/>
                <a:gd name="T5" fmla="*/ 0 h 2812"/>
              </a:gdLst>
              <a:ahLst/>
              <a:cxnLst>
                <a:cxn ang="0">
                  <a:pos x="T0" y="T1"/>
                </a:cxn>
                <a:cxn ang="0">
                  <a:pos x="T2" y="T3"/>
                </a:cxn>
                <a:cxn ang="0">
                  <a:pos x="T4" y="T5"/>
                </a:cxn>
              </a:cxnLst>
              <a:rect l="0" t="0" r="r" b="b"/>
              <a:pathLst>
                <a:path w="2809" h="2812">
                  <a:moveTo>
                    <a:pt x="0" y="2812"/>
                  </a:moveTo>
                  <a:lnTo>
                    <a:pt x="2808" y="0"/>
                  </a:lnTo>
                  <a:lnTo>
                    <a:pt x="28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7" name="Freeform 121"/>
            <p:cNvSpPr>
              <a:spLocks/>
            </p:cNvSpPr>
            <p:nvPr/>
          </p:nvSpPr>
          <p:spPr bwMode="auto">
            <a:xfrm>
              <a:off x="2126" y="2262"/>
              <a:ext cx="754" cy="754"/>
            </a:xfrm>
            <a:custGeom>
              <a:avLst/>
              <a:gdLst>
                <a:gd name="T0" fmla="*/ 0 w 2707"/>
                <a:gd name="T1" fmla="*/ 2709 h 2709"/>
                <a:gd name="T2" fmla="*/ 2706 w 2707"/>
                <a:gd name="T3" fmla="*/ 0 h 2709"/>
                <a:gd name="T4" fmla="*/ 2707 w 2707"/>
                <a:gd name="T5" fmla="*/ 0 h 2709"/>
              </a:gdLst>
              <a:ahLst/>
              <a:cxnLst>
                <a:cxn ang="0">
                  <a:pos x="T0" y="T1"/>
                </a:cxn>
                <a:cxn ang="0">
                  <a:pos x="T2" y="T3"/>
                </a:cxn>
                <a:cxn ang="0">
                  <a:pos x="T4" y="T5"/>
                </a:cxn>
              </a:cxnLst>
              <a:rect l="0" t="0" r="r" b="b"/>
              <a:pathLst>
                <a:path w="2707" h="2709">
                  <a:moveTo>
                    <a:pt x="0" y="2709"/>
                  </a:moveTo>
                  <a:lnTo>
                    <a:pt x="2706" y="0"/>
                  </a:lnTo>
                  <a:lnTo>
                    <a:pt x="27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8" name="Freeform 122"/>
            <p:cNvSpPr>
              <a:spLocks/>
            </p:cNvSpPr>
            <p:nvPr/>
          </p:nvSpPr>
          <p:spPr bwMode="auto">
            <a:xfrm>
              <a:off x="2228" y="2364"/>
              <a:ext cx="652" cy="652"/>
            </a:xfrm>
            <a:custGeom>
              <a:avLst/>
              <a:gdLst>
                <a:gd name="T0" fmla="*/ 0 w 2342"/>
                <a:gd name="T1" fmla="*/ 2343 h 2343"/>
                <a:gd name="T2" fmla="*/ 2341 w 2342"/>
                <a:gd name="T3" fmla="*/ 0 h 2343"/>
                <a:gd name="T4" fmla="*/ 2342 w 2342"/>
                <a:gd name="T5" fmla="*/ 0 h 2343"/>
              </a:gdLst>
              <a:ahLst/>
              <a:cxnLst>
                <a:cxn ang="0">
                  <a:pos x="T0" y="T1"/>
                </a:cxn>
                <a:cxn ang="0">
                  <a:pos x="T2" y="T3"/>
                </a:cxn>
                <a:cxn ang="0">
                  <a:pos x="T4" y="T5"/>
                </a:cxn>
              </a:cxnLst>
              <a:rect l="0" t="0" r="r" b="b"/>
              <a:pathLst>
                <a:path w="2342" h="2343">
                  <a:moveTo>
                    <a:pt x="0" y="2343"/>
                  </a:moveTo>
                  <a:lnTo>
                    <a:pt x="2341" y="0"/>
                  </a:lnTo>
                  <a:lnTo>
                    <a:pt x="23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699" name="Freeform 123"/>
            <p:cNvSpPr>
              <a:spLocks/>
            </p:cNvSpPr>
            <p:nvPr/>
          </p:nvSpPr>
          <p:spPr bwMode="auto">
            <a:xfrm>
              <a:off x="2331" y="2466"/>
              <a:ext cx="549" cy="550"/>
            </a:xfrm>
            <a:custGeom>
              <a:avLst/>
              <a:gdLst>
                <a:gd name="T0" fmla="*/ 0 w 1975"/>
                <a:gd name="T1" fmla="*/ 1976 h 1976"/>
                <a:gd name="T2" fmla="*/ 1974 w 1975"/>
                <a:gd name="T3" fmla="*/ 0 h 1976"/>
                <a:gd name="T4" fmla="*/ 1975 w 1975"/>
                <a:gd name="T5" fmla="*/ 0 h 1976"/>
              </a:gdLst>
              <a:ahLst/>
              <a:cxnLst>
                <a:cxn ang="0">
                  <a:pos x="T0" y="T1"/>
                </a:cxn>
                <a:cxn ang="0">
                  <a:pos x="T2" y="T3"/>
                </a:cxn>
                <a:cxn ang="0">
                  <a:pos x="T4" y="T5"/>
                </a:cxn>
              </a:cxnLst>
              <a:rect l="0" t="0" r="r" b="b"/>
              <a:pathLst>
                <a:path w="1975" h="1976">
                  <a:moveTo>
                    <a:pt x="0" y="1976"/>
                  </a:moveTo>
                  <a:lnTo>
                    <a:pt x="1974" y="0"/>
                  </a:lnTo>
                  <a:lnTo>
                    <a:pt x="19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0" name="Freeform 124"/>
            <p:cNvSpPr>
              <a:spLocks/>
            </p:cNvSpPr>
            <p:nvPr/>
          </p:nvSpPr>
          <p:spPr bwMode="auto">
            <a:xfrm>
              <a:off x="2433" y="2569"/>
              <a:ext cx="447" cy="447"/>
            </a:xfrm>
            <a:custGeom>
              <a:avLst/>
              <a:gdLst>
                <a:gd name="T0" fmla="*/ 0 w 1609"/>
                <a:gd name="T1" fmla="*/ 1609 h 1609"/>
                <a:gd name="T2" fmla="*/ 1608 w 1609"/>
                <a:gd name="T3" fmla="*/ 0 h 1609"/>
                <a:gd name="T4" fmla="*/ 1609 w 1609"/>
                <a:gd name="T5" fmla="*/ 0 h 1609"/>
              </a:gdLst>
              <a:ahLst/>
              <a:cxnLst>
                <a:cxn ang="0">
                  <a:pos x="T0" y="T1"/>
                </a:cxn>
                <a:cxn ang="0">
                  <a:pos x="T2" y="T3"/>
                </a:cxn>
                <a:cxn ang="0">
                  <a:pos x="T4" y="T5"/>
                </a:cxn>
              </a:cxnLst>
              <a:rect l="0" t="0" r="r" b="b"/>
              <a:pathLst>
                <a:path w="1609" h="1609">
                  <a:moveTo>
                    <a:pt x="0" y="1609"/>
                  </a:moveTo>
                  <a:lnTo>
                    <a:pt x="1608" y="0"/>
                  </a:lnTo>
                  <a:lnTo>
                    <a:pt x="16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1" name="Freeform 125"/>
            <p:cNvSpPr>
              <a:spLocks/>
            </p:cNvSpPr>
            <p:nvPr/>
          </p:nvSpPr>
          <p:spPr bwMode="auto">
            <a:xfrm>
              <a:off x="2533" y="2671"/>
              <a:ext cx="347" cy="345"/>
            </a:xfrm>
            <a:custGeom>
              <a:avLst/>
              <a:gdLst>
                <a:gd name="T0" fmla="*/ 0 w 1242"/>
                <a:gd name="T1" fmla="*/ 1242 h 1242"/>
                <a:gd name="T2" fmla="*/ 1241 w 1242"/>
                <a:gd name="T3" fmla="*/ 0 h 1242"/>
                <a:gd name="T4" fmla="*/ 1242 w 1242"/>
                <a:gd name="T5" fmla="*/ 0 h 1242"/>
              </a:gdLst>
              <a:ahLst/>
              <a:cxnLst>
                <a:cxn ang="0">
                  <a:pos x="T0" y="T1"/>
                </a:cxn>
                <a:cxn ang="0">
                  <a:pos x="T2" y="T3"/>
                </a:cxn>
                <a:cxn ang="0">
                  <a:pos x="T4" y="T5"/>
                </a:cxn>
              </a:cxnLst>
              <a:rect l="0" t="0" r="r" b="b"/>
              <a:pathLst>
                <a:path w="1242" h="1242">
                  <a:moveTo>
                    <a:pt x="0" y="1242"/>
                  </a:moveTo>
                  <a:lnTo>
                    <a:pt x="1241" y="0"/>
                  </a:lnTo>
                  <a:lnTo>
                    <a:pt x="12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2" name="Freeform 126"/>
            <p:cNvSpPr>
              <a:spLocks/>
            </p:cNvSpPr>
            <p:nvPr/>
          </p:nvSpPr>
          <p:spPr bwMode="auto">
            <a:xfrm>
              <a:off x="2635" y="2773"/>
              <a:ext cx="245" cy="243"/>
            </a:xfrm>
            <a:custGeom>
              <a:avLst/>
              <a:gdLst>
                <a:gd name="T0" fmla="*/ 0 w 876"/>
                <a:gd name="T1" fmla="*/ 876 h 876"/>
                <a:gd name="T2" fmla="*/ 875 w 876"/>
                <a:gd name="T3" fmla="*/ 0 h 876"/>
                <a:gd name="T4" fmla="*/ 876 w 876"/>
                <a:gd name="T5" fmla="*/ 0 h 876"/>
              </a:gdLst>
              <a:ahLst/>
              <a:cxnLst>
                <a:cxn ang="0">
                  <a:pos x="T0" y="T1"/>
                </a:cxn>
                <a:cxn ang="0">
                  <a:pos x="T2" y="T3"/>
                </a:cxn>
                <a:cxn ang="0">
                  <a:pos x="T4" y="T5"/>
                </a:cxn>
              </a:cxnLst>
              <a:rect l="0" t="0" r="r" b="b"/>
              <a:pathLst>
                <a:path w="876" h="876">
                  <a:moveTo>
                    <a:pt x="0" y="876"/>
                  </a:moveTo>
                  <a:lnTo>
                    <a:pt x="875" y="0"/>
                  </a:lnTo>
                  <a:lnTo>
                    <a:pt x="8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3" name="Freeform 127"/>
            <p:cNvSpPr>
              <a:spLocks/>
            </p:cNvSpPr>
            <p:nvPr/>
          </p:nvSpPr>
          <p:spPr bwMode="auto">
            <a:xfrm>
              <a:off x="2738" y="2876"/>
              <a:ext cx="142" cy="140"/>
            </a:xfrm>
            <a:custGeom>
              <a:avLst/>
              <a:gdLst>
                <a:gd name="T0" fmla="*/ 0 w 510"/>
                <a:gd name="T1" fmla="*/ 509 h 509"/>
                <a:gd name="T2" fmla="*/ 509 w 510"/>
                <a:gd name="T3" fmla="*/ 0 h 509"/>
                <a:gd name="T4" fmla="*/ 510 w 510"/>
                <a:gd name="T5" fmla="*/ 0 h 509"/>
              </a:gdLst>
              <a:ahLst/>
              <a:cxnLst>
                <a:cxn ang="0">
                  <a:pos x="T0" y="T1"/>
                </a:cxn>
                <a:cxn ang="0">
                  <a:pos x="T2" y="T3"/>
                </a:cxn>
                <a:cxn ang="0">
                  <a:pos x="T4" y="T5"/>
                </a:cxn>
              </a:cxnLst>
              <a:rect l="0" t="0" r="r" b="b"/>
              <a:pathLst>
                <a:path w="510" h="509">
                  <a:moveTo>
                    <a:pt x="0" y="509"/>
                  </a:moveTo>
                  <a:lnTo>
                    <a:pt x="509" y="0"/>
                  </a:lnTo>
                  <a:lnTo>
                    <a:pt x="5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4" name="Freeform 128"/>
            <p:cNvSpPr>
              <a:spLocks/>
            </p:cNvSpPr>
            <p:nvPr/>
          </p:nvSpPr>
          <p:spPr bwMode="auto">
            <a:xfrm>
              <a:off x="2840" y="2976"/>
              <a:ext cx="40" cy="40"/>
            </a:xfrm>
            <a:custGeom>
              <a:avLst/>
              <a:gdLst>
                <a:gd name="T0" fmla="*/ 0 w 144"/>
                <a:gd name="T1" fmla="*/ 141 h 141"/>
                <a:gd name="T2" fmla="*/ 143 w 144"/>
                <a:gd name="T3" fmla="*/ 0 h 141"/>
                <a:gd name="T4" fmla="*/ 144 w 144"/>
                <a:gd name="T5" fmla="*/ 0 h 141"/>
              </a:gdLst>
              <a:ahLst/>
              <a:cxnLst>
                <a:cxn ang="0">
                  <a:pos x="T0" y="T1"/>
                </a:cxn>
                <a:cxn ang="0">
                  <a:pos x="T2" y="T3"/>
                </a:cxn>
                <a:cxn ang="0">
                  <a:pos x="T4" y="T5"/>
                </a:cxn>
              </a:cxnLst>
              <a:rect l="0" t="0" r="r" b="b"/>
              <a:pathLst>
                <a:path w="144" h="141">
                  <a:moveTo>
                    <a:pt x="0" y="141"/>
                  </a:moveTo>
                  <a:lnTo>
                    <a:pt x="143" y="0"/>
                  </a:lnTo>
                  <a:lnTo>
                    <a:pt x="1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5" name="Freeform 129"/>
            <p:cNvSpPr>
              <a:spLocks/>
            </p:cNvSpPr>
            <p:nvPr/>
          </p:nvSpPr>
          <p:spPr bwMode="auto">
            <a:xfrm>
              <a:off x="2284" y="1750"/>
              <a:ext cx="336" cy="336"/>
            </a:xfrm>
            <a:custGeom>
              <a:avLst/>
              <a:gdLst>
                <a:gd name="T0" fmla="*/ 1205 w 1205"/>
                <a:gd name="T1" fmla="*/ 1207 h 1207"/>
                <a:gd name="T2" fmla="*/ 0 w 1205"/>
                <a:gd name="T3" fmla="*/ 0 h 1207"/>
                <a:gd name="T4" fmla="*/ 1 w 1205"/>
                <a:gd name="T5" fmla="*/ 0 h 1207"/>
              </a:gdLst>
              <a:ahLst/>
              <a:cxnLst>
                <a:cxn ang="0">
                  <a:pos x="T0" y="T1"/>
                </a:cxn>
                <a:cxn ang="0">
                  <a:pos x="T2" y="T3"/>
                </a:cxn>
                <a:cxn ang="0">
                  <a:pos x="T4" y="T5"/>
                </a:cxn>
              </a:cxnLst>
              <a:rect l="0" t="0" r="r" b="b"/>
              <a:pathLst>
                <a:path w="1205" h="1207">
                  <a:moveTo>
                    <a:pt x="1205" y="12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6" name="Freeform 130"/>
            <p:cNvSpPr>
              <a:spLocks/>
            </p:cNvSpPr>
            <p:nvPr/>
          </p:nvSpPr>
          <p:spPr bwMode="auto">
            <a:xfrm>
              <a:off x="2251" y="1652"/>
              <a:ext cx="467" cy="467"/>
            </a:xfrm>
            <a:custGeom>
              <a:avLst/>
              <a:gdLst>
                <a:gd name="T0" fmla="*/ 1683 w 1683"/>
                <a:gd name="T1" fmla="*/ 1685 h 1685"/>
                <a:gd name="T2" fmla="*/ 0 w 1683"/>
                <a:gd name="T3" fmla="*/ 0 h 1685"/>
                <a:gd name="T4" fmla="*/ 1 w 1683"/>
                <a:gd name="T5" fmla="*/ 0 h 1685"/>
              </a:gdLst>
              <a:ahLst/>
              <a:cxnLst>
                <a:cxn ang="0">
                  <a:pos x="T0" y="T1"/>
                </a:cxn>
                <a:cxn ang="0">
                  <a:pos x="T2" y="T3"/>
                </a:cxn>
                <a:cxn ang="0">
                  <a:pos x="T4" y="T5"/>
                </a:cxn>
              </a:cxnLst>
              <a:rect l="0" t="0" r="r" b="b"/>
              <a:pathLst>
                <a:path w="1683" h="1685">
                  <a:moveTo>
                    <a:pt x="1683" y="16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7" name="Freeform 131"/>
            <p:cNvSpPr>
              <a:spLocks/>
            </p:cNvSpPr>
            <p:nvPr/>
          </p:nvSpPr>
          <p:spPr bwMode="auto">
            <a:xfrm>
              <a:off x="2235" y="1572"/>
              <a:ext cx="532" cy="532"/>
            </a:xfrm>
            <a:custGeom>
              <a:avLst/>
              <a:gdLst>
                <a:gd name="T0" fmla="*/ 1910 w 1910"/>
                <a:gd name="T1" fmla="*/ 1913 h 1913"/>
                <a:gd name="T2" fmla="*/ 0 w 1910"/>
                <a:gd name="T3" fmla="*/ 0 h 1913"/>
                <a:gd name="T4" fmla="*/ 1 w 1910"/>
                <a:gd name="T5" fmla="*/ 0 h 1913"/>
              </a:gdLst>
              <a:ahLst/>
              <a:cxnLst>
                <a:cxn ang="0">
                  <a:pos x="T0" y="T1"/>
                </a:cxn>
                <a:cxn ang="0">
                  <a:pos x="T2" y="T3"/>
                </a:cxn>
                <a:cxn ang="0">
                  <a:pos x="T4" y="T5"/>
                </a:cxn>
              </a:cxnLst>
              <a:rect l="0" t="0" r="r" b="b"/>
              <a:pathLst>
                <a:path w="1910" h="1913">
                  <a:moveTo>
                    <a:pt x="1910" y="19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8" name="Freeform 132"/>
            <p:cNvSpPr>
              <a:spLocks/>
            </p:cNvSpPr>
            <p:nvPr/>
          </p:nvSpPr>
          <p:spPr bwMode="auto">
            <a:xfrm>
              <a:off x="2653" y="1926"/>
              <a:ext cx="136" cy="135"/>
            </a:xfrm>
            <a:custGeom>
              <a:avLst/>
              <a:gdLst>
                <a:gd name="T0" fmla="*/ 485 w 485"/>
                <a:gd name="T1" fmla="*/ 486 h 486"/>
                <a:gd name="T2" fmla="*/ 0 w 485"/>
                <a:gd name="T3" fmla="*/ 0 h 486"/>
                <a:gd name="T4" fmla="*/ 1 w 485"/>
                <a:gd name="T5" fmla="*/ 0 h 486"/>
              </a:gdLst>
              <a:ahLst/>
              <a:cxnLst>
                <a:cxn ang="0">
                  <a:pos x="T0" y="T1"/>
                </a:cxn>
                <a:cxn ang="0">
                  <a:pos x="T2" y="T3"/>
                </a:cxn>
                <a:cxn ang="0">
                  <a:pos x="T4" y="T5"/>
                </a:cxn>
              </a:cxnLst>
              <a:rect l="0" t="0" r="r" b="b"/>
              <a:pathLst>
                <a:path w="485" h="486">
                  <a:moveTo>
                    <a:pt x="485" y="4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09" name="Freeform 133"/>
            <p:cNvSpPr>
              <a:spLocks/>
            </p:cNvSpPr>
            <p:nvPr/>
          </p:nvSpPr>
          <p:spPr bwMode="auto">
            <a:xfrm>
              <a:off x="2231" y="1501"/>
              <a:ext cx="213" cy="213"/>
            </a:xfrm>
            <a:custGeom>
              <a:avLst/>
              <a:gdLst>
                <a:gd name="T0" fmla="*/ 768 w 768"/>
                <a:gd name="T1" fmla="*/ 770 h 770"/>
                <a:gd name="T2" fmla="*/ 0 w 768"/>
                <a:gd name="T3" fmla="*/ 0 h 770"/>
                <a:gd name="T4" fmla="*/ 1 w 768"/>
                <a:gd name="T5" fmla="*/ 0 h 770"/>
              </a:gdLst>
              <a:ahLst/>
              <a:cxnLst>
                <a:cxn ang="0">
                  <a:pos x="T0" y="T1"/>
                </a:cxn>
                <a:cxn ang="0">
                  <a:pos x="T2" y="T3"/>
                </a:cxn>
                <a:cxn ang="0">
                  <a:pos x="T4" y="T5"/>
                </a:cxn>
              </a:cxnLst>
              <a:rect l="0" t="0" r="r" b="b"/>
              <a:pathLst>
                <a:path w="768" h="770">
                  <a:moveTo>
                    <a:pt x="768" y="7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0" name="Freeform 134"/>
            <p:cNvSpPr>
              <a:spLocks/>
            </p:cNvSpPr>
            <p:nvPr/>
          </p:nvSpPr>
          <p:spPr bwMode="auto">
            <a:xfrm>
              <a:off x="2758" y="1966"/>
              <a:ext cx="69" cy="67"/>
            </a:xfrm>
            <a:custGeom>
              <a:avLst/>
              <a:gdLst>
                <a:gd name="T0" fmla="*/ 242 w 242"/>
                <a:gd name="T1" fmla="*/ 242 h 242"/>
                <a:gd name="T2" fmla="*/ 0 w 242"/>
                <a:gd name="T3" fmla="*/ 0 h 242"/>
                <a:gd name="T4" fmla="*/ 1 w 242"/>
                <a:gd name="T5" fmla="*/ 0 h 242"/>
              </a:gdLst>
              <a:ahLst/>
              <a:cxnLst>
                <a:cxn ang="0">
                  <a:pos x="T0" y="T1"/>
                </a:cxn>
                <a:cxn ang="0">
                  <a:pos x="T2" y="T3"/>
                </a:cxn>
                <a:cxn ang="0">
                  <a:pos x="T4" y="T5"/>
                </a:cxn>
              </a:cxnLst>
              <a:rect l="0" t="0" r="r" b="b"/>
              <a:pathLst>
                <a:path w="242" h="242">
                  <a:moveTo>
                    <a:pt x="242" y="2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1" name="Freeform 135"/>
            <p:cNvSpPr>
              <a:spLocks/>
            </p:cNvSpPr>
            <p:nvPr/>
          </p:nvSpPr>
          <p:spPr bwMode="auto">
            <a:xfrm>
              <a:off x="2231" y="1439"/>
              <a:ext cx="53" cy="51"/>
            </a:xfrm>
            <a:custGeom>
              <a:avLst/>
              <a:gdLst>
                <a:gd name="T0" fmla="*/ 186 w 186"/>
                <a:gd name="T1" fmla="*/ 185 h 185"/>
                <a:gd name="T2" fmla="*/ 0 w 186"/>
                <a:gd name="T3" fmla="*/ 0 h 185"/>
                <a:gd name="T4" fmla="*/ 1 w 186"/>
                <a:gd name="T5" fmla="*/ 0 h 185"/>
              </a:gdLst>
              <a:ahLst/>
              <a:cxnLst>
                <a:cxn ang="0">
                  <a:pos x="T0" y="T1"/>
                </a:cxn>
                <a:cxn ang="0">
                  <a:pos x="T2" y="T3"/>
                </a:cxn>
                <a:cxn ang="0">
                  <a:pos x="T4" y="T5"/>
                </a:cxn>
              </a:cxnLst>
              <a:rect l="0" t="0" r="r" b="b"/>
              <a:pathLst>
                <a:path w="186" h="185">
                  <a:moveTo>
                    <a:pt x="186" y="1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2" name="Freeform 136"/>
            <p:cNvSpPr>
              <a:spLocks/>
            </p:cNvSpPr>
            <p:nvPr/>
          </p:nvSpPr>
          <p:spPr bwMode="auto">
            <a:xfrm>
              <a:off x="2284" y="1490"/>
              <a:ext cx="120" cy="120"/>
            </a:xfrm>
            <a:custGeom>
              <a:avLst/>
              <a:gdLst>
                <a:gd name="T0" fmla="*/ 433 w 433"/>
                <a:gd name="T1" fmla="*/ 434 h 434"/>
                <a:gd name="T2" fmla="*/ 0 w 433"/>
                <a:gd name="T3" fmla="*/ 0 h 434"/>
                <a:gd name="T4" fmla="*/ 1 w 433"/>
                <a:gd name="T5" fmla="*/ 0 h 434"/>
              </a:gdLst>
              <a:ahLst/>
              <a:cxnLst>
                <a:cxn ang="0">
                  <a:pos x="T0" y="T1"/>
                </a:cxn>
                <a:cxn ang="0">
                  <a:pos x="T2" y="T3"/>
                </a:cxn>
                <a:cxn ang="0">
                  <a:pos x="T4" y="T5"/>
                </a:cxn>
              </a:cxnLst>
              <a:rect l="0" t="0" r="r" b="b"/>
              <a:pathLst>
                <a:path w="433" h="434">
                  <a:moveTo>
                    <a:pt x="433" y="4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3" name="Freeform 137"/>
            <p:cNvSpPr>
              <a:spLocks/>
            </p:cNvSpPr>
            <p:nvPr/>
          </p:nvSpPr>
          <p:spPr bwMode="auto">
            <a:xfrm>
              <a:off x="2836" y="1979"/>
              <a:ext cx="42" cy="42"/>
            </a:xfrm>
            <a:custGeom>
              <a:avLst/>
              <a:gdLst>
                <a:gd name="T0" fmla="*/ 149 w 149"/>
                <a:gd name="T1" fmla="*/ 150 h 150"/>
                <a:gd name="T2" fmla="*/ 0 w 149"/>
                <a:gd name="T3" fmla="*/ 0 h 150"/>
                <a:gd name="T4" fmla="*/ 1 w 149"/>
                <a:gd name="T5" fmla="*/ 0 h 150"/>
              </a:gdLst>
              <a:ahLst/>
              <a:cxnLst>
                <a:cxn ang="0">
                  <a:pos x="T0" y="T1"/>
                </a:cxn>
                <a:cxn ang="0">
                  <a:pos x="T2" y="T3"/>
                </a:cxn>
                <a:cxn ang="0">
                  <a:pos x="T4" y="T5"/>
                </a:cxn>
              </a:cxnLst>
              <a:rect l="0" t="0" r="r" b="b"/>
              <a:pathLst>
                <a:path w="149" h="150">
                  <a:moveTo>
                    <a:pt x="149" y="1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4" name="Freeform 138"/>
            <p:cNvSpPr>
              <a:spLocks/>
            </p:cNvSpPr>
            <p:nvPr/>
          </p:nvSpPr>
          <p:spPr bwMode="auto">
            <a:xfrm>
              <a:off x="2239" y="1381"/>
              <a:ext cx="109" cy="109"/>
            </a:xfrm>
            <a:custGeom>
              <a:avLst/>
              <a:gdLst>
                <a:gd name="T0" fmla="*/ 392 w 392"/>
                <a:gd name="T1" fmla="*/ 393 h 393"/>
                <a:gd name="T2" fmla="*/ 0 w 392"/>
                <a:gd name="T3" fmla="*/ 0 h 393"/>
                <a:gd name="T4" fmla="*/ 2 w 392"/>
                <a:gd name="T5" fmla="*/ 0 h 393"/>
              </a:gdLst>
              <a:ahLst/>
              <a:cxnLst>
                <a:cxn ang="0">
                  <a:pos x="T0" y="T1"/>
                </a:cxn>
                <a:cxn ang="0">
                  <a:pos x="T2" y="T3"/>
                </a:cxn>
                <a:cxn ang="0">
                  <a:pos x="T4" y="T5"/>
                </a:cxn>
              </a:cxnLst>
              <a:rect l="0" t="0" r="r" b="b"/>
              <a:pathLst>
                <a:path w="392" h="393">
                  <a:moveTo>
                    <a:pt x="392" y="393"/>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5" name="Freeform 139"/>
            <p:cNvSpPr>
              <a:spLocks/>
            </p:cNvSpPr>
            <p:nvPr/>
          </p:nvSpPr>
          <p:spPr bwMode="auto">
            <a:xfrm>
              <a:off x="2348" y="1490"/>
              <a:ext cx="43" cy="42"/>
            </a:xfrm>
            <a:custGeom>
              <a:avLst/>
              <a:gdLst>
                <a:gd name="T0" fmla="*/ 154 w 154"/>
                <a:gd name="T1" fmla="*/ 154 h 154"/>
                <a:gd name="T2" fmla="*/ 0 w 154"/>
                <a:gd name="T3" fmla="*/ 0 h 154"/>
                <a:gd name="T4" fmla="*/ 1 w 154"/>
                <a:gd name="T5" fmla="*/ 0 h 154"/>
              </a:gdLst>
              <a:ahLst/>
              <a:cxnLst>
                <a:cxn ang="0">
                  <a:pos x="T0" y="T1"/>
                </a:cxn>
                <a:cxn ang="0">
                  <a:pos x="T2" y="T3"/>
                </a:cxn>
                <a:cxn ang="0">
                  <a:pos x="T4" y="T5"/>
                </a:cxn>
              </a:cxnLst>
              <a:rect l="0" t="0" r="r" b="b"/>
              <a:pathLst>
                <a:path w="154" h="154">
                  <a:moveTo>
                    <a:pt x="154" y="1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6" name="Freeform 140"/>
            <p:cNvSpPr>
              <a:spLocks/>
            </p:cNvSpPr>
            <p:nvPr/>
          </p:nvSpPr>
          <p:spPr bwMode="auto">
            <a:xfrm>
              <a:off x="2251" y="1327"/>
              <a:ext cx="137" cy="140"/>
            </a:xfrm>
            <a:custGeom>
              <a:avLst/>
              <a:gdLst>
                <a:gd name="T0" fmla="*/ 499 w 499"/>
                <a:gd name="T1" fmla="*/ 501 h 501"/>
                <a:gd name="T2" fmla="*/ 0 w 499"/>
                <a:gd name="T3" fmla="*/ 0 h 501"/>
                <a:gd name="T4" fmla="*/ 1 w 499"/>
                <a:gd name="T5" fmla="*/ 0 h 501"/>
              </a:gdLst>
              <a:ahLst/>
              <a:cxnLst>
                <a:cxn ang="0">
                  <a:pos x="T0" y="T1"/>
                </a:cxn>
                <a:cxn ang="0">
                  <a:pos x="T2" y="T3"/>
                </a:cxn>
                <a:cxn ang="0">
                  <a:pos x="T4" y="T5"/>
                </a:cxn>
              </a:cxnLst>
              <a:rect l="0" t="0" r="r" b="b"/>
              <a:pathLst>
                <a:path w="499" h="501">
                  <a:moveTo>
                    <a:pt x="499" y="5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7" name="Freeform 141"/>
            <p:cNvSpPr>
              <a:spLocks/>
            </p:cNvSpPr>
            <p:nvPr/>
          </p:nvSpPr>
          <p:spPr bwMode="auto">
            <a:xfrm>
              <a:off x="2266" y="1278"/>
              <a:ext cx="129" cy="129"/>
            </a:xfrm>
            <a:custGeom>
              <a:avLst/>
              <a:gdLst>
                <a:gd name="T0" fmla="*/ 468 w 468"/>
                <a:gd name="T1" fmla="*/ 469 h 469"/>
                <a:gd name="T2" fmla="*/ 0 w 468"/>
                <a:gd name="T3" fmla="*/ 0 h 469"/>
                <a:gd name="T4" fmla="*/ 1 w 468"/>
                <a:gd name="T5" fmla="*/ 0 h 469"/>
              </a:gdLst>
              <a:ahLst/>
              <a:cxnLst>
                <a:cxn ang="0">
                  <a:pos x="T0" y="T1"/>
                </a:cxn>
                <a:cxn ang="0">
                  <a:pos x="T2" y="T3"/>
                </a:cxn>
                <a:cxn ang="0">
                  <a:pos x="T4" y="T5"/>
                </a:cxn>
              </a:cxnLst>
              <a:rect l="0" t="0" r="r" b="b"/>
              <a:pathLst>
                <a:path w="468" h="469">
                  <a:moveTo>
                    <a:pt x="468" y="4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8" name="Freeform 142"/>
            <p:cNvSpPr>
              <a:spLocks/>
            </p:cNvSpPr>
            <p:nvPr/>
          </p:nvSpPr>
          <p:spPr bwMode="auto">
            <a:xfrm>
              <a:off x="2284" y="1232"/>
              <a:ext cx="124" cy="122"/>
            </a:xfrm>
            <a:custGeom>
              <a:avLst/>
              <a:gdLst>
                <a:gd name="T0" fmla="*/ 446 w 446"/>
                <a:gd name="T1" fmla="*/ 447 h 447"/>
                <a:gd name="T2" fmla="*/ 0 w 446"/>
                <a:gd name="T3" fmla="*/ 0 h 447"/>
                <a:gd name="T4" fmla="*/ 1 w 446"/>
                <a:gd name="T5" fmla="*/ 0 h 447"/>
              </a:gdLst>
              <a:ahLst/>
              <a:cxnLst>
                <a:cxn ang="0">
                  <a:pos x="T0" y="T1"/>
                </a:cxn>
                <a:cxn ang="0">
                  <a:pos x="T2" y="T3"/>
                </a:cxn>
                <a:cxn ang="0">
                  <a:pos x="T4" y="T5"/>
                </a:cxn>
              </a:cxnLst>
              <a:rect l="0" t="0" r="r" b="b"/>
              <a:pathLst>
                <a:path w="446" h="447">
                  <a:moveTo>
                    <a:pt x="446" y="44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19" name="Freeform 143"/>
            <p:cNvSpPr>
              <a:spLocks/>
            </p:cNvSpPr>
            <p:nvPr/>
          </p:nvSpPr>
          <p:spPr bwMode="auto">
            <a:xfrm>
              <a:off x="2304" y="1187"/>
              <a:ext cx="120" cy="120"/>
            </a:xfrm>
            <a:custGeom>
              <a:avLst/>
              <a:gdLst>
                <a:gd name="T0" fmla="*/ 431 w 431"/>
                <a:gd name="T1" fmla="*/ 431 h 431"/>
                <a:gd name="T2" fmla="*/ 0 w 431"/>
                <a:gd name="T3" fmla="*/ 0 h 431"/>
                <a:gd name="T4" fmla="*/ 1 w 431"/>
                <a:gd name="T5" fmla="*/ 0 h 431"/>
              </a:gdLst>
              <a:ahLst/>
              <a:cxnLst>
                <a:cxn ang="0">
                  <a:pos x="T0" y="T1"/>
                </a:cxn>
                <a:cxn ang="0">
                  <a:pos x="T2" y="T3"/>
                </a:cxn>
                <a:cxn ang="0">
                  <a:pos x="T4" y="T5"/>
                </a:cxn>
              </a:cxnLst>
              <a:rect l="0" t="0" r="r" b="b"/>
              <a:pathLst>
                <a:path w="431" h="431">
                  <a:moveTo>
                    <a:pt x="431" y="4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0" name="Freeform 144"/>
            <p:cNvSpPr>
              <a:spLocks/>
            </p:cNvSpPr>
            <p:nvPr/>
          </p:nvSpPr>
          <p:spPr bwMode="auto">
            <a:xfrm>
              <a:off x="2328" y="1145"/>
              <a:ext cx="116" cy="118"/>
            </a:xfrm>
            <a:custGeom>
              <a:avLst/>
              <a:gdLst>
                <a:gd name="T0" fmla="*/ 419 w 419"/>
                <a:gd name="T1" fmla="*/ 420 h 420"/>
                <a:gd name="T2" fmla="*/ 0 w 419"/>
                <a:gd name="T3" fmla="*/ 0 h 420"/>
                <a:gd name="T4" fmla="*/ 1 w 419"/>
                <a:gd name="T5" fmla="*/ 0 h 420"/>
              </a:gdLst>
              <a:ahLst/>
              <a:cxnLst>
                <a:cxn ang="0">
                  <a:pos x="T0" y="T1"/>
                </a:cxn>
                <a:cxn ang="0">
                  <a:pos x="T2" y="T3"/>
                </a:cxn>
                <a:cxn ang="0">
                  <a:pos x="T4" y="T5"/>
                </a:cxn>
              </a:cxnLst>
              <a:rect l="0" t="0" r="r" b="b"/>
              <a:pathLst>
                <a:path w="419" h="420">
                  <a:moveTo>
                    <a:pt x="419" y="4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1" name="Freeform 145"/>
            <p:cNvSpPr>
              <a:spLocks/>
            </p:cNvSpPr>
            <p:nvPr/>
          </p:nvSpPr>
          <p:spPr bwMode="auto">
            <a:xfrm>
              <a:off x="2355" y="1107"/>
              <a:ext cx="114" cy="114"/>
            </a:xfrm>
            <a:custGeom>
              <a:avLst/>
              <a:gdLst>
                <a:gd name="T0" fmla="*/ 411 w 411"/>
                <a:gd name="T1" fmla="*/ 412 h 412"/>
                <a:gd name="T2" fmla="*/ 0 w 411"/>
                <a:gd name="T3" fmla="*/ 0 h 412"/>
                <a:gd name="T4" fmla="*/ 1 w 411"/>
                <a:gd name="T5" fmla="*/ 0 h 412"/>
              </a:gdLst>
              <a:ahLst/>
              <a:cxnLst>
                <a:cxn ang="0">
                  <a:pos x="T0" y="T1"/>
                </a:cxn>
                <a:cxn ang="0">
                  <a:pos x="T2" y="T3"/>
                </a:cxn>
                <a:cxn ang="0">
                  <a:pos x="T4" y="T5"/>
                </a:cxn>
              </a:cxnLst>
              <a:rect l="0" t="0" r="r" b="b"/>
              <a:pathLst>
                <a:path w="411" h="412">
                  <a:moveTo>
                    <a:pt x="411" y="4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2" name="Freeform 146"/>
            <p:cNvSpPr>
              <a:spLocks/>
            </p:cNvSpPr>
            <p:nvPr/>
          </p:nvSpPr>
          <p:spPr bwMode="auto">
            <a:xfrm>
              <a:off x="2382" y="1072"/>
              <a:ext cx="113" cy="111"/>
            </a:xfrm>
            <a:custGeom>
              <a:avLst/>
              <a:gdLst>
                <a:gd name="T0" fmla="*/ 406 w 406"/>
                <a:gd name="T1" fmla="*/ 407 h 407"/>
                <a:gd name="T2" fmla="*/ 0 w 406"/>
                <a:gd name="T3" fmla="*/ 0 h 407"/>
                <a:gd name="T4" fmla="*/ 1 w 406"/>
                <a:gd name="T5" fmla="*/ 0 h 407"/>
              </a:gdLst>
              <a:ahLst/>
              <a:cxnLst>
                <a:cxn ang="0">
                  <a:pos x="T0" y="T1"/>
                </a:cxn>
                <a:cxn ang="0">
                  <a:pos x="T2" y="T3"/>
                </a:cxn>
                <a:cxn ang="0">
                  <a:pos x="T4" y="T5"/>
                </a:cxn>
              </a:cxnLst>
              <a:rect l="0" t="0" r="r" b="b"/>
              <a:pathLst>
                <a:path w="406" h="407">
                  <a:moveTo>
                    <a:pt x="406" y="4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3" name="Freeform 147"/>
            <p:cNvSpPr>
              <a:spLocks/>
            </p:cNvSpPr>
            <p:nvPr/>
          </p:nvSpPr>
          <p:spPr bwMode="auto">
            <a:xfrm>
              <a:off x="2413" y="1036"/>
              <a:ext cx="113" cy="113"/>
            </a:xfrm>
            <a:custGeom>
              <a:avLst/>
              <a:gdLst>
                <a:gd name="T0" fmla="*/ 405 w 405"/>
                <a:gd name="T1" fmla="*/ 406 h 406"/>
                <a:gd name="T2" fmla="*/ 0 w 405"/>
                <a:gd name="T3" fmla="*/ 0 h 406"/>
                <a:gd name="T4" fmla="*/ 1 w 405"/>
                <a:gd name="T5" fmla="*/ 0 h 406"/>
              </a:gdLst>
              <a:ahLst/>
              <a:cxnLst>
                <a:cxn ang="0">
                  <a:pos x="T0" y="T1"/>
                </a:cxn>
                <a:cxn ang="0">
                  <a:pos x="T2" y="T3"/>
                </a:cxn>
                <a:cxn ang="0">
                  <a:pos x="T4" y="T5"/>
                </a:cxn>
              </a:cxnLst>
              <a:rect l="0" t="0" r="r" b="b"/>
              <a:pathLst>
                <a:path w="405" h="406">
                  <a:moveTo>
                    <a:pt x="405" y="4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4" name="Freeform 148"/>
            <p:cNvSpPr>
              <a:spLocks/>
            </p:cNvSpPr>
            <p:nvPr/>
          </p:nvSpPr>
          <p:spPr bwMode="auto">
            <a:xfrm>
              <a:off x="2446" y="1005"/>
              <a:ext cx="114" cy="113"/>
            </a:xfrm>
            <a:custGeom>
              <a:avLst/>
              <a:gdLst>
                <a:gd name="T0" fmla="*/ 404 w 404"/>
                <a:gd name="T1" fmla="*/ 405 h 405"/>
                <a:gd name="T2" fmla="*/ 0 w 404"/>
                <a:gd name="T3" fmla="*/ 0 h 405"/>
                <a:gd name="T4" fmla="*/ 1 w 404"/>
                <a:gd name="T5" fmla="*/ 0 h 405"/>
              </a:gdLst>
              <a:ahLst/>
              <a:cxnLst>
                <a:cxn ang="0">
                  <a:pos x="T0" y="T1"/>
                </a:cxn>
                <a:cxn ang="0">
                  <a:pos x="T2" y="T3"/>
                </a:cxn>
                <a:cxn ang="0">
                  <a:pos x="T4" y="T5"/>
                </a:cxn>
              </a:cxnLst>
              <a:rect l="0" t="0" r="r" b="b"/>
              <a:pathLst>
                <a:path w="404" h="405">
                  <a:moveTo>
                    <a:pt x="404" y="4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5" name="Freeform 149"/>
            <p:cNvSpPr>
              <a:spLocks/>
            </p:cNvSpPr>
            <p:nvPr/>
          </p:nvSpPr>
          <p:spPr bwMode="auto">
            <a:xfrm>
              <a:off x="2482" y="976"/>
              <a:ext cx="113" cy="113"/>
            </a:xfrm>
            <a:custGeom>
              <a:avLst/>
              <a:gdLst>
                <a:gd name="T0" fmla="*/ 408 w 408"/>
                <a:gd name="T1" fmla="*/ 409 h 409"/>
                <a:gd name="T2" fmla="*/ 0 w 408"/>
                <a:gd name="T3" fmla="*/ 0 h 409"/>
                <a:gd name="T4" fmla="*/ 1 w 408"/>
                <a:gd name="T5" fmla="*/ 0 h 409"/>
              </a:gdLst>
              <a:ahLst/>
              <a:cxnLst>
                <a:cxn ang="0">
                  <a:pos x="T0" y="T1"/>
                </a:cxn>
                <a:cxn ang="0">
                  <a:pos x="T2" y="T3"/>
                </a:cxn>
                <a:cxn ang="0">
                  <a:pos x="T4" y="T5"/>
                </a:cxn>
              </a:cxnLst>
              <a:rect l="0" t="0" r="r" b="b"/>
              <a:pathLst>
                <a:path w="408" h="409">
                  <a:moveTo>
                    <a:pt x="408" y="4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6" name="Freeform 150"/>
            <p:cNvSpPr>
              <a:spLocks/>
            </p:cNvSpPr>
            <p:nvPr/>
          </p:nvSpPr>
          <p:spPr bwMode="auto">
            <a:xfrm>
              <a:off x="2520" y="947"/>
              <a:ext cx="115" cy="118"/>
            </a:xfrm>
            <a:custGeom>
              <a:avLst/>
              <a:gdLst>
                <a:gd name="T0" fmla="*/ 415 w 415"/>
                <a:gd name="T1" fmla="*/ 416 h 416"/>
                <a:gd name="T2" fmla="*/ 0 w 415"/>
                <a:gd name="T3" fmla="*/ 0 h 416"/>
                <a:gd name="T4" fmla="*/ 1 w 415"/>
                <a:gd name="T5" fmla="*/ 0 h 416"/>
              </a:gdLst>
              <a:ahLst/>
              <a:cxnLst>
                <a:cxn ang="0">
                  <a:pos x="T0" y="T1"/>
                </a:cxn>
                <a:cxn ang="0">
                  <a:pos x="T2" y="T3"/>
                </a:cxn>
                <a:cxn ang="0">
                  <a:pos x="T4" y="T5"/>
                </a:cxn>
              </a:cxnLst>
              <a:rect l="0" t="0" r="r" b="b"/>
              <a:pathLst>
                <a:path w="415" h="416">
                  <a:moveTo>
                    <a:pt x="415" y="41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7" name="Freeform 151"/>
            <p:cNvSpPr>
              <a:spLocks/>
            </p:cNvSpPr>
            <p:nvPr/>
          </p:nvSpPr>
          <p:spPr bwMode="auto">
            <a:xfrm>
              <a:off x="2560" y="923"/>
              <a:ext cx="118" cy="120"/>
            </a:xfrm>
            <a:custGeom>
              <a:avLst/>
              <a:gdLst>
                <a:gd name="T0" fmla="*/ 425 w 425"/>
                <a:gd name="T1" fmla="*/ 426 h 426"/>
                <a:gd name="T2" fmla="*/ 0 w 425"/>
                <a:gd name="T3" fmla="*/ 0 h 426"/>
                <a:gd name="T4" fmla="*/ 1 w 425"/>
                <a:gd name="T5" fmla="*/ 0 h 426"/>
              </a:gdLst>
              <a:ahLst/>
              <a:cxnLst>
                <a:cxn ang="0">
                  <a:pos x="T0" y="T1"/>
                </a:cxn>
                <a:cxn ang="0">
                  <a:pos x="T2" y="T3"/>
                </a:cxn>
                <a:cxn ang="0">
                  <a:pos x="T4" y="T5"/>
                </a:cxn>
              </a:cxnLst>
              <a:rect l="0" t="0" r="r" b="b"/>
              <a:pathLst>
                <a:path w="425" h="426">
                  <a:moveTo>
                    <a:pt x="425" y="4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8" name="Freeform 152"/>
            <p:cNvSpPr>
              <a:spLocks/>
            </p:cNvSpPr>
            <p:nvPr/>
          </p:nvSpPr>
          <p:spPr bwMode="auto">
            <a:xfrm>
              <a:off x="2602" y="900"/>
              <a:ext cx="122" cy="125"/>
            </a:xfrm>
            <a:custGeom>
              <a:avLst/>
              <a:gdLst>
                <a:gd name="T0" fmla="*/ 438 w 438"/>
                <a:gd name="T1" fmla="*/ 440 h 440"/>
                <a:gd name="T2" fmla="*/ 0 w 438"/>
                <a:gd name="T3" fmla="*/ 0 h 440"/>
                <a:gd name="T4" fmla="*/ 1 w 438"/>
                <a:gd name="T5" fmla="*/ 0 h 440"/>
              </a:gdLst>
              <a:ahLst/>
              <a:cxnLst>
                <a:cxn ang="0">
                  <a:pos x="T0" y="T1"/>
                </a:cxn>
                <a:cxn ang="0">
                  <a:pos x="T2" y="T3"/>
                </a:cxn>
                <a:cxn ang="0">
                  <a:pos x="T4" y="T5"/>
                </a:cxn>
              </a:cxnLst>
              <a:rect l="0" t="0" r="r" b="b"/>
              <a:pathLst>
                <a:path w="438" h="440">
                  <a:moveTo>
                    <a:pt x="438" y="4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29" name="Freeform 153"/>
            <p:cNvSpPr>
              <a:spLocks/>
            </p:cNvSpPr>
            <p:nvPr/>
          </p:nvSpPr>
          <p:spPr bwMode="auto">
            <a:xfrm>
              <a:off x="2649" y="882"/>
              <a:ext cx="126" cy="127"/>
            </a:xfrm>
            <a:custGeom>
              <a:avLst/>
              <a:gdLst>
                <a:gd name="T0" fmla="*/ 458 w 458"/>
                <a:gd name="T1" fmla="*/ 460 h 460"/>
                <a:gd name="T2" fmla="*/ 0 w 458"/>
                <a:gd name="T3" fmla="*/ 0 h 460"/>
                <a:gd name="T4" fmla="*/ 1 w 458"/>
                <a:gd name="T5" fmla="*/ 0 h 460"/>
              </a:gdLst>
              <a:ahLst/>
              <a:cxnLst>
                <a:cxn ang="0">
                  <a:pos x="T0" y="T1"/>
                </a:cxn>
                <a:cxn ang="0">
                  <a:pos x="T2" y="T3"/>
                </a:cxn>
                <a:cxn ang="0">
                  <a:pos x="T4" y="T5"/>
                </a:cxn>
              </a:cxnLst>
              <a:rect l="0" t="0" r="r" b="b"/>
              <a:pathLst>
                <a:path w="458" h="460">
                  <a:moveTo>
                    <a:pt x="458" y="4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0" name="Freeform 154"/>
            <p:cNvSpPr>
              <a:spLocks/>
            </p:cNvSpPr>
            <p:nvPr/>
          </p:nvSpPr>
          <p:spPr bwMode="auto">
            <a:xfrm>
              <a:off x="2698" y="867"/>
              <a:ext cx="122" cy="122"/>
            </a:xfrm>
            <a:custGeom>
              <a:avLst/>
              <a:gdLst>
                <a:gd name="T0" fmla="*/ 440 w 440"/>
                <a:gd name="T1" fmla="*/ 441 h 441"/>
                <a:gd name="T2" fmla="*/ 0 w 440"/>
                <a:gd name="T3" fmla="*/ 0 h 441"/>
                <a:gd name="T4" fmla="*/ 1 w 440"/>
                <a:gd name="T5" fmla="*/ 0 h 441"/>
              </a:gdLst>
              <a:ahLst/>
              <a:cxnLst>
                <a:cxn ang="0">
                  <a:pos x="T0" y="T1"/>
                </a:cxn>
                <a:cxn ang="0">
                  <a:pos x="T2" y="T3"/>
                </a:cxn>
                <a:cxn ang="0">
                  <a:pos x="T4" y="T5"/>
                </a:cxn>
              </a:cxnLst>
              <a:rect l="0" t="0" r="r" b="b"/>
              <a:pathLst>
                <a:path w="440" h="441">
                  <a:moveTo>
                    <a:pt x="440" y="4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1" name="Freeform 155"/>
            <p:cNvSpPr>
              <a:spLocks/>
            </p:cNvSpPr>
            <p:nvPr/>
          </p:nvSpPr>
          <p:spPr bwMode="auto">
            <a:xfrm>
              <a:off x="2749" y="854"/>
              <a:ext cx="71" cy="69"/>
            </a:xfrm>
            <a:custGeom>
              <a:avLst/>
              <a:gdLst>
                <a:gd name="T0" fmla="*/ 254 w 254"/>
                <a:gd name="T1" fmla="*/ 254 h 254"/>
                <a:gd name="T2" fmla="*/ 0 w 254"/>
                <a:gd name="T3" fmla="*/ 0 h 254"/>
                <a:gd name="T4" fmla="*/ 1 w 254"/>
                <a:gd name="T5" fmla="*/ 0 h 254"/>
              </a:gdLst>
              <a:ahLst/>
              <a:cxnLst>
                <a:cxn ang="0">
                  <a:pos x="T0" y="T1"/>
                </a:cxn>
                <a:cxn ang="0">
                  <a:pos x="T2" y="T3"/>
                </a:cxn>
                <a:cxn ang="0">
                  <a:pos x="T4" y="T5"/>
                </a:cxn>
              </a:cxnLst>
              <a:rect l="0" t="0" r="r" b="b"/>
              <a:pathLst>
                <a:path w="254" h="254">
                  <a:moveTo>
                    <a:pt x="254" y="2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2" name="Freeform 156"/>
            <p:cNvSpPr>
              <a:spLocks/>
            </p:cNvSpPr>
            <p:nvPr/>
          </p:nvSpPr>
          <p:spPr bwMode="auto">
            <a:xfrm>
              <a:off x="2804" y="845"/>
              <a:ext cx="16" cy="13"/>
            </a:xfrm>
            <a:custGeom>
              <a:avLst/>
              <a:gdLst>
                <a:gd name="T0" fmla="*/ 53 w 53"/>
                <a:gd name="T1" fmla="*/ 54 h 54"/>
                <a:gd name="T2" fmla="*/ 0 w 53"/>
                <a:gd name="T3" fmla="*/ 0 h 54"/>
                <a:gd name="T4" fmla="*/ 1 w 53"/>
                <a:gd name="T5" fmla="*/ 0 h 54"/>
              </a:gdLst>
              <a:ahLst/>
              <a:cxnLst>
                <a:cxn ang="0">
                  <a:pos x="T0" y="T1"/>
                </a:cxn>
                <a:cxn ang="0">
                  <a:pos x="T2" y="T3"/>
                </a:cxn>
                <a:cxn ang="0">
                  <a:pos x="T4" y="T5"/>
                </a:cxn>
              </a:cxnLst>
              <a:rect l="0" t="0" r="r" b="b"/>
              <a:pathLst>
                <a:path w="53" h="54">
                  <a:moveTo>
                    <a:pt x="53" y="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3" name="Freeform 157"/>
            <p:cNvSpPr>
              <a:spLocks/>
            </p:cNvSpPr>
            <p:nvPr/>
          </p:nvSpPr>
          <p:spPr bwMode="auto">
            <a:xfrm>
              <a:off x="2284" y="1750"/>
              <a:ext cx="336" cy="336"/>
            </a:xfrm>
            <a:custGeom>
              <a:avLst/>
              <a:gdLst>
                <a:gd name="T0" fmla="*/ 1205 w 1205"/>
                <a:gd name="T1" fmla="*/ 1207 h 1207"/>
                <a:gd name="T2" fmla="*/ 0 w 1205"/>
                <a:gd name="T3" fmla="*/ 0 h 1207"/>
                <a:gd name="T4" fmla="*/ 1 w 1205"/>
                <a:gd name="T5" fmla="*/ 0 h 1207"/>
              </a:gdLst>
              <a:ahLst/>
              <a:cxnLst>
                <a:cxn ang="0">
                  <a:pos x="T0" y="T1"/>
                </a:cxn>
                <a:cxn ang="0">
                  <a:pos x="T2" y="T3"/>
                </a:cxn>
                <a:cxn ang="0">
                  <a:pos x="T4" y="T5"/>
                </a:cxn>
              </a:cxnLst>
              <a:rect l="0" t="0" r="r" b="b"/>
              <a:pathLst>
                <a:path w="1205" h="1207">
                  <a:moveTo>
                    <a:pt x="1205" y="12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4" name="Freeform 158"/>
            <p:cNvSpPr>
              <a:spLocks/>
            </p:cNvSpPr>
            <p:nvPr/>
          </p:nvSpPr>
          <p:spPr bwMode="auto">
            <a:xfrm>
              <a:off x="2251" y="1652"/>
              <a:ext cx="467" cy="467"/>
            </a:xfrm>
            <a:custGeom>
              <a:avLst/>
              <a:gdLst>
                <a:gd name="T0" fmla="*/ 1683 w 1683"/>
                <a:gd name="T1" fmla="*/ 1685 h 1685"/>
                <a:gd name="T2" fmla="*/ 0 w 1683"/>
                <a:gd name="T3" fmla="*/ 0 h 1685"/>
                <a:gd name="T4" fmla="*/ 1 w 1683"/>
                <a:gd name="T5" fmla="*/ 0 h 1685"/>
              </a:gdLst>
              <a:ahLst/>
              <a:cxnLst>
                <a:cxn ang="0">
                  <a:pos x="T0" y="T1"/>
                </a:cxn>
                <a:cxn ang="0">
                  <a:pos x="T2" y="T3"/>
                </a:cxn>
                <a:cxn ang="0">
                  <a:pos x="T4" y="T5"/>
                </a:cxn>
              </a:cxnLst>
              <a:rect l="0" t="0" r="r" b="b"/>
              <a:pathLst>
                <a:path w="1683" h="1685">
                  <a:moveTo>
                    <a:pt x="1683" y="16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5" name="Freeform 159"/>
            <p:cNvSpPr>
              <a:spLocks/>
            </p:cNvSpPr>
            <p:nvPr/>
          </p:nvSpPr>
          <p:spPr bwMode="auto">
            <a:xfrm>
              <a:off x="2235" y="1572"/>
              <a:ext cx="532" cy="532"/>
            </a:xfrm>
            <a:custGeom>
              <a:avLst/>
              <a:gdLst>
                <a:gd name="T0" fmla="*/ 1910 w 1910"/>
                <a:gd name="T1" fmla="*/ 1913 h 1913"/>
                <a:gd name="T2" fmla="*/ 0 w 1910"/>
                <a:gd name="T3" fmla="*/ 0 h 1913"/>
                <a:gd name="T4" fmla="*/ 1 w 1910"/>
                <a:gd name="T5" fmla="*/ 0 h 1913"/>
              </a:gdLst>
              <a:ahLst/>
              <a:cxnLst>
                <a:cxn ang="0">
                  <a:pos x="T0" y="T1"/>
                </a:cxn>
                <a:cxn ang="0">
                  <a:pos x="T2" y="T3"/>
                </a:cxn>
                <a:cxn ang="0">
                  <a:pos x="T4" y="T5"/>
                </a:cxn>
              </a:cxnLst>
              <a:rect l="0" t="0" r="r" b="b"/>
              <a:pathLst>
                <a:path w="1910" h="1913">
                  <a:moveTo>
                    <a:pt x="1910" y="19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6" name="Freeform 160"/>
            <p:cNvSpPr>
              <a:spLocks/>
            </p:cNvSpPr>
            <p:nvPr/>
          </p:nvSpPr>
          <p:spPr bwMode="auto">
            <a:xfrm>
              <a:off x="2653" y="1926"/>
              <a:ext cx="136" cy="135"/>
            </a:xfrm>
            <a:custGeom>
              <a:avLst/>
              <a:gdLst>
                <a:gd name="T0" fmla="*/ 485 w 485"/>
                <a:gd name="T1" fmla="*/ 486 h 486"/>
                <a:gd name="T2" fmla="*/ 0 w 485"/>
                <a:gd name="T3" fmla="*/ 0 h 486"/>
                <a:gd name="T4" fmla="*/ 1 w 485"/>
                <a:gd name="T5" fmla="*/ 0 h 486"/>
              </a:gdLst>
              <a:ahLst/>
              <a:cxnLst>
                <a:cxn ang="0">
                  <a:pos x="T0" y="T1"/>
                </a:cxn>
                <a:cxn ang="0">
                  <a:pos x="T2" y="T3"/>
                </a:cxn>
                <a:cxn ang="0">
                  <a:pos x="T4" y="T5"/>
                </a:cxn>
              </a:cxnLst>
              <a:rect l="0" t="0" r="r" b="b"/>
              <a:pathLst>
                <a:path w="485" h="486">
                  <a:moveTo>
                    <a:pt x="485" y="4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7" name="Freeform 161"/>
            <p:cNvSpPr>
              <a:spLocks/>
            </p:cNvSpPr>
            <p:nvPr/>
          </p:nvSpPr>
          <p:spPr bwMode="auto">
            <a:xfrm>
              <a:off x="2231" y="1501"/>
              <a:ext cx="213" cy="213"/>
            </a:xfrm>
            <a:custGeom>
              <a:avLst/>
              <a:gdLst>
                <a:gd name="T0" fmla="*/ 768 w 768"/>
                <a:gd name="T1" fmla="*/ 770 h 770"/>
                <a:gd name="T2" fmla="*/ 0 w 768"/>
                <a:gd name="T3" fmla="*/ 0 h 770"/>
                <a:gd name="T4" fmla="*/ 1 w 768"/>
                <a:gd name="T5" fmla="*/ 0 h 770"/>
              </a:gdLst>
              <a:ahLst/>
              <a:cxnLst>
                <a:cxn ang="0">
                  <a:pos x="T0" y="T1"/>
                </a:cxn>
                <a:cxn ang="0">
                  <a:pos x="T2" y="T3"/>
                </a:cxn>
                <a:cxn ang="0">
                  <a:pos x="T4" y="T5"/>
                </a:cxn>
              </a:cxnLst>
              <a:rect l="0" t="0" r="r" b="b"/>
              <a:pathLst>
                <a:path w="768" h="770">
                  <a:moveTo>
                    <a:pt x="768" y="7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8" name="Freeform 162"/>
            <p:cNvSpPr>
              <a:spLocks/>
            </p:cNvSpPr>
            <p:nvPr/>
          </p:nvSpPr>
          <p:spPr bwMode="auto">
            <a:xfrm>
              <a:off x="2758" y="1966"/>
              <a:ext cx="69" cy="67"/>
            </a:xfrm>
            <a:custGeom>
              <a:avLst/>
              <a:gdLst>
                <a:gd name="T0" fmla="*/ 242 w 242"/>
                <a:gd name="T1" fmla="*/ 242 h 242"/>
                <a:gd name="T2" fmla="*/ 0 w 242"/>
                <a:gd name="T3" fmla="*/ 0 h 242"/>
                <a:gd name="T4" fmla="*/ 1 w 242"/>
                <a:gd name="T5" fmla="*/ 0 h 242"/>
              </a:gdLst>
              <a:ahLst/>
              <a:cxnLst>
                <a:cxn ang="0">
                  <a:pos x="T0" y="T1"/>
                </a:cxn>
                <a:cxn ang="0">
                  <a:pos x="T2" y="T3"/>
                </a:cxn>
                <a:cxn ang="0">
                  <a:pos x="T4" y="T5"/>
                </a:cxn>
              </a:cxnLst>
              <a:rect l="0" t="0" r="r" b="b"/>
              <a:pathLst>
                <a:path w="242" h="242">
                  <a:moveTo>
                    <a:pt x="242" y="2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39" name="Freeform 163"/>
            <p:cNvSpPr>
              <a:spLocks/>
            </p:cNvSpPr>
            <p:nvPr/>
          </p:nvSpPr>
          <p:spPr bwMode="auto">
            <a:xfrm>
              <a:off x="2231" y="1439"/>
              <a:ext cx="53" cy="51"/>
            </a:xfrm>
            <a:custGeom>
              <a:avLst/>
              <a:gdLst>
                <a:gd name="T0" fmla="*/ 186 w 186"/>
                <a:gd name="T1" fmla="*/ 185 h 185"/>
                <a:gd name="T2" fmla="*/ 0 w 186"/>
                <a:gd name="T3" fmla="*/ 0 h 185"/>
                <a:gd name="T4" fmla="*/ 1 w 186"/>
                <a:gd name="T5" fmla="*/ 0 h 185"/>
              </a:gdLst>
              <a:ahLst/>
              <a:cxnLst>
                <a:cxn ang="0">
                  <a:pos x="T0" y="T1"/>
                </a:cxn>
                <a:cxn ang="0">
                  <a:pos x="T2" y="T3"/>
                </a:cxn>
                <a:cxn ang="0">
                  <a:pos x="T4" y="T5"/>
                </a:cxn>
              </a:cxnLst>
              <a:rect l="0" t="0" r="r" b="b"/>
              <a:pathLst>
                <a:path w="186" h="185">
                  <a:moveTo>
                    <a:pt x="186" y="1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0" name="Freeform 164"/>
            <p:cNvSpPr>
              <a:spLocks/>
            </p:cNvSpPr>
            <p:nvPr/>
          </p:nvSpPr>
          <p:spPr bwMode="auto">
            <a:xfrm>
              <a:off x="2284" y="1490"/>
              <a:ext cx="120" cy="120"/>
            </a:xfrm>
            <a:custGeom>
              <a:avLst/>
              <a:gdLst>
                <a:gd name="T0" fmla="*/ 433 w 433"/>
                <a:gd name="T1" fmla="*/ 434 h 434"/>
                <a:gd name="T2" fmla="*/ 0 w 433"/>
                <a:gd name="T3" fmla="*/ 0 h 434"/>
                <a:gd name="T4" fmla="*/ 1 w 433"/>
                <a:gd name="T5" fmla="*/ 0 h 434"/>
              </a:gdLst>
              <a:ahLst/>
              <a:cxnLst>
                <a:cxn ang="0">
                  <a:pos x="T0" y="T1"/>
                </a:cxn>
                <a:cxn ang="0">
                  <a:pos x="T2" y="T3"/>
                </a:cxn>
                <a:cxn ang="0">
                  <a:pos x="T4" y="T5"/>
                </a:cxn>
              </a:cxnLst>
              <a:rect l="0" t="0" r="r" b="b"/>
              <a:pathLst>
                <a:path w="433" h="434">
                  <a:moveTo>
                    <a:pt x="433" y="4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1" name="Freeform 165"/>
            <p:cNvSpPr>
              <a:spLocks/>
            </p:cNvSpPr>
            <p:nvPr/>
          </p:nvSpPr>
          <p:spPr bwMode="auto">
            <a:xfrm>
              <a:off x="2836" y="1979"/>
              <a:ext cx="42" cy="42"/>
            </a:xfrm>
            <a:custGeom>
              <a:avLst/>
              <a:gdLst>
                <a:gd name="T0" fmla="*/ 149 w 149"/>
                <a:gd name="T1" fmla="*/ 150 h 150"/>
                <a:gd name="T2" fmla="*/ 0 w 149"/>
                <a:gd name="T3" fmla="*/ 0 h 150"/>
                <a:gd name="T4" fmla="*/ 1 w 149"/>
                <a:gd name="T5" fmla="*/ 0 h 150"/>
              </a:gdLst>
              <a:ahLst/>
              <a:cxnLst>
                <a:cxn ang="0">
                  <a:pos x="T0" y="T1"/>
                </a:cxn>
                <a:cxn ang="0">
                  <a:pos x="T2" y="T3"/>
                </a:cxn>
                <a:cxn ang="0">
                  <a:pos x="T4" y="T5"/>
                </a:cxn>
              </a:cxnLst>
              <a:rect l="0" t="0" r="r" b="b"/>
              <a:pathLst>
                <a:path w="149" h="150">
                  <a:moveTo>
                    <a:pt x="149" y="1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2" name="Freeform 166"/>
            <p:cNvSpPr>
              <a:spLocks/>
            </p:cNvSpPr>
            <p:nvPr/>
          </p:nvSpPr>
          <p:spPr bwMode="auto">
            <a:xfrm>
              <a:off x="2239" y="1381"/>
              <a:ext cx="109" cy="109"/>
            </a:xfrm>
            <a:custGeom>
              <a:avLst/>
              <a:gdLst>
                <a:gd name="T0" fmla="*/ 392 w 392"/>
                <a:gd name="T1" fmla="*/ 393 h 393"/>
                <a:gd name="T2" fmla="*/ 0 w 392"/>
                <a:gd name="T3" fmla="*/ 0 h 393"/>
                <a:gd name="T4" fmla="*/ 2 w 392"/>
                <a:gd name="T5" fmla="*/ 0 h 393"/>
              </a:gdLst>
              <a:ahLst/>
              <a:cxnLst>
                <a:cxn ang="0">
                  <a:pos x="T0" y="T1"/>
                </a:cxn>
                <a:cxn ang="0">
                  <a:pos x="T2" y="T3"/>
                </a:cxn>
                <a:cxn ang="0">
                  <a:pos x="T4" y="T5"/>
                </a:cxn>
              </a:cxnLst>
              <a:rect l="0" t="0" r="r" b="b"/>
              <a:pathLst>
                <a:path w="392" h="393">
                  <a:moveTo>
                    <a:pt x="392" y="393"/>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3" name="Freeform 167"/>
            <p:cNvSpPr>
              <a:spLocks/>
            </p:cNvSpPr>
            <p:nvPr/>
          </p:nvSpPr>
          <p:spPr bwMode="auto">
            <a:xfrm>
              <a:off x="2348" y="1490"/>
              <a:ext cx="43" cy="42"/>
            </a:xfrm>
            <a:custGeom>
              <a:avLst/>
              <a:gdLst>
                <a:gd name="T0" fmla="*/ 154 w 154"/>
                <a:gd name="T1" fmla="*/ 154 h 154"/>
                <a:gd name="T2" fmla="*/ 0 w 154"/>
                <a:gd name="T3" fmla="*/ 0 h 154"/>
                <a:gd name="T4" fmla="*/ 1 w 154"/>
                <a:gd name="T5" fmla="*/ 0 h 154"/>
              </a:gdLst>
              <a:ahLst/>
              <a:cxnLst>
                <a:cxn ang="0">
                  <a:pos x="T0" y="T1"/>
                </a:cxn>
                <a:cxn ang="0">
                  <a:pos x="T2" y="T3"/>
                </a:cxn>
                <a:cxn ang="0">
                  <a:pos x="T4" y="T5"/>
                </a:cxn>
              </a:cxnLst>
              <a:rect l="0" t="0" r="r" b="b"/>
              <a:pathLst>
                <a:path w="154" h="154">
                  <a:moveTo>
                    <a:pt x="154" y="1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4" name="Freeform 168"/>
            <p:cNvSpPr>
              <a:spLocks/>
            </p:cNvSpPr>
            <p:nvPr/>
          </p:nvSpPr>
          <p:spPr bwMode="auto">
            <a:xfrm>
              <a:off x="2251" y="1327"/>
              <a:ext cx="137" cy="140"/>
            </a:xfrm>
            <a:custGeom>
              <a:avLst/>
              <a:gdLst>
                <a:gd name="T0" fmla="*/ 499 w 499"/>
                <a:gd name="T1" fmla="*/ 501 h 501"/>
                <a:gd name="T2" fmla="*/ 0 w 499"/>
                <a:gd name="T3" fmla="*/ 0 h 501"/>
                <a:gd name="T4" fmla="*/ 1 w 499"/>
                <a:gd name="T5" fmla="*/ 0 h 501"/>
              </a:gdLst>
              <a:ahLst/>
              <a:cxnLst>
                <a:cxn ang="0">
                  <a:pos x="T0" y="T1"/>
                </a:cxn>
                <a:cxn ang="0">
                  <a:pos x="T2" y="T3"/>
                </a:cxn>
                <a:cxn ang="0">
                  <a:pos x="T4" y="T5"/>
                </a:cxn>
              </a:cxnLst>
              <a:rect l="0" t="0" r="r" b="b"/>
              <a:pathLst>
                <a:path w="499" h="501">
                  <a:moveTo>
                    <a:pt x="499" y="5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5" name="Freeform 169"/>
            <p:cNvSpPr>
              <a:spLocks/>
            </p:cNvSpPr>
            <p:nvPr/>
          </p:nvSpPr>
          <p:spPr bwMode="auto">
            <a:xfrm>
              <a:off x="2266" y="1278"/>
              <a:ext cx="129" cy="129"/>
            </a:xfrm>
            <a:custGeom>
              <a:avLst/>
              <a:gdLst>
                <a:gd name="T0" fmla="*/ 468 w 468"/>
                <a:gd name="T1" fmla="*/ 469 h 469"/>
                <a:gd name="T2" fmla="*/ 0 w 468"/>
                <a:gd name="T3" fmla="*/ 0 h 469"/>
                <a:gd name="T4" fmla="*/ 1 w 468"/>
                <a:gd name="T5" fmla="*/ 0 h 469"/>
              </a:gdLst>
              <a:ahLst/>
              <a:cxnLst>
                <a:cxn ang="0">
                  <a:pos x="T0" y="T1"/>
                </a:cxn>
                <a:cxn ang="0">
                  <a:pos x="T2" y="T3"/>
                </a:cxn>
                <a:cxn ang="0">
                  <a:pos x="T4" y="T5"/>
                </a:cxn>
              </a:cxnLst>
              <a:rect l="0" t="0" r="r" b="b"/>
              <a:pathLst>
                <a:path w="468" h="469">
                  <a:moveTo>
                    <a:pt x="468" y="4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6" name="Freeform 170"/>
            <p:cNvSpPr>
              <a:spLocks/>
            </p:cNvSpPr>
            <p:nvPr/>
          </p:nvSpPr>
          <p:spPr bwMode="auto">
            <a:xfrm>
              <a:off x="2284" y="1232"/>
              <a:ext cx="124" cy="122"/>
            </a:xfrm>
            <a:custGeom>
              <a:avLst/>
              <a:gdLst>
                <a:gd name="T0" fmla="*/ 446 w 446"/>
                <a:gd name="T1" fmla="*/ 447 h 447"/>
                <a:gd name="T2" fmla="*/ 0 w 446"/>
                <a:gd name="T3" fmla="*/ 0 h 447"/>
                <a:gd name="T4" fmla="*/ 1 w 446"/>
                <a:gd name="T5" fmla="*/ 0 h 447"/>
              </a:gdLst>
              <a:ahLst/>
              <a:cxnLst>
                <a:cxn ang="0">
                  <a:pos x="T0" y="T1"/>
                </a:cxn>
                <a:cxn ang="0">
                  <a:pos x="T2" y="T3"/>
                </a:cxn>
                <a:cxn ang="0">
                  <a:pos x="T4" y="T5"/>
                </a:cxn>
              </a:cxnLst>
              <a:rect l="0" t="0" r="r" b="b"/>
              <a:pathLst>
                <a:path w="446" h="447">
                  <a:moveTo>
                    <a:pt x="446" y="44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7" name="Freeform 171"/>
            <p:cNvSpPr>
              <a:spLocks/>
            </p:cNvSpPr>
            <p:nvPr/>
          </p:nvSpPr>
          <p:spPr bwMode="auto">
            <a:xfrm>
              <a:off x="2304" y="1187"/>
              <a:ext cx="120" cy="120"/>
            </a:xfrm>
            <a:custGeom>
              <a:avLst/>
              <a:gdLst>
                <a:gd name="T0" fmla="*/ 431 w 431"/>
                <a:gd name="T1" fmla="*/ 431 h 431"/>
                <a:gd name="T2" fmla="*/ 0 w 431"/>
                <a:gd name="T3" fmla="*/ 0 h 431"/>
                <a:gd name="T4" fmla="*/ 1 w 431"/>
                <a:gd name="T5" fmla="*/ 0 h 431"/>
              </a:gdLst>
              <a:ahLst/>
              <a:cxnLst>
                <a:cxn ang="0">
                  <a:pos x="T0" y="T1"/>
                </a:cxn>
                <a:cxn ang="0">
                  <a:pos x="T2" y="T3"/>
                </a:cxn>
                <a:cxn ang="0">
                  <a:pos x="T4" y="T5"/>
                </a:cxn>
              </a:cxnLst>
              <a:rect l="0" t="0" r="r" b="b"/>
              <a:pathLst>
                <a:path w="431" h="431">
                  <a:moveTo>
                    <a:pt x="431" y="4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8" name="Freeform 172"/>
            <p:cNvSpPr>
              <a:spLocks/>
            </p:cNvSpPr>
            <p:nvPr/>
          </p:nvSpPr>
          <p:spPr bwMode="auto">
            <a:xfrm>
              <a:off x="2328" y="1145"/>
              <a:ext cx="116" cy="118"/>
            </a:xfrm>
            <a:custGeom>
              <a:avLst/>
              <a:gdLst>
                <a:gd name="T0" fmla="*/ 419 w 419"/>
                <a:gd name="T1" fmla="*/ 420 h 420"/>
                <a:gd name="T2" fmla="*/ 0 w 419"/>
                <a:gd name="T3" fmla="*/ 0 h 420"/>
                <a:gd name="T4" fmla="*/ 1 w 419"/>
                <a:gd name="T5" fmla="*/ 0 h 420"/>
              </a:gdLst>
              <a:ahLst/>
              <a:cxnLst>
                <a:cxn ang="0">
                  <a:pos x="T0" y="T1"/>
                </a:cxn>
                <a:cxn ang="0">
                  <a:pos x="T2" y="T3"/>
                </a:cxn>
                <a:cxn ang="0">
                  <a:pos x="T4" y="T5"/>
                </a:cxn>
              </a:cxnLst>
              <a:rect l="0" t="0" r="r" b="b"/>
              <a:pathLst>
                <a:path w="419" h="420">
                  <a:moveTo>
                    <a:pt x="419" y="4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49" name="Freeform 173"/>
            <p:cNvSpPr>
              <a:spLocks/>
            </p:cNvSpPr>
            <p:nvPr/>
          </p:nvSpPr>
          <p:spPr bwMode="auto">
            <a:xfrm>
              <a:off x="2355" y="1107"/>
              <a:ext cx="114" cy="114"/>
            </a:xfrm>
            <a:custGeom>
              <a:avLst/>
              <a:gdLst>
                <a:gd name="T0" fmla="*/ 411 w 411"/>
                <a:gd name="T1" fmla="*/ 412 h 412"/>
                <a:gd name="T2" fmla="*/ 0 w 411"/>
                <a:gd name="T3" fmla="*/ 0 h 412"/>
                <a:gd name="T4" fmla="*/ 1 w 411"/>
                <a:gd name="T5" fmla="*/ 0 h 412"/>
              </a:gdLst>
              <a:ahLst/>
              <a:cxnLst>
                <a:cxn ang="0">
                  <a:pos x="T0" y="T1"/>
                </a:cxn>
                <a:cxn ang="0">
                  <a:pos x="T2" y="T3"/>
                </a:cxn>
                <a:cxn ang="0">
                  <a:pos x="T4" y="T5"/>
                </a:cxn>
              </a:cxnLst>
              <a:rect l="0" t="0" r="r" b="b"/>
              <a:pathLst>
                <a:path w="411" h="412">
                  <a:moveTo>
                    <a:pt x="411" y="4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0" name="Freeform 174"/>
            <p:cNvSpPr>
              <a:spLocks/>
            </p:cNvSpPr>
            <p:nvPr/>
          </p:nvSpPr>
          <p:spPr bwMode="auto">
            <a:xfrm>
              <a:off x="2382" y="1072"/>
              <a:ext cx="113" cy="111"/>
            </a:xfrm>
            <a:custGeom>
              <a:avLst/>
              <a:gdLst>
                <a:gd name="T0" fmla="*/ 406 w 406"/>
                <a:gd name="T1" fmla="*/ 407 h 407"/>
                <a:gd name="T2" fmla="*/ 0 w 406"/>
                <a:gd name="T3" fmla="*/ 0 h 407"/>
                <a:gd name="T4" fmla="*/ 1 w 406"/>
                <a:gd name="T5" fmla="*/ 0 h 407"/>
              </a:gdLst>
              <a:ahLst/>
              <a:cxnLst>
                <a:cxn ang="0">
                  <a:pos x="T0" y="T1"/>
                </a:cxn>
                <a:cxn ang="0">
                  <a:pos x="T2" y="T3"/>
                </a:cxn>
                <a:cxn ang="0">
                  <a:pos x="T4" y="T5"/>
                </a:cxn>
              </a:cxnLst>
              <a:rect l="0" t="0" r="r" b="b"/>
              <a:pathLst>
                <a:path w="406" h="407">
                  <a:moveTo>
                    <a:pt x="406" y="4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1" name="Freeform 175"/>
            <p:cNvSpPr>
              <a:spLocks/>
            </p:cNvSpPr>
            <p:nvPr/>
          </p:nvSpPr>
          <p:spPr bwMode="auto">
            <a:xfrm>
              <a:off x="2413" y="1036"/>
              <a:ext cx="113" cy="113"/>
            </a:xfrm>
            <a:custGeom>
              <a:avLst/>
              <a:gdLst>
                <a:gd name="T0" fmla="*/ 405 w 405"/>
                <a:gd name="T1" fmla="*/ 406 h 406"/>
                <a:gd name="T2" fmla="*/ 0 w 405"/>
                <a:gd name="T3" fmla="*/ 0 h 406"/>
                <a:gd name="T4" fmla="*/ 1 w 405"/>
                <a:gd name="T5" fmla="*/ 0 h 406"/>
              </a:gdLst>
              <a:ahLst/>
              <a:cxnLst>
                <a:cxn ang="0">
                  <a:pos x="T0" y="T1"/>
                </a:cxn>
                <a:cxn ang="0">
                  <a:pos x="T2" y="T3"/>
                </a:cxn>
                <a:cxn ang="0">
                  <a:pos x="T4" y="T5"/>
                </a:cxn>
              </a:cxnLst>
              <a:rect l="0" t="0" r="r" b="b"/>
              <a:pathLst>
                <a:path w="405" h="406">
                  <a:moveTo>
                    <a:pt x="405" y="4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2" name="Freeform 176"/>
            <p:cNvSpPr>
              <a:spLocks/>
            </p:cNvSpPr>
            <p:nvPr/>
          </p:nvSpPr>
          <p:spPr bwMode="auto">
            <a:xfrm>
              <a:off x="2446" y="1005"/>
              <a:ext cx="114" cy="113"/>
            </a:xfrm>
            <a:custGeom>
              <a:avLst/>
              <a:gdLst>
                <a:gd name="T0" fmla="*/ 404 w 404"/>
                <a:gd name="T1" fmla="*/ 405 h 405"/>
                <a:gd name="T2" fmla="*/ 0 w 404"/>
                <a:gd name="T3" fmla="*/ 0 h 405"/>
                <a:gd name="T4" fmla="*/ 1 w 404"/>
                <a:gd name="T5" fmla="*/ 0 h 405"/>
              </a:gdLst>
              <a:ahLst/>
              <a:cxnLst>
                <a:cxn ang="0">
                  <a:pos x="T0" y="T1"/>
                </a:cxn>
                <a:cxn ang="0">
                  <a:pos x="T2" y="T3"/>
                </a:cxn>
                <a:cxn ang="0">
                  <a:pos x="T4" y="T5"/>
                </a:cxn>
              </a:cxnLst>
              <a:rect l="0" t="0" r="r" b="b"/>
              <a:pathLst>
                <a:path w="404" h="405">
                  <a:moveTo>
                    <a:pt x="404" y="4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3" name="Freeform 177"/>
            <p:cNvSpPr>
              <a:spLocks/>
            </p:cNvSpPr>
            <p:nvPr/>
          </p:nvSpPr>
          <p:spPr bwMode="auto">
            <a:xfrm>
              <a:off x="2482" y="976"/>
              <a:ext cx="113" cy="113"/>
            </a:xfrm>
            <a:custGeom>
              <a:avLst/>
              <a:gdLst>
                <a:gd name="T0" fmla="*/ 408 w 408"/>
                <a:gd name="T1" fmla="*/ 409 h 409"/>
                <a:gd name="T2" fmla="*/ 0 w 408"/>
                <a:gd name="T3" fmla="*/ 0 h 409"/>
                <a:gd name="T4" fmla="*/ 1 w 408"/>
                <a:gd name="T5" fmla="*/ 0 h 409"/>
              </a:gdLst>
              <a:ahLst/>
              <a:cxnLst>
                <a:cxn ang="0">
                  <a:pos x="T0" y="T1"/>
                </a:cxn>
                <a:cxn ang="0">
                  <a:pos x="T2" y="T3"/>
                </a:cxn>
                <a:cxn ang="0">
                  <a:pos x="T4" y="T5"/>
                </a:cxn>
              </a:cxnLst>
              <a:rect l="0" t="0" r="r" b="b"/>
              <a:pathLst>
                <a:path w="408" h="409">
                  <a:moveTo>
                    <a:pt x="408" y="4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4" name="Freeform 178"/>
            <p:cNvSpPr>
              <a:spLocks/>
            </p:cNvSpPr>
            <p:nvPr/>
          </p:nvSpPr>
          <p:spPr bwMode="auto">
            <a:xfrm>
              <a:off x="2520" y="947"/>
              <a:ext cx="115" cy="118"/>
            </a:xfrm>
            <a:custGeom>
              <a:avLst/>
              <a:gdLst>
                <a:gd name="T0" fmla="*/ 415 w 415"/>
                <a:gd name="T1" fmla="*/ 416 h 416"/>
                <a:gd name="T2" fmla="*/ 0 w 415"/>
                <a:gd name="T3" fmla="*/ 0 h 416"/>
                <a:gd name="T4" fmla="*/ 1 w 415"/>
                <a:gd name="T5" fmla="*/ 0 h 416"/>
              </a:gdLst>
              <a:ahLst/>
              <a:cxnLst>
                <a:cxn ang="0">
                  <a:pos x="T0" y="T1"/>
                </a:cxn>
                <a:cxn ang="0">
                  <a:pos x="T2" y="T3"/>
                </a:cxn>
                <a:cxn ang="0">
                  <a:pos x="T4" y="T5"/>
                </a:cxn>
              </a:cxnLst>
              <a:rect l="0" t="0" r="r" b="b"/>
              <a:pathLst>
                <a:path w="415" h="416">
                  <a:moveTo>
                    <a:pt x="415" y="41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5" name="Freeform 179"/>
            <p:cNvSpPr>
              <a:spLocks/>
            </p:cNvSpPr>
            <p:nvPr/>
          </p:nvSpPr>
          <p:spPr bwMode="auto">
            <a:xfrm>
              <a:off x="2560" y="923"/>
              <a:ext cx="118" cy="120"/>
            </a:xfrm>
            <a:custGeom>
              <a:avLst/>
              <a:gdLst>
                <a:gd name="T0" fmla="*/ 425 w 425"/>
                <a:gd name="T1" fmla="*/ 426 h 426"/>
                <a:gd name="T2" fmla="*/ 0 w 425"/>
                <a:gd name="T3" fmla="*/ 0 h 426"/>
                <a:gd name="T4" fmla="*/ 1 w 425"/>
                <a:gd name="T5" fmla="*/ 0 h 426"/>
              </a:gdLst>
              <a:ahLst/>
              <a:cxnLst>
                <a:cxn ang="0">
                  <a:pos x="T0" y="T1"/>
                </a:cxn>
                <a:cxn ang="0">
                  <a:pos x="T2" y="T3"/>
                </a:cxn>
                <a:cxn ang="0">
                  <a:pos x="T4" y="T5"/>
                </a:cxn>
              </a:cxnLst>
              <a:rect l="0" t="0" r="r" b="b"/>
              <a:pathLst>
                <a:path w="425" h="426">
                  <a:moveTo>
                    <a:pt x="425" y="4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6" name="Freeform 180"/>
            <p:cNvSpPr>
              <a:spLocks/>
            </p:cNvSpPr>
            <p:nvPr/>
          </p:nvSpPr>
          <p:spPr bwMode="auto">
            <a:xfrm>
              <a:off x="2602" y="900"/>
              <a:ext cx="122" cy="125"/>
            </a:xfrm>
            <a:custGeom>
              <a:avLst/>
              <a:gdLst>
                <a:gd name="T0" fmla="*/ 438 w 438"/>
                <a:gd name="T1" fmla="*/ 440 h 440"/>
                <a:gd name="T2" fmla="*/ 0 w 438"/>
                <a:gd name="T3" fmla="*/ 0 h 440"/>
                <a:gd name="T4" fmla="*/ 1 w 438"/>
                <a:gd name="T5" fmla="*/ 0 h 440"/>
              </a:gdLst>
              <a:ahLst/>
              <a:cxnLst>
                <a:cxn ang="0">
                  <a:pos x="T0" y="T1"/>
                </a:cxn>
                <a:cxn ang="0">
                  <a:pos x="T2" y="T3"/>
                </a:cxn>
                <a:cxn ang="0">
                  <a:pos x="T4" y="T5"/>
                </a:cxn>
              </a:cxnLst>
              <a:rect l="0" t="0" r="r" b="b"/>
              <a:pathLst>
                <a:path w="438" h="440">
                  <a:moveTo>
                    <a:pt x="438" y="4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7" name="Freeform 181"/>
            <p:cNvSpPr>
              <a:spLocks/>
            </p:cNvSpPr>
            <p:nvPr/>
          </p:nvSpPr>
          <p:spPr bwMode="auto">
            <a:xfrm>
              <a:off x="2649" y="882"/>
              <a:ext cx="126" cy="127"/>
            </a:xfrm>
            <a:custGeom>
              <a:avLst/>
              <a:gdLst>
                <a:gd name="T0" fmla="*/ 458 w 458"/>
                <a:gd name="T1" fmla="*/ 460 h 460"/>
                <a:gd name="T2" fmla="*/ 0 w 458"/>
                <a:gd name="T3" fmla="*/ 0 h 460"/>
                <a:gd name="T4" fmla="*/ 1 w 458"/>
                <a:gd name="T5" fmla="*/ 0 h 460"/>
              </a:gdLst>
              <a:ahLst/>
              <a:cxnLst>
                <a:cxn ang="0">
                  <a:pos x="T0" y="T1"/>
                </a:cxn>
                <a:cxn ang="0">
                  <a:pos x="T2" y="T3"/>
                </a:cxn>
                <a:cxn ang="0">
                  <a:pos x="T4" y="T5"/>
                </a:cxn>
              </a:cxnLst>
              <a:rect l="0" t="0" r="r" b="b"/>
              <a:pathLst>
                <a:path w="458" h="460">
                  <a:moveTo>
                    <a:pt x="458" y="4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8" name="Freeform 182"/>
            <p:cNvSpPr>
              <a:spLocks/>
            </p:cNvSpPr>
            <p:nvPr/>
          </p:nvSpPr>
          <p:spPr bwMode="auto">
            <a:xfrm>
              <a:off x="2698" y="867"/>
              <a:ext cx="122" cy="122"/>
            </a:xfrm>
            <a:custGeom>
              <a:avLst/>
              <a:gdLst>
                <a:gd name="T0" fmla="*/ 440 w 440"/>
                <a:gd name="T1" fmla="*/ 441 h 441"/>
                <a:gd name="T2" fmla="*/ 0 w 440"/>
                <a:gd name="T3" fmla="*/ 0 h 441"/>
                <a:gd name="T4" fmla="*/ 1 w 440"/>
                <a:gd name="T5" fmla="*/ 0 h 441"/>
              </a:gdLst>
              <a:ahLst/>
              <a:cxnLst>
                <a:cxn ang="0">
                  <a:pos x="T0" y="T1"/>
                </a:cxn>
                <a:cxn ang="0">
                  <a:pos x="T2" y="T3"/>
                </a:cxn>
                <a:cxn ang="0">
                  <a:pos x="T4" y="T5"/>
                </a:cxn>
              </a:cxnLst>
              <a:rect l="0" t="0" r="r" b="b"/>
              <a:pathLst>
                <a:path w="440" h="441">
                  <a:moveTo>
                    <a:pt x="440" y="4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59" name="Freeform 183"/>
            <p:cNvSpPr>
              <a:spLocks/>
            </p:cNvSpPr>
            <p:nvPr/>
          </p:nvSpPr>
          <p:spPr bwMode="auto">
            <a:xfrm>
              <a:off x="2749" y="854"/>
              <a:ext cx="71" cy="69"/>
            </a:xfrm>
            <a:custGeom>
              <a:avLst/>
              <a:gdLst>
                <a:gd name="T0" fmla="*/ 254 w 254"/>
                <a:gd name="T1" fmla="*/ 254 h 254"/>
                <a:gd name="T2" fmla="*/ 0 w 254"/>
                <a:gd name="T3" fmla="*/ 0 h 254"/>
                <a:gd name="T4" fmla="*/ 1 w 254"/>
                <a:gd name="T5" fmla="*/ 0 h 254"/>
              </a:gdLst>
              <a:ahLst/>
              <a:cxnLst>
                <a:cxn ang="0">
                  <a:pos x="T0" y="T1"/>
                </a:cxn>
                <a:cxn ang="0">
                  <a:pos x="T2" y="T3"/>
                </a:cxn>
                <a:cxn ang="0">
                  <a:pos x="T4" y="T5"/>
                </a:cxn>
              </a:cxnLst>
              <a:rect l="0" t="0" r="r" b="b"/>
              <a:pathLst>
                <a:path w="254" h="254">
                  <a:moveTo>
                    <a:pt x="254" y="2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60" name="Freeform 184"/>
            <p:cNvSpPr>
              <a:spLocks/>
            </p:cNvSpPr>
            <p:nvPr/>
          </p:nvSpPr>
          <p:spPr bwMode="auto">
            <a:xfrm>
              <a:off x="2804" y="845"/>
              <a:ext cx="16" cy="13"/>
            </a:xfrm>
            <a:custGeom>
              <a:avLst/>
              <a:gdLst>
                <a:gd name="T0" fmla="*/ 53 w 53"/>
                <a:gd name="T1" fmla="*/ 54 h 54"/>
                <a:gd name="T2" fmla="*/ 0 w 53"/>
                <a:gd name="T3" fmla="*/ 0 h 54"/>
                <a:gd name="T4" fmla="*/ 1 w 53"/>
                <a:gd name="T5" fmla="*/ 0 h 54"/>
              </a:gdLst>
              <a:ahLst/>
              <a:cxnLst>
                <a:cxn ang="0">
                  <a:pos x="T0" y="T1"/>
                </a:cxn>
                <a:cxn ang="0">
                  <a:pos x="T2" y="T3"/>
                </a:cxn>
                <a:cxn ang="0">
                  <a:pos x="T4" y="T5"/>
                </a:cxn>
              </a:cxnLst>
              <a:rect l="0" t="0" r="r" b="b"/>
              <a:pathLst>
                <a:path w="53" h="54">
                  <a:moveTo>
                    <a:pt x="53" y="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24762" name="Text Box 186"/>
          <p:cNvSpPr txBox="1">
            <a:spLocks noChangeArrowheads="1"/>
          </p:cNvSpPr>
          <p:nvPr/>
        </p:nvSpPr>
        <p:spPr bwMode="auto">
          <a:xfrm>
            <a:off x="-1524000" y="6126163"/>
            <a:ext cx="7543800"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200" i="0">
                <a:solidFill>
                  <a:schemeClr val="bg1"/>
                </a:solidFill>
                <a:effectLst>
                  <a:outerShdw blurRad="38100" dist="38100" dir="2700000" algn="tl">
                    <a:srgbClr val="808080"/>
                  </a:outerShdw>
                </a:effectLst>
                <a:latin typeface="Times New Roman" pitchFamily="18" charset="0"/>
              </a:rPr>
              <a:t>BUSHED BEARING</a:t>
            </a:r>
          </a:p>
        </p:txBody>
      </p:sp>
      <p:grpSp>
        <p:nvGrpSpPr>
          <p:cNvPr id="24764" name="Group 188"/>
          <p:cNvGrpSpPr>
            <a:grpSpLocks/>
          </p:cNvGrpSpPr>
          <p:nvPr/>
        </p:nvGrpSpPr>
        <p:grpSpPr bwMode="auto">
          <a:xfrm>
            <a:off x="3937000" y="609600"/>
            <a:ext cx="4826000" cy="3241675"/>
            <a:chOff x="720" y="480"/>
            <a:chExt cx="4160" cy="2794"/>
          </a:xfrm>
        </p:grpSpPr>
        <p:sp>
          <p:nvSpPr>
            <p:cNvPr id="24765" name="Freeform 189"/>
            <p:cNvSpPr>
              <a:spLocks/>
            </p:cNvSpPr>
            <p:nvPr/>
          </p:nvSpPr>
          <p:spPr bwMode="auto">
            <a:xfrm>
              <a:off x="3611" y="2729"/>
              <a:ext cx="483" cy="484"/>
            </a:xfrm>
            <a:custGeom>
              <a:avLst/>
              <a:gdLst>
                <a:gd name="T0" fmla="*/ 2278 w 2278"/>
                <a:gd name="T1" fmla="*/ 2280 h 2280"/>
                <a:gd name="T2" fmla="*/ 0 w 2278"/>
                <a:gd name="T3" fmla="*/ 0 h 2280"/>
                <a:gd name="T4" fmla="*/ 1 w 2278"/>
                <a:gd name="T5" fmla="*/ 0 h 2280"/>
              </a:gdLst>
              <a:ahLst/>
              <a:cxnLst>
                <a:cxn ang="0">
                  <a:pos x="T0" y="T1"/>
                </a:cxn>
                <a:cxn ang="0">
                  <a:pos x="T2" y="T3"/>
                </a:cxn>
                <a:cxn ang="0">
                  <a:pos x="T4" y="T5"/>
                </a:cxn>
              </a:cxnLst>
              <a:rect l="0" t="0" r="r" b="b"/>
              <a:pathLst>
                <a:path w="2278" h="2280">
                  <a:moveTo>
                    <a:pt x="2278" y="22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24766" name="Group 190"/>
            <p:cNvGrpSpPr>
              <a:grpSpLocks/>
            </p:cNvGrpSpPr>
            <p:nvPr/>
          </p:nvGrpSpPr>
          <p:grpSpPr bwMode="auto">
            <a:xfrm>
              <a:off x="720" y="480"/>
              <a:ext cx="4160" cy="2794"/>
              <a:chOff x="720" y="480"/>
              <a:chExt cx="4160" cy="2794"/>
            </a:xfrm>
          </p:grpSpPr>
          <p:sp>
            <p:nvSpPr>
              <p:cNvPr id="24767" name="Freeform 191"/>
              <p:cNvSpPr>
                <a:spLocks/>
              </p:cNvSpPr>
              <p:nvPr/>
            </p:nvSpPr>
            <p:spPr bwMode="auto">
              <a:xfrm>
                <a:off x="2799" y="480"/>
                <a:ext cx="2" cy="2792"/>
              </a:xfrm>
              <a:custGeom>
                <a:avLst/>
                <a:gdLst>
                  <a:gd name="T0" fmla="*/ 0 w 1"/>
                  <a:gd name="T1" fmla="*/ 0 h 13151"/>
                  <a:gd name="T2" fmla="*/ 0 w 1"/>
                  <a:gd name="T3" fmla="*/ 13151 h 13151"/>
                  <a:gd name="T4" fmla="*/ 1 w 1"/>
                  <a:gd name="T5" fmla="*/ 13151 h 13151"/>
                </a:gdLst>
                <a:ahLst/>
                <a:cxnLst>
                  <a:cxn ang="0">
                    <a:pos x="T0" y="T1"/>
                  </a:cxn>
                  <a:cxn ang="0">
                    <a:pos x="T2" y="T3"/>
                  </a:cxn>
                  <a:cxn ang="0">
                    <a:pos x="T4" y="T5"/>
                  </a:cxn>
                </a:cxnLst>
                <a:rect l="0" t="0" r="r" b="b"/>
                <a:pathLst>
                  <a:path w="1" h="13151">
                    <a:moveTo>
                      <a:pt x="0" y="0"/>
                    </a:moveTo>
                    <a:lnTo>
                      <a:pt x="0" y="13151"/>
                    </a:lnTo>
                    <a:lnTo>
                      <a:pt x="1" y="13151"/>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68" name="Freeform 192"/>
              <p:cNvSpPr>
                <a:spLocks/>
              </p:cNvSpPr>
              <p:nvPr/>
            </p:nvSpPr>
            <p:spPr bwMode="auto">
              <a:xfrm>
                <a:off x="720" y="3272"/>
                <a:ext cx="4158" cy="2"/>
              </a:xfrm>
              <a:custGeom>
                <a:avLst/>
                <a:gdLst>
                  <a:gd name="T0" fmla="*/ 0 w 19583"/>
                  <a:gd name="T1" fmla="*/ 19582 w 19583"/>
                  <a:gd name="T2" fmla="*/ 19583 w 19583"/>
                </a:gdLst>
                <a:ahLst/>
                <a:cxnLst>
                  <a:cxn ang="0">
                    <a:pos x="T0" y="0"/>
                  </a:cxn>
                  <a:cxn ang="0">
                    <a:pos x="T1" y="0"/>
                  </a:cxn>
                  <a:cxn ang="0">
                    <a:pos x="T2" y="0"/>
                  </a:cxn>
                </a:cxnLst>
                <a:rect l="0" t="0" r="r" b="b"/>
                <a:pathLst>
                  <a:path w="19583">
                    <a:moveTo>
                      <a:pt x="0" y="0"/>
                    </a:moveTo>
                    <a:lnTo>
                      <a:pt x="19582" y="0"/>
                    </a:lnTo>
                    <a:lnTo>
                      <a:pt x="195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69" name="Freeform 193"/>
              <p:cNvSpPr>
                <a:spLocks/>
              </p:cNvSpPr>
              <p:nvPr/>
            </p:nvSpPr>
            <p:spPr bwMode="auto">
              <a:xfrm>
                <a:off x="2301" y="2601"/>
                <a:ext cx="996" cy="2"/>
              </a:xfrm>
              <a:custGeom>
                <a:avLst/>
                <a:gdLst>
                  <a:gd name="T0" fmla="*/ 0 w 4686"/>
                  <a:gd name="T1" fmla="*/ 4684 w 4686"/>
                  <a:gd name="T2" fmla="*/ 4686 w 4686"/>
                </a:gdLst>
                <a:ahLst/>
                <a:cxnLst>
                  <a:cxn ang="0">
                    <a:pos x="T0" y="0"/>
                  </a:cxn>
                  <a:cxn ang="0">
                    <a:pos x="T1" y="0"/>
                  </a:cxn>
                  <a:cxn ang="0">
                    <a:pos x="T2" y="0"/>
                  </a:cxn>
                </a:cxnLst>
                <a:rect l="0" t="0" r="r" b="b"/>
                <a:pathLst>
                  <a:path w="4686">
                    <a:moveTo>
                      <a:pt x="0" y="0"/>
                    </a:moveTo>
                    <a:lnTo>
                      <a:pt x="4684" y="0"/>
                    </a:lnTo>
                    <a:lnTo>
                      <a:pt x="46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0" name="Freeform 194"/>
              <p:cNvSpPr>
                <a:spLocks/>
              </p:cNvSpPr>
              <p:nvPr/>
            </p:nvSpPr>
            <p:spPr bwMode="auto">
              <a:xfrm>
                <a:off x="2301" y="2601"/>
                <a:ext cx="996" cy="53"/>
              </a:xfrm>
              <a:custGeom>
                <a:avLst/>
                <a:gdLst>
                  <a:gd name="T0" fmla="*/ 0 w 4686"/>
                  <a:gd name="T1" fmla="*/ 0 h 255"/>
                  <a:gd name="T2" fmla="*/ 1555 w 4686"/>
                  <a:gd name="T3" fmla="*/ 255 h 255"/>
                  <a:gd name="T4" fmla="*/ 3130 w 4686"/>
                  <a:gd name="T5" fmla="*/ 255 h 255"/>
                  <a:gd name="T6" fmla="*/ 4684 w 4686"/>
                  <a:gd name="T7" fmla="*/ 0 h 255"/>
                  <a:gd name="T8" fmla="*/ 4686 w 4686"/>
                  <a:gd name="T9" fmla="*/ 0 h 255"/>
                </a:gdLst>
                <a:ahLst/>
                <a:cxnLst>
                  <a:cxn ang="0">
                    <a:pos x="T0" y="T1"/>
                  </a:cxn>
                  <a:cxn ang="0">
                    <a:pos x="T2" y="T3"/>
                  </a:cxn>
                  <a:cxn ang="0">
                    <a:pos x="T4" y="T5"/>
                  </a:cxn>
                  <a:cxn ang="0">
                    <a:pos x="T6" y="T7"/>
                  </a:cxn>
                  <a:cxn ang="0">
                    <a:pos x="T8" y="T9"/>
                  </a:cxn>
                </a:cxnLst>
                <a:rect l="0" t="0" r="r" b="b"/>
                <a:pathLst>
                  <a:path w="4686" h="255">
                    <a:moveTo>
                      <a:pt x="0" y="0"/>
                    </a:moveTo>
                    <a:lnTo>
                      <a:pt x="1555" y="255"/>
                    </a:lnTo>
                    <a:lnTo>
                      <a:pt x="3130" y="255"/>
                    </a:lnTo>
                    <a:lnTo>
                      <a:pt x="4684" y="0"/>
                    </a:lnTo>
                    <a:lnTo>
                      <a:pt x="46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1" name="Freeform 195"/>
              <p:cNvSpPr>
                <a:spLocks/>
              </p:cNvSpPr>
              <p:nvPr/>
            </p:nvSpPr>
            <p:spPr bwMode="auto">
              <a:xfrm>
                <a:off x="2301" y="757"/>
                <a:ext cx="2" cy="1844"/>
              </a:xfrm>
              <a:custGeom>
                <a:avLst/>
                <a:gdLst>
                  <a:gd name="T0" fmla="*/ 0 w 1"/>
                  <a:gd name="T1" fmla="*/ 8687 h 8687"/>
                  <a:gd name="T2" fmla="*/ 0 w 1"/>
                  <a:gd name="T3" fmla="*/ 0 h 8687"/>
                  <a:gd name="T4" fmla="*/ 1 w 1"/>
                  <a:gd name="T5" fmla="*/ 0 h 8687"/>
                </a:gdLst>
                <a:ahLst/>
                <a:cxnLst>
                  <a:cxn ang="0">
                    <a:pos x="T0" y="T1"/>
                  </a:cxn>
                  <a:cxn ang="0">
                    <a:pos x="T2" y="T3"/>
                  </a:cxn>
                  <a:cxn ang="0">
                    <a:pos x="T4" y="T5"/>
                  </a:cxn>
                </a:cxnLst>
                <a:rect l="0" t="0" r="r" b="b"/>
                <a:pathLst>
                  <a:path w="1" h="8687">
                    <a:moveTo>
                      <a:pt x="0" y="868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2" name="Freeform 196"/>
              <p:cNvSpPr>
                <a:spLocks/>
              </p:cNvSpPr>
              <p:nvPr/>
            </p:nvSpPr>
            <p:spPr bwMode="auto">
              <a:xfrm>
                <a:off x="3297" y="699"/>
                <a:ext cx="2" cy="1902"/>
              </a:xfrm>
              <a:custGeom>
                <a:avLst/>
                <a:gdLst>
                  <a:gd name="T0" fmla="*/ 0 w 2"/>
                  <a:gd name="T1" fmla="*/ 8959 h 8959"/>
                  <a:gd name="T2" fmla="*/ 0 w 2"/>
                  <a:gd name="T3" fmla="*/ 0 h 8959"/>
                  <a:gd name="T4" fmla="*/ 2 w 2"/>
                  <a:gd name="T5" fmla="*/ 0 h 8959"/>
                </a:gdLst>
                <a:ahLst/>
                <a:cxnLst>
                  <a:cxn ang="0">
                    <a:pos x="T0" y="T1"/>
                  </a:cxn>
                  <a:cxn ang="0">
                    <a:pos x="T2" y="T3"/>
                  </a:cxn>
                  <a:cxn ang="0">
                    <a:pos x="T4" y="T5"/>
                  </a:cxn>
                </a:cxnLst>
                <a:rect l="0" t="0" r="r" b="b"/>
                <a:pathLst>
                  <a:path w="2" h="8959">
                    <a:moveTo>
                      <a:pt x="0" y="895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3" name="Freeform 197"/>
              <p:cNvSpPr>
                <a:spLocks/>
              </p:cNvSpPr>
              <p:nvPr/>
            </p:nvSpPr>
            <p:spPr bwMode="auto">
              <a:xfrm>
                <a:off x="2347" y="699"/>
                <a:ext cx="452" cy="87"/>
              </a:xfrm>
              <a:custGeom>
                <a:avLst/>
                <a:gdLst>
                  <a:gd name="T0" fmla="*/ 0 w 2128"/>
                  <a:gd name="T1" fmla="*/ 149 h 408"/>
                  <a:gd name="T2" fmla="*/ 415 w 2128"/>
                  <a:gd name="T3" fmla="*/ 331 h 408"/>
                  <a:gd name="T4" fmla="*/ 861 w 2128"/>
                  <a:gd name="T5" fmla="*/ 408 h 408"/>
                  <a:gd name="T6" fmla="*/ 1311 w 2128"/>
                  <a:gd name="T7" fmla="*/ 377 h 408"/>
                  <a:gd name="T8" fmla="*/ 1742 w 2128"/>
                  <a:gd name="T9" fmla="*/ 238 h 408"/>
                  <a:gd name="T10" fmla="*/ 2127 w 2128"/>
                  <a:gd name="T11" fmla="*/ 0 h 408"/>
                  <a:gd name="T12" fmla="*/ 2128 w 2128"/>
                  <a:gd name="T13" fmla="*/ 0 h 408"/>
                </a:gdLst>
                <a:ahLst/>
                <a:cxnLst>
                  <a:cxn ang="0">
                    <a:pos x="T0" y="T1"/>
                  </a:cxn>
                  <a:cxn ang="0">
                    <a:pos x="T2" y="T3"/>
                  </a:cxn>
                  <a:cxn ang="0">
                    <a:pos x="T4" y="T5"/>
                  </a:cxn>
                  <a:cxn ang="0">
                    <a:pos x="T6" y="T7"/>
                  </a:cxn>
                  <a:cxn ang="0">
                    <a:pos x="T8" y="T9"/>
                  </a:cxn>
                  <a:cxn ang="0">
                    <a:pos x="T10" y="T11"/>
                  </a:cxn>
                  <a:cxn ang="0">
                    <a:pos x="T12" y="T13"/>
                  </a:cxn>
                </a:cxnLst>
                <a:rect l="0" t="0" r="r" b="b"/>
                <a:pathLst>
                  <a:path w="2128" h="408">
                    <a:moveTo>
                      <a:pt x="0" y="149"/>
                    </a:moveTo>
                    <a:lnTo>
                      <a:pt x="415" y="331"/>
                    </a:lnTo>
                    <a:lnTo>
                      <a:pt x="861" y="408"/>
                    </a:lnTo>
                    <a:lnTo>
                      <a:pt x="1311" y="377"/>
                    </a:lnTo>
                    <a:lnTo>
                      <a:pt x="1742" y="238"/>
                    </a:lnTo>
                    <a:lnTo>
                      <a:pt x="2127" y="0"/>
                    </a:lnTo>
                    <a:lnTo>
                      <a:pt x="21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4" name="Freeform 198"/>
              <p:cNvSpPr>
                <a:spLocks/>
              </p:cNvSpPr>
              <p:nvPr/>
            </p:nvSpPr>
            <p:spPr bwMode="auto">
              <a:xfrm>
                <a:off x="2799" y="699"/>
                <a:ext cx="498" cy="87"/>
              </a:xfrm>
              <a:custGeom>
                <a:avLst/>
                <a:gdLst>
                  <a:gd name="T0" fmla="*/ 0 w 2344"/>
                  <a:gd name="T1" fmla="*/ 0 h 412"/>
                  <a:gd name="T2" fmla="*/ 551 w 2344"/>
                  <a:gd name="T3" fmla="*/ 306 h 412"/>
                  <a:gd name="T4" fmla="*/ 1172 w 2344"/>
                  <a:gd name="T5" fmla="*/ 412 h 412"/>
                  <a:gd name="T6" fmla="*/ 1793 w 2344"/>
                  <a:gd name="T7" fmla="*/ 306 h 412"/>
                  <a:gd name="T8" fmla="*/ 2342 w 2344"/>
                  <a:gd name="T9" fmla="*/ 0 h 412"/>
                  <a:gd name="T10" fmla="*/ 2344 w 2344"/>
                  <a:gd name="T11" fmla="*/ 0 h 412"/>
                </a:gdLst>
                <a:ahLst/>
                <a:cxnLst>
                  <a:cxn ang="0">
                    <a:pos x="T0" y="T1"/>
                  </a:cxn>
                  <a:cxn ang="0">
                    <a:pos x="T2" y="T3"/>
                  </a:cxn>
                  <a:cxn ang="0">
                    <a:pos x="T4" y="T5"/>
                  </a:cxn>
                  <a:cxn ang="0">
                    <a:pos x="T6" y="T7"/>
                  </a:cxn>
                  <a:cxn ang="0">
                    <a:pos x="T8" y="T9"/>
                  </a:cxn>
                  <a:cxn ang="0">
                    <a:pos x="T10" y="T11"/>
                  </a:cxn>
                </a:cxnLst>
                <a:rect l="0" t="0" r="r" b="b"/>
                <a:pathLst>
                  <a:path w="2344" h="412">
                    <a:moveTo>
                      <a:pt x="0" y="0"/>
                    </a:moveTo>
                    <a:lnTo>
                      <a:pt x="551" y="306"/>
                    </a:lnTo>
                    <a:lnTo>
                      <a:pt x="1172" y="412"/>
                    </a:lnTo>
                    <a:lnTo>
                      <a:pt x="1793" y="306"/>
                    </a:lnTo>
                    <a:lnTo>
                      <a:pt x="2342" y="0"/>
                    </a:lnTo>
                    <a:lnTo>
                      <a:pt x="23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5" name="Freeform 199"/>
              <p:cNvSpPr>
                <a:spLocks/>
              </p:cNvSpPr>
              <p:nvPr/>
            </p:nvSpPr>
            <p:spPr bwMode="auto">
              <a:xfrm>
                <a:off x="2799" y="611"/>
                <a:ext cx="498" cy="88"/>
              </a:xfrm>
              <a:custGeom>
                <a:avLst/>
                <a:gdLst>
                  <a:gd name="T0" fmla="*/ 2342 w 2342"/>
                  <a:gd name="T1" fmla="*/ 411 h 411"/>
                  <a:gd name="T2" fmla="*/ 1793 w 2342"/>
                  <a:gd name="T3" fmla="*/ 106 h 411"/>
                  <a:gd name="T4" fmla="*/ 1172 w 2342"/>
                  <a:gd name="T5" fmla="*/ 0 h 411"/>
                  <a:gd name="T6" fmla="*/ 551 w 2342"/>
                  <a:gd name="T7" fmla="*/ 106 h 411"/>
                  <a:gd name="T8" fmla="*/ 0 w 2342"/>
                  <a:gd name="T9" fmla="*/ 411 h 411"/>
                  <a:gd name="T10" fmla="*/ 1 w 2342"/>
                  <a:gd name="T11" fmla="*/ 411 h 411"/>
                </a:gdLst>
                <a:ahLst/>
                <a:cxnLst>
                  <a:cxn ang="0">
                    <a:pos x="T0" y="T1"/>
                  </a:cxn>
                  <a:cxn ang="0">
                    <a:pos x="T2" y="T3"/>
                  </a:cxn>
                  <a:cxn ang="0">
                    <a:pos x="T4" y="T5"/>
                  </a:cxn>
                  <a:cxn ang="0">
                    <a:pos x="T6" y="T7"/>
                  </a:cxn>
                  <a:cxn ang="0">
                    <a:pos x="T8" y="T9"/>
                  </a:cxn>
                  <a:cxn ang="0">
                    <a:pos x="T10" y="T11"/>
                  </a:cxn>
                </a:cxnLst>
                <a:rect l="0" t="0" r="r" b="b"/>
                <a:pathLst>
                  <a:path w="2342" h="411">
                    <a:moveTo>
                      <a:pt x="2342" y="411"/>
                    </a:moveTo>
                    <a:lnTo>
                      <a:pt x="1793" y="106"/>
                    </a:lnTo>
                    <a:lnTo>
                      <a:pt x="1172" y="0"/>
                    </a:lnTo>
                    <a:lnTo>
                      <a:pt x="551" y="106"/>
                    </a:lnTo>
                    <a:lnTo>
                      <a:pt x="0" y="411"/>
                    </a:lnTo>
                    <a:lnTo>
                      <a:pt x="1" y="41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6" name="Freeform 200"/>
              <p:cNvSpPr>
                <a:spLocks/>
              </p:cNvSpPr>
              <p:nvPr/>
            </p:nvSpPr>
            <p:spPr bwMode="auto">
              <a:xfrm>
                <a:off x="2301" y="726"/>
                <a:ext cx="46" cy="31"/>
              </a:xfrm>
              <a:custGeom>
                <a:avLst/>
                <a:gdLst>
                  <a:gd name="T0" fmla="*/ 215 w 215"/>
                  <a:gd name="T1" fmla="*/ 18 h 141"/>
                  <a:gd name="T2" fmla="*/ 119 w 215"/>
                  <a:gd name="T3" fmla="*/ 0 h 141"/>
                  <a:gd name="T4" fmla="*/ 34 w 215"/>
                  <a:gd name="T5" fmla="*/ 48 h 141"/>
                  <a:gd name="T6" fmla="*/ 0 w 215"/>
                  <a:gd name="T7" fmla="*/ 141 h 141"/>
                  <a:gd name="T8" fmla="*/ 1 w 215"/>
                  <a:gd name="T9" fmla="*/ 141 h 141"/>
                </a:gdLst>
                <a:ahLst/>
                <a:cxnLst>
                  <a:cxn ang="0">
                    <a:pos x="T0" y="T1"/>
                  </a:cxn>
                  <a:cxn ang="0">
                    <a:pos x="T2" y="T3"/>
                  </a:cxn>
                  <a:cxn ang="0">
                    <a:pos x="T4" y="T5"/>
                  </a:cxn>
                  <a:cxn ang="0">
                    <a:pos x="T6" y="T7"/>
                  </a:cxn>
                  <a:cxn ang="0">
                    <a:pos x="T8" y="T9"/>
                  </a:cxn>
                </a:cxnLst>
                <a:rect l="0" t="0" r="r" b="b"/>
                <a:pathLst>
                  <a:path w="215" h="141">
                    <a:moveTo>
                      <a:pt x="215" y="18"/>
                    </a:moveTo>
                    <a:lnTo>
                      <a:pt x="119" y="0"/>
                    </a:lnTo>
                    <a:lnTo>
                      <a:pt x="34" y="48"/>
                    </a:lnTo>
                    <a:lnTo>
                      <a:pt x="0" y="141"/>
                    </a:lnTo>
                    <a:lnTo>
                      <a:pt x="1" y="14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7" name="Freeform 201"/>
              <p:cNvSpPr>
                <a:spLocks/>
              </p:cNvSpPr>
              <p:nvPr/>
            </p:nvSpPr>
            <p:spPr bwMode="auto">
              <a:xfrm>
                <a:off x="1873" y="1042"/>
                <a:ext cx="2" cy="328"/>
              </a:xfrm>
              <a:custGeom>
                <a:avLst/>
                <a:gdLst>
                  <a:gd name="T0" fmla="*/ 0 w 1"/>
                  <a:gd name="T1" fmla="*/ 0 h 1541"/>
                  <a:gd name="T2" fmla="*/ 0 w 1"/>
                  <a:gd name="T3" fmla="*/ 1541 h 1541"/>
                  <a:gd name="T4" fmla="*/ 1 w 1"/>
                  <a:gd name="T5" fmla="*/ 1541 h 1541"/>
                </a:gdLst>
                <a:ahLst/>
                <a:cxnLst>
                  <a:cxn ang="0">
                    <a:pos x="T0" y="T1"/>
                  </a:cxn>
                  <a:cxn ang="0">
                    <a:pos x="T2" y="T3"/>
                  </a:cxn>
                  <a:cxn ang="0">
                    <a:pos x="T4" y="T5"/>
                  </a:cxn>
                </a:cxnLst>
                <a:rect l="0" t="0" r="r" b="b"/>
                <a:pathLst>
                  <a:path w="1" h="1541">
                    <a:moveTo>
                      <a:pt x="0" y="0"/>
                    </a:moveTo>
                    <a:lnTo>
                      <a:pt x="0" y="1541"/>
                    </a:lnTo>
                    <a:lnTo>
                      <a:pt x="1" y="154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8" name="Freeform 202"/>
              <p:cNvSpPr>
                <a:spLocks/>
              </p:cNvSpPr>
              <p:nvPr/>
            </p:nvSpPr>
            <p:spPr bwMode="auto">
              <a:xfrm>
                <a:off x="1904" y="1013"/>
                <a:ext cx="397" cy="2"/>
              </a:xfrm>
              <a:custGeom>
                <a:avLst/>
                <a:gdLst>
                  <a:gd name="T0" fmla="*/ 0 w 1872"/>
                  <a:gd name="T1" fmla="*/ 1871 w 1872"/>
                  <a:gd name="T2" fmla="*/ 1872 w 1872"/>
                </a:gdLst>
                <a:ahLst/>
                <a:cxnLst>
                  <a:cxn ang="0">
                    <a:pos x="T0" y="0"/>
                  </a:cxn>
                  <a:cxn ang="0">
                    <a:pos x="T1" y="0"/>
                  </a:cxn>
                  <a:cxn ang="0">
                    <a:pos x="T2" y="0"/>
                  </a:cxn>
                </a:cxnLst>
                <a:rect l="0" t="0" r="r" b="b"/>
                <a:pathLst>
                  <a:path w="1872">
                    <a:moveTo>
                      <a:pt x="0" y="0"/>
                    </a:moveTo>
                    <a:lnTo>
                      <a:pt x="1871" y="0"/>
                    </a:lnTo>
                    <a:lnTo>
                      <a:pt x="18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79" name="Freeform 203"/>
              <p:cNvSpPr>
                <a:spLocks/>
              </p:cNvSpPr>
              <p:nvPr/>
            </p:nvSpPr>
            <p:spPr bwMode="auto">
              <a:xfrm>
                <a:off x="1873" y="1370"/>
                <a:ext cx="114" cy="2"/>
              </a:xfrm>
              <a:custGeom>
                <a:avLst/>
                <a:gdLst>
                  <a:gd name="T0" fmla="*/ 0 w 536"/>
                  <a:gd name="T1" fmla="*/ 535 w 536"/>
                  <a:gd name="T2" fmla="*/ 536 w 536"/>
                </a:gdLst>
                <a:ahLst/>
                <a:cxnLst>
                  <a:cxn ang="0">
                    <a:pos x="T0" y="0"/>
                  </a:cxn>
                  <a:cxn ang="0">
                    <a:pos x="T1" y="0"/>
                  </a:cxn>
                  <a:cxn ang="0">
                    <a:pos x="T2" y="0"/>
                  </a:cxn>
                </a:cxnLst>
                <a:rect l="0" t="0" r="r" b="b"/>
                <a:pathLst>
                  <a:path w="536">
                    <a:moveTo>
                      <a:pt x="0" y="0"/>
                    </a:moveTo>
                    <a:lnTo>
                      <a:pt x="535" y="0"/>
                    </a:lnTo>
                    <a:lnTo>
                      <a:pt x="5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0" name="Freeform 204"/>
              <p:cNvSpPr>
                <a:spLocks/>
              </p:cNvSpPr>
              <p:nvPr/>
            </p:nvSpPr>
            <p:spPr bwMode="auto">
              <a:xfrm>
                <a:off x="3297" y="1013"/>
                <a:ext cx="397" cy="2"/>
              </a:xfrm>
              <a:custGeom>
                <a:avLst/>
                <a:gdLst>
                  <a:gd name="T0" fmla="*/ 1872 w 1872"/>
                  <a:gd name="T1" fmla="*/ 0 w 1872"/>
                  <a:gd name="T2" fmla="*/ 2 w 1872"/>
                </a:gdLst>
                <a:ahLst/>
                <a:cxnLst>
                  <a:cxn ang="0">
                    <a:pos x="T0" y="0"/>
                  </a:cxn>
                  <a:cxn ang="0">
                    <a:pos x="T1" y="0"/>
                  </a:cxn>
                  <a:cxn ang="0">
                    <a:pos x="T2" y="0"/>
                  </a:cxn>
                </a:cxnLst>
                <a:rect l="0" t="0" r="r" b="b"/>
                <a:pathLst>
                  <a:path w="1872">
                    <a:moveTo>
                      <a:pt x="1872"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1" name="Freeform 205"/>
              <p:cNvSpPr>
                <a:spLocks/>
              </p:cNvSpPr>
              <p:nvPr/>
            </p:nvSpPr>
            <p:spPr bwMode="auto">
              <a:xfrm>
                <a:off x="3723" y="1042"/>
                <a:ext cx="2" cy="328"/>
              </a:xfrm>
              <a:custGeom>
                <a:avLst/>
                <a:gdLst>
                  <a:gd name="T0" fmla="*/ 0 w 1"/>
                  <a:gd name="T1" fmla="*/ 0 h 1541"/>
                  <a:gd name="T2" fmla="*/ 0 w 1"/>
                  <a:gd name="T3" fmla="*/ 1541 h 1541"/>
                  <a:gd name="T4" fmla="*/ 1 w 1"/>
                  <a:gd name="T5" fmla="*/ 1541 h 1541"/>
                </a:gdLst>
                <a:ahLst/>
                <a:cxnLst>
                  <a:cxn ang="0">
                    <a:pos x="T0" y="T1"/>
                  </a:cxn>
                  <a:cxn ang="0">
                    <a:pos x="T2" y="T3"/>
                  </a:cxn>
                  <a:cxn ang="0">
                    <a:pos x="T4" y="T5"/>
                  </a:cxn>
                </a:cxnLst>
                <a:rect l="0" t="0" r="r" b="b"/>
                <a:pathLst>
                  <a:path w="1" h="1541">
                    <a:moveTo>
                      <a:pt x="0" y="0"/>
                    </a:moveTo>
                    <a:lnTo>
                      <a:pt x="0" y="1541"/>
                    </a:lnTo>
                    <a:lnTo>
                      <a:pt x="1" y="154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2" name="Freeform 206"/>
              <p:cNvSpPr>
                <a:spLocks/>
              </p:cNvSpPr>
              <p:nvPr/>
            </p:nvSpPr>
            <p:spPr bwMode="auto">
              <a:xfrm>
                <a:off x="3611" y="1370"/>
                <a:ext cx="112" cy="2"/>
              </a:xfrm>
              <a:custGeom>
                <a:avLst/>
                <a:gdLst>
                  <a:gd name="T0" fmla="*/ 533 w 533"/>
                  <a:gd name="T1" fmla="*/ 0 w 533"/>
                  <a:gd name="T2" fmla="*/ 1 w 533"/>
                </a:gdLst>
                <a:ahLst/>
                <a:cxnLst>
                  <a:cxn ang="0">
                    <a:pos x="T0" y="0"/>
                  </a:cxn>
                  <a:cxn ang="0">
                    <a:pos x="T1" y="0"/>
                  </a:cxn>
                  <a:cxn ang="0">
                    <a:pos x="T2" y="0"/>
                  </a:cxn>
                </a:cxnLst>
                <a:rect l="0" t="0" r="r" b="b"/>
                <a:pathLst>
                  <a:path w="533">
                    <a:moveTo>
                      <a:pt x="533"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3" name="Freeform 207"/>
              <p:cNvSpPr>
                <a:spLocks/>
              </p:cNvSpPr>
              <p:nvPr/>
            </p:nvSpPr>
            <p:spPr bwMode="auto">
              <a:xfrm>
                <a:off x="2087" y="1013"/>
                <a:ext cx="2" cy="192"/>
              </a:xfrm>
              <a:custGeom>
                <a:avLst/>
                <a:gdLst>
                  <a:gd name="T0" fmla="*/ 0 w 1"/>
                  <a:gd name="T1" fmla="*/ 0 h 904"/>
                  <a:gd name="T2" fmla="*/ 0 w 1"/>
                  <a:gd name="T3" fmla="*/ 904 h 904"/>
                  <a:gd name="T4" fmla="*/ 1 w 1"/>
                  <a:gd name="T5" fmla="*/ 904 h 904"/>
                </a:gdLst>
                <a:ahLst/>
                <a:cxnLst>
                  <a:cxn ang="0">
                    <a:pos x="T0" y="T1"/>
                  </a:cxn>
                  <a:cxn ang="0">
                    <a:pos x="T2" y="T3"/>
                  </a:cxn>
                  <a:cxn ang="0">
                    <a:pos x="T4" y="T5"/>
                  </a:cxn>
                </a:cxnLst>
                <a:rect l="0" t="0" r="r" b="b"/>
                <a:pathLst>
                  <a:path w="1" h="904">
                    <a:moveTo>
                      <a:pt x="0" y="0"/>
                    </a:moveTo>
                    <a:lnTo>
                      <a:pt x="0" y="904"/>
                    </a:lnTo>
                    <a:lnTo>
                      <a:pt x="1" y="90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4" name="Freeform 208"/>
              <p:cNvSpPr>
                <a:spLocks/>
              </p:cNvSpPr>
              <p:nvPr/>
            </p:nvSpPr>
            <p:spPr bwMode="auto">
              <a:xfrm>
                <a:off x="2087" y="1205"/>
                <a:ext cx="214" cy="2"/>
              </a:xfrm>
              <a:custGeom>
                <a:avLst/>
                <a:gdLst>
                  <a:gd name="T0" fmla="*/ 0 w 1008"/>
                  <a:gd name="T1" fmla="*/ 1007 w 1008"/>
                  <a:gd name="T2" fmla="*/ 1008 w 1008"/>
                </a:gdLst>
                <a:ahLst/>
                <a:cxnLst>
                  <a:cxn ang="0">
                    <a:pos x="T0" y="0"/>
                  </a:cxn>
                  <a:cxn ang="0">
                    <a:pos x="T1" y="0"/>
                  </a:cxn>
                  <a:cxn ang="0">
                    <a:pos x="T2" y="0"/>
                  </a:cxn>
                </a:cxnLst>
                <a:rect l="0" t="0" r="r" b="b"/>
                <a:pathLst>
                  <a:path w="1008">
                    <a:moveTo>
                      <a:pt x="0" y="0"/>
                    </a:moveTo>
                    <a:lnTo>
                      <a:pt x="1007" y="0"/>
                    </a:lnTo>
                    <a:lnTo>
                      <a:pt x="10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5" name="Freeform 209"/>
              <p:cNvSpPr>
                <a:spLocks/>
              </p:cNvSpPr>
              <p:nvPr/>
            </p:nvSpPr>
            <p:spPr bwMode="auto">
              <a:xfrm>
                <a:off x="3297" y="1205"/>
                <a:ext cx="214" cy="2"/>
              </a:xfrm>
              <a:custGeom>
                <a:avLst/>
                <a:gdLst>
                  <a:gd name="T0" fmla="*/ 1007 w 1007"/>
                  <a:gd name="T1" fmla="*/ 0 w 1007"/>
                  <a:gd name="T2" fmla="*/ 2 w 1007"/>
                </a:gdLst>
                <a:ahLst/>
                <a:cxnLst>
                  <a:cxn ang="0">
                    <a:pos x="T0" y="0"/>
                  </a:cxn>
                  <a:cxn ang="0">
                    <a:pos x="T1" y="0"/>
                  </a:cxn>
                  <a:cxn ang="0">
                    <a:pos x="T2" y="0"/>
                  </a:cxn>
                </a:cxnLst>
                <a:rect l="0" t="0" r="r" b="b"/>
                <a:pathLst>
                  <a:path w="1007">
                    <a:moveTo>
                      <a:pt x="1007"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6" name="Freeform 210"/>
              <p:cNvSpPr>
                <a:spLocks/>
              </p:cNvSpPr>
              <p:nvPr/>
            </p:nvSpPr>
            <p:spPr bwMode="auto">
              <a:xfrm>
                <a:off x="3511" y="1013"/>
                <a:ext cx="2" cy="192"/>
              </a:xfrm>
              <a:custGeom>
                <a:avLst/>
                <a:gdLst>
                  <a:gd name="T0" fmla="*/ 0 w 1"/>
                  <a:gd name="T1" fmla="*/ 0 h 904"/>
                  <a:gd name="T2" fmla="*/ 0 w 1"/>
                  <a:gd name="T3" fmla="*/ 904 h 904"/>
                  <a:gd name="T4" fmla="*/ 1 w 1"/>
                  <a:gd name="T5" fmla="*/ 904 h 904"/>
                </a:gdLst>
                <a:ahLst/>
                <a:cxnLst>
                  <a:cxn ang="0">
                    <a:pos x="T0" y="T1"/>
                  </a:cxn>
                  <a:cxn ang="0">
                    <a:pos x="T2" y="T3"/>
                  </a:cxn>
                  <a:cxn ang="0">
                    <a:pos x="T4" y="T5"/>
                  </a:cxn>
                </a:cxnLst>
                <a:rect l="0" t="0" r="r" b="b"/>
                <a:pathLst>
                  <a:path w="1" h="904">
                    <a:moveTo>
                      <a:pt x="0" y="0"/>
                    </a:moveTo>
                    <a:lnTo>
                      <a:pt x="0" y="904"/>
                    </a:lnTo>
                    <a:lnTo>
                      <a:pt x="1" y="90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7" name="Freeform 211"/>
              <p:cNvSpPr>
                <a:spLocks/>
              </p:cNvSpPr>
              <p:nvPr/>
            </p:nvSpPr>
            <p:spPr bwMode="auto">
              <a:xfrm>
                <a:off x="1987" y="1370"/>
                <a:ext cx="2" cy="1501"/>
              </a:xfrm>
              <a:custGeom>
                <a:avLst/>
                <a:gdLst>
                  <a:gd name="T0" fmla="*/ 0 w 1"/>
                  <a:gd name="T1" fmla="*/ 0 h 7074"/>
                  <a:gd name="T2" fmla="*/ 0 w 1"/>
                  <a:gd name="T3" fmla="*/ 7074 h 7074"/>
                  <a:gd name="T4" fmla="*/ 1 w 1"/>
                  <a:gd name="T5" fmla="*/ 7074 h 7074"/>
                </a:gdLst>
                <a:ahLst/>
                <a:cxnLst>
                  <a:cxn ang="0">
                    <a:pos x="T0" y="T1"/>
                  </a:cxn>
                  <a:cxn ang="0">
                    <a:pos x="T2" y="T3"/>
                  </a:cxn>
                  <a:cxn ang="0">
                    <a:pos x="T4" y="T5"/>
                  </a:cxn>
                </a:cxnLst>
                <a:rect l="0" t="0" r="r" b="b"/>
                <a:pathLst>
                  <a:path w="1" h="7074">
                    <a:moveTo>
                      <a:pt x="0" y="0"/>
                    </a:moveTo>
                    <a:lnTo>
                      <a:pt x="0" y="7074"/>
                    </a:lnTo>
                    <a:lnTo>
                      <a:pt x="1" y="707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8" name="Freeform 212"/>
              <p:cNvSpPr>
                <a:spLocks/>
              </p:cNvSpPr>
              <p:nvPr/>
            </p:nvSpPr>
            <p:spPr bwMode="auto">
              <a:xfrm>
                <a:off x="1969" y="1754"/>
                <a:ext cx="1" cy="820"/>
              </a:xfrm>
              <a:custGeom>
                <a:avLst/>
                <a:gdLst>
                  <a:gd name="T0" fmla="*/ 0 w 1"/>
                  <a:gd name="T1" fmla="*/ 0 h 3863"/>
                  <a:gd name="T2" fmla="*/ 0 w 1"/>
                  <a:gd name="T3" fmla="*/ 3863 h 3863"/>
                  <a:gd name="T4" fmla="*/ 1 w 1"/>
                  <a:gd name="T5" fmla="*/ 3863 h 3863"/>
                </a:gdLst>
                <a:ahLst/>
                <a:cxnLst>
                  <a:cxn ang="0">
                    <a:pos x="T0" y="T1"/>
                  </a:cxn>
                  <a:cxn ang="0">
                    <a:pos x="T2" y="T3"/>
                  </a:cxn>
                  <a:cxn ang="0">
                    <a:pos x="T4" y="T5"/>
                  </a:cxn>
                </a:cxnLst>
                <a:rect l="0" t="0" r="r" b="b"/>
                <a:pathLst>
                  <a:path w="1" h="3863">
                    <a:moveTo>
                      <a:pt x="0" y="0"/>
                    </a:moveTo>
                    <a:lnTo>
                      <a:pt x="0" y="3863"/>
                    </a:lnTo>
                    <a:lnTo>
                      <a:pt x="1" y="38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89" name="Freeform 213"/>
              <p:cNvSpPr>
                <a:spLocks/>
              </p:cNvSpPr>
              <p:nvPr/>
            </p:nvSpPr>
            <p:spPr bwMode="auto">
              <a:xfrm>
                <a:off x="2006" y="1754"/>
                <a:ext cx="2" cy="820"/>
              </a:xfrm>
              <a:custGeom>
                <a:avLst/>
                <a:gdLst>
                  <a:gd name="T0" fmla="*/ 0 w 1"/>
                  <a:gd name="T1" fmla="*/ 0 h 3863"/>
                  <a:gd name="T2" fmla="*/ 0 w 1"/>
                  <a:gd name="T3" fmla="*/ 3863 h 3863"/>
                  <a:gd name="T4" fmla="*/ 1 w 1"/>
                  <a:gd name="T5" fmla="*/ 3863 h 3863"/>
                </a:gdLst>
                <a:ahLst/>
                <a:cxnLst>
                  <a:cxn ang="0">
                    <a:pos x="T0" y="T1"/>
                  </a:cxn>
                  <a:cxn ang="0">
                    <a:pos x="T2" y="T3"/>
                  </a:cxn>
                  <a:cxn ang="0">
                    <a:pos x="T4" y="T5"/>
                  </a:cxn>
                </a:cxnLst>
                <a:rect l="0" t="0" r="r" b="b"/>
                <a:pathLst>
                  <a:path w="1" h="3863">
                    <a:moveTo>
                      <a:pt x="0" y="0"/>
                    </a:moveTo>
                    <a:lnTo>
                      <a:pt x="0" y="3863"/>
                    </a:lnTo>
                    <a:lnTo>
                      <a:pt x="1" y="38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0" name="Freeform 214"/>
              <p:cNvSpPr>
                <a:spLocks/>
              </p:cNvSpPr>
              <p:nvPr/>
            </p:nvSpPr>
            <p:spPr bwMode="auto">
              <a:xfrm>
                <a:off x="1969" y="1735"/>
                <a:ext cx="37" cy="19"/>
              </a:xfrm>
              <a:custGeom>
                <a:avLst/>
                <a:gdLst>
                  <a:gd name="T0" fmla="*/ 171 w 171"/>
                  <a:gd name="T1" fmla="*/ 86 h 86"/>
                  <a:gd name="T2" fmla="*/ 146 w 171"/>
                  <a:gd name="T3" fmla="*/ 25 h 86"/>
                  <a:gd name="T4" fmla="*/ 86 w 171"/>
                  <a:gd name="T5" fmla="*/ 0 h 86"/>
                  <a:gd name="T6" fmla="*/ 25 w 171"/>
                  <a:gd name="T7" fmla="*/ 25 h 86"/>
                  <a:gd name="T8" fmla="*/ 0 w 171"/>
                  <a:gd name="T9" fmla="*/ 86 h 86"/>
                  <a:gd name="T10" fmla="*/ 1 w 171"/>
                  <a:gd name="T11" fmla="*/ 86 h 86"/>
                </a:gdLst>
                <a:ahLst/>
                <a:cxnLst>
                  <a:cxn ang="0">
                    <a:pos x="T0" y="T1"/>
                  </a:cxn>
                  <a:cxn ang="0">
                    <a:pos x="T2" y="T3"/>
                  </a:cxn>
                  <a:cxn ang="0">
                    <a:pos x="T4" y="T5"/>
                  </a:cxn>
                  <a:cxn ang="0">
                    <a:pos x="T6" y="T7"/>
                  </a:cxn>
                  <a:cxn ang="0">
                    <a:pos x="T8" y="T9"/>
                  </a:cxn>
                  <a:cxn ang="0">
                    <a:pos x="T10" y="T11"/>
                  </a:cxn>
                </a:cxnLst>
                <a:rect l="0" t="0" r="r" b="b"/>
                <a:pathLst>
                  <a:path w="171" h="86">
                    <a:moveTo>
                      <a:pt x="171" y="86"/>
                    </a:moveTo>
                    <a:lnTo>
                      <a:pt x="146" y="25"/>
                    </a:lnTo>
                    <a:lnTo>
                      <a:pt x="86" y="0"/>
                    </a:lnTo>
                    <a:lnTo>
                      <a:pt x="25" y="25"/>
                    </a:lnTo>
                    <a:lnTo>
                      <a:pt x="0" y="86"/>
                    </a:lnTo>
                    <a:lnTo>
                      <a:pt x="1" y="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1" name="Freeform 215"/>
              <p:cNvSpPr>
                <a:spLocks/>
              </p:cNvSpPr>
              <p:nvPr/>
            </p:nvSpPr>
            <p:spPr bwMode="auto">
              <a:xfrm>
                <a:off x="1969" y="2574"/>
                <a:ext cx="37" cy="19"/>
              </a:xfrm>
              <a:custGeom>
                <a:avLst/>
                <a:gdLst>
                  <a:gd name="T0" fmla="*/ 0 w 172"/>
                  <a:gd name="T1" fmla="*/ 0 h 85"/>
                  <a:gd name="T2" fmla="*/ 25 w 172"/>
                  <a:gd name="T3" fmla="*/ 60 h 85"/>
                  <a:gd name="T4" fmla="*/ 86 w 172"/>
                  <a:gd name="T5" fmla="*/ 85 h 85"/>
                  <a:gd name="T6" fmla="*/ 146 w 172"/>
                  <a:gd name="T7" fmla="*/ 60 h 85"/>
                  <a:gd name="T8" fmla="*/ 171 w 172"/>
                  <a:gd name="T9" fmla="*/ 0 h 85"/>
                  <a:gd name="T10" fmla="*/ 172 w 172"/>
                  <a:gd name="T11" fmla="*/ 0 h 85"/>
                </a:gdLst>
                <a:ahLst/>
                <a:cxnLst>
                  <a:cxn ang="0">
                    <a:pos x="T0" y="T1"/>
                  </a:cxn>
                  <a:cxn ang="0">
                    <a:pos x="T2" y="T3"/>
                  </a:cxn>
                  <a:cxn ang="0">
                    <a:pos x="T4" y="T5"/>
                  </a:cxn>
                  <a:cxn ang="0">
                    <a:pos x="T6" y="T7"/>
                  </a:cxn>
                  <a:cxn ang="0">
                    <a:pos x="T8" y="T9"/>
                  </a:cxn>
                  <a:cxn ang="0">
                    <a:pos x="T10" y="T11"/>
                  </a:cxn>
                </a:cxnLst>
                <a:rect l="0" t="0" r="r" b="b"/>
                <a:pathLst>
                  <a:path w="172" h="85">
                    <a:moveTo>
                      <a:pt x="0" y="0"/>
                    </a:moveTo>
                    <a:lnTo>
                      <a:pt x="25" y="60"/>
                    </a:lnTo>
                    <a:lnTo>
                      <a:pt x="86" y="85"/>
                    </a:lnTo>
                    <a:lnTo>
                      <a:pt x="146" y="60"/>
                    </a:lnTo>
                    <a:lnTo>
                      <a:pt x="171" y="0"/>
                    </a:lnTo>
                    <a:lnTo>
                      <a:pt x="1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2" name="Freeform 216"/>
              <p:cNvSpPr>
                <a:spLocks/>
              </p:cNvSpPr>
              <p:nvPr/>
            </p:nvSpPr>
            <p:spPr bwMode="auto">
              <a:xfrm>
                <a:off x="3592" y="1754"/>
                <a:ext cx="2" cy="820"/>
              </a:xfrm>
              <a:custGeom>
                <a:avLst/>
                <a:gdLst>
                  <a:gd name="T0" fmla="*/ 0 w 1"/>
                  <a:gd name="T1" fmla="*/ 0 h 3863"/>
                  <a:gd name="T2" fmla="*/ 0 w 1"/>
                  <a:gd name="T3" fmla="*/ 3863 h 3863"/>
                  <a:gd name="T4" fmla="*/ 1 w 1"/>
                  <a:gd name="T5" fmla="*/ 3863 h 3863"/>
                </a:gdLst>
                <a:ahLst/>
                <a:cxnLst>
                  <a:cxn ang="0">
                    <a:pos x="T0" y="T1"/>
                  </a:cxn>
                  <a:cxn ang="0">
                    <a:pos x="T2" y="T3"/>
                  </a:cxn>
                  <a:cxn ang="0">
                    <a:pos x="T4" y="T5"/>
                  </a:cxn>
                </a:cxnLst>
                <a:rect l="0" t="0" r="r" b="b"/>
                <a:pathLst>
                  <a:path w="1" h="3863">
                    <a:moveTo>
                      <a:pt x="0" y="0"/>
                    </a:moveTo>
                    <a:lnTo>
                      <a:pt x="0" y="3863"/>
                    </a:lnTo>
                    <a:lnTo>
                      <a:pt x="1" y="38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3" name="Freeform 217"/>
              <p:cNvSpPr>
                <a:spLocks/>
              </p:cNvSpPr>
              <p:nvPr/>
            </p:nvSpPr>
            <p:spPr bwMode="auto">
              <a:xfrm>
                <a:off x="3628" y="1754"/>
                <a:ext cx="2" cy="820"/>
              </a:xfrm>
              <a:custGeom>
                <a:avLst/>
                <a:gdLst>
                  <a:gd name="T0" fmla="*/ 0 w 1"/>
                  <a:gd name="T1" fmla="*/ 0 h 3863"/>
                  <a:gd name="T2" fmla="*/ 0 w 1"/>
                  <a:gd name="T3" fmla="*/ 3863 h 3863"/>
                  <a:gd name="T4" fmla="*/ 1 w 1"/>
                  <a:gd name="T5" fmla="*/ 3863 h 3863"/>
                </a:gdLst>
                <a:ahLst/>
                <a:cxnLst>
                  <a:cxn ang="0">
                    <a:pos x="T0" y="T1"/>
                  </a:cxn>
                  <a:cxn ang="0">
                    <a:pos x="T2" y="T3"/>
                  </a:cxn>
                  <a:cxn ang="0">
                    <a:pos x="T4" y="T5"/>
                  </a:cxn>
                </a:cxnLst>
                <a:rect l="0" t="0" r="r" b="b"/>
                <a:pathLst>
                  <a:path w="1" h="3863">
                    <a:moveTo>
                      <a:pt x="0" y="0"/>
                    </a:moveTo>
                    <a:lnTo>
                      <a:pt x="0" y="3863"/>
                    </a:lnTo>
                    <a:lnTo>
                      <a:pt x="1" y="38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4" name="Freeform 218"/>
              <p:cNvSpPr>
                <a:spLocks/>
              </p:cNvSpPr>
              <p:nvPr/>
            </p:nvSpPr>
            <p:spPr bwMode="auto">
              <a:xfrm>
                <a:off x="3611" y="1370"/>
                <a:ext cx="2" cy="1501"/>
              </a:xfrm>
              <a:custGeom>
                <a:avLst/>
                <a:gdLst>
                  <a:gd name="T0" fmla="*/ 0 w 1"/>
                  <a:gd name="T1" fmla="*/ 0 h 7074"/>
                  <a:gd name="T2" fmla="*/ 0 w 1"/>
                  <a:gd name="T3" fmla="*/ 7074 h 7074"/>
                  <a:gd name="T4" fmla="*/ 1 w 1"/>
                  <a:gd name="T5" fmla="*/ 7074 h 7074"/>
                </a:gdLst>
                <a:ahLst/>
                <a:cxnLst>
                  <a:cxn ang="0">
                    <a:pos x="T0" y="T1"/>
                  </a:cxn>
                  <a:cxn ang="0">
                    <a:pos x="T2" y="T3"/>
                  </a:cxn>
                  <a:cxn ang="0">
                    <a:pos x="T4" y="T5"/>
                  </a:cxn>
                </a:cxnLst>
                <a:rect l="0" t="0" r="r" b="b"/>
                <a:pathLst>
                  <a:path w="1" h="7074">
                    <a:moveTo>
                      <a:pt x="0" y="0"/>
                    </a:moveTo>
                    <a:lnTo>
                      <a:pt x="0" y="7074"/>
                    </a:lnTo>
                    <a:lnTo>
                      <a:pt x="1" y="707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5" name="Freeform 219"/>
              <p:cNvSpPr>
                <a:spLocks/>
              </p:cNvSpPr>
              <p:nvPr/>
            </p:nvSpPr>
            <p:spPr bwMode="auto">
              <a:xfrm>
                <a:off x="3592" y="2574"/>
                <a:ext cx="38" cy="19"/>
              </a:xfrm>
              <a:custGeom>
                <a:avLst/>
                <a:gdLst>
                  <a:gd name="T0" fmla="*/ 0 w 172"/>
                  <a:gd name="T1" fmla="*/ 0 h 85"/>
                  <a:gd name="T2" fmla="*/ 25 w 172"/>
                  <a:gd name="T3" fmla="*/ 60 h 85"/>
                  <a:gd name="T4" fmla="*/ 86 w 172"/>
                  <a:gd name="T5" fmla="*/ 85 h 85"/>
                  <a:gd name="T6" fmla="*/ 146 w 172"/>
                  <a:gd name="T7" fmla="*/ 60 h 85"/>
                  <a:gd name="T8" fmla="*/ 171 w 172"/>
                  <a:gd name="T9" fmla="*/ 0 h 85"/>
                  <a:gd name="T10" fmla="*/ 172 w 172"/>
                  <a:gd name="T11" fmla="*/ 0 h 85"/>
                </a:gdLst>
                <a:ahLst/>
                <a:cxnLst>
                  <a:cxn ang="0">
                    <a:pos x="T0" y="T1"/>
                  </a:cxn>
                  <a:cxn ang="0">
                    <a:pos x="T2" y="T3"/>
                  </a:cxn>
                  <a:cxn ang="0">
                    <a:pos x="T4" y="T5"/>
                  </a:cxn>
                  <a:cxn ang="0">
                    <a:pos x="T6" y="T7"/>
                  </a:cxn>
                  <a:cxn ang="0">
                    <a:pos x="T8" y="T9"/>
                  </a:cxn>
                  <a:cxn ang="0">
                    <a:pos x="T10" y="T11"/>
                  </a:cxn>
                </a:cxnLst>
                <a:rect l="0" t="0" r="r" b="b"/>
                <a:pathLst>
                  <a:path w="172" h="85">
                    <a:moveTo>
                      <a:pt x="0" y="0"/>
                    </a:moveTo>
                    <a:lnTo>
                      <a:pt x="25" y="60"/>
                    </a:lnTo>
                    <a:lnTo>
                      <a:pt x="86" y="85"/>
                    </a:lnTo>
                    <a:lnTo>
                      <a:pt x="146" y="60"/>
                    </a:lnTo>
                    <a:lnTo>
                      <a:pt x="171" y="0"/>
                    </a:lnTo>
                    <a:lnTo>
                      <a:pt x="1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6" name="Freeform 220"/>
              <p:cNvSpPr>
                <a:spLocks/>
              </p:cNvSpPr>
              <p:nvPr/>
            </p:nvSpPr>
            <p:spPr bwMode="auto">
              <a:xfrm>
                <a:off x="3592" y="1735"/>
                <a:ext cx="36" cy="19"/>
              </a:xfrm>
              <a:custGeom>
                <a:avLst/>
                <a:gdLst>
                  <a:gd name="T0" fmla="*/ 171 w 171"/>
                  <a:gd name="T1" fmla="*/ 86 h 86"/>
                  <a:gd name="T2" fmla="*/ 146 w 171"/>
                  <a:gd name="T3" fmla="*/ 25 h 86"/>
                  <a:gd name="T4" fmla="*/ 86 w 171"/>
                  <a:gd name="T5" fmla="*/ 0 h 86"/>
                  <a:gd name="T6" fmla="*/ 25 w 171"/>
                  <a:gd name="T7" fmla="*/ 25 h 86"/>
                  <a:gd name="T8" fmla="*/ 0 w 171"/>
                  <a:gd name="T9" fmla="*/ 86 h 86"/>
                  <a:gd name="T10" fmla="*/ 1 w 171"/>
                  <a:gd name="T11" fmla="*/ 86 h 86"/>
                </a:gdLst>
                <a:ahLst/>
                <a:cxnLst>
                  <a:cxn ang="0">
                    <a:pos x="T0" y="T1"/>
                  </a:cxn>
                  <a:cxn ang="0">
                    <a:pos x="T2" y="T3"/>
                  </a:cxn>
                  <a:cxn ang="0">
                    <a:pos x="T4" y="T5"/>
                  </a:cxn>
                  <a:cxn ang="0">
                    <a:pos x="T6" y="T7"/>
                  </a:cxn>
                  <a:cxn ang="0">
                    <a:pos x="T8" y="T9"/>
                  </a:cxn>
                  <a:cxn ang="0">
                    <a:pos x="T10" y="T11"/>
                  </a:cxn>
                </a:cxnLst>
                <a:rect l="0" t="0" r="r" b="b"/>
                <a:pathLst>
                  <a:path w="171" h="86">
                    <a:moveTo>
                      <a:pt x="171" y="86"/>
                    </a:moveTo>
                    <a:lnTo>
                      <a:pt x="146" y="25"/>
                    </a:lnTo>
                    <a:lnTo>
                      <a:pt x="86" y="0"/>
                    </a:lnTo>
                    <a:lnTo>
                      <a:pt x="25" y="25"/>
                    </a:lnTo>
                    <a:lnTo>
                      <a:pt x="0" y="86"/>
                    </a:lnTo>
                    <a:lnTo>
                      <a:pt x="1" y="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7" name="Freeform 221"/>
              <p:cNvSpPr>
                <a:spLocks/>
              </p:cNvSpPr>
              <p:nvPr/>
            </p:nvSpPr>
            <p:spPr bwMode="auto">
              <a:xfrm>
                <a:off x="766" y="2871"/>
                <a:ext cx="814" cy="2"/>
              </a:xfrm>
              <a:custGeom>
                <a:avLst/>
                <a:gdLst>
                  <a:gd name="T0" fmla="*/ 0 w 3835"/>
                  <a:gd name="T1" fmla="*/ 3834 w 3835"/>
                  <a:gd name="T2" fmla="*/ 3835 w 3835"/>
                </a:gdLst>
                <a:ahLst/>
                <a:cxnLst>
                  <a:cxn ang="0">
                    <a:pos x="T0" y="0"/>
                  </a:cxn>
                  <a:cxn ang="0">
                    <a:pos x="T1" y="0"/>
                  </a:cxn>
                  <a:cxn ang="0">
                    <a:pos x="T2" y="0"/>
                  </a:cxn>
                </a:cxnLst>
                <a:rect l="0" t="0" r="r" b="b"/>
                <a:pathLst>
                  <a:path w="3835">
                    <a:moveTo>
                      <a:pt x="0" y="0"/>
                    </a:moveTo>
                    <a:lnTo>
                      <a:pt x="3834" y="0"/>
                    </a:lnTo>
                    <a:lnTo>
                      <a:pt x="38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8" name="Freeform 222"/>
              <p:cNvSpPr>
                <a:spLocks/>
              </p:cNvSpPr>
              <p:nvPr/>
            </p:nvSpPr>
            <p:spPr bwMode="auto">
              <a:xfrm>
                <a:off x="1654" y="1370"/>
                <a:ext cx="219" cy="2"/>
              </a:xfrm>
              <a:custGeom>
                <a:avLst/>
                <a:gdLst>
                  <a:gd name="T0" fmla="*/ 1032 w 1032"/>
                  <a:gd name="T1" fmla="*/ 0 w 1032"/>
                  <a:gd name="T2" fmla="*/ 1 w 1032"/>
                </a:gdLst>
                <a:ahLst/>
                <a:cxnLst>
                  <a:cxn ang="0">
                    <a:pos x="T0" y="0"/>
                  </a:cxn>
                  <a:cxn ang="0">
                    <a:pos x="T1" y="0"/>
                  </a:cxn>
                  <a:cxn ang="0">
                    <a:pos x="T2" y="0"/>
                  </a:cxn>
                </a:cxnLst>
                <a:rect l="0" t="0" r="r" b="b"/>
                <a:pathLst>
                  <a:path w="1032">
                    <a:moveTo>
                      <a:pt x="103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799" name="Freeform 223"/>
              <p:cNvSpPr>
                <a:spLocks/>
              </p:cNvSpPr>
              <p:nvPr/>
            </p:nvSpPr>
            <p:spPr bwMode="auto">
              <a:xfrm>
                <a:off x="1625" y="1401"/>
                <a:ext cx="2" cy="1426"/>
              </a:xfrm>
              <a:custGeom>
                <a:avLst/>
                <a:gdLst>
                  <a:gd name="T0" fmla="*/ 0 w 2"/>
                  <a:gd name="T1" fmla="*/ 0 h 6717"/>
                  <a:gd name="T2" fmla="*/ 0 w 2"/>
                  <a:gd name="T3" fmla="*/ 6717 h 6717"/>
                  <a:gd name="T4" fmla="*/ 2 w 2"/>
                  <a:gd name="T5" fmla="*/ 6717 h 6717"/>
                </a:gdLst>
                <a:ahLst/>
                <a:cxnLst>
                  <a:cxn ang="0">
                    <a:pos x="T0" y="T1"/>
                  </a:cxn>
                  <a:cxn ang="0">
                    <a:pos x="T2" y="T3"/>
                  </a:cxn>
                  <a:cxn ang="0">
                    <a:pos x="T4" y="T5"/>
                  </a:cxn>
                </a:cxnLst>
                <a:rect l="0" t="0" r="r" b="b"/>
                <a:pathLst>
                  <a:path w="2" h="6717">
                    <a:moveTo>
                      <a:pt x="0" y="0"/>
                    </a:moveTo>
                    <a:lnTo>
                      <a:pt x="0" y="6717"/>
                    </a:lnTo>
                    <a:lnTo>
                      <a:pt x="2" y="671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0" name="Freeform 224"/>
              <p:cNvSpPr>
                <a:spLocks/>
              </p:cNvSpPr>
              <p:nvPr/>
            </p:nvSpPr>
            <p:spPr bwMode="auto">
              <a:xfrm>
                <a:off x="3973" y="1401"/>
                <a:ext cx="2" cy="1426"/>
              </a:xfrm>
              <a:custGeom>
                <a:avLst/>
                <a:gdLst>
                  <a:gd name="T0" fmla="*/ 0 w 1"/>
                  <a:gd name="T1" fmla="*/ 0 h 6717"/>
                  <a:gd name="T2" fmla="*/ 0 w 1"/>
                  <a:gd name="T3" fmla="*/ 6717 h 6717"/>
                  <a:gd name="T4" fmla="*/ 1 w 1"/>
                  <a:gd name="T5" fmla="*/ 6717 h 6717"/>
                </a:gdLst>
                <a:ahLst/>
                <a:cxnLst>
                  <a:cxn ang="0">
                    <a:pos x="T0" y="T1"/>
                  </a:cxn>
                  <a:cxn ang="0">
                    <a:pos x="T2" y="T3"/>
                  </a:cxn>
                  <a:cxn ang="0">
                    <a:pos x="T4" y="T5"/>
                  </a:cxn>
                </a:cxnLst>
                <a:rect l="0" t="0" r="r" b="b"/>
                <a:pathLst>
                  <a:path w="1" h="6717">
                    <a:moveTo>
                      <a:pt x="0" y="0"/>
                    </a:moveTo>
                    <a:lnTo>
                      <a:pt x="0" y="6717"/>
                    </a:lnTo>
                    <a:lnTo>
                      <a:pt x="1" y="671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1" name="Freeform 225"/>
              <p:cNvSpPr>
                <a:spLocks/>
              </p:cNvSpPr>
              <p:nvPr/>
            </p:nvSpPr>
            <p:spPr bwMode="auto">
              <a:xfrm>
                <a:off x="3723" y="1370"/>
                <a:ext cx="219" cy="2"/>
              </a:xfrm>
              <a:custGeom>
                <a:avLst/>
                <a:gdLst>
                  <a:gd name="T0" fmla="*/ 1032 w 1032"/>
                  <a:gd name="T1" fmla="*/ 0 w 1032"/>
                  <a:gd name="T2" fmla="*/ 1 w 1032"/>
                </a:gdLst>
                <a:ahLst/>
                <a:cxnLst>
                  <a:cxn ang="0">
                    <a:pos x="T0" y="0"/>
                  </a:cxn>
                  <a:cxn ang="0">
                    <a:pos x="T1" y="0"/>
                  </a:cxn>
                  <a:cxn ang="0">
                    <a:pos x="T2" y="0"/>
                  </a:cxn>
                </a:cxnLst>
                <a:rect l="0" t="0" r="r" b="b"/>
                <a:pathLst>
                  <a:path w="1032">
                    <a:moveTo>
                      <a:pt x="103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2" name="Freeform 226"/>
              <p:cNvSpPr>
                <a:spLocks/>
              </p:cNvSpPr>
              <p:nvPr/>
            </p:nvSpPr>
            <p:spPr bwMode="auto">
              <a:xfrm>
                <a:off x="1987" y="2871"/>
                <a:ext cx="1624" cy="2"/>
              </a:xfrm>
              <a:custGeom>
                <a:avLst/>
                <a:gdLst>
                  <a:gd name="T0" fmla="*/ 0 w 7645"/>
                  <a:gd name="T1" fmla="*/ 7644 w 7645"/>
                  <a:gd name="T2" fmla="*/ 7645 w 7645"/>
                </a:gdLst>
                <a:ahLst/>
                <a:cxnLst>
                  <a:cxn ang="0">
                    <a:pos x="T0" y="0"/>
                  </a:cxn>
                  <a:cxn ang="0">
                    <a:pos x="T1" y="0"/>
                  </a:cxn>
                  <a:cxn ang="0">
                    <a:pos x="T2" y="0"/>
                  </a:cxn>
                </a:cxnLst>
                <a:rect l="0" t="0" r="r" b="b"/>
                <a:pathLst>
                  <a:path w="7645">
                    <a:moveTo>
                      <a:pt x="0" y="0"/>
                    </a:moveTo>
                    <a:lnTo>
                      <a:pt x="7644" y="0"/>
                    </a:lnTo>
                    <a:lnTo>
                      <a:pt x="76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3" name="Freeform 227"/>
              <p:cNvSpPr>
                <a:spLocks/>
              </p:cNvSpPr>
              <p:nvPr/>
            </p:nvSpPr>
            <p:spPr bwMode="auto">
              <a:xfrm>
                <a:off x="4019" y="2871"/>
                <a:ext cx="813" cy="2"/>
              </a:xfrm>
              <a:custGeom>
                <a:avLst/>
                <a:gdLst>
                  <a:gd name="T0" fmla="*/ 0 w 3834"/>
                  <a:gd name="T1" fmla="*/ 3833 w 3834"/>
                  <a:gd name="T2" fmla="*/ 3834 w 3834"/>
                </a:gdLst>
                <a:ahLst/>
                <a:cxnLst>
                  <a:cxn ang="0">
                    <a:pos x="T0" y="0"/>
                  </a:cxn>
                  <a:cxn ang="0">
                    <a:pos x="T1" y="0"/>
                  </a:cxn>
                  <a:cxn ang="0">
                    <a:pos x="T2" y="0"/>
                  </a:cxn>
                </a:cxnLst>
                <a:rect l="0" t="0" r="r" b="b"/>
                <a:pathLst>
                  <a:path w="3834">
                    <a:moveTo>
                      <a:pt x="0" y="0"/>
                    </a:moveTo>
                    <a:lnTo>
                      <a:pt x="3833" y="0"/>
                    </a:lnTo>
                    <a:lnTo>
                      <a:pt x="38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4" name="Freeform 228"/>
              <p:cNvSpPr>
                <a:spLocks/>
              </p:cNvSpPr>
              <p:nvPr/>
            </p:nvSpPr>
            <p:spPr bwMode="auto">
              <a:xfrm>
                <a:off x="720" y="2917"/>
                <a:ext cx="2" cy="355"/>
              </a:xfrm>
              <a:custGeom>
                <a:avLst/>
                <a:gdLst>
                  <a:gd name="T0" fmla="*/ 0 w 1"/>
                  <a:gd name="T1" fmla="*/ 0 h 1668"/>
                  <a:gd name="T2" fmla="*/ 0 w 1"/>
                  <a:gd name="T3" fmla="*/ 1668 h 1668"/>
                  <a:gd name="T4" fmla="*/ 1 w 1"/>
                  <a:gd name="T5" fmla="*/ 1668 h 1668"/>
                </a:gdLst>
                <a:ahLst/>
                <a:cxnLst>
                  <a:cxn ang="0">
                    <a:pos x="T0" y="T1"/>
                  </a:cxn>
                  <a:cxn ang="0">
                    <a:pos x="T2" y="T3"/>
                  </a:cxn>
                  <a:cxn ang="0">
                    <a:pos x="T4" y="T5"/>
                  </a:cxn>
                </a:cxnLst>
                <a:rect l="0" t="0" r="r" b="b"/>
                <a:pathLst>
                  <a:path w="1" h="1668">
                    <a:moveTo>
                      <a:pt x="0" y="0"/>
                    </a:moveTo>
                    <a:lnTo>
                      <a:pt x="0" y="1668"/>
                    </a:lnTo>
                    <a:lnTo>
                      <a:pt x="1" y="166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5" name="Freeform 229"/>
              <p:cNvSpPr>
                <a:spLocks/>
              </p:cNvSpPr>
              <p:nvPr/>
            </p:nvSpPr>
            <p:spPr bwMode="auto">
              <a:xfrm>
                <a:off x="4878" y="2917"/>
                <a:ext cx="2" cy="355"/>
              </a:xfrm>
              <a:custGeom>
                <a:avLst/>
                <a:gdLst>
                  <a:gd name="T0" fmla="*/ 0 w 1"/>
                  <a:gd name="T1" fmla="*/ 0 h 1668"/>
                  <a:gd name="T2" fmla="*/ 0 w 1"/>
                  <a:gd name="T3" fmla="*/ 1668 h 1668"/>
                  <a:gd name="T4" fmla="*/ 1 w 1"/>
                  <a:gd name="T5" fmla="*/ 1668 h 1668"/>
                </a:gdLst>
                <a:ahLst/>
                <a:cxnLst>
                  <a:cxn ang="0">
                    <a:pos x="T0" y="T1"/>
                  </a:cxn>
                  <a:cxn ang="0">
                    <a:pos x="T2" y="T3"/>
                  </a:cxn>
                  <a:cxn ang="0">
                    <a:pos x="T4" y="T5"/>
                  </a:cxn>
                </a:cxnLst>
                <a:rect l="0" t="0" r="r" b="b"/>
                <a:pathLst>
                  <a:path w="1" h="1668">
                    <a:moveTo>
                      <a:pt x="0" y="0"/>
                    </a:moveTo>
                    <a:lnTo>
                      <a:pt x="0" y="1668"/>
                    </a:lnTo>
                    <a:lnTo>
                      <a:pt x="1" y="166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6" name="Freeform 230"/>
              <p:cNvSpPr>
                <a:spLocks/>
              </p:cNvSpPr>
              <p:nvPr/>
            </p:nvSpPr>
            <p:spPr bwMode="auto">
              <a:xfrm>
                <a:off x="1873" y="1013"/>
                <a:ext cx="31" cy="29"/>
              </a:xfrm>
              <a:custGeom>
                <a:avLst/>
                <a:gdLst>
                  <a:gd name="T0" fmla="*/ 143 w 143"/>
                  <a:gd name="T1" fmla="*/ 0 h 143"/>
                  <a:gd name="T2" fmla="*/ 42 w 143"/>
                  <a:gd name="T3" fmla="*/ 41 h 143"/>
                  <a:gd name="T4" fmla="*/ 0 w 143"/>
                  <a:gd name="T5" fmla="*/ 143 h 143"/>
                  <a:gd name="T6" fmla="*/ 1 w 143"/>
                  <a:gd name="T7" fmla="*/ 143 h 143"/>
                </a:gdLst>
                <a:ahLst/>
                <a:cxnLst>
                  <a:cxn ang="0">
                    <a:pos x="T0" y="T1"/>
                  </a:cxn>
                  <a:cxn ang="0">
                    <a:pos x="T2" y="T3"/>
                  </a:cxn>
                  <a:cxn ang="0">
                    <a:pos x="T4" y="T5"/>
                  </a:cxn>
                  <a:cxn ang="0">
                    <a:pos x="T6" y="T7"/>
                  </a:cxn>
                </a:cxnLst>
                <a:rect l="0" t="0" r="r" b="b"/>
                <a:pathLst>
                  <a:path w="143" h="143">
                    <a:moveTo>
                      <a:pt x="143" y="0"/>
                    </a:moveTo>
                    <a:lnTo>
                      <a:pt x="42" y="41"/>
                    </a:lnTo>
                    <a:lnTo>
                      <a:pt x="0" y="143"/>
                    </a:lnTo>
                    <a:lnTo>
                      <a:pt x="1" y="1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7" name="Freeform 231"/>
              <p:cNvSpPr>
                <a:spLocks/>
              </p:cNvSpPr>
              <p:nvPr/>
            </p:nvSpPr>
            <p:spPr bwMode="auto">
              <a:xfrm>
                <a:off x="3694" y="1013"/>
                <a:ext cx="29" cy="29"/>
              </a:xfrm>
              <a:custGeom>
                <a:avLst/>
                <a:gdLst>
                  <a:gd name="T0" fmla="*/ 142 w 142"/>
                  <a:gd name="T1" fmla="*/ 143 h 143"/>
                  <a:gd name="T2" fmla="*/ 101 w 142"/>
                  <a:gd name="T3" fmla="*/ 41 h 143"/>
                  <a:gd name="T4" fmla="*/ 0 w 142"/>
                  <a:gd name="T5" fmla="*/ 0 h 143"/>
                  <a:gd name="T6" fmla="*/ 2 w 142"/>
                  <a:gd name="T7" fmla="*/ 0 h 143"/>
                </a:gdLst>
                <a:ahLst/>
                <a:cxnLst>
                  <a:cxn ang="0">
                    <a:pos x="T0" y="T1"/>
                  </a:cxn>
                  <a:cxn ang="0">
                    <a:pos x="T2" y="T3"/>
                  </a:cxn>
                  <a:cxn ang="0">
                    <a:pos x="T4" y="T5"/>
                  </a:cxn>
                  <a:cxn ang="0">
                    <a:pos x="T6" y="T7"/>
                  </a:cxn>
                </a:cxnLst>
                <a:rect l="0" t="0" r="r" b="b"/>
                <a:pathLst>
                  <a:path w="142" h="143">
                    <a:moveTo>
                      <a:pt x="142" y="143"/>
                    </a:moveTo>
                    <a:lnTo>
                      <a:pt x="101" y="41"/>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8" name="Freeform 232"/>
              <p:cNvSpPr>
                <a:spLocks/>
              </p:cNvSpPr>
              <p:nvPr/>
            </p:nvSpPr>
            <p:spPr bwMode="auto">
              <a:xfrm>
                <a:off x="3942" y="1370"/>
                <a:ext cx="31" cy="31"/>
              </a:xfrm>
              <a:custGeom>
                <a:avLst/>
                <a:gdLst>
                  <a:gd name="T0" fmla="*/ 143 w 143"/>
                  <a:gd name="T1" fmla="*/ 143 h 143"/>
                  <a:gd name="T2" fmla="*/ 101 w 143"/>
                  <a:gd name="T3" fmla="*/ 43 h 143"/>
                  <a:gd name="T4" fmla="*/ 0 w 143"/>
                  <a:gd name="T5" fmla="*/ 0 h 143"/>
                  <a:gd name="T6" fmla="*/ 1 w 143"/>
                  <a:gd name="T7" fmla="*/ 0 h 143"/>
                </a:gdLst>
                <a:ahLst/>
                <a:cxnLst>
                  <a:cxn ang="0">
                    <a:pos x="T0" y="T1"/>
                  </a:cxn>
                  <a:cxn ang="0">
                    <a:pos x="T2" y="T3"/>
                  </a:cxn>
                  <a:cxn ang="0">
                    <a:pos x="T4" y="T5"/>
                  </a:cxn>
                  <a:cxn ang="0">
                    <a:pos x="T6" y="T7"/>
                  </a:cxn>
                </a:cxnLst>
                <a:rect l="0" t="0" r="r" b="b"/>
                <a:pathLst>
                  <a:path w="143" h="143">
                    <a:moveTo>
                      <a:pt x="143" y="143"/>
                    </a:moveTo>
                    <a:lnTo>
                      <a:pt x="101" y="43"/>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09" name="Freeform 233"/>
              <p:cNvSpPr>
                <a:spLocks/>
              </p:cNvSpPr>
              <p:nvPr/>
            </p:nvSpPr>
            <p:spPr bwMode="auto">
              <a:xfrm>
                <a:off x="1625" y="1370"/>
                <a:ext cx="29" cy="31"/>
              </a:xfrm>
              <a:custGeom>
                <a:avLst/>
                <a:gdLst>
                  <a:gd name="T0" fmla="*/ 142 w 142"/>
                  <a:gd name="T1" fmla="*/ 0 h 143"/>
                  <a:gd name="T2" fmla="*/ 42 w 142"/>
                  <a:gd name="T3" fmla="*/ 43 h 143"/>
                  <a:gd name="T4" fmla="*/ 0 w 142"/>
                  <a:gd name="T5" fmla="*/ 143 h 143"/>
                  <a:gd name="T6" fmla="*/ 2 w 142"/>
                  <a:gd name="T7" fmla="*/ 143 h 143"/>
                </a:gdLst>
                <a:ahLst/>
                <a:cxnLst>
                  <a:cxn ang="0">
                    <a:pos x="T0" y="T1"/>
                  </a:cxn>
                  <a:cxn ang="0">
                    <a:pos x="T2" y="T3"/>
                  </a:cxn>
                  <a:cxn ang="0">
                    <a:pos x="T4" y="T5"/>
                  </a:cxn>
                  <a:cxn ang="0">
                    <a:pos x="T6" y="T7"/>
                  </a:cxn>
                </a:cxnLst>
                <a:rect l="0" t="0" r="r" b="b"/>
                <a:pathLst>
                  <a:path w="142" h="143">
                    <a:moveTo>
                      <a:pt x="142" y="0"/>
                    </a:moveTo>
                    <a:lnTo>
                      <a:pt x="42" y="43"/>
                    </a:lnTo>
                    <a:lnTo>
                      <a:pt x="0" y="143"/>
                    </a:lnTo>
                    <a:lnTo>
                      <a:pt x="2" y="1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0" name="Freeform 234"/>
              <p:cNvSpPr>
                <a:spLocks/>
              </p:cNvSpPr>
              <p:nvPr/>
            </p:nvSpPr>
            <p:spPr bwMode="auto">
              <a:xfrm>
                <a:off x="1580" y="2827"/>
                <a:ext cx="45" cy="44"/>
              </a:xfrm>
              <a:custGeom>
                <a:avLst/>
                <a:gdLst>
                  <a:gd name="T0" fmla="*/ 0 w 215"/>
                  <a:gd name="T1" fmla="*/ 214 h 214"/>
                  <a:gd name="T2" fmla="*/ 150 w 215"/>
                  <a:gd name="T3" fmla="*/ 151 h 214"/>
                  <a:gd name="T4" fmla="*/ 213 w 215"/>
                  <a:gd name="T5" fmla="*/ 0 h 214"/>
                  <a:gd name="T6" fmla="*/ 215 w 215"/>
                  <a:gd name="T7" fmla="*/ 0 h 214"/>
                </a:gdLst>
                <a:ahLst/>
                <a:cxnLst>
                  <a:cxn ang="0">
                    <a:pos x="T0" y="T1"/>
                  </a:cxn>
                  <a:cxn ang="0">
                    <a:pos x="T2" y="T3"/>
                  </a:cxn>
                  <a:cxn ang="0">
                    <a:pos x="T4" y="T5"/>
                  </a:cxn>
                  <a:cxn ang="0">
                    <a:pos x="T6" y="T7"/>
                  </a:cxn>
                </a:cxnLst>
                <a:rect l="0" t="0" r="r" b="b"/>
                <a:pathLst>
                  <a:path w="215" h="214">
                    <a:moveTo>
                      <a:pt x="0" y="214"/>
                    </a:moveTo>
                    <a:lnTo>
                      <a:pt x="150" y="151"/>
                    </a:lnTo>
                    <a:lnTo>
                      <a:pt x="213" y="0"/>
                    </a:lnTo>
                    <a:lnTo>
                      <a:pt x="2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1" name="Freeform 235"/>
              <p:cNvSpPr>
                <a:spLocks/>
              </p:cNvSpPr>
              <p:nvPr/>
            </p:nvSpPr>
            <p:spPr bwMode="auto">
              <a:xfrm>
                <a:off x="3973" y="2827"/>
                <a:ext cx="46" cy="44"/>
              </a:xfrm>
              <a:custGeom>
                <a:avLst/>
                <a:gdLst>
                  <a:gd name="T0" fmla="*/ 0 w 214"/>
                  <a:gd name="T1" fmla="*/ 0 h 214"/>
                  <a:gd name="T2" fmla="*/ 62 w 214"/>
                  <a:gd name="T3" fmla="*/ 151 h 214"/>
                  <a:gd name="T4" fmla="*/ 213 w 214"/>
                  <a:gd name="T5" fmla="*/ 214 h 214"/>
                  <a:gd name="T6" fmla="*/ 214 w 214"/>
                  <a:gd name="T7" fmla="*/ 214 h 214"/>
                </a:gdLst>
                <a:ahLst/>
                <a:cxnLst>
                  <a:cxn ang="0">
                    <a:pos x="T0" y="T1"/>
                  </a:cxn>
                  <a:cxn ang="0">
                    <a:pos x="T2" y="T3"/>
                  </a:cxn>
                  <a:cxn ang="0">
                    <a:pos x="T4" y="T5"/>
                  </a:cxn>
                  <a:cxn ang="0">
                    <a:pos x="T6" y="T7"/>
                  </a:cxn>
                </a:cxnLst>
                <a:rect l="0" t="0" r="r" b="b"/>
                <a:pathLst>
                  <a:path w="214" h="214">
                    <a:moveTo>
                      <a:pt x="0" y="0"/>
                    </a:moveTo>
                    <a:lnTo>
                      <a:pt x="62" y="151"/>
                    </a:lnTo>
                    <a:lnTo>
                      <a:pt x="213" y="214"/>
                    </a:lnTo>
                    <a:lnTo>
                      <a:pt x="214" y="21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2" name="Freeform 236"/>
              <p:cNvSpPr>
                <a:spLocks/>
              </p:cNvSpPr>
              <p:nvPr/>
            </p:nvSpPr>
            <p:spPr bwMode="auto">
              <a:xfrm>
                <a:off x="4832" y="2871"/>
                <a:ext cx="46" cy="46"/>
              </a:xfrm>
              <a:custGeom>
                <a:avLst/>
                <a:gdLst>
                  <a:gd name="T0" fmla="*/ 214 w 214"/>
                  <a:gd name="T1" fmla="*/ 213 h 213"/>
                  <a:gd name="T2" fmla="*/ 152 w 214"/>
                  <a:gd name="T3" fmla="*/ 62 h 213"/>
                  <a:gd name="T4" fmla="*/ 0 w 214"/>
                  <a:gd name="T5" fmla="*/ 0 h 213"/>
                  <a:gd name="T6" fmla="*/ 1 w 214"/>
                  <a:gd name="T7" fmla="*/ 0 h 213"/>
                </a:gdLst>
                <a:ahLst/>
                <a:cxnLst>
                  <a:cxn ang="0">
                    <a:pos x="T0" y="T1"/>
                  </a:cxn>
                  <a:cxn ang="0">
                    <a:pos x="T2" y="T3"/>
                  </a:cxn>
                  <a:cxn ang="0">
                    <a:pos x="T4" y="T5"/>
                  </a:cxn>
                  <a:cxn ang="0">
                    <a:pos x="T6" y="T7"/>
                  </a:cxn>
                </a:cxnLst>
                <a:rect l="0" t="0" r="r" b="b"/>
                <a:pathLst>
                  <a:path w="214" h="213">
                    <a:moveTo>
                      <a:pt x="214" y="213"/>
                    </a:moveTo>
                    <a:lnTo>
                      <a:pt x="152" y="62"/>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3" name="Freeform 237"/>
              <p:cNvSpPr>
                <a:spLocks/>
              </p:cNvSpPr>
              <p:nvPr/>
            </p:nvSpPr>
            <p:spPr bwMode="auto">
              <a:xfrm>
                <a:off x="720" y="2871"/>
                <a:ext cx="46" cy="46"/>
              </a:xfrm>
              <a:custGeom>
                <a:avLst/>
                <a:gdLst>
                  <a:gd name="T0" fmla="*/ 214 w 214"/>
                  <a:gd name="T1" fmla="*/ 0 h 213"/>
                  <a:gd name="T2" fmla="*/ 63 w 214"/>
                  <a:gd name="T3" fmla="*/ 62 h 213"/>
                  <a:gd name="T4" fmla="*/ 0 w 214"/>
                  <a:gd name="T5" fmla="*/ 213 h 213"/>
                  <a:gd name="T6" fmla="*/ 1 w 214"/>
                  <a:gd name="T7" fmla="*/ 213 h 213"/>
                </a:gdLst>
                <a:ahLst/>
                <a:cxnLst>
                  <a:cxn ang="0">
                    <a:pos x="T0" y="T1"/>
                  </a:cxn>
                  <a:cxn ang="0">
                    <a:pos x="T2" y="T3"/>
                  </a:cxn>
                  <a:cxn ang="0">
                    <a:pos x="T4" y="T5"/>
                  </a:cxn>
                  <a:cxn ang="0">
                    <a:pos x="T6" y="T7"/>
                  </a:cxn>
                </a:cxnLst>
                <a:rect l="0" t="0" r="r" b="b"/>
                <a:pathLst>
                  <a:path w="214" h="213">
                    <a:moveTo>
                      <a:pt x="214" y="0"/>
                    </a:moveTo>
                    <a:lnTo>
                      <a:pt x="63" y="62"/>
                    </a:lnTo>
                    <a:lnTo>
                      <a:pt x="0" y="213"/>
                    </a:lnTo>
                    <a:lnTo>
                      <a:pt x="1" y="21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4" name="Freeform 238"/>
              <p:cNvSpPr>
                <a:spLocks/>
              </p:cNvSpPr>
              <p:nvPr/>
            </p:nvSpPr>
            <p:spPr bwMode="auto">
              <a:xfrm>
                <a:off x="1172" y="2871"/>
                <a:ext cx="2" cy="401"/>
              </a:xfrm>
              <a:custGeom>
                <a:avLst/>
                <a:gdLst>
                  <a:gd name="T0" fmla="*/ 0 w 1"/>
                  <a:gd name="T1" fmla="*/ 0 h 1881"/>
                  <a:gd name="T2" fmla="*/ 0 w 1"/>
                  <a:gd name="T3" fmla="*/ 1881 h 1881"/>
                  <a:gd name="T4" fmla="*/ 1 w 1"/>
                  <a:gd name="T5" fmla="*/ 1881 h 1881"/>
                </a:gdLst>
                <a:ahLst/>
                <a:cxnLst>
                  <a:cxn ang="0">
                    <a:pos x="T0" y="T1"/>
                  </a:cxn>
                  <a:cxn ang="0">
                    <a:pos x="T2" y="T3"/>
                  </a:cxn>
                  <a:cxn ang="0">
                    <a:pos x="T4" y="T5"/>
                  </a:cxn>
                </a:cxnLst>
                <a:rect l="0" t="0" r="r" b="b"/>
                <a:pathLst>
                  <a:path w="1" h="1881">
                    <a:moveTo>
                      <a:pt x="0" y="0"/>
                    </a:moveTo>
                    <a:lnTo>
                      <a:pt x="0" y="1881"/>
                    </a:lnTo>
                    <a:lnTo>
                      <a:pt x="1" y="188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5" name="Freeform 239"/>
              <p:cNvSpPr>
                <a:spLocks/>
              </p:cNvSpPr>
              <p:nvPr/>
            </p:nvSpPr>
            <p:spPr bwMode="auto">
              <a:xfrm>
                <a:off x="4425" y="2871"/>
                <a:ext cx="1" cy="401"/>
              </a:xfrm>
              <a:custGeom>
                <a:avLst/>
                <a:gdLst>
                  <a:gd name="T0" fmla="*/ 0 w 1"/>
                  <a:gd name="T1" fmla="*/ 0 h 1881"/>
                  <a:gd name="T2" fmla="*/ 0 w 1"/>
                  <a:gd name="T3" fmla="*/ 1881 h 1881"/>
                  <a:gd name="T4" fmla="*/ 1 w 1"/>
                  <a:gd name="T5" fmla="*/ 1881 h 1881"/>
                </a:gdLst>
                <a:ahLst/>
                <a:cxnLst>
                  <a:cxn ang="0">
                    <a:pos x="T0" y="T1"/>
                  </a:cxn>
                  <a:cxn ang="0">
                    <a:pos x="T2" y="T3"/>
                  </a:cxn>
                  <a:cxn ang="0">
                    <a:pos x="T4" y="T5"/>
                  </a:cxn>
                </a:cxnLst>
                <a:rect l="0" t="0" r="r" b="b"/>
                <a:pathLst>
                  <a:path w="1" h="1881">
                    <a:moveTo>
                      <a:pt x="0" y="0"/>
                    </a:moveTo>
                    <a:lnTo>
                      <a:pt x="0" y="1881"/>
                    </a:lnTo>
                    <a:lnTo>
                      <a:pt x="1" y="188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6" name="Freeform 240"/>
              <p:cNvSpPr>
                <a:spLocks/>
              </p:cNvSpPr>
              <p:nvPr/>
            </p:nvSpPr>
            <p:spPr bwMode="auto">
              <a:xfrm>
                <a:off x="1010" y="3213"/>
                <a:ext cx="1178" cy="2"/>
              </a:xfrm>
              <a:custGeom>
                <a:avLst/>
                <a:gdLst>
                  <a:gd name="T0" fmla="*/ 0 w 5540"/>
                  <a:gd name="T1" fmla="*/ 5539 w 5540"/>
                  <a:gd name="T2" fmla="*/ 5540 w 5540"/>
                </a:gdLst>
                <a:ahLst/>
                <a:cxnLst>
                  <a:cxn ang="0">
                    <a:pos x="T0" y="0"/>
                  </a:cxn>
                  <a:cxn ang="0">
                    <a:pos x="T1" y="0"/>
                  </a:cxn>
                  <a:cxn ang="0">
                    <a:pos x="T2" y="0"/>
                  </a:cxn>
                </a:cxnLst>
                <a:rect l="0" t="0" r="r" b="b"/>
                <a:pathLst>
                  <a:path w="5540">
                    <a:moveTo>
                      <a:pt x="0" y="0"/>
                    </a:moveTo>
                    <a:lnTo>
                      <a:pt x="5539" y="0"/>
                    </a:lnTo>
                    <a:lnTo>
                      <a:pt x="55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7" name="Freeform 241"/>
              <p:cNvSpPr>
                <a:spLocks/>
              </p:cNvSpPr>
              <p:nvPr/>
            </p:nvSpPr>
            <p:spPr bwMode="auto">
              <a:xfrm>
                <a:off x="993" y="3232"/>
                <a:ext cx="2" cy="40"/>
              </a:xfrm>
              <a:custGeom>
                <a:avLst/>
                <a:gdLst>
                  <a:gd name="T0" fmla="*/ 0 w 2"/>
                  <a:gd name="T1" fmla="*/ 0 h 192"/>
                  <a:gd name="T2" fmla="*/ 0 w 2"/>
                  <a:gd name="T3" fmla="*/ 192 h 192"/>
                  <a:gd name="T4" fmla="*/ 2 w 2"/>
                  <a:gd name="T5" fmla="*/ 192 h 192"/>
                </a:gdLst>
                <a:ahLst/>
                <a:cxnLst>
                  <a:cxn ang="0">
                    <a:pos x="T0" y="T1"/>
                  </a:cxn>
                  <a:cxn ang="0">
                    <a:pos x="T2" y="T3"/>
                  </a:cxn>
                  <a:cxn ang="0">
                    <a:pos x="T4" y="T5"/>
                  </a:cxn>
                </a:cxnLst>
                <a:rect l="0" t="0" r="r" b="b"/>
                <a:pathLst>
                  <a:path w="2" h="192">
                    <a:moveTo>
                      <a:pt x="0" y="0"/>
                    </a:moveTo>
                    <a:lnTo>
                      <a:pt x="0" y="192"/>
                    </a:lnTo>
                    <a:lnTo>
                      <a:pt x="2" y="19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8" name="Freeform 242"/>
              <p:cNvSpPr>
                <a:spLocks/>
              </p:cNvSpPr>
              <p:nvPr/>
            </p:nvSpPr>
            <p:spPr bwMode="auto">
              <a:xfrm>
                <a:off x="2206" y="3232"/>
                <a:ext cx="2" cy="40"/>
              </a:xfrm>
              <a:custGeom>
                <a:avLst/>
                <a:gdLst>
                  <a:gd name="T0" fmla="*/ 0 w 1"/>
                  <a:gd name="T1" fmla="*/ 0 h 192"/>
                  <a:gd name="T2" fmla="*/ 0 w 1"/>
                  <a:gd name="T3" fmla="*/ 192 h 192"/>
                  <a:gd name="T4" fmla="*/ 1 w 1"/>
                  <a:gd name="T5" fmla="*/ 192 h 192"/>
                </a:gdLst>
                <a:ahLst/>
                <a:cxnLst>
                  <a:cxn ang="0">
                    <a:pos x="T0" y="T1"/>
                  </a:cxn>
                  <a:cxn ang="0">
                    <a:pos x="T2" y="T3"/>
                  </a:cxn>
                  <a:cxn ang="0">
                    <a:pos x="T4" y="T5"/>
                  </a:cxn>
                </a:cxnLst>
                <a:rect l="0" t="0" r="r" b="b"/>
                <a:pathLst>
                  <a:path w="1" h="192">
                    <a:moveTo>
                      <a:pt x="0" y="0"/>
                    </a:moveTo>
                    <a:lnTo>
                      <a:pt x="0" y="192"/>
                    </a:lnTo>
                    <a:lnTo>
                      <a:pt x="1" y="19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19" name="Freeform 243"/>
              <p:cNvSpPr>
                <a:spLocks/>
              </p:cNvSpPr>
              <p:nvPr/>
            </p:nvSpPr>
            <p:spPr bwMode="auto">
              <a:xfrm>
                <a:off x="3411" y="3213"/>
                <a:ext cx="1177" cy="2"/>
              </a:xfrm>
              <a:custGeom>
                <a:avLst/>
                <a:gdLst>
                  <a:gd name="T0" fmla="*/ 5540 w 5540"/>
                  <a:gd name="T1" fmla="*/ 0 w 5540"/>
                  <a:gd name="T2" fmla="*/ 1 w 5540"/>
                </a:gdLst>
                <a:ahLst/>
                <a:cxnLst>
                  <a:cxn ang="0">
                    <a:pos x="T0" y="0"/>
                  </a:cxn>
                  <a:cxn ang="0">
                    <a:pos x="T1" y="0"/>
                  </a:cxn>
                  <a:cxn ang="0">
                    <a:pos x="T2" y="0"/>
                  </a:cxn>
                </a:cxnLst>
                <a:rect l="0" t="0" r="r" b="b"/>
                <a:pathLst>
                  <a:path w="5540">
                    <a:moveTo>
                      <a:pt x="554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0" name="Freeform 244"/>
              <p:cNvSpPr>
                <a:spLocks/>
              </p:cNvSpPr>
              <p:nvPr/>
            </p:nvSpPr>
            <p:spPr bwMode="auto">
              <a:xfrm>
                <a:off x="3392" y="3232"/>
                <a:ext cx="2" cy="40"/>
              </a:xfrm>
              <a:custGeom>
                <a:avLst/>
                <a:gdLst>
                  <a:gd name="T0" fmla="*/ 0 w 1"/>
                  <a:gd name="T1" fmla="*/ 0 h 192"/>
                  <a:gd name="T2" fmla="*/ 0 w 1"/>
                  <a:gd name="T3" fmla="*/ 192 h 192"/>
                  <a:gd name="T4" fmla="*/ 1 w 1"/>
                  <a:gd name="T5" fmla="*/ 192 h 192"/>
                </a:gdLst>
                <a:ahLst/>
                <a:cxnLst>
                  <a:cxn ang="0">
                    <a:pos x="T0" y="T1"/>
                  </a:cxn>
                  <a:cxn ang="0">
                    <a:pos x="T2" y="T3"/>
                  </a:cxn>
                  <a:cxn ang="0">
                    <a:pos x="T4" y="T5"/>
                  </a:cxn>
                </a:cxnLst>
                <a:rect l="0" t="0" r="r" b="b"/>
                <a:pathLst>
                  <a:path w="1" h="192">
                    <a:moveTo>
                      <a:pt x="0" y="0"/>
                    </a:moveTo>
                    <a:lnTo>
                      <a:pt x="0" y="192"/>
                    </a:lnTo>
                    <a:lnTo>
                      <a:pt x="1" y="19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1" name="Freeform 245"/>
              <p:cNvSpPr>
                <a:spLocks/>
              </p:cNvSpPr>
              <p:nvPr/>
            </p:nvSpPr>
            <p:spPr bwMode="auto">
              <a:xfrm>
                <a:off x="4605" y="3232"/>
                <a:ext cx="2" cy="40"/>
              </a:xfrm>
              <a:custGeom>
                <a:avLst/>
                <a:gdLst>
                  <a:gd name="T0" fmla="*/ 0 w 1"/>
                  <a:gd name="T1" fmla="*/ 0 h 192"/>
                  <a:gd name="T2" fmla="*/ 0 w 1"/>
                  <a:gd name="T3" fmla="*/ 192 h 192"/>
                  <a:gd name="T4" fmla="*/ 1 w 1"/>
                  <a:gd name="T5" fmla="*/ 192 h 192"/>
                </a:gdLst>
                <a:ahLst/>
                <a:cxnLst>
                  <a:cxn ang="0">
                    <a:pos x="T0" y="T1"/>
                  </a:cxn>
                  <a:cxn ang="0">
                    <a:pos x="T2" y="T3"/>
                  </a:cxn>
                  <a:cxn ang="0">
                    <a:pos x="T4" y="T5"/>
                  </a:cxn>
                </a:cxnLst>
                <a:rect l="0" t="0" r="r" b="b"/>
                <a:pathLst>
                  <a:path w="1" h="192">
                    <a:moveTo>
                      <a:pt x="0" y="0"/>
                    </a:moveTo>
                    <a:lnTo>
                      <a:pt x="0" y="192"/>
                    </a:lnTo>
                    <a:lnTo>
                      <a:pt x="1" y="19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2" name="Freeform 246"/>
              <p:cNvSpPr>
                <a:spLocks/>
              </p:cNvSpPr>
              <p:nvPr/>
            </p:nvSpPr>
            <p:spPr bwMode="auto">
              <a:xfrm>
                <a:off x="993" y="3213"/>
                <a:ext cx="17" cy="19"/>
              </a:xfrm>
              <a:custGeom>
                <a:avLst/>
                <a:gdLst>
                  <a:gd name="T0" fmla="*/ 86 w 86"/>
                  <a:gd name="T1" fmla="*/ 0 h 85"/>
                  <a:gd name="T2" fmla="*/ 26 w 86"/>
                  <a:gd name="T3" fmla="*/ 25 h 85"/>
                  <a:gd name="T4" fmla="*/ 0 w 86"/>
                  <a:gd name="T5" fmla="*/ 85 h 85"/>
                  <a:gd name="T6" fmla="*/ 2 w 86"/>
                  <a:gd name="T7" fmla="*/ 85 h 85"/>
                </a:gdLst>
                <a:ahLst/>
                <a:cxnLst>
                  <a:cxn ang="0">
                    <a:pos x="T0" y="T1"/>
                  </a:cxn>
                  <a:cxn ang="0">
                    <a:pos x="T2" y="T3"/>
                  </a:cxn>
                  <a:cxn ang="0">
                    <a:pos x="T4" y="T5"/>
                  </a:cxn>
                  <a:cxn ang="0">
                    <a:pos x="T6" y="T7"/>
                  </a:cxn>
                </a:cxnLst>
                <a:rect l="0" t="0" r="r" b="b"/>
                <a:pathLst>
                  <a:path w="86" h="85">
                    <a:moveTo>
                      <a:pt x="86" y="0"/>
                    </a:moveTo>
                    <a:lnTo>
                      <a:pt x="26" y="25"/>
                    </a:lnTo>
                    <a:lnTo>
                      <a:pt x="0" y="85"/>
                    </a:lnTo>
                    <a:lnTo>
                      <a:pt x="2" y="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3" name="Freeform 247"/>
              <p:cNvSpPr>
                <a:spLocks/>
              </p:cNvSpPr>
              <p:nvPr/>
            </p:nvSpPr>
            <p:spPr bwMode="auto">
              <a:xfrm>
                <a:off x="2188" y="3213"/>
                <a:ext cx="18" cy="19"/>
              </a:xfrm>
              <a:custGeom>
                <a:avLst/>
                <a:gdLst>
                  <a:gd name="T0" fmla="*/ 86 w 86"/>
                  <a:gd name="T1" fmla="*/ 85 h 85"/>
                  <a:gd name="T2" fmla="*/ 61 w 86"/>
                  <a:gd name="T3" fmla="*/ 25 h 85"/>
                  <a:gd name="T4" fmla="*/ 0 w 86"/>
                  <a:gd name="T5" fmla="*/ 0 h 85"/>
                  <a:gd name="T6" fmla="*/ 1 w 86"/>
                  <a:gd name="T7" fmla="*/ 0 h 85"/>
                </a:gdLst>
                <a:ahLst/>
                <a:cxnLst>
                  <a:cxn ang="0">
                    <a:pos x="T0" y="T1"/>
                  </a:cxn>
                  <a:cxn ang="0">
                    <a:pos x="T2" y="T3"/>
                  </a:cxn>
                  <a:cxn ang="0">
                    <a:pos x="T4" y="T5"/>
                  </a:cxn>
                  <a:cxn ang="0">
                    <a:pos x="T6" y="T7"/>
                  </a:cxn>
                </a:cxnLst>
                <a:rect l="0" t="0" r="r" b="b"/>
                <a:pathLst>
                  <a:path w="86" h="85">
                    <a:moveTo>
                      <a:pt x="86" y="85"/>
                    </a:moveTo>
                    <a:lnTo>
                      <a:pt x="61" y="25"/>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4" name="Freeform 248"/>
              <p:cNvSpPr>
                <a:spLocks/>
              </p:cNvSpPr>
              <p:nvPr/>
            </p:nvSpPr>
            <p:spPr bwMode="auto">
              <a:xfrm>
                <a:off x="3392" y="3213"/>
                <a:ext cx="19" cy="19"/>
              </a:xfrm>
              <a:custGeom>
                <a:avLst/>
                <a:gdLst>
                  <a:gd name="T0" fmla="*/ 85 w 85"/>
                  <a:gd name="T1" fmla="*/ 0 h 85"/>
                  <a:gd name="T2" fmla="*/ 25 w 85"/>
                  <a:gd name="T3" fmla="*/ 25 h 85"/>
                  <a:gd name="T4" fmla="*/ 0 w 85"/>
                  <a:gd name="T5" fmla="*/ 85 h 85"/>
                  <a:gd name="T6" fmla="*/ 1 w 85"/>
                  <a:gd name="T7" fmla="*/ 85 h 85"/>
                </a:gdLst>
                <a:ahLst/>
                <a:cxnLst>
                  <a:cxn ang="0">
                    <a:pos x="T0" y="T1"/>
                  </a:cxn>
                  <a:cxn ang="0">
                    <a:pos x="T2" y="T3"/>
                  </a:cxn>
                  <a:cxn ang="0">
                    <a:pos x="T4" y="T5"/>
                  </a:cxn>
                  <a:cxn ang="0">
                    <a:pos x="T6" y="T7"/>
                  </a:cxn>
                </a:cxnLst>
                <a:rect l="0" t="0" r="r" b="b"/>
                <a:pathLst>
                  <a:path w="85" h="85">
                    <a:moveTo>
                      <a:pt x="85" y="0"/>
                    </a:moveTo>
                    <a:lnTo>
                      <a:pt x="25" y="25"/>
                    </a:lnTo>
                    <a:lnTo>
                      <a:pt x="0" y="85"/>
                    </a:lnTo>
                    <a:lnTo>
                      <a:pt x="1" y="8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5" name="Freeform 249"/>
              <p:cNvSpPr>
                <a:spLocks/>
              </p:cNvSpPr>
              <p:nvPr/>
            </p:nvSpPr>
            <p:spPr bwMode="auto">
              <a:xfrm>
                <a:off x="4588" y="3213"/>
                <a:ext cx="17" cy="19"/>
              </a:xfrm>
              <a:custGeom>
                <a:avLst/>
                <a:gdLst>
                  <a:gd name="T0" fmla="*/ 86 w 86"/>
                  <a:gd name="T1" fmla="*/ 85 h 85"/>
                  <a:gd name="T2" fmla="*/ 61 w 86"/>
                  <a:gd name="T3" fmla="*/ 25 h 85"/>
                  <a:gd name="T4" fmla="*/ 0 w 86"/>
                  <a:gd name="T5" fmla="*/ 0 h 85"/>
                  <a:gd name="T6" fmla="*/ 1 w 86"/>
                  <a:gd name="T7" fmla="*/ 0 h 85"/>
                </a:gdLst>
                <a:ahLst/>
                <a:cxnLst>
                  <a:cxn ang="0">
                    <a:pos x="T0" y="T1"/>
                  </a:cxn>
                  <a:cxn ang="0">
                    <a:pos x="T2" y="T3"/>
                  </a:cxn>
                  <a:cxn ang="0">
                    <a:pos x="T4" y="T5"/>
                  </a:cxn>
                  <a:cxn ang="0">
                    <a:pos x="T6" y="T7"/>
                  </a:cxn>
                </a:cxnLst>
                <a:rect l="0" t="0" r="r" b="b"/>
                <a:pathLst>
                  <a:path w="86" h="85">
                    <a:moveTo>
                      <a:pt x="86" y="85"/>
                    </a:moveTo>
                    <a:lnTo>
                      <a:pt x="61" y="25"/>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6" name="Freeform 250"/>
              <p:cNvSpPr>
                <a:spLocks/>
              </p:cNvSpPr>
              <p:nvPr/>
            </p:nvSpPr>
            <p:spPr bwMode="auto">
              <a:xfrm>
                <a:off x="2301" y="2601"/>
                <a:ext cx="2" cy="270"/>
              </a:xfrm>
              <a:custGeom>
                <a:avLst/>
                <a:gdLst>
                  <a:gd name="T0" fmla="*/ 0 w 1"/>
                  <a:gd name="T1" fmla="*/ 0 h 1279"/>
                  <a:gd name="T2" fmla="*/ 0 w 1"/>
                  <a:gd name="T3" fmla="*/ 1279 h 1279"/>
                  <a:gd name="T4" fmla="*/ 1 w 1"/>
                  <a:gd name="T5" fmla="*/ 1279 h 1279"/>
                </a:gdLst>
                <a:ahLst/>
                <a:cxnLst>
                  <a:cxn ang="0">
                    <a:pos x="T0" y="T1"/>
                  </a:cxn>
                  <a:cxn ang="0">
                    <a:pos x="T2" y="T3"/>
                  </a:cxn>
                  <a:cxn ang="0">
                    <a:pos x="T4" y="T5"/>
                  </a:cxn>
                </a:cxnLst>
                <a:rect l="0" t="0" r="r" b="b"/>
                <a:pathLst>
                  <a:path w="1" h="1279">
                    <a:moveTo>
                      <a:pt x="0" y="0"/>
                    </a:moveTo>
                    <a:lnTo>
                      <a:pt x="0" y="1279"/>
                    </a:lnTo>
                    <a:lnTo>
                      <a:pt x="1" y="127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7" name="Freeform 251"/>
              <p:cNvSpPr>
                <a:spLocks/>
              </p:cNvSpPr>
              <p:nvPr/>
            </p:nvSpPr>
            <p:spPr bwMode="auto">
              <a:xfrm>
                <a:off x="3297" y="2601"/>
                <a:ext cx="2" cy="270"/>
              </a:xfrm>
              <a:custGeom>
                <a:avLst/>
                <a:gdLst>
                  <a:gd name="T0" fmla="*/ 0 w 2"/>
                  <a:gd name="T1" fmla="*/ 0 h 1279"/>
                  <a:gd name="T2" fmla="*/ 0 w 2"/>
                  <a:gd name="T3" fmla="*/ 1279 h 1279"/>
                  <a:gd name="T4" fmla="*/ 2 w 2"/>
                  <a:gd name="T5" fmla="*/ 1279 h 1279"/>
                </a:gdLst>
                <a:ahLst/>
                <a:cxnLst>
                  <a:cxn ang="0">
                    <a:pos x="T0" y="T1"/>
                  </a:cxn>
                  <a:cxn ang="0">
                    <a:pos x="T2" y="T3"/>
                  </a:cxn>
                  <a:cxn ang="0">
                    <a:pos x="T4" y="T5"/>
                  </a:cxn>
                </a:cxnLst>
                <a:rect l="0" t="0" r="r" b="b"/>
                <a:pathLst>
                  <a:path w="2" h="1279">
                    <a:moveTo>
                      <a:pt x="0" y="0"/>
                    </a:moveTo>
                    <a:lnTo>
                      <a:pt x="0" y="1279"/>
                    </a:lnTo>
                    <a:lnTo>
                      <a:pt x="2" y="127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8" name="Freeform 252"/>
              <p:cNvSpPr>
                <a:spLocks/>
              </p:cNvSpPr>
              <p:nvPr/>
            </p:nvSpPr>
            <p:spPr bwMode="auto">
              <a:xfrm>
                <a:off x="1987" y="2822"/>
                <a:ext cx="314" cy="2"/>
              </a:xfrm>
              <a:custGeom>
                <a:avLst/>
                <a:gdLst>
                  <a:gd name="T0" fmla="*/ 0 w 1480"/>
                  <a:gd name="T1" fmla="*/ 1479 w 1480"/>
                  <a:gd name="T2" fmla="*/ 1480 w 1480"/>
                </a:gdLst>
                <a:ahLst/>
                <a:cxnLst>
                  <a:cxn ang="0">
                    <a:pos x="T0" y="0"/>
                  </a:cxn>
                  <a:cxn ang="0">
                    <a:pos x="T1" y="0"/>
                  </a:cxn>
                  <a:cxn ang="0">
                    <a:pos x="T2" y="0"/>
                  </a:cxn>
                </a:cxnLst>
                <a:rect l="0" t="0" r="r" b="b"/>
                <a:pathLst>
                  <a:path w="1480">
                    <a:moveTo>
                      <a:pt x="0" y="0"/>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29" name="Freeform 253"/>
              <p:cNvSpPr>
                <a:spLocks/>
              </p:cNvSpPr>
              <p:nvPr/>
            </p:nvSpPr>
            <p:spPr bwMode="auto">
              <a:xfrm>
                <a:off x="3297" y="2822"/>
                <a:ext cx="314" cy="2"/>
              </a:xfrm>
              <a:custGeom>
                <a:avLst/>
                <a:gdLst>
                  <a:gd name="T0" fmla="*/ 1481 w 1481"/>
                  <a:gd name="T1" fmla="*/ 0 w 1481"/>
                  <a:gd name="T2" fmla="*/ 2 w 1481"/>
                </a:gdLst>
                <a:ahLst/>
                <a:cxnLst>
                  <a:cxn ang="0">
                    <a:pos x="T0" y="0"/>
                  </a:cxn>
                  <a:cxn ang="0">
                    <a:pos x="T1" y="0"/>
                  </a:cxn>
                  <a:cxn ang="0">
                    <a:pos x="T2" y="0"/>
                  </a:cxn>
                </a:cxnLst>
                <a:rect l="0" t="0" r="r" b="b"/>
                <a:pathLst>
                  <a:path w="1481">
                    <a:moveTo>
                      <a:pt x="1481"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0" name="Freeform 254"/>
              <p:cNvSpPr>
                <a:spLocks/>
              </p:cNvSpPr>
              <p:nvPr/>
            </p:nvSpPr>
            <p:spPr bwMode="auto">
              <a:xfrm>
                <a:off x="1873" y="1013"/>
                <a:ext cx="51" cy="50"/>
              </a:xfrm>
              <a:custGeom>
                <a:avLst/>
                <a:gdLst>
                  <a:gd name="T0" fmla="*/ 0 w 239"/>
                  <a:gd name="T1" fmla="*/ 238 h 238"/>
                  <a:gd name="T2" fmla="*/ 238 w 239"/>
                  <a:gd name="T3" fmla="*/ 0 h 238"/>
                  <a:gd name="T4" fmla="*/ 239 w 239"/>
                  <a:gd name="T5" fmla="*/ 0 h 238"/>
                </a:gdLst>
                <a:ahLst/>
                <a:cxnLst>
                  <a:cxn ang="0">
                    <a:pos x="T0" y="T1"/>
                  </a:cxn>
                  <a:cxn ang="0">
                    <a:pos x="T2" y="T3"/>
                  </a:cxn>
                  <a:cxn ang="0">
                    <a:pos x="T4" y="T5"/>
                  </a:cxn>
                </a:cxnLst>
                <a:rect l="0" t="0" r="r" b="b"/>
                <a:pathLst>
                  <a:path w="239" h="238">
                    <a:moveTo>
                      <a:pt x="0" y="238"/>
                    </a:moveTo>
                    <a:lnTo>
                      <a:pt x="238" y="0"/>
                    </a:lnTo>
                    <a:lnTo>
                      <a:pt x="2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1" name="Freeform 255"/>
              <p:cNvSpPr>
                <a:spLocks/>
              </p:cNvSpPr>
              <p:nvPr/>
            </p:nvSpPr>
            <p:spPr bwMode="auto">
              <a:xfrm>
                <a:off x="1873" y="1013"/>
                <a:ext cx="101" cy="99"/>
              </a:xfrm>
              <a:custGeom>
                <a:avLst/>
                <a:gdLst>
                  <a:gd name="T0" fmla="*/ 0 w 466"/>
                  <a:gd name="T1" fmla="*/ 464 h 464"/>
                  <a:gd name="T2" fmla="*/ 465 w 466"/>
                  <a:gd name="T3" fmla="*/ 0 h 464"/>
                  <a:gd name="T4" fmla="*/ 466 w 466"/>
                  <a:gd name="T5" fmla="*/ 0 h 464"/>
                </a:gdLst>
                <a:ahLst/>
                <a:cxnLst>
                  <a:cxn ang="0">
                    <a:pos x="T0" y="T1"/>
                  </a:cxn>
                  <a:cxn ang="0">
                    <a:pos x="T2" y="T3"/>
                  </a:cxn>
                  <a:cxn ang="0">
                    <a:pos x="T4" y="T5"/>
                  </a:cxn>
                </a:cxnLst>
                <a:rect l="0" t="0" r="r" b="b"/>
                <a:pathLst>
                  <a:path w="466" h="464">
                    <a:moveTo>
                      <a:pt x="0" y="464"/>
                    </a:moveTo>
                    <a:lnTo>
                      <a:pt x="465" y="0"/>
                    </a:lnTo>
                    <a:lnTo>
                      <a:pt x="4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2" name="Freeform 256"/>
              <p:cNvSpPr>
                <a:spLocks/>
              </p:cNvSpPr>
              <p:nvPr/>
            </p:nvSpPr>
            <p:spPr bwMode="auto">
              <a:xfrm>
                <a:off x="1873" y="1013"/>
                <a:ext cx="148" cy="146"/>
              </a:xfrm>
              <a:custGeom>
                <a:avLst/>
                <a:gdLst>
                  <a:gd name="T0" fmla="*/ 0 w 693"/>
                  <a:gd name="T1" fmla="*/ 691 h 691"/>
                  <a:gd name="T2" fmla="*/ 692 w 693"/>
                  <a:gd name="T3" fmla="*/ 0 h 691"/>
                  <a:gd name="T4" fmla="*/ 693 w 693"/>
                  <a:gd name="T5" fmla="*/ 0 h 691"/>
                </a:gdLst>
                <a:ahLst/>
                <a:cxnLst>
                  <a:cxn ang="0">
                    <a:pos x="T0" y="T1"/>
                  </a:cxn>
                  <a:cxn ang="0">
                    <a:pos x="T2" y="T3"/>
                  </a:cxn>
                  <a:cxn ang="0">
                    <a:pos x="T4" y="T5"/>
                  </a:cxn>
                </a:cxnLst>
                <a:rect l="0" t="0" r="r" b="b"/>
                <a:pathLst>
                  <a:path w="693" h="691">
                    <a:moveTo>
                      <a:pt x="0" y="691"/>
                    </a:moveTo>
                    <a:lnTo>
                      <a:pt x="692" y="0"/>
                    </a:lnTo>
                    <a:lnTo>
                      <a:pt x="6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3" name="Freeform 257"/>
              <p:cNvSpPr>
                <a:spLocks/>
              </p:cNvSpPr>
              <p:nvPr/>
            </p:nvSpPr>
            <p:spPr bwMode="auto">
              <a:xfrm>
                <a:off x="1873" y="1013"/>
                <a:ext cx="196" cy="194"/>
              </a:xfrm>
              <a:custGeom>
                <a:avLst/>
                <a:gdLst>
                  <a:gd name="T0" fmla="*/ 0 w 919"/>
                  <a:gd name="T1" fmla="*/ 918 h 918"/>
                  <a:gd name="T2" fmla="*/ 918 w 919"/>
                  <a:gd name="T3" fmla="*/ 0 h 918"/>
                  <a:gd name="T4" fmla="*/ 919 w 919"/>
                  <a:gd name="T5" fmla="*/ 0 h 918"/>
                </a:gdLst>
                <a:ahLst/>
                <a:cxnLst>
                  <a:cxn ang="0">
                    <a:pos x="T0" y="T1"/>
                  </a:cxn>
                  <a:cxn ang="0">
                    <a:pos x="T2" y="T3"/>
                  </a:cxn>
                  <a:cxn ang="0">
                    <a:pos x="T4" y="T5"/>
                  </a:cxn>
                </a:cxnLst>
                <a:rect l="0" t="0" r="r" b="b"/>
                <a:pathLst>
                  <a:path w="919" h="918">
                    <a:moveTo>
                      <a:pt x="0" y="918"/>
                    </a:moveTo>
                    <a:lnTo>
                      <a:pt x="918" y="0"/>
                    </a:lnTo>
                    <a:lnTo>
                      <a:pt x="9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4" name="Freeform 258"/>
              <p:cNvSpPr>
                <a:spLocks/>
              </p:cNvSpPr>
              <p:nvPr/>
            </p:nvSpPr>
            <p:spPr bwMode="auto">
              <a:xfrm>
                <a:off x="1873" y="1042"/>
                <a:ext cx="214" cy="214"/>
              </a:xfrm>
              <a:custGeom>
                <a:avLst/>
                <a:gdLst>
                  <a:gd name="T0" fmla="*/ 0 w 1008"/>
                  <a:gd name="T1" fmla="*/ 1008 h 1008"/>
                  <a:gd name="T2" fmla="*/ 1007 w 1008"/>
                  <a:gd name="T3" fmla="*/ 0 h 1008"/>
                  <a:gd name="T4" fmla="*/ 1008 w 1008"/>
                  <a:gd name="T5" fmla="*/ 0 h 1008"/>
                </a:gdLst>
                <a:ahLst/>
                <a:cxnLst>
                  <a:cxn ang="0">
                    <a:pos x="T0" y="T1"/>
                  </a:cxn>
                  <a:cxn ang="0">
                    <a:pos x="T2" y="T3"/>
                  </a:cxn>
                  <a:cxn ang="0">
                    <a:pos x="T4" y="T5"/>
                  </a:cxn>
                </a:cxnLst>
                <a:rect l="0" t="0" r="r" b="b"/>
                <a:pathLst>
                  <a:path w="1008" h="1008">
                    <a:moveTo>
                      <a:pt x="0" y="1008"/>
                    </a:moveTo>
                    <a:lnTo>
                      <a:pt x="1007" y="0"/>
                    </a:lnTo>
                    <a:lnTo>
                      <a:pt x="10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5" name="Freeform 259"/>
              <p:cNvSpPr>
                <a:spLocks/>
              </p:cNvSpPr>
              <p:nvPr/>
            </p:nvSpPr>
            <p:spPr bwMode="auto">
              <a:xfrm>
                <a:off x="1873" y="1090"/>
                <a:ext cx="214" cy="214"/>
              </a:xfrm>
              <a:custGeom>
                <a:avLst/>
                <a:gdLst>
                  <a:gd name="T0" fmla="*/ 0 w 1008"/>
                  <a:gd name="T1" fmla="*/ 1008 h 1008"/>
                  <a:gd name="T2" fmla="*/ 1007 w 1008"/>
                  <a:gd name="T3" fmla="*/ 0 h 1008"/>
                  <a:gd name="T4" fmla="*/ 1008 w 1008"/>
                  <a:gd name="T5" fmla="*/ 0 h 1008"/>
                </a:gdLst>
                <a:ahLst/>
                <a:cxnLst>
                  <a:cxn ang="0">
                    <a:pos x="T0" y="T1"/>
                  </a:cxn>
                  <a:cxn ang="0">
                    <a:pos x="T2" y="T3"/>
                  </a:cxn>
                  <a:cxn ang="0">
                    <a:pos x="T4" y="T5"/>
                  </a:cxn>
                </a:cxnLst>
                <a:rect l="0" t="0" r="r" b="b"/>
                <a:pathLst>
                  <a:path w="1008" h="1008">
                    <a:moveTo>
                      <a:pt x="0" y="1008"/>
                    </a:moveTo>
                    <a:lnTo>
                      <a:pt x="1007" y="0"/>
                    </a:lnTo>
                    <a:lnTo>
                      <a:pt x="10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6" name="Freeform 260"/>
              <p:cNvSpPr>
                <a:spLocks/>
              </p:cNvSpPr>
              <p:nvPr/>
            </p:nvSpPr>
            <p:spPr bwMode="auto">
              <a:xfrm>
                <a:off x="1873" y="1139"/>
                <a:ext cx="214" cy="214"/>
              </a:xfrm>
              <a:custGeom>
                <a:avLst/>
                <a:gdLst>
                  <a:gd name="T0" fmla="*/ 0 w 1008"/>
                  <a:gd name="T1" fmla="*/ 1008 h 1008"/>
                  <a:gd name="T2" fmla="*/ 1007 w 1008"/>
                  <a:gd name="T3" fmla="*/ 0 h 1008"/>
                  <a:gd name="T4" fmla="*/ 1008 w 1008"/>
                  <a:gd name="T5" fmla="*/ 0 h 1008"/>
                </a:gdLst>
                <a:ahLst/>
                <a:cxnLst>
                  <a:cxn ang="0">
                    <a:pos x="T0" y="T1"/>
                  </a:cxn>
                  <a:cxn ang="0">
                    <a:pos x="T2" y="T3"/>
                  </a:cxn>
                  <a:cxn ang="0">
                    <a:pos x="T4" y="T5"/>
                  </a:cxn>
                </a:cxnLst>
                <a:rect l="0" t="0" r="r" b="b"/>
                <a:pathLst>
                  <a:path w="1008" h="1008">
                    <a:moveTo>
                      <a:pt x="0" y="1008"/>
                    </a:moveTo>
                    <a:lnTo>
                      <a:pt x="1007" y="0"/>
                    </a:lnTo>
                    <a:lnTo>
                      <a:pt x="10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7" name="Freeform 261"/>
              <p:cNvSpPr>
                <a:spLocks/>
              </p:cNvSpPr>
              <p:nvPr/>
            </p:nvSpPr>
            <p:spPr bwMode="auto">
              <a:xfrm>
                <a:off x="1904" y="1187"/>
                <a:ext cx="183" cy="183"/>
              </a:xfrm>
              <a:custGeom>
                <a:avLst/>
                <a:gdLst>
                  <a:gd name="T0" fmla="*/ 0 w 867"/>
                  <a:gd name="T1" fmla="*/ 866 h 866"/>
                  <a:gd name="T2" fmla="*/ 866 w 867"/>
                  <a:gd name="T3" fmla="*/ 0 h 866"/>
                  <a:gd name="T4" fmla="*/ 867 w 867"/>
                  <a:gd name="T5" fmla="*/ 0 h 866"/>
                </a:gdLst>
                <a:ahLst/>
                <a:cxnLst>
                  <a:cxn ang="0">
                    <a:pos x="T0" y="T1"/>
                  </a:cxn>
                  <a:cxn ang="0">
                    <a:pos x="T2" y="T3"/>
                  </a:cxn>
                  <a:cxn ang="0">
                    <a:pos x="T4" y="T5"/>
                  </a:cxn>
                </a:cxnLst>
                <a:rect l="0" t="0" r="r" b="b"/>
                <a:pathLst>
                  <a:path w="867" h="866">
                    <a:moveTo>
                      <a:pt x="0" y="866"/>
                    </a:moveTo>
                    <a:lnTo>
                      <a:pt x="866" y="0"/>
                    </a:lnTo>
                    <a:lnTo>
                      <a:pt x="8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8" name="Freeform 262"/>
              <p:cNvSpPr>
                <a:spLocks/>
              </p:cNvSpPr>
              <p:nvPr/>
            </p:nvSpPr>
            <p:spPr bwMode="auto">
              <a:xfrm>
                <a:off x="1952" y="1205"/>
                <a:ext cx="166" cy="165"/>
              </a:xfrm>
              <a:custGeom>
                <a:avLst/>
                <a:gdLst>
                  <a:gd name="T0" fmla="*/ 0 w 781"/>
                  <a:gd name="T1" fmla="*/ 780 h 780"/>
                  <a:gd name="T2" fmla="*/ 780 w 781"/>
                  <a:gd name="T3" fmla="*/ 0 h 780"/>
                  <a:gd name="T4" fmla="*/ 781 w 781"/>
                  <a:gd name="T5" fmla="*/ 0 h 780"/>
                </a:gdLst>
                <a:ahLst/>
                <a:cxnLst>
                  <a:cxn ang="0">
                    <a:pos x="T0" y="T1"/>
                  </a:cxn>
                  <a:cxn ang="0">
                    <a:pos x="T2" y="T3"/>
                  </a:cxn>
                  <a:cxn ang="0">
                    <a:pos x="T4" y="T5"/>
                  </a:cxn>
                </a:cxnLst>
                <a:rect l="0" t="0" r="r" b="b"/>
                <a:pathLst>
                  <a:path w="781" h="780">
                    <a:moveTo>
                      <a:pt x="0" y="780"/>
                    </a:moveTo>
                    <a:lnTo>
                      <a:pt x="780" y="0"/>
                    </a:lnTo>
                    <a:lnTo>
                      <a:pt x="7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39" name="Freeform 263"/>
              <p:cNvSpPr>
                <a:spLocks/>
              </p:cNvSpPr>
              <p:nvPr/>
            </p:nvSpPr>
            <p:spPr bwMode="auto">
              <a:xfrm>
                <a:off x="1987" y="1205"/>
                <a:ext cx="179" cy="179"/>
              </a:xfrm>
              <a:custGeom>
                <a:avLst/>
                <a:gdLst>
                  <a:gd name="T0" fmla="*/ 0 w 841"/>
                  <a:gd name="T1" fmla="*/ 840 h 840"/>
                  <a:gd name="T2" fmla="*/ 840 w 841"/>
                  <a:gd name="T3" fmla="*/ 0 h 840"/>
                  <a:gd name="T4" fmla="*/ 841 w 841"/>
                  <a:gd name="T5" fmla="*/ 0 h 840"/>
                </a:gdLst>
                <a:ahLst/>
                <a:cxnLst>
                  <a:cxn ang="0">
                    <a:pos x="T0" y="T1"/>
                  </a:cxn>
                  <a:cxn ang="0">
                    <a:pos x="T2" y="T3"/>
                  </a:cxn>
                  <a:cxn ang="0">
                    <a:pos x="T4" y="T5"/>
                  </a:cxn>
                </a:cxnLst>
                <a:rect l="0" t="0" r="r" b="b"/>
                <a:pathLst>
                  <a:path w="841" h="840">
                    <a:moveTo>
                      <a:pt x="0" y="840"/>
                    </a:moveTo>
                    <a:lnTo>
                      <a:pt x="840" y="0"/>
                    </a:lnTo>
                    <a:lnTo>
                      <a:pt x="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0" name="Freeform 264"/>
              <p:cNvSpPr>
                <a:spLocks/>
              </p:cNvSpPr>
              <p:nvPr/>
            </p:nvSpPr>
            <p:spPr bwMode="auto">
              <a:xfrm>
                <a:off x="1987" y="1205"/>
                <a:ext cx="228" cy="226"/>
              </a:xfrm>
              <a:custGeom>
                <a:avLst/>
                <a:gdLst>
                  <a:gd name="T0" fmla="*/ 0 w 1067"/>
                  <a:gd name="T1" fmla="*/ 1067 h 1067"/>
                  <a:gd name="T2" fmla="*/ 1066 w 1067"/>
                  <a:gd name="T3" fmla="*/ 0 h 1067"/>
                  <a:gd name="T4" fmla="*/ 1067 w 1067"/>
                  <a:gd name="T5" fmla="*/ 0 h 1067"/>
                </a:gdLst>
                <a:ahLst/>
                <a:cxnLst>
                  <a:cxn ang="0">
                    <a:pos x="T0" y="T1"/>
                  </a:cxn>
                  <a:cxn ang="0">
                    <a:pos x="T2" y="T3"/>
                  </a:cxn>
                  <a:cxn ang="0">
                    <a:pos x="T4" y="T5"/>
                  </a:cxn>
                </a:cxnLst>
                <a:rect l="0" t="0" r="r" b="b"/>
                <a:pathLst>
                  <a:path w="1067" h="1067">
                    <a:moveTo>
                      <a:pt x="0" y="1067"/>
                    </a:moveTo>
                    <a:lnTo>
                      <a:pt x="1066" y="0"/>
                    </a:lnTo>
                    <a:lnTo>
                      <a:pt x="10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1" name="Freeform 265"/>
              <p:cNvSpPr>
                <a:spLocks/>
              </p:cNvSpPr>
              <p:nvPr/>
            </p:nvSpPr>
            <p:spPr bwMode="auto">
              <a:xfrm>
                <a:off x="1987" y="1205"/>
                <a:ext cx="275" cy="274"/>
              </a:xfrm>
              <a:custGeom>
                <a:avLst/>
                <a:gdLst>
                  <a:gd name="T0" fmla="*/ 0 w 1294"/>
                  <a:gd name="T1" fmla="*/ 1294 h 1294"/>
                  <a:gd name="T2" fmla="*/ 1293 w 1294"/>
                  <a:gd name="T3" fmla="*/ 0 h 1294"/>
                  <a:gd name="T4" fmla="*/ 1294 w 1294"/>
                  <a:gd name="T5" fmla="*/ 0 h 1294"/>
                </a:gdLst>
                <a:ahLst/>
                <a:cxnLst>
                  <a:cxn ang="0">
                    <a:pos x="T0" y="T1"/>
                  </a:cxn>
                  <a:cxn ang="0">
                    <a:pos x="T2" y="T3"/>
                  </a:cxn>
                  <a:cxn ang="0">
                    <a:pos x="T4" y="T5"/>
                  </a:cxn>
                </a:cxnLst>
                <a:rect l="0" t="0" r="r" b="b"/>
                <a:pathLst>
                  <a:path w="1294" h="1294">
                    <a:moveTo>
                      <a:pt x="0" y="1294"/>
                    </a:moveTo>
                    <a:lnTo>
                      <a:pt x="1293" y="0"/>
                    </a:lnTo>
                    <a:lnTo>
                      <a:pt x="12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2" name="Freeform 266"/>
              <p:cNvSpPr>
                <a:spLocks/>
              </p:cNvSpPr>
              <p:nvPr/>
            </p:nvSpPr>
            <p:spPr bwMode="auto">
              <a:xfrm>
                <a:off x="1987" y="1214"/>
                <a:ext cx="314" cy="314"/>
              </a:xfrm>
              <a:custGeom>
                <a:avLst/>
                <a:gdLst>
                  <a:gd name="T0" fmla="*/ 0 w 1480"/>
                  <a:gd name="T1" fmla="*/ 1481 h 1481"/>
                  <a:gd name="T2" fmla="*/ 1479 w 1480"/>
                  <a:gd name="T3" fmla="*/ 0 h 1481"/>
                  <a:gd name="T4" fmla="*/ 1480 w 1480"/>
                  <a:gd name="T5" fmla="*/ 0 h 1481"/>
                </a:gdLst>
                <a:ahLst/>
                <a:cxnLst>
                  <a:cxn ang="0">
                    <a:pos x="T0" y="T1"/>
                  </a:cxn>
                  <a:cxn ang="0">
                    <a:pos x="T2" y="T3"/>
                  </a:cxn>
                  <a:cxn ang="0">
                    <a:pos x="T4" y="T5"/>
                  </a:cxn>
                </a:cxnLst>
                <a:rect l="0" t="0" r="r" b="b"/>
                <a:pathLst>
                  <a:path w="1480" h="1481">
                    <a:moveTo>
                      <a:pt x="0" y="1481"/>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3" name="Freeform 267"/>
              <p:cNvSpPr>
                <a:spLocks/>
              </p:cNvSpPr>
              <p:nvPr/>
            </p:nvSpPr>
            <p:spPr bwMode="auto">
              <a:xfrm>
                <a:off x="1987" y="1261"/>
                <a:ext cx="314" cy="315"/>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4" name="Freeform 268"/>
              <p:cNvSpPr>
                <a:spLocks/>
              </p:cNvSpPr>
              <p:nvPr/>
            </p:nvSpPr>
            <p:spPr bwMode="auto">
              <a:xfrm>
                <a:off x="1987" y="1309"/>
                <a:ext cx="314" cy="314"/>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5" name="Freeform 269"/>
              <p:cNvSpPr>
                <a:spLocks/>
              </p:cNvSpPr>
              <p:nvPr/>
            </p:nvSpPr>
            <p:spPr bwMode="auto">
              <a:xfrm>
                <a:off x="1987" y="1358"/>
                <a:ext cx="314" cy="314"/>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6" name="Freeform 270"/>
              <p:cNvSpPr>
                <a:spLocks/>
              </p:cNvSpPr>
              <p:nvPr/>
            </p:nvSpPr>
            <p:spPr bwMode="auto">
              <a:xfrm>
                <a:off x="1987" y="1406"/>
                <a:ext cx="314" cy="314"/>
              </a:xfrm>
              <a:custGeom>
                <a:avLst/>
                <a:gdLst>
                  <a:gd name="T0" fmla="*/ 0 w 1480"/>
                  <a:gd name="T1" fmla="*/ 1481 h 1481"/>
                  <a:gd name="T2" fmla="*/ 1479 w 1480"/>
                  <a:gd name="T3" fmla="*/ 0 h 1481"/>
                  <a:gd name="T4" fmla="*/ 1480 w 1480"/>
                  <a:gd name="T5" fmla="*/ 0 h 1481"/>
                </a:gdLst>
                <a:ahLst/>
                <a:cxnLst>
                  <a:cxn ang="0">
                    <a:pos x="T0" y="T1"/>
                  </a:cxn>
                  <a:cxn ang="0">
                    <a:pos x="T2" y="T3"/>
                  </a:cxn>
                  <a:cxn ang="0">
                    <a:pos x="T4" y="T5"/>
                  </a:cxn>
                </a:cxnLst>
                <a:rect l="0" t="0" r="r" b="b"/>
                <a:pathLst>
                  <a:path w="1480" h="1481">
                    <a:moveTo>
                      <a:pt x="0" y="1481"/>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7" name="Freeform 271"/>
              <p:cNvSpPr>
                <a:spLocks/>
              </p:cNvSpPr>
              <p:nvPr/>
            </p:nvSpPr>
            <p:spPr bwMode="auto">
              <a:xfrm>
                <a:off x="2006" y="1453"/>
                <a:ext cx="295" cy="297"/>
              </a:xfrm>
              <a:custGeom>
                <a:avLst/>
                <a:gdLst>
                  <a:gd name="T0" fmla="*/ 0 w 1396"/>
                  <a:gd name="T1" fmla="*/ 1397 h 1397"/>
                  <a:gd name="T2" fmla="*/ 1395 w 1396"/>
                  <a:gd name="T3" fmla="*/ 0 h 1397"/>
                  <a:gd name="T4" fmla="*/ 1396 w 1396"/>
                  <a:gd name="T5" fmla="*/ 0 h 1397"/>
                </a:gdLst>
                <a:ahLst/>
                <a:cxnLst>
                  <a:cxn ang="0">
                    <a:pos x="T0" y="T1"/>
                  </a:cxn>
                  <a:cxn ang="0">
                    <a:pos x="T2" y="T3"/>
                  </a:cxn>
                  <a:cxn ang="0">
                    <a:pos x="T4" y="T5"/>
                  </a:cxn>
                </a:cxnLst>
                <a:rect l="0" t="0" r="r" b="b"/>
                <a:pathLst>
                  <a:path w="1396" h="1397">
                    <a:moveTo>
                      <a:pt x="0" y="1397"/>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8" name="Freeform 272"/>
              <p:cNvSpPr>
                <a:spLocks/>
              </p:cNvSpPr>
              <p:nvPr/>
            </p:nvSpPr>
            <p:spPr bwMode="auto">
              <a:xfrm>
                <a:off x="2006" y="1502"/>
                <a:ext cx="295" cy="296"/>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49" name="Freeform 273"/>
              <p:cNvSpPr>
                <a:spLocks/>
              </p:cNvSpPr>
              <p:nvPr/>
            </p:nvSpPr>
            <p:spPr bwMode="auto">
              <a:xfrm>
                <a:off x="2006" y="1550"/>
                <a:ext cx="295" cy="297"/>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0" name="Freeform 274"/>
              <p:cNvSpPr>
                <a:spLocks/>
              </p:cNvSpPr>
              <p:nvPr/>
            </p:nvSpPr>
            <p:spPr bwMode="auto">
              <a:xfrm>
                <a:off x="2006" y="1598"/>
                <a:ext cx="295" cy="297"/>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1" name="Freeform 275"/>
              <p:cNvSpPr>
                <a:spLocks/>
              </p:cNvSpPr>
              <p:nvPr/>
            </p:nvSpPr>
            <p:spPr bwMode="auto">
              <a:xfrm>
                <a:off x="2006" y="1647"/>
                <a:ext cx="295" cy="295"/>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2" name="Freeform 276"/>
              <p:cNvSpPr>
                <a:spLocks/>
              </p:cNvSpPr>
              <p:nvPr/>
            </p:nvSpPr>
            <p:spPr bwMode="auto">
              <a:xfrm>
                <a:off x="2006" y="1694"/>
                <a:ext cx="295" cy="298"/>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3" name="Freeform 277"/>
              <p:cNvSpPr>
                <a:spLocks/>
              </p:cNvSpPr>
              <p:nvPr/>
            </p:nvSpPr>
            <p:spPr bwMode="auto">
              <a:xfrm>
                <a:off x="2006" y="1744"/>
                <a:ext cx="295" cy="295"/>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4" name="Freeform 278"/>
              <p:cNvSpPr>
                <a:spLocks/>
              </p:cNvSpPr>
              <p:nvPr/>
            </p:nvSpPr>
            <p:spPr bwMode="auto">
              <a:xfrm>
                <a:off x="2006" y="1791"/>
                <a:ext cx="295" cy="296"/>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5" name="Freeform 279"/>
              <p:cNvSpPr>
                <a:spLocks/>
              </p:cNvSpPr>
              <p:nvPr/>
            </p:nvSpPr>
            <p:spPr bwMode="auto">
              <a:xfrm>
                <a:off x="2006" y="1839"/>
                <a:ext cx="295" cy="297"/>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6" name="Freeform 280"/>
              <p:cNvSpPr>
                <a:spLocks/>
              </p:cNvSpPr>
              <p:nvPr/>
            </p:nvSpPr>
            <p:spPr bwMode="auto">
              <a:xfrm>
                <a:off x="2006" y="1888"/>
                <a:ext cx="295" cy="296"/>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7" name="Freeform 281"/>
              <p:cNvSpPr>
                <a:spLocks/>
              </p:cNvSpPr>
              <p:nvPr/>
            </p:nvSpPr>
            <p:spPr bwMode="auto">
              <a:xfrm>
                <a:off x="2006" y="1936"/>
                <a:ext cx="295" cy="295"/>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8" name="Freeform 282"/>
              <p:cNvSpPr>
                <a:spLocks/>
              </p:cNvSpPr>
              <p:nvPr/>
            </p:nvSpPr>
            <p:spPr bwMode="auto">
              <a:xfrm>
                <a:off x="2006" y="1983"/>
                <a:ext cx="295" cy="297"/>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59" name="Freeform 283"/>
              <p:cNvSpPr>
                <a:spLocks/>
              </p:cNvSpPr>
              <p:nvPr/>
            </p:nvSpPr>
            <p:spPr bwMode="auto">
              <a:xfrm>
                <a:off x="2006" y="2032"/>
                <a:ext cx="295" cy="296"/>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0" name="Freeform 284"/>
              <p:cNvSpPr>
                <a:spLocks/>
              </p:cNvSpPr>
              <p:nvPr/>
            </p:nvSpPr>
            <p:spPr bwMode="auto">
              <a:xfrm>
                <a:off x="2006" y="2080"/>
                <a:ext cx="295" cy="297"/>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1" name="Freeform 285"/>
              <p:cNvSpPr>
                <a:spLocks/>
              </p:cNvSpPr>
              <p:nvPr/>
            </p:nvSpPr>
            <p:spPr bwMode="auto">
              <a:xfrm>
                <a:off x="2006" y="2128"/>
                <a:ext cx="295" cy="297"/>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2" name="Freeform 286"/>
              <p:cNvSpPr>
                <a:spLocks/>
              </p:cNvSpPr>
              <p:nvPr/>
            </p:nvSpPr>
            <p:spPr bwMode="auto">
              <a:xfrm>
                <a:off x="2006" y="2177"/>
                <a:ext cx="295" cy="295"/>
              </a:xfrm>
              <a:custGeom>
                <a:avLst/>
                <a:gdLst>
                  <a:gd name="T0" fmla="*/ 0 w 1395"/>
                  <a:gd name="T1" fmla="*/ 1397 h 1397"/>
                  <a:gd name="T2" fmla="*/ 1394 w 1395"/>
                  <a:gd name="T3" fmla="*/ 0 h 1397"/>
                  <a:gd name="T4" fmla="*/ 1395 w 1395"/>
                  <a:gd name="T5" fmla="*/ 0 h 1397"/>
                </a:gdLst>
                <a:ahLst/>
                <a:cxnLst>
                  <a:cxn ang="0">
                    <a:pos x="T0" y="T1"/>
                  </a:cxn>
                  <a:cxn ang="0">
                    <a:pos x="T2" y="T3"/>
                  </a:cxn>
                  <a:cxn ang="0">
                    <a:pos x="T4" y="T5"/>
                  </a:cxn>
                </a:cxnLst>
                <a:rect l="0" t="0" r="r" b="b"/>
                <a:pathLst>
                  <a:path w="1395" h="1397">
                    <a:moveTo>
                      <a:pt x="0" y="1397"/>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3" name="Freeform 287"/>
              <p:cNvSpPr>
                <a:spLocks/>
              </p:cNvSpPr>
              <p:nvPr/>
            </p:nvSpPr>
            <p:spPr bwMode="auto">
              <a:xfrm>
                <a:off x="2006" y="2224"/>
                <a:ext cx="295" cy="298"/>
              </a:xfrm>
              <a:custGeom>
                <a:avLst/>
                <a:gdLst>
                  <a:gd name="T0" fmla="*/ 0 w 1395"/>
                  <a:gd name="T1" fmla="*/ 1397 h 1397"/>
                  <a:gd name="T2" fmla="*/ 1394 w 1395"/>
                  <a:gd name="T3" fmla="*/ 0 h 1397"/>
                  <a:gd name="T4" fmla="*/ 1395 w 1395"/>
                  <a:gd name="T5" fmla="*/ 0 h 1397"/>
                </a:gdLst>
                <a:ahLst/>
                <a:cxnLst>
                  <a:cxn ang="0">
                    <a:pos x="T0" y="T1"/>
                  </a:cxn>
                  <a:cxn ang="0">
                    <a:pos x="T2" y="T3"/>
                  </a:cxn>
                  <a:cxn ang="0">
                    <a:pos x="T4" y="T5"/>
                  </a:cxn>
                </a:cxnLst>
                <a:rect l="0" t="0" r="r" b="b"/>
                <a:pathLst>
                  <a:path w="1395" h="1397">
                    <a:moveTo>
                      <a:pt x="0" y="1397"/>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4" name="Freeform 288"/>
              <p:cNvSpPr>
                <a:spLocks/>
              </p:cNvSpPr>
              <p:nvPr/>
            </p:nvSpPr>
            <p:spPr bwMode="auto">
              <a:xfrm>
                <a:off x="3511" y="1013"/>
                <a:ext cx="2" cy="2"/>
              </a:xfrm>
              <a:custGeom>
                <a:avLst/>
                <a:gdLst>
                  <a:gd name="T0" fmla="*/ 0 w 11"/>
                  <a:gd name="T1" fmla="*/ 10 h 10"/>
                  <a:gd name="T2" fmla="*/ 10 w 11"/>
                  <a:gd name="T3" fmla="*/ 0 h 10"/>
                  <a:gd name="T4" fmla="*/ 11 w 11"/>
                  <a:gd name="T5" fmla="*/ 0 h 10"/>
                </a:gdLst>
                <a:ahLst/>
                <a:cxnLst>
                  <a:cxn ang="0">
                    <a:pos x="T0" y="T1"/>
                  </a:cxn>
                  <a:cxn ang="0">
                    <a:pos x="T2" y="T3"/>
                  </a:cxn>
                  <a:cxn ang="0">
                    <a:pos x="T4" y="T5"/>
                  </a:cxn>
                </a:cxnLst>
                <a:rect l="0" t="0" r="r" b="b"/>
                <a:pathLst>
                  <a:path w="11" h="10">
                    <a:moveTo>
                      <a:pt x="0" y="10"/>
                    </a:moveTo>
                    <a:lnTo>
                      <a:pt x="10" y="0"/>
                    </a:lnTo>
                    <a:lnTo>
                      <a:pt x="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5" name="Freeform 289"/>
              <p:cNvSpPr>
                <a:spLocks/>
              </p:cNvSpPr>
              <p:nvPr/>
            </p:nvSpPr>
            <p:spPr bwMode="auto">
              <a:xfrm>
                <a:off x="3297" y="1205"/>
                <a:ext cx="24" cy="24"/>
              </a:xfrm>
              <a:custGeom>
                <a:avLst/>
                <a:gdLst>
                  <a:gd name="T0" fmla="*/ 0 w 115"/>
                  <a:gd name="T1" fmla="*/ 114 h 114"/>
                  <a:gd name="T2" fmla="*/ 114 w 115"/>
                  <a:gd name="T3" fmla="*/ 0 h 114"/>
                  <a:gd name="T4" fmla="*/ 115 w 115"/>
                  <a:gd name="T5" fmla="*/ 0 h 114"/>
                </a:gdLst>
                <a:ahLst/>
                <a:cxnLst>
                  <a:cxn ang="0">
                    <a:pos x="T0" y="T1"/>
                  </a:cxn>
                  <a:cxn ang="0">
                    <a:pos x="T2" y="T3"/>
                  </a:cxn>
                  <a:cxn ang="0">
                    <a:pos x="T4" y="T5"/>
                  </a:cxn>
                </a:cxnLst>
                <a:rect l="0" t="0" r="r" b="b"/>
                <a:pathLst>
                  <a:path w="115" h="114">
                    <a:moveTo>
                      <a:pt x="0" y="114"/>
                    </a:moveTo>
                    <a:lnTo>
                      <a:pt x="114" y="0"/>
                    </a:lnTo>
                    <a:lnTo>
                      <a:pt x="1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6" name="Freeform 290"/>
              <p:cNvSpPr>
                <a:spLocks/>
              </p:cNvSpPr>
              <p:nvPr/>
            </p:nvSpPr>
            <p:spPr bwMode="auto">
              <a:xfrm>
                <a:off x="2006" y="2272"/>
                <a:ext cx="295" cy="297"/>
              </a:xfrm>
              <a:custGeom>
                <a:avLst/>
                <a:gdLst>
                  <a:gd name="T0" fmla="*/ 0 w 1395"/>
                  <a:gd name="T1" fmla="*/ 1397 h 1397"/>
                  <a:gd name="T2" fmla="*/ 1394 w 1395"/>
                  <a:gd name="T3" fmla="*/ 0 h 1397"/>
                  <a:gd name="T4" fmla="*/ 1395 w 1395"/>
                  <a:gd name="T5" fmla="*/ 0 h 1397"/>
                </a:gdLst>
                <a:ahLst/>
                <a:cxnLst>
                  <a:cxn ang="0">
                    <a:pos x="T0" y="T1"/>
                  </a:cxn>
                  <a:cxn ang="0">
                    <a:pos x="T2" y="T3"/>
                  </a:cxn>
                  <a:cxn ang="0">
                    <a:pos x="T4" y="T5"/>
                  </a:cxn>
                </a:cxnLst>
                <a:rect l="0" t="0" r="r" b="b"/>
                <a:pathLst>
                  <a:path w="1395" h="1397">
                    <a:moveTo>
                      <a:pt x="0" y="1397"/>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7" name="Freeform 291"/>
              <p:cNvSpPr>
                <a:spLocks/>
              </p:cNvSpPr>
              <p:nvPr/>
            </p:nvSpPr>
            <p:spPr bwMode="auto">
              <a:xfrm>
                <a:off x="3511" y="1013"/>
                <a:ext cx="49" cy="50"/>
              </a:xfrm>
              <a:custGeom>
                <a:avLst/>
                <a:gdLst>
                  <a:gd name="T0" fmla="*/ 0 w 238"/>
                  <a:gd name="T1" fmla="*/ 236 h 236"/>
                  <a:gd name="T2" fmla="*/ 237 w 238"/>
                  <a:gd name="T3" fmla="*/ 0 h 236"/>
                  <a:gd name="T4" fmla="*/ 238 w 238"/>
                  <a:gd name="T5" fmla="*/ 0 h 236"/>
                </a:gdLst>
                <a:ahLst/>
                <a:cxnLst>
                  <a:cxn ang="0">
                    <a:pos x="T0" y="T1"/>
                  </a:cxn>
                  <a:cxn ang="0">
                    <a:pos x="T2" y="T3"/>
                  </a:cxn>
                  <a:cxn ang="0">
                    <a:pos x="T4" y="T5"/>
                  </a:cxn>
                </a:cxnLst>
                <a:rect l="0" t="0" r="r" b="b"/>
                <a:pathLst>
                  <a:path w="238" h="236">
                    <a:moveTo>
                      <a:pt x="0" y="236"/>
                    </a:moveTo>
                    <a:lnTo>
                      <a:pt x="237" y="0"/>
                    </a:lnTo>
                    <a:lnTo>
                      <a:pt x="2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8" name="Freeform 292"/>
              <p:cNvSpPr>
                <a:spLocks/>
              </p:cNvSpPr>
              <p:nvPr/>
            </p:nvSpPr>
            <p:spPr bwMode="auto">
              <a:xfrm>
                <a:off x="3297" y="1205"/>
                <a:ext cx="71" cy="72"/>
              </a:xfrm>
              <a:custGeom>
                <a:avLst/>
                <a:gdLst>
                  <a:gd name="T0" fmla="*/ 0 w 342"/>
                  <a:gd name="T1" fmla="*/ 340 h 340"/>
                  <a:gd name="T2" fmla="*/ 341 w 342"/>
                  <a:gd name="T3" fmla="*/ 0 h 340"/>
                  <a:gd name="T4" fmla="*/ 342 w 342"/>
                  <a:gd name="T5" fmla="*/ 0 h 340"/>
                </a:gdLst>
                <a:ahLst/>
                <a:cxnLst>
                  <a:cxn ang="0">
                    <a:pos x="T0" y="T1"/>
                  </a:cxn>
                  <a:cxn ang="0">
                    <a:pos x="T2" y="T3"/>
                  </a:cxn>
                  <a:cxn ang="0">
                    <a:pos x="T4" y="T5"/>
                  </a:cxn>
                </a:cxnLst>
                <a:rect l="0" t="0" r="r" b="b"/>
                <a:pathLst>
                  <a:path w="342" h="340">
                    <a:moveTo>
                      <a:pt x="0" y="340"/>
                    </a:moveTo>
                    <a:lnTo>
                      <a:pt x="341" y="0"/>
                    </a:lnTo>
                    <a:lnTo>
                      <a:pt x="3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69" name="Freeform 293"/>
              <p:cNvSpPr>
                <a:spLocks/>
              </p:cNvSpPr>
              <p:nvPr/>
            </p:nvSpPr>
            <p:spPr bwMode="auto">
              <a:xfrm>
                <a:off x="1987" y="2321"/>
                <a:ext cx="314" cy="314"/>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0" name="Freeform 294"/>
              <p:cNvSpPr>
                <a:spLocks/>
              </p:cNvSpPr>
              <p:nvPr/>
            </p:nvSpPr>
            <p:spPr bwMode="auto">
              <a:xfrm>
                <a:off x="3511" y="1013"/>
                <a:ext cx="98" cy="99"/>
              </a:xfrm>
              <a:custGeom>
                <a:avLst/>
                <a:gdLst>
                  <a:gd name="T0" fmla="*/ 0 w 465"/>
                  <a:gd name="T1" fmla="*/ 463 h 463"/>
                  <a:gd name="T2" fmla="*/ 464 w 465"/>
                  <a:gd name="T3" fmla="*/ 0 h 463"/>
                  <a:gd name="T4" fmla="*/ 465 w 465"/>
                  <a:gd name="T5" fmla="*/ 0 h 463"/>
                </a:gdLst>
                <a:ahLst/>
                <a:cxnLst>
                  <a:cxn ang="0">
                    <a:pos x="T0" y="T1"/>
                  </a:cxn>
                  <a:cxn ang="0">
                    <a:pos x="T2" y="T3"/>
                  </a:cxn>
                  <a:cxn ang="0">
                    <a:pos x="T4" y="T5"/>
                  </a:cxn>
                </a:cxnLst>
                <a:rect l="0" t="0" r="r" b="b"/>
                <a:pathLst>
                  <a:path w="465" h="463">
                    <a:moveTo>
                      <a:pt x="0" y="463"/>
                    </a:moveTo>
                    <a:lnTo>
                      <a:pt x="464" y="0"/>
                    </a:lnTo>
                    <a:lnTo>
                      <a:pt x="4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1" name="Freeform 295"/>
              <p:cNvSpPr>
                <a:spLocks/>
              </p:cNvSpPr>
              <p:nvPr/>
            </p:nvSpPr>
            <p:spPr bwMode="auto">
              <a:xfrm>
                <a:off x="3297" y="1205"/>
                <a:ext cx="120" cy="121"/>
              </a:xfrm>
              <a:custGeom>
                <a:avLst/>
                <a:gdLst>
                  <a:gd name="T0" fmla="*/ 0 w 569"/>
                  <a:gd name="T1" fmla="*/ 567 h 567"/>
                  <a:gd name="T2" fmla="*/ 568 w 569"/>
                  <a:gd name="T3" fmla="*/ 0 h 567"/>
                  <a:gd name="T4" fmla="*/ 569 w 569"/>
                  <a:gd name="T5" fmla="*/ 0 h 567"/>
                </a:gdLst>
                <a:ahLst/>
                <a:cxnLst>
                  <a:cxn ang="0">
                    <a:pos x="T0" y="T1"/>
                  </a:cxn>
                  <a:cxn ang="0">
                    <a:pos x="T2" y="T3"/>
                  </a:cxn>
                  <a:cxn ang="0">
                    <a:pos x="T4" y="T5"/>
                  </a:cxn>
                </a:cxnLst>
                <a:rect l="0" t="0" r="r" b="b"/>
                <a:pathLst>
                  <a:path w="569" h="567">
                    <a:moveTo>
                      <a:pt x="0" y="567"/>
                    </a:moveTo>
                    <a:lnTo>
                      <a:pt x="568" y="0"/>
                    </a:lnTo>
                    <a:lnTo>
                      <a:pt x="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2" name="Freeform 296"/>
              <p:cNvSpPr>
                <a:spLocks/>
              </p:cNvSpPr>
              <p:nvPr/>
            </p:nvSpPr>
            <p:spPr bwMode="auto">
              <a:xfrm>
                <a:off x="1987" y="2369"/>
                <a:ext cx="314" cy="314"/>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3" name="Freeform 297"/>
              <p:cNvSpPr>
                <a:spLocks/>
              </p:cNvSpPr>
              <p:nvPr/>
            </p:nvSpPr>
            <p:spPr bwMode="auto">
              <a:xfrm>
                <a:off x="3511" y="1013"/>
                <a:ext cx="146" cy="146"/>
              </a:xfrm>
              <a:custGeom>
                <a:avLst/>
                <a:gdLst>
                  <a:gd name="T0" fmla="*/ 0 w 691"/>
                  <a:gd name="T1" fmla="*/ 690 h 690"/>
                  <a:gd name="T2" fmla="*/ 690 w 691"/>
                  <a:gd name="T3" fmla="*/ 0 h 690"/>
                  <a:gd name="T4" fmla="*/ 691 w 691"/>
                  <a:gd name="T5" fmla="*/ 0 h 690"/>
                </a:gdLst>
                <a:ahLst/>
                <a:cxnLst>
                  <a:cxn ang="0">
                    <a:pos x="T0" y="T1"/>
                  </a:cxn>
                  <a:cxn ang="0">
                    <a:pos x="T2" y="T3"/>
                  </a:cxn>
                  <a:cxn ang="0">
                    <a:pos x="T4" y="T5"/>
                  </a:cxn>
                </a:cxnLst>
                <a:rect l="0" t="0" r="r" b="b"/>
                <a:pathLst>
                  <a:path w="691" h="690">
                    <a:moveTo>
                      <a:pt x="0" y="690"/>
                    </a:moveTo>
                    <a:lnTo>
                      <a:pt x="690" y="0"/>
                    </a:lnTo>
                    <a:lnTo>
                      <a:pt x="6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4" name="Freeform 298"/>
              <p:cNvSpPr>
                <a:spLocks/>
              </p:cNvSpPr>
              <p:nvPr/>
            </p:nvSpPr>
            <p:spPr bwMode="auto">
              <a:xfrm>
                <a:off x="3297" y="1205"/>
                <a:ext cx="168" cy="168"/>
              </a:xfrm>
              <a:custGeom>
                <a:avLst/>
                <a:gdLst>
                  <a:gd name="T0" fmla="*/ 0 w 795"/>
                  <a:gd name="T1" fmla="*/ 794 h 794"/>
                  <a:gd name="T2" fmla="*/ 794 w 795"/>
                  <a:gd name="T3" fmla="*/ 0 h 794"/>
                  <a:gd name="T4" fmla="*/ 795 w 795"/>
                  <a:gd name="T5" fmla="*/ 0 h 794"/>
                </a:gdLst>
                <a:ahLst/>
                <a:cxnLst>
                  <a:cxn ang="0">
                    <a:pos x="T0" y="T1"/>
                  </a:cxn>
                  <a:cxn ang="0">
                    <a:pos x="T2" y="T3"/>
                  </a:cxn>
                  <a:cxn ang="0">
                    <a:pos x="T4" y="T5"/>
                  </a:cxn>
                </a:cxnLst>
                <a:rect l="0" t="0" r="r" b="b"/>
                <a:pathLst>
                  <a:path w="795" h="794">
                    <a:moveTo>
                      <a:pt x="0" y="794"/>
                    </a:moveTo>
                    <a:lnTo>
                      <a:pt x="794" y="0"/>
                    </a:lnTo>
                    <a:lnTo>
                      <a:pt x="7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5" name="Freeform 299"/>
              <p:cNvSpPr>
                <a:spLocks/>
              </p:cNvSpPr>
              <p:nvPr/>
            </p:nvSpPr>
            <p:spPr bwMode="auto">
              <a:xfrm>
                <a:off x="1987" y="2418"/>
                <a:ext cx="314" cy="314"/>
              </a:xfrm>
              <a:custGeom>
                <a:avLst/>
                <a:gdLst>
                  <a:gd name="T0" fmla="*/ 0 w 1480"/>
                  <a:gd name="T1" fmla="*/ 1481 h 1481"/>
                  <a:gd name="T2" fmla="*/ 1479 w 1480"/>
                  <a:gd name="T3" fmla="*/ 0 h 1481"/>
                  <a:gd name="T4" fmla="*/ 1480 w 1480"/>
                  <a:gd name="T5" fmla="*/ 0 h 1481"/>
                </a:gdLst>
                <a:ahLst/>
                <a:cxnLst>
                  <a:cxn ang="0">
                    <a:pos x="T0" y="T1"/>
                  </a:cxn>
                  <a:cxn ang="0">
                    <a:pos x="T2" y="T3"/>
                  </a:cxn>
                  <a:cxn ang="0">
                    <a:pos x="T4" y="T5"/>
                  </a:cxn>
                </a:cxnLst>
                <a:rect l="0" t="0" r="r" b="b"/>
                <a:pathLst>
                  <a:path w="1480" h="1481">
                    <a:moveTo>
                      <a:pt x="0" y="1481"/>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6" name="Freeform 300"/>
              <p:cNvSpPr>
                <a:spLocks/>
              </p:cNvSpPr>
              <p:nvPr/>
            </p:nvSpPr>
            <p:spPr bwMode="auto">
              <a:xfrm>
                <a:off x="3297" y="1013"/>
                <a:ext cx="406" cy="408"/>
              </a:xfrm>
              <a:custGeom>
                <a:avLst/>
                <a:gdLst>
                  <a:gd name="T0" fmla="*/ 0 w 1917"/>
                  <a:gd name="T1" fmla="*/ 1919 h 1919"/>
                  <a:gd name="T2" fmla="*/ 1916 w 1917"/>
                  <a:gd name="T3" fmla="*/ 0 h 1919"/>
                  <a:gd name="T4" fmla="*/ 1917 w 1917"/>
                  <a:gd name="T5" fmla="*/ 0 h 1919"/>
                </a:gdLst>
                <a:ahLst/>
                <a:cxnLst>
                  <a:cxn ang="0">
                    <a:pos x="T0" y="T1"/>
                  </a:cxn>
                  <a:cxn ang="0">
                    <a:pos x="T2" y="T3"/>
                  </a:cxn>
                  <a:cxn ang="0">
                    <a:pos x="T4" y="T5"/>
                  </a:cxn>
                </a:cxnLst>
                <a:rect l="0" t="0" r="r" b="b"/>
                <a:pathLst>
                  <a:path w="1917" h="1919">
                    <a:moveTo>
                      <a:pt x="0" y="1919"/>
                    </a:moveTo>
                    <a:lnTo>
                      <a:pt x="1916" y="0"/>
                    </a:lnTo>
                    <a:lnTo>
                      <a:pt x="19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7" name="Freeform 301"/>
              <p:cNvSpPr>
                <a:spLocks/>
              </p:cNvSpPr>
              <p:nvPr/>
            </p:nvSpPr>
            <p:spPr bwMode="auto">
              <a:xfrm>
                <a:off x="1987" y="2466"/>
                <a:ext cx="314" cy="314"/>
              </a:xfrm>
              <a:custGeom>
                <a:avLst/>
                <a:gdLst>
                  <a:gd name="T0" fmla="*/ 0 w 1480"/>
                  <a:gd name="T1" fmla="*/ 1481 h 1481"/>
                  <a:gd name="T2" fmla="*/ 1479 w 1480"/>
                  <a:gd name="T3" fmla="*/ 0 h 1481"/>
                  <a:gd name="T4" fmla="*/ 1480 w 1480"/>
                  <a:gd name="T5" fmla="*/ 0 h 1481"/>
                </a:gdLst>
                <a:ahLst/>
                <a:cxnLst>
                  <a:cxn ang="0">
                    <a:pos x="T0" y="T1"/>
                  </a:cxn>
                  <a:cxn ang="0">
                    <a:pos x="T2" y="T3"/>
                  </a:cxn>
                  <a:cxn ang="0">
                    <a:pos x="T4" y="T5"/>
                  </a:cxn>
                </a:cxnLst>
                <a:rect l="0" t="0" r="r" b="b"/>
                <a:pathLst>
                  <a:path w="1480" h="1481">
                    <a:moveTo>
                      <a:pt x="0" y="1481"/>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8" name="Freeform 302"/>
              <p:cNvSpPr>
                <a:spLocks/>
              </p:cNvSpPr>
              <p:nvPr/>
            </p:nvSpPr>
            <p:spPr bwMode="auto">
              <a:xfrm>
                <a:off x="3297" y="1042"/>
                <a:ext cx="428" cy="428"/>
              </a:xfrm>
              <a:custGeom>
                <a:avLst/>
                <a:gdLst>
                  <a:gd name="T0" fmla="*/ 0 w 2015"/>
                  <a:gd name="T1" fmla="*/ 2015 h 2015"/>
                  <a:gd name="T2" fmla="*/ 2014 w 2015"/>
                  <a:gd name="T3" fmla="*/ 0 h 2015"/>
                  <a:gd name="T4" fmla="*/ 2015 w 2015"/>
                  <a:gd name="T5" fmla="*/ 0 h 2015"/>
                </a:gdLst>
                <a:ahLst/>
                <a:cxnLst>
                  <a:cxn ang="0">
                    <a:pos x="T0" y="T1"/>
                  </a:cxn>
                  <a:cxn ang="0">
                    <a:pos x="T2" y="T3"/>
                  </a:cxn>
                  <a:cxn ang="0">
                    <a:pos x="T4" y="T5"/>
                  </a:cxn>
                </a:cxnLst>
                <a:rect l="0" t="0" r="r" b="b"/>
                <a:pathLst>
                  <a:path w="2015" h="2015">
                    <a:moveTo>
                      <a:pt x="0" y="2015"/>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79" name="Freeform 303"/>
              <p:cNvSpPr>
                <a:spLocks/>
              </p:cNvSpPr>
              <p:nvPr/>
            </p:nvSpPr>
            <p:spPr bwMode="auto">
              <a:xfrm>
                <a:off x="1994" y="2513"/>
                <a:ext cx="307" cy="309"/>
              </a:xfrm>
              <a:custGeom>
                <a:avLst/>
                <a:gdLst>
                  <a:gd name="T0" fmla="*/ 0 w 1453"/>
                  <a:gd name="T1" fmla="*/ 1453 h 1453"/>
                  <a:gd name="T2" fmla="*/ 1452 w 1453"/>
                  <a:gd name="T3" fmla="*/ 0 h 1453"/>
                  <a:gd name="T4" fmla="*/ 1453 w 1453"/>
                  <a:gd name="T5" fmla="*/ 0 h 1453"/>
                </a:gdLst>
                <a:ahLst/>
                <a:cxnLst>
                  <a:cxn ang="0">
                    <a:pos x="T0" y="T1"/>
                  </a:cxn>
                  <a:cxn ang="0">
                    <a:pos x="T2" y="T3"/>
                  </a:cxn>
                  <a:cxn ang="0">
                    <a:pos x="T4" y="T5"/>
                  </a:cxn>
                </a:cxnLst>
                <a:rect l="0" t="0" r="r" b="b"/>
                <a:pathLst>
                  <a:path w="1453" h="1453">
                    <a:moveTo>
                      <a:pt x="0" y="1453"/>
                    </a:moveTo>
                    <a:lnTo>
                      <a:pt x="1452" y="0"/>
                    </a:lnTo>
                    <a:lnTo>
                      <a:pt x="14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0" name="Freeform 304"/>
              <p:cNvSpPr>
                <a:spLocks/>
              </p:cNvSpPr>
              <p:nvPr/>
            </p:nvSpPr>
            <p:spPr bwMode="auto">
              <a:xfrm>
                <a:off x="3297" y="1090"/>
                <a:ext cx="428" cy="428"/>
              </a:xfrm>
              <a:custGeom>
                <a:avLst/>
                <a:gdLst>
                  <a:gd name="T0" fmla="*/ 0 w 2015"/>
                  <a:gd name="T1" fmla="*/ 2016 h 2016"/>
                  <a:gd name="T2" fmla="*/ 2014 w 2015"/>
                  <a:gd name="T3" fmla="*/ 0 h 2016"/>
                  <a:gd name="T4" fmla="*/ 2015 w 2015"/>
                  <a:gd name="T5" fmla="*/ 0 h 2016"/>
                </a:gdLst>
                <a:ahLst/>
                <a:cxnLst>
                  <a:cxn ang="0">
                    <a:pos x="T0" y="T1"/>
                  </a:cxn>
                  <a:cxn ang="0">
                    <a:pos x="T2" y="T3"/>
                  </a:cxn>
                  <a:cxn ang="0">
                    <a:pos x="T4" y="T5"/>
                  </a:cxn>
                </a:cxnLst>
                <a:rect l="0" t="0" r="r" b="b"/>
                <a:pathLst>
                  <a:path w="2015" h="2016">
                    <a:moveTo>
                      <a:pt x="0" y="2016"/>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1" name="Freeform 305"/>
              <p:cNvSpPr>
                <a:spLocks/>
              </p:cNvSpPr>
              <p:nvPr/>
            </p:nvSpPr>
            <p:spPr bwMode="auto">
              <a:xfrm>
                <a:off x="2042" y="2562"/>
                <a:ext cx="259" cy="260"/>
              </a:xfrm>
              <a:custGeom>
                <a:avLst/>
                <a:gdLst>
                  <a:gd name="T0" fmla="*/ 0 w 1226"/>
                  <a:gd name="T1" fmla="*/ 1226 h 1226"/>
                  <a:gd name="T2" fmla="*/ 1225 w 1226"/>
                  <a:gd name="T3" fmla="*/ 0 h 1226"/>
                  <a:gd name="T4" fmla="*/ 1226 w 1226"/>
                  <a:gd name="T5" fmla="*/ 0 h 1226"/>
                </a:gdLst>
                <a:ahLst/>
                <a:cxnLst>
                  <a:cxn ang="0">
                    <a:pos x="T0" y="T1"/>
                  </a:cxn>
                  <a:cxn ang="0">
                    <a:pos x="T2" y="T3"/>
                  </a:cxn>
                  <a:cxn ang="0">
                    <a:pos x="T4" y="T5"/>
                  </a:cxn>
                </a:cxnLst>
                <a:rect l="0" t="0" r="r" b="b"/>
                <a:pathLst>
                  <a:path w="1226" h="1226">
                    <a:moveTo>
                      <a:pt x="0" y="1226"/>
                    </a:moveTo>
                    <a:lnTo>
                      <a:pt x="1225" y="0"/>
                    </a:lnTo>
                    <a:lnTo>
                      <a:pt x="12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2" name="Freeform 306"/>
              <p:cNvSpPr>
                <a:spLocks/>
              </p:cNvSpPr>
              <p:nvPr/>
            </p:nvSpPr>
            <p:spPr bwMode="auto">
              <a:xfrm>
                <a:off x="3297" y="1137"/>
                <a:ext cx="428" cy="428"/>
              </a:xfrm>
              <a:custGeom>
                <a:avLst/>
                <a:gdLst>
                  <a:gd name="T0" fmla="*/ 0 w 2015"/>
                  <a:gd name="T1" fmla="*/ 2016 h 2016"/>
                  <a:gd name="T2" fmla="*/ 2014 w 2015"/>
                  <a:gd name="T3" fmla="*/ 0 h 2016"/>
                  <a:gd name="T4" fmla="*/ 2015 w 2015"/>
                  <a:gd name="T5" fmla="*/ 0 h 2016"/>
                </a:gdLst>
                <a:ahLst/>
                <a:cxnLst>
                  <a:cxn ang="0">
                    <a:pos x="T0" y="T1"/>
                  </a:cxn>
                  <a:cxn ang="0">
                    <a:pos x="T2" y="T3"/>
                  </a:cxn>
                  <a:cxn ang="0">
                    <a:pos x="T4" y="T5"/>
                  </a:cxn>
                </a:cxnLst>
                <a:rect l="0" t="0" r="r" b="b"/>
                <a:pathLst>
                  <a:path w="2015" h="2016">
                    <a:moveTo>
                      <a:pt x="0" y="2016"/>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3" name="Freeform 307"/>
              <p:cNvSpPr>
                <a:spLocks/>
              </p:cNvSpPr>
              <p:nvPr/>
            </p:nvSpPr>
            <p:spPr bwMode="auto">
              <a:xfrm>
                <a:off x="2089" y="2610"/>
                <a:ext cx="212" cy="212"/>
              </a:xfrm>
              <a:custGeom>
                <a:avLst/>
                <a:gdLst>
                  <a:gd name="T0" fmla="*/ 0 w 1000"/>
                  <a:gd name="T1" fmla="*/ 999 h 999"/>
                  <a:gd name="T2" fmla="*/ 999 w 1000"/>
                  <a:gd name="T3" fmla="*/ 0 h 999"/>
                  <a:gd name="T4" fmla="*/ 1000 w 1000"/>
                  <a:gd name="T5" fmla="*/ 0 h 999"/>
                </a:gdLst>
                <a:ahLst/>
                <a:cxnLst>
                  <a:cxn ang="0">
                    <a:pos x="T0" y="T1"/>
                  </a:cxn>
                  <a:cxn ang="0">
                    <a:pos x="T2" y="T3"/>
                  </a:cxn>
                  <a:cxn ang="0">
                    <a:pos x="T4" y="T5"/>
                  </a:cxn>
                </a:cxnLst>
                <a:rect l="0" t="0" r="r" b="b"/>
                <a:pathLst>
                  <a:path w="1000" h="999">
                    <a:moveTo>
                      <a:pt x="0" y="999"/>
                    </a:moveTo>
                    <a:lnTo>
                      <a:pt x="999" y="0"/>
                    </a:lnTo>
                    <a:lnTo>
                      <a:pt x="10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4" name="Freeform 308"/>
              <p:cNvSpPr>
                <a:spLocks/>
              </p:cNvSpPr>
              <p:nvPr/>
            </p:nvSpPr>
            <p:spPr bwMode="auto">
              <a:xfrm>
                <a:off x="3297" y="1187"/>
                <a:ext cx="428" cy="428"/>
              </a:xfrm>
              <a:custGeom>
                <a:avLst/>
                <a:gdLst>
                  <a:gd name="T0" fmla="*/ 0 w 2015"/>
                  <a:gd name="T1" fmla="*/ 2016 h 2016"/>
                  <a:gd name="T2" fmla="*/ 2014 w 2015"/>
                  <a:gd name="T3" fmla="*/ 0 h 2016"/>
                  <a:gd name="T4" fmla="*/ 2015 w 2015"/>
                  <a:gd name="T5" fmla="*/ 0 h 2016"/>
                </a:gdLst>
                <a:ahLst/>
                <a:cxnLst>
                  <a:cxn ang="0">
                    <a:pos x="T0" y="T1"/>
                  </a:cxn>
                  <a:cxn ang="0">
                    <a:pos x="T2" y="T3"/>
                  </a:cxn>
                  <a:cxn ang="0">
                    <a:pos x="T4" y="T5"/>
                  </a:cxn>
                </a:cxnLst>
                <a:rect l="0" t="0" r="r" b="b"/>
                <a:pathLst>
                  <a:path w="2015" h="2016">
                    <a:moveTo>
                      <a:pt x="0" y="2016"/>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5" name="Freeform 309"/>
              <p:cNvSpPr>
                <a:spLocks/>
              </p:cNvSpPr>
              <p:nvPr/>
            </p:nvSpPr>
            <p:spPr bwMode="auto">
              <a:xfrm>
                <a:off x="2138" y="2657"/>
                <a:ext cx="163" cy="165"/>
              </a:xfrm>
              <a:custGeom>
                <a:avLst/>
                <a:gdLst>
                  <a:gd name="T0" fmla="*/ 0 w 773"/>
                  <a:gd name="T1" fmla="*/ 772 h 772"/>
                  <a:gd name="T2" fmla="*/ 772 w 773"/>
                  <a:gd name="T3" fmla="*/ 0 h 772"/>
                  <a:gd name="T4" fmla="*/ 773 w 773"/>
                  <a:gd name="T5" fmla="*/ 0 h 772"/>
                </a:gdLst>
                <a:ahLst/>
                <a:cxnLst>
                  <a:cxn ang="0">
                    <a:pos x="T0" y="T1"/>
                  </a:cxn>
                  <a:cxn ang="0">
                    <a:pos x="T2" y="T3"/>
                  </a:cxn>
                  <a:cxn ang="0">
                    <a:pos x="T4" y="T5"/>
                  </a:cxn>
                </a:cxnLst>
                <a:rect l="0" t="0" r="r" b="b"/>
                <a:pathLst>
                  <a:path w="773" h="772">
                    <a:moveTo>
                      <a:pt x="0" y="772"/>
                    </a:moveTo>
                    <a:lnTo>
                      <a:pt x="772" y="0"/>
                    </a:lnTo>
                    <a:lnTo>
                      <a:pt x="7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6" name="Freeform 310"/>
              <p:cNvSpPr>
                <a:spLocks/>
              </p:cNvSpPr>
              <p:nvPr/>
            </p:nvSpPr>
            <p:spPr bwMode="auto">
              <a:xfrm>
                <a:off x="3297" y="1234"/>
                <a:ext cx="428" cy="428"/>
              </a:xfrm>
              <a:custGeom>
                <a:avLst/>
                <a:gdLst>
                  <a:gd name="T0" fmla="*/ 0 w 2015"/>
                  <a:gd name="T1" fmla="*/ 2016 h 2016"/>
                  <a:gd name="T2" fmla="*/ 2014 w 2015"/>
                  <a:gd name="T3" fmla="*/ 0 h 2016"/>
                  <a:gd name="T4" fmla="*/ 2015 w 2015"/>
                  <a:gd name="T5" fmla="*/ 0 h 2016"/>
                </a:gdLst>
                <a:ahLst/>
                <a:cxnLst>
                  <a:cxn ang="0">
                    <a:pos x="T0" y="T1"/>
                  </a:cxn>
                  <a:cxn ang="0">
                    <a:pos x="T2" y="T3"/>
                  </a:cxn>
                  <a:cxn ang="0">
                    <a:pos x="T4" y="T5"/>
                  </a:cxn>
                </a:cxnLst>
                <a:rect l="0" t="0" r="r" b="b"/>
                <a:pathLst>
                  <a:path w="2015" h="2016">
                    <a:moveTo>
                      <a:pt x="0" y="2016"/>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7" name="Freeform 311"/>
              <p:cNvSpPr>
                <a:spLocks/>
              </p:cNvSpPr>
              <p:nvPr/>
            </p:nvSpPr>
            <p:spPr bwMode="auto">
              <a:xfrm>
                <a:off x="2186" y="2707"/>
                <a:ext cx="115" cy="115"/>
              </a:xfrm>
              <a:custGeom>
                <a:avLst/>
                <a:gdLst>
                  <a:gd name="T0" fmla="*/ 0 w 546"/>
                  <a:gd name="T1" fmla="*/ 546 h 546"/>
                  <a:gd name="T2" fmla="*/ 545 w 546"/>
                  <a:gd name="T3" fmla="*/ 0 h 546"/>
                  <a:gd name="T4" fmla="*/ 546 w 546"/>
                  <a:gd name="T5" fmla="*/ 0 h 546"/>
                </a:gdLst>
                <a:ahLst/>
                <a:cxnLst>
                  <a:cxn ang="0">
                    <a:pos x="T0" y="T1"/>
                  </a:cxn>
                  <a:cxn ang="0">
                    <a:pos x="T2" y="T3"/>
                  </a:cxn>
                  <a:cxn ang="0">
                    <a:pos x="T4" y="T5"/>
                  </a:cxn>
                </a:cxnLst>
                <a:rect l="0" t="0" r="r" b="b"/>
                <a:pathLst>
                  <a:path w="546" h="546">
                    <a:moveTo>
                      <a:pt x="0" y="546"/>
                    </a:moveTo>
                    <a:lnTo>
                      <a:pt x="545" y="0"/>
                    </a:lnTo>
                    <a:lnTo>
                      <a:pt x="5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8" name="Freeform 312"/>
              <p:cNvSpPr>
                <a:spLocks/>
              </p:cNvSpPr>
              <p:nvPr/>
            </p:nvSpPr>
            <p:spPr bwMode="auto">
              <a:xfrm>
                <a:off x="3637" y="1282"/>
                <a:ext cx="88" cy="88"/>
              </a:xfrm>
              <a:custGeom>
                <a:avLst/>
                <a:gdLst>
                  <a:gd name="T0" fmla="*/ 0 w 415"/>
                  <a:gd name="T1" fmla="*/ 414 h 414"/>
                  <a:gd name="T2" fmla="*/ 414 w 415"/>
                  <a:gd name="T3" fmla="*/ 0 h 414"/>
                  <a:gd name="T4" fmla="*/ 415 w 415"/>
                  <a:gd name="T5" fmla="*/ 0 h 414"/>
                </a:gdLst>
                <a:ahLst/>
                <a:cxnLst>
                  <a:cxn ang="0">
                    <a:pos x="T0" y="T1"/>
                  </a:cxn>
                  <a:cxn ang="0">
                    <a:pos x="T2" y="T3"/>
                  </a:cxn>
                  <a:cxn ang="0">
                    <a:pos x="T4" y="T5"/>
                  </a:cxn>
                </a:cxnLst>
                <a:rect l="0" t="0" r="r" b="b"/>
                <a:pathLst>
                  <a:path w="415" h="414">
                    <a:moveTo>
                      <a:pt x="0" y="414"/>
                    </a:moveTo>
                    <a:lnTo>
                      <a:pt x="414" y="0"/>
                    </a:lnTo>
                    <a:lnTo>
                      <a:pt x="4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89" name="Freeform 313"/>
              <p:cNvSpPr>
                <a:spLocks/>
              </p:cNvSpPr>
              <p:nvPr/>
            </p:nvSpPr>
            <p:spPr bwMode="auto">
              <a:xfrm>
                <a:off x="3297" y="1395"/>
                <a:ext cx="314" cy="315"/>
              </a:xfrm>
              <a:custGeom>
                <a:avLst/>
                <a:gdLst>
                  <a:gd name="T0" fmla="*/ 0 w 1482"/>
                  <a:gd name="T1" fmla="*/ 1482 h 1482"/>
                  <a:gd name="T2" fmla="*/ 1481 w 1482"/>
                  <a:gd name="T3" fmla="*/ 0 h 1482"/>
                  <a:gd name="T4" fmla="*/ 1482 w 1482"/>
                  <a:gd name="T5" fmla="*/ 0 h 1482"/>
                </a:gdLst>
                <a:ahLst/>
                <a:cxnLst>
                  <a:cxn ang="0">
                    <a:pos x="T0" y="T1"/>
                  </a:cxn>
                  <a:cxn ang="0">
                    <a:pos x="T2" y="T3"/>
                  </a:cxn>
                  <a:cxn ang="0">
                    <a:pos x="T4" y="T5"/>
                  </a:cxn>
                </a:cxnLst>
                <a:rect l="0" t="0" r="r" b="b"/>
                <a:pathLst>
                  <a:path w="1482" h="1482">
                    <a:moveTo>
                      <a:pt x="0" y="1482"/>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0" name="Freeform 314"/>
              <p:cNvSpPr>
                <a:spLocks/>
              </p:cNvSpPr>
              <p:nvPr/>
            </p:nvSpPr>
            <p:spPr bwMode="auto">
              <a:xfrm>
                <a:off x="2233" y="2754"/>
                <a:ext cx="68" cy="68"/>
              </a:xfrm>
              <a:custGeom>
                <a:avLst/>
                <a:gdLst>
                  <a:gd name="T0" fmla="*/ 0 w 319"/>
                  <a:gd name="T1" fmla="*/ 319 h 319"/>
                  <a:gd name="T2" fmla="*/ 318 w 319"/>
                  <a:gd name="T3" fmla="*/ 0 h 319"/>
                  <a:gd name="T4" fmla="*/ 319 w 319"/>
                  <a:gd name="T5" fmla="*/ 0 h 319"/>
                </a:gdLst>
                <a:ahLst/>
                <a:cxnLst>
                  <a:cxn ang="0">
                    <a:pos x="T0" y="T1"/>
                  </a:cxn>
                  <a:cxn ang="0">
                    <a:pos x="T2" y="T3"/>
                  </a:cxn>
                  <a:cxn ang="0">
                    <a:pos x="T4" y="T5"/>
                  </a:cxn>
                </a:cxnLst>
                <a:rect l="0" t="0" r="r" b="b"/>
                <a:pathLst>
                  <a:path w="319" h="319">
                    <a:moveTo>
                      <a:pt x="0" y="319"/>
                    </a:moveTo>
                    <a:lnTo>
                      <a:pt x="318" y="0"/>
                    </a:lnTo>
                    <a:lnTo>
                      <a:pt x="3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1" name="Freeform 315"/>
              <p:cNvSpPr>
                <a:spLocks/>
              </p:cNvSpPr>
              <p:nvPr/>
            </p:nvSpPr>
            <p:spPr bwMode="auto">
              <a:xfrm>
                <a:off x="3684" y="1331"/>
                <a:ext cx="41" cy="39"/>
              </a:xfrm>
              <a:custGeom>
                <a:avLst/>
                <a:gdLst>
                  <a:gd name="T0" fmla="*/ 0 w 188"/>
                  <a:gd name="T1" fmla="*/ 188 h 188"/>
                  <a:gd name="T2" fmla="*/ 187 w 188"/>
                  <a:gd name="T3" fmla="*/ 0 h 188"/>
                  <a:gd name="T4" fmla="*/ 188 w 188"/>
                  <a:gd name="T5" fmla="*/ 0 h 188"/>
                </a:gdLst>
                <a:ahLst/>
                <a:cxnLst>
                  <a:cxn ang="0">
                    <a:pos x="T0" y="T1"/>
                  </a:cxn>
                  <a:cxn ang="0">
                    <a:pos x="T2" y="T3"/>
                  </a:cxn>
                  <a:cxn ang="0">
                    <a:pos x="T4" y="T5"/>
                  </a:cxn>
                </a:cxnLst>
                <a:rect l="0" t="0" r="r" b="b"/>
                <a:pathLst>
                  <a:path w="188" h="188">
                    <a:moveTo>
                      <a:pt x="0" y="188"/>
                    </a:moveTo>
                    <a:lnTo>
                      <a:pt x="187" y="0"/>
                    </a:lnTo>
                    <a:lnTo>
                      <a:pt x="1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2" name="Freeform 316"/>
              <p:cNvSpPr>
                <a:spLocks/>
              </p:cNvSpPr>
              <p:nvPr/>
            </p:nvSpPr>
            <p:spPr bwMode="auto">
              <a:xfrm>
                <a:off x="3297" y="1445"/>
                <a:ext cx="314" cy="314"/>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3" name="Freeform 317"/>
              <p:cNvSpPr>
                <a:spLocks/>
              </p:cNvSpPr>
              <p:nvPr/>
            </p:nvSpPr>
            <p:spPr bwMode="auto">
              <a:xfrm>
                <a:off x="2283" y="2802"/>
                <a:ext cx="18" cy="20"/>
              </a:xfrm>
              <a:custGeom>
                <a:avLst/>
                <a:gdLst>
                  <a:gd name="T0" fmla="*/ 0 w 94"/>
                  <a:gd name="T1" fmla="*/ 92 h 92"/>
                  <a:gd name="T2" fmla="*/ 93 w 94"/>
                  <a:gd name="T3" fmla="*/ 0 h 92"/>
                  <a:gd name="T4" fmla="*/ 94 w 94"/>
                  <a:gd name="T5" fmla="*/ 0 h 92"/>
                </a:gdLst>
                <a:ahLst/>
                <a:cxnLst>
                  <a:cxn ang="0">
                    <a:pos x="T0" y="T1"/>
                  </a:cxn>
                  <a:cxn ang="0">
                    <a:pos x="T2" y="T3"/>
                  </a:cxn>
                  <a:cxn ang="0">
                    <a:pos x="T4" y="T5"/>
                  </a:cxn>
                </a:cxnLst>
                <a:rect l="0" t="0" r="r" b="b"/>
                <a:pathLst>
                  <a:path w="94" h="92">
                    <a:moveTo>
                      <a:pt x="0" y="92"/>
                    </a:moveTo>
                    <a:lnTo>
                      <a:pt x="93" y="0"/>
                    </a:lnTo>
                    <a:lnTo>
                      <a:pt x="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4" name="Freeform 318"/>
              <p:cNvSpPr>
                <a:spLocks/>
              </p:cNvSpPr>
              <p:nvPr/>
            </p:nvSpPr>
            <p:spPr bwMode="auto">
              <a:xfrm>
                <a:off x="3297" y="1492"/>
                <a:ext cx="314" cy="315"/>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5" name="Freeform 319"/>
              <p:cNvSpPr>
                <a:spLocks/>
              </p:cNvSpPr>
              <p:nvPr/>
            </p:nvSpPr>
            <p:spPr bwMode="auto">
              <a:xfrm>
                <a:off x="3297" y="1540"/>
                <a:ext cx="314" cy="314"/>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6" name="Freeform 320"/>
              <p:cNvSpPr>
                <a:spLocks/>
              </p:cNvSpPr>
              <p:nvPr/>
            </p:nvSpPr>
            <p:spPr bwMode="auto">
              <a:xfrm>
                <a:off x="3297" y="1589"/>
                <a:ext cx="314" cy="314"/>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7" name="Freeform 321"/>
              <p:cNvSpPr>
                <a:spLocks/>
              </p:cNvSpPr>
              <p:nvPr/>
            </p:nvSpPr>
            <p:spPr bwMode="auto">
              <a:xfrm>
                <a:off x="3297" y="1637"/>
                <a:ext cx="314" cy="314"/>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8" name="Freeform 322"/>
              <p:cNvSpPr>
                <a:spLocks/>
              </p:cNvSpPr>
              <p:nvPr/>
            </p:nvSpPr>
            <p:spPr bwMode="auto">
              <a:xfrm>
                <a:off x="3297" y="1684"/>
                <a:ext cx="314" cy="316"/>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899" name="Freeform 323"/>
              <p:cNvSpPr>
                <a:spLocks/>
              </p:cNvSpPr>
              <p:nvPr/>
            </p:nvSpPr>
            <p:spPr bwMode="auto">
              <a:xfrm>
                <a:off x="3297" y="1750"/>
                <a:ext cx="295" cy="298"/>
              </a:xfrm>
              <a:custGeom>
                <a:avLst/>
                <a:gdLst>
                  <a:gd name="T0" fmla="*/ 0 w 1398"/>
                  <a:gd name="T1" fmla="*/ 1398 h 1398"/>
                  <a:gd name="T2" fmla="*/ 1397 w 1398"/>
                  <a:gd name="T3" fmla="*/ 0 h 1398"/>
                  <a:gd name="T4" fmla="*/ 1398 w 1398"/>
                  <a:gd name="T5" fmla="*/ 0 h 1398"/>
                </a:gdLst>
                <a:ahLst/>
                <a:cxnLst>
                  <a:cxn ang="0">
                    <a:pos x="T0" y="T1"/>
                  </a:cxn>
                  <a:cxn ang="0">
                    <a:pos x="T2" y="T3"/>
                  </a:cxn>
                  <a:cxn ang="0">
                    <a:pos x="T4" y="T5"/>
                  </a:cxn>
                </a:cxnLst>
                <a:rect l="0" t="0" r="r" b="b"/>
                <a:pathLst>
                  <a:path w="1398" h="1398">
                    <a:moveTo>
                      <a:pt x="0" y="1398"/>
                    </a:moveTo>
                    <a:lnTo>
                      <a:pt x="1397" y="0"/>
                    </a:lnTo>
                    <a:lnTo>
                      <a:pt x="13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0" name="Freeform 324"/>
              <p:cNvSpPr>
                <a:spLocks/>
              </p:cNvSpPr>
              <p:nvPr/>
            </p:nvSpPr>
            <p:spPr bwMode="auto">
              <a:xfrm>
                <a:off x="3608" y="1733"/>
                <a:ext cx="3" cy="4"/>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1" name="Freeform 325"/>
              <p:cNvSpPr>
                <a:spLocks/>
              </p:cNvSpPr>
              <p:nvPr/>
            </p:nvSpPr>
            <p:spPr bwMode="auto">
              <a:xfrm>
                <a:off x="3297" y="1800"/>
                <a:ext cx="295" cy="295"/>
              </a:xfrm>
              <a:custGeom>
                <a:avLst/>
                <a:gdLst>
                  <a:gd name="T0" fmla="*/ 0 w 1396"/>
                  <a:gd name="T1" fmla="*/ 1397 h 1397"/>
                  <a:gd name="T2" fmla="*/ 1395 w 1396"/>
                  <a:gd name="T3" fmla="*/ 0 h 1397"/>
                  <a:gd name="T4" fmla="*/ 1396 w 1396"/>
                  <a:gd name="T5" fmla="*/ 0 h 1397"/>
                </a:gdLst>
                <a:ahLst/>
                <a:cxnLst>
                  <a:cxn ang="0">
                    <a:pos x="T0" y="T1"/>
                  </a:cxn>
                  <a:cxn ang="0">
                    <a:pos x="T2" y="T3"/>
                  </a:cxn>
                  <a:cxn ang="0">
                    <a:pos x="T4" y="T5"/>
                  </a:cxn>
                </a:cxnLst>
                <a:rect l="0" t="0" r="r" b="b"/>
                <a:pathLst>
                  <a:path w="1396" h="1397">
                    <a:moveTo>
                      <a:pt x="0" y="1397"/>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2" name="Freeform 326"/>
              <p:cNvSpPr>
                <a:spLocks/>
              </p:cNvSpPr>
              <p:nvPr/>
            </p:nvSpPr>
            <p:spPr bwMode="auto">
              <a:xfrm>
                <a:off x="3297" y="1847"/>
                <a:ext cx="295" cy="298"/>
              </a:xfrm>
              <a:custGeom>
                <a:avLst/>
                <a:gdLst>
                  <a:gd name="T0" fmla="*/ 0 w 1396"/>
                  <a:gd name="T1" fmla="*/ 1397 h 1397"/>
                  <a:gd name="T2" fmla="*/ 1395 w 1396"/>
                  <a:gd name="T3" fmla="*/ 0 h 1397"/>
                  <a:gd name="T4" fmla="*/ 1396 w 1396"/>
                  <a:gd name="T5" fmla="*/ 0 h 1397"/>
                </a:gdLst>
                <a:ahLst/>
                <a:cxnLst>
                  <a:cxn ang="0">
                    <a:pos x="T0" y="T1"/>
                  </a:cxn>
                  <a:cxn ang="0">
                    <a:pos x="T2" y="T3"/>
                  </a:cxn>
                  <a:cxn ang="0">
                    <a:pos x="T4" y="T5"/>
                  </a:cxn>
                </a:cxnLst>
                <a:rect l="0" t="0" r="r" b="b"/>
                <a:pathLst>
                  <a:path w="1396" h="1397">
                    <a:moveTo>
                      <a:pt x="0" y="1397"/>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3" name="Freeform 327"/>
              <p:cNvSpPr>
                <a:spLocks/>
              </p:cNvSpPr>
              <p:nvPr/>
            </p:nvSpPr>
            <p:spPr bwMode="auto">
              <a:xfrm>
                <a:off x="3297" y="1895"/>
                <a:ext cx="295" cy="297"/>
              </a:xfrm>
              <a:custGeom>
                <a:avLst/>
                <a:gdLst>
                  <a:gd name="T0" fmla="*/ 0 w 1396"/>
                  <a:gd name="T1" fmla="*/ 1397 h 1397"/>
                  <a:gd name="T2" fmla="*/ 1395 w 1396"/>
                  <a:gd name="T3" fmla="*/ 0 h 1397"/>
                  <a:gd name="T4" fmla="*/ 1396 w 1396"/>
                  <a:gd name="T5" fmla="*/ 0 h 1397"/>
                </a:gdLst>
                <a:ahLst/>
                <a:cxnLst>
                  <a:cxn ang="0">
                    <a:pos x="T0" y="T1"/>
                  </a:cxn>
                  <a:cxn ang="0">
                    <a:pos x="T2" y="T3"/>
                  </a:cxn>
                  <a:cxn ang="0">
                    <a:pos x="T4" y="T5"/>
                  </a:cxn>
                </a:cxnLst>
                <a:rect l="0" t="0" r="r" b="b"/>
                <a:pathLst>
                  <a:path w="1396" h="1397">
                    <a:moveTo>
                      <a:pt x="0" y="1397"/>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4" name="Freeform 328"/>
              <p:cNvSpPr>
                <a:spLocks/>
              </p:cNvSpPr>
              <p:nvPr/>
            </p:nvSpPr>
            <p:spPr bwMode="auto">
              <a:xfrm>
                <a:off x="3297" y="1944"/>
                <a:ext cx="295" cy="296"/>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5" name="Freeform 329"/>
              <p:cNvSpPr>
                <a:spLocks/>
              </p:cNvSpPr>
              <p:nvPr/>
            </p:nvSpPr>
            <p:spPr bwMode="auto">
              <a:xfrm>
                <a:off x="3297" y="1992"/>
                <a:ext cx="295" cy="297"/>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6" name="Freeform 330"/>
              <p:cNvSpPr>
                <a:spLocks/>
              </p:cNvSpPr>
              <p:nvPr/>
            </p:nvSpPr>
            <p:spPr bwMode="auto">
              <a:xfrm>
                <a:off x="3297" y="2041"/>
                <a:ext cx="295" cy="295"/>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7" name="Freeform 331"/>
              <p:cNvSpPr>
                <a:spLocks/>
              </p:cNvSpPr>
              <p:nvPr/>
            </p:nvSpPr>
            <p:spPr bwMode="auto">
              <a:xfrm>
                <a:off x="3297" y="2088"/>
                <a:ext cx="295" cy="296"/>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8" name="Freeform 332"/>
              <p:cNvSpPr>
                <a:spLocks/>
              </p:cNvSpPr>
              <p:nvPr/>
            </p:nvSpPr>
            <p:spPr bwMode="auto">
              <a:xfrm>
                <a:off x="3297" y="2136"/>
                <a:ext cx="295" cy="297"/>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09" name="Freeform 333"/>
              <p:cNvSpPr>
                <a:spLocks/>
              </p:cNvSpPr>
              <p:nvPr/>
            </p:nvSpPr>
            <p:spPr bwMode="auto">
              <a:xfrm>
                <a:off x="3297" y="2185"/>
                <a:ext cx="295" cy="296"/>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0" name="Freeform 334"/>
              <p:cNvSpPr>
                <a:spLocks/>
              </p:cNvSpPr>
              <p:nvPr/>
            </p:nvSpPr>
            <p:spPr bwMode="auto">
              <a:xfrm>
                <a:off x="3297" y="2233"/>
                <a:ext cx="295" cy="295"/>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1" name="Freeform 335"/>
              <p:cNvSpPr>
                <a:spLocks/>
              </p:cNvSpPr>
              <p:nvPr/>
            </p:nvSpPr>
            <p:spPr bwMode="auto">
              <a:xfrm>
                <a:off x="3297" y="2280"/>
                <a:ext cx="295" cy="298"/>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2" name="Freeform 336"/>
              <p:cNvSpPr>
                <a:spLocks/>
              </p:cNvSpPr>
              <p:nvPr/>
            </p:nvSpPr>
            <p:spPr bwMode="auto">
              <a:xfrm>
                <a:off x="3297" y="2330"/>
                <a:ext cx="295" cy="295"/>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3" name="Freeform 337"/>
              <p:cNvSpPr>
                <a:spLocks/>
              </p:cNvSpPr>
              <p:nvPr/>
            </p:nvSpPr>
            <p:spPr bwMode="auto">
              <a:xfrm>
                <a:off x="3297" y="2377"/>
                <a:ext cx="295" cy="296"/>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4" name="Freeform 338"/>
              <p:cNvSpPr>
                <a:spLocks/>
              </p:cNvSpPr>
              <p:nvPr/>
            </p:nvSpPr>
            <p:spPr bwMode="auto">
              <a:xfrm>
                <a:off x="3297" y="2425"/>
                <a:ext cx="295" cy="297"/>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5" name="Freeform 339"/>
              <p:cNvSpPr>
                <a:spLocks/>
              </p:cNvSpPr>
              <p:nvPr/>
            </p:nvSpPr>
            <p:spPr bwMode="auto">
              <a:xfrm>
                <a:off x="3297" y="2474"/>
                <a:ext cx="295" cy="296"/>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6" name="Freeform 340"/>
              <p:cNvSpPr>
                <a:spLocks/>
              </p:cNvSpPr>
              <p:nvPr/>
            </p:nvSpPr>
            <p:spPr bwMode="auto">
              <a:xfrm>
                <a:off x="3297" y="2522"/>
                <a:ext cx="295" cy="297"/>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7" name="Freeform 341"/>
              <p:cNvSpPr>
                <a:spLocks/>
              </p:cNvSpPr>
              <p:nvPr/>
            </p:nvSpPr>
            <p:spPr bwMode="auto">
              <a:xfrm>
                <a:off x="3341" y="2569"/>
                <a:ext cx="251" cy="253"/>
              </a:xfrm>
              <a:custGeom>
                <a:avLst/>
                <a:gdLst>
                  <a:gd name="T0" fmla="*/ 0 w 1187"/>
                  <a:gd name="T1" fmla="*/ 1188 h 1188"/>
                  <a:gd name="T2" fmla="*/ 1186 w 1187"/>
                  <a:gd name="T3" fmla="*/ 0 h 1188"/>
                  <a:gd name="T4" fmla="*/ 1187 w 1187"/>
                  <a:gd name="T5" fmla="*/ 0 h 1188"/>
                </a:gdLst>
                <a:ahLst/>
                <a:cxnLst>
                  <a:cxn ang="0">
                    <a:pos x="T0" y="T1"/>
                  </a:cxn>
                  <a:cxn ang="0">
                    <a:pos x="T2" y="T3"/>
                  </a:cxn>
                  <a:cxn ang="0">
                    <a:pos x="T4" y="T5"/>
                  </a:cxn>
                </a:cxnLst>
                <a:rect l="0" t="0" r="r" b="b"/>
                <a:pathLst>
                  <a:path w="1187" h="1188">
                    <a:moveTo>
                      <a:pt x="0" y="1188"/>
                    </a:moveTo>
                    <a:lnTo>
                      <a:pt x="1186" y="0"/>
                    </a:lnTo>
                    <a:lnTo>
                      <a:pt x="11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8" name="Freeform 342"/>
              <p:cNvSpPr>
                <a:spLocks/>
              </p:cNvSpPr>
              <p:nvPr/>
            </p:nvSpPr>
            <p:spPr bwMode="auto">
              <a:xfrm>
                <a:off x="3389" y="2600"/>
                <a:ext cx="222" cy="222"/>
              </a:xfrm>
              <a:custGeom>
                <a:avLst/>
                <a:gdLst>
                  <a:gd name="T0" fmla="*/ 0 w 1047"/>
                  <a:gd name="T1" fmla="*/ 1046 h 1046"/>
                  <a:gd name="T2" fmla="*/ 1046 w 1047"/>
                  <a:gd name="T3" fmla="*/ 0 h 1046"/>
                  <a:gd name="T4" fmla="*/ 1047 w 1047"/>
                  <a:gd name="T5" fmla="*/ 0 h 1046"/>
                </a:gdLst>
                <a:ahLst/>
                <a:cxnLst>
                  <a:cxn ang="0">
                    <a:pos x="T0" y="T1"/>
                  </a:cxn>
                  <a:cxn ang="0">
                    <a:pos x="T2" y="T3"/>
                  </a:cxn>
                  <a:cxn ang="0">
                    <a:pos x="T4" y="T5"/>
                  </a:cxn>
                </a:cxnLst>
                <a:rect l="0" t="0" r="r" b="b"/>
                <a:pathLst>
                  <a:path w="1047" h="1046">
                    <a:moveTo>
                      <a:pt x="0" y="1046"/>
                    </a:moveTo>
                    <a:lnTo>
                      <a:pt x="1046" y="0"/>
                    </a:lnTo>
                    <a:lnTo>
                      <a:pt x="10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19" name="Freeform 343"/>
              <p:cNvSpPr>
                <a:spLocks/>
              </p:cNvSpPr>
              <p:nvPr/>
            </p:nvSpPr>
            <p:spPr bwMode="auto">
              <a:xfrm>
                <a:off x="3436" y="2647"/>
                <a:ext cx="175" cy="175"/>
              </a:xfrm>
              <a:custGeom>
                <a:avLst/>
                <a:gdLst>
                  <a:gd name="T0" fmla="*/ 0 w 820"/>
                  <a:gd name="T1" fmla="*/ 819 h 819"/>
                  <a:gd name="T2" fmla="*/ 819 w 820"/>
                  <a:gd name="T3" fmla="*/ 0 h 819"/>
                  <a:gd name="T4" fmla="*/ 820 w 820"/>
                  <a:gd name="T5" fmla="*/ 0 h 819"/>
                </a:gdLst>
                <a:ahLst/>
                <a:cxnLst>
                  <a:cxn ang="0">
                    <a:pos x="T0" y="T1"/>
                  </a:cxn>
                  <a:cxn ang="0">
                    <a:pos x="T2" y="T3"/>
                  </a:cxn>
                  <a:cxn ang="0">
                    <a:pos x="T4" y="T5"/>
                  </a:cxn>
                </a:cxnLst>
                <a:rect l="0" t="0" r="r" b="b"/>
                <a:pathLst>
                  <a:path w="820" h="819">
                    <a:moveTo>
                      <a:pt x="0" y="819"/>
                    </a:moveTo>
                    <a:lnTo>
                      <a:pt x="819" y="0"/>
                    </a:lnTo>
                    <a:lnTo>
                      <a:pt x="8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0" name="Freeform 344"/>
              <p:cNvSpPr>
                <a:spLocks/>
              </p:cNvSpPr>
              <p:nvPr/>
            </p:nvSpPr>
            <p:spPr bwMode="auto">
              <a:xfrm>
                <a:off x="3485" y="2697"/>
                <a:ext cx="126" cy="125"/>
              </a:xfrm>
              <a:custGeom>
                <a:avLst/>
                <a:gdLst>
                  <a:gd name="T0" fmla="*/ 0 w 594"/>
                  <a:gd name="T1" fmla="*/ 592 h 592"/>
                  <a:gd name="T2" fmla="*/ 593 w 594"/>
                  <a:gd name="T3" fmla="*/ 0 h 592"/>
                  <a:gd name="T4" fmla="*/ 594 w 594"/>
                  <a:gd name="T5" fmla="*/ 0 h 592"/>
                </a:gdLst>
                <a:ahLst/>
                <a:cxnLst>
                  <a:cxn ang="0">
                    <a:pos x="T0" y="T1"/>
                  </a:cxn>
                  <a:cxn ang="0">
                    <a:pos x="T2" y="T3"/>
                  </a:cxn>
                  <a:cxn ang="0">
                    <a:pos x="T4" y="T5"/>
                  </a:cxn>
                </a:cxnLst>
                <a:rect l="0" t="0" r="r" b="b"/>
                <a:pathLst>
                  <a:path w="594" h="592">
                    <a:moveTo>
                      <a:pt x="0" y="592"/>
                    </a:moveTo>
                    <a:lnTo>
                      <a:pt x="593" y="0"/>
                    </a:lnTo>
                    <a:lnTo>
                      <a:pt x="5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1" name="Freeform 345"/>
              <p:cNvSpPr>
                <a:spLocks/>
              </p:cNvSpPr>
              <p:nvPr/>
            </p:nvSpPr>
            <p:spPr bwMode="auto">
              <a:xfrm>
                <a:off x="3533" y="2744"/>
                <a:ext cx="78" cy="78"/>
              </a:xfrm>
              <a:custGeom>
                <a:avLst/>
                <a:gdLst>
                  <a:gd name="T0" fmla="*/ 0 w 368"/>
                  <a:gd name="T1" fmla="*/ 366 h 366"/>
                  <a:gd name="T2" fmla="*/ 367 w 368"/>
                  <a:gd name="T3" fmla="*/ 0 h 366"/>
                  <a:gd name="T4" fmla="*/ 368 w 368"/>
                  <a:gd name="T5" fmla="*/ 0 h 366"/>
                </a:gdLst>
                <a:ahLst/>
                <a:cxnLst>
                  <a:cxn ang="0">
                    <a:pos x="T0" y="T1"/>
                  </a:cxn>
                  <a:cxn ang="0">
                    <a:pos x="T2" y="T3"/>
                  </a:cxn>
                  <a:cxn ang="0">
                    <a:pos x="T4" y="T5"/>
                  </a:cxn>
                </a:cxnLst>
                <a:rect l="0" t="0" r="r" b="b"/>
                <a:pathLst>
                  <a:path w="368" h="366">
                    <a:moveTo>
                      <a:pt x="0" y="366"/>
                    </a:moveTo>
                    <a:lnTo>
                      <a:pt x="367" y="0"/>
                    </a:lnTo>
                    <a:lnTo>
                      <a:pt x="3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2" name="Freeform 346"/>
              <p:cNvSpPr>
                <a:spLocks/>
              </p:cNvSpPr>
              <p:nvPr/>
            </p:nvSpPr>
            <p:spPr bwMode="auto">
              <a:xfrm>
                <a:off x="3581" y="2793"/>
                <a:ext cx="30" cy="29"/>
              </a:xfrm>
              <a:custGeom>
                <a:avLst/>
                <a:gdLst>
                  <a:gd name="T0" fmla="*/ 0 w 141"/>
                  <a:gd name="T1" fmla="*/ 139 h 139"/>
                  <a:gd name="T2" fmla="*/ 140 w 141"/>
                  <a:gd name="T3" fmla="*/ 0 h 139"/>
                  <a:gd name="T4" fmla="*/ 141 w 141"/>
                  <a:gd name="T5" fmla="*/ 0 h 139"/>
                </a:gdLst>
                <a:ahLst/>
                <a:cxnLst>
                  <a:cxn ang="0">
                    <a:pos x="T0" y="T1"/>
                  </a:cxn>
                  <a:cxn ang="0">
                    <a:pos x="T2" y="T3"/>
                  </a:cxn>
                  <a:cxn ang="0">
                    <a:pos x="T4" y="T5"/>
                  </a:cxn>
                </a:cxnLst>
                <a:rect l="0" t="0" r="r" b="b"/>
                <a:pathLst>
                  <a:path w="141" h="139">
                    <a:moveTo>
                      <a:pt x="0" y="139"/>
                    </a:moveTo>
                    <a:lnTo>
                      <a:pt x="140" y="0"/>
                    </a:lnTo>
                    <a:lnTo>
                      <a:pt x="1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3" name="Freeform 347"/>
              <p:cNvSpPr>
                <a:spLocks/>
              </p:cNvSpPr>
              <p:nvPr/>
            </p:nvSpPr>
            <p:spPr bwMode="auto">
              <a:xfrm>
                <a:off x="1873" y="1013"/>
                <a:ext cx="51" cy="50"/>
              </a:xfrm>
              <a:custGeom>
                <a:avLst/>
                <a:gdLst>
                  <a:gd name="T0" fmla="*/ 0 w 239"/>
                  <a:gd name="T1" fmla="*/ 238 h 238"/>
                  <a:gd name="T2" fmla="*/ 238 w 239"/>
                  <a:gd name="T3" fmla="*/ 0 h 238"/>
                  <a:gd name="T4" fmla="*/ 239 w 239"/>
                  <a:gd name="T5" fmla="*/ 0 h 238"/>
                </a:gdLst>
                <a:ahLst/>
                <a:cxnLst>
                  <a:cxn ang="0">
                    <a:pos x="T0" y="T1"/>
                  </a:cxn>
                  <a:cxn ang="0">
                    <a:pos x="T2" y="T3"/>
                  </a:cxn>
                  <a:cxn ang="0">
                    <a:pos x="T4" y="T5"/>
                  </a:cxn>
                </a:cxnLst>
                <a:rect l="0" t="0" r="r" b="b"/>
                <a:pathLst>
                  <a:path w="239" h="238">
                    <a:moveTo>
                      <a:pt x="0" y="238"/>
                    </a:moveTo>
                    <a:lnTo>
                      <a:pt x="238" y="0"/>
                    </a:lnTo>
                    <a:lnTo>
                      <a:pt x="2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4" name="Freeform 348"/>
              <p:cNvSpPr>
                <a:spLocks/>
              </p:cNvSpPr>
              <p:nvPr/>
            </p:nvSpPr>
            <p:spPr bwMode="auto">
              <a:xfrm>
                <a:off x="1873" y="1013"/>
                <a:ext cx="101" cy="99"/>
              </a:xfrm>
              <a:custGeom>
                <a:avLst/>
                <a:gdLst>
                  <a:gd name="T0" fmla="*/ 0 w 466"/>
                  <a:gd name="T1" fmla="*/ 464 h 464"/>
                  <a:gd name="T2" fmla="*/ 465 w 466"/>
                  <a:gd name="T3" fmla="*/ 0 h 464"/>
                  <a:gd name="T4" fmla="*/ 466 w 466"/>
                  <a:gd name="T5" fmla="*/ 0 h 464"/>
                </a:gdLst>
                <a:ahLst/>
                <a:cxnLst>
                  <a:cxn ang="0">
                    <a:pos x="T0" y="T1"/>
                  </a:cxn>
                  <a:cxn ang="0">
                    <a:pos x="T2" y="T3"/>
                  </a:cxn>
                  <a:cxn ang="0">
                    <a:pos x="T4" y="T5"/>
                  </a:cxn>
                </a:cxnLst>
                <a:rect l="0" t="0" r="r" b="b"/>
                <a:pathLst>
                  <a:path w="466" h="464">
                    <a:moveTo>
                      <a:pt x="0" y="464"/>
                    </a:moveTo>
                    <a:lnTo>
                      <a:pt x="465" y="0"/>
                    </a:lnTo>
                    <a:lnTo>
                      <a:pt x="4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5" name="Freeform 349"/>
              <p:cNvSpPr>
                <a:spLocks/>
              </p:cNvSpPr>
              <p:nvPr/>
            </p:nvSpPr>
            <p:spPr bwMode="auto">
              <a:xfrm>
                <a:off x="1873" y="1013"/>
                <a:ext cx="148" cy="146"/>
              </a:xfrm>
              <a:custGeom>
                <a:avLst/>
                <a:gdLst>
                  <a:gd name="T0" fmla="*/ 0 w 693"/>
                  <a:gd name="T1" fmla="*/ 691 h 691"/>
                  <a:gd name="T2" fmla="*/ 692 w 693"/>
                  <a:gd name="T3" fmla="*/ 0 h 691"/>
                  <a:gd name="T4" fmla="*/ 693 w 693"/>
                  <a:gd name="T5" fmla="*/ 0 h 691"/>
                </a:gdLst>
                <a:ahLst/>
                <a:cxnLst>
                  <a:cxn ang="0">
                    <a:pos x="T0" y="T1"/>
                  </a:cxn>
                  <a:cxn ang="0">
                    <a:pos x="T2" y="T3"/>
                  </a:cxn>
                  <a:cxn ang="0">
                    <a:pos x="T4" y="T5"/>
                  </a:cxn>
                </a:cxnLst>
                <a:rect l="0" t="0" r="r" b="b"/>
                <a:pathLst>
                  <a:path w="693" h="691">
                    <a:moveTo>
                      <a:pt x="0" y="691"/>
                    </a:moveTo>
                    <a:lnTo>
                      <a:pt x="692" y="0"/>
                    </a:lnTo>
                    <a:lnTo>
                      <a:pt x="6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6" name="Freeform 350"/>
              <p:cNvSpPr>
                <a:spLocks/>
              </p:cNvSpPr>
              <p:nvPr/>
            </p:nvSpPr>
            <p:spPr bwMode="auto">
              <a:xfrm>
                <a:off x="1873" y="1013"/>
                <a:ext cx="196" cy="194"/>
              </a:xfrm>
              <a:custGeom>
                <a:avLst/>
                <a:gdLst>
                  <a:gd name="T0" fmla="*/ 0 w 919"/>
                  <a:gd name="T1" fmla="*/ 918 h 918"/>
                  <a:gd name="T2" fmla="*/ 918 w 919"/>
                  <a:gd name="T3" fmla="*/ 0 h 918"/>
                  <a:gd name="T4" fmla="*/ 919 w 919"/>
                  <a:gd name="T5" fmla="*/ 0 h 918"/>
                </a:gdLst>
                <a:ahLst/>
                <a:cxnLst>
                  <a:cxn ang="0">
                    <a:pos x="T0" y="T1"/>
                  </a:cxn>
                  <a:cxn ang="0">
                    <a:pos x="T2" y="T3"/>
                  </a:cxn>
                  <a:cxn ang="0">
                    <a:pos x="T4" y="T5"/>
                  </a:cxn>
                </a:cxnLst>
                <a:rect l="0" t="0" r="r" b="b"/>
                <a:pathLst>
                  <a:path w="919" h="918">
                    <a:moveTo>
                      <a:pt x="0" y="918"/>
                    </a:moveTo>
                    <a:lnTo>
                      <a:pt x="918" y="0"/>
                    </a:lnTo>
                    <a:lnTo>
                      <a:pt x="9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7" name="Freeform 351"/>
              <p:cNvSpPr>
                <a:spLocks/>
              </p:cNvSpPr>
              <p:nvPr/>
            </p:nvSpPr>
            <p:spPr bwMode="auto">
              <a:xfrm>
                <a:off x="1873" y="1042"/>
                <a:ext cx="214" cy="214"/>
              </a:xfrm>
              <a:custGeom>
                <a:avLst/>
                <a:gdLst>
                  <a:gd name="T0" fmla="*/ 0 w 1008"/>
                  <a:gd name="T1" fmla="*/ 1008 h 1008"/>
                  <a:gd name="T2" fmla="*/ 1007 w 1008"/>
                  <a:gd name="T3" fmla="*/ 0 h 1008"/>
                  <a:gd name="T4" fmla="*/ 1008 w 1008"/>
                  <a:gd name="T5" fmla="*/ 0 h 1008"/>
                </a:gdLst>
                <a:ahLst/>
                <a:cxnLst>
                  <a:cxn ang="0">
                    <a:pos x="T0" y="T1"/>
                  </a:cxn>
                  <a:cxn ang="0">
                    <a:pos x="T2" y="T3"/>
                  </a:cxn>
                  <a:cxn ang="0">
                    <a:pos x="T4" y="T5"/>
                  </a:cxn>
                </a:cxnLst>
                <a:rect l="0" t="0" r="r" b="b"/>
                <a:pathLst>
                  <a:path w="1008" h="1008">
                    <a:moveTo>
                      <a:pt x="0" y="1008"/>
                    </a:moveTo>
                    <a:lnTo>
                      <a:pt x="1007" y="0"/>
                    </a:lnTo>
                    <a:lnTo>
                      <a:pt x="10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8" name="Freeform 352"/>
              <p:cNvSpPr>
                <a:spLocks/>
              </p:cNvSpPr>
              <p:nvPr/>
            </p:nvSpPr>
            <p:spPr bwMode="auto">
              <a:xfrm>
                <a:off x="1873" y="1090"/>
                <a:ext cx="214" cy="214"/>
              </a:xfrm>
              <a:custGeom>
                <a:avLst/>
                <a:gdLst>
                  <a:gd name="T0" fmla="*/ 0 w 1008"/>
                  <a:gd name="T1" fmla="*/ 1008 h 1008"/>
                  <a:gd name="T2" fmla="*/ 1007 w 1008"/>
                  <a:gd name="T3" fmla="*/ 0 h 1008"/>
                  <a:gd name="T4" fmla="*/ 1008 w 1008"/>
                  <a:gd name="T5" fmla="*/ 0 h 1008"/>
                </a:gdLst>
                <a:ahLst/>
                <a:cxnLst>
                  <a:cxn ang="0">
                    <a:pos x="T0" y="T1"/>
                  </a:cxn>
                  <a:cxn ang="0">
                    <a:pos x="T2" y="T3"/>
                  </a:cxn>
                  <a:cxn ang="0">
                    <a:pos x="T4" y="T5"/>
                  </a:cxn>
                </a:cxnLst>
                <a:rect l="0" t="0" r="r" b="b"/>
                <a:pathLst>
                  <a:path w="1008" h="1008">
                    <a:moveTo>
                      <a:pt x="0" y="1008"/>
                    </a:moveTo>
                    <a:lnTo>
                      <a:pt x="1007" y="0"/>
                    </a:lnTo>
                    <a:lnTo>
                      <a:pt x="10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29" name="Freeform 353"/>
              <p:cNvSpPr>
                <a:spLocks/>
              </p:cNvSpPr>
              <p:nvPr/>
            </p:nvSpPr>
            <p:spPr bwMode="auto">
              <a:xfrm>
                <a:off x="1873" y="1139"/>
                <a:ext cx="214" cy="214"/>
              </a:xfrm>
              <a:custGeom>
                <a:avLst/>
                <a:gdLst>
                  <a:gd name="T0" fmla="*/ 0 w 1008"/>
                  <a:gd name="T1" fmla="*/ 1008 h 1008"/>
                  <a:gd name="T2" fmla="*/ 1007 w 1008"/>
                  <a:gd name="T3" fmla="*/ 0 h 1008"/>
                  <a:gd name="T4" fmla="*/ 1008 w 1008"/>
                  <a:gd name="T5" fmla="*/ 0 h 1008"/>
                </a:gdLst>
                <a:ahLst/>
                <a:cxnLst>
                  <a:cxn ang="0">
                    <a:pos x="T0" y="T1"/>
                  </a:cxn>
                  <a:cxn ang="0">
                    <a:pos x="T2" y="T3"/>
                  </a:cxn>
                  <a:cxn ang="0">
                    <a:pos x="T4" y="T5"/>
                  </a:cxn>
                </a:cxnLst>
                <a:rect l="0" t="0" r="r" b="b"/>
                <a:pathLst>
                  <a:path w="1008" h="1008">
                    <a:moveTo>
                      <a:pt x="0" y="1008"/>
                    </a:moveTo>
                    <a:lnTo>
                      <a:pt x="1007" y="0"/>
                    </a:lnTo>
                    <a:lnTo>
                      <a:pt x="10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0" name="Freeform 354"/>
              <p:cNvSpPr>
                <a:spLocks/>
              </p:cNvSpPr>
              <p:nvPr/>
            </p:nvSpPr>
            <p:spPr bwMode="auto">
              <a:xfrm>
                <a:off x="1904" y="1187"/>
                <a:ext cx="183" cy="183"/>
              </a:xfrm>
              <a:custGeom>
                <a:avLst/>
                <a:gdLst>
                  <a:gd name="T0" fmla="*/ 0 w 867"/>
                  <a:gd name="T1" fmla="*/ 866 h 866"/>
                  <a:gd name="T2" fmla="*/ 866 w 867"/>
                  <a:gd name="T3" fmla="*/ 0 h 866"/>
                  <a:gd name="T4" fmla="*/ 867 w 867"/>
                  <a:gd name="T5" fmla="*/ 0 h 866"/>
                </a:gdLst>
                <a:ahLst/>
                <a:cxnLst>
                  <a:cxn ang="0">
                    <a:pos x="T0" y="T1"/>
                  </a:cxn>
                  <a:cxn ang="0">
                    <a:pos x="T2" y="T3"/>
                  </a:cxn>
                  <a:cxn ang="0">
                    <a:pos x="T4" y="T5"/>
                  </a:cxn>
                </a:cxnLst>
                <a:rect l="0" t="0" r="r" b="b"/>
                <a:pathLst>
                  <a:path w="867" h="866">
                    <a:moveTo>
                      <a:pt x="0" y="866"/>
                    </a:moveTo>
                    <a:lnTo>
                      <a:pt x="866" y="0"/>
                    </a:lnTo>
                    <a:lnTo>
                      <a:pt x="8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1" name="Freeform 355"/>
              <p:cNvSpPr>
                <a:spLocks/>
              </p:cNvSpPr>
              <p:nvPr/>
            </p:nvSpPr>
            <p:spPr bwMode="auto">
              <a:xfrm>
                <a:off x="1952" y="1205"/>
                <a:ext cx="166" cy="165"/>
              </a:xfrm>
              <a:custGeom>
                <a:avLst/>
                <a:gdLst>
                  <a:gd name="T0" fmla="*/ 0 w 781"/>
                  <a:gd name="T1" fmla="*/ 780 h 780"/>
                  <a:gd name="T2" fmla="*/ 780 w 781"/>
                  <a:gd name="T3" fmla="*/ 0 h 780"/>
                  <a:gd name="T4" fmla="*/ 781 w 781"/>
                  <a:gd name="T5" fmla="*/ 0 h 780"/>
                </a:gdLst>
                <a:ahLst/>
                <a:cxnLst>
                  <a:cxn ang="0">
                    <a:pos x="T0" y="T1"/>
                  </a:cxn>
                  <a:cxn ang="0">
                    <a:pos x="T2" y="T3"/>
                  </a:cxn>
                  <a:cxn ang="0">
                    <a:pos x="T4" y="T5"/>
                  </a:cxn>
                </a:cxnLst>
                <a:rect l="0" t="0" r="r" b="b"/>
                <a:pathLst>
                  <a:path w="781" h="780">
                    <a:moveTo>
                      <a:pt x="0" y="780"/>
                    </a:moveTo>
                    <a:lnTo>
                      <a:pt x="780" y="0"/>
                    </a:lnTo>
                    <a:lnTo>
                      <a:pt x="7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2" name="Freeform 356"/>
              <p:cNvSpPr>
                <a:spLocks/>
              </p:cNvSpPr>
              <p:nvPr/>
            </p:nvSpPr>
            <p:spPr bwMode="auto">
              <a:xfrm>
                <a:off x="1987" y="1205"/>
                <a:ext cx="179" cy="179"/>
              </a:xfrm>
              <a:custGeom>
                <a:avLst/>
                <a:gdLst>
                  <a:gd name="T0" fmla="*/ 0 w 841"/>
                  <a:gd name="T1" fmla="*/ 840 h 840"/>
                  <a:gd name="T2" fmla="*/ 840 w 841"/>
                  <a:gd name="T3" fmla="*/ 0 h 840"/>
                  <a:gd name="T4" fmla="*/ 841 w 841"/>
                  <a:gd name="T5" fmla="*/ 0 h 840"/>
                </a:gdLst>
                <a:ahLst/>
                <a:cxnLst>
                  <a:cxn ang="0">
                    <a:pos x="T0" y="T1"/>
                  </a:cxn>
                  <a:cxn ang="0">
                    <a:pos x="T2" y="T3"/>
                  </a:cxn>
                  <a:cxn ang="0">
                    <a:pos x="T4" y="T5"/>
                  </a:cxn>
                </a:cxnLst>
                <a:rect l="0" t="0" r="r" b="b"/>
                <a:pathLst>
                  <a:path w="841" h="840">
                    <a:moveTo>
                      <a:pt x="0" y="840"/>
                    </a:moveTo>
                    <a:lnTo>
                      <a:pt x="840" y="0"/>
                    </a:lnTo>
                    <a:lnTo>
                      <a:pt x="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3" name="Freeform 357"/>
              <p:cNvSpPr>
                <a:spLocks/>
              </p:cNvSpPr>
              <p:nvPr/>
            </p:nvSpPr>
            <p:spPr bwMode="auto">
              <a:xfrm>
                <a:off x="1987" y="1205"/>
                <a:ext cx="228" cy="226"/>
              </a:xfrm>
              <a:custGeom>
                <a:avLst/>
                <a:gdLst>
                  <a:gd name="T0" fmla="*/ 0 w 1067"/>
                  <a:gd name="T1" fmla="*/ 1067 h 1067"/>
                  <a:gd name="T2" fmla="*/ 1066 w 1067"/>
                  <a:gd name="T3" fmla="*/ 0 h 1067"/>
                  <a:gd name="T4" fmla="*/ 1067 w 1067"/>
                  <a:gd name="T5" fmla="*/ 0 h 1067"/>
                </a:gdLst>
                <a:ahLst/>
                <a:cxnLst>
                  <a:cxn ang="0">
                    <a:pos x="T0" y="T1"/>
                  </a:cxn>
                  <a:cxn ang="0">
                    <a:pos x="T2" y="T3"/>
                  </a:cxn>
                  <a:cxn ang="0">
                    <a:pos x="T4" y="T5"/>
                  </a:cxn>
                </a:cxnLst>
                <a:rect l="0" t="0" r="r" b="b"/>
                <a:pathLst>
                  <a:path w="1067" h="1067">
                    <a:moveTo>
                      <a:pt x="0" y="1067"/>
                    </a:moveTo>
                    <a:lnTo>
                      <a:pt x="1066" y="0"/>
                    </a:lnTo>
                    <a:lnTo>
                      <a:pt x="10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4" name="Freeform 358"/>
              <p:cNvSpPr>
                <a:spLocks/>
              </p:cNvSpPr>
              <p:nvPr/>
            </p:nvSpPr>
            <p:spPr bwMode="auto">
              <a:xfrm>
                <a:off x="1987" y="1205"/>
                <a:ext cx="275" cy="274"/>
              </a:xfrm>
              <a:custGeom>
                <a:avLst/>
                <a:gdLst>
                  <a:gd name="T0" fmla="*/ 0 w 1294"/>
                  <a:gd name="T1" fmla="*/ 1294 h 1294"/>
                  <a:gd name="T2" fmla="*/ 1293 w 1294"/>
                  <a:gd name="T3" fmla="*/ 0 h 1294"/>
                  <a:gd name="T4" fmla="*/ 1294 w 1294"/>
                  <a:gd name="T5" fmla="*/ 0 h 1294"/>
                </a:gdLst>
                <a:ahLst/>
                <a:cxnLst>
                  <a:cxn ang="0">
                    <a:pos x="T0" y="T1"/>
                  </a:cxn>
                  <a:cxn ang="0">
                    <a:pos x="T2" y="T3"/>
                  </a:cxn>
                  <a:cxn ang="0">
                    <a:pos x="T4" y="T5"/>
                  </a:cxn>
                </a:cxnLst>
                <a:rect l="0" t="0" r="r" b="b"/>
                <a:pathLst>
                  <a:path w="1294" h="1294">
                    <a:moveTo>
                      <a:pt x="0" y="1294"/>
                    </a:moveTo>
                    <a:lnTo>
                      <a:pt x="1293" y="0"/>
                    </a:lnTo>
                    <a:lnTo>
                      <a:pt x="12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5" name="Freeform 359"/>
              <p:cNvSpPr>
                <a:spLocks/>
              </p:cNvSpPr>
              <p:nvPr/>
            </p:nvSpPr>
            <p:spPr bwMode="auto">
              <a:xfrm>
                <a:off x="1987" y="1214"/>
                <a:ext cx="314" cy="314"/>
              </a:xfrm>
              <a:custGeom>
                <a:avLst/>
                <a:gdLst>
                  <a:gd name="T0" fmla="*/ 0 w 1480"/>
                  <a:gd name="T1" fmla="*/ 1481 h 1481"/>
                  <a:gd name="T2" fmla="*/ 1479 w 1480"/>
                  <a:gd name="T3" fmla="*/ 0 h 1481"/>
                  <a:gd name="T4" fmla="*/ 1480 w 1480"/>
                  <a:gd name="T5" fmla="*/ 0 h 1481"/>
                </a:gdLst>
                <a:ahLst/>
                <a:cxnLst>
                  <a:cxn ang="0">
                    <a:pos x="T0" y="T1"/>
                  </a:cxn>
                  <a:cxn ang="0">
                    <a:pos x="T2" y="T3"/>
                  </a:cxn>
                  <a:cxn ang="0">
                    <a:pos x="T4" y="T5"/>
                  </a:cxn>
                </a:cxnLst>
                <a:rect l="0" t="0" r="r" b="b"/>
                <a:pathLst>
                  <a:path w="1480" h="1481">
                    <a:moveTo>
                      <a:pt x="0" y="1481"/>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6" name="Freeform 360"/>
              <p:cNvSpPr>
                <a:spLocks/>
              </p:cNvSpPr>
              <p:nvPr/>
            </p:nvSpPr>
            <p:spPr bwMode="auto">
              <a:xfrm>
                <a:off x="1987" y="1261"/>
                <a:ext cx="314" cy="315"/>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7" name="Freeform 361"/>
              <p:cNvSpPr>
                <a:spLocks/>
              </p:cNvSpPr>
              <p:nvPr/>
            </p:nvSpPr>
            <p:spPr bwMode="auto">
              <a:xfrm>
                <a:off x="1987" y="1309"/>
                <a:ext cx="314" cy="314"/>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8" name="Freeform 362"/>
              <p:cNvSpPr>
                <a:spLocks/>
              </p:cNvSpPr>
              <p:nvPr/>
            </p:nvSpPr>
            <p:spPr bwMode="auto">
              <a:xfrm>
                <a:off x="1987" y="1358"/>
                <a:ext cx="314" cy="314"/>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39" name="Freeform 363"/>
              <p:cNvSpPr>
                <a:spLocks/>
              </p:cNvSpPr>
              <p:nvPr/>
            </p:nvSpPr>
            <p:spPr bwMode="auto">
              <a:xfrm>
                <a:off x="1987" y="1406"/>
                <a:ext cx="314" cy="314"/>
              </a:xfrm>
              <a:custGeom>
                <a:avLst/>
                <a:gdLst>
                  <a:gd name="T0" fmla="*/ 0 w 1480"/>
                  <a:gd name="T1" fmla="*/ 1481 h 1481"/>
                  <a:gd name="T2" fmla="*/ 1479 w 1480"/>
                  <a:gd name="T3" fmla="*/ 0 h 1481"/>
                  <a:gd name="T4" fmla="*/ 1480 w 1480"/>
                  <a:gd name="T5" fmla="*/ 0 h 1481"/>
                </a:gdLst>
                <a:ahLst/>
                <a:cxnLst>
                  <a:cxn ang="0">
                    <a:pos x="T0" y="T1"/>
                  </a:cxn>
                  <a:cxn ang="0">
                    <a:pos x="T2" y="T3"/>
                  </a:cxn>
                  <a:cxn ang="0">
                    <a:pos x="T4" y="T5"/>
                  </a:cxn>
                </a:cxnLst>
                <a:rect l="0" t="0" r="r" b="b"/>
                <a:pathLst>
                  <a:path w="1480" h="1481">
                    <a:moveTo>
                      <a:pt x="0" y="1481"/>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0" name="Freeform 364"/>
              <p:cNvSpPr>
                <a:spLocks/>
              </p:cNvSpPr>
              <p:nvPr/>
            </p:nvSpPr>
            <p:spPr bwMode="auto">
              <a:xfrm>
                <a:off x="2006" y="1453"/>
                <a:ext cx="295" cy="297"/>
              </a:xfrm>
              <a:custGeom>
                <a:avLst/>
                <a:gdLst>
                  <a:gd name="T0" fmla="*/ 0 w 1396"/>
                  <a:gd name="T1" fmla="*/ 1397 h 1397"/>
                  <a:gd name="T2" fmla="*/ 1395 w 1396"/>
                  <a:gd name="T3" fmla="*/ 0 h 1397"/>
                  <a:gd name="T4" fmla="*/ 1396 w 1396"/>
                  <a:gd name="T5" fmla="*/ 0 h 1397"/>
                </a:gdLst>
                <a:ahLst/>
                <a:cxnLst>
                  <a:cxn ang="0">
                    <a:pos x="T0" y="T1"/>
                  </a:cxn>
                  <a:cxn ang="0">
                    <a:pos x="T2" y="T3"/>
                  </a:cxn>
                  <a:cxn ang="0">
                    <a:pos x="T4" y="T5"/>
                  </a:cxn>
                </a:cxnLst>
                <a:rect l="0" t="0" r="r" b="b"/>
                <a:pathLst>
                  <a:path w="1396" h="1397">
                    <a:moveTo>
                      <a:pt x="0" y="1397"/>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1" name="Freeform 365"/>
              <p:cNvSpPr>
                <a:spLocks/>
              </p:cNvSpPr>
              <p:nvPr/>
            </p:nvSpPr>
            <p:spPr bwMode="auto">
              <a:xfrm>
                <a:off x="2006" y="1502"/>
                <a:ext cx="295" cy="296"/>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2" name="Freeform 366"/>
              <p:cNvSpPr>
                <a:spLocks/>
              </p:cNvSpPr>
              <p:nvPr/>
            </p:nvSpPr>
            <p:spPr bwMode="auto">
              <a:xfrm>
                <a:off x="2006" y="1550"/>
                <a:ext cx="295" cy="297"/>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3" name="Freeform 367"/>
              <p:cNvSpPr>
                <a:spLocks/>
              </p:cNvSpPr>
              <p:nvPr/>
            </p:nvSpPr>
            <p:spPr bwMode="auto">
              <a:xfrm>
                <a:off x="2006" y="1598"/>
                <a:ext cx="295" cy="297"/>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4" name="Freeform 368"/>
              <p:cNvSpPr>
                <a:spLocks/>
              </p:cNvSpPr>
              <p:nvPr/>
            </p:nvSpPr>
            <p:spPr bwMode="auto">
              <a:xfrm>
                <a:off x="2006" y="1647"/>
                <a:ext cx="295" cy="295"/>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5" name="Freeform 369"/>
              <p:cNvSpPr>
                <a:spLocks/>
              </p:cNvSpPr>
              <p:nvPr/>
            </p:nvSpPr>
            <p:spPr bwMode="auto">
              <a:xfrm>
                <a:off x="2006" y="1694"/>
                <a:ext cx="295" cy="298"/>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6" name="Freeform 370"/>
              <p:cNvSpPr>
                <a:spLocks/>
              </p:cNvSpPr>
              <p:nvPr/>
            </p:nvSpPr>
            <p:spPr bwMode="auto">
              <a:xfrm>
                <a:off x="2006" y="1744"/>
                <a:ext cx="295" cy="295"/>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7" name="Freeform 371"/>
              <p:cNvSpPr>
                <a:spLocks/>
              </p:cNvSpPr>
              <p:nvPr/>
            </p:nvSpPr>
            <p:spPr bwMode="auto">
              <a:xfrm>
                <a:off x="2006" y="1791"/>
                <a:ext cx="295" cy="296"/>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8" name="Freeform 372"/>
              <p:cNvSpPr>
                <a:spLocks/>
              </p:cNvSpPr>
              <p:nvPr/>
            </p:nvSpPr>
            <p:spPr bwMode="auto">
              <a:xfrm>
                <a:off x="2006" y="1839"/>
                <a:ext cx="295" cy="297"/>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49" name="Freeform 373"/>
              <p:cNvSpPr>
                <a:spLocks/>
              </p:cNvSpPr>
              <p:nvPr/>
            </p:nvSpPr>
            <p:spPr bwMode="auto">
              <a:xfrm>
                <a:off x="2006" y="1888"/>
                <a:ext cx="295" cy="296"/>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0" name="Freeform 374"/>
              <p:cNvSpPr>
                <a:spLocks/>
              </p:cNvSpPr>
              <p:nvPr/>
            </p:nvSpPr>
            <p:spPr bwMode="auto">
              <a:xfrm>
                <a:off x="2006" y="1936"/>
                <a:ext cx="295" cy="295"/>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1" name="Freeform 375"/>
              <p:cNvSpPr>
                <a:spLocks/>
              </p:cNvSpPr>
              <p:nvPr/>
            </p:nvSpPr>
            <p:spPr bwMode="auto">
              <a:xfrm>
                <a:off x="2006" y="1983"/>
                <a:ext cx="295" cy="297"/>
              </a:xfrm>
              <a:custGeom>
                <a:avLst/>
                <a:gdLst>
                  <a:gd name="T0" fmla="*/ 0 w 1395"/>
                  <a:gd name="T1" fmla="*/ 1395 h 1395"/>
                  <a:gd name="T2" fmla="*/ 1394 w 1395"/>
                  <a:gd name="T3" fmla="*/ 0 h 1395"/>
                  <a:gd name="T4" fmla="*/ 1395 w 1395"/>
                  <a:gd name="T5" fmla="*/ 0 h 1395"/>
                </a:gdLst>
                <a:ahLst/>
                <a:cxnLst>
                  <a:cxn ang="0">
                    <a:pos x="T0" y="T1"/>
                  </a:cxn>
                  <a:cxn ang="0">
                    <a:pos x="T2" y="T3"/>
                  </a:cxn>
                  <a:cxn ang="0">
                    <a:pos x="T4" y="T5"/>
                  </a:cxn>
                </a:cxnLst>
                <a:rect l="0" t="0" r="r" b="b"/>
                <a:pathLst>
                  <a:path w="1395" h="1395">
                    <a:moveTo>
                      <a:pt x="0" y="1395"/>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2" name="Freeform 376"/>
              <p:cNvSpPr>
                <a:spLocks/>
              </p:cNvSpPr>
              <p:nvPr/>
            </p:nvSpPr>
            <p:spPr bwMode="auto">
              <a:xfrm>
                <a:off x="2006" y="2032"/>
                <a:ext cx="295" cy="296"/>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3" name="Freeform 377"/>
              <p:cNvSpPr>
                <a:spLocks/>
              </p:cNvSpPr>
              <p:nvPr/>
            </p:nvSpPr>
            <p:spPr bwMode="auto">
              <a:xfrm>
                <a:off x="2006" y="2080"/>
                <a:ext cx="295" cy="297"/>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4" name="Freeform 378"/>
              <p:cNvSpPr>
                <a:spLocks/>
              </p:cNvSpPr>
              <p:nvPr/>
            </p:nvSpPr>
            <p:spPr bwMode="auto">
              <a:xfrm>
                <a:off x="2006" y="2128"/>
                <a:ext cx="295" cy="297"/>
              </a:xfrm>
              <a:custGeom>
                <a:avLst/>
                <a:gdLst>
                  <a:gd name="T0" fmla="*/ 0 w 1395"/>
                  <a:gd name="T1" fmla="*/ 1396 h 1396"/>
                  <a:gd name="T2" fmla="*/ 1394 w 1395"/>
                  <a:gd name="T3" fmla="*/ 0 h 1396"/>
                  <a:gd name="T4" fmla="*/ 1395 w 1395"/>
                  <a:gd name="T5" fmla="*/ 0 h 1396"/>
                </a:gdLst>
                <a:ahLst/>
                <a:cxnLst>
                  <a:cxn ang="0">
                    <a:pos x="T0" y="T1"/>
                  </a:cxn>
                  <a:cxn ang="0">
                    <a:pos x="T2" y="T3"/>
                  </a:cxn>
                  <a:cxn ang="0">
                    <a:pos x="T4" y="T5"/>
                  </a:cxn>
                </a:cxnLst>
                <a:rect l="0" t="0" r="r" b="b"/>
                <a:pathLst>
                  <a:path w="1395" h="1396">
                    <a:moveTo>
                      <a:pt x="0" y="1396"/>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5" name="Freeform 379"/>
              <p:cNvSpPr>
                <a:spLocks/>
              </p:cNvSpPr>
              <p:nvPr/>
            </p:nvSpPr>
            <p:spPr bwMode="auto">
              <a:xfrm>
                <a:off x="2006" y="2177"/>
                <a:ext cx="295" cy="295"/>
              </a:xfrm>
              <a:custGeom>
                <a:avLst/>
                <a:gdLst>
                  <a:gd name="T0" fmla="*/ 0 w 1395"/>
                  <a:gd name="T1" fmla="*/ 1397 h 1397"/>
                  <a:gd name="T2" fmla="*/ 1394 w 1395"/>
                  <a:gd name="T3" fmla="*/ 0 h 1397"/>
                  <a:gd name="T4" fmla="*/ 1395 w 1395"/>
                  <a:gd name="T5" fmla="*/ 0 h 1397"/>
                </a:gdLst>
                <a:ahLst/>
                <a:cxnLst>
                  <a:cxn ang="0">
                    <a:pos x="T0" y="T1"/>
                  </a:cxn>
                  <a:cxn ang="0">
                    <a:pos x="T2" y="T3"/>
                  </a:cxn>
                  <a:cxn ang="0">
                    <a:pos x="T4" y="T5"/>
                  </a:cxn>
                </a:cxnLst>
                <a:rect l="0" t="0" r="r" b="b"/>
                <a:pathLst>
                  <a:path w="1395" h="1397">
                    <a:moveTo>
                      <a:pt x="0" y="1397"/>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6" name="Freeform 380"/>
              <p:cNvSpPr>
                <a:spLocks/>
              </p:cNvSpPr>
              <p:nvPr/>
            </p:nvSpPr>
            <p:spPr bwMode="auto">
              <a:xfrm>
                <a:off x="2006" y="2224"/>
                <a:ext cx="295" cy="298"/>
              </a:xfrm>
              <a:custGeom>
                <a:avLst/>
                <a:gdLst>
                  <a:gd name="T0" fmla="*/ 0 w 1395"/>
                  <a:gd name="T1" fmla="*/ 1397 h 1397"/>
                  <a:gd name="T2" fmla="*/ 1394 w 1395"/>
                  <a:gd name="T3" fmla="*/ 0 h 1397"/>
                  <a:gd name="T4" fmla="*/ 1395 w 1395"/>
                  <a:gd name="T5" fmla="*/ 0 h 1397"/>
                </a:gdLst>
                <a:ahLst/>
                <a:cxnLst>
                  <a:cxn ang="0">
                    <a:pos x="T0" y="T1"/>
                  </a:cxn>
                  <a:cxn ang="0">
                    <a:pos x="T2" y="T3"/>
                  </a:cxn>
                  <a:cxn ang="0">
                    <a:pos x="T4" y="T5"/>
                  </a:cxn>
                </a:cxnLst>
                <a:rect l="0" t="0" r="r" b="b"/>
                <a:pathLst>
                  <a:path w="1395" h="1397">
                    <a:moveTo>
                      <a:pt x="0" y="1397"/>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7" name="Freeform 381"/>
              <p:cNvSpPr>
                <a:spLocks/>
              </p:cNvSpPr>
              <p:nvPr/>
            </p:nvSpPr>
            <p:spPr bwMode="auto">
              <a:xfrm>
                <a:off x="3511" y="1013"/>
                <a:ext cx="2" cy="2"/>
              </a:xfrm>
              <a:custGeom>
                <a:avLst/>
                <a:gdLst>
                  <a:gd name="T0" fmla="*/ 0 w 11"/>
                  <a:gd name="T1" fmla="*/ 10 h 10"/>
                  <a:gd name="T2" fmla="*/ 10 w 11"/>
                  <a:gd name="T3" fmla="*/ 0 h 10"/>
                  <a:gd name="T4" fmla="*/ 11 w 11"/>
                  <a:gd name="T5" fmla="*/ 0 h 10"/>
                </a:gdLst>
                <a:ahLst/>
                <a:cxnLst>
                  <a:cxn ang="0">
                    <a:pos x="T0" y="T1"/>
                  </a:cxn>
                  <a:cxn ang="0">
                    <a:pos x="T2" y="T3"/>
                  </a:cxn>
                  <a:cxn ang="0">
                    <a:pos x="T4" y="T5"/>
                  </a:cxn>
                </a:cxnLst>
                <a:rect l="0" t="0" r="r" b="b"/>
                <a:pathLst>
                  <a:path w="11" h="10">
                    <a:moveTo>
                      <a:pt x="0" y="10"/>
                    </a:moveTo>
                    <a:lnTo>
                      <a:pt x="10" y="0"/>
                    </a:lnTo>
                    <a:lnTo>
                      <a:pt x="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8" name="Freeform 382"/>
              <p:cNvSpPr>
                <a:spLocks/>
              </p:cNvSpPr>
              <p:nvPr/>
            </p:nvSpPr>
            <p:spPr bwMode="auto">
              <a:xfrm>
                <a:off x="3297" y="1205"/>
                <a:ext cx="24" cy="24"/>
              </a:xfrm>
              <a:custGeom>
                <a:avLst/>
                <a:gdLst>
                  <a:gd name="T0" fmla="*/ 0 w 115"/>
                  <a:gd name="T1" fmla="*/ 114 h 114"/>
                  <a:gd name="T2" fmla="*/ 114 w 115"/>
                  <a:gd name="T3" fmla="*/ 0 h 114"/>
                  <a:gd name="T4" fmla="*/ 115 w 115"/>
                  <a:gd name="T5" fmla="*/ 0 h 114"/>
                </a:gdLst>
                <a:ahLst/>
                <a:cxnLst>
                  <a:cxn ang="0">
                    <a:pos x="T0" y="T1"/>
                  </a:cxn>
                  <a:cxn ang="0">
                    <a:pos x="T2" y="T3"/>
                  </a:cxn>
                  <a:cxn ang="0">
                    <a:pos x="T4" y="T5"/>
                  </a:cxn>
                </a:cxnLst>
                <a:rect l="0" t="0" r="r" b="b"/>
                <a:pathLst>
                  <a:path w="115" h="114">
                    <a:moveTo>
                      <a:pt x="0" y="114"/>
                    </a:moveTo>
                    <a:lnTo>
                      <a:pt x="114" y="0"/>
                    </a:lnTo>
                    <a:lnTo>
                      <a:pt x="1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59" name="Freeform 383"/>
              <p:cNvSpPr>
                <a:spLocks/>
              </p:cNvSpPr>
              <p:nvPr/>
            </p:nvSpPr>
            <p:spPr bwMode="auto">
              <a:xfrm>
                <a:off x="2006" y="2272"/>
                <a:ext cx="295" cy="297"/>
              </a:xfrm>
              <a:custGeom>
                <a:avLst/>
                <a:gdLst>
                  <a:gd name="T0" fmla="*/ 0 w 1395"/>
                  <a:gd name="T1" fmla="*/ 1397 h 1397"/>
                  <a:gd name="T2" fmla="*/ 1394 w 1395"/>
                  <a:gd name="T3" fmla="*/ 0 h 1397"/>
                  <a:gd name="T4" fmla="*/ 1395 w 1395"/>
                  <a:gd name="T5" fmla="*/ 0 h 1397"/>
                </a:gdLst>
                <a:ahLst/>
                <a:cxnLst>
                  <a:cxn ang="0">
                    <a:pos x="T0" y="T1"/>
                  </a:cxn>
                  <a:cxn ang="0">
                    <a:pos x="T2" y="T3"/>
                  </a:cxn>
                  <a:cxn ang="0">
                    <a:pos x="T4" y="T5"/>
                  </a:cxn>
                </a:cxnLst>
                <a:rect l="0" t="0" r="r" b="b"/>
                <a:pathLst>
                  <a:path w="1395" h="1397">
                    <a:moveTo>
                      <a:pt x="0" y="1397"/>
                    </a:moveTo>
                    <a:lnTo>
                      <a:pt x="1394" y="0"/>
                    </a:lnTo>
                    <a:lnTo>
                      <a:pt x="1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60" name="Freeform 384"/>
              <p:cNvSpPr>
                <a:spLocks/>
              </p:cNvSpPr>
              <p:nvPr/>
            </p:nvSpPr>
            <p:spPr bwMode="auto">
              <a:xfrm>
                <a:off x="3511" y="1013"/>
                <a:ext cx="49" cy="50"/>
              </a:xfrm>
              <a:custGeom>
                <a:avLst/>
                <a:gdLst>
                  <a:gd name="T0" fmla="*/ 0 w 238"/>
                  <a:gd name="T1" fmla="*/ 236 h 236"/>
                  <a:gd name="T2" fmla="*/ 237 w 238"/>
                  <a:gd name="T3" fmla="*/ 0 h 236"/>
                  <a:gd name="T4" fmla="*/ 238 w 238"/>
                  <a:gd name="T5" fmla="*/ 0 h 236"/>
                </a:gdLst>
                <a:ahLst/>
                <a:cxnLst>
                  <a:cxn ang="0">
                    <a:pos x="T0" y="T1"/>
                  </a:cxn>
                  <a:cxn ang="0">
                    <a:pos x="T2" y="T3"/>
                  </a:cxn>
                  <a:cxn ang="0">
                    <a:pos x="T4" y="T5"/>
                  </a:cxn>
                </a:cxnLst>
                <a:rect l="0" t="0" r="r" b="b"/>
                <a:pathLst>
                  <a:path w="238" h="236">
                    <a:moveTo>
                      <a:pt x="0" y="236"/>
                    </a:moveTo>
                    <a:lnTo>
                      <a:pt x="237" y="0"/>
                    </a:lnTo>
                    <a:lnTo>
                      <a:pt x="2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61" name="Freeform 385"/>
              <p:cNvSpPr>
                <a:spLocks/>
              </p:cNvSpPr>
              <p:nvPr/>
            </p:nvSpPr>
            <p:spPr bwMode="auto">
              <a:xfrm>
                <a:off x="3297" y="1205"/>
                <a:ext cx="71" cy="72"/>
              </a:xfrm>
              <a:custGeom>
                <a:avLst/>
                <a:gdLst>
                  <a:gd name="T0" fmla="*/ 0 w 342"/>
                  <a:gd name="T1" fmla="*/ 340 h 340"/>
                  <a:gd name="T2" fmla="*/ 341 w 342"/>
                  <a:gd name="T3" fmla="*/ 0 h 340"/>
                  <a:gd name="T4" fmla="*/ 342 w 342"/>
                  <a:gd name="T5" fmla="*/ 0 h 340"/>
                </a:gdLst>
                <a:ahLst/>
                <a:cxnLst>
                  <a:cxn ang="0">
                    <a:pos x="T0" y="T1"/>
                  </a:cxn>
                  <a:cxn ang="0">
                    <a:pos x="T2" y="T3"/>
                  </a:cxn>
                  <a:cxn ang="0">
                    <a:pos x="T4" y="T5"/>
                  </a:cxn>
                </a:cxnLst>
                <a:rect l="0" t="0" r="r" b="b"/>
                <a:pathLst>
                  <a:path w="342" h="340">
                    <a:moveTo>
                      <a:pt x="0" y="340"/>
                    </a:moveTo>
                    <a:lnTo>
                      <a:pt x="341" y="0"/>
                    </a:lnTo>
                    <a:lnTo>
                      <a:pt x="3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62" name="Freeform 386"/>
              <p:cNvSpPr>
                <a:spLocks/>
              </p:cNvSpPr>
              <p:nvPr/>
            </p:nvSpPr>
            <p:spPr bwMode="auto">
              <a:xfrm>
                <a:off x="1987" y="2321"/>
                <a:ext cx="314" cy="314"/>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63" name="Freeform 387"/>
              <p:cNvSpPr>
                <a:spLocks/>
              </p:cNvSpPr>
              <p:nvPr/>
            </p:nvSpPr>
            <p:spPr bwMode="auto">
              <a:xfrm>
                <a:off x="3511" y="1013"/>
                <a:ext cx="98" cy="99"/>
              </a:xfrm>
              <a:custGeom>
                <a:avLst/>
                <a:gdLst>
                  <a:gd name="T0" fmla="*/ 0 w 465"/>
                  <a:gd name="T1" fmla="*/ 463 h 463"/>
                  <a:gd name="T2" fmla="*/ 464 w 465"/>
                  <a:gd name="T3" fmla="*/ 0 h 463"/>
                  <a:gd name="T4" fmla="*/ 465 w 465"/>
                  <a:gd name="T5" fmla="*/ 0 h 463"/>
                </a:gdLst>
                <a:ahLst/>
                <a:cxnLst>
                  <a:cxn ang="0">
                    <a:pos x="T0" y="T1"/>
                  </a:cxn>
                  <a:cxn ang="0">
                    <a:pos x="T2" y="T3"/>
                  </a:cxn>
                  <a:cxn ang="0">
                    <a:pos x="T4" y="T5"/>
                  </a:cxn>
                </a:cxnLst>
                <a:rect l="0" t="0" r="r" b="b"/>
                <a:pathLst>
                  <a:path w="465" h="463">
                    <a:moveTo>
                      <a:pt x="0" y="463"/>
                    </a:moveTo>
                    <a:lnTo>
                      <a:pt x="464" y="0"/>
                    </a:lnTo>
                    <a:lnTo>
                      <a:pt x="4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64" name="Freeform 388"/>
              <p:cNvSpPr>
                <a:spLocks/>
              </p:cNvSpPr>
              <p:nvPr/>
            </p:nvSpPr>
            <p:spPr bwMode="auto">
              <a:xfrm>
                <a:off x="3297" y="1205"/>
                <a:ext cx="120" cy="121"/>
              </a:xfrm>
              <a:custGeom>
                <a:avLst/>
                <a:gdLst>
                  <a:gd name="T0" fmla="*/ 0 w 569"/>
                  <a:gd name="T1" fmla="*/ 567 h 567"/>
                  <a:gd name="T2" fmla="*/ 568 w 569"/>
                  <a:gd name="T3" fmla="*/ 0 h 567"/>
                  <a:gd name="T4" fmla="*/ 569 w 569"/>
                  <a:gd name="T5" fmla="*/ 0 h 567"/>
                </a:gdLst>
                <a:ahLst/>
                <a:cxnLst>
                  <a:cxn ang="0">
                    <a:pos x="T0" y="T1"/>
                  </a:cxn>
                  <a:cxn ang="0">
                    <a:pos x="T2" y="T3"/>
                  </a:cxn>
                  <a:cxn ang="0">
                    <a:pos x="T4" y="T5"/>
                  </a:cxn>
                </a:cxnLst>
                <a:rect l="0" t="0" r="r" b="b"/>
                <a:pathLst>
                  <a:path w="569" h="567">
                    <a:moveTo>
                      <a:pt x="0" y="567"/>
                    </a:moveTo>
                    <a:lnTo>
                      <a:pt x="568" y="0"/>
                    </a:lnTo>
                    <a:lnTo>
                      <a:pt x="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65" name="Freeform 389"/>
              <p:cNvSpPr>
                <a:spLocks/>
              </p:cNvSpPr>
              <p:nvPr/>
            </p:nvSpPr>
            <p:spPr bwMode="auto">
              <a:xfrm>
                <a:off x="1987" y="2369"/>
                <a:ext cx="314" cy="314"/>
              </a:xfrm>
              <a:custGeom>
                <a:avLst/>
                <a:gdLst>
                  <a:gd name="T0" fmla="*/ 0 w 1480"/>
                  <a:gd name="T1" fmla="*/ 1482 h 1482"/>
                  <a:gd name="T2" fmla="*/ 1479 w 1480"/>
                  <a:gd name="T3" fmla="*/ 0 h 1482"/>
                  <a:gd name="T4" fmla="*/ 1480 w 1480"/>
                  <a:gd name="T5" fmla="*/ 0 h 1482"/>
                </a:gdLst>
                <a:ahLst/>
                <a:cxnLst>
                  <a:cxn ang="0">
                    <a:pos x="T0" y="T1"/>
                  </a:cxn>
                  <a:cxn ang="0">
                    <a:pos x="T2" y="T3"/>
                  </a:cxn>
                  <a:cxn ang="0">
                    <a:pos x="T4" y="T5"/>
                  </a:cxn>
                </a:cxnLst>
                <a:rect l="0" t="0" r="r" b="b"/>
                <a:pathLst>
                  <a:path w="1480" h="1482">
                    <a:moveTo>
                      <a:pt x="0" y="1482"/>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24966" name="Group 390"/>
              <p:cNvGrpSpPr>
                <a:grpSpLocks/>
              </p:cNvGrpSpPr>
              <p:nvPr/>
            </p:nvGrpSpPr>
            <p:grpSpPr bwMode="auto">
              <a:xfrm>
                <a:off x="720" y="1013"/>
                <a:ext cx="4158" cy="2259"/>
                <a:chOff x="1688" y="1506"/>
                <a:chExt cx="2448" cy="1330"/>
              </a:xfrm>
            </p:grpSpPr>
            <p:sp>
              <p:nvSpPr>
                <p:cNvPr id="24967" name="Freeform 391"/>
                <p:cNvSpPr>
                  <a:spLocks/>
                </p:cNvSpPr>
                <p:nvPr/>
              </p:nvSpPr>
              <p:spPr bwMode="auto">
                <a:xfrm>
                  <a:off x="3331" y="1506"/>
                  <a:ext cx="86" cy="86"/>
                </a:xfrm>
                <a:custGeom>
                  <a:avLst/>
                  <a:gdLst>
                    <a:gd name="T0" fmla="*/ 0 w 691"/>
                    <a:gd name="T1" fmla="*/ 690 h 690"/>
                    <a:gd name="T2" fmla="*/ 690 w 691"/>
                    <a:gd name="T3" fmla="*/ 0 h 690"/>
                    <a:gd name="T4" fmla="*/ 691 w 691"/>
                    <a:gd name="T5" fmla="*/ 0 h 690"/>
                  </a:gdLst>
                  <a:ahLst/>
                  <a:cxnLst>
                    <a:cxn ang="0">
                      <a:pos x="T0" y="T1"/>
                    </a:cxn>
                    <a:cxn ang="0">
                      <a:pos x="T2" y="T3"/>
                    </a:cxn>
                    <a:cxn ang="0">
                      <a:pos x="T4" y="T5"/>
                    </a:cxn>
                  </a:cxnLst>
                  <a:rect l="0" t="0" r="r" b="b"/>
                  <a:pathLst>
                    <a:path w="691" h="690">
                      <a:moveTo>
                        <a:pt x="0" y="690"/>
                      </a:moveTo>
                      <a:lnTo>
                        <a:pt x="690" y="0"/>
                      </a:lnTo>
                      <a:lnTo>
                        <a:pt x="6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68" name="Freeform 392"/>
                <p:cNvSpPr>
                  <a:spLocks/>
                </p:cNvSpPr>
                <p:nvPr/>
              </p:nvSpPr>
              <p:spPr bwMode="auto">
                <a:xfrm>
                  <a:off x="3205" y="1619"/>
                  <a:ext cx="99" cy="99"/>
                </a:xfrm>
                <a:custGeom>
                  <a:avLst/>
                  <a:gdLst>
                    <a:gd name="T0" fmla="*/ 0 w 795"/>
                    <a:gd name="T1" fmla="*/ 794 h 794"/>
                    <a:gd name="T2" fmla="*/ 794 w 795"/>
                    <a:gd name="T3" fmla="*/ 0 h 794"/>
                    <a:gd name="T4" fmla="*/ 795 w 795"/>
                    <a:gd name="T5" fmla="*/ 0 h 794"/>
                  </a:gdLst>
                  <a:ahLst/>
                  <a:cxnLst>
                    <a:cxn ang="0">
                      <a:pos x="T0" y="T1"/>
                    </a:cxn>
                    <a:cxn ang="0">
                      <a:pos x="T2" y="T3"/>
                    </a:cxn>
                    <a:cxn ang="0">
                      <a:pos x="T4" y="T5"/>
                    </a:cxn>
                  </a:cxnLst>
                  <a:rect l="0" t="0" r="r" b="b"/>
                  <a:pathLst>
                    <a:path w="795" h="794">
                      <a:moveTo>
                        <a:pt x="0" y="794"/>
                      </a:moveTo>
                      <a:lnTo>
                        <a:pt x="794" y="0"/>
                      </a:lnTo>
                      <a:lnTo>
                        <a:pt x="7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69" name="Freeform 393"/>
                <p:cNvSpPr>
                  <a:spLocks/>
                </p:cNvSpPr>
                <p:nvPr/>
              </p:nvSpPr>
              <p:spPr bwMode="auto">
                <a:xfrm>
                  <a:off x="2434" y="2333"/>
                  <a:ext cx="185" cy="185"/>
                </a:xfrm>
                <a:custGeom>
                  <a:avLst/>
                  <a:gdLst>
                    <a:gd name="T0" fmla="*/ 0 w 1480"/>
                    <a:gd name="T1" fmla="*/ 1481 h 1481"/>
                    <a:gd name="T2" fmla="*/ 1479 w 1480"/>
                    <a:gd name="T3" fmla="*/ 0 h 1481"/>
                    <a:gd name="T4" fmla="*/ 1480 w 1480"/>
                    <a:gd name="T5" fmla="*/ 0 h 1481"/>
                  </a:gdLst>
                  <a:ahLst/>
                  <a:cxnLst>
                    <a:cxn ang="0">
                      <a:pos x="T0" y="T1"/>
                    </a:cxn>
                    <a:cxn ang="0">
                      <a:pos x="T2" y="T3"/>
                    </a:cxn>
                    <a:cxn ang="0">
                      <a:pos x="T4" y="T5"/>
                    </a:cxn>
                  </a:cxnLst>
                  <a:rect l="0" t="0" r="r" b="b"/>
                  <a:pathLst>
                    <a:path w="1480" h="1481">
                      <a:moveTo>
                        <a:pt x="0" y="1481"/>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0" name="Freeform 394"/>
                <p:cNvSpPr>
                  <a:spLocks/>
                </p:cNvSpPr>
                <p:nvPr/>
              </p:nvSpPr>
              <p:spPr bwMode="auto">
                <a:xfrm>
                  <a:off x="3205" y="1506"/>
                  <a:ext cx="239" cy="240"/>
                </a:xfrm>
                <a:custGeom>
                  <a:avLst/>
                  <a:gdLst>
                    <a:gd name="T0" fmla="*/ 0 w 1917"/>
                    <a:gd name="T1" fmla="*/ 1919 h 1919"/>
                    <a:gd name="T2" fmla="*/ 1916 w 1917"/>
                    <a:gd name="T3" fmla="*/ 0 h 1919"/>
                    <a:gd name="T4" fmla="*/ 1917 w 1917"/>
                    <a:gd name="T5" fmla="*/ 0 h 1919"/>
                  </a:gdLst>
                  <a:ahLst/>
                  <a:cxnLst>
                    <a:cxn ang="0">
                      <a:pos x="T0" y="T1"/>
                    </a:cxn>
                    <a:cxn ang="0">
                      <a:pos x="T2" y="T3"/>
                    </a:cxn>
                    <a:cxn ang="0">
                      <a:pos x="T4" y="T5"/>
                    </a:cxn>
                  </a:cxnLst>
                  <a:rect l="0" t="0" r="r" b="b"/>
                  <a:pathLst>
                    <a:path w="1917" h="1919">
                      <a:moveTo>
                        <a:pt x="0" y="1919"/>
                      </a:moveTo>
                      <a:lnTo>
                        <a:pt x="1916" y="0"/>
                      </a:lnTo>
                      <a:lnTo>
                        <a:pt x="19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1" name="Freeform 395"/>
                <p:cNvSpPr>
                  <a:spLocks/>
                </p:cNvSpPr>
                <p:nvPr/>
              </p:nvSpPr>
              <p:spPr bwMode="auto">
                <a:xfrm>
                  <a:off x="2434" y="2361"/>
                  <a:ext cx="185" cy="185"/>
                </a:xfrm>
                <a:custGeom>
                  <a:avLst/>
                  <a:gdLst>
                    <a:gd name="T0" fmla="*/ 0 w 1480"/>
                    <a:gd name="T1" fmla="*/ 1481 h 1481"/>
                    <a:gd name="T2" fmla="*/ 1479 w 1480"/>
                    <a:gd name="T3" fmla="*/ 0 h 1481"/>
                    <a:gd name="T4" fmla="*/ 1480 w 1480"/>
                    <a:gd name="T5" fmla="*/ 0 h 1481"/>
                  </a:gdLst>
                  <a:ahLst/>
                  <a:cxnLst>
                    <a:cxn ang="0">
                      <a:pos x="T0" y="T1"/>
                    </a:cxn>
                    <a:cxn ang="0">
                      <a:pos x="T2" y="T3"/>
                    </a:cxn>
                    <a:cxn ang="0">
                      <a:pos x="T4" y="T5"/>
                    </a:cxn>
                  </a:cxnLst>
                  <a:rect l="0" t="0" r="r" b="b"/>
                  <a:pathLst>
                    <a:path w="1480" h="1481">
                      <a:moveTo>
                        <a:pt x="0" y="1481"/>
                      </a:moveTo>
                      <a:lnTo>
                        <a:pt x="1479" y="0"/>
                      </a:lnTo>
                      <a:lnTo>
                        <a:pt x="1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2" name="Freeform 396"/>
                <p:cNvSpPr>
                  <a:spLocks/>
                </p:cNvSpPr>
                <p:nvPr/>
              </p:nvSpPr>
              <p:spPr bwMode="auto">
                <a:xfrm>
                  <a:off x="3205" y="1523"/>
                  <a:ext cx="252" cy="252"/>
                </a:xfrm>
                <a:custGeom>
                  <a:avLst/>
                  <a:gdLst>
                    <a:gd name="T0" fmla="*/ 0 w 2015"/>
                    <a:gd name="T1" fmla="*/ 2015 h 2015"/>
                    <a:gd name="T2" fmla="*/ 2014 w 2015"/>
                    <a:gd name="T3" fmla="*/ 0 h 2015"/>
                    <a:gd name="T4" fmla="*/ 2015 w 2015"/>
                    <a:gd name="T5" fmla="*/ 0 h 2015"/>
                  </a:gdLst>
                  <a:ahLst/>
                  <a:cxnLst>
                    <a:cxn ang="0">
                      <a:pos x="T0" y="T1"/>
                    </a:cxn>
                    <a:cxn ang="0">
                      <a:pos x="T2" y="T3"/>
                    </a:cxn>
                    <a:cxn ang="0">
                      <a:pos x="T4" y="T5"/>
                    </a:cxn>
                  </a:cxnLst>
                  <a:rect l="0" t="0" r="r" b="b"/>
                  <a:pathLst>
                    <a:path w="2015" h="2015">
                      <a:moveTo>
                        <a:pt x="0" y="2015"/>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3" name="Freeform 397"/>
                <p:cNvSpPr>
                  <a:spLocks/>
                </p:cNvSpPr>
                <p:nvPr/>
              </p:nvSpPr>
              <p:spPr bwMode="auto">
                <a:xfrm>
                  <a:off x="2438" y="2389"/>
                  <a:ext cx="181" cy="182"/>
                </a:xfrm>
                <a:custGeom>
                  <a:avLst/>
                  <a:gdLst>
                    <a:gd name="T0" fmla="*/ 0 w 1453"/>
                    <a:gd name="T1" fmla="*/ 1453 h 1453"/>
                    <a:gd name="T2" fmla="*/ 1452 w 1453"/>
                    <a:gd name="T3" fmla="*/ 0 h 1453"/>
                    <a:gd name="T4" fmla="*/ 1453 w 1453"/>
                    <a:gd name="T5" fmla="*/ 0 h 1453"/>
                  </a:gdLst>
                  <a:ahLst/>
                  <a:cxnLst>
                    <a:cxn ang="0">
                      <a:pos x="T0" y="T1"/>
                    </a:cxn>
                    <a:cxn ang="0">
                      <a:pos x="T2" y="T3"/>
                    </a:cxn>
                    <a:cxn ang="0">
                      <a:pos x="T4" y="T5"/>
                    </a:cxn>
                  </a:cxnLst>
                  <a:rect l="0" t="0" r="r" b="b"/>
                  <a:pathLst>
                    <a:path w="1453" h="1453">
                      <a:moveTo>
                        <a:pt x="0" y="1453"/>
                      </a:moveTo>
                      <a:lnTo>
                        <a:pt x="1452" y="0"/>
                      </a:lnTo>
                      <a:lnTo>
                        <a:pt x="14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4" name="Freeform 398"/>
                <p:cNvSpPr>
                  <a:spLocks/>
                </p:cNvSpPr>
                <p:nvPr/>
              </p:nvSpPr>
              <p:spPr bwMode="auto">
                <a:xfrm>
                  <a:off x="3205" y="1551"/>
                  <a:ext cx="252" cy="252"/>
                </a:xfrm>
                <a:custGeom>
                  <a:avLst/>
                  <a:gdLst>
                    <a:gd name="T0" fmla="*/ 0 w 2015"/>
                    <a:gd name="T1" fmla="*/ 2016 h 2016"/>
                    <a:gd name="T2" fmla="*/ 2014 w 2015"/>
                    <a:gd name="T3" fmla="*/ 0 h 2016"/>
                    <a:gd name="T4" fmla="*/ 2015 w 2015"/>
                    <a:gd name="T5" fmla="*/ 0 h 2016"/>
                  </a:gdLst>
                  <a:ahLst/>
                  <a:cxnLst>
                    <a:cxn ang="0">
                      <a:pos x="T0" y="T1"/>
                    </a:cxn>
                    <a:cxn ang="0">
                      <a:pos x="T2" y="T3"/>
                    </a:cxn>
                    <a:cxn ang="0">
                      <a:pos x="T4" y="T5"/>
                    </a:cxn>
                  </a:cxnLst>
                  <a:rect l="0" t="0" r="r" b="b"/>
                  <a:pathLst>
                    <a:path w="2015" h="2016">
                      <a:moveTo>
                        <a:pt x="0" y="2016"/>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5" name="Freeform 399"/>
                <p:cNvSpPr>
                  <a:spLocks/>
                </p:cNvSpPr>
                <p:nvPr/>
              </p:nvSpPr>
              <p:spPr bwMode="auto">
                <a:xfrm>
                  <a:off x="2466" y="2418"/>
                  <a:ext cx="153" cy="153"/>
                </a:xfrm>
                <a:custGeom>
                  <a:avLst/>
                  <a:gdLst>
                    <a:gd name="T0" fmla="*/ 0 w 1226"/>
                    <a:gd name="T1" fmla="*/ 1226 h 1226"/>
                    <a:gd name="T2" fmla="*/ 1225 w 1226"/>
                    <a:gd name="T3" fmla="*/ 0 h 1226"/>
                    <a:gd name="T4" fmla="*/ 1226 w 1226"/>
                    <a:gd name="T5" fmla="*/ 0 h 1226"/>
                  </a:gdLst>
                  <a:ahLst/>
                  <a:cxnLst>
                    <a:cxn ang="0">
                      <a:pos x="T0" y="T1"/>
                    </a:cxn>
                    <a:cxn ang="0">
                      <a:pos x="T2" y="T3"/>
                    </a:cxn>
                    <a:cxn ang="0">
                      <a:pos x="T4" y="T5"/>
                    </a:cxn>
                  </a:cxnLst>
                  <a:rect l="0" t="0" r="r" b="b"/>
                  <a:pathLst>
                    <a:path w="1226" h="1226">
                      <a:moveTo>
                        <a:pt x="0" y="1226"/>
                      </a:moveTo>
                      <a:lnTo>
                        <a:pt x="1225" y="0"/>
                      </a:lnTo>
                      <a:lnTo>
                        <a:pt x="12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6" name="Freeform 400"/>
                <p:cNvSpPr>
                  <a:spLocks/>
                </p:cNvSpPr>
                <p:nvPr/>
              </p:nvSpPr>
              <p:spPr bwMode="auto">
                <a:xfrm>
                  <a:off x="3205" y="1579"/>
                  <a:ext cx="252" cy="252"/>
                </a:xfrm>
                <a:custGeom>
                  <a:avLst/>
                  <a:gdLst>
                    <a:gd name="T0" fmla="*/ 0 w 2015"/>
                    <a:gd name="T1" fmla="*/ 2016 h 2016"/>
                    <a:gd name="T2" fmla="*/ 2014 w 2015"/>
                    <a:gd name="T3" fmla="*/ 0 h 2016"/>
                    <a:gd name="T4" fmla="*/ 2015 w 2015"/>
                    <a:gd name="T5" fmla="*/ 0 h 2016"/>
                  </a:gdLst>
                  <a:ahLst/>
                  <a:cxnLst>
                    <a:cxn ang="0">
                      <a:pos x="T0" y="T1"/>
                    </a:cxn>
                    <a:cxn ang="0">
                      <a:pos x="T2" y="T3"/>
                    </a:cxn>
                    <a:cxn ang="0">
                      <a:pos x="T4" y="T5"/>
                    </a:cxn>
                  </a:cxnLst>
                  <a:rect l="0" t="0" r="r" b="b"/>
                  <a:pathLst>
                    <a:path w="2015" h="2016">
                      <a:moveTo>
                        <a:pt x="0" y="2016"/>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7" name="Freeform 401"/>
                <p:cNvSpPr>
                  <a:spLocks/>
                </p:cNvSpPr>
                <p:nvPr/>
              </p:nvSpPr>
              <p:spPr bwMode="auto">
                <a:xfrm>
                  <a:off x="2494" y="2446"/>
                  <a:ext cx="125" cy="125"/>
                </a:xfrm>
                <a:custGeom>
                  <a:avLst/>
                  <a:gdLst>
                    <a:gd name="T0" fmla="*/ 0 w 1000"/>
                    <a:gd name="T1" fmla="*/ 999 h 999"/>
                    <a:gd name="T2" fmla="*/ 999 w 1000"/>
                    <a:gd name="T3" fmla="*/ 0 h 999"/>
                    <a:gd name="T4" fmla="*/ 1000 w 1000"/>
                    <a:gd name="T5" fmla="*/ 0 h 999"/>
                  </a:gdLst>
                  <a:ahLst/>
                  <a:cxnLst>
                    <a:cxn ang="0">
                      <a:pos x="T0" y="T1"/>
                    </a:cxn>
                    <a:cxn ang="0">
                      <a:pos x="T2" y="T3"/>
                    </a:cxn>
                    <a:cxn ang="0">
                      <a:pos x="T4" y="T5"/>
                    </a:cxn>
                  </a:cxnLst>
                  <a:rect l="0" t="0" r="r" b="b"/>
                  <a:pathLst>
                    <a:path w="1000" h="999">
                      <a:moveTo>
                        <a:pt x="0" y="999"/>
                      </a:moveTo>
                      <a:lnTo>
                        <a:pt x="999" y="0"/>
                      </a:lnTo>
                      <a:lnTo>
                        <a:pt x="10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8" name="Freeform 402"/>
                <p:cNvSpPr>
                  <a:spLocks/>
                </p:cNvSpPr>
                <p:nvPr/>
              </p:nvSpPr>
              <p:spPr bwMode="auto">
                <a:xfrm>
                  <a:off x="3205" y="1608"/>
                  <a:ext cx="252" cy="252"/>
                </a:xfrm>
                <a:custGeom>
                  <a:avLst/>
                  <a:gdLst>
                    <a:gd name="T0" fmla="*/ 0 w 2015"/>
                    <a:gd name="T1" fmla="*/ 2016 h 2016"/>
                    <a:gd name="T2" fmla="*/ 2014 w 2015"/>
                    <a:gd name="T3" fmla="*/ 0 h 2016"/>
                    <a:gd name="T4" fmla="*/ 2015 w 2015"/>
                    <a:gd name="T5" fmla="*/ 0 h 2016"/>
                  </a:gdLst>
                  <a:ahLst/>
                  <a:cxnLst>
                    <a:cxn ang="0">
                      <a:pos x="T0" y="T1"/>
                    </a:cxn>
                    <a:cxn ang="0">
                      <a:pos x="T2" y="T3"/>
                    </a:cxn>
                    <a:cxn ang="0">
                      <a:pos x="T4" y="T5"/>
                    </a:cxn>
                  </a:cxnLst>
                  <a:rect l="0" t="0" r="r" b="b"/>
                  <a:pathLst>
                    <a:path w="2015" h="2016">
                      <a:moveTo>
                        <a:pt x="0" y="2016"/>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79" name="Freeform 403"/>
                <p:cNvSpPr>
                  <a:spLocks/>
                </p:cNvSpPr>
                <p:nvPr/>
              </p:nvSpPr>
              <p:spPr bwMode="auto">
                <a:xfrm>
                  <a:off x="2523" y="2474"/>
                  <a:ext cx="96" cy="97"/>
                </a:xfrm>
                <a:custGeom>
                  <a:avLst/>
                  <a:gdLst>
                    <a:gd name="T0" fmla="*/ 0 w 773"/>
                    <a:gd name="T1" fmla="*/ 772 h 772"/>
                    <a:gd name="T2" fmla="*/ 772 w 773"/>
                    <a:gd name="T3" fmla="*/ 0 h 772"/>
                    <a:gd name="T4" fmla="*/ 773 w 773"/>
                    <a:gd name="T5" fmla="*/ 0 h 772"/>
                  </a:gdLst>
                  <a:ahLst/>
                  <a:cxnLst>
                    <a:cxn ang="0">
                      <a:pos x="T0" y="T1"/>
                    </a:cxn>
                    <a:cxn ang="0">
                      <a:pos x="T2" y="T3"/>
                    </a:cxn>
                    <a:cxn ang="0">
                      <a:pos x="T4" y="T5"/>
                    </a:cxn>
                  </a:cxnLst>
                  <a:rect l="0" t="0" r="r" b="b"/>
                  <a:pathLst>
                    <a:path w="773" h="772">
                      <a:moveTo>
                        <a:pt x="0" y="772"/>
                      </a:moveTo>
                      <a:lnTo>
                        <a:pt x="772" y="0"/>
                      </a:lnTo>
                      <a:lnTo>
                        <a:pt x="7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0" name="Freeform 404"/>
                <p:cNvSpPr>
                  <a:spLocks/>
                </p:cNvSpPr>
                <p:nvPr/>
              </p:nvSpPr>
              <p:spPr bwMode="auto">
                <a:xfrm>
                  <a:off x="3205" y="1636"/>
                  <a:ext cx="252" cy="252"/>
                </a:xfrm>
                <a:custGeom>
                  <a:avLst/>
                  <a:gdLst>
                    <a:gd name="T0" fmla="*/ 0 w 2015"/>
                    <a:gd name="T1" fmla="*/ 2016 h 2016"/>
                    <a:gd name="T2" fmla="*/ 2014 w 2015"/>
                    <a:gd name="T3" fmla="*/ 0 h 2016"/>
                    <a:gd name="T4" fmla="*/ 2015 w 2015"/>
                    <a:gd name="T5" fmla="*/ 0 h 2016"/>
                  </a:gdLst>
                  <a:ahLst/>
                  <a:cxnLst>
                    <a:cxn ang="0">
                      <a:pos x="T0" y="T1"/>
                    </a:cxn>
                    <a:cxn ang="0">
                      <a:pos x="T2" y="T3"/>
                    </a:cxn>
                    <a:cxn ang="0">
                      <a:pos x="T4" y="T5"/>
                    </a:cxn>
                  </a:cxnLst>
                  <a:rect l="0" t="0" r="r" b="b"/>
                  <a:pathLst>
                    <a:path w="2015" h="2016">
                      <a:moveTo>
                        <a:pt x="0" y="2016"/>
                      </a:moveTo>
                      <a:lnTo>
                        <a:pt x="2014" y="0"/>
                      </a:lnTo>
                      <a:lnTo>
                        <a:pt x="2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1" name="Freeform 405"/>
                <p:cNvSpPr>
                  <a:spLocks/>
                </p:cNvSpPr>
                <p:nvPr/>
              </p:nvSpPr>
              <p:spPr bwMode="auto">
                <a:xfrm>
                  <a:off x="2551" y="2503"/>
                  <a:ext cx="68" cy="68"/>
                </a:xfrm>
                <a:custGeom>
                  <a:avLst/>
                  <a:gdLst>
                    <a:gd name="T0" fmla="*/ 0 w 546"/>
                    <a:gd name="T1" fmla="*/ 546 h 546"/>
                    <a:gd name="T2" fmla="*/ 545 w 546"/>
                    <a:gd name="T3" fmla="*/ 0 h 546"/>
                    <a:gd name="T4" fmla="*/ 546 w 546"/>
                    <a:gd name="T5" fmla="*/ 0 h 546"/>
                  </a:gdLst>
                  <a:ahLst/>
                  <a:cxnLst>
                    <a:cxn ang="0">
                      <a:pos x="T0" y="T1"/>
                    </a:cxn>
                    <a:cxn ang="0">
                      <a:pos x="T2" y="T3"/>
                    </a:cxn>
                    <a:cxn ang="0">
                      <a:pos x="T4" y="T5"/>
                    </a:cxn>
                  </a:cxnLst>
                  <a:rect l="0" t="0" r="r" b="b"/>
                  <a:pathLst>
                    <a:path w="546" h="546">
                      <a:moveTo>
                        <a:pt x="0" y="546"/>
                      </a:moveTo>
                      <a:lnTo>
                        <a:pt x="545" y="0"/>
                      </a:lnTo>
                      <a:lnTo>
                        <a:pt x="5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2" name="Freeform 406"/>
                <p:cNvSpPr>
                  <a:spLocks/>
                </p:cNvSpPr>
                <p:nvPr/>
              </p:nvSpPr>
              <p:spPr bwMode="auto">
                <a:xfrm>
                  <a:off x="3405" y="1664"/>
                  <a:ext cx="52" cy="52"/>
                </a:xfrm>
                <a:custGeom>
                  <a:avLst/>
                  <a:gdLst>
                    <a:gd name="T0" fmla="*/ 0 w 415"/>
                    <a:gd name="T1" fmla="*/ 414 h 414"/>
                    <a:gd name="T2" fmla="*/ 414 w 415"/>
                    <a:gd name="T3" fmla="*/ 0 h 414"/>
                    <a:gd name="T4" fmla="*/ 415 w 415"/>
                    <a:gd name="T5" fmla="*/ 0 h 414"/>
                  </a:gdLst>
                  <a:ahLst/>
                  <a:cxnLst>
                    <a:cxn ang="0">
                      <a:pos x="T0" y="T1"/>
                    </a:cxn>
                    <a:cxn ang="0">
                      <a:pos x="T2" y="T3"/>
                    </a:cxn>
                    <a:cxn ang="0">
                      <a:pos x="T4" y="T5"/>
                    </a:cxn>
                  </a:cxnLst>
                  <a:rect l="0" t="0" r="r" b="b"/>
                  <a:pathLst>
                    <a:path w="415" h="414">
                      <a:moveTo>
                        <a:pt x="0" y="414"/>
                      </a:moveTo>
                      <a:lnTo>
                        <a:pt x="414" y="0"/>
                      </a:lnTo>
                      <a:lnTo>
                        <a:pt x="4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3" name="Freeform 407"/>
                <p:cNvSpPr>
                  <a:spLocks/>
                </p:cNvSpPr>
                <p:nvPr/>
              </p:nvSpPr>
              <p:spPr bwMode="auto">
                <a:xfrm>
                  <a:off x="3205" y="1731"/>
                  <a:ext cx="185" cy="185"/>
                </a:xfrm>
                <a:custGeom>
                  <a:avLst/>
                  <a:gdLst>
                    <a:gd name="T0" fmla="*/ 0 w 1482"/>
                    <a:gd name="T1" fmla="*/ 1482 h 1482"/>
                    <a:gd name="T2" fmla="*/ 1481 w 1482"/>
                    <a:gd name="T3" fmla="*/ 0 h 1482"/>
                    <a:gd name="T4" fmla="*/ 1482 w 1482"/>
                    <a:gd name="T5" fmla="*/ 0 h 1482"/>
                  </a:gdLst>
                  <a:ahLst/>
                  <a:cxnLst>
                    <a:cxn ang="0">
                      <a:pos x="T0" y="T1"/>
                    </a:cxn>
                    <a:cxn ang="0">
                      <a:pos x="T2" y="T3"/>
                    </a:cxn>
                    <a:cxn ang="0">
                      <a:pos x="T4" y="T5"/>
                    </a:cxn>
                  </a:cxnLst>
                  <a:rect l="0" t="0" r="r" b="b"/>
                  <a:pathLst>
                    <a:path w="1482" h="1482">
                      <a:moveTo>
                        <a:pt x="0" y="1482"/>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4" name="Freeform 408"/>
                <p:cNvSpPr>
                  <a:spLocks/>
                </p:cNvSpPr>
                <p:nvPr/>
              </p:nvSpPr>
              <p:spPr bwMode="auto">
                <a:xfrm>
                  <a:off x="2579" y="2531"/>
                  <a:ext cx="40" cy="40"/>
                </a:xfrm>
                <a:custGeom>
                  <a:avLst/>
                  <a:gdLst>
                    <a:gd name="T0" fmla="*/ 0 w 319"/>
                    <a:gd name="T1" fmla="*/ 319 h 319"/>
                    <a:gd name="T2" fmla="*/ 318 w 319"/>
                    <a:gd name="T3" fmla="*/ 0 h 319"/>
                    <a:gd name="T4" fmla="*/ 319 w 319"/>
                    <a:gd name="T5" fmla="*/ 0 h 319"/>
                  </a:gdLst>
                  <a:ahLst/>
                  <a:cxnLst>
                    <a:cxn ang="0">
                      <a:pos x="T0" y="T1"/>
                    </a:cxn>
                    <a:cxn ang="0">
                      <a:pos x="T2" y="T3"/>
                    </a:cxn>
                    <a:cxn ang="0">
                      <a:pos x="T4" y="T5"/>
                    </a:cxn>
                  </a:cxnLst>
                  <a:rect l="0" t="0" r="r" b="b"/>
                  <a:pathLst>
                    <a:path w="319" h="319">
                      <a:moveTo>
                        <a:pt x="0" y="319"/>
                      </a:moveTo>
                      <a:lnTo>
                        <a:pt x="318" y="0"/>
                      </a:lnTo>
                      <a:lnTo>
                        <a:pt x="3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5" name="Freeform 409"/>
                <p:cNvSpPr>
                  <a:spLocks/>
                </p:cNvSpPr>
                <p:nvPr/>
              </p:nvSpPr>
              <p:spPr bwMode="auto">
                <a:xfrm>
                  <a:off x="3433" y="1693"/>
                  <a:ext cx="24" cy="23"/>
                </a:xfrm>
                <a:custGeom>
                  <a:avLst/>
                  <a:gdLst>
                    <a:gd name="T0" fmla="*/ 0 w 188"/>
                    <a:gd name="T1" fmla="*/ 188 h 188"/>
                    <a:gd name="T2" fmla="*/ 187 w 188"/>
                    <a:gd name="T3" fmla="*/ 0 h 188"/>
                    <a:gd name="T4" fmla="*/ 188 w 188"/>
                    <a:gd name="T5" fmla="*/ 0 h 188"/>
                  </a:gdLst>
                  <a:ahLst/>
                  <a:cxnLst>
                    <a:cxn ang="0">
                      <a:pos x="T0" y="T1"/>
                    </a:cxn>
                    <a:cxn ang="0">
                      <a:pos x="T2" y="T3"/>
                    </a:cxn>
                    <a:cxn ang="0">
                      <a:pos x="T4" y="T5"/>
                    </a:cxn>
                  </a:cxnLst>
                  <a:rect l="0" t="0" r="r" b="b"/>
                  <a:pathLst>
                    <a:path w="188" h="188">
                      <a:moveTo>
                        <a:pt x="0" y="188"/>
                      </a:moveTo>
                      <a:lnTo>
                        <a:pt x="187" y="0"/>
                      </a:lnTo>
                      <a:lnTo>
                        <a:pt x="1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6" name="Freeform 410"/>
                <p:cNvSpPr>
                  <a:spLocks/>
                </p:cNvSpPr>
                <p:nvPr/>
              </p:nvSpPr>
              <p:spPr bwMode="auto">
                <a:xfrm>
                  <a:off x="3205" y="1760"/>
                  <a:ext cx="185" cy="185"/>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7" name="Freeform 411"/>
                <p:cNvSpPr>
                  <a:spLocks/>
                </p:cNvSpPr>
                <p:nvPr/>
              </p:nvSpPr>
              <p:spPr bwMode="auto">
                <a:xfrm>
                  <a:off x="2608" y="2559"/>
                  <a:ext cx="11" cy="12"/>
                </a:xfrm>
                <a:custGeom>
                  <a:avLst/>
                  <a:gdLst>
                    <a:gd name="T0" fmla="*/ 0 w 94"/>
                    <a:gd name="T1" fmla="*/ 92 h 92"/>
                    <a:gd name="T2" fmla="*/ 93 w 94"/>
                    <a:gd name="T3" fmla="*/ 0 h 92"/>
                    <a:gd name="T4" fmla="*/ 94 w 94"/>
                    <a:gd name="T5" fmla="*/ 0 h 92"/>
                  </a:gdLst>
                  <a:ahLst/>
                  <a:cxnLst>
                    <a:cxn ang="0">
                      <a:pos x="T0" y="T1"/>
                    </a:cxn>
                    <a:cxn ang="0">
                      <a:pos x="T2" y="T3"/>
                    </a:cxn>
                    <a:cxn ang="0">
                      <a:pos x="T4" y="T5"/>
                    </a:cxn>
                  </a:cxnLst>
                  <a:rect l="0" t="0" r="r" b="b"/>
                  <a:pathLst>
                    <a:path w="94" h="92">
                      <a:moveTo>
                        <a:pt x="0" y="92"/>
                      </a:moveTo>
                      <a:lnTo>
                        <a:pt x="93" y="0"/>
                      </a:lnTo>
                      <a:lnTo>
                        <a:pt x="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8" name="Freeform 412"/>
                <p:cNvSpPr>
                  <a:spLocks/>
                </p:cNvSpPr>
                <p:nvPr/>
              </p:nvSpPr>
              <p:spPr bwMode="auto">
                <a:xfrm>
                  <a:off x="3205" y="1788"/>
                  <a:ext cx="185" cy="185"/>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89" name="Freeform 413"/>
                <p:cNvSpPr>
                  <a:spLocks/>
                </p:cNvSpPr>
                <p:nvPr/>
              </p:nvSpPr>
              <p:spPr bwMode="auto">
                <a:xfrm>
                  <a:off x="3205" y="1816"/>
                  <a:ext cx="185" cy="185"/>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0" name="Freeform 414"/>
                <p:cNvSpPr>
                  <a:spLocks/>
                </p:cNvSpPr>
                <p:nvPr/>
              </p:nvSpPr>
              <p:spPr bwMode="auto">
                <a:xfrm>
                  <a:off x="3205" y="1845"/>
                  <a:ext cx="185" cy="185"/>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1" name="Freeform 415"/>
                <p:cNvSpPr>
                  <a:spLocks/>
                </p:cNvSpPr>
                <p:nvPr/>
              </p:nvSpPr>
              <p:spPr bwMode="auto">
                <a:xfrm>
                  <a:off x="3205" y="1873"/>
                  <a:ext cx="185" cy="185"/>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2" name="Freeform 416"/>
                <p:cNvSpPr>
                  <a:spLocks/>
                </p:cNvSpPr>
                <p:nvPr/>
              </p:nvSpPr>
              <p:spPr bwMode="auto">
                <a:xfrm>
                  <a:off x="3205" y="1901"/>
                  <a:ext cx="185" cy="186"/>
                </a:xfrm>
                <a:custGeom>
                  <a:avLst/>
                  <a:gdLst>
                    <a:gd name="T0" fmla="*/ 0 w 1482"/>
                    <a:gd name="T1" fmla="*/ 1481 h 1481"/>
                    <a:gd name="T2" fmla="*/ 1481 w 1482"/>
                    <a:gd name="T3" fmla="*/ 0 h 1481"/>
                    <a:gd name="T4" fmla="*/ 1482 w 1482"/>
                    <a:gd name="T5" fmla="*/ 0 h 1481"/>
                  </a:gdLst>
                  <a:ahLst/>
                  <a:cxnLst>
                    <a:cxn ang="0">
                      <a:pos x="T0" y="T1"/>
                    </a:cxn>
                    <a:cxn ang="0">
                      <a:pos x="T2" y="T3"/>
                    </a:cxn>
                    <a:cxn ang="0">
                      <a:pos x="T4" y="T5"/>
                    </a:cxn>
                  </a:cxnLst>
                  <a:rect l="0" t="0" r="r" b="b"/>
                  <a:pathLst>
                    <a:path w="1482" h="1481">
                      <a:moveTo>
                        <a:pt x="0" y="1481"/>
                      </a:moveTo>
                      <a:lnTo>
                        <a:pt x="1481" y="0"/>
                      </a:lnTo>
                      <a:lnTo>
                        <a:pt x="1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3" name="Freeform 417"/>
                <p:cNvSpPr>
                  <a:spLocks/>
                </p:cNvSpPr>
                <p:nvPr/>
              </p:nvSpPr>
              <p:spPr bwMode="auto">
                <a:xfrm>
                  <a:off x="3205" y="1940"/>
                  <a:ext cx="174" cy="175"/>
                </a:xfrm>
                <a:custGeom>
                  <a:avLst/>
                  <a:gdLst>
                    <a:gd name="T0" fmla="*/ 0 w 1398"/>
                    <a:gd name="T1" fmla="*/ 1398 h 1398"/>
                    <a:gd name="T2" fmla="*/ 1397 w 1398"/>
                    <a:gd name="T3" fmla="*/ 0 h 1398"/>
                    <a:gd name="T4" fmla="*/ 1398 w 1398"/>
                    <a:gd name="T5" fmla="*/ 0 h 1398"/>
                  </a:gdLst>
                  <a:ahLst/>
                  <a:cxnLst>
                    <a:cxn ang="0">
                      <a:pos x="T0" y="T1"/>
                    </a:cxn>
                    <a:cxn ang="0">
                      <a:pos x="T2" y="T3"/>
                    </a:cxn>
                    <a:cxn ang="0">
                      <a:pos x="T4" y="T5"/>
                    </a:cxn>
                  </a:cxnLst>
                  <a:rect l="0" t="0" r="r" b="b"/>
                  <a:pathLst>
                    <a:path w="1398" h="1398">
                      <a:moveTo>
                        <a:pt x="0" y="1398"/>
                      </a:moveTo>
                      <a:lnTo>
                        <a:pt x="1397" y="0"/>
                      </a:lnTo>
                      <a:lnTo>
                        <a:pt x="13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4" name="Freeform 418"/>
                <p:cNvSpPr>
                  <a:spLocks/>
                </p:cNvSpPr>
                <p:nvPr/>
              </p:nvSpPr>
              <p:spPr bwMode="auto">
                <a:xfrm>
                  <a:off x="3388" y="1930"/>
                  <a:ext cx="2" cy="2"/>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5" name="Freeform 419"/>
                <p:cNvSpPr>
                  <a:spLocks/>
                </p:cNvSpPr>
                <p:nvPr/>
              </p:nvSpPr>
              <p:spPr bwMode="auto">
                <a:xfrm>
                  <a:off x="3205" y="1969"/>
                  <a:ext cx="174" cy="174"/>
                </a:xfrm>
                <a:custGeom>
                  <a:avLst/>
                  <a:gdLst>
                    <a:gd name="T0" fmla="*/ 0 w 1396"/>
                    <a:gd name="T1" fmla="*/ 1397 h 1397"/>
                    <a:gd name="T2" fmla="*/ 1395 w 1396"/>
                    <a:gd name="T3" fmla="*/ 0 h 1397"/>
                    <a:gd name="T4" fmla="*/ 1396 w 1396"/>
                    <a:gd name="T5" fmla="*/ 0 h 1397"/>
                  </a:gdLst>
                  <a:ahLst/>
                  <a:cxnLst>
                    <a:cxn ang="0">
                      <a:pos x="T0" y="T1"/>
                    </a:cxn>
                    <a:cxn ang="0">
                      <a:pos x="T2" y="T3"/>
                    </a:cxn>
                    <a:cxn ang="0">
                      <a:pos x="T4" y="T5"/>
                    </a:cxn>
                  </a:cxnLst>
                  <a:rect l="0" t="0" r="r" b="b"/>
                  <a:pathLst>
                    <a:path w="1396" h="1397">
                      <a:moveTo>
                        <a:pt x="0" y="1397"/>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6" name="Freeform 420"/>
                <p:cNvSpPr>
                  <a:spLocks/>
                </p:cNvSpPr>
                <p:nvPr/>
              </p:nvSpPr>
              <p:spPr bwMode="auto">
                <a:xfrm>
                  <a:off x="3205" y="1997"/>
                  <a:ext cx="174" cy="175"/>
                </a:xfrm>
                <a:custGeom>
                  <a:avLst/>
                  <a:gdLst>
                    <a:gd name="T0" fmla="*/ 0 w 1396"/>
                    <a:gd name="T1" fmla="*/ 1397 h 1397"/>
                    <a:gd name="T2" fmla="*/ 1395 w 1396"/>
                    <a:gd name="T3" fmla="*/ 0 h 1397"/>
                    <a:gd name="T4" fmla="*/ 1396 w 1396"/>
                    <a:gd name="T5" fmla="*/ 0 h 1397"/>
                  </a:gdLst>
                  <a:ahLst/>
                  <a:cxnLst>
                    <a:cxn ang="0">
                      <a:pos x="T0" y="T1"/>
                    </a:cxn>
                    <a:cxn ang="0">
                      <a:pos x="T2" y="T3"/>
                    </a:cxn>
                    <a:cxn ang="0">
                      <a:pos x="T4" y="T5"/>
                    </a:cxn>
                  </a:cxnLst>
                  <a:rect l="0" t="0" r="r" b="b"/>
                  <a:pathLst>
                    <a:path w="1396" h="1397">
                      <a:moveTo>
                        <a:pt x="0" y="1397"/>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7" name="Freeform 421"/>
                <p:cNvSpPr>
                  <a:spLocks/>
                </p:cNvSpPr>
                <p:nvPr/>
              </p:nvSpPr>
              <p:spPr bwMode="auto">
                <a:xfrm>
                  <a:off x="3205" y="2025"/>
                  <a:ext cx="174" cy="175"/>
                </a:xfrm>
                <a:custGeom>
                  <a:avLst/>
                  <a:gdLst>
                    <a:gd name="T0" fmla="*/ 0 w 1396"/>
                    <a:gd name="T1" fmla="*/ 1397 h 1397"/>
                    <a:gd name="T2" fmla="*/ 1395 w 1396"/>
                    <a:gd name="T3" fmla="*/ 0 h 1397"/>
                    <a:gd name="T4" fmla="*/ 1396 w 1396"/>
                    <a:gd name="T5" fmla="*/ 0 h 1397"/>
                  </a:gdLst>
                  <a:ahLst/>
                  <a:cxnLst>
                    <a:cxn ang="0">
                      <a:pos x="T0" y="T1"/>
                    </a:cxn>
                    <a:cxn ang="0">
                      <a:pos x="T2" y="T3"/>
                    </a:cxn>
                    <a:cxn ang="0">
                      <a:pos x="T4" y="T5"/>
                    </a:cxn>
                  </a:cxnLst>
                  <a:rect l="0" t="0" r="r" b="b"/>
                  <a:pathLst>
                    <a:path w="1396" h="1397">
                      <a:moveTo>
                        <a:pt x="0" y="1397"/>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8" name="Freeform 422"/>
                <p:cNvSpPr>
                  <a:spLocks/>
                </p:cNvSpPr>
                <p:nvPr/>
              </p:nvSpPr>
              <p:spPr bwMode="auto">
                <a:xfrm>
                  <a:off x="3205" y="2054"/>
                  <a:ext cx="174" cy="174"/>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4999" name="Freeform 423"/>
                <p:cNvSpPr>
                  <a:spLocks/>
                </p:cNvSpPr>
                <p:nvPr/>
              </p:nvSpPr>
              <p:spPr bwMode="auto">
                <a:xfrm>
                  <a:off x="3205" y="2082"/>
                  <a:ext cx="174" cy="175"/>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0" name="Freeform 424"/>
                <p:cNvSpPr>
                  <a:spLocks/>
                </p:cNvSpPr>
                <p:nvPr/>
              </p:nvSpPr>
              <p:spPr bwMode="auto">
                <a:xfrm>
                  <a:off x="3205" y="2111"/>
                  <a:ext cx="174" cy="174"/>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1" name="Freeform 425"/>
                <p:cNvSpPr>
                  <a:spLocks/>
                </p:cNvSpPr>
                <p:nvPr/>
              </p:nvSpPr>
              <p:spPr bwMode="auto">
                <a:xfrm>
                  <a:off x="3205" y="2139"/>
                  <a:ext cx="174" cy="174"/>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2" name="Freeform 426"/>
                <p:cNvSpPr>
                  <a:spLocks/>
                </p:cNvSpPr>
                <p:nvPr/>
              </p:nvSpPr>
              <p:spPr bwMode="auto">
                <a:xfrm>
                  <a:off x="3205" y="2167"/>
                  <a:ext cx="174" cy="175"/>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3" name="Freeform 427"/>
                <p:cNvSpPr>
                  <a:spLocks/>
                </p:cNvSpPr>
                <p:nvPr/>
              </p:nvSpPr>
              <p:spPr bwMode="auto">
                <a:xfrm>
                  <a:off x="3205" y="2196"/>
                  <a:ext cx="174" cy="174"/>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4" name="Freeform 428"/>
                <p:cNvSpPr>
                  <a:spLocks/>
                </p:cNvSpPr>
                <p:nvPr/>
              </p:nvSpPr>
              <p:spPr bwMode="auto">
                <a:xfrm>
                  <a:off x="3205" y="2224"/>
                  <a:ext cx="174" cy="174"/>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5" name="Freeform 429"/>
                <p:cNvSpPr>
                  <a:spLocks/>
                </p:cNvSpPr>
                <p:nvPr/>
              </p:nvSpPr>
              <p:spPr bwMode="auto">
                <a:xfrm>
                  <a:off x="3205" y="2252"/>
                  <a:ext cx="174" cy="175"/>
                </a:xfrm>
                <a:custGeom>
                  <a:avLst/>
                  <a:gdLst>
                    <a:gd name="T0" fmla="*/ 0 w 1396"/>
                    <a:gd name="T1" fmla="*/ 1395 h 1395"/>
                    <a:gd name="T2" fmla="*/ 1395 w 1396"/>
                    <a:gd name="T3" fmla="*/ 0 h 1395"/>
                    <a:gd name="T4" fmla="*/ 1396 w 1396"/>
                    <a:gd name="T5" fmla="*/ 0 h 1395"/>
                  </a:gdLst>
                  <a:ahLst/>
                  <a:cxnLst>
                    <a:cxn ang="0">
                      <a:pos x="T0" y="T1"/>
                    </a:cxn>
                    <a:cxn ang="0">
                      <a:pos x="T2" y="T3"/>
                    </a:cxn>
                    <a:cxn ang="0">
                      <a:pos x="T4" y="T5"/>
                    </a:cxn>
                  </a:cxnLst>
                  <a:rect l="0" t="0" r="r" b="b"/>
                  <a:pathLst>
                    <a:path w="1396" h="1395">
                      <a:moveTo>
                        <a:pt x="0" y="1395"/>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6" name="Freeform 430"/>
                <p:cNvSpPr>
                  <a:spLocks/>
                </p:cNvSpPr>
                <p:nvPr/>
              </p:nvSpPr>
              <p:spPr bwMode="auto">
                <a:xfrm>
                  <a:off x="3205" y="2281"/>
                  <a:ext cx="174" cy="174"/>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7" name="Freeform 431"/>
                <p:cNvSpPr>
                  <a:spLocks/>
                </p:cNvSpPr>
                <p:nvPr/>
              </p:nvSpPr>
              <p:spPr bwMode="auto">
                <a:xfrm>
                  <a:off x="3205" y="2309"/>
                  <a:ext cx="174" cy="174"/>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8" name="Freeform 432"/>
                <p:cNvSpPr>
                  <a:spLocks/>
                </p:cNvSpPr>
                <p:nvPr/>
              </p:nvSpPr>
              <p:spPr bwMode="auto">
                <a:xfrm>
                  <a:off x="3205" y="2337"/>
                  <a:ext cx="174" cy="175"/>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09" name="Freeform 433"/>
                <p:cNvSpPr>
                  <a:spLocks/>
                </p:cNvSpPr>
                <p:nvPr/>
              </p:nvSpPr>
              <p:spPr bwMode="auto">
                <a:xfrm>
                  <a:off x="3205" y="2366"/>
                  <a:ext cx="174" cy="174"/>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0" name="Freeform 434"/>
                <p:cNvSpPr>
                  <a:spLocks/>
                </p:cNvSpPr>
                <p:nvPr/>
              </p:nvSpPr>
              <p:spPr bwMode="auto">
                <a:xfrm>
                  <a:off x="3205" y="2394"/>
                  <a:ext cx="174" cy="175"/>
                </a:xfrm>
                <a:custGeom>
                  <a:avLst/>
                  <a:gdLst>
                    <a:gd name="T0" fmla="*/ 0 w 1396"/>
                    <a:gd name="T1" fmla="*/ 1396 h 1396"/>
                    <a:gd name="T2" fmla="*/ 1395 w 1396"/>
                    <a:gd name="T3" fmla="*/ 0 h 1396"/>
                    <a:gd name="T4" fmla="*/ 1396 w 1396"/>
                    <a:gd name="T5" fmla="*/ 0 h 1396"/>
                  </a:gdLst>
                  <a:ahLst/>
                  <a:cxnLst>
                    <a:cxn ang="0">
                      <a:pos x="T0" y="T1"/>
                    </a:cxn>
                    <a:cxn ang="0">
                      <a:pos x="T2" y="T3"/>
                    </a:cxn>
                    <a:cxn ang="0">
                      <a:pos x="T4" y="T5"/>
                    </a:cxn>
                  </a:cxnLst>
                  <a:rect l="0" t="0" r="r" b="b"/>
                  <a:pathLst>
                    <a:path w="1396" h="1396">
                      <a:moveTo>
                        <a:pt x="0" y="1396"/>
                      </a:moveTo>
                      <a:lnTo>
                        <a:pt x="1395" y="0"/>
                      </a:lnTo>
                      <a:lnTo>
                        <a:pt x="1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1" name="Freeform 435"/>
                <p:cNvSpPr>
                  <a:spLocks/>
                </p:cNvSpPr>
                <p:nvPr/>
              </p:nvSpPr>
              <p:spPr bwMode="auto">
                <a:xfrm>
                  <a:off x="3231" y="2422"/>
                  <a:ext cx="148" cy="149"/>
                </a:xfrm>
                <a:custGeom>
                  <a:avLst/>
                  <a:gdLst>
                    <a:gd name="T0" fmla="*/ 0 w 1187"/>
                    <a:gd name="T1" fmla="*/ 1188 h 1188"/>
                    <a:gd name="T2" fmla="*/ 1186 w 1187"/>
                    <a:gd name="T3" fmla="*/ 0 h 1188"/>
                    <a:gd name="T4" fmla="*/ 1187 w 1187"/>
                    <a:gd name="T5" fmla="*/ 0 h 1188"/>
                  </a:gdLst>
                  <a:ahLst/>
                  <a:cxnLst>
                    <a:cxn ang="0">
                      <a:pos x="T0" y="T1"/>
                    </a:cxn>
                    <a:cxn ang="0">
                      <a:pos x="T2" y="T3"/>
                    </a:cxn>
                    <a:cxn ang="0">
                      <a:pos x="T4" y="T5"/>
                    </a:cxn>
                  </a:cxnLst>
                  <a:rect l="0" t="0" r="r" b="b"/>
                  <a:pathLst>
                    <a:path w="1187" h="1188">
                      <a:moveTo>
                        <a:pt x="0" y="1188"/>
                      </a:moveTo>
                      <a:lnTo>
                        <a:pt x="1186" y="0"/>
                      </a:lnTo>
                      <a:lnTo>
                        <a:pt x="11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2" name="Freeform 436"/>
                <p:cNvSpPr>
                  <a:spLocks/>
                </p:cNvSpPr>
                <p:nvPr/>
              </p:nvSpPr>
              <p:spPr bwMode="auto">
                <a:xfrm>
                  <a:off x="3259" y="2440"/>
                  <a:ext cx="131" cy="131"/>
                </a:xfrm>
                <a:custGeom>
                  <a:avLst/>
                  <a:gdLst>
                    <a:gd name="T0" fmla="*/ 0 w 1047"/>
                    <a:gd name="T1" fmla="*/ 1046 h 1046"/>
                    <a:gd name="T2" fmla="*/ 1046 w 1047"/>
                    <a:gd name="T3" fmla="*/ 0 h 1046"/>
                    <a:gd name="T4" fmla="*/ 1047 w 1047"/>
                    <a:gd name="T5" fmla="*/ 0 h 1046"/>
                  </a:gdLst>
                  <a:ahLst/>
                  <a:cxnLst>
                    <a:cxn ang="0">
                      <a:pos x="T0" y="T1"/>
                    </a:cxn>
                    <a:cxn ang="0">
                      <a:pos x="T2" y="T3"/>
                    </a:cxn>
                    <a:cxn ang="0">
                      <a:pos x="T4" y="T5"/>
                    </a:cxn>
                  </a:cxnLst>
                  <a:rect l="0" t="0" r="r" b="b"/>
                  <a:pathLst>
                    <a:path w="1047" h="1046">
                      <a:moveTo>
                        <a:pt x="0" y="1046"/>
                      </a:moveTo>
                      <a:lnTo>
                        <a:pt x="1046" y="0"/>
                      </a:lnTo>
                      <a:lnTo>
                        <a:pt x="10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3" name="Freeform 437"/>
                <p:cNvSpPr>
                  <a:spLocks/>
                </p:cNvSpPr>
                <p:nvPr/>
              </p:nvSpPr>
              <p:spPr bwMode="auto">
                <a:xfrm>
                  <a:off x="3287" y="2468"/>
                  <a:ext cx="103" cy="103"/>
                </a:xfrm>
                <a:custGeom>
                  <a:avLst/>
                  <a:gdLst>
                    <a:gd name="T0" fmla="*/ 0 w 820"/>
                    <a:gd name="T1" fmla="*/ 819 h 819"/>
                    <a:gd name="T2" fmla="*/ 819 w 820"/>
                    <a:gd name="T3" fmla="*/ 0 h 819"/>
                    <a:gd name="T4" fmla="*/ 820 w 820"/>
                    <a:gd name="T5" fmla="*/ 0 h 819"/>
                  </a:gdLst>
                  <a:ahLst/>
                  <a:cxnLst>
                    <a:cxn ang="0">
                      <a:pos x="T0" y="T1"/>
                    </a:cxn>
                    <a:cxn ang="0">
                      <a:pos x="T2" y="T3"/>
                    </a:cxn>
                    <a:cxn ang="0">
                      <a:pos x="T4" y="T5"/>
                    </a:cxn>
                  </a:cxnLst>
                  <a:rect l="0" t="0" r="r" b="b"/>
                  <a:pathLst>
                    <a:path w="820" h="819">
                      <a:moveTo>
                        <a:pt x="0" y="819"/>
                      </a:moveTo>
                      <a:lnTo>
                        <a:pt x="819" y="0"/>
                      </a:lnTo>
                      <a:lnTo>
                        <a:pt x="8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4" name="Freeform 438"/>
                <p:cNvSpPr>
                  <a:spLocks/>
                </p:cNvSpPr>
                <p:nvPr/>
              </p:nvSpPr>
              <p:spPr bwMode="auto">
                <a:xfrm>
                  <a:off x="3316" y="2497"/>
                  <a:ext cx="74" cy="74"/>
                </a:xfrm>
                <a:custGeom>
                  <a:avLst/>
                  <a:gdLst>
                    <a:gd name="T0" fmla="*/ 0 w 594"/>
                    <a:gd name="T1" fmla="*/ 592 h 592"/>
                    <a:gd name="T2" fmla="*/ 593 w 594"/>
                    <a:gd name="T3" fmla="*/ 0 h 592"/>
                    <a:gd name="T4" fmla="*/ 594 w 594"/>
                    <a:gd name="T5" fmla="*/ 0 h 592"/>
                  </a:gdLst>
                  <a:ahLst/>
                  <a:cxnLst>
                    <a:cxn ang="0">
                      <a:pos x="T0" y="T1"/>
                    </a:cxn>
                    <a:cxn ang="0">
                      <a:pos x="T2" y="T3"/>
                    </a:cxn>
                    <a:cxn ang="0">
                      <a:pos x="T4" y="T5"/>
                    </a:cxn>
                  </a:cxnLst>
                  <a:rect l="0" t="0" r="r" b="b"/>
                  <a:pathLst>
                    <a:path w="594" h="592">
                      <a:moveTo>
                        <a:pt x="0" y="592"/>
                      </a:moveTo>
                      <a:lnTo>
                        <a:pt x="593" y="0"/>
                      </a:lnTo>
                      <a:lnTo>
                        <a:pt x="5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5" name="Freeform 439"/>
                <p:cNvSpPr>
                  <a:spLocks/>
                </p:cNvSpPr>
                <p:nvPr/>
              </p:nvSpPr>
              <p:spPr bwMode="auto">
                <a:xfrm>
                  <a:off x="3344" y="2525"/>
                  <a:ext cx="46" cy="46"/>
                </a:xfrm>
                <a:custGeom>
                  <a:avLst/>
                  <a:gdLst>
                    <a:gd name="T0" fmla="*/ 0 w 368"/>
                    <a:gd name="T1" fmla="*/ 366 h 366"/>
                    <a:gd name="T2" fmla="*/ 367 w 368"/>
                    <a:gd name="T3" fmla="*/ 0 h 366"/>
                    <a:gd name="T4" fmla="*/ 368 w 368"/>
                    <a:gd name="T5" fmla="*/ 0 h 366"/>
                  </a:gdLst>
                  <a:ahLst/>
                  <a:cxnLst>
                    <a:cxn ang="0">
                      <a:pos x="T0" y="T1"/>
                    </a:cxn>
                    <a:cxn ang="0">
                      <a:pos x="T2" y="T3"/>
                    </a:cxn>
                    <a:cxn ang="0">
                      <a:pos x="T4" y="T5"/>
                    </a:cxn>
                  </a:cxnLst>
                  <a:rect l="0" t="0" r="r" b="b"/>
                  <a:pathLst>
                    <a:path w="368" h="366">
                      <a:moveTo>
                        <a:pt x="0" y="366"/>
                      </a:moveTo>
                      <a:lnTo>
                        <a:pt x="367" y="0"/>
                      </a:lnTo>
                      <a:lnTo>
                        <a:pt x="3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6" name="Freeform 440"/>
                <p:cNvSpPr>
                  <a:spLocks/>
                </p:cNvSpPr>
                <p:nvPr/>
              </p:nvSpPr>
              <p:spPr bwMode="auto">
                <a:xfrm>
                  <a:off x="3372" y="2554"/>
                  <a:ext cx="18" cy="17"/>
                </a:xfrm>
                <a:custGeom>
                  <a:avLst/>
                  <a:gdLst>
                    <a:gd name="T0" fmla="*/ 0 w 141"/>
                    <a:gd name="T1" fmla="*/ 139 h 139"/>
                    <a:gd name="T2" fmla="*/ 140 w 141"/>
                    <a:gd name="T3" fmla="*/ 0 h 139"/>
                    <a:gd name="T4" fmla="*/ 141 w 141"/>
                    <a:gd name="T5" fmla="*/ 0 h 139"/>
                  </a:gdLst>
                  <a:ahLst/>
                  <a:cxnLst>
                    <a:cxn ang="0">
                      <a:pos x="T0" y="T1"/>
                    </a:cxn>
                    <a:cxn ang="0">
                      <a:pos x="T2" y="T3"/>
                    </a:cxn>
                    <a:cxn ang="0">
                      <a:pos x="T4" y="T5"/>
                    </a:cxn>
                  </a:cxnLst>
                  <a:rect l="0" t="0" r="r" b="b"/>
                  <a:pathLst>
                    <a:path w="141" h="139">
                      <a:moveTo>
                        <a:pt x="0" y="139"/>
                      </a:moveTo>
                      <a:lnTo>
                        <a:pt x="140" y="0"/>
                      </a:lnTo>
                      <a:lnTo>
                        <a:pt x="1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7" name="Freeform 441"/>
                <p:cNvSpPr>
                  <a:spLocks/>
                </p:cNvSpPr>
                <p:nvPr/>
              </p:nvSpPr>
              <p:spPr bwMode="auto">
                <a:xfrm>
                  <a:off x="1688" y="2819"/>
                  <a:ext cx="16" cy="17"/>
                </a:xfrm>
                <a:custGeom>
                  <a:avLst/>
                  <a:gdLst>
                    <a:gd name="T0" fmla="*/ 131 w 131"/>
                    <a:gd name="T1" fmla="*/ 131 h 131"/>
                    <a:gd name="T2" fmla="*/ 0 w 131"/>
                    <a:gd name="T3" fmla="*/ 0 h 131"/>
                    <a:gd name="T4" fmla="*/ 1 w 131"/>
                    <a:gd name="T5" fmla="*/ 0 h 131"/>
                  </a:gdLst>
                  <a:ahLst/>
                  <a:cxnLst>
                    <a:cxn ang="0">
                      <a:pos x="T0" y="T1"/>
                    </a:cxn>
                    <a:cxn ang="0">
                      <a:pos x="T2" y="T3"/>
                    </a:cxn>
                    <a:cxn ang="0">
                      <a:pos x="T4" y="T5"/>
                    </a:cxn>
                  </a:cxnLst>
                  <a:rect l="0" t="0" r="r" b="b"/>
                  <a:pathLst>
                    <a:path w="131" h="131">
                      <a:moveTo>
                        <a:pt x="131" y="1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8" name="Freeform 442"/>
                <p:cNvSpPr>
                  <a:spLocks/>
                </p:cNvSpPr>
                <p:nvPr/>
              </p:nvSpPr>
              <p:spPr bwMode="auto">
                <a:xfrm>
                  <a:off x="1688" y="2778"/>
                  <a:ext cx="57" cy="58"/>
                </a:xfrm>
                <a:custGeom>
                  <a:avLst/>
                  <a:gdLst>
                    <a:gd name="T0" fmla="*/ 459 w 459"/>
                    <a:gd name="T1" fmla="*/ 458 h 458"/>
                    <a:gd name="T2" fmla="*/ 0 w 459"/>
                    <a:gd name="T3" fmla="*/ 0 h 458"/>
                    <a:gd name="T4" fmla="*/ 1 w 459"/>
                    <a:gd name="T5" fmla="*/ 0 h 458"/>
                  </a:gdLst>
                  <a:ahLst/>
                  <a:cxnLst>
                    <a:cxn ang="0">
                      <a:pos x="T0" y="T1"/>
                    </a:cxn>
                    <a:cxn ang="0">
                      <a:pos x="T2" y="T3"/>
                    </a:cxn>
                    <a:cxn ang="0">
                      <a:pos x="T4" y="T5"/>
                    </a:cxn>
                  </a:cxnLst>
                  <a:rect l="0" t="0" r="r" b="b"/>
                  <a:pathLst>
                    <a:path w="459" h="458">
                      <a:moveTo>
                        <a:pt x="459" y="4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19" name="Freeform 443"/>
                <p:cNvSpPr>
                  <a:spLocks/>
                </p:cNvSpPr>
                <p:nvPr/>
              </p:nvSpPr>
              <p:spPr bwMode="auto">
                <a:xfrm>
                  <a:off x="1688" y="2737"/>
                  <a:ext cx="98" cy="99"/>
                </a:xfrm>
                <a:custGeom>
                  <a:avLst/>
                  <a:gdLst>
                    <a:gd name="T0" fmla="*/ 786 w 786"/>
                    <a:gd name="T1" fmla="*/ 786 h 786"/>
                    <a:gd name="T2" fmla="*/ 0 w 786"/>
                    <a:gd name="T3" fmla="*/ 0 h 786"/>
                    <a:gd name="T4" fmla="*/ 1 w 786"/>
                    <a:gd name="T5" fmla="*/ 0 h 786"/>
                  </a:gdLst>
                  <a:ahLst/>
                  <a:cxnLst>
                    <a:cxn ang="0">
                      <a:pos x="T0" y="T1"/>
                    </a:cxn>
                    <a:cxn ang="0">
                      <a:pos x="T2" y="T3"/>
                    </a:cxn>
                    <a:cxn ang="0">
                      <a:pos x="T4" y="T5"/>
                    </a:cxn>
                  </a:cxnLst>
                  <a:rect l="0" t="0" r="r" b="b"/>
                  <a:pathLst>
                    <a:path w="786" h="786">
                      <a:moveTo>
                        <a:pt x="786" y="7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0" name="Freeform 444"/>
                <p:cNvSpPr>
                  <a:spLocks/>
                </p:cNvSpPr>
                <p:nvPr/>
              </p:nvSpPr>
              <p:spPr bwMode="auto">
                <a:xfrm>
                  <a:off x="1688" y="2696"/>
                  <a:ext cx="139" cy="140"/>
                </a:xfrm>
                <a:custGeom>
                  <a:avLst/>
                  <a:gdLst>
                    <a:gd name="T0" fmla="*/ 1113 w 1113"/>
                    <a:gd name="T1" fmla="*/ 1113 h 1113"/>
                    <a:gd name="T2" fmla="*/ 0 w 1113"/>
                    <a:gd name="T3" fmla="*/ 0 h 1113"/>
                    <a:gd name="T4" fmla="*/ 1 w 1113"/>
                    <a:gd name="T5" fmla="*/ 0 h 1113"/>
                  </a:gdLst>
                  <a:ahLst/>
                  <a:cxnLst>
                    <a:cxn ang="0">
                      <a:pos x="T0" y="T1"/>
                    </a:cxn>
                    <a:cxn ang="0">
                      <a:pos x="T2" y="T3"/>
                    </a:cxn>
                    <a:cxn ang="0">
                      <a:pos x="T4" y="T5"/>
                    </a:cxn>
                  </a:cxnLst>
                  <a:rect l="0" t="0" r="r" b="b"/>
                  <a:pathLst>
                    <a:path w="1113" h="1113">
                      <a:moveTo>
                        <a:pt x="1113" y="11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1" name="Freeform 445"/>
                <p:cNvSpPr>
                  <a:spLocks/>
                </p:cNvSpPr>
                <p:nvPr/>
              </p:nvSpPr>
              <p:spPr bwMode="auto">
                <a:xfrm>
                  <a:off x="1688" y="2655"/>
                  <a:ext cx="161" cy="161"/>
                </a:xfrm>
                <a:custGeom>
                  <a:avLst/>
                  <a:gdLst>
                    <a:gd name="T0" fmla="*/ 1285 w 1285"/>
                    <a:gd name="T1" fmla="*/ 1286 h 1286"/>
                    <a:gd name="T2" fmla="*/ 0 w 1285"/>
                    <a:gd name="T3" fmla="*/ 0 h 1286"/>
                    <a:gd name="T4" fmla="*/ 1 w 1285"/>
                    <a:gd name="T5" fmla="*/ 0 h 1286"/>
                  </a:gdLst>
                  <a:ahLst/>
                  <a:cxnLst>
                    <a:cxn ang="0">
                      <a:pos x="T0" y="T1"/>
                    </a:cxn>
                    <a:cxn ang="0">
                      <a:pos x="T2" y="T3"/>
                    </a:cxn>
                    <a:cxn ang="0">
                      <a:pos x="T4" y="T5"/>
                    </a:cxn>
                  </a:cxnLst>
                  <a:rect l="0" t="0" r="r" b="b"/>
                  <a:pathLst>
                    <a:path w="1285" h="1286">
                      <a:moveTo>
                        <a:pt x="1285" y="12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2" name="Freeform 446"/>
                <p:cNvSpPr>
                  <a:spLocks/>
                </p:cNvSpPr>
                <p:nvPr/>
              </p:nvSpPr>
              <p:spPr bwMode="auto">
                <a:xfrm>
                  <a:off x="1690" y="2617"/>
                  <a:ext cx="184" cy="184"/>
                </a:xfrm>
                <a:custGeom>
                  <a:avLst/>
                  <a:gdLst>
                    <a:gd name="T0" fmla="*/ 1473 w 1473"/>
                    <a:gd name="T1" fmla="*/ 1475 h 1475"/>
                    <a:gd name="T2" fmla="*/ 0 w 1473"/>
                    <a:gd name="T3" fmla="*/ 0 h 1475"/>
                    <a:gd name="T4" fmla="*/ 1 w 1473"/>
                    <a:gd name="T5" fmla="*/ 0 h 1475"/>
                  </a:gdLst>
                  <a:ahLst/>
                  <a:cxnLst>
                    <a:cxn ang="0">
                      <a:pos x="T0" y="T1"/>
                    </a:cxn>
                    <a:cxn ang="0">
                      <a:pos x="T2" y="T3"/>
                    </a:cxn>
                    <a:cxn ang="0">
                      <a:pos x="T4" y="T5"/>
                    </a:cxn>
                  </a:cxnLst>
                  <a:rect l="0" t="0" r="r" b="b"/>
                  <a:pathLst>
                    <a:path w="1473" h="1475">
                      <a:moveTo>
                        <a:pt x="1473" y="147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3" name="Freeform 447"/>
                <p:cNvSpPr>
                  <a:spLocks/>
                </p:cNvSpPr>
                <p:nvPr/>
              </p:nvSpPr>
              <p:spPr bwMode="auto">
                <a:xfrm>
                  <a:off x="1715" y="2600"/>
                  <a:ext cx="200"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4" name="Freeform 448"/>
                <p:cNvSpPr>
                  <a:spLocks/>
                </p:cNvSpPr>
                <p:nvPr/>
              </p:nvSpPr>
              <p:spPr bwMode="auto">
                <a:xfrm>
                  <a:off x="1756" y="2600"/>
                  <a:ext cx="200" cy="201"/>
                </a:xfrm>
                <a:custGeom>
                  <a:avLst/>
                  <a:gdLst>
                    <a:gd name="T0" fmla="*/ 1602 w 1602"/>
                    <a:gd name="T1" fmla="*/ 1604 h 1604"/>
                    <a:gd name="T2" fmla="*/ 1588 w 1602"/>
                    <a:gd name="T3" fmla="*/ 1590 h 1604"/>
                    <a:gd name="T4" fmla="*/ 0 w 1602"/>
                    <a:gd name="T5" fmla="*/ 0 h 1604"/>
                    <a:gd name="T6" fmla="*/ 1 w 1602"/>
                    <a:gd name="T7" fmla="*/ 0 h 1604"/>
                  </a:gdLst>
                  <a:ahLst/>
                  <a:cxnLst>
                    <a:cxn ang="0">
                      <a:pos x="T0" y="T1"/>
                    </a:cxn>
                    <a:cxn ang="0">
                      <a:pos x="T2" y="T3"/>
                    </a:cxn>
                    <a:cxn ang="0">
                      <a:pos x="T4" y="T5"/>
                    </a:cxn>
                    <a:cxn ang="0">
                      <a:pos x="T6" y="T7"/>
                    </a:cxn>
                  </a:cxnLst>
                  <a:rect l="0" t="0" r="r" b="b"/>
                  <a:pathLst>
                    <a:path w="1602" h="1604">
                      <a:moveTo>
                        <a:pt x="1602" y="1604"/>
                      </a:moveTo>
                      <a:lnTo>
                        <a:pt x="1588" y="1590"/>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5" name="Freeform 449"/>
                <p:cNvSpPr>
                  <a:spLocks/>
                </p:cNvSpPr>
                <p:nvPr/>
              </p:nvSpPr>
              <p:spPr bwMode="auto">
                <a:xfrm>
                  <a:off x="1797" y="2600"/>
                  <a:ext cx="200" cy="201"/>
                </a:xfrm>
                <a:custGeom>
                  <a:avLst/>
                  <a:gdLst>
                    <a:gd name="T0" fmla="*/ 1602 w 1602"/>
                    <a:gd name="T1" fmla="*/ 1604 h 1604"/>
                    <a:gd name="T2" fmla="*/ 1261 w 1602"/>
                    <a:gd name="T3" fmla="*/ 1262 h 1604"/>
                    <a:gd name="T4" fmla="*/ 0 w 1602"/>
                    <a:gd name="T5" fmla="*/ 0 h 1604"/>
                    <a:gd name="T6" fmla="*/ 1 w 1602"/>
                    <a:gd name="T7" fmla="*/ 0 h 1604"/>
                  </a:gdLst>
                  <a:ahLst/>
                  <a:cxnLst>
                    <a:cxn ang="0">
                      <a:pos x="T0" y="T1"/>
                    </a:cxn>
                    <a:cxn ang="0">
                      <a:pos x="T2" y="T3"/>
                    </a:cxn>
                    <a:cxn ang="0">
                      <a:pos x="T4" y="T5"/>
                    </a:cxn>
                    <a:cxn ang="0">
                      <a:pos x="T6" y="T7"/>
                    </a:cxn>
                  </a:cxnLst>
                  <a:rect l="0" t="0" r="r" b="b"/>
                  <a:pathLst>
                    <a:path w="1602" h="1604">
                      <a:moveTo>
                        <a:pt x="1602" y="1604"/>
                      </a:moveTo>
                      <a:lnTo>
                        <a:pt x="1261" y="1262"/>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6" name="Freeform 450"/>
                <p:cNvSpPr>
                  <a:spLocks/>
                </p:cNvSpPr>
                <p:nvPr/>
              </p:nvSpPr>
              <p:spPr bwMode="auto">
                <a:xfrm>
                  <a:off x="1838" y="2600"/>
                  <a:ext cx="200" cy="201"/>
                </a:xfrm>
                <a:custGeom>
                  <a:avLst/>
                  <a:gdLst>
                    <a:gd name="T0" fmla="*/ 1603 w 1603"/>
                    <a:gd name="T1" fmla="*/ 1604 h 1604"/>
                    <a:gd name="T2" fmla="*/ 934 w 1603"/>
                    <a:gd name="T3" fmla="*/ 934 h 1604"/>
                    <a:gd name="T4" fmla="*/ 0 w 1603"/>
                    <a:gd name="T5" fmla="*/ 0 h 1604"/>
                    <a:gd name="T6" fmla="*/ 1 w 1603"/>
                    <a:gd name="T7" fmla="*/ 0 h 1604"/>
                  </a:gdLst>
                  <a:ahLst/>
                  <a:cxnLst>
                    <a:cxn ang="0">
                      <a:pos x="T0" y="T1"/>
                    </a:cxn>
                    <a:cxn ang="0">
                      <a:pos x="T2" y="T3"/>
                    </a:cxn>
                    <a:cxn ang="0">
                      <a:pos x="T4" y="T5"/>
                    </a:cxn>
                    <a:cxn ang="0">
                      <a:pos x="T6" y="T7"/>
                    </a:cxn>
                  </a:cxnLst>
                  <a:rect l="0" t="0" r="r" b="b"/>
                  <a:pathLst>
                    <a:path w="1603" h="1604">
                      <a:moveTo>
                        <a:pt x="1603" y="1604"/>
                      </a:moveTo>
                      <a:lnTo>
                        <a:pt x="934" y="934"/>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7" name="Freeform 451"/>
                <p:cNvSpPr>
                  <a:spLocks/>
                </p:cNvSpPr>
                <p:nvPr/>
              </p:nvSpPr>
              <p:spPr bwMode="auto">
                <a:xfrm>
                  <a:off x="1879" y="2600"/>
                  <a:ext cx="200" cy="201"/>
                </a:xfrm>
                <a:custGeom>
                  <a:avLst/>
                  <a:gdLst>
                    <a:gd name="T0" fmla="*/ 1603 w 1603"/>
                    <a:gd name="T1" fmla="*/ 1604 h 1604"/>
                    <a:gd name="T2" fmla="*/ 607 w 1603"/>
                    <a:gd name="T3" fmla="*/ 607 h 1604"/>
                    <a:gd name="T4" fmla="*/ 0 w 1603"/>
                    <a:gd name="T5" fmla="*/ 0 h 1604"/>
                    <a:gd name="T6" fmla="*/ 1 w 1603"/>
                    <a:gd name="T7" fmla="*/ 0 h 1604"/>
                  </a:gdLst>
                  <a:ahLst/>
                  <a:cxnLst>
                    <a:cxn ang="0">
                      <a:pos x="T0" y="T1"/>
                    </a:cxn>
                    <a:cxn ang="0">
                      <a:pos x="T2" y="T3"/>
                    </a:cxn>
                    <a:cxn ang="0">
                      <a:pos x="T4" y="T5"/>
                    </a:cxn>
                    <a:cxn ang="0">
                      <a:pos x="T6" y="T7"/>
                    </a:cxn>
                  </a:cxnLst>
                  <a:rect l="0" t="0" r="r" b="b"/>
                  <a:pathLst>
                    <a:path w="1603" h="1604">
                      <a:moveTo>
                        <a:pt x="1603" y="1604"/>
                      </a:moveTo>
                      <a:lnTo>
                        <a:pt x="607" y="60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8" name="Freeform 452"/>
                <p:cNvSpPr>
                  <a:spLocks/>
                </p:cNvSpPr>
                <p:nvPr/>
              </p:nvSpPr>
              <p:spPr bwMode="auto">
                <a:xfrm>
                  <a:off x="1919" y="2600"/>
                  <a:ext cx="201" cy="201"/>
                </a:xfrm>
                <a:custGeom>
                  <a:avLst/>
                  <a:gdLst>
                    <a:gd name="T0" fmla="*/ 1602 w 1602"/>
                    <a:gd name="T1" fmla="*/ 1604 h 1604"/>
                    <a:gd name="T2" fmla="*/ 279 w 1602"/>
                    <a:gd name="T3" fmla="*/ 279 h 1604"/>
                    <a:gd name="T4" fmla="*/ 0 w 1602"/>
                    <a:gd name="T5" fmla="*/ 0 h 1604"/>
                    <a:gd name="T6" fmla="*/ 1 w 1602"/>
                    <a:gd name="T7" fmla="*/ 0 h 1604"/>
                  </a:gdLst>
                  <a:ahLst/>
                  <a:cxnLst>
                    <a:cxn ang="0">
                      <a:pos x="T0" y="T1"/>
                    </a:cxn>
                    <a:cxn ang="0">
                      <a:pos x="T2" y="T3"/>
                    </a:cxn>
                    <a:cxn ang="0">
                      <a:pos x="T4" y="T5"/>
                    </a:cxn>
                    <a:cxn ang="0">
                      <a:pos x="T6" y="T7"/>
                    </a:cxn>
                  </a:cxnLst>
                  <a:rect l="0" t="0" r="r" b="b"/>
                  <a:pathLst>
                    <a:path w="1602" h="1604">
                      <a:moveTo>
                        <a:pt x="1602" y="1604"/>
                      </a:moveTo>
                      <a:lnTo>
                        <a:pt x="279" y="279"/>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29" name="Freeform 453"/>
                <p:cNvSpPr>
                  <a:spLocks/>
                </p:cNvSpPr>
                <p:nvPr/>
              </p:nvSpPr>
              <p:spPr bwMode="auto">
                <a:xfrm>
                  <a:off x="1960" y="2600"/>
                  <a:ext cx="201" cy="201"/>
                </a:xfrm>
                <a:custGeom>
                  <a:avLst/>
                  <a:gdLst>
                    <a:gd name="T0" fmla="*/ 1602 w 1602"/>
                    <a:gd name="T1" fmla="*/ 1604 h 1604"/>
                    <a:gd name="T2" fmla="*/ 0 w 1602"/>
                    <a:gd name="T3" fmla="*/ 0 h 1604"/>
                    <a:gd name="T4" fmla="*/ 1 w 1602"/>
                    <a:gd name="T5" fmla="*/ 0 h 1604"/>
                  </a:gdLst>
                  <a:ahLst/>
                  <a:cxnLst>
                    <a:cxn ang="0">
                      <a:pos x="T0" y="T1"/>
                    </a:cxn>
                    <a:cxn ang="0">
                      <a:pos x="T2" y="T3"/>
                    </a:cxn>
                    <a:cxn ang="0">
                      <a:pos x="T4" y="T5"/>
                    </a:cxn>
                  </a:cxnLst>
                  <a:rect l="0" t="0" r="r" b="b"/>
                  <a:pathLst>
                    <a:path w="1602" h="1604">
                      <a:moveTo>
                        <a:pt x="1602"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0" name="Freeform 454"/>
                <p:cNvSpPr>
                  <a:spLocks/>
                </p:cNvSpPr>
                <p:nvPr/>
              </p:nvSpPr>
              <p:spPr bwMode="auto">
                <a:xfrm>
                  <a:off x="2001" y="2600"/>
                  <a:ext cx="201"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1" name="Freeform 455"/>
                <p:cNvSpPr>
                  <a:spLocks/>
                </p:cNvSpPr>
                <p:nvPr/>
              </p:nvSpPr>
              <p:spPr bwMode="auto">
                <a:xfrm>
                  <a:off x="2042" y="2600"/>
                  <a:ext cx="201" cy="201"/>
                </a:xfrm>
                <a:custGeom>
                  <a:avLst/>
                  <a:gdLst>
                    <a:gd name="T0" fmla="*/ 1603 w 1603"/>
                    <a:gd name="T1" fmla="*/ 1604 h 1604"/>
                    <a:gd name="T2" fmla="*/ 0 w 1603"/>
                    <a:gd name="T3" fmla="*/ 0 h 1604"/>
                    <a:gd name="T4" fmla="*/ 2 w 1603"/>
                    <a:gd name="T5" fmla="*/ 0 h 1604"/>
                  </a:gdLst>
                  <a:ahLst/>
                  <a:cxnLst>
                    <a:cxn ang="0">
                      <a:pos x="T0" y="T1"/>
                    </a:cxn>
                    <a:cxn ang="0">
                      <a:pos x="T2" y="T3"/>
                    </a:cxn>
                    <a:cxn ang="0">
                      <a:pos x="T4" y="T5"/>
                    </a:cxn>
                  </a:cxnLst>
                  <a:rect l="0" t="0" r="r" b="b"/>
                  <a:pathLst>
                    <a:path w="1603" h="1604">
                      <a:moveTo>
                        <a:pt x="1603" y="160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2" name="Freeform 456"/>
                <p:cNvSpPr>
                  <a:spLocks/>
                </p:cNvSpPr>
                <p:nvPr/>
              </p:nvSpPr>
              <p:spPr bwMode="auto">
                <a:xfrm>
                  <a:off x="2083" y="2600"/>
                  <a:ext cx="200" cy="201"/>
                </a:xfrm>
                <a:custGeom>
                  <a:avLst/>
                  <a:gdLst>
                    <a:gd name="T0" fmla="*/ 1602 w 1602"/>
                    <a:gd name="T1" fmla="*/ 1604 h 1604"/>
                    <a:gd name="T2" fmla="*/ 0 w 1602"/>
                    <a:gd name="T3" fmla="*/ 0 h 1604"/>
                    <a:gd name="T4" fmla="*/ 1 w 1602"/>
                    <a:gd name="T5" fmla="*/ 0 h 1604"/>
                  </a:gdLst>
                  <a:ahLst/>
                  <a:cxnLst>
                    <a:cxn ang="0">
                      <a:pos x="T0" y="T1"/>
                    </a:cxn>
                    <a:cxn ang="0">
                      <a:pos x="T2" y="T3"/>
                    </a:cxn>
                    <a:cxn ang="0">
                      <a:pos x="T4" y="T5"/>
                    </a:cxn>
                  </a:cxnLst>
                  <a:rect l="0" t="0" r="r" b="b"/>
                  <a:pathLst>
                    <a:path w="1602" h="1604">
                      <a:moveTo>
                        <a:pt x="1602"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3" name="Freeform 457"/>
                <p:cNvSpPr>
                  <a:spLocks/>
                </p:cNvSpPr>
                <p:nvPr/>
              </p:nvSpPr>
              <p:spPr bwMode="auto">
                <a:xfrm>
                  <a:off x="2124" y="2600"/>
                  <a:ext cx="200"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4" name="Freeform 458"/>
                <p:cNvSpPr>
                  <a:spLocks/>
                </p:cNvSpPr>
                <p:nvPr/>
              </p:nvSpPr>
              <p:spPr bwMode="auto">
                <a:xfrm>
                  <a:off x="2165" y="2600"/>
                  <a:ext cx="200"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5" name="Freeform 459"/>
                <p:cNvSpPr>
                  <a:spLocks/>
                </p:cNvSpPr>
                <p:nvPr/>
              </p:nvSpPr>
              <p:spPr bwMode="auto">
                <a:xfrm>
                  <a:off x="2204" y="2598"/>
                  <a:ext cx="202" cy="203"/>
                </a:xfrm>
                <a:custGeom>
                  <a:avLst/>
                  <a:gdLst>
                    <a:gd name="T0" fmla="*/ 1618 w 1618"/>
                    <a:gd name="T1" fmla="*/ 1620 h 1620"/>
                    <a:gd name="T2" fmla="*/ 0 w 1618"/>
                    <a:gd name="T3" fmla="*/ 0 h 1620"/>
                    <a:gd name="T4" fmla="*/ 1 w 1618"/>
                    <a:gd name="T5" fmla="*/ 0 h 1620"/>
                  </a:gdLst>
                  <a:ahLst/>
                  <a:cxnLst>
                    <a:cxn ang="0">
                      <a:pos x="T0" y="T1"/>
                    </a:cxn>
                    <a:cxn ang="0">
                      <a:pos x="T2" y="T3"/>
                    </a:cxn>
                    <a:cxn ang="0">
                      <a:pos x="T4" y="T5"/>
                    </a:cxn>
                  </a:cxnLst>
                  <a:rect l="0" t="0" r="r" b="b"/>
                  <a:pathLst>
                    <a:path w="1618" h="1620">
                      <a:moveTo>
                        <a:pt x="1618" y="16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6" name="Freeform 460"/>
                <p:cNvSpPr>
                  <a:spLocks/>
                </p:cNvSpPr>
                <p:nvPr/>
              </p:nvSpPr>
              <p:spPr bwMode="auto">
                <a:xfrm>
                  <a:off x="2221" y="2574"/>
                  <a:ext cx="226" cy="227"/>
                </a:xfrm>
                <a:custGeom>
                  <a:avLst/>
                  <a:gdLst>
                    <a:gd name="T0" fmla="*/ 1811 w 1811"/>
                    <a:gd name="T1" fmla="*/ 1814 h 1814"/>
                    <a:gd name="T2" fmla="*/ 0 w 1811"/>
                    <a:gd name="T3" fmla="*/ 0 h 1814"/>
                    <a:gd name="T4" fmla="*/ 2 w 1811"/>
                    <a:gd name="T5" fmla="*/ 0 h 1814"/>
                  </a:gdLst>
                  <a:ahLst/>
                  <a:cxnLst>
                    <a:cxn ang="0">
                      <a:pos x="T0" y="T1"/>
                    </a:cxn>
                    <a:cxn ang="0">
                      <a:pos x="T2" y="T3"/>
                    </a:cxn>
                    <a:cxn ang="0">
                      <a:pos x="T4" y="T5"/>
                    </a:cxn>
                  </a:cxnLst>
                  <a:rect l="0" t="0" r="r" b="b"/>
                  <a:pathLst>
                    <a:path w="1811" h="1814">
                      <a:moveTo>
                        <a:pt x="1811" y="181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7" name="Freeform 461"/>
                <p:cNvSpPr>
                  <a:spLocks/>
                </p:cNvSpPr>
                <p:nvPr/>
              </p:nvSpPr>
              <p:spPr bwMode="auto">
                <a:xfrm>
                  <a:off x="2221" y="2533"/>
                  <a:ext cx="267" cy="268"/>
                </a:xfrm>
                <a:custGeom>
                  <a:avLst/>
                  <a:gdLst>
                    <a:gd name="T0" fmla="*/ 2139 w 2139"/>
                    <a:gd name="T1" fmla="*/ 2141 h 2141"/>
                    <a:gd name="T2" fmla="*/ 0 w 2139"/>
                    <a:gd name="T3" fmla="*/ 0 h 2141"/>
                    <a:gd name="T4" fmla="*/ 2 w 2139"/>
                    <a:gd name="T5" fmla="*/ 0 h 2141"/>
                  </a:gdLst>
                  <a:ahLst/>
                  <a:cxnLst>
                    <a:cxn ang="0">
                      <a:pos x="T0" y="T1"/>
                    </a:cxn>
                    <a:cxn ang="0">
                      <a:pos x="T2" y="T3"/>
                    </a:cxn>
                    <a:cxn ang="0">
                      <a:pos x="T4" y="T5"/>
                    </a:cxn>
                  </a:cxnLst>
                  <a:rect l="0" t="0" r="r" b="b"/>
                  <a:pathLst>
                    <a:path w="2139" h="2141">
                      <a:moveTo>
                        <a:pt x="2139" y="214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8" name="Freeform 462"/>
                <p:cNvSpPr>
                  <a:spLocks/>
                </p:cNvSpPr>
                <p:nvPr/>
              </p:nvSpPr>
              <p:spPr bwMode="auto">
                <a:xfrm>
                  <a:off x="2563" y="2834"/>
                  <a:ext cx="1" cy="2"/>
                </a:xfrm>
                <a:custGeom>
                  <a:avLst/>
                  <a:gdLst>
                    <a:gd name="T0" fmla="*/ 8 w 8"/>
                    <a:gd name="T1" fmla="*/ 8 h 8"/>
                    <a:gd name="T2" fmla="*/ 0 w 8"/>
                    <a:gd name="T3" fmla="*/ 0 h 8"/>
                    <a:gd name="T4" fmla="*/ 1 w 8"/>
                    <a:gd name="T5" fmla="*/ 0 h 8"/>
                  </a:gdLst>
                  <a:ahLst/>
                  <a:cxnLst>
                    <a:cxn ang="0">
                      <a:pos x="T0" y="T1"/>
                    </a:cxn>
                    <a:cxn ang="0">
                      <a:pos x="T2" y="T3"/>
                    </a:cxn>
                    <a:cxn ang="0">
                      <a:pos x="T4" y="T5"/>
                    </a:cxn>
                  </a:cxnLst>
                  <a:rect l="0" t="0" r="r" b="b"/>
                  <a:pathLst>
                    <a:path w="8" h="8">
                      <a:moveTo>
                        <a:pt x="8" y="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39" name="Freeform 463"/>
                <p:cNvSpPr>
                  <a:spLocks/>
                </p:cNvSpPr>
                <p:nvPr/>
              </p:nvSpPr>
              <p:spPr bwMode="auto">
                <a:xfrm>
                  <a:off x="2221" y="2492"/>
                  <a:ext cx="308" cy="309"/>
                </a:xfrm>
                <a:custGeom>
                  <a:avLst/>
                  <a:gdLst>
                    <a:gd name="T0" fmla="*/ 2466 w 2466"/>
                    <a:gd name="T1" fmla="*/ 2468 h 2468"/>
                    <a:gd name="T2" fmla="*/ 0 w 2466"/>
                    <a:gd name="T3" fmla="*/ 0 h 2468"/>
                    <a:gd name="T4" fmla="*/ 2 w 2466"/>
                    <a:gd name="T5" fmla="*/ 0 h 2468"/>
                  </a:gdLst>
                  <a:ahLst/>
                  <a:cxnLst>
                    <a:cxn ang="0">
                      <a:pos x="T0" y="T1"/>
                    </a:cxn>
                    <a:cxn ang="0">
                      <a:pos x="T2" y="T3"/>
                    </a:cxn>
                    <a:cxn ang="0">
                      <a:pos x="T4" y="T5"/>
                    </a:cxn>
                  </a:cxnLst>
                  <a:rect l="0" t="0" r="r" b="b"/>
                  <a:pathLst>
                    <a:path w="2466" h="2468">
                      <a:moveTo>
                        <a:pt x="2466" y="246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0" name="Freeform 464"/>
                <p:cNvSpPr>
                  <a:spLocks/>
                </p:cNvSpPr>
                <p:nvPr/>
              </p:nvSpPr>
              <p:spPr bwMode="auto">
                <a:xfrm>
                  <a:off x="2221" y="2451"/>
                  <a:ext cx="383" cy="385"/>
                </a:xfrm>
                <a:custGeom>
                  <a:avLst/>
                  <a:gdLst>
                    <a:gd name="T0" fmla="*/ 3070 w 3070"/>
                    <a:gd name="T1" fmla="*/ 3074 h 3074"/>
                    <a:gd name="T2" fmla="*/ 0 w 3070"/>
                    <a:gd name="T3" fmla="*/ 0 h 3074"/>
                    <a:gd name="T4" fmla="*/ 2 w 3070"/>
                    <a:gd name="T5" fmla="*/ 0 h 3074"/>
                  </a:gdLst>
                  <a:ahLst/>
                  <a:cxnLst>
                    <a:cxn ang="0">
                      <a:pos x="T0" y="T1"/>
                    </a:cxn>
                    <a:cxn ang="0">
                      <a:pos x="T2" y="T3"/>
                    </a:cxn>
                    <a:cxn ang="0">
                      <a:pos x="T4" y="T5"/>
                    </a:cxn>
                  </a:cxnLst>
                  <a:rect l="0" t="0" r="r" b="b"/>
                  <a:pathLst>
                    <a:path w="3070" h="3074">
                      <a:moveTo>
                        <a:pt x="3070" y="307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1" name="Freeform 465"/>
                <p:cNvSpPr>
                  <a:spLocks/>
                </p:cNvSpPr>
                <p:nvPr/>
              </p:nvSpPr>
              <p:spPr bwMode="auto">
                <a:xfrm>
                  <a:off x="2221" y="2410"/>
                  <a:ext cx="424" cy="426"/>
                </a:xfrm>
                <a:custGeom>
                  <a:avLst/>
                  <a:gdLst>
                    <a:gd name="T0" fmla="*/ 3398 w 3398"/>
                    <a:gd name="T1" fmla="*/ 3401 h 3401"/>
                    <a:gd name="T2" fmla="*/ 0 w 3398"/>
                    <a:gd name="T3" fmla="*/ 0 h 3401"/>
                    <a:gd name="T4" fmla="*/ 2 w 3398"/>
                    <a:gd name="T5" fmla="*/ 0 h 3401"/>
                  </a:gdLst>
                  <a:ahLst/>
                  <a:cxnLst>
                    <a:cxn ang="0">
                      <a:pos x="T0" y="T1"/>
                    </a:cxn>
                    <a:cxn ang="0">
                      <a:pos x="T2" y="T3"/>
                    </a:cxn>
                    <a:cxn ang="0">
                      <a:pos x="T4" y="T5"/>
                    </a:cxn>
                  </a:cxnLst>
                  <a:rect l="0" t="0" r="r" b="b"/>
                  <a:pathLst>
                    <a:path w="3398" h="3401">
                      <a:moveTo>
                        <a:pt x="3398" y="340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2" name="Freeform 466"/>
                <p:cNvSpPr>
                  <a:spLocks/>
                </p:cNvSpPr>
                <p:nvPr/>
              </p:nvSpPr>
              <p:spPr bwMode="auto">
                <a:xfrm>
                  <a:off x="2451" y="2600"/>
                  <a:ext cx="235" cy="236"/>
                </a:xfrm>
                <a:custGeom>
                  <a:avLst/>
                  <a:gdLst>
                    <a:gd name="T0" fmla="*/ 1880 w 1880"/>
                    <a:gd name="T1" fmla="*/ 1881 h 1881"/>
                    <a:gd name="T2" fmla="*/ 0 w 1880"/>
                    <a:gd name="T3" fmla="*/ 0 h 1881"/>
                    <a:gd name="T4" fmla="*/ 1 w 1880"/>
                    <a:gd name="T5" fmla="*/ 0 h 1881"/>
                  </a:gdLst>
                  <a:ahLst/>
                  <a:cxnLst>
                    <a:cxn ang="0">
                      <a:pos x="T0" y="T1"/>
                    </a:cxn>
                    <a:cxn ang="0">
                      <a:pos x="T2" y="T3"/>
                    </a:cxn>
                    <a:cxn ang="0">
                      <a:pos x="T4" y="T5"/>
                    </a:cxn>
                  </a:cxnLst>
                  <a:rect l="0" t="0" r="r" b="b"/>
                  <a:pathLst>
                    <a:path w="1880" h="1881">
                      <a:moveTo>
                        <a:pt x="1880"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3" name="Freeform 467"/>
                <p:cNvSpPr>
                  <a:spLocks/>
                </p:cNvSpPr>
                <p:nvPr/>
              </p:nvSpPr>
              <p:spPr bwMode="auto">
                <a:xfrm>
                  <a:off x="2221" y="2369"/>
                  <a:ext cx="213" cy="214"/>
                </a:xfrm>
                <a:custGeom>
                  <a:avLst/>
                  <a:gdLst>
                    <a:gd name="T0" fmla="*/ 1709 w 1709"/>
                    <a:gd name="T1" fmla="*/ 1710 h 1710"/>
                    <a:gd name="T2" fmla="*/ 0 w 1709"/>
                    <a:gd name="T3" fmla="*/ 0 h 1710"/>
                    <a:gd name="T4" fmla="*/ 2 w 1709"/>
                    <a:gd name="T5" fmla="*/ 0 h 1710"/>
                  </a:gdLst>
                  <a:ahLst/>
                  <a:cxnLst>
                    <a:cxn ang="0">
                      <a:pos x="T0" y="T1"/>
                    </a:cxn>
                    <a:cxn ang="0">
                      <a:pos x="T2" y="T3"/>
                    </a:cxn>
                    <a:cxn ang="0">
                      <a:pos x="T4" y="T5"/>
                    </a:cxn>
                  </a:cxnLst>
                  <a:rect l="0" t="0" r="r" b="b"/>
                  <a:pathLst>
                    <a:path w="1709" h="1710">
                      <a:moveTo>
                        <a:pt x="1709" y="171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4" name="Freeform 468"/>
                <p:cNvSpPr>
                  <a:spLocks/>
                </p:cNvSpPr>
                <p:nvPr/>
              </p:nvSpPr>
              <p:spPr bwMode="auto">
                <a:xfrm>
                  <a:off x="2492" y="2600"/>
                  <a:ext cx="235" cy="236"/>
                </a:xfrm>
                <a:custGeom>
                  <a:avLst/>
                  <a:gdLst>
                    <a:gd name="T0" fmla="*/ 1880 w 1880"/>
                    <a:gd name="T1" fmla="*/ 1881 h 1881"/>
                    <a:gd name="T2" fmla="*/ 0 w 1880"/>
                    <a:gd name="T3" fmla="*/ 0 h 1881"/>
                    <a:gd name="T4" fmla="*/ 2 w 1880"/>
                    <a:gd name="T5" fmla="*/ 0 h 1881"/>
                  </a:gdLst>
                  <a:ahLst/>
                  <a:cxnLst>
                    <a:cxn ang="0">
                      <a:pos x="T0" y="T1"/>
                    </a:cxn>
                    <a:cxn ang="0">
                      <a:pos x="T2" y="T3"/>
                    </a:cxn>
                    <a:cxn ang="0">
                      <a:pos x="T4" y="T5"/>
                    </a:cxn>
                  </a:cxnLst>
                  <a:rect l="0" t="0" r="r" b="b"/>
                  <a:pathLst>
                    <a:path w="1880" h="1881">
                      <a:moveTo>
                        <a:pt x="1880" y="188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5" name="Freeform 469"/>
                <p:cNvSpPr>
                  <a:spLocks/>
                </p:cNvSpPr>
                <p:nvPr/>
              </p:nvSpPr>
              <p:spPr bwMode="auto">
                <a:xfrm>
                  <a:off x="2221" y="2328"/>
                  <a:ext cx="213" cy="214"/>
                </a:xfrm>
                <a:custGeom>
                  <a:avLst/>
                  <a:gdLst>
                    <a:gd name="T0" fmla="*/ 1709 w 1709"/>
                    <a:gd name="T1" fmla="*/ 1711 h 1711"/>
                    <a:gd name="T2" fmla="*/ 0 w 1709"/>
                    <a:gd name="T3" fmla="*/ 0 h 1711"/>
                    <a:gd name="T4" fmla="*/ 2 w 1709"/>
                    <a:gd name="T5" fmla="*/ 0 h 1711"/>
                  </a:gdLst>
                  <a:ahLst/>
                  <a:cxnLst>
                    <a:cxn ang="0">
                      <a:pos x="T0" y="T1"/>
                    </a:cxn>
                    <a:cxn ang="0">
                      <a:pos x="T2" y="T3"/>
                    </a:cxn>
                    <a:cxn ang="0">
                      <a:pos x="T4" y="T5"/>
                    </a:cxn>
                  </a:cxnLst>
                  <a:rect l="0" t="0" r="r" b="b"/>
                  <a:pathLst>
                    <a:path w="1709" h="1711">
                      <a:moveTo>
                        <a:pt x="1709" y="171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6" name="Freeform 470"/>
                <p:cNvSpPr>
                  <a:spLocks/>
                </p:cNvSpPr>
                <p:nvPr/>
              </p:nvSpPr>
              <p:spPr bwMode="auto">
                <a:xfrm>
                  <a:off x="2533" y="2600"/>
                  <a:ext cx="235" cy="236"/>
                </a:xfrm>
                <a:custGeom>
                  <a:avLst/>
                  <a:gdLst>
                    <a:gd name="T0" fmla="*/ 1879 w 1879"/>
                    <a:gd name="T1" fmla="*/ 1881 h 1881"/>
                    <a:gd name="T2" fmla="*/ 0 w 1879"/>
                    <a:gd name="T3" fmla="*/ 0 h 1881"/>
                    <a:gd name="T4" fmla="*/ 1 w 1879"/>
                    <a:gd name="T5" fmla="*/ 0 h 1881"/>
                  </a:gdLst>
                  <a:ahLst/>
                  <a:cxnLst>
                    <a:cxn ang="0">
                      <a:pos x="T0" y="T1"/>
                    </a:cxn>
                    <a:cxn ang="0">
                      <a:pos x="T2" y="T3"/>
                    </a:cxn>
                    <a:cxn ang="0">
                      <a:pos x="T4" y="T5"/>
                    </a:cxn>
                  </a:cxnLst>
                  <a:rect l="0" t="0" r="r" b="b"/>
                  <a:pathLst>
                    <a:path w="1879" h="1881">
                      <a:moveTo>
                        <a:pt x="1879"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7" name="Freeform 471"/>
                <p:cNvSpPr>
                  <a:spLocks/>
                </p:cNvSpPr>
                <p:nvPr/>
              </p:nvSpPr>
              <p:spPr bwMode="auto">
                <a:xfrm>
                  <a:off x="2221" y="2288"/>
                  <a:ext cx="213" cy="213"/>
                </a:xfrm>
                <a:custGeom>
                  <a:avLst/>
                  <a:gdLst>
                    <a:gd name="T0" fmla="*/ 1709 w 1709"/>
                    <a:gd name="T1" fmla="*/ 1711 h 1711"/>
                    <a:gd name="T2" fmla="*/ 0 w 1709"/>
                    <a:gd name="T3" fmla="*/ 0 h 1711"/>
                    <a:gd name="T4" fmla="*/ 2 w 1709"/>
                    <a:gd name="T5" fmla="*/ 0 h 1711"/>
                  </a:gdLst>
                  <a:ahLst/>
                  <a:cxnLst>
                    <a:cxn ang="0">
                      <a:pos x="T0" y="T1"/>
                    </a:cxn>
                    <a:cxn ang="0">
                      <a:pos x="T2" y="T3"/>
                    </a:cxn>
                    <a:cxn ang="0">
                      <a:pos x="T4" y="T5"/>
                    </a:cxn>
                  </a:cxnLst>
                  <a:rect l="0" t="0" r="r" b="b"/>
                  <a:pathLst>
                    <a:path w="1709" h="1711">
                      <a:moveTo>
                        <a:pt x="1709" y="171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8" name="Freeform 472"/>
                <p:cNvSpPr>
                  <a:spLocks/>
                </p:cNvSpPr>
                <p:nvPr/>
              </p:nvSpPr>
              <p:spPr bwMode="auto">
                <a:xfrm>
                  <a:off x="2574" y="2600"/>
                  <a:ext cx="235" cy="236"/>
                </a:xfrm>
                <a:custGeom>
                  <a:avLst/>
                  <a:gdLst>
                    <a:gd name="T0" fmla="*/ 1880 w 1880"/>
                    <a:gd name="T1" fmla="*/ 1881 h 1881"/>
                    <a:gd name="T2" fmla="*/ 0 w 1880"/>
                    <a:gd name="T3" fmla="*/ 0 h 1881"/>
                    <a:gd name="T4" fmla="*/ 1 w 1880"/>
                    <a:gd name="T5" fmla="*/ 0 h 1881"/>
                  </a:gdLst>
                  <a:ahLst/>
                  <a:cxnLst>
                    <a:cxn ang="0">
                      <a:pos x="T0" y="T1"/>
                    </a:cxn>
                    <a:cxn ang="0">
                      <a:pos x="T2" y="T3"/>
                    </a:cxn>
                    <a:cxn ang="0">
                      <a:pos x="T4" y="T5"/>
                    </a:cxn>
                  </a:cxnLst>
                  <a:rect l="0" t="0" r="r" b="b"/>
                  <a:pathLst>
                    <a:path w="1880" h="1881">
                      <a:moveTo>
                        <a:pt x="1880"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49" name="Freeform 473"/>
                <p:cNvSpPr>
                  <a:spLocks/>
                </p:cNvSpPr>
                <p:nvPr/>
              </p:nvSpPr>
              <p:spPr bwMode="auto">
                <a:xfrm>
                  <a:off x="2221" y="2247"/>
                  <a:ext cx="213" cy="213"/>
                </a:xfrm>
                <a:custGeom>
                  <a:avLst/>
                  <a:gdLst>
                    <a:gd name="T0" fmla="*/ 1709 w 1709"/>
                    <a:gd name="T1" fmla="*/ 1709 h 1709"/>
                    <a:gd name="T2" fmla="*/ 0 w 1709"/>
                    <a:gd name="T3" fmla="*/ 0 h 1709"/>
                    <a:gd name="T4" fmla="*/ 2 w 1709"/>
                    <a:gd name="T5" fmla="*/ 0 h 1709"/>
                  </a:gdLst>
                  <a:ahLst/>
                  <a:cxnLst>
                    <a:cxn ang="0">
                      <a:pos x="T0" y="T1"/>
                    </a:cxn>
                    <a:cxn ang="0">
                      <a:pos x="T2" y="T3"/>
                    </a:cxn>
                    <a:cxn ang="0">
                      <a:pos x="T4" y="T5"/>
                    </a:cxn>
                  </a:cxnLst>
                  <a:rect l="0" t="0" r="r" b="b"/>
                  <a:pathLst>
                    <a:path w="1709" h="1709">
                      <a:moveTo>
                        <a:pt x="1709" y="170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0" name="Freeform 474"/>
                <p:cNvSpPr>
                  <a:spLocks/>
                </p:cNvSpPr>
                <p:nvPr/>
              </p:nvSpPr>
              <p:spPr bwMode="auto">
                <a:xfrm>
                  <a:off x="2615" y="2600"/>
                  <a:ext cx="235" cy="236"/>
                </a:xfrm>
                <a:custGeom>
                  <a:avLst/>
                  <a:gdLst>
                    <a:gd name="T0" fmla="*/ 1880 w 1880"/>
                    <a:gd name="T1" fmla="*/ 1881 h 1881"/>
                    <a:gd name="T2" fmla="*/ 0 w 1880"/>
                    <a:gd name="T3" fmla="*/ 0 h 1881"/>
                    <a:gd name="T4" fmla="*/ 1 w 1880"/>
                    <a:gd name="T5" fmla="*/ 0 h 1881"/>
                  </a:gdLst>
                  <a:ahLst/>
                  <a:cxnLst>
                    <a:cxn ang="0">
                      <a:pos x="T0" y="T1"/>
                    </a:cxn>
                    <a:cxn ang="0">
                      <a:pos x="T2" y="T3"/>
                    </a:cxn>
                    <a:cxn ang="0">
                      <a:pos x="T4" y="T5"/>
                    </a:cxn>
                  </a:cxnLst>
                  <a:rect l="0" t="0" r="r" b="b"/>
                  <a:pathLst>
                    <a:path w="1880" h="1881">
                      <a:moveTo>
                        <a:pt x="1880"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1" name="Freeform 475"/>
                <p:cNvSpPr>
                  <a:spLocks/>
                </p:cNvSpPr>
                <p:nvPr/>
              </p:nvSpPr>
              <p:spPr bwMode="auto">
                <a:xfrm>
                  <a:off x="2221" y="2206"/>
                  <a:ext cx="202" cy="203"/>
                </a:xfrm>
                <a:custGeom>
                  <a:avLst/>
                  <a:gdLst>
                    <a:gd name="T0" fmla="*/ 1623 w 1623"/>
                    <a:gd name="T1" fmla="*/ 1626 h 1626"/>
                    <a:gd name="T2" fmla="*/ 0 w 1623"/>
                    <a:gd name="T3" fmla="*/ 0 h 1626"/>
                    <a:gd name="T4" fmla="*/ 2 w 1623"/>
                    <a:gd name="T5" fmla="*/ 0 h 1626"/>
                  </a:gdLst>
                  <a:ahLst/>
                  <a:cxnLst>
                    <a:cxn ang="0">
                      <a:pos x="T0" y="T1"/>
                    </a:cxn>
                    <a:cxn ang="0">
                      <a:pos x="T2" y="T3"/>
                    </a:cxn>
                    <a:cxn ang="0">
                      <a:pos x="T4" y="T5"/>
                    </a:cxn>
                  </a:cxnLst>
                  <a:rect l="0" t="0" r="r" b="b"/>
                  <a:pathLst>
                    <a:path w="1623" h="1626">
                      <a:moveTo>
                        <a:pt x="1623" y="162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2" name="Freeform 476"/>
                <p:cNvSpPr>
                  <a:spLocks/>
                </p:cNvSpPr>
                <p:nvPr/>
              </p:nvSpPr>
              <p:spPr bwMode="auto">
                <a:xfrm>
                  <a:off x="2656" y="2600"/>
                  <a:ext cx="235" cy="236"/>
                </a:xfrm>
                <a:custGeom>
                  <a:avLst/>
                  <a:gdLst>
                    <a:gd name="T0" fmla="*/ 1879 w 1879"/>
                    <a:gd name="T1" fmla="*/ 1881 h 1881"/>
                    <a:gd name="T2" fmla="*/ 0 w 1879"/>
                    <a:gd name="T3" fmla="*/ 0 h 1881"/>
                    <a:gd name="T4" fmla="*/ 1 w 1879"/>
                    <a:gd name="T5" fmla="*/ 0 h 1881"/>
                  </a:gdLst>
                  <a:ahLst/>
                  <a:cxnLst>
                    <a:cxn ang="0">
                      <a:pos x="T0" y="T1"/>
                    </a:cxn>
                    <a:cxn ang="0">
                      <a:pos x="T2" y="T3"/>
                    </a:cxn>
                    <a:cxn ang="0">
                      <a:pos x="T4" y="T5"/>
                    </a:cxn>
                  </a:cxnLst>
                  <a:rect l="0" t="0" r="r" b="b"/>
                  <a:pathLst>
                    <a:path w="1879" h="1881">
                      <a:moveTo>
                        <a:pt x="1879"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3" name="Freeform 477"/>
                <p:cNvSpPr>
                  <a:spLocks/>
                </p:cNvSpPr>
                <p:nvPr/>
              </p:nvSpPr>
              <p:spPr bwMode="auto">
                <a:xfrm>
                  <a:off x="2221" y="2165"/>
                  <a:ext cx="202" cy="203"/>
                </a:xfrm>
                <a:custGeom>
                  <a:avLst/>
                  <a:gdLst>
                    <a:gd name="T0" fmla="*/ 1623 w 1623"/>
                    <a:gd name="T1" fmla="*/ 1624 h 1624"/>
                    <a:gd name="T2" fmla="*/ 0 w 1623"/>
                    <a:gd name="T3" fmla="*/ 0 h 1624"/>
                    <a:gd name="T4" fmla="*/ 2 w 1623"/>
                    <a:gd name="T5" fmla="*/ 0 h 1624"/>
                  </a:gdLst>
                  <a:ahLst/>
                  <a:cxnLst>
                    <a:cxn ang="0">
                      <a:pos x="T0" y="T1"/>
                    </a:cxn>
                    <a:cxn ang="0">
                      <a:pos x="T2" y="T3"/>
                    </a:cxn>
                    <a:cxn ang="0">
                      <a:pos x="T4" y="T5"/>
                    </a:cxn>
                  </a:cxnLst>
                  <a:rect l="0" t="0" r="r" b="b"/>
                  <a:pathLst>
                    <a:path w="1623" h="1624">
                      <a:moveTo>
                        <a:pt x="1623" y="162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4" name="Freeform 478"/>
                <p:cNvSpPr>
                  <a:spLocks/>
                </p:cNvSpPr>
                <p:nvPr/>
              </p:nvSpPr>
              <p:spPr bwMode="auto">
                <a:xfrm>
                  <a:off x="2912" y="2816"/>
                  <a:ext cx="20" cy="20"/>
                </a:xfrm>
                <a:custGeom>
                  <a:avLst/>
                  <a:gdLst>
                    <a:gd name="T0" fmla="*/ 158 w 158"/>
                    <a:gd name="T1" fmla="*/ 158 h 158"/>
                    <a:gd name="T2" fmla="*/ 0 w 158"/>
                    <a:gd name="T3" fmla="*/ 0 h 158"/>
                    <a:gd name="T4" fmla="*/ 1 w 158"/>
                    <a:gd name="T5" fmla="*/ 0 h 158"/>
                  </a:gdLst>
                  <a:ahLst/>
                  <a:cxnLst>
                    <a:cxn ang="0">
                      <a:pos x="T0" y="T1"/>
                    </a:cxn>
                    <a:cxn ang="0">
                      <a:pos x="T2" y="T3"/>
                    </a:cxn>
                    <a:cxn ang="0">
                      <a:pos x="T4" y="T5"/>
                    </a:cxn>
                  </a:cxnLst>
                  <a:rect l="0" t="0" r="r" b="b"/>
                  <a:pathLst>
                    <a:path w="158" h="158">
                      <a:moveTo>
                        <a:pt x="158" y="1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5" name="Freeform 479"/>
                <p:cNvSpPr>
                  <a:spLocks/>
                </p:cNvSpPr>
                <p:nvPr/>
              </p:nvSpPr>
              <p:spPr bwMode="auto">
                <a:xfrm>
                  <a:off x="2221" y="2124"/>
                  <a:ext cx="202" cy="203"/>
                </a:xfrm>
                <a:custGeom>
                  <a:avLst/>
                  <a:gdLst>
                    <a:gd name="T0" fmla="*/ 1623 w 1623"/>
                    <a:gd name="T1" fmla="*/ 1624 h 1624"/>
                    <a:gd name="T2" fmla="*/ 0 w 1623"/>
                    <a:gd name="T3" fmla="*/ 0 h 1624"/>
                    <a:gd name="T4" fmla="*/ 2 w 1623"/>
                    <a:gd name="T5" fmla="*/ 0 h 1624"/>
                  </a:gdLst>
                  <a:ahLst/>
                  <a:cxnLst>
                    <a:cxn ang="0">
                      <a:pos x="T0" y="T1"/>
                    </a:cxn>
                    <a:cxn ang="0">
                      <a:pos x="T2" y="T3"/>
                    </a:cxn>
                    <a:cxn ang="0">
                      <a:pos x="T4" y="T5"/>
                    </a:cxn>
                  </a:cxnLst>
                  <a:rect l="0" t="0" r="r" b="b"/>
                  <a:pathLst>
                    <a:path w="1623" h="1624">
                      <a:moveTo>
                        <a:pt x="1623" y="162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6" name="Freeform 480"/>
                <p:cNvSpPr>
                  <a:spLocks/>
                </p:cNvSpPr>
                <p:nvPr/>
              </p:nvSpPr>
              <p:spPr bwMode="auto">
                <a:xfrm>
                  <a:off x="2697" y="2600"/>
                  <a:ext cx="215" cy="216"/>
                </a:xfrm>
                <a:custGeom>
                  <a:avLst/>
                  <a:gdLst>
                    <a:gd name="T0" fmla="*/ 1721 w 1721"/>
                    <a:gd name="T1" fmla="*/ 1723 h 1723"/>
                    <a:gd name="T2" fmla="*/ 0 w 1721"/>
                    <a:gd name="T3" fmla="*/ 0 h 1723"/>
                    <a:gd name="T4" fmla="*/ 1 w 1721"/>
                    <a:gd name="T5" fmla="*/ 0 h 1723"/>
                  </a:gdLst>
                  <a:ahLst/>
                  <a:cxnLst>
                    <a:cxn ang="0">
                      <a:pos x="T0" y="T1"/>
                    </a:cxn>
                    <a:cxn ang="0">
                      <a:pos x="T2" y="T3"/>
                    </a:cxn>
                    <a:cxn ang="0">
                      <a:pos x="T4" y="T5"/>
                    </a:cxn>
                  </a:cxnLst>
                  <a:rect l="0" t="0" r="r" b="b"/>
                  <a:pathLst>
                    <a:path w="1721" h="1723">
                      <a:moveTo>
                        <a:pt x="1721" y="17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7" name="Freeform 481"/>
                <p:cNvSpPr>
                  <a:spLocks/>
                </p:cNvSpPr>
                <p:nvPr/>
              </p:nvSpPr>
              <p:spPr bwMode="auto">
                <a:xfrm>
                  <a:off x="2912" y="2775"/>
                  <a:ext cx="61" cy="61"/>
                </a:xfrm>
                <a:custGeom>
                  <a:avLst/>
                  <a:gdLst>
                    <a:gd name="T0" fmla="*/ 486 w 486"/>
                    <a:gd name="T1" fmla="*/ 485 h 485"/>
                    <a:gd name="T2" fmla="*/ 0 w 486"/>
                    <a:gd name="T3" fmla="*/ 0 h 485"/>
                    <a:gd name="T4" fmla="*/ 1 w 486"/>
                    <a:gd name="T5" fmla="*/ 0 h 485"/>
                  </a:gdLst>
                  <a:ahLst/>
                  <a:cxnLst>
                    <a:cxn ang="0">
                      <a:pos x="T0" y="T1"/>
                    </a:cxn>
                    <a:cxn ang="0">
                      <a:pos x="T2" y="T3"/>
                    </a:cxn>
                    <a:cxn ang="0">
                      <a:pos x="T4" y="T5"/>
                    </a:cxn>
                  </a:cxnLst>
                  <a:rect l="0" t="0" r="r" b="b"/>
                  <a:pathLst>
                    <a:path w="486" h="485">
                      <a:moveTo>
                        <a:pt x="486" y="4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8" name="Freeform 482"/>
                <p:cNvSpPr>
                  <a:spLocks/>
                </p:cNvSpPr>
                <p:nvPr/>
              </p:nvSpPr>
              <p:spPr bwMode="auto">
                <a:xfrm>
                  <a:off x="2221" y="2083"/>
                  <a:ext cx="202" cy="203"/>
                </a:xfrm>
                <a:custGeom>
                  <a:avLst/>
                  <a:gdLst>
                    <a:gd name="T0" fmla="*/ 1623 w 1623"/>
                    <a:gd name="T1" fmla="*/ 1626 h 1626"/>
                    <a:gd name="T2" fmla="*/ 0 w 1623"/>
                    <a:gd name="T3" fmla="*/ 0 h 1626"/>
                    <a:gd name="T4" fmla="*/ 2 w 1623"/>
                    <a:gd name="T5" fmla="*/ 0 h 1626"/>
                  </a:gdLst>
                  <a:ahLst/>
                  <a:cxnLst>
                    <a:cxn ang="0">
                      <a:pos x="T0" y="T1"/>
                    </a:cxn>
                    <a:cxn ang="0">
                      <a:pos x="T2" y="T3"/>
                    </a:cxn>
                    <a:cxn ang="0">
                      <a:pos x="T4" y="T5"/>
                    </a:cxn>
                  </a:cxnLst>
                  <a:rect l="0" t="0" r="r" b="b"/>
                  <a:pathLst>
                    <a:path w="1623" h="1626">
                      <a:moveTo>
                        <a:pt x="1623" y="162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59" name="Freeform 483"/>
                <p:cNvSpPr>
                  <a:spLocks/>
                </p:cNvSpPr>
                <p:nvPr/>
              </p:nvSpPr>
              <p:spPr bwMode="auto">
                <a:xfrm>
                  <a:off x="2738" y="2600"/>
                  <a:ext cx="174" cy="175"/>
                </a:xfrm>
                <a:custGeom>
                  <a:avLst/>
                  <a:gdLst>
                    <a:gd name="T0" fmla="*/ 1394 w 1394"/>
                    <a:gd name="T1" fmla="*/ 1396 h 1396"/>
                    <a:gd name="T2" fmla="*/ 0 w 1394"/>
                    <a:gd name="T3" fmla="*/ 0 h 1396"/>
                    <a:gd name="T4" fmla="*/ 1 w 1394"/>
                    <a:gd name="T5" fmla="*/ 0 h 1396"/>
                  </a:gdLst>
                  <a:ahLst/>
                  <a:cxnLst>
                    <a:cxn ang="0">
                      <a:pos x="T0" y="T1"/>
                    </a:cxn>
                    <a:cxn ang="0">
                      <a:pos x="T2" y="T3"/>
                    </a:cxn>
                    <a:cxn ang="0">
                      <a:pos x="T4" y="T5"/>
                    </a:cxn>
                  </a:cxnLst>
                  <a:rect l="0" t="0" r="r" b="b"/>
                  <a:pathLst>
                    <a:path w="1394" h="1396">
                      <a:moveTo>
                        <a:pt x="1394" y="13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0" name="Freeform 484"/>
                <p:cNvSpPr>
                  <a:spLocks/>
                </p:cNvSpPr>
                <p:nvPr/>
              </p:nvSpPr>
              <p:spPr bwMode="auto">
                <a:xfrm>
                  <a:off x="2912" y="2734"/>
                  <a:ext cx="102" cy="102"/>
                </a:xfrm>
                <a:custGeom>
                  <a:avLst/>
                  <a:gdLst>
                    <a:gd name="T0" fmla="*/ 813 w 813"/>
                    <a:gd name="T1" fmla="*/ 813 h 813"/>
                    <a:gd name="T2" fmla="*/ 0 w 813"/>
                    <a:gd name="T3" fmla="*/ 0 h 813"/>
                    <a:gd name="T4" fmla="*/ 1 w 813"/>
                    <a:gd name="T5" fmla="*/ 0 h 813"/>
                  </a:gdLst>
                  <a:ahLst/>
                  <a:cxnLst>
                    <a:cxn ang="0">
                      <a:pos x="T0" y="T1"/>
                    </a:cxn>
                    <a:cxn ang="0">
                      <a:pos x="T2" y="T3"/>
                    </a:cxn>
                    <a:cxn ang="0">
                      <a:pos x="T4" y="T5"/>
                    </a:cxn>
                  </a:cxnLst>
                  <a:rect l="0" t="0" r="r" b="b"/>
                  <a:pathLst>
                    <a:path w="813" h="813">
                      <a:moveTo>
                        <a:pt x="813" y="8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1" name="Freeform 485"/>
                <p:cNvSpPr>
                  <a:spLocks/>
                </p:cNvSpPr>
                <p:nvPr/>
              </p:nvSpPr>
              <p:spPr bwMode="auto">
                <a:xfrm>
                  <a:off x="2221" y="2042"/>
                  <a:ext cx="202" cy="203"/>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2" name="Freeform 486"/>
                <p:cNvSpPr>
                  <a:spLocks/>
                </p:cNvSpPr>
                <p:nvPr/>
              </p:nvSpPr>
              <p:spPr bwMode="auto">
                <a:xfrm>
                  <a:off x="2779" y="2600"/>
                  <a:ext cx="133" cy="134"/>
                </a:xfrm>
                <a:custGeom>
                  <a:avLst/>
                  <a:gdLst>
                    <a:gd name="T0" fmla="*/ 1067 w 1067"/>
                    <a:gd name="T1" fmla="*/ 1068 h 1068"/>
                    <a:gd name="T2" fmla="*/ 0 w 1067"/>
                    <a:gd name="T3" fmla="*/ 0 h 1068"/>
                    <a:gd name="T4" fmla="*/ 1 w 1067"/>
                    <a:gd name="T5" fmla="*/ 0 h 1068"/>
                  </a:gdLst>
                  <a:ahLst/>
                  <a:cxnLst>
                    <a:cxn ang="0">
                      <a:pos x="T0" y="T1"/>
                    </a:cxn>
                    <a:cxn ang="0">
                      <a:pos x="T2" y="T3"/>
                    </a:cxn>
                    <a:cxn ang="0">
                      <a:pos x="T4" y="T5"/>
                    </a:cxn>
                  </a:cxnLst>
                  <a:rect l="0" t="0" r="r" b="b"/>
                  <a:pathLst>
                    <a:path w="1067" h="1068">
                      <a:moveTo>
                        <a:pt x="1067" y="10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3" name="Freeform 487"/>
                <p:cNvSpPr>
                  <a:spLocks/>
                </p:cNvSpPr>
                <p:nvPr/>
              </p:nvSpPr>
              <p:spPr bwMode="auto">
                <a:xfrm>
                  <a:off x="2912" y="2693"/>
                  <a:ext cx="142" cy="143"/>
                </a:xfrm>
                <a:custGeom>
                  <a:avLst/>
                  <a:gdLst>
                    <a:gd name="T0" fmla="*/ 1140 w 1140"/>
                    <a:gd name="T1" fmla="*/ 1141 h 1141"/>
                    <a:gd name="T2" fmla="*/ 0 w 1140"/>
                    <a:gd name="T3" fmla="*/ 0 h 1141"/>
                    <a:gd name="T4" fmla="*/ 1 w 1140"/>
                    <a:gd name="T5" fmla="*/ 0 h 1141"/>
                  </a:gdLst>
                  <a:ahLst/>
                  <a:cxnLst>
                    <a:cxn ang="0">
                      <a:pos x="T0" y="T1"/>
                    </a:cxn>
                    <a:cxn ang="0">
                      <a:pos x="T2" y="T3"/>
                    </a:cxn>
                    <a:cxn ang="0">
                      <a:pos x="T4" y="T5"/>
                    </a:cxn>
                  </a:cxnLst>
                  <a:rect l="0" t="0" r="r" b="b"/>
                  <a:pathLst>
                    <a:path w="1140" h="1141">
                      <a:moveTo>
                        <a:pt x="1140" y="11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4" name="Freeform 488"/>
                <p:cNvSpPr>
                  <a:spLocks/>
                </p:cNvSpPr>
                <p:nvPr/>
              </p:nvSpPr>
              <p:spPr bwMode="auto">
                <a:xfrm>
                  <a:off x="2221" y="2001"/>
                  <a:ext cx="202" cy="203"/>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5" name="Freeform 489"/>
                <p:cNvSpPr>
                  <a:spLocks/>
                </p:cNvSpPr>
                <p:nvPr/>
              </p:nvSpPr>
              <p:spPr bwMode="auto">
                <a:xfrm>
                  <a:off x="2819" y="2600"/>
                  <a:ext cx="93" cy="93"/>
                </a:xfrm>
                <a:custGeom>
                  <a:avLst/>
                  <a:gdLst>
                    <a:gd name="T0" fmla="*/ 739 w 739"/>
                    <a:gd name="T1" fmla="*/ 740 h 740"/>
                    <a:gd name="T2" fmla="*/ 0 w 739"/>
                    <a:gd name="T3" fmla="*/ 0 h 740"/>
                    <a:gd name="T4" fmla="*/ 1 w 739"/>
                    <a:gd name="T5" fmla="*/ 0 h 740"/>
                  </a:gdLst>
                  <a:ahLst/>
                  <a:cxnLst>
                    <a:cxn ang="0">
                      <a:pos x="T0" y="T1"/>
                    </a:cxn>
                    <a:cxn ang="0">
                      <a:pos x="T2" y="T3"/>
                    </a:cxn>
                    <a:cxn ang="0">
                      <a:pos x="T4" y="T5"/>
                    </a:cxn>
                  </a:cxnLst>
                  <a:rect l="0" t="0" r="r" b="b"/>
                  <a:pathLst>
                    <a:path w="739" h="740">
                      <a:moveTo>
                        <a:pt x="739" y="7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6" name="Freeform 490"/>
                <p:cNvSpPr>
                  <a:spLocks/>
                </p:cNvSpPr>
                <p:nvPr/>
              </p:nvSpPr>
              <p:spPr bwMode="auto">
                <a:xfrm>
                  <a:off x="2912" y="2652"/>
                  <a:ext cx="183" cy="184"/>
                </a:xfrm>
                <a:custGeom>
                  <a:avLst/>
                  <a:gdLst>
                    <a:gd name="T0" fmla="*/ 1468 w 1468"/>
                    <a:gd name="T1" fmla="*/ 1469 h 1469"/>
                    <a:gd name="T2" fmla="*/ 0 w 1468"/>
                    <a:gd name="T3" fmla="*/ 0 h 1469"/>
                    <a:gd name="T4" fmla="*/ 1 w 1468"/>
                    <a:gd name="T5" fmla="*/ 0 h 1469"/>
                  </a:gdLst>
                  <a:ahLst/>
                  <a:cxnLst>
                    <a:cxn ang="0">
                      <a:pos x="T0" y="T1"/>
                    </a:cxn>
                    <a:cxn ang="0">
                      <a:pos x="T2" y="T3"/>
                    </a:cxn>
                    <a:cxn ang="0">
                      <a:pos x="T4" y="T5"/>
                    </a:cxn>
                  </a:cxnLst>
                  <a:rect l="0" t="0" r="r" b="b"/>
                  <a:pathLst>
                    <a:path w="1468" h="1469">
                      <a:moveTo>
                        <a:pt x="1468" y="14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7" name="Freeform 491"/>
                <p:cNvSpPr>
                  <a:spLocks/>
                </p:cNvSpPr>
                <p:nvPr/>
              </p:nvSpPr>
              <p:spPr bwMode="auto">
                <a:xfrm>
                  <a:off x="2221" y="1960"/>
                  <a:ext cx="202" cy="203"/>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8" name="Freeform 492"/>
                <p:cNvSpPr>
                  <a:spLocks/>
                </p:cNvSpPr>
                <p:nvPr/>
              </p:nvSpPr>
              <p:spPr bwMode="auto">
                <a:xfrm>
                  <a:off x="2860" y="2600"/>
                  <a:ext cx="52" cy="52"/>
                </a:xfrm>
                <a:custGeom>
                  <a:avLst/>
                  <a:gdLst>
                    <a:gd name="T0" fmla="*/ 412 w 412"/>
                    <a:gd name="T1" fmla="*/ 412 h 412"/>
                    <a:gd name="T2" fmla="*/ 0 w 412"/>
                    <a:gd name="T3" fmla="*/ 0 h 412"/>
                    <a:gd name="T4" fmla="*/ 1 w 412"/>
                    <a:gd name="T5" fmla="*/ 0 h 412"/>
                  </a:gdLst>
                  <a:ahLst/>
                  <a:cxnLst>
                    <a:cxn ang="0">
                      <a:pos x="T0" y="T1"/>
                    </a:cxn>
                    <a:cxn ang="0">
                      <a:pos x="T2" y="T3"/>
                    </a:cxn>
                    <a:cxn ang="0">
                      <a:pos x="T4" y="T5"/>
                    </a:cxn>
                  </a:cxnLst>
                  <a:rect l="0" t="0" r="r" b="b"/>
                  <a:pathLst>
                    <a:path w="412" h="412">
                      <a:moveTo>
                        <a:pt x="412" y="4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69" name="Freeform 493"/>
                <p:cNvSpPr>
                  <a:spLocks/>
                </p:cNvSpPr>
                <p:nvPr/>
              </p:nvSpPr>
              <p:spPr bwMode="auto">
                <a:xfrm>
                  <a:off x="2912" y="2611"/>
                  <a:ext cx="224" cy="225"/>
                </a:xfrm>
                <a:custGeom>
                  <a:avLst/>
                  <a:gdLst>
                    <a:gd name="T0" fmla="*/ 1795 w 1795"/>
                    <a:gd name="T1" fmla="*/ 1796 h 1796"/>
                    <a:gd name="T2" fmla="*/ 0 w 1795"/>
                    <a:gd name="T3" fmla="*/ 0 h 1796"/>
                    <a:gd name="T4" fmla="*/ 1 w 1795"/>
                    <a:gd name="T5" fmla="*/ 0 h 1796"/>
                  </a:gdLst>
                  <a:ahLst/>
                  <a:cxnLst>
                    <a:cxn ang="0">
                      <a:pos x="T0" y="T1"/>
                    </a:cxn>
                    <a:cxn ang="0">
                      <a:pos x="T2" y="T3"/>
                    </a:cxn>
                    <a:cxn ang="0">
                      <a:pos x="T4" y="T5"/>
                    </a:cxn>
                  </a:cxnLst>
                  <a:rect l="0" t="0" r="r" b="b"/>
                  <a:pathLst>
                    <a:path w="1795" h="1796">
                      <a:moveTo>
                        <a:pt x="1795" y="17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0" name="Freeform 494"/>
                <p:cNvSpPr>
                  <a:spLocks/>
                </p:cNvSpPr>
                <p:nvPr/>
              </p:nvSpPr>
              <p:spPr bwMode="auto">
                <a:xfrm>
                  <a:off x="2221" y="1919"/>
                  <a:ext cx="202" cy="203"/>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1" name="Freeform 495"/>
                <p:cNvSpPr>
                  <a:spLocks/>
                </p:cNvSpPr>
                <p:nvPr/>
              </p:nvSpPr>
              <p:spPr bwMode="auto">
                <a:xfrm>
                  <a:off x="2901" y="2600"/>
                  <a:ext cx="11" cy="11"/>
                </a:xfrm>
                <a:custGeom>
                  <a:avLst/>
                  <a:gdLst>
                    <a:gd name="T0" fmla="*/ 85 w 85"/>
                    <a:gd name="T1" fmla="*/ 85 h 85"/>
                    <a:gd name="T2" fmla="*/ 0 w 85"/>
                    <a:gd name="T3" fmla="*/ 0 h 85"/>
                    <a:gd name="T4" fmla="*/ 1 w 85"/>
                    <a:gd name="T5" fmla="*/ 0 h 85"/>
                  </a:gdLst>
                  <a:ahLst/>
                  <a:cxnLst>
                    <a:cxn ang="0">
                      <a:pos x="T0" y="T1"/>
                    </a:cxn>
                    <a:cxn ang="0">
                      <a:pos x="T2" y="T3"/>
                    </a:cxn>
                    <a:cxn ang="0">
                      <a:pos x="T4" y="T5"/>
                    </a:cxn>
                  </a:cxnLst>
                  <a:rect l="0" t="0" r="r" b="b"/>
                  <a:pathLst>
                    <a:path w="85" h="85">
                      <a:moveTo>
                        <a:pt x="85" y="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2" name="Freeform 496"/>
                <p:cNvSpPr>
                  <a:spLocks/>
                </p:cNvSpPr>
                <p:nvPr/>
              </p:nvSpPr>
              <p:spPr bwMode="auto">
                <a:xfrm>
                  <a:off x="2942" y="2600"/>
                  <a:ext cx="235" cy="236"/>
                </a:xfrm>
                <a:custGeom>
                  <a:avLst/>
                  <a:gdLst>
                    <a:gd name="T0" fmla="*/ 1880 w 1880"/>
                    <a:gd name="T1" fmla="*/ 1881 h 1881"/>
                    <a:gd name="T2" fmla="*/ 0 w 1880"/>
                    <a:gd name="T3" fmla="*/ 0 h 1881"/>
                    <a:gd name="T4" fmla="*/ 2 w 1880"/>
                    <a:gd name="T5" fmla="*/ 0 h 1881"/>
                  </a:gdLst>
                  <a:ahLst/>
                  <a:cxnLst>
                    <a:cxn ang="0">
                      <a:pos x="T0" y="T1"/>
                    </a:cxn>
                    <a:cxn ang="0">
                      <a:pos x="T2" y="T3"/>
                    </a:cxn>
                    <a:cxn ang="0">
                      <a:pos x="T4" y="T5"/>
                    </a:cxn>
                  </a:cxnLst>
                  <a:rect l="0" t="0" r="r" b="b"/>
                  <a:pathLst>
                    <a:path w="1880" h="1881">
                      <a:moveTo>
                        <a:pt x="1880" y="188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3" name="Freeform 497"/>
                <p:cNvSpPr>
                  <a:spLocks/>
                </p:cNvSpPr>
                <p:nvPr/>
              </p:nvSpPr>
              <p:spPr bwMode="auto">
                <a:xfrm>
                  <a:off x="2221" y="1878"/>
                  <a:ext cx="202" cy="203"/>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4" name="Freeform 498"/>
                <p:cNvSpPr>
                  <a:spLocks/>
                </p:cNvSpPr>
                <p:nvPr/>
              </p:nvSpPr>
              <p:spPr bwMode="auto">
                <a:xfrm>
                  <a:off x="2983" y="2600"/>
                  <a:ext cx="235" cy="236"/>
                </a:xfrm>
                <a:custGeom>
                  <a:avLst/>
                  <a:gdLst>
                    <a:gd name="T0" fmla="*/ 1879 w 1879"/>
                    <a:gd name="T1" fmla="*/ 1881 h 1881"/>
                    <a:gd name="T2" fmla="*/ 0 w 1879"/>
                    <a:gd name="T3" fmla="*/ 0 h 1881"/>
                    <a:gd name="T4" fmla="*/ 1 w 1879"/>
                    <a:gd name="T5" fmla="*/ 0 h 1881"/>
                  </a:gdLst>
                  <a:ahLst/>
                  <a:cxnLst>
                    <a:cxn ang="0">
                      <a:pos x="T0" y="T1"/>
                    </a:cxn>
                    <a:cxn ang="0">
                      <a:pos x="T2" y="T3"/>
                    </a:cxn>
                    <a:cxn ang="0">
                      <a:pos x="T4" y="T5"/>
                    </a:cxn>
                  </a:cxnLst>
                  <a:rect l="0" t="0" r="r" b="b"/>
                  <a:pathLst>
                    <a:path w="1879" h="1881">
                      <a:moveTo>
                        <a:pt x="1879"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5" name="Freeform 499"/>
                <p:cNvSpPr>
                  <a:spLocks/>
                </p:cNvSpPr>
                <p:nvPr/>
              </p:nvSpPr>
              <p:spPr bwMode="auto">
                <a:xfrm>
                  <a:off x="2221" y="1837"/>
                  <a:ext cx="202" cy="203"/>
                </a:xfrm>
                <a:custGeom>
                  <a:avLst/>
                  <a:gdLst>
                    <a:gd name="T0" fmla="*/ 1623 w 1623"/>
                    <a:gd name="T1" fmla="*/ 1624 h 1624"/>
                    <a:gd name="T2" fmla="*/ 0 w 1623"/>
                    <a:gd name="T3" fmla="*/ 0 h 1624"/>
                    <a:gd name="T4" fmla="*/ 2 w 1623"/>
                    <a:gd name="T5" fmla="*/ 0 h 1624"/>
                  </a:gdLst>
                  <a:ahLst/>
                  <a:cxnLst>
                    <a:cxn ang="0">
                      <a:pos x="T0" y="T1"/>
                    </a:cxn>
                    <a:cxn ang="0">
                      <a:pos x="T2" y="T3"/>
                    </a:cxn>
                    <a:cxn ang="0">
                      <a:pos x="T4" y="T5"/>
                    </a:cxn>
                  </a:cxnLst>
                  <a:rect l="0" t="0" r="r" b="b"/>
                  <a:pathLst>
                    <a:path w="1623" h="1624">
                      <a:moveTo>
                        <a:pt x="1623" y="162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6" name="Freeform 500"/>
                <p:cNvSpPr>
                  <a:spLocks/>
                </p:cNvSpPr>
                <p:nvPr/>
              </p:nvSpPr>
              <p:spPr bwMode="auto">
                <a:xfrm>
                  <a:off x="3024" y="2600"/>
                  <a:ext cx="235" cy="236"/>
                </a:xfrm>
                <a:custGeom>
                  <a:avLst/>
                  <a:gdLst>
                    <a:gd name="T0" fmla="*/ 1880 w 1880"/>
                    <a:gd name="T1" fmla="*/ 1881 h 1881"/>
                    <a:gd name="T2" fmla="*/ 0 w 1880"/>
                    <a:gd name="T3" fmla="*/ 0 h 1881"/>
                    <a:gd name="T4" fmla="*/ 1 w 1880"/>
                    <a:gd name="T5" fmla="*/ 0 h 1881"/>
                  </a:gdLst>
                  <a:ahLst/>
                  <a:cxnLst>
                    <a:cxn ang="0">
                      <a:pos x="T0" y="T1"/>
                    </a:cxn>
                    <a:cxn ang="0">
                      <a:pos x="T2" y="T3"/>
                    </a:cxn>
                    <a:cxn ang="0">
                      <a:pos x="T4" y="T5"/>
                    </a:cxn>
                  </a:cxnLst>
                  <a:rect l="0" t="0" r="r" b="b"/>
                  <a:pathLst>
                    <a:path w="1880" h="1881">
                      <a:moveTo>
                        <a:pt x="1880"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7" name="Freeform 501"/>
                <p:cNvSpPr>
                  <a:spLocks/>
                </p:cNvSpPr>
                <p:nvPr/>
              </p:nvSpPr>
              <p:spPr bwMode="auto">
                <a:xfrm>
                  <a:off x="2221" y="1796"/>
                  <a:ext cx="202" cy="203"/>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8" name="Freeform 502"/>
                <p:cNvSpPr>
                  <a:spLocks/>
                </p:cNvSpPr>
                <p:nvPr/>
              </p:nvSpPr>
              <p:spPr bwMode="auto">
                <a:xfrm>
                  <a:off x="3065" y="2600"/>
                  <a:ext cx="202" cy="202"/>
                </a:xfrm>
                <a:custGeom>
                  <a:avLst/>
                  <a:gdLst>
                    <a:gd name="T0" fmla="*/ 1615 w 1615"/>
                    <a:gd name="T1" fmla="*/ 1615 h 1615"/>
                    <a:gd name="T2" fmla="*/ 0 w 1615"/>
                    <a:gd name="T3" fmla="*/ 0 h 1615"/>
                    <a:gd name="T4" fmla="*/ 1 w 1615"/>
                    <a:gd name="T5" fmla="*/ 0 h 1615"/>
                  </a:gdLst>
                  <a:ahLst/>
                  <a:cxnLst>
                    <a:cxn ang="0">
                      <a:pos x="T0" y="T1"/>
                    </a:cxn>
                    <a:cxn ang="0">
                      <a:pos x="T2" y="T3"/>
                    </a:cxn>
                    <a:cxn ang="0">
                      <a:pos x="T4" y="T5"/>
                    </a:cxn>
                  </a:cxnLst>
                  <a:rect l="0" t="0" r="r" b="b"/>
                  <a:pathLst>
                    <a:path w="1615" h="1615">
                      <a:moveTo>
                        <a:pt x="1615" y="161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79" name="Freeform 503"/>
                <p:cNvSpPr>
                  <a:spLocks/>
                </p:cNvSpPr>
                <p:nvPr/>
              </p:nvSpPr>
              <p:spPr bwMode="auto">
                <a:xfrm>
                  <a:off x="2221" y="1755"/>
                  <a:ext cx="202" cy="203"/>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0" name="Freeform 504"/>
                <p:cNvSpPr>
                  <a:spLocks/>
                </p:cNvSpPr>
                <p:nvPr/>
              </p:nvSpPr>
              <p:spPr bwMode="auto">
                <a:xfrm>
                  <a:off x="3106" y="2600"/>
                  <a:ext cx="200" cy="201"/>
                </a:xfrm>
                <a:custGeom>
                  <a:avLst/>
                  <a:gdLst>
                    <a:gd name="T0" fmla="*/ 1602 w 1602"/>
                    <a:gd name="T1" fmla="*/ 1604 h 1604"/>
                    <a:gd name="T2" fmla="*/ 0 w 1602"/>
                    <a:gd name="T3" fmla="*/ 0 h 1604"/>
                    <a:gd name="T4" fmla="*/ 1 w 1602"/>
                    <a:gd name="T5" fmla="*/ 0 h 1604"/>
                  </a:gdLst>
                  <a:ahLst/>
                  <a:cxnLst>
                    <a:cxn ang="0">
                      <a:pos x="T0" y="T1"/>
                    </a:cxn>
                    <a:cxn ang="0">
                      <a:pos x="T2" y="T3"/>
                    </a:cxn>
                    <a:cxn ang="0">
                      <a:pos x="T4" y="T5"/>
                    </a:cxn>
                  </a:cxnLst>
                  <a:rect l="0" t="0" r="r" b="b"/>
                  <a:pathLst>
                    <a:path w="1602" h="1604">
                      <a:moveTo>
                        <a:pt x="1602"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1" name="Freeform 505"/>
                <p:cNvSpPr>
                  <a:spLocks/>
                </p:cNvSpPr>
                <p:nvPr/>
              </p:nvSpPr>
              <p:spPr bwMode="auto">
                <a:xfrm>
                  <a:off x="2227" y="1720"/>
                  <a:ext cx="207" cy="208"/>
                </a:xfrm>
                <a:custGeom>
                  <a:avLst/>
                  <a:gdLst>
                    <a:gd name="T0" fmla="*/ 1658 w 1658"/>
                    <a:gd name="T1" fmla="*/ 1660 h 1660"/>
                    <a:gd name="T2" fmla="*/ 0 w 1658"/>
                    <a:gd name="T3" fmla="*/ 0 h 1660"/>
                    <a:gd name="T4" fmla="*/ 1 w 1658"/>
                    <a:gd name="T5" fmla="*/ 0 h 1660"/>
                  </a:gdLst>
                  <a:ahLst/>
                  <a:cxnLst>
                    <a:cxn ang="0">
                      <a:pos x="T0" y="T1"/>
                    </a:cxn>
                    <a:cxn ang="0">
                      <a:pos x="T2" y="T3"/>
                    </a:cxn>
                    <a:cxn ang="0">
                      <a:pos x="T4" y="T5"/>
                    </a:cxn>
                  </a:cxnLst>
                  <a:rect l="0" t="0" r="r" b="b"/>
                  <a:pathLst>
                    <a:path w="1658" h="1660">
                      <a:moveTo>
                        <a:pt x="1658" y="16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2" name="Freeform 506"/>
                <p:cNvSpPr>
                  <a:spLocks/>
                </p:cNvSpPr>
                <p:nvPr/>
              </p:nvSpPr>
              <p:spPr bwMode="auto">
                <a:xfrm>
                  <a:off x="3147" y="2600"/>
                  <a:ext cx="200" cy="201"/>
                </a:xfrm>
                <a:custGeom>
                  <a:avLst/>
                  <a:gdLst>
                    <a:gd name="T0" fmla="*/ 1602 w 1602"/>
                    <a:gd name="T1" fmla="*/ 1604 h 1604"/>
                    <a:gd name="T2" fmla="*/ 0 w 1602"/>
                    <a:gd name="T3" fmla="*/ 0 h 1604"/>
                    <a:gd name="T4" fmla="*/ 1 w 1602"/>
                    <a:gd name="T5" fmla="*/ 0 h 1604"/>
                  </a:gdLst>
                  <a:ahLst/>
                  <a:cxnLst>
                    <a:cxn ang="0">
                      <a:pos x="T0" y="T1"/>
                    </a:cxn>
                    <a:cxn ang="0">
                      <a:pos x="T2" y="T3"/>
                    </a:cxn>
                    <a:cxn ang="0">
                      <a:pos x="T4" y="T5"/>
                    </a:cxn>
                  </a:cxnLst>
                  <a:rect l="0" t="0" r="r" b="b"/>
                  <a:pathLst>
                    <a:path w="1602" h="1604">
                      <a:moveTo>
                        <a:pt x="1602"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3" name="Freeform 507"/>
                <p:cNvSpPr>
                  <a:spLocks/>
                </p:cNvSpPr>
                <p:nvPr/>
              </p:nvSpPr>
              <p:spPr bwMode="auto">
                <a:xfrm>
                  <a:off x="2264" y="1716"/>
                  <a:ext cx="170" cy="171"/>
                </a:xfrm>
                <a:custGeom>
                  <a:avLst/>
                  <a:gdLst>
                    <a:gd name="T0" fmla="*/ 1365 w 1365"/>
                    <a:gd name="T1" fmla="*/ 1366 h 1366"/>
                    <a:gd name="T2" fmla="*/ 0 w 1365"/>
                    <a:gd name="T3" fmla="*/ 0 h 1366"/>
                    <a:gd name="T4" fmla="*/ 1 w 1365"/>
                    <a:gd name="T5" fmla="*/ 0 h 1366"/>
                  </a:gdLst>
                  <a:ahLst/>
                  <a:cxnLst>
                    <a:cxn ang="0">
                      <a:pos x="T0" y="T1"/>
                    </a:cxn>
                    <a:cxn ang="0">
                      <a:pos x="T2" y="T3"/>
                    </a:cxn>
                    <a:cxn ang="0">
                      <a:pos x="T4" y="T5"/>
                    </a:cxn>
                  </a:cxnLst>
                  <a:rect l="0" t="0" r="r" b="b"/>
                  <a:pathLst>
                    <a:path w="1365" h="1366">
                      <a:moveTo>
                        <a:pt x="1365" y="136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4" name="Freeform 508"/>
                <p:cNvSpPr>
                  <a:spLocks/>
                </p:cNvSpPr>
                <p:nvPr/>
              </p:nvSpPr>
              <p:spPr bwMode="auto">
                <a:xfrm>
                  <a:off x="3188" y="2600"/>
                  <a:ext cx="200"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5" name="Freeform 509"/>
                <p:cNvSpPr>
                  <a:spLocks/>
                </p:cNvSpPr>
                <p:nvPr/>
              </p:nvSpPr>
              <p:spPr bwMode="auto">
                <a:xfrm>
                  <a:off x="2305" y="1716"/>
                  <a:ext cx="129" cy="130"/>
                </a:xfrm>
                <a:custGeom>
                  <a:avLst/>
                  <a:gdLst>
                    <a:gd name="T0" fmla="*/ 1038 w 1038"/>
                    <a:gd name="T1" fmla="*/ 1039 h 1039"/>
                    <a:gd name="T2" fmla="*/ 0 w 1038"/>
                    <a:gd name="T3" fmla="*/ 0 h 1039"/>
                    <a:gd name="T4" fmla="*/ 1 w 1038"/>
                    <a:gd name="T5" fmla="*/ 0 h 1039"/>
                  </a:gdLst>
                  <a:ahLst/>
                  <a:cxnLst>
                    <a:cxn ang="0">
                      <a:pos x="T0" y="T1"/>
                    </a:cxn>
                    <a:cxn ang="0">
                      <a:pos x="T2" y="T3"/>
                    </a:cxn>
                    <a:cxn ang="0">
                      <a:pos x="T4" y="T5"/>
                    </a:cxn>
                  </a:cxnLst>
                  <a:rect l="0" t="0" r="r" b="b"/>
                  <a:pathLst>
                    <a:path w="1038" h="1039">
                      <a:moveTo>
                        <a:pt x="1038" y="103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6" name="Freeform 510"/>
                <p:cNvSpPr>
                  <a:spLocks/>
                </p:cNvSpPr>
                <p:nvPr/>
              </p:nvSpPr>
              <p:spPr bwMode="auto">
                <a:xfrm>
                  <a:off x="3229" y="2600"/>
                  <a:ext cx="200"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7" name="Freeform 511"/>
                <p:cNvSpPr>
                  <a:spLocks/>
                </p:cNvSpPr>
                <p:nvPr/>
              </p:nvSpPr>
              <p:spPr bwMode="auto">
                <a:xfrm>
                  <a:off x="2345" y="1716"/>
                  <a:ext cx="89" cy="89"/>
                </a:xfrm>
                <a:custGeom>
                  <a:avLst/>
                  <a:gdLst>
                    <a:gd name="T0" fmla="*/ 710 w 710"/>
                    <a:gd name="T1" fmla="*/ 711 h 711"/>
                    <a:gd name="T2" fmla="*/ 0 w 710"/>
                    <a:gd name="T3" fmla="*/ 0 h 711"/>
                    <a:gd name="T4" fmla="*/ 1 w 710"/>
                    <a:gd name="T5" fmla="*/ 0 h 711"/>
                  </a:gdLst>
                  <a:ahLst/>
                  <a:cxnLst>
                    <a:cxn ang="0">
                      <a:pos x="T0" y="T1"/>
                    </a:cxn>
                    <a:cxn ang="0">
                      <a:pos x="T2" y="T3"/>
                    </a:cxn>
                    <a:cxn ang="0">
                      <a:pos x="T4" y="T5"/>
                    </a:cxn>
                  </a:cxnLst>
                  <a:rect l="0" t="0" r="r" b="b"/>
                  <a:pathLst>
                    <a:path w="710" h="711">
                      <a:moveTo>
                        <a:pt x="710" y="7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8" name="Freeform 512"/>
                <p:cNvSpPr>
                  <a:spLocks/>
                </p:cNvSpPr>
                <p:nvPr/>
              </p:nvSpPr>
              <p:spPr bwMode="auto">
                <a:xfrm>
                  <a:off x="3269" y="2600"/>
                  <a:ext cx="201"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89" name="Freeform 513"/>
                <p:cNvSpPr>
                  <a:spLocks/>
                </p:cNvSpPr>
                <p:nvPr/>
              </p:nvSpPr>
              <p:spPr bwMode="auto">
                <a:xfrm>
                  <a:off x="2386" y="1716"/>
                  <a:ext cx="48" cy="48"/>
                </a:xfrm>
                <a:custGeom>
                  <a:avLst/>
                  <a:gdLst>
                    <a:gd name="T0" fmla="*/ 383 w 383"/>
                    <a:gd name="T1" fmla="*/ 383 h 383"/>
                    <a:gd name="T2" fmla="*/ 0 w 383"/>
                    <a:gd name="T3" fmla="*/ 0 h 383"/>
                    <a:gd name="T4" fmla="*/ 1 w 383"/>
                    <a:gd name="T5" fmla="*/ 0 h 383"/>
                  </a:gdLst>
                  <a:ahLst/>
                  <a:cxnLst>
                    <a:cxn ang="0">
                      <a:pos x="T0" y="T1"/>
                    </a:cxn>
                    <a:cxn ang="0">
                      <a:pos x="T2" y="T3"/>
                    </a:cxn>
                    <a:cxn ang="0">
                      <a:pos x="T4" y="T5"/>
                    </a:cxn>
                  </a:cxnLst>
                  <a:rect l="0" t="0" r="r" b="b"/>
                  <a:pathLst>
                    <a:path w="383" h="383">
                      <a:moveTo>
                        <a:pt x="383"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0" name="Freeform 514"/>
                <p:cNvSpPr>
                  <a:spLocks/>
                </p:cNvSpPr>
                <p:nvPr/>
              </p:nvSpPr>
              <p:spPr bwMode="auto">
                <a:xfrm>
                  <a:off x="3310" y="2600"/>
                  <a:ext cx="201" cy="201"/>
                </a:xfrm>
                <a:custGeom>
                  <a:avLst/>
                  <a:gdLst>
                    <a:gd name="T0" fmla="*/ 1604 w 1604"/>
                    <a:gd name="T1" fmla="*/ 1604 h 1604"/>
                    <a:gd name="T2" fmla="*/ 0 w 1604"/>
                    <a:gd name="T3" fmla="*/ 0 h 1604"/>
                    <a:gd name="T4" fmla="*/ 1 w 1604"/>
                    <a:gd name="T5" fmla="*/ 0 h 1604"/>
                  </a:gdLst>
                  <a:ahLst/>
                  <a:cxnLst>
                    <a:cxn ang="0">
                      <a:pos x="T0" y="T1"/>
                    </a:cxn>
                    <a:cxn ang="0">
                      <a:pos x="T2" y="T3"/>
                    </a:cxn>
                    <a:cxn ang="0">
                      <a:pos x="T4" y="T5"/>
                    </a:cxn>
                  </a:cxnLst>
                  <a:rect l="0" t="0" r="r" b="b"/>
                  <a:pathLst>
                    <a:path w="1604" h="1604">
                      <a:moveTo>
                        <a:pt x="1604"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1" name="Freeform 515"/>
                <p:cNvSpPr>
                  <a:spLocks/>
                </p:cNvSpPr>
                <p:nvPr/>
              </p:nvSpPr>
              <p:spPr bwMode="auto">
                <a:xfrm>
                  <a:off x="2427" y="1716"/>
                  <a:ext cx="7" cy="7"/>
                </a:xfrm>
                <a:custGeom>
                  <a:avLst/>
                  <a:gdLst>
                    <a:gd name="T0" fmla="*/ 56 w 56"/>
                    <a:gd name="T1" fmla="*/ 56 h 56"/>
                    <a:gd name="T2" fmla="*/ 0 w 56"/>
                    <a:gd name="T3" fmla="*/ 0 h 56"/>
                    <a:gd name="T4" fmla="*/ 1 w 56"/>
                    <a:gd name="T5" fmla="*/ 0 h 56"/>
                  </a:gdLst>
                  <a:ahLst/>
                  <a:cxnLst>
                    <a:cxn ang="0">
                      <a:pos x="T0" y="T1"/>
                    </a:cxn>
                    <a:cxn ang="0">
                      <a:pos x="T2" y="T3"/>
                    </a:cxn>
                    <a:cxn ang="0">
                      <a:pos x="T4" y="T5"/>
                    </a:cxn>
                  </a:cxnLst>
                  <a:rect l="0" t="0" r="r" b="b"/>
                  <a:pathLst>
                    <a:path w="56" h="56">
                      <a:moveTo>
                        <a:pt x="56" y="5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2" name="Freeform 516"/>
                <p:cNvSpPr>
                  <a:spLocks/>
                </p:cNvSpPr>
                <p:nvPr/>
              </p:nvSpPr>
              <p:spPr bwMode="auto">
                <a:xfrm>
                  <a:off x="3351" y="2600"/>
                  <a:ext cx="201" cy="201"/>
                </a:xfrm>
                <a:custGeom>
                  <a:avLst/>
                  <a:gdLst>
                    <a:gd name="T0" fmla="*/ 1604 w 1604"/>
                    <a:gd name="T1" fmla="*/ 1604 h 1604"/>
                    <a:gd name="T2" fmla="*/ 0 w 1604"/>
                    <a:gd name="T3" fmla="*/ 0 h 1604"/>
                    <a:gd name="T4" fmla="*/ 1 w 1604"/>
                    <a:gd name="T5" fmla="*/ 0 h 1604"/>
                  </a:gdLst>
                  <a:ahLst/>
                  <a:cxnLst>
                    <a:cxn ang="0">
                      <a:pos x="T0" y="T1"/>
                    </a:cxn>
                    <a:cxn ang="0">
                      <a:pos x="T2" y="T3"/>
                    </a:cxn>
                    <a:cxn ang="0">
                      <a:pos x="T4" y="T5"/>
                    </a:cxn>
                  </a:cxnLst>
                  <a:rect l="0" t="0" r="r" b="b"/>
                  <a:pathLst>
                    <a:path w="1604" h="1604">
                      <a:moveTo>
                        <a:pt x="1604"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3" name="Freeform 517"/>
                <p:cNvSpPr>
                  <a:spLocks/>
                </p:cNvSpPr>
                <p:nvPr/>
              </p:nvSpPr>
              <p:spPr bwMode="auto">
                <a:xfrm>
                  <a:off x="3390" y="2598"/>
                  <a:ext cx="203" cy="203"/>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4" name="Freeform 518"/>
                <p:cNvSpPr>
                  <a:spLocks/>
                </p:cNvSpPr>
                <p:nvPr/>
              </p:nvSpPr>
              <p:spPr bwMode="auto">
                <a:xfrm>
                  <a:off x="3390" y="2557"/>
                  <a:ext cx="244" cy="244"/>
                </a:xfrm>
                <a:custGeom>
                  <a:avLst/>
                  <a:gdLst>
                    <a:gd name="T0" fmla="*/ 1950 w 1950"/>
                    <a:gd name="T1" fmla="*/ 1952 h 1952"/>
                    <a:gd name="T2" fmla="*/ 0 w 1950"/>
                    <a:gd name="T3" fmla="*/ 0 h 1952"/>
                    <a:gd name="T4" fmla="*/ 1 w 1950"/>
                    <a:gd name="T5" fmla="*/ 0 h 1952"/>
                  </a:gdLst>
                  <a:ahLst/>
                  <a:cxnLst>
                    <a:cxn ang="0">
                      <a:pos x="T0" y="T1"/>
                    </a:cxn>
                    <a:cxn ang="0">
                      <a:pos x="T2" y="T3"/>
                    </a:cxn>
                    <a:cxn ang="0">
                      <a:pos x="T4" y="T5"/>
                    </a:cxn>
                  </a:cxnLst>
                  <a:rect l="0" t="0" r="r" b="b"/>
                  <a:pathLst>
                    <a:path w="1950" h="1952">
                      <a:moveTo>
                        <a:pt x="1950" y="19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5" name="Freeform 519"/>
                <p:cNvSpPr>
                  <a:spLocks/>
                </p:cNvSpPr>
                <p:nvPr/>
              </p:nvSpPr>
              <p:spPr bwMode="auto">
                <a:xfrm>
                  <a:off x="3390" y="2516"/>
                  <a:ext cx="284" cy="285"/>
                </a:xfrm>
                <a:custGeom>
                  <a:avLst/>
                  <a:gdLst>
                    <a:gd name="T0" fmla="*/ 2278 w 2278"/>
                    <a:gd name="T1" fmla="*/ 2280 h 2280"/>
                    <a:gd name="T2" fmla="*/ 0 w 2278"/>
                    <a:gd name="T3" fmla="*/ 0 h 2280"/>
                    <a:gd name="T4" fmla="*/ 1 w 2278"/>
                    <a:gd name="T5" fmla="*/ 0 h 2280"/>
                  </a:gdLst>
                  <a:ahLst/>
                  <a:cxnLst>
                    <a:cxn ang="0">
                      <a:pos x="T0" y="T1"/>
                    </a:cxn>
                    <a:cxn ang="0">
                      <a:pos x="T2" y="T3"/>
                    </a:cxn>
                    <a:cxn ang="0">
                      <a:pos x="T4" y="T5"/>
                    </a:cxn>
                  </a:cxnLst>
                  <a:rect l="0" t="0" r="r" b="b"/>
                  <a:pathLst>
                    <a:path w="2278" h="2280">
                      <a:moveTo>
                        <a:pt x="2278" y="22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6" name="Freeform 520"/>
                <p:cNvSpPr>
                  <a:spLocks/>
                </p:cNvSpPr>
                <p:nvPr/>
              </p:nvSpPr>
              <p:spPr bwMode="auto">
                <a:xfrm>
                  <a:off x="3390" y="2475"/>
                  <a:ext cx="325" cy="326"/>
                </a:xfrm>
                <a:custGeom>
                  <a:avLst/>
                  <a:gdLst>
                    <a:gd name="T0" fmla="*/ 2605 w 2605"/>
                    <a:gd name="T1" fmla="*/ 2608 h 2608"/>
                    <a:gd name="T2" fmla="*/ 0 w 2605"/>
                    <a:gd name="T3" fmla="*/ 0 h 2608"/>
                    <a:gd name="T4" fmla="*/ 1 w 2605"/>
                    <a:gd name="T5" fmla="*/ 0 h 2608"/>
                  </a:gdLst>
                  <a:ahLst/>
                  <a:cxnLst>
                    <a:cxn ang="0">
                      <a:pos x="T0" y="T1"/>
                    </a:cxn>
                    <a:cxn ang="0">
                      <a:pos x="T2" y="T3"/>
                    </a:cxn>
                    <a:cxn ang="0">
                      <a:pos x="T4" y="T5"/>
                    </a:cxn>
                  </a:cxnLst>
                  <a:rect l="0" t="0" r="r" b="b"/>
                  <a:pathLst>
                    <a:path w="2605" h="2608">
                      <a:moveTo>
                        <a:pt x="2605" y="26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7" name="Freeform 521"/>
                <p:cNvSpPr>
                  <a:spLocks/>
                </p:cNvSpPr>
                <p:nvPr/>
              </p:nvSpPr>
              <p:spPr bwMode="auto">
                <a:xfrm>
                  <a:off x="3391" y="2436"/>
                  <a:ext cx="365" cy="365"/>
                </a:xfrm>
                <a:custGeom>
                  <a:avLst/>
                  <a:gdLst>
                    <a:gd name="T0" fmla="*/ 2919 w 2919"/>
                    <a:gd name="T1" fmla="*/ 2922 h 2922"/>
                    <a:gd name="T2" fmla="*/ 0 w 2919"/>
                    <a:gd name="T3" fmla="*/ 0 h 2922"/>
                    <a:gd name="T4" fmla="*/ 1 w 2919"/>
                    <a:gd name="T5" fmla="*/ 0 h 2922"/>
                  </a:gdLst>
                  <a:ahLst/>
                  <a:cxnLst>
                    <a:cxn ang="0">
                      <a:pos x="T0" y="T1"/>
                    </a:cxn>
                    <a:cxn ang="0">
                      <a:pos x="T2" y="T3"/>
                    </a:cxn>
                    <a:cxn ang="0">
                      <a:pos x="T4" y="T5"/>
                    </a:cxn>
                  </a:cxnLst>
                  <a:rect l="0" t="0" r="r" b="b"/>
                  <a:pathLst>
                    <a:path w="2919" h="2922">
                      <a:moveTo>
                        <a:pt x="2919" y="292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8" name="Freeform 522"/>
                <p:cNvSpPr>
                  <a:spLocks/>
                </p:cNvSpPr>
                <p:nvPr/>
              </p:nvSpPr>
              <p:spPr bwMode="auto">
                <a:xfrm>
                  <a:off x="3400" y="2404"/>
                  <a:ext cx="397" cy="397"/>
                </a:xfrm>
                <a:custGeom>
                  <a:avLst/>
                  <a:gdLst>
                    <a:gd name="T0" fmla="*/ 3174 w 3174"/>
                    <a:gd name="T1" fmla="*/ 3178 h 3178"/>
                    <a:gd name="T2" fmla="*/ 0 w 3174"/>
                    <a:gd name="T3" fmla="*/ 0 h 3178"/>
                    <a:gd name="T4" fmla="*/ 1 w 3174"/>
                    <a:gd name="T5" fmla="*/ 0 h 3178"/>
                  </a:gdLst>
                  <a:ahLst/>
                  <a:cxnLst>
                    <a:cxn ang="0">
                      <a:pos x="T0" y="T1"/>
                    </a:cxn>
                    <a:cxn ang="0">
                      <a:pos x="T2" y="T3"/>
                    </a:cxn>
                    <a:cxn ang="0">
                      <a:pos x="T4" y="T5"/>
                    </a:cxn>
                  </a:cxnLst>
                  <a:rect l="0" t="0" r="r" b="b"/>
                  <a:pathLst>
                    <a:path w="3174" h="3178">
                      <a:moveTo>
                        <a:pt x="3174" y="31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099" name="Freeform 523"/>
                <p:cNvSpPr>
                  <a:spLocks/>
                </p:cNvSpPr>
                <p:nvPr/>
              </p:nvSpPr>
              <p:spPr bwMode="auto">
                <a:xfrm>
                  <a:off x="3638" y="2600"/>
                  <a:ext cx="200" cy="201"/>
                </a:xfrm>
                <a:custGeom>
                  <a:avLst/>
                  <a:gdLst>
                    <a:gd name="T0" fmla="*/ 1604 w 1604"/>
                    <a:gd name="T1" fmla="*/ 1604 h 1604"/>
                    <a:gd name="T2" fmla="*/ 0 w 1604"/>
                    <a:gd name="T3" fmla="*/ 0 h 1604"/>
                    <a:gd name="T4" fmla="*/ 1 w 1604"/>
                    <a:gd name="T5" fmla="*/ 0 h 1604"/>
                  </a:gdLst>
                  <a:ahLst/>
                  <a:cxnLst>
                    <a:cxn ang="0">
                      <a:pos x="T0" y="T1"/>
                    </a:cxn>
                    <a:cxn ang="0">
                      <a:pos x="T2" y="T3"/>
                    </a:cxn>
                    <a:cxn ang="0">
                      <a:pos x="T4" y="T5"/>
                    </a:cxn>
                  </a:cxnLst>
                  <a:rect l="0" t="0" r="r" b="b"/>
                  <a:pathLst>
                    <a:path w="1604" h="1604">
                      <a:moveTo>
                        <a:pt x="1604"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0" name="Freeform 524"/>
                <p:cNvSpPr>
                  <a:spLocks/>
                </p:cNvSpPr>
                <p:nvPr/>
              </p:nvSpPr>
              <p:spPr bwMode="auto">
                <a:xfrm>
                  <a:off x="3400" y="2363"/>
                  <a:ext cx="203" cy="203"/>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1" name="Freeform 525"/>
                <p:cNvSpPr>
                  <a:spLocks/>
                </p:cNvSpPr>
                <p:nvPr/>
              </p:nvSpPr>
              <p:spPr bwMode="auto">
                <a:xfrm>
                  <a:off x="3869" y="2792"/>
                  <a:ext cx="10" cy="9"/>
                </a:xfrm>
                <a:custGeom>
                  <a:avLst/>
                  <a:gdLst>
                    <a:gd name="T0" fmla="*/ 76 w 76"/>
                    <a:gd name="T1" fmla="*/ 75 h 75"/>
                    <a:gd name="T2" fmla="*/ 0 w 76"/>
                    <a:gd name="T3" fmla="*/ 0 h 75"/>
                    <a:gd name="T4" fmla="*/ 1 w 76"/>
                    <a:gd name="T5" fmla="*/ 0 h 75"/>
                  </a:gdLst>
                  <a:ahLst/>
                  <a:cxnLst>
                    <a:cxn ang="0">
                      <a:pos x="T0" y="T1"/>
                    </a:cxn>
                    <a:cxn ang="0">
                      <a:pos x="T2" y="T3"/>
                    </a:cxn>
                    <a:cxn ang="0">
                      <a:pos x="T4" y="T5"/>
                    </a:cxn>
                  </a:cxnLst>
                  <a:rect l="0" t="0" r="r" b="b"/>
                  <a:pathLst>
                    <a:path w="76" h="75">
                      <a:moveTo>
                        <a:pt x="76" y="7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2" name="Freeform 526"/>
                <p:cNvSpPr>
                  <a:spLocks/>
                </p:cNvSpPr>
                <p:nvPr/>
              </p:nvSpPr>
              <p:spPr bwMode="auto">
                <a:xfrm>
                  <a:off x="3400" y="2322"/>
                  <a:ext cx="203" cy="203"/>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3" name="Freeform 527"/>
                <p:cNvSpPr>
                  <a:spLocks/>
                </p:cNvSpPr>
                <p:nvPr/>
              </p:nvSpPr>
              <p:spPr bwMode="auto">
                <a:xfrm>
                  <a:off x="3679" y="2600"/>
                  <a:ext cx="190" cy="192"/>
                </a:xfrm>
                <a:custGeom>
                  <a:avLst/>
                  <a:gdLst>
                    <a:gd name="T0" fmla="*/ 1528 w 1528"/>
                    <a:gd name="T1" fmla="*/ 1529 h 1529"/>
                    <a:gd name="T2" fmla="*/ 0 w 1528"/>
                    <a:gd name="T3" fmla="*/ 0 h 1529"/>
                    <a:gd name="T4" fmla="*/ 1 w 1528"/>
                    <a:gd name="T5" fmla="*/ 0 h 1529"/>
                  </a:gdLst>
                  <a:ahLst/>
                  <a:cxnLst>
                    <a:cxn ang="0">
                      <a:pos x="T0" y="T1"/>
                    </a:cxn>
                    <a:cxn ang="0">
                      <a:pos x="T2" y="T3"/>
                    </a:cxn>
                    <a:cxn ang="0">
                      <a:pos x="T4" y="T5"/>
                    </a:cxn>
                  </a:cxnLst>
                  <a:rect l="0" t="0" r="r" b="b"/>
                  <a:pathLst>
                    <a:path w="1528" h="1529">
                      <a:moveTo>
                        <a:pt x="1528" y="15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4" name="Freeform 528"/>
                <p:cNvSpPr>
                  <a:spLocks/>
                </p:cNvSpPr>
                <p:nvPr/>
              </p:nvSpPr>
              <p:spPr bwMode="auto">
                <a:xfrm>
                  <a:off x="3869" y="2750"/>
                  <a:ext cx="51" cy="51"/>
                </a:xfrm>
                <a:custGeom>
                  <a:avLst/>
                  <a:gdLst>
                    <a:gd name="T0" fmla="*/ 403 w 403"/>
                    <a:gd name="T1" fmla="*/ 403 h 403"/>
                    <a:gd name="T2" fmla="*/ 0 w 403"/>
                    <a:gd name="T3" fmla="*/ 0 h 403"/>
                    <a:gd name="T4" fmla="*/ 1 w 403"/>
                    <a:gd name="T5" fmla="*/ 0 h 403"/>
                  </a:gdLst>
                  <a:ahLst/>
                  <a:cxnLst>
                    <a:cxn ang="0">
                      <a:pos x="T0" y="T1"/>
                    </a:cxn>
                    <a:cxn ang="0">
                      <a:pos x="T2" y="T3"/>
                    </a:cxn>
                    <a:cxn ang="0">
                      <a:pos x="T4" y="T5"/>
                    </a:cxn>
                  </a:cxnLst>
                  <a:rect l="0" t="0" r="r" b="b"/>
                  <a:pathLst>
                    <a:path w="403" h="403">
                      <a:moveTo>
                        <a:pt x="403" y="4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5" name="Freeform 529"/>
                <p:cNvSpPr>
                  <a:spLocks/>
                </p:cNvSpPr>
                <p:nvPr/>
              </p:nvSpPr>
              <p:spPr bwMode="auto">
                <a:xfrm>
                  <a:off x="3400" y="2281"/>
                  <a:ext cx="203" cy="203"/>
                </a:xfrm>
                <a:custGeom>
                  <a:avLst/>
                  <a:gdLst>
                    <a:gd name="T0" fmla="*/ 1623 w 1623"/>
                    <a:gd name="T1" fmla="*/ 1624 h 1624"/>
                    <a:gd name="T2" fmla="*/ 0 w 1623"/>
                    <a:gd name="T3" fmla="*/ 0 h 1624"/>
                    <a:gd name="T4" fmla="*/ 1 w 1623"/>
                    <a:gd name="T5" fmla="*/ 0 h 1624"/>
                  </a:gdLst>
                  <a:ahLst/>
                  <a:cxnLst>
                    <a:cxn ang="0">
                      <a:pos x="T0" y="T1"/>
                    </a:cxn>
                    <a:cxn ang="0">
                      <a:pos x="T2" y="T3"/>
                    </a:cxn>
                    <a:cxn ang="0">
                      <a:pos x="T4" y="T5"/>
                    </a:cxn>
                  </a:cxnLst>
                  <a:rect l="0" t="0" r="r" b="b"/>
                  <a:pathLst>
                    <a:path w="1623" h="1624">
                      <a:moveTo>
                        <a:pt x="1623" y="16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6" name="Freeform 530"/>
                <p:cNvSpPr>
                  <a:spLocks/>
                </p:cNvSpPr>
                <p:nvPr/>
              </p:nvSpPr>
              <p:spPr bwMode="auto">
                <a:xfrm>
                  <a:off x="3719" y="2600"/>
                  <a:ext cx="150" cy="150"/>
                </a:xfrm>
                <a:custGeom>
                  <a:avLst/>
                  <a:gdLst>
                    <a:gd name="T0" fmla="*/ 1200 w 1200"/>
                    <a:gd name="T1" fmla="*/ 1201 h 1201"/>
                    <a:gd name="T2" fmla="*/ 0 w 1200"/>
                    <a:gd name="T3" fmla="*/ 0 h 1201"/>
                    <a:gd name="T4" fmla="*/ 1 w 1200"/>
                    <a:gd name="T5" fmla="*/ 0 h 1201"/>
                  </a:gdLst>
                  <a:ahLst/>
                  <a:cxnLst>
                    <a:cxn ang="0">
                      <a:pos x="T0" y="T1"/>
                    </a:cxn>
                    <a:cxn ang="0">
                      <a:pos x="T2" y="T3"/>
                    </a:cxn>
                    <a:cxn ang="0">
                      <a:pos x="T4" y="T5"/>
                    </a:cxn>
                  </a:cxnLst>
                  <a:rect l="0" t="0" r="r" b="b"/>
                  <a:pathLst>
                    <a:path w="1200" h="1201">
                      <a:moveTo>
                        <a:pt x="1200" y="12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7" name="Freeform 531"/>
                <p:cNvSpPr>
                  <a:spLocks/>
                </p:cNvSpPr>
                <p:nvPr/>
              </p:nvSpPr>
              <p:spPr bwMode="auto">
                <a:xfrm>
                  <a:off x="3975" y="2815"/>
                  <a:ext cx="20" cy="21"/>
                </a:xfrm>
                <a:custGeom>
                  <a:avLst/>
                  <a:gdLst>
                    <a:gd name="T0" fmla="*/ 161 w 161"/>
                    <a:gd name="T1" fmla="*/ 161 h 161"/>
                    <a:gd name="T2" fmla="*/ 0 w 161"/>
                    <a:gd name="T3" fmla="*/ 0 h 161"/>
                    <a:gd name="T4" fmla="*/ 1 w 161"/>
                    <a:gd name="T5" fmla="*/ 0 h 161"/>
                  </a:gdLst>
                  <a:ahLst/>
                  <a:cxnLst>
                    <a:cxn ang="0">
                      <a:pos x="T0" y="T1"/>
                    </a:cxn>
                    <a:cxn ang="0">
                      <a:pos x="T2" y="T3"/>
                    </a:cxn>
                    <a:cxn ang="0">
                      <a:pos x="T4" y="T5"/>
                    </a:cxn>
                  </a:cxnLst>
                  <a:rect l="0" t="0" r="r" b="b"/>
                  <a:pathLst>
                    <a:path w="161" h="161">
                      <a:moveTo>
                        <a:pt x="161" y="1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8" name="Freeform 532"/>
                <p:cNvSpPr>
                  <a:spLocks/>
                </p:cNvSpPr>
                <p:nvPr/>
              </p:nvSpPr>
              <p:spPr bwMode="auto">
                <a:xfrm>
                  <a:off x="3400" y="2240"/>
                  <a:ext cx="203" cy="203"/>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09" name="Freeform 533"/>
                <p:cNvSpPr>
                  <a:spLocks/>
                </p:cNvSpPr>
                <p:nvPr/>
              </p:nvSpPr>
              <p:spPr bwMode="auto">
                <a:xfrm>
                  <a:off x="3760" y="2600"/>
                  <a:ext cx="201" cy="201"/>
                </a:xfrm>
                <a:custGeom>
                  <a:avLst/>
                  <a:gdLst>
                    <a:gd name="T0" fmla="*/ 1604 w 1604"/>
                    <a:gd name="T1" fmla="*/ 1604 h 1604"/>
                    <a:gd name="T2" fmla="*/ 873 w 1604"/>
                    <a:gd name="T3" fmla="*/ 873 h 1604"/>
                    <a:gd name="T4" fmla="*/ 0 w 1604"/>
                    <a:gd name="T5" fmla="*/ 0 h 1604"/>
                    <a:gd name="T6" fmla="*/ 1 w 1604"/>
                    <a:gd name="T7" fmla="*/ 0 h 1604"/>
                  </a:gdLst>
                  <a:ahLst/>
                  <a:cxnLst>
                    <a:cxn ang="0">
                      <a:pos x="T0" y="T1"/>
                    </a:cxn>
                    <a:cxn ang="0">
                      <a:pos x="T2" y="T3"/>
                    </a:cxn>
                    <a:cxn ang="0">
                      <a:pos x="T4" y="T5"/>
                    </a:cxn>
                    <a:cxn ang="0">
                      <a:pos x="T6" y="T7"/>
                    </a:cxn>
                  </a:cxnLst>
                  <a:rect l="0" t="0" r="r" b="b"/>
                  <a:pathLst>
                    <a:path w="1604" h="1604">
                      <a:moveTo>
                        <a:pt x="1604" y="1604"/>
                      </a:moveTo>
                      <a:lnTo>
                        <a:pt x="873" y="873"/>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0" name="Freeform 534"/>
                <p:cNvSpPr>
                  <a:spLocks/>
                </p:cNvSpPr>
                <p:nvPr/>
              </p:nvSpPr>
              <p:spPr bwMode="auto">
                <a:xfrm>
                  <a:off x="3869" y="2669"/>
                  <a:ext cx="167" cy="167"/>
                </a:xfrm>
                <a:custGeom>
                  <a:avLst/>
                  <a:gdLst>
                    <a:gd name="T0" fmla="*/ 1334 w 1334"/>
                    <a:gd name="T1" fmla="*/ 1335 h 1335"/>
                    <a:gd name="T2" fmla="*/ 0 w 1334"/>
                    <a:gd name="T3" fmla="*/ 0 h 1335"/>
                    <a:gd name="T4" fmla="*/ 1 w 1334"/>
                    <a:gd name="T5" fmla="*/ 0 h 1335"/>
                  </a:gdLst>
                  <a:ahLst/>
                  <a:cxnLst>
                    <a:cxn ang="0">
                      <a:pos x="T0" y="T1"/>
                    </a:cxn>
                    <a:cxn ang="0">
                      <a:pos x="T2" y="T3"/>
                    </a:cxn>
                    <a:cxn ang="0">
                      <a:pos x="T4" y="T5"/>
                    </a:cxn>
                  </a:cxnLst>
                  <a:rect l="0" t="0" r="r" b="b"/>
                  <a:pathLst>
                    <a:path w="1334" h="1335">
                      <a:moveTo>
                        <a:pt x="1334" y="13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1" name="Freeform 535"/>
                <p:cNvSpPr>
                  <a:spLocks/>
                </p:cNvSpPr>
                <p:nvPr/>
              </p:nvSpPr>
              <p:spPr bwMode="auto">
                <a:xfrm>
                  <a:off x="3400" y="2199"/>
                  <a:ext cx="203" cy="203"/>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2" name="Freeform 536"/>
                <p:cNvSpPr>
                  <a:spLocks/>
                </p:cNvSpPr>
                <p:nvPr/>
              </p:nvSpPr>
              <p:spPr bwMode="auto">
                <a:xfrm>
                  <a:off x="3801" y="2600"/>
                  <a:ext cx="68" cy="69"/>
                </a:xfrm>
                <a:custGeom>
                  <a:avLst/>
                  <a:gdLst>
                    <a:gd name="T0" fmla="*/ 546 w 546"/>
                    <a:gd name="T1" fmla="*/ 546 h 546"/>
                    <a:gd name="T2" fmla="*/ 0 w 546"/>
                    <a:gd name="T3" fmla="*/ 0 h 546"/>
                    <a:gd name="T4" fmla="*/ 1 w 546"/>
                    <a:gd name="T5" fmla="*/ 0 h 546"/>
                  </a:gdLst>
                  <a:ahLst/>
                  <a:cxnLst>
                    <a:cxn ang="0">
                      <a:pos x="T0" y="T1"/>
                    </a:cxn>
                    <a:cxn ang="0">
                      <a:pos x="T2" y="T3"/>
                    </a:cxn>
                    <a:cxn ang="0">
                      <a:pos x="T4" y="T5"/>
                    </a:cxn>
                  </a:cxnLst>
                  <a:rect l="0" t="0" r="r" b="b"/>
                  <a:pathLst>
                    <a:path w="546" h="546">
                      <a:moveTo>
                        <a:pt x="546" y="5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3" name="Freeform 537"/>
                <p:cNvSpPr>
                  <a:spLocks/>
                </p:cNvSpPr>
                <p:nvPr/>
              </p:nvSpPr>
              <p:spPr bwMode="auto">
                <a:xfrm>
                  <a:off x="3869" y="2628"/>
                  <a:ext cx="208" cy="208"/>
                </a:xfrm>
                <a:custGeom>
                  <a:avLst/>
                  <a:gdLst>
                    <a:gd name="T0" fmla="*/ 1661 w 1661"/>
                    <a:gd name="T1" fmla="*/ 1663 h 1663"/>
                    <a:gd name="T2" fmla="*/ 0 w 1661"/>
                    <a:gd name="T3" fmla="*/ 0 h 1663"/>
                    <a:gd name="T4" fmla="*/ 1 w 1661"/>
                    <a:gd name="T5" fmla="*/ 0 h 1663"/>
                  </a:gdLst>
                  <a:ahLst/>
                  <a:cxnLst>
                    <a:cxn ang="0">
                      <a:pos x="T0" y="T1"/>
                    </a:cxn>
                    <a:cxn ang="0">
                      <a:pos x="T2" y="T3"/>
                    </a:cxn>
                    <a:cxn ang="0">
                      <a:pos x="T4" y="T5"/>
                    </a:cxn>
                  </a:cxnLst>
                  <a:rect l="0" t="0" r="r" b="b"/>
                  <a:pathLst>
                    <a:path w="1661" h="1663">
                      <a:moveTo>
                        <a:pt x="1661" y="16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4" name="Freeform 538"/>
                <p:cNvSpPr>
                  <a:spLocks/>
                </p:cNvSpPr>
                <p:nvPr/>
              </p:nvSpPr>
              <p:spPr bwMode="auto">
                <a:xfrm>
                  <a:off x="3400" y="2158"/>
                  <a:ext cx="203" cy="203"/>
                </a:xfrm>
                <a:custGeom>
                  <a:avLst/>
                  <a:gdLst>
                    <a:gd name="T0" fmla="*/ 1623 w 1623"/>
                    <a:gd name="T1" fmla="*/ 1624 h 1624"/>
                    <a:gd name="T2" fmla="*/ 0 w 1623"/>
                    <a:gd name="T3" fmla="*/ 0 h 1624"/>
                    <a:gd name="T4" fmla="*/ 1 w 1623"/>
                    <a:gd name="T5" fmla="*/ 0 h 1624"/>
                  </a:gdLst>
                  <a:ahLst/>
                  <a:cxnLst>
                    <a:cxn ang="0">
                      <a:pos x="T0" y="T1"/>
                    </a:cxn>
                    <a:cxn ang="0">
                      <a:pos x="T2" y="T3"/>
                    </a:cxn>
                    <a:cxn ang="0">
                      <a:pos x="T4" y="T5"/>
                    </a:cxn>
                  </a:cxnLst>
                  <a:rect l="0" t="0" r="r" b="b"/>
                  <a:pathLst>
                    <a:path w="1623" h="1624">
                      <a:moveTo>
                        <a:pt x="1623" y="16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5" name="Freeform 539"/>
                <p:cNvSpPr>
                  <a:spLocks/>
                </p:cNvSpPr>
                <p:nvPr/>
              </p:nvSpPr>
              <p:spPr bwMode="auto">
                <a:xfrm>
                  <a:off x="3842" y="2600"/>
                  <a:ext cx="27" cy="28"/>
                </a:xfrm>
                <a:custGeom>
                  <a:avLst/>
                  <a:gdLst>
                    <a:gd name="T0" fmla="*/ 219 w 219"/>
                    <a:gd name="T1" fmla="*/ 218 h 218"/>
                    <a:gd name="T2" fmla="*/ 0 w 219"/>
                    <a:gd name="T3" fmla="*/ 0 h 218"/>
                    <a:gd name="T4" fmla="*/ 2 w 219"/>
                    <a:gd name="T5" fmla="*/ 0 h 218"/>
                  </a:gdLst>
                  <a:ahLst/>
                  <a:cxnLst>
                    <a:cxn ang="0">
                      <a:pos x="T0" y="T1"/>
                    </a:cxn>
                    <a:cxn ang="0">
                      <a:pos x="T2" y="T3"/>
                    </a:cxn>
                    <a:cxn ang="0">
                      <a:pos x="T4" y="T5"/>
                    </a:cxn>
                  </a:cxnLst>
                  <a:rect l="0" t="0" r="r" b="b"/>
                  <a:pathLst>
                    <a:path w="219" h="218">
                      <a:moveTo>
                        <a:pt x="219" y="21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6" name="Freeform 540"/>
                <p:cNvSpPr>
                  <a:spLocks/>
                </p:cNvSpPr>
                <p:nvPr/>
              </p:nvSpPr>
              <p:spPr bwMode="auto">
                <a:xfrm>
                  <a:off x="3883" y="2600"/>
                  <a:ext cx="235" cy="236"/>
                </a:xfrm>
                <a:custGeom>
                  <a:avLst/>
                  <a:gdLst>
                    <a:gd name="T0" fmla="*/ 1879 w 1879"/>
                    <a:gd name="T1" fmla="*/ 1881 h 1881"/>
                    <a:gd name="T2" fmla="*/ 0 w 1879"/>
                    <a:gd name="T3" fmla="*/ 0 h 1881"/>
                    <a:gd name="T4" fmla="*/ 1 w 1879"/>
                    <a:gd name="T5" fmla="*/ 0 h 1881"/>
                  </a:gdLst>
                  <a:ahLst/>
                  <a:cxnLst>
                    <a:cxn ang="0">
                      <a:pos x="T0" y="T1"/>
                    </a:cxn>
                    <a:cxn ang="0">
                      <a:pos x="T2" y="T3"/>
                    </a:cxn>
                    <a:cxn ang="0">
                      <a:pos x="T4" y="T5"/>
                    </a:cxn>
                  </a:cxnLst>
                  <a:rect l="0" t="0" r="r" b="b"/>
                  <a:pathLst>
                    <a:path w="1879" h="1881">
                      <a:moveTo>
                        <a:pt x="1879"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7" name="Freeform 541"/>
                <p:cNvSpPr>
                  <a:spLocks/>
                </p:cNvSpPr>
                <p:nvPr/>
              </p:nvSpPr>
              <p:spPr bwMode="auto">
                <a:xfrm>
                  <a:off x="3400" y="2117"/>
                  <a:ext cx="203" cy="203"/>
                </a:xfrm>
                <a:custGeom>
                  <a:avLst/>
                  <a:gdLst>
                    <a:gd name="T0" fmla="*/ 1623 w 1623"/>
                    <a:gd name="T1" fmla="*/ 1626 h 1626"/>
                    <a:gd name="T2" fmla="*/ 0 w 1623"/>
                    <a:gd name="T3" fmla="*/ 0 h 1626"/>
                    <a:gd name="T4" fmla="*/ 1 w 1623"/>
                    <a:gd name="T5" fmla="*/ 0 h 1626"/>
                  </a:gdLst>
                  <a:ahLst/>
                  <a:cxnLst>
                    <a:cxn ang="0">
                      <a:pos x="T0" y="T1"/>
                    </a:cxn>
                    <a:cxn ang="0">
                      <a:pos x="T2" y="T3"/>
                    </a:cxn>
                    <a:cxn ang="0">
                      <a:pos x="T4" y="T5"/>
                    </a:cxn>
                  </a:cxnLst>
                  <a:rect l="0" t="0" r="r" b="b"/>
                  <a:pathLst>
                    <a:path w="1623" h="1626">
                      <a:moveTo>
                        <a:pt x="1623" y="16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8" name="Freeform 542"/>
                <p:cNvSpPr>
                  <a:spLocks/>
                </p:cNvSpPr>
                <p:nvPr/>
              </p:nvSpPr>
              <p:spPr bwMode="auto">
                <a:xfrm>
                  <a:off x="3924" y="2600"/>
                  <a:ext cx="212" cy="212"/>
                </a:xfrm>
                <a:custGeom>
                  <a:avLst/>
                  <a:gdLst>
                    <a:gd name="T0" fmla="*/ 1694 w 1694"/>
                    <a:gd name="T1" fmla="*/ 1696 h 1696"/>
                    <a:gd name="T2" fmla="*/ 0 w 1694"/>
                    <a:gd name="T3" fmla="*/ 0 h 1696"/>
                    <a:gd name="T4" fmla="*/ 1 w 1694"/>
                    <a:gd name="T5" fmla="*/ 0 h 1696"/>
                  </a:gdLst>
                  <a:ahLst/>
                  <a:cxnLst>
                    <a:cxn ang="0">
                      <a:pos x="T0" y="T1"/>
                    </a:cxn>
                    <a:cxn ang="0">
                      <a:pos x="T2" y="T3"/>
                    </a:cxn>
                    <a:cxn ang="0">
                      <a:pos x="T4" y="T5"/>
                    </a:cxn>
                  </a:cxnLst>
                  <a:rect l="0" t="0" r="r" b="b"/>
                  <a:pathLst>
                    <a:path w="1694" h="1696">
                      <a:moveTo>
                        <a:pt x="1694" y="16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19" name="Freeform 543"/>
                <p:cNvSpPr>
                  <a:spLocks/>
                </p:cNvSpPr>
                <p:nvPr/>
              </p:nvSpPr>
              <p:spPr bwMode="auto">
                <a:xfrm>
                  <a:off x="3400" y="2076"/>
                  <a:ext cx="203" cy="203"/>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0" name="Freeform 544"/>
                <p:cNvSpPr>
                  <a:spLocks/>
                </p:cNvSpPr>
                <p:nvPr/>
              </p:nvSpPr>
              <p:spPr bwMode="auto">
                <a:xfrm>
                  <a:off x="3965" y="2600"/>
                  <a:ext cx="171" cy="171"/>
                </a:xfrm>
                <a:custGeom>
                  <a:avLst/>
                  <a:gdLst>
                    <a:gd name="T0" fmla="*/ 1367 w 1367"/>
                    <a:gd name="T1" fmla="*/ 1368 h 1368"/>
                    <a:gd name="T2" fmla="*/ 0 w 1367"/>
                    <a:gd name="T3" fmla="*/ 0 h 1368"/>
                    <a:gd name="T4" fmla="*/ 1 w 1367"/>
                    <a:gd name="T5" fmla="*/ 0 h 1368"/>
                  </a:gdLst>
                  <a:ahLst/>
                  <a:cxnLst>
                    <a:cxn ang="0">
                      <a:pos x="T0" y="T1"/>
                    </a:cxn>
                    <a:cxn ang="0">
                      <a:pos x="T2" y="T3"/>
                    </a:cxn>
                    <a:cxn ang="0">
                      <a:pos x="T4" y="T5"/>
                    </a:cxn>
                  </a:cxnLst>
                  <a:rect l="0" t="0" r="r" b="b"/>
                  <a:pathLst>
                    <a:path w="1367" h="1368">
                      <a:moveTo>
                        <a:pt x="1367" y="13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1" name="Freeform 545"/>
                <p:cNvSpPr>
                  <a:spLocks/>
                </p:cNvSpPr>
                <p:nvPr/>
              </p:nvSpPr>
              <p:spPr bwMode="auto">
                <a:xfrm>
                  <a:off x="3400" y="2035"/>
                  <a:ext cx="203" cy="203"/>
                </a:xfrm>
                <a:custGeom>
                  <a:avLst/>
                  <a:gdLst>
                    <a:gd name="T0" fmla="*/ 1623 w 1623"/>
                    <a:gd name="T1" fmla="*/ 1624 h 1624"/>
                    <a:gd name="T2" fmla="*/ 0 w 1623"/>
                    <a:gd name="T3" fmla="*/ 0 h 1624"/>
                    <a:gd name="T4" fmla="*/ 1 w 1623"/>
                    <a:gd name="T5" fmla="*/ 0 h 1624"/>
                  </a:gdLst>
                  <a:ahLst/>
                  <a:cxnLst>
                    <a:cxn ang="0">
                      <a:pos x="T0" y="T1"/>
                    </a:cxn>
                    <a:cxn ang="0">
                      <a:pos x="T2" y="T3"/>
                    </a:cxn>
                    <a:cxn ang="0">
                      <a:pos x="T4" y="T5"/>
                    </a:cxn>
                  </a:cxnLst>
                  <a:rect l="0" t="0" r="r" b="b"/>
                  <a:pathLst>
                    <a:path w="1623" h="1624">
                      <a:moveTo>
                        <a:pt x="1623" y="16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2" name="Freeform 546"/>
                <p:cNvSpPr>
                  <a:spLocks/>
                </p:cNvSpPr>
                <p:nvPr/>
              </p:nvSpPr>
              <p:spPr bwMode="auto">
                <a:xfrm>
                  <a:off x="4006" y="2600"/>
                  <a:ext cx="130" cy="130"/>
                </a:xfrm>
                <a:custGeom>
                  <a:avLst/>
                  <a:gdLst>
                    <a:gd name="T0" fmla="*/ 1039 w 1039"/>
                    <a:gd name="T1" fmla="*/ 1040 h 1040"/>
                    <a:gd name="T2" fmla="*/ 0 w 1039"/>
                    <a:gd name="T3" fmla="*/ 0 h 1040"/>
                    <a:gd name="T4" fmla="*/ 1 w 1039"/>
                    <a:gd name="T5" fmla="*/ 0 h 1040"/>
                  </a:gdLst>
                  <a:ahLst/>
                  <a:cxnLst>
                    <a:cxn ang="0">
                      <a:pos x="T0" y="T1"/>
                    </a:cxn>
                    <a:cxn ang="0">
                      <a:pos x="T2" y="T3"/>
                    </a:cxn>
                    <a:cxn ang="0">
                      <a:pos x="T4" y="T5"/>
                    </a:cxn>
                  </a:cxnLst>
                  <a:rect l="0" t="0" r="r" b="b"/>
                  <a:pathLst>
                    <a:path w="1039" h="1040">
                      <a:moveTo>
                        <a:pt x="1039" y="10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3" name="Freeform 547"/>
                <p:cNvSpPr>
                  <a:spLocks/>
                </p:cNvSpPr>
                <p:nvPr/>
              </p:nvSpPr>
              <p:spPr bwMode="auto">
                <a:xfrm>
                  <a:off x="3400" y="1994"/>
                  <a:ext cx="203" cy="203"/>
                </a:xfrm>
                <a:custGeom>
                  <a:avLst/>
                  <a:gdLst>
                    <a:gd name="T0" fmla="*/ 1623 w 1623"/>
                    <a:gd name="T1" fmla="*/ 1626 h 1626"/>
                    <a:gd name="T2" fmla="*/ 0 w 1623"/>
                    <a:gd name="T3" fmla="*/ 0 h 1626"/>
                    <a:gd name="T4" fmla="*/ 1 w 1623"/>
                    <a:gd name="T5" fmla="*/ 0 h 1626"/>
                  </a:gdLst>
                  <a:ahLst/>
                  <a:cxnLst>
                    <a:cxn ang="0">
                      <a:pos x="T0" y="T1"/>
                    </a:cxn>
                    <a:cxn ang="0">
                      <a:pos x="T2" y="T3"/>
                    </a:cxn>
                    <a:cxn ang="0">
                      <a:pos x="T4" y="T5"/>
                    </a:cxn>
                  </a:cxnLst>
                  <a:rect l="0" t="0" r="r" b="b"/>
                  <a:pathLst>
                    <a:path w="1623" h="1626">
                      <a:moveTo>
                        <a:pt x="1623" y="16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4" name="Freeform 548"/>
                <p:cNvSpPr>
                  <a:spLocks/>
                </p:cNvSpPr>
                <p:nvPr/>
              </p:nvSpPr>
              <p:spPr bwMode="auto">
                <a:xfrm>
                  <a:off x="4047" y="2600"/>
                  <a:ext cx="89" cy="90"/>
                </a:xfrm>
                <a:custGeom>
                  <a:avLst/>
                  <a:gdLst>
                    <a:gd name="T0" fmla="*/ 712 w 712"/>
                    <a:gd name="T1" fmla="*/ 713 h 713"/>
                    <a:gd name="T2" fmla="*/ 0 w 712"/>
                    <a:gd name="T3" fmla="*/ 0 h 713"/>
                    <a:gd name="T4" fmla="*/ 1 w 712"/>
                    <a:gd name="T5" fmla="*/ 0 h 713"/>
                  </a:gdLst>
                  <a:ahLst/>
                  <a:cxnLst>
                    <a:cxn ang="0">
                      <a:pos x="T0" y="T1"/>
                    </a:cxn>
                    <a:cxn ang="0">
                      <a:pos x="T2" y="T3"/>
                    </a:cxn>
                    <a:cxn ang="0">
                      <a:pos x="T4" y="T5"/>
                    </a:cxn>
                  </a:cxnLst>
                  <a:rect l="0" t="0" r="r" b="b"/>
                  <a:pathLst>
                    <a:path w="712" h="713">
                      <a:moveTo>
                        <a:pt x="712" y="7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5" name="Freeform 549"/>
                <p:cNvSpPr>
                  <a:spLocks/>
                </p:cNvSpPr>
                <p:nvPr/>
              </p:nvSpPr>
              <p:spPr bwMode="auto">
                <a:xfrm>
                  <a:off x="3400" y="1953"/>
                  <a:ext cx="203" cy="203"/>
                </a:xfrm>
                <a:custGeom>
                  <a:avLst/>
                  <a:gdLst>
                    <a:gd name="T0" fmla="*/ 1623 w 1623"/>
                    <a:gd name="T1" fmla="*/ 1626 h 1626"/>
                    <a:gd name="T2" fmla="*/ 0 w 1623"/>
                    <a:gd name="T3" fmla="*/ 0 h 1626"/>
                    <a:gd name="T4" fmla="*/ 1 w 1623"/>
                    <a:gd name="T5" fmla="*/ 0 h 1626"/>
                  </a:gdLst>
                  <a:ahLst/>
                  <a:cxnLst>
                    <a:cxn ang="0">
                      <a:pos x="T0" y="T1"/>
                    </a:cxn>
                    <a:cxn ang="0">
                      <a:pos x="T2" y="T3"/>
                    </a:cxn>
                    <a:cxn ang="0">
                      <a:pos x="T4" y="T5"/>
                    </a:cxn>
                  </a:cxnLst>
                  <a:rect l="0" t="0" r="r" b="b"/>
                  <a:pathLst>
                    <a:path w="1623" h="1626">
                      <a:moveTo>
                        <a:pt x="1623" y="16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6" name="Freeform 550"/>
                <p:cNvSpPr>
                  <a:spLocks/>
                </p:cNvSpPr>
                <p:nvPr/>
              </p:nvSpPr>
              <p:spPr bwMode="auto">
                <a:xfrm>
                  <a:off x="4088" y="2600"/>
                  <a:ext cx="48" cy="48"/>
                </a:xfrm>
                <a:custGeom>
                  <a:avLst/>
                  <a:gdLst>
                    <a:gd name="T0" fmla="*/ 385 w 385"/>
                    <a:gd name="T1" fmla="*/ 385 h 385"/>
                    <a:gd name="T2" fmla="*/ 0 w 385"/>
                    <a:gd name="T3" fmla="*/ 0 h 385"/>
                    <a:gd name="T4" fmla="*/ 1 w 385"/>
                    <a:gd name="T5" fmla="*/ 0 h 385"/>
                  </a:gdLst>
                  <a:ahLst/>
                  <a:cxnLst>
                    <a:cxn ang="0">
                      <a:pos x="T0" y="T1"/>
                    </a:cxn>
                    <a:cxn ang="0">
                      <a:pos x="T2" y="T3"/>
                    </a:cxn>
                    <a:cxn ang="0">
                      <a:pos x="T4" y="T5"/>
                    </a:cxn>
                  </a:cxnLst>
                  <a:rect l="0" t="0" r="r" b="b"/>
                  <a:pathLst>
                    <a:path w="385" h="385">
                      <a:moveTo>
                        <a:pt x="385" y="3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7" name="Freeform 551"/>
                <p:cNvSpPr>
                  <a:spLocks/>
                </p:cNvSpPr>
                <p:nvPr/>
              </p:nvSpPr>
              <p:spPr bwMode="auto">
                <a:xfrm>
                  <a:off x="3390" y="1901"/>
                  <a:ext cx="213" cy="214"/>
                </a:xfrm>
                <a:custGeom>
                  <a:avLst/>
                  <a:gdLst>
                    <a:gd name="T0" fmla="*/ 1708 w 1708"/>
                    <a:gd name="T1" fmla="*/ 1710 h 1710"/>
                    <a:gd name="T2" fmla="*/ 0 w 1708"/>
                    <a:gd name="T3" fmla="*/ 0 h 1710"/>
                    <a:gd name="T4" fmla="*/ 1 w 1708"/>
                    <a:gd name="T5" fmla="*/ 0 h 1710"/>
                  </a:gdLst>
                  <a:ahLst/>
                  <a:cxnLst>
                    <a:cxn ang="0">
                      <a:pos x="T0" y="T1"/>
                    </a:cxn>
                    <a:cxn ang="0">
                      <a:pos x="T2" y="T3"/>
                    </a:cxn>
                    <a:cxn ang="0">
                      <a:pos x="T4" y="T5"/>
                    </a:cxn>
                  </a:cxnLst>
                  <a:rect l="0" t="0" r="r" b="b"/>
                  <a:pathLst>
                    <a:path w="1708" h="1710">
                      <a:moveTo>
                        <a:pt x="1708" y="17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8" name="Freeform 552"/>
                <p:cNvSpPr>
                  <a:spLocks/>
                </p:cNvSpPr>
                <p:nvPr/>
              </p:nvSpPr>
              <p:spPr bwMode="auto">
                <a:xfrm>
                  <a:off x="3390" y="1861"/>
                  <a:ext cx="213" cy="213"/>
                </a:xfrm>
                <a:custGeom>
                  <a:avLst/>
                  <a:gdLst>
                    <a:gd name="T0" fmla="*/ 1708 w 1708"/>
                    <a:gd name="T1" fmla="*/ 1711 h 1711"/>
                    <a:gd name="T2" fmla="*/ 0 w 1708"/>
                    <a:gd name="T3" fmla="*/ 0 h 1711"/>
                    <a:gd name="T4" fmla="*/ 1 w 1708"/>
                    <a:gd name="T5" fmla="*/ 0 h 1711"/>
                  </a:gdLst>
                  <a:ahLst/>
                  <a:cxnLst>
                    <a:cxn ang="0">
                      <a:pos x="T0" y="T1"/>
                    </a:cxn>
                    <a:cxn ang="0">
                      <a:pos x="T2" y="T3"/>
                    </a:cxn>
                    <a:cxn ang="0">
                      <a:pos x="T4" y="T5"/>
                    </a:cxn>
                  </a:cxnLst>
                  <a:rect l="0" t="0" r="r" b="b"/>
                  <a:pathLst>
                    <a:path w="1708" h="1711">
                      <a:moveTo>
                        <a:pt x="1708" y="17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29" name="Freeform 553"/>
                <p:cNvSpPr>
                  <a:spLocks/>
                </p:cNvSpPr>
                <p:nvPr/>
              </p:nvSpPr>
              <p:spPr bwMode="auto">
                <a:xfrm>
                  <a:off x="3390" y="1820"/>
                  <a:ext cx="213" cy="213"/>
                </a:xfrm>
                <a:custGeom>
                  <a:avLst/>
                  <a:gdLst>
                    <a:gd name="T0" fmla="*/ 1708 w 1708"/>
                    <a:gd name="T1" fmla="*/ 1710 h 1710"/>
                    <a:gd name="T2" fmla="*/ 0 w 1708"/>
                    <a:gd name="T3" fmla="*/ 0 h 1710"/>
                    <a:gd name="T4" fmla="*/ 1 w 1708"/>
                    <a:gd name="T5" fmla="*/ 0 h 1710"/>
                  </a:gdLst>
                  <a:ahLst/>
                  <a:cxnLst>
                    <a:cxn ang="0">
                      <a:pos x="T0" y="T1"/>
                    </a:cxn>
                    <a:cxn ang="0">
                      <a:pos x="T2" y="T3"/>
                    </a:cxn>
                    <a:cxn ang="0">
                      <a:pos x="T4" y="T5"/>
                    </a:cxn>
                  </a:cxnLst>
                  <a:rect l="0" t="0" r="r" b="b"/>
                  <a:pathLst>
                    <a:path w="1708" h="1710">
                      <a:moveTo>
                        <a:pt x="1708" y="17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0" name="Freeform 554"/>
                <p:cNvSpPr>
                  <a:spLocks/>
                </p:cNvSpPr>
                <p:nvPr/>
              </p:nvSpPr>
              <p:spPr bwMode="auto">
                <a:xfrm>
                  <a:off x="3390" y="1779"/>
                  <a:ext cx="213" cy="213"/>
                </a:xfrm>
                <a:custGeom>
                  <a:avLst/>
                  <a:gdLst>
                    <a:gd name="T0" fmla="*/ 1708 w 1708"/>
                    <a:gd name="T1" fmla="*/ 1710 h 1710"/>
                    <a:gd name="T2" fmla="*/ 0 w 1708"/>
                    <a:gd name="T3" fmla="*/ 0 h 1710"/>
                    <a:gd name="T4" fmla="*/ 1 w 1708"/>
                    <a:gd name="T5" fmla="*/ 0 h 1710"/>
                  </a:gdLst>
                  <a:ahLst/>
                  <a:cxnLst>
                    <a:cxn ang="0">
                      <a:pos x="T0" y="T1"/>
                    </a:cxn>
                    <a:cxn ang="0">
                      <a:pos x="T2" y="T3"/>
                    </a:cxn>
                    <a:cxn ang="0">
                      <a:pos x="T4" y="T5"/>
                    </a:cxn>
                  </a:cxnLst>
                  <a:rect l="0" t="0" r="r" b="b"/>
                  <a:pathLst>
                    <a:path w="1708" h="1710">
                      <a:moveTo>
                        <a:pt x="1708" y="17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1" name="Freeform 555"/>
                <p:cNvSpPr>
                  <a:spLocks/>
                </p:cNvSpPr>
                <p:nvPr/>
              </p:nvSpPr>
              <p:spPr bwMode="auto">
                <a:xfrm>
                  <a:off x="3390" y="1738"/>
                  <a:ext cx="213" cy="214"/>
                </a:xfrm>
                <a:custGeom>
                  <a:avLst/>
                  <a:gdLst>
                    <a:gd name="T0" fmla="*/ 1708 w 1708"/>
                    <a:gd name="T1" fmla="*/ 1711 h 1711"/>
                    <a:gd name="T2" fmla="*/ 0 w 1708"/>
                    <a:gd name="T3" fmla="*/ 0 h 1711"/>
                    <a:gd name="T4" fmla="*/ 1 w 1708"/>
                    <a:gd name="T5" fmla="*/ 0 h 1711"/>
                  </a:gdLst>
                  <a:ahLst/>
                  <a:cxnLst>
                    <a:cxn ang="0">
                      <a:pos x="T0" y="T1"/>
                    </a:cxn>
                    <a:cxn ang="0">
                      <a:pos x="T2" y="T3"/>
                    </a:cxn>
                    <a:cxn ang="0">
                      <a:pos x="T4" y="T5"/>
                    </a:cxn>
                  </a:cxnLst>
                  <a:rect l="0" t="0" r="r" b="b"/>
                  <a:pathLst>
                    <a:path w="1708" h="1711">
                      <a:moveTo>
                        <a:pt x="1708" y="17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2" name="Freeform 556"/>
                <p:cNvSpPr>
                  <a:spLocks/>
                </p:cNvSpPr>
                <p:nvPr/>
              </p:nvSpPr>
              <p:spPr bwMode="auto">
                <a:xfrm>
                  <a:off x="3409" y="1716"/>
                  <a:ext cx="194" cy="194"/>
                </a:xfrm>
                <a:custGeom>
                  <a:avLst/>
                  <a:gdLst>
                    <a:gd name="T0" fmla="*/ 1553 w 1553"/>
                    <a:gd name="T1" fmla="*/ 1555 h 1555"/>
                    <a:gd name="T2" fmla="*/ 0 w 1553"/>
                    <a:gd name="T3" fmla="*/ 0 h 1555"/>
                    <a:gd name="T4" fmla="*/ 1 w 1553"/>
                    <a:gd name="T5" fmla="*/ 0 h 1555"/>
                  </a:gdLst>
                  <a:ahLst/>
                  <a:cxnLst>
                    <a:cxn ang="0">
                      <a:pos x="T0" y="T1"/>
                    </a:cxn>
                    <a:cxn ang="0">
                      <a:pos x="T2" y="T3"/>
                    </a:cxn>
                    <a:cxn ang="0">
                      <a:pos x="T4" y="T5"/>
                    </a:cxn>
                  </a:cxnLst>
                  <a:rect l="0" t="0" r="r" b="b"/>
                  <a:pathLst>
                    <a:path w="1553" h="1555">
                      <a:moveTo>
                        <a:pt x="1553" y="15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3" name="Freeform 557"/>
                <p:cNvSpPr>
                  <a:spLocks/>
                </p:cNvSpPr>
                <p:nvPr/>
              </p:nvSpPr>
              <p:spPr bwMode="auto">
                <a:xfrm>
                  <a:off x="3450" y="1716"/>
                  <a:ext cx="153" cy="154"/>
                </a:xfrm>
                <a:custGeom>
                  <a:avLst/>
                  <a:gdLst>
                    <a:gd name="T0" fmla="*/ 1226 w 1226"/>
                    <a:gd name="T1" fmla="*/ 1227 h 1227"/>
                    <a:gd name="T2" fmla="*/ 0 w 1226"/>
                    <a:gd name="T3" fmla="*/ 0 h 1227"/>
                    <a:gd name="T4" fmla="*/ 1 w 1226"/>
                    <a:gd name="T5" fmla="*/ 0 h 1227"/>
                  </a:gdLst>
                  <a:ahLst/>
                  <a:cxnLst>
                    <a:cxn ang="0">
                      <a:pos x="T0" y="T1"/>
                    </a:cxn>
                    <a:cxn ang="0">
                      <a:pos x="T2" y="T3"/>
                    </a:cxn>
                    <a:cxn ang="0">
                      <a:pos x="T4" y="T5"/>
                    </a:cxn>
                  </a:cxnLst>
                  <a:rect l="0" t="0" r="r" b="b"/>
                  <a:pathLst>
                    <a:path w="1226" h="1227">
                      <a:moveTo>
                        <a:pt x="1226" y="12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4" name="Freeform 558"/>
                <p:cNvSpPr>
                  <a:spLocks/>
                </p:cNvSpPr>
                <p:nvPr/>
              </p:nvSpPr>
              <p:spPr bwMode="auto">
                <a:xfrm>
                  <a:off x="3491" y="1716"/>
                  <a:ext cx="112" cy="113"/>
                </a:xfrm>
                <a:custGeom>
                  <a:avLst/>
                  <a:gdLst>
                    <a:gd name="T0" fmla="*/ 899 w 899"/>
                    <a:gd name="T1" fmla="*/ 900 h 900"/>
                    <a:gd name="T2" fmla="*/ 0 w 899"/>
                    <a:gd name="T3" fmla="*/ 0 h 900"/>
                    <a:gd name="T4" fmla="*/ 1 w 899"/>
                    <a:gd name="T5" fmla="*/ 0 h 900"/>
                  </a:gdLst>
                  <a:ahLst/>
                  <a:cxnLst>
                    <a:cxn ang="0">
                      <a:pos x="T0" y="T1"/>
                    </a:cxn>
                    <a:cxn ang="0">
                      <a:pos x="T2" y="T3"/>
                    </a:cxn>
                    <a:cxn ang="0">
                      <a:pos x="T4" y="T5"/>
                    </a:cxn>
                  </a:cxnLst>
                  <a:rect l="0" t="0" r="r" b="b"/>
                  <a:pathLst>
                    <a:path w="899" h="900">
                      <a:moveTo>
                        <a:pt x="899" y="9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5" name="Freeform 559"/>
                <p:cNvSpPr>
                  <a:spLocks/>
                </p:cNvSpPr>
                <p:nvPr/>
              </p:nvSpPr>
              <p:spPr bwMode="auto">
                <a:xfrm>
                  <a:off x="3532" y="1716"/>
                  <a:ext cx="71" cy="72"/>
                </a:xfrm>
                <a:custGeom>
                  <a:avLst/>
                  <a:gdLst>
                    <a:gd name="T0" fmla="*/ 571 w 571"/>
                    <a:gd name="T1" fmla="*/ 572 h 572"/>
                    <a:gd name="T2" fmla="*/ 0 w 571"/>
                    <a:gd name="T3" fmla="*/ 0 h 572"/>
                    <a:gd name="T4" fmla="*/ 1 w 571"/>
                    <a:gd name="T5" fmla="*/ 0 h 572"/>
                  </a:gdLst>
                  <a:ahLst/>
                  <a:cxnLst>
                    <a:cxn ang="0">
                      <a:pos x="T0" y="T1"/>
                    </a:cxn>
                    <a:cxn ang="0">
                      <a:pos x="T2" y="T3"/>
                    </a:cxn>
                    <a:cxn ang="0">
                      <a:pos x="T4" y="T5"/>
                    </a:cxn>
                  </a:cxnLst>
                  <a:rect l="0" t="0" r="r" b="b"/>
                  <a:pathLst>
                    <a:path w="571" h="572">
                      <a:moveTo>
                        <a:pt x="571" y="5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6" name="Freeform 560"/>
                <p:cNvSpPr>
                  <a:spLocks/>
                </p:cNvSpPr>
                <p:nvPr/>
              </p:nvSpPr>
              <p:spPr bwMode="auto">
                <a:xfrm>
                  <a:off x="3573" y="1716"/>
                  <a:ext cx="30" cy="31"/>
                </a:xfrm>
                <a:custGeom>
                  <a:avLst/>
                  <a:gdLst>
                    <a:gd name="T0" fmla="*/ 244 w 244"/>
                    <a:gd name="T1" fmla="*/ 244 h 244"/>
                    <a:gd name="T2" fmla="*/ 0 w 244"/>
                    <a:gd name="T3" fmla="*/ 0 h 244"/>
                    <a:gd name="T4" fmla="*/ 1 w 244"/>
                    <a:gd name="T5" fmla="*/ 0 h 244"/>
                  </a:gdLst>
                  <a:ahLst/>
                  <a:cxnLst>
                    <a:cxn ang="0">
                      <a:pos x="T0" y="T1"/>
                    </a:cxn>
                    <a:cxn ang="0">
                      <a:pos x="T2" y="T3"/>
                    </a:cxn>
                    <a:cxn ang="0">
                      <a:pos x="T4" y="T5"/>
                    </a:cxn>
                  </a:cxnLst>
                  <a:rect l="0" t="0" r="r" b="b"/>
                  <a:pathLst>
                    <a:path w="244" h="244">
                      <a:moveTo>
                        <a:pt x="244" y="2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7" name="Freeform 561"/>
                <p:cNvSpPr>
                  <a:spLocks/>
                </p:cNvSpPr>
                <p:nvPr/>
              </p:nvSpPr>
              <p:spPr bwMode="auto">
                <a:xfrm>
                  <a:off x="1688" y="2819"/>
                  <a:ext cx="16" cy="17"/>
                </a:xfrm>
                <a:custGeom>
                  <a:avLst/>
                  <a:gdLst>
                    <a:gd name="T0" fmla="*/ 131 w 131"/>
                    <a:gd name="T1" fmla="*/ 131 h 131"/>
                    <a:gd name="T2" fmla="*/ 0 w 131"/>
                    <a:gd name="T3" fmla="*/ 0 h 131"/>
                    <a:gd name="T4" fmla="*/ 1 w 131"/>
                    <a:gd name="T5" fmla="*/ 0 h 131"/>
                  </a:gdLst>
                  <a:ahLst/>
                  <a:cxnLst>
                    <a:cxn ang="0">
                      <a:pos x="T0" y="T1"/>
                    </a:cxn>
                    <a:cxn ang="0">
                      <a:pos x="T2" y="T3"/>
                    </a:cxn>
                    <a:cxn ang="0">
                      <a:pos x="T4" y="T5"/>
                    </a:cxn>
                  </a:cxnLst>
                  <a:rect l="0" t="0" r="r" b="b"/>
                  <a:pathLst>
                    <a:path w="131" h="131">
                      <a:moveTo>
                        <a:pt x="131" y="1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8" name="Freeform 562"/>
                <p:cNvSpPr>
                  <a:spLocks/>
                </p:cNvSpPr>
                <p:nvPr/>
              </p:nvSpPr>
              <p:spPr bwMode="auto">
                <a:xfrm>
                  <a:off x="1688" y="2778"/>
                  <a:ext cx="57" cy="58"/>
                </a:xfrm>
                <a:custGeom>
                  <a:avLst/>
                  <a:gdLst>
                    <a:gd name="T0" fmla="*/ 459 w 459"/>
                    <a:gd name="T1" fmla="*/ 458 h 458"/>
                    <a:gd name="T2" fmla="*/ 0 w 459"/>
                    <a:gd name="T3" fmla="*/ 0 h 458"/>
                    <a:gd name="T4" fmla="*/ 1 w 459"/>
                    <a:gd name="T5" fmla="*/ 0 h 458"/>
                  </a:gdLst>
                  <a:ahLst/>
                  <a:cxnLst>
                    <a:cxn ang="0">
                      <a:pos x="T0" y="T1"/>
                    </a:cxn>
                    <a:cxn ang="0">
                      <a:pos x="T2" y="T3"/>
                    </a:cxn>
                    <a:cxn ang="0">
                      <a:pos x="T4" y="T5"/>
                    </a:cxn>
                  </a:cxnLst>
                  <a:rect l="0" t="0" r="r" b="b"/>
                  <a:pathLst>
                    <a:path w="459" h="458">
                      <a:moveTo>
                        <a:pt x="459" y="4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39" name="Freeform 563"/>
                <p:cNvSpPr>
                  <a:spLocks/>
                </p:cNvSpPr>
                <p:nvPr/>
              </p:nvSpPr>
              <p:spPr bwMode="auto">
                <a:xfrm>
                  <a:off x="1688" y="2737"/>
                  <a:ext cx="98" cy="99"/>
                </a:xfrm>
                <a:custGeom>
                  <a:avLst/>
                  <a:gdLst>
                    <a:gd name="T0" fmla="*/ 786 w 786"/>
                    <a:gd name="T1" fmla="*/ 786 h 786"/>
                    <a:gd name="T2" fmla="*/ 0 w 786"/>
                    <a:gd name="T3" fmla="*/ 0 h 786"/>
                    <a:gd name="T4" fmla="*/ 1 w 786"/>
                    <a:gd name="T5" fmla="*/ 0 h 786"/>
                  </a:gdLst>
                  <a:ahLst/>
                  <a:cxnLst>
                    <a:cxn ang="0">
                      <a:pos x="T0" y="T1"/>
                    </a:cxn>
                    <a:cxn ang="0">
                      <a:pos x="T2" y="T3"/>
                    </a:cxn>
                    <a:cxn ang="0">
                      <a:pos x="T4" y="T5"/>
                    </a:cxn>
                  </a:cxnLst>
                  <a:rect l="0" t="0" r="r" b="b"/>
                  <a:pathLst>
                    <a:path w="786" h="786">
                      <a:moveTo>
                        <a:pt x="786" y="7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0" name="Freeform 564"/>
                <p:cNvSpPr>
                  <a:spLocks/>
                </p:cNvSpPr>
                <p:nvPr/>
              </p:nvSpPr>
              <p:spPr bwMode="auto">
                <a:xfrm>
                  <a:off x="1688" y="2696"/>
                  <a:ext cx="139" cy="140"/>
                </a:xfrm>
                <a:custGeom>
                  <a:avLst/>
                  <a:gdLst>
                    <a:gd name="T0" fmla="*/ 1113 w 1113"/>
                    <a:gd name="T1" fmla="*/ 1113 h 1113"/>
                    <a:gd name="T2" fmla="*/ 0 w 1113"/>
                    <a:gd name="T3" fmla="*/ 0 h 1113"/>
                    <a:gd name="T4" fmla="*/ 1 w 1113"/>
                    <a:gd name="T5" fmla="*/ 0 h 1113"/>
                  </a:gdLst>
                  <a:ahLst/>
                  <a:cxnLst>
                    <a:cxn ang="0">
                      <a:pos x="T0" y="T1"/>
                    </a:cxn>
                    <a:cxn ang="0">
                      <a:pos x="T2" y="T3"/>
                    </a:cxn>
                    <a:cxn ang="0">
                      <a:pos x="T4" y="T5"/>
                    </a:cxn>
                  </a:cxnLst>
                  <a:rect l="0" t="0" r="r" b="b"/>
                  <a:pathLst>
                    <a:path w="1113" h="1113">
                      <a:moveTo>
                        <a:pt x="1113" y="11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1" name="Freeform 565"/>
                <p:cNvSpPr>
                  <a:spLocks/>
                </p:cNvSpPr>
                <p:nvPr/>
              </p:nvSpPr>
              <p:spPr bwMode="auto">
                <a:xfrm>
                  <a:off x="1688" y="2655"/>
                  <a:ext cx="161" cy="161"/>
                </a:xfrm>
                <a:custGeom>
                  <a:avLst/>
                  <a:gdLst>
                    <a:gd name="T0" fmla="*/ 1285 w 1285"/>
                    <a:gd name="T1" fmla="*/ 1286 h 1286"/>
                    <a:gd name="T2" fmla="*/ 0 w 1285"/>
                    <a:gd name="T3" fmla="*/ 0 h 1286"/>
                    <a:gd name="T4" fmla="*/ 1 w 1285"/>
                    <a:gd name="T5" fmla="*/ 0 h 1286"/>
                  </a:gdLst>
                  <a:ahLst/>
                  <a:cxnLst>
                    <a:cxn ang="0">
                      <a:pos x="T0" y="T1"/>
                    </a:cxn>
                    <a:cxn ang="0">
                      <a:pos x="T2" y="T3"/>
                    </a:cxn>
                    <a:cxn ang="0">
                      <a:pos x="T4" y="T5"/>
                    </a:cxn>
                  </a:cxnLst>
                  <a:rect l="0" t="0" r="r" b="b"/>
                  <a:pathLst>
                    <a:path w="1285" h="1286">
                      <a:moveTo>
                        <a:pt x="1285" y="12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2" name="Freeform 566"/>
                <p:cNvSpPr>
                  <a:spLocks/>
                </p:cNvSpPr>
                <p:nvPr/>
              </p:nvSpPr>
              <p:spPr bwMode="auto">
                <a:xfrm>
                  <a:off x="1690" y="2617"/>
                  <a:ext cx="184" cy="184"/>
                </a:xfrm>
                <a:custGeom>
                  <a:avLst/>
                  <a:gdLst>
                    <a:gd name="T0" fmla="*/ 1473 w 1473"/>
                    <a:gd name="T1" fmla="*/ 1475 h 1475"/>
                    <a:gd name="T2" fmla="*/ 0 w 1473"/>
                    <a:gd name="T3" fmla="*/ 0 h 1475"/>
                    <a:gd name="T4" fmla="*/ 1 w 1473"/>
                    <a:gd name="T5" fmla="*/ 0 h 1475"/>
                  </a:gdLst>
                  <a:ahLst/>
                  <a:cxnLst>
                    <a:cxn ang="0">
                      <a:pos x="T0" y="T1"/>
                    </a:cxn>
                    <a:cxn ang="0">
                      <a:pos x="T2" y="T3"/>
                    </a:cxn>
                    <a:cxn ang="0">
                      <a:pos x="T4" y="T5"/>
                    </a:cxn>
                  </a:cxnLst>
                  <a:rect l="0" t="0" r="r" b="b"/>
                  <a:pathLst>
                    <a:path w="1473" h="1475">
                      <a:moveTo>
                        <a:pt x="1473" y="147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3" name="Freeform 567"/>
                <p:cNvSpPr>
                  <a:spLocks/>
                </p:cNvSpPr>
                <p:nvPr/>
              </p:nvSpPr>
              <p:spPr bwMode="auto">
                <a:xfrm>
                  <a:off x="1715" y="2600"/>
                  <a:ext cx="200"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4" name="Freeform 568"/>
                <p:cNvSpPr>
                  <a:spLocks/>
                </p:cNvSpPr>
                <p:nvPr/>
              </p:nvSpPr>
              <p:spPr bwMode="auto">
                <a:xfrm>
                  <a:off x="1954" y="2799"/>
                  <a:ext cx="2" cy="2"/>
                </a:xfrm>
                <a:custGeom>
                  <a:avLst/>
                  <a:gdLst>
                    <a:gd name="T0" fmla="*/ 14 w 14"/>
                    <a:gd name="T1" fmla="*/ 14 h 14"/>
                    <a:gd name="T2" fmla="*/ 0 w 14"/>
                    <a:gd name="T3" fmla="*/ 0 h 14"/>
                    <a:gd name="T4" fmla="*/ 1 w 14"/>
                    <a:gd name="T5" fmla="*/ 0 h 14"/>
                  </a:gdLst>
                  <a:ahLst/>
                  <a:cxnLst>
                    <a:cxn ang="0">
                      <a:pos x="T0" y="T1"/>
                    </a:cxn>
                    <a:cxn ang="0">
                      <a:pos x="T2" y="T3"/>
                    </a:cxn>
                    <a:cxn ang="0">
                      <a:pos x="T4" y="T5"/>
                    </a:cxn>
                  </a:cxnLst>
                  <a:rect l="0" t="0" r="r" b="b"/>
                  <a:pathLst>
                    <a:path w="14" h="14">
                      <a:moveTo>
                        <a:pt x="14" y="1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5" name="Freeform 569"/>
                <p:cNvSpPr>
                  <a:spLocks/>
                </p:cNvSpPr>
                <p:nvPr/>
              </p:nvSpPr>
              <p:spPr bwMode="auto">
                <a:xfrm>
                  <a:off x="1756" y="2600"/>
                  <a:ext cx="198" cy="199"/>
                </a:xfrm>
                <a:custGeom>
                  <a:avLst/>
                  <a:gdLst>
                    <a:gd name="T0" fmla="*/ 1588 w 1588"/>
                    <a:gd name="T1" fmla="*/ 1590 h 1590"/>
                    <a:gd name="T2" fmla="*/ 0 w 1588"/>
                    <a:gd name="T3" fmla="*/ 0 h 1590"/>
                    <a:gd name="T4" fmla="*/ 1 w 1588"/>
                    <a:gd name="T5" fmla="*/ 0 h 1590"/>
                  </a:gdLst>
                  <a:ahLst/>
                  <a:cxnLst>
                    <a:cxn ang="0">
                      <a:pos x="T0" y="T1"/>
                    </a:cxn>
                    <a:cxn ang="0">
                      <a:pos x="T2" y="T3"/>
                    </a:cxn>
                    <a:cxn ang="0">
                      <a:pos x="T4" y="T5"/>
                    </a:cxn>
                  </a:cxnLst>
                  <a:rect l="0" t="0" r="r" b="b"/>
                  <a:pathLst>
                    <a:path w="1588" h="1590">
                      <a:moveTo>
                        <a:pt x="1588" y="15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6" name="Freeform 570"/>
                <p:cNvSpPr>
                  <a:spLocks/>
                </p:cNvSpPr>
                <p:nvPr/>
              </p:nvSpPr>
              <p:spPr bwMode="auto">
                <a:xfrm>
                  <a:off x="1954" y="2758"/>
                  <a:ext cx="43" cy="43"/>
                </a:xfrm>
                <a:custGeom>
                  <a:avLst/>
                  <a:gdLst>
                    <a:gd name="T0" fmla="*/ 341 w 341"/>
                    <a:gd name="T1" fmla="*/ 342 h 342"/>
                    <a:gd name="T2" fmla="*/ 0 w 341"/>
                    <a:gd name="T3" fmla="*/ 0 h 342"/>
                    <a:gd name="T4" fmla="*/ 1 w 341"/>
                    <a:gd name="T5" fmla="*/ 0 h 342"/>
                  </a:gdLst>
                  <a:ahLst/>
                  <a:cxnLst>
                    <a:cxn ang="0">
                      <a:pos x="T0" y="T1"/>
                    </a:cxn>
                    <a:cxn ang="0">
                      <a:pos x="T2" y="T3"/>
                    </a:cxn>
                    <a:cxn ang="0">
                      <a:pos x="T4" y="T5"/>
                    </a:cxn>
                  </a:cxnLst>
                  <a:rect l="0" t="0" r="r" b="b"/>
                  <a:pathLst>
                    <a:path w="341" h="342">
                      <a:moveTo>
                        <a:pt x="341" y="3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7" name="Freeform 571"/>
                <p:cNvSpPr>
                  <a:spLocks/>
                </p:cNvSpPr>
                <p:nvPr/>
              </p:nvSpPr>
              <p:spPr bwMode="auto">
                <a:xfrm>
                  <a:off x="1797" y="2600"/>
                  <a:ext cx="157" cy="158"/>
                </a:xfrm>
                <a:custGeom>
                  <a:avLst/>
                  <a:gdLst>
                    <a:gd name="T0" fmla="*/ 1261 w 1261"/>
                    <a:gd name="T1" fmla="*/ 1262 h 1262"/>
                    <a:gd name="T2" fmla="*/ 0 w 1261"/>
                    <a:gd name="T3" fmla="*/ 0 h 1262"/>
                    <a:gd name="T4" fmla="*/ 1 w 1261"/>
                    <a:gd name="T5" fmla="*/ 0 h 1262"/>
                  </a:gdLst>
                  <a:ahLst/>
                  <a:cxnLst>
                    <a:cxn ang="0">
                      <a:pos x="T0" y="T1"/>
                    </a:cxn>
                    <a:cxn ang="0">
                      <a:pos x="T2" y="T3"/>
                    </a:cxn>
                    <a:cxn ang="0">
                      <a:pos x="T4" y="T5"/>
                    </a:cxn>
                  </a:cxnLst>
                  <a:rect l="0" t="0" r="r" b="b"/>
                  <a:pathLst>
                    <a:path w="1261" h="1262">
                      <a:moveTo>
                        <a:pt x="1261" y="126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8" name="Freeform 572"/>
                <p:cNvSpPr>
                  <a:spLocks/>
                </p:cNvSpPr>
                <p:nvPr/>
              </p:nvSpPr>
              <p:spPr bwMode="auto">
                <a:xfrm>
                  <a:off x="1954" y="2717"/>
                  <a:ext cx="84" cy="84"/>
                </a:xfrm>
                <a:custGeom>
                  <a:avLst/>
                  <a:gdLst>
                    <a:gd name="T0" fmla="*/ 669 w 669"/>
                    <a:gd name="T1" fmla="*/ 670 h 670"/>
                    <a:gd name="T2" fmla="*/ 0 w 669"/>
                    <a:gd name="T3" fmla="*/ 0 h 670"/>
                    <a:gd name="T4" fmla="*/ 1 w 669"/>
                    <a:gd name="T5" fmla="*/ 0 h 670"/>
                  </a:gdLst>
                  <a:ahLst/>
                  <a:cxnLst>
                    <a:cxn ang="0">
                      <a:pos x="T0" y="T1"/>
                    </a:cxn>
                    <a:cxn ang="0">
                      <a:pos x="T2" y="T3"/>
                    </a:cxn>
                    <a:cxn ang="0">
                      <a:pos x="T4" y="T5"/>
                    </a:cxn>
                  </a:cxnLst>
                  <a:rect l="0" t="0" r="r" b="b"/>
                  <a:pathLst>
                    <a:path w="669" h="670">
                      <a:moveTo>
                        <a:pt x="669" y="6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49" name="Freeform 573"/>
                <p:cNvSpPr>
                  <a:spLocks/>
                </p:cNvSpPr>
                <p:nvPr/>
              </p:nvSpPr>
              <p:spPr bwMode="auto">
                <a:xfrm>
                  <a:off x="1838" y="2600"/>
                  <a:ext cx="116" cy="117"/>
                </a:xfrm>
                <a:custGeom>
                  <a:avLst/>
                  <a:gdLst>
                    <a:gd name="T0" fmla="*/ 934 w 934"/>
                    <a:gd name="T1" fmla="*/ 934 h 934"/>
                    <a:gd name="T2" fmla="*/ 0 w 934"/>
                    <a:gd name="T3" fmla="*/ 0 h 934"/>
                    <a:gd name="T4" fmla="*/ 1 w 934"/>
                    <a:gd name="T5" fmla="*/ 0 h 934"/>
                  </a:gdLst>
                  <a:ahLst/>
                  <a:cxnLst>
                    <a:cxn ang="0">
                      <a:pos x="T0" y="T1"/>
                    </a:cxn>
                    <a:cxn ang="0">
                      <a:pos x="T2" y="T3"/>
                    </a:cxn>
                    <a:cxn ang="0">
                      <a:pos x="T4" y="T5"/>
                    </a:cxn>
                  </a:cxnLst>
                  <a:rect l="0" t="0" r="r" b="b"/>
                  <a:pathLst>
                    <a:path w="934" h="934">
                      <a:moveTo>
                        <a:pt x="934" y="9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0" name="Freeform 574"/>
                <p:cNvSpPr>
                  <a:spLocks/>
                </p:cNvSpPr>
                <p:nvPr/>
              </p:nvSpPr>
              <p:spPr bwMode="auto">
                <a:xfrm>
                  <a:off x="1954" y="2676"/>
                  <a:ext cx="125" cy="125"/>
                </a:xfrm>
                <a:custGeom>
                  <a:avLst/>
                  <a:gdLst>
                    <a:gd name="T0" fmla="*/ 996 w 996"/>
                    <a:gd name="T1" fmla="*/ 997 h 997"/>
                    <a:gd name="T2" fmla="*/ 0 w 996"/>
                    <a:gd name="T3" fmla="*/ 0 h 997"/>
                    <a:gd name="T4" fmla="*/ 1 w 996"/>
                    <a:gd name="T5" fmla="*/ 0 h 997"/>
                  </a:gdLst>
                  <a:ahLst/>
                  <a:cxnLst>
                    <a:cxn ang="0">
                      <a:pos x="T0" y="T1"/>
                    </a:cxn>
                    <a:cxn ang="0">
                      <a:pos x="T2" y="T3"/>
                    </a:cxn>
                    <a:cxn ang="0">
                      <a:pos x="T4" y="T5"/>
                    </a:cxn>
                  </a:cxnLst>
                  <a:rect l="0" t="0" r="r" b="b"/>
                  <a:pathLst>
                    <a:path w="996" h="997">
                      <a:moveTo>
                        <a:pt x="996" y="9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1" name="Freeform 575"/>
                <p:cNvSpPr>
                  <a:spLocks/>
                </p:cNvSpPr>
                <p:nvPr/>
              </p:nvSpPr>
              <p:spPr bwMode="auto">
                <a:xfrm>
                  <a:off x="1879" y="2600"/>
                  <a:ext cx="75" cy="76"/>
                </a:xfrm>
                <a:custGeom>
                  <a:avLst/>
                  <a:gdLst>
                    <a:gd name="T0" fmla="*/ 607 w 607"/>
                    <a:gd name="T1" fmla="*/ 607 h 607"/>
                    <a:gd name="T2" fmla="*/ 0 w 607"/>
                    <a:gd name="T3" fmla="*/ 0 h 607"/>
                    <a:gd name="T4" fmla="*/ 1 w 607"/>
                    <a:gd name="T5" fmla="*/ 0 h 607"/>
                  </a:gdLst>
                  <a:ahLst/>
                  <a:cxnLst>
                    <a:cxn ang="0">
                      <a:pos x="T0" y="T1"/>
                    </a:cxn>
                    <a:cxn ang="0">
                      <a:pos x="T2" y="T3"/>
                    </a:cxn>
                    <a:cxn ang="0">
                      <a:pos x="T4" y="T5"/>
                    </a:cxn>
                  </a:cxnLst>
                  <a:rect l="0" t="0" r="r" b="b"/>
                  <a:pathLst>
                    <a:path w="607" h="607">
                      <a:moveTo>
                        <a:pt x="607" y="6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2" name="Freeform 576"/>
                <p:cNvSpPr>
                  <a:spLocks/>
                </p:cNvSpPr>
                <p:nvPr/>
              </p:nvSpPr>
              <p:spPr bwMode="auto">
                <a:xfrm>
                  <a:off x="1954" y="2635"/>
                  <a:ext cx="166" cy="166"/>
                </a:xfrm>
                <a:custGeom>
                  <a:avLst/>
                  <a:gdLst>
                    <a:gd name="T0" fmla="*/ 1323 w 1323"/>
                    <a:gd name="T1" fmla="*/ 1325 h 1325"/>
                    <a:gd name="T2" fmla="*/ 0 w 1323"/>
                    <a:gd name="T3" fmla="*/ 0 h 1325"/>
                    <a:gd name="T4" fmla="*/ 1 w 1323"/>
                    <a:gd name="T5" fmla="*/ 0 h 1325"/>
                  </a:gdLst>
                  <a:ahLst/>
                  <a:cxnLst>
                    <a:cxn ang="0">
                      <a:pos x="T0" y="T1"/>
                    </a:cxn>
                    <a:cxn ang="0">
                      <a:pos x="T2" y="T3"/>
                    </a:cxn>
                    <a:cxn ang="0">
                      <a:pos x="T4" y="T5"/>
                    </a:cxn>
                  </a:cxnLst>
                  <a:rect l="0" t="0" r="r" b="b"/>
                  <a:pathLst>
                    <a:path w="1323" h="1325">
                      <a:moveTo>
                        <a:pt x="1323" y="13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3" name="Freeform 577"/>
                <p:cNvSpPr>
                  <a:spLocks/>
                </p:cNvSpPr>
                <p:nvPr/>
              </p:nvSpPr>
              <p:spPr bwMode="auto">
                <a:xfrm>
                  <a:off x="1919" y="2600"/>
                  <a:ext cx="35" cy="35"/>
                </a:xfrm>
                <a:custGeom>
                  <a:avLst/>
                  <a:gdLst>
                    <a:gd name="T0" fmla="*/ 279 w 279"/>
                    <a:gd name="T1" fmla="*/ 279 h 279"/>
                    <a:gd name="T2" fmla="*/ 0 w 279"/>
                    <a:gd name="T3" fmla="*/ 0 h 279"/>
                    <a:gd name="T4" fmla="*/ 1 w 279"/>
                    <a:gd name="T5" fmla="*/ 0 h 279"/>
                  </a:gdLst>
                  <a:ahLst/>
                  <a:cxnLst>
                    <a:cxn ang="0">
                      <a:pos x="T0" y="T1"/>
                    </a:cxn>
                    <a:cxn ang="0">
                      <a:pos x="T2" y="T3"/>
                    </a:cxn>
                    <a:cxn ang="0">
                      <a:pos x="T4" y="T5"/>
                    </a:cxn>
                  </a:cxnLst>
                  <a:rect l="0" t="0" r="r" b="b"/>
                  <a:pathLst>
                    <a:path w="279" h="279">
                      <a:moveTo>
                        <a:pt x="279" y="2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4" name="Freeform 578"/>
                <p:cNvSpPr>
                  <a:spLocks/>
                </p:cNvSpPr>
                <p:nvPr/>
              </p:nvSpPr>
              <p:spPr bwMode="auto">
                <a:xfrm>
                  <a:off x="1960" y="2600"/>
                  <a:ext cx="201" cy="201"/>
                </a:xfrm>
                <a:custGeom>
                  <a:avLst/>
                  <a:gdLst>
                    <a:gd name="T0" fmla="*/ 1602 w 1602"/>
                    <a:gd name="T1" fmla="*/ 1604 h 1604"/>
                    <a:gd name="T2" fmla="*/ 0 w 1602"/>
                    <a:gd name="T3" fmla="*/ 0 h 1604"/>
                    <a:gd name="T4" fmla="*/ 1 w 1602"/>
                    <a:gd name="T5" fmla="*/ 0 h 1604"/>
                  </a:gdLst>
                  <a:ahLst/>
                  <a:cxnLst>
                    <a:cxn ang="0">
                      <a:pos x="T0" y="T1"/>
                    </a:cxn>
                    <a:cxn ang="0">
                      <a:pos x="T2" y="T3"/>
                    </a:cxn>
                    <a:cxn ang="0">
                      <a:pos x="T4" y="T5"/>
                    </a:cxn>
                  </a:cxnLst>
                  <a:rect l="0" t="0" r="r" b="b"/>
                  <a:pathLst>
                    <a:path w="1602" h="1604">
                      <a:moveTo>
                        <a:pt x="1602"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5" name="Freeform 579"/>
                <p:cNvSpPr>
                  <a:spLocks/>
                </p:cNvSpPr>
                <p:nvPr/>
              </p:nvSpPr>
              <p:spPr bwMode="auto">
                <a:xfrm>
                  <a:off x="2001" y="2600"/>
                  <a:ext cx="201"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6" name="Freeform 580"/>
                <p:cNvSpPr>
                  <a:spLocks/>
                </p:cNvSpPr>
                <p:nvPr/>
              </p:nvSpPr>
              <p:spPr bwMode="auto">
                <a:xfrm>
                  <a:off x="2042" y="2600"/>
                  <a:ext cx="201" cy="201"/>
                </a:xfrm>
                <a:custGeom>
                  <a:avLst/>
                  <a:gdLst>
                    <a:gd name="T0" fmla="*/ 1603 w 1603"/>
                    <a:gd name="T1" fmla="*/ 1604 h 1604"/>
                    <a:gd name="T2" fmla="*/ 0 w 1603"/>
                    <a:gd name="T3" fmla="*/ 0 h 1604"/>
                    <a:gd name="T4" fmla="*/ 2 w 1603"/>
                    <a:gd name="T5" fmla="*/ 0 h 1604"/>
                  </a:gdLst>
                  <a:ahLst/>
                  <a:cxnLst>
                    <a:cxn ang="0">
                      <a:pos x="T0" y="T1"/>
                    </a:cxn>
                    <a:cxn ang="0">
                      <a:pos x="T2" y="T3"/>
                    </a:cxn>
                    <a:cxn ang="0">
                      <a:pos x="T4" y="T5"/>
                    </a:cxn>
                  </a:cxnLst>
                  <a:rect l="0" t="0" r="r" b="b"/>
                  <a:pathLst>
                    <a:path w="1603" h="1604">
                      <a:moveTo>
                        <a:pt x="1603" y="160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7" name="Freeform 581"/>
                <p:cNvSpPr>
                  <a:spLocks/>
                </p:cNvSpPr>
                <p:nvPr/>
              </p:nvSpPr>
              <p:spPr bwMode="auto">
                <a:xfrm>
                  <a:off x="2083" y="2600"/>
                  <a:ext cx="200" cy="201"/>
                </a:xfrm>
                <a:custGeom>
                  <a:avLst/>
                  <a:gdLst>
                    <a:gd name="T0" fmla="*/ 1602 w 1602"/>
                    <a:gd name="T1" fmla="*/ 1604 h 1604"/>
                    <a:gd name="T2" fmla="*/ 0 w 1602"/>
                    <a:gd name="T3" fmla="*/ 0 h 1604"/>
                    <a:gd name="T4" fmla="*/ 1 w 1602"/>
                    <a:gd name="T5" fmla="*/ 0 h 1604"/>
                  </a:gdLst>
                  <a:ahLst/>
                  <a:cxnLst>
                    <a:cxn ang="0">
                      <a:pos x="T0" y="T1"/>
                    </a:cxn>
                    <a:cxn ang="0">
                      <a:pos x="T2" y="T3"/>
                    </a:cxn>
                    <a:cxn ang="0">
                      <a:pos x="T4" y="T5"/>
                    </a:cxn>
                  </a:cxnLst>
                  <a:rect l="0" t="0" r="r" b="b"/>
                  <a:pathLst>
                    <a:path w="1602" h="1604">
                      <a:moveTo>
                        <a:pt x="1602"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8" name="Freeform 582"/>
                <p:cNvSpPr>
                  <a:spLocks/>
                </p:cNvSpPr>
                <p:nvPr/>
              </p:nvSpPr>
              <p:spPr bwMode="auto">
                <a:xfrm>
                  <a:off x="2124" y="2600"/>
                  <a:ext cx="200"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59" name="Freeform 583"/>
                <p:cNvSpPr>
                  <a:spLocks/>
                </p:cNvSpPr>
                <p:nvPr/>
              </p:nvSpPr>
              <p:spPr bwMode="auto">
                <a:xfrm>
                  <a:off x="2165" y="2600"/>
                  <a:ext cx="200" cy="201"/>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60" name="Freeform 584"/>
                <p:cNvSpPr>
                  <a:spLocks/>
                </p:cNvSpPr>
                <p:nvPr/>
              </p:nvSpPr>
              <p:spPr bwMode="auto">
                <a:xfrm>
                  <a:off x="2204" y="2598"/>
                  <a:ext cx="202" cy="203"/>
                </a:xfrm>
                <a:custGeom>
                  <a:avLst/>
                  <a:gdLst>
                    <a:gd name="T0" fmla="*/ 1618 w 1618"/>
                    <a:gd name="T1" fmla="*/ 1620 h 1620"/>
                    <a:gd name="T2" fmla="*/ 0 w 1618"/>
                    <a:gd name="T3" fmla="*/ 0 h 1620"/>
                    <a:gd name="T4" fmla="*/ 1 w 1618"/>
                    <a:gd name="T5" fmla="*/ 0 h 1620"/>
                  </a:gdLst>
                  <a:ahLst/>
                  <a:cxnLst>
                    <a:cxn ang="0">
                      <a:pos x="T0" y="T1"/>
                    </a:cxn>
                    <a:cxn ang="0">
                      <a:pos x="T2" y="T3"/>
                    </a:cxn>
                    <a:cxn ang="0">
                      <a:pos x="T4" y="T5"/>
                    </a:cxn>
                  </a:cxnLst>
                  <a:rect l="0" t="0" r="r" b="b"/>
                  <a:pathLst>
                    <a:path w="1618" h="1620">
                      <a:moveTo>
                        <a:pt x="1618" y="16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61" name="Freeform 585"/>
                <p:cNvSpPr>
                  <a:spLocks/>
                </p:cNvSpPr>
                <p:nvPr/>
              </p:nvSpPr>
              <p:spPr bwMode="auto">
                <a:xfrm>
                  <a:off x="2221" y="2574"/>
                  <a:ext cx="226" cy="227"/>
                </a:xfrm>
                <a:custGeom>
                  <a:avLst/>
                  <a:gdLst>
                    <a:gd name="T0" fmla="*/ 1811 w 1811"/>
                    <a:gd name="T1" fmla="*/ 1814 h 1814"/>
                    <a:gd name="T2" fmla="*/ 0 w 1811"/>
                    <a:gd name="T3" fmla="*/ 0 h 1814"/>
                    <a:gd name="T4" fmla="*/ 2 w 1811"/>
                    <a:gd name="T5" fmla="*/ 0 h 1814"/>
                  </a:gdLst>
                  <a:ahLst/>
                  <a:cxnLst>
                    <a:cxn ang="0">
                      <a:pos x="T0" y="T1"/>
                    </a:cxn>
                    <a:cxn ang="0">
                      <a:pos x="T2" y="T3"/>
                    </a:cxn>
                    <a:cxn ang="0">
                      <a:pos x="T4" y="T5"/>
                    </a:cxn>
                  </a:cxnLst>
                  <a:rect l="0" t="0" r="r" b="b"/>
                  <a:pathLst>
                    <a:path w="1811" h="1814">
                      <a:moveTo>
                        <a:pt x="1811" y="181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62" name="Freeform 586"/>
                <p:cNvSpPr>
                  <a:spLocks/>
                </p:cNvSpPr>
                <p:nvPr/>
              </p:nvSpPr>
              <p:spPr bwMode="auto">
                <a:xfrm>
                  <a:off x="2221" y="2533"/>
                  <a:ext cx="267" cy="268"/>
                </a:xfrm>
                <a:custGeom>
                  <a:avLst/>
                  <a:gdLst>
                    <a:gd name="T0" fmla="*/ 2139 w 2139"/>
                    <a:gd name="T1" fmla="*/ 2141 h 2141"/>
                    <a:gd name="T2" fmla="*/ 0 w 2139"/>
                    <a:gd name="T3" fmla="*/ 0 h 2141"/>
                    <a:gd name="T4" fmla="*/ 2 w 2139"/>
                    <a:gd name="T5" fmla="*/ 0 h 2141"/>
                  </a:gdLst>
                  <a:ahLst/>
                  <a:cxnLst>
                    <a:cxn ang="0">
                      <a:pos x="T0" y="T1"/>
                    </a:cxn>
                    <a:cxn ang="0">
                      <a:pos x="T2" y="T3"/>
                    </a:cxn>
                    <a:cxn ang="0">
                      <a:pos x="T4" y="T5"/>
                    </a:cxn>
                  </a:cxnLst>
                  <a:rect l="0" t="0" r="r" b="b"/>
                  <a:pathLst>
                    <a:path w="2139" h="2141">
                      <a:moveTo>
                        <a:pt x="2139" y="214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63" name="Freeform 587"/>
                <p:cNvSpPr>
                  <a:spLocks/>
                </p:cNvSpPr>
                <p:nvPr/>
              </p:nvSpPr>
              <p:spPr bwMode="auto">
                <a:xfrm>
                  <a:off x="2563" y="2834"/>
                  <a:ext cx="1" cy="2"/>
                </a:xfrm>
                <a:custGeom>
                  <a:avLst/>
                  <a:gdLst>
                    <a:gd name="T0" fmla="*/ 8 w 8"/>
                    <a:gd name="T1" fmla="*/ 8 h 8"/>
                    <a:gd name="T2" fmla="*/ 0 w 8"/>
                    <a:gd name="T3" fmla="*/ 0 h 8"/>
                    <a:gd name="T4" fmla="*/ 1 w 8"/>
                    <a:gd name="T5" fmla="*/ 0 h 8"/>
                  </a:gdLst>
                  <a:ahLst/>
                  <a:cxnLst>
                    <a:cxn ang="0">
                      <a:pos x="T0" y="T1"/>
                    </a:cxn>
                    <a:cxn ang="0">
                      <a:pos x="T2" y="T3"/>
                    </a:cxn>
                    <a:cxn ang="0">
                      <a:pos x="T4" y="T5"/>
                    </a:cxn>
                  </a:cxnLst>
                  <a:rect l="0" t="0" r="r" b="b"/>
                  <a:pathLst>
                    <a:path w="8" h="8">
                      <a:moveTo>
                        <a:pt x="8" y="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64" name="Freeform 588"/>
                <p:cNvSpPr>
                  <a:spLocks/>
                </p:cNvSpPr>
                <p:nvPr/>
              </p:nvSpPr>
              <p:spPr bwMode="auto">
                <a:xfrm>
                  <a:off x="2221" y="2492"/>
                  <a:ext cx="308" cy="309"/>
                </a:xfrm>
                <a:custGeom>
                  <a:avLst/>
                  <a:gdLst>
                    <a:gd name="T0" fmla="*/ 2466 w 2466"/>
                    <a:gd name="T1" fmla="*/ 2468 h 2468"/>
                    <a:gd name="T2" fmla="*/ 0 w 2466"/>
                    <a:gd name="T3" fmla="*/ 0 h 2468"/>
                    <a:gd name="T4" fmla="*/ 2 w 2466"/>
                    <a:gd name="T5" fmla="*/ 0 h 2468"/>
                  </a:gdLst>
                  <a:ahLst/>
                  <a:cxnLst>
                    <a:cxn ang="0">
                      <a:pos x="T0" y="T1"/>
                    </a:cxn>
                    <a:cxn ang="0">
                      <a:pos x="T2" y="T3"/>
                    </a:cxn>
                    <a:cxn ang="0">
                      <a:pos x="T4" y="T5"/>
                    </a:cxn>
                  </a:cxnLst>
                  <a:rect l="0" t="0" r="r" b="b"/>
                  <a:pathLst>
                    <a:path w="2466" h="2468">
                      <a:moveTo>
                        <a:pt x="2466" y="246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65" name="Freeform 589"/>
                <p:cNvSpPr>
                  <a:spLocks/>
                </p:cNvSpPr>
                <p:nvPr/>
              </p:nvSpPr>
              <p:spPr bwMode="auto">
                <a:xfrm>
                  <a:off x="2221" y="2451"/>
                  <a:ext cx="383" cy="385"/>
                </a:xfrm>
                <a:custGeom>
                  <a:avLst/>
                  <a:gdLst>
                    <a:gd name="T0" fmla="*/ 3070 w 3070"/>
                    <a:gd name="T1" fmla="*/ 3074 h 3074"/>
                    <a:gd name="T2" fmla="*/ 0 w 3070"/>
                    <a:gd name="T3" fmla="*/ 0 h 3074"/>
                    <a:gd name="T4" fmla="*/ 2 w 3070"/>
                    <a:gd name="T5" fmla="*/ 0 h 3074"/>
                  </a:gdLst>
                  <a:ahLst/>
                  <a:cxnLst>
                    <a:cxn ang="0">
                      <a:pos x="T0" y="T1"/>
                    </a:cxn>
                    <a:cxn ang="0">
                      <a:pos x="T2" y="T3"/>
                    </a:cxn>
                    <a:cxn ang="0">
                      <a:pos x="T4" y="T5"/>
                    </a:cxn>
                  </a:cxnLst>
                  <a:rect l="0" t="0" r="r" b="b"/>
                  <a:pathLst>
                    <a:path w="3070" h="3074">
                      <a:moveTo>
                        <a:pt x="3070" y="307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66" name="Freeform 590"/>
                <p:cNvSpPr>
                  <a:spLocks/>
                </p:cNvSpPr>
                <p:nvPr/>
              </p:nvSpPr>
              <p:spPr bwMode="auto">
                <a:xfrm>
                  <a:off x="2221" y="2410"/>
                  <a:ext cx="424" cy="426"/>
                </a:xfrm>
                <a:custGeom>
                  <a:avLst/>
                  <a:gdLst>
                    <a:gd name="T0" fmla="*/ 3398 w 3398"/>
                    <a:gd name="T1" fmla="*/ 3401 h 3401"/>
                    <a:gd name="T2" fmla="*/ 0 w 3398"/>
                    <a:gd name="T3" fmla="*/ 0 h 3401"/>
                    <a:gd name="T4" fmla="*/ 2 w 3398"/>
                    <a:gd name="T5" fmla="*/ 0 h 3401"/>
                  </a:gdLst>
                  <a:ahLst/>
                  <a:cxnLst>
                    <a:cxn ang="0">
                      <a:pos x="T0" y="T1"/>
                    </a:cxn>
                    <a:cxn ang="0">
                      <a:pos x="T2" y="T3"/>
                    </a:cxn>
                    <a:cxn ang="0">
                      <a:pos x="T4" y="T5"/>
                    </a:cxn>
                  </a:cxnLst>
                  <a:rect l="0" t="0" r="r" b="b"/>
                  <a:pathLst>
                    <a:path w="3398" h="3401">
                      <a:moveTo>
                        <a:pt x="3398" y="340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25167" name="Freeform 591"/>
              <p:cNvSpPr>
                <a:spLocks/>
              </p:cNvSpPr>
              <p:nvPr/>
            </p:nvSpPr>
            <p:spPr bwMode="auto">
              <a:xfrm>
                <a:off x="2016" y="2871"/>
                <a:ext cx="399" cy="401"/>
              </a:xfrm>
              <a:custGeom>
                <a:avLst/>
                <a:gdLst>
                  <a:gd name="T0" fmla="*/ 1880 w 1880"/>
                  <a:gd name="T1" fmla="*/ 1881 h 1881"/>
                  <a:gd name="T2" fmla="*/ 0 w 1880"/>
                  <a:gd name="T3" fmla="*/ 0 h 1881"/>
                  <a:gd name="T4" fmla="*/ 1 w 1880"/>
                  <a:gd name="T5" fmla="*/ 0 h 1881"/>
                </a:gdLst>
                <a:ahLst/>
                <a:cxnLst>
                  <a:cxn ang="0">
                    <a:pos x="T0" y="T1"/>
                  </a:cxn>
                  <a:cxn ang="0">
                    <a:pos x="T2" y="T3"/>
                  </a:cxn>
                  <a:cxn ang="0">
                    <a:pos x="T4" y="T5"/>
                  </a:cxn>
                </a:cxnLst>
                <a:rect l="0" t="0" r="r" b="b"/>
                <a:pathLst>
                  <a:path w="1880" h="1881">
                    <a:moveTo>
                      <a:pt x="1880"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68" name="Freeform 592"/>
              <p:cNvSpPr>
                <a:spLocks/>
              </p:cNvSpPr>
              <p:nvPr/>
            </p:nvSpPr>
            <p:spPr bwMode="auto">
              <a:xfrm>
                <a:off x="1625" y="2479"/>
                <a:ext cx="362" cy="364"/>
              </a:xfrm>
              <a:custGeom>
                <a:avLst/>
                <a:gdLst>
                  <a:gd name="T0" fmla="*/ 1709 w 1709"/>
                  <a:gd name="T1" fmla="*/ 1710 h 1710"/>
                  <a:gd name="T2" fmla="*/ 0 w 1709"/>
                  <a:gd name="T3" fmla="*/ 0 h 1710"/>
                  <a:gd name="T4" fmla="*/ 2 w 1709"/>
                  <a:gd name="T5" fmla="*/ 0 h 1710"/>
                </a:gdLst>
                <a:ahLst/>
                <a:cxnLst>
                  <a:cxn ang="0">
                    <a:pos x="T0" y="T1"/>
                  </a:cxn>
                  <a:cxn ang="0">
                    <a:pos x="T2" y="T3"/>
                  </a:cxn>
                  <a:cxn ang="0">
                    <a:pos x="T4" y="T5"/>
                  </a:cxn>
                </a:cxnLst>
                <a:rect l="0" t="0" r="r" b="b"/>
                <a:pathLst>
                  <a:path w="1709" h="1710">
                    <a:moveTo>
                      <a:pt x="1709" y="171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69" name="Freeform 593"/>
              <p:cNvSpPr>
                <a:spLocks/>
              </p:cNvSpPr>
              <p:nvPr/>
            </p:nvSpPr>
            <p:spPr bwMode="auto">
              <a:xfrm>
                <a:off x="2086" y="2871"/>
                <a:ext cx="399" cy="401"/>
              </a:xfrm>
              <a:custGeom>
                <a:avLst/>
                <a:gdLst>
                  <a:gd name="T0" fmla="*/ 1880 w 1880"/>
                  <a:gd name="T1" fmla="*/ 1881 h 1881"/>
                  <a:gd name="T2" fmla="*/ 0 w 1880"/>
                  <a:gd name="T3" fmla="*/ 0 h 1881"/>
                  <a:gd name="T4" fmla="*/ 2 w 1880"/>
                  <a:gd name="T5" fmla="*/ 0 h 1881"/>
                </a:gdLst>
                <a:ahLst/>
                <a:cxnLst>
                  <a:cxn ang="0">
                    <a:pos x="T0" y="T1"/>
                  </a:cxn>
                  <a:cxn ang="0">
                    <a:pos x="T2" y="T3"/>
                  </a:cxn>
                  <a:cxn ang="0">
                    <a:pos x="T4" y="T5"/>
                  </a:cxn>
                </a:cxnLst>
                <a:rect l="0" t="0" r="r" b="b"/>
                <a:pathLst>
                  <a:path w="1880" h="1881">
                    <a:moveTo>
                      <a:pt x="1880" y="188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0" name="Freeform 594"/>
              <p:cNvSpPr>
                <a:spLocks/>
              </p:cNvSpPr>
              <p:nvPr/>
            </p:nvSpPr>
            <p:spPr bwMode="auto">
              <a:xfrm>
                <a:off x="1625" y="2409"/>
                <a:ext cx="362" cy="364"/>
              </a:xfrm>
              <a:custGeom>
                <a:avLst/>
                <a:gdLst>
                  <a:gd name="T0" fmla="*/ 1709 w 1709"/>
                  <a:gd name="T1" fmla="*/ 1711 h 1711"/>
                  <a:gd name="T2" fmla="*/ 0 w 1709"/>
                  <a:gd name="T3" fmla="*/ 0 h 1711"/>
                  <a:gd name="T4" fmla="*/ 2 w 1709"/>
                  <a:gd name="T5" fmla="*/ 0 h 1711"/>
                </a:gdLst>
                <a:ahLst/>
                <a:cxnLst>
                  <a:cxn ang="0">
                    <a:pos x="T0" y="T1"/>
                  </a:cxn>
                  <a:cxn ang="0">
                    <a:pos x="T2" y="T3"/>
                  </a:cxn>
                  <a:cxn ang="0">
                    <a:pos x="T4" y="T5"/>
                  </a:cxn>
                </a:cxnLst>
                <a:rect l="0" t="0" r="r" b="b"/>
                <a:pathLst>
                  <a:path w="1709" h="1711">
                    <a:moveTo>
                      <a:pt x="1709" y="171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1" name="Freeform 595"/>
              <p:cNvSpPr>
                <a:spLocks/>
              </p:cNvSpPr>
              <p:nvPr/>
            </p:nvSpPr>
            <p:spPr bwMode="auto">
              <a:xfrm>
                <a:off x="2155" y="2871"/>
                <a:ext cx="400" cy="401"/>
              </a:xfrm>
              <a:custGeom>
                <a:avLst/>
                <a:gdLst>
                  <a:gd name="T0" fmla="*/ 1879 w 1879"/>
                  <a:gd name="T1" fmla="*/ 1881 h 1881"/>
                  <a:gd name="T2" fmla="*/ 0 w 1879"/>
                  <a:gd name="T3" fmla="*/ 0 h 1881"/>
                  <a:gd name="T4" fmla="*/ 1 w 1879"/>
                  <a:gd name="T5" fmla="*/ 0 h 1881"/>
                </a:gdLst>
                <a:ahLst/>
                <a:cxnLst>
                  <a:cxn ang="0">
                    <a:pos x="T0" y="T1"/>
                  </a:cxn>
                  <a:cxn ang="0">
                    <a:pos x="T2" y="T3"/>
                  </a:cxn>
                  <a:cxn ang="0">
                    <a:pos x="T4" y="T5"/>
                  </a:cxn>
                </a:cxnLst>
                <a:rect l="0" t="0" r="r" b="b"/>
                <a:pathLst>
                  <a:path w="1879" h="1881">
                    <a:moveTo>
                      <a:pt x="1879"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2" name="Freeform 596"/>
              <p:cNvSpPr>
                <a:spLocks/>
              </p:cNvSpPr>
              <p:nvPr/>
            </p:nvSpPr>
            <p:spPr bwMode="auto">
              <a:xfrm>
                <a:off x="1625" y="2342"/>
                <a:ext cx="362" cy="361"/>
              </a:xfrm>
              <a:custGeom>
                <a:avLst/>
                <a:gdLst>
                  <a:gd name="T0" fmla="*/ 1709 w 1709"/>
                  <a:gd name="T1" fmla="*/ 1711 h 1711"/>
                  <a:gd name="T2" fmla="*/ 0 w 1709"/>
                  <a:gd name="T3" fmla="*/ 0 h 1711"/>
                  <a:gd name="T4" fmla="*/ 2 w 1709"/>
                  <a:gd name="T5" fmla="*/ 0 h 1711"/>
                </a:gdLst>
                <a:ahLst/>
                <a:cxnLst>
                  <a:cxn ang="0">
                    <a:pos x="T0" y="T1"/>
                  </a:cxn>
                  <a:cxn ang="0">
                    <a:pos x="T2" y="T3"/>
                  </a:cxn>
                  <a:cxn ang="0">
                    <a:pos x="T4" y="T5"/>
                  </a:cxn>
                </a:cxnLst>
                <a:rect l="0" t="0" r="r" b="b"/>
                <a:pathLst>
                  <a:path w="1709" h="1711">
                    <a:moveTo>
                      <a:pt x="1709" y="171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3" name="Freeform 597"/>
              <p:cNvSpPr>
                <a:spLocks/>
              </p:cNvSpPr>
              <p:nvPr/>
            </p:nvSpPr>
            <p:spPr bwMode="auto">
              <a:xfrm>
                <a:off x="2225" y="2871"/>
                <a:ext cx="399" cy="401"/>
              </a:xfrm>
              <a:custGeom>
                <a:avLst/>
                <a:gdLst>
                  <a:gd name="T0" fmla="*/ 1880 w 1880"/>
                  <a:gd name="T1" fmla="*/ 1881 h 1881"/>
                  <a:gd name="T2" fmla="*/ 0 w 1880"/>
                  <a:gd name="T3" fmla="*/ 0 h 1881"/>
                  <a:gd name="T4" fmla="*/ 1 w 1880"/>
                  <a:gd name="T5" fmla="*/ 0 h 1881"/>
                </a:gdLst>
                <a:ahLst/>
                <a:cxnLst>
                  <a:cxn ang="0">
                    <a:pos x="T0" y="T1"/>
                  </a:cxn>
                  <a:cxn ang="0">
                    <a:pos x="T2" y="T3"/>
                  </a:cxn>
                  <a:cxn ang="0">
                    <a:pos x="T4" y="T5"/>
                  </a:cxn>
                </a:cxnLst>
                <a:rect l="0" t="0" r="r" b="b"/>
                <a:pathLst>
                  <a:path w="1880" h="1881">
                    <a:moveTo>
                      <a:pt x="1880"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4" name="Freeform 598"/>
              <p:cNvSpPr>
                <a:spLocks/>
              </p:cNvSpPr>
              <p:nvPr/>
            </p:nvSpPr>
            <p:spPr bwMode="auto">
              <a:xfrm>
                <a:off x="1625" y="2272"/>
                <a:ext cx="362" cy="362"/>
              </a:xfrm>
              <a:custGeom>
                <a:avLst/>
                <a:gdLst>
                  <a:gd name="T0" fmla="*/ 1709 w 1709"/>
                  <a:gd name="T1" fmla="*/ 1709 h 1709"/>
                  <a:gd name="T2" fmla="*/ 0 w 1709"/>
                  <a:gd name="T3" fmla="*/ 0 h 1709"/>
                  <a:gd name="T4" fmla="*/ 2 w 1709"/>
                  <a:gd name="T5" fmla="*/ 0 h 1709"/>
                </a:gdLst>
                <a:ahLst/>
                <a:cxnLst>
                  <a:cxn ang="0">
                    <a:pos x="T0" y="T1"/>
                  </a:cxn>
                  <a:cxn ang="0">
                    <a:pos x="T2" y="T3"/>
                  </a:cxn>
                  <a:cxn ang="0">
                    <a:pos x="T4" y="T5"/>
                  </a:cxn>
                </a:cxnLst>
                <a:rect l="0" t="0" r="r" b="b"/>
                <a:pathLst>
                  <a:path w="1709" h="1709">
                    <a:moveTo>
                      <a:pt x="1709" y="170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5" name="Freeform 599"/>
              <p:cNvSpPr>
                <a:spLocks/>
              </p:cNvSpPr>
              <p:nvPr/>
            </p:nvSpPr>
            <p:spPr bwMode="auto">
              <a:xfrm>
                <a:off x="2295" y="2871"/>
                <a:ext cx="399" cy="401"/>
              </a:xfrm>
              <a:custGeom>
                <a:avLst/>
                <a:gdLst>
                  <a:gd name="T0" fmla="*/ 1880 w 1880"/>
                  <a:gd name="T1" fmla="*/ 1881 h 1881"/>
                  <a:gd name="T2" fmla="*/ 0 w 1880"/>
                  <a:gd name="T3" fmla="*/ 0 h 1881"/>
                  <a:gd name="T4" fmla="*/ 1 w 1880"/>
                  <a:gd name="T5" fmla="*/ 0 h 1881"/>
                </a:gdLst>
                <a:ahLst/>
                <a:cxnLst>
                  <a:cxn ang="0">
                    <a:pos x="T0" y="T1"/>
                  </a:cxn>
                  <a:cxn ang="0">
                    <a:pos x="T2" y="T3"/>
                  </a:cxn>
                  <a:cxn ang="0">
                    <a:pos x="T4" y="T5"/>
                  </a:cxn>
                </a:cxnLst>
                <a:rect l="0" t="0" r="r" b="b"/>
                <a:pathLst>
                  <a:path w="1880" h="1881">
                    <a:moveTo>
                      <a:pt x="1880"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6" name="Freeform 600"/>
              <p:cNvSpPr>
                <a:spLocks/>
              </p:cNvSpPr>
              <p:nvPr/>
            </p:nvSpPr>
            <p:spPr bwMode="auto">
              <a:xfrm>
                <a:off x="1625" y="2202"/>
                <a:ext cx="344" cy="345"/>
              </a:xfrm>
              <a:custGeom>
                <a:avLst/>
                <a:gdLst>
                  <a:gd name="T0" fmla="*/ 1623 w 1623"/>
                  <a:gd name="T1" fmla="*/ 1626 h 1626"/>
                  <a:gd name="T2" fmla="*/ 0 w 1623"/>
                  <a:gd name="T3" fmla="*/ 0 h 1626"/>
                  <a:gd name="T4" fmla="*/ 2 w 1623"/>
                  <a:gd name="T5" fmla="*/ 0 h 1626"/>
                </a:gdLst>
                <a:ahLst/>
                <a:cxnLst>
                  <a:cxn ang="0">
                    <a:pos x="T0" y="T1"/>
                  </a:cxn>
                  <a:cxn ang="0">
                    <a:pos x="T2" y="T3"/>
                  </a:cxn>
                  <a:cxn ang="0">
                    <a:pos x="T4" y="T5"/>
                  </a:cxn>
                </a:cxnLst>
                <a:rect l="0" t="0" r="r" b="b"/>
                <a:pathLst>
                  <a:path w="1623" h="1626">
                    <a:moveTo>
                      <a:pt x="1623" y="162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7" name="Freeform 601"/>
              <p:cNvSpPr>
                <a:spLocks/>
              </p:cNvSpPr>
              <p:nvPr/>
            </p:nvSpPr>
            <p:spPr bwMode="auto">
              <a:xfrm>
                <a:off x="2364" y="2871"/>
                <a:ext cx="399" cy="401"/>
              </a:xfrm>
              <a:custGeom>
                <a:avLst/>
                <a:gdLst>
                  <a:gd name="T0" fmla="*/ 1879 w 1879"/>
                  <a:gd name="T1" fmla="*/ 1881 h 1881"/>
                  <a:gd name="T2" fmla="*/ 0 w 1879"/>
                  <a:gd name="T3" fmla="*/ 0 h 1881"/>
                  <a:gd name="T4" fmla="*/ 1 w 1879"/>
                  <a:gd name="T5" fmla="*/ 0 h 1881"/>
                </a:gdLst>
                <a:ahLst/>
                <a:cxnLst>
                  <a:cxn ang="0">
                    <a:pos x="T0" y="T1"/>
                  </a:cxn>
                  <a:cxn ang="0">
                    <a:pos x="T2" y="T3"/>
                  </a:cxn>
                  <a:cxn ang="0">
                    <a:pos x="T4" y="T5"/>
                  </a:cxn>
                </a:cxnLst>
                <a:rect l="0" t="0" r="r" b="b"/>
                <a:pathLst>
                  <a:path w="1879" h="1881">
                    <a:moveTo>
                      <a:pt x="1879"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8" name="Freeform 602"/>
              <p:cNvSpPr>
                <a:spLocks/>
              </p:cNvSpPr>
              <p:nvPr/>
            </p:nvSpPr>
            <p:spPr bwMode="auto">
              <a:xfrm>
                <a:off x="1625" y="2133"/>
                <a:ext cx="344" cy="344"/>
              </a:xfrm>
              <a:custGeom>
                <a:avLst/>
                <a:gdLst>
                  <a:gd name="T0" fmla="*/ 1623 w 1623"/>
                  <a:gd name="T1" fmla="*/ 1624 h 1624"/>
                  <a:gd name="T2" fmla="*/ 0 w 1623"/>
                  <a:gd name="T3" fmla="*/ 0 h 1624"/>
                  <a:gd name="T4" fmla="*/ 2 w 1623"/>
                  <a:gd name="T5" fmla="*/ 0 h 1624"/>
                </a:gdLst>
                <a:ahLst/>
                <a:cxnLst>
                  <a:cxn ang="0">
                    <a:pos x="T0" y="T1"/>
                  </a:cxn>
                  <a:cxn ang="0">
                    <a:pos x="T2" y="T3"/>
                  </a:cxn>
                  <a:cxn ang="0">
                    <a:pos x="T4" y="T5"/>
                  </a:cxn>
                </a:cxnLst>
                <a:rect l="0" t="0" r="r" b="b"/>
                <a:pathLst>
                  <a:path w="1623" h="1624">
                    <a:moveTo>
                      <a:pt x="1623" y="162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79" name="Freeform 603"/>
              <p:cNvSpPr>
                <a:spLocks/>
              </p:cNvSpPr>
              <p:nvPr/>
            </p:nvSpPr>
            <p:spPr bwMode="auto">
              <a:xfrm>
                <a:off x="2799" y="3238"/>
                <a:ext cx="34" cy="34"/>
              </a:xfrm>
              <a:custGeom>
                <a:avLst/>
                <a:gdLst>
                  <a:gd name="T0" fmla="*/ 158 w 158"/>
                  <a:gd name="T1" fmla="*/ 158 h 158"/>
                  <a:gd name="T2" fmla="*/ 0 w 158"/>
                  <a:gd name="T3" fmla="*/ 0 h 158"/>
                  <a:gd name="T4" fmla="*/ 1 w 158"/>
                  <a:gd name="T5" fmla="*/ 0 h 158"/>
                </a:gdLst>
                <a:ahLst/>
                <a:cxnLst>
                  <a:cxn ang="0">
                    <a:pos x="T0" y="T1"/>
                  </a:cxn>
                  <a:cxn ang="0">
                    <a:pos x="T2" y="T3"/>
                  </a:cxn>
                  <a:cxn ang="0">
                    <a:pos x="T4" y="T5"/>
                  </a:cxn>
                </a:cxnLst>
                <a:rect l="0" t="0" r="r" b="b"/>
                <a:pathLst>
                  <a:path w="158" h="158">
                    <a:moveTo>
                      <a:pt x="158" y="1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0" name="Freeform 604"/>
              <p:cNvSpPr>
                <a:spLocks/>
              </p:cNvSpPr>
              <p:nvPr/>
            </p:nvSpPr>
            <p:spPr bwMode="auto">
              <a:xfrm>
                <a:off x="1625" y="2063"/>
                <a:ext cx="344" cy="345"/>
              </a:xfrm>
              <a:custGeom>
                <a:avLst/>
                <a:gdLst>
                  <a:gd name="T0" fmla="*/ 1623 w 1623"/>
                  <a:gd name="T1" fmla="*/ 1624 h 1624"/>
                  <a:gd name="T2" fmla="*/ 0 w 1623"/>
                  <a:gd name="T3" fmla="*/ 0 h 1624"/>
                  <a:gd name="T4" fmla="*/ 2 w 1623"/>
                  <a:gd name="T5" fmla="*/ 0 h 1624"/>
                </a:gdLst>
                <a:ahLst/>
                <a:cxnLst>
                  <a:cxn ang="0">
                    <a:pos x="T0" y="T1"/>
                  </a:cxn>
                  <a:cxn ang="0">
                    <a:pos x="T2" y="T3"/>
                  </a:cxn>
                  <a:cxn ang="0">
                    <a:pos x="T4" y="T5"/>
                  </a:cxn>
                </a:cxnLst>
                <a:rect l="0" t="0" r="r" b="b"/>
                <a:pathLst>
                  <a:path w="1623" h="1624">
                    <a:moveTo>
                      <a:pt x="1623" y="162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1" name="Freeform 605"/>
              <p:cNvSpPr>
                <a:spLocks/>
              </p:cNvSpPr>
              <p:nvPr/>
            </p:nvSpPr>
            <p:spPr bwMode="auto">
              <a:xfrm>
                <a:off x="2434" y="2871"/>
                <a:ext cx="365" cy="367"/>
              </a:xfrm>
              <a:custGeom>
                <a:avLst/>
                <a:gdLst>
                  <a:gd name="T0" fmla="*/ 1721 w 1721"/>
                  <a:gd name="T1" fmla="*/ 1723 h 1723"/>
                  <a:gd name="T2" fmla="*/ 0 w 1721"/>
                  <a:gd name="T3" fmla="*/ 0 h 1723"/>
                  <a:gd name="T4" fmla="*/ 1 w 1721"/>
                  <a:gd name="T5" fmla="*/ 0 h 1723"/>
                </a:gdLst>
                <a:ahLst/>
                <a:cxnLst>
                  <a:cxn ang="0">
                    <a:pos x="T0" y="T1"/>
                  </a:cxn>
                  <a:cxn ang="0">
                    <a:pos x="T2" y="T3"/>
                  </a:cxn>
                  <a:cxn ang="0">
                    <a:pos x="T4" y="T5"/>
                  </a:cxn>
                </a:cxnLst>
                <a:rect l="0" t="0" r="r" b="b"/>
                <a:pathLst>
                  <a:path w="1721" h="1723">
                    <a:moveTo>
                      <a:pt x="1721" y="17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2" name="Freeform 606"/>
              <p:cNvSpPr>
                <a:spLocks/>
              </p:cNvSpPr>
              <p:nvPr/>
            </p:nvSpPr>
            <p:spPr bwMode="auto">
              <a:xfrm>
                <a:off x="2799" y="3169"/>
                <a:ext cx="104" cy="103"/>
              </a:xfrm>
              <a:custGeom>
                <a:avLst/>
                <a:gdLst>
                  <a:gd name="T0" fmla="*/ 486 w 486"/>
                  <a:gd name="T1" fmla="*/ 485 h 485"/>
                  <a:gd name="T2" fmla="*/ 0 w 486"/>
                  <a:gd name="T3" fmla="*/ 0 h 485"/>
                  <a:gd name="T4" fmla="*/ 1 w 486"/>
                  <a:gd name="T5" fmla="*/ 0 h 485"/>
                </a:gdLst>
                <a:ahLst/>
                <a:cxnLst>
                  <a:cxn ang="0">
                    <a:pos x="T0" y="T1"/>
                  </a:cxn>
                  <a:cxn ang="0">
                    <a:pos x="T2" y="T3"/>
                  </a:cxn>
                  <a:cxn ang="0">
                    <a:pos x="T4" y="T5"/>
                  </a:cxn>
                </a:cxnLst>
                <a:rect l="0" t="0" r="r" b="b"/>
                <a:pathLst>
                  <a:path w="486" h="485">
                    <a:moveTo>
                      <a:pt x="486" y="4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3" name="Freeform 607"/>
              <p:cNvSpPr>
                <a:spLocks/>
              </p:cNvSpPr>
              <p:nvPr/>
            </p:nvSpPr>
            <p:spPr bwMode="auto">
              <a:xfrm>
                <a:off x="1625" y="1993"/>
                <a:ext cx="344" cy="345"/>
              </a:xfrm>
              <a:custGeom>
                <a:avLst/>
                <a:gdLst>
                  <a:gd name="T0" fmla="*/ 1623 w 1623"/>
                  <a:gd name="T1" fmla="*/ 1626 h 1626"/>
                  <a:gd name="T2" fmla="*/ 0 w 1623"/>
                  <a:gd name="T3" fmla="*/ 0 h 1626"/>
                  <a:gd name="T4" fmla="*/ 2 w 1623"/>
                  <a:gd name="T5" fmla="*/ 0 h 1626"/>
                </a:gdLst>
                <a:ahLst/>
                <a:cxnLst>
                  <a:cxn ang="0">
                    <a:pos x="T0" y="T1"/>
                  </a:cxn>
                  <a:cxn ang="0">
                    <a:pos x="T2" y="T3"/>
                  </a:cxn>
                  <a:cxn ang="0">
                    <a:pos x="T4" y="T5"/>
                  </a:cxn>
                </a:cxnLst>
                <a:rect l="0" t="0" r="r" b="b"/>
                <a:pathLst>
                  <a:path w="1623" h="1626">
                    <a:moveTo>
                      <a:pt x="1623" y="162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4" name="Freeform 608"/>
              <p:cNvSpPr>
                <a:spLocks/>
              </p:cNvSpPr>
              <p:nvPr/>
            </p:nvSpPr>
            <p:spPr bwMode="auto">
              <a:xfrm>
                <a:off x="2504" y="2871"/>
                <a:ext cx="295" cy="298"/>
              </a:xfrm>
              <a:custGeom>
                <a:avLst/>
                <a:gdLst>
                  <a:gd name="T0" fmla="*/ 1394 w 1394"/>
                  <a:gd name="T1" fmla="*/ 1396 h 1396"/>
                  <a:gd name="T2" fmla="*/ 0 w 1394"/>
                  <a:gd name="T3" fmla="*/ 0 h 1396"/>
                  <a:gd name="T4" fmla="*/ 1 w 1394"/>
                  <a:gd name="T5" fmla="*/ 0 h 1396"/>
                </a:gdLst>
                <a:ahLst/>
                <a:cxnLst>
                  <a:cxn ang="0">
                    <a:pos x="T0" y="T1"/>
                  </a:cxn>
                  <a:cxn ang="0">
                    <a:pos x="T2" y="T3"/>
                  </a:cxn>
                  <a:cxn ang="0">
                    <a:pos x="T4" y="T5"/>
                  </a:cxn>
                </a:cxnLst>
                <a:rect l="0" t="0" r="r" b="b"/>
                <a:pathLst>
                  <a:path w="1394" h="1396">
                    <a:moveTo>
                      <a:pt x="1394" y="13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5" name="Freeform 609"/>
              <p:cNvSpPr>
                <a:spLocks/>
              </p:cNvSpPr>
              <p:nvPr/>
            </p:nvSpPr>
            <p:spPr bwMode="auto">
              <a:xfrm>
                <a:off x="2799" y="3099"/>
                <a:ext cx="173" cy="173"/>
              </a:xfrm>
              <a:custGeom>
                <a:avLst/>
                <a:gdLst>
                  <a:gd name="T0" fmla="*/ 813 w 813"/>
                  <a:gd name="T1" fmla="*/ 813 h 813"/>
                  <a:gd name="T2" fmla="*/ 0 w 813"/>
                  <a:gd name="T3" fmla="*/ 0 h 813"/>
                  <a:gd name="T4" fmla="*/ 1 w 813"/>
                  <a:gd name="T5" fmla="*/ 0 h 813"/>
                </a:gdLst>
                <a:ahLst/>
                <a:cxnLst>
                  <a:cxn ang="0">
                    <a:pos x="T0" y="T1"/>
                  </a:cxn>
                  <a:cxn ang="0">
                    <a:pos x="T2" y="T3"/>
                  </a:cxn>
                  <a:cxn ang="0">
                    <a:pos x="T4" y="T5"/>
                  </a:cxn>
                </a:cxnLst>
                <a:rect l="0" t="0" r="r" b="b"/>
                <a:pathLst>
                  <a:path w="813" h="813">
                    <a:moveTo>
                      <a:pt x="813" y="8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6" name="Freeform 610"/>
              <p:cNvSpPr>
                <a:spLocks/>
              </p:cNvSpPr>
              <p:nvPr/>
            </p:nvSpPr>
            <p:spPr bwMode="auto">
              <a:xfrm>
                <a:off x="1625" y="1924"/>
                <a:ext cx="344" cy="344"/>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7" name="Freeform 611"/>
              <p:cNvSpPr>
                <a:spLocks/>
              </p:cNvSpPr>
              <p:nvPr/>
            </p:nvSpPr>
            <p:spPr bwMode="auto">
              <a:xfrm>
                <a:off x="2573" y="2871"/>
                <a:ext cx="226" cy="228"/>
              </a:xfrm>
              <a:custGeom>
                <a:avLst/>
                <a:gdLst>
                  <a:gd name="T0" fmla="*/ 1067 w 1067"/>
                  <a:gd name="T1" fmla="*/ 1068 h 1068"/>
                  <a:gd name="T2" fmla="*/ 0 w 1067"/>
                  <a:gd name="T3" fmla="*/ 0 h 1068"/>
                  <a:gd name="T4" fmla="*/ 1 w 1067"/>
                  <a:gd name="T5" fmla="*/ 0 h 1068"/>
                </a:gdLst>
                <a:ahLst/>
                <a:cxnLst>
                  <a:cxn ang="0">
                    <a:pos x="T0" y="T1"/>
                  </a:cxn>
                  <a:cxn ang="0">
                    <a:pos x="T2" y="T3"/>
                  </a:cxn>
                  <a:cxn ang="0">
                    <a:pos x="T4" y="T5"/>
                  </a:cxn>
                </a:cxnLst>
                <a:rect l="0" t="0" r="r" b="b"/>
                <a:pathLst>
                  <a:path w="1067" h="1068">
                    <a:moveTo>
                      <a:pt x="1067" y="10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8" name="Freeform 612"/>
              <p:cNvSpPr>
                <a:spLocks/>
              </p:cNvSpPr>
              <p:nvPr/>
            </p:nvSpPr>
            <p:spPr bwMode="auto">
              <a:xfrm>
                <a:off x="2799" y="3029"/>
                <a:ext cx="241" cy="243"/>
              </a:xfrm>
              <a:custGeom>
                <a:avLst/>
                <a:gdLst>
                  <a:gd name="T0" fmla="*/ 1140 w 1140"/>
                  <a:gd name="T1" fmla="*/ 1141 h 1141"/>
                  <a:gd name="T2" fmla="*/ 0 w 1140"/>
                  <a:gd name="T3" fmla="*/ 0 h 1141"/>
                  <a:gd name="T4" fmla="*/ 1 w 1140"/>
                  <a:gd name="T5" fmla="*/ 0 h 1141"/>
                </a:gdLst>
                <a:ahLst/>
                <a:cxnLst>
                  <a:cxn ang="0">
                    <a:pos x="T0" y="T1"/>
                  </a:cxn>
                  <a:cxn ang="0">
                    <a:pos x="T2" y="T3"/>
                  </a:cxn>
                  <a:cxn ang="0">
                    <a:pos x="T4" y="T5"/>
                  </a:cxn>
                </a:cxnLst>
                <a:rect l="0" t="0" r="r" b="b"/>
                <a:pathLst>
                  <a:path w="1140" h="1141">
                    <a:moveTo>
                      <a:pt x="1140" y="11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89" name="Freeform 613"/>
              <p:cNvSpPr>
                <a:spLocks/>
              </p:cNvSpPr>
              <p:nvPr/>
            </p:nvSpPr>
            <p:spPr bwMode="auto">
              <a:xfrm>
                <a:off x="1625" y="1854"/>
                <a:ext cx="344" cy="345"/>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0" name="Freeform 614"/>
              <p:cNvSpPr>
                <a:spLocks/>
              </p:cNvSpPr>
              <p:nvPr/>
            </p:nvSpPr>
            <p:spPr bwMode="auto">
              <a:xfrm>
                <a:off x="2641" y="2871"/>
                <a:ext cx="158" cy="158"/>
              </a:xfrm>
              <a:custGeom>
                <a:avLst/>
                <a:gdLst>
                  <a:gd name="T0" fmla="*/ 739 w 739"/>
                  <a:gd name="T1" fmla="*/ 740 h 740"/>
                  <a:gd name="T2" fmla="*/ 0 w 739"/>
                  <a:gd name="T3" fmla="*/ 0 h 740"/>
                  <a:gd name="T4" fmla="*/ 1 w 739"/>
                  <a:gd name="T5" fmla="*/ 0 h 740"/>
                </a:gdLst>
                <a:ahLst/>
                <a:cxnLst>
                  <a:cxn ang="0">
                    <a:pos x="T0" y="T1"/>
                  </a:cxn>
                  <a:cxn ang="0">
                    <a:pos x="T2" y="T3"/>
                  </a:cxn>
                  <a:cxn ang="0">
                    <a:pos x="T4" y="T5"/>
                  </a:cxn>
                </a:cxnLst>
                <a:rect l="0" t="0" r="r" b="b"/>
                <a:pathLst>
                  <a:path w="739" h="740">
                    <a:moveTo>
                      <a:pt x="739" y="7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1" name="Freeform 615"/>
              <p:cNvSpPr>
                <a:spLocks/>
              </p:cNvSpPr>
              <p:nvPr/>
            </p:nvSpPr>
            <p:spPr bwMode="auto">
              <a:xfrm>
                <a:off x="2799" y="2960"/>
                <a:ext cx="311" cy="312"/>
              </a:xfrm>
              <a:custGeom>
                <a:avLst/>
                <a:gdLst>
                  <a:gd name="T0" fmla="*/ 1468 w 1468"/>
                  <a:gd name="T1" fmla="*/ 1469 h 1469"/>
                  <a:gd name="T2" fmla="*/ 0 w 1468"/>
                  <a:gd name="T3" fmla="*/ 0 h 1469"/>
                  <a:gd name="T4" fmla="*/ 1 w 1468"/>
                  <a:gd name="T5" fmla="*/ 0 h 1469"/>
                </a:gdLst>
                <a:ahLst/>
                <a:cxnLst>
                  <a:cxn ang="0">
                    <a:pos x="T0" y="T1"/>
                  </a:cxn>
                  <a:cxn ang="0">
                    <a:pos x="T2" y="T3"/>
                  </a:cxn>
                  <a:cxn ang="0">
                    <a:pos x="T4" y="T5"/>
                  </a:cxn>
                </a:cxnLst>
                <a:rect l="0" t="0" r="r" b="b"/>
                <a:pathLst>
                  <a:path w="1468" h="1469">
                    <a:moveTo>
                      <a:pt x="1468" y="14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2" name="Freeform 616"/>
              <p:cNvSpPr>
                <a:spLocks/>
              </p:cNvSpPr>
              <p:nvPr/>
            </p:nvSpPr>
            <p:spPr bwMode="auto">
              <a:xfrm>
                <a:off x="1625" y="1784"/>
                <a:ext cx="344" cy="345"/>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3" name="Freeform 617"/>
              <p:cNvSpPr>
                <a:spLocks/>
              </p:cNvSpPr>
              <p:nvPr/>
            </p:nvSpPr>
            <p:spPr bwMode="auto">
              <a:xfrm>
                <a:off x="2711" y="2871"/>
                <a:ext cx="88" cy="89"/>
              </a:xfrm>
              <a:custGeom>
                <a:avLst/>
                <a:gdLst>
                  <a:gd name="T0" fmla="*/ 412 w 412"/>
                  <a:gd name="T1" fmla="*/ 412 h 412"/>
                  <a:gd name="T2" fmla="*/ 0 w 412"/>
                  <a:gd name="T3" fmla="*/ 0 h 412"/>
                  <a:gd name="T4" fmla="*/ 1 w 412"/>
                  <a:gd name="T5" fmla="*/ 0 h 412"/>
                </a:gdLst>
                <a:ahLst/>
                <a:cxnLst>
                  <a:cxn ang="0">
                    <a:pos x="T0" y="T1"/>
                  </a:cxn>
                  <a:cxn ang="0">
                    <a:pos x="T2" y="T3"/>
                  </a:cxn>
                  <a:cxn ang="0">
                    <a:pos x="T4" y="T5"/>
                  </a:cxn>
                </a:cxnLst>
                <a:rect l="0" t="0" r="r" b="b"/>
                <a:pathLst>
                  <a:path w="412" h="412">
                    <a:moveTo>
                      <a:pt x="412" y="4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4" name="Freeform 618"/>
              <p:cNvSpPr>
                <a:spLocks/>
              </p:cNvSpPr>
              <p:nvPr/>
            </p:nvSpPr>
            <p:spPr bwMode="auto">
              <a:xfrm>
                <a:off x="2799" y="2890"/>
                <a:ext cx="381" cy="382"/>
              </a:xfrm>
              <a:custGeom>
                <a:avLst/>
                <a:gdLst>
                  <a:gd name="T0" fmla="*/ 1795 w 1795"/>
                  <a:gd name="T1" fmla="*/ 1796 h 1796"/>
                  <a:gd name="T2" fmla="*/ 0 w 1795"/>
                  <a:gd name="T3" fmla="*/ 0 h 1796"/>
                  <a:gd name="T4" fmla="*/ 1 w 1795"/>
                  <a:gd name="T5" fmla="*/ 0 h 1796"/>
                </a:gdLst>
                <a:ahLst/>
                <a:cxnLst>
                  <a:cxn ang="0">
                    <a:pos x="T0" y="T1"/>
                  </a:cxn>
                  <a:cxn ang="0">
                    <a:pos x="T2" y="T3"/>
                  </a:cxn>
                  <a:cxn ang="0">
                    <a:pos x="T4" y="T5"/>
                  </a:cxn>
                </a:cxnLst>
                <a:rect l="0" t="0" r="r" b="b"/>
                <a:pathLst>
                  <a:path w="1795" h="1796">
                    <a:moveTo>
                      <a:pt x="1795" y="17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5" name="Freeform 619"/>
              <p:cNvSpPr>
                <a:spLocks/>
              </p:cNvSpPr>
              <p:nvPr/>
            </p:nvSpPr>
            <p:spPr bwMode="auto">
              <a:xfrm>
                <a:off x="1625" y="1715"/>
                <a:ext cx="344" cy="345"/>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6" name="Freeform 620"/>
              <p:cNvSpPr>
                <a:spLocks/>
              </p:cNvSpPr>
              <p:nvPr/>
            </p:nvSpPr>
            <p:spPr bwMode="auto">
              <a:xfrm>
                <a:off x="2780" y="2871"/>
                <a:ext cx="19" cy="19"/>
              </a:xfrm>
              <a:custGeom>
                <a:avLst/>
                <a:gdLst>
                  <a:gd name="T0" fmla="*/ 85 w 85"/>
                  <a:gd name="T1" fmla="*/ 85 h 85"/>
                  <a:gd name="T2" fmla="*/ 0 w 85"/>
                  <a:gd name="T3" fmla="*/ 0 h 85"/>
                  <a:gd name="T4" fmla="*/ 1 w 85"/>
                  <a:gd name="T5" fmla="*/ 0 h 85"/>
                </a:gdLst>
                <a:ahLst/>
                <a:cxnLst>
                  <a:cxn ang="0">
                    <a:pos x="T0" y="T1"/>
                  </a:cxn>
                  <a:cxn ang="0">
                    <a:pos x="T2" y="T3"/>
                  </a:cxn>
                  <a:cxn ang="0">
                    <a:pos x="T4" y="T5"/>
                  </a:cxn>
                </a:cxnLst>
                <a:rect l="0" t="0" r="r" b="b"/>
                <a:pathLst>
                  <a:path w="85" h="85">
                    <a:moveTo>
                      <a:pt x="85" y="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7" name="Freeform 621"/>
              <p:cNvSpPr>
                <a:spLocks/>
              </p:cNvSpPr>
              <p:nvPr/>
            </p:nvSpPr>
            <p:spPr bwMode="auto">
              <a:xfrm>
                <a:off x="2850" y="2871"/>
                <a:ext cx="399" cy="401"/>
              </a:xfrm>
              <a:custGeom>
                <a:avLst/>
                <a:gdLst>
                  <a:gd name="T0" fmla="*/ 1880 w 1880"/>
                  <a:gd name="T1" fmla="*/ 1881 h 1881"/>
                  <a:gd name="T2" fmla="*/ 0 w 1880"/>
                  <a:gd name="T3" fmla="*/ 0 h 1881"/>
                  <a:gd name="T4" fmla="*/ 2 w 1880"/>
                  <a:gd name="T5" fmla="*/ 0 h 1881"/>
                </a:gdLst>
                <a:ahLst/>
                <a:cxnLst>
                  <a:cxn ang="0">
                    <a:pos x="T0" y="T1"/>
                  </a:cxn>
                  <a:cxn ang="0">
                    <a:pos x="T2" y="T3"/>
                  </a:cxn>
                  <a:cxn ang="0">
                    <a:pos x="T4" y="T5"/>
                  </a:cxn>
                </a:cxnLst>
                <a:rect l="0" t="0" r="r" b="b"/>
                <a:pathLst>
                  <a:path w="1880" h="1881">
                    <a:moveTo>
                      <a:pt x="1880" y="188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8" name="Freeform 622"/>
              <p:cNvSpPr>
                <a:spLocks/>
              </p:cNvSpPr>
              <p:nvPr/>
            </p:nvSpPr>
            <p:spPr bwMode="auto">
              <a:xfrm>
                <a:off x="1625" y="1645"/>
                <a:ext cx="344" cy="345"/>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199" name="Freeform 623"/>
              <p:cNvSpPr>
                <a:spLocks/>
              </p:cNvSpPr>
              <p:nvPr/>
            </p:nvSpPr>
            <p:spPr bwMode="auto">
              <a:xfrm>
                <a:off x="2920" y="2871"/>
                <a:ext cx="399" cy="401"/>
              </a:xfrm>
              <a:custGeom>
                <a:avLst/>
                <a:gdLst>
                  <a:gd name="T0" fmla="*/ 1879 w 1879"/>
                  <a:gd name="T1" fmla="*/ 1881 h 1881"/>
                  <a:gd name="T2" fmla="*/ 0 w 1879"/>
                  <a:gd name="T3" fmla="*/ 0 h 1881"/>
                  <a:gd name="T4" fmla="*/ 1 w 1879"/>
                  <a:gd name="T5" fmla="*/ 0 h 1881"/>
                </a:gdLst>
                <a:ahLst/>
                <a:cxnLst>
                  <a:cxn ang="0">
                    <a:pos x="T0" y="T1"/>
                  </a:cxn>
                  <a:cxn ang="0">
                    <a:pos x="T2" y="T3"/>
                  </a:cxn>
                  <a:cxn ang="0">
                    <a:pos x="T4" y="T5"/>
                  </a:cxn>
                </a:cxnLst>
                <a:rect l="0" t="0" r="r" b="b"/>
                <a:pathLst>
                  <a:path w="1879" h="1881">
                    <a:moveTo>
                      <a:pt x="1879"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0" name="Freeform 624"/>
              <p:cNvSpPr>
                <a:spLocks/>
              </p:cNvSpPr>
              <p:nvPr/>
            </p:nvSpPr>
            <p:spPr bwMode="auto">
              <a:xfrm>
                <a:off x="1625" y="1576"/>
                <a:ext cx="344" cy="344"/>
              </a:xfrm>
              <a:custGeom>
                <a:avLst/>
                <a:gdLst>
                  <a:gd name="T0" fmla="*/ 1623 w 1623"/>
                  <a:gd name="T1" fmla="*/ 1624 h 1624"/>
                  <a:gd name="T2" fmla="*/ 0 w 1623"/>
                  <a:gd name="T3" fmla="*/ 0 h 1624"/>
                  <a:gd name="T4" fmla="*/ 2 w 1623"/>
                  <a:gd name="T5" fmla="*/ 0 h 1624"/>
                </a:gdLst>
                <a:ahLst/>
                <a:cxnLst>
                  <a:cxn ang="0">
                    <a:pos x="T0" y="T1"/>
                  </a:cxn>
                  <a:cxn ang="0">
                    <a:pos x="T2" y="T3"/>
                  </a:cxn>
                  <a:cxn ang="0">
                    <a:pos x="T4" y="T5"/>
                  </a:cxn>
                </a:cxnLst>
                <a:rect l="0" t="0" r="r" b="b"/>
                <a:pathLst>
                  <a:path w="1623" h="1624">
                    <a:moveTo>
                      <a:pt x="1623" y="162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1" name="Freeform 625"/>
              <p:cNvSpPr>
                <a:spLocks/>
              </p:cNvSpPr>
              <p:nvPr/>
            </p:nvSpPr>
            <p:spPr bwMode="auto">
              <a:xfrm>
                <a:off x="2989" y="2871"/>
                <a:ext cx="400" cy="401"/>
              </a:xfrm>
              <a:custGeom>
                <a:avLst/>
                <a:gdLst>
                  <a:gd name="T0" fmla="*/ 1880 w 1880"/>
                  <a:gd name="T1" fmla="*/ 1881 h 1881"/>
                  <a:gd name="T2" fmla="*/ 0 w 1880"/>
                  <a:gd name="T3" fmla="*/ 0 h 1881"/>
                  <a:gd name="T4" fmla="*/ 1 w 1880"/>
                  <a:gd name="T5" fmla="*/ 0 h 1881"/>
                </a:gdLst>
                <a:ahLst/>
                <a:cxnLst>
                  <a:cxn ang="0">
                    <a:pos x="T0" y="T1"/>
                  </a:cxn>
                  <a:cxn ang="0">
                    <a:pos x="T2" y="T3"/>
                  </a:cxn>
                  <a:cxn ang="0">
                    <a:pos x="T4" y="T5"/>
                  </a:cxn>
                </a:cxnLst>
                <a:rect l="0" t="0" r="r" b="b"/>
                <a:pathLst>
                  <a:path w="1880" h="1881">
                    <a:moveTo>
                      <a:pt x="1880"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2" name="Freeform 626"/>
              <p:cNvSpPr>
                <a:spLocks/>
              </p:cNvSpPr>
              <p:nvPr/>
            </p:nvSpPr>
            <p:spPr bwMode="auto">
              <a:xfrm>
                <a:off x="1625" y="1506"/>
                <a:ext cx="344" cy="345"/>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3" name="Freeform 627"/>
              <p:cNvSpPr>
                <a:spLocks/>
              </p:cNvSpPr>
              <p:nvPr/>
            </p:nvSpPr>
            <p:spPr bwMode="auto">
              <a:xfrm>
                <a:off x="3059" y="2871"/>
                <a:ext cx="343" cy="344"/>
              </a:xfrm>
              <a:custGeom>
                <a:avLst/>
                <a:gdLst>
                  <a:gd name="T0" fmla="*/ 1615 w 1615"/>
                  <a:gd name="T1" fmla="*/ 1615 h 1615"/>
                  <a:gd name="T2" fmla="*/ 0 w 1615"/>
                  <a:gd name="T3" fmla="*/ 0 h 1615"/>
                  <a:gd name="T4" fmla="*/ 1 w 1615"/>
                  <a:gd name="T5" fmla="*/ 0 h 1615"/>
                </a:gdLst>
                <a:ahLst/>
                <a:cxnLst>
                  <a:cxn ang="0">
                    <a:pos x="T0" y="T1"/>
                  </a:cxn>
                  <a:cxn ang="0">
                    <a:pos x="T2" y="T3"/>
                  </a:cxn>
                  <a:cxn ang="0">
                    <a:pos x="T4" y="T5"/>
                  </a:cxn>
                </a:cxnLst>
                <a:rect l="0" t="0" r="r" b="b"/>
                <a:pathLst>
                  <a:path w="1615" h="1615">
                    <a:moveTo>
                      <a:pt x="1615" y="161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4" name="Freeform 628"/>
              <p:cNvSpPr>
                <a:spLocks/>
              </p:cNvSpPr>
              <p:nvPr/>
            </p:nvSpPr>
            <p:spPr bwMode="auto">
              <a:xfrm>
                <a:off x="1625" y="1436"/>
                <a:ext cx="344" cy="345"/>
              </a:xfrm>
              <a:custGeom>
                <a:avLst/>
                <a:gdLst>
                  <a:gd name="T0" fmla="*/ 1623 w 1623"/>
                  <a:gd name="T1" fmla="*/ 1625 h 1625"/>
                  <a:gd name="T2" fmla="*/ 0 w 1623"/>
                  <a:gd name="T3" fmla="*/ 0 h 1625"/>
                  <a:gd name="T4" fmla="*/ 2 w 1623"/>
                  <a:gd name="T5" fmla="*/ 0 h 1625"/>
                </a:gdLst>
                <a:ahLst/>
                <a:cxnLst>
                  <a:cxn ang="0">
                    <a:pos x="T0" y="T1"/>
                  </a:cxn>
                  <a:cxn ang="0">
                    <a:pos x="T2" y="T3"/>
                  </a:cxn>
                  <a:cxn ang="0">
                    <a:pos x="T4" y="T5"/>
                  </a:cxn>
                </a:cxnLst>
                <a:rect l="0" t="0" r="r" b="b"/>
                <a:pathLst>
                  <a:path w="1623" h="1625">
                    <a:moveTo>
                      <a:pt x="1623" y="162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5" name="Freeform 629"/>
              <p:cNvSpPr>
                <a:spLocks/>
              </p:cNvSpPr>
              <p:nvPr/>
            </p:nvSpPr>
            <p:spPr bwMode="auto">
              <a:xfrm>
                <a:off x="3129" y="2871"/>
                <a:ext cx="339" cy="342"/>
              </a:xfrm>
              <a:custGeom>
                <a:avLst/>
                <a:gdLst>
                  <a:gd name="T0" fmla="*/ 1602 w 1602"/>
                  <a:gd name="T1" fmla="*/ 1604 h 1604"/>
                  <a:gd name="T2" fmla="*/ 0 w 1602"/>
                  <a:gd name="T3" fmla="*/ 0 h 1604"/>
                  <a:gd name="T4" fmla="*/ 1 w 1602"/>
                  <a:gd name="T5" fmla="*/ 0 h 1604"/>
                </a:gdLst>
                <a:ahLst/>
                <a:cxnLst>
                  <a:cxn ang="0">
                    <a:pos x="T0" y="T1"/>
                  </a:cxn>
                  <a:cxn ang="0">
                    <a:pos x="T2" y="T3"/>
                  </a:cxn>
                  <a:cxn ang="0">
                    <a:pos x="T4" y="T5"/>
                  </a:cxn>
                </a:cxnLst>
                <a:rect l="0" t="0" r="r" b="b"/>
                <a:pathLst>
                  <a:path w="1602" h="1604">
                    <a:moveTo>
                      <a:pt x="1602"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6" name="Freeform 630"/>
              <p:cNvSpPr>
                <a:spLocks/>
              </p:cNvSpPr>
              <p:nvPr/>
            </p:nvSpPr>
            <p:spPr bwMode="auto">
              <a:xfrm>
                <a:off x="1636" y="1377"/>
                <a:ext cx="351" cy="353"/>
              </a:xfrm>
              <a:custGeom>
                <a:avLst/>
                <a:gdLst>
                  <a:gd name="T0" fmla="*/ 1658 w 1658"/>
                  <a:gd name="T1" fmla="*/ 1660 h 1660"/>
                  <a:gd name="T2" fmla="*/ 0 w 1658"/>
                  <a:gd name="T3" fmla="*/ 0 h 1660"/>
                  <a:gd name="T4" fmla="*/ 1 w 1658"/>
                  <a:gd name="T5" fmla="*/ 0 h 1660"/>
                </a:gdLst>
                <a:ahLst/>
                <a:cxnLst>
                  <a:cxn ang="0">
                    <a:pos x="T0" y="T1"/>
                  </a:cxn>
                  <a:cxn ang="0">
                    <a:pos x="T2" y="T3"/>
                  </a:cxn>
                  <a:cxn ang="0">
                    <a:pos x="T4" y="T5"/>
                  </a:cxn>
                </a:cxnLst>
                <a:rect l="0" t="0" r="r" b="b"/>
                <a:pathLst>
                  <a:path w="1658" h="1660">
                    <a:moveTo>
                      <a:pt x="1658" y="16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7" name="Freeform 631"/>
              <p:cNvSpPr>
                <a:spLocks/>
              </p:cNvSpPr>
              <p:nvPr/>
            </p:nvSpPr>
            <p:spPr bwMode="auto">
              <a:xfrm>
                <a:off x="3198" y="2871"/>
                <a:ext cx="340" cy="342"/>
              </a:xfrm>
              <a:custGeom>
                <a:avLst/>
                <a:gdLst>
                  <a:gd name="T0" fmla="*/ 1602 w 1602"/>
                  <a:gd name="T1" fmla="*/ 1604 h 1604"/>
                  <a:gd name="T2" fmla="*/ 0 w 1602"/>
                  <a:gd name="T3" fmla="*/ 0 h 1604"/>
                  <a:gd name="T4" fmla="*/ 1 w 1602"/>
                  <a:gd name="T5" fmla="*/ 0 h 1604"/>
                </a:gdLst>
                <a:ahLst/>
                <a:cxnLst>
                  <a:cxn ang="0">
                    <a:pos x="T0" y="T1"/>
                  </a:cxn>
                  <a:cxn ang="0">
                    <a:pos x="T2" y="T3"/>
                  </a:cxn>
                  <a:cxn ang="0">
                    <a:pos x="T4" y="T5"/>
                  </a:cxn>
                </a:cxnLst>
                <a:rect l="0" t="0" r="r" b="b"/>
                <a:pathLst>
                  <a:path w="1602" h="1604">
                    <a:moveTo>
                      <a:pt x="1602"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8" name="Freeform 632"/>
              <p:cNvSpPr>
                <a:spLocks/>
              </p:cNvSpPr>
              <p:nvPr/>
            </p:nvSpPr>
            <p:spPr bwMode="auto">
              <a:xfrm>
                <a:off x="1698" y="1370"/>
                <a:ext cx="289" cy="290"/>
              </a:xfrm>
              <a:custGeom>
                <a:avLst/>
                <a:gdLst>
                  <a:gd name="T0" fmla="*/ 1365 w 1365"/>
                  <a:gd name="T1" fmla="*/ 1366 h 1366"/>
                  <a:gd name="T2" fmla="*/ 0 w 1365"/>
                  <a:gd name="T3" fmla="*/ 0 h 1366"/>
                  <a:gd name="T4" fmla="*/ 1 w 1365"/>
                  <a:gd name="T5" fmla="*/ 0 h 1366"/>
                </a:gdLst>
                <a:ahLst/>
                <a:cxnLst>
                  <a:cxn ang="0">
                    <a:pos x="T0" y="T1"/>
                  </a:cxn>
                  <a:cxn ang="0">
                    <a:pos x="T2" y="T3"/>
                  </a:cxn>
                  <a:cxn ang="0">
                    <a:pos x="T4" y="T5"/>
                  </a:cxn>
                </a:cxnLst>
                <a:rect l="0" t="0" r="r" b="b"/>
                <a:pathLst>
                  <a:path w="1365" h="1366">
                    <a:moveTo>
                      <a:pt x="1365" y="136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09" name="Freeform 633"/>
              <p:cNvSpPr>
                <a:spLocks/>
              </p:cNvSpPr>
              <p:nvPr/>
            </p:nvSpPr>
            <p:spPr bwMode="auto">
              <a:xfrm>
                <a:off x="3268" y="2871"/>
                <a:ext cx="340" cy="342"/>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0" name="Freeform 634"/>
              <p:cNvSpPr>
                <a:spLocks/>
              </p:cNvSpPr>
              <p:nvPr/>
            </p:nvSpPr>
            <p:spPr bwMode="auto">
              <a:xfrm>
                <a:off x="1768" y="1370"/>
                <a:ext cx="219" cy="221"/>
              </a:xfrm>
              <a:custGeom>
                <a:avLst/>
                <a:gdLst>
                  <a:gd name="T0" fmla="*/ 1038 w 1038"/>
                  <a:gd name="T1" fmla="*/ 1039 h 1039"/>
                  <a:gd name="T2" fmla="*/ 0 w 1038"/>
                  <a:gd name="T3" fmla="*/ 0 h 1039"/>
                  <a:gd name="T4" fmla="*/ 1 w 1038"/>
                  <a:gd name="T5" fmla="*/ 0 h 1039"/>
                </a:gdLst>
                <a:ahLst/>
                <a:cxnLst>
                  <a:cxn ang="0">
                    <a:pos x="T0" y="T1"/>
                  </a:cxn>
                  <a:cxn ang="0">
                    <a:pos x="T2" y="T3"/>
                  </a:cxn>
                  <a:cxn ang="0">
                    <a:pos x="T4" y="T5"/>
                  </a:cxn>
                </a:cxnLst>
                <a:rect l="0" t="0" r="r" b="b"/>
                <a:pathLst>
                  <a:path w="1038" h="1039">
                    <a:moveTo>
                      <a:pt x="1038" y="103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1" name="Freeform 635"/>
              <p:cNvSpPr>
                <a:spLocks/>
              </p:cNvSpPr>
              <p:nvPr/>
            </p:nvSpPr>
            <p:spPr bwMode="auto">
              <a:xfrm>
                <a:off x="3338" y="2871"/>
                <a:ext cx="339" cy="342"/>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2" name="Freeform 636"/>
              <p:cNvSpPr>
                <a:spLocks/>
              </p:cNvSpPr>
              <p:nvPr/>
            </p:nvSpPr>
            <p:spPr bwMode="auto">
              <a:xfrm>
                <a:off x="1836" y="1370"/>
                <a:ext cx="151" cy="151"/>
              </a:xfrm>
              <a:custGeom>
                <a:avLst/>
                <a:gdLst>
                  <a:gd name="T0" fmla="*/ 710 w 710"/>
                  <a:gd name="T1" fmla="*/ 711 h 711"/>
                  <a:gd name="T2" fmla="*/ 0 w 710"/>
                  <a:gd name="T3" fmla="*/ 0 h 711"/>
                  <a:gd name="T4" fmla="*/ 1 w 710"/>
                  <a:gd name="T5" fmla="*/ 0 h 711"/>
                </a:gdLst>
                <a:ahLst/>
                <a:cxnLst>
                  <a:cxn ang="0">
                    <a:pos x="T0" y="T1"/>
                  </a:cxn>
                  <a:cxn ang="0">
                    <a:pos x="T2" y="T3"/>
                  </a:cxn>
                  <a:cxn ang="0">
                    <a:pos x="T4" y="T5"/>
                  </a:cxn>
                </a:cxnLst>
                <a:rect l="0" t="0" r="r" b="b"/>
                <a:pathLst>
                  <a:path w="710" h="711">
                    <a:moveTo>
                      <a:pt x="710" y="7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3" name="Freeform 637"/>
              <p:cNvSpPr>
                <a:spLocks/>
              </p:cNvSpPr>
              <p:nvPr/>
            </p:nvSpPr>
            <p:spPr bwMode="auto">
              <a:xfrm>
                <a:off x="3406" y="2871"/>
                <a:ext cx="341" cy="342"/>
              </a:xfrm>
              <a:custGeom>
                <a:avLst/>
                <a:gdLst>
                  <a:gd name="T0" fmla="*/ 1603 w 1603"/>
                  <a:gd name="T1" fmla="*/ 1604 h 1604"/>
                  <a:gd name="T2" fmla="*/ 0 w 1603"/>
                  <a:gd name="T3" fmla="*/ 0 h 1604"/>
                  <a:gd name="T4" fmla="*/ 1 w 1603"/>
                  <a:gd name="T5" fmla="*/ 0 h 1604"/>
                </a:gdLst>
                <a:ahLst/>
                <a:cxnLst>
                  <a:cxn ang="0">
                    <a:pos x="T0" y="T1"/>
                  </a:cxn>
                  <a:cxn ang="0">
                    <a:pos x="T2" y="T3"/>
                  </a:cxn>
                  <a:cxn ang="0">
                    <a:pos x="T4" y="T5"/>
                  </a:cxn>
                </a:cxnLst>
                <a:rect l="0" t="0" r="r" b="b"/>
                <a:pathLst>
                  <a:path w="1603" h="1604">
                    <a:moveTo>
                      <a:pt x="1603"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4" name="Freeform 638"/>
              <p:cNvSpPr>
                <a:spLocks/>
              </p:cNvSpPr>
              <p:nvPr/>
            </p:nvSpPr>
            <p:spPr bwMode="auto">
              <a:xfrm>
                <a:off x="1906" y="1370"/>
                <a:ext cx="81" cy="82"/>
              </a:xfrm>
              <a:custGeom>
                <a:avLst/>
                <a:gdLst>
                  <a:gd name="T0" fmla="*/ 383 w 383"/>
                  <a:gd name="T1" fmla="*/ 383 h 383"/>
                  <a:gd name="T2" fmla="*/ 0 w 383"/>
                  <a:gd name="T3" fmla="*/ 0 h 383"/>
                  <a:gd name="T4" fmla="*/ 1 w 383"/>
                  <a:gd name="T5" fmla="*/ 0 h 383"/>
                </a:gdLst>
                <a:ahLst/>
                <a:cxnLst>
                  <a:cxn ang="0">
                    <a:pos x="T0" y="T1"/>
                  </a:cxn>
                  <a:cxn ang="0">
                    <a:pos x="T2" y="T3"/>
                  </a:cxn>
                  <a:cxn ang="0">
                    <a:pos x="T4" y="T5"/>
                  </a:cxn>
                </a:cxnLst>
                <a:rect l="0" t="0" r="r" b="b"/>
                <a:pathLst>
                  <a:path w="383" h="383">
                    <a:moveTo>
                      <a:pt x="383"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5" name="Freeform 639"/>
              <p:cNvSpPr>
                <a:spLocks/>
              </p:cNvSpPr>
              <p:nvPr/>
            </p:nvSpPr>
            <p:spPr bwMode="auto">
              <a:xfrm>
                <a:off x="3475" y="2871"/>
                <a:ext cx="342" cy="342"/>
              </a:xfrm>
              <a:custGeom>
                <a:avLst/>
                <a:gdLst>
                  <a:gd name="T0" fmla="*/ 1604 w 1604"/>
                  <a:gd name="T1" fmla="*/ 1604 h 1604"/>
                  <a:gd name="T2" fmla="*/ 0 w 1604"/>
                  <a:gd name="T3" fmla="*/ 0 h 1604"/>
                  <a:gd name="T4" fmla="*/ 1 w 1604"/>
                  <a:gd name="T5" fmla="*/ 0 h 1604"/>
                </a:gdLst>
                <a:ahLst/>
                <a:cxnLst>
                  <a:cxn ang="0">
                    <a:pos x="T0" y="T1"/>
                  </a:cxn>
                  <a:cxn ang="0">
                    <a:pos x="T2" y="T3"/>
                  </a:cxn>
                  <a:cxn ang="0">
                    <a:pos x="T4" y="T5"/>
                  </a:cxn>
                </a:cxnLst>
                <a:rect l="0" t="0" r="r" b="b"/>
                <a:pathLst>
                  <a:path w="1604" h="1604">
                    <a:moveTo>
                      <a:pt x="1604"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6" name="Freeform 640"/>
              <p:cNvSpPr>
                <a:spLocks/>
              </p:cNvSpPr>
              <p:nvPr/>
            </p:nvSpPr>
            <p:spPr bwMode="auto">
              <a:xfrm>
                <a:off x="1975" y="1370"/>
                <a:ext cx="12" cy="12"/>
              </a:xfrm>
              <a:custGeom>
                <a:avLst/>
                <a:gdLst>
                  <a:gd name="T0" fmla="*/ 56 w 56"/>
                  <a:gd name="T1" fmla="*/ 56 h 56"/>
                  <a:gd name="T2" fmla="*/ 0 w 56"/>
                  <a:gd name="T3" fmla="*/ 0 h 56"/>
                  <a:gd name="T4" fmla="*/ 1 w 56"/>
                  <a:gd name="T5" fmla="*/ 0 h 56"/>
                </a:gdLst>
                <a:ahLst/>
                <a:cxnLst>
                  <a:cxn ang="0">
                    <a:pos x="T0" y="T1"/>
                  </a:cxn>
                  <a:cxn ang="0">
                    <a:pos x="T2" y="T3"/>
                  </a:cxn>
                  <a:cxn ang="0">
                    <a:pos x="T4" y="T5"/>
                  </a:cxn>
                </a:cxnLst>
                <a:rect l="0" t="0" r="r" b="b"/>
                <a:pathLst>
                  <a:path w="56" h="56">
                    <a:moveTo>
                      <a:pt x="56" y="5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7" name="Freeform 641"/>
              <p:cNvSpPr>
                <a:spLocks/>
              </p:cNvSpPr>
              <p:nvPr/>
            </p:nvSpPr>
            <p:spPr bwMode="auto">
              <a:xfrm>
                <a:off x="3545" y="2871"/>
                <a:ext cx="341" cy="342"/>
              </a:xfrm>
              <a:custGeom>
                <a:avLst/>
                <a:gdLst>
                  <a:gd name="T0" fmla="*/ 1604 w 1604"/>
                  <a:gd name="T1" fmla="*/ 1604 h 1604"/>
                  <a:gd name="T2" fmla="*/ 0 w 1604"/>
                  <a:gd name="T3" fmla="*/ 0 h 1604"/>
                  <a:gd name="T4" fmla="*/ 1 w 1604"/>
                  <a:gd name="T5" fmla="*/ 0 h 1604"/>
                </a:gdLst>
                <a:ahLst/>
                <a:cxnLst>
                  <a:cxn ang="0">
                    <a:pos x="T0" y="T1"/>
                  </a:cxn>
                  <a:cxn ang="0">
                    <a:pos x="T2" y="T3"/>
                  </a:cxn>
                  <a:cxn ang="0">
                    <a:pos x="T4" y="T5"/>
                  </a:cxn>
                </a:cxnLst>
                <a:rect l="0" t="0" r="r" b="b"/>
                <a:pathLst>
                  <a:path w="1604" h="1604">
                    <a:moveTo>
                      <a:pt x="1604"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8" name="Freeform 642"/>
              <p:cNvSpPr>
                <a:spLocks/>
              </p:cNvSpPr>
              <p:nvPr/>
            </p:nvSpPr>
            <p:spPr bwMode="auto">
              <a:xfrm>
                <a:off x="3611" y="2868"/>
                <a:ext cx="345" cy="345"/>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19" name="Freeform 643"/>
              <p:cNvSpPr>
                <a:spLocks/>
              </p:cNvSpPr>
              <p:nvPr/>
            </p:nvSpPr>
            <p:spPr bwMode="auto">
              <a:xfrm>
                <a:off x="3611" y="2798"/>
                <a:ext cx="415" cy="415"/>
              </a:xfrm>
              <a:custGeom>
                <a:avLst/>
                <a:gdLst>
                  <a:gd name="T0" fmla="*/ 1950 w 1950"/>
                  <a:gd name="T1" fmla="*/ 1952 h 1952"/>
                  <a:gd name="T2" fmla="*/ 0 w 1950"/>
                  <a:gd name="T3" fmla="*/ 0 h 1952"/>
                  <a:gd name="T4" fmla="*/ 1 w 1950"/>
                  <a:gd name="T5" fmla="*/ 0 h 1952"/>
                </a:gdLst>
                <a:ahLst/>
                <a:cxnLst>
                  <a:cxn ang="0">
                    <a:pos x="T0" y="T1"/>
                  </a:cxn>
                  <a:cxn ang="0">
                    <a:pos x="T2" y="T3"/>
                  </a:cxn>
                  <a:cxn ang="0">
                    <a:pos x="T4" y="T5"/>
                  </a:cxn>
                </a:cxnLst>
                <a:rect l="0" t="0" r="r" b="b"/>
                <a:pathLst>
                  <a:path w="1950" h="1952">
                    <a:moveTo>
                      <a:pt x="1950" y="19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0" name="Freeform 644"/>
              <p:cNvSpPr>
                <a:spLocks/>
              </p:cNvSpPr>
              <p:nvPr/>
            </p:nvSpPr>
            <p:spPr bwMode="auto">
              <a:xfrm>
                <a:off x="3611" y="2659"/>
                <a:ext cx="552" cy="554"/>
              </a:xfrm>
              <a:custGeom>
                <a:avLst/>
                <a:gdLst>
                  <a:gd name="T0" fmla="*/ 2605 w 2605"/>
                  <a:gd name="T1" fmla="*/ 2608 h 2608"/>
                  <a:gd name="T2" fmla="*/ 0 w 2605"/>
                  <a:gd name="T3" fmla="*/ 0 h 2608"/>
                  <a:gd name="T4" fmla="*/ 1 w 2605"/>
                  <a:gd name="T5" fmla="*/ 0 h 2608"/>
                </a:gdLst>
                <a:ahLst/>
                <a:cxnLst>
                  <a:cxn ang="0">
                    <a:pos x="T0" y="T1"/>
                  </a:cxn>
                  <a:cxn ang="0">
                    <a:pos x="T2" y="T3"/>
                  </a:cxn>
                  <a:cxn ang="0">
                    <a:pos x="T4" y="T5"/>
                  </a:cxn>
                </a:cxnLst>
                <a:rect l="0" t="0" r="r" b="b"/>
                <a:pathLst>
                  <a:path w="2605" h="2608">
                    <a:moveTo>
                      <a:pt x="2605" y="26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1" name="Freeform 645"/>
              <p:cNvSpPr>
                <a:spLocks/>
              </p:cNvSpPr>
              <p:nvPr/>
            </p:nvSpPr>
            <p:spPr bwMode="auto">
              <a:xfrm>
                <a:off x="3613" y="2593"/>
                <a:ext cx="620" cy="620"/>
              </a:xfrm>
              <a:custGeom>
                <a:avLst/>
                <a:gdLst>
                  <a:gd name="T0" fmla="*/ 2919 w 2919"/>
                  <a:gd name="T1" fmla="*/ 2922 h 2922"/>
                  <a:gd name="T2" fmla="*/ 0 w 2919"/>
                  <a:gd name="T3" fmla="*/ 0 h 2922"/>
                  <a:gd name="T4" fmla="*/ 1 w 2919"/>
                  <a:gd name="T5" fmla="*/ 0 h 2922"/>
                </a:gdLst>
                <a:ahLst/>
                <a:cxnLst>
                  <a:cxn ang="0">
                    <a:pos x="T0" y="T1"/>
                  </a:cxn>
                  <a:cxn ang="0">
                    <a:pos x="T2" y="T3"/>
                  </a:cxn>
                  <a:cxn ang="0">
                    <a:pos x="T4" y="T5"/>
                  </a:cxn>
                </a:cxnLst>
                <a:rect l="0" t="0" r="r" b="b"/>
                <a:pathLst>
                  <a:path w="2919" h="2922">
                    <a:moveTo>
                      <a:pt x="2919" y="292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2" name="Freeform 646"/>
              <p:cNvSpPr>
                <a:spLocks/>
              </p:cNvSpPr>
              <p:nvPr/>
            </p:nvSpPr>
            <p:spPr bwMode="auto">
              <a:xfrm>
                <a:off x="3628" y="2539"/>
                <a:ext cx="674" cy="674"/>
              </a:xfrm>
              <a:custGeom>
                <a:avLst/>
                <a:gdLst>
                  <a:gd name="T0" fmla="*/ 3174 w 3174"/>
                  <a:gd name="T1" fmla="*/ 3178 h 3178"/>
                  <a:gd name="T2" fmla="*/ 0 w 3174"/>
                  <a:gd name="T3" fmla="*/ 0 h 3178"/>
                  <a:gd name="T4" fmla="*/ 1 w 3174"/>
                  <a:gd name="T5" fmla="*/ 0 h 3178"/>
                </a:gdLst>
                <a:ahLst/>
                <a:cxnLst>
                  <a:cxn ang="0">
                    <a:pos x="T0" y="T1"/>
                  </a:cxn>
                  <a:cxn ang="0">
                    <a:pos x="T2" y="T3"/>
                  </a:cxn>
                  <a:cxn ang="0">
                    <a:pos x="T4" y="T5"/>
                  </a:cxn>
                </a:cxnLst>
                <a:rect l="0" t="0" r="r" b="b"/>
                <a:pathLst>
                  <a:path w="3174" h="3178">
                    <a:moveTo>
                      <a:pt x="3174" y="31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3" name="Freeform 647"/>
              <p:cNvSpPr>
                <a:spLocks/>
              </p:cNvSpPr>
              <p:nvPr/>
            </p:nvSpPr>
            <p:spPr bwMode="auto">
              <a:xfrm>
                <a:off x="4032" y="2871"/>
                <a:ext cx="340" cy="342"/>
              </a:xfrm>
              <a:custGeom>
                <a:avLst/>
                <a:gdLst>
                  <a:gd name="T0" fmla="*/ 1604 w 1604"/>
                  <a:gd name="T1" fmla="*/ 1604 h 1604"/>
                  <a:gd name="T2" fmla="*/ 0 w 1604"/>
                  <a:gd name="T3" fmla="*/ 0 h 1604"/>
                  <a:gd name="T4" fmla="*/ 1 w 1604"/>
                  <a:gd name="T5" fmla="*/ 0 h 1604"/>
                </a:gdLst>
                <a:ahLst/>
                <a:cxnLst>
                  <a:cxn ang="0">
                    <a:pos x="T0" y="T1"/>
                  </a:cxn>
                  <a:cxn ang="0">
                    <a:pos x="T2" y="T3"/>
                  </a:cxn>
                  <a:cxn ang="0">
                    <a:pos x="T4" y="T5"/>
                  </a:cxn>
                </a:cxnLst>
                <a:rect l="0" t="0" r="r" b="b"/>
                <a:pathLst>
                  <a:path w="1604" h="1604">
                    <a:moveTo>
                      <a:pt x="1604" y="16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4" name="Freeform 648"/>
              <p:cNvSpPr>
                <a:spLocks/>
              </p:cNvSpPr>
              <p:nvPr/>
            </p:nvSpPr>
            <p:spPr bwMode="auto">
              <a:xfrm>
                <a:off x="3628" y="2469"/>
                <a:ext cx="345" cy="345"/>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5" name="Freeform 649"/>
              <p:cNvSpPr>
                <a:spLocks/>
              </p:cNvSpPr>
              <p:nvPr/>
            </p:nvSpPr>
            <p:spPr bwMode="auto">
              <a:xfrm>
                <a:off x="4425" y="3198"/>
                <a:ext cx="17" cy="15"/>
              </a:xfrm>
              <a:custGeom>
                <a:avLst/>
                <a:gdLst>
                  <a:gd name="T0" fmla="*/ 76 w 76"/>
                  <a:gd name="T1" fmla="*/ 75 h 75"/>
                  <a:gd name="T2" fmla="*/ 0 w 76"/>
                  <a:gd name="T3" fmla="*/ 0 h 75"/>
                  <a:gd name="T4" fmla="*/ 1 w 76"/>
                  <a:gd name="T5" fmla="*/ 0 h 75"/>
                </a:gdLst>
                <a:ahLst/>
                <a:cxnLst>
                  <a:cxn ang="0">
                    <a:pos x="T0" y="T1"/>
                  </a:cxn>
                  <a:cxn ang="0">
                    <a:pos x="T2" y="T3"/>
                  </a:cxn>
                  <a:cxn ang="0">
                    <a:pos x="T4" y="T5"/>
                  </a:cxn>
                </a:cxnLst>
                <a:rect l="0" t="0" r="r" b="b"/>
                <a:pathLst>
                  <a:path w="76" h="75">
                    <a:moveTo>
                      <a:pt x="76" y="7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6" name="Freeform 650"/>
              <p:cNvSpPr>
                <a:spLocks/>
              </p:cNvSpPr>
              <p:nvPr/>
            </p:nvSpPr>
            <p:spPr bwMode="auto">
              <a:xfrm>
                <a:off x="3628" y="2399"/>
                <a:ext cx="345" cy="345"/>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7" name="Freeform 651"/>
              <p:cNvSpPr>
                <a:spLocks/>
              </p:cNvSpPr>
              <p:nvPr/>
            </p:nvSpPr>
            <p:spPr bwMode="auto">
              <a:xfrm>
                <a:off x="4102" y="2871"/>
                <a:ext cx="323" cy="327"/>
              </a:xfrm>
              <a:custGeom>
                <a:avLst/>
                <a:gdLst>
                  <a:gd name="T0" fmla="*/ 1528 w 1528"/>
                  <a:gd name="T1" fmla="*/ 1529 h 1529"/>
                  <a:gd name="T2" fmla="*/ 0 w 1528"/>
                  <a:gd name="T3" fmla="*/ 0 h 1529"/>
                  <a:gd name="T4" fmla="*/ 1 w 1528"/>
                  <a:gd name="T5" fmla="*/ 0 h 1529"/>
                </a:gdLst>
                <a:ahLst/>
                <a:cxnLst>
                  <a:cxn ang="0">
                    <a:pos x="T0" y="T1"/>
                  </a:cxn>
                  <a:cxn ang="0">
                    <a:pos x="T2" y="T3"/>
                  </a:cxn>
                  <a:cxn ang="0">
                    <a:pos x="T4" y="T5"/>
                  </a:cxn>
                </a:cxnLst>
                <a:rect l="0" t="0" r="r" b="b"/>
                <a:pathLst>
                  <a:path w="1528" h="1529">
                    <a:moveTo>
                      <a:pt x="1528" y="15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8" name="Freeform 652"/>
              <p:cNvSpPr>
                <a:spLocks/>
              </p:cNvSpPr>
              <p:nvPr/>
            </p:nvSpPr>
            <p:spPr bwMode="auto">
              <a:xfrm>
                <a:off x="4425" y="3126"/>
                <a:ext cx="86" cy="87"/>
              </a:xfrm>
              <a:custGeom>
                <a:avLst/>
                <a:gdLst>
                  <a:gd name="T0" fmla="*/ 403 w 403"/>
                  <a:gd name="T1" fmla="*/ 403 h 403"/>
                  <a:gd name="T2" fmla="*/ 0 w 403"/>
                  <a:gd name="T3" fmla="*/ 0 h 403"/>
                  <a:gd name="T4" fmla="*/ 1 w 403"/>
                  <a:gd name="T5" fmla="*/ 0 h 403"/>
                </a:gdLst>
                <a:ahLst/>
                <a:cxnLst>
                  <a:cxn ang="0">
                    <a:pos x="T0" y="T1"/>
                  </a:cxn>
                  <a:cxn ang="0">
                    <a:pos x="T2" y="T3"/>
                  </a:cxn>
                  <a:cxn ang="0">
                    <a:pos x="T4" y="T5"/>
                  </a:cxn>
                </a:cxnLst>
                <a:rect l="0" t="0" r="r" b="b"/>
                <a:pathLst>
                  <a:path w="403" h="403">
                    <a:moveTo>
                      <a:pt x="403" y="4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29" name="Freeform 653"/>
              <p:cNvSpPr>
                <a:spLocks/>
              </p:cNvSpPr>
              <p:nvPr/>
            </p:nvSpPr>
            <p:spPr bwMode="auto">
              <a:xfrm>
                <a:off x="3628" y="2330"/>
                <a:ext cx="345" cy="344"/>
              </a:xfrm>
              <a:custGeom>
                <a:avLst/>
                <a:gdLst>
                  <a:gd name="T0" fmla="*/ 1623 w 1623"/>
                  <a:gd name="T1" fmla="*/ 1624 h 1624"/>
                  <a:gd name="T2" fmla="*/ 0 w 1623"/>
                  <a:gd name="T3" fmla="*/ 0 h 1624"/>
                  <a:gd name="T4" fmla="*/ 1 w 1623"/>
                  <a:gd name="T5" fmla="*/ 0 h 1624"/>
                </a:gdLst>
                <a:ahLst/>
                <a:cxnLst>
                  <a:cxn ang="0">
                    <a:pos x="T0" y="T1"/>
                  </a:cxn>
                  <a:cxn ang="0">
                    <a:pos x="T2" y="T3"/>
                  </a:cxn>
                  <a:cxn ang="0">
                    <a:pos x="T4" y="T5"/>
                  </a:cxn>
                </a:cxnLst>
                <a:rect l="0" t="0" r="r" b="b"/>
                <a:pathLst>
                  <a:path w="1623" h="1624">
                    <a:moveTo>
                      <a:pt x="1623" y="16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0" name="Freeform 654"/>
              <p:cNvSpPr>
                <a:spLocks/>
              </p:cNvSpPr>
              <p:nvPr/>
            </p:nvSpPr>
            <p:spPr bwMode="auto">
              <a:xfrm>
                <a:off x="4170" y="2871"/>
                <a:ext cx="255" cy="255"/>
              </a:xfrm>
              <a:custGeom>
                <a:avLst/>
                <a:gdLst>
                  <a:gd name="T0" fmla="*/ 1200 w 1200"/>
                  <a:gd name="T1" fmla="*/ 1201 h 1201"/>
                  <a:gd name="T2" fmla="*/ 0 w 1200"/>
                  <a:gd name="T3" fmla="*/ 0 h 1201"/>
                  <a:gd name="T4" fmla="*/ 1 w 1200"/>
                  <a:gd name="T5" fmla="*/ 0 h 1201"/>
                </a:gdLst>
                <a:ahLst/>
                <a:cxnLst>
                  <a:cxn ang="0">
                    <a:pos x="T0" y="T1"/>
                  </a:cxn>
                  <a:cxn ang="0">
                    <a:pos x="T2" y="T3"/>
                  </a:cxn>
                  <a:cxn ang="0">
                    <a:pos x="T4" y="T5"/>
                  </a:cxn>
                </a:cxnLst>
                <a:rect l="0" t="0" r="r" b="b"/>
                <a:pathLst>
                  <a:path w="1200" h="1201">
                    <a:moveTo>
                      <a:pt x="1200" y="12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1" name="Freeform 655"/>
              <p:cNvSpPr>
                <a:spLocks/>
              </p:cNvSpPr>
              <p:nvPr/>
            </p:nvSpPr>
            <p:spPr bwMode="auto">
              <a:xfrm>
                <a:off x="4605" y="3237"/>
                <a:ext cx="34" cy="35"/>
              </a:xfrm>
              <a:custGeom>
                <a:avLst/>
                <a:gdLst>
                  <a:gd name="T0" fmla="*/ 161 w 161"/>
                  <a:gd name="T1" fmla="*/ 161 h 161"/>
                  <a:gd name="T2" fmla="*/ 0 w 161"/>
                  <a:gd name="T3" fmla="*/ 0 h 161"/>
                  <a:gd name="T4" fmla="*/ 1 w 161"/>
                  <a:gd name="T5" fmla="*/ 0 h 161"/>
                </a:gdLst>
                <a:ahLst/>
                <a:cxnLst>
                  <a:cxn ang="0">
                    <a:pos x="T0" y="T1"/>
                  </a:cxn>
                  <a:cxn ang="0">
                    <a:pos x="T2" y="T3"/>
                  </a:cxn>
                  <a:cxn ang="0">
                    <a:pos x="T4" y="T5"/>
                  </a:cxn>
                </a:cxnLst>
                <a:rect l="0" t="0" r="r" b="b"/>
                <a:pathLst>
                  <a:path w="161" h="161">
                    <a:moveTo>
                      <a:pt x="161" y="1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2" name="Freeform 656"/>
              <p:cNvSpPr>
                <a:spLocks/>
              </p:cNvSpPr>
              <p:nvPr/>
            </p:nvSpPr>
            <p:spPr bwMode="auto">
              <a:xfrm>
                <a:off x="3628" y="2260"/>
                <a:ext cx="345" cy="345"/>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3" name="Freeform 657"/>
              <p:cNvSpPr>
                <a:spLocks/>
              </p:cNvSpPr>
              <p:nvPr/>
            </p:nvSpPr>
            <p:spPr bwMode="auto">
              <a:xfrm>
                <a:off x="4425" y="3058"/>
                <a:ext cx="156" cy="155"/>
              </a:xfrm>
              <a:custGeom>
                <a:avLst/>
                <a:gdLst>
                  <a:gd name="T0" fmla="*/ 731 w 731"/>
                  <a:gd name="T1" fmla="*/ 731 h 731"/>
                  <a:gd name="T2" fmla="*/ 0 w 731"/>
                  <a:gd name="T3" fmla="*/ 0 h 731"/>
                  <a:gd name="T4" fmla="*/ 1 w 731"/>
                  <a:gd name="T5" fmla="*/ 0 h 731"/>
                </a:gdLst>
                <a:ahLst/>
                <a:cxnLst>
                  <a:cxn ang="0">
                    <a:pos x="T0" y="T1"/>
                  </a:cxn>
                  <a:cxn ang="0">
                    <a:pos x="T2" y="T3"/>
                  </a:cxn>
                  <a:cxn ang="0">
                    <a:pos x="T4" y="T5"/>
                  </a:cxn>
                </a:cxnLst>
                <a:rect l="0" t="0" r="r" b="b"/>
                <a:pathLst>
                  <a:path w="731" h="731">
                    <a:moveTo>
                      <a:pt x="731" y="7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4" name="Freeform 658"/>
              <p:cNvSpPr>
                <a:spLocks/>
              </p:cNvSpPr>
              <p:nvPr/>
            </p:nvSpPr>
            <p:spPr bwMode="auto">
              <a:xfrm>
                <a:off x="4240" y="2871"/>
                <a:ext cx="185" cy="187"/>
              </a:xfrm>
              <a:custGeom>
                <a:avLst/>
                <a:gdLst>
                  <a:gd name="T0" fmla="*/ 873 w 873"/>
                  <a:gd name="T1" fmla="*/ 873 h 873"/>
                  <a:gd name="T2" fmla="*/ 0 w 873"/>
                  <a:gd name="T3" fmla="*/ 0 h 873"/>
                  <a:gd name="T4" fmla="*/ 1 w 873"/>
                  <a:gd name="T5" fmla="*/ 0 h 873"/>
                </a:gdLst>
                <a:ahLst/>
                <a:cxnLst>
                  <a:cxn ang="0">
                    <a:pos x="T0" y="T1"/>
                  </a:cxn>
                  <a:cxn ang="0">
                    <a:pos x="T2" y="T3"/>
                  </a:cxn>
                  <a:cxn ang="0">
                    <a:pos x="T4" y="T5"/>
                  </a:cxn>
                </a:cxnLst>
                <a:rect l="0" t="0" r="r" b="b"/>
                <a:pathLst>
                  <a:path w="873" h="873">
                    <a:moveTo>
                      <a:pt x="873" y="8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5" name="Freeform 659"/>
              <p:cNvSpPr>
                <a:spLocks/>
              </p:cNvSpPr>
              <p:nvPr/>
            </p:nvSpPr>
            <p:spPr bwMode="auto">
              <a:xfrm>
                <a:off x="4425" y="2989"/>
                <a:ext cx="283" cy="283"/>
              </a:xfrm>
              <a:custGeom>
                <a:avLst/>
                <a:gdLst>
                  <a:gd name="T0" fmla="*/ 1334 w 1334"/>
                  <a:gd name="T1" fmla="*/ 1335 h 1335"/>
                  <a:gd name="T2" fmla="*/ 0 w 1334"/>
                  <a:gd name="T3" fmla="*/ 0 h 1335"/>
                  <a:gd name="T4" fmla="*/ 1 w 1334"/>
                  <a:gd name="T5" fmla="*/ 0 h 1335"/>
                </a:gdLst>
                <a:ahLst/>
                <a:cxnLst>
                  <a:cxn ang="0">
                    <a:pos x="T0" y="T1"/>
                  </a:cxn>
                  <a:cxn ang="0">
                    <a:pos x="T2" y="T3"/>
                  </a:cxn>
                  <a:cxn ang="0">
                    <a:pos x="T4" y="T5"/>
                  </a:cxn>
                </a:cxnLst>
                <a:rect l="0" t="0" r="r" b="b"/>
                <a:pathLst>
                  <a:path w="1334" h="1335">
                    <a:moveTo>
                      <a:pt x="1334" y="13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6" name="Freeform 660"/>
              <p:cNvSpPr>
                <a:spLocks/>
              </p:cNvSpPr>
              <p:nvPr/>
            </p:nvSpPr>
            <p:spPr bwMode="auto">
              <a:xfrm>
                <a:off x="3628" y="2190"/>
                <a:ext cx="345" cy="345"/>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7" name="Freeform 661"/>
              <p:cNvSpPr>
                <a:spLocks/>
              </p:cNvSpPr>
              <p:nvPr/>
            </p:nvSpPr>
            <p:spPr bwMode="auto">
              <a:xfrm>
                <a:off x="4309" y="2871"/>
                <a:ext cx="116" cy="118"/>
              </a:xfrm>
              <a:custGeom>
                <a:avLst/>
                <a:gdLst>
                  <a:gd name="T0" fmla="*/ 546 w 546"/>
                  <a:gd name="T1" fmla="*/ 546 h 546"/>
                  <a:gd name="T2" fmla="*/ 0 w 546"/>
                  <a:gd name="T3" fmla="*/ 0 h 546"/>
                  <a:gd name="T4" fmla="*/ 1 w 546"/>
                  <a:gd name="T5" fmla="*/ 0 h 546"/>
                </a:gdLst>
                <a:ahLst/>
                <a:cxnLst>
                  <a:cxn ang="0">
                    <a:pos x="T0" y="T1"/>
                  </a:cxn>
                  <a:cxn ang="0">
                    <a:pos x="T2" y="T3"/>
                  </a:cxn>
                  <a:cxn ang="0">
                    <a:pos x="T4" y="T5"/>
                  </a:cxn>
                </a:cxnLst>
                <a:rect l="0" t="0" r="r" b="b"/>
                <a:pathLst>
                  <a:path w="546" h="546">
                    <a:moveTo>
                      <a:pt x="546" y="5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8" name="Freeform 662"/>
              <p:cNvSpPr>
                <a:spLocks/>
              </p:cNvSpPr>
              <p:nvPr/>
            </p:nvSpPr>
            <p:spPr bwMode="auto">
              <a:xfrm>
                <a:off x="4425" y="2919"/>
                <a:ext cx="353" cy="353"/>
              </a:xfrm>
              <a:custGeom>
                <a:avLst/>
                <a:gdLst>
                  <a:gd name="T0" fmla="*/ 1661 w 1661"/>
                  <a:gd name="T1" fmla="*/ 1663 h 1663"/>
                  <a:gd name="T2" fmla="*/ 0 w 1661"/>
                  <a:gd name="T3" fmla="*/ 0 h 1663"/>
                  <a:gd name="T4" fmla="*/ 1 w 1661"/>
                  <a:gd name="T5" fmla="*/ 0 h 1663"/>
                </a:gdLst>
                <a:ahLst/>
                <a:cxnLst>
                  <a:cxn ang="0">
                    <a:pos x="T0" y="T1"/>
                  </a:cxn>
                  <a:cxn ang="0">
                    <a:pos x="T2" y="T3"/>
                  </a:cxn>
                  <a:cxn ang="0">
                    <a:pos x="T4" y="T5"/>
                  </a:cxn>
                </a:cxnLst>
                <a:rect l="0" t="0" r="r" b="b"/>
                <a:pathLst>
                  <a:path w="1661" h="1663">
                    <a:moveTo>
                      <a:pt x="1661" y="16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39" name="Freeform 663"/>
              <p:cNvSpPr>
                <a:spLocks/>
              </p:cNvSpPr>
              <p:nvPr/>
            </p:nvSpPr>
            <p:spPr bwMode="auto">
              <a:xfrm>
                <a:off x="3628" y="2121"/>
                <a:ext cx="345" cy="345"/>
              </a:xfrm>
              <a:custGeom>
                <a:avLst/>
                <a:gdLst>
                  <a:gd name="T0" fmla="*/ 1623 w 1623"/>
                  <a:gd name="T1" fmla="*/ 1624 h 1624"/>
                  <a:gd name="T2" fmla="*/ 0 w 1623"/>
                  <a:gd name="T3" fmla="*/ 0 h 1624"/>
                  <a:gd name="T4" fmla="*/ 1 w 1623"/>
                  <a:gd name="T5" fmla="*/ 0 h 1624"/>
                </a:gdLst>
                <a:ahLst/>
                <a:cxnLst>
                  <a:cxn ang="0">
                    <a:pos x="T0" y="T1"/>
                  </a:cxn>
                  <a:cxn ang="0">
                    <a:pos x="T2" y="T3"/>
                  </a:cxn>
                  <a:cxn ang="0">
                    <a:pos x="T4" y="T5"/>
                  </a:cxn>
                </a:cxnLst>
                <a:rect l="0" t="0" r="r" b="b"/>
                <a:pathLst>
                  <a:path w="1623" h="1624">
                    <a:moveTo>
                      <a:pt x="1623" y="16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0" name="Freeform 664"/>
              <p:cNvSpPr>
                <a:spLocks/>
              </p:cNvSpPr>
              <p:nvPr/>
            </p:nvSpPr>
            <p:spPr bwMode="auto">
              <a:xfrm>
                <a:off x="4379" y="2871"/>
                <a:ext cx="46" cy="48"/>
              </a:xfrm>
              <a:custGeom>
                <a:avLst/>
                <a:gdLst>
                  <a:gd name="T0" fmla="*/ 219 w 219"/>
                  <a:gd name="T1" fmla="*/ 218 h 218"/>
                  <a:gd name="T2" fmla="*/ 0 w 219"/>
                  <a:gd name="T3" fmla="*/ 0 h 218"/>
                  <a:gd name="T4" fmla="*/ 2 w 219"/>
                  <a:gd name="T5" fmla="*/ 0 h 218"/>
                </a:gdLst>
                <a:ahLst/>
                <a:cxnLst>
                  <a:cxn ang="0">
                    <a:pos x="T0" y="T1"/>
                  </a:cxn>
                  <a:cxn ang="0">
                    <a:pos x="T2" y="T3"/>
                  </a:cxn>
                  <a:cxn ang="0">
                    <a:pos x="T4" y="T5"/>
                  </a:cxn>
                </a:cxnLst>
                <a:rect l="0" t="0" r="r" b="b"/>
                <a:pathLst>
                  <a:path w="219" h="218">
                    <a:moveTo>
                      <a:pt x="219" y="21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1" name="Freeform 665"/>
              <p:cNvSpPr>
                <a:spLocks/>
              </p:cNvSpPr>
              <p:nvPr/>
            </p:nvSpPr>
            <p:spPr bwMode="auto">
              <a:xfrm>
                <a:off x="4449" y="2871"/>
                <a:ext cx="399" cy="401"/>
              </a:xfrm>
              <a:custGeom>
                <a:avLst/>
                <a:gdLst>
                  <a:gd name="T0" fmla="*/ 1879 w 1879"/>
                  <a:gd name="T1" fmla="*/ 1881 h 1881"/>
                  <a:gd name="T2" fmla="*/ 0 w 1879"/>
                  <a:gd name="T3" fmla="*/ 0 h 1881"/>
                  <a:gd name="T4" fmla="*/ 1 w 1879"/>
                  <a:gd name="T5" fmla="*/ 0 h 1881"/>
                </a:gdLst>
                <a:ahLst/>
                <a:cxnLst>
                  <a:cxn ang="0">
                    <a:pos x="T0" y="T1"/>
                  </a:cxn>
                  <a:cxn ang="0">
                    <a:pos x="T2" y="T3"/>
                  </a:cxn>
                  <a:cxn ang="0">
                    <a:pos x="T4" y="T5"/>
                  </a:cxn>
                </a:cxnLst>
                <a:rect l="0" t="0" r="r" b="b"/>
                <a:pathLst>
                  <a:path w="1879" h="1881">
                    <a:moveTo>
                      <a:pt x="1879" y="18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2" name="Freeform 666"/>
              <p:cNvSpPr>
                <a:spLocks/>
              </p:cNvSpPr>
              <p:nvPr/>
            </p:nvSpPr>
            <p:spPr bwMode="auto">
              <a:xfrm>
                <a:off x="3628" y="2051"/>
                <a:ext cx="345" cy="345"/>
              </a:xfrm>
              <a:custGeom>
                <a:avLst/>
                <a:gdLst>
                  <a:gd name="T0" fmla="*/ 1623 w 1623"/>
                  <a:gd name="T1" fmla="*/ 1626 h 1626"/>
                  <a:gd name="T2" fmla="*/ 0 w 1623"/>
                  <a:gd name="T3" fmla="*/ 0 h 1626"/>
                  <a:gd name="T4" fmla="*/ 1 w 1623"/>
                  <a:gd name="T5" fmla="*/ 0 h 1626"/>
                </a:gdLst>
                <a:ahLst/>
                <a:cxnLst>
                  <a:cxn ang="0">
                    <a:pos x="T0" y="T1"/>
                  </a:cxn>
                  <a:cxn ang="0">
                    <a:pos x="T2" y="T3"/>
                  </a:cxn>
                  <a:cxn ang="0">
                    <a:pos x="T4" y="T5"/>
                  </a:cxn>
                </a:cxnLst>
                <a:rect l="0" t="0" r="r" b="b"/>
                <a:pathLst>
                  <a:path w="1623" h="1626">
                    <a:moveTo>
                      <a:pt x="1623" y="16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3" name="Freeform 667"/>
              <p:cNvSpPr>
                <a:spLocks/>
              </p:cNvSpPr>
              <p:nvPr/>
            </p:nvSpPr>
            <p:spPr bwMode="auto">
              <a:xfrm>
                <a:off x="4518" y="2871"/>
                <a:ext cx="360" cy="361"/>
              </a:xfrm>
              <a:custGeom>
                <a:avLst/>
                <a:gdLst>
                  <a:gd name="T0" fmla="*/ 1694 w 1694"/>
                  <a:gd name="T1" fmla="*/ 1696 h 1696"/>
                  <a:gd name="T2" fmla="*/ 0 w 1694"/>
                  <a:gd name="T3" fmla="*/ 0 h 1696"/>
                  <a:gd name="T4" fmla="*/ 1 w 1694"/>
                  <a:gd name="T5" fmla="*/ 0 h 1696"/>
                </a:gdLst>
                <a:ahLst/>
                <a:cxnLst>
                  <a:cxn ang="0">
                    <a:pos x="T0" y="T1"/>
                  </a:cxn>
                  <a:cxn ang="0">
                    <a:pos x="T2" y="T3"/>
                  </a:cxn>
                  <a:cxn ang="0">
                    <a:pos x="T4" y="T5"/>
                  </a:cxn>
                </a:cxnLst>
                <a:rect l="0" t="0" r="r" b="b"/>
                <a:pathLst>
                  <a:path w="1694" h="1696">
                    <a:moveTo>
                      <a:pt x="1694" y="16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4" name="Freeform 668"/>
              <p:cNvSpPr>
                <a:spLocks/>
              </p:cNvSpPr>
              <p:nvPr/>
            </p:nvSpPr>
            <p:spPr bwMode="auto">
              <a:xfrm>
                <a:off x="3628" y="1981"/>
                <a:ext cx="345" cy="345"/>
              </a:xfrm>
              <a:custGeom>
                <a:avLst/>
                <a:gdLst>
                  <a:gd name="T0" fmla="*/ 1623 w 1623"/>
                  <a:gd name="T1" fmla="*/ 1625 h 1625"/>
                  <a:gd name="T2" fmla="*/ 0 w 1623"/>
                  <a:gd name="T3" fmla="*/ 0 h 1625"/>
                  <a:gd name="T4" fmla="*/ 1 w 1623"/>
                  <a:gd name="T5" fmla="*/ 0 h 1625"/>
                </a:gdLst>
                <a:ahLst/>
                <a:cxnLst>
                  <a:cxn ang="0">
                    <a:pos x="T0" y="T1"/>
                  </a:cxn>
                  <a:cxn ang="0">
                    <a:pos x="T2" y="T3"/>
                  </a:cxn>
                  <a:cxn ang="0">
                    <a:pos x="T4" y="T5"/>
                  </a:cxn>
                </a:cxnLst>
                <a:rect l="0" t="0" r="r" b="b"/>
                <a:pathLst>
                  <a:path w="1623" h="1625">
                    <a:moveTo>
                      <a:pt x="1623" y="16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5" name="Freeform 669"/>
              <p:cNvSpPr>
                <a:spLocks/>
              </p:cNvSpPr>
              <p:nvPr/>
            </p:nvSpPr>
            <p:spPr bwMode="auto">
              <a:xfrm>
                <a:off x="4588" y="2871"/>
                <a:ext cx="290" cy="291"/>
              </a:xfrm>
              <a:custGeom>
                <a:avLst/>
                <a:gdLst>
                  <a:gd name="T0" fmla="*/ 1367 w 1367"/>
                  <a:gd name="T1" fmla="*/ 1368 h 1368"/>
                  <a:gd name="T2" fmla="*/ 0 w 1367"/>
                  <a:gd name="T3" fmla="*/ 0 h 1368"/>
                  <a:gd name="T4" fmla="*/ 1 w 1367"/>
                  <a:gd name="T5" fmla="*/ 0 h 1368"/>
                </a:gdLst>
                <a:ahLst/>
                <a:cxnLst>
                  <a:cxn ang="0">
                    <a:pos x="T0" y="T1"/>
                  </a:cxn>
                  <a:cxn ang="0">
                    <a:pos x="T2" y="T3"/>
                  </a:cxn>
                  <a:cxn ang="0">
                    <a:pos x="T4" y="T5"/>
                  </a:cxn>
                </a:cxnLst>
                <a:rect l="0" t="0" r="r" b="b"/>
                <a:pathLst>
                  <a:path w="1367" h="1368">
                    <a:moveTo>
                      <a:pt x="1367" y="13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6" name="Freeform 670"/>
              <p:cNvSpPr>
                <a:spLocks/>
              </p:cNvSpPr>
              <p:nvPr/>
            </p:nvSpPr>
            <p:spPr bwMode="auto">
              <a:xfrm>
                <a:off x="3628" y="1912"/>
                <a:ext cx="345" cy="345"/>
              </a:xfrm>
              <a:custGeom>
                <a:avLst/>
                <a:gdLst>
                  <a:gd name="T0" fmla="*/ 1623 w 1623"/>
                  <a:gd name="T1" fmla="*/ 1624 h 1624"/>
                  <a:gd name="T2" fmla="*/ 0 w 1623"/>
                  <a:gd name="T3" fmla="*/ 0 h 1624"/>
                  <a:gd name="T4" fmla="*/ 1 w 1623"/>
                  <a:gd name="T5" fmla="*/ 0 h 1624"/>
                </a:gdLst>
                <a:ahLst/>
                <a:cxnLst>
                  <a:cxn ang="0">
                    <a:pos x="T0" y="T1"/>
                  </a:cxn>
                  <a:cxn ang="0">
                    <a:pos x="T2" y="T3"/>
                  </a:cxn>
                  <a:cxn ang="0">
                    <a:pos x="T4" y="T5"/>
                  </a:cxn>
                </a:cxnLst>
                <a:rect l="0" t="0" r="r" b="b"/>
                <a:pathLst>
                  <a:path w="1623" h="1624">
                    <a:moveTo>
                      <a:pt x="1623" y="16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7" name="Freeform 671"/>
              <p:cNvSpPr>
                <a:spLocks/>
              </p:cNvSpPr>
              <p:nvPr/>
            </p:nvSpPr>
            <p:spPr bwMode="auto">
              <a:xfrm>
                <a:off x="4657" y="2871"/>
                <a:ext cx="221" cy="221"/>
              </a:xfrm>
              <a:custGeom>
                <a:avLst/>
                <a:gdLst>
                  <a:gd name="T0" fmla="*/ 1039 w 1039"/>
                  <a:gd name="T1" fmla="*/ 1040 h 1040"/>
                  <a:gd name="T2" fmla="*/ 0 w 1039"/>
                  <a:gd name="T3" fmla="*/ 0 h 1040"/>
                  <a:gd name="T4" fmla="*/ 1 w 1039"/>
                  <a:gd name="T5" fmla="*/ 0 h 1040"/>
                </a:gdLst>
                <a:ahLst/>
                <a:cxnLst>
                  <a:cxn ang="0">
                    <a:pos x="T0" y="T1"/>
                  </a:cxn>
                  <a:cxn ang="0">
                    <a:pos x="T2" y="T3"/>
                  </a:cxn>
                  <a:cxn ang="0">
                    <a:pos x="T4" y="T5"/>
                  </a:cxn>
                </a:cxnLst>
                <a:rect l="0" t="0" r="r" b="b"/>
                <a:pathLst>
                  <a:path w="1039" h="1040">
                    <a:moveTo>
                      <a:pt x="1039" y="10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8" name="Freeform 672"/>
              <p:cNvSpPr>
                <a:spLocks/>
              </p:cNvSpPr>
              <p:nvPr/>
            </p:nvSpPr>
            <p:spPr bwMode="auto">
              <a:xfrm>
                <a:off x="3628" y="1842"/>
                <a:ext cx="345" cy="345"/>
              </a:xfrm>
              <a:custGeom>
                <a:avLst/>
                <a:gdLst>
                  <a:gd name="T0" fmla="*/ 1623 w 1623"/>
                  <a:gd name="T1" fmla="*/ 1626 h 1626"/>
                  <a:gd name="T2" fmla="*/ 0 w 1623"/>
                  <a:gd name="T3" fmla="*/ 0 h 1626"/>
                  <a:gd name="T4" fmla="*/ 1 w 1623"/>
                  <a:gd name="T5" fmla="*/ 0 h 1626"/>
                </a:gdLst>
                <a:ahLst/>
                <a:cxnLst>
                  <a:cxn ang="0">
                    <a:pos x="T0" y="T1"/>
                  </a:cxn>
                  <a:cxn ang="0">
                    <a:pos x="T2" y="T3"/>
                  </a:cxn>
                  <a:cxn ang="0">
                    <a:pos x="T4" y="T5"/>
                  </a:cxn>
                </a:cxnLst>
                <a:rect l="0" t="0" r="r" b="b"/>
                <a:pathLst>
                  <a:path w="1623" h="1626">
                    <a:moveTo>
                      <a:pt x="1623" y="16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49" name="Freeform 673"/>
              <p:cNvSpPr>
                <a:spLocks/>
              </p:cNvSpPr>
              <p:nvPr/>
            </p:nvSpPr>
            <p:spPr bwMode="auto">
              <a:xfrm>
                <a:off x="4727" y="2871"/>
                <a:ext cx="151" cy="153"/>
              </a:xfrm>
              <a:custGeom>
                <a:avLst/>
                <a:gdLst>
                  <a:gd name="T0" fmla="*/ 712 w 712"/>
                  <a:gd name="T1" fmla="*/ 713 h 713"/>
                  <a:gd name="T2" fmla="*/ 0 w 712"/>
                  <a:gd name="T3" fmla="*/ 0 h 713"/>
                  <a:gd name="T4" fmla="*/ 1 w 712"/>
                  <a:gd name="T5" fmla="*/ 0 h 713"/>
                </a:gdLst>
                <a:ahLst/>
                <a:cxnLst>
                  <a:cxn ang="0">
                    <a:pos x="T0" y="T1"/>
                  </a:cxn>
                  <a:cxn ang="0">
                    <a:pos x="T2" y="T3"/>
                  </a:cxn>
                  <a:cxn ang="0">
                    <a:pos x="T4" y="T5"/>
                  </a:cxn>
                </a:cxnLst>
                <a:rect l="0" t="0" r="r" b="b"/>
                <a:pathLst>
                  <a:path w="712" h="713">
                    <a:moveTo>
                      <a:pt x="712" y="7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0" name="Freeform 674"/>
              <p:cNvSpPr>
                <a:spLocks/>
              </p:cNvSpPr>
              <p:nvPr/>
            </p:nvSpPr>
            <p:spPr bwMode="auto">
              <a:xfrm>
                <a:off x="3628" y="1773"/>
                <a:ext cx="345" cy="344"/>
              </a:xfrm>
              <a:custGeom>
                <a:avLst/>
                <a:gdLst>
                  <a:gd name="T0" fmla="*/ 1623 w 1623"/>
                  <a:gd name="T1" fmla="*/ 1626 h 1626"/>
                  <a:gd name="T2" fmla="*/ 0 w 1623"/>
                  <a:gd name="T3" fmla="*/ 0 h 1626"/>
                  <a:gd name="T4" fmla="*/ 1 w 1623"/>
                  <a:gd name="T5" fmla="*/ 0 h 1626"/>
                </a:gdLst>
                <a:ahLst/>
                <a:cxnLst>
                  <a:cxn ang="0">
                    <a:pos x="T0" y="T1"/>
                  </a:cxn>
                  <a:cxn ang="0">
                    <a:pos x="T2" y="T3"/>
                  </a:cxn>
                  <a:cxn ang="0">
                    <a:pos x="T4" y="T5"/>
                  </a:cxn>
                </a:cxnLst>
                <a:rect l="0" t="0" r="r" b="b"/>
                <a:pathLst>
                  <a:path w="1623" h="1626">
                    <a:moveTo>
                      <a:pt x="1623" y="162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1" name="Freeform 675"/>
              <p:cNvSpPr>
                <a:spLocks/>
              </p:cNvSpPr>
              <p:nvPr/>
            </p:nvSpPr>
            <p:spPr bwMode="auto">
              <a:xfrm>
                <a:off x="4797" y="2871"/>
                <a:ext cx="81" cy="82"/>
              </a:xfrm>
              <a:custGeom>
                <a:avLst/>
                <a:gdLst>
                  <a:gd name="T0" fmla="*/ 385 w 385"/>
                  <a:gd name="T1" fmla="*/ 385 h 385"/>
                  <a:gd name="T2" fmla="*/ 0 w 385"/>
                  <a:gd name="T3" fmla="*/ 0 h 385"/>
                  <a:gd name="T4" fmla="*/ 1 w 385"/>
                  <a:gd name="T5" fmla="*/ 0 h 385"/>
                </a:gdLst>
                <a:ahLst/>
                <a:cxnLst>
                  <a:cxn ang="0">
                    <a:pos x="T0" y="T1"/>
                  </a:cxn>
                  <a:cxn ang="0">
                    <a:pos x="T2" y="T3"/>
                  </a:cxn>
                  <a:cxn ang="0">
                    <a:pos x="T4" y="T5"/>
                  </a:cxn>
                </a:cxnLst>
                <a:rect l="0" t="0" r="r" b="b"/>
                <a:pathLst>
                  <a:path w="385" h="385">
                    <a:moveTo>
                      <a:pt x="385" y="3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2" name="Freeform 676"/>
              <p:cNvSpPr>
                <a:spLocks/>
              </p:cNvSpPr>
              <p:nvPr/>
            </p:nvSpPr>
            <p:spPr bwMode="auto">
              <a:xfrm>
                <a:off x="3611" y="1684"/>
                <a:ext cx="362" cy="364"/>
              </a:xfrm>
              <a:custGeom>
                <a:avLst/>
                <a:gdLst>
                  <a:gd name="T0" fmla="*/ 1708 w 1708"/>
                  <a:gd name="T1" fmla="*/ 1710 h 1710"/>
                  <a:gd name="T2" fmla="*/ 0 w 1708"/>
                  <a:gd name="T3" fmla="*/ 0 h 1710"/>
                  <a:gd name="T4" fmla="*/ 1 w 1708"/>
                  <a:gd name="T5" fmla="*/ 0 h 1710"/>
                </a:gdLst>
                <a:ahLst/>
                <a:cxnLst>
                  <a:cxn ang="0">
                    <a:pos x="T0" y="T1"/>
                  </a:cxn>
                  <a:cxn ang="0">
                    <a:pos x="T2" y="T3"/>
                  </a:cxn>
                  <a:cxn ang="0">
                    <a:pos x="T4" y="T5"/>
                  </a:cxn>
                </a:cxnLst>
                <a:rect l="0" t="0" r="r" b="b"/>
                <a:pathLst>
                  <a:path w="1708" h="1710">
                    <a:moveTo>
                      <a:pt x="1708" y="17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3" name="Freeform 677"/>
              <p:cNvSpPr>
                <a:spLocks/>
              </p:cNvSpPr>
              <p:nvPr/>
            </p:nvSpPr>
            <p:spPr bwMode="auto">
              <a:xfrm>
                <a:off x="3611" y="1616"/>
                <a:ext cx="362" cy="362"/>
              </a:xfrm>
              <a:custGeom>
                <a:avLst/>
                <a:gdLst>
                  <a:gd name="T0" fmla="*/ 1708 w 1708"/>
                  <a:gd name="T1" fmla="*/ 1711 h 1711"/>
                  <a:gd name="T2" fmla="*/ 0 w 1708"/>
                  <a:gd name="T3" fmla="*/ 0 h 1711"/>
                  <a:gd name="T4" fmla="*/ 1 w 1708"/>
                  <a:gd name="T5" fmla="*/ 0 h 1711"/>
                </a:gdLst>
                <a:ahLst/>
                <a:cxnLst>
                  <a:cxn ang="0">
                    <a:pos x="T0" y="T1"/>
                  </a:cxn>
                  <a:cxn ang="0">
                    <a:pos x="T2" y="T3"/>
                  </a:cxn>
                  <a:cxn ang="0">
                    <a:pos x="T4" y="T5"/>
                  </a:cxn>
                </a:cxnLst>
                <a:rect l="0" t="0" r="r" b="b"/>
                <a:pathLst>
                  <a:path w="1708" h="1711">
                    <a:moveTo>
                      <a:pt x="1708" y="17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4" name="Freeform 678"/>
              <p:cNvSpPr>
                <a:spLocks/>
              </p:cNvSpPr>
              <p:nvPr/>
            </p:nvSpPr>
            <p:spPr bwMode="auto">
              <a:xfrm>
                <a:off x="3611" y="1547"/>
                <a:ext cx="362" cy="361"/>
              </a:xfrm>
              <a:custGeom>
                <a:avLst/>
                <a:gdLst>
                  <a:gd name="T0" fmla="*/ 1708 w 1708"/>
                  <a:gd name="T1" fmla="*/ 1710 h 1710"/>
                  <a:gd name="T2" fmla="*/ 0 w 1708"/>
                  <a:gd name="T3" fmla="*/ 0 h 1710"/>
                  <a:gd name="T4" fmla="*/ 1 w 1708"/>
                  <a:gd name="T5" fmla="*/ 0 h 1710"/>
                </a:gdLst>
                <a:ahLst/>
                <a:cxnLst>
                  <a:cxn ang="0">
                    <a:pos x="T0" y="T1"/>
                  </a:cxn>
                  <a:cxn ang="0">
                    <a:pos x="T2" y="T3"/>
                  </a:cxn>
                  <a:cxn ang="0">
                    <a:pos x="T4" y="T5"/>
                  </a:cxn>
                </a:cxnLst>
                <a:rect l="0" t="0" r="r" b="b"/>
                <a:pathLst>
                  <a:path w="1708" h="1710">
                    <a:moveTo>
                      <a:pt x="1708" y="17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5" name="Freeform 679"/>
              <p:cNvSpPr>
                <a:spLocks/>
              </p:cNvSpPr>
              <p:nvPr/>
            </p:nvSpPr>
            <p:spPr bwMode="auto">
              <a:xfrm>
                <a:off x="3611" y="1477"/>
                <a:ext cx="362" cy="362"/>
              </a:xfrm>
              <a:custGeom>
                <a:avLst/>
                <a:gdLst>
                  <a:gd name="T0" fmla="*/ 1708 w 1708"/>
                  <a:gd name="T1" fmla="*/ 1710 h 1710"/>
                  <a:gd name="T2" fmla="*/ 0 w 1708"/>
                  <a:gd name="T3" fmla="*/ 0 h 1710"/>
                  <a:gd name="T4" fmla="*/ 1 w 1708"/>
                  <a:gd name="T5" fmla="*/ 0 h 1710"/>
                </a:gdLst>
                <a:ahLst/>
                <a:cxnLst>
                  <a:cxn ang="0">
                    <a:pos x="T0" y="T1"/>
                  </a:cxn>
                  <a:cxn ang="0">
                    <a:pos x="T2" y="T3"/>
                  </a:cxn>
                  <a:cxn ang="0">
                    <a:pos x="T4" y="T5"/>
                  </a:cxn>
                </a:cxnLst>
                <a:rect l="0" t="0" r="r" b="b"/>
                <a:pathLst>
                  <a:path w="1708" h="1710">
                    <a:moveTo>
                      <a:pt x="1708" y="17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6" name="Freeform 680"/>
              <p:cNvSpPr>
                <a:spLocks/>
              </p:cNvSpPr>
              <p:nvPr/>
            </p:nvSpPr>
            <p:spPr bwMode="auto">
              <a:xfrm>
                <a:off x="3611" y="1407"/>
                <a:ext cx="362" cy="364"/>
              </a:xfrm>
              <a:custGeom>
                <a:avLst/>
                <a:gdLst>
                  <a:gd name="T0" fmla="*/ 1708 w 1708"/>
                  <a:gd name="T1" fmla="*/ 1711 h 1711"/>
                  <a:gd name="T2" fmla="*/ 0 w 1708"/>
                  <a:gd name="T3" fmla="*/ 0 h 1711"/>
                  <a:gd name="T4" fmla="*/ 1 w 1708"/>
                  <a:gd name="T5" fmla="*/ 0 h 1711"/>
                </a:gdLst>
                <a:ahLst/>
                <a:cxnLst>
                  <a:cxn ang="0">
                    <a:pos x="T0" y="T1"/>
                  </a:cxn>
                  <a:cxn ang="0">
                    <a:pos x="T2" y="T3"/>
                  </a:cxn>
                  <a:cxn ang="0">
                    <a:pos x="T4" y="T5"/>
                  </a:cxn>
                </a:cxnLst>
                <a:rect l="0" t="0" r="r" b="b"/>
                <a:pathLst>
                  <a:path w="1708" h="1711">
                    <a:moveTo>
                      <a:pt x="1708" y="17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7" name="Freeform 681"/>
              <p:cNvSpPr>
                <a:spLocks/>
              </p:cNvSpPr>
              <p:nvPr/>
            </p:nvSpPr>
            <p:spPr bwMode="auto">
              <a:xfrm>
                <a:off x="3643" y="1370"/>
                <a:ext cx="330" cy="330"/>
              </a:xfrm>
              <a:custGeom>
                <a:avLst/>
                <a:gdLst>
                  <a:gd name="T0" fmla="*/ 1553 w 1553"/>
                  <a:gd name="T1" fmla="*/ 1555 h 1555"/>
                  <a:gd name="T2" fmla="*/ 0 w 1553"/>
                  <a:gd name="T3" fmla="*/ 0 h 1555"/>
                  <a:gd name="T4" fmla="*/ 1 w 1553"/>
                  <a:gd name="T5" fmla="*/ 0 h 1555"/>
                </a:gdLst>
                <a:ahLst/>
                <a:cxnLst>
                  <a:cxn ang="0">
                    <a:pos x="T0" y="T1"/>
                  </a:cxn>
                  <a:cxn ang="0">
                    <a:pos x="T2" y="T3"/>
                  </a:cxn>
                  <a:cxn ang="0">
                    <a:pos x="T4" y="T5"/>
                  </a:cxn>
                </a:cxnLst>
                <a:rect l="0" t="0" r="r" b="b"/>
                <a:pathLst>
                  <a:path w="1553" h="1555">
                    <a:moveTo>
                      <a:pt x="1553" y="15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8" name="Freeform 682"/>
              <p:cNvSpPr>
                <a:spLocks/>
              </p:cNvSpPr>
              <p:nvPr/>
            </p:nvSpPr>
            <p:spPr bwMode="auto">
              <a:xfrm>
                <a:off x="3713" y="1370"/>
                <a:ext cx="260" cy="262"/>
              </a:xfrm>
              <a:custGeom>
                <a:avLst/>
                <a:gdLst>
                  <a:gd name="T0" fmla="*/ 1226 w 1226"/>
                  <a:gd name="T1" fmla="*/ 1227 h 1227"/>
                  <a:gd name="T2" fmla="*/ 0 w 1226"/>
                  <a:gd name="T3" fmla="*/ 0 h 1227"/>
                  <a:gd name="T4" fmla="*/ 1 w 1226"/>
                  <a:gd name="T5" fmla="*/ 0 h 1227"/>
                </a:gdLst>
                <a:ahLst/>
                <a:cxnLst>
                  <a:cxn ang="0">
                    <a:pos x="T0" y="T1"/>
                  </a:cxn>
                  <a:cxn ang="0">
                    <a:pos x="T2" y="T3"/>
                  </a:cxn>
                  <a:cxn ang="0">
                    <a:pos x="T4" y="T5"/>
                  </a:cxn>
                </a:cxnLst>
                <a:rect l="0" t="0" r="r" b="b"/>
                <a:pathLst>
                  <a:path w="1226" h="1227">
                    <a:moveTo>
                      <a:pt x="1226" y="12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59" name="Freeform 683"/>
              <p:cNvSpPr>
                <a:spLocks/>
              </p:cNvSpPr>
              <p:nvPr/>
            </p:nvSpPr>
            <p:spPr bwMode="auto">
              <a:xfrm>
                <a:off x="3783" y="1370"/>
                <a:ext cx="190" cy="192"/>
              </a:xfrm>
              <a:custGeom>
                <a:avLst/>
                <a:gdLst>
                  <a:gd name="T0" fmla="*/ 899 w 899"/>
                  <a:gd name="T1" fmla="*/ 900 h 900"/>
                  <a:gd name="T2" fmla="*/ 0 w 899"/>
                  <a:gd name="T3" fmla="*/ 0 h 900"/>
                  <a:gd name="T4" fmla="*/ 1 w 899"/>
                  <a:gd name="T5" fmla="*/ 0 h 900"/>
                </a:gdLst>
                <a:ahLst/>
                <a:cxnLst>
                  <a:cxn ang="0">
                    <a:pos x="T0" y="T1"/>
                  </a:cxn>
                  <a:cxn ang="0">
                    <a:pos x="T2" y="T3"/>
                  </a:cxn>
                  <a:cxn ang="0">
                    <a:pos x="T4" y="T5"/>
                  </a:cxn>
                </a:cxnLst>
                <a:rect l="0" t="0" r="r" b="b"/>
                <a:pathLst>
                  <a:path w="899" h="900">
                    <a:moveTo>
                      <a:pt x="899" y="9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0" name="Freeform 684"/>
              <p:cNvSpPr>
                <a:spLocks/>
              </p:cNvSpPr>
              <p:nvPr/>
            </p:nvSpPr>
            <p:spPr bwMode="auto">
              <a:xfrm>
                <a:off x="3852" y="1370"/>
                <a:ext cx="121" cy="122"/>
              </a:xfrm>
              <a:custGeom>
                <a:avLst/>
                <a:gdLst>
                  <a:gd name="T0" fmla="*/ 571 w 571"/>
                  <a:gd name="T1" fmla="*/ 572 h 572"/>
                  <a:gd name="T2" fmla="*/ 0 w 571"/>
                  <a:gd name="T3" fmla="*/ 0 h 572"/>
                  <a:gd name="T4" fmla="*/ 1 w 571"/>
                  <a:gd name="T5" fmla="*/ 0 h 572"/>
                </a:gdLst>
                <a:ahLst/>
                <a:cxnLst>
                  <a:cxn ang="0">
                    <a:pos x="T0" y="T1"/>
                  </a:cxn>
                  <a:cxn ang="0">
                    <a:pos x="T2" y="T3"/>
                  </a:cxn>
                  <a:cxn ang="0">
                    <a:pos x="T4" y="T5"/>
                  </a:cxn>
                </a:cxnLst>
                <a:rect l="0" t="0" r="r" b="b"/>
                <a:pathLst>
                  <a:path w="571" h="572">
                    <a:moveTo>
                      <a:pt x="571" y="5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1" name="Freeform 685"/>
              <p:cNvSpPr>
                <a:spLocks/>
              </p:cNvSpPr>
              <p:nvPr/>
            </p:nvSpPr>
            <p:spPr bwMode="auto">
              <a:xfrm>
                <a:off x="3922" y="1370"/>
                <a:ext cx="51" cy="53"/>
              </a:xfrm>
              <a:custGeom>
                <a:avLst/>
                <a:gdLst>
                  <a:gd name="T0" fmla="*/ 244 w 244"/>
                  <a:gd name="T1" fmla="*/ 244 h 244"/>
                  <a:gd name="T2" fmla="*/ 0 w 244"/>
                  <a:gd name="T3" fmla="*/ 0 h 244"/>
                  <a:gd name="T4" fmla="*/ 1 w 244"/>
                  <a:gd name="T5" fmla="*/ 0 h 244"/>
                </a:gdLst>
                <a:ahLst/>
                <a:cxnLst>
                  <a:cxn ang="0">
                    <a:pos x="T0" y="T1"/>
                  </a:cxn>
                  <a:cxn ang="0">
                    <a:pos x="T2" y="T3"/>
                  </a:cxn>
                  <a:cxn ang="0">
                    <a:pos x="T4" y="T5"/>
                  </a:cxn>
                </a:cxnLst>
                <a:rect l="0" t="0" r="r" b="b"/>
                <a:pathLst>
                  <a:path w="244" h="244">
                    <a:moveTo>
                      <a:pt x="244" y="2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2" name="Freeform 686"/>
              <p:cNvSpPr>
                <a:spLocks/>
              </p:cNvSpPr>
              <p:nvPr/>
            </p:nvSpPr>
            <p:spPr bwMode="auto">
              <a:xfrm>
                <a:off x="2301" y="2603"/>
                <a:ext cx="9" cy="7"/>
              </a:xfrm>
              <a:custGeom>
                <a:avLst/>
                <a:gdLst>
                  <a:gd name="T0" fmla="*/ 0 w 36"/>
                  <a:gd name="T1" fmla="*/ 35 h 35"/>
                  <a:gd name="T2" fmla="*/ 35 w 36"/>
                  <a:gd name="T3" fmla="*/ 0 h 35"/>
                  <a:gd name="T4" fmla="*/ 36 w 36"/>
                  <a:gd name="T5" fmla="*/ 0 h 35"/>
                </a:gdLst>
                <a:ahLst/>
                <a:cxnLst>
                  <a:cxn ang="0">
                    <a:pos x="T0" y="T1"/>
                  </a:cxn>
                  <a:cxn ang="0">
                    <a:pos x="T2" y="T3"/>
                  </a:cxn>
                  <a:cxn ang="0">
                    <a:pos x="T4" y="T5"/>
                  </a:cxn>
                </a:cxnLst>
                <a:rect l="0" t="0" r="r" b="b"/>
                <a:pathLst>
                  <a:path w="36" h="35">
                    <a:moveTo>
                      <a:pt x="0" y="35"/>
                    </a:moveTo>
                    <a:lnTo>
                      <a:pt x="35" y="0"/>
                    </a:lnTo>
                    <a:lnTo>
                      <a:pt x="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3" name="Freeform 687"/>
              <p:cNvSpPr>
                <a:spLocks/>
              </p:cNvSpPr>
              <p:nvPr/>
            </p:nvSpPr>
            <p:spPr bwMode="auto">
              <a:xfrm>
                <a:off x="2301" y="2612"/>
                <a:ext cx="48" cy="45"/>
              </a:xfrm>
              <a:custGeom>
                <a:avLst/>
                <a:gdLst>
                  <a:gd name="T0" fmla="*/ 0 w 219"/>
                  <a:gd name="T1" fmla="*/ 220 h 220"/>
                  <a:gd name="T2" fmla="*/ 218 w 219"/>
                  <a:gd name="T3" fmla="*/ 0 h 220"/>
                  <a:gd name="T4" fmla="*/ 219 w 219"/>
                  <a:gd name="T5" fmla="*/ 0 h 220"/>
                </a:gdLst>
                <a:ahLst/>
                <a:cxnLst>
                  <a:cxn ang="0">
                    <a:pos x="T0" y="T1"/>
                  </a:cxn>
                  <a:cxn ang="0">
                    <a:pos x="T2" y="T3"/>
                  </a:cxn>
                  <a:cxn ang="0">
                    <a:pos x="T4" y="T5"/>
                  </a:cxn>
                </a:cxnLst>
                <a:rect l="0" t="0" r="r" b="b"/>
                <a:pathLst>
                  <a:path w="219" h="220">
                    <a:moveTo>
                      <a:pt x="0" y="220"/>
                    </a:moveTo>
                    <a:lnTo>
                      <a:pt x="218" y="0"/>
                    </a:lnTo>
                    <a:lnTo>
                      <a:pt x="2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4" name="Freeform 688"/>
              <p:cNvSpPr>
                <a:spLocks/>
              </p:cNvSpPr>
              <p:nvPr/>
            </p:nvSpPr>
            <p:spPr bwMode="auto">
              <a:xfrm>
                <a:off x="2301" y="2620"/>
                <a:ext cx="87" cy="87"/>
              </a:xfrm>
              <a:custGeom>
                <a:avLst/>
                <a:gdLst>
                  <a:gd name="T0" fmla="*/ 0 w 406"/>
                  <a:gd name="T1" fmla="*/ 405 h 405"/>
                  <a:gd name="T2" fmla="*/ 405 w 406"/>
                  <a:gd name="T3" fmla="*/ 0 h 405"/>
                  <a:gd name="T4" fmla="*/ 406 w 406"/>
                  <a:gd name="T5" fmla="*/ 0 h 405"/>
                </a:gdLst>
                <a:ahLst/>
                <a:cxnLst>
                  <a:cxn ang="0">
                    <a:pos x="T0" y="T1"/>
                  </a:cxn>
                  <a:cxn ang="0">
                    <a:pos x="T2" y="T3"/>
                  </a:cxn>
                  <a:cxn ang="0">
                    <a:pos x="T4" y="T5"/>
                  </a:cxn>
                </a:cxnLst>
                <a:rect l="0" t="0" r="r" b="b"/>
                <a:pathLst>
                  <a:path w="406" h="405">
                    <a:moveTo>
                      <a:pt x="0" y="405"/>
                    </a:moveTo>
                    <a:lnTo>
                      <a:pt x="405" y="0"/>
                    </a:lnTo>
                    <a:lnTo>
                      <a:pt x="4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5" name="Freeform 689"/>
              <p:cNvSpPr>
                <a:spLocks/>
              </p:cNvSpPr>
              <p:nvPr/>
            </p:nvSpPr>
            <p:spPr bwMode="auto">
              <a:xfrm>
                <a:off x="2301" y="2629"/>
                <a:ext cx="128" cy="125"/>
              </a:xfrm>
              <a:custGeom>
                <a:avLst/>
                <a:gdLst>
                  <a:gd name="T0" fmla="*/ 0 w 596"/>
                  <a:gd name="T1" fmla="*/ 595 h 595"/>
                  <a:gd name="T2" fmla="*/ 595 w 596"/>
                  <a:gd name="T3" fmla="*/ 0 h 595"/>
                  <a:gd name="T4" fmla="*/ 596 w 596"/>
                  <a:gd name="T5" fmla="*/ 0 h 595"/>
                </a:gdLst>
                <a:ahLst/>
                <a:cxnLst>
                  <a:cxn ang="0">
                    <a:pos x="T0" y="T1"/>
                  </a:cxn>
                  <a:cxn ang="0">
                    <a:pos x="T2" y="T3"/>
                  </a:cxn>
                  <a:cxn ang="0">
                    <a:pos x="T4" y="T5"/>
                  </a:cxn>
                </a:cxnLst>
                <a:rect l="0" t="0" r="r" b="b"/>
                <a:pathLst>
                  <a:path w="596" h="595">
                    <a:moveTo>
                      <a:pt x="0" y="595"/>
                    </a:moveTo>
                    <a:lnTo>
                      <a:pt x="595" y="0"/>
                    </a:lnTo>
                    <a:lnTo>
                      <a:pt x="5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6" name="Freeform 690"/>
              <p:cNvSpPr>
                <a:spLocks/>
              </p:cNvSpPr>
              <p:nvPr/>
            </p:nvSpPr>
            <p:spPr bwMode="auto">
              <a:xfrm>
                <a:off x="2301" y="2635"/>
                <a:ext cx="169" cy="167"/>
              </a:xfrm>
              <a:custGeom>
                <a:avLst/>
                <a:gdLst>
                  <a:gd name="T0" fmla="*/ 0 w 789"/>
                  <a:gd name="T1" fmla="*/ 790 h 790"/>
                  <a:gd name="T2" fmla="*/ 788 w 789"/>
                  <a:gd name="T3" fmla="*/ 0 h 790"/>
                  <a:gd name="T4" fmla="*/ 789 w 789"/>
                  <a:gd name="T5" fmla="*/ 0 h 790"/>
                </a:gdLst>
                <a:ahLst/>
                <a:cxnLst>
                  <a:cxn ang="0">
                    <a:pos x="T0" y="T1"/>
                  </a:cxn>
                  <a:cxn ang="0">
                    <a:pos x="T2" y="T3"/>
                  </a:cxn>
                  <a:cxn ang="0">
                    <a:pos x="T4" y="T5"/>
                  </a:cxn>
                </a:cxnLst>
                <a:rect l="0" t="0" r="r" b="b"/>
                <a:pathLst>
                  <a:path w="789" h="790">
                    <a:moveTo>
                      <a:pt x="0" y="790"/>
                    </a:moveTo>
                    <a:lnTo>
                      <a:pt x="788" y="0"/>
                    </a:lnTo>
                    <a:lnTo>
                      <a:pt x="7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7" name="Freeform 691"/>
              <p:cNvSpPr>
                <a:spLocks/>
              </p:cNvSpPr>
              <p:nvPr/>
            </p:nvSpPr>
            <p:spPr bwMode="auto">
              <a:xfrm>
                <a:off x="2301" y="2642"/>
                <a:ext cx="209" cy="209"/>
              </a:xfrm>
              <a:custGeom>
                <a:avLst/>
                <a:gdLst>
                  <a:gd name="T0" fmla="*/ 0 w 985"/>
                  <a:gd name="T1" fmla="*/ 985 h 985"/>
                  <a:gd name="T2" fmla="*/ 984 w 985"/>
                  <a:gd name="T3" fmla="*/ 0 h 985"/>
                  <a:gd name="T4" fmla="*/ 985 w 985"/>
                  <a:gd name="T5" fmla="*/ 0 h 985"/>
                </a:gdLst>
                <a:ahLst/>
                <a:cxnLst>
                  <a:cxn ang="0">
                    <a:pos x="T0" y="T1"/>
                  </a:cxn>
                  <a:cxn ang="0">
                    <a:pos x="T2" y="T3"/>
                  </a:cxn>
                  <a:cxn ang="0">
                    <a:pos x="T4" y="T5"/>
                  </a:cxn>
                </a:cxnLst>
                <a:rect l="0" t="0" r="r" b="b"/>
                <a:pathLst>
                  <a:path w="985" h="985">
                    <a:moveTo>
                      <a:pt x="0" y="985"/>
                    </a:moveTo>
                    <a:lnTo>
                      <a:pt x="984" y="0"/>
                    </a:lnTo>
                    <a:lnTo>
                      <a:pt x="9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8" name="Freeform 692"/>
              <p:cNvSpPr>
                <a:spLocks/>
              </p:cNvSpPr>
              <p:nvPr/>
            </p:nvSpPr>
            <p:spPr bwMode="auto">
              <a:xfrm>
                <a:off x="2329" y="2647"/>
                <a:ext cx="224" cy="224"/>
              </a:xfrm>
              <a:custGeom>
                <a:avLst/>
                <a:gdLst>
                  <a:gd name="T0" fmla="*/ 0 w 1060"/>
                  <a:gd name="T1" fmla="*/ 1061 h 1061"/>
                  <a:gd name="T2" fmla="*/ 1059 w 1060"/>
                  <a:gd name="T3" fmla="*/ 0 h 1061"/>
                  <a:gd name="T4" fmla="*/ 1060 w 1060"/>
                  <a:gd name="T5" fmla="*/ 0 h 1061"/>
                </a:gdLst>
                <a:ahLst/>
                <a:cxnLst>
                  <a:cxn ang="0">
                    <a:pos x="T0" y="T1"/>
                  </a:cxn>
                  <a:cxn ang="0">
                    <a:pos x="T2" y="T3"/>
                  </a:cxn>
                  <a:cxn ang="0">
                    <a:pos x="T4" y="T5"/>
                  </a:cxn>
                </a:cxnLst>
                <a:rect l="0" t="0" r="r" b="b"/>
                <a:pathLst>
                  <a:path w="1060" h="1061">
                    <a:moveTo>
                      <a:pt x="0" y="1061"/>
                    </a:moveTo>
                    <a:lnTo>
                      <a:pt x="1059" y="0"/>
                    </a:lnTo>
                    <a:lnTo>
                      <a:pt x="10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69" name="Freeform 693"/>
              <p:cNvSpPr>
                <a:spLocks/>
              </p:cNvSpPr>
              <p:nvPr/>
            </p:nvSpPr>
            <p:spPr bwMode="auto">
              <a:xfrm>
                <a:off x="2376" y="2652"/>
                <a:ext cx="221" cy="219"/>
              </a:xfrm>
              <a:custGeom>
                <a:avLst/>
                <a:gdLst>
                  <a:gd name="T0" fmla="*/ 0 w 1038"/>
                  <a:gd name="T1" fmla="*/ 1039 h 1039"/>
                  <a:gd name="T2" fmla="*/ 1037 w 1038"/>
                  <a:gd name="T3" fmla="*/ 0 h 1039"/>
                  <a:gd name="T4" fmla="*/ 1038 w 1038"/>
                  <a:gd name="T5" fmla="*/ 0 h 1039"/>
                </a:gdLst>
                <a:ahLst/>
                <a:cxnLst>
                  <a:cxn ang="0">
                    <a:pos x="T0" y="T1"/>
                  </a:cxn>
                  <a:cxn ang="0">
                    <a:pos x="T2" y="T3"/>
                  </a:cxn>
                  <a:cxn ang="0">
                    <a:pos x="T4" y="T5"/>
                  </a:cxn>
                </a:cxnLst>
                <a:rect l="0" t="0" r="r" b="b"/>
                <a:pathLst>
                  <a:path w="1038" h="1039">
                    <a:moveTo>
                      <a:pt x="0" y="1039"/>
                    </a:moveTo>
                    <a:lnTo>
                      <a:pt x="1037" y="0"/>
                    </a:lnTo>
                    <a:lnTo>
                      <a:pt x="10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0" name="Freeform 694"/>
              <p:cNvSpPr>
                <a:spLocks/>
              </p:cNvSpPr>
              <p:nvPr/>
            </p:nvSpPr>
            <p:spPr bwMode="auto">
              <a:xfrm>
                <a:off x="2425" y="2656"/>
                <a:ext cx="216" cy="215"/>
              </a:xfrm>
              <a:custGeom>
                <a:avLst/>
                <a:gdLst>
                  <a:gd name="T0" fmla="*/ 0 w 1019"/>
                  <a:gd name="T1" fmla="*/ 1020 h 1020"/>
                  <a:gd name="T2" fmla="*/ 1018 w 1019"/>
                  <a:gd name="T3" fmla="*/ 0 h 1020"/>
                  <a:gd name="T4" fmla="*/ 1019 w 1019"/>
                  <a:gd name="T5" fmla="*/ 0 h 1020"/>
                </a:gdLst>
                <a:ahLst/>
                <a:cxnLst>
                  <a:cxn ang="0">
                    <a:pos x="T0" y="T1"/>
                  </a:cxn>
                  <a:cxn ang="0">
                    <a:pos x="T2" y="T3"/>
                  </a:cxn>
                  <a:cxn ang="0">
                    <a:pos x="T4" y="T5"/>
                  </a:cxn>
                </a:cxnLst>
                <a:rect l="0" t="0" r="r" b="b"/>
                <a:pathLst>
                  <a:path w="1019" h="1020">
                    <a:moveTo>
                      <a:pt x="0" y="1020"/>
                    </a:moveTo>
                    <a:lnTo>
                      <a:pt x="1018" y="0"/>
                    </a:lnTo>
                    <a:lnTo>
                      <a:pt x="10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1" name="Freeform 695"/>
              <p:cNvSpPr>
                <a:spLocks/>
              </p:cNvSpPr>
              <p:nvPr/>
            </p:nvSpPr>
            <p:spPr bwMode="auto">
              <a:xfrm>
                <a:off x="2473" y="2659"/>
                <a:ext cx="214" cy="212"/>
              </a:xfrm>
              <a:custGeom>
                <a:avLst/>
                <a:gdLst>
                  <a:gd name="T0" fmla="*/ 0 w 1006"/>
                  <a:gd name="T1" fmla="*/ 1006 h 1006"/>
                  <a:gd name="T2" fmla="*/ 1005 w 1006"/>
                  <a:gd name="T3" fmla="*/ 0 h 1006"/>
                  <a:gd name="T4" fmla="*/ 1006 w 1006"/>
                  <a:gd name="T5" fmla="*/ 0 h 1006"/>
                </a:gdLst>
                <a:ahLst/>
                <a:cxnLst>
                  <a:cxn ang="0">
                    <a:pos x="T0" y="T1"/>
                  </a:cxn>
                  <a:cxn ang="0">
                    <a:pos x="T2" y="T3"/>
                  </a:cxn>
                  <a:cxn ang="0">
                    <a:pos x="T4" y="T5"/>
                  </a:cxn>
                </a:cxnLst>
                <a:rect l="0" t="0" r="r" b="b"/>
                <a:pathLst>
                  <a:path w="1006" h="1006">
                    <a:moveTo>
                      <a:pt x="0" y="1006"/>
                    </a:moveTo>
                    <a:lnTo>
                      <a:pt x="1005" y="0"/>
                    </a:lnTo>
                    <a:lnTo>
                      <a:pt x="10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2" name="Freeform 696"/>
              <p:cNvSpPr>
                <a:spLocks/>
              </p:cNvSpPr>
              <p:nvPr/>
            </p:nvSpPr>
            <p:spPr bwMode="auto">
              <a:xfrm>
                <a:off x="2521" y="2661"/>
                <a:ext cx="212" cy="210"/>
              </a:xfrm>
              <a:custGeom>
                <a:avLst/>
                <a:gdLst>
                  <a:gd name="T0" fmla="*/ 0 w 996"/>
                  <a:gd name="T1" fmla="*/ 996 h 996"/>
                  <a:gd name="T2" fmla="*/ 995 w 996"/>
                  <a:gd name="T3" fmla="*/ 0 h 996"/>
                  <a:gd name="T4" fmla="*/ 996 w 996"/>
                  <a:gd name="T5" fmla="*/ 0 h 996"/>
                </a:gdLst>
                <a:ahLst/>
                <a:cxnLst>
                  <a:cxn ang="0">
                    <a:pos x="T0" y="T1"/>
                  </a:cxn>
                  <a:cxn ang="0">
                    <a:pos x="T2" y="T3"/>
                  </a:cxn>
                  <a:cxn ang="0">
                    <a:pos x="T4" y="T5"/>
                  </a:cxn>
                </a:cxnLst>
                <a:rect l="0" t="0" r="r" b="b"/>
                <a:pathLst>
                  <a:path w="996" h="996">
                    <a:moveTo>
                      <a:pt x="0" y="996"/>
                    </a:moveTo>
                    <a:lnTo>
                      <a:pt x="995" y="0"/>
                    </a:lnTo>
                    <a:lnTo>
                      <a:pt x="9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3" name="Freeform 697"/>
              <p:cNvSpPr>
                <a:spLocks/>
              </p:cNvSpPr>
              <p:nvPr/>
            </p:nvSpPr>
            <p:spPr bwMode="auto">
              <a:xfrm>
                <a:off x="2570" y="2661"/>
                <a:ext cx="209" cy="210"/>
              </a:xfrm>
              <a:custGeom>
                <a:avLst/>
                <a:gdLst>
                  <a:gd name="T0" fmla="*/ 0 w 991"/>
                  <a:gd name="T1" fmla="*/ 992 h 992"/>
                  <a:gd name="T2" fmla="*/ 989 w 991"/>
                  <a:gd name="T3" fmla="*/ 0 h 992"/>
                  <a:gd name="T4" fmla="*/ 991 w 991"/>
                  <a:gd name="T5" fmla="*/ 0 h 992"/>
                </a:gdLst>
                <a:ahLst/>
                <a:cxnLst>
                  <a:cxn ang="0">
                    <a:pos x="T0" y="T1"/>
                  </a:cxn>
                  <a:cxn ang="0">
                    <a:pos x="T2" y="T3"/>
                  </a:cxn>
                  <a:cxn ang="0">
                    <a:pos x="T4" y="T5"/>
                  </a:cxn>
                </a:cxnLst>
                <a:rect l="0" t="0" r="r" b="b"/>
                <a:pathLst>
                  <a:path w="991" h="992">
                    <a:moveTo>
                      <a:pt x="0" y="992"/>
                    </a:moveTo>
                    <a:lnTo>
                      <a:pt x="989" y="0"/>
                    </a:lnTo>
                    <a:lnTo>
                      <a:pt x="9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4" name="Freeform 698"/>
              <p:cNvSpPr>
                <a:spLocks/>
              </p:cNvSpPr>
              <p:nvPr/>
            </p:nvSpPr>
            <p:spPr bwMode="auto">
              <a:xfrm>
                <a:off x="2617" y="2661"/>
                <a:ext cx="211" cy="210"/>
              </a:xfrm>
              <a:custGeom>
                <a:avLst/>
                <a:gdLst>
                  <a:gd name="T0" fmla="*/ 0 w 993"/>
                  <a:gd name="T1" fmla="*/ 992 h 992"/>
                  <a:gd name="T2" fmla="*/ 857 w 993"/>
                  <a:gd name="T3" fmla="*/ 133 h 992"/>
                  <a:gd name="T4" fmla="*/ 991 w 993"/>
                  <a:gd name="T5" fmla="*/ 0 h 992"/>
                  <a:gd name="T6" fmla="*/ 993 w 993"/>
                  <a:gd name="T7" fmla="*/ 0 h 992"/>
                </a:gdLst>
                <a:ahLst/>
                <a:cxnLst>
                  <a:cxn ang="0">
                    <a:pos x="T0" y="T1"/>
                  </a:cxn>
                  <a:cxn ang="0">
                    <a:pos x="T2" y="T3"/>
                  </a:cxn>
                  <a:cxn ang="0">
                    <a:pos x="T4" y="T5"/>
                  </a:cxn>
                  <a:cxn ang="0">
                    <a:pos x="T6" y="T7"/>
                  </a:cxn>
                </a:cxnLst>
                <a:rect l="0" t="0" r="r" b="b"/>
                <a:pathLst>
                  <a:path w="993" h="992">
                    <a:moveTo>
                      <a:pt x="0" y="992"/>
                    </a:moveTo>
                    <a:lnTo>
                      <a:pt x="857" y="133"/>
                    </a:lnTo>
                    <a:lnTo>
                      <a:pt x="991" y="0"/>
                    </a:lnTo>
                    <a:lnTo>
                      <a:pt x="9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5" name="Freeform 699"/>
              <p:cNvSpPr>
                <a:spLocks/>
              </p:cNvSpPr>
              <p:nvPr/>
            </p:nvSpPr>
            <p:spPr bwMode="auto">
              <a:xfrm>
                <a:off x="2665" y="2661"/>
                <a:ext cx="212" cy="210"/>
              </a:xfrm>
              <a:custGeom>
                <a:avLst/>
                <a:gdLst>
                  <a:gd name="T0" fmla="*/ 0 w 998"/>
                  <a:gd name="T1" fmla="*/ 999 h 999"/>
                  <a:gd name="T2" fmla="*/ 630 w 998"/>
                  <a:gd name="T3" fmla="*/ 367 h 999"/>
                  <a:gd name="T4" fmla="*/ 997 w 998"/>
                  <a:gd name="T5" fmla="*/ 0 h 999"/>
                  <a:gd name="T6" fmla="*/ 998 w 998"/>
                  <a:gd name="T7" fmla="*/ 0 h 999"/>
                </a:gdLst>
                <a:ahLst/>
                <a:cxnLst>
                  <a:cxn ang="0">
                    <a:pos x="T0" y="T1"/>
                  </a:cxn>
                  <a:cxn ang="0">
                    <a:pos x="T2" y="T3"/>
                  </a:cxn>
                  <a:cxn ang="0">
                    <a:pos x="T4" y="T5"/>
                  </a:cxn>
                  <a:cxn ang="0">
                    <a:pos x="T6" y="T7"/>
                  </a:cxn>
                </a:cxnLst>
                <a:rect l="0" t="0" r="r" b="b"/>
                <a:pathLst>
                  <a:path w="998" h="999">
                    <a:moveTo>
                      <a:pt x="0" y="999"/>
                    </a:moveTo>
                    <a:lnTo>
                      <a:pt x="630" y="367"/>
                    </a:lnTo>
                    <a:lnTo>
                      <a:pt x="997" y="0"/>
                    </a:lnTo>
                    <a:lnTo>
                      <a:pt x="9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6" name="Freeform 700"/>
              <p:cNvSpPr>
                <a:spLocks/>
              </p:cNvSpPr>
              <p:nvPr/>
            </p:nvSpPr>
            <p:spPr bwMode="auto">
              <a:xfrm>
                <a:off x="2713" y="2657"/>
                <a:ext cx="215" cy="214"/>
              </a:xfrm>
              <a:custGeom>
                <a:avLst/>
                <a:gdLst>
                  <a:gd name="T0" fmla="*/ 0 w 1009"/>
                  <a:gd name="T1" fmla="*/ 1011 h 1011"/>
                  <a:gd name="T2" fmla="*/ 403 w 1009"/>
                  <a:gd name="T3" fmla="*/ 606 h 1011"/>
                  <a:gd name="T4" fmla="*/ 1008 w 1009"/>
                  <a:gd name="T5" fmla="*/ 0 h 1011"/>
                  <a:gd name="T6" fmla="*/ 1009 w 1009"/>
                  <a:gd name="T7" fmla="*/ 0 h 1011"/>
                </a:gdLst>
                <a:ahLst/>
                <a:cxnLst>
                  <a:cxn ang="0">
                    <a:pos x="T0" y="T1"/>
                  </a:cxn>
                  <a:cxn ang="0">
                    <a:pos x="T2" y="T3"/>
                  </a:cxn>
                  <a:cxn ang="0">
                    <a:pos x="T4" y="T5"/>
                  </a:cxn>
                  <a:cxn ang="0">
                    <a:pos x="T6" y="T7"/>
                  </a:cxn>
                </a:cxnLst>
                <a:rect l="0" t="0" r="r" b="b"/>
                <a:pathLst>
                  <a:path w="1009" h="1011">
                    <a:moveTo>
                      <a:pt x="0" y="1011"/>
                    </a:moveTo>
                    <a:lnTo>
                      <a:pt x="403" y="606"/>
                    </a:lnTo>
                    <a:lnTo>
                      <a:pt x="1008" y="0"/>
                    </a:lnTo>
                    <a:lnTo>
                      <a:pt x="10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7" name="Freeform 701"/>
              <p:cNvSpPr>
                <a:spLocks/>
              </p:cNvSpPr>
              <p:nvPr/>
            </p:nvSpPr>
            <p:spPr bwMode="auto">
              <a:xfrm>
                <a:off x="2762" y="2654"/>
                <a:ext cx="217" cy="217"/>
              </a:xfrm>
              <a:custGeom>
                <a:avLst/>
                <a:gdLst>
                  <a:gd name="T0" fmla="*/ 0 w 1029"/>
                  <a:gd name="T1" fmla="*/ 1029 h 1029"/>
                  <a:gd name="T2" fmla="*/ 178 w 1029"/>
                  <a:gd name="T3" fmla="*/ 851 h 1029"/>
                  <a:gd name="T4" fmla="*/ 1028 w 1029"/>
                  <a:gd name="T5" fmla="*/ 0 h 1029"/>
                  <a:gd name="T6" fmla="*/ 1029 w 1029"/>
                  <a:gd name="T7" fmla="*/ 0 h 1029"/>
                </a:gdLst>
                <a:ahLst/>
                <a:cxnLst>
                  <a:cxn ang="0">
                    <a:pos x="T0" y="T1"/>
                  </a:cxn>
                  <a:cxn ang="0">
                    <a:pos x="T2" y="T3"/>
                  </a:cxn>
                  <a:cxn ang="0">
                    <a:pos x="T4" y="T5"/>
                  </a:cxn>
                  <a:cxn ang="0">
                    <a:pos x="T6" y="T7"/>
                  </a:cxn>
                </a:cxnLst>
                <a:rect l="0" t="0" r="r" b="b"/>
                <a:pathLst>
                  <a:path w="1029" h="1029">
                    <a:moveTo>
                      <a:pt x="0" y="1029"/>
                    </a:moveTo>
                    <a:lnTo>
                      <a:pt x="178" y="851"/>
                    </a:lnTo>
                    <a:lnTo>
                      <a:pt x="1028" y="0"/>
                    </a:lnTo>
                    <a:lnTo>
                      <a:pt x="10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8" name="Freeform 702"/>
              <p:cNvSpPr>
                <a:spLocks/>
              </p:cNvSpPr>
              <p:nvPr/>
            </p:nvSpPr>
            <p:spPr bwMode="auto">
              <a:xfrm>
                <a:off x="2809" y="2649"/>
                <a:ext cx="225" cy="222"/>
              </a:xfrm>
              <a:custGeom>
                <a:avLst/>
                <a:gdLst>
                  <a:gd name="T0" fmla="*/ 0 w 1054"/>
                  <a:gd name="T1" fmla="*/ 1054 h 1054"/>
                  <a:gd name="T2" fmla="*/ 1053 w 1054"/>
                  <a:gd name="T3" fmla="*/ 0 h 1054"/>
                  <a:gd name="T4" fmla="*/ 1054 w 1054"/>
                  <a:gd name="T5" fmla="*/ 0 h 1054"/>
                </a:gdLst>
                <a:ahLst/>
                <a:cxnLst>
                  <a:cxn ang="0">
                    <a:pos x="T0" y="T1"/>
                  </a:cxn>
                  <a:cxn ang="0">
                    <a:pos x="T2" y="T3"/>
                  </a:cxn>
                  <a:cxn ang="0">
                    <a:pos x="T4" y="T5"/>
                  </a:cxn>
                </a:cxnLst>
                <a:rect l="0" t="0" r="r" b="b"/>
                <a:pathLst>
                  <a:path w="1054" h="1054">
                    <a:moveTo>
                      <a:pt x="0" y="1054"/>
                    </a:moveTo>
                    <a:lnTo>
                      <a:pt x="1053" y="0"/>
                    </a:lnTo>
                    <a:lnTo>
                      <a:pt x="10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79" name="Freeform 703"/>
              <p:cNvSpPr>
                <a:spLocks/>
              </p:cNvSpPr>
              <p:nvPr/>
            </p:nvSpPr>
            <p:spPr bwMode="auto">
              <a:xfrm>
                <a:off x="2857" y="2640"/>
                <a:ext cx="231" cy="231"/>
              </a:xfrm>
              <a:custGeom>
                <a:avLst/>
                <a:gdLst>
                  <a:gd name="T0" fmla="*/ 0 w 1087"/>
                  <a:gd name="T1" fmla="*/ 1088 h 1088"/>
                  <a:gd name="T2" fmla="*/ 1086 w 1087"/>
                  <a:gd name="T3" fmla="*/ 0 h 1088"/>
                  <a:gd name="T4" fmla="*/ 1087 w 1087"/>
                  <a:gd name="T5" fmla="*/ 0 h 1088"/>
                </a:gdLst>
                <a:ahLst/>
                <a:cxnLst>
                  <a:cxn ang="0">
                    <a:pos x="T0" y="T1"/>
                  </a:cxn>
                  <a:cxn ang="0">
                    <a:pos x="T2" y="T3"/>
                  </a:cxn>
                  <a:cxn ang="0">
                    <a:pos x="T4" y="T5"/>
                  </a:cxn>
                </a:cxnLst>
                <a:rect l="0" t="0" r="r" b="b"/>
                <a:pathLst>
                  <a:path w="1087" h="1088">
                    <a:moveTo>
                      <a:pt x="0" y="1088"/>
                    </a:moveTo>
                    <a:lnTo>
                      <a:pt x="1086" y="0"/>
                    </a:lnTo>
                    <a:lnTo>
                      <a:pt x="10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0" name="Freeform 704"/>
              <p:cNvSpPr>
                <a:spLocks/>
              </p:cNvSpPr>
              <p:nvPr/>
            </p:nvSpPr>
            <p:spPr bwMode="auto">
              <a:xfrm>
                <a:off x="2906" y="2632"/>
                <a:ext cx="240" cy="239"/>
              </a:xfrm>
              <a:custGeom>
                <a:avLst/>
                <a:gdLst>
                  <a:gd name="T0" fmla="*/ 0 w 1129"/>
                  <a:gd name="T1" fmla="*/ 1130 h 1130"/>
                  <a:gd name="T2" fmla="*/ 1128 w 1129"/>
                  <a:gd name="T3" fmla="*/ 0 h 1130"/>
                  <a:gd name="T4" fmla="*/ 1129 w 1129"/>
                  <a:gd name="T5" fmla="*/ 0 h 1130"/>
                </a:gdLst>
                <a:ahLst/>
                <a:cxnLst>
                  <a:cxn ang="0">
                    <a:pos x="T0" y="T1"/>
                  </a:cxn>
                  <a:cxn ang="0">
                    <a:pos x="T2" y="T3"/>
                  </a:cxn>
                  <a:cxn ang="0">
                    <a:pos x="T4" y="T5"/>
                  </a:cxn>
                </a:cxnLst>
                <a:rect l="0" t="0" r="r" b="b"/>
                <a:pathLst>
                  <a:path w="1129" h="1130">
                    <a:moveTo>
                      <a:pt x="0" y="1130"/>
                    </a:moveTo>
                    <a:lnTo>
                      <a:pt x="1128" y="0"/>
                    </a:lnTo>
                    <a:lnTo>
                      <a:pt x="1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1" name="Freeform 705"/>
              <p:cNvSpPr>
                <a:spLocks/>
              </p:cNvSpPr>
              <p:nvPr/>
            </p:nvSpPr>
            <p:spPr bwMode="auto">
              <a:xfrm>
                <a:off x="2954" y="2622"/>
                <a:ext cx="251" cy="249"/>
              </a:xfrm>
              <a:custGeom>
                <a:avLst/>
                <a:gdLst>
                  <a:gd name="T0" fmla="*/ 0 w 1181"/>
                  <a:gd name="T1" fmla="*/ 1182 h 1182"/>
                  <a:gd name="T2" fmla="*/ 1180 w 1181"/>
                  <a:gd name="T3" fmla="*/ 0 h 1182"/>
                  <a:gd name="T4" fmla="*/ 1181 w 1181"/>
                  <a:gd name="T5" fmla="*/ 0 h 1182"/>
                </a:gdLst>
                <a:ahLst/>
                <a:cxnLst>
                  <a:cxn ang="0">
                    <a:pos x="T0" y="T1"/>
                  </a:cxn>
                  <a:cxn ang="0">
                    <a:pos x="T2" y="T3"/>
                  </a:cxn>
                  <a:cxn ang="0">
                    <a:pos x="T4" y="T5"/>
                  </a:cxn>
                </a:cxnLst>
                <a:rect l="0" t="0" r="r" b="b"/>
                <a:pathLst>
                  <a:path w="1181" h="1182">
                    <a:moveTo>
                      <a:pt x="0" y="1182"/>
                    </a:moveTo>
                    <a:lnTo>
                      <a:pt x="1180" y="0"/>
                    </a:lnTo>
                    <a:lnTo>
                      <a:pt x="11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2" name="Freeform 706"/>
              <p:cNvSpPr>
                <a:spLocks/>
              </p:cNvSpPr>
              <p:nvPr/>
            </p:nvSpPr>
            <p:spPr bwMode="auto">
              <a:xfrm>
                <a:off x="3001" y="2608"/>
                <a:ext cx="265" cy="263"/>
              </a:xfrm>
              <a:custGeom>
                <a:avLst/>
                <a:gdLst>
                  <a:gd name="T0" fmla="*/ 0 w 1244"/>
                  <a:gd name="T1" fmla="*/ 1244 h 1244"/>
                  <a:gd name="T2" fmla="*/ 1242 w 1244"/>
                  <a:gd name="T3" fmla="*/ 0 h 1244"/>
                  <a:gd name="T4" fmla="*/ 1244 w 1244"/>
                  <a:gd name="T5" fmla="*/ 0 h 1244"/>
                </a:gdLst>
                <a:ahLst/>
                <a:cxnLst>
                  <a:cxn ang="0">
                    <a:pos x="T0" y="T1"/>
                  </a:cxn>
                  <a:cxn ang="0">
                    <a:pos x="T2" y="T3"/>
                  </a:cxn>
                  <a:cxn ang="0">
                    <a:pos x="T4" y="T5"/>
                  </a:cxn>
                </a:cxnLst>
                <a:rect l="0" t="0" r="r" b="b"/>
                <a:pathLst>
                  <a:path w="1244" h="1244">
                    <a:moveTo>
                      <a:pt x="0" y="1244"/>
                    </a:moveTo>
                    <a:lnTo>
                      <a:pt x="1242" y="0"/>
                    </a:lnTo>
                    <a:lnTo>
                      <a:pt x="12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3" name="Freeform 707"/>
              <p:cNvSpPr>
                <a:spLocks/>
              </p:cNvSpPr>
              <p:nvPr/>
            </p:nvSpPr>
            <p:spPr bwMode="auto">
              <a:xfrm>
                <a:off x="3051" y="2625"/>
                <a:ext cx="246" cy="246"/>
              </a:xfrm>
              <a:custGeom>
                <a:avLst/>
                <a:gdLst>
                  <a:gd name="T0" fmla="*/ 0 w 1161"/>
                  <a:gd name="T1" fmla="*/ 1162 h 1162"/>
                  <a:gd name="T2" fmla="*/ 1159 w 1161"/>
                  <a:gd name="T3" fmla="*/ 0 h 1162"/>
                  <a:gd name="T4" fmla="*/ 1161 w 1161"/>
                  <a:gd name="T5" fmla="*/ 0 h 1162"/>
                </a:gdLst>
                <a:ahLst/>
                <a:cxnLst>
                  <a:cxn ang="0">
                    <a:pos x="T0" y="T1"/>
                  </a:cxn>
                  <a:cxn ang="0">
                    <a:pos x="T2" y="T3"/>
                  </a:cxn>
                  <a:cxn ang="0">
                    <a:pos x="T4" y="T5"/>
                  </a:cxn>
                </a:cxnLst>
                <a:rect l="0" t="0" r="r" b="b"/>
                <a:pathLst>
                  <a:path w="1161" h="1162">
                    <a:moveTo>
                      <a:pt x="0" y="1162"/>
                    </a:moveTo>
                    <a:lnTo>
                      <a:pt x="1159" y="0"/>
                    </a:lnTo>
                    <a:lnTo>
                      <a:pt x="11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4" name="Freeform 708"/>
              <p:cNvSpPr>
                <a:spLocks/>
              </p:cNvSpPr>
              <p:nvPr/>
            </p:nvSpPr>
            <p:spPr bwMode="auto">
              <a:xfrm>
                <a:off x="3098" y="2673"/>
                <a:ext cx="199" cy="198"/>
              </a:xfrm>
              <a:custGeom>
                <a:avLst/>
                <a:gdLst>
                  <a:gd name="T0" fmla="*/ 0 w 935"/>
                  <a:gd name="T1" fmla="*/ 935 h 935"/>
                  <a:gd name="T2" fmla="*/ 933 w 935"/>
                  <a:gd name="T3" fmla="*/ 0 h 935"/>
                  <a:gd name="T4" fmla="*/ 935 w 935"/>
                  <a:gd name="T5" fmla="*/ 0 h 935"/>
                </a:gdLst>
                <a:ahLst/>
                <a:cxnLst>
                  <a:cxn ang="0">
                    <a:pos x="T0" y="T1"/>
                  </a:cxn>
                  <a:cxn ang="0">
                    <a:pos x="T2" y="T3"/>
                  </a:cxn>
                  <a:cxn ang="0">
                    <a:pos x="T4" y="T5"/>
                  </a:cxn>
                </a:cxnLst>
                <a:rect l="0" t="0" r="r" b="b"/>
                <a:pathLst>
                  <a:path w="935" h="935">
                    <a:moveTo>
                      <a:pt x="0" y="935"/>
                    </a:moveTo>
                    <a:lnTo>
                      <a:pt x="933" y="0"/>
                    </a:lnTo>
                    <a:lnTo>
                      <a:pt x="9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5" name="Freeform 709"/>
              <p:cNvSpPr>
                <a:spLocks/>
              </p:cNvSpPr>
              <p:nvPr/>
            </p:nvSpPr>
            <p:spPr bwMode="auto">
              <a:xfrm>
                <a:off x="3146" y="2722"/>
                <a:ext cx="151" cy="149"/>
              </a:xfrm>
              <a:custGeom>
                <a:avLst/>
                <a:gdLst>
                  <a:gd name="T0" fmla="*/ 0 w 708"/>
                  <a:gd name="T1" fmla="*/ 708 h 708"/>
                  <a:gd name="T2" fmla="*/ 706 w 708"/>
                  <a:gd name="T3" fmla="*/ 0 h 708"/>
                  <a:gd name="T4" fmla="*/ 708 w 708"/>
                  <a:gd name="T5" fmla="*/ 0 h 708"/>
                </a:gdLst>
                <a:ahLst/>
                <a:cxnLst>
                  <a:cxn ang="0">
                    <a:pos x="T0" y="T1"/>
                  </a:cxn>
                  <a:cxn ang="0">
                    <a:pos x="T2" y="T3"/>
                  </a:cxn>
                  <a:cxn ang="0">
                    <a:pos x="T4" y="T5"/>
                  </a:cxn>
                </a:cxnLst>
                <a:rect l="0" t="0" r="r" b="b"/>
                <a:pathLst>
                  <a:path w="708" h="708">
                    <a:moveTo>
                      <a:pt x="0" y="708"/>
                    </a:moveTo>
                    <a:lnTo>
                      <a:pt x="706" y="0"/>
                    </a:lnTo>
                    <a:lnTo>
                      <a:pt x="7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6" name="Freeform 710"/>
              <p:cNvSpPr>
                <a:spLocks/>
              </p:cNvSpPr>
              <p:nvPr/>
            </p:nvSpPr>
            <p:spPr bwMode="auto">
              <a:xfrm>
                <a:off x="3195" y="2770"/>
                <a:ext cx="102" cy="101"/>
              </a:xfrm>
              <a:custGeom>
                <a:avLst/>
                <a:gdLst>
                  <a:gd name="T0" fmla="*/ 0 w 482"/>
                  <a:gd name="T1" fmla="*/ 482 h 482"/>
                  <a:gd name="T2" fmla="*/ 480 w 482"/>
                  <a:gd name="T3" fmla="*/ 0 h 482"/>
                  <a:gd name="T4" fmla="*/ 482 w 482"/>
                  <a:gd name="T5" fmla="*/ 0 h 482"/>
                </a:gdLst>
                <a:ahLst/>
                <a:cxnLst>
                  <a:cxn ang="0">
                    <a:pos x="T0" y="T1"/>
                  </a:cxn>
                  <a:cxn ang="0">
                    <a:pos x="T2" y="T3"/>
                  </a:cxn>
                  <a:cxn ang="0">
                    <a:pos x="T4" y="T5"/>
                  </a:cxn>
                </a:cxnLst>
                <a:rect l="0" t="0" r="r" b="b"/>
                <a:pathLst>
                  <a:path w="482" h="482">
                    <a:moveTo>
                      <a:pt x="0" y="482"/>
                    </a:moveTo>
                    <a:lnTo>
                      <a:pt x="480" y="0"/>
                    </a:lnTo>
                    <a:lnTo>
                      <a:pt x="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7" name="Freeform 711"/>
              <p:cNvSpPr>
                <a:spLocks/>
              </p:cNvSpPr>
              <p:nvPr/>
            </p:nvSpPr>
            <p:spPr bwMode="auto">
              <a:xfrm>
                <a:off x="3242" y="2819"/>
                <a:ext cx="55" cy="52"/>
              </a:xfrm>
              <a:custGeom>
                <a:avLst/>
                <a:gdLst>
                  <a:gd name="T0" fmla="*/ 0 w 256"/>
                  <a:gd name="T1" fmla="*/ 255 h 255"/>
                  <a:gd name="T2" fmla="*/ 254 w 256"/>
                  <a:gd name="T3" fmla="*/ 0 h 255"/>
                  <a:gd name="T4" fmla="*/ 256 w 256"/>
                  <a:gd name="T5" fmla="*/ 0 h 255"/>
                </a:gdLst>
                <a:ahLst/>
                <a:cxnLst>
                  <a:cxn ang="0">
                    <a:pos x="T0" y="T1"/>
                  </a:cxn>
                  <a:cxn ang="0">
                    <a:pos x="T2" y="T3"/>
                  </a:cxn>
                  <a:cxn ang="0">
                    <a:pos x="T4" y="T5"/>
                  </a:cxn>
                </a:cxnLst>
                <a:rect l="0" t="0" r="r" b="b"/>
                <a:pathLst>
                  <a:path w="256" h="255">
                    <a:moveTo>
                      <a:pt x="0" y="255"/>
                    </a:moveTo>
                    <a:lnTo>
                      <a:pt x="254" y="0"/>
                    </a:lnTo>
                    <a:lnTo>
                      <a:pt x="2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8" name="Freeform 712"/>
              <p:cNvSpPr>
                <a:spLocks/>
              </p:cNvSpPr>
              <p:nvPr/>
            </p:nvSpPr>
            <p:spPr bwMode="auto">
              <a:xfrm>
                <a:off x="3290" y="2866"/>
                <a:ext cx="7" cy="5"/>
              </a:xfrm>
              <a:custGeom>
                <a:avLst/>
                <a:gdLst>
                  <a:gd name="T0" fmla="*/ 0 w 29"/>
                  <a:gd name="T1" fmla="*/ 28 h 28"/>
                  <a:gd name="T2" fmla="*/ 27 w 29"/>
                  <a:gd name="T3" fmla="*/ 0 h 28"/>
                  <a:gd name="T4" fmla="*/ 29 w 29"/>
                  <a:gd name="T5" fmla="*/ 0 h 28"/>
                </a:gdLst>
                <a:ahLst/>
                <a:cxnLst>
                  <a:cxn ang="0">
                    <a:pos x="T0" y="T1"/>
                  </a:cxn>
                  <a:cxn ang="0">
                    <a:pos x="T2" y="T3"/>
                  </a:cxn>
                  <a:cxn ang="0">
                    <a:pos x="T4" y="T5"/>
                  </a:cxn>
                </a:cxnLst>
                <a:rect l="0" t="0" r="r" b="b"/>
                <a:pathLst>
                  <a:path w="29" h="28">
                    <a:moveTo>
                      <a:pt x="0" y="28"/>
                    </a:moveTo>
                    <a:lnTo>
                      <a:pt x="27" y="0"/>
                    </a:lnTo>
                    <a:lnTo>
                      <a:pt x="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89" name="Freeform 713"/>
              <p:cNvSpPr>
                <a:spLocks/>
              </p:cNvSpPr>
              <p:nvPr/>
            </p:nvSpPr>
            <p:spPr bwMode="auto">
              <a:xfrm>
                <a:off x="2301" y="2603"/>
                <a:ext cx="9" cy="7"/>
              </a:xfrm>
              <a:custGeom>
                <a:avLst/>
                <a:gdLst>
                  <a:gd name="T0" fmla="*/ 0 w 36"/>
                  <a:gd name="T1" fmla="*/ 35 h 35"/>
                  <a:gd name="T2" fmla="*/ 35 w 36"/>
                  <a:gd name="T3" fmla="*/ 0 h 35"/>
                  <a:gd name="T4" fmla="*/ 36 w 36"/>
                  <a:gd name="T5" fmla="*/ 0 h 35"/>
                </a:gdLst>
                <a:ahLst/>
                <a:cxnLst>
                  <a:cxn ang="0">
                    <a:pos x="T0" y="T1"/>
                  </a:cxn>
                  <a:cxn ang="0">
                    <a:pos x="T2" y="T3"/>
                  </a:cxn>
                  <a:cxn ang="0">
                    <a:pos x="T4" y="T5"/>
                  </a:cxn>
                </a:cxnLst>
                <a:rect l="0" t="0" r="r" b="b"/>
                <a:pathLst>
                  <a:path w="36" h="35">
                    <a:moveTo>
                      <a:pt x="0" y="35"/>
                    </a:moveTo>
                    <a:lnTo>
                      <a:pt x="35" y="0"/>
                    </a:lnTo>
                    <a:lnTo>
                      <a:pt x="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0" name="Freeform 714"/>
              <p:cNvSpPr>
                <a:spLocks/>
              </p:cNvSpPr>
              <p:nvPr/>
            </p:nvSpPr>
            <p:spPr bwMode="auto">
              <a:xfrm>
                <a:off x="2301" y="2612"/>
                <a:ext cx="48" cy="45"/>
              </a:xfrm>
              <a:custGeom>
                <a:avLst/>
                <a:gdLst>
                  <a:gd name="T0" fmla="*/ 0 w 219"/>
                  <a:gd name="T1" fmla="*/ 220 h 220"/>
                  <a:gd name="T2" fmla="*/ 218 w 219"/>
                  <a:gd name="T3" fmla="*/ 0 h 220"/>
                  <a:gd name="T4" fmla="*/ 219 w 219"/>
                  <a:gd name="T5" fmla="*/ 0 h 220"/>
                </a:gdLst>
                <a:ahLst/>
                <a:cxnLst>
                  <a:cxn ang="0">
                    <a:pos x="T0" y="T1"/>
                  </a:cxn>
                  <a:cxn ang="0">
                    <a:pos x="T2" y="T3"/>
                  </a:cxn>
                  <a:cxn ang="0">
                    <a:pos x="T4" y="T5"/>
                  </a:cxn>
                </a:cxnLst>
                <a:rect l="0" t="0" r="r" b="b"/>
                <a:pathLst>
                  <a:path w="219" h="220">
                    <a:moveTo>
                      <a:pt x="0" y="220"/>
                    </a:moveTo>
                    <a:lnTo>
                      <a:pt x="218" y="0"/>
                    </a:lnTo>
                    <a:lnTo>
                      <a:pt x="2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1" name="Freeform 715"/>
              <p:cNvSpPr>
                <a:spLocks/>
              </p:cNvSpPr>
              <p:nvPr/>
            </p:nvSpPr>
            <p:spPr bwMode="auto">
              <a:xfrm>
                <a:off x="2301" y="2620"/>
                <a:ext cx="87" cy="87"/>
              </a:xfrm>
              <a:custGeom>
                <a:avLst/>
                <a:gdLst>
                  <a:gd name="T0" fmla="*/ 0 w 406"/>
                  <a:gd name="T1" fmla="*/ 405 h 405"/>
                  <a:gd name="T2" fmla="*/ 405 w 406"/>
                  <a:gd name="T3" fmla="*/ 0 h 405"/>
                  <a:gd name="T4" fmla="*/ 406 w 406"/>
                  <a:gd name="T5" fmla="*/ 0 h 405"/>
                </a:gdLst>
                <a:ahLst/>
                <a:cxnLst>
                  <a:cxn ang="0">
                    <a:pos x="T0" y="T1"/>
                  </a:cxn>
                  <a:cxn ang="0">
                    <a:pos x="T2" y="T3"/>
                  </a:cxn>
                  <a:cxn ang="0">
                    <a:pos x="T4" y="T5"/>
                  </a:cxn>
                </a:cxnLst>
                <a:rect l="0" t="0" r="r" b="b"/>
                <a:pathLst>
                  <a:path w="406" h="405">
                    <a:moveTo>
                      <a:pt x="0" y="405"/>
                    </a:moveTo>
                    <a:lnTo>
                      <a:pt x="405" y="0"/>
                    </a:lnTo>
                    <a:lnTo>
                      <a:pt x="4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2" name="Freeform 716"/>
              <p:cNvSpPr>
                <a:spLocks/>
              </p:cNvSpPr>
              <p:nvPr/>
            </p:nvSpPr>
            <p:spPr bwMode="auto">
              <a:xfrm>
                <a:off x="2301" y="2629"/>
                <a:ext cx="128" cy="125"/>
              </a:xfrm>
              <a:custGeom>
                <a:avLst/>
                <a:gdLst>
                  <a:gd name="T0" fmla="*/ 0 w 596"/>
                  <a:gd name="T1" fmla="*/ 595 h 595"/>
                  <a:gd name="T2" fmla="*/ 595 w 596"/>
                  <a:gd name="T3" fmla="*/ 0 h 595"/>
                  <a:gd name="T4" fmla="*/ 596 w 596"/>
                  <a:gd name="T5" fmla="*/ 0 h 595"/>
                </a:gdLst>
                <a:ahLst/>
                <a:cxnLst>
                  <a:cxn ang="0">
                    <a:pos x="T0" y="T1"/>
                  </a:cxn>
                  <a:cxn ang="0">
                    <a:pos x="T2" y="T3"/>
                  </a:cxn>
                  <a:cxn ang="0">
                    <a:pos x="T4" y="T5"/>
                  </a:cxn>
                </a:cxnLst>
                <a:rect l="0" t="0" r="r" b="b"/>
                <a:pathLst>
                  <a:path w="596" h="595">
                    <a:moveTo>
                      <a:pt x="0" y="595"/>
                    </a:moveTo>
                    <a:lnTo>
                      <a:pt x="595" y="0"/>
                    </a:lnTo>
                    <a:lnTo>
                      <a:pt x="5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3" name="Freeform 717"/>
              <p:cNvSpPr>
                <a:spLocks/>
              </p:cNvSpPr>
              <p:nvPr/>
            </p:nvSpPr>
            <p:spPr bwMode="auto">
              <a:xfrm>
                <a:off x="2301" y="2635"/>
                <a:ext cx="169" cy="167"/>
              </a:xfrm>
              <a:custGeom>
                <a:avLst/>
                <a:gdLst>
                  <a:gd name="T0" fmla="*/ 0 w 789"/>
                  <a:gd name="T1" fmla="*/ 790 h 790"/>
                  <a:gd name="T2" fmla="*/ 788 w 789"/>
                  <a:gd name="T3" fmla="*/ 0 h 790"/>
                  <a:gd name="T4" fmla="*/ 789 w 789"/>
                  <a:gd name="T5" fmla="*/ 0 h 790"/>
                </a:gdLst>
                <a:ahLst/>
                <a:cxnLst>
                  <a:cxn ang="0">
                    <a:pos x="T0" y="T1"/>
                  </a:cxn>
                  <a:cxn ang="0">
                    <a:pos x="T2" y="T3"/>
                  </a:cxn>
                  <a:cxn ang="0">
                    <a:pos x="T4" y="T5"/>
                  </a:cxn>
                </a:cxnLst>
                <a:rect l="0" t="0" r="r" b="b"/>
                <a:pathLst>
                  <a:path w="789" h="790">
                    <a:moveTo>
                      <a:pt x="0" y="790"/>
                    </a:moveTo>
                    <a:lnTo>
                      <a:pt x="788" y="0"/>
                    </a:lnTo>
                    <a:lnTo>
                      <a:pt x="7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4" name="Freeform 718"/>
              <p:cNvSpPr>
                <a:spLocks/>
              </p:cNvSpPr>
              <p:nvPr/>
            </p:nvSpPr>
            <p:spPr bwMode="auto">
              <a:xfrm>
                <a:off x="2301" y="2642"/>
                <a:ext cx="209" cy="209"/>
              </a:xfrm>
              <a:custGeom>
                <a:avLst/>
                <a:gdLst>
                  <a:gd name="T0" fmla="*/ 0 w 985"/>
                  <a:gd name="T1" fmla="*/ 985 h 985"/>
                  <a:gd name="T2" fmla="*/ 984 w 985"/>
                  <a:gd name="T3" fmla="*/ 0 h 985"/>
                  <a:gd name="T4" fmla="*/ 985 w 985"/>
                  <a:gd name="T5" fmla="*/ 0 h 985"/>
                </a:gdLst>
                <a:ahLst/>
                <a:cxnLst>
                  <a:cxn ang="0">
                    <a:pos x="T0" y="T1"/>
                  </a:cxn>
                  <a:cxn ang="0">
                    <a:pos x="T2" y="T3"/>
                  </a:cxn>
                  <a:cxn ang="0">
                    <a:pos x="T4" y="T5"/>
                  </a:cxn>
                </a:cxnLst>
                <a:rect l="0" t="0" r="r" b="b"/>
                <a:pathLst>
                  <a:path w="985" h="985">
                    <a:moveTo>
                      <a:pt x="0" y="985"/>
                    </a:moveTo>
                    <a:lnTo>
                      <a:pt x="984" y="0"/>
                    </a:lnTo>
                    <a:lnTo>
                      <a:pt x="9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5" name="Freeform 719"/>
              <p:cNvSpPr>
                <a:spLocks/>
              </p:cNvSpPr>
              <p:nvPr/>
            </p:nvSpPr>
            <p:spPr bwMode="auto">
              <a:xfrm>
                <a:off x="2329" y="2647"/>
                <a:ext cx="224" cy="224"/>
              </a:xfrm>
              <a:custGeom>
                <a:avLst/>
                <a:gdLst>
                  <a:gd name="T0" fmla="*/ 0 w 1060"/>
                  <a:gd name="T1" fmla="*/ 1061 h 1061"/>
                  <a:gd name="T2" fmla="*/ 1059 w 1060"/>
                  <a:gd name="T3" fmla="*/ 0 h 1061"/>
                  <a:gd name="T4" fmla="*/ 1060 w 1060"/>
                  <a:gd name="T5" fmla="*/ 0 h 1061"/>
                </a:gdLst>
                <a:ahLst/>
                <a:cxnLst>
                  <a:cxn ang="0">
                    <a:pos x="T0" y="T1"/>
                  </a:cxn>
                  <a:cxn ang="0">
                    <a:pos x="T2" y="T3"/>
                  </a:cxn>
                  <a:cxn ang="0">
                    <a:pos x="T4" y="T5"/>
                  </a:cxn>
                </a:cxnLst>
                <a:rect l="0" t="0" r="r" b="b"/>
                <a:pathLst>
                  <a:path w="1060" h="1061">
                    <a:moveTo>
                      <a:pt x="0" y="1061"/>
                    </a:moveTo>
                    <a:lnTo>
                      <a:pt x="1059" y="0"/>
                    </a:lnTo>
                    <a:lnTo>
                      <a:pt x="10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6" name="Freeform 720"/>
              <p:cNvSpPr>
                <a:spLocks/>
              </p:cNvSpPr>
              <p:nvPr/>
            </p:nvSpPr>
            <p:spPr bwMode="auto">
              <a:xfrm>
                <a:off x="2376" y="2652"/>
                <a:ext cx="221" cy="219"/>
              </a:xfrm>
              <a:custGeom>
                <a:avLst/>
                <a:gdLst>
                  <a:gd name="T0" fmla="*/ 0 w 1038"/>
                  <a:gd name="T1" fmla="*/ 1039 h 1039"/>
                  <a:gd name="T2" fmla="*/ 1037 w 1038"/>
                  <a:gd name="T3" fmla="*/ 0 h 1039"/>
                  <a:gd name="T4" fmla="*/ 1038 w 1038"/>
                  <a:gd name="T5" fmla="*/ 0 h 1039"/>
                </a:gdLst>
                <a:ahLst/>
                <a:cxnLst>
                  <a:cxn ang="0">
                    <a:pos x="T0" y="T1"/>
                  </a:cxn>
                  <a:cxn ang="0">
                    <a:pos x="T2" y="T3"/>
                  </a:cxn>
                  <a:cxn ang="0">
                    <a:pos x="T4" y="T5"/>
                  </a:cxn>
                </a:cxnLst>
                <a:rect l="0" t="0" r="r" b="b"/>
                <a:pathLst>
                  <a:path w="1038" h="1039">
                    <a:moveTo>
                      <a:pt x="0" y="1039"/>
                    </a:moveTo>
                    <a:lnTo>
                      <a:pt x="1037" y="0"/>
                    </a:lnTo>
                    <a:lnTo>
                      <a:pt x="10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7" name="Freeform 721"/>
              <p:cNvSpPr>
                <a:spLocks/>
              </p:cNvSpPr>
              <p:nvPr/>
            </p:nvSpPr>
            <p:spPr bwMode="auto">
              <a:xfrm>
                <a:off x="2425" y="2656"/>
                <a:ext cx="216" cy="215"/>
              </a:xfrm>
              <a:custGeom>
                <a:avLst/>
                <a:gdLst>
                  <a:gd name="T0" fmla="*/ 0 w 1019"/>
                  <a:gd name="T1" fmla="*/ 1020 h 1020"/>
                  <a:gd name="T2" fmla="*/ 1018 w 1019"/>
                  <a:gd name="T3" fmla="*/ 0 h 1020"/>
                  <a:gd name="T4" fmla="*/ 1019 w 1019"/>
                  <a:gd name="T5" fmla="*/ 0 h 1020"/>
                </a:gdLst>
                <a:ahLst/>
                <a:cxnLst>
                  <a:cxn ang="0">
                    <a:pos x="T0" y="T1"/>
                  </a:cxn>
                  <a:cxn ang="0">
                    <a:pos x="T2" y="T3"/>
                  </a:cxn>
                  <a:cxn ang="0">
                    <a:pos x="T4" y="T5"/>
                  </a:cxn>
                </a:cxnLst>
                <a:rect l="0" t="0" r="r" b="b"/>
                <a:pathLst>
                  <a:path w="1019" h="1020">
                    <a:moveTo>
                      <a:pt x="0" y="1020"/>
                    </a:moveTo>
                    <a:lnTo>
                      <a:pt x="1018" y="0"/>
                    </a:lnTo>
                    <a:lnTo>
                      <a:pt x="10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8" name="Freeform 722"/>
              <p:cNvSpPr>
                <a:spLocks/>
              </p:cNvSpPr>
              <p:nvPr/>
            </p:nvSpPr>
            <p:spPr bwMode="auto">
              <a:xfrm>
                <a:off x="2473" y="2659"/>
                <a:ext cx="214" cy="212"/>
              </a:xfrm>
              <a:custGeom>
                <a:avLst/>
                <a:gdLst>
                  <a:gd name="T0" fmla="*/ 0 w 1006"/>
                  <a:gd name="T1" fmla="*/ 1006 h 1006"/>
                  <a:gd name="T2" fmla="*/ 1005 w 1006"/>
                  <a:gd name="T3" fmla="*/ 0 h 1006"/>
                  <a:gd name="T4" fmla="*/ 1006 w 1006"/>
                  <a:gd name="T5" fmla="*/ 0 h 1006"/>
                </a:gdLst>
                <a:ahLst/>
                <a:cxnLst>
                  <a:cxn ang="0">
                    <a:pos x="T0" y="T1"/>
                  </a:cxn>
                  <a:cxn ang="0">
                    <a:pos x="T2" y="T3"/>
                  </a:cxn>
                  <a:cxn ang="0">
                    <a:pos x="T4" y="T5"/>
                  </a:cxn>
                </a:cxnLst>
                <a:rect l="0" t="0" r="r" b="b"/>
                <a:pathLst>
                  <a:path w="1006" h="1006">
                    <a:moveTo>
                      <a:pt x="0" y="1006"/>
                    </a:moveTo>
                    <a:lnTo>
                      <a:pt x="1005" y="0"/>
                    </a:lnTo>
                    <a:lnTo>
                      <a:pt x="10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299" name="Freeform 723"/>
              <p:cNvSpPr>
                <a:spLocks/>
              </p:cNvSpPr>
              <p:nvPr/>
            </p:nvSpPr>
            <p:spPr bwMode="auto">
              <a:xfrm>
                <a:off x="2521" y="2661"/>
                <a:ext cx="212" cy="210"/>
              </a:xfrm>
              <a:custGeom>
                <a:avLst/>
                <a:gdLst>
                  <a:gd name="T0" fmla="*/ 0 w 996"/>
                  <a:gd name="T1" fmla="*/ 996 h 996"/>
                  <a:gd name="T2" fmla="*/ 995 w 996"/>
                  <a:gd name="T3" fmla="*/ 0 h 996"/>
                  <a:gd name="T4" fmla="*/ 996 w 996"/>
                  <a:gd name="T5" fmla="*/ 0 h 996"/>
                </a:gdLst>
                <a:ahLst/>
                <a:cxnLst>
                  <a:cxn ang="0">
                    <a:pos x="T0" y="T1"/>
                  </a:cxn>
                  <a:cxn ang="0">
                    <a:pos x="T2" y="T3"/>
                  </a:cxn>
                  <a:cxn ang="0">
                    <a:pos x="T4" y="T5"/>
                  </a:cxn>
                </a:cxnLst>
                <a:rect l="0" t="0" r="r" b="b"/>
                <a:pathLst>
                  <a:path w="996" h="996">
                    <a:moveTo>
                      <a:pt x="0" y="996"/>
                    </a:moveTo>
                    <a:lnTo>
                      <a:pt x="995" y="0"/>
                    </a:lnTo>
                    <a:lnTo>
                      <a:pt x="9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0" name="Freeform 724"/>
              <p:cNvSpPr>
                <a:spLocks/>
              </p:cNvSpPr>
              <p:nvPr/>
            </p:nvSpPr>
            <p:spPr bwMode="auto">
              <a:xfrm>
                <a:off x="2570" y="2661"/>
                <a:ext cx="209" cy="210"/>
              </a:xfrm>
              <a:custGeom>
                <a:avLst/>
                <a:gdLst>
                  <a:gd name="T0" fmla="*/ 0 w 991"/>
                  <a:gd name="T1" fmla="*/ 992 h 992"/>
                  <a:gd name="T2" fmla="*/ 989 w 991"/>
                  <a:gd name="T3" fmla="*/ 0 h 992"/>
                  <a:gd name="T4" fmla="*/ 991 w 991"/>
                  <a:gd name="T5" fmla="*/ 0 h 992"/>
                </a:gdLst>
                <a:ahLst/>
                <a:cxnLst>
                  <a:cxn ang="0">
                    <a:pos x="T0" y="T1"/>
                  </a:cxn>
                  <a:cxn ang="0">
                    <a:pos x="T2" y="T3"/>
                  </a:cxn>
                  <a:cxn ang="0">
                    <a:pos x="T4" y="T5"/>
                  </a:cxn>
                </a:cxnLst>
                <a:rect l="0" t="0" r="r" b="b"/>
                <a:pathLst>
                  <a:path w="991" h="992">
                    <a:moveTo>
                      <a:pt x="0" y="992"/>
                    </a:moveTo>
                    <a:lnTo>
                      <a:pt x="989" y="0"/>
                    </a:lnTo>
                    <a:lnTo>
                      <a:pt x="9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1" name="Freeform 725"/>
              <p:cNvSpPr>
                <a:spLocks/>
              </p:cNvSpPr>
              <p:nvPr/>
            </p:nvSpPr>
            <p:spPr bwMode="auto">
              <a:xfrm>
                <a:off x="2617" y="2690"/>
                <a:ext cx="182" cy="181"/>
              </a:xfrm>
              <a:custGeom>
                <a:avLst/>
                <a:gdLst>
                  <a:gd name="T0" fmla="*/ 0 w 858"/>
                  <a:gd name="T1" fmla="*/ 859 h 859"/>
                  <a:gd name="T2" fmla="*/ 857 w 858"/>
                  <a:gd name="T3" fmla="*/ 0 h 859"/>
                  <a:gd name="T4" fmla="*/ 858 w 858"/>
                  <a:gd name="T5" fmla="*/ 0 h 859"/>
                </a:gdLst>
                <a:ahLst/>
                <a:cxnLst>
                  <a:cxn ang="0">
                    <a:pos x="T0" y="T1"/>
                  </a:cxn>
                  <a:cxn ang="0">
                    <a:pos x="T2" y="T3"/>
                  </a:cxn>
                  <a:cxn ang="0">
                    <a:pos x="T4" y="T5"/>
                  </a:cxn>
                </a:cxnLst>
                <a:rect l="0" t="0" r="r" b="b"/>
                <a:pathLst>
                  <a:path w="858" h="859">
                    <a:moveTo>
                      <a:pt x="0" y="859"/>
                    </a:moveTo>
                    <a:lnTo>
                      <a:pt x="857" y="0"/>
                    </a:lnTo>
                    <a:lnTo>
                      <a:pt x="8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2" name="Freeform 726"/>
              <p:cNvSpPr>
                <a:spLocks/>
              </p:cNvSpPr>
              <p:nvPr/>
            </p:nvSpPr>
            <p:spPr bwMode="auto">
              <a:xfrm>
                <a:off x="2799" y="2661"/>
                <a:ext cx="29" cy="29"/>
              </a:xfrm>
              <a:custGeom>
                <a:avLst/>
                <a:gdLst>
                  <a:gd name="T0" fmla="*/ 0 w 136"/>
                  <a:gd name="T1" fmla="*/ 133 h 133"/>
                  <a:gd name="T2" fmla="*/ 134 w 136"/>
                  <a:gd name="T3" fmla="*/ 0 h 133"/>
                  <a:gd name="T4" fmla="*/ 136 w 136"/>
                  <a:gd name="T5" fmla="*/ 0 h 133"/>
                </a:gdLst>
                <a:ahLst/>
                <a:cxnLst>
                  <a:cxn ang="0">
                    <a:pos x="T0" y="T1"/>
                  </a:cxn>
                  <a:cxn ang="0">
                    <a:pos x="T2" y="T3"/>
                  </a:cxn>
                  <a:cxn ang="0">
                    <a:pos x="T4" y="T5"/>
                  </a:cxn>
                </a:cxnLst>
                <a:rect l="0" t="0" r="r" b="b"/>
                <a:pathLst>
                  <a:path w="136" h="133">
                    <a:moveTo>
                      <a:pt x="0" y="133"/>
                    </a:moveTo>
                    <a:lnTo>
                      <a:pt x="134" y="0"/>
                    </a:lnTo>
                    <a:lnTo>
                      <a:pt x="1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3" name="Freeform 727"/>
              <p:cNvSpPr>
                <a:spLocks/>
              </p:cNvSpPr>
              <p:nvPr/>
            </p:nvSpPr>
            <p:spPr bwMode="auto">
              <a:xfrm>
                <a:off x="2665" y="2737"/>
                <a:ext cx="134" cy="134"/>
              </a:xfrm>
              <a:custGeom>
                <a:avLst/>
                <a:gdLst>
                  <a:gd name="T0" fmla="*/ 0 w 631"/>
                  <a:gd name="T1" fmla="*/ 632 h 632"/>
                  <a:gd name="T2" fmla="*/ 630 w 631"/>
                  <a:gd name="T3" fmla="*/ 0 h 632"/>
                  <a:gd name="T4" fmla="*/ 631 w 631"/>
                  <a:gd name="T5" fmla="*/ 0 h 632"/>
                </a:gdLst>
                <a:ahLst/>
                <a:cxnLst>
                  <a:cxn ang="0">
                    <a:pos x="T0" y="T1"/>
                  </a:cxn>
                  <a:cxn ang="0">
                    <a:pos x="T2" y="T3"/>
                  </a:cxn>
                  <a:cxn ang="0">
                    <a:pos x="T4" y="T5"/>
                  </a:cxn>
                </a:cxnLst>
                <a:rect l="0" t="0" r="r" b="b"/>
                <a:pathLst>
                  <a:path w="631" h="632">
                    <a:moveTo>
                      <a:pt x="0" y="632"/>
                    </a:moveTo>
                    <a:lnTo>
                      <a:pt x="630" y="0"/>
                    </a:lnTo>
                    <a:lnTo>
                      <a:pt x="6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4" name="Freeform 728"/>
              <p:cNvSpPr>
                <a:spLocks/>
              </p:cNvSpPr>
              <p:nvPr/>
            </p:nvSpPr>
            <p:spPr bwMode="auto">
              <a:xfrm>
                <a:off x="2799" y="2661"/>
                <a:ext cx="78" cy="76"/>
              </a:xfrm>
              <a:custGeom>
                <a:avLst/>
                <a:gdLst>
                  <a:gd name="T0" fmla="*/ 0 w 368"/>
                  <a:gd name="T1" fmla="*/ 367 h 367"/>
                  <a:gd name="T2" fmla="*/ 367 w 368"/>
                  <a:gd name="T3" fmla="*/ 0 h 367"/>
                  <a:gd name="T4" fmla="*/ 368 w 368"/>
                  <a:gd name="T5" fmla="*/ 0 h 367"/>
                </a:gdLst>
                <a:ahLst/>
                <a:cxnLst>
                  <a:cxn ang="0">
                    <a:pos x="T0" y="T1"/>
                  </a:cxn>
                  <a:cxn ang="0">
                    <a:pos x="T2" y="T3"/>
                  </a:cxn>
                  <a:cxn ang="0">
                    <a:pos x="T4" y="T5"/>
                  </a:cxn>
                </a:cxnLst>
                <a:rect l="0" t="0" r="r" b="b"/>
                <a:pathLst>
                  <a:path w="368" h="367">
                    <a:moveTo>
                      <a:pt x="0" y="367"/>
                    </a:moveTo>
                    <a:lnTo>
                      <a:pt x="367" y="0"/>
                    </a:lnTo>
                    <a:lnTo>
                      <a:pt x="3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5" name="Freeform 729"/>
              <p:cNvSpPr>
                <a:spLocks/>
              </p:cNvSpPr>
              <p:nvPr/>
            </p:nvSpPr>
            <p:spPr bwMode="auto">
              <a:xfrm>
                <a:off x="2713" y="2787"/>
                <a:ext cx="86" cy="84"/>
              </a:xfrm>
              <a:custGeom>
                <a:avLst/>
                <a:gdLst>
                  <a:gd name="T0" fmla="*/ 0 w 404"/>
                  <a:gd name="T1" fmla="*/ 405 h 405"/>
                  <a:gd name="T2" fmla="*/ 403 w 404"/>
                  <a:gd name="T3" fmla="*/ 0 h 405"/>
                  <a:gd name="T4" fmla="*/ 404 w 404"/>
                  <a:gd name="T5" fmla="*/ 0 h 405"/>
                </a:gdLst>
                <a:ahLst/>
                <a:cxnLst>
                  <a:cxn ang="0">
                    <a:pos x="T0" y="T1"/>
                  </a:cxn>
                  <a:cxn ang="0">
                    <a:pos x="T2" y="T3"/>
                  </a:cxn>
                  <a:cxn ang="0">
                    <a:pos x="T4" y="T5"/>
                  </a:cxn>
                </a:cxnLst>
                <a:rect l="0" t="0" r="r" b="b"/>
                <a:pathLst>
                  <a:path w="404" h="405">
                    <a:moveTo>
                      <a:pt x="0" y="405"/>
                    </a:moveTo>
                    <a:lnTo>
                      <a:pt x="403" y="0"/>
                    </a:lnTo>
                    <a:lnTo>
                      <a:pt x="4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6" name="Freeform 730"/>
              <p:cNvSpPr>
                <a:spLocks/>
              </p:cNvSpPr>
              <p:nvPr/>
            </p:nvSpPr>
            <p:spPr bwMode="auto">
              <a:xfrm>
                <a:off x="2799" y="2657"/>
                <a:ext cx="129" cy="130"/>
              </a:xfrm>
              <a:custGeom>
                <a:avLst/>
                <a:gdLst>
                  <a:gd name="T0" fmla="*/ 0 w 606"/>
                  <a:gd name="T1" fmla="*/ 606 h 606"/>
                  <a:gd name="T2" fmla="*/ 605 w 606"/>
                  <a:gd name="T3" fmla="*/ 0 h 606"/>
                  <a:gd name="T4" fmla="*/ 606 w 606"/>
                  <a:gd name="T5" fmla="*/ 0 h 606"/>
                </a:gdLst>
                <a:ahLst/>
                <a:cxnLst>
                  <a:cxn ang="0">
                    <a:pos x="T0" y="T1"/>
                  </a:cxn>
                  <a:cxn ang="0">
                    <a:pos x="T2" y="T3"/>
                  </a:cxn>
                  <a:cxn ang="0">
                    <a:pos x="T4" y="T5"/>
                  </a:cxn>
                </a:cxnLst>
                <a:rect l="0" t="0" r="r" b="b"/>
                <a:pathLst>
                  <a:path w="606" h="606">
                    <a:moveTo>
                      <a:pt x="0" y="606"/>
                    </a:moveTo>
                    <a:lnTo>
                      <a:pt x="605" y="0"/>
                    </a:lnTo>
                    <a:lnTo>
                      <a:pt x="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7" name="Freeform 731"/>
              <p:cNvSpPr>
                <a:spLocks/>
              </p:cNvSpPr>
              <p:nvPr/>
            </p:nvSpPr>
            <p:spPr bwMode="auto">
              <a:xfrm>
                <a:off x="2762" y="2834"/>
                <a:ext cx="37" cy="37"/>
              </a:xfrm>
              <a:custGeom>
                <a:avLst/>
                <a:gdLst>
                  <a:gd name="T0" fmla="*/ 0 w 179"/>
                  <a:gd name="T1" fmla="*/ 178 h 178"/>
                  <a:gd name="T2" fmla="*/ 178 w 179"/>
                  <a:gd name="T3" fmla="*/ 0 h 178"/>
                  <a:gd name="T4" fmla="*/ 179 w 179"/>
                  <a:gd name="T5" fmla="*/ 0 h 178"/>
                </a:gdLst>
                <a:ahLst/>
                <a:cxnLst>
                  <a:cxn ang="0">
                    <a:pos x="T0" y="T1"/>
                  </a:cxn>
                  <a:cxn ang="0">
                    <a:pos x="T2" y="T3"/>
                  </a:cxn>
                  <a:cxn ang="0">
                    <a:pos x="T4" y="T5"/>
                  </a:cxn>
                </a:cxnLst>
                <a:rect l="0" t="0" r="r" b="b"/>
                <a:pathLst>
                  <a:path w="179" h="178">
                    <a:moveTo>
                      <a:pt x="0" y="178"/>
                    </a:moveTo>
                    <a:lnTo>
                      <a:pt x="178" y="0"/>
                    </a:lnTo>
                    <a:lnTo>
                      <a:pt x="1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8" name="Freeform 732"/>
              <p:cNvSpPr>
                <a:spLocks/>
              </p:cNvSpPr>
              <p:nvPr/>
            </p:nvSpPr>
            <p:spPr bwMode="auto">
              <a:xfrm>
                <a:off x="2799" y="2654"/>
                <a:ext cx="180" cy="180"/>
              </a:xfrm>
              <a:custGeom>
                <a:avLst/>
                <a:gdLst>
                  <a:gd name="T0" fmla="*/ 0 w 851"/>
                  <a:gd name="T1" fmla="*/ 851 h 851"/>
                  <a:gd name="T2" fmla="*/ 850 w 851"/>
                  <a:gd name="T3" fmla="*/ 0 h 851"/>
                  <a:gd name="T4" fmla="*/ 851 w 851"/>
                  <a:gd name="T5" fmla="*/ 0 h 851"/>
                </a:gdLst>
                <a:ahLst/>
                <a:cxnLst>
                  <a:cxn ang="0">
                    <a:pos x="T0" y="T1"/>
                  </a:cxn>
                  <a:cxn ang="0">
                    <a:pos x="T2" y="T3"/>
                  </a:cxn>
                  <a:cxn ang="0">
                    <a:pos x="T4" y="T5"/>
                  </a:cxn>
                </a:cxnLst>
                <a:rect l="0" t="0" r="r" b="b"/>
                <a:pathLst>
                  <a:path w="851" h="851">
                    <a:moveTo>
                      <a:pt x="0" y="851"/>
                    </a:moveTo>
                    <a:lnTo>
                      <a:pt x="850" y="0"/>
                    </a:lnTo>
                    <a:lnTo>
                      <a:pt x="8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09" name="Freeform 733"/>
              <p:cNvSpPr>
                <a:spLocks/>
              </p:cNvSpPr>
              <p:nvPr/>
            </p:nvSpPr>
            <p:spPr bwMode="auto">
              <a:xfrm>
                <a:off x="2809" y="2649"/>
                <a:ext cx="225" cy="222"/>
              </a:xfrm>
              <a:custGeom>
                <a:avLst/>
                <a:gdLst>
                  <a:gd name="T0" fmla="*/ 0 w 1054"/>
                  <a:gd name="T1" fmla="*/ 1054 h 1054"/>
                  <a:gd name="T2" fmla="*/ 1053 w 1054"/>
                  <a:gd name="T3" fmla="*/ 0 h 1054"/>
                  <a:gd name="T4" fmla="*/ 1054 w 1054"/>
                  <a:gd name="T5" fmla="*/ 0 h 1054"/>
                </a:gdLst>
                <a:ahLst/>
                <a:cxnLst>
                  <a:cxn ang="0">
                    <a:pos x="T0" y="T1"/>
                  </a:cxn>
                  <a:cxn ang="0">
                    <a:pos x="T2" y="T3"/>
                  </a:cxn>
                  <a:cxn ang="0">
                    <a:pos x="T4" y="T5"/>
                  </a:cxn>
                </a:cxnLst>
                <a:rect l="0" t="0" r="r" b="b"/>
                <a:pathLst>
                  <a:path w="1054" h="1054">
                    <a:moveTo>
                      <a:pt x="0" y="1054"/>
                    </a:moveTo>
                    <a:lnTo>
                      <a:pt x="1053" y="0"/>
                    </a:lnTo>
                    <a:lnTo>
                      <a:pt x="10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0" name="Freeform 734"/>
              <p:cNvSpPr>
                <a:spLocks/>
              </p:cNvSpPr>
              <p:nvPr/>
            </p:nvSpPr>
            <p:spPr bwMode="auto">
              <a:xfrm>
                <a:off x="2857" y="2640"/>
                <a:ext cx="231" cy="231"/>
              </a:xfrm>
              <a:custGeom>
                <a:avLst/>
                <a:gdLst>
                  <a:gd name="T0" fmla="*/ 0 w 1087"/>
                  <a:gd name="T1" fmla="*/ 1088 h 1088"/>
                  <a:gd name="T2" fmla="*/ 1086 w 1087"/>
                  <a:gd name="T3" fmla="*/ 0 h 1088"/>
                  <a:gd name="T4" fmla="*/ 1087 w 1087"/>
                  <a:gd name="T5" fmla="*/ 0 h 1088"/>
                </a:gdLst>
                <a:ahLst/>
                <a:cxnLst>
                  <a:cxn ang="0">
                    <a:pos x="T0" y="T1"/>
                  </a:cxn>
                  <a:cxn ang="0">
                    <a:pos x="T2" y="T3"/>
                  </a:cxn>
                  <a:cxn ang="0">
                    <a:pos x="T4" y="T5"/>
                  </a:cxn>
                </a:cxnLst>
                <a:rect l="0" t="0" r="r" b="b"/>
                <a:pathLst>
                  <a:path w="1087" h="1088">
                    <a:moveTo>
                      <a:pt x="0" y="1088"/>
                    </a:moveTo>
                    <a:lnTo>
                      <a:pt x="1086" y="0"/>
                    </a:lnTo>
                    <a:lnTo>
                      <a:pt x="10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1" name="Freeform 735"/>
              <p:cNvSpPr>
                <a:spLocks/>
              </p:cNvSpPr>
              <p:nvPr/>
            </p:nvSpPr>
            <p:spPr bwMode="auto">
              <a:xfrm>
                <a:off x="2906" y="2632"/>
                <a:ext cx="240" cy="239"/>
              </a:xfrm>
              <a:custGeom>
                <a:avLst/>
                <a:gdLst>
                  <a:gd name="T0" fmla="*/ 0 w 1129"/>
                  <a:gd name="T1" fmla="*/ 1130 h 1130"/>
                  <a:gd name="T2" fmla="*/ 1128 w 1129"/>
                  <a:gd name="T3" fmla="*/ 0 h 1130"/>
                  <a:gd name="T4" fmla="*/ 1129 w 1129"/>
                  <a:gd name="T5" fmla="*/ 0 h 1130"/>
                </a:gdLst>
                <a:ahLst/>
                <a:cxnLst>
                  <a:cxn ang="0">
                    <a:pos x="T0" y="T1"/>
                  </a:cxn>
                  <a:cxn ang="0">
                    <a:pos x="T2" y="T3"/>
                  </a:cxn>
                  <a:cxn ang="0">
                    <a:pos x="T4" y="T5"/>
                  </a:cxn>
                </a:cxnLst>
                <a:rect l="0" t="0" r="r" b="b"/>
                <a:pathLst>
                  <a:path w="1129" h="1130">
                    <a:moveTo>
                      <a:pt x="0" y="1130"/>
                    </a:moveTo>
                    <a:lnTo>
                      <a:pt x="1128" y="0"/>
                    </a:lnTo>
                    <a:lnTo>
                      <a:pt x="11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2" name="Freeform 736"/>
              <p:cNvSpPr>
                <a:spLocks/>
              </p:cNvSpPr>
              <p:nvPr/>
            </p:nvSpPr>
            <p:spPr bwMode="auto">
              <a:xfrm>
                <a:off x="2954" y="2622"/>
                <a:ext cx="251" cy="249"/>
              </a:xfrm>
              <a:custGeom>
                <a:avLst/>
                <a:gdLst>
                  <a:gd name="T0" fmla="*/ 0 w 1181"/>
                  <a:gd name="T1" fmla="*/ 1182 h 1182"/>
                  <a:gd name="T2" fmla="*/ 1180 w 1181"/>
                  <a:gd name="T3" fmla="*/ 0 h 1182"/>
                  <a:gd name="T4" fmla="*/ 1181 w 1181"/>
                  <a:gd name="T5" fmla="*/ 0 h 1182"/>
                </a:gdLst>
                <a:ahLst/>
                <a:cxnLst>
                  <a:cxn ang="0">
                    <a:pos x="T0" y="T1"/>
                  </a:cxn>
                  <a:cxn ang="0">
                    <a:pos x="T2" y="T3"/>
                  </a:cxn>
                  <a:cxn ang="0">
                    <a:pos x="T4" y="T5"/>
                  </a:cxn>
                </a:cxnLst>
                <a:rect l="0" t="0" r="r" b="b"/>
                <a:pathLst>
                  <a:path w="1181" h="1182">
                    <a:moveTo>
                      <a:pt x="0" y="1182"/>
                    </a:moveTo>
                    <a:lnTo>
                      <a:pt x="1180" y="0"/>
                    </a:lnTo>
                    <a:lnTo>
                      <a:pt x="11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3" name="Freeform 737"/>
              <p:cNvSpPr>
                <a:spLocks/>
              </p:cNvSpPr>
              <p:nvPr/>
            </p:nvSpPr>
            <p:spPr bwMode="auto">
              <a:xfrm>
                <a:off x="3001" y="2608"/>
                <a:ext cx="265" cy="263"/>
              </a:xfrm>
              <a:custGeom>
                <a:avLst/>
                <a:gdLst>
                  <a:gd name="T0" fmla="*/ 0 w 1244"/>
                  <a:gd name="T1" fmla="*/ 1244 h 1244"/>
                  <a:gd name="T2" fmla="*/ 1242 w 1244"/>
                  <a:gd name="T3" fmla="*/ 0 h 1244"/>
                  <a:gd name="T4" fmla="*/ 1244 w 1244"/>
                  <a:gd name="T5" fmla="*/ 0 h 1244"/>
                </a:gdLst>
                <a:ahLst/>
                <a:cxnLst>
                  <a:cxn ang="0">
                    <a:pos x="T0" y="T1"/>
                  </a:cxn>
                  <a:cxn ang="0">
                    <a:pos x="T2" y="T3"/>
                  </a:cxn>
                  <a:cxn ang="0">
                    <a:pos x="T4" y="T5"/>
                  </a:cxn>
                </a:cxnLst>
                <a:rect l="0" t="0" r="r" b="b"/>
                <a:pathLst>
                  <a:path w="1244" h="1244">
                    <a:moveTo>
                      <a:pt x="0" y="1244"/>
                    </a:moveTo>
                    <a:lnTo>
                      <a:pt x="1242" y="0"/>
                    </a:lnTo>
                    <a:lnTo>
                      <a:pt x="12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4" name="Freeform 738"/>
              <p:cNvSpPr>
                <a:spLocks/>
              </p:cNvSpPr>
              <p:nvPr/>
            </p:nvSpPr>
            <p:spPr bwMode="auto">
              <a:xfrm>
                <a:off x="3051" y="2625"/>
                <a:ext cx="246" cy="246"/>
              </a:xfrm>
              <a:custGeom>
                <a:avLst/>
                <a:gdLst>
                  <a:gd name="T0" fmla="*/ 0 w 1161"/>
                  <a:gd name="T1" fmla="*/ 1162 h 1162"/>
                  <a:gd name="T2" fmla="*/ 1159 w 1161"/>
                  <a:gd name="T3" fmla="*/ 0 h 1162"/>
                  <a:gd name="T4" fmla="*/ 1161 w 1161"/>
                  <a:gd name="T5" fmla="*/ 0 h 1162"/>
                </a:gdLst>
                <a:ahLst/>
                <a:cxnLst>
                  <a:cxn ang="0">
                    <a:pos x="T0" y="T1"/>
                  </a:cxn>
                  <a:cxn ang="0">
                    <a:pos x="T2" y="T3"/>
                  </a:cxn>
                  <a:cxn ang="0">
                    <a:pos x="T4" y="T5"/>
                  </a:cxn>
                </a:cxnLst>
                <a:rect l="0" t="0" r="r" b="b"/>
                <a:pathLst>
                  <a:path w="1161" h="1162">
                    <a:moveTo>
                      <a:pt x="0" y="1162"/>
                    </a:moveTo>
                    <a:lnTo>
                      <a:pt x="1159" y="0"/>
                    </a:lnTo>
                    <a:lnTo>
                      <a:pt x="11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5" name="Freeform 739"/>
              <p:cNvSpPr>
                <a:spLocks/>
              </p:cNvSpPr>
              <p:nvPr/>
            </p:nvSpPr>
            <p:spPr bwMode="auto">
              <a:xfrm>
                <a:off x="3098" y="2673"/>
                <a:ext cx="199" cy="198"/>
              </a:xfrm>
              <a:custGeom>
                <a:avLst/>
                <a:gdLst>
                  <a:gd name="T0" fmla="*/ 0 w 935"/>
                  <a:gd name="T1" fmla="*/ 935 h 935"/>
                  <a:gd name="T2" fmla="*/ 933 w 935"/>
                  <a:gd name="T3" fmla="*/ 0 h 935"/>
                  <a:gd name="T4" fmla="*/ 935 w 935"/>
                  <a:gd name="T5" fmla="*/ 0 h 935"/>
                </a:gdLst>
                <a:ahLst/>
                <a:cxnLst>
                  <a:cxn ang="0">
                    <a:pos x="T0" y="T1"/>
                  </a:cxn>
                  <a:cxn ang="0">
                    <a:pos x="T2" y="T3"/>
                  </a:cxn>
                  <a:cxn ang="0">
                    <a:pos x="T4" y="T5"/>
                  </a:cxn>
                </a:cxnLst>
                <a:rect l="0" t="0" r="r" b="b"/>
                <a:pathLst>
                  <a:path w="935" h="935">
                    <a:moveTo>
                      <a:pt x="0" y="935"/>
                    </a:moveTo>
                    <a:lnTo>
                      <a:pt x="933" y="0"/>
                    </a:lnTo>
                    <a:lnTo>
                      <a:pt x="9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6" name="Freeform 740"/>
              <p:cNvSpPr>
                <a:spLocks/>
              </p:cNvSpPr>
              <p:nvPr/>
            </p:nvSpPr>
            <p:spPr bwMode="auto">
              <a:xfrm>
                <a:off x="3146" y="2722"/>
                <a:ext cx="151" cy="149"/>
              </a:xfrm>
              <a:custGeom>
                <a:avLst/>
                <a:gdLst>
                  <a:gd name="T0" fmla="*/ 0 w 708"/>
                  <a:gd name="T1" fmla="*/ 708 h 708"/>
                  <a:gd name="T2" fmla="*/ 706 w 708"/>
                  <a:gd name="T3" fmla="*/ 0 h 708"/>
                  <a:gd name="T4" fmla="*/ 708 w 708"/>
                  <a:gd name="T5" fmla="*/ 0 h 708"/>
                </a:gdLst>
                <a:ahLst/>
                <a:cxnLst>
                  <a:cxn ang="0">
                    <a:pos x="T0" y="T1"/>
                  </a:cxn>
                  <a:cxn ang="0">
                    <a:pos x="T2" y="T3"/>
                  </a:cxn>
                  <a:cxn ang="0">
                    <a:pos x="T4" y="T5"/>
                  </a:cxn>
                </a:cxnLst>
                <a:rect l="0" t="0" r="r" b="b"/>
                <a:pathLst>
                  <a:path w="708" h="708">
                    <a:moveTo>
                      <a:pt x="0" y="708"/>
                    </a:moveTo>
                    <a:lnTo>
                      <a:pt x="706" y="0"/>
                    </a:lnTo>
                    <a:lnTo>
                      <a:pt x="7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7" name="Freeform 741"/>
              <p:cNvSpPr>
                <a:spLocks/>
              </p:cNvSpPr>
              <p:nvPr/>
            </p:nvSpPr>
            <p:spPr bwMode="auto">
              <a:xfrm>
                <a:off x="3195" y="2770"/>
                <a:ext cx="102" cy="101"/>
              </a:xfrm>
              <a:custGeom>
                <a:avLst/>
                <a:gdLst>
                  <a:gd name="T0" fmla="*/ 0 w 482"/>
                  <a:gd name="T1" fmla="*/ 482 h 482"/>
                  <a:gd name="T2" fmla="*/ 480 w 482"/>
                  <a:gd name="T3" fmla="*/ 0 h 482"/>
                  <a:gd name="T4" fmla="*/ 482 w 482"/>
                  <a:gd name="T5" fmla="*/ 0 h 482"/>
                </a:gdLst>
                <a:ahLst/>
                <a:cxnLst>
                  <a:cxn ang="0">
                    <a:pos x="T0" y="T1"/>
                  </a:cxn>
                  <a:cxn ang="0">
                    <a:pos x="T2" y="T3"/>
                  </a:cxn>
                  <a:cxn ang="0">
                    <a:pos x="T4" y="T5"/>
                  </a:cxn>
                </a:cxnLst>
                <a:rect l="0" t="0" r="r" b="b"/>
                <a:pathLst>
                  <a:path w="482" h="482">
                    <a:moveTo>
                      <a:pt x="0" y="482"/>
                    </a:moveTo>
                    <a:lnTo>
                      <a:pt x="480" y="0"/>
                    </a:lnTo>
                    <a:lnTo>
                      <a:pt x="4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8" name="Freeform 742"/>
              <p:cNvSpPr>
                <a:spLocks/>
              </p:cNvSpPr>
              <p:nvPr/>
            </p:nvSpPr>
            <p:spPr bwMode="auto">
              <a:xfrm>
                <a:off x="3242" y="2819"/>
                <a:ext cx="55" cy="52"/>
              </a:xfrm>
              <a:custGeom>
                <a:avLst/>
                <a:gdLst>
                  <a:gd name="T0" fmla="*/ 0 w 256"/>
                  <a:gd name="T1" fmla="*/ 255 h 255"/>
                  <a:gd name="T2" fmla="*/ 254 w 256"/>
                  <a:gd name="T3" fmla="*/ 0 h 255"/>
                  <a:gd name="T4" fmla="*/ 256 w 256"/>
                  <a:gd name="T5" fmla="*/ 0 h 255"/>
                </a:gdLst>
                <a:ahLst/>
                <a:cxnLst>
                  <a:cxn ang="0">
                    <a:pos x="T0" y="T1"/>
                  </a:cxn>
                  <a:cxn ang="0">
                    <a:pos x="T2" y="T3"/>
                  </a:cxn>
                  <a:cxn ang="0">
                    <a:pos x="T4" y="T5"/>
                  </a:cxn>
                </a:cxnLst>
                <a:rect l="0" t="0" r="r" b="b"/>
                <a:pathLst>
                  <a:path w="256" h="255">
                    <a:moveTo>
                      <a:pt x="0" y="255"/>
                    </a:moveTo>
                    <a:lnTo>
                      <a:pt x="254" y="0"/>
                    </a:lnTo>
                    <a:lnTo>
                      <a:pt x="2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19" name="Freeform 743"/>
              <p:cNvSpPr>
                <a:spLocks/>
              </p:cNvSpPr>
              <p:nvPr/>
            </p:nvSpPr>
            <p:spPr bwMode="auto">
              <a:xfrm>
                <a:off x="3290" y="2866"/>
                <a:ext cx="7" cy="5"/>
              </a:xfrm>
              <a:custGeom>
                <a:avLst/>
                <a:gdLst>
                  <a:gd name="T0" fmla="*/ 0 w 29"/>
                  <a:gd name="T1" fmla="*/ 28 h 28"/>
                  <a:gd name="T2" fmla="*/ 27 w 29"/>
                  <a:gd name="T3" fmla="*/ 0 h 28"/>
                  <a:gd name="T4" fmla="*/ 29 w 29"/>
                  <a:gd name="T5" fmla="*/ 0 h 28"/>
                </a:gdLst>
                <a:ahLst/>
                <a:cxnLst>
                  <a:cxn ang="0">
                    <a:pos x="T0" y="T1"/>
                  </a:cxn>
                  <a:cxn ang="0">
                    <a:pos x="T2" y="T3"/>
                  </a:cxn>
                  <a:cxn ang="0">
                    <a:pos x="T4" y="T5"/>
                  </a:cxn>
                </a:cxnLst>
                <a:rect l="0" t="0" r="r" b="b"/>
                <a:pathLst>
                  <a:path w="29" h="28">
                    <a:moveTo>
                      <a:pt x="0" y="28"/>
                    </a:moveTo>
                    <a:lnTo>
                      <a:pt x="27" y="0"/>
                    </a:lnTo>
                    <a:lnTo>
                      <a:pt x="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0" name="Freeform 744"/>
              <p:cNvSpPr>
                <a:spLocks/>
              </p:cNvSpPr>
              <p:nvPr/>
            </p:nvSpPr>
            <p:spPr bwMode="auto">
              <a:xfrm>
                <a:off x="2809" y="663"/>
                <a:ext cx="41" cy="43"/>
              </a:xfrm>
              <a:custGeom>
                <a:avLst/>
                <a:gdLst>
                  <a:gd name="T0" fmla="*/ 0 w 200"/>
                  <a:gd name="T1" fmla="*/ 199 h 199"/>
                  <a:gd name="T2" fmla="*/ 199 w 200"/>
                  <a:gd name="T3" fmla="*/ 0 h 199"/>
                  <a:gd name="T4" fmla="*/ 200 w 200"/>
                  <a:gd name="T5" fmla="*/ 0 h 199"/>
                </a:gdLst>
                <a:ahLst/>
                <a:cxnLst>
                  <a:cxn ang="0">
                    <a:pos x="T0" y="T1"/>
                  </a:cxn>
                  <a:cxn ang="0">
                    <a:pos x="T2" y="T3"/>
                  </a:cxn>
                  <a:cxn ang="0">
                    <a:pos x="T4" y="T5"/>
                  </a:cxn>
                </a:cxnLst>
                <a:rect l="0" t="0" r="r" b="b"/>
                <a:pathLst>
                  <a:path w="200" h="199">
                    <a:moveTo>
                      <a:pt x="0" y="199"/>
                    </a:moveTo>
                    <a:lnTo>
                      <a:pt x="199" y="0"/>
                    </a:lnTo>
                    <a:lnTo>
                      <a:pt x="2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1" name="Freeform 745"/>
              <p:cNvSpPr>
                <a:spLocks/>
              </p:cNvSpPr>
              <p:nvPr/>
            </p:nvSpPr>
            <p:spPr bwMode="auto">
              <a:xfrm>
                <a:off x="2837" y="628"/>
                <a:ext cx="98" cy="98"/>
              </a:xfrm>
              <a:custGeom>
                <a:avLst/>
                <a:gdLst>
                  <a:gd name="T0" fmla="*/ 0 w 461"/>
                  <a:gd name="T1" fmla="*/ 460 h 460"/>
                  <a:gd name="T2" fmla="*/ 459 w 461"/>
                  <a:gd name="T3" fmla="*/ 0 h 460"/>
                  <a:gd name="T4" fmla="*/ 461 w 461"/>
                  <a:gd name="T5" fmla="*/ 0 h 460"/>
                </a:gdLst>
                <a:ahLst/>
                <a:cxnLst>
                  <a:cxn ang="0">
                    <a:pos x="T0" y="T1"/>
                  </a:cxn>
                  <a:cxn ang="0">
                    <a:pos x="T2" y="T3"/>
                  </a:cxn>
                  <a:cxn ang="0">
                    <a:pos x="T4" y="T5"/>
                  </a:cxn>
                </a:cxnLst>
                <a:rect l="0" t="0" r="r" b="b"/>
                <a:pathLst>
                  <a:path w="461" h="460">
                    <a:moveTo>
                      <a:pt x="0" y="460"/>
                    </a:moveTo>
                    <a:lnTo>
                      <a:pt x="459" y="0"/>
                    </a:lnTo>
                    <a:lnTo>
                      <a:pt x="4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2" name="Freeform 746"/>
              <p:cNvSpPr>
                <a:spLocks/>
              </p:cNvSpPr>
              <p:nvPr/>
            </p:nvSpPr>
            <p:spPr bwMode="auto">
              <a:xfrm>
                <a:off x="2867" y="614"/>
                <a:ext cx="129" cy="129"/>
              </a:xfrm>
              <a:custGeom>
                <a:avLst/>
                <a:gdLst>
                  <a:gd name="T0" fmla="*/ 0 w 604"/>
                  <a:gd name="T1" fmla="*/ 603 h 603"/>
                  <a:gd name="T2" fmla="*/ 602 w 604"/>
                  <a:gd name="T3" fmla="*/ 0 h 603"/>
                  <a:gd name="T4" fmla="*/ 604 w 604"/>
                  <a:gd name="T5" fmla="*/ 0 h 603"/>
                </a:gdLst>
                <a:ahLst/>
                <a:cxnLst>
                  <a:cxn ang="0">
                    <a:pos x="T0" y="T1"/>
                  </a:cxn>
                  <a:cxn ang="0">
                    <a:pos x="T2" y="T3"/>
                  </a:cxn>
                  <a:cxn ang="0">
                    <a:pos x="T4" y="T5"/>
                  </a:cxn>
                </a:cxnLst>
                <a:rect l="0" t="0" r="r" b="b"/>
                <a:pathLst>
                  <a:path w="604" h="603">
                    <a:moveTo>
                      <a:pt x="0" y="603"/>
                    </a:moveTo>
                    <a:lnTo>
                      <a:pt x="602"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3" name="Freeform 747"/>
              <p:cNvSpPr>
                <a:spLocks/>
              </p:cNvSpPr>
              <p:nvPr/>
            </p:nvSpPr>
            <p:spPr bwMode="auto">
              <a:xfrm>
                <a:off x="2901" y="611"/>
                <a:ext cx="146" cy="146"/>
              </a:xfrm>
              <a:custGeom>
                <a:avLst/>
                <a:gdLst>
                  <a:gd name="T0" fmla="*/ 0 w 691"/>
                  <a:gd name="T1" fmla="*/ 690 h 690"/>
                  <a:gd name="T2" fmla="*/ 690 w 691"/>
                  <a:gd name="T3" fmla="*/ 0 h 690"/>
                  <a:gd name="T4" fmla="*/ 691 w 691"/>
                  <a:gd name="T5" fmla="*/ 0 h 690"/>
                </a:gdLst>
                <a:ahLst/>
                <a:cxnLst>
                  <a:cxn ang="0">
                    <a:pos x="T0" y="T1"/>
                  </a:cxn>
                  <a:cxn ang="0">
                    <a:pos x="T2" y="T3"/>
                  </a:cxn>
                  <a:cxn ang="0">
                    <a:pos x="T4" y="T5"/>
                  </a:cxn>
                </a:cxnLst>
                <a:rect l="0" t="0" r="r" b="b"/>
                <a:pathLst>
                  <a:path w="691" h="690">
                    <a:moveTo>
                      <a:pt x="0" y="690"/>
                    </a:moveTo>
                    <a:lnTo>
                      <a:pt x="690" y="0"/>
                    </a:lnTo>
                    <a:lnTo>
                      <a:pt x="6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4" name="Freeform 748"/>
              <p:cNvSpPr>
                <a:spLocks/>
              </p:cNvSpPr>
              <p:nvPr/>
            </p:nvSpPr>
            <p:spPr bwMode="auto">
              <a:xfrm>
                <a:off x="2937" y="614"/>
                <a:ext cx="156" cy="156"/>
              </a:xfrm>
              <a:custGeom>
                <a:avLst/>
                <a:gdLst>
                  <a:gd name="T0" fmla="*/ 0 w 736"/>
                  <a:gd name="T1" fmla="*/ 735 h 735"/>
                  <a:gd name="T2" fmla="*/ 735 w 736"/>
                  <a:gd name="T3" fmla="*/ 0 h 735"/>
                  <a:gd name="T4" fmla="*/ 736 w 736"/>
                  <a:gd name="T5" fmla="*/ 0 h 735"/>
                </a:gdLst>
                <a:ahLst/>
                <a:cxnLst>
                  <a:cxn ang="0">
                    <a:pos x="T0" y="T1"/>
                  </a:cxn>
                  <a:cxn ang="0">
                    <a:pos x="T2" y="T3"/>
                  </a:cxn>
                  <a:cxn ang="0">
                    <a:pos x="T4" y="T5"/>
                  </a:cxn>
                </a:cxnLst>
                <a:rect l="0" t="0" r="r" b="b"/>
                <a:pathLst>
                  <a:path w="736" h="735">
                    <a:moveTo>
                      <a:pt x="0" y="735"/>
                    </a:moveTo>
                    <a:lnTo>
                      <a:pt x="735" y="0"/>
                    </a:lnTo>
                    <a:lnTo>
                      <a:pt x="7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5" name="Freeform 749"/>
              <p:cNvSpPr>
                <a:spLocks/>
              </p:cNvSpPr>
              <p:nvPr/>
            </p:nvSpPr>
            <p:spPr bwMode="auto">
              <a:xfrm>
                <a:off x="2976" y="621"/>
                <a:ext cx="158" cy="158"/>
              </a:xfrm>
              <a:custGeom>
                <a:avLst/>
                <a:gdLst>
                  <a:gd name="T0" fmla="*/ 0 w 746"/>
                  <a:gd name="T1" fmla="*/ 746 h 746"/>
                  <a:gd name="T2" fmla="*/ 745 w 746"/>
                  <a:gd name="T3" fmla="*/ 0 h 746"/>
                  <a:gd name="T4" fmla="*/ 746 w 746"/>
                  <a:gd name="T5" fmla="*/ 0 h 746"/>
                </a:gdLst>
                <a:ahLst/>
                <a:cxnLst>
                  <a:cxn ang="0">
                    <a:pos x="T0" y="T1"/>
                  </a:cxn>
                  <a:cxn ang="0">
                    <a:pos x="T2" y="T3"/>
                  </a:cxn>
                  <a:cxn ang="0">
                    <a:pos x="T4" y="T5"/>
                  </a:cxn>
                </a:cxnLst>
                <a:rect l="0" t="0" r="r" b="b"/>
                <a:pathLst>
                  <a:path w="746" h="746">
                    <a:moveTo>
                      <a:pt x="0" y="746"/>
                    </a:moveTo>
                    <a:lnTo>
                      <a:pt x="745" y="0"/>
                    </a:lnTo>
                    <a:lnTo>
                      <a:pt x="7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6" name="Freeform 750"/>
              <p:cNvSpPr>
                <a:spLocks/>
              </p:cNvSpPr>
              <p:nvPr/>
            </p:nvSpPr>
            <p:spPr bwMode="auto">
              <a:xfrm>
                <a:off x="3018" y="631"/>
                <a:ext cx="153" cy="153"/>
              </a:xfrm>
              <a:custGeom>
                <a:avLst/>
                <a:gdLst>
                  <a:gd name="T0" fmla="*/ 0 w 724"/>
                  <a:gd name="T1" fmla="*/ 723 h 723"/>
                  <a:gd name="T2" fmla="*/ 723 w 724"/>
                  <a:gd name="T3" fmla="*/ 0 h 723"/>
                  <a:gd name="T4" fmla="*/ 724 w 724"/>
                  <a:gd name="T5" fmla="*/ 0 h 723"/>
                </a:gdLst>
                <a:ahLst/>
                <a:cxnLst>
                  <a:cxn ang="0">
                    <a:pos x="T0" y="T1"/>
                  </a:cxn>
                  <a:cxn ang="0">
                    <a:pos x="T2" y="T3"/>
                  </a:cxn>
                  <a:cxn ang="0">
                    <a:pos x="T4" y="T5"/>
                  </a:cxn>
                </a:cxnLst>
                <a:rect l="0" t="0" r="r" b="b"/>
                <a:pathLst>
                  <a:path w="724" h="723">
                    <a:moveTo>
                      <a:pt x="0" y="723"/>
                    </a:moveTo>
                    <a:lnTo>
                      <a:pt x="723" y="0"/>
                    </a:lnTo>
                    <a:lnTo>
                      <a:pt x="7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7" name="Freeform 751"/>
              <p:cNvSpPr>
                <a:spLocks/>
              </p:cNvSpPr>
              <p:nvPr/>
            </p:nvSpPr>
            <p:spPr bwMode="auto">
              <a:xfrm>
                <a:off x="3066" y="645"/>
                <a:ext cx="141" cy="141"/>
              </a:xfrm>
              <a:custGeom>
                <a:avLst/>
                <a:gdLst>
                  <a:gd name="T0" fmla="*/ 0 w 665"/>
                  <a:gd name="T1" fmla="*/ 665 h 665"/>
                  <a:gd name="T2" fmla="*/ 664 w 665"/>
                  <a:gd name="T3" fmla="*/ 0 h 665"/>
                  <a:gd name="T4" fmla="*/ 665 w 665"/>
                  <a:gd name="T5" fmla="*/ 0 h 665"/>
                </a:gdLst>
                <a:ahLst/>
                <a:cxnLst>
                  <a:cxn ang="0">
                    <a:pos x="T0" y="T1"/>
                  </a:cxn>
                  <a:cxn ang="0">
                    <a:pos x="T2" y="T3"/>
                  </a:cxn>
                  <a:cxn ang="0">
                    <a:pos x="T4" y="T5"/>
                  </a:cxn>
                </a:cxnLst>
                <a:rect l="0" t="0" r="r" b="b"/>
                <a:pathLst>
                  <a:path w="665" h="665">
                    <a:moveTo>
                      <a:pt x="0" y="665"/>
                    </a:moveTo>
                    <a:lnTo>
                      <a:pt x="664" y="0"/>
                    </a:lnTo>
                    <a:lnTo>
                      <a:pt x="6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8" name="Freeform 752"/>
              <p:cNvSpPr>
                <a:spLocks/>
              </p:cNvSpPr>
              <p:nvPr/>
            </p:nvSpPr>
            <p:spPr bwMode="auto">
              <a:xfrm>
                <a:off x="3120" y="660"/>
                <a:ext cx="119" cy="119"/>
              </a:xfrm>
              <a:custGeom>
                <a:avLst/>
                <a:gdLst>
                  <a:gd name="T0" fmla="*/ 0 w 561"/>
                  <a:gd name="T1" fmla="*/ 561 h 561"/>
                  <a:gd name="T2" fmla="*/ 560 w 561"/>
                  <a:gd name="T3" fmla="*/ 0 h 561"/>
                  <a:gd name="T4" fmla="*/ 561 w 561"/>
                  <a:gd name="T5" fmla="*/ 0 h 561"/>
                </a:gdLst>
                <a:ahLst/>
                <a:cxnLst>
                  <a:cxn ang="0">
                    <a:pos x="T0" y="T1"/>
                  </a:cxn>
                  <a:cxn ang="0">
                    <a:pos x="T2" y="T3"/>
                  </a:cxn>
                  <a:cxn ang="0">
                    <a:pos x="T4" y="T5"/>
                  </a:cxn>
                </a:cxnLst>
                <a:rect l="0" t="0" r="r" b="b"/>
                <a:pathLst>
                  <a:path w="561" h="561">
                    <a:moveTo>
                      <a:pt x="0" y="561"/>
                    </a:moveTo>
                    <a:lnTo>
                      <a:pt x="560" y="0"/>
                    </a:lnTo>
                    <a:lnTo>
                      <a:pt x="5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29" name="Freeform 753"/>
              <p:cNvSpPr>
                <a:spLocks/>
              </p:cNvSpPr>
              <p:nvPr/>
            </p:nvSpPr>
            <p:spPr bwMode="auto">
              <a:xfrm>
                <a:off x="3186" y="679"/>
                <a:ext cx="84" cy="81"/>
              </a:xfrm>
              <a:custGeom>
                <a:avLst/>
                <a:gdLst>
                  <a:gd name="T0" fmla="*/ 0 w 389"/>
                  <a:gd name="T1" fmla="*/ 388 h 388"/>
                  <a:gd name="T2" fmla="*/ 388 w 389"/>
                  <a:gd name="T3" fmla="*/ 0 h 388"/>
                  <a:gd name="T4" fmla="*/ 389 w 389"/>
                  <a:gd name="T5" fmla="*/ 0 h 388"/>
                </a:gdLst>
                <a:ahLst/>
                <a:cxnLst>
                  <a:cxn ang="0">
                    <a:pos x="T0" y="T1"/>
                  </a:cxn>
                  <a:cxn ang="0">
                    <a:pos x="T2" y="T3"/>
                  </a:cxn>
                  <a:cxn ang="0">
                    <a:pos x="T4" y="T5"/>
                  </a:cxn>
                </a:cxnLst>
                <a:rect l="0" t="0" r="r" b="b"/>
                <a:pathLst>
                  <a:path w="389" h="388">
                    <a:moveTo>
                      <a:pt x="0" y="388"/>
                    </a:moveTo>
                    <a:lnTo>
                      <a:pt x="388" y="0"/>
                    </a:lnTo>
                    <a:lnTo>
                      <a:pt x="3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0" name="Freeform 754"/>
              <p:cNvSpPr>
                <a:spLocks/>
              </p:cNvSpPr>
              <p:nvPr/>
            </p:nvSpPr>
            <p:spPr bwMode="auto">
              <a:xfrm>
                <a:off x="2809" y="663"/>
                <a:ext cx="41" cy="43"/>
              </a:xfrm>
              <a:custGeom>
                <a:avLst/>
                <a:gdLst>
                  <a:gd name="T0" fmla="*/ 0 w 200"/>
                  <a:gd name="T1" fmla="*/ 199 h 199"/>
                  <a:gd name="T2" fmla="*/ 199 w 200"/>
                  <a:gd name="T3" fmla="*/ 0 h 199"/>
                  <a:gd name="T4" fmla="*/ 200 w 200"/>
                  <a:gd name="T5" fmla="*/ 0 h 199"/>
                </a:gdLst>
                <a:ahLst/>
                <a:cxnLst>
                  <a:cxn ang="0">
                    <a:pos x="T0" y="T1"/>
                  </a:cxn>
                  <a:cxn ang="0">
                    <a:pos x="T2" y="T3"/>
                  </a:cxn>
                  <a:cxn ang="0">
                    <a:pos x="T4" y="T5"/>
                  </a:cxn>
                </a:cxnLst>
                <a:rect l="0" t="0" r="r" b="b"/>
                <a:pathLst>
                  <a:path w="200" h="199">
                    <a:moveTo>
                      <a:pt x="0" y="199"/>
                    </a:moveTo>
                    <a:lnTo>
                      <a:pt x="199" y="0"/>
                    </a:lnTo>
                    <a:lnTo>
                      <a:pt x="2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1" name="Freeform 755"/>
              <p:cNvSpPr>
                <a:spLocks/>
              </p:cNvSpPr>
              <p:nvPr/>
            </p:nvSpPr>
            <p:spPr bwMode="auto">
              <a:xfrm>
                <a:off x="2837" y="628"/>
                <a:ext cx="98" cy="98"/>
              </a:xfrm>
              <a:custGeom>
                <a:avLst/>
                <a:gdLst>
                  <a:gd name="T0" fmla="*/ 0 w 461"/>
                  <a:gd name="T1" fmla="*/ 460 h 460"/>
                  <a:gd name="T2" fmla="*/ 459 w 461"/>
                  <a:gd name="T3" fmla="*/ 0 h 460"/>
                  <a:gd name="T4" fmla="*/ 461 w 461"/>
                  <a:gd name="T5" fmla="*/ 0 h 460"/>
                </a:gdLst>
                <a:ahLst/>
                <a:cxnLst>
                  <a:cxn ang="0">
                    <a:pos x="T0" y="T1"/>
                  </a:cxn>
                  <a:cxn ang="0">
                    <a:pos x="T2" y="T3"/>
                  </a:cxn>
                  <a:cxn ang="0">
                    <a:pos x="T4" y="T5"/>
                  </a:cxn>
                </a:cxnLst>
                <a:rect l="0" t="0" r="r" b="b"/>
                <a:pathLst>
                  <a:path w="461" h="460">
                    <a:moveTo>
                      <a:pt x="0" y="460"/>
                    </a:moveTo>
                    <a:lnTo>
                      <a:pt x="459" y="0"/>
                    </a:lnTo>
                    <a:lnTo>
                      <a:pt x="4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2" name="Freeform 756"/>
              <p:cNvSpPr>
                <a:spLocks/>
              </p:cNvSpPr>
              <p:nvPr/>
            </p:nvSpPr>
            <p:spPr bwMode="auto">
              <a:xfrm>
                <a:off x="2867" y="614"/>
                <a:ext cx="129" cy="129"/>
              </a:xfrm>
              <a:custGeom>
                <a:avLst/>
                <a:gdLst>
                  <a:gd name="T0" fmla="*/ 0 w 604"/>
                  <a:gd name="T1" fmla="*/ 603 h 603"/>
                  <a:gd name="T2" fmla="*/ 602 w 604"/>
                  <a:gd name="T3" fmla="*/ 0 h 603"/>
                  <a:gd name="T4" fmla="*/ 604 w 604"/>
                  <a:gd name="T5" fmla="*/ 0 h 603"/>
                </a:gdLst>
                <a:ahLst/>
                <a:cxnLst>
                  <a:cxn ang="0">
                    <a:pos x="T0" y="T1"/>
                  </a:cxn>
                  <a:cxn ang="0">
                    <a:pos x="T2" y="T3"/>
                  </a:cxn>
                  <a:cxn ang="0">
                    <a:pos x="T4" y="T5"/>
                  </a:cxn>
                </a:cxnLst>
                <a:rect l="0" t="0" r="r" b="b"/>
                <a:pathLst>
                  <a:path w="604" h="603">
                    <a:moveTo>
                      <a:pt x="0" y="603"/>
                    </a:moveTo>
                    <a:lnTo>
                      <a:pt x="602" y="0"/>
                    </a:lnTo>
                    <a:lnTo>
                      <a:pt x="6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3" name="Freeform 757"/>
              <p:cNvSpPr>
                <a:spLocks/>
              </p:cNvSpPr>
              <p:nvPr/>
            </p:nvSpPr>
            <p:spPr bwMode="auto">
              <a:xfrm>
                <a:off x="2901" y="611"/>
                <a:ext cx="146" cy="146"/>
              </a:xfrm>
              <a:custGeom>
                <a:avLst/>
                <a:gdLst>
                  <a:gd name="T0" fmla="*/ 0 w 691"/>
                  <a:gd name="T1" fmla="*/ 690 h 690"/>
                  <a:gd name="T2" fmla="*/ 690 w 691"/>
                  <a:gd name="T3" fmla="*/ 0 h 690"/>
                  <a:gd name="T4" fmla="*/ 691 w 691"/>
                  <a:gd name="T5" fmla="*/ 0 h 690"/>
                </a:gdLst>
                <a:ahLst/>
                <a:cxnLst>
                  <a:cxn ang="0">
                    <a:pos x="T0" y="T1"/>
                  </a:cxn>
                  <a:cxn ang="0">
                    <a:pos x="T2" y="T3"/>
                  </a:cxn>
                  <a:cxn ang="0">
                    <a:pos x="T4" y="T5"/>
                  </a:cxn>
                </a:cxnLst>
                <a:rect l="0" t="0" r="r" b="b"/>
                <a:pathLst>
                  <a:path w="691" h="690">
                    <a:moveTo>
                      <a:pt x="0" y="690"/>
                    </a:moveTo>
                    <a:lnTo>
                      <a:pt x="690" y="0"/>
                    </a:lnTo>
                    <a:lnTo>
                      <a:pt x="6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4" name="Freeform 758"/>
              <p:cNvSpPr>
                <a:spLocks/>
              </p:cNvSpPr>
              <p:nvPr/>
            </p:nvSpPr>
            <p:spPr bwMode="auto">
              <a:xfrm>
                <a:off x="2937" y="614"/>
                <a:ext cx="156" cy="156"/>
              </a:xfrm>
              <a:custGeom>
                <a:avLst/>
                <a:gdLst>
                  <a:gd name="T0" fmla="*/ 0 w 736"/>
                  <a:gd name="T1" fmla="*/ 735 h 735"/>
                  <a:gd name="T2" fmla="*/ 735 w 736"/>
                  <a:gd name="T3" fmla="*/ 0 h 735"/>
                  <a:gd name="T4" fmla="*/ 736 w 736"/>
                  <a:gd name="T5" fmla="*/ 0 h 735"/>
                </a:gdLst>
                <a:ahLst/>
                <a:cxnLst>
                  <a:cxn ang="0">
                    <a:pos x="T0" y="T1"/>
                  </a:cxn>
                  <a:cxn ang="0">
                    <a:pos x="T2" y="T3"/>
                  </a:cxn>
                  <a:cxn ang="0">
                    <a:pos x="T4" y="T5"/>
                  </a:cxn>
                </a:cxnLst>
                <a:rect l="0" t="0" r="r" b="b"/>
                <a:pathLst>
                  <a:path w="736" h="735">
                    <a:moveTo>
                      <a:pt x="0" y="735"/>
                    </a:moveTo>
                    <a:lnTo>
                      <a:pt x="735" y="0"/>
                    </a:lnTo>
                    <a:lnTo>
                      <a:pt x="7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5" name="Freeform 759"/>
              <p:cNvSpPr>
                <a:spLocks/>
              </p:cNvSpPr>
              <p:nvPr/>
            </p:nvSpPr>
            <p:spPr bwMode="auto">
              <a:xfrm>
                <a:off x="2976" y="621"/>
                <a:ext cx="158" cy="158"/>
              </a:xfrm>
              <a:custGeom>
                <a:avLst/>
                <a:gdLst>
                  <a:gd name="T0" fmla="*/ 0 w 746"/>
                  <a:gd name="T1" fmla="*/ 746 h 746"/>
                  <a:gd name="T2" fmla="*/ 745 w 746"/>
                  <a:gd name="T3" fmla="*/ 0 h 746"/>
                  <a:gd name="T4" fmla="*/ 746 w 746"/>
                  <a:gd name="T5" fmla="*/ 0 h 746"/>
                </a:gdLst>
                <a:ahLst/>
                <a:cxnLst>
                  <a:cxn ang="0">
                    <a:pos x="T0" y="T1"/>
                  </a:cxn>
                  <a:cxn ang="0">
                    <a:pos x="T2" y="T3"/>
                  </a:cxn>
                  <a:cxn ang="0">
                    <a:pos x="T4" y="T5"/>
                  </a:cxn>
                </a:cxnLst>
                <a:rect l="0" t="0" r="r" b="b"/>
                <a:pathLst>
                  <a:path w="746" h="746">
                    <a:moveTo>
                      <a:pt x="0" y="746"/>
                    </a:moveTo>
                    <a:lnTo>
                      <a:pt x="745" y="0"/>
                    </a:lnTo>
                    <a:lnTo>
                      <a:pt x="7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6" name="Freeform 760"/>
              <p:cNvSpPr>
                <a:spLocks/>
              </p:cNvSpPr>
              <p:nvPr/>
            </p:nvSpPr>
            <p:spPr bwMode="auto">
              <a:xfrm>
                <a:off x="3018" y="631"/>
                <a:ext cx="153" cy="153"/>
              </a:xfrm>
              <a:custGeom>
                <a:avLst/>
                <a:gdLst>
                  <a:gd name="T0" fmla="*/ 0 w 724"/>
                  <a:gd name="T1" fmla="*/ 723 h 723"/>
                  <a:gd name="T2" fmla="*/ 723 w 724"/>
                  <a:gd name="T3" fmla="*/ 0 h 723"/>
                  <a:gd name="T4" fmla="*/ 724 w 724"/>
                  <a:gd name="T5" fmla="*/ 0 h 723"/>
                </a:gdLst>
                <a:ahLst/>
                <a:cxnLst>
                  <a:cxn ang="0">
                    <a:pos x="T0" y="T1"/>
                  </a:cxn>
                  <a:cxn ang="0">
                    <a:pos x="T2" y="T3"/>
                  </a:cxn>
                  <a:cxn ang="0">
                    <a:pos x="T4" y="T5"/>
                  </a:cxn>
                </a:cxnLst>
                <a:rect l="0" t="0" r="r" b="b"/>
                <a:pathLst>
                  <a:path w="724" h="723">
                    <a:moveTo>
                      <a:pt x="0" y="723"/>
                    </a:moveTo>
                    <a:lnTo>
                      <a:pt x="723" y="0"/>
                    </a:lnTo>
                    <a:lnTo>
                      <a:pt x="7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7" name="Freeform 761"/>
              <p:cNvSpPr>
                <a:spLocks/>
              </p:cNvSpPr>
              <p:nvPr/>
            </p:nvSpPr>
            <p:spPr bwMode="auto">
              <a:xfrm>
                <a:off x="3066" y="645"/>
                <a:ext cx="141" cy="141"/>
              </a:xfrm>
              <a:custGeom>
                <a:avLst/>
                <a:gdLst>
                  <a:gd name="T0" fmla="*/ 0 w 665"/>
                  <a:gd name="T1" fmla="*/ 665 h 665"/>
                  <a:gd name="T2" fmla="*/ 664 w 665"/>
                  <a:gd name="T3" fmla="*/ 0 h 665"/>
                  <a:gd name="T4" fmla="*/ 665 w 665"/>
                  <a:gd name="T5" fmla="*/ 0 h 665"/>
                </a:gdLst>
                <a:ahLst/>
                <a:cxnLst>
                  <a:cxn ang="0">
                    <a:pos x="T0" y="T1"/>
                  </a:cxn>
                  <a:cxn ang="0">
                    <a:pos x="T2" y="T3"/>
                  </a:cxn>
                  <a:cxn ang="0">
                    <a:pos x="T4" y="T5"/>
                  </a:cxn>
                </a:cxnLst>
                <a:rect l="0" t="0" r="r" b="b"/>
                <a:pathLst>
                  <a:path w="665" h="665">
                    <a:moveTo>
                      <a:pt x="0" y="665"/>
                    </a:moveTo>
                    <a:lnTo>
                      <a:pt x="664" y="0"/>
                    </a:lnTo>
                    <a:lnTo>
                      <a:pt x="6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8" name="Freeform 762"/>
              <p:cNvSpPr>
                <a:spLocks/>
              </p:cNvSpPr>
              <p:nvPr/>
            </p:nvSpPr>
            <p:spPr bwMode="auto">
              <a:xfrm>
                <a:off x="3120" y="660"/>
                <a:ext cx="119" cy="119"/>
              </a:xfrm>
              <a:custGeom>
                <a:avLst/>
                <a:gdLst>
                  <a:gd name="T0" fmla="*/ 0 w 561"/>
                  <a:gd name="T1" fmla="*/ 561 h 561"/>
                  <a:gd name="T2" fmla="*/ 560 w 561"/>
                  <a:gd name="T3" fmla="*/ 0 h 561"/>
                  <a:gd name="T4" fmla="*/ 561 w 561"/>
                  <a:gd name="T5" fmla="*/ 0 h 561"/>
                </a:gdLst>
                <a:ahLst/>
                <a:cxnLst>
                  <a:cxn ang="0">
                    <a:pos x="T0" y="T1"/>
                  </a:cxn>
                  <a:cxn ang="0">
                    <a:pos x="T2" y="T3"/>
                  </a:cxn>
                  <a:cxn ang="0">
                    <a:pos x="T4" y="T5"/>
                  </a:cxn>
                </a:cxnLst>
                <a:rect l="0" t="0" r="r" b="b"/>
                <a:pathLst>
                  <a:path w="561" h="561">
                    <a:moveTo>
                      <a:pt x="0" y="561"/>
                    </a:moveTo>
                    <a:lnTo>
                      <a:pt x="560" y="0"/>
                    </a:lnTo>
                    <a:lnTo>
                      <a:pt x="5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339" name="Freeform 763"/>
              <p:cNvSpPr>
                <a:spLocks/>
              </p:cNvSpPr>
              <p:nvPr/>
            </p:nvSpPr>
            <p:spPr bwMode="auto">
              <a:xfrm>
                <a:off x="3186" y="679"/>
                <a:ext cx="84" cy="81"/>
              </a:xfrm>
              <a:custGeom>
                <a:avLst/>
                <a:gdLst>
                  <a:gd name="T0" fmla="*/ 0 w 389"/>
                  <a:gd name="T1" fmla="*/ 388 h 388"/>
                  <a:gd name="T2" fmla="*/ 388 w 389"/>
                  <a:gd name="T3" fmla="*/ 0 h 388"/>
                  <a:gd name="T4" fmla="*/ 389 w 389"/>
                  <a:gd name="T5" fmla="*/ 0 h 388"/>
                </a:gdLst>
                <a:ahLst/>
                <a:cxnLst>
                  <a:cxn ang="0">
                    <a:pos x="T0" y="T1"/>
                  </a:cxn>
                  <a:cxn ang="0">
                    <a:pos x="T2" y="T3"/>
                  </a:cxn>
                  <a:cxn ang="0">
                    <a:pos x="T4" y="T5"/>
                  </a:cxn>
                </a:cxnLst>
                <a:rect l="0" t="0" r="r" b="b"/>
                <a:pathLst>
                  <a:path w="389" h="388">
                    <a:moveTo>
                      <a:pt x="0" y="388"/>
                    </a:moveTo>
                    <a:lnTo>
                      <a:pt x="388" y="0"/>
                    </a:lnTo>
                    <a:lnTo>
                      <a:pt x="3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grpSp>
      <p:sp>
        <p:nvSpPr>
          <p:cNvPr id="25340" name="Text Box 764"/>
          <p:cNvSpPr txBox="1">
            <a:spLocks noChangeArrowheads="1"/>
          </p:cNvSpPr>
          <p:nvPr/>
        </p:nvSpPr>
        <p:spPr bwMode="auto">
          <a:xfrm>
            <a:off x="2743200" y="4191000"/>
            <a:ext cx="7543800" cy="579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200" i="0">
                <a:solidFill>
                  <a:schemeClr val="bg1"/>
                </a:solidFill>
                <a:effectLst>
                  <a:outerShdw blurRad="38100" dist="38100" dir="2700000" algn="tl">
                    <a:srgbClr val="808080"/>
                  </a:outerShdw>
                </a:effectLst>
                <a:latin typeface="Times New Roman" pitchFamily="18" charset="0"/>
              </a:rPr>
              <a:t>FOOT STEP BEARING</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4" name="Freeform 4"/>
          <p:cNvSpPr>
            <a:spLocks/>
          </p:cNvSpPr>
          <p:nvPr/>
        </p:nvSpPr>
        <p:spPr bwMode="auto">
          <a:xfrm>
            <a:off x="434975" y="5080000"/>
            <a:ext cx="8270875" cy="3175"/>
          </a:xfrm>
          <a:custGeom>
            <a:avLst/>
            <a:gdLst>
              <a:gd name="T0" fmla="*/ 0 w 22667"/>
              <a:gd name="T1" fmla="*/ 22666 w 22667"/>
              <a:gd name="T2" fmla="*/ 22667 w 22667"/>
            </a:gdLst>
            <a:ahLst/>
            <a:cxnLst>
              <a:cxn ang="0">
                <a:pos x="T0" y="0"/>
              </a:cxn>
              <a:cxn ang="0">
                <a:pos x="T1" y="0"/>
              </a:cxn>
              <a:cxn ang="0">
                <a:pos x="T2" y="0"/>
              </a:cxn>
            </a:cxnLst>
            <a:rect l="0" t="0" r="r" b="b"/>
            <a:pathLst>
              <a:path w="22667">
                <a:moveTo>
                  <a:pt x="0" y="0"/>
                </a:moveTo>
                <a:lnTo>
                  <a:pt x="22666" y="0"/>
                </a:lnTo>
                <a:lnTo>
                  <a:pt x="226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05" name="Freeform 5"/>
          <p:cNvSpPr>
            <a:spLocks/>
          </p:cNvSpPr>
          <p:nvPr/>
        </p:nvSpPr>
        <p:spPr bwMode="auto">
          <a:xfrm>
            <a:off x="4570413" y="1220788"/>
            <a:ext cx="3175" cy="3859212"/>
          </a:xfrm>
          <a:custGeom>
            <a:avLst/>
            <a:gdLst>
              <a:gd name="T0" fmla="*/ 0 w 1"/>
              <a:gd name="T1" fmla="*/ 10585 h 10585"/>
              <a:gd name="T2" fmla="*/ 0 w 1"/>
              <a:gd name="T3" fmla="*/ 0 h 10585"/>
              <a:gd name="T4" fmla="*/ 1 w 1"/>
              <a:gd name="T5" fmla="*/ 0 h 10585"/>
            </a:gdLst>
            <a:ahLst/>
            <a:cxnLst>
              <a:cxn ang="0">
                <a:pos x="T0" y="T1"/>
              </a:cxn>
              <a:cxn ang="0">
                <a:pos x="T2" y="T3"/>
              </a:cxn>
              <a:cxn ang="0">
                <a:pos x="T4" y="T5"/>
              </a:cxn>
            </a:cxnLst>
            <a:rect l="0" t="0" r="r" b="b"/>
            <a:pathLst>
              <a:path w="1" h="10585">
                <a:moveTo>
                  <a:pt x="0" y="105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06" name="Freeform 6"/>
          <p:cNvSpPr>
            <a:spLocks/>
          </p:cNvSpPr>
          <p:nvPr/>
        </p:nvSpPr>
        <p:spPr bwMode="auto">
          <a:xfrm>
            <a:off x="2767013" y="733425"/>
            <a:ext cx="3175" cy="441325"/>
          </a:xfrm>
          <a:custGeom>
            <a:avLst/>
            <a:gdLst>
              <a:gd name="T0" fmla="*/ 0 w 1"/>
              <a:gd name="T1" fmla="*/ 0 h 1210"/>
              <a:gd name="T2" fmla="*/ 0 w 1"/>
              <a:gd name="T3" fmla="*/ 1210 h 1210"/>
              <a:gd name="T4" fmla="*/ 1 w 1"/>
              <a:gd name="T5" fmla="*/ 1210 h 1210"/>
            </a:gdLst>
            <a:ahLst/>
            <a:cxnLst>
              <a:cxn ang="0">
                <a:pos x="T0" y="T1"/>
              </a:cxn>
              <a:cxn ang="0">
                <a:pos x="T2" y="T3"/>
              </a:cxn>
              <a:cxn ang="0">
                <a:pos x="T4" y="T5"/>
              </a:cxn>
            </a:cxnLst>
            <a:rect l="0" t="0" r="r" b="b"/>
            <a:pathLst>
              <a:path w="1" h="1210">
                <a:moveTo>
                  <a:pt x="0" y="0"/>
                </a:moveTo>
                <a:lnTo>
                  <a:pt x="0" y="1210"/>
                </a:lnTo>
                <a:lnTo>
                  <a:pt x="1" y="1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07" name="Freeform 7"/>
          <p:cNvSpPr>
            <a:spLocks/>
          </p:cNvSpPr>
          <p:nvPr/>
        </p:nvSpPr>
        <p:spPr bwMode="auto">
          <a:xfrm>
            <a:off x="2589213" y="673100"/>
            <a:ext cx="177800" cy="60325"/>
          </a:xfrm>
          <a:custGeom>
            <a:avLst/>
            <a:gdLst>
              <a:gd name="T0" fmla="*/ 487 w 487"/>
              <a:gd name="T1" fmla="*/ 169 h 169"/>
              <a:gd name="T2" fmla="*/ 351 w 487"/>
              <a:gd name="T3" fmla="*/ 0 h 169"/>
              <a:gd name="T4" fmla="*/ 135 w 487"/>
              <a:gd name="T5" fmla="*/ 0 h 169"/>
              <a:gd name="T6" fmla="*/ 0 w 487"/>
              <a:gd name="T7" fmla="*/ 169 h 169"/>
              <a:gd name="T8" fmla="*/ 1 w 487"/>
              <a:gd name="T9" fmla="*/ 169 h 169"/>
            </a:gdLst>
            <a:ahLst/>
            <a:cxnLst>
              <a:cxn ang="0">
                <a:pos x="T0" y="T1"/>
              </a:cxn>
              <a:cxn ang="0">
                <a:pos x="T2" y="T3"/>
              </a:cxn>
              <a:cxn ang="0">
                <a:pos x="T4" y="T5"/>
              </a:cxn>
              <a:cxn ang="0">
                <a:pos x="T6" y="T7"/>
              </a:cxn>
              <a:cxn ang="0">
                <a:pos x="T8" y="T9"/>
              </a:cxn>
            </a:cxnLst>
            <a:rect l="0" t="0" r="r" b="b"/>
            <a:pathLst>
              <a:path w="487" h="169">
                <a:moveTo>
                  <a:pt x="487" y="169"/>
                </a:moveTo>
                <a:lnTo>
                  <a:pt x="351" y="0"/>
                </a:lnTo>
                <a:lnTo>
                  <a:pt x="135" y="0"/>
                </a:lnTo>
                <a:lnTo>
                  <a:pt x="0" y="169"/>
                </a:lnTo>
                <a:lnTo>
                  <a:pt x="1" y="1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08" name="Freeform 8"/>
          <p:cNvSpPr>
            <a:spLocks/>
          </p:cNvSpPr>
          <p:nvPr/>
        </p:nvSpPr>
        <p:spPr bwMode="auto">
          <a:xfrm>
            <a:off x="2589213" y="733425"/>
            <a:ext cx="3175" cy="441325"/>
          </a:xfrm>
          <a:custGeom>
            <a:avLst/>
            <a:gdLst>
              <a:gd name="T0" fmla="*/ 0 w 1"/>
              <a:gd name="T1" fmla="*/ 0 h 1210"/>
              <a:gd name="T2" fmla="*/ 0 w 1"/>
              <a:gd name="T3" fmla="*/ 1210 h 1210"/>
              <a:gd name="T4" fmla="*/ 1 w 1"/>
              <a:gd name="T5" fmla="*/ 1210 h 1210"/>
            </a:gdLst>
            <a:ahLst/>
            <a:cxnLst>
              <a:cxn ang="0">
                <a:pos x="T0" y="T1"/>
              </a:cxn>
              <a:cxn ang="0">
                <a:pos x="T2" y="T3"/>
              </a:cxn>
              <a:cxn ang="0">
                <a:pos x="T4" y="T5"/>
              </a:cxn>
            </a:cxnLst>
            <a:rect l="0" t="0" r="r" b="b"/>
            <a:pathLst>
              <a:path w="1" h="1210">
                <a:moveTo>
                  <a:pt x="0" y="0"/>
                </a:moveTo>
                <a:lnTo>
                  <a:pt x="0" y="1210"/>
                </a:lnTo>
                <a:lnTo>
                  <a:pt x="1" y="1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09" name="Freeform 9"/>
          <p:cNvSpPr>
            <a:spLocks/>
          </p:cNvSpPr>
          <p:nvPr/>
        </p:nvSpPr>
        <p:spPr bwMode="auto">
          <a:xfrm>
            <a:off x="1958975" y="1174750"/>
            <a:ext cx="906463" cy="1588"/>
          </a:xfrm>
          <a:custGeom>
            <a:avLst/>
            <a:gdLst>
              <a:gd name="T0" fmla="*/ 2490 w 2490"/>
              <a:gd name="T1" fmla="*/ 0 w 2490"/>
              <a:gd name="T2" fmla="*/ 1 w 2490"/>
            </a:gdLst>
            <a:ahLst/>
            <a:cxnLst>
              <a:cxn ang="0">
                <a:pos x="T0" y="0"/>
              </a:cxn>
              <a:cxn ang="0">
                <a:pos x="T1" y="0"/>
              </a:cxn>
              <a:cxn ang="0">
                <a:pos x="T2" y="0"/>
              </a:cxn>
            </a:cxnLst>
            <a:rect l="0" t="0" r="r" b="b"/>
            <a:pathLst>
              <a:path w="2490">
                <a:moveTo>
                  <a:pt x="249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0" name="Freeform 10"/>
          <p:cNvSpPr>
            <a:spLocks/>
          </p:cNvSpPr>
          <p:nvPr/>
        </p:nvSpPr>
        <p:spPr bwMode="auto">
          <a:xfrm>
            <a:off x="2865438" y="1174750"/>
            <a:ext cx="3175" cy="46038"/>
          </a:xfrm>
          <a:custGeom>
            <a:avLst/>
            <a:gdLst>
              <a:gd name="T0" fmla="*/ 0 w 1"/>
              <a:gd name="T1" fmla="*/ 0 h 123"/>
              <a:gd name="T2" fmla="*/ 0 w 1"/>
              <a:gd name="T3" fmla="*/ 123 h 123"/>
              <a:gd name="T4" fmla="*/ 1 w 1"/>
              <a:gd name="T5" fmla="*/ 123 h 123"/>
            </a:gdLst>
            <a:ahLst/>
            <a:cxnLst>
              <a:cxn ang="0">
                <a:pos x="T0" y="T1"/>
              </a:cxn>
              <a:cxn ang="0">
                <a:pos x="T2" y="T3"/>
              </a:cxn>
              <a:cxn ang="0">
                <a:pos x="T4" y="T5"/>
              </a:cxn>
            </a:cxnLst>
            <a:rect l="0" t="0" r="r" b="b"/>
            <a:pathLst>
              <a:path w="1" h="123">
                <a:moveTo>
                  <a:pt x="0" y="0"/>
                </a:moveTo>
                <a:lnTo>
                  <a:pt x="0" y="123"/>
                </a:lnTo>
                <a:lnTo>
                  <a:pt x="1" y="12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1" name="Freeform 11"/>
          <p:cNvSpPr>
            <a:spLocks/>
          </p:cNvSpPr>
          <p:nvPr/>
        </p:nvSpPr>
        <p:spPr bwMode="auto">
          <a:xfrm>
            <a:off x="1958975" y="1174750"/>
            <a:ext cx="3175" cy="46038"/>
          </a:xfrm>
          <a:custGeom>
            <a:avLst/>
            <a:gdLst>
              <a:gd name="T0" fmla="*/ 0 w 1"/>
              <a:gd name="T1" fmla="*/ 0 h 123"/>
              <a:gd name="T2" fmla="*/ 0 w 1"/>
              <a:gd name="T3" fmla="*/ 123 h 123"/>
              <a:gd name="T4" fmla="*/ 1 w 1"/>
              <a:gd name="T5" fmla="*/ 123 h 123"/>
            </a:gdLst>
            <a:ahLst/>
            <a:cxnLst>
              <a:cxn ang="0">
                <a:pos x="T0" y="T1"/>
              </a:cxn>
              <a:cxn ang="0">
                <a:pos x="T2" y="T3"/>
              </a:cxn>
              <a:cxn ang="0">
                <a:pos x="T4" y="T5"/>
              </a:cxn>
            </a:cxnLst>
            <a:rect l="0" t="0" r="r" b="b"/>
            <a:pathLst>
              <a:path w="1" h="123">
                <a:moveTo>
                  <a:pt x="0" y="0"/>
                </a:moveTo>
                <a:lnTo>
                  <a:pt x="0" y="123"/>
                </a:lnTo>
                <a:lnTo>
                  <a:pt x="1" y="12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2" name="Freeform 12"/>
          <p:cNvSpPr>
            <a:spLocks/>
          </p:cNvSpPr>
          <p:nvPr/>
        </p:nvSpPr>
        <p:spPr bwMode="auto">
          <a:xfrm>
            <a:off x="2057400" y="733425"/>
            <a:ext cx="3175" cy="441325"/>
          </a:xfrm>
          <a:custGeom>
            <a:avLst/>
            <a:gdLst>
              <a:gd name="T0" fmla="*/ 0 w 1"/>
              <a:gd name="T1" fmla="*/ 0 h 1210"/>
              <a:gd name="T2" fmla="*/ 0 w 1"/>
              <a:gd name="T3" fmla="*/ 1210 h 1210"/>
              <a:gd name="T4" fmla="*/ 1 w 1"/>
              <a:gd name="T5" fmla="*/ 1210 h 1210"/>
            </a:gdLst>
            <a:ahLst/>
            <a:cxnLst>
              <a:cxn ang="0">
                <a:pos x="T0" y="T1"/>
              </a:cxn>
              <a:cxn ang="0">
                <a:pos x="T2" y="T3"/>
              </a:cxn>
              <a:cxn ang="0">
                <a:pos x="T4" y="T5"/>
              </a:cxn>
            </a:cxnLst>
            <a:rect l="0" t="0" r="r" b="b"/>
            <a:pathLst>
              <a:path w="1" h="1210">
                <a:moveTo>
                  <a:pt x="0" y="0"/>
                </a:moveTo>
                <a:lnTo>
                  <a:pt x="0" y="1210"/>
                </a:lnTo>
                <a:lnTo>
                  <a:pt x="1" y="1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3" name="Freeform 13"/>
          <p:cNvSpPr>
            <a:spLocks/>
          </p:cNvSpPr>
          <p:nvPr/>
        </p:nvSpPr>
        <p:spPr bwMode="auto">
          <a:xfrm>
            <a:off x="2235200" y="733425"/>
            <a:ext cx="3175" cy="441325"/>
          </a:xfrm>
          <a:custGeom>
            <a:avLst/>
            <a:gdLst>
              <a:gd name="T0" fmla="*/ 0 w 1"/>
              <a:gd name="T1" fmla="*/ 0 h 1210"/>
              <a:gd name="T2" fmla="*/ 0 w 1"/>
              <a:gd name="T3" fmla="*/ 1210 h 1210"/>
              <a:gd name="T4" fmla="*/ 1 w 1"/>
              <a:gd name="T5" fmla="*/ 1210 h 1210"/>
            </a:gdLst>
            <a:ahLst/>
            <a:cxnLst>
              <a:cxn ang="0">
                <a:pos x="T0" y="T1"/>
              </a:cxn>
              <a:cxn ang="0">
                <a:pos x="T2" y="T3"/>
              </a:cxn>
              <a:cxn ang="0">
                <a:pos x="T4" y="T5"/>
              </a:cxn>
            </a:cxnLst>
            <a:rect l="0" t="0" r="r" b="b"/>
            <a:pathLst>
              <a:path w="1" h="1210">
                <a:moveTo>
                  <a:pt x="0" y="0"/>
                </a:moveTo>
                <a:lnTo>
                  <a:pt x="0" y="1210"/>
                </a:lnTo>
                <a:lnTo>
                  <a:pt x="1" y="1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4" name="Freeform 14"/>
          <p:cNvSpPr>
            <a:spLocks/>
          </p:cNvSpPr>
          <p:nvPr/>
        </p:nvSpPr>
        <p:spPr bwMode="auto">
          <a:xfrm>
            <a:off x="2235200" y="663575"/>
            <a:ext cx="354013" cy="69850"/>
          </a:xfrm>
          <a:custGeom>
            <a:avLst/>
            <a:gdLst>
              <a:gd name="T0" fmla="*/ 972 w 972"/>
              <a:gd name="T1" fmla="*/ 194 h 194"/>
              <a:gd name="T2" fmla="*/ 748 w 972"/>
              <a:gd name="T3" fmla="*/ 50 h 194"/>
              <a:gd name="T4" fmla="*/ 486 w 972"/>
              <a:gd name="T5" fmla="*/ 0 h 194"/>
              <a:gd name="T6" fmla="*/ 224 w 972"/>
              <a:gd name="T7" fmla="*/ 50 h 194"/>
              <a:gd name="T8" fmla="*/ 0 w 972"/>
              <a:gd name="T9" fmla="*/ 194 h 194"/>
              <a:gd name="T10" fmla="*/ 1 w 972"/>
              <a:gd name="T11" fmla="*/ 194 h 194"/>
            </a:gdLst>
            <a:ahLst/>
            <a:cxnLst>
              <a:cxn ang="0">
                <a:pos x="T0" y="T1"/>
              </a:cxn>
              <a:cxn ang="0">
                <a:pos x="T2" y="T3"/>
              </a:cxn>
              <a:cxn ang="0">
                <a:pos x="T4" y="T5"/>
              </a:cxn>
              <a:cxn ang="0">
                <a:pos x="T6" y="T7"/>
              </a:cxn>
              <a:cxn ang="0">
                <a:pos x="T8" y="T9"/>
              </a:cxn>
              <a:cxn ang="0">
                <a:pos x="T10" y="T11"/>
              </a:cxn>
            </a:cxnLst>
            <a:rect l="0" t="0" r="r" b="b"/>
            <a:pathLst>
              <a:path w="972" h="194">
                <a:moveTo>
                  <a:pt x="972" y="194"/>
                </a:moveTo>
                <a:lnTo>
                  <a:pt x="748" y="50"/>
                </a:lnTo>
                <a:lnTo>
                  <a:pt x="486" y="0"/>
                </a:lnTo>
                <a:lnTo>
                  <a:pt x="224" y="50"/>
                </a:lnTo>
                <a:lnTo>
                  <a:pt x="0" y="194"/>
                </a:lnTo>
                <a:lnTo>
                  <a:pt x="1" y="19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5" name="Freeform 15"/>
          <p:cNvSpPr>
            <a:spLocks/>
          </p:cNvSpPr>
          <p:nvPr/>
        </p:nvSpPr>
        <p:spPr bwMode="auto">
          <a:xfrm>
            <a:off x="2057400" y="673100"/>
            <a:ext cx="177800" cy="60325"/>
          </a:xfrm>
          <a:custGeom>
            <a:avLst/>
            <a:gdLst>
              <a:gd name="T0" fmla="*/ 486 w 486"/>
              <a:gd name="T1" fmla="*/ 169 h 169"/>
              <a:gd name="T2" fmla="*/ 351 w 486"/>
              <a:gd name="T3" fmla="*/ 0 h 169"/>
              <a:gd name="T4" fmla="*/ 135 w 486"/>
              <a:gd name="T5" fmla="*/ 0 h 169"/>
              <a:gd name="T6" fmla="*/ 0 w 486"/>
              <a:gd name="T7" fmla="*/ 169 h 169"/>
              <a:gd name="T8" fmla="*/ 1 w 486"/>
              <a:gd name="T9" fmla="*/ 169 h 169"/>
            </a:gdLst>
            <a:ahLst/>
            <a:cxnLst>
              <a:cxn ang="0">
                <a:pos x="T0" y="T1"/>
              </a:cxn>
              <a:cxn ang="0">
                <a:pos x="T2" y="T3"/>
              </a:cxn>
              <a:cxn ang="0">
                <a:pos x="T4" y="T5"/>
              </a:cxn>
              <a:cxn ang="0">
                <a:pos x="T6" y="T7"/>
              </a:cxn>
              <a:cxn ang="0">
                <a:pos x="T8" y="T9"/>
              </a:cxn>
            </a:cxnLst>
            <a:rect l="0" t="0" r="r" b="b"/>
            <a:pathLst>
              <a:path w="486" h="169">
                <a:moveTo>
                  <a:pt x="486" y="169"/>
                </a:moveTo>
                <a:lnTo>
                  <a:pt x="351" y="0"/>
                </a:lnTo>
                <a:lnTo>
                  <a:pt x="135" y="0"/>
                </a:lnTo>
                <a:lnTo>
                  <a:pt x="0" y="169"/>
                </a:lnTo>
                <a:lnTo>
                  <a:pt x="1" y="1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6" name="Freeform 16"/>
          <p:cNvSpPr>
            <a:spLocks/>
          </p:cNvSpPr>
          <p:nvPr/>
        </p:nvSpPr>
        <p:spPr bwMode="auto">
          <a:xfrm>
            <a:off x="2144713" y="663575"/>
            <a:ext cx="534987" cy="3175"/>
          </a:xfrm>
          <a:custGeom>
            <a:avLst/>
            <a:gdLst>
              <a:gd name="T0" fmla="*/ 1458 w 1458"/>
              <a:gd name="T1" fmla="*/ 0 w 1458"/>
              <a:gd name="T2" fmla="*/ 1 w 1458"/>
            </a:gdLst>
            <a:ahLst/>
            <a:cxnLst>
              <a:cxn ang="0">
                <a:pos x="T0" y="0"/>
              </a:cxn>
              <a:cxn ang="0">
                <a:pos x="T1" y="0"/>
              </a:cxn>
              <a:cxn ang="0">
                <a:pos x="T2" y="0"/>
              </a:cxn>
            </a:cxnLst>
            <a:rect l="0" t="0" r="r" b="b"/>
            <a:pathLst>
              <a:path w="1458">
                <a:moveTo>
                  <a:pt x="145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7" name="Freeform 17"/>
          <p:cNvSpPr>
            <a:spLocks/>
          </p:cNvSpPr>
          <p:nvPr/>
        </p:nvSpPr>
        <p:spPr bwMode="auto">
          <a:xfrm>
            <a:off x="2589213" y="454025"/>
            <a:ext cx="3175" cy="174625"/>
          </a:xfrm>
          <a:custGeom>
            <a:avLst/>
            <a:gdLst>
              <a:gd name="T0" fmla="*/ 0 w 1"/>
              <a:gd name="T1" fmla="*/ 481 h 481"/>
              <a:gd name="T2" fmla="*/ 0 w 1"/>
              <a:gd name="T3" fmla="*/ 0 h 481"/>
              <a:gd name="T4" fmla="*/ 1 w 1"/>
              <a:gd name="T5" fmla="*/ 0 h 481"/>
            </a:gdLst>
            <a:ahLst/>
            <a:cxnLst>
              <a:cxn ang="0">
                <a:pos x="T0" y="T1"/>
              </a:cxn>
              <a:cxn ang="0">
                <a:pos x="T2" y="T3"/>
              </a:cxn>
              <a:cxn ang="0">
                <a:pos x="T4" y="T5"/>
              </a:cxn>
            </a:cxnLst>
            <a:rect l="0" t="0" r="r" b="b"/>
            <a:pathLst>
              <a:path w="1" h="481">
                <a:moveTo>
                  <a:pt x="0" y="4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8" name="Freeform 18"/>
          <p:cNvSpPr>
            <a:spLocks/>
          </p:cNvSpPr>
          <p:nvPr/>
        </p:nvSpPr>
        <p:spPr bwMode="auto">
          <a:xfrm>
            <a:off x="2235200" y="454025"/>
            <a:ext cx="3175" cy="174625"/>
          </a:xfrm>
          <a:custGeom>
            <a:avLst/>
            <a:gdLst>
              <a:gd name="T0" fmla="*/ 0 w 1"/>
              <a:gd name="T1" fmla="*/ 481 h 481"/>
              <a:gd name="T2" fmla="*/ 0 w 1"/>
              <a:gd name="T3" fmla="*/ 0 h 481"/>
              <a:gd name="T4" fmla="*/ 1 w 1"/>
              <a:gd name="T5" fmla="*/ 0 h 481"/>
            </a:gdLst>
            <a:ahLst/>
            <a:cxnLst>
              <a:cxn ang="0">
                <a:pos x="T0" y="T1"/>
              </a:cxn>
              <a:cxn ang="0">
                <a:pos x="T2" y="T3"/>
              </a:cxn>
              <a:cxn ang="0">
                <a:pos x="T4" y="T5"/>
              </a:cxn>
            </a:cxnLst>
            <a:rect l="0" t="0" r="r" b="b"/>
            <a:pathLst>
              <a:path w="1" h="481">
                <a:moveTo>
                  <a:pt x="0" y="4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19" name="Freeform 19"/>
          <p:cNvSpPr>
            <a:spLocks/>
          </p:cNvSpPr>
          <p:nvPr/>
        </p:nvSpPr>
        <p:spPr bwMode="auto">
          <a:xfrm>
            <a:off x="2411413" y="1220788"/>
            <a:ext cx="1587" cy="3576637"/>
          </a:xfrm>
          <a:custGeom>
            <a:avLst/>
            <a:gdLst>
              <a:gd name="T0" fmla="*/ 0 w 1"/>
              <a:gd name="T1" fmla="*/ 9808 h 9808"/>
              <a:gd name="T2" fmla="*/ 0 w 1"/>
              <a:gd name="T3" fmla="*/ 0 h 9808"/>
              <a:gd name="T4" fmla="*/ 1 w 1"/>
              <a:gd name="T5" fmla="*/ 0 h 9808"/>
            </a:gdLst>
            <a:ahLst/>
            <a:cxnLst>
              <a:cxn ang="0">
                <a:pos x="T0" y="T1"/>
              </a:cxn>
              <a:cxn ang="0">
                <a:pos x="T2" y="T3"/>
              </a:cxn>
              <a:cxn ang="0">
                <a:pos x="T4" y="T5"/>
              </a:cxn>
            </a:cxnLst>
            <a:rect l="0" t="0" r="r" b="b"/>
            <a:pathLst>
              <a:path w="1" h="9808">
                <a:moveTo>
                  <a:pt x="0" y="98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0" name="Freeform 20"/>
          <p:cNvSpPr>
            <a:spLocks/>
          </p:cNvSpPr>
          <p:nvPr/>
        </p:nvSpPr>
        <p:spPr bwMode="auto">
          <a:xfrm>
            <a:off x="6727825" y="1220788"/>
            <a:ext cx="3175" cy="3859212"/>
          </a:xfrm>
          <a:custGeom>
            <a:avLst/>
            <a:gdLst>
              <a:gd name="T0" fmla="*/ 0 w 1"/>
              <a:gd name="T1" fmla="*/ 10585 h 10585"/>
              <a:gd name="T2" fmla="*/ 0 w 1"/>
              <a:gd name="T3" fmla="*/ 0 h 10585"/>
              <a:gd name="T4" fmla="*/ 1 w 1"/>
              <a:gd name="T5" fmla="*/ 0 h 10585"/>
            </a:gdLst>
            <a:ahLst/>
            <a:cxnLst>
              <a:cxn ang="0">
                <a:pos x="T0" y="T1"/>
              </a:cxn>
              <a:cxn ang="0">
                <a:pos x="T2" y="T3"/>
              </a:cxn>
              <a:cxn ang="0">
                <a:pos x="T4" y="T5"/>
              </a:cxn>
            </a:cxnLst>
            <a:rect l="0" t="0" r="r" b="b"/>
            <a:pathLst>
              <a:path w="1" h="10585">
                <a:moveTo>
                  <a:pt x="0" y="105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1" name="Freeform 21"/>
          <p:cNvSpPr>
            <a:spLocks/>
          </p:cNvSpPr>
          <p:nvPr/>
        </p:nvSpPr>
        <p:spPr bwMode="auto">
          <a:xfrm>
            <a:off x="434975" y="3081338"/>
            <a:ext cx="8270875" cy="3175"/>
          </a:xfrm>
          <a:custGeom>
            <a:avLst/>
            <a:gdLst>
              <a:gd name="T0" fmla="*/ 0 w 22667"/>
              <a:gd name="T1" fmla="*/ 22666 w 22667"/>
              <a:gd name="T2" fmla="*/ 22667 w 22667"/>
            </a:gdLst>
            <a:ahLst/>
            <a:cxnLst>
              <a:cxn ang="0">
                <a:pos x="T0" y="0"/>
              </a:cxn>
              <a:cxn ang="0">
                <a:pos x="T1" y="0"/>
              </a:cxn>
              <a:cxn ang="0">
                <a:pos x="T2" y="0"/>
              </a:cxn>
            </a:cxnLst>
            <a:rect l="0" t="0" r="r" b="b"/>
            <a:pathLst>
              <a:path w="22667">
                <a:moveTo>
                  <a:pt x="0" y="0"/>
                </a:moveTo>
                <a:lnTo>
                  <a:pt x="22666" y="0"/>
                </a:lnTo>
                <a:lnTo>
                  <a:pt x="22667"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2" name="Freeform 22"/>
          <p:cNvSpPr>
            <a:spLocks/>
          </p:cNvSpPr>
          <p:nvPr/>
        </p:nvSpPr>
        <p:spPr bwMode="auto">
          <a:xfrm>
            <a:off x="3749675" y="2259013"/>
            <a:ext cx="1641475" cy="1643062"/>
          </a:xfrm>
          <a:custGeom>
            <a:avLst/>
            <a:gdLst>
              <a:gd name="T0" fmla="*/ 4502 w 4503"/>
              <a:gd name="T1" fmla="*/ 2253 h 4507"/>
              <a:gd name="T2" fmla="*/ 4459 w 4503"/>
              <a:gd name="T3" fmla="*/ 1814 h 4507"/>
              <a:gd name="T4" fmla="*/ 4331 w 4503"/>
              <a:gd name="T5" fmla="*/ 1392 h 4507"/>
              <a:gd name="T6" fmla="*/ 4123 w 4503"/>
              <a:gd name="T7" fmla="*/ 1001 h 4507"/>
              <a:gd name="T8" fmla="*/ 3843 w 4503"/>
              <a:gd name="T9" fmla="*/ 660 h 4507"/>
              <a:gd name="T10" fmla="*/ 3502 w 4503"/>
              <a:gd name="T11" fmla="*/ 380 h 4507"/>
              <a:gd name="T12" fmla="*/ 3112 w 4503"/>
              <a:gd name="T13" fmla="*/ 172 h 4507"/>
              <a:gd name="T14" fmla="*/ 2690 w 4503"/>
              <a:gd name="T15" fmla="*/ 43 h 4507"/>
              <a:gd name="T16" fmla="*/ 2252 w 4503"/>
              <a:gd name="T17" fmla="*/ 0 h 4507"/>
              <a:gd name="T18" fmla="*/ 1812 w 4503"/>
              <a:gd name="T19" fmla="*/ 43 h 4507"/>
              <a:gd name="T20" fmla="*/ 1390 w 4503"/>
              <a:gd name="T21" fmla="*/ 172 h 4507"/>
              <a:gd name="T22" fmla="*/ 1000 w 4503"/>
              <a:gd name="T23" fmla="*/ 380 h 4507"/>
              <a:gd name="T24" fmla="*/ 660 w 4503"/>
              <a:gd name="T25" fmla="*/ 660 h 4507"/>
              <a:gd name="T26" fmla="*/ 380 w 4503"/>
              <a:gd name="T27" fmla="*/ 1001 h 4507"/>
              <a:gd name="T28" fmla="*/ 171 w 4503"/>
              <a:gd name="T29" fmla="*/ 1392 h 4507"/>
              <a:gd name="T30" fmla="*/ 44 w 4503"/>
              <a:gd name="T31" fmla="*/ 1814 h 4507"/>
              <a:gd name="T32" fmla="*/ 0 w 4503"/>
              <a:gd name="T33" fmla="*/ 2253 h 4507"/>
              <a:gd name="T34" fmla="*/ 44 w 4503"/>
              <a:gd name="T35" fmla="*/ 2693 h 4507"/>
              <a:gd name="T36" fmla="*/ 171 w 4503"/>
              <a:gd name="T37" fmla="*/ 3116 h 4507"/>
              <a:gd name="T38" fmla="*/ 380 w 4503"/>
              <a:gd name="T39" fmla="*/ 3506 h 4507"/>
              <a:gd name="T40" fmla="*/ 660 w 4503"/>
              <a:gd name="T41" fmla="*/ 3847 h 4507"/>
              <a:gd name="T42" fmla="*/ 1000 w 4503"/>
              <a:gd name="T43" fmla="*/ 4128 h 4507"/>
              <a:gd name="T44" fmla="*/ 1390 w 4503"/>
              <a:gd name="T45" fmla="*/ 4335 h 4507"/>
              <a:gd name="T46" fmla="*/ 1812 w 4503"/>
              <a:gd name="T47" fmla="*/ 4464 h 4507"/>
              <a:gd name="T48" fmla="*/ 2252 w 4503"/>
              <a:gd name="T49" fmla="*/ 4507 h 4507"/>
              <a:gd name="T50" fmla="*/ 2690 w 4503"/>
              <a:gd name="T51" fmla="*/ 4464 h 4507"/>
              <a:gd name="T52" fmla="*/ 3112 w 4503"/>
              <a:gd name="T53" fmla="*/ 4335 h 4507"/>
              <a:gd name="T54" fmla="*/ 3502 w 4503"/>
              <a:gd name="T55" fmla="*/ 4128 h 4507"/>
              <a:gd name="T56" fmla="*/ 3843 w 4503"/>
              <a:gd name="T57" fmla="*/ 3847 h 4507"/>
              <a:gd name="T58" fmla="*/ 4123 w 4503"/>
              <a:gd name="T59" fmla="*/ 3506 h 4507"/>
              <a:gd name="T60" fmla="*/ 4331 w 4503"/>
              <a:gd name="T61" fmla="*/ 3116 h 4507"/>
              <a:gd name="T62" fmla="*/ 4459 w 4503"/>
              <a:gd name="T63" fmla="*/ 2693 h 4507"/>
              <a:gd name="T64" fmla="*/ 4502 w 4503"/>
              <a:gd name="T65" fmla="*/ 2253 h 4507"/>
              <a:gd name="T66" fmla="*/ 4503 w 4503"/>
              <a:gd name="T67" fmla="*/ 2253 h 4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03" h="4507">
                <a:moveTo>
                  <a:pt x="4502" y="2253"/>
                </a:moveTo>
                <a:lnTo>
                  <a:pt x="4459" y="1814"/>
                </a:lnTo>
                <a:lnTo>
                  <a:pt x="4331" y="1392"/>
                </a:lnTo>
                <a:lnTo>
                  <a:pt x="4123" y="1001"/>
                </a:lnTo>
                <a:lnTo>
                  <a:pt x="3843" y="660"/>
                </a:lnTo>
                <a:lnTo>
                  <a:pt x="3502" y="380"/>
                </a:lnTo>
                <a:lnTo>
                  <a:pt x="3112" y="172"/>
                </a:lnTo>
                <a:lnTo>
                  <a:pt x="2690" y="43"/>
                </a:lnTo>
                <a:lnTo>
                  <a:pt x="2252" y="0"/>
                </a:lnTo>
                <a:lnTo>
                  <a:pt x="1812" y="43"/>
                </a:lnTo>
                <a:lnTo>
                  <a:pt x="1390" y="172"/>
                </a:lnTo>
                <a:lnTo>
                  <a:pt x="1000" y="380"/>
                </a:lnTo>
                <a:lnTo>
                  <a:pt x="660" y="660"/>
                </a:lnTo>
                <a:lnTo>
                  <a:pt x="380" y="1001"/>
                </a:lnTo>
                <a:lnTo>
                  <a:pt x="171" y="1392"/>
                </a:lnTo>
                <a:lnTo>
                  <a:pt x="44" y="1814"/>
                </a:lnTo>
                <a:lnTo>
                  <a:pt x="0" y="2253"/>
                </a:lnTo>
                <a:lnTo>
                  <a:pt x="44" y="2693"/>
                </a:lnTo>
                <a:lnTo>
                  <a:pt x="171" y="3116"/>
                </a:lnTo>
                <a:lnTo>
                  <a:pt x="380" y="3506"/>
                </a:lnTo>
                <a:lnTo>
                  <a:pt x="660" y="3847"/>
                </a:lnTo>
                <a:lnTo>
                  <a:pt x="1000" y="4128"/>
                </a:lnTo>
                <a:lnTo>
                  <a:pt x="1390" y="4335"/>
                </a:lnTo>
                <a:lnTo>
                  <a:pt x="1812" y="4464"/>
                </a:lnTo>
                <a:lnTo>
                  <a:pt x="2252" y="4507"/>
                </a:lnTo>
                <a:lnTo>
                  <a:pt x="2690" y="4464"/>
                </a:lnTo>
                <a:lnTo>
                  <a:pt x="3112" y="4335"/>
                </a:lnTo>
                <a:lnTo>
                  <a:pt x="3502" y="4128"/>
                </a:lnTo>
                <a:lnTo>
                  <a:pt x="3843" y="3847"/>
                </a:lnTo>
                <a:lnTo>
                  <a:pt x="4123" y="3506"/>
                </a:lnTo>
                <a:lnTo>
                  <a:pt x="4331" y="3116"/>
                </a:lnTo>
                <a:lnTo>
                  <a:pt x="4459" y="2693"/>
                </a:lnTo>
                <a:lnTo>
                  <a:pt x="4502" y="2253"/>
                </a:lnTo>
                <a:lnTo>
                  <a:pt x="4503" y="225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3" name="Freeform 23"/>
          <p:cNvSpPr>
            <a:spLocks/>
          </p:cNvSpPr>
          <p:nvPr/>
        </p:nvSpPr>
        <p:spPr bwMode="auto">
          <a:xfrm>
            <a:off x="3543300" y="2035175"/>
            <a:ext cx="925513" cy="836613"/>
          </a:xfrm>
          <a:custGeom>
            <a:avLst/>
            <a:gdLst>
              <a:gd name="T0" fmla="*/ 2534 w 2534"/>
              <a:gd name="T1" fmla="*/ 0 h 2288"/>
              <a:gd name="T2" fmla="*/ 2022 w 2534"/>
              <a:gd name="T3" fmla="*/ 99 h 2288"/>
              <a:gd name="T4" fmla="*/ 1536 w 2534"/>
              <a:gd name="T5" fmla="*/ 288 h 2288"/>
              <a:gd name="T6" fmla="*/ 1093 w 2534"/>
              <a:gd name="T7" fmla="*/ 561 h 2288"/>
              <a:gd name="T8" fmla="*/ 706 w 2534"/>
              <a:gd name="T9" fmla="*/ 911 h 2288"/>
              <a:gd name="T10" fmla="*/ 388 w 2534"/>
              <a:gd name="T11" fmla="*/ 1324 h 2288"/>
              <a:gd name="T12" fmla="*/ 150 w 2534"/>
              <a:gd name="T13" fmla="*/ 1789 h 2288"/>
              <a:gd name="T14" fmla="*/ 0 w 2534"/>
              <a:gd name="T15" fmla="*/ 2288 h 2288"/>
              <a:gd name="T16" fmla="*/ 1 w 2534"/>
              <a:gd name="T17" fmla="*/ 2288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4" h="2288">
                <a:moveTo>
                  <a:pt x="2534" y="0"/>
                </a:moveTo>
                <a:lnTo>
                  <a:pt x="2022" y="99"/>
                </a:lnTo>
                <a:lnTo>
                  <a:pt x="1536" y="288"/>
                </a:lnTo>
                <a:lnTo>
                  <a:pt x="1093" y="561"/>
                </a:lnTo>
                <a:lnTo>
                  <a:pt x="706" y="911"/>
                </a:lnTo>
                <a:lnTo>
                  <a:pt x="388" y="1324"/>
                </a:lnTo>
                <a:lnTo>
                  <a:pt x="150" y="1789"/>
                </a:lnTo>
                <a:lnTo>
                  <a:pt x="0" y="2288"/>
                </a:lnTo>
                <a:lnTo>
                  <a:pt x="1" y="228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4" name="Freeform 24"/>
          <p:cNvSpPr>
            <a:spLocks/>
          </p:cNvSpPr>
          <p:nvPr/>
        </p:nvSpPr>
        <p:spPr bwMode="auto">
          <a:xfrm>
            <a:off x="4570413" y="792163"/>
            <a:ext cx="3175" cy="4287837"/>
          </a:xfrm>
          <a:custGeom>
            <a:avLst/>
            <a:gdLst>
              <a:gd name="T0" fmla="*/ 0 w 1"/>
              <a:gd name="T1" fmla="*/ 11762 h 11762"/>
              <a:gd name="T2" fmla="*/ 0 w 1"/>
              <a:gd name="T3" fmla="*/ 0 h 11762"/>
              <a:gd name="T4" fmla="*/ 1 w 1"/>
              <a:gd name="T5" fmla="*/ 0 h 11762"/>
            </a:gdLst>
            <a:ahLst/>
            <a:cxnLst>
              <a:cxn ang="0">
                <a:pos x="T0" y="T1"/>
              </a:cxn>
              <a:cxn ang="0">
                <a:pos x="T2" y="T3"/>
              </a:cxn>
              <a:cxn ang="0">
                <a:pos x="T4" y="T5"/>
              </a:cxn>
            </a:cxnLst>
            <a:rect l="0" t="0" r="r" b="b"/>
            <a:pathLst>
              <a:path w="1" h="11762">
                <a:moveTo>
                  <a:pt x="0" y="11762"/>
                </a:moveTo>
                <a:lnTo>
                  <a:pt x="0" y="0"/>
                </a:lnTo>
                <a:lnTo>
                  <a:pt x="1"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5" name="Freeform 25"/>
          <p:cNvSpPr>
            <a:spLocks/>
          </p:cNvSpPr>
          <p:nvPr/>
        </p:nvSpPr>
        <p:spPr bwMode="auto">
          <a:xfrm>
            <a:off x="4468813" y="4125913"/>
            <a:ext cx="3175" cy="769937"/>
          </a:xfrm>
          <a:custGeom>
            <a:avLst/>
            <a:gdLst>
              <a:gd name="T0" fmla="*/ 0 w 1"/>
              <a:gd name="T1" fmla="*/ 2112 h 2112"/>
              <a:gd name="T2" fmla="*/ 0 w 1"/>
              <a:gd name="T3" fmla="*/ 0 h 2112"/>
              <a:gd name="T4" fmla="*/ 1 w 1"/>
              <a:gd name="T5" fmla="*/ 0 h 2112"/>
            </a:gdLst>
            <a:ahLst/>
            <a:cxnLst>
              <a:cxn ang="0">
                <a:pos x="T0" y="T1"/>
              </a:cxn>
              <a:cxn ang="0">
                <a:pos x="T2" y="T3"/>
              </a:cxn>
              <a:cxn ang="0">
                <a:pos x="T4" y="T5"/>
              </a:cxn>
            </a:cxnLst>
            <a:rect l="0" t="0" r="r" b="b"/>
            <a:pathLst>
              <a:path w="1" h="2112">
                <a:moveTo>
                  <a:pt x="0" y="21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6" name="Freeform 26"/>
          <p:cNvSpPr>
            <a:spLocks/>
          </p:cNvSpPr>
          <p:nvPr/>
        </p:nvSpPr>
        <p:spPr bwMode="auto">
          <a:xfrm>
            <a:off x="6461125" y="663575"/>
            <a:ext cx="534988" cy="3175"/>
          </a:xfrm>
          <a:custGeom>
            <a:avLst/>
            <a:gdLst>
              <a:gd name="T0" fmla="*/ 0 w 1461"/>
              <a:gd name="T1" fmla="*/ 1459 w 1461"/>
              <a:gd name="T2" fmla="*/ 1461 w 1461"/>
            </a:gdLst>
            <a:ahLst/>
            <a:cxnLst>
              <a:cxn ang="0">
                <a:pos x="T0" y="0"/>
              </a:cxn>
              <a:cxn ang="0">
                <a:pos x="T1" y="0"/>
              </a:cxn>
              <a:cxn ang="0">
                <a:pos x="T2" y="0"/>
              </a:cxn>
            </a:cxnLst>
            <a:rect l="0" t="0" r="r" b="b"/>
            <a:pathLst>
              <a:path w="1461">
                <a:moveTo>
                  <a:pt x="0" y="0"/>
                </a:moveTo>
                <a:lnTo>
                  <a:pt x="1459" y="0"/>
                </a:lnTo>
                <a:lnTo>
                  <a:pt x="14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7" name="Freeform 27"/>
          <p:cNvSpPr>
            <a:spLocks/>
          </p:cNvSpPr>
          <p:nvPr/>
        </p:nvSpPr>
        <p:spPr bwMode="auto">
          <a:xfrm>
            <a:off x="6551613" y="663575"/>
            <a:ext cx="354012" cy="69850"/>
          </a:xfrm>
          <a:custGeom>
            <a:avLst/>
            <a:gdLst>
              <a:gd name="T0" fmla="*/ 973 w 973"/>
              <a:gd name="T1" fmla="*/ 194 h 194"/>
              <a:gd name="T2" fmla="*/ 748 w 973"/>
              <a:gd name="T3" fmla="*/ 50 h 194"/>
              <a:gd name="T4" fmla="*/ 487 w 973"/>
              <a:gd name="T5" fmla="*/ 0 h 194"/>
              <a:gd name="T6" fmla="*/ 225 w 973"/>
              <a:gd name="T7" fmla="*/ 50 h 194"/>
              <a:gd name="T8" fmla="*/ 0 w 973"/>
              <a:gd name="T9" fmla="*/ 194 h 194"/>
              <a:gd name="T10" fmla="*/ 1 w 973"/>
              <a:gd name="T11" fmla="*/ 194 h 194"/>
            </a:gdLst>
            <a:ahLst/>
            <a:cxnLst>
              <a:cxn ang="0">
                <a:pos x="T0" y="T1"/>
              </a:cxn>
              <a:cxn ang="0">
                <a:pos x="T2" y="T3"/>
              </a:cxn>
              <a:cxn ang="0">
                <a:pos x="T4" y="T5"/>
              </a:cxn>
              <a:cxn ang="0">
                <a:pos x="T6" y="T7"/>
              </a:cxn>
              <a:cxn ang="0">
                <a:pos x="T8" y="T9"/>
              </a:cxn>
              <a:cxn ang="0">
                <a:pos x="T10" y="T11"/>
              </a:cxn>
            </a:cxnLst>
            <a:rect l="0" t="0" r="r" b="b"/>
            <a:pathLst>
              <a:path w="973" h="194">
                <a:moveTo>
                  <a:pt x="973" y="194"/>
                </a:moveTo>
                <a:lnTo>
                  <a:pt x="748" y="50"/>
                </a:lnTo>
                <a:lnTo>
                  <a:pt x="487" y="0"/>
                </a:lnTo>
                <a:lnTo>
                  <a:pt x="225" y="50"/>
                </a:lnTo>
                <a:lnTo>
                  <a:pt x="0" y="194"/>
                </a:lnTo>
                <a:lnTo>
                  <a:pt x="1" y="19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8" name="Freeform 28"/>
          <p:cNvSpPr>
            <a:spLocks/>
          </p:cNvSpPr>
          <p:nvPr/>
        </p:nvSpPr>
        <p:spPr bwMode="auto">
          <a:xfrm>
            <a:off x="6275388" y="1174750"/>
            <a:ext cx="906462" cy="1588"/>
          </a:xfrm>
          <a:custGeom>
            <a:avLst/>
            <a:gdLst>
              <a:gd name="T0" fmla="*/ 0 w 2490"/>
              <a:gd name="T1" fmla="*/ 2489 w 2490"/>
              <a:gd name="T2" fmla="*/ 2490 w 2490"/>
            </a:gdLst>
            <a:ahLst/>
            <a:cxnLst>
              <a:cxn ang="0">
                <a:pos x="T0" y="0"/>
              </a:cxn>
              <a:cxn ang="0">
                <a:pos x="T1" y="0"/>
              </a:cxn>
              <a:cxn ang="0">
                <a:pos x="T2" y="0"/>
              </a:cxn>
            </a:cxnLst>
            <a:rect l="0" t="0" r="r" b="b"/>
            <a:pathLst>
              <a:path w="2490">
                <a:moveTo>
                  <a:pt x="0" y="0"/>
                </a:moveTo>
                <a:lnTo>
                  <a:pt x="2489" y="0"/>
                </a:lnTo>
                <a:lnTo>
                  <a:pt x="24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29" name="Freeform 29"/>
          <p:cNvSpPr>
            <a:spLocks/>
          </p:cNvSpPr>
          <p:nvPr/>
        </p:nvSpPr>
        <p:spPr bwMode="auto">
          <a:xfrm>
            <a:off x="6905625" y="733425"/>
            <a:ext cx="3175" cy="441325"/>
          </a:xfrm>
          <a:custGeom>
            <a:avLst/>
            <a:gdLst>
              <a:gd name="T0" fmla="*/ 0 w 1"/>
              <a:gd name="T1" fmla="*/ 0 h 1210"/>
              <a:gd name="T2" fmla="*/ 0 w 1"/>
              <a:gd name="T3" fmla="*/ 1210 h 1210"/>
              <a:gd name="T4" fmla="*/ 1 w 1"/>
              <a:gd name="T5" fmla="*/ 1210 h 1210"/>
            </a:gdLst>
            <a:ahLst/>
            <a:cxnLst>
              <a:cxn ang="0">
                <a:pos x="T0" y="T1"/>
              </a:cxn>
              <a:cxn ang="0">
                <a:pos x="T2" y="T3"/>
              </a:cxn>
              <a:cxn ang="0">
                <a:pos x="T4" y="T5"/>
              </a:cxn>
            </a:cxnLst>
            <a:rect l="0" t="0" r="r" b="b"/>
            <a:pathLst>
              <a:path w="1" h="1210">
                <a:moveTo>
                  <a:pt x="0" y="0"/>
                </a:moveTo>
                <a:lnTo>
                  <a:pt x="0" y="1210"/>
                </a:lnTo>
                <a:lnTo>
                  <a:pt x="1" y="1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0" name="Freeform 30"/>
          <p:cNvSpPr>
            <a:spLocks/>
          </p:cNvSpPr>
          <p:nvPr/>
        </p:nvSpPr>
        <p:spPr bwMode="auto">
          <a:xfrm>
            <a:off x="7083425" y="733425"/>
            <a:ext cx="3175" cy="441325"/>
          </a:xfrm>
          <a:custGeom>
            <a:avLst/>
            <a:gdLst>
              <a:gd name="T0" fmla="*/ 0 w 1"/>
              <a:gd name="T1" fmla="*/ 0 h 1210"/>
              <a:gd name="T2" fmla="*/ 0 w 1"/>
              <a:gd name="T3" fmla="*/ 1210 h 1210"/>
              <a:gd name="T4" fmla="*/ 1 w 1"/>
              <a:gd name="T5" fmla="*/ 1210 h 1210"/>
            </a:gdLst>
            <a:ahLst/>
            <a:cxnLst>
              <a:cxn ang="0">
                <a:pos x="T0" y="T1"/>
              </a:cxn>
              <a:cxn ang="0">
                <a:pos x="T2" y="T3"/>
              </a:cxn>
              <a:cxn ang="0">
                <a:pos x="T4" y="T5"/>
              </a:cxn>
            </a:cxnLst>
            <a:rect l="0" t="0" r="r" b="b"/>
            <a:pathLst>
              <a:path w="1" h="1210">
                <a:moveTo>
                  <a:pt x="0" y="0"/>
                </a:moveTo>
                <a:lnTo>
                  <a:pt x="0" y="1210"/>
                </a:lnTo>
                <a:lnTo>
                  <a:pt x="1" y="1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1" name="Freeform 31"/>
          <p:cNvSpPr>
            <a:spLocks/>
          </p:cNvSpPr>
          <p:nvPr/>
        </p:nvSpPr>
        <p:spPr bwMode="auto">
          <a:xfrm>
            <a:off x="7181850" y="1174750"/>
            <a:ext cx="3175" cy="46038"/>
          </a:xfrm>
          <a:custGeom>
            <a:avLst/>
            <a:gdLst>
              <a:gd name="T0" fmla="*/ 0 w 1"/>
              <a:gd name="T1" fmla="*/ 0 h 123"/>
              <a:gd name="T2" fmla="*/ 0 w 1"/>
              <a:gd name="T3" fmla="*/ 123 h 123"/>
              <a:gd name="T4" fmla="*/ 1 w 1"/>
              <a:gd name="T5" fmla="*/ 123 h 123"/>
            </a:gdLst>
            <a:ahLst/>
            <a:cxnLst>
              <a:cxn ang="0">
                <a:pos x="T0" y="T1"/>
              </a:cxn>
              <a:cxn ang="0">
                <a:pos x="T2" y="T3"/>
              </a:cxn>
              <a:cxn ang="0">
                <a:pos x="T4" y="T5"/>
              </a:cxn>
            </a:cxnLst>
            <a:rect l="0" t="0" r="r" b="b"/>
            <a:pathLst>
              <a:path w="1" h="123">
                <a:moveTo>
                  <a:pt x="0" y="0"/>
                </a:moveTo>
                <a:lnTo>
                  <a:pt x="0" y="123"/>
                </a:lnTo>
                <a:lnTo>
                  <a:pt x="1" y="12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2" name="Freeform 32"/>
          <p:cNvSpPr>
            <a:spLocks/>
          </p:cNvSpPr>
          <p:nvPr/>
        </p:nvSpPr>
        <p:spPr bwMode="auto">
          <a:xfrm>
            <a:off x="6905625" y="673100"/>
            <a:ext cx="177800" cy="60325"/>
          </a:xfrm>
          <a:custGeom>
            <a:avLst/>
            <a:gdLst>
              <a:gd name="T0" fmla="*/ 486 w 486"/>
              <a:gd name="T1" fmla="*/ 169 h 169"/>
              <a:gd name="T2" fmla="*/ 351 w 486"/>
              <a:gd name="T3" fmla="*/ 0 h 169"/>
              <a:gd name="T4" fmla="*/ 134 w 486"/>
              <a:gd name="T5" fmla="*/ 0 h 169"/>
              <a:gd name="T6" fmla="*/ 0 w 486"/>
              <a:gd name="T7" fmla="*/ 169 h 169"/>
              <a:gd name="T8" fmla="*/ 1 w 486"/>
              <a:gd name="T9" fmla="*/ 169 h 169"/>
            </a:gdLst>
            <a:ahLst/>
            <a:cxnLst>
              <a:cxn ang="0">
                <a:pos x="T0" y="T1"/>
              </a:cxn>
              <a:cxn ang="0">
                <a:pos x="T2" y="T3"/>
              </a:cxn>
              <a:cxn ang="0">
                <a:pos x="T4" y="T5"/>
              </a:cxn>
              <a:cxn ang="0">
                <a:pos x="T6" y="T7"/>
              </a:cxn>
              <a:cxn ang="0">
                <a:pos x="T8" y="T9"/>
              </a:cxn>
            </a:cxnLst>
            <a:rect l="0" t="0" r="r" b="b"/>
            <a:pathLst>
              <a:path w="486" h="169">
                <a:moveTo>
                  <a:pt x="486" y="169"/>
                </a:moveTo>
                <a:lnTo>
                  <a:pt x="351" y="0"/>
                </a:lnTo>
                <a:lnTo>
                  <a:pt x="134" y="0"/>
                </a:lnTo>
                <a:lnTo>
                  <a:pt x="0" y="169"/>
                </a:lnTo>
                <a:lnTo>
                  <a:pt x="1" y="1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3" name="Freeform 33"/>
          <p:cNvSpPr>
            <a:spLocks/>
          </p:cNvSpPr>
          <p:nvPr/>
        </p:nvSpPr>
        <p:spPr bwMode="auto">
          <a:xfrm>
            <a:off x="6551613" y="733425"/>
            <a:ext cx="3175" cy="441325"/>
          </a:xfrm>
          <a:custGeom>
            <a:avLst/>
            <a:gdLst>
              <a:gd name="T0" fmla="*/ 0 w 1"/>
              <a:gd name="T1" fmla="*/ 0 h 1210"/>
              <a:gd name="T2" fmla="*/ 0 w 1"/>
              <a:gd name="T3" fmla="*/ 1210 h 1210"/>
              <a:gd name="T4" fmla="*/ 1 w 1"/>
              <a:gd name="T5" fmla="*/ 1210 h 1210"/>
            </a:gdLst>
            <a:ahLst/>
            <a:cxnLst>
              <a:cxn ang="0">
                <a:pos x="T0" y="T1"/>
              </a:cxn>
              <a:cxn ang="0">
                <a:pos x="T2" y="T3"/>
              </a:cxn>
              <a:cxn ang="0">
                <a:pos x="T4" y="T5"/>
              </a:cxn>
            </a:cxnLst>
            <a:rect l="0" t="0" r="r" b="b"/>
            <a:pathLst>
              <a:path w="1" h="1210">
                <a:moveTo>
                  <a:pt x="0" y="0"/>
                </a:moveTo>
                <a:lnTo>
                  <a:pt x="0" y="1210"/>
                </a:lnTo>
                <a:lnTo>
                  <a:pt x="1" y="1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4" name="Freeform 34"/>
          <p:cNvSpPr>
            <a:spLocks/>
          </p:cNvSpPr>
          <p:nvPr/>
        </p:nvSpPr>
        <p:spPr bwMode="auto">
          <a:xfrm>
            <a:off x="6373813" y="733425"/>
            <a:ext cx="3175" cy="441325"/>
          </a:xfrm>
          <a:custGeom>
            <a:avLst/>
            <a:gdLst>
              <a:gd name="T0" fmla="*/ 0 w 1"/>
              <a:gd name="T1" fmla="*/ 0 h 1210"/>
              <a:gd name="T2" fmla="*/ 0 w 1"/>
              <a:gd name="T3" fmla="*/ 1210 h 1210"/>
              <a:gd name="T4" fmla="*/ 1 w 1"/>
              <a:gd name="T5" fmla="*/ 1210 h 1210"/>
            </a:gdLst>
            <a:ahLst/>
            <a:cxnLst>
              <a:cxn ang="0">
                <a:pos x="T0" y="T1"/>
              </a:cxn>
              <a:cxn ang="0">
                <a:pos x="T2" y="T3"/>
              </a:cxn>
              <a:cxn ang="0">
                <a:pos x="T4" y="T5"/>
              </a:cxn>
            </a:cxnLst>
            <a:rect l="0" t="0" r="r" b="b"/>
            <a:pathLst>
              <a:path w="1" h="1210">
                <a:moveTo>
                  <a:pt x="0" y="0"/>
                </a:moveTo>
                <a:lnTo>
                  <a:pt x="0" y="1210"/>
                </a:lnTo>
                <a:lnTo>
                  <a:pt x="1" y="1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5" name="Freeform 35"/>
          <p:cNvSpPr>
            <a:spLocks/>
          </p:cNvSpPr>
          <p:nvPr/>
        </p:nvSpPr>
        <p:spPr bwMode="auto">
          <a:xfrm>
            <a:off x="6275388" y="1174750"/>
            <a:ext cx="3175" cy="46038"/>
          </a:xfrm>
          <a:custGeom>
            <a:avLst/>
            <a:gdLst>
              <a:gd name="T0" fmla="*/ 0 w 1"/>
              <a:gd name="T1" fmla="*/ 0 h 123"/>
              <a:gd name="T2" fmla="*/ 0 w 1"/>
              <a:gd name="T3" fmla="*/ 123 h 123"/>
              <a:gd name="T4" fmla="*/ 1 w 1"/>
              <a:gd name="T5" fmla="*/ 123 h 123"/>
            </a:gdLst>
            <a:ahLst/>
            <a:cxnLst>
              <a:cxn ang="0">
                <a:pos x="T0" y="T1"/>
              </a:cxn>
              <a:cxn ang="0">
                <a:pos x="T2" y="T3"/>
              </a:cxn>
              <a:cxn ang="0">
                <a:pos x="T4" y="T5"/>
              </a:cxn>
            </a:cxnLst>
            <a:rect l="0" t="0" r="r" b="b"/>
            <a:pathLst>
              <a:path w="1" h="123">
                <a:moveTo>
                  <a:pt x="0" y="0"/>
                </a:moveTo>
                <a:lnTo>
                  <a:pt x="0" y="123"/>
                </a:lnTo>
                <a:lnTo>
                  <a:pt x="1" y="12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6" name="Freeform 36"/>
          <p:cNvSpPr>
            <a:spLocks/>
          </p:cNvSpPr>
          <p:nvPr/>
        </p:nvSpPr>
        <p:spPr bwMode="auto">
          <a:xfrm>
            <a:off x="6373813" y="673100"/>
            <a:ext cx="177800" cy="60325"/>
          </a:xfrm>
          <a:custGeom>
            <a:avLst/>
            <a:gdLst>
              <a:gd name="T0" fmla="*/ 486 w 486"/>
              <a:gd name="T1" fmla="*/ 169 h 169"/>
              <a:gd name="T2" fmla="*/ 351 w 486"/>
              <a:gd name="T3" fmla="*/ 0 h 169"/>
              <a:gd name="T4" fmla="*/ 135 w 486"/>
              <a:gd name="T5" fmla="*/ 0 h 169"/>
              <a:gd name="T6" fmla="*/ 0 w 486"/>
              <a:gd name="T7" fmla="*/ 169 h 169"/>
              <a:gd name="T8" fmla="*/ 1 w 486"/>
              <a:gd name="T9" fmla="*/ 169 h 169"/>
            </a:gdLst>
            <a:ahLst/>
            <a:cxnLst>
              <a:cxn ang="0">
                <a:pos x="T0" y="T1"/>
              </a:cxn>
              <a:cxn ang="0">
                <a:pos x="T2" y="T3"/>
              </a:cxn>
              <a:cxn ang="0">
                <a:pos x="T4" y="T5"/>
              </a:cxn>
              <a:cxn ang="0">
                <a:pos x="T6" y="T7"/>
              </a:cxn>
              <a:cxn ang="0">
                <a:pos x="T8" y="T9"/>
              </a:cxn>
            </a:cxnLst>
            <a:rect l="0" t="0" r="r" b="b"/>
            <a:pathLst>
              <a:path w="486" h="169">
                <a:moveTo>
                  <a:pt x="486" y="169"/>
                </a:moveTo>
                <a:lnTo>
                  <a:pt x="351" y="0"/>
                </a:lnTo>
                <a:lnTo>
                  <a:pt x="135" y="0"/>
                </a:lnTo>
                <a:lnTo>
                  <a:pt x="0" y="169"/>
                </a:lnTo>
                <a:lnTo>
                  <a:pt x="1" y="1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7" name="Freeform 37"/>
          <p:cNvSpPr>
            <a:spLocks/>
          </p:cNvSpPr>
          <p:nvPr/>
        </p:nvSpPr>
        <p:spPr bwMode="auto">
          <a:xfrm>
            <a:off x="6275388" y="1220788"/>
            <a:ext cx="906462" cy="3175"/>
          </a:xfrm>
          <a:custGeom>
            <a:avLst/>
            <a:gdLst>
              <a:gd name="T0" fmla="*/ 0 w 2490"/>
              <a:gd name="T1" fmla="*/ 2489 w 2490"/>
              <a:gd name="T2" fmla="*/ 2490 w 2490"/>
            </a:gdLst>
            <a:ahLst/>
            <a:cxnLst>
              <a:cxn ang="0">
                <a:pos x="T0" y="0"/>
              </a:cxn>
              <a:cxn ang="0">
                <a:pos x="T1" y="0"/>
              </a:cxn>
              <a:cxn ang="0">
                <a:pos x="T2" y="0"/>
              </a:cxn>
            </a:cxnLst>
            <a:rect l="0" t="0" r="r" b="b"/>
            <a:pathLst>
              <a:path w="2490">
                <a:moveTo>
                  <a:pt x="0" y="0"/>
                </a:moveTo>
                <a:lnTo>
                  <a:pt x="2489" y="0"/>
                </a:lnTo>
                <a:lnTo>
                  <a:pt x="24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8" name="Freeform 38"/>
          <p:cNvSpPr>
            <a:spLocks/>
          </p:cNvSpPr>
          <p:nvPr/>
        </p:nvSpPr>
        <p:spPr bwMode="auto">
          <a:xfrm>
            <a:off x="4468813" y="792163"/>
            <a:ext cx="1420812" cy="417512"/>
          </a:xfrm>
          <a:custGeom>
            <a:avLst/>
            <a:gdLst>
              <a:gd name="T0" fmla="*/ 3902 w 3902"/>
              <a:gd name="T1" fmla="*/ 1147 h 1147"/>
              <a:gd name="T2" fmla="*/ 3468 w 3902"/>
              <a:gd name="T3" fmla="*/ 865 h 1147"/>
              <a:gd name="T4" fmla="*/ 3011 w 3902"/>
              <a:gd name="T5" fmla="*/ 621 h 1147"/>
              <a:gd name="T6" fmla="*/ 2536 w 3902"/>
              <a:gd name="T7" fmla="*/ 415 h 1147"/>
              <a:gd name="T8" fmla="*/ 2047 w 3902"/>
              <a:gd name="T9" fmla="*/ 249 h 1147"/>
              <a:gd name="T10" fmla="*/ 1544 w 3902"/>
              <a:gd name="T11" fmla="*/ 125 h 1147"/>
              <a:gd name="T12" fmla="*/ 1033 w 3902"/>
              <a:gd name="T13" fmla="*/ 42 h 1147"/>
              <a:gd name="T14" fmla="*/ 517 w 3902"/>
              <a:gd name="T15" fmla="*/ 0 h 1147"/>
              <a:gd name="T16" fmla="*/ 0 w 3902"/>
              <a:gd name="T17" fmla="*/ 3 h 1147"/>
              <a:gd name="T18" fmla="*/ 1 w 3902"/>
              <a:gd name="T19" fmla="*/ 3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2" h="1147">
                <a:moveTo>
                  <a:pt x="3902" y="1147"/>
                </a:moveTo>
                <a:lnTo>
                  <a:pt x="3468" y="865"/>
                </a:lnTo>
                <a:lnTo>
                  <a:pt x="3011" y="621"/>
                </a:lnTo>
                <a:lnTo>
                  <a:pt x="2536" y="415"/>
                </a:lnTo>
                <a:lnTo>
                  <a:pt x="2047" y="249"/>
                </a:lnTo>
                <a:lnTo>
                  <a:pt x="1544" y="125"/>
                </a:lnTo>
                <a:lnTo>
                  <a:pt x="1033" y="42"/>
                </a:lnTo>
                <a:lnTo>
                  <a:pt x="517" y="0"/>
                </a:lnTo>
                <a:lnTo>
                  <a:pt x="0" y="3"/>
                </a:lnTo>
                <a:lnTo>
                  <a:pt x="1" y="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39" name="Freeform 39"/>
          <p:cNvSpPr>
            <a:spLocks/>
          </p:cNvSpPr>
          <p:nvPr/>
        </p:nvSpPr>
        <p:spPr bwMode="auto">
          <a:xfrm>
            <a:off x="2865438" y="1220788"/>
            <a:ext cx="354012" cy="3175"/>
          </a:xfrm>
          <a:custGeom>
            <a:avLst/>
            <a:gdLst>
              <a:gd name="T0" fmla="*/ 0 w 971"/>
              <a:gd name="T1" fmla="*/ 970 w 971"/>
              <a:gd name="T2" fmla="*/ 971 w 971"/>
            </a:gdLst>
            <a:ahLst/>
            <a:cxnLst>
              <a:cxn ang="0">
                <a:pos x="T0" y="0"/>
              </a:cxn>
              <a:cxn ang="0">
                <a:pos x="T1" y="0"/>
              </a:cxn>
              <a:cxn ang="0">
                <a:pos x="T2" y="0"/>
              </a:cxn>
            </a:cxnLst>
            <a:rect l="0" t="0" r="r" b="b"/>
            <a:pathLst>
              <a:path w="971">
                <a:moveTo>
                  <a:pt x="0" y="0"/>
                </a:moveTo>
                <a:lnTo>
                  <a:pt x="970" y="0"/>
                </a:lnTo>
                <a:lnTo>
                  <a:pt x="9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0" name="Freeform 40"/>
          <p:cNvSpPr>
            <a:spLocks/>
          </p:cNvSpPr>
          <p:nvPr/>
        </p:nvSpPr>
        <p:spPr bwMode="auto">
          <a:xfrm>
            <a:off x="5921375" y="1220788"/>
            <a:ext cx="354013" cy="3175"/>
          </a:xfrm>
          <a:custGeom>
            <a:avLst/>
            <a:gdLst>
              <a:gd name="T0" fmla="*/ 0 w 972"/>
              <a:gd name="T1" fmla="*/ 971 w 972"/>
              <a:gd name="T2" fmla="*/ 972 w 972"/>
            </a:gdLst>
            <a:ahLst/>
            <a:cxnLst>
              <a:cxn ang="0">
                <a:pos x="T0" y="0"/>
              </a:cxn>
              <a:cxn ang="0">
                <a:pos x="T1" y="0"/>
              </a:cxn>
              <a:cxn ang="0">
                <a:pos x="T2" y="0"/>
              </a:cxn>
            </a:cxnLst>
            <a:rect l="0" t="0" r="r" b="b"/>
            <a:pathLst>
              <a:path w="972">
                <a:moveTo>
                  <a:pt x="0" y="0"/>
                </a:moveTo>
                <a:lnTo>
                  <a:pt x="971" y="0"/>
                </a:lnTo>
                <a:lnTo>
                  <a:pt x="9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1" name="Freeform 41"/>
          <p:cNvSpPr>
            <a:spLocks/>
          </p:cNvSpPr>
          <p:nvPr/>
        </p:nvSpPr>
        <p:spPr bwMode="auto">
          <a:xfrm>
            <a:off x="3219450" y="1209675"/>
            <a:ext cx="31750" cy="11113"/>
          </a:xfrm>
          <a:custGeom>
            <a:avLst/>
            <a:gdLst>
              <a:gd name="T0" fmla="*/ 0 w 83"/>
              <a:gd name="T1" fmla="*/ 26 h 26"/>
              <a:gd name="T2" fmla="*/ 82 w 83"/>
              <a:gd name="T3" fmla="*/ 0 h 26"/>
              <a:gd name="T4" fmla="*/ 83 w 83"/>
              <a:gd name="T5" fmla="*/ 0 h 26"/>
            </a:gdLst>
            <a:ahLst/>
            <a:cxnLst>
              <a:cxn ang="0">
                <a:pos x="T0" y="T1"/>
              </a:cxn>
              <a:cxn ang="0">
                <a:pos x="T2" y="T3"/>
              </a:cxn>
              <a:cxn ang="0">
                <a:pos x="T4" y="T5"/>
              </a:cxn>
            </a:cxnLst>
            <a:rect l="0" t="0" r="r" b="b"/>
            <a:pathLst>
              <a:path w="83" h="26">
                <a:moveTo>
                  <a:pt x="0" y="26"/>
                </a:moveTo>
                <a:lnTo>
                  <a:pt x="82" y="0"/>
                </a:lnTo>
                <a:lnTo>
                  <a:pt x="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2" name="Freeform 42"/>
          <p:cNvSpPr>
            <a:spLocks/>
          </p:cNvSpPr>
          <p:nvPr/>
        </p:nvSpPr>
        <p:spPr bwMode="auto">
          <a:xfrm>
            <a:off x="5889625" y="1209675"/>
            <a:ext cx="31750" cy="11113"/>
          </a:xfrm>
          <a:custGeom>
            <a:avLst/>
            <a:gdLst>
              <a:gd name="T0" fmla="*/ 0 w 83"/>
              <a:gd name="T1" fmla="*/ 0 h 26"/>
              <a:gd name="T2" fmla="*/ 82 w 83"/>
              <a:gd name="T3" fmla="*/ 26 h 26"/>
              <a:gd name="T4" fmla="*/ 83 w 83"/>
              <a:gd name="T5" fmla="*/ 26 h 26"/>
            </a:gdLst>
            <a:ahLst/>
            <a:cxnLst>
              <a:cxn ang="0">
                <a:pos x="T0" y="T1"/>
              </a:cxn>
              <a:cxn ang="0">
                <a:pos x="T2" y="T3"/>
              </a:cxn>
              <a:cxn ang="0">
                <a:pos x="T4" y="T5"/>
              </a:cxn>
            </a:cxnLst>
            <a:rect l="0" t="0" r="r" b="b"/>
            <a:pathLst>
              <a:path w="83" h="26">
                <a:moveTo>
                  <a:pt x="0" y="0"/>
                </a:moveTo>
                <a:lnTo>
                  <a:pt x="82" y="26"/>
                </a:lnTo>
                <a:lnTo>
                  <a:pt x="83" y="2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3" name="Freeform 43"/>
          <p:cNvSpPr>
            <a:spLocks/>
          </p:cNvSpPr>
          <p:nvPr/>
        </p:nvSpPr>
        <p:spPr bwMode="auto">
          <a:xfrm>
            <a:off x="2235200" y="1174750"/>
            <a:ext cx="3175" cy="3622675"/>
          </a:xfrm>
          <a:custGeom>
            <a:avLst/>
            <a:gdLst>
              <a:gd name="T0" fmla="*/ 0 w 1"/>
              <a:gd name="T1" fmla="*/ 0 h 9931"/>
              <a:gd name="T2" fmla="*/ 0 w 1"/>
              <a:gd name="T3" fmla="*/ 9931 h 9931"/>
              <a:gd name="T4" fmla="*/ 1 w 1"/>
              <a:gd name="T5" fmla="*/ 9931 h 9931"/>
            </a:gdLst>
            <a:ahLst/>
            <a:cxnLst>
              <a:cxn ang="0">
                <a:pos x="T0" y="T1"/>
              </a:cxn>
              <a:cxn ang="0">
                <a:pos x="T2" y="T3"/>
              </a:cxn>
              <a:cxn ang="0">
                <a:pos x="T4" y="T5"/>
              </a:cxn>
            </a:cxnLst>
            <a:rect l="0" t="0" r="r" b="b"/>
            <a:pathLst>
              <a:path w="1" h="9931">
                <a:moveTo>
                  <a:pt x="0" y="0"/>
                </a:moveTo>
                <a:lnTo>
                  <a:pt x="0" y="9931"/>
                </a:lnTo>
                <a:lnTo>
                  <a:pt x="1" y="993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4" name="Freeform 44"/>
          <p:cNvSpPr>
            <a:spLocks/>
          </p:cNvSpPr>
          <p:nvPr/>
        </p:nvSpPr>
        <p:spPr bwMode="auto">
          <a:xfrm>
            <a:off x="2589213" y="1174750"/>
            <a:ext cx="3175" cy="46038"/>
          </a:xfrm>
          <a:custGeom>
            <a:avLst/>
            <a:gdLst>
              <a:gd name="T0" fmla="*/ 0 w 1"/>
              <a:gd name="T1" fmla="*/ 0 h 123"/>
              <a:gd name="T2" fmla="*/ 0 w 1"/>
              <a:gd name="T3" fmla="*/ 123 h 123"/>
              <a:gd name="T4" fmla="*/ 1 w 1"/>
              <a:gd name="T5" fmla="*/ 123 h 123"/>
            </a:gdLst>
            <a:ahLst/>
            <a:cxnLst>
              <a:cxn ang="0">
                <a:pos x="T0" y="T1"/>
              </a:cxn>
              <a:cxn ang="0">
                <a:pos x="T2" y="T3"/>
              </a:cxn>
              <a:cxn ang="0">
                <a:pos x="T4" y="T5"/>
              </a:cxn>
            </a:cxnLst>
            <a:rect l="0" t="0" r="r" b="b"/>
            <a:pathLst>
              <a:path w="1" h="123">
                <a:moveTo>
                  <a:pt x="0" y="0"/>
                </a:moveTo>
                <a:lnTo>
                  <a:pt x="0" y="123"/>
                </a:lnTo>
                <a:lnTo>
                  <a:pt x="1" y="12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5" name="Freeform 45"/>
          <p:cNvSpPr>
            <a:spLocks/>
          </p:cNvSpPr>
          <p:nvPr/>
        </p:nvSpPr>
        <p:spPr bwMode="auto">
          <a:xfrm>
            <a:off x="1943100" y="4797425"/>
            <a:ext cx="468313" cy="3175"/>
          </a:xfrm>
          <a:custGeom>
            <a:avLst/>
            <a:gdLst>
              <a:gd name="T0" fmla="*/ 1283 w 1283"/>
              <a:gd name="T1" fmla="*/ 0 w 1283"/>
              <a:gd name="T2" fmla="*/ 1 w 1283"/>
            </a:gdLst>
            <a:ahLst/>
            <a:cxnLst>
              <a:cxn ang="0">
                <a:pos x="T0" y="0"/>
              </a:cxn>
              <a:cxn ang="0">
                <a:pos x="T1" y="0"/>
              </a:cxn>
              <a:cxn ang="0">
                <a:pos x="T2" y="0"/>
              </a:cxn>
            </a:cxnLst>
            <a:rect l="0" t="0" r="r" b="b"/>
            <a:pathLst>
              <a:path w="1283">
                <a:moveTo>
                  <a:pt x="1283"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6" name="Freeform 46"/>
          <p:cNvSpPr>
            <a:spLocks/>
          </p:cNvSpPr>
          <p:nvPr/>
        </p:nvSpPr>
        <p:spPr bwMode="auto">
          <a:xfrm>
            <a:off x="2411413" y="4797425"/>
            <a:ext cx="469900" cy="3175"/>
          </a:xfrm>
          <a:custGeom>
            <a:avLst/>
            <a:gdLst>
              <a:gd name="T0" fmla="*/ 0 w 1285"/>
              <a:gd name="T1" fmla="*/ 1284 w 1285"/>
              <a:gd name="T2" fmla="*/ 1285 w 1285"/>
            </a:gdLst>
            <a:ahLst/>
            <a:cxnLst>
              <a:cxn ang="0">
                <a:pos x="T0" y="0"/>
              </a:cxn>
              <a:cxn ang="0">
                <a:pos x="T1" y="0"/>
              </a:cxn>
              <a:cxn ang="0">
                <a:pos x="T2" y="0"/>
              </a:cxn>
            </a:cxnLst>
            <a:rect l="0" t="0" r="r" b="b"/>
            <a:pathLst>
              <a:path w="1285">
                <a:moveTo>
                  <a:pt x="0" y="0"/>
                </a:moveTo>
                <a:lnTo>
                  <a:pt x="1284" y="0"/>
                </a:lnTo>
                <a:lnTo>
                  <a:pt x="12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7" name="Freeform 47"/>
          <p:cNvSpPr>
            <a:spLocks/>
          </p:cNvSpPr>
          <p:nvPr/>
        </p:nvSpPr>
        <p:spPr bwMode="auto">
          <a:xfrm>
            <a:off x="1943100" y="4797425"/>
            <a:ext cx="3175" cy="282575"/>
          </a:xfrm>
          <a:custGeom>
            <a:avLst/>
            <a:gdLst>
              <a:gd name="T0" fmla="*/ 0 w 1"/>
              <a:gd name="T1" fmla="*/ 0 h 777"/>
              <a:gd name="T2" fmla="*/ 0 w 1"/>
              <a:gd name="T3" fmla="*/ 777 h 777"/>
              <a:gd name="T4" fmla="*/ 1 w 1"/>
              <a:gd name="T5" fmla="*/ 777 h 777"/>
            </a:gdLst>
            <a:ahLst/>
            <a:cxnLst>
              <a:cxn ang="0">
                <a:pos x="T0" y="T1"/>
              </a:cxn>
              <a:cxn ang="0">
                <a:pos x="T2" y="T3"/>
              </a:cxn>
              <a:cxn ang="0">
                <a:pos x="T4" y="T5"/>
              </a:cxn>
            </a:cxnLst>
            <a:rect l="0" t="0" r="r" b="b"/>
            <a:pathLst>
              <a:path w="1" h="777">
                <a:moveTo>
                  <a:pt x="0" y="0"/>
                </a:moveTo>
                <a:lnTo>
                  <a:pt x="0" y="777"/>
                </a:lnTo>
                <a:lnTo>
                  <a:pt x="1" y="7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8" name="Freeform 48"/>
          <p:cNvSpPr>
            <a:spLocks/>
          </p:cNvSpPr>
          <p:nvPr/>
        </p:nvSpPr>
        <p:spPr bwMode="auto">
          <a:xfrm>
            <a:off x="2881313" y="4797425"/>
            <a:ext cx="1587" cy="282575"/>
          </a:xfrm>
          <a:custGeom>
            <a:avLst/>
            <a:gdLst>
              <a:gd name="T0" fmla="*/ 0 w 1"/>
              <a:gd name="T1" fmla="*/ 0 h 777"/>
              <a:gd name="T2" fmla="*/ 0 w 1"/>
              <a:gd name="T3" fmla="*/ 777 h 777"/>
              <a:gd name="T4" fmla="*/ 1 w 1"/>
              <a:gd name="T5" fmla="*/ 777 h 777"/>
            </a:gdLst>
            <a:ahLst/>
            <a:cxnLst>
              <a:cxn ang="0">
                <a:pos x="T0" y="T1"/>
              </a:cxn>
              <a:cxn ang="0">
                <a:pos x="T2" y="T3"/>
              </a:cxn>
              <a:cxn ang="0">
                <a:pos x="T4" y="T5"/>
              </a:cxn>
            </a:cxnLst>
            <a:rect l="0" t="0" r="r" b="b"/>
            <a:pathLst>
              <a:path w="1" h="777">
                <a:moveTo>
                  <a:pt x="0" y="0"/>
                </a:moveTo>
                <a:lnTo>
                  <a:pt x="0" y="777"/>
                </a:lnTo>
                <a:lnTo>
                  <a:pt x="1" y="7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49" name="Freeform 49"/>
          <p:cNvSpPr>
            <a:spLocks/>
          </p:cNvSpPr>
          <p:nvPr/>
        </p:nvSpPr>
        <p:spPr bwMode="auto">
          <a:xfrm>
            <a:off x="1781175" y="1220788"/>
            <a:ext cx="177800" cy="3175"/>
          </a:xfrm>
          <a:custGeom>
            <a:avLst/>
            <a:gdLst>
              <a:gd name="T0" fmla="*/ 486 w 486"/>
              <a:gd name="T1" fmla="*/ 0 w 486"/>
              <a:gd name="T2" fmla="*/ 1 w 486"/>
            </a:gdLst>
            <a:ahLst/>
            <a:cxnLst>
              <a:cxn ang="0">
                <a:pos x="T0" y="0"/>
              </a:cxn>
              <a:cxn ang="0">
                <a:pos x="T1" y="0"/>
              </a:cxn>
              <a:cxn ang="0">
                <a:pos x="T2" y="0"/>
              </a:cxn>
            </a:cxnLst>
            <a:rect l="0" t="0" r="r" b="b"/>
            <a:pathLst>
              <a:path w="486">
                <a:moveTo>
                  <a:pt x="486"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0" name="Freeform 50"/>
          <p:cNvSpPr>
            <a:spLocks/>
          </p:cNvSpPr>
          <p:nvPr/>
        </p:nvSpPr>
        <p:spPr bwMode="auto">
          <a:xfrm>
            <a:off x="1781175" y="1220788"/>
            <a:ext cx="1588" cy="598487"/>
          </a:xfrm>
          <a:custGeom>
            <a:avLst/>
            <a:gdLst>
              <a:gd name="T0" fmla="*/ 0 w 1"/>
              <a:gd name="T1" fmla="*/ 0 h 1644"/>
              <a:gd name="T2" fmla="*/ 0 w 1"/>
              <a:gd name="T3" fmla="*/ 1644 h 1644"/>
              <a:gd name="T4" fmla="*/ 1 w 1"/>
              <a:gd name="T5" fmla="*/ 1644 h 1644"/>
            </a:gdLst>
            <a:ahLst/>
            <a:cxnLst>
              <a:cxn ang="0">
                <a:pos x="T0" y="T1"/>
              </a:cxn>
              <a:cxn ang="0">
                <a:pos x="T2" y="T3"/>
              </a:cxn>
              <a:cxn ang="0">
                <a:pos x="T4" y="T5"/>
              </a:cxn>
            </a:cxnLst>
            <a:rect l="0" t="0" r="r" b="b"/>
            <a:pathLst>
              <a:path w="1" h="1644">
                <a:moveTo>
                  <a:pt x="0" y="0"/>
                </a:moveTo>
                <a:lnTo>
                  <a:pt x="0" y="1644"/>
                </a:lnTo>
                <a:lnTo>
                  <a:pt x="1" y="16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1" name="Freeform 51"/>
          <p:cNvSpPr>
            <a:spLocks/>
          </p:cNvSpPr>
          <p:nvPr/>
        </p:nvSpPr>
        <p:spPr bwMode="auto">
          <a:xfrm>
            <a:off x="7181850" y="1220788"/>
            <a:ext cx="179388" cy="3175"/>
          </a:xfrm>
          <a:custGeom>
            <a:avLst/>
            <a:gdLst>
              <a:gd name="T0" fmla="*/ 0 w 487"/>
              <a:gd name="T1" fmla="*/ 486 w 487"/>
              <a:gd name="T2" fmla="*/ 487 w 487"/>
            </a:gdLst>
            <a:ahLst/>
            <a:cxnLst>
              <a:cxn ang="0">
                <a:pos x="T0" y="0"/>
              </a:cxn>
              <a:cxn ang="0">
                <a:pos x="T1" y="0"/>
              </a:cxn>
              <a:cxn ang="0">
                <a:pos x="T2" y="0"/>
              </a:cxn>
            </a:cxnLst>
            <a:rect l="0" t="0" r="r" b="b"/>
            <a:pathLst>
              <a:path w="487">
                <a:moveTo>
                  <a:pt x="0" y="0"/>
                </a:moveTo>
                <a:lnTo>
                  <a:pt x="486" y="0"/>
                </a:lnTo>
                <a:lnTo>
                  <a:pt x="4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2" name="Freeform 52"/>
          <p:cNvSpPr>
            <a:spLocks/>
          </p:cNvSpPr>
          <p:nvPr/>
        </p:nvSpPr>
        <p:spPr bwMode="auto">
          <a:xfrm>
            <a:off x="7361238" y="1220788"/>
            <a:ext cx="1587" cy="3235325"/>
          </a:xfrm>
          <a:custGeom>
            <a:avLst/>
            <a:gdLst>
              <a:gd name="T0" fmla="*/ 0 w 1"/>
              <a:gd name="T1" fmla="*/ 0 h 8874"/>
              <a:gd name="T2" fmla="*/ 0 w 1"/>
              <a:gd name="T3" fmla="*/ 8874 h 8874"/>
              <a:gd name="T4" fmla="*/ 1 w 1"/>
              <a:gd name="T5" fmla="*/ 8874 h 8874"/>
            </a:gdLst>
            <a:ahLst/>
            <a:cxnLst>
              <a:cxn ang="0">
                <a:pos x="T0" y="T1"/>
              </a:cxn>
              <a:cxn ang="0">
                <a:pos x="T2" y="T3"/>
              </a:cxn>
              <a:cxn ang="0">
                <a:pos x="T4" y="T5"/>
              </a:cxn>
            </a:cxnLst>
            <a:rect l="0" t="0" r="r" b="b"/>
            <a:pathLst>
              <a:path w="1" h="8874">
                <a:moveTo>
                  <a:pt x="0" y="0"/>
                </a:moveTo>
                <a:lnTo>
                  <a:pt x="0" y="8874"/>
                </a:lnTo>
                <a:lnTo>
                  <a:pt x="1" y="887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3" name="Freeform 53"/>
          <p:cNvSpPr>
            <a:spLocks/>
          </p:cNvSpPr>
          <p:nvPr/>
        </p:nvSpPr>
        <p:spPr bwMode="auto">
          <a:xfrm>
            <a:off x="434975" y="4456113"/>
            <a:ext cx="1346200" cy="3175"/>
          </a:xfrm>
          <a:custGeom>
            <a:avLst/>
            <a:gdLst>
              <a:gd name="T0" fmla="*/ 0 w 3687"/>
              <a:gd name="T1" fmla="*/ 3686 w 3687"/>
              <a:gd name="T2" fmla="*/ 3687 w 3687"/>
            </a:gdLst>
            <a:ahLst/>
            <a:cxnLst>
              <a:cxn ang="0">
                <a:pos x="T0" y="0"/>
              </a:cxn>
              <a:cxn ang="0">
                <a:pos x="T1" y="0"/>
              </a:cxn>
              <a:cxn ang="0">
                <a:pos x="T2" y="0"/>
              </a:cxn>
            </a:cxnLst>
            <a:rect l="0" t="0" r="r" b="b"/>
            <a:pathLst>
              <a:path w="3687">
                <a:moveTo>
                  <a:pt x="0" y="0"/>
                </a:moveTo>
                <a:lnTo>
                  <a:pt x="3686" y="0"/>
                </a:lnTo>
                <a:lnTo>
                  <a:pt x="36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4" name="Freeform 54"/>
          <p:cNvSpPr>
            <a:spLocks/>
          </p:cNvSpPr>
          <p:nvPr/>
        </p:nvSpPr>
        <p:spPr bwMode="auto">
          <a:xfrm>
            <a:off x="7361238" y="4456113"/>
            <a:ext cx="1344612" cy="3175"/>
          </a:xfrm>
          <a:custGeom>
            <a:avLst/>
            <a:gdLst>
              <a:gd name="T0" fmla="*/ 0 w 3687"/>
              <a:gd name="T1" fmla="*/ 3686 w 3687"/>
              <a:gd name="T2" fmla="*/ 3687 w 3687"/>
            </a:gdLst>
            <a:ahLst/>
            <a:cxnLst>
              <a:cxn ang="0">
                <a:pos x="T0" y="0"/>
              </a:cxn>
              <a:cxn ang="0">
                <a:pos x="T1" y="0"/>
              </a:cxn>
              <a:cxn ang="0">
                <a:pos x="T2" y="0"/>
              </a:cxn>
            </a:cxnLst>
            <a:rect l="0" t="0" r="r" b="b"/>
            <a:pathLst>
              <a:path w="3687">
                <a:moveTo>
                  <a:pt x="0" y="0"/>
                </a:moveTo>
                <a:lnTo>
                  <a:pt x="3686" y="0"/>
                </a:lnTo>
                <a:lnTo>
                  <a:pt x="36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5" name="Freeform 55"/>
          <p:cNvSpPr>
            <a:spLocks/>
          </p:cNvSpPr>
          <p:nvPr/>
        </p:nvSpPr>
        <p:spPr bwMode="auto">
          <a:xfrm>
            <a:off x="1109663" y="4456113"/>
            <a:ext cx="3175" cy="623887"/>
          </a:xfrm>
          <a:custGeom>
            <a:avLst/>
            <a:gdLst>
              <a:gd name="T0" fmla="*/ 0 w 1"/>
              <a:gd name="T1" fmla="*/ 0 h 1711"/>
              <a:gd name="T2" fmla="*/ 0 w 1"/>
              <a:gd name="T3" fmla="*/ 1711 h 1711"/>
              <a:gd name="T4" fmla="*/ 1 w 1"/>
              <a:gd name="T5" fmla="*/ 1711 h 1711"/>
            </a:gdLst>
            <a:ahLst/>
            <a:cxnLst>
              <a:cxn ang="0">
                <a:pos x="T0" y="T1"/>
              </a:cxn>
              <a:cxn ang="0">
                <a:pos x="T2" y="T3"/>
              </a:cxn>
              <a:cxn ang="0">
                <a:pos x="T4" y="T5"/>
              </a:cxn>
            </a:cxnLst>
            <a:rect l="0" t="0" r="r" b="b"/>
            <a:pathLst>
              <a:path w="1" h="1711">
                <a:moveTo>
                  <a:pt x="0" y="0"/>
                </a:moveTo>
                <a:lnTo>
                  <a:pt x="0" y="1711"/>
                </a:lnTo>
                <a:lnTo>
                  <a:pt x="1" y="171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6" name="Freeform 56"/>
          <p:cNvSpPr>
            <a:spLocks/>
          </p:cNvSpPr>
          <p:nvPr/>
        </p:nvSpPr>
        <p:spPr bwMode="auto">
          <a:xfrm>
            <a:off x="8031163" y="4456113"/>
            <a:ext cx="3175" cy="623887"/>
          </a:xfrm>
          <a:custGeom>
            <a:avLst/>
            <a:gdLst>
              <a:gd name="T0" fmla="*/ 0 w 2"/>
              <a:gd name="T1" fmla="*/ 0 h 1711"/>
              <a:gd name="T2" fmla="*/ 0 w 2"/>
              <a:gd name="T3" fmla="*/ 1711 h 1711"/>
              <a:gd name="T4" fmla="*/ 2 w 2"/>
              <a:gd name="T5" fmla="*/ 1711 h 1711"/>
            </a:gdLst>
            <a:ahLst/>
            <a:cxnLst>
              <a:cxn ang="0">
                <a:pos x="T0" y="T1"/>
              </a:cxn>
              <a:cxn ang="0">
                <a:pos x="T2" y="T3"/>
              </a:cxn>
              <a:cxn ang="0">
                <a:pos x="T4" y="T5"/>
              </a:cxn>
            </a:cxnLst>
            <a:rect l="0" t="0" r="r" b="b"/>
            <a:pathLst>
              <a:path w="2" h="1711">
                <a:moveTo>
                  <a:pt x="0" y="0"/>
                </a:moveTo>
                <a:lnTo>
                  <a:pt x="0" y="1711"/>
                </a:lnTo>
                <a:lnTo>
                  <a:pt x="2" y="171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7" name="Freeform 57"/>
          <p:cNvSpPr>
            <a:spLocks/>
          </p:cNvSpPr>
          <p:nvPr/>
        </p:nvSpPr>
        <p:spPr bwMode="auto">
          <a:xfrm>
            <a:off x="876300" y="4456113"/>
            <a:ext cx="1588" cy="623887"/>
          </a:xfrm>
          <a:custGeom>
            <a:avLst/>
            <a:gdLst>
              <a:gd name="T0" fmla="*/ 0 w 1"/>
              <a:gd name="T1" fmla="*/ 0 h 1711"/>
              <a:gd name="T2" fmla="*/ 0 w 1"/>
              <a:gd name="T3" fmla="*/ 1711 h 1711"/>
              <a:gd name="T4" fmla="*/ 1 w 1"/>
              <a:gd name="T5" fmla="*/ 1711 h 1711"/>
            </a:gdLst>
            <a:ahLst/>
            <a:cxnLst>
              <a:cxn ang="0">
                <a:pos x="T0" y="T1"/>
              </a:cxn>
              <a:cxn ang="0">
                <a:pos x="T2" y="T3"/>
              </a:cxn>
              <a:cxn ang="0">
                <a:pos x="T4" y="T5"/>
              </a:cxn>
            </a:cxnLst>
            <a:rect l="0" t="0" r="r" b="b"/>
            <a:pathLst>
              <a:path w="1" h="1711">
                <a:moveTo>
                  <a:pt x="0" y="0"/>
                </a:moveTo>
                <a:lnTo>
                  <a:pt x="0" y="1711"/>
                </a:lnTo>
                <a:lnTo>
                  <a:pt x="1" y="171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8" name="Freeform 58"/>
          <p:cNvSpPr>
            <a:spLocks/>
          </p:cNvSpPr>
          <p:nvPr/>
        </p:nvSpPr>
        <p:spPr bwMode="auto">
          <a:xfrm>
            <a:off x="1343025" y="4456113"/>
            <a:ext cx="3175" cy="623887"/>
          </a:xfrm>
          <a:custGeom>
            <a:avLst/>
            <a:gdLst>
              <a:gd name="T0" fmla="*/ 0 w 1"/>
              <a:gd name="T1" fmla="*/ 0 h 1711"/>
              <a:gd name="T2" fmla="*/ 0 w 1"/>
              <a:gd name="T3" fmla="*/ 1711 h 1711"/>
              <a:gd name="T4" fmla="*/ 1 w 1"/>
              <a:gd name="T5" fmla="*/ 1711 h 1711"/>
            </a:gdLst>
            <a:ahLst/>
            <a:cxnLst>
              <a:cxn ang="0">
                <a:pos x="T0" y="T1"/>
              </a:cxn>
              <a:cxn ang="0">
                <a:pos x="T2" y="T3"/>
              </a:cxn>
              <a:cxn ang="0">
                <a:pos x="T4" y="T5"/>
              </a:cxn>
            </a:cxnLst>
            <a:rect l="0" t="0" r="r" b="b"/>
            <a:pathLst>
              <a:path w="1" h="1711">
                <a:moveTo>
                  <a:pt x="0" y="0"/>
                </a:moveTo>
                <a:lnTo>
                  <a:pt x="0" y="1711"/>
                </a:lnTo>
                <a:lnTo>
                  <a:pt x="1" y="171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59" name="Freeform 59"/>
          <p:cNvSpPr>
            <a:spLocks/>
          </p:cNvSpPr>
          <p:nvPr/>
        </p:nvSpPr>
        <p:spPr bwMode="auto">
          <a:xfrm>
            <a:off x="434975" y="4456113"/>
            <a:ext cx="3175" cy="623887"/>
          </a:xfrm>
          <a:custGeom>
            <a:avLst/>
            <a:gdLst>
              <a:gd name="T0" fmla="*/ 0 w 1"/>
              <a:gd name="T1" fmla="*/ 0 h 1711"/>
              <a:gd name="T2" fmla="*/ 0 w 1"/>
              <a:gd name="T3" fmla="*/ 1711 h 1711"/>
              <a:gd name="T4" fmla="*/ 1 w 1"/>
              <a:gd name="T5" fmla="*/ 1711 h 1711"/>
            </a:gdLst>
            <a:ahLst/>
            <a:cxnLst>
              <a:cxn ang="0">
                <a:pos x="T0" y="T1"/>
              </a:cxn>
              <a:cxn ang="0">
                <a:pos x="T2" y="T3"/>
              </a:cxn>
              <a:cxn ang="0">
                <a:pos x="T4" y="T5"/>
              </a:cxn>
            </a:cxnLst>
            <a:rect l="0" t="0" r="r" b="b"/>
            <a:pathLst>
              <a:path w="1" h="1711">
                <a:moveTo>
                  <a:pt x="0" y="0"/>
                </a:moveTo>
                <a:lnTo>
                  <a:pt x="0" y="1711"/>
                </a:lnTo>
                <a:lnTo>
                  <a:pt x="1" y="171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0" name="Freeform 60"/>
          <p:cNvSpPr>
            <a:spLocks/>
          </p:cNvSpPr>
          <p:nvPr/>
        </p:nvSpPr>
        <p:spPr bwMode="auto">
          <a:xfrm>
            <a:off x="8705850" y="4456113"/>
            <a:ext cx="3175" cy="623887"/>
          </a:xfrm>
          <a:custGeom>
            <a:avLst/>
            <a:gdLst>
              <a:gd name="T0" fmla="*/ 0 w 1"/>
              <a:gd name="T1" fmla="*/ 0 h 1711"/>
              <a:gd name="T2" fmla="*/ 0 w 1"/>
              <a:gd name="T3" fmla="*/ 1711 h 1711"/>
              <a:gd name="T4" fmla="*/ 1 w 1"/>
              <a:gd name="T5" fmla="*/ 1711 h 1711"/>
            </a:gdLst>
            <a:ahLst/>
            <a:cxnLst>
              <a:cxn ang="0">
                <a:pos x="T0" y="T1"/>
              </a:cxn>
              <a:cxn ang="0">
                <a:pos x="T2" y="T3"/>
              </a:cxn>
              <a:cxn ang="0">
                <a:pos x="T4" y="T5"/>
              </a:cxn>
            </a:cxnLst>
            <a:rect l="0" t="0" r="r" b="b"/>
            <a:pathLst>
              <a:path w="1" h="1711">
                <a:moveTo>
                  <a:pt x="0" y="0"/>
                </a:moveTo>
                <a:lnTo>
                  <a:pt x="0" y="1711"/>
                </a:lnTo>
                <a:lnTo>
                  <a:pt x="1" y="171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1" name="Freeform 61"/>
          <p:cNvSpPr>
            <a:spLocks/>
          </p:cNvSpPr>
          <p:nvPr/>
        </p:nvSpPr>
        <p:spPr bwMode="auto">
          <a:xfrm>
            <a:off x="2854325" y="4797425"/>
            <a:ext cx="3175" cy="257175"/>
          </a:xfrm>
          <a:custGeom>
            <a:avLst/>
            <a:gdLst>
              <a:gd name="T0" fmla="*/ 0 w 1"/>
              <a:gd name="T1" fmla="*/ 0 h 706"/>
              <a:gd name="T2" fmla="*/ 0 w 1"/>
              <a:gd name="T3" fmla="*/ 706 h 706"/>
              <a:gd name="T4" fmla="*/ 1 w 1"/>
              <a:gd name="T5" fmla="*/ 706 h 706"/>
            </a:gdLst>
            <a:ahLst/>
            <a:cxnLst>
              <a:cxn ang="0">
                <a:pos x="T0" y="T1"/>
              </a:cxn>
              <a:cxn ang="0">
                <a:pos x="T2" y="T3"/>
              </a:cxn>
              <a:cxn ang="0">
                <a:pos x="T4" y="T5"/>
              </a:cxn>
            </a:cxnLst>
            <a:rect l="0" t="0" r="r" b="b"/>
            <a:pathLst>
              <a:path w="1" h="706">
                <a:moveTo>
                  <a:pt x="0" y="0"/>
                </a:moveTo>
                <a:lnTo>
                  <a:pt x="0" y="706"/>
                </a:lnTo>
                <a:lnTo>
                  <a:pt x="1" y="70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2" name="Freeform 62"/>
          <p:cNvSpPr>
            <a:spLocks/>
          </p:cNvSpPr>
          <p:nvPr/>
        </p:nvSpPr>
        <p:spPr bwMode="auto">
          <a:xfrm>
            <a:off x="1970088" y="4797425"/>
            <a:ext cx="3175" cy="257175"/>
          </a:xfrm>
          <a:custGeom>
            <a:avLst/>
            <a:gdLst>
              <a:gd name="T0" fmla="*/ 0 w 1"/>
              <a:gd name="T1" fmla="*/ 0 h 706"/>
              <a:gd name="T2" fmla="*/ 0 w 1"/>
              <a:gd name="T3" fmla="*/ 706 h 706"/>
              <a:gd name="T4" fmla="*/ 1 w 1"/>
              <a:gd name="T5" fmla="*/ 706 h 706"/>
            </a:gdLst>
            <a:ahLst/>
            <a:cxnLst>
              <a:cxn ang="0">
                <a:pos x="T0" y="T1"/>
              </a:cxn>
              <a:cxn ang="0">
                <a:pos x="T2" y="T3"/>
              </a:cxn>
              <a:cxn ang="0">
                <a:pos x="T4" y="T5"/>
              </a:cxn>
            </a:cxnLst>
            <a:rect l="0" t="0" r="r" b="b"/>
            <a:pathLst>
              <a:path w="1" h="706">
                <a:moveTo>
                  <a:pt x="0" y="0"/>
                </a:moveTo>
                <a:lnTo>
                  <a:pt x="0" y="706"/>
                </a:lnTo>
                <a:lnTo>
                  <a:pt x="1" y="70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3" name="Freeform 63"/>
          <p:cNvSpPr>
            <a:spLocks/>
          </p:cNvSpPr>
          <p:nvPr/>
        </p:nvSpPr>
        <p:spPr bwMode="auto">
          <a:xfrm>
            <a:off x="1970088" y="5054600"/>
            <a:ext cx="884237" cy="1588"/>
          </a:xfrm>
          <a:custGeom>
            <a:avLst/>
            <a:gdLst>
              <a:gd name="T0" fmla="*/ 0 w 2426"/>
              <a:gd name="T1" fmla="*/ 2425 w 2426"/>
              <a:gd name="T2" fmla="*/ 2426 w 2426"/>
            </a:gdLst>
            <a:ahLst/>
            <a:cxnLst>
              <a:cxn ang="0">
                <a:pos x="T0" y="0"/>
              </a:cxn>
              <a:cxn ang="0">
                <a:pos x="T1" y="0"/>
              </a:cxn>
              <a:cxn ang="0">
                <a:pos x="T2" y="0"/>
              </a:cxn>
            </a:cxnLst>
            <a:rect l="0" t="0" r="r" b="b"/>
            <a:pathLst>
              <a:path w="2426">
                <a:moveTo>
                  <a:pt x="0" y="0"/>
                </a:moveTo>
                <a:lnTo>
                  <a:pt x="2425" y="0"/>
                </a:lnTo>
                <a:lnTo>
                  <a:pt x="24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4" name="Freeform 64"/>
          <p:cNvSpPr>
            <a:spLocks/>
          </p:cNvSpPr>
          <p:nvPr/>
        </p:nvSpPr>
        <p:spPr bwMode="auto">
          <a:xfrm>
            <a:off x="2411413" y="4797425"/>
            <a:ext cx="1587" cy="257175"/>
          </a:xfrm>
          <a:custGeom>
            <a:avLst/>
            <a:gdLst>
              <a:gd name="T0" fmla="*/ 0 w 1"/>
              <a:gd name="T1" fmla="*/ 706 h 706"/>
              <a:gd name="T2" fmla="*/ 0 w 1"/>
              <a:gd name="T3" fmla="*/ 0 h 706"/>
              <a:gd name="T4" fmla="*/ 1 w 1"/>
              <a:gd name="T5" fmla="*/ 0 h 706"/>
            </a:gdLst>
            <a:ahLst/>
            <a:cxnLst>
              <a:cxn ang="0">
                <a:pos x="T0" y="T1"/>
              </a:cxn>
              <a:cxn ang="0">
                <a:pos x="T2" y="T3"/>
              </a:cxn>
              <a:cxn ang="0">
                <a:pos x="T4" y="T5"/>
              </a:cxn>
            </a:cxnLst>
            <a:rect l="0" t="0" r="r" b="b"/>
            <a:pathLst>
              <a:path w="1" h="706">
                <a:moveTo>
                  <a:pt x="0" y="7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5" name="Freeform 65"/>
          <p:cNvSpPr>
            <a:spLocks/>
          </p:cNvSpPr>
          <p:nvPr/>
        </p:nvSpPr>
        <p:spPr bwMode="auto">
          <a:xfrm>
            <a:off x="1970088" y="4999038"/>
            <a:ext cx="884237" cy="55562"/>
          </a:xfrm>
          <a:custGeom>
            <a:avLst/>
            <a:gdLst>
              <a:gd name="T0" fmla="*/ 0 w 2426"/>
              <a:gd name="T1" fmla="*/ 0 h 154"/>
              <a:gd name="T2" fmla="*/ 399 w 2426"/>
              <a:gd name="T3" fmla="*/ 86 h 154"/>
              <a:gd name="T4" fmla="*/ 805 w 2426"/>
              <a:gd name="T5" fmla="*/ 137 h 154"/>
              <a:gd name="T6" fmla="*/ 1212 w 2426"/>
              <a:gd name="T7" fmla="*/ 154 h 154"/>
              <a:gd name="T8" fmla="*/ 1620 w 2426"/>
              <a:gd name="T9" fmla="*/ 137 h 154"/>
              <a:gd name="T10" fmla="*/ 2025 w 2426"/>
              <a:gd name="T11" fmla="*/ 86 h 154"/>
              <a:gd name="T12" fmla="*/ 2425 w 2426"/>
              <a:gd name="T13" fmla="*/ 0 h 154"/>
              <a:gd name="T14" fmla="*/ 2426 w 2426"/>
              <a:gd name="T15" fmla="*/ 0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6" h="154">
                <a:moveTo>
                  <a:pt x="0" y="0"/>
                </a:moveTo>
                <a:lnTo>
                  <a:pt x="399" y="86"/>
                </a:lnTo>
                <a:lnTo>
                  <a:pt x="805" y="137"/>
                </a:lnTo>
                <a:lnTo>
                  <a:pt x="1212" y="154"/>
                </a:lnTo>
                <a:lnTo>
                  <a:pt x="1620" y="137"/>
                </a:lnTo>
                <a:lnTo>
                  <a:pt x="2025" y="86"/>
                </a:lnTo>
                <a:lnTo>
                  <a:pt x="2425" y="0"/>
                </a:lnTo>
                <a:lnTo>
                  <a:pt x="24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6" name="Freeform 66"/>
          <p:cNvSpPr>
            <a:spLocks/>
          </p:cNvSpPr>
          <p:nvPr/>
        </p:nvSpPr>
        <p:spPr bwMode="auto">
          <a:xfrm>
            <a:off x="1781175" y="1819275"/>
            <a:ext cx="454025" cy="3175"/>
          </a:xfrm>
          <a:custGeom>
            <a:avLst/>
            <a:gdLst>
              <a:gd name="T0" fmla="*/ 0 w 1246"/>
              <a:gd name="T1" fmla="*/ 1245 w 1246"/>
              <a:gd name="T2" fmla="*/ 1246 w 1246"/>
            </a:gdLst>
            <a:ahLst/>
            <a:cxnLst>
              <a:cxn ang="0">
                <a:pos x="T0" y="0"/>
              </a:cxn>
              <a:cxn ang="0">
                <a:pos x="T1" y="0"/>
              </a:cxn>
              <a:cxn ang="0">
                <a:pos x="T2" y="0"/>
              </a:cxn>
            </a:cxnLst>
            <a:rect l="0" t="0" r="r" b="b"/>
            <a:pathLst>
              <a:path w="1246">
                <a:moveTo>
                  <a:pt x="0" y="0"/>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7" name="Freeform 67"/>
          <p:cNvSpPr>
            <a:spLocks/>
          </p:cNvSpPr>
          <p:nvPr/>
        </p:nvSpPr>
        <p:spPr bwMode="auto">
          <a:xfrm>
            <a:off x="2882900" y="1819275"/>
            <a:ext cx="3175" cy="1052513"/>
          </a:xfrm>
          <a:custGeom>
            <a:avLst/>
            <a:gdLst>
              <a:gd name="T0" fmla="*/ 0 w 1"/>
              <a:gd name="T1" fmla="*/ 0 h 2883"/>
              <a:gd name="T2" fmla="*/ 0 w 1"/>
              <a:gd name="T3" fmla="*/ 2883 h 2883"/>
              <a:gd name="T4" fmla="*/ 1 w 1"/>
              <a:gd name="T5" fmla="*/ 2883 h 2883"/>
            </a:gdLst>
            <a:ahLst/>
            <a:cxnLst>
              <a:cxn ang="0">
                <a:pos x="T0" y="T1"/>
              </a:cxn>
              <a:cxn ang="0">
                <a:pos x="T2" y="T3"/>
              </a:cxn>
              <a:cxn ang="0">
                <a:pos x="T4" y="T5"/>
              </a:cxn>
            </a:cxnLst>
            <a:rect l="0" t="0" r="r" b="b"/>
            <a:pathLst>
              <a:path w="1" h="2883">
                <a:moveTo>
                  <a:pt x="0" y="0"/>
                </a:moveTo>
                <a:lnTo>
                  <a:pt x="0" y="2883"/>
                </a:lnTo>
                <a:lnTo>
                  <a:pt x="1" y="28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8" name="Freeform 68"/>
          <p:cNvSpPr>
            <a:spLocks/>
          </p:cNvSpPr>
          <p:nvPr/>
        </p:nvSpPr>
        <p:spPr bwMode="auto">
          <a:xfrm>
            <a:off x="1781175" y="1987550"/>
            <a:ext cx="454025" cy="3175"/>
          </a:xfrm>
          <a:custGeom>
            <a:avLst/>
            <a:gdLst>
              <a:gd name="T0" fmla="*/ 0 w 1246"/>
              <a:gd name="T1" fmla="*/ 1245 w 1246"/>
              <a:gd name="T2" fmla="*/ 1246 w 1246"/>
            </a:gdLst>
            <a:ahLst/>
            <a:cxnLst>
              <a:cxn ang="0">
                <a:pos x="T0" y="0"/>
              </a:cxn>
              <a:cxn ang="0">
                <a:pos x="T1" y="0"/>
              </a:cxn>
              <a:cxn ang="0">
                <a:pos x="T2" y="0"/>
              </a:cxn>
            </a:cxnLst>
            <a:rect l="0" t="0" r="r" b="b"/>
            <a:pathLst>
              <a:path w="1246">
                <a:moveTo>
                  <a:pt x="0" y="0"/>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69" name="Freeform 69"/>
          <p:cNvSpPr>
            <a:spLocks/>
          </p:cNvSpPr>
          <p:nvPr/>
        </p:nvSpPr>
        <p:spPr bwMode="auto">
          <a:xfrm>
            <a:off x="1781175" y="1987550"/>
            <a:ext cx="1588" cy="2468563"/>
          </a:xfrm>
          <a:custGeom>
            <a:avLst/>
            <a:gdLst>
              <a:gd name="T0" fmla="*/ 0 w 1"/>
              <a:gd name="T1" fmla="*/ 0 h 6768"/>
              <a:gd name="T2" fmla="*/ 0 w 1"/>
              <a:gd name="T3" fmla="*/ 6768 h 6768"/>
              <a:gd name="T4" fmla="*/ 1 w 1"/>
              <a:gd name="T5" fmla="*/ 6768 h 6768"/>
            </a:gdLst>
            <a:ahLst/>
            <a:cxnLst>
              <a:cxn ang="0">
                <a:pos x="T0" y="T1"/>
              </a:cxn>
              <a:cxn ang="0">
                <a:pos x="T2" y="T3"/>
              </a:cxn>
              <a:cxn ang="0">
                <a:pos x="T4" y="T5"/>
              </a:cxn>
            </a:cxnLst>
            <a:rect l="0" t="0" r="r" b="b"/>
            <a:pathLst>
              <a:path w="1" h="6768">
                <a:moveTo>
                  <a:pt x="0" y="0"/>
                </a:moveTo>
                <a:lnTo>
                  <a:pt x="0" y="6768"/>
                </a:lnTo>
                <a:lnTo>
                  <a:pt x="1" y="676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0" name="Freeform 70"/>
          <p:cNvSpPr>
            <a:spLocks/>
          </p:cNvSpPr>
          <p:nvPr/>
        </p:nvSpPr>
        <p:spPr bwMode="auto">
          <a:xfrm>
            <a:off x="2589213" y="1819275"/>
            <a:ext cx="293687" cy="3175"/>
          </a:xfrm>
          <a:custGeom>
            <a:avLst/>
            <a:gdLst>
              <a:gd name="T0" fmla="*/ 0 w 808"/>
              <a:gd name="T1" fmla="*/ 807 w 808"/>
              <a:gd name="T2" fmla="*/ 808 w 808"/>
            </a:gdLst>
            <a:ahLst/>
            <a:cxnLst>
              <a:cxn ang="0">
                <a:pos x="T0" y="0"/>
              </a:cxn>
              <a:cxn ang="0">
                <a:pos x="T1" y="0"/>
              </a:cxn>
              <a:cxn ang="0">
                <a:pos x="T2" y="0"/>
              </a:cxn>
            </a:cxnLst>
            <a:rect l="0" t="0" r="r" b="b"/>
            <a:pathLst>
              <a:path w="808">
                <a:moveTo>
                  <a:pt x="0" y="0"/>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1" name="Freeform 71"/>
          <p:cNvSpPr>
            <a:spLocks/>
          </p:cNvSpPr>
          <p:nvPr/>
        </p:nvSpPr>
        <p:spPr bwMode="auto">
          <a:xfrm>
            <a:off x="2589213" y="1987550"/>
            <a:ext cx="293687" cy="3175"/>
          </a:xfrm>
          <a:custGeom>
            <a:avLst/>
            <a:gdLst>
              <a:gd name="T0" fmla="*/ 0 w 808"/>
              <a:gd name="T1" fmla="*/ 807 w 808"/>
              <a:gd name="T2" fmla="*/ 808 w 808"/>
            </a:gdLst>
            <a:ahLst/>
            <a:cxnLst>
              <a:cxn ang="0">
                <a:pos x="T0" y="0"/>
              </a:cxn>
              <a:cxn ang="0">
                <a:pos x="T1" y="0"/>
              </a:cxn>
              <a:cxn ang="0">
                <a:pos x="T2" y="0"/>
              </a:cxn>
            </a:cxnLst>
            <a:rect l="0" t="0" r="r" b="b"/>
            <a:pathLst>
              <a:path w="808">
                <a:moveTo>
                  <a:pt x="0" y="0"/>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2" name="Freeform 72"/>
          <p:cNvSpPr>
            <a:spLocks/>
          </p:cNvSpPr>
          <p:nvPr/>
        </p:nvSpPr>
        <p:spPr bwMode="auto">
          <a:xfrm>
            <a:off x="4468813" y="4895850"/>
            <a:ext cx="101600" cy="3175"/>
          </a:xfrm>
          <a:custGeom>
            <a:avLst/>
            <a:gdLst>
              <a:gd name="T0" fmla="*/ 0 w 285"/>
              <a:gd name="T1" fmla="*/ 284 w 285"/>
              <a:gd name="T2" fmla="*/ 285 w 285"/>
            </a:gdLst>
            <a:ahLst/>
            <a:cxnLst>
              <a:cxn ang="0">
                <a:pos x="T0" y="0"/>
              </a:cxn>
              <a:cxn ang="0">
                <a:pos x="T1" y="0"/>
              </a:cxn>
              <a:cxn ang="0">
                <a:pos x="T2" y="0"/>
              </a:cxn>
            </a:cxnLst>
            <a:rect l="0" t="0" r="r" b="b"/>
            <a:pathLst>
              <a:path w="285">
                <a:moveTo>
                  <a:pt x="0" y="0"/>
                </a:moveTo>
                <a:lnTo>
                  <a:pt x="284" y="0"/>
                </a:lnTo>
                <a:lnTo>
                  <a:pt x="2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3" name="Freeform 73"/>
          <p:cNvSpPr>
            <a:spLocks/>
          </p:cNvSpPr>
          <p:nvPr/>
        </p:nvSpPr>
        <p:spPr bwMode="auto">
          <a:xfrm>
            <a:off x="6905625" y="1819275"/>
            <a:ext cx="455613" cy="3175"/>
          </a:xfrm>
          <a:custGeom>
            <a:avLst/>
            <a:gdLst>
              <a:gd name="T0" fmla="*/ 1244 w 1244"/>
              <a:gd name="T1" fmla="*/ 0 w 1244"/>
              <a:gd name="T2" fmla="*/ 1 w 1244"/>
            </a:gdLst>
            <a:ahLst/>
            <a:cxnLst>
              <a:cxn ang="0">
                <a:pos x="T0" y="0"/>
              </a:cxn>
              <a:cxn ang="0">
                <a:pos x="T1" y="0"/>
              </a:cxn>
              <a:cxn ang="0">
                <a:pos x="T2" y="0"/>
              </a:cxn>
            </a:cxnLst>
            <a:rect l="0" t="0" r="r" b="b"/>
            <a:pathLst>
              <a:path w="1244">
                <a:moveTo>
                  <a:pt x="124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4" name="Freeform 74"/>
          <p:cNvSpPr>
            <a:spLocks/>
          </p:cNvSpPr>
          <p:nvPr/>
        </p:nvSpPr>
        <p:spPr bwMode="auto">
          <a:xfrm>
            <a:off x="7361238" y="1220788"/>
            <a:ext cx="1587" cy="598487"/>
          </a:xfrm>
          <a:custGeom>
            <a:avLst/>
            <a:gdLst>
              <a:gd name="T0" fmla="*/ 0 w 1"/>
              <a:gd name="T1" fmla="*/ 0 h 1644"/>
              <a:gd name="T2" fmla="*/ 0 w 1"/>
              <a:gd name="T3" fmla="*/ 1644 h 1644"/>
              <a:gd name="T4" fmla="*/ 1 w 1"/>
              <a:gd name="T5" fmla="*/ 1644 h 1644"/>
            </a:gdLst>
            <a:ahLst/>
            <a:cxnLst>
              <a:cxn ang="0">
                <a:pos x="T0" y="T1"/>
              </a:cxn>
              <a:cxn ang="0">
                <a:pos x="T2" y="T3"/>
              </a:cxn>
              <a:cxn ang="0">
                <a:pos x="T4" y="T5"/>
              </a:cxn>
            </a:cxnLst>
            <a:rect l="0" t="0" r="r" b="b"/>
            <a:pathLst>
              <a:path w="1" h="1644">
                <a:moveTo>
                  <a:pt x="0" y="0"/>
                </a:moveTo>
                <a:lnTo>
                  <a:pt x="0" y="1644"/>
                </a:lnTo>
                <a:lnTo>
                  <a:pt x="1" y="16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5" name="Freeform 75"/>
          <p:cNvSpPr>
            <a:spLocks/>
          </p:cNvSpPr>
          <p:nvPr/>
        </p:nvSpPr>
        <p:spPr bwMode="auto">
          <a:xfrm>
            <a:off x="7181850" y="1220788"/>
            <a:ext cx="179388" cy="3175"/>
          </a:xfrm>
          <a:custGeom>
            <a:avLst/>
            <a:gdLst>
              <a:gd name="T0" fmla="*/ 0 w 487"/>
              <a:gd name="T1" fmla="*/ 486 w 487"/>
              <a:gd name="T2" fmla="*/ 487 w 487"/>
            </a:gdLst>
            <a:ahLst/>
            <a:cxnLst>
              <a:cxn ang="0">
                <a:pos x="T0" y="0"/>
              </a:cxn>
              <a:cxn ang="0">
                <a:pos x="T1" y="0"/>
              </a:cxn>
              <a:cxn ang="0">
                <a:pos x="T2" y="0"/>
              </a:cxn>
            </a:cxnLst>
            <a:rect l="0" t="0" r="r" b="b"/>
            <a:pathLst>
              <a:path w="487">
                <a:moveTo>
                  <a:pt x="0" y="0"/>
                </a:moveTo>
                <a:lnTo>
                  <a:pt x="486" y="0"/>
                </a:lnTo>
                <a:lnTo>
                  <a:pt x="4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6" name="Freeform 76"/>
          <p:cNvSpPr>
            <a:spLocks/>
          </p:cNvSpPr>
          <p:nvPr/>
        </p:nvSpPr>
        <p:spPr bwMode="auto">
          <a:xfrm>
            <a:off x="6257925" y="1819275"/>
            <a:ext cx="647700" cy="3175"/>
          </a:xfrm>
          <a:custGeom>
            <a:avLst/>
            <a:gdLst>
              <a:gd name="T0" fmla="*/ 1779 w 1779"/>
              <a:gd name="T1" fmla="*/ 0 w 1779"/>
              <a:gd name="T2" fmla="*/ 1 w 1779"/>
            </a:gdLst>
            <a:ahLst/>
            <a:cxnLst>
              <a:cxn ang="0">
                <a:pos x="T0" y="0"/>
              </a:cxn>
              <a:cxn ang="0">
                <a:pos x="T1" y="0"/>
              </a:cxn>
              <a:cxn ang="0">
                <a:pos x="T2" y="0"/>
              </a:cxn>
            </a:cxnLst>
            <a:rect l="0" t="0" r="r" b="b"/>
            <a:pathLst>
              <a:path w="1779">
                <a:moveTo>
                  <a:pt x="177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7" name="Freeform 77"/>
          <p:cNvSpPr>
            <a:spLocks/>
          </p:cNvSpPr>
          <p:nvPr/>
        </p:nvSpPr>
        <p:spPr bwMode="auto">
          <a:xfrm>
            <a:off x="6257925" y="1819275"/>
            <a:ext cx="3175" cy="1052513"/>
          </a:xfrm>
          <a:custGeom>
            <a:avLst/>
            <a:gdLst>
              <a:gd name="T0" fmla="*/ 0 w 1"/>
              <a:gd name="T1" fmla="*/ 0 h 2883"/>
              <a:gd name="T2" fmla="*/ 0 w 1"/>
              <a:gd name="T3" fmla="*/ 2883 h 2883"/>
              <a:gd name="T4" fmla="*/ 1 w 1"/>
              <a:gd name="T5" fmla="*/ 2883 h 2883"/>
            </a:gdLst>
            <a:ahLst/>
            <a:cxnLst>
              <a:cxn ang="0">
                <a:pos x="T0" y="T1"/>
              </a:cxn>
              <a:cxn ang="0">
                <a:pos x="T2" y="T3"/>
              </a:cxn>
              <a:cxn ang="0">
                <a:pos x="T4" y="T5"/>
              </a:cxn>
            </a:cxnLst>
            <a:rect l="0" t="0" r="r" b="b"/>
            <a:pathLst>
              <a:path w="1" h="2883">
                <a:moveTo>
                  <a:pt x="0" y="0"/>
                </a:moveTo>
                <a:lnTo>
                  <a:pt x="0" y="2883"/>
                </a:lnTo>
                <a:lnTo>
                  <a:pt x="1" y="28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8" name="Freeform 78"/>
          <p:cNvSpPr>
            <a:spLocks/>
          </p:cNvSpPr>
          <p:nvPr/>
        </p:nvSpPr>
        <p:spPr bwMode="auto">
          <a:xfrm>
            <a:off x="6905625" y="1819275"/>
            <a:ext cx="3175" cy="168275"/>
          </a:xfrm>
          <a:custGeom>
            <a:avLst/>
            <a:gdLst>
              <a:gd name="T0" fmla="*/ 0 w 1"/>
              <a:gd name="T1" fmla="*/ 0 h 462"/>
              <a:gd name="T2" fmla="*/ 0 w 1"/>
              <a:gd name="T3" fmla="*/ 462 h 462"/>
              <a:gd name="T4" fmla="*/ 1 w 1"/>
              <a:gd name="T5" fmla="*/ 462 h 462"/>
            </a:gdLst>
            <a:ahLst/>
            <a:cxnLst>
              <a:cxn ang="0">
                <a:pos x="T0" y="T1"/>
              </a:cxn>
              <a:cxn ang="0">
                <a:pos x="T2" y="T3"/>
              </a:cxn>
              <a:cxn ang="0">
                <a:pos x="T4" y="T5"/>
              </a:cxn>
            </a:cxnLst>
            <a:rect l="0" t="0" r="r" b="b"/>
            <a:pathLst>
              <a:path w="1" h="462">
                <a:moveTo>
                  <a:pt x="0" y="0"/>
                </a:moveTo>
                <a:lnTo>
                  <a:pt x="0" y="462"/>
                </a:lnTo>
                <a:lnTo>
                  <a:pt x="1" y="46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79" name="Freeform 79"/>
          <p:cNvSpPr>
            <a:spLocks/>
          </p:cNvSpPr>
          <p:nvPr/>
        </p:nvSpPr>
        <p:spPr bwMode="auto">
          <a:xfrm>
            <a:off x="6551613" y="1819275"/>
            <a:ext cx="3175" cy="168275"/>
          </a:xfrm>
          <a:custGeom>
            <a:avLst/>
            <a:gdLst>
              <a:gd name="T0" fmla="*/ 0 w 1"/>
              <a:gd name="T1" fmla="*/ 0 h 462"/>
              <a:gd name="T2" fmla="*/ 0 w 1"/>
              <a:gd name="T3" fmla="*/ 462 h 462"/>
              <a:gd name="T4" fmla="*/ 1 w 1"/>
              <a:gd name="T5" fmla="*/ 462 h 462"/>
            </a:gdLst>
            <a:ahLst/>
            <a:cxnLst>
              <a:cxn ang="0">
                <a:pos x="T0" y="T1"/>
              </a:cxn>
              <a:cxn ang="0">
                <a:pos x="T2" y="T3"/>
              </a:cxn>
              <a:cxn ang="0">
                <a:pos x="T4" y="T5"/>
              </a:cxn>
            </a:cxnLst>
            <a:rect l="0" t="0" r="r" b="b"/>
            <a:pathLst>
              <a:path w="1" h="462">
                <a:moveTo>
                  <a:pt x="0" y="0"/>
                </a:moveTo>
                <a:lnTo>
                  <a:pt x="0" y="462"/>
                </a:lnTo>
                <a:lnTo>
                  <a:pt x="1" y="46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0" name="Freeform 80"/>
          <p:cNvSpPr>
            <a:spLocks/>
          </p:cNvSpPr>
          <p:nvPr/>
        </p:nvSpPr>
        <p:spPr bwMode="auto">
          <a:xfrm>
            <a:off x="6257925" y="1987550"/>
            <a:ext cx="647700" cy="3175"/>
          </a:xfrm>
          <a:custGeom>
            <a:avLst/>
            <a:gdLst>
              <a:gd name="T0" fmla="*/ 1779 w 1779"/>
              <a:gd name="T1" fmla="*/ 0 w 1779"/>
              <a:gd name="T2" fmla="*/ 1 w 1779"/>
            </a:gdLst>
            <a:ahLst/>
            <a:cxnLst>
              <a:cxn ang="0">
                <a:pos x="T0" y="0"/>
              </a:cxn>
              <a:cxn ang="0">
                <a:pos x="T1" y="0"/>
              </a:cxn>
              <a:cxn ang="0">
                <a:pos x="T2" y="0"/>
              </a:cxn>
            </a:cxnLst>
            <a:rect l="0" t="0" r="r" b="b"/>
            <a:pathLst>
              <a:path w="1779">
                <a:moveTo>
                  <a:pt x="177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1" name="Freeform 81"/>
          <p:cNvSpPr>
            <a:spLocks/>
          </p:cNvSpPr>
          <p:nvPr/>
        </p:nvSpPr>
        <p:spPr bwMode="auto">
          <a:xfrm>
            <a:off x="6905625" y="1987550"/>
            <a:ext cx="455613" cy="3175"/>
          </a:xfrm>
          <a:custGeom>
            <a:avLst/>
            <a:gdLst>
              <a:gd name="T0" fmla="*/ 1244 w 1244"/>
              <a:gd name="T1" fmla="*/ 0 w 1244"/>
              <a:gd name="T2" fmla="*/ 1 w 1244"/>
            </a:gdLst>
            <a:ahLst/>
            <a:cxnLst>
              <a:cxn ang="0">
                <a:pos x="T0" y="0"/>
              </a:cxn>
              <a:cxn ang="0">
                <a:pos x="T1" y="0"/>
              </a:cxn>
              <a:cxn ang="0">
                <a:pos x="T2" y="0"/>
              </a:cxn>
            </a:cxnLst>
            <a:rect l="0" t="0" r="r" b="b"/>
            <a:pathLst>
              <a:path w="1244">
                <a:moveTo>
                  <a:pt x="124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2" name="Freeform 82"/>
          <p:cNvSpPr>
            <a:spLocks/>
          </p:cNvSpPr>
          <p:nvPr/>
        </p:nvSpPr>
        <p:spPr bwMode="auto">
          <a:xfrm>
            <a:off x="4468813" y="1377950"/>
            <a:ext cx="1806575" cy="3409950"/>
          </a:xfrm>
          <a:custGeom>
            <a:avLst/>
            <a:gdLst>
              <a:gd name="T0" fmla="*/ 284 w 4957"/>
              <a:gd name="T1" fmla="*/ 9354 h 9354"/>
              <a:gd name="T2" fmla="*/ 905 w 4957"/>
              <a:gd name="T3" fmla="*/ 9312 h 9354"/>
              <a:gd name="T4" fmla="*/ 1516 w 4957"/>
              <a:gd name="T5" fmla="*/ 9188 h 9354"/>
              <a:gd name="T6" fmla="*/ 2105 w 4957"/>
              <a:gd name="T7" fmla="*/ 8984 h 9354"/>
              <a:gd name="T8" fmla="*/ 2662 w 4957"/>
              <a:gd name="T9" fmla="*/ 8702 h 9354"/>
              <a:gd name="T10" fmla="*/ 3177 w 4957"/>
              <a:gd name="T11" fmla="*/ 8350 h 9354"/>
              <a:gd name="T12" fmla="*/ 3639 w 4957"/>
              <a:gd name="T13" fmla="*/ 7932 h 9354"/>
              <a:gd name="T14" fmla="*/ 4043 w 4957"/>
              <a:gd name="T15" fmla="*/ 7456 h 9354"/>
              <a:gd name="T16" fmla="*/ 4379 w 4957"/>
              <a:gd name="T17" fmla="*/ 6931 h 9354"/>
              <a:gd name="T18" fmla="*/ 4643 w 4957"/>
              <a:gd name="T19" fmla="*/ 6366 h 9354"/>
              <a:gd name="T20" fmla="*/ 4829 w 4957"/>
              <a:gd name="T21" fmla="*/ 5770 h 9354"/>
              <a:gd name="T22" fmla="*/ 4934 w 4957"/>
              <a:gd name="T23" fmla="*/ 5155 h 9354"/>
              <a:gd name="T24" fmla="*/ 4957 w 4957"/>
              <a:gd name="T25" fmla="*/ 4531 h 9354"/>
              <a:gd name="T26" fmla="*/ 4897 w 4957"/>
              <a:gd name="T27" fmla="*/ 3909 h 9354"/>
              <a:gd name="T28" fmla="*/ 4754 w 4957"/>
              <a:gd name="T29" fmla="*/ 3301 h 9354"/>
              <a:gd name="T30" fmla="*/ 4533 w 4957"/>
              <a:gd name="T31" fmla="*/ 2719 h 9354"/>
              <a:gd name="T32" fmla="*/ 4235 w 4957"/>
              <a:gd name="T33" fmla="*/ 2170 h 9354"/>
              <a:gd name="T34" fmla="*/ 3867 w 4957"/>
              <a:gd name="T35" fmla="*/ 1666 h 9354"/>
              <a:gd name="T36" fmla="*/ 3435 w 4957"/>
              <a:gd name="T37" fmla="*/ 1215 h 9354"/>
              <a:gd name="T38" fmla="*/ 2949 w 4957"/>
              <a:gd name="T39" fmla="*/ 826 h 9354"/>
              <a:gd name="T40" fmla="*/ 2413 w 4957"/>
              <a:gd name="T41" fmla="*/ 505 h 9354"/>
              <a:gd name="T42" fmla="*/ 1840 w 4957"/>
              <a:gd name="T43" fmla="*/ 259 h 9354"/>
              <a:gd name="T44" fmla="*/ 1240 w 4957"/>
              <a:gd name="T45" fmla="*/ 91 h 9354"/>
              <a:gd name="T46" fmla="*/ 623 w 4957"/>
              <a:gd name="T47" fmla="*/ 3 h 9354"/>
              <a:gd name="T48" fmla="*/ 0 w 4957"/>
              <a:gd name="T49" fmla="*/ 0 h 9354"/>
              <a:gd name="T50" fmla="*/ 1 w 4957"/>
              <a:gd name="T51" fmla="*/ 0 h 9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57" h="9354">
                <a:moveTo>
                  <a:pt x="284" y="9354"/>
                </a:moveTo>
                <a:lnTo>
                  <a:pt x="905" y="9312"/>
                </a:lnTo>
                <a:lnTo>
                  <a:pt x="1516" y="9188"/>
                </a:lnTo>
                <a:lnTo>
                  <a:pt x="2105" y="8984"/>
                </a:lnTo>
                <a:lnTo>
                  <a:pt x="2662" y="8702"/>
                </a:lnTo>
                <a:lnTo>
                  <a:pt x="3177" y="8350"/>
                </a:lnTo>
                <a:lnTo>
                  <a:pt x="3639" y="7932"/>
                </a:lnTo>
                <a:lnTo>
                  <a:pt x="4043" y="7456"/>
                </a:lnTo>
                <a:lnTo>
                  <a:pt x="4379" y="6931"/>
                </a:lnTo>
                <a:lnTo>
                  <a:pt x="4643" y="6366"/>
                </a:lnTo>
                <a:lnTo>
                  <a:pt x="4829" y="5770"/>
                </a:lnTo>
                <a:lnTo>
                  <a:pt x="4934" y="5155"/>
                </a:lnTo>
                <a:lnTo>
                  <a:pt x="4957" y="4531"/>
                </a:lnTo>
                <a:lnTo>
                  <a:pt x="4897" y="3909"/>
                </a:lnTo>
                <a:lnTo>
                  <a:pt x="4754" y="3301"/>
                </a:lnTo>
                <a:lnTo>
                  <a:pt x="4533" y="2719"/>
                </a:lnTo>
                <a:lnTo>
                  <a:pt x="4235" y="2170"/>
                </a:lnTo>
                <a:lnTo>
                  <a:pt x="3867" y="1666"/>
                </a:lnTo>
                <a:lnTo>
                  <a:pt x="3435" y="1215"/>
                </a:lnTo>
                <a:lnTo>
                  <a:pt x="2949" y="826"/>
                </a:lnTo>
                <a:lnTo>
                  <a:pt x="2413" y="505"/>
                </a:lnTo>
                <a:lnTo>
                  <a:pt x="1840" y="259"/>
                </a:lnTo>
                <a:lnTo>
                  <a:pt x="1240" y="91"/>
                </a:lnTo>
                <a:lnTo>
                  <a:pt x="623" y="3"/>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3" name="Freeform 83"/>
          <p:cNvSpPr>
            <a:spLocks/>
          </p:cNvSpPr>
          <p:nvPr/>
        </p:nvSpPr>
        <p:spPr bwMode="auto">
          <a:xfrm>
            <a:off x="4468813" y="792163"/>
            <a:ext cx="3175" cy="1243012"/>
          </a:xfrm>
          <a:custGeom>
            <a:avLst/>
            <a:gdLst>
              <a:gd name="T0" fmla="*/ 0 w 1"/>
              <a:gd name="T1" fmla="*/ 3409 h 3409"/>
              <a:gd name="T2" fmla="*/ 0 w 1"/>
              <a:gd name="T3" fmla="*/ 0 h 3409"/>
              <a:gd name="T4" fmla="*/ 1 w 1"/>
              <a:gd name="T5" fmla="*/ 0 h 3409"/>
            </a:gdLst>
            <a:ahLst/>
            <a:cxnLst>
              <a:cxn ang="0">
                <a:pos x="T0" y="T1"/>
              </a:cxn>
              <a:cxn ang="0">
                <a:pos x="T2" y="T3"/>
              </a:cxn>
              <a:cxn ang="0">
                <a:pos x="T4" y="T5"/>
              </a:cxn>
            </a:cxnLst>
            <a:rect l="0" t="0" r="r" b="b"/>
            <a:pathLst>
              <a:path w="1" h="3409">
                <a:moveTo>
                  <a:pt x="0" y="34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4" name="Freeform 84"/>
          <p:cNvSpPr>
            <a:spLocks/>
          </p:cNvSpPr>
          <p:nvPr/>
        </p:nvSpPr>
        <p:spPr bwMode="auto">
          <a:xfrm>
            <a:off x="2235200" y="590550"/>
            <a:ext cx="354013" cy="69850"/>
          </a:xfrm>
          <a:custGeom>
            <a:avLst/>
            <a:gdLst>
              <a:gd name="T0" fmla="*/ 0 w 973"/>
              <a:gd name="T1" fmla="*/ 0 h 186"/>
              <a:gd name="T2" fmla="*/ 176 w 973"/>
              <a:gd name="T3" fmla="*/ 122 h 186"/>
              <a:gd name="T4" fmla="*/ 380 w 973"/>
              <a:gd name="T5" fmla="*/ 186 h 186"/>
              <a:gd name="T6" fmla="*/ 592 w 973"/>
              <a:gd name="T7" fmla="*/ 186 h 186"/>
              <a:gd name="T8" fmla="*/ 796 w 973"/>
              <a:gd name="T9" fmla="*/ 122 h 186"/>
              <a:gd name="T10" fmla="*/ 972 w 973"/>
              <a:gd name="T11" fmla="*/ 0 h 186"/>
              <a:gd name="T12" fmla="*/ 973 w 973"/>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973" h="186">
                <a:moveTo>
                  <a:pt x="0" y="0"/>
                </a:moveTo>
                <a:lnTo>
                  <a:pt x="176" y="122"/>
                </a:lnTo>
                <a:lnTo>
                  <a:pt x="380" y="186"/>
                </a:lnTo>
                <a:lnTo>
                  <a:pt x="592" y="186"/>
                </a:lnTo>
                <a:lnTo>
                  <a:pt x="796" y="122"/>
                </a:lnTo>
                <a:lnTo>
                  <a:pt x="972" y="0"/>
                </a:lnTo>
                <a:lnTo>
                  <a:pt x="9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5" name="Freeform 85"/>
          <p:cNvSpPr>
            <a:spLocks/>
          </p:cNvSpPr>
          <p:nvPr/>
        </p:nvSpPr>
        <p:spPr bwMode="auto">
          <a:xfrm>
            <a:off x="2057400" y="590550"/>
            <a:ext cx="177800" cy="69850"/>
          </a:xfrm>
          <a:custGeom>
            <a:avLst/>
            <a:gdLst>
              <a:gd name="T0" fmla="*/ 0 w 487"/>
              <a:gd name="T1" fmla="*/ 0 h 185"/>
              <a:gd name="T2" fmla="*/ 62 w 487"/>
              <a:gd name="T3" fmla="*/ 116 h 185"/>
              <a:gd name="T4" fmla="*/ 176 w 487"/>
              <a:gd name="T5" fmla="*/ 185 h 185"/>
              <a:gd name="T6" fmla="*/ 309 w 487"/>
              <a:gd name="T7" fmla="*/ 185 h 185"/>
              <a:gd name="T8" fmla="*/ 423 w 487"/>
              <a:gd name="T9" fmla="*/ 116 h 185"/>
              <a:gd name="T10" fmla="*/ 486 w 487"/>
              <a:gd name="T11" fmla="*/ 0 h 185"/>
              <a:gd name="T12" fmla="*/ 487 w 487"/>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87" h="185">
                <a:moveTo>
                  <a:pt x="0" y="0"/>
                </a:moveTo>
                <a:lnTo>
                  <a:pt x="62" y="116"/>
                </a:lnTo>
                <a:lnTo>
                  <a:pt x="176" y="185"/>
                </a:lnTo>
                <a:lnTo>
                  <a:pt x="309" y="185"/>
                </a:lnTo>
                <a:lnTo>
                  <a:pt x="423" y="116"/>
                </a:lnTo>
                <a:lnTo>
                  <a:pt x="486" y="0"/>
                </a:lnTo>
                <a:lnTo>
                  <a:pt x="4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6" name="Freeform 86"/>
          <p:cNvSpPr>
            <a:spLocks/>
          </p:cNvSpPr>
          <p:nvPr/>
        </p:nvSpPr>
        <p:spPr bwMode="auto">
          <a:xfrm>
            <a:off x="2589213" y="590550"/>
            <a:ext cx="177800" cy="69850"/>
          </a:xfrm>
          <a:custGeom>
            <a:avLst/>
            <a:gdLst>
              <a:gd name="T0" fmla="*/ 0 w 488"/>
              <a:gd name="T1" fmla="*/ 0 h 185"/>
              <a:gd name="T2" fmla="*/ 63 w 488"/>
              <a:gd name="T3" fmla="*/ 116 h 185"/>
              <a:gd name="T4" fmla="*/ 177 w 488"/>
              <a:gd name="T5" fmla="*/ 185 h 185"/>
              <a:gd name="T6" fmla="*/ 310 w 488"/>
              <a:gd name="T7" fmla="*/ 185 h 185"/>
              <a:gd name="T8" fmla="*/ 424 w 488"/>
              <a:gd name="T9" fmla="*/ 116 h 185"/>
              <a:gd name="T10" fmla="*/ 487 w 488"/>
              <a:gd name="T11" fmla="*/ 0 h 185"/>
              <a:gd name="T12" fmla="*/ 488 w 488"/>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88" h="185">
                <a:moveTo>
                  <a:pt x="0" y="0"/>
                </a:moveTo>
                <a:lnTo>
                  <a:pt x="63" y="116"/>
                </a:lnTo>
                <a:lnTo>
                  <a:pt x="177" y="185"/>
                </a:lnTo>
                <a:lnTo>
                  <a:pt x="310" y="185"/>
                </a:lnTo>
                <a:lnTo>
                  <a:pt x="424" y="116"/>
                </a:lnTo>
                <a:lnTo>
                  <a:pt x="487" y="0"/>
                </a:lnTo>
                <a:lnTo>
                  <a:pt x="4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7" name="Freeform 87"/>
          <p:cNvSpPr>
            <a:spLocks/>
          </p:cNvSpPr>
          <p:nvPr/>
        </p:nvSpPr>
        <p:spPr bwMode="auto">
          <a:xfrm>
            <a:off x="2235200" y="384175"/>
            <a:ext cx="354013" cy="69850"/>
          </a:xfrm>
          <a:custGeom>
            <a:avLst/>
            <a:gdLst>
              <a:gd name="T0" fmla="*/ 972 w 972"/>
              <a:gd name="T1" fmla="*/ 187 h 187"/>
              <a:gd name="T2" fmla="*/ 796 w 972"/>
              <a:gd name="T3" fmla="*/ 65 h 187"/>
              <a:gd name="T4" fmla="*/ 592 w 972"/>
              <a:gd name="T5" fmla="*/ 0 h 187"/>
              <a:gd name="T6" fmla="*/ 380 w 972"/>
              <a:gd name="T7" fmla="*/ 0 h 187"/>
              <a:gd name="T8" fmla="*/ 176 w 972"/>
              <a:gd name="T9" fmla="*/ 65 h 187"/>
              <a:gd name="T10" fmla="*/ 0 w 972"/>
              <a:gd name="T11" fmla="*/ 187 h 187"/>
              <a:gd name="T12" fmla="*/ 1 w 972"/>
              <a:gd name="T13" fmla="*/ 187 h 187"/>
            </a:gdLst>
            <a:ahLst/>
            <a:cxnLst>
              <a:cxn ang="0">
                <a:pos x="T0" y="T1"/>
              </a:cxn>
              <a:cxn ang="0">
                <a:pos x="T2" y="T3"/>
              </a:cxn>
              <a:cxn ang="0">
                <a:pos x="T4" y="T5"/>
              </a:cxn>
              <a:cxn ang="0">
                <a:pos x="T6" y="T7"/>
              </a:cxn>
              <a:cxn ang="0">
                <a:pos x="T8" y="T9"/>
              </a:cxn>
              <a:cxn ang="0">
                <a:pos x="T10" y="T11"/>
              </a:cxn>
              <a:cxn ang="0">
                <a:pos x="T12" y="T13"/>
              </a:cxn>
            </a:cxnLst>
            <a:rect l="0" t="0" r="r" b="b"/>
            <a:pathLst>
              <a:path w="972" h="187">
                <a:moveTo>
                  <a:pt x="972" y="187"/>
                </a:moveTo>
                <a:lnTo>
                  <a:pt x="796" y="65"/>
                </a:lnTo>
                <a:lnTo>
                  <a:pt x="592" y="0"/>
                </a:lnTo>
                <a:lnTo>
                  <a:pt x="380" y="0"/>
                </a:lnTo>
                <a:lnTo>
                  <a:pt x="176" y="65"/>
                </a:lnTo>
                <a:lnTo>
                  <a:pt x="0" y="187"/>
                </a:lnTo>
                <a:lnTo>
                  <a:pt x="1" y="18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8" name="Freeform 88"/>
          <p:cNvSpPr>
            <a:spLocks/>
          </p:cNvSpPr>
          <p:nvPr/>
        </p:nvSpPr>
        <p:spPr bwMode="auto">
          <a:xfrm>
            <a:off x="2057400" y="384175"/>
            <a:ext cx="177800" cy="69850"/>
          </a:xfrm>
          <a:custGeom>
            <a:avLst/>
            <a:gdLst>
              <a:gd name="T0" fmla="*/ 486 w 486"/>
              <a:gd name="T1" fmla="*/ 186 h 186"/>
              <a:gd name="T2" fmla="*/ 423 w 486"/>
              <a:gd name="T3" fmla="*/ 68 h 186"/>
              <a:gd name="T4" fmla="*/ 309 w 486"/>
              <a:gd name="T5" fmla="*/ 0 h 186"/>
              <a:gd name="T6" fmla="*/ 176 w 486"/>
              <a:gd name="T7" fmla="*/ 0 h 186"/>
              <a:gd name="T8" fmla="*/ 62 w 486"/>
              <a:gd name="T9" fmla="*/ 68 h 186"/>
              <a:gd name="T10" fmla="*/ 0 w 486"/>
              <a:gd name="T11" fmla="*/ 186 h 186"/>
              <a:gd name="T12" fmla="*/ 1 w 486"/>
              <a:gd name="T13" fmla="*/ 186 h 186"/>
            </a:gdLst>
            <a:ahLst/>
            <a:cxnLst>
              <a:cxn ang="0">
                <a:pos x="T0" y="T1"/>
              </a:cxn>
              <a:cxn ang="0">
                <a:pos x="T2" y="T3"/>
              </a:cxn>
              <a:cxn ang="0">
                <a:pos x="T4" y="T5"/>
              </a:cxn>
              <a:cxn ang="0">
                <a:pos x="T6" y="T7"/>
              </a:cxn>
              <a:cxn ang="0">
                <a:pos x="T8" y="T9"/>
              </a:cxn>
              <a:cxn ang="0">
                <a:pos x="T10" y="T11"/>
              </a:cxn>
              <a:cxn ang="0">
                <a:pos x="T12" y="T13"/>
              </a:cxn>
            </a:cxnLst>
            <a:rect l="0" t="0" r="r" b="b"/>
            <a:pathLst>
              <a:path w="486" h="186">
                <a:moveTo>
                  <a:pt x="486" y="186"/>
                </a:moveTo>
                <a:lnTo>
                  <a:pt x="423" y="68"/>
                </a:lnTo>
                <a:lnTo>
                  <a:pt x="309" y="0"/>
                </a:lnTo>
                <a:lnTo>
                  <a:pt x="176" y="0"/>
                </a:lnTo>
                <a:lnTo>
                  <a:pt x="62" y="68"/>
                </a:lnTo>
                <a:lnTo>
                  <a:pt x="0" y="186"/>
                </a:lnTo>
                <a:lnTo>
                  <a:pt x="1" y="1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89" name="Freeform 89"/>
          <p:cNvSpPr>
            <a:spLocks/>
          </p:cNvSpPr>
          <p:nvPr/>
        </p:nvSpPr>
        <p:spPr bwMode="auto">
          <a:xfrm>
            <a:off x="2589213" y="384175"/>
            <a:ext cx="177800" cy="69850"/>
          </a:xfrm>
          <a:custGeom>
            <a:avLst/>
            <a:gdLst>
              <a:gd name="T0" fmla="*/ 487 w 487"/>
              <a:gd name="T1" fmla="*/ 186 h 186"/>
              <a:gd name="T2" fmla="*/ 424 w 487"/>
              <a:gd name="T3" fmla="*/ 68 h 186"/>
              <a:gd name="T4" fmla="*/ 310 w 487"/>
              <a:gd name="T5" fmla="*/ 0 h 186"/>
              <a:gd name="T6" fmla="*/ 177 w 487"/>
              <a:gd name="T7" fmla="*/ 0 h 186"/>
              <a:gd name="T8" fmla="*/ 63 w 487"/>
              <a:gd name="T9" fmla="*/ 68 h 186"/>
              <a:gd name="T10" fmla="*/ 0 w 487"/>
              <a:gd name="T11" fmla="*/ 186 h 186"/>
              <a:gd name="T12" fmla="*/ 1 w 487"/>
              <a:gd name="T13" fmla="*/ 186 h 186"/>
            </a:gdLst>
            <a:ahLst/>
            <a:cxnLst>
              <a:cxn ang="0">
                <a:pos x="T0" y="T1"/>
              </a:cxn>
              <a:cxn ang="0">
                <a:pos x="T2" y="T3"/>
              </a:cxn>
              <a:cxn ang="0">
                <a:pos x="T4" y="T5"/>
              </a:cxn>
              <a:cxn ang="0">
                <a:pos x="T6" y="T7"/>
              </a:cxn>
              <a:cxn ang="0">
                <a:pos x="T8" y="T9"/>
              </a:cxn>
              <a:cxn ang="0">
                <a:pos x="T10" y="T11"/>
              </a:cxn>
              <a:cxn ang="0">
                <a:pos x="T12" y="T13"/>
              </a:cxn>
            </a:cxnLst>
            <a:rect l="0" t="0" r="r" b="b"/>
            <a:pathLst>
              <a:path w="487" h="186">
                <a:moveTo>
                  <a:pt x="487" y="186"/>
                </a:moveTo>
                <a:lnTo>
                  <a:pt x="424" y="68"/>
                </a:lnTo>
                <a:lnTo>
                  <a:pt x="310" y="0"/>
                </a:lnTo>
                <a:lnTo>
                  <a:pt x="177" y="0"/>
                </a:lnTo>
                <a:lnTo>
                  <a:pt x="63" y="68"/>
                </a:lnTo>
                <a:lnTo>
                  <a:pt x="0" y="186"/>
                </a:lnTo>
                <a:lnTo>
                  <a:pt x="1" y="1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0" name="Freeform 90"/>
          <p:cNvSpPr>
            <a:spLocks/>
          </p:cNvSpPr>
          <p:nvPr/>
        </p:nvSpPr>
        <p:spPr bwMode="auto">
          <a:xfrm>
            <a:off x="2767013" y="454025"/>
            <a:ext cx="3175" cy="136525"/>
          </a:xfrm>
          <a:custGeom>
            <a:avLst/>
            <a:gdLst>
              <a:gd name="T0" fmla="*/ 0 w 1"/>
              <a:gd name="T1" fmla="*/ 383 h 383"/>
              <a:gd name="T2" fmla="*/ 0 w 1"/>
              <a:gd name="T3" fmla="*/ 0 h 383"/>
              <a:gd name="T4" fmla="*/ 1 w 1"/>
              <a:gd name="T5" fmla="*/ 0 h 383"/>
            </a:gdLst>
            <a:ahLst/>
            <a:cxnLst>
              <a:cxn ang="0">
                <a:pos x="T0" y="T1"/>
              </a:cxn>
              <a:cxn ang="0">
                <a:pos x="T2" y="T3"/>
              </a:cxn>
              <a:cxn ang="0">
                <a:pos x="T4" y="T5"/>
              </a:cxn>
            </a:cxnLst>
            <a:rect l="0" t="0" r="r" b="b"/>
            <a:pathLst>
              <a:path w="1" h="383">
                <a:moveTo>
                  <a:pt x="0"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1" name="Freeform 91"/>
          <p:cNvSpPr>
            <a:spLocks/>
          </p:cNvSpPr>
          <p:nvPr/>
        </p:nvSpPr>
        <p:spPr bwMode="auto">
          <a:xfrm>
            <a:off x="2589213" y="454025"/>
            <a:ext cx="3175" cy="136525"/>
          </a:xfrm>
          <a:custGeom>
            <a:avLst/>
            <a:gdLst>
              <a:gd name="T0" fmla="*/ 0 w 1"/>
              <a:gd name="T1" fmla="*/ 383 h 383"/>
              <a:gd name="T2" fmla="*/ 0 w 1"/>
              <a:gd name="T3" fmla="*/ 0 h 383"/>
              <a:gd name="T4" fmla="*/ 1 w 1"/>
              <a:gd name="T5" fmla="*/ 0 h 383"/>
            </a:gdLst>
            <a:ahLst/>
            <a:cxnLst>
              <a:cxn ang="0">
                <a:pos x="T0" y="T1"/>
              </a:cxn>
              <a:cxn ang="0">
                <a:pos x="T2" y="T3"/>
              </a:cxn>
              <a:cxn ang="0">
                <a:pos x="T4" y="T5"/>
              </a:cxn>
            </a:cxnLst>
            <a:rect l="0" t="0" r="r" b="b"/>
            <a:pathLst>
              <a:path w="1" h="383">
                <a:moveTo>
                  <a:pt x="0"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2" name="Freeform 92"/>
          <p:cNvSpPr>
            <a:spLocks/>
          </p:cNvSpPr>
          <p:nvPr/>
        </p:nvSpPr>
        <p:spPr bwMode="auto">
          <a:xfrm>
            <a:off x="2235200" y="454025"/>
            <a:ext cx="3175" cy="136525"/>
          </a:xfrm>
          <a:custGeom>
            <a:avLst/>
            <a:gdLst>
              <a:gd name="T0" fmla="*/ 0 w 1"/>
              <a:gd name="T1" fmla="*/ 383 h 383"/>
              <a:gd name="T2" fmla="*/ 0 w 1"/>
              <a:gd name="T3" fmla="*/ 0 h 383"/>
              <a:gd name="T4" fmla="*/ 1 w 1"/>
              <a:gd name="T5" fmla="*/ 0 h 383"/>
            </a:gdLst>
            <a:ahLst/>
            <a:cxnLst>
              <a:cxn ang="0">
                <a:pos x="T0" y="T1"/>
              </a:cxn>
              <a:cxn ang="0">
                <a:pos x="T2" y="T3"/>
              </a:cxn>
              <a:cxn ang="0">
                <a:pos x="T4" y="T5"/>
              </a:cxn>
            </a:cxnLst>
            <a:rect l="0" t="0" r="r" b="b"/>
            <a:pathLst>
              <a:path w="1" h="383">
                <a:moveTo>
                  <a:pt x="0"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3" name="Freeform 93"/>
          <p:cNvSpPr>
            <a:spLocks/>
          </p:cNvSpPr>
          <p:nvPr/>
        </p:nvSpPr>
        <p:spPr bwMode="auto">
          <a:xfrm>
            <a:off x="2057400" y="454025"/>
            <a:ext cx="3175" cy="136525"/>
          </a:xfrm>
          <a:custGeom>
            <a:avLst/>
            <a:gdLst>
              <a:gd name="T0" fmla="*/ 0 w 1"/>
              <a:gd name="T1" fmla="*/ 383 h 383"/>
              <a:gd name="T2" fmla="*/ 0 w 1"/>
              <a:gd name="T3" fmla="*/ 0 h 383"/>
              <a:gd name="T4" fmla="*/ 1 w 1"/>
              <a:gd name="T5" fmla="*/ 0 h 383"/>
            </a:gdLst>
            <a:ahLst/>
            <a:cxnLst>
              <a:cxn ang="0">
                <a:pos x="T0" y="T1"/>
              </a:cxn>
              <a:cxn ang="0">
                <a:pos x="T2" y="T3"/>
              </a:cxn>
              <a:cxn ang="0">
                <a:pos x="T4" y="T5"/>
              </a:cxn>
            </a:cxnLst>
            <a:rect l="0" t="0" r="r" b="b"/>
            <a:pathLst>
              <a:path w="1" h="383">
                <a:moveTo>
                  <a:pt x="0"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4" name="Freeform 94"/>
          <p:cNvSpPr>
            <a:spLocks/>
          </p:cNvSpPr>
          <p:nvPr/>
        </p:nvSpPr>
        <p:spPr bwMode="auto">
          <a:xfrm>
            <a:off x="2235200" y="307975"/>
            <a:ext cx="354013" cy="73025"/>
          </a:xfrm>
          <a:custGeom>
            <a:avLst/>
            <a:gdLst>
              <a:gd name="T0" fmla="*/ 972 w 972"/>
              <a:gd name="T1" fmla="*/ 199 h 199"/>
              <a:gd name="T2" fmla="*/ 800 w 972"/>
              <a:gd name="T3" fmla="*/ 69 h 199"/>
              <a:gd name="T4" fmla="*/ 595 w 972"/>
              <a:gd name="T5" fmla="*/ 0 h 199"/>
              <a:gd name="T6" fmla="*/ 378 w 972"/>
              <a:gd name="T7" fmla="*/ 0 h 199"/>
              <a:gd name="T8" fmla="*/ 172 w 972"/>
              <a:gd name="T9" fmla="*/ 69 h 199"/>
              <a:gd name="T10" fmla="*/ 0 w 972"/>
              <a:gd name="T11" fmla="*/ 199 h 199"/>
              <a:gd name="T12" fmla="*/ 1 w 972"/>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972" h="199">
                <a:moveTo>
                  <a:pt x="972" y="199"/>
                </a:moveTo>
                <a:lnTo>
                  <a:pt x="800" y="69"/>
                </a:lnTo>
                <a:lnTo>
                  <a:pt x="595" y="0"/>
                </a:lnTo>
                <a:lnTo>
                  <a:pt x="378" y="0"/>
                </a:lnTo>
                <a:lnTo>
                  <a:pt x="172" y="69"/>
                </a:lnTo>
                <a:lnTo>
                  <a:pt x="0" y="199"/>
                </a:lnTo>
                <a:lnTo>
                  <a:pt x="1" y="19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5" name="Freeform 95"/>
          <p:cNvSpPr>
            <a:spLocks/>
          </p:cNvSpPr>
          <p:nvPr/>
        </p:nvSpPr>
        <p:spPr bwMode="auto">
          <a:xfrm>
            <a:off x="2235200" y="381000"/>
            <a:ext cx="354013" cy="3175"/>
          </a:xfrm>
          <a:custGeom>
            <a:avLst/>
            <a:gdLst>
              <a:gd name="T0" fmla="*/ 972 w 972"/>
              <a:gd name="T1" fmla="*/ 0 w 972"/>
              <a:gd name="T2" fmla="*/ 1 w 972"/>
            </a:gdLst>
            <a:ahLst/>
            <a:cxnLst>
              <a:cxn ang="0">
                <a:pos x="T0" y="0"/>
              </a:cxn>
              <a:cxn ang="0">
                <a:pos x="T1" y="0"/>
              </a:cxn>
              <a:cxn ang="0">
                <a:pos x="T2" y="0"/>
              </a:cxn>
            </a:cxnLst>
            <a:rect l="0" t="0" r="r" b="b"/>
            <a:pathLst>
              <a:path w="972">
                <a:moveTo>
                  <a:pt x="97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6" name="Freeform 96"/>
          <p:cNvSpPr>
            <a:spLocks/>
          </p:cNvSpPr>
          <p:nvPr/>
        </p:nvSpPr>
        <p:spPr bwMode="auto">
          <a:xfrm>
            <a:off x="2882900" y="2871788"/>
            <a:ext cx="660400" cy="3175"/>
          </a:xfrm>
          <a:custGeom>
            <a:avLst/>
            <a:gdLst>
              <a:gd name="T0" fmla="*/ 0 w 1807"/>
              <a:gd name="T1" fmla="*/ 1806 w 1807"/>
              <a:gd name="T2" fmla="*/ 1807 w 1807"/>
            </a:gdLst>
            <a:ahLst/>
            <a:cxnLst>
              <a:cxn ang="0">
                <a:pos x="T0" y="0"/>
              </a:cxn>
              <a:cxn ang="0">
                <a:pos x="T1" y="0"/>
              </a:cxn>
              <a:cxn ang="0">
                <a:pos x="T2" y="0"/>
              </a:cxn>
            </a:cxnLst>
            <a:rect l="0" t="0" r="r" b="b"/>
            <a:pathLst>
              <a:path w="1807">
                <a:moveTo>
                  <a:pt x="0" y="0"/>
                </a:moveTo>
                <a:lnTo>
                  <a:pt x="1806" y="0"/>
                </a:lnTo>
                <a:lnTo>
                  <a:pt x="18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7" name="Freeform 97"/>
          <p:cNvSpPr>
            <a:spLocks/>
          </p:cNvSpPr>
          <p:nvPr/>
        </p:nvSpPr>
        <p:spPr bwMode="auto">
          <a:xfrm>
            <a:off x="4468813" y="2035175"/>
            <a:ext cx="3175" cy="230188"/>
          </a:xfrm>
          <a:custGeom>
            <a:avLst/>
            <a:gdLst>
              <a:gd name="T0" fmla="*/ 0 w 1"/>
              <a:gd name="T1" fmla="*/ 0 h 630"/>
              <a:gd name="T2" fmla="*/ 0 w 1"/>
              <a:gd name="T3" fmla="*/ 630 h 630"/>
              <a:gd name="T4" fmla="*/ 1 w 1"/>
              <a:gd name="T5" fmla="*/ 630 h 630"/>
            </a:gdLst>
            <a:ahLst/>
            <a:cxnLst>
              <a:cxn ang="0">
                <a:pos x="T0" y="T1"/>
              </a:cxn>
              <a:cxn ang="0">
                <a:pos x="T2" y="T3"/>
              </a:cxn>
              <a:cxn ang="0">
                <a:pos x="T4" y="T5"/>
              </a:cxn>
            </a:cxnLst>
            <a:rect l="0" t="0" r="r" b="b"/>
            <a:pathLst>
              <a:path w="1" h="630">
                <a:moveTo>
                  <a:pt x="0" y="0"/>
                </a:moveTo>
                <a:lnTo>
                  <a:pt x="0" y="630"/>
                </a:lnTo>
                <a:lnTo>
                  <a:pt x="1" y="63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8" name="Freeform 98"/>
          <p:cNvSpPr>
            <a:spLocks/>
          </p:cNvSpPr>
          <p:nvPr/>
        </p:nvSpPr>
        <p:spPr bwMode="auto">
          <a:xfrm>
            <a:off x="2589213" y="1819275"/>
            <a:ext cx="3175" cy="2978150"/>
          </a:xfrm>
          <a:custGeom>
            <a:avLst/>
            <a:gdLst>
              <a:gd name="T0" fmla="*/ 0 w 1"/>
              <a:gd name="T1" fmla="*/ 0 h 8164"/>
              <a:gd name="T2" fmla="*/ 0 w 1"/>
              <a:gd name="T3" fmla="*/ 8164 h 8164"/>
              <a:gd name="T4" fmla="*/ 1 w 1"/>
              <a:gd name="T5" fmla="*/ 8164 h 8164"/>
            </a:gdLst>
            <a:ahLst/>
            <a:cxnLst>
              <a:cxn ang="0">
                <a:pos x="T0" y="T1"/>
              </a:cxn>
              <a:cxn ang="0">
                <a:pos x="T2" y="T3"/>
              </a:cxn>
              <a:cxn ang="0">
                <a:pos x="T4" y="T5"/>
              </a:cxn>
            </a:cxnLst>
            <a:rect l="0" t="0" r="r" b="b"/>
            <a:pathLst>
              <a:path w="1" h="8164">
                <a:moveTo>
                  <a:pt x="0" y="0"/>
                </a:moveTo>
                <a:lnTo>
                  <a:pt x="0" y="8164"/>
                </a:lnTo>
                <a:lnTo>
                  <a:pt x="1" y="816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699" name="Freeform 99"/>
          <p:cNvSpPr>
            <a:spLocks/>
          </p:cNvSpPr>
          <p:nvPr/>
        </p:nvSpPr>
        <p:spPr bwMode="auto">
          <a:xfrm>
            <a:off x="2589213" y="1220788"/>
            <a:ext cx="3175" cy="598487"/>
          </a:xfrm>
          <a:custGeom>
            <a:avLst/>
            <a:gdLst>
              <a:gd name="T0" fmla="*/ 0 w 1"/>
              <a:gd name="T1" fmla="*/ 0 h 1644"/>
              <a:gd name="T2" fmla="*/ 0 w 1"/>
              <a:gd name="T3" fmla="*/ 1644 h 1644"/>
              <a:gd name="T4" fmla="*/ 1 w 1"/>
              <a:gd name="T5" fmla="*/ 1644 h 1644"/>
            </a:gdLst>
            <a:ahLst/>
            <a:cxnLst>
              <a:cxn ang="0">
                <a:pos x="T0" y="T1"/>
              </a:cxn>
              <a:cxn ang="0">
                <a:pos x="T2" y="T3"/>
              </a:cxn>
              <a:cxn ang="0">
                <a:pos x="T4" y="T5"/>
              </a:cxn>
            </a:cxnLst>
            <a:rect l="0" t="0" r="r" b="b"/>
            <a:pathLst>
              <a:path w="1" h="1644">
                <a:moveTo>
                  <a:pt x="0" y="0"/>
                </a:moveTo>
                <a:lnTo>
                  <a:pt x="0" y="1644"/>
                </a:lnTo>
                <a:lnTo>
                  <a:pt x="1" y="16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0" name="Freeform 100"/>
          <p:cNvSpPr>
            <a:spLocks/>
          </p:cNvSpPr>
          <p:nvPr/>
        </p:nvSpPr>
        <p:spPr bwMode="auto">
          <a:xfrm>
            <a:off x="2589213" y="1220788"/>
            <a:ext cx="276225" cy="3175"/>
          </a:xfrm>
          <a:custGeom>
            <a:avLst/>
            <a:gdLst>
              <a:gd name="T0" fmla="*/ 759 w 759"/>
              <a:gd name="T1" fmla="*/ 0 w 759"/>
              <a:gd name="T2" fmla="*/ 1 w 759"/>
            </a:gdLst>
            <a:ahLst/>
            <a:cxnLst>
              <a:cxn ang="0">
                <a:pos x="T0" y="0"/>
              </a:cxn>
              <a:cxn ang="0">
                <a:pos x="T1" y="0"/>
              </a:cxn>
              <a:cxn ang="0">
                <a:pos x="T2" y="0"/>
              </a:cxn>
            </a:cxnLst>
            <a:rect l="0" t="0" r="r" b="b"/>
            <a:pathLst>
              <a:path w="759">
                <a:moveTo>
                  <a:pt x="75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1" name="Freeform 101"/>
          <p:cNvSpPr>
            <a:spLocks/>
          </p:cNvSpPr>
          <p:nvPr/>
        </p:nvSpPr>
        <p:spPr bwMode="auto">
          <a:xfrm>
            <a:off x="2235200" y="1220788"/>
            <a:ext cx="354013" cy="3175"/>
          </a:xfrm>
          <a:custGeom>
            <a:avLst/>
            <a:gdLst>
              <a:gd name="T0" fmla="*/ 972 w 972"/>
              <a:gd name="T1" fmla="*/ 0 w 972"/>
              <a:gd name="T2" fmla="*/ 1 w 972"/>
            </a:gdLst>
            <a:ahLst/>
            <a:cxnLst>
              <a:cxn ang="0">
                <a:pos x="T0" y="0"/>
              </a:cxn>
              <a:cxn ang="0">
                <a:pos x="T1" y="0"/>
              </a:cxn>
              <a:cxn ang="0">
                <a:pos x="T2" y="0"/>
              </a:cxn>
            </a:cxnLst>
            <a:rect l="0" t="0" r="r" b="b"/>
            <a:pathLst>
              <a:path w="972">
                <a:moveTo>
                  <a:pt x="97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2" name="Freeform 102"/>
          <p:cNvSpPr>
            <a:spLocks/>
          </p:cNvSpPr>
          <p:nvPr/>
        </p:nvSpPr>
        <p:spPr bwMode="auto">
          <a:xfrm>
            <a:off x="1958975" y="1220788"/>
            <a:ext cx="276225" cy="3175"/>
          </a:xfrm>
          <a:custGeom>
            <a:avLst/>
            <a:gdLst>
              <a:gd name="T0" fmla="*/ 759 w 759"/>
              <a:gd name="T1" fmla="*/ 0 w 759"/>
              <a:gd name="T2" fmla="*/ 1 w 759"/>
            </a:gdLst>
            <a:ahLst/>
            <a:cxnLst>
              <a:cxn ang="0">
                <a:pos x="T0" y="0"/>
              </a:cxn>
              <a:cxn ang="0">
                <a:pos x="T1" y="0"/>
              </a:cxn>
              <a:cxn ang="0">
                <a:pos x="T2" y="0"/>
              </a:cxn>
            </a:cxnLst>
            <a:rect l="0" t="0" r="r" b="b"/>
            <a:pathLst>
              <a:path w="759">
                <a:moveTo>
                  <a:pt x="75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3" name="Freeform 103"/>
          <p:cNvSpPr>
            <a:spLocks/>
          </p:cNvSpPr>
          <p:nvPr/>
        </p:nvSpPr>
        <p:spPr bwMode="auto">
          <a:xfrm>
            <a:off x="3522663" y="2871788"/>
            <a:ext cx="946150" cy="1254125"/>
          </a:xfrm>
          <a:custGeom>
            <a:avLst/>
            <a:gdLst>
              <a:gd name="T0" fmla="*/ 57 w 2592"/>
              <a:gd name="T1" fmla="*/ 0 h 3443"/>
              <a:gd name="T2" fmla="*/ 0 w 2592"/>
              <a:gd name="T3" fmla="*/ 478 h 3443"/>
              <a:gd name="T4" fmla="*/ 24 w 2592"/>
              <a:gd name="T5" fmla="*/ 959 h 3443"/>
              <a:gd name="T6" fmla="*/ 127 w 2592"/>
              <a:gd name="T7" fmla="*/ 1429 h 3443"/>
              <a:gd name="T8" fmla="*/ 307 w 2592"/>
              <a:gd name="T9" fmla="*/ 1876 h 3443"/>
              <a:gd name="T10" fmla="*/ 559 w 2592"/>
              <a:gd name="T11" fmla="*/ 2286 h 3443"/>
              <a:gd name="T12" fmla="*/ 876 w 2592"/>
              <a:gd name="T13" fmla="*/ 2648 h 3443"/>
              <a:gd name="T14" fmla="*/ 1248 w 2592"/>
              <a:gd name="T15" fmla="*/ 2952 h 3443"/>
              <a:gd name="T16" fmla="*/ 1666 w 2592"/>
              <a:gd name="T17" fmla="*/ 3190 h 3443"/>
              <a:gd name="T18" fmla="*/ 2118 w 2592"/>
              <a:gd name="T19" fmla="*/ 3356 h 3443"/>
              <a:gd name="T20" fmla="*/ 2591 w 2592"/>
              <a:gd name="T21" fmla="*/ 3443 h 3443"/>
              <a:gd name="T22" fmla="*/ 2592 w 2592"/>
              <a:gd name="T23" fmla="*/ 3443 h 3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2" h="3443">
                <a:moveTo>
                  <a:pt x="57" y="0"/>
                </a:moveTo>
                <a:lnTo>
                  <a:pt x="0" y="478"/>
                </a:lnTo>
                <a:lnTo>
                  <a:pt x="24" y="959"/>
                </a:lnTo>
                <a:lnTo>
                  <a:pt x="127" y="1429"/>
                </a:lnTo>
                <a:lnTo>
                  <a:pt x="307" y="1876"/>
                </a:lnTo>
                <a:lnTo>
                  <a:pt x="559" y="2286"/>
                </a:lnTo>
                <a:lnTo>
                  <a:pt x="876" y="2648"/>
                </a:lnTo>
                <a:lnTo>
                  <a:pt x="1248" y="2952"/>
                </a:lnTo>
                <a:lnTo>
                  <a:pt x="1666" y="3190"/>
                </a:lnTo>
                <a:lnTo>
                  <a:pt x="2118" y="3356"/>
                </a:lnTo>
                <a:lnTo>
                  <a:pt x="2591" y="3443"/>
                </a:lnTo>
                <a:lnTo>
                  <a:pt x="2592" y="344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4" name="Freeform 104"/>
          <p:cNvSpPr>
            <a:spLocks/>
          </p:cNvSpPr>
          <p:nvPr/>
        </p:nvSpPr>
        <p:spPr bwMode="auto">
          <a:xfrm>
            <a:off x="3251200" y="792163"/>
            <a:ext cx="1217613" cy="417512"/>
          </a:xfrm>
          <a:custGeom>
            <a:avLst/>
            <a:gdLst>
              <a:gd name="T0" fmla="*/ 3336 w 3336"/>
              <a:gd name="T1" fmla="*/ 0 h 1144"/>
              <a:gd name="T2" fmla="*/ 2828 w 3336"/>
              <a:gd name="T3" fmla="*/ 43 h 1144"/>
              <a:gd name="T4" fmla="*/ 2324 w 3336"/>
              <a:gd name="T5" fmla="*/ 128 h 1144"/>
              <a:gd name="T6" fmla="*/ 1829 w 3336"/>
              <a:gd name="T7" fmla="*/ 255 h 1144"/>
              <a:gd name="T8" fmla="*/ 1346 w 3336"/>
              <a:gd name="T9" fmla="*/ 420 h 1144"/>
              <a:gd name="T10" fmla="*/ 878 w 3336"/>
              <a:gd name="T11" fmla="*/ 625 h 1144"/>
              <a:gd name="T12" fmla="*/ 429 w 3336"/>
              <a:gd name="T13" fmla="*/ 866 h 1144"/>
              <a:gd name="T14" fmla="*/ 0 w 3336"/>
              <a:gd name="T15" fmla="*/ 1144 h 1144"/>
              <a:gd name="T16" fmla="*/ 1 w 3336"/>
              <a:gd name="T17" fmla="*/ 1144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6" h="1144">
                <a:moveTo>
                  <a:pt x="3336" y="0"/>
                </a:moveTo>
                <a:lnTo>
                  <a:pt x="2828" y="43"/>
                </a:lnTo>
                <a:lnTo>
                  <a:pt x="2324" y="128"/>
                </a:lnTo>
                <a:lnTo>
                  <a:pt x="1829" y="255"/>
                </a:lnTo>
                <a:lnTo>
                  <a:pt x="1346" y="420"/>
                </a:lnTo>
                <a:lnTo>
                  <a:pt x="878" y="625"/>
                </a:lnTo>
                <a:lnTo>
                  <a:pt x="429" y="866"/>
                </a:lnTo>
                <a:lnTo>
                  <a:pt x="0" y="1144"/>
                </a:lnTo>
                <a:lnTo>
                  <a:pt x="1" y="114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5" name="Freeform 105"/>
          <p:cNvSpPr>
            <a:spLocks/>
          </p:cNvSpPr>
          <p:nvPr/>
        </p:nvSpPr>
        <p:spPr bwMode="auto">
          <a:xfrm>
            <a:off x="2882900" y="2825750"/>
            <a:ext cx="47625" cy="46038"/>
          </a:xfrm>
          <a:custGeom>
            <a:avLst/>
            <a:gdLst>
              <a:gd name="T0" fmla="*/ 125 w 125"/>
              <a:gd name="T1" fmla="*/ 125 h 125"/>
              <a:gd name="T2" fmla="*/ 0 w 125"/>
              <a:gd name="T3" fmla="*/ 0 h 125"/>
              <a:gd name="T4" fmla="*/ 1 w 125"/>
              <a:gd name="T5" fmla="*/ 0 h 125"/>
            </a:gdLst>
            <a:ahLst/>
            <a:cxnLst>
              <a:cxn ang="0">
                <a:pos x="T0" y="T1"/>
              </a:cxn>
              <a:cxn ang="0">
                <a:pos x="T2" y="T3"/>
              </a:cxn>
              <a:cxn ang="0">
                <a:pos x="T4" y="T5"/>
              </a:cxn>
            </a:cxnLst>
            <a:rect l="0" t="0" r="r" b="b"/>
            <a:pathLst>
              <a:path w="125" h="125">
                <a:moveTo>
                  <a:pt x="125" y="1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6" name="Freeform 106"/>
          <p:cNvSpPr>
            <a:spLocks/>
          </p:cNvSpPr>
          <p:nvPr/>
        </p:nvSpPr>
        <p:spPr bwMode="auto">
          <a:xfrm>
            <a:off x="2882900" y="2760663"/>
            <a:ext cx="111125" cy="111125"/>
          </a:xfrm>
          <a:custGeom>
            <a:avLst/>
            <a:gdLst>
              <a:gd name="T0" fmla="*/ 300 w 300"/>
              <a:gd name="T1" fmla="*/ 301 h 301"/>
              <a:gd name="T2" fmla="*/ 0 w 300"/>
              <a:gd name="T3" fmla="*/ 0 h 301"/>
              <a:gd name="T4" fmla="*/ 1 w 300"/>
              <a:gd name="T5" fmla="*/ 0 h 301"/>
            </a:gdLst>
            <a:ahLst/>
            <a:cxnLst>
              <a:cxn ang="0">
                <a:pos x="T0" y="T1"/>
              </a:cxn>
              <a:cxn ang="0">
                <a:pos x="T2" y="T3"/>
              </a:cxn>
              <a:cxn ang="0">
                <a:pos x="T4" y="T5"/>
              </a:cxn>
            </a:cxnLst>
            <a:rect l="0" t="0" r="r" b="b"/>
            <a:pathLst>
              <a:path w="300" h="301">
                <a:moveTo>
                  <a:pt x="300" y="3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7" name="Freeform 107"/>
          <p:cNvSpPr>
            <a:spLocks/>
          </p:cNvSpPr>
          <p:nvPr/>
        </p:nvSpPr>
        <p:spPr bwMode="auto">
          <a:xfrm>
            <a:off x="2882900" y="2697163"/>
            <a:ext cx="176213" cy="174625"/>
          </a:xfrm>
          <a:custGeom>
            <a:avLst/>
            <a:gdLst>
              <a:gd name="T0" fmla="*/ 476 w 476"/>
              <a:gd name="T1" fmla="*/ 476 h 476"/>
              <a:gd name="T2" fmla="*/ 0 w 476"/>
              <a:gd name="T3" fmla="*/ 0 h 476"/>
              <a:gd name="T4" fmla="*/ 1 w 476"/>
              <a:gd name="T5" fmla="*/ 0 h 476"/>
            </a:gdLst>
            <a:ahLst/>
            <a:cxnLst>
              <a:cxn ang="0">
                <a:pos x="T0" y="T1"/>
              </a:cxn>
              <a:cxn ang="0">
                <a:pos x="T2" y="T3"/>
              </a:cxn>
              <a:cxn ang="0">
                <a:pos x="T4" y="T5"/>
              </a:cxn>
            </a:cxnLst>
            <a:rect l="0" t="0" r="r" b="b"/>
            <a:pathLst>
              <a:path w="476" h="476">
                <a:moveTo>
                  <a:pt x="476" y="4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8" name="Freeform 108"/>
          <p:cNvSpPr>
            <a:spLocks/>
          </p:cNvSpPr>
          <p:nvPr/>
        </p:nvSpPr>
        <p:spPr bwMode="auto">
          <a:xfrm>
            <a:off x="2882900" y="2632075"/>
            <a:ext cx="236538" cy="239713"/>
          </a:xfrm>
          <a:custGeom>
            <a:avLst/>
            <a:gdLst>
              <a:gd name="T0" fmla="*/ 652 w 652"/>
              <a:gd name="T1" fmla="*/ 652 h 652"/>
              <a:gd name="T2" fmla="*/ 0 w 652"/>
              <a:gd name="T3" fmla="*/ 0 h 652"/>
              <a:gd name="T4" fmla="*/ 1 w 652"/>
              <a:gd name="T5" fmla="*/ 0 h 652"/>
            </a:gdLst>
            <a:ahLst/>
            <a:cxnLst>
              <a:cxn ang="0">
                <a:pos x="T0" y="T1"/>
              </a:cxn>
              <a:cxn ang="0">
                <a:pos x="T2" y="T3"/>
              </a:cxn>
              <a:cxn ang="0">
                <a:pos x="T4" y="T5"/>
              </a:cxn>
            </a:cxnLst>
            <a:rect l="0" t="0" r="r" b="b"/>
            <a:pathLst>
              <a:path w="652" h="652">
                <a:moveTo>
                  <a:pt x="652" y="6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09" name="Freeform 109"/>
          <p:cNvSpPr>
            <a:spLocks/>
          </p:cNvSpPr>
          <p:nvPr/>
        </p:nvSpPr>
        <p:spPr bwMode="auto">
          <a:xfrm>
            <a:off x="2882900" y="2568575"/>
            <a:ext cx="301625" cy="303213"/>
          </a:xfrm>
          <a:custGeom>
            <a:avLst/>
            <a:gdLst>
              <a:gd name="T0" fmla="*/ 826 w 826"/>
              <a:gd name="T1" fmla="*/ 828 h 828"/>
              <a:gd name="T2" fmla="*/ 0 w 826"/>
              <a:gd name="T3" fmla="*/ 0 h 828"/>
              <a:gd name="T4" fmla="*/ 1 w 826"/>
              <a:gd name="T5" fmla="*/ 0 h 828"/>
            </a:gdLst>
            <a:ahLst/>
            <a:cxnLst>
              <a:cxn ang="0">
                <a:pos x="T0" y="T1"/>
              </a:cxn>
              <a:cxn ang="0">
                <a:pos x="T2" y="T3"/>
              </a:cxn>
              <a:cxn ang="0">
                <a:pos x="T4" y="T5"/>
              </a:cxn>
            </a:cxnLst>
            <a:rect l="0" t="0" r="r" b="b"/>
            <a:pathLst>
              <a:path w="826" h="828">
                <a:moveTo>
                  <a:pt x="826" y="8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0" name="Freeform 110"/>
          <p:cNvSpPr>
            <a:spLocks/>
          </p:cNvSpPr>
          <p:nvPr/>
        </p:nvSpPr>
        <p:spPr bwMode="auto">
          <a:xfrm>
            <a:off x="2882900" y="2505075"/>
            <a:ext cx="365125" cy="366713"/>
          </a:xfrm>
          <a:custGeom>
            <a:avLst/>
            <a:gdLst>
              <a:gd name="T0" fmla="*/ 1002 w 1002"/>
              <a:gd name="T1" fmla="*/ 1003 h 1003"/>
              <a:gd name="T2" fmla="*/ 0 w 1002"/>
              <a:gd name="T3" fmla="*/ 0 h 1003"/>
              <a:gd name="T4" fmla="*/ 1 w 1002"/>
              <a:gd name="T5" fmla="*/ 0 h 1003"/>
            </a:gdLst>
            <a:ahLst/>
            <a:cxnLst>
              <a:cxn ang="0">
                <a:pos x="T0" y="T1"/>
              </a:cxn>
              <a:cxn ang="0">
                <a:pos x="T2" y="T3"/>
              </a:cxn>
              <a:cxn ang="0">
                <a:pos x="T4" y="T5"/>
              </a:cxn>
            </a:cxnLst>
            <a:rect l="0" t="0" r="r" b="b"/>
            <a:pathLst>
              <a:path w="1002" h="1003">
                <a:moveTo>
                  <a:pt x="1002" y="10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1" name="Freeform 111"/>
          <p:cNvSpPr>
            <a:spLocks/>
          </p:cNvSpPr>
          <p:nvPr/>
        </p:nvSpPr>
        <p:spPr bwMode="auto">
          <a:xfrm>
            <a:off x="2882900" y="2439988"/>
            <a:ext cx="430213" cy="431800"/>
          </a:xfrm>
          <a:custGeom>
            <a:avLst/>
            <a:gdLst>
              <a:gd name="T0" fmla="*/ 1177 w 1177"/>
              <a:gd name="T1" fmla="*/ 1179 h 1179"/>
              <a:gd name="T2" fmla="*/ 0 w 1177"/>
              <a:gd name="T3" fmla="*/ 0 h 1179"/>
              <a:gd name="T4" fmla="*/ 1 w 1177"/>
              <a:gd name="T5" fmla="*/ 0 h 1179"/>
            </a:gdLst>
            <a:ahLst/>
            <a:cxnLst>
              <a:cxn ang="0">
                <a:pos x="T0" y="T1"/>
              </a:cxn>
              <a:cxn ang="0">
                <a:pos x="T2" y="T3"/>
              </a:cxn>
              <a:cxn ang="0">
                <a:pos x="T4" y="T5"/>
              </a:cxn>
            </a:cxnLst>
            <a:rect l="0" t="0" r="r" b="b"/>
            <a:pathLst>
              <a:path w="1177" h="1179">
                <a:moveTo>
                  <a:pt x="1177" y="11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2" name="Freeform 112"/>
          <p:cNvSpPr>
            <a:spLocks/>
          </p:cNvSpPr>
          <p:nvPr/>
        </p:nvSpPr>
        <p:spPr bwMode="auto">
          <a:xfrm>
            <a:off x="2882900" y="2376488"/>
            <a:ext cx="493713" cy="495300"/>
          </a:xfrm>
          <a:custGeom>
            <a:avLst/>
            <a:gdLst>
              <a:gd name="T0" fmla="*/ 1353 w 1353"/>
              <a:gd name="T1" fmla="*/ 1355 h 1355"/>
              <a:gd name="T2" fmla="*/ 0 w 1353"/>
              <a:gd name="T3" fmla="*/ 0 h 1355"/>
              <a:gd name="T4" fmla="*/ 1 w 1353"/>
              <a:gd name="T5" fmla="*/ 0 h 1355"/>
            </a:gdLst>
            <a:ahLst/>
            <a:cxnLst>
              <a:cxn ang="0">
                <a:pos x="T0" y="T1"/>
              </a:cxn>
              <a:cxn ang="0">
                <a:pos x="T2" y="T3"/>
              </a:cxn>
              <a:cxn ang="0">
                <a:pos x="T4" y="T5"/>
              </a:cxn>
            </a:cxnLst>
            <a:rect l="0" t="0" r="r" b="b"/>
            <a:pathLst>
              <a:path w="1353" h="1355">
                <a:moveTo>
                  <a:pt x="1353" y="13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3" name="Freeform 113"/>
          <p:cNvSpPr>
            <a:spLocks/>
          </p:cNvSpPr>
          <p:nvPr/>
        </p:nvSpPr>
        <p:spPr bwMode="auto">
          <a:xfrm>
            <a:off x="2882900" y="2311400"/>
            <a:ext cx="558800" cy="560388"/>
          </a:xfrm>
          <a:custGeom>
            <a:avLst/>
            <a:gdLst>
              <a:gd name="T0" fmla="*/ 1529 w 1529"/>
              <a:gd name="T1" fmla="*/ 1530 h 1530"/>
              <a:gd name="T2" fmla="*/ 0 w 1529"/>
              <a:gd name="T3" fmla="*/ 0 h 1530"/>
              <a:gd name="T4" fmla="*/ 1 w 1529"/>
              <a:gd name="T5" fmla="*/ 0 h 1530"/>
            </a:gdLst>
            <a:ahLst/>
            <a:cxnLst>
              <a:cxn ang="0">
                <a:pos x="T0" y="T1"/>
              </a:cxn>
              <a:cxn ang="0">
                <a:pos x="T2" y="T3"/>
              </a:cxn>
              <a:cxn ang="0">
                <a:pos x="T4" y="T5"/>
              </a:cxn>
            </a:cxnLst>
            <a:rect l="0" t="0" r="r" b="b"/>
            <a:pathLst>
              <a:path w="1529" h="1530">
                <a:moveTo>
                  <a:pt x="1529" y="15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4" name="Freeform 114"/>
          <p:cNvSpPr>
            <a:spLocks/>
          </p:cNvSpPr>
          <p:nvPr/>
        </p:nvSpPr>
        <p:spPr bwMode="auto">
          <a:xfrm>
            <a:off x="2882900" y="2247900"/>
            <a:ext cx="622300" cy="623888"/>
          </a:xfrm>
          <a:custGeom>
            <a:avLst/>
            <a:gdLst>
              <a:gd name="T0" fmla="*/ 1704 w 1704"/>
              <a:gd name="T1" fmla="*/ 1706 h 1706"/>
              <a:gd name="T2" fmla="*/ 0 w 1704"/>
              <a:gd name="T3" fmla="*/ 0 h 1706"/>
              <a:gd name="T4" fmla="*/ 1 w 1704"/>
              <a:gd name="T5" fmla="*/ 0 h 1706"/>
            </a:gdLst>
            <a:ahLst/>
            <a:cxnLst>
              <a:cxn ang="0">
                <a:pos x="T0" y="T1"/>
              </a:cxn>
              <a:cxn ang="0">
                <a:pos x="T2" y="T3"/>
              </a:cxn>
              <a:cxn ang="0">
                <a:pos x="T4" y="T5"/>
              </a:cxn>
            </a:cxnLst>
            <a:rect l="0" t="0" r="r" b="b"/>
            <a:pathLst>
              <a:path w="1704" h="1706">
                <a:moveTo>
                  <a:pt x="1704" y="17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5" name="Freeform 115"/>
          <p:cNvSpPr>
            <a:spLocks/>
          </p:cNvSpPr>
          <p:nvPr/>
        </p:nvSpPr>
        <p:spPr bwMode="auto">
          <a:xfrm>
            <a:off x="2882900" y="2182813"/>
            <a:ext cx="663575" cy="665162"/>
          </a:xfrm>
          <a:custGeom>
            <a:avLst/>
            <a:gdLst>
              <a:gd name="T0" fmla="*/ 1819 w 1819"/>
              <a:gd name="T1" fmla="*/ 1820 h 1820"/>
              <a:gd name="T2" fmla="*/ 0 w 1819"/>
              <a:gd name="T3" fmla="*/ 0 h 1820"/>
              <a:gd name="T4" fmla="*/ 1 w 1819"/>
              <a:gd name="T5" fmla="*/ 0 h 1820"/>
            </a:gdLst>
            <a:ahLst/>
            <a:cxnLst>
              <a:cxn ang="0">
                <a:pos x="T0" y="T1"/>
              </a:cxn>
              <a:cxn ang="0">
                <a:pos x="T2" y="T3"/>
              </a:cxn>
              <a:cxn ang="0">
                <a:pos x="T4" y="T5"/>
              </a:cxn>
            </a:cxnLst>
            <a:rect l="0" t="0" r="r" b="b"/>
            <a:pathLst>
              <a:path w="1819" h="1820">
                <a:moveTo>
                  <a:pt x="1819" y="18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6" name="Freeform 116"/>
          <p:cNvSpPr>
            <a:spLocks/>
          </p:cNvSpPr>
          <p:nvPr/>
        </p:nvSpPr>
        <p:spPr bwMode="auto">
          <a:xfrm>
            <a:off x="2882900" y="2119313"/>
            <a:ext cx="677863" cy="676275"/>
          </a:xfrm>
          <a:custGeom>
            <a:avLst/>
            <a:gdLst>
              <a:gd name="T0" fmla="*/ 1854 w 1854"/>
              <a:gd name="T1" fmla="*/ 1857 h 1857"/>
              <a:gd name="T2" fmla="*/ 0 w 1854"/>
              <a:gd name="T3" fmla="*/ 0 h 1857"/>
              <a:gd name="T4" fmla="*/ 1 w 1854"/>
              <a:gd name="T5" fmla="*/ 0 h 1857"/>
            </a:gdLst>
            <a:ahLst/>
            <a:cxnLst>
              <a:cxn ang="0">
                <a:pos x="T0" y="T1"/>
              </a:cxn>
              <a:cxn ang="0">
                <a:pos x="T2" y="T3"/>
              </a:cxn>
              <a:cxn ang="0">
                <a:pos x="T4" y="T5"/>
              </a:cxn>
            </a:cxnLst>
            <a:rect l="0" t="0" r="r" b="b"/>
            <a:pathLst>
              <a:path w="1854" h="1857">
                <a:moveTo>
                  <a:pt x="1854" y="18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7" name="Freeform 117"/>
          <p:cNvSpPr>
            <a:spLocks/>
          </p:cNvSpPr>
          <p:nvPr/>
        </p:nvSpPr>
        <p:spPr bwMode="auto">
          <a:xfrm>
            <a:off x="2882900" y="2055813"/>
            <a:ext cx="692150" cy="693737"/>
          </a:xfrm>
          <a:custGeom>
            <a:avLst/>
            <a:gdLst>
              <a:gd name="T0" fmla="*/ 1895 w 1895"/>
              <a:gd name="T1" fmla="*/ 1897 h 1897"/>
              <a:gd name="T2" fmla="*/ 0 w 1895"/>
              <a:gd name="T3" fmla="*/ 0 h 1897"/>
              <a:gd name="T4" fmla="*/ 1 w 1895"/>
              <a:gd name="T5" fmla="*/ 0 h 1897"/>
            </a:gdLst>
            <a:ahLst/>
            <a:cxnLst>
              <a:cxn ang="0">
                <a:pos x="T0" y="T1"/>
              </a:cxn>
              <a:cxn ang="0">
                <a:pos x="T2" y="T3"/>
              </a:cxn>
              <a:cxn ang="0">
                <a:pos x="T4" y="T5"/>
              </a:cxn>
            </a:cxnLst>
            <a:rect l="0" t="0" r="r" b="b"/>
            <a:pathLst>
              <a:path w="1895" h="1897">
                <a:moveTo>
                  <a:pt x="1895" y="18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8" name="Freeform 118"/>
          <p:cNvSpPr>
            <a:spLocks/>
          </p:cNvSpPr>
          <p:nvPr/>
        </p:nvSpPr>
        <p:spPr bwMode="auto">
          <a:xfrm>
            <a:off x="2589213" y="1763713"/>
            <a:ext cx="58737" cy="55562"/>
          </a:xfrm>
          <a:custGeom>
            <a:avLst/>
            <a:gdLst>
              <a:gd name="T0" fmla="*/ 157 w 157"/>
              <a:gd name="T1" fmla="*/ 157 h 157"/>
              <a:gd name="T2" fmla="*/ 0 w 157"/>
              <a:gd name="T3" fmla="*/ 0 h 157"/>
              <a:gd name="T4" fmla="*/ 1 w 157"/>
              <a:gd name="T5" fmla="*/ 0 h 157"/>
            </a:gdLst>
            <a:ahLst/>
            <a:cxnLst>
              <a:cxn ang="0">
                <a:pos x="T0" y="T1"/>
              </a:cxn>
              <a:cxn ang="0">
                <a:pos x="T2" y="T3"/>
              </a:cxn>
              <a:cxn ang="0">
                <a:pos x="T4" y="T5"/>
              </a:cxn>
            </a:cxnLst>
            <a:rect l="0" t="0" r="r" b="b"/>
            <a:pathLst>
              <a:path w="157" h="157">
                <a:moveTo>
                  <a:pt x="157" y="1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19" name="Freeform 119"/>
          <p:cNvSpPr>
            <a:spLocks/>
          </p:cNvSpPr>
          <p:nvPr/>
        </p:nvSpPr>
        <p:spPr bwMode="auto">
          <a:xfrm>
            <a:off x="2882900" y="1990725"/>
            <a:ext cx="709613" cy="709613"/>
          </a:xfrm>
          <a:custGeom>
            <a:avLst/>
            <a:gdLst>
              <a:gd name="T0" fmla="*/ 1942 w 1942"/>
              <a:gd name="T1" fmla="*/ 1944 h 1944"/>
              <a:gd name="T2" fmla="*/ 0 w 1942"/>
              <a:gd name="T3" fmla="*/ 0 h 1944"/>
              <a:gd name="T4" fmla="*/ 1 w 1942"/>
              <a:gd name="T5" fmla="*/ 0 h 1944"/>
            </a:gdLst>
            <a:ahLst/>
            <a:cxnLst>
              <a:cxn ang="0">
                <a:pos x="T0" y="T1"/>
              </a:cxn>
              <a:cxn ang="0">
                <a:pos x="T2" y="T3"/>
              </a:cxn>
              <a:cxn ang="0">
                <a:pos x="T4" y="T5"/>
              </a:cxn>
            </a:cxnLst>
            <a:rect l="0" t="0" r="r" b="b"/>
            <a:pathLst>
              <a:path w="1942" h="1944">
                <a:moveTo>
                  <a:pt x="1942" y="19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0" name="Freeform 120"/>
          <p:cNvSpPr>
            <a:spLocks/>
          </p:cNvSpPr>
          <p:nvPr/>
        </p:nvSpPr>
        <p:spPr bwMode="auto">
          <a:xfrm>
            <a:off x="2589213" y="1697038"/>
            <a:ext cx="122237" cy="122237"/>
          </a:xfrm>
          <a:custGeom>
            <a:avLst/>
            <a:gdLst>
              <a:gd name="T0" fmla="*/ 333 w 333"/>
              <a:gd name="T1" fmla="*/ 334 h 334"/>
              <a:gd name="T2" fmla="*/ 0 w 333"/>
              <a:gd name="T3" fmla="*/ 0 h 334"/>
              <a:gd name="T4" fmla="*/ 1 w 333"/>
              <a:gd name="T5" fmla="*/ 0 h 334"/>
            </a:gdLst>
            <a:ahLst/>
            <a:cxnLst>
              <a:cxn ang="0">
                <a:pos x="T0" y="T1"/>
              </a:cxn>
              <a:cxn ang="0">
                <a:pos x="T2" y="T3"/>
              </a:cxn>
              <a:cxn ang="0">
                <a:pos x="T4" y="T5"/>
              </a:cxn>
            </a:cxnLst>
            <a:rect l="0" t="0" r="r" b="b"/>
            <a:pathLst>
              <a:path w="333" h="334">
                <a:moveTo>
                  <a:pt x="333" y="3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1" name="Freeform 121"/>
          <p:cNvSpPr>
            <a:spLocks/>
          </p:cNvSpPr>
          <p:nvPr/>
        </p:nvSpPr>
        <p:spPr bwMode="auto">
          <a:xfrm>
            <a:off x="2882900" y="1930400"/>
            <a:ext cx="727075" cy="725488"/>
          </a:xfrm>
          <a:custGeom>
            <a:avLst/>
            <a:gdLst>
              <a:gd name="T0" fmla="*/ 1993 w 1993"/>
              <a:gd name="T1" fmla="*/ 1995 h 1995"/>
              <a:gd name="T2" fmla="*/ 0 w 1993"/>
              <a:gd name="T3" fmla="*/ 0 h 1995"/>
              <a:gd name="T4" fmla="*/ 1 w 1993"/>
              <a:gd name="T5" fmla="*/ 0 h 1995"/>
            </a:gdLst>
            <a:ahLst/>
            <a:cxnLst>
              <a:cxn ang="0">
                <a:pos x="T0" y="T1"/>
              </a:cxn>
              <a:cxn ang="0">
                <a:pos x="T2" y="T3"/>
              </a:cxn>
              <a:cxn ang="0">
                <a:pos x="T4" y="T5"/>
              </a:cxn>
            </a:cxnLst>
            <a:rect l="0" t="0" r="r" b="b"/>
            <a:pathLst>
              <a:path w="1993" h="1995">
                <a:moveTo>
                  <a:pt x="1993" y="199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2" name="Freeform 122"/>
          <p:cNvSpPr>
            <a:spLocks/>
          </p:cNvSpPr>
          <p:nvPr/>
        </p:nvSpPr>
        <p:spPr bwMode="auto">
          <a:xfrm>
            <a:off x="2589213" y="1631950"/>
            <a:ext cx="185737" cy="187325"/>
          </a:xfrm>
          <a:custGeom>
            <a:avLst/>
            <a:gdLst>
              <a:gd name="T0" fmla="*/ 508 w 508"/>
              <a:gd name="T1" fmla="*/ 509 h 509"/>
              <a:gd name="T2" fmla="*/ 0 w 508"/>
              <a:gd name="T3" fmla="*/ 0 h 509"/>
              <a:gd name="T4" fmla="*/ 1 w 508"/>
              <a:gd name="T5" fmla="*/ 0 h 509"/>
            </a:gdLst>
            <a:ahLst/>
            <a:cxnLst>
              <a:cxn ang="0">
                <a:pos x="T0" y="T1"/>
              </a:cxn>
              <a:cxn ang="0">
                <a:pos x="T2" y="T3"/>
              </a:cxn>
              <a:cxn ang="0">
                <a:pos x="T4" y="T5"/>
              </a:cxn>
            </a:cxnLst>
            <a:rect l="0" t="0" r="r" b="b"/>
            <a:pathLst>
              <a:path w="508" h="509">
                <a:moveTo>
                  <a:pt x="508" y="5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3" name="Freeform 123"/>
          <p:cNvSpPr>
            <a:spLocks/>
          </p:cNvSpPr>
          <p:nvPr/>
        </p:nvSpPr>
        <p:spPr bwMode="auto">
          <a:xfrm>
            <a:off x="2882900" y="1865313"/>
            <a:ext cx="747713" cy="747712"/>
          </a:xfrm>
          <a:custGeom>
            <a:avLst/>
            <a:gdLst>
              <a:gd name="T0" fmla="*/ 2050 w 2050"/>
              <a:gd name="T1" fmla="*/ 2052 h 2052"/>
              <a:gd name="T2" fmla="*/ 0 w 2050"/>
              <a:gd name="T3" fmla="*/ 0 h 2052"/>
              <a:gd name="T4" fmla="*/ 1 w 2050"/>
              <a:gd name="T5" fmla="*/ 0 h 2052"/>
            </a:gdLst>
            <a:ahLst/>
            <a:cxnLst>
              <a:cxn ang="0">
                <a:pos x="T0" y="T1"/>
              </a:cxn>
              <a:cxn ang="0">
                <a:pos x="T2" y="T3"/>
              </a:cxn>
              <a:cxn ang="0">
                <a:pos x="T4" y="T5"/>
              </a:cxn>
            </a:cxnLst>
            <a:rect l="0" t="0" r="r" b="b"/>
            <a:pathLst>
              <a:path w="2050" h="2052">
                <a:moveTo>
                  <a:pt x="2050" y="20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4" name="Freeform 124"/>
          <p:cNvSpPr>
            <a:spLocks/>
          </p:cNvSpPr>
          <p:nvPr/>
        </p:nvSpPr>
        <p:spPr bwMode="auto">
          <a:xfrm>
            <a:off x="2589213" y="1571625"/>
            <a:ext cx="250825" cy="247650"/>
          </a:xfrm>
          <a:custGeom>
            <a:avLst/>
            <a:gdLst>
              <a:gd name="T0" fmla="*/ 684 w 684"/>
              <a:gd name="T1" fmla="*/ 685 h 685"/>
              <a:gd name="T2" fmla="*/ 0 w 684"/>
              <a:gd name="T3" fmla="*/ 0 h 685"/>
              <a:gd name="T4" fmla="*/ 1 w 684"/>
              <a:gd name="T5" fmla="*/ 0 h 685"/>
            </a:gdLst>
            <a:ahLst/>
            <a:cxnLst>
              <a:cxn ang="0">
                <a:pos x="T0" y="T1"/>
              </a:cxn>
              <a:cxn ang="0">
                <a:pos x="T2" y="T3"/>
              </a:cxn>
              <a:cxn ang="0">
                <a:pos x="T4" y="T5"/>
              </a:cxn>
            </a:cxnLst>
            <a:rect l="0" t="0" r="r" b="b"/>
            <a:pathLst>
              <a:path w="684" h="685">
                <a:moveTo>
                  <a:pt x="684" y="6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5" name="Freeform 125"/>
          <p:cNvSpPr>
            <a:spLocks/>
          </p:cNvSpPr>
          <p:nvPr/>
        </p:nvSpPr>
        <p:spPr bwMode="auto">
          <a:xfrm>
            <a:off x="2589213" y="1506538"/>
            <a:ext cx="1065212" cy="1065212"/>
          </a:xfrm>
          <a:custGeom>
            <a:avLst/>
            <a:gdLst>
              <a:gd name="T0" fmla="*/ 2917 w 2917"/>
              <a:gd name="T1" fmla="*/ 2921 h 2921"/>
              <a:gd name="T2" fmla="*/ 0 w 2917"/>
              <a:gd name="T3" fmla="*/ 0 h 2921"/>
              <a:gd name="T4" fmla="*/ 1 w 2917"/>
              <a:gd name="T5" fmla="*/ 0 h 2921"/>
            </a:gdLst>
            <a:ahLst/>
            <a:cxnLst>
              <a:cxn ang="0">
                <a:pos x="T0" y="T1"/>
              </a:cxn>
              <a:cxn ang="0">
                <a:pos x="T2" y="T3"/>
              </a:cxn>
              <a:cxn ang="0">
                <a:pos x="T4" y="T5"/>
              </a:cxn>
            </a:cxnLst>
            <a:rect l="0" t="0" r="r" b="b"/>
            <a:pathLst>
              <a:path w="2917" h="2921">
                <a:moveTo>
                  <a:pt x="2917" y="29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6" name="Freeform 126"/>
          <p:cNvSpPr>
            <a:spLocks/>
          </p:cNvSpPr>
          <p:nvPr/>
        </p:nvSpPr>
        <p:spPr bwMode="auto">
          <a:xfrm>
            <a:off x="2589213" y="1443038"/>
            <a:ext cx="1089025" cy="1087437"/>
          </a:xfrm>
          <a:custGeom>
            <a:avLst/>
            <a:gdLst>
              <a:gd name="T0" fmla="*/ 2983 w 2983"/>
              <a:gd name="T1" fmla="*/ 2986 h 2986"/>
              <a:gd name="T2" fmla="*/ 0 w 2983"/>
              <a:gd name="T3" fmla="*/ 0 h 2986"/>
              <a:gd name="T4" fmla="*/ 1 w 2983"/>
              <a:gd name="T5" fmla="*/ 0 h 2986"/>
            </a:gdLst>
            <a:ahLst/>
            <a:cxnLst>
              <a:cxn ang="0">
                <a:pos x="T0" y="T1"/>
              </a:cxn>
              <a:cxn ang="0">
                <a:pos x="T2" y="T3"/>
              </a:cxn>
              <a:cxn ang="0">
                <a:pos x="T4" y="T5"/>
              </a:cxn>
            </a:cxnLst>
            <a:rect l="0" t="0" r="r" b="b"/>
            <a:pathLst>
              <a:path w="2983" h="2986">
                <a:moveTo>
                  <a:pt x="2983" y="29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7" name="Freeform 127"/>
          <p:cNvSpPr>
            <a:spLocks/>
          </p:cNvSpPr>
          <p:nvPr/>
        </p:nvSpPr>
        <p:spPr bwMode="auto">
          <a:xfrm>
            <a:off x="2589213" y="1377950"/>
            <a:ext cx="1114425" cy="1111250"/>
          </a:xfrm>
          <a:custGeom>
            <a:avLst/>
            <a:gdLst>
              <a:gd name="T0" fmla="*/ 3051 w 3051"/>
              <a:gd name="T1" fmla="*/ 3055 h 3055"/>
              <a:gd name="T2" fmla="*/ 0 w 3051"/>
              <a:gd name="T3" fmla="*/ 0 h 3055"/>
              <a:gd name="T4" fmla="*/ 1 w 3051"/>
              <a:gd name="T5" fmla="*/ 0 h 3055"/>
            </a:gdLst>
            <a:ahLst/>
            <a:cxnLst>
              <a:cxn ang="0">
                <a:pos x="T0" y="T1"/>
              </a:cxn>
              <a:cxn ang="0">
                <a:pos x="T2" y="T3"/>
              </a:cxn>
              <a:cxn ang="0">
                <a:pos x="T4" y="T5"/>
              </a:cxn>
            </a:cxnLst>
            <a:rect l="0" t="0" r="r" b="b"/>
            <a:pathLst>
              <a:path w="3051" h="3055">
                <a:moveTo>
                  <a:pt x="3051" y="30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8" name="Freeform 128"/>
          <p:cNvSpPr>
            <a:spLocks/>
          </p:cNvSpPr>
          <p:nvPr/>
        </p:nvSpPr>
        <p:spPr bwMode="auto">
          <a:xfrm>
            <a:off x="2589213" y="1314450"/>
            <a:ext cx="1141412" cy="1139825"/>
          </a:xfrm>
          <a:custGeom>
            <a:avLst/>
            <a:gdLst>
              <a:gd name="T0" fmla="*/ 3124 w 3124"/>
              <a:gd name="T1" fmla="*/ 3128 h 3128"/>
              <a:gd name="T2" fmla="*/ 0 w 3124"/>
              <a:gd name="T3" fmla="*/ 0 h 3128"/>
              <a:gd name="T4" fmla="*/ 1 w 3124"/>
              <a:gd name="T5" fmla="*/ 0 h 3128"/>
            </a:gdLst>
            <a:ahLst/>
            <a:cxnLst>
              <a:cxn ang="0">
                <a:pos x="T0" y="T1"/>
              </a:cxn>
              <a:cxn ang="0">
                <a:pos x="T2" y="T3"/>
              </a:cxn>
              <a:cxn ang="0">
                <a:pos x="T4" y="T5"/>
              </a:cxn>
            </a:cxnLst>
            <a:rect l="0" t="0" r="r" b="b"/>
            <a:pathLst>
              <a:path w="3124" h="3128">
                <a:moveTo>
                  <a:pt x="3124" y="31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29" name="Freeform 129"/>
          <p:cNvSpPr>
            <a:spLocks/>
          </p:cNvSpPr>
          <p:nvPr/>
        </p:nvSpPr>
        <p:spPr bwMode="auto">
          <a:xfrm>
            <a:off x="2589213" y="1249363"/>
            <a:ext cx="1166812" cy="1166812"/>
          </a:xfrm>
          <a:custGeom>
            <a:avLst/>
            <a:gdLst>
              <a:gd name="T0" fmla="*/ 3201 w 3201"/>
              <a:gd name="T1" fmla="*/ 3204 h 3204"/>
              <a:gd name="T2" fmla="*/ 0 w 3201"/>
              <a:gd name="T3" fmla="*/ 0 h 3204"/>
              <a:gd name="T4" fmla="*/ 1 w 3201"/>
              <a:gd name="T5" fmla="*/ 0 h 3204"/>
            </a:gdLst>
            <a:ahLst/>
            <a:cxnLst>
              <a:cxn ang="0">
                <a:pos x="T0" y="T1"/>
              </a:cxn>
              <a:cxn ang="0">
                <a:pos x="T2" y="T3"/>
              </a:cxn>
              <a:cxn ang="0">
                <a:pos x="T4" y="T5"/>
              </a:cxn>
            </a:cxnLst>
            <a:rect l="0" t="0" r="r" b="b"/>
            <a:pathLst>
              <a:path w="3201" h="3204">
                <a:moveTo>
                  <a:pt x="3201" y="32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0" name="Freeform 130"/>
          <p:cNvSpPr>
            <a:spLocks/>
          </p:cNvSpPr>
          <p:nvPr/>
        </p:nvSpPr>
        <p:spPr bwMode="auto">
          <a:xfrm>
            <a:off x="2624138" y="1220788"/>
            <a:ext cx="1162050" cy="1160462"/>
          </a:xfrm>
          <a:custGeom>
            <a:avLst/>
            <a:gdLst>
              <a:gd name="T0" fmla="*/ 3187 w 3187"/>
              <a:gd name="T1" fmla="*/ 3190 h 3190"/>
              <a:gd name="T2" fmla="*/ 0 w 3187"/>
              <a:gd name="T3" fmla="*/ 0 h 3190"/>
              <a:gd name="T4" fmla="*/ 1 w 3187"/>
              <a:gd name="T5" fmla="*/ 0 h 3190"/>
            </a:gdLst>
            <a:ahLst/>
            <a:cxnLst>
              <a:cxn ang="0">
                <a:pos x="T0" y="T1"/>
              </a:cxn>
              <a:cxn ang="0">
                <a:pos x="T2" y="T3"/>
              </a:cxn>
              <a:cxn ang="0">
                <a:pos x="T4" y="T5"/>
              </a:cxn>
            </a:cxnLst>
            <a:rect l="0" t="0" r="r" b="b"/>
            <a:pathLst>
              <a:path w="3187" h="3190">
                <a:moveTo>
                  <a:pt x="3187" y="31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1" name="Freeform 131"/>
          <p:cNvSpPr>
            <a:spLocks/>
          </p:cNvSpPr>
          <p:nvPr/>
        </p:nvSpPr>
        <p:spPr bwMode="auto">
          <a:xfrm>
            <a:off x="2687638" y="1220788"/>
            <a:ext cx="1130300" cy="1128712"/>
          </a:xfrm>
          <a:custGeom>
            <a:avLst/>
            <a:gdLst>
              <a:gd name="T0" fmla="*/ 3096 w 3096"/>
              <a:gd name="T1" fmla="*/ 3099 h 3099"/>
              <a:gd name="T2" fmla="*/ 0 w 3096"/>
              <a:gd name="T3" fmla="*/ 0 h 3099"/>
              <a:gd name="T4" fmla="*/ 1 w 3096"/>
              <a:gd name="T5" fmla="*/ 0 h 3099"/>
            </a:gdLst>
            <a:ahLst/>
            <a:cxnLst>
              <a:cxn ang="0">
                <a:pos x="T0" y="T1"/>
              </a:cxn>
              <a:cxn ang="0">
                <a:pos x="T2" y="T3"/>
              </a:cxn>
              <a:cxn ang="0">
                <a:pos x="T4" y="T5"/>
              </a:cxn>
            </a:cxnLst>
            <a:rect l="0" t="0" r="r" b="b"/>
            <a:pathLst>
              <a:path w="3096" h="3099">
                <a:moveTo>
                  <a:pt x="3096" y="30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2" name="Freeform 132"/>
          <p:cNvSpPr>
            <a:spLocks/>
          </p:cNvSpPr>
          <p:nvPr/>
        </p:nvSpPr>
        <p:spPr bwMode="auto">
          <a:xfrm>
            <a:off x="2752725" y="1220788"/>
            <a:ext cx="1096963" cy="1096962"/>
          </a:xfrm>
          <a:custGeom>
            <a:avLst/>
            <a:gdLst>
              <a:gd name="T0" fmla="*/ 3009 w 3009"/>
              <a:gd name="T1" fmla="*/ 3012 h 3012"/>
              <a:gd name="T2" fmla="*/ 0 w 3009"/>
              <a:gd name="T3" fmla="*/ 0 h 3012"/>
              <a:gd name="T4" fmla="*/ 1 w 3009"/>
              <a:gd name="T5" fmla="*/ 0 h 3012"/>
            </a:gdLst>
            <a:ahLst/>
            <a:cxnLst>
              <a:cxn ang="0">
                <a:pos x="T0" y="T1"/>
              </a:cxn>
              <a:cxn ang="0">
                <a:pos x="T2" y="T3"/>
              </a:cxn>
              <a:cxn ang="0">
                <a:pos x="T4" y="T5"/>
              </a:cxn>
            </a:cxnLst>
            <a:rect l="0" t="0" r="r" b="b"/>
            <a:pathLst>
              <a:path w="3009" h="3012">
                <a:moveTo>
                  <a:pt x="3009" y="30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3" name="Freeform 133"/>
          <p:cNvSpPr>
            <a:spLocks/>
          </p:cNvSpPr>
          <p:nvPr/>
        </p:nvSpPr>
        <p:spPr bwMode="auto">
          <a:xfrm>
            <a:off x="2816225" y="1220788"/>
            <a:ext cx="1065213" cy="1068387"/>
          </a:xfrm>
          <a:custGeom>
            <a:avLst/>
            <a:gdLst>
              <a:gd name="T0" fmla="*/ 2926 w 2926"/>
              <a:gd name="T1" fmla="*/ 2928 h 2928"/>
              <a:gd name="T2" fmla="*/ 0 w 2926"/>
              <a:gd name="T3" fmla="*/ 0 h 2928"/>
              <a:gd name="T4" fmla="*/ 1 w 2926"/>
              <a:gd name="T5" fmla="*/ 0 h 2928"/>
            </a:gdLst>
            <a:ahLst/>
            <a:cxnLst>
              <a:cxn ang="0">
                <a:pos x="T0" y="T1"/>
              </a:cxn>
              <a:cxn ang="0">
                <a:pos x="T2" y="T3"/>
              </a:cxn>
              <a:cxn ang="0">
                <a:pos x="T4" y="T5"/>
              </a:cxn>
            </a:cxnLst>
            <a:rect l="0" t="0" r="r" b="b"/>
            <a:pathLst>
              <a:path w="2926" h="2928">
                <a:moveTo>
                  <a:pt x="2926" y="29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4" name="Freeform 134"/>
          <p:cNvSpPr>
            <a:spLocks/>
          </p:cNvSpPr>
          <p:nvPr/>
        </p:nvSpPr>
        <p:spPr bwMode="auto">
          <a:xfrm>
            <a:off x="2881313" y="1220788"/>
            <a:ext cx="1035050" cy="1038225"/>
          </a:xfrm>
          <a:custGeom>
            <a:avLst/>
            <a:gdLst>
              <a:gd name="T0" fmla="*/ 2847 w 2847"/>
              <a:gd name="T1" fmla="*/ 2848 h 2848"/>
              <a:gd name="T2" fmla="*/ 0 w 2847"/>
              <a:gd name="T3" fmla="*/ 0 h 2848"/>
              <a:gd name="T4" fmla="*/ 2 w 2847"/>
              <a:gd name="T5" fmla="*/ 0 h 2848"/>
            </a:gdLst>
            <a:ahLst/>
            <a:cxnLst>
              <a:cxn ang="0">
                <a:pos x="T0" y="T1"/>
              </a:cxn>
              <a:cxn ang="0">
                <a:pos x="T2" y="T3"/>
              </a:cxn>
              <a:cxn ang="0">
                <a:pos x="T4" y="T5"/>
              </a:cxn>
            </a:cxnLst>
            <a:rect l="0" t="0" r="r" b="b"/>
            <a:pathLst>
              <a:path w="2847" h="2848">
                <a:moveTo>
                  <a:pt x="2847" y="284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5" name="Freeform 135"/>
          <p:cNvSpPr>
            <a:spLocks/>
          </p:cNvSpPr>
          <p:nvPr/>
        </p:nvSpPr>
        <p:spPr bwMode="auto">
          <a:xfrm>
            <a:off x="2944813" y="1220788"/>
            <a:ext cx="1009650" cy="1009650"/>
          </a:xfrm>
          <a:custGeom>
            <a:avLst/>
            <a:gdLst>
              <a:gd name="T0" fmla="*/ 2770 w 2770"/>
              <a:gd name="T1" fmla="*/ 2773 h 2773"/>
              <a:gd name="T2" fmla="*/ 0 w 2770"/>
              <a:gd name="T3" fmla="*/ 0 h 2773"/>
              <a:gd name="T4" fmla="*/ 1 w 2770"/>
              <a:gd name="T5" fmla="*/ 0 h 2773"/>
            </a:gdLst>
            <a:ahLst/>
            <a:cxnLst>
              <a:cxn ang="0">
                <a:pos x="T0" y="T1"/>
              </a:cxn>
              <a:cxn ang="0">
                <a:pos x="T2" y="T3"/>
              </a:cxn>
              <a:cxn ang="0">
                <a:pos x="T4" y="T5"/>
              </a:cxn>
            </a:cxnLst>
            <a:rect l="0" t="0" r="r" b="b"/>
            <a:pathLst>
              <a:path w="2770" h="2773">
                <a:moveTo>
                  <a:pt x="2770" y="27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6" name="Freeform 136"/>
          <p:cNvSpPr>
            <a:spLocks/>
          </p:cNvSpPr>
          <p:nvPr/>
        </p:nvSpPr>
        <p:spPr bwMode="auto">
          <a:xfrm>
            <a:off x="3009900" y="1220788"/>
            <a:ext cx="982663" cy="982662"/>
          </a:xfrm>
          <a:custGeom>
            <a:avLst/>
            <a:gdLst>
              <a:gd name="T0" fmla="*/ 2698 w 2698"/>
              <a:gd name="T1" fmla="*/ 2701 h 2701"/>
              <a:gd name="T2" fmla="*/ 0 w 2698"/>
              <a:gd name="T3" fmla="*/ 0 h 2701"/>
              <a:gd name="T4" fmla="*/ 1 w 2698"/>
              <a:gd name="T5" fmla="*/ 0 h 2701"/>
            </a:gdLst>
            <a:ahLst/>
            <a:cxnLst>
              <a:cxn ang="0">
                <a:pos x="T0" y="T1"/>
              </a:cxn>
              <a:cxn ang="0">
                <a:pos x="T2" y="T3"/>
              </a:cxn>
              <a:cxn ang="0">
                <a:pos x="T4" y="T5"/>
              </a:cxn>
            </a:cxnLst>
            <a:rect l="0" t="0" r="r" b="b"/>
            <a:pathLst>
              <a:path w="2698" h="2701">
                <a:moveTo>
                  <a:pt x="2698" y="27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7" name="Freeform 137"/>
          <p:cNvSpPr>
            <a:spLocks/>
          </p:cNvSpPr>
          <p:nvPr/>
        </p:nvSpPr>
        <p:spPr bwMode="auto">
          <a:xfrm>
            <a:off x="3073400" y="1220788"/>
            <a:ext cx="957263" cy="960437"/>
          </a:xfrm>
          <a:custGeom>
            <a:avLst/>
            <a:gdLst>
              <a:gd name="T0" fmla="*/ 2631 w 2631"/>
              <a:gd name="T1" fmla="*/ 2634 h 2634"/>
              <a:gd name="T2" fmla="*/ 0 w 2631"/>
              <a:gd name="T3" fmla="*/ 0 h 2634"/>
              <a:gd name="T4" fmla="*/ 1 w 2631"/>
              <a:gd name="T5" fmla="*/ 0 h 2634"/>
            </a:gdLst>
            <a:ahLst/>
            <a:cxnLst>
              <a:cxn ang="0">
                <a:pos x="T0" y="T1"/>
              </a:cxn>
              <a:cxn ang="0">
                <a:pos x="T2" y="T3"/>
              </a:cxn>
              <a:cxn ang="0">
                <a:pos x="T4" y="T5"/>
              </a:cxn>
            </a:cxnLst>
            <a:rect l="0" t="0" r="r" b="b"/>
            <a:pathLst>
              <a:path w="2631" h="2634">
                <a:moveTo>
                  <a:pt x="2631" y="26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8" name="Freeform 138"/>
          <p:cNvSpPr>
            <a:spLocks/>
          </p:cNvSpPr>
          <p:nvPr/>
        </p:nvSpPr>
        <p:spPr bwMode="auto">
          <a:xfrm>
            <a:off x="3136900" y="1220788"/>
            <a:ext cx="935038" cy="936625"/>
          </a:xfrm>
          <a:custGeom>
            <a:avLst/>
            <a:gdLst>
              <a:gd name="T0" fmla="*/ 2567 w 2567"/>
              <a:gd name="T1" fmla="*/ 2570 h 2570"/>
              <a:gd name="T2" fmla="*/ 0 w 2567"/>
              <a:gd name="T3" fmla="*/ 0 h 2570"/>
              <a:gd name="T4" fmla="*/ 1 w 2567"/>
              <a:gd name="T5" fmla="*/ 0 h 2570"/>
            </a:gdLst>
            <a:ahLst/>
            <a:cxnLst>
              <a:cxn ang="0">
                <a:pos x="T0" y="T1"/>
              </a:cxn>
              <a:cxn ang="0">
                <a:pos x="T2" y="T3"/>
              </a:cxn>
              <a:cxn ang="0">
                <a:pos x="T4" y="T5"/>
              </a:cxn>
            </a:cxnLst>
            <a:rect l="0" t="0" r="r" b="b"/>
            <a:pathLst>
              <a:path w="2567" h="2570">
                <a:moveTo>
                  <a:pt x="2567" y="25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39" name="Freeform 139"/>
          <p:cNvSpPr>
            <a:spLocks/>
          </p:cNvSpPr>
          <p:nvPr/>
        </p:nvSpPr>
        <p:spPr bwMode="auto">
          <a:xfrm>
            <a:off x="3198813" y="1220788"/>
            <a:ext cx="915987" cy="912812"/>
          </a:xfrm>
          <a:custGeom>
            <a:avLst/>
            <a:gdLst>
              <a:gd name="T0" fmla="*/ 2507 w 2507"/>
              <a:gd name="T1" fmla="*/ 2510 h 2510"/>
              <a:gd name="T2" fmla="*/ 0 w 2507"/>
              <a:gd name="T3" fmla="*/ 0 h 2510"/>
              <a:gd name="T4" fmla="*/ 1 w 2507"/>
              <a:gd name="T5" fmla="*/ 0 h 2510"/>
            </a:gdLst>
            <a:ahLst/>
            <a:cxnLst>
              <a:cxn ang="0">
                <a:pos x="T0" y="T1"/>
              </a:cxn>
              <a:cxn ang="0">
                <a:pos x="T2" y="T3"/>
              </a:cxn>
              <a:cxn ang="0">
                <a:pos x="T4" y="T5"/>
              </a:cxn>
            </a:cxnLst>
            <a:rect l="0" t="0" r="r" b="b"/>
            <a:pathLst>
              <a:path w="2507" h="2510">
                <a:moveTo>
                  <a:pt x="2507" y="25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0" name="Freeform 140"/>
          <p:cNvSpPr>
            <a:spLocks/>
          </p:cNvSpPr>
          <p:nvPr/>
        </p:nvSpPr>
        <p:spPr bwMode="auto">
          <a:xfrm>
            <a:off x="3251200" y="1209675"/>
            <a:ext cx="908050" cy="906463"/>
          </a:xfrm>
          <a:custGeom>
            <a:avLst/>
            <a:gdLst>
              <a:gd name="T0" fmla="*/ 2484 w 2484"/>
              <a:gd name="T1" fmla="*/ 2488 h 2488"/>
              <a:gd name="T2" fmla="*/ 0 w 2484"/>
              <a:gd name="T3" fmla="*/ 0 h 2488"/>
              <a:gd name="T4" fmla="*/ 1 w 2484"/>
              <a:gd name="T5" fmla="*/ 0 h 2488"/>
            </a:gdLst>
            <a:ahLst/>
            <a:cxnLst>
              <a:cxn ang="0">
                <a:pos x="T0" y="T1"/>
              </a:cxn>
              <a:cxn ang="0">
                <a:pos x="T2" y="T3"/>
              </a:cxn>
              <a:cxn ang="0">
                <a:pos x="T4" y="T5"/>
              </a:cxn>
            </a:cxnLst>
            <a:rect l="0" t="0" r="r" b="b"/>
            <a:pathLst>
              <a:path w="2484" h="2488">
                <a:moveTo>
                  <a:pt x="2484" y="248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1" name="Freeform 141"/>
          <p:cNvSpPr>
            <a:spLocks/>
          </p:cNvSpPr>
          <p:nvPr/>
        </p:nvSpPr>
        <p:spPr bwMode="auto">
          <a:xfrm>
            <a:off x="3289300" y="1182688"/>
            <a:ext cx="915988" cy="912812"/>
          </a:xfrm>
          <a:custGeom>
            <a:avLst/>
            <a:gdLst>
              <a:gd name="T0" fmla="*/ 2506 w 2506"/>
              <a:gd name="T1" fmla="*/ 2510 h 2510"/>
              <a:gd name="T2" fmla="*/ 0 w 2506"/>
              <a:gd name="T3" fmla="*/ 0 h 2510"/>
              <a:gd name="T4" fmla="*/ 1 w 2506"/>
              <a:gd name="T5" fmla="*/ 0 h 2510"/>
            </a:gdLst>
            <a:ahLst/>
            <a:cxnLst>
              <a:cxn ang="0">
                <a:pos x="T0" y="T1"/>
              </a:cxn>
              <a:cxn ang="0">
                <a:pos x="T2" y="T3"/>
              </a:cxn>
              <a:cxn ang="0">
                <a:pos x="T4" y="T5"/>
              </a:cxn>
            </a:cxnLst>
            <a:rect l="0" t="0" r="r" b="b"/>
            <a:pathLst>
              <a:path w="2506" h="2510">
                <a:moveTo>
                  <a:pt x="2506" y="25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2" name="Freeform 142"/>
          <p:cNvSpPr>
            <a:spLocks/>
          </p:cNvSpPr>
          <p:nvPr/>
        </p:nvSpPr>
        <p:spPr bwMode="auto">
          <a:xfrm>
            <a:off x="3330575" y="1157288"/>
            <a:ext cx="922338" cy="923925"/>
          </a:xfrm>
          <a:custGeom>
            <a:avLst/>
            <a:gdLst>
              <a:gd name="T0" fmla="*/ 2531 w 2531"/>
              <a:gd name="T1" fmla="*/ 2534 h 2534"/>
              <a:gd name="T2" fmla="*/ 0 w 2531"/>
              <a:gd name="T3" fmla="*/ 0 h 2534"/>
              <a:gd name="T4" fmla="*/ 1 w 2531"/>
              <a:gd name="T5" fmla="*/ 0 h 2534"/>
            </a:gdLst>
            <a:ahLst/>
            <a:cxnLst>
              <a:cxn ang="0">
                <a:pos x="T0" y="T1"/>
              </a:cxn>
              <a:cxn ang="0">
                <a:pos x="T2" y="T3"/>
              </a:cxn>
              <a:cxn ang="0">
                <a:pos x="T4" y="T5"/>
              </a:cxn>
            </a:cxnLst>
            <a:rect l="0" t="0" r="r" b="b"/>
            <a:pathLst>
              <a:path w="2531" h="2534">
                <a:moveTo>
                  <a:pt x="2531" y="25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3" name="Freeform 143"/>
          <p:cNvSpPr>
            <a:spLocks/>
          </p:cNvSpPr>
          <p:nvPr/>
        </p:nvSpPr>
        <p:spPr bwMode="auto">
          <a:xfrm>
            <a:off x="3368675" y="1133475"/>
            <a:ext cx="933450" cy="933450"/>
          </a:xfrm>
          <a:custGeom>
            <a:avLst/>
            <a:gdLst>
              <a:gd name="T0" fmla="*/ 2558 w 2558"/>
              <a:gd name="T1" fmla="*/ 2561 h 2561"/>
              <a:gd name="T2" fmla="*/ 0 w 2558"/>
              <a:gd name="T3" fmla="*/ 0 h 2561"/>
              <a:gd name="T4" fmla="*/ 1 w 2558"/>
              <a:gd name="T5" fmla="*/ 0 h 2561"/>
            </a:gdLst>
            <a:ahLst/>
            <a:cxnLst>
              <a:cxn ang="0">
                <a:pos x="T0" y="T1"/>
              </a:cxn>
              <a:cxn ang="0">
                <a:pos x="T2" y="T3"/>
              </a:cxn>
              <a:cxn ang="0">
                <a:pos x="T4" y="T5"/>
              </a:cxn>
            </a:cxnLst>
            <a:rect l="0" t="0" r="r" b="b"/>
            <a:pathLst>
              <a:path w="2558" h="2561">
                <a:moveTo>
                  <a:pt x="2558" y="25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4" name="Freeform 144"/>
          <p:cNvSpPr>
            <a:spLocks/>
          </p:cNvSpPr>
          <p:nvPr/>
        </p:nvSpPr>
        <p:spPr bwMode="auto">
          <a:xfrm>
            <a:off x="3408363" y="1106488"/>
            <a:ext cx="946150" cy="946150"/>
          </a:xfrm>
          <a:custGeom>
            <a:avLst/>
            <a:gdLst>
              <a:gd name="T0" fmla="*/ 2591 w 2591"/>
              <a:gd name="T1" fmla="*/ 2595 h 2595"/>
              <a:gd name="T2" fmla="*/ 0 w 2591"/>
              <a:gd name="T3" fmla="*/ 0 h 2595"/>
              <a:gd name="T4" fmla="*/ 1 w 2591"/>
              <a:gd name="T5" fmla="*/ 0 h 2595"/>
            </a:gdLst>
            <a:ahLst/>
            <a:cxnLst>
              <a:cxn ang="0">
                <a:pos x="T0" y="T1"/>
              </a:cxn>
              <a:cxn ang="0">
                <a:pos x="T2" y="T3"/>
              </a:cxn>
              <a:cxn ang="0">
                <a:pos x="T4" y="T5"/>
              </a:cxn>
            </a:cxnLst>
            <a:rect l="0" t="0" r="r" b="b"/>
            <a:pathLst>
              <a:path w="2591" h="2595">
                <a:moveTo>
                  <a:pt x="2591" y="259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5" name="Freeform 145"/>
          <p:cNvSpPr>
            <a:spLocks/>
          </p:cNvSpPr>
          <p:nvPr/>
        </p:nvSpPr>
        <p:spPr bwMode="auto">
          <a:xfrm>
            <a:off x="3449638" y="1084263"/>
            <a:ext cx="957262" cy="958850"/>
          </a:xfrm>
          <a:custGeom>
            <a:avLst/>
            <a:gdLst>
              <a:gd name="T0" fmla="*/ 2628 w 2628"/>
              <a:gd name="T1" fmla="*/ 2630 h 2630"/>
              <a:gd name="T2" fmla="*/ 0 w 2628"/>
              <a:gd name="T3" fmla="*/ 0 h 2630"/>
              <a:gd name="T4" fmla="*/ 2 w 2628"/>
              <a:gd name="T5" fmla="*/ 0 h 2630"/>
            </a:gdLst>
            <a:ahLst/>
            <a:cxnLst>
              <a:cxn ang="0">
                <a:pos x="T0" y="T1"/>
              </a:cxn>
              <a:cxn ang="0">
                <a:pos x="T2" y="T3"/>
              </a:cxn>
              <a:cxn ang="0">
                <a:pos x="T4" y="T5"/>
              </a:cxn>
            </a:cxnLst>
            <a:rect l="0" t="0" r="r" b="b"/>
            <a:pathLst>
              <a:path w="2628" h="2630">
                <a:moveTo>
                  <a:pt x="2628" y="263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6" name="Freeform 146"/>
          <p:cNvSpPr>
            <a:spLocks/>
          </p:cNvSpPr>
          <p:nvPr/>
        </p:nvSpPr>
        <p:spPr bwMode="auto">
          <a:xfrm>
            <a:off x="3490913" y="1063625"/>
            <a:ext cx="974725" cy="974725"/>
          </a:xfrm>
          <a:custGeom>
            <a:avLst/>
            <a:gdLst>
              <a:gd name="T0" fmla="*/ 2670 w 2670"/>
              <a:gd name="T1" fmla="*/ 2673 h 2673"/>
              <a:gd name="T2" fmla="*/ 0 w 2670"/>
              <a:gd name="T3" fmla="*/ 0 h 2673"/>
              <a:gd name="T4" fmla="*/ 1 w 2670"/>
              <a:gd name="T5" fmla="*/ 0 h 2673"/>
            </a:gdLst>
            <a:ahLst/>
            <a:cxnLst>
              <a:cxn ang="0">
                <a:pos x="T0" y="T1"/>
              </a:cxn>
              <a:cxn ang="0">
                <a:pos x="T2" y="T3"/>
              </a:cxn>
              <a:cxn ang="0">
                <a:pos x="T4" y="T5"/>
              </a:cxn>
            </a:cxnLst>
            <a:rect l="0" t="0" r="r" b="b"/>
            <a:pathLst>
              <a:path w="2670" h="2673">
                <a:moveTo>
                  <a:pt x="2670" y="26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7" name="Freeform 147"/>
          <p:cNvSpPr>
            <a:spLocks/>
          </p:cNvSpPr>
          <p:nvPr/>
        </p:nvSpPr>
        <p:spPr bwMode="auto">
          <a:xfrm>
            <a:off x="3532188" y="1039813"/>
            <a:ext cx="936625" cy="933450"/>
          </a:xfrm>
          <a:custGeom>
            <a:avLst/>
            <a:gdLst>
              <a:gd name="T0" fmla="*/ 2561 w 2561"/>
              <a:gd name="T1" fmla="*/ 2565 h 2565"/>
              <a:gd name="T2" fmla="*/ 0 w 2561"/>
              <a:gd name="T3" fmla="*/ 0 h 2565"/>
              <a:gd name="T4" fmla="*/ 1 w 2561"/>
              <a:gd name="T5" fmla="*/ 0 h 2565"/>
            </a:gdLst>
            <a:ahLst/>
            <a:cxnLst>
              <a:cxn ang="0">
                <a:pos x="T0" y="T1"/>
              </a:cxn>
              <a:cxn ang="0">
                <a:pos x="T2" y="T3"/>
              </a:cxn>
              <a:cxn ang="0">
                <a:pos x="T4" y="T5"/>
              </a:cxn>
            </a:cxnLst>
            <a:rect l="0" t="0" r="r" b="b"/>
            <a:pathLst>
              <a:path w="2561" h="2565">
                <a:moveTo>
                  <a:pt x="2561" y="256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8" name="Freeform 148"/>
          <p:cNvSpPr>
            <a:spLocks/>
          </p:cNvSpPr>
          <p:nvPr/>
        </p:nvSpPr>
        <p:spPr bwMode="auto">
          <a:xfrm>
            <a:off x="3575050" y="1019175"/>
            <a:ext cx="893763" cy="893763"/>
          </a:xfrm>
          <a:custGeom>
            <a:avLst/>
            <a:gdLst>
              <a:gd name="T0" fmla="*/ 2445 w 2445"/>
              <a:gd name="T1" fmla="*/ 2447 h 2447"/>
              <a:gd name="T2" fmla="*/ 0 w 2445"/>
              <a:gd name="T3" fmla="*/ 0 h 2447"/>
              <a:gd name="T4" fmla="*/ 1 w 2445"/>
              <a:gd name="T5" fmla="*/ 0 h 2447"/>
            </a:gdLst>
            <a:ahLst/>
            <a:cxnLst>
              <a:cxn ang="0">
                <a:pos x="T0" y="T1"/>
              </a:cxn>
              <a:cxn ang="0">
                <a:pos x="T2" y="T3"/>
              </a:cxn>
              <a:cxn ang="0">
                <a:pos x="T4" y="T5"/>
              </a:cxn>
            </a:cxnLst>
            <a:rect l="0" t="0" r="r" b="b"/>
            <a:pathLst>
              <a:path w="2445" h="2447">
                <a:moveTo>
                  <a:pt x="2445" y="244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49" name="Freeform 149"/>
          <p:cNvSpPr>
            <a:spLocks/>
          </p:cNvSpPr>
          <p:nvPr/>
        </p:nvSpPr>
        <p:spPr bwMode="auto">
          <a:xfrm>
            <a:off x="3619500" y="998538"/>
            <a:ext cx="849313" cy="849312"/>
          </a:xfrm>
          <a:custGeom>
            <a:avLst/>
            <a:gdLst>
              <a:gd name="T0" fmla="*/ 2325 w 2325"/>
              <a:gd name="T1" fmla="*/ 2328 h 2328"/>
              <a:gd name="T2" fmla="*/ 0 w 2325"/>
              <a:gd name="T3" fmla="*/ 0 h 2328"/>
              <a:gd name="T4" fmla="*/ 1 w 2325"/>
              <a:gd name="T5" fmla="*/ 0 h 2328"/>
            </a:gdLst>
            <a:ahLst/>
            <a:cxnLst>
              <a:cxn ang="0">
                <a:pos x="T0" y="T1"/>
              </a:cxn>
              <a:cxn ang="0">
                <a:pos x="T2" y="T3"/>
              </a:cxn>
              <a:cxn ang="0">
                <a:pos x="T4" y="T5"/>
              </a:cxn>
            </a:cxnLst>
            <a:rect l="0" t="0" r="r" b="b"/>
            <a:pathLst>
              <a:path w="2325" h="2328">
                <a:moveTo>
                  <a:pt x="2325" y="23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0" name="Freeform 150"/>
          <p:cNvSpPr>
            <a:spLocks/>
          </p:cNvSpPr>
          <p:nvPr/>
        </p:nvSpPr>
        <p:spPr bwMode="auto">
          <a:xfrm>
            <a:off x="3662363" y="977900"/>
            <a:ext cx="806450" cy="806450"/>
          </a:xfrm>
          <a:custGeom>
            <a:avLst/>
            <a:gdLst>
              <a:gd name="T0" fmla="*/ 2204 w 2204"/>
              <a:gd name="T1" fmla="*/ 2206 h 2206"/>
              <a:gd name="T2" fmla="*/ 0 w 2204"/>
              <a:gd name="T3" fmla="*/ 0 h 2206"/>
              <a:gd name="T4" fmla="*/ 1 w 2204"/>
              <a:gd name="T5" fmla="*/ 0 h 2206"/>
            </a:gdLst>
            <a:ahLst/>
            <a:cxnLst>
              <a:cxn ang="0">
                <a:pos x="T0" y="T1"/>
              </a:cxn>
              <a:cxn ang="0">
                <a:pos x="T2" y="T3"/>
              </a:cxn>
              <a:cxn ang="0">
                <a:pos x="T4" y="T5"/>
              </a:cxn>
            </a:cxnLst>
            <a:rect l="0" t="0" r="r" b="b"/>
            <a:pathLst>
              <a:path w="2204" h="2206">
                <a:moveTo>
                  <a:pt x="2204" y="22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1" name="Freeform 151"/>
          <p:cNvSpPr>
            <a:spLocks/>
          </p:cNvSpPr>
          <p:nvPr/>
        </p:nvSpPr>
        <p:spPr bwMode="auto">
          <a:xfrm>
            <a:off x="3706813" y="958850"/>
            <a:ext cx="762000" cy="760413"/>
          </a:xfrm>
          <a:custGeom>
            <a:avLst/>
            <a:gdLst>
              <a:gd name="T0" fmla="*/ 2080 w 2080"/>
              <a:gd name="T1" fmla="*/ 2082 h 2082"/>
              <a:gd name="T2" fmla="*/ 0 w 2080"/>
              <a:gd name="T3" fmla="*/ 0 h 2082"/>
              <a:gd name="T4" fmla="*/ 1 w 2080"/>
              <a:gd name="T5" fmla="*/ 0 h 2082"/>
            </a:gdLst>
            <a:ahLst/>
            <a:cxnLst>
              <a:cxn ang="0">
                <a:pos x="T0" y="T1"/>
              </a:cxn>
              <a:cxn ang="0">
                <a:pos x="T2" y="T3"/>
              </a:cxn>
              <a:cxn ang="0">
                <a:pos x="T4" y="T5"/>
              </a:cxn>
            </a:cxnLst>
            <a:rect l="0" t="0" r="r" b="b"/>
            <a:pathLst>
              <a:path w="2080" h="2082">
                <a:moveTo>
                  <a:pt x="2080" y="208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2" name="Freeform 152"/>
          <p:cNvSpPr>
            <a:spLocks/>
          </p:cNvSpPr>
          <p:nvPr/>
        </p:nvSpPr>
        <p:spPr bwMode="auto">
          <a:xfrm>
            <a:off x="3752850" y="941388"/>
            <a:ext cx="715963" cy="714375"/>
          </a:xfrm>
          <a:custGeom>
            <a:avLst/>
            <a:gdLst>
              <a:gd name="T0" fmla="*/ 1954 w 1954"/>
              <a:gd name="T1" fmla="*/ 1956 h 1956"/>
              <a:gd name="T2" fmla="*/ 0 w 1954"/>
              <a:gd name="T3" fmla="*/ 0 h 1956"/>
              <a:gd name="T4" fmla="*/ 1 w 1954"/>
              <a:gd name="T5" fmla="*/ 0 h 1956"/>
            </a:gdLst>
            <a:ahLst/>
            <a:cxnLst>
              <a:cxn ang="0">
                <a:pos x="T0" y="T1"/>
              </a:cxn>
              <a:cxn ang="0">
                <a:pos x="T2" y="T3"/>
              </a:cxn>
              <a:cxn ang="0">
                <a:pos x="T4" y="T5"/>
              </a:cxn>
            </a:cxnLst>
            <a:rect l="0" t="0" r="r" b="b"/>
            <a:pathLst>
              <a:path w="1954" h="1956">
                <a:moveTo>
                  <a:pt x="1954" y="195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3" name="Freeform 153"/>
          <p:cNvSpPr>
            <a:spLocks/>
          </p:cNvSpPr>
          <p:nvPr/>
        </p:nvSpPr>
        <p:spPr bwMode="auto">
          <a:xfrm>
            <a:off x="3800475" y="923925"/>
            <a:ext cx="668338" cy="666750"/>
          </a:xfrm>
          <a:custGeom>
            <a:avLst/>
            <a:gdLst>
              <a:gd name="T0" fmla="*/ 1826 w 1826"/>
              <a:gd name="T1" fmla="*/ 1829 h 1829"/>
              <a:gd name="T2" fmla="*/ 0 w 1826"/>
              <a:gd name="T3" fmla="*/ 0 h 1829"/>
              <a:gd name="T4" fmla="*/ 1 w 1826"/>
              <a:gd name="T5" fmla="*/ 0 h 1829"/>
            </a:gdLst>
            <a:ahLst/>
            <a:cxnLst>
              <a:cxn ang="0">
                <a:pos x="T0" y="T1"/>
              </a:cxn>
              <a:cxn ang="0">
                <a:pos x="T2" y="T3"/>
              </a:cxn>
              <a:cxn ang="0">
                <a:pos x="T4" y="T5"/>
              </a:cxn>
            </a:cxnLst>
            <a:rect l="0" t="0" r="r" b="b"/>
            <a:pathLst>
              <a:path w="1826" h="1829">
                <a:moveTo>
                  <a:pt x="1826" y="18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4" name="Freeform 154"/>
          <p:cNvSpPr>
            <a:spLocks/>
          </p:cNvSpPr>
          <p:nvPr/>
        </p:nvSpPr>
        <p:spPr bwMode="auto">
          <a:xfrm>
            <a:off x="3849688" y="908050"/>
            <a:ext cx="619125" cy="619125"/>
          </a:xfrm>
          <a:custGeom>
            <a:avLst/>
            <a:gdLst>
              <a:gd name="T0" fmla="*/ 1695 w 1695"/>
              <a:gd name="T1" fmla="*/ 1697 h 1697"/>
              <a:gd name="T2" fmla="*/ 0 w 1695"/>
              <a:gd name="T3" fmla="*/ 0 h 1697"/>
              <a:gd name="T4" fmla="*/ 1 w 1695"/>
              <a:gd name="T5" fmla="*/ 0 h 1697"/>
            </a:gdLst>
            <a:ahLst/>
            <a:cxnLst>
              <a:cxn ang="0">
                <a:pos x="T0" y="T1"/>
              </a:cxn>
              <a:cxn ang="0">
                <a:pos x="T2" y="T3"/>
              </a:cxn>
              <a:cxn ang="0">
                <a:pos x="T4" y="T5"/>
              </a:cxn>
            </a:cxnLst>
            <a:rect l="0" t="0" r="r" b="b"/>
            <a:pathLst>
              <a:path w="1695" h="1697">
                <a:moveTo>
                  <a:pt x="1695" y="16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5" name="Freeform 155"/>
          <p:cNvSpPr>
            <a:spLocks/>
          </p:cNvSpPr>
          <p:nvPr/>
        </p:nvSpPr>
        <p:spPr bwMode="auto">
          <a:xfrm>
            <a:off x="3895725" y="890588"/>
            <a:ext cx="573088" cy="573087"/>
          </a:xfrm>
          <a:custGeom>
            <a:avLst/>
            <a:gdLst>
              <a:gd name="T0" fmla="*/ 1562 w 1562"/>
              <a:gd name="T1" fmla="*/ 1565 h 1565"/>
              <a:gd name="T2" fmla="*/ 0 w 1562"/>
              <a:gd name="T3" fmla="*/ 0 h 1565"/>
              <a:gd name="T4" fmla="*/ 1 w 1562"/>
              <a:gd name="T5" fmla="*/ 0 h 1565"/>
            </a:gdLst>
            <a:ahLst/>
            <a:cxnLst>
              <a:cxn ang="0">
                <a:pos x="T0" y="T1"/>
              </a:cxn>
              <a:cxn ang="0">
                <a:pos x="T2" y="T3"/>
              </a:cxn>
              <a:cxn ang="0">
                <a:pos x="T4" y="T5"/>
              </a:cxn>
            </a:cxnLst>
            <a:rect l="0" t="0" r="r" b="b"/>
            <a:pathLst>
              <a:path w="1562" h="1565">
                <a:moveTo>
                  <a:pt x="1562" y="156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6" name="Freeform 156"/>
          <p:cNvSpPr>
            <a:spLocks/>
          </p:cNvSpPr>
          <p:nvPr/>
        </p:nvSpPr>
        <p:spPr bwMode="auto">
          <a:xfrm>
            <a:off x="3946525" y="876300"/>
            <a:ext cx="522288" cy="522288"/>
          </a:xfrm>
          <a:custGeom>
            <a:avLst/>
            <a:gdLst>
              <a:gd name="T0" fmla="*/ 1427 w 1427"/>
              <a:gd name="T1" fmla="*/ 1429 h 1429"/>
              <a:gd name="T2" fmla="*/ 0 w 1427"/>
              <a:gd name="T3" fmla="*/ 0 h 1429"/>
              <a:gd name="T4" fmla="*/ 1 w 1427"/>
              <a:gd name="T5" fmla="*/ 0 h 1429"/>
            </a:gdLst>
            <a:ahLst/>
            <a:cxnLst>
              <a:cxn ang="0">
                <a:pos x="T0" y="T1"/>
              </a:cxn>
              <a:cxn ang="0">
                <a:pos x="T2" y="T3"/>
              </a:cxn>
              <a:cxn ang="0">
                <a:pos x="T4" y="T5"/>
              </a:cxn>
            </a:cxnLst>
            <a:rect l="0" t="0" r="r" b="b"/>
            <a:pathLst>
              <a:path w="1427" h="1429">
                <a:moveTo>
                  <a:pt x="1427" y="14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7" name="Freeform 157"/>
          <p:cNvSpPr>
            <a:spLocks/>
          </p:cNvSpPr>
          <p:nvPr/>
        </p:nvSpPr>
        <p:spPr bwMode="auto">
          <a:xfrm>
            <a:off x="3995738" y="865188"/>
            <a:ext cx="473075" cy="469900"/>
          </a:xfrm>
          <a:custGeom>
            <a:avLst/>
            <a:gdLst>
              <a:gd name="T0" fmla="*/ 1289 w 1289"/>
              <a:gd name="T1" fmla="*/ 1290 h 1290"/>
              <a:gd name="T2" fmla="*/ 0 w 1289"/>
              <a:gd name="T3" fmla="*/ 0 h 1290"/>
              <a:gd name="T4" fmla="*/ 1 w 1289"/>
              <a:gd name="T5" fmla="*/ 0 h 1290"/>
            </a:gdLst>
            <a:ahLst/>
            <a:cxnLst>
              <a:cxn ang="0">
                <a:pos x="T0" y="T1"/>
              </a:cxn>
              <a:cxn ang="0">
                <a:pos x="T2" y="T3"/>
              </a:cxn>
              <a:cxn ang="0">
                <a:pos x="T4" y="T5"/>
              </a:cxn>
            </a:cxnLst>
            <a:rect l="0" t="0" r="r" b="b"/>
            <a:pathLst>
              <a:path w="1289" h="1290">
                <a:moveTo>
                  <a:pt x="1289" y="12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8" name="Freeform 158"/>
          <p:cNvSpPr>
            <a:spLocks/>
          </p:cNvSpPr>
          <p:nvPr/>
        </p:nvSpPr>
        <p:spPr bwMode="auto">
          <a:xfrm>
            <a:off x="4048125" y="850900"/>
            <a:ext cx="420688" cy="419100"/>
          </a:xfrm>
          <a:custGeom>
            <a:avLst/>
            <a:gdLst>
              <a:gd name="T0" fmla="*/ 1149 w 1149"/>
              <a:gd name="T1" fmla="*/ 1150 h 1150"/>
              <a:gd name="T2" fmla="*/ 0 w 1149"/>
              <a:gd name="T3" fmla="*/ 0 h 1150"/>
              <a:gd name="T4" fmla="*/ 1 w 1149"/>
              <a:gd name="T5" fmla="*/ 0 h 1150"/>
            </a:gdLst>
            <a:ahLst/>
            <a:cxnLst>
              <a:cxn ang="0">
                <a:pos x="T0" y="T1"/>
              </a:cxn>
              <a:cxn ang="0">
                <a:pos x="T2" y="T3"/>
              </a:cxn>
              <a:cxn ang="0">
                <a:pos x="T4" y="T5"/>
              </a:cxn>
            </a:cxnLst>
            <a:rect l="0" t="0" r="r" b="b"/>
            <a:pathLst>
              <a:path w="1149" h="1150">
                <a:moveTo>
                  <a:pt x="1149" y="11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59" name="Freeform 159"/>
          <p:cNvSpPr>
            <a:spLocks/>
          </p:cNvSpPr>
          <p:nvPr/>
        </p:nvSpPr>
        <p:spPr bwMode="auto">
          <a:xfrm>
            <a:off x="4100513" y="838200"/>
            <a:ext cx="368300" cy="368300"/>
          </a:xfrm>
          <a:custGeom>
            <a:avLst/>
            <a:gdLst>
              <a:gd name="T0" fmla="*/ 1005 w 1005"/>
              <a:gd name="T1" fmla="*/ 1006 h 1006"/>
              <a:gd name="T2" fmla="*/ 0 w 1005"/>
              <a:gd name="T3" fmla="*/ 0 h 1006"/>
              <a:gd name="T4" fmla="*/ 1 w 1005"/>
              <a:gd name="T5" fmla="*/ 0 h 1006"/>
            </a:gdLst>
            <a:ahLst/>
            <a:cxnLst>
              <a:cxn ang="0">
                <a:pos x="T0" y="T1"/>
              </a:cxn>
              <a:cxn ang="0">
                <a:pos x="T2" y="T3"/>
              </a:cxn>
              <a:cxn ang="0">
                <a:pos x="T4" y="T5"/>
              </a:cxn>
            </a:cxnLst>
            <a:rect l="0" t="0" r="r" b="b"/>
            <a:pathLst>
              <a:path w="1005" h="1006">
                <a:moveTo>
                  <a:pt x="1005" y="10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0" name="Freeform 160"/>
          <p:cNvSpPr>
            <a:spLocks/>
          </p:cNvSpPr>
          <p:nvPr/>
        </p:nvSpPr>
        <p:spPr bwMode="auto">
          <a:xfrm>
            <a:off x="4152900" y="830263"/>
            <a:ext cx="315913" cy="311150"/>
          </a:xfrm>
          <a:custGeom>
            <a:avLst/>
            <a:gdLst>
              <a:gd name="T0" fmla="*/ 859 w 859"/>
              <a:gd name="T1" fmla="*/ 858 h 858"/>
              <a:gd name="T2" fmla="*/ 0 w 859"/>
              <a:gd name="T3" fmla="*/ 0 h 858"/>
              <a:gd name="T4" fmla="*/ 2 w 859"/>
              <a:gd name="T5" fmla="*/ 0 h 858"/>
            </a:gdLst>
            <a:ahLst/>
            <a:cxnLst>
              <a:cxn ang="0">
                <a:pos x="T0" y="T1"/>
              </a:cxn>
              <a:cxn ang="0">
                <a:pos x="T2" y="T3"/>
              </a:cxn>
              <a:cxn ang="0">
                <a:pos x="T4" y="T5"/>
              </a:cxn>
            </a:cxnLst>
            <a:rect l="0" t="0" r="r" b="b"/>
            <a:pathLst>
              <a:path w="859" h="858">
                <a:moveTo>
                  <a:pt x="859" y="85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1" name="Freeform 161"/>
          <p:cNvSpPr>
            <a:spLocks/>
          </p:cNvSpPr>
          <p:nvPr/>
        </p:nvSpPr>
        <p:spPr bwMode="auto">
          <a:xfrm>
            <a:off x="4208463" y="817563"/>
            <a:ext cx="260350" cy="260350"/>
          </a:xfrm>
          <a:custGeom>
            <a:avLst/>
            <a:gdLst>
              <a:gd name="T0" fmla="*/ 708 w 708"/>
              <a:gd name="T1" fmla="*/ 708 h 708"/>
              <a:gd name="T2" fmla="*/ 0 w 708"/>
              <a:gd name="T3" fmla="*/ 0 h 708"/>
              <a:gd name="T4" fmla="*/ 1 w 708"/>
              <a:gd name="T5" fmla="*/ 0 h 708"/>
            </a:gdLst>
            <a:ahLst/>
            <a:cxnLst>
              <a:cxn ang="0">
                <a:pos x="T0" y="T1"/>
              </a:cxn>
              <a:cxn ang="0">
                <a:pos x="T2" y="T3"/>
              </a:cxn>
              <a:cxn ang="0">
                <a:pos x="T4" y="T5"/>
              </a:cxn>
            </a:cxnLst>
            <a:rect l="0" t="0" r="r" b="b"/>
            <a:pathLst>
              <a:path w="708" h="708">
                <a:moveTo>
                  <a:pt x="708" y="7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2" name="Freeform 162"/>
          <p:cNvSpPr>
            <a:spLocks/>
          </p:cNvSpPr>
          <p:nvPr/>
        </p:nvSpPr>
        <p:spPr bwMode="auto">
          <a:xfrm>
            <a:off x="4264025" y="812800"/>
            <a:ext cx="204788" cy="201613"/>
          </a:xfrm>
          <a:custGeom>
            <a:avLst/>
            <a:gdLst>
              <a:gd name="T0" fmla="*/ 555 w 555"/>
              <a:gd name="T1" fmla="*/ 555 h 555"/>
              <a:gd name="T2" fmla="*/ 0 w 555"/>
              <a:gd name="T3" fmla="*/ 0 h 555"/>
              <a:gd name="T4" fmla="*/ 1 w 555"/>
              <a:gd name="T5" fmla="*/ 0 h 555"/>
            </a:gdLst>
            <a:ahLst/>
            <a:cxnLst>
              <a:cxn ang="0">
                <a:pos x="T0" y="T1"/>
              </a:cxn>
              <a:cxn ang="0">
                <a:pos x="T2" y="T3"/>
              </a:cxn>
              <a:cxn ang="0">
                <a:pos x="T4" y="T5"/>
              </a:cxn>
            </a:cxnLst>
            <a:rect l="0" t="0" r="r" b="b"/>
            <a:pathLst>
              <a:path w="555" h="555">
                <a:moveTo>
                  <a:pt x="555" y="5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3" name="Freeform 163"/>
          <p:cNvSpPr>
            <a:spLocks/>
          </p:cNvSpPr>
          <p:nvPr/>
        </p:nvSpPr>
        <p:spPr bwMode="auto">
          <a:xfrm>
            <a:off x="4322763" y="803275"/>
            <a:ext cx="146050" cy="146050"/>
          </a:xfrm>
          <a:custGeom>
            <a:avLst/>
            <a:gdLst>
              <a:gd name="T0" fmla="*/ 399 w 399"/>
              <a:gd name="T1" fmla="*/ 399 h 399"/>
              <a:gd name="T2" fmla="*/ 0 w 399"/>
              <a:gd name="T3" fmla="*/ 0 h 399"/>
              <a:gd name="T4" fmla="*/ 1 w 399"/>
              <a:gd name="T5" fmla="*/ 0 h 399"/>
            </a:gdLst>
            <a:ahLst/>
            <a:cxnLst>
              <a:cxn ang="0">
                <a:pos x="T0" y="T1"/>
              </a:cxn>
              <a:cxn ang="0">
                <a:pos x="T2" y="T3"/>
              </a:cxn>
              <a:cxn ang="0">
                <a:pos x="T4" y="T5"/>
              </a:cxn>
            </a:cxnLst>
            <a:rect l="0" t="0" r="r" b="b"/>
            <a:pathLst>
              <a:path w="399" h="399">
                <a:moveTo>
                  <a:pt x="399" y="3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4" name="Freeform 164"/>
          <p:cNvSpPr>
            <a:spLocks/>
          </p:cNvSpPr>
          <p:nvPr/>
        </p:nvSpPr>
        <p:spPr bwMode="auto">
          <a:xfrm>
            <a:off x="4381500" y="798513"/>
            <a:ext cx="87313" cy="87312"/>
          </a:xfrm>
          <a:custGeom>
            <a:avLst/>
            <a:gdLst>
              <a:gd name="T0" fmla="*/ 239 w 239"/>
              <a:gd name="T1" fmla="*/ 239 h 239"/>
              <a:gd name="T2" fmla="*/ 0 w 239"/>
              <a:gd name="T3" fmla="*/ 0 h 239"/>
              <a:gd name="T4" fmla="*/ 1 w 239"/>
              <a:gd name="T5" fmla="*/ 0 h 239"/>
            </a:gdLst>
            <a:ahLst/>
            <a:cxnLst>
              <a:cxn ang="0">
                <a:pos x="T0" y="T1"/>
              </a:cxn>
              <a:cxn ang="0">
                <a:pos x="T2" y="T3"/>
              </a:cxn>
              <a:cxn ang="0">
                <a:pos x="T4" y="T5"/>
              </a:cxn>
            </a:cxnLst>
            <a:rect l="0" t="0" r="r" b="b"/>
            <a:pathLst>
              <a:path w="239" h="239">
                <a:moveTo>
                  <a:pt x="239" y="23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5" name="Freeform 165"/>
          <p:cNvSpPr>
            <a:spLocks/>
          </p:cNvSpPr>
          <p:nvPr/>
        </p:nvSpPr>
        <p:spPr bwMode="auto">
          <a:xfrm>
            <a:off x="4438650" y="795338"/>
            <a:ext cx="30163" cy="25400"/>
          </a:xfrm>
          <a:custGeom>
            <a:avLst/>
            <a:gdLst>
              <a:gd name="T0" fmla="*/ 75 w 75"/>
              <a:gd name="T1" fmla="*/ 74 h 74"/>
              <a:gd name="T2" fmla="*/ 0 w 75"/>
              <a:gd name="T3" fmla="*/ 0 h 74"/>
              <a:gd name="T4" fmla="*/ 1 w 75"/>
              <a:gd name="T5" fmla="*/ 0 h 74"/>
            </a:gdLst>
            <a:ahLst/>
            <a:cxnLst>
              <a:cxn ang="0">
                <a:pos x="T0" y="T1"/>
              </a:cxn>
              <a:cxn ang="0">
                <a:pos x="T2" y="T3"/>
              </a:cxn>
              <a:cxn ang="0">
                <a:pos x="T4" y="T5"/>
              </a:cxn>
            </a:cxnLst>
            <a:rect l="0" t="0" r="r" b="b"/>
            <a:pathLst>
              <a:path w="75" h="74">
                <a:moveTo>
                  <a:pt x="75" y="7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6" name="Freeform 166"/>
          <p:cNvSpPr>
            <a:spLocks/>
          </p:cNvSpPr>
          <p:nvPr/>
        </p:nvSpPr>
        <p:spPr bwMode="auto">
          <a:xfrm>
            <a:off x="2882900" y="2825750"/>
            <a:ext cx="47625" cy="46038"/>
          </a:xfrm>
          <a:custGeom>
            <a:avLst/>
            <a:gdLst>
              <a:gd name="T0" fmla="*/ 125 w 125"/>
              <a:gd name="T1" fmla="*/ 125 h 125"/>
              <a:gd name="T2" fmla="*/ 0 w 125"/>
              <a:gd name="T3" fmla="*/ 0 h 125"/>
              <a:gd name="T4" fmla="*/ 1 w 125"/>
              <a:gd name="T5" fmla="*/ 0 h 125"/>
            </a:gdLst>
            <a:ahLst/>
            <a:cxnLst>
              <a:cxn ang="0">
                <a:pos x="T0" y="T1"/>
              </a:cxn>
              <a:cxn ang="0">
                <a:pos x="T2" y="T3"/>
              </a:cxn>
              <a:cxn ang="0">
                <a:pos x="T4" y="T5"/>
              </a:cxn>
            </a:cxnLst>
            <a:rect l="0" t="0" r="r" b="b"/>
            <a:pathLst>
              <a:path w="125" h="125">
                <a:moveTo>
                  <a:pt x="125" y="1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7" name="Freeform 167"/>
          <p:cNvSpPr>
            <a:spLocks/>
          </p:cNvSpPr>
          <p:nvPr/>
        </p:nvSpPr>
        <p:spPr bwMode="auto">
          <a:xfrm>
            <a:off x="2882900" y="2760663"/>
            <a:ext cx="111125" cy="111125"/>
          </a:xfrm>
          <a:custGeom>
            <a:avLst/>
            <a:gdLst>
              <a:gd name="T0" fmla="*/ 300 w 300"/>
              <a:gd name="T1" fmla="*/ 301 h 301"/>
              <a:gd name="T2" fmla="*/ 0 w 300"/>
              <a:gd name="T3" fmla="*/ 0 h 301"/>
              <a:gd name="T4" fmla="*/ 1 w 300"/>
              <a:gd name="T5" fmla="*/ 0 h 301"/>
            </a:gdLst>
            <a:ahLst/>
            <a:cxnLst>
              <a:cxn ang="0">
                <a:pos x="T0" y="T1"/>
              </a:cxn>
              <a:cxn ang="0">
                <a:pos x="T2" y="T3"/>
              </a:cxn>
              <a:cxn ang="0">
                <a:pos x="T4" y="T5"/>
              </a:cxn>
            </a:cxnLst>
            <a:rect l="0" t="0" r="r" b="b"/>
            <a:pathLst>
              <a:path w="300" h="301">
                <a:moveTo>
                  <a:pt x="300" y="3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8" name="Freeform 168"/>
          <p:cNvSpPr>
            <a:spLocks/>
          </p:cNvSpPr>
          <p:nvPr/>
        </p:nvSpPr>
        <p:spPr bwMode="auto">
          <a:xfrm>
            <a:off x="2882900" y="2697163"/>
            <a:ext cx="176213" cy="174625"/>
          </a:xfrm>
          <a:custGeom>
            <a:avLst/>
            <a:gdLst>
              <a:gd name="T0" fmla="*/ 476 w 476"/>
              <a:gd name="T1" fmla="*/ 476 h 476"/>
              <a:gd name="T2" fmla="*/ 0 w 476"/>
              <a:gd name="T3" fmla="*/ 0 h 476"/>
              <a:gd name="T4" fmla="*/ 1 w 476"/>
              <a:gd name="T5" fmla="*/ 0 h 476"/>
            </a:gdLst>
            <a:ahLst/>
            <a:cxnLst>
              <a:cxn ang="0">
                <a:pos x="T0" y="T1"/>
              </a:cxn>
              <a:cxn ang="0">
                <a:pos x="T2" y="T3"/>
              </a:cxn>
              <a:cxn ang="0">
                <a:pos x="T4" y="T5"/>
              </a:cxn>
            </a:cxnLst>
            <a:rect l="0" t="0" r="r" b="b"/>
            <a:pathLst>
              <a:path w="476" h="476">
                <a:moveTo>
                  <a:pt x="476" y="4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69" name="Freeform 169"/>
          <p:cNvSpPr>
            <a:spLocks/>
          </p:cNvSpPr>
          <p:nvPr/>
        </p:nvSpPr>
        <p:spPr bwMode="auto">
          <a:xfrm>
            <a:off x="2882900" y="2632075"/>
            <a:ext cx="236538" cy="239713"/>
          </a:xfrm>
          <a:custGeom>
            <a:avLst/>
            <a:gdLst>
              <a:gd name="T0" fmla="*/ 652 w 652"/>
              <a:gd name="T1" fmla="*/ 652 h 652"/>
              <a:gd name="T2" fmla="*/ 0 w 652"/>
              <a:gd name="T3" fmla="*/ 0 h 652"/>
              <a:gd name="T4" fmla="*/ 1 w 652"/>
              <a:gd name="T5" fmla="*/ 0 h 652"/>
            </a:gdLst>
            <a:ahLst/>
            <a:cxnLst>
              <a:cxn ang="0">
                <a:pos x="T0" y="T1"/>
              </a:cxn>
              <a:cxn ang="0">
                <a:pos x="T2" y="T3"/>
              </a:cxn>
              <a:cxn ang="0">
                <a:pos x="T4" y="T5"/>
              </a:cxn>
            </a:cxnLst>
            <a:rect l="0" t="0" r="r" b="b"/>
            <a:pathLst>
              <a:path w="652" h="652">
                <a:moveTo>
                  <a:pt x="652" y="6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0" name="Freeform 170"/>
          <p:cNvSpPr>
            <a:spLocks/>
          </p:cNvSpPr>
          <p:nvPr/>
        </p:nvSpPr>
        <p:spPr bwMode="auto">
          <a:xfrm>
            <a:off x="2882900" y="2568575"/>
            <a:ext cx="301625" cy="303213"/>
          </a:xfrm>
          <a:custGeom>
            <a:avLst/>
            <a:gdLst>
              <a:gd name="T0" fmla="*/ 826 w 826"/>
              <a:gd name="T1" fmla="*/ 828 h 828"/>
              <a:gd name="T2" fmla="*/ 0 w 826"/>
              <a:gd name="T3" fmla="*/ 0 h 828"/>
              <a:gd name="T4" fmla="*/ 1 w 826"/>
              <a:gd name="T5" fmla="*/ 0 h 828"/>
            </a:gdLst>
            <a:ahLst/>
            <a:cxnLst>
              <a:cxn ang="0">
                <a:pos x="T0" y="T1"/>
              </a:cxn>
              <a:cxn ang="0">
                <a:pos x="T2" y="T3"/>
              </a:cxn>
              <a:cxn ang="0">
                <a:pos x="T4" y="T5"/>
              </a:cxn>
            </a:cxnLst>
            <a:rect l="0" t="0" r="r" b="b"/>
            <a:pathLst>
              <a:path w="826" h="828">
                <a:moveTo>
                  <a:pt x="826" y="8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1" name="Freeform 171"/>
          <p:cNvSpPr>
            <a:spLocks/>
          </p:cNvSpPr>
          <p:nvPr/>
        </p:nvSpPr>
        <p:spPr bwMode="auto">
          <a:xfrm>
            <a:off x="2882900" y="2505075"/>
            <a:ext cx="365125" cy="366713"/>
          </a:xfrm>
          <a:custGeom>
            <a:avLst/>
            <a:gdLst>
              <a:gd name="T0" fmla="*/ 1002 w 1002"/>
              <a:gd name="T1" fmla="*/ 1003 h 1003"/>
              <a:gd name="T2" fmla="*/ 0 w 1002"/>
              <a:gd name="T3" fmla="*/ 0 h 1003"/>
              <a:gd name="T4" fmla="*/ 1 w 1002"/>
              <a:gd name="T5" fmla="*/ 0 h 1003"/>
            </a:gdLst>
            <a:ahLst/>
            <a:cxnLst>
              <a:cxn ang="0">
                <a:pos x="T0" y="T1"/>
              </a:cxn>
              <a:cxn ang="0">
                <a:pos x="T2" y="T3"/>
              </a:cxn>
              <a:cxn ang="0">
                <a:pos x="T4" y="T5"/>
              </a:cxn>
            </a:cxnLst>
            <a:rect l="0" t="0" r="r" b="b"/>
            <a:pathLst>
              <a:path w="1002" h="1003">
                <a:moveTo>
                  <a:pt x="1002" y="10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2" name="Freeform 172"/>
          <p:cNvSpPr>
            <a:spLocks/>
          </p:cNvSpPr>
          <p:nvPr/>
        </p:nvSpPr>
        <p:spPr bwMode="auto">
          <a:xfrm>
            <a:off x="2882900" y="2439988"/>
            <a:ext cx="430213" cy="431800"/>
          </a:xfrm>
          <a:custGeom>
            <a:avLst/>
            <a:gdLst>
              <a:gd name="T0" fmla="*/ 1177 w 1177"/>
              <a:gd name="T1" fmla="*/ 1179 h 1179"/>
              <a:gd name="T2" fmla="*/ 0 w 1177"/>
              <a:gd name="T3" fmla="*/ 0 h 1179"/>
              <a:gd name="T4" fmla="*/ 1 w 1177"/>
              <a:gd name="T5" fmla="*/ 0 h 1179"/>
            </a:gdLst>
            <a:ahLst/>
            <a:cxnLst>
              <a:cxn ang="0">
                <a:pos x="T0" y="T1"/>
              </a:cxn>
              <a:cxn ang="0">
                <a:pos x="T2" y="T3"/>
              </a:cxn>
              <a:cxn ang="0">
                <a:pos x="T4" y="T5"/>
              </a:cxn>
            </a:cxnLst>
            <a:rect l="0" t="0" r="r" b="b"/>
            <a:pathLst>
              <a:path w="1177" h="1179">
                <a:moveTo>
                  <a:pt x="1177" y="11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3" name="Freeform 173"/>
          <p:cNvSpPr>
            <a:spLocks/>
          </p:cNvSpPr>
          <p:nvPr/>
        </p:nvSpPr>
        <p:spPr bwMode="auto">
          <a:xfrm>
            <a:off x="2882900" y="2376488"/>
            <a:ext cx="493713" cy="495300"/>
          </a:xfrm>
          <a:custGeom>
            <a:avLst/>
            <a:gdLst>
              <a:gd name="T0" fmla="*/ 1353 w 1353"/>
              <a:gd name="T1" fmla="*/ 1355 h 1355"/>
              <a:gd name="T2" fmla="*/ 0 w 1353"/>
              <a:gd name="T3" fmla="*/ 0 h 1355"/>
              <a:gd name="T4" fmla="*/ 1 w 1353"/>
              <a:gd name="T5" fmla="*/ 0 h 1355"/>
            </a:gdLst>
            <a:ahLst/>
            <a:cxnLst>
              <a:cxn ang="0">
                <a:pos x="T0" y="T1"/>
              </a:cxn>
              <a:cxn ang="0">
                <a:pos x="T2" y="T3"/>
              </a:cxn>
              <a:cxn ang="0">
                <a:pos x="T4" y="T5"/>
              </a:cxn>
            </a:cxnLst>
            <a:rect l="0" t="0" r="r" b="b"/>
            <a:pathLst>
              <a:path w="1353" h="1355">
                <a:moveTo>
                  <a:pt x="1353" y="13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4" name="Freeform 174"/>
          <p:cNvSpPr>
            <a:spLocks/>
          </p:cNvSpPr>
          <p:nvPr/>
        </p:nvSpPr>
        <p:spPr bwMode="auto">
          <a:xfrm>
            <a:off x="2882900" y="2311400"/>
            <a:ext cx="558800" cy="560388"/>
          </a:xfrm>
          <a:custGeom>
            <a:avLst/>
            <a:gdLst>
              <a:gd name="T0" fmla="*/ 1529 w 1529"/>
              <a:gd name="T1" fmla="*/ 1530 h 1530"/>
              <a:gd name="T2" fmla="*/ 0 w 1529"/>
              <a:gd name="T3" fmla="*/ 0 h 1530"/>
              <a:gd name="T4" fmla="*/ 1 w 1529"/>
              <a:gd name="T5" fmla="*/ 0 h 1530"/>
            </a:gdLst>
            <a:ahLst/>
            <a:cxnLst>
              <a:cxn ang="0">
                <a:pos x="T0" y="T1"/>
              </a:cxn>
              <a:cxn ang="0">
                <a:pos x="T2" y="T3"/>
              </a:cxn>
              <a:cxn ang="0">
                <a:pos x="T4" y="T5"/>
              </a:cxn>
            </a:cxnLst>
            <a:rect l="0" t="0" r="r" b="b"/>
            <a:pathLst>
              <a:path w="1529" h="1530">
                <a:moveTo>
                  <a:pt x="1529" y="15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5" name="Freeform 175"/>
          <p:cNvSpPr>
            <a:spLocks/>
          </p:cNvSpPr>
          <p:nvPr/>
        </p:nvSpPr>
        <p:spPr bwMode="auto">
          <a:xfrm>
            <a:off x="2882900" y="2247900"/>
            <a:ext cx="622300" cy="623888"/>
          </a:xfrm>
          <a:custGeom>
            <a:avLst/>
            <a:gdLst>
              <a:gd name="T0" fmla="*/ 1704 w 1704"/>
              <a:gd name="T1" fmla="*/ 1706 h 1706"/>
              <a:gd name="T2" fmla="*/ 0 w 1704"/>
              <a:gd name="T3" fmla="*/ 0 h 1706"/>
              <a:gd name="T4" fmla="*/ 1 w 1704"/>
              <a:gd name="T5" fmla="*/ 0 h 1706"/>
            </a:gdLst>
            <a:ahLst/>
            <a:cxnLst>
              <a:cxn ang="0">
                <a:pos x="T0" y="T1"/>
              </a:cxn>
              <a:cxn ang="0">
                <a:pos x="T2" y="T3"/>
              </a:cxn>
              <a:cxn ang="0">
                <a:pos x="T4" y="T5"/>
              </a:cxn>
            </a:cxnLst>
            <a:rect l="0" t="0" r="r" b="b"/>
            <a:pathLst>
              <a:path w="1704" h="1706">
                <a:moveTo>
                  <a:pt x="1704" y="17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6" name="Freeform 176"/>
          <p:cNvSpPr>
            <a:spLocks/>
          </p:cNvSpPr>
          <p:nvPr/>
        </p:nvSpPr>
        <p:spPr bwMode="auto">
          <a:xfrm>
            <a:off x="2882900" y="2182813"/>
            <a:ext cx="663575" cy="665162"/>
          </a:xfrm>
          <a:custGeom>
            <a:avLst/>
            <a:gdLst>
              <a:gd name="T0" fmla="*/ 1819 w 1819"/>
              <a:gd name="T1" fmla="*/ 1820 h 1820"/>
              <a:gd name="T2" fmla="*/ 0 w 1819"/>
              <a:gd name="T3" fmla="*/ 0 h 1820"/>
              <a:gd name="T4" fmla="*/ 1 w 1819"/>
              <a:gd name="T5" fmla="*/ 0 h 1820"/>
            </a:gdLst>
            <a:ahLst/>
            <a:cxnLst>
              <a:cxn ang="0">
                <a:pos x="T0" y="T1"/>
              </a:cxn>
              <a:cxn ang="0">
                <a:pos x="T2" y="T3"/>
              </a:cxn>
              <a:cxn ang="0">
                <a:pos x="T4" y="T5"/>
              </a:cxn>
            </a:cxnLst>
            <a:rect l="0" t="0" r="r" b="b"/>
            <a:pathLst>
              <a:path w="1819" h="1820">
                <a:moveTo>
                  <a:pt x="1819" y="18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7" name="Freeform 177"/>
          <p:cNvSpPr>
            <a:spLocks/>
          </p:cNvSpPr>
          <p:nvPr/>
        </p:nvSpPr>
        <p:spPr bwMode="auto">
          <a:xfrm>
            <a:off x="2882900" y="2119313"/>
            <a:ext cx="677863" cy="676275"/>
          </a:xfrm>
          <a:custGeom>
            <a:avLst/>
            <a:gdLst>
              <a:gd name="T0" fmla="*/ 1854 w 1854"/>
              <a:gd name="T1" fmla="*/ 1857 h 1857"/>
              <a:gd name="T2" fmla="*/ 0 w 1854"/>
              <a:gd name="T3" fmla="*/ 0 h 1857"/>
              <a:gd name="T4" fmla="*/ 1 w 1854"/>
              <a:gd name="T5" fmla="*/ 0 h 1857"/>
            </a:gdLst>
            <a:ahLst/>
            <a:cxnLst>
              <a:cxn ang="0">
                <a:pos x="T0" y="T1"/>
              </a:cxn>
              <a:cxn ang="0">
                <a:pos x="T2" y="T3"/>
              </a:cxn>
              <a:cxn ang="0">
                <a:pos x="T4" y="T5"/>
              </a:cxn>
            </a:cxnLst>
            <a:rect l="0" t="0" r="r" b="b"/>
            <a:pathLst>
              <a:path w="1854" h="1857">
                <a:moveTo>
                  <a:pt x="1854" y="18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8" name="Freeform 178"/>
          <p:cNvSpPr>
            <a:spLocks/>
          </p:cNvSpPr>
          <p:nvPr/>
        </p:nvSpPr>
        <p:spPr bwMode="auto">
          <a:xfrm>
            <a:off x="2882900" y="2055813"/>
            <a:ext cx="692150" cy="693737"/>
          </a:xfrm>
          <a:custGeom>
            <a:avLst/>
            <a:gdLst>
              <a:gd name="T0" fmla="*/ 1895 w 1895"/>
              <a:gd name="T1" fmla="*/ 1897 h 1897"/>
              <a:gd name="T2" fmla="*/ 0 w 1895"/>
              <a:gd name="T3" fmla="*/ 0 h 1897"/>
              <a:gd name="T4" fmla="*/ 1 w 1895"/>
              <a:gd name="T5" fmla="*/ 0 h 1897"/>
            </a:gdLst>
            <a:ahLst/>
            <a:cxnLst>
              <a:cxn ang="0">
                <a:pos x="T0" y="T1"/>
              </a:cxn>
              <a:cxn ang="0">
                <a:pos x="T2" y="T3"/>
              </a:cxn>
              <a:cxn ang="0">
                <a:pos x="T4" y="T5"/>
              </a:cxn>
            </a:cxnLst>
            <a:rect l="0" t="0" r="r" b="b"/>
            <a:pathLst>
              <a:path w="1895" h="1897">
                <a:moveTo>
                  <a:pt x="1895" y="18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79" name="Freeform 179"/>
          <p:cNvSpPr>
            <a:spLocks/>
          </p:cNvSpPr>
          <p:nvPr/>
        </p:nvSpPr>
        <p:spPr bwMode="auto">
          <a:xfrm>
            <a:off x="2589213" y="1763713"/>
            <a:ext cx="58737" cy="55562"/>
          </a:xfrm>
          <a:custGeom>
            <a:avLst/>
            <a:gdLst>
              <a:gd name="T0" fmla="*/ 157 w 157"/>
              <a:gd name="T1" fmla="*/ 157 h 157"/>
              <a:gd name="T2" fmla="*/ 0 w 157"/>
              <a:gd name="T3" fmla="*/ 0 h 157"/>
              <a:gd name="T4" fmla="*/ 1 w 157"/>
              <a:gd name="T5" fmla="*/ 0 h 157"/>
            </a:gdLst>
            <a:ahLst/>
            <a:cxnLst>
              <a:cxn ang="0">
                <a:pos x="T0" y="T1"/>
              </a:cxn>
              <a:cxn ang="0">
                <a:pos x="T2" y="T3"/>
              </a:cxn>
              <a:cxn ang="0">
                <a:pos x="T4" y="T5"/>
              </a:cxn>
            </a:cxnLst>
            <a:rect l="0" t="0" r="r" b="b"/>
            <a:pathLst>
              <a:path w="157" h="157">
                <a:moveTo>
                  <a:pt x="157" y="1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0" name="Freeform 180"/>
          <p:cNvSpPr>
            <a:spLocks/>
          </p:cNvSpPr>
          <p:nvPr/>
        </p:nvSpPr>
        <p:spPr bwMode="auto">
          <a:xfrm>
            <a:off x="2882900" y="1990725"/>
            <a:ext cx="709613" cy="709613"/>
          </a:xfrm>
          <a:custGeom>
            <a:avLst/>
            <a:gdLst>
              <a:gd name="T0" fmla="*/ 1942 w 1942"/>
              <a:gd name="T1" fmla="*/ 1944 h 1944"/>
              <a:gd name="T2" fmla="*/ 0 w 1942"/>
              <a:gd name="T3" fmla="*/ 0 h 1944"/>
              <a:gd name="T4" fmla="*/ 1 w 1942"/>
              <a:gd name="T5" fmla="*/ 0 h 1944"/>
            </a:gdLst>
            <a:ahLst/>
            <a:cxnLst>
              <a:cxn ang="0">
                <a:pos x="T0" y="T1"/>
              </a:cxn>
              <a:cxn ang="0">
                <a:pos x="T2" y="T3"/>
              </a:cxn>
              <a:cxn ang="0">
                <a:pos x="T4" y="T5"/>
              </a:cxn>
            </a:cxnLst>
            <a:rect l="0" t="0" r="r" b="b"/>
            <a:pathLst>
              <a:path w="1942" h="1944">
                <a:moveTo>
                  <a:pt x="1942" y="19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1" name="Freeform 181"/>
          <p:cNvSpPr>
            <a:spLocks/>
          </p:cNvSpPr>
          <p:nvPr/>
        </p:nvSpPr>
        <p:spPr bwMode="auto">
          <a:xfrm>
            <a:off x="2589213" y="1697038"/>
            <a:ext cx="122237" cy="122237"/>
          </a:xfrm>
          <a:custGeom>
            <a:avLst/>
            <a:gdLst>
              <a:gd name="T0" fmla="*/ 333 w 333"/>
              <a:gd name="T1" fmla="*/ 334 h 334"/>
              <a:gd name="T2" fmla="*/ 0 w 333"/>
              <a:gd name="T3" fmla="*/ 0 h 334"/>
              <a:gd name="T4" fmla="*/ 1 w 333"/>
              <a:gd name="T5" fmla="*/ 0 h 334"/>
            </a:gdLst>
            <a:ahLst/>
            <a:cxnLst>
              <a:cxn ang="0">
                <a:pos x="T0" y="T1"/>
              </a:cxn>
              <a:cxn ang="0">
                <a:pos x="T2" y="T3"/>
              </a:cxn>
              <a:cxn ang="0">
                <a:pos x="T4" y="T5"/>
              </a:cxn>
            </a:cxnLst>
            <a:rect l="0" t="0" r="r" b="b"/>
            <a:pathLst>
              <a:path w="333" h="334">
                <a:moveTo>
                  <a:pt x="333" y="3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2" name="Freeform 182"/>
          <p:cNvSpPr>
            <a:spLocks/>
          </p:cNvSpPr>
          <p:nvPr/>
        </p:nvSpPr>
        <p:spPr bwMode="auto">
          <a:xfrm>
            <a:off x="2882900" y="1930400"/>
            <a:ext cx="727075" cy="725488"/>
          </a:xfrm>
          <a:custGeom>
            <a:avLst/>
            <a:gdLst>
              <a:gd name="T0" fmla="*/ 1993 w 1993"/>
              <a:gd name="T1" fmla="*/ 1995 h 1995"/>
              <a:gd name="T2" fmla="*/ 0 w 1993"/>
              <a:gd name="T3" fmla="*/ 0 h 1995"/>
              <a:gd name="T4" fmla="*/ 1 w 1993"/>
              <a:gd name="T5" fmla="*/ 0 h 1995"/>
            </a:gdLst>
            <a:ahLst/>
            <a:cxnLst>
              <a:cxn ang="0">
                <a:pos x="T0" y="T1"/>
              </a:cxn>
              <a:cxn ang="0">
                <a:pos x="T2" y="T3"/>
              </a:cxn>
              <a:cxn ang="0">
                <a:pos x="T4" y="T5"/>
              </a:cxn>
            </a:cxnLst>
            <a:rect l="0" t="0" r="r" b="b"/>
            <a:pathLst>
              <a:path w="1993" h="1995">
                <a:moveTo>
                  <a:pt x="1993" y="199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3" name="Freeform 183"/>
          <p:cNvSpPr>
            <a:spLocks/>
          </p:cNvSpPr>
          <p:nvPr/>
        </p:nvSpPr>
        <p:spPr bwMode="auto">
          <a:xfrm>
            <a:off x="2589213" y="1631950"/>
            <a:ext cx="185737" cy="187325"/>
          </a:xfrm>
          <a:custGeom>
            <a:avLst/>
            <a:gdLst>
              <a:gd name="T0" fmla="*/ 508 w 508"/>
              <a:gd name="T1" fmla="*/ 509 h 509"/>
              <a:gd name="T2" fmla="*/ 0 w 508"/>
              <a:gd name="T3" fmla="*/ 0 h 509"/>
              <a:gd name="T4" fmla="*/ 1 w 508"/>
              <a:gd name="T5" fmla="*/ 0 h 509"/>
            </a:gdLst>
            <a:ahLst/>
            <a:cxnLst>
              <a:cxn ang="0">
                <a:pos x="T0" y="T1"/>
              </a:cxn>
              <a:cxn ang="0">
                <a:pos x="T2" y="T3"/>
              </a:cxn>
              <a:cxn ang="0">
                <a:pos x="T4" y="T5"/>
              </a:cxn>
            </a:cxnLst>
            <a:rect l="0" t="0" r="r" b="b"/>
            <a:pathLst>
              <a:path w="508" h="509">
                <a:moveTo>
                  <a:pt x="508" y="5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4" name="Freeform 184"/>
          <p:cNvSpPr>
            <a:spLocks/>
          </p:cNvSpPr>
          <p:nvPr/>
        </p:nvSpPr>
        <p:spPr bwMode="auto">
          <a:xfrm>
            <a:off x="2882900" y="1865313"/>
            <a:ext cx="747713" cy="747712"/>
          </a:xfrm>
          <a:custGeom>
            <a:avLst/>
            <a:gdLst>
              <a:gd name="T0" fmla="*/ 2050 w 2050"/>
              <a:gd name="T1" fmla="*/ 2052 h 2052"/>
              <a:gd name="T2" fmla="*/ 0 w 2050"/>
              <a:gd name="T3" fmla="*/ 0 h 2052"/>
              <a:gd name="T4" fmla="*/ 1 w 2050"/>
              <a:gd name="T5" fmla="*/ 0 h 2052"/>
            </a:gdLst>
            <a:ahLst/>
            <a:cxnLst>
              <a:cxn ang="0">
                <a:pos x="T0" y="T1"/>
              </a:cxn>
              <a:cxn ang="0">
                <a:pos x="T2" y="T3"/>
              </a:cxn>
              <a:cxn ang="0">
                <a:pos x="T4" y="T5"/>
              </a:cxn>
            </a:cxnLst>
            <a:rect l="0" t="0" r="r" b="b"/>
            <a:pathLst>
              <a:path w="2050" h="2052">
                <a:moveTo>
                  <a:pt x="2050" y="20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5" name="Freeform 185"/>
          <p:cNvSpPr>
            <a:spLocks/>
          </p:cNvSpPr>
          <p:nvPr/>
        </p:nvSpPr>
        <p:spPr bwMode="auto">
          <a:xfrm>
            <a:off x="2589213" y="1571625"/>
            <a:ext cx="250825" cy="247650"/>
          </a:xfrm>
          <a:custGeom>
            <a:avLst/>
            <a:gdLst>
              <a:gd name="T0" fmla="*/ 684 w 684"/>
              <a:gd name="T1" fmla="*/ 685 h 685"/>
              <a:gd name="T2" fmla="*/ 0 w 684"/>
              <a:gd name="T3" fmla="*/ 0 h 685"/>
              <a:gd name="T4" fmla="*/ 1 w 684"/>
              <a:gd name="T5" fmla="*/ 0 h 685"/>
            </a:gdLst>
            <a:ahLst/>
            <a:cxnLst>
              <a:cxn ang="0">
                <a:pos x="T0" y="T1"/>
              </a:cxn>
              <a:cxn ang="0">
                <a:pos x="T2" y="T3"/>
              </a:cxn>
              <a:cxn ang="0">
                <a:pos x="T4" y="T5"/>
              </a:cxn>
            </a:cxnLst>
            <a:rect l="0" t="0" r="r" b="b"/>
            <a:pathLst>
              <a:path w="684" h="685">
                <a:moveTo>
                  <a:pt x="684" y="6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6" name="Freeform 186"/>
          <p:cNvSpPr>
            <a:spLocks/>
          </p:cNvSpPr>
          <p:nvPr/>
        </p:nvSpPr>
        <p:spPr bwMode="auto">
          <a:xfrm>
            <a:off x="2589213" y="1506538"/>
            <a:ext cx="1065212" cy="1065212"/>
          </a:xfrm>
          <a:custGeom>
            <a:avLst/>
            <a:gdLst>
              <a:gd name="T0" fmla="*/ 2917 w 2917"/>
              <a:gd name="T1" fmla="*/ 2921 h 2921"/>
              <a:gd name="T2" fmla="*/ 0 w 2917"/>
              <a:gd name="T3" fmla="*/ 0 h 2921"/>
              <a:gd name="T4" fmla="*/ 1 w 2917"/>
              <a:gd name="T5" fmla="*/ 0 h 2921"/>
            </a:gdLst>
            <a:ahLst/>
            <a:cxnLst>
              <a:cxn ang="0">
                <a:pos x="T0" y="T1"/>
              </a:cxn>
              <a:cxn ang="0">
                <a:pos x="T2" y="T3"/>
              </a:cxn>
              <a:cxn ang="0">
                <a:pos x="T4" y="T5"/>
              </a:cxn>
            </a:cxnLst>
            <a:rect l="0" t="0" r="r" b="b"/>
            <a:pathLst>
              <a:path w="2917" h="2921">
                <a:moveTo>
                  <a:pt x="2917" y="29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7" name="Freeform 187"/>
          <p:cNvSpPr>
            <a:spLocks/>
          </p:cNvSpPr>
          <p:nvPr/>
        </p:nvSpPr>
        <p:spPr bwMode="auto">
          <a:xfrm>
            <a:off x="2589213" y="1443038"/>
            <a:ext cx="1089025" cy="1087437"/>
          </a:xfrm>
          <a:custGeom>
            <a:avLst/>
            <a:gdLst>
              <a:gd name="T0" fmla="*/ 2983 w 2983"/>
              <a:gd name="T1" fmla="*/ 2986 h 2986"/>
              <a:gd name="T2" fmla="*/ 0 w 2983"/>
              <a:gd name="T3" fmla="*/ 0 h 2986"/>
              <a:gd name="T4" fmla="*/ 1 w 2983"/>
              <a:gd name="T5" fmla="*/ 0 h 2986"/>
            </a:gdLst>
            <a:ahLst/>
            <a:cxnLst>
              <a:cxn ang="0">
                <a:pos x="T0" y="T1"/>
              </a:cxn>
              <a:cxn ang="0">
                <a:pos x="T2" y="T3"/>
              </a:cxn>
              <a:cxn ang="0">
                <a:pos x="T4" y="T5"/>
              </a:cxn>
            </a:cxnLst>
            <a:rect l="0" t="0" r="r" b="b"/>
            <a:pathLst>
              <a:path w="2983" h="2986">
                <a:moveTo>
                  <a:pt x="2983" y="29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8" name="Freeform 188"/>
          <p:cNvSpPr>
            <a:spLocks/>
          </p:cNvSpPr>
          <p:nvPr/>
        </p:nvSpPr>
        <p:spPr bwMode="auto">
          <a:xfrm>
            <a:off x="2589213" y="1377950"/>
            <a:ext cx="1114425" cy="1111250"/>
          </a:xfrm>
          <a:custGeom>
            <a:avLst/>
            <a:gdLst>
              <a:gd name="T0" fmla="*/ 3051 w 3051"/>
              <a:gd name="T1" fmla="*/ 3055 h 3055"/>
              <a:gd name="T2" fmla="*/ 0 w 3051"/>
              <a:gd name="T3" fmla="*/ 0 h 3055"/>
              <a:gd name="T4" fmla="*/ 1 w 3051"/>
              <a:gd name="T5" fmla="*/ 0 h 3055"/>
            </a:gdLst>
            <a:ahLst/>
            <a:cxnLst>
              <a:cxn ang="0">
                <a:pos x="T0" y="T1"/>
              </a:cxn>
              <a:cxn ang="0">
                <a:pos x="T2" y="T3"/>
              </a:cxn>
              <a:cxn ang="0">
                <a:pos x="T4" y="T5"/>
              </a:cxn>
            </a:cxnLst>
            <a:rect l="0" t="0" r="r" b="b"/>
            <a:pathLst>
              <a:path w="3051" h="3055">
                <a:moveTo>
                  <a:pt x="3051" y="30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89" name="Freeform 189"/>
          <p:cNvSpPr>
            <a:spLocks/>
          </p:cNvSpPr>
          <p:nvPr/>
        </p:nvSpPr>
        <p:spPr bwMode="auto">
          <a:xfrm>
            <a:off x="2589213" y="1314450"/>
            <a:ext cx="1141412" cy="1139825"/>
          </a:xfrm>
          <a:custGeom>
            <a:avLst/>
            <a:gdLst>
              <a:gd name="T0" fmla="*/ 3124 w 3124"/>
              <a:gd name="T1" fmla="*/ 3128 h 3128"/>
              <a:gd name="T2" fmla="*/ 0 w 3124"/>
              <a:gd name="T3" fmla="*/ 0 h 3128"/>
              <a:gd name="T4" fmla="*/ 1 w 3124"/>
              <a:gd name="T5" fmla="*/ 0 h 3128"/>
            </a:gdLst>
            <a:ahLst/>
            <a:cxnLst>
              <a:cxn ang="0">
                <a:pos x="T0" y="T1"/>
              </a:cxn>
              <a:cxn ang="0">
                <a:pos x="T2" y="T3"/>
              </a:cxn>
              <a:cxn ang="0">
                <a:pos x="T4" y="T5"/>
              </a:cxn>
            </a:cxnLst>
            <a:rect l="0" t="0" r="r" b="b"/>
            <a:pathLst>
              <a:path w="3124" h="3128">
                <a:moveTo>
                  <a:pt x="3124" y="31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0" name="Freeform 190"/>
          <p:cNvSpPr>
            <a:spLocks/>
          </p:cNvSpPr>
          <p:nvPr/>
        </p:nvSpPr>
        <p:spPr bwMode="auto">
          <a:xfrm>
            <a:off x="2589213" y="1249363"/>
            <a:ext cx="1166812" cy="1166812"/>
          </a:xfrm>
          <a:custGeom>
            <a:avLst/>
            <a:gdLst>
              <a:gd name="T0" fmla="*/ 3201 w 3201"/>
              <a:gd name="T1" fmla="*/ 3204 h 3204"/>
              <a:gd name="T2" fmla="*/ 0 w 3201"/>
              <a:gd name="T3" fmla="*/ 0 h 3204"/>
              <a:gd name="T4" fmla="*/ 1 w 3201"/>
              <a:gd name="T5" fmla="*/ 0 h 3204"/>
            </a:gdLst>
            <a:ahLst/>
            <a:cxnLst>
              <a:cxn ang="0">
                <a:pos x="T0" y="T1"/>
              </a:cxn>
              <a:cxn ang="0">
                <a:pos x="T2" y="T3"/>
              </a:cxn>
              <a:cxn ang="0">
                <a:pos x="T4" y="T5"/>
              </a:cxn>
            </a:cxnLst>
            <a:rect l="0" t="0" r="r" b="b"/>
            <a:pathLst>
              <a:path w="3201" h="3204">
                <a:moveTo>
                  <a:pt x="3201" y="32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1" name="Freeform 191"/>
          <p:cNvSpPr>
            <a:spLocks/>
          </p:cNvSpPr>
          <p:nvPr/>
        </p:nvSpPr>
        <p:spPr bwMode="auto">
          <a:xfrm>
            <a:off x="2624138" y="1220788"/>
            <a:ext cx="1162050" cy="1160462"/>
          </a:xfrm>
          <a:custGeom>
            <a:avLst/>
            <a:gdLst>
              <a:gd name="T0" fmla="*/ 3187 w 3187"/>
              <a:gd name="T1" fmla="*/ 3190 h 3190"/>
              <a:gd name="T2" fmla="*/ 0 w 3187"/>
              <a:gd name="T3" fmla="*/ 0 h 3190"/>
              <a:gd name="T4" fmla="*/ 1 w 3187"/>
              <a:gd name="T5" fmla="*/ 0 h 3190"/>
            </a:gdLst>
            <a:ahLst/>
            <a:cxnLst>
              <a:cxn ang="0">
                <a:pos x="T0" y="T1"/>
              </a:cxn>
              <a:cxn ang="0">
                <a:pos x="T2" y="T3"/>
              </a:cxn>
              <a:cxn ang="0">
                <a:pos x="T4" y="T5"/>
              </a:cxn>
            </a:cxnLst>
            <a:rect l="0" t="0" r="r" b="b"/>
            <a:pathLst>
              <a:path w="3187" h="3190">
                <a:moveTo>
                  <a:pt x="3187" y="31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2" name="Freeform 192"/>
          <p:cNvSpPr>
            <a:spLocks/>
          </p:cNvSpPr>
          <p:nvPr/>
        </p:nvSpPr>
        <p:spPr bwMode="auto">
          <a:xfrm>
            <a:off x="2687638" y="1220788"/>
            <a:ext cx="1130300" cy="1128712"/>
          </a:xfrm>
          <a:custGeom>
            <a:avLst/>
            <a:gdLst>
              <a:gd name="T0" fmla="*/ 3096 w 3096"/>
              <a:gd name="T1" fmla="*/ 3099 h 3099"/>
              <a:gd name="T2" fmla="*/ 0 w 3096"/>
              <a:gd name="T3" fmla="*/ 0 h 3099"/>
              <a:gd name="T4" fmla="*/ 1 w 3096"/>
              <a:gd name="T5" fmla="*/ 0 h 3099"/>
            </a:gdLst>
            <a:ahLst/>
            <a:cxnLst>
              <a:cxn ang="0">
                <a:pos x="T0" y="T1"/>
              </a:cxn>
              <a:cxn ang="0">
                <a:pos x="T2" y="T3"/>
              </a:cxn>
              <a:cxn ang="0">
                <a:pos x="T4" y="T5"/>
              </a:cxn>
            </a:cxnLst>
            <a:rect l="0" t="0" r="r" b="b"/>
            <a:pathLst>
              <a:path w="3096" h="3099">
                <a:moveTo>
                  <a:pt x="3096" y="30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3" name="Freeform 193"/>
          <p:cNvSpPr>
            <a:spLocks/>
          </p:cNvSpPr>
          <p:nvPr/>
        </p:nvSpPr>
        <p:spPr bwMode="auto">
          <a:xfrm>
            <a:off x="2752725" y="1220788"/>
            <a:ext cx="1096963" cy="1096962"/>
          </a:xfrm>
          <a:custGeom>
            <a:avLst/>
            <a:gdLst>
              <a:gd name="T0" fmla="*/ 3009 w 3009"/>
              <a:gd name="T1" fmla="*/ 3012 h 3012"/>
              <a:gd name="T2" fmla="*/ 0 w 3009"/>
              <a:gd name="T3" fmla="*/ 0 h 3012"/>
              <a:gd name="T4" fmla="*/ 1 w 3009"/>
              <a:gd name="T5" fmla="*/ 0 h 3012"/>
            </a:gdLst>
            <a:ahLst/>
            <a:cxnLst>
              <a:cxn ang="0">
                <a:pos x="T0" y="T1"/>
              </a:cxn>
              <a:cxn ang="0">
                <a:pos x="T2" y="T3"/>
              </a:cxn>
              <a:cxn ang="0">
                <a:pos x="T4" y="T5"/>
              </a:cxn>
            </a:cxnLst>
            <a:rect l="0" t="0" r="r" b="b"/>
            <a:pathLst>
              <a:path w="3009" h="3012">
                <a:moveTo>
                  <a:pt x="3009" y="30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4" name="Freeform 194"/>
          <p:cNvSpPr>
            <a:spLocks/>
          </p:cNvSpPr>
          <p:nvPr/>
        </p:nvSpPr>
        <p:spPr bwMode="auto">
          <a:xfrm>
            <a:off x="2816225" y="1220788"/>
            <a:ext cx="1065213" cy="1068387"/>
          </a:xfrm>
          <a:custGeom>
            <a:avLst/>
            <a:gdLst>
              <a:gd name="T0" fmla="*/ 2926 w 2926"/>
              <a:gd name="T1" fmla="*/ 2928 h 2928"/>
              <a:gd name="T2" fmla="*/ 0 w 2926"/>
              <a:gd name="T3" fmla="*/ 0 h 2928"/>
              <a:gd name="T4" fmla="*/ 1 w 2926"/>
              <a:gd name="T5" fmla="*/ 0 h 2928"/>
            </a:gdLst>
            <a:ahLst/>
            <a:cxnLst>
              <a:cxn ang="0">
                <a:pos x="T0" y="T1"/>
              </a:cxn>
              <a:cxn ang="0">
                <a:pos x="T2" y="T3"/>
              </a:cxn>
              <a:cxn ang="0">
                <a:pos x="T4" y="T5"/>
              </a:cxn>
            </a:cxnLst>
            <a:rect l="0" t="0" r="r" b="b"/>
            <a:pathLst>
              <a:path w="2926" h="2928">
                <a:moveTo>
                  <a:pt x="2926" y="29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5" name="Freeform 195"/>
          <p:cNvSpPr>
            <a:spLocks/>
          </p:cNvSpPr>
          <p:nvPr/>
        </p:nvSpPr>
        <p:spPr bwMode="auto">
          <a:xfrm>
            <a:off x="2881313" y="1220788"/>
            <a:ext cx="1035050" cy="1038225"/>
          </a:xfrm>
          <a:custGeom>
            <a:avLst/>
            <a:gdLst>
              <a:gd name="T0" fmla="*/ 2847 w 2847"/>
              <a:gd name="T1" fmla="*/ 2848 h 2848"/>
              <a:gd name="T2" fmla="*/ 0 w 2847"/>
              <a:gd name="T3" fmla="*/ 0 h 2848"/>
              <a:gd name="T4" fmla="*/ 2 w 2847"/>
              <a:gd name="T5" fmla="*/ 0 h 2848"/>
            </a:gdLst>
            <a:ahLst/>
            <a:cxnLst>
              <a:cxn ang="0">
                <a:pos x="T0" y="T1"/>
              </a:cxn>
              <a:cxn ang="0">
                <a:pos x="T2" y="T3"/>
              </a:cxn>
              <a:cxn ang="0">
                <a:pos x="T4" y="T5"/>
              </a:cxn>
            </a:cxnLst>
            <a:rect l="0" t="0" r="r" b="b"/>
            <a:pathLst>
              <a:path w="2847" h="2848">
                <a:moveTo>
                  <a:pt x="2847" y="284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6" name="Freeform 196"/>
          <p:cNvSpPr>
            <a:spLocks/>
          </p:cNvSpPr>
          <p:nvPr/>
        </p:nvSpPr>
        <p:spPr bwMode="auto">
          <a:xfrm>
            <a:off x="2944813" y="1220788"/>
            <a:ext cx="1009650" cy="1009650"/>
          </a:xfrm>
          <a:custGeom>
            <a:avLst/>
            <a:gdLst>
              <a:gd name="T0" fmla="*/ 2770 w 2770"/>
              <a:gd name="T1" fmla="*/ 2773 h 2773"/>
              <a:gd name="T2" fmla="*/ 0 w 2770"/>
              <a:gd name="T3" fmla="*/ 0 h 2773"/>
              <a:gd name="T4" fmla="*/ 1 w 2770"/>
              <a:gd name="T5" fmla="*/ 0 h 2773"/>
            </a:gdLst>
            <a:ahLst/>
            <a:cxnLst>
              <a:cxn ang="0">
                <a:pos x="T0" y="T1"/>
              </a:cxn>
              <a:cxn ang="0">
                <a:pos x="T2" y="T3"/>
              </a:cxn>
              <a:cxn ang="0">
                <a:pos x="T4" y="T5"/>
              </a:cxn>
            </a:cxnLst>
            <a:rect l="0" t="0" r="r" b="b"/>
            <a:pathLst>
              <a:path w="2770" h="2773">
                <a:moveTo>
                  <a:pt x="2770" y="27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7" name="Freeform 197"/>
          <p:cNvSpPr>
            <a:spLocks/>
          </p:cNvSpPr>
          <p:nvPr/>
        </p:nvSpPr>
        <p:spPr bwMode="auto">
          <a:xfrm>
            <a:off x="3009900" y="1220788"/>
            <a:ext cx="982663" cy="982662"/>
          </a:xfrm>
          <a:custGeom>
            <a:avLst/>
            <a:gdLst>
              <a:gd name="T0" fmla="*/ 2698 w 2698"/>
              <a:gd name="T1" fmla="*/ 2701 h 2701"/>
              <a:gd name="T2" fmla="*/ 0 w 2698"/>
              <a:gd name="T3" fmla="*/ 0 h 2701"/>
              <a:gd name="T4" fmla="*/ 1 w 2698"/>
              <a:gd name="T5" fmla="*/ 0 h 2701"/>
            </a:gdLst>
            <a:ahLst/>
            <a:cxnLst>
              <a:cxn ang="0">
                <a:pos x="T0" y="T1"/>
              </a:cxn>
              <a:cxn ang="0">
                <a:pos x="T2" y="T3"/>
              </a:cxn>
              <a:cxn ang="0">
                <a:pos x="T4" y="T5"/>
              </a:cxn>
            </a:cxnLst>
            <a:rect l="0" t="0" r="r" b="b"/>
            <a:pathLst>
              <a:path w="2698" h="2701">
                <a:moveTo>
                  <a:pt x="2698" y="27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8" name="Freeform 198"/>
          <p:cNvSpPr>
            <a:spLocks/>
          </p:cNvSpPr>
          <p:nvPr/>
        </p:nvSpPr>
        <p:spPr bwMode="auto">
          <a:xfrm>
            <a:off x="3073400" y="1220788"/>
            <a:ext cx="957263" cy="960437"/>
          </a:xfrm>
          <a:custGeom>
            <a:avLst/>
            <a:gdLst>
              <a:gd name="T0" fmla="*/ 2631 w 2631"/>
              <a:gd name="T1" fmla="*/ 2634 h 2634"/>
              <a:gd name="T2" fmla="*/ 0 w 2631"/>
              <a:gd name="T3" fmla="*/ 0 h 2634"/>
              <a:gd name="T4" fmla="*/ 1 w 2631"/>
              <a:gd name="T5" fmla="*/ 0 h 2634"/>
            </a:gdLst>
            <a:ahLst/>
            <a:cxnLst>
              <a:cxn ang="0">
                <a:pos x="T0" y="T1"/>
              </a:cxn>
              <a:cxn ang="0">
                <a:pos x="T2" y="T3"/>
              </a:cxn>
              <a:cxn ang="0">
                <a:pos x="T4" y="T5"/>
              </a:cxn>
            </a:cxnLst>
            <a:rect l="0" t="0" r="r" b="b"/>
            <a:pathLst>
              <a:path w="2631" h="2634">
                <a:moveTo>
                  <a:pt x="2631" y="26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799" name="Freeform 199"/>
          <p:cNvSpPr>
            <a:spLocks/>
          </p:cNvSpPr>
          <p:nvPr/>
        </p:nvSpPr>
        <p:spPr bwMode="auto">
          <a:xfrm>
            <a:off x="3136900" y="1220788"/>
            <a:ext cx="935038" cy="936625"/>
          </a:xfrm>
          <a:custGeom>
            <a:avLst/>
            <a:gdLst>
              <a:gd name="T0" fmla="*/ 2567 w 2567"/>
              <a:gd name="T1" fmla="*/ 2570 h 2570"/>
              <a:gd name="T2" fmla="*/ 0 w 2567"/>
              <a:gd name="T3" fmla="*/ 0 h 2570"/>
              <a:gd name="T4" fmla="*/ 1 w 2567"/>
              <a:gd name="T5" fmla="*/ 0 h 2570"/>
            </a:gdLst>
            <a:ahLst/>
            <a:cxnLst>
              <a:cxn ang="0">
                <a:pos x="T0" y="T1"/>
              </a:cxn>
              <a:cxn ang="0">
                <a:pos x="T2" y="T3"/>
              </a:cxn>
              <a:cxn ang="0">
                <a:pos x="T4" y="T5"/>
              </a:cxn>
            </a:cxnLst>
            <a:rect l="0" t="0" r="r" b="b"/>
            <a:pathLst>
              <a:path w="2567" h="2570">
                <a:moveTo>
                  <a:pt x="2567" y="25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00" name="Freeform 200"/>
          <p:cNvSpPr>
            <a:spLocks/>
          </p:cNvSpPr>
          <p:nvPr/>
        </p:nvSpPr>
        <p:spPr bwMode="auto">
          <a:xfrm>
            <a:off x="3198813" y="1220788"/>
            <a:ext cx="915987" cy="912812"/>
          </a:xfrm>
          <a:custGeom>
            <a:avLst/>
            <a:gdLst>
              <a:gd name="T0" fmla="*/ 2507 w 2507"/>
              <a:gd name="T1" fmla="*/ 2510 h 2510"/>
              <a:gd name="T2" fmla="*/ 0 w 2507"/>
              <a:gd name="T3" fmla="*/ 0 h 2510"/>
              <a:gd name="T4" fmla="*/ 1 w 2507"/>
              <a:gd name="T5" fmla="*/ 0 h 2510"/>
            </a:gdLst>
            <a:ahLst/>
            <a:cxnLst>
              <a:cxn ang="0">
                <a:pos x="T0" y="T1"/>
              </a:cxn>
              <a:cxn ang="0">
                <a:pos x="T2" y="T3"/>
              </a:cxn>
              <a:cxn ang="0">
                <a:pos x="T4" y="T5"/>
              </a:cxn>
            </a:cxnLst>
            <a:rect l="0" t="0" r="r" b="b"/>
            <a:pathLst>
              <a:path w="2507" h="2510">
                <a:moveTo>
                  <a:pt x="2507" y="25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01" name="Freeform 201"/>
          <p:cNvSpPr>
            <a:spLocks/>
          </p:cNvSpPr>
          <p:nvPr/>
        </p:nvSpPr>
        <p:spPr bwMode="auto">
          <a:xfrm>
            <a:off x="3251200" y="1209675"/>
            <a:ext cx="908050" cy="906463"/>
          </a:xfrm>
          <a:custGeom>
            <a:avLst/>
            <a:gdLst>
              <a:gd name="T0" fmla="*/ 2484 w 2484"/>
              <a:gd name="T1" fmla="*/ 2488 h 2488"/>
              <a:gd name="T2" fmla="*/ 0 w 2484"/>
              <a:gd name="T3" fmla="*/ 0 h 2488"/>
              <a:gd name="T4" fmla="*/ 1 w 2484"/>
              <a:gd name="T5" fmla="*/ 0 h 2488"/>
            </a:gdLst>
            <a:ahLst/>
            <a:cxnLst>
              <a:cxn ang="0">
                <a:pos x="T0" y="T1"/>
              </a:cxn>
              <a:cxn ang="0">
                <a:pos x="T2" y="T3"/>
              </a:cxn>
              <a:cxn ang="0">
                <a:pos x="T4" y="T5"/>
              </a:cxn>
            </a:cxnLst>
            <a:rect l="0" t="0" r="r" b="b"/>
            <a:pathLst>
              <a:path w="2484" h="2488">
                <a:moveTo>
                  <a:pt x="2484" y="248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02" name="Freeform 202"/>
          <p:cNvSpPr>
            <a:spLocks/>
          </p:cNvSpPr>
          <p:nvPr/>
        </p:nvSpPr>
        <p:spPr bwMode="auto">
          <a:xfrm>
            <a:off x="3289300" y="1182688"/>
            <a:ext cx="915988" cy="912812"/>
          </a:xfrm>
          <a:custGeom>
            <a:avLst/>
            <a:gdLst>
              <a:gd name="T0" fmla="*/ 2506 w 2506"/>
              <a:gd name="T1" fmla="*/ 2510 h 2510"/>
              <a:gd name="T2" fmla="*/ 0 w 2506"/>
              <a:gd name="T3" fmla="*/ 0 h 2510"/>
              <a:gd name="T4" fmla="*/ 1 w 2506"/>
              <a:gd name="T5" fmla="*/ 0 h 2510"/>
            </a:gdLst>
            <a:ahLst/>
            <a:cxnLst>
              <a:cxn ang="0">
                <a:pos x="T0" y="T1"/>
              </a:cxn>
              <a:cxn ang="0">
                <a:pos x="T2" y="T3"/>
              </a:cxn>
              <a:cxn ang="0">
                <a:pos x="T4" y="T5"/>
              </a:cxn>
            </a:cxnLst>
            <a:rect l="0" t="0" r="r" b="b"/>
            <a:pathLst>
              <a:path w="2506" h="2510">
                <a:moveTo>
                  <a:pt x="2506" y="25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26004" name="Group 404"/>
          <p:cNvGrpSpPr>
            <a:grpSpLocks/>
          </p:cNvGrpSpPr>
          <p:nvPr/>
        </p:nvGrpSpPr>
        <p:grpSpPr bwMode="auto">
          <a:xfrm>
            <a:off x="434975" y="795338"/>
            <a:ext cx="4135438" cy="4284662"/>
            <a:chOff x="1353" y="1311"/>
            <a:chExt cx="1417" cy="1469"/>
          </a:xfrm>
        </p:grpSpPr>
        <p:sp>
          <p:nvSpPr>
            <p:cNvPr id="25804" name="Freeform 204"/>
            <p:cNvSpPr>
              <a:spLocks/>
            </p:cNvSpPr>
            <p:nvPr/>
          </p:nvSpPr>
          <p:spPr bwMode="auto">
            <a:xfrm>
              <a:off x="2345" y="1435"/>
              <a:ext cx="316" cy="317"/>
            </a:xfrm>
            <a:custGeom>
              <a:avLst/>
              <a:gdLst>
                <a:gd name="T0" fmla="*/ 2531 w 2531"/>
                <a:gd name="T1" fmla="*/ 2534 h 2534"/>
                <a:gd name="T2" fmla="*/ 0 w 2531"/>
                <a:gd name="T3" fmla="*/ 0 h 2534"/>
                <a:gd name="T4" fmla="*/ 1 w 2531"/>
                <a:gd name="T5" fmla="*/ 0 h 2534"/>
              </a:gdLst>
              <a:ahLst/>
              <a:cxnLst>
                <a:cxn ang="0">
                  <a:pos x="T0" y="T1"/>
                </a:cxn>
                <a:cxn ang="0">
                  <a:pos x="T2" y="T3"/>
                </a:cxn>
                <a:cxn ang="0">
                  <a:pos x="T4" y="T5"/>
                </a:cxn>
              </a:cxnLst>
              <a:rect l="0" t="0" r="r" b="b"/>
              <a:pathLst>
                <a:path w="2531" h="2534">
                  <a:moveTo>
                    <a:pt x="2531" y="25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05" name="Freeform 205"/>
            <p:cNvSpPr>
              <a:spLocks/>
            </p:cNvSpPr>
            <p:nvPr/>
          </p:nvSpPr>
          <p:spPr bwMode="auto">
            <a:xfrm>
              <a:off x="2358" y="1427"/>
              <a:ext cx="320" cy="320"/>
            </a:xfrm>
            <a:custGeom>
              <a:avLst/>
              <a:gdLst>
                <a:gd name="T0" fmla="*/ 2558 w 2558"/>
                <a:gd name="T1" fmla="*/ 2561 h 2561"/>
                <a:gd name="T2" fmla="*/ 0 w 2558"/>
                <a:gd name="T3" fmla="*/ 0 h 2561"/>
                <a:gd name="T4" fmla="*/ 1 w 2558"/>
                <a:gd name="T5" fmla="*/ 0 h 2561"/>
              </a:gdLst>
              <a:ahLst/>
              <a:cxnLst>
                <a:cxn ang="0">
                  <a:pos x="T0" y="T1"/>
                </a:cxn>
                <a:cxn ang="0">
                  <a:pos x="T2" y="T3"/>
                </a:cxn>
                <a:cxn ang="0">
                  <a:pos x="T4" y="T5"/>
                </a:cxn>
              </a:cxnLst>
              <a:rect l="0" t="0" r="r" b="b"/>
              <a:pathLst>
                <a:path w="2558" h="2561">
                  <a:moveTo>
                    <a:pt x="2558" y="25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06" name="Freeform 206"/>
            <p:cNvSpPr>
              <a:spLocks/>
            </p:cNvSpPr>
            <p:nvPr/>
          </p:nvSpPr>
          <p:spPr bwMode="auto">
            <a:xfrm>
              <a:off x="2372" y="1418"/>
              <a:ext cx="324" cy="324"/>
            </a:xfrm>
            <a:custGeom>
              <a:avLst/>
              <a:gdLst>
                <a:gd name="T0" fmla="*/ 2591 w 2591"/>
                <a:gd name="T1" fmla="*/ 2595 h 2595"/>
                <a:gd name="T2" fmla="*/ 0 w 2591"/>
                <a:gd name="T3" fmla="*/ 0 h 2595"/>
                <a:gd name="T4" fmla="*/ 1 w 2591"/>
                <a:gd name="T5" fmla="*/ 0 h 2595"/>
              </a:gdLst>
              <a:ahLst/>
              <a:cxnLst>
                <a:cxn ang="0">
                  <a:pos x="T0" y="T1"/>
                </a:cxn>
                <a:cxn ang="0">
                  <a:pos x="T2" y="T3"/>
                </a:cxn>
                <a:cxn ang="0">
                  <a:pos x="T4" y="T5"/>
                </a:cxn>
              </a:cxnLst>
              <a:rect l="0" t="0" r="r" b="b"/>
              <a:pathLst>
                <a:path w="2591" h="2595">
                  <a:moveTo>
                    <a:pt x="2591" y="259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07" name="Freeform 207"/>
            <p:cNvSpPr>
              <a:spLocks/>
            </p:cNvSpPr>
            <p:nvPr/>
          </p:nvSpPr>
          <p:spPr bwMode="auto">
            <a:xfrm>
              <a:off x="2386" y="1410"/>
              <a:ext cx="328" cy="329"/>
            </a:xfrm>
            <a:custGeom>
              <a:avLst/>
              <a:gdLst>
                <a:gd name="T0" fmla="*/ 2628 w 2628"/>
                <a:gd name="T1" fmla="*/ 2630 h 2630"/>
                <a:gd name="T2" fmla="*/ 0 w 2628"/>
                <a:gd name="T3" fmla="*/ 0 h 2630"/>
                <a:gd name="T4" fmla="*/ 2 w 2628"/>
                <a:gd name="T5" fmla="*/ 0 h 2630"/>
              </a:gdLst>
              <a:ahLst/>
              <a:cxnLst>
                <a:cxn ang="0">
                  <a:pos x="T0" y="T1"/>
                </a:cxn>
                <a:cxn ang="0">
                  <a:pos x="T2" y="T3"/>
                </a:cxn>
                <a:cxn ang="0">
                  <a:pos x="T4" y="T5"/>
                </a:cxn>
              </a:cxnLst>
              <a:rect l="0" t="0" r="r" b="b"/>
              <a:pathLst>
                <a:path w="2628" h="2630">
                  <a:moveTo>
                    <a:pt x="2628" y="263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08" name="Freeform 208"/>
            <p:cNvSpPr>
              <a:spLocks/>
            </p:cNvSpPr>
            <p:nvPr/>
          </p:nvSpPr>
          <p:spPr bwMode="auto">
            <a:xfrm>
              <a:off x="2400" y="1403"/>
              <a:ext cx="334" cy="334"/>
            </a:xfrm>
            <a:custGeom>
              <a:avLst/>
              <a:gdLst>
                <a:gd name="T0" fmla="*/ 2670 w 2670"/>
                <a:gd name="T1" fmla="*/ 2673 h 2673"/>
                <a:gd name="T2" fmla="*/ 0 w 2670"/>
                <a:gd name="T3" fmla="*/ 0 h 2673"/>
                <a:gd name="T4" fmla="*/ 1 w 2670"/>
                <a:gd name="T5" fmla="*/ 0 h 2673"/>
              </a:gdLst>
              <a:ahLst/>
              <a:cxnLst>
                <a:cxn ang="0">
                  <a:pos x="T0" y="T1"/>
                </a:cxn>
                <a:cxn ang="0">
                  <a:pos x="T2" y="T3"/>
                </a:cxn>
                <a:cxn ang="0">
                  <a:pos x="T4" y="T5"/>
                </a:cxn>
              </a:cxnLst>
              <a:rect l="0" t="0" r="r" b="b"/>
              <a:pathLst>
                <a:path w="2670" h="2673">
                  <a:moveTo>
                    <a:pt x="2670" y="26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09" name="Freeform 209"/>
            <p:cNvSpPr>
              <a:spLocks/>
            </p:cNvSpPr>
            <p:nvPr/>
          </p:nvSpPr>
          <p:spPr bwMode="auto">
            <a:xfrm>
              <a:off x="2414" y="1395"/>
              <a:ext cx="321" cy="320"/>
            </a:xfrm>
            <a:custGeom>
              <a:avLst/>
              <a:gdLst>
                <a:gd name="T0" fmla="*/ 2561 w 2561"/>
                <a:gd name="T1" fmla="*/ 2565 h 2565"/>
                <a:gd name="T2" fmla="*/ 0 w 2561"/>
                <a:gd name="T3" fmla="*/ 0 h 2565"/>
                <a:gd name="T4" fmla="*/ 1 w 2561"/>
                <a:gd name="T5" fmla="*/ 0 h 2565"/>
              </a:gdLst>
              <a:ahLst/>
              <a:cxnLst>
                <a:cxn ang="0">
                  <a:pos x="T0" y="T1"/>
                </a:cxn>
                <a:cxn ang="0">
                  <a:pos x="T2" y="T3"/>
                </a:cxn>
                <a:cxn ang="0">
                  <a:pos x="T4" y="T5"/>
                </a:cxn>
              </a:cxnLst>
              <a:rect l="0" t="0" r="r" b="b"/>
              <a:pathLst>
                <a:path w="2561" h="2565">
                  <a:moveTo>
                    <a:pt x="2561" y="256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0" name="Freeform 210"/>
            <p:cNvSpPr>
              <a:spLocks/>
            </p:cNvSpPr>
            <p:nvPr/>
          </p:nvSpPr>
          <p:spPr bwMode="auto">
            <a:xfrm>
              <a:off x="2429" y="1388"/>
              <a:ext cx="306" cy="306"/>
            </a:xfrm>
            <a:custGeom>
              <a:avLst/>
              <a:gdLst>
                <a:gd name="T0" fmla="*/ 2445 w 2445"/>
                <a:gd name="T1" fmla="*/ 2447 h 2447"/>
                <a:gd name="T2" fmla="*/ 0 w 2445"/>
                <a:gd name="T3" fmla="*/ 0 h 2447"/>
                <a:gd name="T4" fmla="*/ 1 w 2445"/>
                <a:gd name="T5" fmla="*/ 0 h 2447"/>
              </a:gdLst>
              <a:ahLst/>
              <a:cxnLst>
                <a:cxn ang="0">
                  <a:pos x="T0" y="T1"/>
                </a:cxn>
                <a:cxn ang="0">
                  <a:pos x="T2" y="T3"/>
                </a:cxn>
                <a:cxn ang="0">
                  <a:pos x="T4" y="T5"/>
                </a:cxn>
              </a:cxnLst>
              <a:rect l="0" t="0" r="r" b="b"/>
              <a:pathLst>
                <a:path w="2445" h="2447">
                  <a:moveTo>
                    <a:pt x="2445" y="244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1" name="Freeform 211"/>
            <p:cNvSpPr>
              <a:spLocks/>
            </p:cNvSpPr>
            <p:nvPr/>
          </p:nvSpPr>
          <p:spPr bwMode="auto">
            <a:xfrm>
              <a:off x="2444" y="1381"/>
              <a:ext cx="291" cy="291"/>
            </a:xfrm>
            <a:custGeom>
              <a:avLst/>
              <a:gdLst>
                <a:gd name="T0" fmla="*/ 2325 w 2325"/>
                <a:gd name="T1" fmla="*/ 2328 h 2328"/>
                <a:gd name="T2" fmla="*/ 0 w 2325"/>
                <a:gd name="T3" fmla="*/ 0 h 2328"/>
                <a:gd name="T4" fmla="*/ 1 w 2325"/>
                <a:gd name="T5" fmla="*/ 0 h 2328"/>
              </a:gdLst>
              <a:ahLst/>
              <a:cxnLst>
                <a:cxn ang="0">
                  <a:pos x="T0" y="T1"/>
                </a:cxn>
                <a:cxn ang="0">
                  <a:pos x="T2" y="T3"/>
                </a:cxn>
                <a:cxn ang="0">
                  <a:pos x="T4" y="T5"/>
                </a:cxn>
              </a:cxnLst>
              <a:rect l="0" t="0" r="r" b="b"/>
              <a:pathLst>
                <a:path w="2325" h="2328">
                  <a:moveTo>
                    <a:pt x="2325" y="23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2" name="Freeform 212"/>
            <p:cNvSpPr>
              <a:spLocks/>
            </p:cNvSpPr>
            <p:nvPr/>
          </p:nvSpPr>
          <p:spPr bwMode="auto">
            <a:xfrm>
              <a:off x="2459" y="1374"/>
              <a:ext cx="276" cy="276"/>
            </a:xfrm>
            <a:custGeom>
              <a:avLst/>
              <a:gdLst>
                <a:gd name="T0" fmla="*/ 2204 w 2204"/>
                <a:gd name="T1" fmla="*/ 2206 h 2206"/>
                <a:gd name="T2" fmla="*/ 0 w 2204"/>
                <a:gd name="T3" fmla="*/ 0 h 2206"/>
                <a:gd name="T4" fmla="*/ 1 w 2204"/>
                <a:gd name="T5" fmla="*/ 0 h 2206"/>
              </a:gdLst>
              <a:ahLst/>
              <a:cxnLst>
                <a:cxn ang="0">
                  <a:pos x="T0" y="T1"/>
                </a:cxn>
                <a:cxn ang="0">
                  <a:pos x="T2" y="T3"/>
                </a:cxn>
                <a:cxn ang="0">
                  <a:pos x="T4" y="T5"/>
                </a:cxn>
              </a:cxnLst>
              <a:rect l="0" t="0" r="r" b="b"/>
              <a:pathLst>
                <a:path w="2204" h="2206">
                  <a:moveTo>
                    <a:pt x="2204" y="22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3" name="Freeform 213"/>
            <p:cNvSpPr>
              <a:spLocks/>
            </p:cNvSpPr>
            <p:nvPr/>
          </p:nvSpPr>
          <p:spPr bwMode="auto">
            <a:xfrm>
              <a:off x="2474" y="1367"/>
              <a:ext cx="261" cy="261"/>
            </a:xfrm>
            <a:custGeom>
              <a:avLst/>
              <a:gdLst>
                <a:gd name="T0" fmla="*/ 2080 w 2080"/>
                <a:gd name="T1" fmla="*/ 2082 h 2082"/>
                <a:gd name="T2" fmla="*/ 0 w 2080"/>
                <a:gd name="T3" fmla="*/ 0 h 2082"/>
                <a:gd name="T4" fmla="*/ 1 w 2080"/>
                <a:gd name="T5" fmla="*/ 0 h 2082"/>
              </a:gdLst>
              <a:ahLst/>
              <a:cxnLst>
                <a:cxn ang="0">
                  <a:pos x="T0" y="T1"/>
                </a:cxn>
                <a:cxn ang="0">
                  <a:pos x="T2" y="T3"/>
                </a:cxn>
                <a:cxn ang="0">
                  <a:pos x="T4" y="T5"/>
                </a:cxn>
              </a:cxnLst>
              <a:rect l="0" t="0" r="r" b="b"/>
              <a:pathLst>
                <a:path w="2080" h="2082">
                  <a:moveTo>
                    <a:pt x="2080" y="208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4" name="Freeform 214"/>
            <p:cNvSpPr>
              <a:spLocks/>
            </p:cNvSpPr>
            <p:nvPr/>
          </p:nvSpPr>
          <p:spPr bwMode="auto">
            <a:xfrm>
              <a:off x="2490" y="1361"/>
              <a:ext cx="245" cy="245"/>
            </a:xfrm>
            <a:custGeom>
              <a:avLst/>
              <a:gdLst>
                <a:gd name="T0" fmla="*/ 1954 w 1954"/>
                <a:gd name="T1" fmla="*/ 1956 h 1956"/>
                <a:gd name="T2" fmla="*/ 0 w 1954"/>
                <a:gd name="T3" fmla="*/ 0 h 1956"/>
                <a:gd name="T4" fmla="*/ 1 w 1954"/>
                <a:gd name="T5" fmla="*/ 0 h 1956"/>
              </a:gdLst>
              <a:ahLst/>
              <a:cxnLst>
                <a:cxn ang="0">
                  <a:pos x="T0" y="T1"/>
                </a:cxn>
                <a:cxn ang="0">
                  <a:pos x="T2" y="T3"/>
                </a:cxn>
                <a:cxn ang="0">
                  <a:pos x="T4" y="T5"/>
                </a:cxn>
              </a:cxnLst>
              <a:rect l="0" t="0" r="r" b="b"/>
              <a:pathLst>
                <a:path w="1954" h="1956">
                  <a:moveTo>
                    <a:pt x="1954" y="195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5" name="Freeform 215"/>
            <p:cNvSpPr>
              <a:spLocks/>
            </p:cNvSpPr>
            <p:nvPr/>
          </p:nvSpPr>
          <p:spPr bwMode="auto">
            <a:xfrm>
              <a:off x="2506" y="1355"/>
              <a:ext cx="229" cy="229"/>
            </a:xfrm>
            <a:custGeom>
              <a:avLst/>
              <a:gdLst>
                <a:gd name="T0" fmla="*/ 1826 w 1826"/>
                <a:gd name="T1" fmla="*/ 1829 h 1829"/>
                <a:gd name="T2" fmla="*/ 0 w 1826"/>
                <a:gd name="T3" fmla="*/ 0 h 1829"/>
                <a:gd name="T4" fmla="*/ 1 w 1826"/>
                <a:gd name="T5" fmla="*/ 0 h 1829"/>
              </a:gdLst>
              <a:ahLst/>
              <a:cxnLst>
                <a:cxn ang="0">
                  <a:pos x="T0" y="T1"/>
                </a:cxn>
                <a:cxn ang="0">
                  <a:pos x="T2" y="T3"/>
                </a:cxn>
                <a:cxn ang="0">
                  <a:pos x="T4" y="T5"/>
                </a:cxn>
              </a:cxnLst>
              <a:rect l="0" t="0" r="r" b="b"/>
              <a:pathLst>
                <a:path w="1826" h="1829">
                  <a:moveTo>
                    <a:pt x="1826" y="18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6" name="Freeform 216"/>
            <p:cNvSpPr>
              <a:spLocks/>
            </p:cNvSpPr>
            <p:nvPr/>
          </p:nvSpPr>
          <p:spPr bwMode="auto">
            <a:xfrm>
              <a:off x="2523" y="1350"/>
              <a:ext cx="212" cy="212"/>
            </a:xfrm>
            <a:custGeom>
              <a:avLst/>
              <a:gdLst>
                <a:gd name="T0" fmla="*/ 1695 w 1695"/>
                <a:gd name="T1" fmla="*/ 1697 h 1697"/>
                <a:gd name="T2" fmla="*/ 0 w 1695"/>
                <a:gd name="T3" fmla="*/ 0 h 1697"/>
                <a:gd name="T4" fmla="*/ 1 w 1695"/>
                <a:gd name="T5" fmla="*/ 0 h 1697"/>
              </a:gdLst>
              <a:ahLst/>
              <a:cxnLst>
                <a:cxn ang="0">
                  <a:pos x="T0" y="T1"/>
                </a:cxn>
                <a:cxn ang="0">
                  <a:pos x="T2" y="T3"/>
                </a:cxn>
                <a:cxn ang="0">
                  <a:pos x="T4" y="T5"/>
                </a:cxn>
              </a:cxnLst>
              <a:rect l="0" t="0" r="r" b="b"/>
              <a:pathLst>
                <a:path w="1695" h="1697">
                  <a:moveTo>
                    <a:pt x="1695" y="16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7" name="Freeform 217"/>
            <p:cNvSpPr>
              <a:spLocks/>
            </p:cNvSpPr>
            <p:nvPr/>
          </p:nvSpPr>
          <p:spPr bwMode="auto">
            <a:xfrm>
              <a:off x="2539" y="1344"/>
              <a:ext cx="196" cy="196"/>
            </a:xfrm>
            <a:custGeom>
              <a:avLst/>
              <a:gdLst>
                <a:gd name="T0" fmla="*/ 1562 w 1562"/>
                <a:gd name="T1" fmla="*/ 1565 h 1565"/>
                <a:gd name="T2" fmla="*/ 0 w 1562"/>
                <a:gd name="T3" fmla="*/ 0 h 1565"/>
                <a:gd name="T4" fmla="*/ 1 w 1562"/>
                <a:gd name="T5" fmla="*/ 0 h 1565"/>
              </a:gdLst>
              <a:ahLst/>
              <a:cxnLst>
                <a:cxn ang="0">
                  <a:pos x="T0" y="T1"/>
                </a:cxn>
                <a:cxn ang="0">
                  <a:pos x="T2" y="T3"/>
                </a:cxn>
                <a:cxn ang="0">
                  <a:pos x="T4" y="T5"/>
                </a:cxn>
              </a:cxnLst>
              <a:rect l="0" t="0" r="r" b="b"/>
              <a:pathLst>
                <a:path w="1562" h="1565">
                  <a:moveTo>
                    <a:pt x="1562" y="156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8" name="Freeform 218"/>
            <p:cNvSpPr>
              <a:spLocks/>
            </p:cNvSpPr>
            <p:nvPr/>
          </p:nvSpPr>
          <p:spPr bwMode="auto">
            <a:xfrm>
              <a:off x="2556" y="1339"/>
              <a:ext cx="179" cy="179"/>
            </a:xfrm>
            <a:custGeom>
              <a:avLst/>
              <a:gdLst>
                <a:gd name="T0" fmla="*/ 1427 w 1427"/>
                <a:gd name="T1" fmla="*/ 1429 h 1429"/>
                <a:gd name="T2" fmla="*/ 0 w 1427"/>
                <a:gd name="T3" fmla="*/ 0 h 1429"/>
                <a:gd name="T4" fmla="*/ 1 w 1427"/>
                <a:gd name="T5" fmla="*/ 0 h 1429"/>
              </a:gdLst>
              <a:ahLst/>
              <a:cxnLst>
                <a:cxn ang="0">
                  <a:pos x="T0" y="T1"/>
                </a:cxn>
                <a:cxn ang="0">
                  <a:pos x="T2" y="T3"/>
                </a:cxn>
                <a:cxn ang="0">
                  <a:pos x="T4" y="T5"/>
                </a:cxn>
              </a:cxnLst>
              <a:rect l="0" t="0" r="r" b="b"/>
              <a:pathLst>
                <a:path w="1427" h="1429">
                  <a:moveTo>
                    <a:pt x="1427" y="14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19" name="Freeform 219"/>
            <p:cNvSpPr>
              <a:spLocks/>
            </p:cNvSpPr>
            <p:nvPr/>
          </p:nvSpPr>
          <p:spPr bwMode="auto">
            <a:xfrm>
              <a:off x="2573" y="1335"/>
              <a:ext cx="162" cy="161"/>
            </a:xfrm>
            <a:custGeom>
              <a:avLst/>
              <a:gdLst>
                <a:gd name="T0" fmla="*/ 1289 w 1289"/>
                <a:gd name="T1" fmla="*/ 1290 h 1290"/>
                <a:gd name="T2" fmla="*/ 0 w 1289"/>
                <a:gd name="T3" fmla="*/ 0 h 1290"/>
                <a:gd name="T4" fmla="*/ 1 w 1289"/>
                <a:gd name="T5" fmla="*/ 0 h 1290"/>
              </a:gdLst>
              <a:ahLst/>
              <a:cxnLst>
                <a:cxn ang="0">
                  <a:pos x="T0" y="T1"/>
                </a:cxn>
                <a:cxn ang="0">
                  <a:pos x="T2" y="T3"/>
                </a:cxn>
                <a:cxn ang="0">
                  <a:pos x="T4" y="T5"/>
                </a:cxn>
              </a:cxnLst>
              <a:rect l="0" t="0" r="r" b="b"/>
              <a:pathLst>
                <a:path w="1289" h="1290">
                  <a:moveTo>
                    <a:pt x="1289" y="12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0" name="Freeform 220"/>
            <p:cNvSpPr>
              <a:spLocks/>
            </p:cNvSpPr>
            <p:nvPr/>
          </p:nvSpPr>
          <p:spPr bwMode="auto">
            <a:xfrm>
              <a:off x="2591" y="1330"/>
              <a:ext cx="144" cy="144"/>
            </a:xfrm>
            <a:custGeom>
              <a:avLst/>
              <a:gdLst>
                <a:gd name="T0" fmla="*/ 1149 w 1149"/>
                <a:gd name="T1" fmla="*/ 1150 h 1150"/>
                <a:gd name="T2" fmla="*/ 0 w 1149"/>
                <a:gd name="T3" fmla="*/ 0 h 1150"/>
                <a:gd name="T4" fmla="*/ 1 w 1149"/>
                <a:gd name="T5" fmla="*/ 0 h 1150"/>
              </a:gdLst>
              <a:ahLst/>
              <a:cxnLst>
                <a:cxn ang="0">
                  <a:pos x="T0" y="T1"/>
                </a:cxn>
                <a:cxn ang="0">
                  <a:pos x="T2" y="T3"/>
                </a:cxn>
                <a:cxn ang="0">
                  <a:pos x="T4" y="T5"/>
                </a:cxn>
              </a:cxnLst>
              <a:rect l="0" t="0" r="r" b="b"/>
              <a:pathLst>
                <a:path w="1149" h="1150">
                  <a:moveTo>
                    <a:pt x="1149" y="11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1" name="Freeform 221"/>
            <p:cNvSpPr>
              <a:spLocks/>
            </p:cNvSpPr>
            <p:nvPr/>
          </p:nvSpPr>
          <p:spPr bwMode="auto">
            <a:xfrm>
              <a:off x="2609" y="1326"/>
              <a:ext cx="126" cy="126"/>
            </a:xfrm>
            <a:custGeom>
              <a:avLst/>
              <a:gdLst>
                <a:gd name="T0" fmla="*/ 1005 w 1005"/>
                <a:gd name="T1" fmla="*/ 1006 h 1006"/>
                <a:gd name="T2" fmla="*/ 0 w 1005"/>
                <a:gd name="T3" fmla="*/ 0 h 1006"/>
                <a:gd name="T4" fmla="*/ 1 w 1005"/>
                <a:gd name="T5" fmla="*/ 0 h 1006"/>
              </a:gdLst>
              <a:ahLst/>
              <a:cxnLst>
                <a:cxn ang="0">
                  <a:pos x="T0" y="T1"/>
                </a:cxn>
                <a:cxn ang="0">
                  <a:pos x="T2" y="T3"/>
                </a:cxn>
                <a:cxn ang="0">
                  <a:pos x="T4" y="T5"/>
                </a:cxn>
              </a:cxnLst>
              <a:rect l="0" t="0" r="r" b="b"/>
              <a:pathLst>
                <a:path w="1005" h="1006">
                  <a:moveTo>
                    <a:pt x="1005" y="10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2" name="Freeform 222"/>
            <p:cNvSpPr>
              <a:spLocks/>
            </p:cNvSpPr>
            <p:nvPr/>
          </p:nvSpPr>
          <p:spPr bwMode="auto">
            <a:xfrm>
              <a:off x="2627" y="1323"/>
              <a:ext cx="108" cy="107"/>
            </a:xfrm>
            <a:custGeom>
              <a:avLst/>
              <a:gdLst>
                <a:gd name="T0" fmla="*/ 859 w 859"/>
                <a:gd name="T1" fmla="*/ 858 h 858"/>
                <a:gd name="T2" fmla="*/ 0 w 859"/>
                <a:gd name="T3" fmla="*/ 0 h 858"/>
                <a:gd name="T4" fmla="*/ 2 w 859"/>
                <a:gd name="T5" fmla="*/ 0 h 858"/>
              </a:gdLst>
              <a:ahLst/>
              <a:cxnLst>
                <a:cxn ang="0">
                  <a:pos x="T0" y="T1"/>
                </a:cxn>
                <a:cxn ang="0">
                  <a:pos x="T2" y="T3"/>
                </a:cxn>
                <a:cxn ang="0">
                  <a:pos x="T4" y="T5"/>
                </a:cxn>
              </a:cxnLst>
              <a:rect l="0" t="0" r="r" b="b"/>
              <a:pathLst>
                <a:path w="859" h="858">
                  <a:moveTo>
                    <a:pt x="859" y="85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3" name="Freeform 223"/>
            <p:cNvSpPr>
              <a:spLocks/>
            </p:cNvSpPr>
            <p:nvPr/>
          </p:nvSpPr>
          <p:spPr bwMode="auto">
            <a:xfrm>
              <a:off x="2646" y="1319"/>
              <a:ext cx="89" cy="89"/>
            </a:xfrm>
            <a:custGeom>
              <a:avLst/>
              <a:gdLst>
                <a:gd name="T0" fmla="*/ 708 w 708"/>
                <a:gd name="T1" fmla="*/ 708 h 708"/>
                <a:gd name="T2" fmla="*/ 0 w 708"/>
                <a:gd name="T3" fmla="*/ 0 h 708"/>
                <a:gd name="T4" fmla="*/ 1 w 708"/>
                <a:gd name="T5" fmla="*/ 0 h 708"/>
              </a:gdLst>
              <a:ahLst/>
              <a:cxnLst>
                <a:cxn ang="0">
                  <a:pos x="T0" y="T1"/>
                </a:cxn>
                <a:cxn ang="0">
                  <a:pos x="T2" y="T3"/>
                </a:cxn>
                <a:cxn ang="0">
                  <a:pos x="T4" y="T5"/>
                </a:cxn>
              </a:cxnLst>
              <a:rect l="0" t="0" r="r" b="b"/>
              <a:pathLst>
                <a:path w="708" h="708">
                  <a:moveTo>
                    <a:pt x="708" y="7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4" name="Freeform 224"/>
            <p:cNvSpPr>
              <a:spLocks/>
            </p:cNvSpPr>
            <p:nvPr/>
          </p:nvSpPr>
          <p:spPr bwMode="auto">
            <a:xfrm>
              <a:off x="2665" y="1317"/>
              <a:ext cx="70" cy="69"/>
            </a:xfrm>
            <a:custGeom>
              <a:avLst/>
              <a:gdLst>
                <a:gd name="T0" fmla="*/ 555 w 555"/>
                <a:gd name="T1" fmla="*/ 555 h 555"/>
                <a:gd name="T2" fmla="*/ 0 w 555"/>
                <a:gd name="T3" fmla="*/ 0 h 555"/>
                <a:gd name="T4" fmla="*/ 1 w 555"/>
                <a:gd name="T5" fmla="*/ 0 h 555"/>
              </a:gdLst>
              <a:ahLst/>
              <a:cxnLst>
                <a:cxn ang="0">
                  <a:pos x="T0" y="T1"/>
                </a:cxn>
                <a:cxn ang="0">
                  <a:pos x="T2" y="T3"/>
                </a:cxn>
                <a:cxn ang="0">
                  <a:pos x="T4" y="T5"/>
                </a:cxn>
              </a:cxnLst>
              <a:rect l="0" t="0" r="r" b="b"/>
              <a:pathLst>
                <a:path w="555" h="555">
                  <a:moveTo>
                    <a:pt x="555" y="5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5" name="Freeform 225"/>
            <p:cNvSpPr>
              <a:spLocks/>
            </p:cNvSpPr>
            <p:nvPr/>
          </p:nvSpPr>
          <p:spPr bwMode="auto">
            <a:xfrm>
              <a:off x="2685" y="1314"/>
              <a:ext cx="50" cy="50"/>
            </a:xfrm>
            <a:custGeom>
              <a:avLst/>
              <a:gdLst>
                <a:gd name="T0" fmla="*/ 399 w 399"/>
                <a:gd name="T1" fmla="*/ 399 h 399"/>
                <a:gd name="T2" fmla="*/ 0 w 399"/>
                <a:gd name="T3" fmla="*/ 0 h 399"/>
                <a:gd name="T4" fmla="*/ 1 w 399"/>
                <a:gd name="T5" fmla="*/ 0 h 399"/>
              </a:gdLst>
              <a:ahLst/>
              <a:cxnLst>
                <a:cxn ang="0">
                  <a:pos x="T0" y="T1"/>
                </a:cxn>
                <a:cxn ang="0">
                  <a:pos x="T2" y="T3"/>
                </a:cxn>
                <a:cxn ang="0">
                  <a:pos x="T4" y="T5"/>
                </a:cxn>
              </a:cxnLst>
              <a:rect l="0" t="0" r="r" b="b"/>
              <a:pathLst>
                <a:path w="399" h="399">
                  <a:moveTo>
                    <a:pt x="399" y="3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6" name="Freeform 226"/>
            <p:cNvSpPr>
              <a:spLocks/>
            </p:cNvSpPr>
            <p:nvPr/>
          </p:nvSpPr>
          <p:spPr bwMode="auto">
            <a:xfrm>
              <a:off x="2705" y="1312"/>
              <a:ext cx="30" cy="30"/>
            </a:xfrm>
            <a:custGeom>
              <a:avLst/>
              <a:gdLst>
                <a:gd name="T0" fmla="*/ 239 w 239"/>
                <a:gd name="T1" fmla="*/ 239 h 239"/>
                <a:gd name="T2" fmla="*/ 0 w 239"/>
                <a:gd name="T3" fmla="*/ 0 h 239"/>
                <a:gd name="T4" fmla="*/ 1 w 239"/>
                <a:gd name="T5" fmla="*/ 0 h 239"/>
              </a:gdLst>
              <a:ahLst/>
              <a:cxnLst>
                <a:cxn ang="0">
                  <a:pos x="T0" y="T1"/>
                </a:cxn>
                <a:cxn ang="0">
                  <a:pos x="T2" y="T3"/>
                </a:cxn>
                <a:cxn ang="0">
                  <a:pos x="T4" y="T5"/>
                </a:cxn>
              </a:cxnLst>
              <a:rect l="0" t="0" r="r" b="b"/>
              <a:pathLst>
                <a:path w="239" h="239">
                  <a:moveTo>
                    <a:pt x="239" y="23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7" name="Freeform 227"/>
            <p:cNvSpPr>
              <a:spLocks/>
            </p:cNvSpPr>
            <p:nvPr/>
          </p:nvSpPr>
          <p:spPr bwMode="auto">
            <a:xfrm>
              <a:off x="2725" y="1311"/>
              <a:ext cx="10" cy="9"/>
            </a:xfrm>
            <a:custGeom>
              <a:avLst/>
              <a:gdLst>
                <a:gd name="T0" fmla="*/ 75 w 75"/>
                <a:gd name="T1" fmla="*/ 74 h 74"/>
                <a:gd name="T2" fmla="*/ 0 w 75"/>
                <a:gd name="T3" fmla="*/ 0 h 74"/>
                <a:gd name="T4" fmla="*/ 1 w 75"/>
                <a:gd name="T5" fmla="*/ 0 h 74"/>
              </a:gdLst>
              <a:ahLst/>
              <a:cxnLst>
                <a:cxn ang="0">
                  <a:pos x="T0" y="T1"/>
                </a:cxn>
                <a:cxn ang="0">
                  <a:pos x="T2" y="T3"/>
                </a:cxn>
                <a:cxn ang="0">
                  <a:pos x="T4" y="T5"/>
                </a:cxn>
              </a:cxnLst>
              <a:rect l="0" t="0" r="r" b="b"/>
              <a:pathLst>
                <a:path w="75" h="74">
                  <a:moveTo>
                    <a:pt x="75" y="7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8" name="Freeform 228"/>
            <p:cNvSpPr>
              <a:spLocks/>
            </p:cNvSpPr>
            <p:nvPr/>
          </p:nvSpPr>
          <p:spPr bwMode="auto">
            <a:xfrm>
              <a:off x="1814" y="1650"/>
              <a:ext cx="12" cy="12"/>
            </a:xfrm>
            <a:custGeom>
              <a:avLst/>
              <a:gdLst>
                <a:gd name="T0" fmla="*/ 93 w 93"/>
                <a:gd name="T1" fmla="*/ 94 h 94"/>
                <a:gd name="T2" fmla="*/ 0 w 93"/>
                <a:gd name="T3" fmla="*/ 0 h 94"/>
                <a:gd name="T4" fmla="*/ 1 w 93"/>
                <a:gd name="T5" fmla="*/ 0 h 94"/>
              </a:gdLst>
              <a:ahLst/>
              <a:cxnLst>
                <a:cxn ang="0">
                  <a:pos x="T0" y="T1"/>
                </a:cxn>
                <a:cxn ang="0">
                  <a:pos x="T2" y="T3"/>
                </a:cxn>
                <a:cxn ang="0">
                  <a:pos x="T4" y="T5"/>
                </a:cxn>
              </a:cxnLst>
              <a:rect l="0" t="0" r="r" b="b"/>
              <a:pathLst>
                <a:path w="93" h="94">
                  <a:moveTo>
                    <a:pt x="93" y="9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29" name="Freeform 229"/>
            <p:cNvSpPr>
              <a:spLocks/>
            </p:cNvSpPr>
            <p:nvPr/>
          </p:nvSpPr>
          <p:spPr bwMode="auto">
            <a:xfrm>
              <a:off x="1814" y="1628"/>
              <a:ext cx="34" cy="34"/>
            </a:xfrm>
            <a:custGeom>
              <a:avLst/>
              <a:gdLst>
                <a:gd name="T0" fmla="*/ 269 w 269"/>
                <a:gd name="T1" fmla="*/ 269 h 269"/>
                <a:gd name="T2" fmla="*/ 0 w 269"/>
                <a:gd name="T3" fmla="*/ 0 h 269"/>
                <a:gd name="T4" fmla="*/ 1 w 269"/>
                <a:gd name="T5" fmla="*/ 0 h 269"/>
              </a:gdLst>
              <a:ahLst/>
              <a:cxnLst>
                <a:cxn ang="0">
                  <a:pos x="T0" y="T1"/>
                </a:cxn>
                <a:cxn ang="0">
                  <a:pos x="T2" y="T3"/>
                </a:cxn>
                <a:cxn ang="0">
                  <a:pos x="T4" y="T5"/>
                </a:cxn>
              </a:cxnLst>
              <a:rect l="0" t="0" r="r" b="b"/>
              <a:pathLst>
                <a:path w="269" h="269">
                  <a:moveTo>
                    <a:pt x="269" y="2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0" name="Freeform 230"/>
            <p:cNvSpPr>
              <a:spLocks/>
            </p:cNvSpPr>
            <p:nvPr/>
          </p:nvSpPr>
          <p:spPr bwMode="auto">
            <a:xfrm>
              <a:off x="1814" y="1607"/>
              <a:ext cx="56" cy="55"/>
            </a:xfrm>
            <a:custGeom>
              <a:avLst/>
              <a:gdLst>
                <a:gd name="T0" fmla="*/ 444 w 444"/>
                <a:gd name="T1" fmla="*/ 445 h 445"/>
                <a:gd name="T2" fmla="*/ 0 w 444"/>
                <a:gd name="T3" fmla="*/ 0 h 445"/>
                <a:gd name="T4" fmla="*/ 1 w 444"/>
                <a:gd name="T5" fmla="*/ 0 h 445"/>
              </a:gdLst>
              <a:ahLst/>
              <a:cxnLst>
                <a:cxn ang="0">
                  <a:pos x="T0" y="T1"/>
                </a:cxn>
                <a:cxn ang="0">
                  <a:pos x="T2" y="T3"/>
                </a:cxn>
                <a:cxn ang="0">
                  <a:pos x="T4" y="T5"/>
                </a:cxn>
              </a:cxnLst>
              <a:rect l="0" t="0" r="r" b="b"/>
              <a:pathLst>
                <a:path w="444" h="445">
                  <a:moveTo>
                    <a:pt x="444" y="4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1" name="Freeform 231"/>
            <p:cNvSpPr>
              <a:spLocks/>
            </p:cNvSpPr>
            <p:nvPr/>
          </p:nvSpPr>
          <p:spPr bwMode="auto">
            <a:xfrm>
              <a:off x="1814" y="1585"/>
              <a:ext cx="78" cy="77"/>
            </a:xfrm>
            <a:custGeom>
              <a:avLst/>
              <a:gdLst>
                <a:gd name="T0" fmla="*/ 620 w 620"/>
                <a:gd name="T1" fmla="*/ 621 h 621"/>
                <a:gd name="T2" fmla="*/ 0 w 620"/>
                <a:gd name="T3" fmla="*/ 0 h 621"/>
                <a:gd name="T4" fmla="*/ 1 w 620"/>
                <a:gd name="T5" fmla="*/ 0 h 621"/>
              </a:gdLst>
              <a:ahLst/>
              <a:cxnLst>
                <a:cxn ang="0">
                  <a:pos x="T0" y="T1"/>
                </a:cxn>
                <a:cxn ang="0">
                  <a:pos x="T2" y="T3"/>
                </a:cxn>
                <a:cxn ang="0">
                  <a:pos x="T4" y="T5"/>
                </a:cxn>
              </a:cxnLst>
              <a:rect l="0" t="0" r="r" b="b"/>
              <a:pathLst>
                <a:path w="620" h="621">
                  <a:moveTo>
                    <a:pt x="620" y="6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2" name="Freeform 232"/>
            <p:cNvSpPr>
              <a:spLocks/>
            </p:cNvSpPr>
            <p:nvPr/>
          </p:nvSpPr>
          <p:spPr bwMode="auto">
            <a:xfrm>
              <a:off x="1814" y="1563"/>
              <a:ext cx="99" cy="99"/>
            </a:xfrm>
            <a:custGeom>
              <a:avLst/>
              <a:gdLst>
                <a:gd name="T0" fmla="*/ 796 w 796"/>
                <a:gd name="T1" fmla="*/ 796 h 796"/>
                <a:gd name="T2" fmla="*/ 0 w 796"/>
                <a:gd name="T3" fmla="*/ 0 h 796"/>
                <a:gd name="T4" fmla="*/ 1 w 796"/>
                <a:gd name="T5" fmla="*/ 0 h 796"/>
              </a:gdLst>
              <a:ahLst/>
              <a:cxnLst>
                <a:cxn ang="0">
                  <a:pos x="T0" y="T1"/>
                </a:cxn>
                <a:cxn ang="0">
                  <a:pos x="T2" y="T3"/>
                </a:cxn>
                <a:cxn ang="0">
                  <a:pos x="T4" y="T5"/>
                </a:cxn>
              </a:cxnLst>
              <a:rect l="0" t="0" r="r" b="b"/>
              <a:pathLst>
                <a:path w="796" h="796">
                  <a:moveTo>
                    <a:pt x="796" y="7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3" name="Freeform 233"/>
            <p:cNvSpPr>
              <a:spLocks/>
            </p:cNvSpPr>
            <p:nvPr/>
          </p:nvSpPr>
          <p:spPr bwMode="auto">
            <a:xfrm>
              <a:off x="1814" y="1541"/>
              <a:ext cx="121" cy="121"/>
            </a:xfrm>
            <a:custGeom>
              <a:avLst/>
              <a:gdLst>
                <a:gd name="T0" fmla="*/ 970 w 970"/>
                <a:gd name="T1" fmla="*/ 972 h 972"/>
                <a:gd name="T2" fmla="*/ 0 w 970"/>
                <a:gd name="T3" fmla="*/ 0 h 972"/>
                <a:gd name="T4" fmla="*/ 1 w 970"/>
                <a:gd name="T5" fmla="*/ 0 h 972"/>
              </a:gdLst>
              <a:ahLst/>
              <a:cxnLst>
                <a:cxn ang="0">
                  <a:pos x="T0" y="T1"/>
                </a:cxn>
                <a:cxn ang="0">
                  <a:pos x="T2" y="T3"/>
                </a:cxn>
                <a:cxn ang="0">
                  <a:pos x="T4" y="T5"/>
                </a:cxn>
              </a:cxnLst>
              <a:rect l="0" t="0" r="r" b="b"/>
              <a:pathLst>
                <a:path w="970" h="972">
                  <a:moveTo>
                    <a:pt x="970" y="9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4" name="Freeform 234"/>
            <p:cNvSpPr>
              <a:spLocks/>
            </p:cNvSpPr>
            <p:nvPr/>
          </p:nvSpPr>
          <p:spPr bwMode="auto">
            <a:xfrm>
              <a:off x="1814" y="1519"/>
              <a:ext cx="143" cy="143"/>
            </a:xfrm>
            <a:custGeom>
              <a:avLst/>
              <a:gdLst>
                <a:gd name="T0" fmla="*/ 1146 w 1146"/>
                <a:gd name="T1" fmla="*/ 1148 h 1148"/>
                <a:gd name="T2" fmla="*/ 0 w 1146"/>
                <a:gd name="T3" fmla="*/ 0 h 1148"/>
                <a:gd name="T4" fmla="*/ 1 w 1146"/>
                <a:gd name="T5" fmla="*/ 0 h 1148"/>
              </a:gdLst>
              <a:ahLst/>
              <a:cxnLst>
                <a:cxn ang="0">
                  <a:pos x="T0" y="T1"/>
                </a:cxn>
                <a:cxn ang="0">
                  <a:pos x="T2" y="T3"/>
                </a:cxn>
                <a:cxn ang="0">
                  <a:pos x="T4" y="T5"/>
                </a:cxn>
              </a:cxnLst>
              <a:rect l="0" t="0" r="r" b="b"/>
              <a:pathLst>
                <a:path w="1146" h="1148">
                  <a:moveTo>
                    <a:pt x="1146" y="114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5" name="Freeform 235"/>
            <p:cNvSpPr>
              <a:spLocks/>
            </p:cNvSpPr>
            <p:nvPr/>
          </p:nvSpPr>
          <p:spPr bwMode="auto">
            <a:xfrm>
              <a:off x="1814" y="1497"/>
              <a:ext cx="156" cy="155"/>
            </a:xfrm>
            <a:custGeom>
              <a:avLst/>
              <a:gdLst>
                <a:gd name="T0" fmla="*/ 1245 w 1245"/>
                <a:gd name="T1" fmla="*/ 1246 h 1246"/>
                <a:gd name="T2" fmla="*/ 0 w 1245"/>
                <a:gd name="T3" fmla="*/ 0 h 1246"/>
                <a:gd name="T4" fmla="*/ 1 w 1245"/>
                <a:gd name="T5" fmla="*/ 0 h 1246"/>
              </a:gdLst>
              <a:ahLst/>
              <a:cxnLst>
                <a:cxn ang="0">
                  <a:pos x="T0" y="T1"/>
                </a:cxn>
                <a:cxn ang="0">
                  <a:pos x="T2" y="T3"/>
                </a:cxn>
                <a:cxn ang="0">
                  <a:pos x="T4" y="T5"/>
                </a:cxn>
              </a:cxnLst>
              <a:rect l="0" t="0" r="r" b="b"/>
              <a:pathLst>
                <a:path w="1245" h="1246">
                  <a:moveTo>
                    <a:pt x="1245" y="12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6" name="Freeform 236"/>
            <p:cNvSpPr>
              <a:spLocks/>
            </p:cNvSpPr>
            <p:nvPr/>
          </p:nvSpPr>
          <p:spPr bwMode="auto">
            <a:xfrm>
              <a:off x="1814" y="1475"/>
              <a:ext cx="156" cy="156"/>
            </a:xfrm>
            <a:custGeom>
              <a:avLst/>
              <a:gdLst>
                <a:gd name="T0" fmla="*/ 1245 w 1245"/>
                <a:gd name="T1" fmla="*/ 1246 h 1246"/>
                <a:gd name="T2" fmla="*/ 0 w 1245"/>
                <a:gd name="T3" fmla="*/ 0 h 1246"/>
                <a:gd name="T4" fmla="*/ 1 w 1245"/>
                <a:gd name="T5" fmla="*/ 0 h 1246"/>
              </a:gdLst>
              <a:ahLst/>
              <a:cxnLst>
                <a:cxn ang="0">
                  <a:pos x="T0" y="T1"/>
                </a:cxn>
                <a:cxn ang="0">
                  <a:pos x="T2" y="T3"/>
                </a:cxn>
                <a:cxn ang="0">
                  <a:pos x="T4" y="T5"/>
                </a:cxn>
              </a:cxnLst>
              <a:rect l="0" t="0" r="r" b="b"/>
              <a:pathLst>
                <a:path w="1245" h="1246">
                  <a:moveTo>
                    <a:pt x="1245" y="12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7" name="Freeform 237"/>
            <p:cNvSpPr>
              <a:spLocks/>
            </p:cNvSpPr>
            <p:nvPr/>
          </p:nvSpPr>
          <p:spPr bwMode="auto">
            <a:xfrm>
              <a:off x="1818" y="1457"/>
              <a:ext cx="152" cy="152"/>
            </a:xfrm>
            <a:custGeom>
              <a:avLst/>
              <a:gdLst>
                <a:gd name="T0" fmla="*/ 1214 w 1214"/>
                <a:gd name="T1" fmla="*/ 1215 h 1215"/>
                <a:gd name="T2" fmla="*/ 0 w 1214"/>
                <a:gd name="T3" fmla="*/ 0 h 1215"/>
                <a:gd name="T4" fmla="*/ 1 w 1214"/>
                <a:gd name="T5" fmla="*/ 0 h 1215"/>
              </a:gdLst>
              <a:ahLst/>
              <a:cxnLst>
                <a:cxn ang="0">
                  <a:pos x="T0" y="T1"/>
                </a:cxn>
                <a:cxn ang="0">
                  <a:pos x="T2" y="T3"/>
                </a:cxn>
                <a:cxn ang="0">
                  <a:pos x="T4" y="T5"/>
                </a:cxn>
              </a:cxnLst>
              <a:rect l="0" t="0" r="r" b="b"/>
              <a:pathLst>
                <a:path w="1214" h="1215">
                  <a:moveTo>
                    <a:pt x="1214" y="121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8" name="Freeform 238"/>
            <p:cNvSpPr>
              <a:spLocks/>
            </p:cNvSpPr>
            <p:nvPr/>
          </p:nvSpPr>
          <p:spPr bwMode="auto">
            <a:xfrm>
              <a:off x="1840" y="1457"/>
              <a:ext cx="130" cy="130"/>
            </a:xfrm>
            <a:custGeom>
              <a:avLst/>
              <a:gdLst>
                <a:gd name="T0" fmla="*/ 1040 w 1040"/>
                <a:gd name="T1" fmla="*/ 1040 h 1040"/>
                <a:gd name="T2" fmla="*/ 0 w 1040"/>
                <a:gd name="T3" fmla="*/ 0 h 1040"/>
                <a:gd name="T4" fmla="*/ 2 w 1040"/>
                <a:gd name="T5" fmla="*/ 0 h 1040"/>
              </a:gdLst>
              <a:ahLst/>
              <a:cxnLst>
                <a:cxn ang="0">
                  <a:pos x="T0" y="T1"/>
                </a:cxn>
                <a:cxn ang="0">
                  <a:pos x="T2" y="T3"/>
                </a:cxn>
                <a:cxn ang="0">
                  <a:pos x="T4" y="T5"/>
                </a:cxn>
              </a:cxnLst>
              <a:rect l="0" t="0" r="r" b="b"/>
              <a:pathLst>
                <a:path w="1040" h="1040">
                  <a:moveTo>
                    <a:pt x="1040" y="104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39" name="Freeform 239"/>
            <p:cNvSpPr>
              <a:spLocks/>
            </p:cNvSpPr>
            <p:nvPr/>
          </p:nvSpPr>
          <p:spPr bwMode="auto">
            <a:xfrm>
              <a:off x="1862" y="1457"/>
              <a:ext cx="108" cy="108"/>
            </a:xfrm>
            <a:custGeom>
              <a:avLst/>
              <a:gdLst>
                <a:gd name="T0" fmla="*/ 864 w 864"/>
                <a:gd name="T1" fmla="*/ 864 h 864"/>
                <a:gd name="T2" fmla="*/ 0 w 864"/>
                <a:gd name="T3" fmla="*/ 0 h 864"/>
                <a:gd name="T4" fmla="*/ 1 w 864"/>
                <a:gd name="T5" fmla="*/ 0 h 864"/>
              </a:gdLst>
              <a:ahLst/>
              <a:cxnLst>
                <a:cxn ang="0">
                  <a:pos x="T0" y="T1"/>
                </a:cxn>
                <a:cxn ang="0">
                  <a:pos x="T2" y="T3"/>
                </a:cxn>
                <a:cxn ang="0">
                  <a:pos x="T4" y="T5"/>
                </a:cxn>
              </a:cxnLst>
              <a:rect l="0" t="0" r="r" b="b"/>
              <a:pathLst>
                <a:path w="864" h="864">
                  <a:moveTo>
                    <a:pt x="864" y="86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0" name="Freeform 240"/>
            <p:cNvSpPr>
              <a:spLocks/>
            </p:cNvSpPr>
            <p:nvPr/>
          </p:nvSpPr>
          <p:spPr bwMode="auto">
            <a:xfrm>
              <a:off x="1884" y="1457"/>
              <a:ext cx="86" cy="86"/>
            </a:xfrm>
            <a:custGeom>
              <a:avLst/>
              <a:gdLst>
                <a:gd name="T0" fmla="*/ 688 w 688"/>
                <a:gd name="T1" fmla="*/ 688 h 688"/>
                <a:gd name="T2" fmla="*/ 0 w 688"/>
                <a:gd name="T3" fmla="*/ 0 h 688"/>
                <a:gd name="T4" fmla="*/ 1 w 688"/>
                <a:gd name="T5" fmla="*/ 0 h 688"/>
              </a:gdLst>
              <a:ahLst/>
              <a:cxnLst>
                <a:cxn ang="0">
                  <a:pos x="T0" y="T1"/>
                </a:cxn>
                <a:cxn ang="0">
                  <a:pos x="T2" y="T3"/>
                </a:cxn>
                <a:cxn ang="0">
                  <a:pos x="T4" y="T5"/>
                </a:cxn>
              </a:cxnLst>
              <a:rect l="0" t="0" r="r" b="b"/>
              <a:pathLst>
                <a:path w="688" h="688">
                  <a:moveTo>
                    <a:pt x="688" y="68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1" name="Freeform 241"/>
            <p:cNvSpPr>
              <a:spLocks/>
            </p:cNvSpPr>
            <p:nvPr/>
          </p:nvSpPr>
          <p:spPr bwMode="auto">
            <a:xfrm>
              <a:off x="1906" y="1457"/>
              <a:ext cx="64" cy="64"/>
            </a:xfrm>
            <a:custGeom>
              <a:avLst/>
              <a:gdLst>
                <a:gd name="T0" fmla="*/ 513 w 513"/>
                <a:gd name="T1" fmla="*/ 513 h 513"/>
                <a:gd name="T2" fmla="*/ 0 w 513"/>
                <a:gd name="T3" fmla="*/ 0 h 513"/>
                <a:gd name="T4" fmla="*/ 1 w 513"/>
                <a:gd name="T5" fmla="*/ 0 h 513"/>
              </a:gdLst>
              <a:ahLst/>
              <a:cxnLst>
                <a:cxn ang="0">
                  <a:pos x="T0" y="T1"/>
                </a:cxn>
                <a:cxn ang="0">
                  <a:pos x="T2" y="T3"/>
                </a:cxn>
                <a:cxn ang="0">
                  <a:pos x="T4" y="T5"/>
                </a:cxn>
              </a:cxnLst>
              <a:rect l="0" t="0" r="r" b="b"/>
              <a:pathLst>
                <a:path w="513" h="513">
                  <a:moveTo>
                    <a:pt x="513" y="5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2" name="Freeform 242"/>
            <p:cNvSpPr>
              <a:spLocks/>
            </p:cNvSpPr>
            <p:nvPr/>
          </p:nvSpPr>
          <p:spPr bwMode="auto">
            <a:xfrm>
              <a:off x="1928" y="1457"/>
              <a:ext cx="42" cy="42"/>
            </a:xfrm>
            <a:custGeom>
              <a:avLst/>
              <a:gdLst>
                <a:gd name="T0" fmla="*/ 337 w 337"/>
                <a:gd name="T1" fmla="*/ 337 h 337"/>
                <a:gd name="T2" fmla="*/ 0 w 337"/>
                <a:gd name="T3" fmla="*/ 0 h 337"/>
                <a:gd name="T4" fmla="*/ 1 w 337"/>
                <a:gd name="T5" fmla="*/ 0 h 337"/>
              </a:gdLst>
              <a:ahLst/>
              <a:cxnLst>
                <a:cxn ang="0">
                  <a:pos x="T0" y="T1"/>
                </a:cxn>
                <a:cxn ang="0">
                  <a:pos x="T2" y="T3"/>
                </a:cxn>
                <a:cxn ang="0">
                  <a:pos x="T4" y="T5"/>
                </a:cxn>
              </a:cxnLst>
              <a:rect l="0" t="0" r="r" b="b"/>
              <a:pathLst>
                <a:path w="337" h="337">
                  <a:moveTo>
                    <a:pt x="337" y="3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3" name="Freeform 243"/>
            <p:cNvSpPr>
              <a:spLocks/>
            </p:cNvSpPr>
            <p:nvPr/>
          </p:nvSpPr>
          <p:spPr bwMode="auto">
            <a:xfrm>
              <a:off x="1949" y="1457"/>
              <a:ext cx="21" cy="20"/>
            </a:xfrm>
            <a:custGeom>
              <a:avLst/>
              <a:gdLst>
                <a:gd name="T0" fmla="*/ 161 w 161"/>
                <a:gd name="T1" fmla="*/ 162 h 162"/>
                <a:gd name="T2" fmla="*/ 0 w 161"/>
                <a:gd name="T3" fmla="*/ 0 h 162"/>
                <a:gd name="T4" fmla="*/ 1 w 161"/>
                <a:gd name="T5" fmla="*/ 0 h 162"/>
              </a:gdLst>
              <a:ahLst/>
              <a:cxnLst>
                <a:cxn ang="0">
                  <a:pos x="T0" y="T1"/>
                </a:cxn>
                <a:cxn ang="0">
                  <a:pos x="T2" y="T3"/>
                </a:cxn>
                <a:cxn ang="0">
                  <a:pos x="T4" y="T5"/>
                </a:cxn>
              </a:cxnLst>
              <a:rect l="0" t="0" r="r" b="b"/>
              <a:pathLst>
                <a:path w="161" h="162">
                  <a:moveTo>
                    <a:pt x="161" y="16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4" name="Freeform 244"/>
            <p:cNvSpPr>
              <a:spLocks/>
            </p:cNvSpPr>
            <p:nvPr/>
          </p:nvSpPr>
          <p:spPr bwMode="auto">
            <a:xfrm>
              <a:off x="1814" y="1650"/>
              <a:ext cx="12" cy="12"/>
            </a:xfrm>
            <a:custGeom>
              <a:avLst/>
              <a:gdLst>
                <a:gd name="T0" fmla="*/ 93 w 93"/>
                <a:gd name="T1" fmla="*/ 94 h 94"/>
                <a:gd name="T2" fmla="*/ 0 w 93"/>
                <a:gd name="T3" fmla="*/ 0 h 94"/>
                <a:gd name="T4" fmla="*/ 1 w 93"/>
                <a:gd name="T5" fmla="*/ 0 h 94"/>
              </a:gdLst>
              <a:ahLst/>
              <a:cxnLst>
                <a:cxn ang="0">
                  <a:pos x="T0" y="T1"/>
                </a:cxn>
                <a:cxn ang="0">
                  <a:pos x="T2" y="T3"/>
                </a:cxn>
                <a:cxn ang="0">
                  <a:pos x="T4" y="T5"/>
                </a:cxn>
              </a:cxnLst>
              <a:rect l="0" t="0" r="r" b="b"/>
              <a:pathLst>
                <a:path w="93" h="94">
                  <a:moveTo>
                    <a:pt x="93" y="9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5" name="Freeform 245"/>
            <p:cNvSpPr>
              <a:spLocks/>
            </p:cNvSpPr>
            <p:nvPr/>
          </p:nvSpPr>
          <p:spPr bwMode="auto">
            <a:xfrm>
              <a:off x="1814" y="1628"/>
              <a:ext cx="34" cy="34"/>
            </a:xfrm>
            <a:custGeom>
              <a:avLst/>
              <a:gdLst>
                <a:gd name="T0" fmla="*/ 269 w 269"/>
                <a:gd name="T1" fmla="*/ 269 h 269"/>
                <a:gd name="T2" fmla="*/ 0 w 269"/>
                <a:gd name="T3" fmla="*/ 0 h 269"/>
                <a:gd name="T4" fmla="*/ 1 w 269"/>
                <a:gd name="T5" fmla="*/ 0 h 269"/>
              </a:gdLst>
              <a:ahLst/>
              <a:cxnLst>
                <a:cxn ang="0">
                  <a:pos x="T0" y="T1"/>
                </a:cxn>
                <a:cxn ang="0">
                  <a:pos x="T2" y="T3"/>
                </a:cxn>
                <a:cxn ang="0">
                  <a:pos x="T4" y="T5"/>
                </a:cxn>
              </a:cxnLst>
              <a:rect l="0" t="0" r="r" b="b"/>
              <a:pathLst>
                <a:path w="269" h="269">
                  <a:moveTo>
                    <a:pt x="269" y="2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6" name="Freeform 246"/>
            <p:cNvSpPr>
              <a:spLocks/>
            </p:cNvSpPr>
            <p:nvPr/>
          </p:nvSpPr>
          <p:spPr bwMode="auto">
            <a:xfrm>
              <a:off x="1814" y="1607"/>
              <a:ext cx="56" cy="55"/>
            </a:xfrm>
            <a:custGeom>
              <a:avLst/>
              <a:gdLst>
                <a:gd name="T0" fmla="*/ 444 w 444"/>
                <a:gd name="T1" fmla="*/ 445 h 445"/>
                <a:gd name="T2" fmla="*/ 0 w 444"/>
                <a:gd name="T3" fmla="*/ 0 h 445"/>
                <a:gd name="T4" fmla="*/ 1 w 444"/>
                <a:gd name="T5" fmla="*/ 0 h 445"/>
              </a:gdLst>
              <a:ahLst/>
              <a:cxnLst>
                <a:cxn ang="0">
                  <a:pos x="T0" y="T1"/>
                </a:cxn>
                <a:cxn ang="0">
                  <a:pos x="T2" y="T3"/>
                </a:cxn>
                <a:cxn ang="0">
                  <a:pos x="T4" y="T5"/>
                </a:cxn>
              </a:cxnLst>
              <a:rect l="0" t="0" r="r" b="b"/>
              <a:pathLst>
                <a:path w="444" h="445">
                  <a:moveTo>
                    <a:pt x="444" y="4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7" name="Freeform 247"/>
            <p:cNvSpPr>
              <a:spLocks/>
            </p:cNvSpPr>
            <p:nvPr/>
          </p:nvSpPr>
          <p:spPr bwMode="auto">
            <a:xfrm>
              <a:off x="1814" y="1585"/>
              <a:ext cx="78" cy="77"/>
            </a:xfrm>
            <a:custGeom>
              <a:avLst/>
              <a:gdLst>
                <a:gd name="T0" fmla="*/ 620 w 620"/>
                <a:gd name="T1" fmla="*/ 621 h 621"/>
                <a:gd name="T2" fmla="*/ 0 w 620"/>
                <a:gd name="T3" fmla="*/ 0 h 621"/>
                <a:gd name="T4" fmla="*/ 1 w 620"/>
                <a:gd name="T5" fmla="*/ 0 h 621"/>
              </a:gdLst>
              <a:ahLst/>
              <a:cxnLst>
                <a:cxn ang="0">
                  <a:pos x="T0" y="T1"/>
                </a:cxn>
                <a:cxn ang="0">
                  <a:pos x="T2" y="T3"/>
                </a:cxn>
                <a:cxn ang="0">
                  <a:pos x="T4" y="T5"/>
                </a:cxn>
              </a:cxnLst>
              <a:rect l="0" t="0" r="r" b="b"/>
              <a:pathLst>
                <a:path w="620" h="621">
                  <a:moveTo>
                    <a:pt x="620" y="6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8" name="Freeform 248"/>
            <p:cNvSpPr>
              <a:spLocks/>
            </p:cNvSpPr>
            <p:nvPr/>
          </p:nvSpPr>
          <p:spPr bwMode="auto">
            <a:xfrm>
              <a:off x="1814" y="1563"/>
              <a:ext cx="99" cy="99"/>
            </a:xfrm>
            <a:custGeom>
              <a:avLst/>
              <a:gdLst>
                <a:gd name="T0" fmla="*/ 796 w 796"/>
                <a:gd name="T1" fmla="*/ 796 h 796"/>
                <a:gd name="T2" fmla="*/ 0 w 796"/>
                <a:gd name="T3" fmla="*/ 0 h 796"/>
                <a:gd name="T4" fmla="*/ 1 w 796"/>
                <a:gd name="T5" fmla="*/ 0 h 796"/>
              </a:gdLst>
              <a:ahLst/>
              <a:cxnLst>
                <a:cxn ang="0">
                  <a:pos x="T0" y="T1"/>
                </a:cxn>
                <a:cxn ang="0">
                  <a:pos x="T2" y="T3"/>
                </a:cxn>
                <a:cxn ang="0">
                  <a:pos x="T4" y="T5"/>
                </a:cxn>
              </a:cxnLst>
              <a:rect l="0" t="0" r="r" b="b"/>
              <a:pathLst>
                <a:path w="796" h="796">
                  <a:moveTo>
                    <a:pt x="796" y="7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49" name="Freeform 249"/>
            <p:cNvSpPr>
              <a:spLocks/>
            </p:cNvSpPr>
            <p:nvPr/>
          </p:nvSpPr>
          <p:spPr bwMode="auto">
            <a:xfrm>
              <a:off x="1814" y="1541"/>
              <a:ext cx="121" cy="121"/>
            </a:xfrm>
            <a:custGeom>
              <a:avLst/>
              <a:gdLst>
                <a:gd name="T0" fmla="*/ 970 w 970"/>
                <a:gd name="T1" fmla="*/ 972 h 972"/>
                <a:gd name="T2" fmla="*/ 0 w 970"/>
                <a:gd name="T3" fmla="*/ 0 h 972"/>
                <a:gd name="T4" fmla="*/ 1 w 970"/>
                <a:gd name="T5" fmla="*/ 0 h 972"/>
              </a:gdLst>
              <a:ahLst/>
              <a:cxnLst>
                <a:cxn ang="0">
                  <a:pos x="T0" y="T1"/>
                </a:cxn>
                <a:cxn ang="0">
                  <a:pos x="T2" y="T3"/>
                </a:cxn>
                <a:cxn ang="0">
                  <a:pos x="T4" y="T5"/>
                </a:cxn>
              </a:cxnLst>
              <a:rect l="0" t="0" r="r" b="b"/>
              <a:pathLst>
                <a:path w="970" h="972">
                  <a:moveTo>
                    <a:pt x="970" y="9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0" name="Freeform 250"/>
            <p:cNvSpPr>
              <a:spLocks/>
            </p:cNvSpPr>
            <p:nvPr/>
          </p:nvSpPr>
          <p:spPr bwMode="auto">
            <a:xfrm>
              <a:off x="1814" y="1519"/>
              <a:ext cx="143" cy="143"/>
            </a:xfrm>
            <a:custGeom>
              <a:avLst/>
              <a:gdLst>
                <a:gd name="T0" fmla="*/ 1146 w 1146"/>
                <a:gd name="T1" fmla="*/ 1148 h 1148"/>
                <a:gd name="T2" fmla="*/ 0 w 1146"/>
                <a:gd name="T3" fmla="*/ 0 h 1148"/>
                <a:gd name="T4" fmla="*/ 1 w 1146"/>
                <a:gd name="T5" fmla="*/ 0 h 1148"/>
              </a:gdLst>
              <a:ahLst/>
              <a:cxnLst>
                <a:cxn ang="0">
                  <a:pos x="T0" y="T1"/>
                </a:cxn>
                <a:cxn ang="0">
                  <a:pos x="T2" y="T3"/>
                </a:cxn>
                <a:cxn ang="0">
                  <a:pos x="T4" y="T5"/>
                </a:cxn>
              </a:cxnLst>
              <a:rect l="0" t="0" r="r" b="b"/>
              <a:pathLst>
                <a:path w="1146" h="1148">
                  <a:moveTo>
                    <a:pt x="1146" y="114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1" name="Freeform 251"/>
            <p:cNvSpPr>
              <a:spLocks/>
            </p:cNvSpPr>
            <p:nvPr/>
          </p:nvSpPr>
          <p:spPr bwMode="auto">
            <a:xfrm>
              <a:off x="1814" y="1497"/>
              <a:ext cx="156" cy="155"/>
            </a:xfrm>
            <a:custGeom>
              <a:avLst/>
              <a:gdLst>
                <a:gd name="T0" fmla="*/ 1245 w 1245"/>
                <a:gd name="T1" fmla="*/ 1246 h 1246"/>
                <a:gd name="T2" fmla="*/ 0 w 1245"/>
                <a:gd name="T3" fmla="*/ 0 h 1246"/>
                <a:gd name="T4" fmla="*/ 1 w 1245"/>
                <a:gd name="T5" fmla="*/ 0 h 1246"/>
              </a:gdLst>
              <a:ahLst/>
              <a:cxnLst>
                <a:cxn ang="0">
                  <a:pos x="T0" y="T1"/>
                </a:cxn>
                <a:cxn ang="0">
                  <a:pos x="T2" y="T3"/>
                </a:cxn>
                <a:cxn ang="0">
                  <a:pos x="T4" y="T5"/>
                </a:cxn>
              </a:cxnLst>
              <a:rect l="0" t="0" r="r" b="b"/>
              <a:pathLst>
                <a:path w="1245" h="1246">
                  <a:moveTo>
                    <a:pt x="1245" y="12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2" name="Freeform 252"/>
            <p:cNvSpPr>
              <a:spLocks/>
            </p:cNvSpPr>
            <p:nvPr/>
          </p:nvSpPr>
          <p:spPr bwMode="auto">
            <a:xfrm>
              <a:off x="1814" y="1475"/>
              <a:ext cx="156" cy="156"/>
            </a:xfrm>
            <a:custGeom>
              <a:avLst/>
              <a:gdLst>
                <a:gd name="T0" fmla="*/ 1245 w 1245"/>
                <a:gd name="T1" fmla="*/ 1246 h 1246"/>
                <a:gd name="T2" fmla="*/ 0 w 1245"/>
                <a:gd name="T3" fmla="*/ 0 h 1246"/>
                <a:gd name="T4" fmla="*/ 1 w 1245"/>
                <a:gd name="T5" fmla="*/ 0 h 1246"/>
              </a:gdLst>
              <a:ahLst/>
              <a:cxnLst>
                <a:cxn ang="0">
                  <a:pos x="T0" y="T1"/>
                </a:cxn>
                <a:cxn ang="0">
                  <a:pos x="T2" y="T3"/>
                </a:cxn>
                <a:cxn ang="0">
                  <a:pos x="T4" y="T5"/>
                </a:cxn>
              </a:cxnLst>
              <a:rect l="0" t="0" r="r" b="b"/>
              <a:pathLst>
                <a:path w="1245" h="1246">
                  <a:moveTo>
                    <a:pt x="1245" y="12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3" name="Freeform 253"/>
            <p:cNvSpPr>
              <a:spLocks/>
            </p:cNvSpPr>
            <p:nvPr/>
          </p:nvSpPr>
          <p:spPr bwMode="auto">
            <a:xfrm>
              <a:off x="1818" y="1457"/>
              <a:ext cx="152" cy="152"/>
            </a:xfrm>
            <a:custGeom>
              <a:avLst/>
              <a:gdLst>
                <a:gd name="T0" fmla="*/ 1214 w 1214"/>
                <a:gd name="T1" fmla="*/ 1215 h 1215"/>
                <a:gd name="T2" fmla="*/ 0 w 1214"/>
                <a:gd name="T3" fmla="*/ 0 h 1215"/>
                <a:gd name="T4" fmla="*/ 1 w 1214"/>
                <a:gd name="T5" fmla="*/ 0 h 1215"/>
              </a:gdLst>
              <a:ahLst/>
              <a:cxnLst>
                <a:cxn ang="0">
                  <a:pos x="T0" y="T1"/>
                </a:cxn>
                <a:cxn ang="0">
                  <a:pos x="T2" y="T3"/>
                </a:cxn>
                <a:cxn ang="0">
                  <a:pos x="T4" y="T5"/>
                </a:cxn>
              </a:cxnLst>
              <a:rect l="0" t="0" r="r" b="b"/>
              <a:pathLst>
                <a:path w="1214" h="1215">
                  <a:moveTo>
                    <a:pt x="1214" y="121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4" name="Freeform 254"/>
            <p:cNvSpPr>
              <a:spLocks/>
            </p:cNvSpPr>
            <p:nvPr/>
          </p:nvSpPr>
          <p:spPr bwMode="auto">
            <a:xfrm>
              <a:off x="1840" y="1457"/>
              <a:ext cx="130" cy="130"/>
            </a:xfrm>
            <a:custGeom>
              <a:avLst/>
              <a:gdLst>
                <a:gd name="T0" fmla="*/ 1040 w 1040"/>
                <a:gd name="T1" fmla="*/ 1040 h 1040"/>
                <a:gd name="T2" fmla="*/ 0 w 1040"/>
                <a:gd name="T3" fmla="*/ 0 h 1040"/>
                <a:gd name="T4" fmla="*/ 2 w 1040"/>
                <a:gd name="T5" fmla="*/ 0 h 1040"/>
              </a:gdLst>
              <a:ahLst/>
              <a:cxnLst>
                <a:cxn ang="0">
                  <a:pos x="T0" y="T1"/>
                </a:cxn>
                <a:cxn ang="0">
                  <a:pos x="T2" y="T3"/>
                </a:cxn>
                <a:cxn ang="0">
                  <a:pos x="T4" y="T5"/>
                </a:cxn>
              </a:cxnLst>
              <a:rect l="0" t="0" r="r" b="b"/>
              <a:pathLst>
                <a:path w="1040" h="1040">
                  <a:moveTo>
                    <a:pt x="1040" y="104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5" name="Freeform 255"/>
            <p:cNvSpPr>
              <a:spLocks/>
            </p:cNvSpPr>
            <p:nvPr/>
          </p:nvSpPr>
          <p:spPr bwMode="auto">
            <a:xfrm>
              <a:off x="1862" y="1457"/>
              <a:ext cx="108" cy="108"/>
            </a:xfrm>
            <a:custGeom>
              <a:avLst/>
              <a:gdLst>
                <a:gd name="T0" fmla="*/ 864 w 864"/>
                <a:gd name="T1" fmla="*/ 864 h 864"/>
                <a:gd name="T2" fmla="*/ 0 w 864"/>
                <a:gd name="T3" fmla="*/ 0 h 864"/>
                <a:gd name="T4" fmla="*/ 1 w 864"/>
                <a:gd name="T5" fmla="*/ 0 h 864"/>
              </a:gdLst>
              <a:ahLst/>
              <a:cxnLst>
                <a:cxn ang="0">
                  <a:pos x="T0" y="T1"/>
                </a:cxn>
                <a:cxn ang="0">
                  <a:pos x="T2" y="T3"/>
                </a:cxn>
                <a:cxn ang="0">
                  <a:pos x="T4" y="T5"/>
                </a:cxn>
              </a:cxnLst>
              <a:rect l="0" t="0" r="r" b="b"/>
              <a:pathLst>
                <a:path w="864" h="864">
                  <a:moveTo>
                    <a:pt x="864" y="86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6" name="Freeform 256"/>
            <p:cNvSpPr>
              <a:spLocks/>
            </p:cNvSpPr>
            <p:nvPr/>
          </p:nvSpPr>
          <p:spPr bwMode="auto">
            <a:xfrm>
              <a:off x="1884" y="1457"/>
              <a:ext cx="86" cy="86"/>
            </a:xfrm>
            <a:custGeom>
              <a:avLst/>
              <a:gdLst>
                <a:gd name="T0" fmla="*/ 688 w 688"/>
                <a:gd name="T1" fmla="*/ 688 h 688"/>
                <a:gd name="T2" fmla="*/ 0 w 688"/>
                <a:gd name="T3" fmla="*/ 0 h 688"/>
                <a:gd name="T4" fmla="*/ 1 w 688"/>
                <a:gd name="T5" fmla="*/ 0 h 688"/>
              </a:gdLst>
              <a:ahLst/>
              <a:cxnLst>
                <a:cxn ang="0">
                  <a:pos x="T0" y="T1"/>
                </a:cxn>
                <a:cxn ang="0">
                  <a:pos x="T2" y="T3"/>
                </a:cxn>
                <a:cxn ang="0">
                  <a:pos x="T4" y="T5"/>
                </a:cxn>
              </a:cxnLst>
              <a:rect l="0" t="0" r="r" b="b"/>
              <a:pathLst>
                <a:path w="688" h="688">
                  <a:moveTo>
                    <a:pt x="688" y="68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7" name="Freeform 257"/>
            <p:cNvSpPr>
              <a:spLocks/>
            </p:cNvSpPr>
            <p:nvPr/>
          </p:nvSpPr>
          <p:spPr bwMode="auto">
            <a:xfrm>
              <a:off x="1906" y="1457"/>
              <a:ext cx="64" cy="64"/>
            </a:xfrm>
            <a:custGeom>
              <a:avLst/>
              <a:gdLst>
                <a:gd name="T0" fmla="*/ 513 w 513"/>
                <a:gd name="T1" fmla="*/ 513 h 513"/>
                <a:gd name="T2" fmla="*/ 0 w 513"/>
                <a:gd name="T3" fmla="*/ 0 h 513"/>
                <a:gd name="T4" fmla="*/ 1 w 513"/>
                <a:gd name="T5" fmla="*/ 0 h 513"/>
              </a:gdLst>
              <a:ahLst/>
              <a:cxnLst>
                <a:cxn ang="0">
                  <a:pos x="T0" y="T1"/>
                </a:cxn>
                <a:cxn ang="0">
                  <a:pos x="T2" y="T3"/>
                </a:cxn>
                <a:cxn ang="0">
                  <a:pos x="T4" y="T5"/>
                </a:cxn>
              </a:cxnLst>
              <a:rect l="0" t="0" r="r" b="b"/>
              <a:pathLst>
                <a:path w="513" h="513">
                  <a:moveTo>
                    <a:pt x="513" y="5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8" name="Freeform 258"/>
            <p:cNvSpPr>
              <a:spLocks/>
            </p:cNvSpPr>
            <p:nvPr/>
          </p:nvSpPr>
          <p:spPr bwMode="auto">
            <a:xfrm>
              <a:off x="1928" y="1457"/>
              <a:ext cx="42" cy="42"/>
            </a:xfrm>
            <a:custGeom>
              <a:avLst/>
              <a:gdLst>
                <a:gd name="T0" fmla="*/ 337 w 337"/>
                <a:gd name="T1" fmla="*/ 337 h 337"/>
                <a:gd name="T2" fmla="*/ 0 w 337"/>
                <a:gd name="T3" fmla="*/ 0 h 337"/>
                <a:gd name="T4" fmla="*/ 1 w 337"/>
                <a:gd name="T5" fmla="*/ 0 h 337"/>
              </a:gdLst>
              <a:ahLst/>
              <a:cxnLst>
                <a:cxn ang="0">
                  <a:pos x="T0" y="T1"/>
                </a:cxn>
                <a:cxn ang="0">
                  <a:pos x="T2" y="T3"/>
                </a:cxn>
                <a:cxn ang="0">
                  <a:pos x="T4" y="T5"/>
                </a:cxn>
              </a:cxnLst>
              <a:rect l="0" t="0" r="r" b="b"/>
              <a:pathLst>
                <a:path w="337" h="337">
                  <a:moveTo>
                    <a:pt x="337" y="3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59" name="Freeform 259"/>
            <p:cNvSpPr>
              <a:spLocks/>
            </p:cNvSpPr>
            <p:nvPr/>
          </p:nvSpPr>
          <p:spPr bwMode="auto">
            <a:xfrm>
              <a:off x="1949" y="1457"/>
              <a:ext cx="21" cy="20"/>
            </a:xfrm>
            <a:custGeom>
              <a:avLst/>
              <a:gdLst>
                <a:gd name="T0" fmla="*/ 161 w 161"/>
                <a:gd name="T1" fmla="*/ 162 h 162"/>
                <a:gd name="T2" fmla="*/ 0 w 161"/>
                <a:gd name="T3" fmla="*/ 0 h 162"/>
                <a:gd name="T4" fmla="*/ 1 w 161"/>
                <a:gd name="T5" fmla="*/ 0 h 162"/>
              </a:gdLst>
              <a:ahLst/>
              <a:cxnLst>
                <a:cxn ang="0">
                  <a:pos x="T0" y="T1"/>
                </a:cxn>
                <a:cxn ang="0">
                  <a:pos x="T2" y="T3"/>
                </a:cxn>
                <a:cxn ang="0">
                  <a:pos x="T4" y="T5"/>
                </a:cxn>
              </a:cxnLst>
              <a:rect l="0" t="0" r="r" b="b"/>
              <a:pathLst>
                <a:path w="161" h="162">
                  <a:moveTo>
                    <a:pt x="161" y="16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0" name="Freeform 260"/>
            <p:cNvSpPr>
              <a:spLocks/>
            </p:cNvSpPr>
            <p:nvPr/>
          </p:nvSpPr>
          <p:spPr bwMode="auto">
            <a:xfrm>
              <a:off x="1814" y="1720"/>
              <a:ext cx="4" cy="4"/>
            </a:xfrm>
            <a:custGeom>
              <a:avLst/>
              <a:gdLst>
                <a:gd name="T0" fmla="*/ 0 w 34"/>
                <a:gd name="T1" fmla="*/ 32 h 32"/>
                <a:gd name="T2" fmla="*/ 33 w 34"/>
                <a:gd name="T3" fmla="*/ 0 h 32"/>
                <a:gd name="T4" fmla="*/ 34 w 34"/>
                <a:gd name="T5" fmla="*/ 0 h 32"/>
              </a:gdLst>
              <a:ahLst/>
              <a:cxnLst>
                <a:cxn ang="0">
                  <a:pos x="T0" y="T1"/>
                </a:cxn>
                <a:cxn ang="0">
                  <a:pos x="T2" y="T3"/>
                </a:cxn>
                <a:cxn ang="0">
                  <a:pos x="T4" y="T5"/>
                </a:cxn>
              </a:cxnLst>
              <a:rect l="0" t="0" r="r" b="b"/>
              <a:pathLst>
                <a:path w="34" h="32">
                  <a:moveTo>
                    <a:pt x="0" y="32"/>
                  </a:moveTo>
                  <a:lnTo>
                    <a:pt x="33" y="0"/>
                  </a:lnTo>
                  <a:lnTo>
                    <a:pt x="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1" name="Freeform 261"/>
            <p:cNvSpPr>
              <a:spLocks/>
            </p:cNvSpPr>
            <p:nvPr/>
          </p:nvSpPr>
          <p:spPr bwMode="auto">
            <a:xfrm>
              <a:off x="1814" y="1720"/>
              <a:ext cx="33" cy="32"/>
            </a:xfrm>
            <a:custGeom>
              <a:avLst/>
              <a:gdLst>
                <a:gd name="T0" fmla="*/ 0 w 260"/>
                <a:gd name="T1" fmla="*/ 258 h 258"/>
                <a:gd name="T2" fmla="*/ 259 w 260"/>
                <a:gd name="T3" fmla="*/ 0 h 258"/>
                <a:gd name="T4" fmla="*/ 260 w 260"/>
                <a:gd name="T5" fmla="*/ 0 h 258"/>
              </a:gdLst>
              <a:ahLst/>
              <a:cxnLst>
                <a:cxn ang="0">
                  <a:pos x="T0" y="T1"/>
                </a:cxn>
                <a:cxn ang="0">
                  <a:pos x="T2" y="T3"/>
                </a:cxn>
                <a:cxn ang="0">
                  <a:pos x="T4" y="T5"/>
                </a:cxn>
              </a:cxnLst>
              <a:rect l="0" t="0" r="r" b="b"/>
              <a:pathLst>
                <a:path w="260" h="258">
                  <a:moveTo>
                    <a:pt x="0" y="258"/>
                  </a:moveTo>
                  <a:lnTo>
                    <a:pt x="259" y="0"/>
                  </a:lnTo>
                  <a:lnTo>
                    <a:pt x="2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2" name="Freeform 262"/>
            <p:cNvSpPr>
              <a:spLocks/>
            </p:cNvSpPr>
            <p:nvPr/>
          </p:nvSpPr>
          <p:spPr bwMode="auto">
            <a:xfrm>
              <a:off x="1814" y="1720"/>
              <a:ext cx="61" cy="60"/>
            </a:xfrm>
            <a:custGeom>
              <a:avLst/>
              <a:gdLst>
                <a:gd name="T0" fmla="*/ 0 w 486"/>
                <a:gd name="T1" fmla="*/ 484 h 484"/>
                <a:gd name="T2" fmla="*/ 485 w 486"/>
                <a:gd name="T3" fmla="*/ 0 h 484"/>
                <a:gd name="T4" fmla="*/ 486 w 486"/>
                <a:gd name="T5" fmla="*/ 0 h 484"/>
              </a:gdLst>
              <a:ahLst/>
              <a:cxnLst>
                <a:cxn ang="0">
                  <a:pos x="T0" y="T1"/>
                </a:cxn>
                <a:cxn ang="0">
                  <a:pos x="T2" y="T3"/>
                </a:cxn>
                <a:cxn ang="0">
                  <a:pos x="T4" y="T5"/>
                </a:cxn>
              </a:cxnLst>
              <a:rect l="0" t="0" r="r" b="b"/>
              <a:pathLst>
                <a:path w="486" h="484">
                  <a:moveTo>
                    <a:pt x="0" y="484"/>
                  </a:moveTo>
                  <a:lnTo>
                    <a:pt x="485" y="0"/>
                  </a:lnTo>
                  <a:lnTo>
                    <a:pt x="4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3" name="Freeform 263"/>
            <p:cNvSpPr>
              <a:spLocks/>
            </p:cNvSpPr>
            <p:nvPr/>
          </p:nvSpPr>
          <p:spPr bwMode="auto">
            <a:xfrm>
              <a:off x="1814" y="1720"/>
              <a:ext cx="89" cy="89"/>
            </a:xfrm>
            <a:custGeom>
              <a:avLst/>
              <a:gdLst>
                <a:gd name="T0" fmla="*/ 0 w 712"/>
                <a:gd name="T1" fmla="*/ 710 h 710"/>
                <a:gd name="T2" fmla="*/ 711 w 712"/>
                <a:gd name="T3" fmla="*/ 0 h 710"/>
                <a:gd name="T4" fmla="*/ 712 w 712"/>
                <a:gd name="T5" fmla="*/ 0 h 710"/>
              </a:gdLst>
              <a:ahLst/>
              <a:cxnLst>
                <a:cxn ang="0">
                  <a:pos x="T0" y="T1"/>
                </a:cxn>
                <a:cxn ang="0">
                  <a:pos x="T2" y="T3"/>
                </a:cxn>
                <a:cxn ang="0">
                  <a:pos x="T4" y="T5"/>
                </a:cxn>
              </a:cxnLst>
              <a:rect l="0" t="0" r="r" b="b"/>
              <a:pathLst>
                <a:path w="712" h="710">
                  <a:moveTo>
                    <a:pt x="0" y="710"/>
                  </a:moveTo>
                  <a:lnTo>
                    <a:pt x="711" y="0"/>
                  </a:lnTo>
                  <a:lnTo>
                    <a:pt x="7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4" name="Freeform 264"/>
            <p:cNvSpPr>
              <a:spLocks/>
            </p:cNvSpPr>
            <p:nvPr/>
          </p:nvSpPr>
          <p:spPr bwMode="auto">
            <a:xfrm>
              <a:off x="1814" y="1720"/>
              <a:ext cx="117" cy="117"/>
            </a:xfrm>
            <a:custGeom>
              <a:avLst/>
              <a:gdLst>
                <a:gd name="T0" fmla="*/ 0 w 937"/>
                <a:gd name="T1" fmla="*/ 936 h 936"/>
                <a:gd name="T2" fmla="*/ 936 w 937"/>
                <a:gd name="T3" fmla="*/ 0 h 936"/>
                <a:gd name="T4" fmla="*/ 937 w 937"/>
                <a:gd name="T5" fmla="*/ 0 h 936"/>
              </a:gdLst>
              <a:ahLst/>
              <a:cxnLst>
                <a:cxn ang="0">
                  <a:pos x="T0" y="T1"/>
                </a:cxn>
                <a:cxn ang="0">
                  <a:pos x="T2" y="T3"/>
                </a:cxn>
                <a:cxn ang="0">
                  <a:pos x="T4" y="T5"/>
                </a:cxn>
              </a:cxnLst>
              <a:rect l="0" t="0" r="r" b="b"/>
              <a:pathLst>
                <a:path w="937" h="936">
                  <a:moveTo>
                    <a:pt x="0" y="936"/>
                  </a:moveTo>
                  <a:lnTo>
                    <a:pt x="936" y="0"/>
                  </a:lnTo>
                  <a:lnTo>
                    <a:pt x="9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5" name="Freeform 265"/>
            <p:cNvSpPr>
              <a:spLocks/>
            </p:cNvSpPr>
            <p:nvPr/>
          </p:nvSpPr>
          <p:spPr bwMode="auto">
            <a:xfrm>
              <a:off x="1814" y="1720"/>
              <a:ext cx="145" cy="145"/>
            </a:xfrm>
            <a:custGeom>
              <a:avLst/>
              <a:gdLst>
                <a:gd name="T0" fmla="*/ 0 w 1163"/>
                <a:gd name="T1" fmla="*/ 1161 h 1161"/>
                <a:gd name="T2" fmla="*/ 1162 w 1163"/>
                <a:gd name="T3" fmla="*/ 0 h 1161"/>
                <a:gd name="T4" fmla="*/ 1163 w 1163"/>
                <a:gd name="T5" fmla="*/ 0 h 1161"/>
              </a:gdLst>
              <a:ahLst/>
              <a:cxnLst>
                <a:cxn ang="0">
                  <a:pos x="T0" y="T1"/>
                </a:cxn>
                <a:cxn ang="0">
                  <a:pos x="T2" y="T3"/>
                </a:cxn>
                <a:cxn ang="0">
                  <a:pos x="T4" y="T5"/>
                </a:cxn>
              </a:cxnLst>
              <a:rect l="0" t="0" r="r" b="b"/>
              <a:pathLst>
                <a:path w="1163" h="1161">
                  <a:moveTo>
                    <a:pt x="0" y="1161"/>
                  </a:moveTo>
                  <a:lnTo>
                    <a:pt x="1162" y="0"/>
                  </a:lnTo>
                  <a:lnTo>
                    <a:pt x="11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6" name="Freeform 266"/>
            <p:cNvSpPr>
              <a:spLocks/>
            </p:cNvSpPr>
            <p:nvPr/>
          </p:nvSpPr>
          <p:spPr bwMode="auto">
            <a:xfrm>
              <a:off x="1814" y="1738"/>
              <a:ext cx="156" cy="155"/>
            </a:xfrm>
            <a:custGeom>
              <a:avLst/>
              <a:gdLst>
                <a:gd name="T0" fmla="*/ 0 w 1246"/>
                <a:gd name="T1" fmla="*/ 1247 h 1247"/>
                <a:gd name="T2" fmla="*/ 1245 w 1246"/>
                <a:gd name="T3" fmla="*/ 0 h 1247"/>
                <a:gd name="T4" fmla="*/ 1246 w 1246"/>
                <a:gd name="T5" fmla="*/ 0 h 1247"/>
              </a:gdLst>
              <a:ahLst/>
              <a:cxnLst>
                <a:cxn ang="0">
                  <a:pos x="T0" y="T1"/>
                </a:cxn>
                <a:cxn ang="0">
                  <a:pos x="T2" y="T3"/>
                </a:cxn>
                <a:cxn ang="0">
                  <a:pos x="T4" y="T5"/>
                </a:cxn>
              </a:cxnLst>
              <a:rect l="0" t="0" r="r" b="b"/>
              <a:pathLst>
                <a:path w="1246" h="1247">
                  <a:moveTo>
                    <a:pt x="0" y="1247"/>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7" name="Freeform 267"/>
            <p:cNvSpPr>
              <a:spLocks/>
            </p:cNvSpPr>
            <p:nvPr/>
          </p:nvSpPr>
          <p:spPr bwMode="auto">
            <a:xfrm>
              <a:off x="1814" y="1766"/>
              <a:ext cx="156" cy="156"/>
            </a:xfrm>
            <a:custGeom>
              <a:avLst/>
              <a:gdLst>
                <a:gd name="T0" fmla="*/ 0 w 1246"/>
                <a:gd name="T1" fmla="*/ 1247 h 1247"/>
                <a:gd name="T2" fmla="*/ 1245 w 1246"/>
                <a:gd name="T3" fmla="*/ 0 h 1247"/>
                <a:gd name="T4" fmla="*/ 1246 w 1246"/>
                <a:gd name="T5" fmla="*/ 0 h 1247"/>
              </a:gdLst>
              <a:ahLst/>
              <a:cxnLst>
                <a:cxn ang="0">
                  <a:pos x="T0" y="T1"/>
                </a:cxn>
                <a:cxn ang="0">
                  <a:pos x="T2" y="T3"/>
                </a:cxn>
                <a:cxn ang="0">
                  <a:pos x="T4" y="T5"/>
                </a:cxn>
              </a:cxnLst>
              <a:rect l="0" t="0" r="r" b="b"/>
              <a:pathLst>
                <a:path w="1246" h="1247">
                  <a:moveTo>
                    <a:pt x="0" y="1247"/>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8" name="Freeform 268"/>
            <p:cNvSpPr>
              <a:spLocks/>
            </p:cNvSpPr>
            <p:nvPr/>
          </p:nvSpPr>
          <p:spPr bwMode="auto">
            <a:xfrm>
              <a:off x="1814" y="1794"/>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69" name="Freeform 269"/>
            <p:cNvSpPr>
              <a:spLocks/>
            </p:cNvSpPr>
            <p:nvPr/>
          </p:nvSpPr>
          <p:spPr bwMode="auto">
            <a:xfrm>
              <a:off x="1814" y="1822"/>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0" name="Freeform 270"/>
            <p:cNvSpPr>
              <a:spLocks/>
            </p:cNvSpPr>
            <p:nvPr/>
          </p:nvSpPr>
          <p:spPr bwMode="auto">
            <a:xfrm>
              <a:off x="1814" y="1851"/>
              <a:ext cx="156" cy="155"/>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1" name="Freeform 271"/>
            <p:cNvSpPr>
              <a:spLocks/>
            </p:cNvSpPr>
            <p:nvPr/>
          </p:nvSpPr>
          <p:spPr bwMode="auto">
            <a:xfrm>
              <a:off x="2091" y="1720"/>
              <a:ext cx="9" cy="9"/>
            </a:xfrm>
            <a:custGeom>
              <a:avLst/>
              <a:gdLst>
                <a:gd name="T0" fmla="*/ 0 w 74"/>
                <a:gd name="T1" fmla="*/ 72 h 72"/>
                <a:gd name="T2" fmla="*/ 73 w 74"/>
                <a:gd name="T3" fmla="*/ 0 h 72"/>
                <a:gd name="T4" fmla="*/ 74 w 74"/>
                <a:gd name="T5" fmla="*/ 0 h 72"/>
              </a:gdLst>
              <a:ahLst/>
              <a:cxnLst>
                <a:cxn ang="0">
                  <a:pos x="T0" y="T1"/>
                </a:cxn>
                <a:cxn ang="0">
                  <a:pos x="T2" y="T3"/>
                </a:cxn>
                <a:cxn ang="0">
                  <a:pos x="T4" y="T5"/>
                </a:cxn>
              </a:cxnLst>
              <a:rect l="0" t="0" r="r" b="b"/>
              <a:pathLst>
                <a:path w="74" h="72">
                  <a:moveTo>
                    <a:pt x="0" y="72"/>
                  </a:moveTo>
                  <a:lnTo>
                    <a:pt x="73" y="0"/>
                  </a:lnTo>
                  <a:lnTo>
                    <a:pt x="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2" name="Freeform 272"/>
            <p:cNvSpPr>
              <a:spLocks/>
            </p:cNvSpPr>
            <p:nvPr/>
          </p:nvSpPr>
          <p:spPr bwMode="auto">
            <a:xfrm>
              <a:off x="1814" y="1879"/>
              <a:ext cx="156" cy="156"/>
            </a:xfrm>
            <a:custGeom>
              <a:avLst/>
              <a:gdLst>
                <a:gd name="T0" fmla="*/ 0 w 1246"/>
                <a:gd name="T1" fmla="*/ 1245 h 1245"/>
                <a:gd name="T2" fmla="*/ 1245 w 1246"/>
                <a:gd name="T3" fmla="*/ 0 h 1245"/>
                <a:gd name="T4" fmla="*/ 1246 w 1246"/>
                <a:gd name="T5" fmla="*/ 0 h 1245"/>
              </a:gdLst>
              <a:ahLst/>
              <a:cxnLst>
                <a:cxn ang="0">
                  <a:pos x="T0" y="T1"/>
                </a:cxn>
                <a:cxn ang="0">
                  <a:pos x="T2" y="T3"/>
                </a:cxn>
                <a:cxn ang="0">
                  <a:pos x="T4" y="T5"/>
                </a:cxn>
              </a:cxnLst>
              <a:rect l="0" t="0" r="r" b="b"/>
              <a:pathLst>
                <a:path w="1246" h="1245">
                  <a:moveTo>
                    <a:pt x="0" y="1245"/>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3" name="Freeform 273"/>
            <p:cNvSpPr>
              <a:spLocks/>
            </p:cNvSpPr>
            <p:nvPr/>
          </p:nvSpPr>
          <p:spPr bwMode="auto">
            <a:xfrm>
              <a:off x="2091" y="1720"/>
              <a:ext cx="38" cy="37"/>
            </a:xfrm>
            <a:custGeom>
              <a:avLst/>
              <a:gdLst>
                <a:gd name="T0" fmla="*/ 0 w 299"/>
                <a:gd name="T1" fmla="*/ 297 h 297"/>
                <a:gd name="T2" fmla="*/ 298 w 299"/>
                <a:gd name="T3" fmla="*/ 0 h 297"/>
                <a:gd name="T4" fmla="*/ 299 w 299"/>
                <a:gd name="T5" fmla="*/ 0 h 297"/>
              </a:gdLst>
              <a:ahLst/>
              <a:cxnLst>
                <a:cxn ang="0">
                  <a:pos x="T0" y="T1"/>
                </a:cxn>
                <a:cxn ang="0">
                  <a:pos x="T2" y="T3"/>
                </a:cxn>
                <a:cxn ang="0">
                  <a:pos x="T4" y="T5"/>
                </a:cxn>
              </a:cxnLst>
              <a:rect l="0" t="0" r="r" b="b"/>
              <a:pathLst>
                <a:path w="299" h="297">
                  <a:moveTo>
                    <a:pt x="0" y="297"/>
                  </a:moveTo>
                  <a:lnTo>
                    <a:pt x="298" y="0"/>
                  </a:lnTo>
                  <a:lnTo>
                    <a:pt x="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4" name="Freeform 274"/>
            <p:cNvSpPr>
              <a:spLocks/>
            </p:cNvSpPr>
            <p:nvPr/>
          </p:nvSpPr>
          <p:spPr bwMode="auto">
            <a:xfrm>
              <a:off x="1814" y="1907"/>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5" name="Freeform 275"/>
            <p:cNvSpPr>
              <a:spLocks/>
            </p:cNvSpPr>
            <p:nvPr/>
          </p:nvSpPr>
          <p:spPr bwMode="auto">
            <a:xfrm>
              <a:off x="2091" y="1720"/>
              <a:ext cx="66" cy="65"/>
            </a:xfrm>
            <a:custGeom>
              <a:avLst/>
              <a:gdLst>
                <a:gd name="T0" fmla="*/ 0 w 525"/>
                <a:gd name="T1" fmla="*/ 523 h 523"/>
                <a:gd name="T2" fmla="*/ 524 w 525"/>
                <a:gd name="T3" fmla="*/ 0 h 523"/>
                <a:gd name="T4" fmla="*/ 525 w 525"/>
                <a:gd name="T5" fmla="*/ 0 h 523"/>
              </a:gdLst>
              <a:ahLst/>
              <a:cxnLst>
                <a:cxn ang="0">
                  <a:pos x="T0" y="T1"/>
                </a:cxn>
                <a:cxn ang="0">
                  <a:pos x="T2" y="T3"/>
                </a:cxn>
                <a:cxn ang="0">
                  <a:pos x="T4" y="T5"/>
                </a:cxn>
              </a:cxnLst>
              <a:rect l="0" t="0" r="r" b="b"/>
              <a:pathLst>
                <a:path w="525" h="523">
                  <a:moveTo>
                    <a:pt x="0" y="523"/>
                  </a:moveTo>
                  <a:lnTo>
                    <a:pt x="524" y="0"/>
                  </a:lnTo>
                  <a:lnTo>
                    <a:pt x="5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6" name="Freeform 276"/>
            <p:cNvSpPr>
              <a:spLocks/>
            </p:cNvSpPr>
            <p:nvPr/>
          </p:nvSpPr>
          <p:spPr bwMode="auto">
            <a:xfrm>
              <a:off x="1814" y="1935"/>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7" name="Freeform 277"/>
            <p:cNvSpPr>
              <a:spLocks/>
            </p:cNvSpPr>
            <p:nvPr/>
          </p:nvSpPr>
          <p:spPr bwMode="auto">
            <a:xfrm>
              <a:off x="2091" y="1720"/>
              <a:ext cx="94" cy="94"/>
            </a:xfrm>
            <a:custGeom>
              <a:avLst/>
              <a:gdLst>
                <a:gd name="T0" fmla="*/ 0 w 751"/>
                <a:gd name="T1" fmla="*/ 749 h 749"/>
                <a:gd name="T2" fmla="*/ 750 w 751"/>
                <a:gd name="T3" fmla="*/ 0 h 749"/>
                <a:gd name="T4" fmla="*/ 751 w 751"/>
                <a:gd name="T5" fmla="*/ 0 h 749"/>
              </a:gdLst>
              <a:ahLst/>
              <a:cxnLst>
                <a:cxn ang="0">
                  <a:pos x="T0" y="T1"/>
                </a:cxn>
                <a:cxn ang="0">
                  <a:pos x="T2" y="T3"/>
                </a:cxn>
                <a:cxn ang="0">
                  <a:pos x="T4" y="T5"/>
                </a:cxn>
              </a:cxnLst>
              <a:rect l="0" t="0" r="r" b="b"/>
              <a:pathLst>
                <a:path w="751" h="749">
                  <a:moveTo>
                    <a:pt x="0" y="749"/>
                  </a:moveTo>
                  <a:lnTo>
                    <a:pt x="750" y="0"/>
                  </a:lnTo>
                  <a:lnTo>
                    <a:pt x="7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8" name="Freeform 278"/>
            <p:cNvSpPr>
              <a:spLocks/>
            </p:cNvSpPr>
            <p:nvPr/>
          </p:nvSpPr>
          <p:spPr bwMode="auto">
            <a:xfrm>
              <a:off x="1353" y="2566"/>
              <a:ext cx="15" cy="15"/>
            </a:xfrm>
            <a:custGeom>
              <a:avLst/>
              <a:gdLst>
                <a:gd name="T0" fmla="*/ 0 w 119"/>
                <a:gd name="T1" fmla="*/ 117 h 117"/>
                <a:gd name="T2" fmla="*/ 118 w 119"/>
                <a:gd name="T3" fmla="*/ 0 h 117"/>
                <a:gd name="T4" fmla="*/ 119 w 119"/>
                <a:gd name="T5" fmla="*/ 0 h 117"/>
              </a:gdLst>
              <a:ahLst/>
              <a:cxnLst>
                <a:cxn ang="0">
                  <a:pos x="T0" y="T1"/>
                </a:cxn>
                <a:cxn ang="0">
                  <a:pos x="T2" y="T3"/>
                </a:cxn>
                <a:cxn ang="0">
                  <a:pos x="T4" y="T5"/>
                </a:cxn>
              </a:cxnLst>
              <a:rect l="0" t="0" r="r" b="b"/>
              <a:pathLst>
                <a:path w="119" h="117">
                  <a:moveTo>
                    <a:pt x="0" y="117"/>
                  </a:moveTo>
                  <a:lnTo>
                    <a:pt x="118" y="0"/>
                  </a:lnTo>
                  <a:lnTo>
                    <a:pt x="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79" name="Freeform 279"/>
            <p:cNvSpPr>
              <a:spLocks/>
            </p:cNvSpPr>
            <p:nvPr/>
          </p:nvSpPr>
          <p:spPr bwMode="auto">
            <a:xfrm>
              <a:off x="2091" y="1741"/>
              <a:ext cx="101" cy="101"/>
            </a:xfrm>
            <a:custGeom>
              <a:avLst/>
              <a:gdLst>
                <a:gd name="T0" fmla="*/ 0 w 808"/>
                <a:gd name="T1" fmla="*/ 807 h 807"/>
                <a:gd name="T2" fmla="*/ 807 w 808"/>
                <a:gd name="T3" fmla="*/ 0 h 807"/>
                <a:gd name="T4" fmla="*/ 808 w 808"/>
                <a:gd name="T5" fmla="*/ 0 h 807"/>
              </a:gdLst>
              <a:ahLst/>
              <a:cxnLst>
                <a:cxn ang="0">
                  <a:pos x="T0" y="T1"/>
                </a:cxn>
                <a:cxn ang="0">
                  <a:pos x="T2" y="T3"/>
                </a:cxn>
                <a:cxn ang="0">
                  <a:pos x="T4" y="T5"/>
                </a:cxn>
              </a:cxnLst>
              <a:rect l="0" t="0" r="r" b="b"/>
              <a:pathLst>
                <a:path w="808" h="807">
                  <a:moveTo>
                    <a:pt x="0" y="807"/>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0" name="Freeform 280"/>
            <p:cNvSpPr>
              <a:spLocks/>
            </p:cNvSpPr>
            <p:nvPr/>
          </p:nvSpPr>
          <p:spPr bwMode="auto">
            <a:xfrm>
              <a:off x="1814" y="1964"/>
              <a:ext cx="156" cy="155"/>
            </a:xfrm>
            <a:custGeom>
              <a:avLst/>
              <a:gdLst>
                <a:gd name="T0" fmla="*/ 0 w 1246"/>
                <a:gd name="T1" fmla="*/ 1246 h 1246"/>
                <a:gd name="T2" fmla="*/ 197 w 1246"/>
                <a:gd name="T3" fmla="*/ 1049 h 1246"/>
                <a:gd name="T4" fmla="*/ 1245 w 1246"/>
                <a:gd name="T5" fmla="*/ 0 h 1246"/>
                <a:gd name="T6" fmla="*/ 1246 w 1246"/>
                <a:gd name="T7" fmla="*/ 0 h 1246"/>
              </a:gdLst>
              <a:ahLst/>
              <a:cxnLst>
                <a:cxn ang="0">
                  <a:pos x="T0" y="T1"/>
                </a:cxn>
                <a:cxn ang="0">
                  <a:pos x="T2" y="T3"/>
                </a:cxn>
                <a:cxn ang="0">
                  <a:pos x="T4" y="T5"/>
                </a:cxn>
                <a:cxn ang="0">
                  <a:pos x="T6" y="T7"/>
                </a:cxn>
              </a:cxnLst>
              <a:rect l="0" t="0" r="r" b="b"/>
              <a:pathLst>
                <a:path w="1246" h="1246">
                  <a:moveTo>
                    <a:pt x="0" y="1246"/>
                  </a:moveTo>
                  <a:lnTo>
                    <a:pt x="197" y="1049"/>
                  </a:ln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1" name="Freeform 281"/>
            <p:cNvSpPr>
              <a:spLocks/>
            </p:cNvSpPr>
            <p:nvPr/>
          </p:nvSpPr>
          <p:spPr bwMode="auto">
            <a:xfrm>
              <a:off x="1353" y="2566"/>
              <a:ext cx="43" cy="43"/>
            </a:xfrm>
            <a:custGeom>
              <a:avLst/>
              <a:gdLst>
                <a:gd name="T0" fmla="*/ 0 w 345"/>
                <a:gd name="T1" fmla="*/ 343 h 343"/>
                <a:gd name="T2" fmla="*/ 344 w 345"/>
                <a:gd name="T3" fmla="*/ 0 h 343"/>
                <a:gd name="T4" fmla="*/ 345 w 345"/>
                <a:gd name="T5" fmla="*/ 0 h 343"/>
              </a:gdLst>
              <a:ahLst/>
              <a:cxnLst>
                <a:cxn ang="0">
                  <a:pos x="T0" y="T1"/>
                </a:cxn>
                <a:cxn ang="0">
                  <a:pos x="T2" y="T3"/>
                </a:cxn>
                <a:cxn ang="0">
                  <a:pos x="T4" y="T5"/>
                </a:cxn>
              </a:cxnLst>
              <a:rect l="0" t="0" r="r" b="b"/>
              <a:pathLst>
                <a:path w="345" h="343">
                  <a:moveTo>
                    <a:pt x="0" y="343"/>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2" name="Freeform 282"/>
            <p:cNvSpPr>
              <a:spLocks/>
            </p:cNvSpPr>
            <p:nvPr/>
          </p:nvSpPr>
          <p:spPr bwMode="auto">
            <a:xfrm>
              <a:off x="2091" y="1769"/>
              <a:ext cx="101" cy="101"/>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3" name="Freeform 283"/>
            <p:cNvSpPr>
              <a:spLocks/>
            </p:cNvSpPr>
            <p:nvPr/>
          </p:nvSpPr>
          <p:spPr bwMode="auto">
            <a:xfrm>
              <a:off x="1814" y="1992"/>
              <a:ext cx="156" cy="155"/>
            </a:xfrm>
            <a:custGeom>
              <a:avLst/>
              <a:gdLst>
                <a:gd name="T0" fmla="*/ 0 w 1246"/>
                <a:gd name="T1" fmla="*/ 1246 h 1246"/>
                <a:gd name="T2" fmla="*/ 423 w 1246"/>
                <a:gd name="T3" fmla="*/ 823 h 1246"/>
                <a:gd name="T4" fmla="*/ 1245 w 1246"/>
                <a:gd name="T5" fmla="*/ 0 h 1246"/>
                <a:gd name="T6" fmla="*/ 1246 w 1246"/>
                <a:gd name="T7" fmla="*/ 0 h 1246"/>
              </a:gdLst>
              <a:ahLst/>
              <a:cxnLst>
                <a:cxn ang="0">
                  <a:pos x="T0" y="T1"/>
                </a:cxn>
                <a:cxn ang="0">
                  <a:pos x="T2" y="T3"/>
                </a:cxn>
                <a:cxn ang="0">
                  <a:pos x="T4" y="T5"/>
                </a:cxn>
                <a:cxn ang="0">
                  <a:pos x="T6" y="T7"/>
                </a:cxn>
              </a:cxnLst>
              <a:rect l="0" t="0" r="r" b="b"/>
              <a:pathLst>
                <a:path w="1246" h="1246">
                  <a:moveTo>
                    <a:pt x="0" y="1246"/>
                  </a:moveTo>
                  <a:lnTo>
                    <a:pt x="423" y="823"/>
                  </a:ln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4" name="Freeform 284"/>
            <p:cNvSpPr>
              <a:spLocks/>
            </p:cNvSpPr>
            <p:nvPr/>
          </p:nvSpPr>
          <p:spPr bwMode="auto">
            <a:xfrm>
              <a:off x="1353" y="2566"/>
              <a:ext cx="72" cy="71"/>
            </a:xfrm>
            <a:custGeom>
              <a:avLst/>
              <a:gdLst>
                <a:gd name="T0" fmla="*/ 0 w 571"/>
                <a:gd name="T1" fmla="*/ 569 h 569"/>
                <a:gd name="T2" fmla="*/ 570 w 571"/>
                <a:gd name="T3" fmla="*/ 0 h 569"/>
                <a:gd name="T4" fmla="*/ 571 w 571"/>
                <a:gd name="T5" fmla="*/ 0 h 569"/>
              </a:gdLst>
              <a:ahLst/>
              <a:cxnLst>
                <a:cxn ang="0">
                  <a:pos x="T0" y="T1"/>
                </a:cxn>
                <a:cxn ang="0">
                  <a:pos x="T2" y="T3"/>
                </a:cxn>
                <a:cxn ang="0">
                  <a:pos x="T4" y="T5"/>
                </a:cxn>
              </a:cxnLst>
              <a:rect l="0" t="0" r="r" b="b"/>
              <a:pathLst>
                <a:path w="571" h="569">
                  <a:moveTo>
                    <a:pt x="0" y="569"/>
                  </a:moveTo>
                  <a:lnTo>
                    <a:pt x="570" y="0"/>
                  </a:lnTo>
                  <a:lnTo>
                    <a:pt x="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5" name="Freeform 285"/>
            <p:cNvSpPr>
              <a:spLocks/>
            </p:cNvSpPr>
            <p:nvPr/>
          </p:nvSpPr>
          <p:spPr bwMode="auto">
            <a:xfrm>
              <a:off x="2091" y="1797"/>
              <a:ext cx="101" cy="101"/>
            </a:xfrm>
            <a:custGeom>
              <a:avLst/>
              <a:gdLst>
                <a:gd name="T0" fmla="*/ 0 w 808"/>
                <a:gd name="T1" fmla="*/ 807 h 807"/>
                <a:gd name="T2" fmla="*/ 807 w 808"/>
                <a:gd name="T3" fmla="*/ 0 h 807"/>
                <a:gd name="T4" fmla="*/ 808 w 808"/>
                <a:gd name="T5" fmla="*/ 0 h 807"/>
              </a:gdLst>
              <a:ahLst/>
              <a:cxnLst>
                <a:cxn ang="0">
                  <a:pos x="T0" y="T1"/>
                </a:cxn>
                <a:cxn ang="0">
                  <a:pos x="T2" y="T3"/>
                </a:cxn>
                <a:cxn ang="0">
                  <a:pos x="T4" y="T5"/>
                </a:cxn>
              </a:cxnLst>
              <a:rect l="0" t="0" r="r" b="b"/>
              <a:pathLst>
                <a:path w="808" h="807">
                  <a:moveTo>
                    <a:pt x="0" y="807"/>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6" name="Freeform 286"/>
            <p:cNvSpPr>
              <a:spLocks/>
            </p:cNvSpPr>
            <p:nvPr/>
          </p:nvSpPr>
          <p:spPr bwMode="auto">
            <a:xfrm>
              <a:off x="1814" y="2020"/>
              <a:ext cx="156" cy="156"/>
            </a:xfrm>
            <a:custGeom>
              <a:avLst/>
              <a:gdLst>
                <a:gd name="T0" fmla="*/ 0 w 1246"/>
                <a:gd name="T1" fmla="*/ 1245 h 1245"/>
                <a:gd name="T2" fmla="*/ 647 w 1246"/>
                <a:gd name="T3" fmla="*/ 597 h 1245"/>
                <a:gd name="T4" fmla="*/ 1245 w 1246"/>
                <a:gd name="T5" fmla="*/ 0 h 1245"/>
                <a:gd name="T6" fmla="*/ 1246 w 1246"/>
                <a:gd name="T7" fmla="*/ 0 h 1245"/>
              </a:gdLst>
              <a:ahLst/>
              <a:cxnLst>
                <a:cxn ang="0">
                  <a:pos x="T0" y="T1"/>
                </a:cxn>
                <a:cxn ang="0">
                  <a:pos x="T2" y="T3"/>
                </a:cxn>
                <a:cxn ang="0">
                  <a:pos x="T4" y="T5"/>
                </a:cxn>
                <a:cxn ang="0">
                  <a:pos x="T6" y="T7"/>
                </a:cxn>
              </a:cxnLst>
              <a:rect l="0" t="0" r="r" b="b"/>
              <a:pathLst>
                <a:path w="1246" h="1245">
                  <a:moveTo>
                    <a:pt x="0" y="1245"/>
                  </a:moveTo>
                  <a:lnTo>
                    <a:pt x="647" y="597"/>
                  </a:ln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7" name="Freeform 287"/>
            <p:cNvSpPr>
              <a:spLocks/>
            </p:cNvSpPr>
            <p:nvPr/>
          </p:nvSpPr>
          <p:spPr bwMode="auto">
            <a:xfrm>
              <a:off x="1353" y="2566"/>
              <a:ext cx="100" cy="99"/>
            </a:xfrm>
            <a:custGeom>
              <a:avLst/>
              <a:gdLst>
                <a:gd name="T0" fmla="*/ 0 w 797"/>
                <a:gd name="T1" fmla="*/ 795 h 795"/>
                <a:gd name="T2" fmla="*/ 795 w 797"/>
                <a:gd name="T3" fmla="*/ 0 h 795"/>
                <a:gd name="T4" fmla="*/ 797 w 797"/>
                <a:gd name="T5" fmla="*/ 0 h 795"/>
              </a:gdLst>
              <a:ahLst/>
              <a:cxnLst>
                <a:cxn ang="0">
                  <a:pos x="T0" y="T1"/>
                </a:cxn>
                <a:cxn ang="0">
                  <a:pos x="T2" y="T3"/>
                </a:cxn>
                <a:cxn ang="0">
                  <a:pos x="T4" y="T5"/>
                </a:cxn>
              </a:cxnLst>
              <a:rect l="0" t="0" r="r" b="b"/>
              <a:pathLst>
                <a:path w="797" h="795">
                  <a:moveTo>
                    <a:pt x="0" y="795"/>
                  </a:moveTo>
                  <a:lnTo>
                    <a:pt x="795" y="0"/>
                  </a:lnTo>
                  <a:lnTo>
                    <a:pt x="7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8" name="Freeform 288"/>
            <p:cNvSpPr>
              <a:spLocks/>
            </p:cNvSpPr>
            <p:nvPr/>
          </p:nvSpPr>
          <p:spPr bwMode="auto">
            <a:xfrm>
              <a:off x="2091" y="1826"/>
              <a:ext cx="101" cy="101"/>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89" name="Freeform 289"/>
            <p:cNvSpPr>
              <a:spLocks/>
            </p:cNvSpPr>
            <p:nvPr/>
          </p:nvSpPr>
          <p:spPr bwMode="auto">
            <a:xfrm>
              <a:off x="1814" y="2048"/>
              <a:ext cx="156" cy="156"/>
            </a:xfrm>
            <a:custGeom>
              <a:avLst/>
              <a:gdLst>
                <a:gd name="T0" fmla="*/ 0 w 1246"/>
                <a:gd name="T1" fmla="*/ 1246 h 1246"/>
                <a:gd name="T2" fmla="*/ 873 w 1246"/>
                <a:gd name="T3" fmla="*/ 372 h 1246"/>
                <a:gd name="T4" fmla="*/ 1245 w 1246"/>
                <a:gd name="T5" fmla="*/ 0 h 1246"/>
                <a:gd name="T6" fmla="*/ 1246 w 1246"/>
                <a:gd name="T7" fmla="*/ 0 h 1246"/>
              </a:gdLst>
              <a:ahLst/>
              <a:cxnLst>
                <a:cxn ang="0">
                  <a:pos x="T0" y="T1"/>
                </a:cxn>
                <a:cxn ang="0">
                  <a:pos x="T2" y="T3"/>
                </a:cxn>
                <a:cxn ang="0">
                  <a:pos x="T4" y="T5"/>
                </a:cxn>
                <a:cxn ang="0">
                  <a:pos x="T6" y="T7"/>
                </a:cxn>
              </a:cxnLst>
              <a:rect l="0" t="0" r="r" b="b"/>
              <a:pathLst>
                <a:path w="1246" h="1246">
                  <a:moveTo>
                    <a:pt x="0" y="1246"/>
                  </a:moveTo>
                  <a:lnTo>
                    <a:pt x="873" y="372"/>
                  </a:ln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0" name="Freeform 290"/>
            <p:cNvSpPr>
              <a:spLocks/>
            </p:cNvSpPr>
            <p:nvPr/>
          </p:nvSpPr>
          <p:spPr bwMode="auto">
            <a:xfrm>
              <a:off x="1353" y="2566"/>
              <a:ext cx="128" cy="127"/>
            </a:xfrm>
            <a:custGeom>
              <a:avLst/>
              <a:gdLst>
                <a:gd name="T0" fmla="*/ 0 w 1022"/>
                <a:gd name="T1" fmla="*/ 1021 h 1021"/>
                <a:gd name="T2" fmla="*/ 1021 w 1022"/>
                <a:gd name="T3" fmla="*/ 0 h 1021"/>
                <a:gd name="T4" fmla="*/ 1022 w 1022"/>
                <a:gd name="T5" fmla="*/ 0 h 1021"/>
              </a:gdLst>
              <a:ahLst/>
              <a:cxnLst>
                <a:cxn ang="0">
                  <a:pos x="T0" y="T1"/>
                </a:cxn>
                <a:cxn ang="0">
                  <a:pos x="T2" y="T3"/>
                </a:cxn>
                <a:cxn ang="0">
                  <a:pos x="T4" y="T5"/>
                </a:cxn>
              </a:cxnLst>
              <a:rect l="0" t="0" r="r" b="b"/>
              <a:pathLst>
                <a:path w="1022" h="1021">
                  <a:moveTo>
                    <a:pt x="0" y="1021"/>
                  </a:moveTo>
                  <a:lnTo>
                    <a:pt x="1021" y="0"/>
                  </a:lnTo>
                  <a:lnTo>
                    <a:pt x="10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1" name="Freeform 291"/>
            <p:cNvSpPr>
              <a:spLocks/>
            </p:cNvSpPr>
            <p:nvPr/>
          </p:nvSpPr>
          <p:spPr bwMode="auto">
            <a:xfrm>
              <a:off x="2091" y="1854"/>
              <a:ext cx="101" cy="101"/>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2" name="Freeform 292"/>
            <p:cNvSpPr>
              <a:spLocks/>
            </p:cNvSpPr>
            <p:nvPr/>
          </p:nvSpPr>
          <p:spPr bwMode="auto">
            <a:xfrm>
              <a:off x="1814" y="2076"/>
              <a:ext cx="156" cy="156"/>
            </a:xfrm>
            <a:custGeom>
              <a:avLst/>
              <a:gdLst>
                <a:gd name="T0" fmla="*/ 0 w 1246"/>
                <a:gd name="T1" fmla="*/ 1246 h 1246"/>
                <a:gd name="T2" fmla="*/ 1099 w 1246"/>
                <a:gd name="T3" fmla="*/ 146 h 1246"/>
                <a:gd name="T4" fmla="*/ 1245 w 1246"/>
                <a:gd name="T5" fmla="*/ 0 h 1246"/>
                <a:gd name="T6" fmla="*/ 1246 w 1246"/>
                <a:gd name="T7" fmla="*/ 0 h 1246"/>
              </a:gdLst>
              <a:ahLst/>
              <a:cxnLst>
                <a:cxn ang="0">
                  <a:pos x="T0" y="T1"/>
                </a:cxn>
                <a:cxn ang="0">
                  <a:pos x="T2" y="T3"/>
                </a:cxn>
                <a:cxn ang="0">
                  <a:pos x="T4" y="T5"/>
                </a:cxn>
                <a:cxn ang="0">
                  <a:pos x="T6" y="T7"/>
                </a:cxn>
              </a:cxnLst>
              <a:rect l="0" t="0" r="r" b="b"/>
              <a:pathLst>
                <a:path w="1246" h="1246">
                  <a:moveTo>
                    <a:pt x="0" y="1246"/>
                  </a:moveTo>
                  <a:lnTo>
                    <a:pt x="1099" y="146"/>
                  </a:ln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3" name="Freeform 293"/>
            <p:cNvSpPr>
              <a:spLocks/>
            </p:cNvSpPr>
            <p:nvPr/>
          </p:nvSpPr>
          <p:spPr bwMode="auto">
            <a:xfrm>
              <a:off x="1353" y="2571"/>
              <a:ext cx="151" cy="151"/>
            </a:xfrm>
            <a:custGeom>
              <a:avLst/>
              <a:gdLst>
                <a:gd name="T0" fmla="*/ 0 w 1206"/>
                <a:gd name="T1" fmla="*/ 1205 h 1205"/>
                <a:gd name="T2" fmla="*/ 1205 w 1206"/>
                <a:gd name="T3" fmla="*/ 0 h 1205"/>
                <a:gd name="T4" fmla="*/ 1206 w 1206"/>
                <a:gd name="T5" fmla="*/ 0 h 1205"/>
              </a:gdLst>
              <a:ahLst/>
              <a:cxnLst>
                <a:cxn ang="0">
                  <a:pos x="T0" y="T1"/>
                </a:cxn>
                <a:cxn ang="0">
                  <a:pos x="T2" y="T3"/>
                </a:cxn>
                <a:cxn ang="0">
                  <a:pos x="T4" y="T5"/>
                </a:cxn>
              </a:cxnLst>
              <a:rect l="0" t="0" r="r" b="b"/>
              <a:pathLst>
                <a:path w="1206" h="1205">
                  <a:moveTo>
                    <a:pt x="0" y="1205"/>
                  </a:moveTo>
                  <a:lnTo>
                    <a:pt x="1205" y="0"/>
                  </a:lnTo>
                  <a:lnTo>
                    <a:pt x="1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4" name="Freeform 294"/>
            <p:cNvSpPr>
              <a:spLocks/>
            </p:cNvSpPr>
            <p:nvPr/>
          </p:nvSpPr>
          <p:spPr bwMode="auto">
            <a:xfrm>
              <a:off x="2091" y="1882"/>
              <a:ext cx="101" cy="101"/>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5" name="Freeform 295"/>
            <p:cNvSpPr>
              <a:spLocks/>
            </p:cNvSpPr>
            <p:nvPr/>
          </p:nvSpPr>
          <p:spPr bwMode="auto">
            <a:xfrm>
              <a:off x="1814" y="2105"/>
              <a:ext cx="156" cy="155"/>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6" name="Freeform 296"/>
            <p:cNvSpPr>
              <a:spLocks/>
            </p:cNvSpPr>
            <p:nvPr/>
          </p:nvSpPr>
          <p:spPr bwMode="auto">
            <a:xfrm>
              <a:off x="1353" y="2599"/>
              <a:ext cx="151" cy="151"/>
            </a:xfrm>
            <a:custGeom>
              <a:avLst/>
              <a:gdLst>
                <a:gd name="T0" fmla="*/ 0 w 1206"/>
                <a:gd name="T1" fmla="*/ 1205 h 1205"/>
                <a:gd name="T2" fmla="*/ 1205 w 1206"/>
                <a:gd name="T3" fmla="*/ 0 h 1205"/>
                <a:gd name="T4" fmla="*/ 1206 w 1206"/>
                <a:gd name="T5" fmla="*/ 0 h 1205"/>
              </a:gdLst>
              <a:ahLst/>
              <a:cxnLst>
                <a:cxn ang="0">
                  <a:pos x="T0" y="T1"/>
                </a:cxn>
                <a:cxn ang="0">
                  <a:pos x="T2" y="T3"/>
                </a:cxn>
                <a:cxn ang="0">
                  <a:pos x="T4" y="T5"/>
                </a:cxn>
              </a:cxnLst>
              <a:rect l="0" t="0" r="r" b="b"/>
              <a:pathLst>
                <a:path w="1206" h="1205">
                  <a:moveTo>
                    <a:pt x="0" y="1205"/>
                  </a:moveTo>
                  <a:lnTo>
                    <a:pt x="1205" y="0"/>
                  </a:lnTo>
                  <a:lnTo>
                    <a:pt x="1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7" name="Freeform 297"/>
            <p:cNvSpPr>
              <a:spLocks/>
            </p:cNvSpPr>
            <p:nvPr/>
          </p:nvSpPr>
          <p:spPr bwMode="auto">
            <a:xfrm>
              <a:off x="2091" y="1910"/>
              <a:ext cx="101" cy="101"/>
            </a:xfrm>
            <a:custGeom>
              <a:avLst/>
              <a:gdLst>
                <a:gd name="T0" fmla="*/ 0 w 808"/>
                <a:gd name="T1" fmla="*/ 809 h 809"/>
                <a:gd name="T2" fmla="*/ 807 w 808"/>
                <a:gd name="T3" fmla="*/ 0 h 809"/>
                <a:gd name="T4" fmla="*/ 808 w 808"/>
                <a:gd name="T5" fmla="*/ 0 h 809"/>
              </a:gdLst>
              <a:ahLst/>
              <a:cxnLst>
                <a:cxn ang="0">
                  <a:pos x="T0" y="T1"/>
                </a:cxn>
                <a:cxn ang="0">
                  <a:pos x="T2" y="T3"/>
                </a:cxn>
                <a:cxn ang="0">
                  <a:pos x="T4" y="T5"/>
                </a:cxn>
              </a:cxnLst>
              <a:rect l="0" t="0" r="r" b="b"/>
              <a:pathLst>
                <a:path w="808" h="809">
                  <a:moveTo>
                    <a:pt x="0" y="809"/>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8" name="Freeform 298"/>
            <p:cNvSpPr>
              <a:spLocks/>
            </p:cNvSpPr>
            <p:nvPr/>
          </p:nvSpPr>
          <p:spPr bwMode="auto">
            <a:xfrm>
              <a:off x="1814" y="2133"/>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899" name="Freeform 299"/>
            <p:cNvSpPr>
              <a:spLocks/>
            </p:cNvSpPr>
            <p:nvPr/>
          </p:nvSpPr>
          <p:spPr bwMode="auto">
            <a:xfrm>
              <a:off x="1353" y="2627"/>
              <a:ext cx="151" cy="151"/>
            </a:xfrm>
            <a:custGeom>
              <a:avLst/>
              <a:gdLst>
                <a:gd name="T0" fmla="*/ 0 w 1206"/>
                <a:gd name="T1" fmla="*/ 1205 h 1205"/>
                <a:gd name="T2" fmla="*/ 1205 w 1206"/>
                <a:gd name="T3" fmla="*/ 0 h 1205"/>
                <a:gd name="T4" fmla="*/ 1206 w 1206"/>
                <a:gd name="T5" fmla="*/ 0 h 1205"/>
              </a:gdLst>
              <a:ahLst/>
              <a:cxnLst>
                <a:cxn ang="0">
                  <a:pos x="T0" y="T1"/>
                </a:cxn>
                <a:cxn ang="0">
                  <a:pos x="T2" y="T3"/>
                </a:cxn>
                <a:cxn ang="0">
                  <a:pos x="T4" y="T5"/>
                </a:cxn>
              </a:cxnLst>
              <a:rect l="0" t="0" r="r" b="b"/>
              <a:pathLst>
                <a:path w="1206" h="1205">
                  <a:moveTo>
                    <a:pt x="0" y="1205"/>
                  </a:moveTo>
                  <a:lnTo>
                    <a:pt x="1205" y="0"/>
                  </a:lnTo>
                  <a:lnTo>
                    <a:pt x="1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0" name="Freeform 300"/>
            <p:cNvSpPr>
              <a:spLocks/>
            </p:cNvSpPr>
            <p:nvPr/>
          </p:nvSpPr>
          <p:spPr bwMode="auto">
            <a:xfrm>
              <a:off x="2091" y="1939"/>
              <a:ext cx="101" cy="100"/>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1" name="Freeform 301"/>
            <p:cNvSpPr>
              <a:spLocks/>
            </p:cNvSpPr>
            <p:nvPr/>
          </p:nvSpPr>
          <p:spPr bwMode="auto">
            <a:xfrm>
              <a:off x="1814" y="2161"/>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2" name="Freeform 302"/>
            <p:cNvSpPr>
              <a:spLocks/>
            </p:cNvSpPr>
            <p:nvPr/>
          </p:nvSpPr>
          <p:spPr bwMode="auto">
            <a:xfrm>
              <a:off x="1380" y="2656"/>
              <a:ext cx="124" cy="124"/>
            </a:xfrm>
            <a:custGeom>
              <a:avLst/>
              <a:gdLst>
                <a:gd name="T0" fmla="*/ 0 w 993"/>
                <a:gd name="T1" fmla="*/ 993 h 993"/>
                <a:gd name="T2" fmla="*/ 992 w 993"/>
                <a:gd name="T3" fmla="*/ 0 h 993"/>
                <a:gd name="T4" fmla="*/ 993 w 993"/>
                <a:gd name="T5" fmla="*/ 0 h 993"/>
              </a:gdLst>
              <a:ahLst/>
              <a:cxnLst>
                <a:cxn ang="0">
                  <a:pos x="T0" y="T1"/>
                </a:cxn>
                <a:cxn ang="0">
                  <a:pos x="T2" y="T3"/>
                </a:cxn>
                <a:cxn ang="0">
                  <a:pos x="T4" y="T5"/>
                </a:cxn>
              </a:cxnLst>
              <a:rect l="0" t="0" r="r" b="b"/>
              <a:pathLst>
                <a:path w="993" h="993">
                  <a:moveTo>
                    <a:pt x="0" y="993"/>
                  </a:moveTo>
                  <a:lnTo>
                    <a:pt x="992" y="0"/>
                  </a:lnTo>
                  <a:lnTo>
                    <a:pt x="9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3" name="Freeform 303"/>
            <p:cNvSpPr>
              <a:spLocks/>
            </p:cNvSpPr>
            <p:nvPr/>
          </p:nvSpPr>
          <p:spPr bwMode="auto">
            <a:xfrm>
              <a:off x="2091" y="1967"/>
              <a:ext cx="101" cy="101"/>
            </a:xfrm>
            <a:custGeom>
              <a:avLst/>
              <a:gdLst>
                <a:gd name="T0" fmla="*/ 0 w 808"/>
                <a:gd name="T1" fmla="*/ 807 h 807"/>
                <a:gd name="T2" fmla="*/ 807 w 808"/>
                <a:gd name="T3" fmla="*/ 0 h 807"/>
                <a:gd name="T4" fmla="*/ 808 w 808"/>
                <a:gd name="T5" fmla="*/ 0 h 807"/>
              </a:gdLst>
              <a:ahLst/>
              <a:cxnLst>
                <a:cxn ang="0">
                  <a:pos x="T0" y="T1"/>
                </a:cxn>
                <a:cxn ang="0">
                  <a:pos x="T2" y="T3"/>
                </a:cxn>
                <a:cxn ang="0">
                  <a:pos x="T4" y="T5"/>
                </a:cxn>
              </a:cxnLst>
              <a:rect l="0" t="0" r="r" b="b"/>
              <a:pathLst>
                <a:path w="808" h="807">
                  <a:moveTo>
                    <a:pt x="0" y="807"/>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4" name="Freeform 304"/>
            <p:cNvSpPr>
              <a:spLocks/>
            </p:cNvSpPr>
            <p:nvPr/>
          </p:nvSpPr>
          <p:spPr bwMode="auto">
            <a:xfrm>
              <a:off x="1814" y="2189"/>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5" name="Freeform 305"/>
            <p:cNvSpPr>
              <a:spLocks/>
            </p:cNvSpPr>
            <p:nvPr/>
          </p:nvSpPr>
          <p:spPr bwMode="auto">
            <a:xfrm>
              <a:off x="1408" y="2684"/>
              <a:ext cx="96" cy="96"/>
            </a:xfrm>
            <a:custGeom>
              <a:avLst/>
              <a:gdLst>
                <a:gd name="T0" fmla="*/ 0 w 767"/>
                <a:gd name="T1" fmla="*/ 767 h 767"/>
                <a:gd name="T2" fmla="*/ 766 w 767"/>
                <a:gd name="T3" fmla="*/ 0 h 767"/>
                <a:gd name="T4" fmla="*/ 767 w 767"/>
                <a:gd name="T5" fmla="*/ 0 h 767"/>
              </a:gdLst>
              <a:ahLst/>
              <a:cxnLst>
                <a:cxn ang="0">
                  <a:pos x="T0" y="T1"/>
                </a:cxn>
                <a:cxn ang="0">
                  <a:pos x="T2" y="T3"/>
                </a:cxn>
                <a:cxn ang="0">
                  <a:pos x="T4" y="T5"/>
                </a:cxn>
              </a:cxnLst>
              <a:rect l="0" t="0" r="r" b="b"/>
              <a:pathLst>
                <a:path w="767" h="767">
                  <a:moveTo>
                    <a:pt x="0" y="767"/>
                  </a:moveTo>
                  <a:lnTo>
                    <a:pt x="766" y="0"/>
                  </a:lnTo>
                  <a:lnTo>
                    <a:pt x="7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6" name="Freeform 306"/>
            <p:cNvSpPr>
              <a:spLocks/>
            </p:cNvSpPr>
            <p:nvPr/>
          </p:nvSpPr>
          <p:spPr bwMode="auto">
            <a:xfrm>
              <a:off x="2092" y="1995"/>
              <a:ext cx="100" cy="100"/>
            </a:xfrm>
            <a:custGeom>
              <a:avLst/>
              <a:gdLst>
                <a:gd name="T0" fmla="*/ 0 w 798"/>
                <a:gd name="T1" fmla="*/ 797 h 797"/>
                <a:gd name="T2" fmla="*/ 797 w 798"/>
                <a:gd name="T3" fmla="*/ 0 h 797"/>
                <a:gd name="T4" fmla="*/ 798 w 798"/>
                <a:gd name="T5" fmla="*/ 0 h 797"/>
              </a:gdLst>
              <a:ahLst/>
              <a:cxnLst>
                <a:cxn ang="0">
                  <a:pos x="T0" y="T1"/>
                </a:cxn>
                <a:cxn ang="0">
                  <a:pos x="T2" y="T3"/>
                </a:cxn>
                <a:cxn ang="0">
                  <a:pos x="T4" y="T5"/>
                </a:cxn>
              </a:cxnLst>
              <a:rect l="0" t="0" r="r" b="b"/>
              <a:pathLst>
                <a:path w="798" h="797">
                  <a:moveTo>
                    <a:pt x="0" y="797"/>
                  </a:moveTo>
                  <a:lnTo>
                    <a:pt x="797" y="0"/>
                  </a:lnTo>
                  <a:lnTo>
                    <a:pt x="7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7" name="Freeform 307"/>
            <p:cNvSpPr>
              <a:spLocks/>
            </p:cNvSpPr>
            <p:nvPr/>
          </p:nvSpPr>
          <p:spPr bwMode="auto">
            <a:xfrm>
              <a:off x="1814" y="2218"/>
              <a:ext cx="156" cy="155"/>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8" name="Freeform 308"/>
            <p:cNvSpPr>
              <a:spLocks/>
            </p:cNvSpPr>
            <p:nvPr/>
          </p:nvSpPr>
          <p:spPr bwMode="auto">
            <a:xfrm>
              <a:off x="2091" y="2095"/>
              <a:ext cx="2" cy="1"/>
            </a:xfrm>
            <a:custGeom>
              <a:avLst/>
              <a:gdLst>
                <a:gd name="T0" fmla="*/ 0 w 11"/>
                <a:gd name="T1" fmla="*/ 10 h 10"/>
                <a:gd name="T2" fmla="*/ 10 w 11"/>
                <a:gd name="T3" fmla="*/ 0 h 10"/>
                <a:gd name="T4" fmla="*/ 11 w 11"/>
                <a:gd name="T5" fmla="*/ 0 h 10"/>
              </a:gdLst>
              <a:ahLst/>
              <a:cxnLst>
                <a:cxn ang="0">
                  <a:pos x="T0" y="T1"/>
                </a:cxn>
                <a:cxn ang="0">
                  <a:pos x="T2" y="T3"/>
                </a:cxn>
                <a:cxn ang="0">
                  <a:pos x="T4" y="T5"/>
                </a:cxn>
              </a:cxnLst>
              <a:rect l="0" t="0" r="r" b="b"/>
              <a:pathLst>
                <a:path w="11" h="10">
                  <a:moveTo>
                    <a:pt x="0" y="10"/>
                  </a:moveTo>
                  <a:lnTo>
                    <a:pt x="10" y="0"/>
                  </a:lnTo>
                  <a:lnTo>
                    <a:pt x="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09" name="Freeform 309"/>
            <p:cNvSpPr>
              <a:spLocks/>
            </p:cNvSpPr>
            <p:nvPr/>
          </p:nvSpPr>
          <p:spPr bwMode="auto">
            <a:xfrm>
              <a:off x="1436" y="2712"/>
              <a:ext cx="68" cy="68"/>
            </a:xfrm>
            <a:custGeom>
              <a:avLst/>
              <a:gdLst>
                <a:gd name="T0" fmla="*/ 0 w 543"/>
                <a:gd name="T1" fmla="*/ 541 h 541"/>
                <a:gd name="T2" fmla="*/ 542 w 543"/>
                <a:gd name="T3" fmla="*/ 0 h 541"/>
                <a:gd name="T4" fmla="*/ 543 w 543"/>
                <a:gd name="T5" fmla="*/ 0 h 541"/>
              </a:gdLst>
              <a:ahLst/>
              <a:cxnLst>
                <a:cxn ang="0">
                  <a:pos x="T0" y="T1"/>
                </a:cxn>
                <a:cxn ang="0">
                  <a:pos x="T2" y="T3"/>
                </a:cxn>
                <a:cxn ang="0">
                  <a:pos x="T4" y="T5"/>
                </a:cxn>
              </a:cxnLst>
              <a:rect l="0" t="0" r="r" b="b"/>
              <a:pathLst>
                <a:path w="543" h="541">
                  <a:moveTo>
                    <a:pt x="0" y="541"/>
                  </a:moveTo>
                  <a:lnTo>
                    <a:pt x="542" y="0"/>
                  </a:lnTo>
                  <a:lnTo>
                    <a:pt x="5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0" name="Freeform 310"/>
            <p:cNvSpPr>
              <a:spLocks/>
            </p:cNvSpPr>
            <p:nvPr/>
          </p:nvSpPr>
          <p:spPr bwMode="auto">
            <a:xfrm>
              <a:off x="2121" y="2023"/>
              <a:ext cx="72"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1" name="Freeform 311"/>
            <p:cNvSpPr>
              <a:spLocks/>
            </p:cNvSpPr>
            <p:nvPr/>
          </p:nvSpPr>
          <p:spPr bwMode="auto">
            <a:xfrm>
              <a:off x="1814" y="2246"/>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2" name="Freeform 312"/>
            <p:cNvSpPr>
              <a:spLocks/>
            </p:cNvSpPr>
            <p:nvPr/>
          </p:nvSpPr>
          <p:spPr bwMode="auto">
            <a:xfrm>
              <a:off x="2091" y="2095"/>
              <a:ext cx="30" cy="29"/>
            </a:xfrm>
            <a:custGeom>
              <a:avLst/>
              <a:gdLst>
                <a:gd name="T0" fmla="*/ 0 w 237"/>
                <a:gd name="T1" fmla="*/ 236 h 236"/>
                <a:gd name="T2" fmla="*/ 236 w 237"/>
                <a:gd name="T3" fmla="*/ 0 h 236"/>
                <a:gd name="T4" fmla="*/ 237 w 237"/>
                <a:gd name="T5" fmla="*/ 0 h 236"/>
              </a:gdLst>
              <a:ahLst/>
              <a:cxnLst>
                <a:cxn ang="0">
                  <a:pos x="T0" y="T1"/>
                </a:cxn>
                <a:cxn ang="0">
                  <a:pos x="T2" y="T3"/>
                </a:cxn>
                <a:cxn ang="0">
                  <a:pos x="T4" y="T5"/>
                </a:cxn>
              </a:cxnLst>
              <a:rect l="0" t="0" r="r" b="b"/>
              <a:pathLst>
                <a:path w="237" h="236">
                  <a:moveTo>
                    <a:pt x="0" y="236"/>
                  </a:moveTo>
                  <a:lnTo>
                    <a:pt x="236" y="0"/>
                  </a:lnTo>
                  <a:lnTo>
                    <a:pt x="2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3" name="Freeform 313"/>
            <p:cNvSpPr>
              <a:spLocks/>
            </p:cNvSpPr>
            <p:nvPr/>
          </p:nvSpPr>
          <p:spPr bwMode="auto">
            <a:xfrm>
              <a:off x="1464" y="2741"/>
              <a:ext cx="40" cy="39"/>
            </a:xfrm>
            <a:custGeom>
              <a:avLst/>
              <a:gdLst>
                <a:gd name="T0" fmla="*/ 0 w 317"/>
                <a:gd name="T1" fmla="*/ 314 h 314"/>
                <a:gd name="T2" fmla="*/ 316 w 317"/>
                <a:gd name="T3" fmla="*/ 0 h 314"/>
                <a:gd name="T4" fmla="*/ 317 w 317"/>
                <a:gd name="T5" fmla="*/ 0 h 314"/>
              </a:gdLst>
              <a:ahLst/>
              <a:cxnLst>
                <a:cxn ang="0">
                  <a:pos x="T0" y="T1"/>
                </a:cxn>
                <a:cxn ang="0">
                  <a:pos x="T2" y="T3"/>
                </a:cxn>
                <a:cxn ang="0">
                  <a:pos x="T4" y="T5"/>
                </a:cxn>
              </a:cxnLst>
              <a:rect l="0" t="0" r="r" b="b"/>
              <a:pathLst>
                <a:path w="317" h="314">
                  <a:moveTo>
                    <a:pt x="0" y="314"/>
                  </a:moveTo>
                  <a:lnTo>
                    <a:pt x="316" y="0"/>
                  </a:lnTo>
                  <a:lnTo>
                    <a:pt x="3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4" name="Freeform 314"/>
            <p:cNvSpPr>
              <a:spLocks/>
            </p:cNvSpPr>
            <p:nvPr/>
          </p:nvSpPr>
          <p:spPr bwMode="auto">
            <a:xfrm>
              <a:off x="2149" y="2023"/>
              <a:ext cx="72" cy="72"/>
            </a:xfrm>
            <a:custGeom>
              <a:avLst/>
              <a:gdLst>
                <a:gd name="T0" fmla="*/ 0 w 577"/>
                <a:gd name="T1" fmla="*/ 577 h 577"/>
                <a:gd name="T2" fmla="*/ 576 w 577"/>
                <a:gd name="T3" fmla="*/ 0 h 577"/>
                <a:gd name="T4" fmla="*/ 577 w 577"/>
                <a:gd name="T5" fmla="*/ 0 h 577"/>
              </a:gdLst>
              <a:ahLst/>
              <a:cxnLst>
                <a:cxn ang="0">
                  <a:pos x="T0" y="T1"/>
                </a:cxn>
                <a:cxn ang="0">
                  <a:pos x="T2" y="T3"/>
                </a:cxn>
                <a:cxn ang="0">
                  <a:pos x="T4" y="T5"/>
                </a:cxn>
              </a:cxnLst>
              <a:rect l="0" t="0" r="r" b="b"/>
              <a:pathLst>
                <a:path w="577" h="577">
                  <a:moveTo>
                    <a:pt x="0" y="577"/>
                  </a:moveTo>
                  <a:lnTo>
                    <a:pt x="576" y="0"/>
                  </a:lnTo>
                  <a:lnTo>
                    <a:pt x="5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5" name="Freeform 315"/>
            <p:cNvSpPr>
              <a:spLocks/>
            </p:cNvSpPr>
            <p:nvPr/>
          </p:nvSpPr>
          <p:spPr bwMode="auto">
            <a:xfrm>
              <a:off x="1664" y="2566"/>
              <a:ext cx="14" cy="15"/>
            </a:xfrm>
            <a:custGeom>
              <a:avLst/>
              <a:gdLst>
                <a:gd name="T0" fmla="*/ 0 w 119"/>
                <a:gd name="T1" fmla="*/ 117 h 117"/>
                <a:gd name="T2" fmla="*/ 118 w 119"/>
                <a:gd name="T3" fmla="*/ 0 h 117"/>
                <a:gd name="T4" fmla="*/ 119 w 119"/>
                <a:gd name="T5" fmla="*/ 0 h 117"/>
              </a:gdLst>
              <a:ahLst/>
              <a:cxnLst>
                <a:cxn ang="0">
                  <a:pos x="T0" y="T1"/>
                </a:cxn>
                <a:cxn ang="0">
                  <a:pos x="T2" y="T3"/>
                </a:cxn>
                <a:cxn ang="0">
                  <a:pos x="T4" y="T5"/>
                </a:cxn>
              </a:cxnLst>
              <a:rect l="0" t="0" r="r" b="b"/>
              <a:pathLst>
                <a:path w="119" h="117">
                  <a:moveTo>
                    <a:pt x="0" y="117"/>
                  </a:moveTo>
                  <a:lnTo>
                    <a:pt x="118" y="0"/>
                  </a:lnTo>
                  <a:lnTo>
                    <a:pt x="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6" name="Freeform 316"/>
            <p:cNvSpPr>
              <a:spLocks/>
            </p:cNvSpPr>
            <p:nvPr/>
          </p:nvSpPr>
          <p:spPr bwMode="auto">
            <a:xfrm>
              <a:off x="2091" y="2095"/>
              <a:ext cx="58" cy="57"/>
            </a:xfrm>
            <a:custGeom>
              <a:avLst/>
              <a:gdLst>
                <a:gd name="T0" fmla="*/ 0 w 463"/>
                <a:gd name="T1" fmla="*/ 462 h 462"/>
                <a:gd name="T2" fmla="*/ 462 w 463"/>
                <a:gd name="T3" fmla="*/ 0 h 462"/>
                <a:gd name="T4" fmla="*/ 463 w 463"/>
                <a:gd name="T5" fmla="*/ 0 h 462"/>
              </a:gdLst>
              <a:ahLst/>
              <a:cxnLst>
                <a:cxn ang="0">
                  <a:pos x="T0" y="T1"/>
                </a:cxn>
                <a:cxn ang="0">
                  <a:pos x="T2" y="T3"/>
                </a:cxn>
                <a:cxn ang="0">
                  <a:pos x="T4" y="T5"/>
                </a:cxn>
              </a:cxnLst>
              <a:rect l="0" t="0" r="r" b="b"/>
              <a:pathLst>
                <a:path w="463" h="462">
                  <a:moveTo>
                    <a:pt x="0" y="462"/>
                  </a:moveTo>
                  <a:lnTo>
                    <a:pt x="462" y="0"/>
                  </a:lnTo>
                  <a:lnTo>
                    <a:pt x="4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7" name="Freeform 317"/>
            <p:cNvSpPr>
              <a:spLocks/>
            </p:cNvSpPr>
            <p:nvPr/>
          </p:nvSpPr>
          <p:spPr bwMode="auto">
            <a:xfrm>
              <a:off x="1814" y="2274"/>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8" name="Freeform 318"/>
            <p:cNvSpPr>
              <a:spLocks/>
            </p:cNvSpPr>
            <p:nvPr/>
          </p:nvSpPr>
          <p:spPr bwMode="auto">
            <a:xfrm>
              <a:off x="1493" y="2769"/>
              <a:ext cx="11" cy="11"/>
            </a:xfrm>
            <a:custGeom>
              <a:avLst/>
              <a:gdLst>
                <a:gd name="T0" fmla="*/ 0 w 91"/>
                <a:gd name="T1" fmla="*/ 88 h 88"/>
                <a:gd name="T2" fmla="*/ 90 w 91"/>
                <a:gd name="T3" fmla="*/ 0 h 88"/>
                <a:gd name="T4" fmla="*/ 91 w 91"/>
                <a:gd name="T5" fmla="*/ 0 h 88"/>
              </a:gdLst>
              <a:ahLst/>
              <a:cxnLst>
                <a:cxn ang="0">
                  <a:pos x="T0" y="T1"/>
                </a:cxn>
                <a:cxn ang="0">
                  <a:pos x="T2" y="T3"/>
                </a:cxn>
                <a:cxn ang="0">
                  <a:pos x="T4" y="T5"/>
                </a:cxn>
              </a:cxnLst>
              <a:rect l="0" t="0" r="r" b="b"/>
              <a:pathLst>
                <a:path w="91" h="88">
                  <a:moveTo>
                    <a:pt x="0" y="88"/>
                  </a:moveTo>
                  <a:lnTo>
                    <a:pt x="90" y="0"/>
                  </a:lnTo>
                  <a:lnTo>
                    <a:pt x="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19" name="Freeform 319"/>
            <p:cNvSpPr>
              <a:spLocks/>
            </p:cNvSpPr>
            <p:nvPr/>
          </p:nvSpPr>
          <p:spPr bwMode="auto">
            <a:xfrm>
              <a:off x="2177" y="2023"/>
              <a:ext cx="72" cy="72"/>
            </a:xfrm>
            <a:custGeom>
              <a:avLst/>
              <a:gdLst>
                <a:gd name="T0" fmla="*/ 0 w 577"/>
                <a:gd name="T1" fmla="*/ 577 h 577"/>
                <a:gd name="T2" fmla="*/ 576 w 577"/>
                <a:gd name="T3" fmla="*/ 0 h 577"/>
                <a:gd name="T4" fmla="*/ 577 w 577"/>
                <a:gd name="T5" fmla="*/ 0 h 577"/>
              </a:gdLst>
              <a:ahLst/>
              <a:cxnLst>
                <a:cxn ang="0">
                  <a:pos x="T0" y="T1"/>
                </a:cxn>
                <a:cxn ang="0">
                  <a:pos x="T2" y="T3"/>
                </a:cxn>
                <a:cxn ang="0">
                  <a:pos x="T4" y="T5"/>
                </a:cxn>
              </a:cxnLst>
              <a:rect l="0" t="0" r="r" b="b"/>
              <a:pathLst>
                <a:path w="577" h="577">
                  <a:moveTo>
                    <a:pt x="0" y="577"/>
                  </a:moveTo>
                  <a:lnTo>
                    <a:pt x="576" y="0"/>
                  </a:lnTo>
                  <a:lnTo>
                    <a:pt x="5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0" name="Freeform 320"/>
            <p:cNvSpPr>
              <a:spLocks/>
            </p:cNvSpPr>
            <p:nvPr/>
          </p:nvSpPr>
          <p:spPr bwMode="auto">
            <a:xfrm>
              <a:off x="1664" y="2566"/>
              <a:ext cx="43" cy="43"/>
            </a:xfrm>
            <a:custGeom>
              <a:avLst/>
              <a:gdLst>
                <a:gd name="T0" fmla="*/ 0 w 345"/>
                <a:gd name="T1" fmla="*/ 343 h 343"/>
                <a:gd name="T2" fmla="*/ 344 w 345"/>
                <a:gd name="T3" fmla="*/ 0 h 343"/>
                <a:gd name="T4" fmla="*/ 345 w 345"/>
                <a:gd name="T5" fmla="*/ 0 h 343"/>
              </a:gdLst>
              <a:ahLst/>
              <a:cxnLst>
                <a:cxn ang="0">
                  <a:pos x="T0" y="T1"/>
                </a:cxn>
                <a:cxn ang="0">
                  <a:pos x="T2" y="T3"/>
                </a:cxn>
                <a:cxn ang="0">
                  <a:pos x="T4" y="T5"/>
                </a:cxn>
              </a:cxnLst>
              <a:rect l="0" t="0" r="r" b="b"/>
              <a:pathLst>
                <a:path w="345" h="343">
                  <a:moveTo>
                    <a:pt x="0" y="343"/>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1" name="Freeform 321"/>
            <p:cNvSpPr>
              <a:spLocks/>
            </p:cNvSpPr>
            <p:nvPr/>
          </p:nvSpPr>
          <p:spPr bwMode="auto">
            <a:xfrm>
              <a:off x="2091" y="2095"/>
              <a:ext cx="86" cy="86"/>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2" name="Freeform 322"/>
            <p:cNvSpPr>
              <a:spLocks/>
            </p:cNvSpPr>
            <p:nvPr/>
          </p:nvSpPr>
          <p:spPr bwMode="auto">
            <a:xfrm>
              <a:off x="1814" y="2302"/>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3" name="Freeform 323"/>
            <p:cNvSpPr>
              <a:spLocks/>
            </p:cNvSpPr>
            <p:nvPr/>
          </p:nvSpPr>
          <p:spPr bwMode="auto">
            <a:xfrm>
              <a:off x="1664" y="2566"/>
              <a:ext cx="71" cy="71"/>
            </a:xfrm>
            <a:custGeom>
              <a:avLst/>
              <a:gdLst>
                <a:gd name="T0" fmla="*/ 0 w 571"/>
                <a:gd name="T1" fmla="*/ 569 h 569"/>
                <a:gd name="T2" fmla="*/ 569 w 571"/>
                <a:gd name="T3" fmla="*/ 0 h 569"/>
                <a:gd name="T4" fmla="*/ 571 w 571"/>
                <a:gd name="T5" fmla="*/ 0 h 569"/>
              </a:gdLst>
              <a:ahLst/>
              <a:cxnLst>
                <a:cxn ang="0">
                  <a:pos x="T0" y="T1"/>
                </a:cxn>
                <a:cxn ang="0">
                  <a:pos x="T2" y="T3"/>
                </a:cxn>
                <a:cxn ang="0">
                  <a:pos x="T4" y="T5"/>
                </a:cxn>
              </a:cxnLst>
              <a:rect l="0" t="0" r="r" b="b"/>
              <a:pathLst>
                <a:path w="571" h="569">
                  <a:moveTo>
                    <a:pt x="0" y="569"/>
                  </a:moveTo>
                  <a:lnTo>
                    <a:pt x="569" y="0"/>
                  </a:lnTo>
                  <a:lnTo>
                    <a:pt x="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4" name="Freeform 324"/>
            <p:cNvSpPr>
              <a:spLocks/>
            </p:cNvSpPr>
            <p:nvPr/>
          </p:nvSpPr>
          <p:spPr bwMode="auto">
            <a:xfrm>
              <a:off x="2205" y="2023"/>
              <a:ext cx="72"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5" name="Freeform 325"/>
            <p:cNvSpPr>
              <a:spLocks/>
            </p:cNvSpPr>
            <p:nvPr/>
          </p:nvSpPr>
          <p:spPr bwMode="auto">
            <a:xfrm>
              <a:off x="1814" y="2331"/>
              <a:ext cx="156" cy="155"/>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6" name="Freeform 326"/>
            <p:cNvSpPr>
              <a:spLocks/>
            </p:cNvSpPr>
            <p:nvPr/>
          </p:nvSpPr>
          <p:spPr bwMode="auto">
            <a:xfrm>
              <a:off x="2091" y="2095"/>
              <a:ext cx="114" cy="114"/>
            </a:xfrm>
            <a:custGeom>
              <a:avLst/>
              <a:gdLst>
                <a:gd name="T0" fmla="*/ 0 w 913"/>
                <a:gd name="T1" fmla="*/ 914 h 914"/>
                <a:gd name="T2" fmla="*/ 912 w 913"/>
                <a:gd name="T3" fmla="*/ 0 h 914"/>
                <a:gd name="T4" fmla="*/ 913 w 913"/>
                <a:gd name="T5" fmla="*/ 0 h 914"/>
              </a:gdLst>
              <a:ahLst/>
              <a:cxnLst>
                <a:cxn ang="0">
                  <a:pos x="T0" y="T1"/>
                </a:cxn>
                <a:cxn ang="0">
                  <a:pos x="T2" y="T3"/>
                </a:cxn>
                <a:cxn ang="0">
                  <a:pos x="T4" y="T5"/>
                </a:cxn>
              </a:cxnLst>
              <a:rect l="0" t="0" r="r" b="b"/>
              <a:pathLst>
                <a:path w="913" h="914">
                  <a:moveTo>
                    <a:pt x="0" y="914"/>
                  </a:moveTo>
                  <a:lnTo>
                    <a:pt x="912" y="0"/>
                  </a:lnTo>
                  <a:lnTo>
                    <a:pt x="9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7" name="Freeform 327"/>
            <p:cNvSpPr>
              <a:spLocks/>
            </p:cNvSpPr>
            <p:nvPr/>
          </p:nvSpPr>
          <p:spPr bwMode="auto">
            <a:xfrm>
              <a:off x="1664" y="2566"/>
              <a:ext cx="99" cy="99"/>
            </a:xfrm>
            <a:custGeom>
              <a:avLst/>
              <a:gdLst>
                <a:gd name="T0" fmla="*/ 0 w 796"/>
                <a:gd name="T1" fmla="*/ 795 h 795"/>
                <a:gd name="T2" fmla="*/ 795 w 796"/>
                <a:gd name="T3" fmla="*/ 0 h 795"/>
                <a:gd name="T4" fmla="*/ 796 w 796"/>
                <a:gd name="T5" fmla="*/ 0 h 795"/>
              </a:gdLst>
              <a:ahLst/>
              <a:cxnLst>
                <a:cxn ang="0">
                  <a:pos x="T0" y="T1"/>
                </a:cxn>
                <a:cxn ang="0">
                  <a:pos x="T2" y="T3"/>
                </a:cxn>
                <a:cxn ang="0">
                  <a:pos x="T4" y="T5"/>
                </a:cxn>
              </a:cxnLst>
              <a:rect l="0" t="0" r="r" b="b"/>
              <a:pathLst>
                <a:path w="796" h="795">
                  <a:moveTo>
                    <a:pt x="0" y="795"/>
                  </a:moveTo>
                  <a:lnTo>
                    <a:pt x="795" y="0"/>
                  </a:lnTo>
                  <a:lnTo>
                    <a:pt x="7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8" name="Freeform 328"/>
            <p:cNvSpPr>
              <a:spLocks/>
            </p:cNvSpPr>
            <p:nvPr/>
          </p:nvSpPr>
          <p:spPr bwMode="auto">
            <a:xfrm>
              <a:off x="2233" y="2023"/>
              <a:ext cx="73"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29" name="Freeform 329"/>
            <p:cNvSpPr>
              <a:spLocks/>
            </p:cNvSpPr>
            <p:nvPr/>
          </p:nvSpPr>
          <p:spPr bwMode="auto">
            <a:xfrm>
              <a:off x="1814" y="2359"/>
              <a:ext cx="156" cy="156"/>
            </a:xfrm>
            <a:custGeom>
              <a:avLst/>
              <a:gdLst>
                <a:gd name="T0" fmla="*/ 0 w 1246"/>
                <a:gd name="T1" fmla="*/ 1245 h 1245"/>
                <a:gd name="T2" fmla="*/ 1245 w 1246"/>
                <a:gd name="T3" fmla="*/ 0 h 1245"/>
                <a:gd name="T4" fmla="*/ 1246 w 1246"/>
                <a:gd name="T5" fmla="*/ 0 h 1245"/>
              </a:gdLst>
              <a:ahLst/>
              <a:cxnLst>
                <a:cxn ang="0">
                  <a:pos x="T0" y="T1"/>
                </a:cxn>
                <a:cxn ang="0">
                  <a:pos x="T2" y="T3"/>
                </a:cxn>
                <a:cxn ang="0">
                  <a:pos x="T4" y="T5"/>
                </a:cxn>
              </a:cxnLst>
              <a:rect l="0" t="0" r="r" b="b"/>
              <a:pathLst>
                <a:path w="1246" h="1245">
                  <a:moveTo>
                    <a:pt x="0" y="1245"/>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0" name="Freeform 330"/>
            <p:cNvSpPr>
              <a:spLocks/>
            </p:cNvSpPr>
            <p:nvPr/>
          </p:nvSpPr>
          <p:spPr bwMode="auto">
            <a:xfrm>
              <a:off x="2091" y="2095"/>
              <a:ext cx="143" cy="142"/>
            </a:xfrm>
            <a:custGeom>
              <a:avLst/>
              <a:gdLst>
                <a:gd name="T0" fmla="*/ 0 w 1139"/>
                <a:gd name="T1" fmla="*/ 1139 h 1139"/>
                <a:gd name="T2" fmla="*/ 1138 w 1139"/>
                <a:gd name="T3" fmla="*/ 0 h 1139"/>
                <a:gd name="T4" fmla="*/ 1139 w 1139"/>
                <a:gd name="T5" fmla="*/ 0 h 1139"/>
              </a:gdLst>
              <a:ahLst/>
              <a:cxnLst>
                <a:cxn ang="0">
                  <a:pos x="T0" y="T1"/>
                </a:cxn>
                <a:cxn ang="0">
                  <a:pos x="T2" y="T3"/>
                </a:cxn>
                <a:cxn ang="0">
                  <a:pos x="T4" y="T5"/>
                </a:cxn>
              </a:cxnLst>
              <a:rect l="0" t="0" r="r" b="b"/>
              <a:pathLst>
                <a:path w="1139" h="1139">
                  <a:moveTo>
                    <a:pt x="0" y="1139"/>
                  </a:moveTo>
                  <a:lnTo>
                    <a:pt x="1138" y="0"/>
                  </a:lnTo>
                  <a:lnTo>
                    <a:pt x="11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1" name="Freeform 331"/>
            <p:cNvSpPr>
              <a:spLocks/>
            </p:cNvSpPr>
            <p:nvPr/>
          </p:nvSpPr>
          <p:spPr bwMode="auto">
            <a:xfrm>
              <a:off x="1664" y="2566"/>
              <a:ext cx="127" cy="127"/>
            </a:xfrm>
            <a:custGeom>
              <a:avLst/>
              <a:gdLst>
                <a:gd name="T0" fmla="*/ 0 w 1022"/>
                <a:gd name="T1" fmla="*/ 1021 h 1021"/>
                <a:gd name="T2" fmla="*/ 1021 w 1022"/>
                <a:gd name="T3" fmla="*/ 0 h 1021"/>
                <a:gd name="T4" fmla="*/ 1022 w 1022"/>
                <a:gd name="T5" fmla="*/ 0 h 1021"/>
              </a:gdLst>
              <a:ahLst/>
              <a:cxnLst>
                <a:cxn ang="0">
                  <a:pos x="T0" y="T1"/>
                </a:cxn>
                <a:cxn ang="0">
                  <a:pos x="T2" y="T3"/>
                </a:cxn>
                <a:cxn ang="0">
                  <a:pos x="T4" y="T5"/>
                </a:cxn>
              </a:cxnLst>
              <a:rect l="0" t="0" r="r" b="b"/>
              <a:pathLst>
                <a:path w="1022" h="1021">
                  <a:moveTo>
                    <a:pt x="0" y="1021"/>
                  </a:moveTo>
                  <a:lnTo>
                    <a:pt x="1021" y="0"/>
                  </a:lnTo>
                  <a:lnTo>
                    <a:pt x="10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2" name="Freeform 332"/>
            <p:cNvSpPr>
              <a:spLocks/>
            </p:cNvSpPr>
            <p:nvPr/>
          </p:nvSpPr>
          <p:spPr bwMode="auto">
            <a:xfrm>
              <a:off x="2262" y="2023"/>
              <a:ext cx="72"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3" name="Freeform 333"/>
            <p:cNvSpPr>
              <a:spLocks/>
            </p:cNvSpPr>
            <p:nvPr/>
          </p:nvSpPr>
          <p:spPr bwMode="auto">
            <a:xfrm>
              <a:off x="1814" y="2387"/>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4" name="Freeform 334"/>
            <p:cNvSpPr>
              <a:spLocks/>
            </p:cNvSpPr>
            <p:nvPr/>
          </p:nvSpPr>
          <p:spPr bwMode="auto">
            <a:xfrm>
              <a:off x="2091" y="2095"/>
              <a:ext cx="171" cy="170"/>
            </a:xfrm>
            <a:custGeom>
              <a:avLst/>
              <a:gdLst>
                <a:gd name="T0" fmla="*/ 0 w 1365"/>
                <a:gd name="T1" fmla="*/ 1365 h 1365"/>
                <a:gd name="T2" fmla="*/ 1364 w 1365"/>
                <a:gd name="T3" fmla="*/ 0 h 1365"/>
                <a:gd name="T4" fmla="*/ 1365 w 1365"/>
                <a:gd name="T5" fmla="*/ 0 h 1365"/>
              </a:gdLst>
              <a:ahLst/>
              <a:cxnLst>
                <a:cxn ang="0">
                  <a:pos x="T0" y="T1"/>
                </a:cxn>
                <a:cxn ang="0">
                  <a:pos x="T2" y="T3"/>
                </a:cxn>
                <a:cxn ang="0">
                  <a:pos x="T4" y="T5"/>
                </a:cxn>
              </a:cxnLst>
              <a:rect l="0" t="0" r="r" b="b"/>
              <a:pathLst>
                <a:path w="1365" h="1365">
                  <a:moveTo>
                    <a:pt x="0" y="1365"/>
                  </a:moveTo>
                  <a:lnTo>
                    <a:pt x="1364" y="0"/>
                  </a:lnTo>
                  <a:lnTo>
                    <a:pt x="13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5" name="Freeform 335"/>
            <p:cNvSpPr>
              <a:spLocks/>
            </p:cNvSpPr>
            <p:nvPr/>
          </p:nvSpPr>
          <p:spPr bwMode="auto">
            <a:xfrm>
              <a:off x="1664" y="2415"/>
              <a:ext cx="306" cy="307"/>
            </a:xfrm>
            <a:custGeom>
              <a:avLst/>
              <a:gdLst>
                <a:gd name="T0" fmla="*/ 0 w 2450"/>
                <a:gd name="T1" fmla="*/ 2451 h 2451"/>
                <a:gd name="T2" fmla="*/ 2449 w 2450"/>
                <a:gd name="T3" fmla="*/ 0 h 2451"/>
                <a:gd name="T4" fmla="*/ 2450 w 2450"/>
                <a:gd name="T5" fmla="*/ 0 h 2451"/>
              </a:gdLst>
              <a:ahLst/>
              <a:cxnLst>
                <a:cxn ang="0">
                  <a:pos x="T0" y="T1"/>
                </a:cxn>
                <a:cxn ang="0">
                  <a:pos x="T2" y="T3"/>
                </a:cxn>
                <a:cxn ang="0">
                  <a:pos x="T4" y="T5"/>
                </a:cxn>
              </a:cxnLst>
              <a:rect l="0" t="0" r="r" b="b"/>
              <a:pathLst>
                <a:path w="2450" h="2451">
                  <a:moveTo>
                    <a:pt x="0" y="2451"/>
                  </a:moveTo>
                  <a:lnTo>
                    <a:pt x="2449" y="0"/>
                  </a:lnTo>
                  <a:lnTo>
                    <a:pt x="24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6" name="Freeform 336"/>
            <p:cNvSpPr>
              <a:spLocks/>
            </p:cNvSpPr>
            <p:nvPr/>
          </p:nvSpPr>
          <p:spPr bwMode="auto">
            <a:xfrm>
              <a:off x="2290" y="2023"/>
              <a:ext cx="72"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7" name="Freeform 337"/>
            <p:cNvSpPr>
              <a:spLocks/>
            </p:cNvSpPr>
            <p:nvPr/>
          </p:nvSpPr>
          <p:spPr bwMode="auto">
            <a:xfrm>
              <a:off x="2091" y="2095"/>
              <a:ext cx="199" cy="199"/>
            </a:xfrm>
            <a:custGeom>
              <a:avLst/>
              <a:gdLst>
                <a:gd name="T0" fmla="*/ 0 w 1591"/>
                <a:gd name="T1" fmla="*/ 1591 h 1591"/>
                <a:gd name="T2" fmla="*/ 1590 w 1591"/>
                <a:gd name="T3" fmla="*/ 0 h 1591"/>
                <a:gd name="T4" fmla="*/ 1591 w 1591"/>
                <a:gd name="T5" fmla="*/ 0 h 1591"/>
              </a:gdLst>
              <a:ahLst/>
              <a:cxnLst>
                <a:cxn ang="0">
                  <a:pos x="T0" y="T1"/>
                </a:cxn>
                <a:cxn ang="0">
                  <a:pos x="T2" y="T3"/>
                </a:cxn>
                <a:cxn ang="0">
                  <a:pos x="T4" y="T5"/>
                </a:cxn>
              </a:cxnLst>
              <a:rect l="0" t="0" r="r" b="b"/>
              <a:pathLst>
                <a:path w="1591" h="1591">
                  <a:moveTo>
                    <a:pt x="0" y="1591"/>
                  </a:moveTo>
                  <a:lnTo>
                    <a:pt x="1590" y="0"/>
                  </a:lnTo>
                  <a:lnTo>
                    <a:pt x="15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8" name="Freeform 338"/>
            <p:cNvSpPr>
              <a:spLocks/>
            </p:cNvSpPr>
            <p:nvPr/>
          </p:nvSpPr>
          <p:spPr bwMode="auto">
            <a:xfrm>
              <a:off x="1664" y="2444"/>
              <a:ext cx="306" cy="306"/>
            </a:xfrm>
            <a:custGeom>
              <a:avLst/>
              <a:gdLst>
                <a:gd name="T0" fmla="*/ 0 w 2450"/>
                <a:gd name="T1" fmla="*/ 2451 h 2451"/>
                <a:gd name="T2" fmla="*/ 2449 w 2450"/>
                <a:gd name="T3" fmla="*/ 0 h 2451"/>
                <a:gd name="T4" fmla="*/ 2450 w 2450"/>
                <a:gd name="T5" fmla="*/ 0 h 2451"/>
              </a:gdLst>
              <a:ahLst/>
              <a:cxnLst>
                <a:cxn ang="0">
                  <a:pos x="T0" y="T1"/>
                </a:cxn>
                <a:cxn ang="0">
                  <a:pos x="T2" y="T3"/>
                </a:cxn>
                <a:cxn ang="0">
                  <a:pos x="T4" y="T5"/>
                </a:cxn>
              </a:cxnLst>
              <a:rect l="0" t="0" r="r" b="b"/>
              <a:pathLst>
                <a:path w="2450" h="2451">
                  <a:moveTo>
                    <a:pt x="0" y="2451"/>
                  </a:moveTo>
                  <a:lnTo>
                    <a:pt x="2449" y="0"/>
                  </a:lnTo>
                  <a:lnTo>
                    <a:pt x="24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39" name="Freeform 339"/>
            <p:cNvSpPr>
              <a:spLocks/>
            </p:cNvSpPr>
            <p:nvPr/>
          </p:nvSpPr>
          <p:spPr bwMode="auto">
            <a:xfrm>
              <a:off x="2318" y="2023"/>
              <a:ext cx="72" cy="72"/>
            </a:xfrm>
            <a:custGeom>
              <a:avLst/>
              <a:gdLst>
                <a:gd name="T0" fmla="*/ 0 w 577"/>
                <a:gd name="T1" fmla="*/ 577 h 577"/>
                <a:gd name="T2" fmla="*/ 576 w 577"/>
                <a:gd name="T3" fmla="*/ 0 h 577"/>
                <a:gd name="T4" fmla="*/ 577 w 577"/>
                <a:gd name="T5" fmla="*/ 0 h 577"/>
              </a:gdLst>
              <a:ahLst/>
              <a:cxnLst>
                <a:cxn ang="0">
                  <a:pos x="T0" y="T1"/>
                </a:cxn>
                <a:cxn ang="0">
                  <a:pos x="T2" y="T3"/>
                </a:cxn>
                <a:cxn ang="0">
                  <a:pos x="T4" y="T5"/>
                </a:cxn>
              </a:cxnLst>
              <a:rect l="0" t="0" r="r" b="b"/>
              <a:pathLst>
                <a:path w="577" h="577">
                  <a:moveTo>
                    <a:pt x="0" y="577"/>
                  </a:moveTo>
                  <a:lnTo>
                    <a:pt x="576" y="0"/>
                  </a:lnTo>
                  <a:lnTo>
                    <a:pt x="5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0" name="Freeform 340"/>
            <p:cNvSpPr>
              <a:spLocks/>
            </p:cNvSpPr>
            <p:nvPr/>
          </p:nvSpPr>
          <p:spPr bwMode="auto">
            <a:xfrm>
              <a:off x="2091" y="2095"/>
              <a:ext cx="227" cy="227"/>
            </a:xfrm>
            <a:custGeom>
              <a:avLst/>
              <a:gdLst>
                <a:gd name="T0" fmla="*/ 0 w 1816"/>
                <a:gd name="T1" fmla="*/ 1817 h 1817"/>
                <a:gd name="T2" fmla="*/ 1815 w 1816"/>
                <a:gd name="T3" fmla="*/ 0 h 1817"/>
                <a:gd name="T4" fmla="*/ 1816 w 1816"/>
                <a:gd name="T5" fmla="*/ 0 h 1817"/>
              </a:gdLst>
              <a:ahLst/>
              <a:cxnLst>
                <a:cxn ang="0">
                  <a:pos x="T0" y="T1"/>
                </a:cxn>
                <a:cxn ang="0">
                  <a:pos x="T2" y="T3"/>
                </a:cxn>
                <a:cxn ang="0">
                  <a:pos x="T4" y="T5"/>
                </a:cxn>
              </a:cxnLst>
              <a:rect l="0" t="0" r="r" b="b"/>
              <a:pathLst>
                <a:path w="1816" h="1817">
                  <a:moveTo>
                    <a:pt x="0" y="1817"/>
                  </a:moveTo>
                  <a:lnTo>
                    <a:pt x="1815" y="0"/>
                  </a:lnTo>
                  <a:lnTo>
                    <a:pt x="18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1" name="Freeform 341"/>
            <p:cNvSpPr>
              <a:spLocks/>
            </p:cNvSpPr>
            <p:nvPr/>
          </p:nvSpPr>
          <p:spPr bwMode="auto">
            <a:xfrm>
              <a:off x="1664" y="2472"/>
              <a:ext cx="306" cy="306"/>
            </a:xfrm>
            <a:custGeom>
              <a:avLst/>
              <a:gdLst>
                <a:gd name="T0" fmla="*/ 0 w 2450"/>
                <a:gd name="T1" fmla="*/ 2451 h 2451"/>
                <a:gd name="T2" fmla="*/ 2449 w 2450"/>
                <a:gd name="T3" fmla="*/ 0 h 2451"/>
                <a:gd name="T4" fmla="*/ 2450 w 2450"/>
                <a:gd name="T5" fmla="*/ 0 h 2451"/>
              </a:gdLst>
              <a:ahLst/>
              <a:cxnLst>
                <a:cxn ang="0">
                  <a:pos x="T0" y="T1"/>
                </a:cxn>
                <a:cxn ang="0">
                  <a:pos x="T2" y="T3"/>
                </a:cxn>
                <a:cxn ang="0">
                  <a:pos x="T4" y="T5"/>
                </a:cxn>
              </a:cxnLst>
              <a:rect l="0" t="0" r="r" b="b"/>
              <a:pathLst>
                <a:path w="2450" h="2451">
                  <a:moveTo>
                    <a:pt x="0" y="2451"/>
                  </a:moveTo>
                  <a:lnTo>
                    <a:pt x="2449" y="0"/>
                  </a:lnTo>
                  <a:lnTo>
                    <a:pt x="24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2" name="Freeform 342"/>
            <p:cNvSpPr>
              <a:spLocks/>
            </p:cNvSpPr>
            <p:nvPr/>
          </p:nvSpPr>
          <p:spPr bwMode="auto">
            <a:xfrm>
              <a:off x="2346" y="2023"/>
              <a:ext cx="72" cy="72"/>
            </a:xfrm>
            <a:custGeom>
              <a:avLst/>
              <a:gdLst>
                <a:gd name="T0" fmla="*/ 0 w 572"/>
                <a:gd name="T1" fmla="*/ 571 h 571"/>
                <a:gd name="T2" fmla="*/ 571 w 572"/>
                <a:gd name="T3" fmla="*/ 0 h 571"/>
                <a:gd name="T4" fmla="*/ 572 w 572"/>
                <a:gd name="T5" fmla="*/ 0 h 571"/>
              </a:gdLst>
              <a:ahLst/>
              <a:cxnLst>
                <a:cxn ang="0">
                  <a:pos x="T0" y="T1"/>
                </a:cxn>
                <a:cxn ang="0">
                  <a:pos x="T2" y="T3"/>
                </a:cxn>
                <a:cxn ang="0">
                  <a:pos x="T4" y="T5"/>
                </a:cxn>
              </a:cxnLst>
              <a:rect l="0" t="0" r="r" b="b"/>
              <a:pathLst>
                <a:path w="572" h="571">
                  <a:moveTo>
                    <a:pt x="0" y="571"/>
                  </a:moveTo>
                  <a:lnTo>
                    <a:pt x="571" y="0"/>
                  </a:lnTo>
                  <a:lnTo>
                    <a:pt x="5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3" name="Freeform 343"/>
            <p:cNvSpPr>
              <a:spLocks/>
            </p:cNvSpPr>
            <p:nvPr/>
          </p:nvSpPr>
          <p:spPr bwMode="auto">
            <a:xfrm>
              <a:off x="2091" y="2095"/>
              <a:ext cx="255" cy="255"/>
            </a:xfrm>
            <a:custGeom>
              <a:avLst/>
              <a:gdLst>
                <a:gd name="T0" fmla="*/ 0 w 2042"/>
                <a:gd name="T1" fmla="*/ 2043 h 2043"/>
                <a:gd name="T2" fmla="*/ 2041 w 2042"/>
                <a:gd name="T3" fmla="*/ 0 h 2043"/>
                <a:gd name="T4" fmla="*/ 2042 w 2042"/>
                <a:gd name="T5" fmla="*/ 0 h 2043"/>
              </a:gdLst>
              <a:ahLst/>
              <a:cxnLst>
                <a:cxn ang="0">
                  <a:pos x="T0" y="T1"/>
                </a:cxn>
                <a:cxn ang="0">
                  <a:pos x="T2" y="T3"/>
                </a:cxn>
                <a:cxn ang="0">
                  <a:pos x="T4" y="T5"/>
                </a:cxn>
              </a:cxnLst>
              <a:rect l="0" t="0" r="r" b="b"/>
              <a:pathLst>
                <a:path w="2042" h="2043">
                  <a:moveTo>
                    <a:pt x="0" y="2043"/>
                  </a:moveTo>
                  <a:lnTo>
                    <a:pt x="2041" y="0"/>
                  </a:lnTo>
                  <a:lnTo>
                    <a:pt x="20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4" name="Freeform 344"/>
            <p:cNvSpPr>
              <a:spLocks/>
            </p:cNvSpPr>
            <p:nvPr/>
          </p:nvSpPr>
          <p:spPr bwMode="auto">
            <a:xfrm>
              <a:off x="1690" y="2500"/>
              <a:ext cx="280" cy="280"/>
            </a:xfrm>
            <a:custGeom>
              <a:avLst/>
              <a:gdLst>
                <a:gd name="T0" fmla="*/ 0 w 2237"/>
                <a:gd name="T1" fmla="*/ 2238 h 2238"/>
                <a:gd name="T2" fmla="*/ 2236 w 2237"/>
                <a:gd name="T3" fmla="*/ 0 h 2238"/>
                <a:gd name="T4" fmla="*/ 2237 w 2237"/>
                <a:gd name="T5" fmla="*/ 0 h 2238"/>
              </a:gdLst>
              <a:ahLst/>
              <a:cxnLst>
                <a:cxn ang="0">
                  <a:pos x="T0" y="T1"/>
                </a:cxn>
                <a:cxn ang="0">
                  <a:pos x="T2" y="T3"/>
                </a:cxn>
                <a:cxn ang="0">
                  <a:pos x="T4" y="T5"/>
                </a:cxn>
              </a:cxnLst>
              <a:rect l="0" t="0" r="r" b="b"/>
              <a:pathLst>
                <a:path w="2237" h="2238">
                  <a:moveTo>
                    <a:pt x="0" y="2238"/>
                  </a:moveTo>
                  <a:lnTo>
                    <a:pt x="2236" y="0"/>
                  </a:lnTo>
                  <a:lnTo>
                    <a:pt x="22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5" name="Freeform 345"/>
            <p:cNvSpPr>
              <a:spLocks/>
            </p:cNvSpPr>
            <p:nvPr/>
          </p:nvSpPr>
          <p:spPr bwMode="auto">
            <a:xfrm>
              <a:off x="2374" y="2057"/>
              <a:ext cx="39" cy="38"/>
            </a:xfrm>
            <a:custGeom>
              <a:avLst/>
              <a:gdLst>
                <a:gd name="T0" fmla="*/ 0 w 305"/>
                <a:gd name="T1" fmla="*/ 304 h 304"/>
                <a:gd name="T2" fmla="*/ 304 w 305"/>
                <a:gd name="T3" fmla="*/ 0 h 304"/>
                <a:gd name="T4" fmla="*/ 305 w 305"/>
                <a:gd name="T5" fmla="*/ 0 h 304"/>
              </a:gdLst>
              <a:ahLst/>
              <a:cxnLst>
                <a:cxn ang="0">
                  <a:pos x="T0" y="T1"/>
                </a:cxn>
                <a:cxn ang="0">
                  <a:pos x="T2" y="T3"/>
                </a:cxn>
                <a:cxn ang="0">
                  <a:pos x="T4" y="T5"/>
                </a:cxn>
              </a:cxnLst>
              <a:rect l="0" t="0" r="r" b="b"/>
              <a:pathLst>
                <a:path w="305" h="304">
                  <a:moveTo>
                    <a:pt x="0" y="304"/>
                  </a:moveTo>
                  <a:lnTo>
                    <a:pt x="304" y="0"/>
                  </a:lnTo>
                  <a:lnTo>
                    <a:pt x="3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6" name="Freeform 346"/>
            <p:cNvSpPr>
              <a:spLocks/>
            </p:cNvSpPr>
            <p:nvPr/>
          </p:nvSpPr>
          <p:spPr bwMode="auto">
            <a:xfrm>
              <a:off x="2091" y="2095"/>
              <a:ext cx="284" cy="283"/>
            </a:xfrm>
            <a:custGeom>
              <a:avLst/>
              <a:gdLst>
                <a:gd name="T0" fmla="*/ 0 w 2267"/>
                <a:gd name="T1" fmla="*/ 2270 h 2270"/>
                <a:gd name="T2" fmla="*/ 2266 w 2267"/>
                <a:gd name="T3" fmla="*/ 0 h 2270"/>
                <a:gd name="T4" fmla="*/ 2267 w 2267"/>
                <a:gd name="T5" fmla="*/ 0 h 2270"/>
              </a:gdLst>
              <a:ahLst/>
              <a:cxnLst>
                <a:cxn ang="0">
                  <a:pos x="T0" y="T1"/>
                </a:cxn>
                <a:cxn ang="0">
                  <a:pos x="T2" y="T3"/>
                </a:cxn>
                <a:cxn ang="0">
                  <a:pos x="T4" y="T5"/>
                </a:cxn>
              </a:cxnLst>
              <a:rect l="0" t="0" r="r" b="b"/>
              <a:pathLst>
                <a:path w="2267" h="2270">
                  <a:moveTo>
                    <a:pt x="0" y="2270"/>
                  </a:moveTo>
                  <a:lnTo>
                    <a:pt x="2266" y="0"/>
                  </a:lnTo>
                  <a:lnTo>
                    <a:pt x="22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7" name="Freeform 347"/>
            <p:cNvSpPr>
              <a:spLocks/>
            </p:cNvSpPr>
            <p:nvPr/>
          </p:nvSpPr>
          <p:spPr bwMode="auto">
            <a:xfrm>
              <a:off x="1718" y="2528"/>
              <a:ext cx="252" cy="252"/>
            </a:xfrm>
            <a:custGeom>
              <a:avLst/>
              <a:gdLst>
                <a:gd name="T0" fmla="*/ 0 w 2011"/>
                <a:gd name="T1" fmla="*/ 2013 h 2013"/>
                <a:gd name="T2" fmla="*/ 2010 w 2011"/>
                <a:gd name="T3" fmla="*/ 0 h 2013"/>
                <a:gd name="T4" fmla="*/ 2011 w 2011"/>
                <a:gd name="T5" fmla="*/ 0 h 2013"/>
              </a:gdLst>
              <a:ahLst/>
              <a:cxnLst>
                <a:cxn ang="0">
                  <a:pos x="T0" y="T1"/>
                </a:cxn>
                <a:cxn ang="0">
                  <a:pos x="T2" y="T3"/>
                </a:cxn>
                <a:cxn ang="0">
                  <a:pos x="T4" y="T5"/>
                </a:cxn>
              </a:cxnLst>
              <a:rect l="0" t="0" r="r" b="b"/>
              <a:pathLst>
                <a:path w="2011" h="2013">
                  <a:moveTo>
                    <a:pt x="0" y="2013"/>
                  </a:moveTo>
                  <a:lnTo>
                    <a:pt x="2010" y="0"/>
                  </a:lnTo>
                  <a:lnTo>
                    <a:pt x="20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8" name="Freeform 348"/>
            <p:cNvSpPr>
              <a:spLocks/>
            </p:cNvSpPr>
            <p:nvPr/>
          </p:nvSpPr>
          <p:spPr bwMode="auto">
            <a:xfrm>
              <a:off x="2403" y="2087"/>
              <a:ext cx="8" cy="8"/>
            </a:xfrm>
            <a:custGeom>
              <a:avLst/>
              <a:gdLst>
                <a:gd name="T0" fmla="*/ 0 w 64"/>
                <a:gd name="T1" fmla="*/ 63 h 63"/>
                <a:gd name="T2" fmla="*/ 63 w 64"/>
                <a:gd name="T3" fmla="*/ 0 h 63"/>
                <a:gd name="T4" fmla="*/ 64 w 64"/>
                <a:gd name="T5" fmla="*/ 0 h 63"/>
              </a:gdLst>
              <a:ahLst/>
              <a:cxnLst>
                <a:cxn ang="0">
                  <a:pos x="T0" y="T1"/>
                </a:cxn>
                <a:cxn ang="0">
                  <a:pos x="T2" y="T3"/>
                </a:cxn>
                <a:cxn ang="0">
                  <a:pos x="T4" y="T5"/>
                </a:cxn>
              </a:cxnLst>
              <a:rect l="0" t="0" r="r" b="b"/>
              <a:pathLst>
                <a:path w="64" h="63">
                  <a:moveTo>
                    <a:pt x="0" y="63"/>
                  </a:moveTo>
                  <a:lnTo>
                    <a:pt x="63" y="0"/>
                  </a:lnTo>
                  <a:lnTo>
                    <a:pt x="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49" name="Freeform 349"/>
            <p:cNvSpPr>
              <a:spLocks/>
            </p:cNvSpPr>
            <p:nvPr/>
          </p:nvSpPr>
          <p:spPr bwMode="auto">
            <a:xfrm>
              <a:off x="2091" y="2095"/>
              <a:ext cx="312" cy="312"/>
            </a:xfrm>
            <a:custGeom>
              <a:avLst/>
              <a:gdLst>
                <a:gd name="T0" fmla="*/ 0 w 2493"/>
                <a:gd name="T1" fmla="*/ 2495 h 2495"/>
                <a:gd name="T2" fmla="*/ 2492 w 2493"/>
                <a:gd name="T3" fmla="*/ 0 h 2495"/>
                <a:gd name="T4" fmla="*/ 2493 w 2493"/>
                <a:gd name="T5" fmla="*/ 0 h 2495"/>
              </a:gdLst>
              <a:ahLst/>
              <a:cxnLst>
                <a:cxn ang="0">
                  <a:pos x="T0" y="T1"/>
                </a:cxn>
                <a:cxn ang="0">
                  <a:pos x="T2" y="T3"/>
                </a:cxn>
                <a:cxn ang="0">
                  <a:pos x="T4" y="T5"/>
                </a:cxn>
              </a:cxnLst>
              <a:rect l="0" t="0" r="r" b="b"/>
              <a:pathLst>
                <a:path w="2493" h="2495">
                  <a:moveTo>
                    <a:pt x="0" y="2495"/>
                  </a:moveTo>
                  <a:lnTo>
                    <a:pt x="2492" y="0"/>
                  </a:lnTo>
                  <a:lnTo>
                    <a:pt x="24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0" name="Freeform 350"/>
            <p:cNvSpPr>
              <a:spLocks/>
            </p:cNvSpPr>
            <p:nvPr/>
          </p:nvSpPr>
          <p:spPr bwMode="auto">
            <a:xfrm>
              <a:off x="1746" y="2556"/>
              <a:ext cx="224" cy="224"/>
            </a:xfrm>
            <a:custGeom>
              <a:avLst/>
              <a:gdLst>
                <a:gd name="T0" fmla="*/ 0 w 1787"/>
                <a:gd name="T1" fmla="*/ 1787 h 1787"/>
                <a:gd name="T2" fmla="*/ 1786 w 1787"/>
                <a:gd name="T3" fmla="*/ 0 h 1787"/>
                <a:gd name="T4" fmla="*/ 1787 w 1787"/>
                <a:gd name="T5" fmla="*/ 0 h 1787"/>
              </a:gdLst>
              <a:ahLst/>
              <a:cxnLst>
                <a:cxn ang="0">
                  <a:pos x="T0" y="T1"/>
                </a:cxn>
                <a:cxn ang="0">
                  <a:pos x="T2" y="T3"/>
                </a:cxn>
                <a:cxn ang="0">
                  <a:pos x="T4" y="T5"/>
                </a:cxn>
              </a:cxnLst>
              <a:rect l="0" t="0" r="r" b="b"/>
              <a:pathLst>
                <a:path w="1787" h="1787">
                  <a:moveTo>
                    <a:pt x="0" y="1787"/>
                  </a:moveTo>
                  <a:lnTo>
                    <a:pt x="1786" y="0"/>
                  </a:lnTo>
                  <a:lnTo>
                    <a:pt x="17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1" name="Freeform 351"/>
            <p:cNvSpPr>
              <a:spLocks/>
            </p:cNvSpPr>
            <p:nvPr/>
          </p:nvSpPr>
          <p:spPr bwMode="auto">
            <a:xfrm>
              <a:off x="2091" y="2115"/>
              <a:ext cx="320" cy="320"/>
            </a:xfrm>
            <a:custGeom>
              <a:avLst/>
              <a:gdLst>
                <a:gd name="T0" fmla="*/ 0 w 2559"/>
                <a:gd name="T1" fmla="*/ 2561 h 2561"/>
                <a:gd name="T2" fmla="*/ 2558 w 2559"/>
                <a:gd name="T3" fmla="*/ 0 h 2561"/>
                <a:gd name="T4" fmla="*/ 2559 w 2559"/>
                <a:gd name="T5" fmla="*/ 0 h 2561"/>
              </a:gdLst>
              <a:ahLst/>
              <a:cxnLst>
                <a:cxn ang="0">
                  <a:pos x="T0" y="T1"/>
                </a:cxn>
                <a:cxn ang="0">
                  <a:pos x="T2" y="T3"/>
                </a:cxn>
                <a:cxn ang="0">
                  <a:pos x="T4" y="T5"/>
                </a:cxn>
              </a:cxnLst>
              <a:rect l="0" t="0" r="r" b="b"/>
              <a:pathLst>
                <a:path w="2559" h="2561">
                  <a:moveTo>
                    <a:pt x="0" y="2561"/>
                  </a:moveTo>
                  <a:lnTo>
                    <a:pt x="2558" y="0"/>
                  </a:lnTo>
                  <a:lnTo>
                    <a:pt x="25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2" name="Freeform 352"/>
            <p:cNvSpPr>
              <a:spLocks/>
            </p:cNvSpPr>
            <p:nvPr/>
          </p:nvSpPr>
          <p:spPr bwMode="auto">
            <a:xfrm>
              <a:off x="1775" y="2684"/>
              <a:ext cx="95" cy="96"/>
            </a:xfrm>
            <a:custGeom>
              <a:avLst/>
              <a:gdLst>
                <a:gd name="T0" fmla="*/ 0 w 764"/>
                <a:gd name="T1" fmla="*/ 762 h 762"/>
                <a:gd name="T2" fmla="*/ 763 w 764"/>
                <a:gd name="T3" fmla="*/ 0 h 762"/>
                <a:gd name="T4" fmla="*/ 764 w 764"/>
                <a:gd name="T5" fmla="*/ 0 h 762"/>
              </a:gdLst>
              <a:ahLst/>
              <a:cxnLst>
                <a:cxn ang="0">
                  <a:pos x="T0" y="T1"/>
                </a:cxn>
                <a:cxn ang="0">
                  <a:pos x="T2" y="T3"/>
                </a:cxn>
                <a:cxn ang="0">
                  <a:pos x="T4" y="T5"/>
                </a:cxn>
              </a:cxnLst>
              <a:rect l="0" t="0" r="r" b="b"/>
              <a:pathLst>
                <a:path w="764" h="762">
                  <a:moveTo>
                    <a:pt x="0" y="762"/>
                  </a:moveTo>
                  <a:lnTo>
                    <a:pt x="763" y="0"/>
                  </a:lnTo>
                  <a:lnTo>
                    <a:pt x="7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3" name="Freeform 353"/>
            <p:cNvSpPr>
              <a:spLocks/>
            </p:cNvSpPr>
            <p:nvPr/>
          </p:nvSpPr>
          <p:spPr bwMode="auto">
            <a:xfrm>
              <a:off x="2091" y="2141"/>
              <a:ext cx="323" cy="322"/>
            </a:xfrm>
            <a:custGeom>
              <a:avLst/>
              <a:gdLst>
                <a:gd name="T0" fmla="*/ 0 w 2579"/>
                <a:gd name="T1" fmla="*/ 2580 h 2580"/>
                <a:gd name="T2" fmla="*/ 2578 w 2579"/>
                <a:gd name="T3" fmla="*/ 0 h 2580"/>
                <a:gd name="T4" fmla="*/ 2579 w 2579"/>
                <a:gd name="T5" fmla="*/ 0 h 2580"/>
              </a:gdLst>
              <a:ahLst/>
              <a:cxnLst>
                <a:cxn ang="0">
                  <a:pos x="T0" y="T1"/>
                </a:cxn>
                <a:cxn ang="0">
                  <a:pos x="T2" y="T3"/>
                </a:cxn>
                <a:cxn ang="0">
                  <a:pos x="T4" y="T5"/>
                </a:cxn>
              </a:cxnLst>
              <a:rect l="0" t="0" r="r" b="b"/>
              <a:pathLst>
                <a:path w="2579" h="2580">
                  <a:moveTo>
                    <a:pt x="0" y="2580"/>
                  </a:moveTo>
                  <a:lnTo>
                    <a:pt x="2578" y="0"/>
                  </a:lnTo>
                  <a:lnTo>
                    <a:pt x="25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4" name="Freeform 354"/>
            <p:cNvSpPr>
              <a:spLocks/>
            </p:cNvSpPr>
            <p:nvPr/>
          </p:nvSpPr>
          <p:spPr bwMode="auto">
            <a:xfrm>
              <a:off x="1872" y="2585"/>
              <a:ext cx="98" cy="98"/>
            </a:xfrm>
            <a:custGeom>
              <a:avLst/>
              <a:gdLst>
                <a:gd name="T0" fmla="*/ 0 w 784"/>
                <a:gd name="T1" fmla="*/ 784 h 784"/>
                <a:gd name="T2" fmla="*/ 783 w 784"/>
                <a:gd name="T3" fmla="*/ 0 h 784"/>
                <a:gd name="T4" fmla="*/ 784 w 784"/>
                <a:gd name="T5" fmla="*/ 0 h 784"/>
              </a:gdLst>
              <a:ahLst/>
              <a:cxnLst>
                <a:cxn ang="0">
                  <a:pos x="T0" y="T1"/>
                </a:cxn>
                <a:cxn ang="0">
                  <a:pos x="T2" y="T3"/>
                </a:cxn>
                <a:cxn ang="0">
                  <a:pos x="T4" y="T5"/>
                </a:cxn>
              </a:cxnLst>
              <a:rect l="0" t="0" r="r" b="b"/>
              <a:pathLst>
                <a:path w="784" h="784">
                  <a:moveTo>
                    <a:pt x="0" y="784"/>
                  </a:moveTo>
                  <a:lnTo>
                    <a:pt x="783" y="0"/>
                  </a:lnTo>
                  <a:lnTo>
                    <a:pt x="7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5" name="Freeform 355"/>
            <p:cNvSpPr>
              <a:spLocks/>
            </p:cNvSpPr>
            <p:nvPr/>
          </p:nvSpPr>
          <p:spPr bwMode="auto">
            <a:xfrm>
              <a:off x="1803" y="2713"/>
              <a:ext cx="67" cy="67"/>
            </a:xfrm>
            <a:custGeom>
              <a:avLst/>
              <a:gdLst>
                <a:gd name="T0" fmla="*/ 0 w 538"/>
                <a:gd name="T1" fmla="*/ 537 h 537"/>
                <a:gd name="T2" fmla="*/ 537 w 538"/>
                <a:gd name="T3" fmla="*/ 0 h 537"/>
                <a:gd name="T4" fmla="*/ 538 w 538"/>
                <a:gd name="T5" fmla="*/ 0 h 537"/>
              </a:gdLst>
              <a:ahLst/>
              <a:cxnLst>
                <a:cxn ang="0">
                  <a:pos x="T0" y="T1"/>
                </a:cxn>
                <a:cxn ang="0">
                  <a:pos x="T2" y="T3"/>
                </a:cxn>
                <a:cxn ang="0">
                  <a:pos x="T4" y="T5"/>
                </a:cxn>
              </a:cxnLst>
              <a:rect l="0" t="0" r="r" b="b"/>
              <a:pathLst>
                <a:path w="538" h="537">
                  <a:moveTo>
                    <a:pt x="0" y="537"/>
                  </a:moveTo>
                  <a:lnTo>
                    <a:pt x="537" y="0"/>
                  </a:lnTo>
                  <a:lnTo>
                    <a:pt x="5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6" name="Freeform 356"/>
            <p:cNvSpPr>
              <a:spLocks/>
            </p:cNvSpPr>
            <p:nvPr/>
          </p:nvSpPr>
          <p:spPr bwMode="auto">
            <a:xfrm>
              <a:off x="2091" y="2165"/>
              <a:ext cx="326" cy="326"/>
            </a:xfrm>
            <a:custGeom>
              <a:avLst/>
              <a:gdLst>
                <a:gd name="T0" fmla="*/ 0 w 2611"/>
                <a:gd name="T1" fmla="*/ 2612 h 2612"/>
                <a:gd name="T2" fmla="*/ 2610 w 2611"/>
                <a:gd name="T3" fmla="*/ 0 h 2612"/>
                <a:gd name="T4" fmla="*/ 2611 w 2611"/>
                <a:gd name="T5" fmla="*/ 0 h 2612"/>
              </a:gdLst>
              <a:ahLst/>
              <a:cxnLst>
                <a:cxn ang="0">
                  <a:pos x="T0" y="T1"/>
                </a:cxn>
                <a:cxn ang="0">
                  <a:pos x="T2" y="T3"/>
                </a:cxn>
                <a:cxn ang="0">
                  <a:pos x="T4" y="T5"/>
                </a:cxn>
              </a:cxnLst>
              <a:rect l="0" t="0" r="r" b="b"/>
              <a:pathLst>
                <a:path w="2611" h="2612">
                  <a:moveTo>
                    <a:pt x="0" y="2612"/>
                  </a:moveTo>
                  <a:lnTo>
                    <a:pt x="2610" y="0"/>
                  </a:lnTo>
                  <a:lnTo>
                    <a:pt x="26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7" name="Freeform 357"/>
            <p:cNvSpPr>
              <a:spLocks/>
            </p:cNvSpPr>
            <p:nvPr/>
          </p:nvSpPr>
          <p:spPr bwMode="auto">
            <a:xfrm>
              <a:off x="1900" y="2613"/>
              <a:ext cx="70" cy="70"/>
            </a:xfrm>
            <a:custGeom>
              <a:avLst/>
              <a:gdLst>
                <a:gd name="T0" fmla="*/ 0 w 559"/>
                <a:gd name="T1" fmla="*/ 558 h 558"/>
                <a:gd name="T2" fmla="*/ 558 w 559"/>
                <a:gd name="T3" fmla="*/ 0 h 558"/>
                <a:gd name="T4" fmla="*/ 559 w 559"/>
                <a:gd name="T5" fmla="*/ 0 h 558"/>
              </a:gdLst>
              <a:ahLst/>
              <a:cxnLst>
                <a:cxn ang="0">
                  <a:pos x="T0" y="T1"/>
                </a:cxn>
                <a:cxn ang="0">
                  <a:pos x="T2" y="T3"/>
                </a:cxn>
                <a:cxn ang="0">
                  <a:pos x="T4" y="T5"/>
                </a:cxn>
              </a:cxnLst>
              <a:rect l="0" t="0" r="r" b="b"/>
              <a:pathLst>
                <a:path w="559" h="558">
                  <a:moveTo>
                    <a:pt x="0" y="558"/>
                  </a:moveTo>
                  <a:lnTo>
                    <a:pt x="558" y="0"/>
                  </a:lnTo>
                  <a:lnTo>
                    <a:pt x="5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8" name="Freeform 358"/>
            <p:cNvSpPr>
              <a:spLocks/>
            </p:cNvSpPr>
            <p:nvPr/>
          </p:nvSpPr>
          <p:spPr bwMode="auto">
            <a:xfrm>
              <a:off x="1831" y="2741"/>
              <a:ext cx="39" cy="39"/>
            </a:xfrm>
            <a:custGeom>
              <a:avLst/>
              <a:gdLst>
                <a:gd name="T0" fmla="*/ 0 w 312"/>
                <a:gd name="T1" fmla="*/ 311 h 311"/>
                <a:gd name="T2" fmla="*/ 311 w 312"/>
                <a:gd name="T3" fmla="*/ 0 h 311"/>
                <a:gd name="T4" fmla="*/ 312 w 312"/>
                <a:gd name="T5" fmla="*/ 0 h 311"/>
              </a:gdLst>
              <a:ahLst/>
              <a:cxnLst>
                <a:cxn ang="0">
                  <a:pos x="T0" y="T1"/>
                </a:cxn>
                <a:cxn ang="0">
                  <a:pos x="T2" y="T3"/>
                </a:cxn>
                <a:cxn ang="0">
                  <a:pos x="T4" y="T5"/>
                </a:cxn>
              </a:cxnLst>
              <a:rect l="0" t="0" r="r" b="b"/>
              <a:pathLst>
                <a:path w="312" h="311">
                  <a:moveTo>
                    <a:pt x="0" y="311"/>
                  </a:moveTo>
                  <a:lnTo>
                    <a:pt x="311" y="0"/>
                  </a:lnTo>
                  <a:lnTo>
                    <a:pt x="3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59" name="Freeform 359"/>
            <p:cNvSpPr>
              <a:spLocks/>
            </p:cNvSpPr>
            <p:nvPr/>
          </p:nvSpPr>
          <p:spPr bwMode="auto">
            <a:xfrm>
              <a:off x="2091" y="2188"/>
              <a:ext cx="332" cy="331"/>
            </a:xfrm>
            <a:custGeom>
              <a:avLst/>
              <a:gdLst>
                <a:gd name="T0" fmla="*/ 0 w 2653"/>
                <a:gd name="T1" fmla="*/ 2655 h 2655"/>
                <a:gd name="T2" fmla="*/ 2652 w 2653"/>
                <a:gd name="T3" fmla="*/ 0 h 2655"/>
                <a:gd name="T4" fmla="*/ 2653 w 2653"/>
                <a:gd name="T5" fmla="*/ 0 h 2655"/>
              </a:gdLst>
              <a:ahLst/>
              <a:cxnLst>
                <a:cxn ang="0">
                  <a:pos x="T0" y="T1"/>
                </a:cxn>
                <a:cxn ang="0">
                  <a:pos x="T2" y="T3"/>
                </a:cxn>
                <a:cxn ang="0">
                  <a:pos x="T4" y="T5"/>
                </a:cxn>
              </a:cxnLst>
              <a:rect l="0" t="0" r="r" b="b"/>
              <a:pathLst>
                <a:path w="2653" h="2655">
                  <a:moveTo>
                    <a:pt x="0" y="2655"/>
                  </a:moveTo>
                  <a:lnTo>
                    <a:pt x="2652" y="0"/>
                  </a:lnTo>
                  <a:lnTo>
                    <a:pt x="26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0" name="Freeform 360"/>
            <p:cNvSpPr>
              <a:spLocks/>
            </p:cNvSpPr>
            <p:nvPr/>
          </p:nvSpPr>
          <p:spPr bwMode="auto">
            <a:xfrm>
              <a:off x="1928" y="2641"/>
              <a:ext cx="42" cy="42"/>
            </a:xfrm>
            <a:custGeom>
              <a:avLst/>
              <a:gdLst>
                <a:gd name="T0" fmla="*/ 0 w 334"/>
                <a:gd name="T1" fmla="*/ 332 h 332"/>
                <a:gd name="T2" fmla="*/ 333 w 334"/>
                <a:gd name="T3" fmla="*/ 0 h 332"/>
                <a:gd name="T4" fmla="*/ 334 w 334"/>
                <a:gd name="T5" fmla="*/ 0 h 332"/>
              </a:gdLst>
              <a:ahLst/>
              <a:cxnLst>
                <a:cxn ang="0">
                  <a:pos x="T0" y="T1"/>
                </a:cxn>
                <a:cxn ang="0">
                  <a:pos x="T2" y="T3"/>
                </a:cxn>
                <a:cxn ang="0">
                  <a:pos x="T4" y="T5"/>
                </a:cxn>
              </a:cxnLst>
              <a:rect l="0" t="0" r="r" b="b"/>
              <a:pathLst>
                <a:path w="334" h="332">
                  <a:moveTo>
                    <a:pt x="0" y="332"/>
                  </a:moveTo>
                  <a:lnTo>
                    <a:pt x="333" y="0"/>
                  </a:lnTo>
                  <a:lnTo>
                    <a:pt x="3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1" name="Freeform 361"/>
            <p:cNvSpPr>
              <a:spLocks/>
            </p:cNvSpPr>
            <p:nvPr/>
          </p:nvSpPr>
          <p:spPr bwMode="auto">
            <a:xfrm>
              <a:off x="1859" y="2769"/>
              <a:ext cx="11" cy="11"/>
            </a:xfrm>
            <a:custGeom>
              <a:avLst/>
              <a:gdLst>
                <a:gd name="T0" fmla="*/ 0 w 86"/>
                <a:gd name="T1" fmla="*/ 85 h 85"/>
                <a:gd name="T2" fmla="*/ 85 w 86"/>
                <a:gd name="T3" fmla="*/ 0 h 85"/>
                <a:gd name="T4" fmla="*/ 86 w 86"/>
                <a:gd name="T5" fmla="*/ 0 h 85"/>
              </a:gdLst>
              <a:ahLst/>
              <a:cxnLst>
                <a:cxn ang="0">
                  <a:pos x="T0" y="T1"/>
                </a:cxn>
                <a:cxn ang="0">
                  <a:pos x="T2" y="T3"/>
                </a:cxn>
                <a:cxn ang="0">
                  <a:pos x="T4" y="T5"/>
                </a:cxn>
              </a:cxnLst>
              <a:rect l="0" t="0" r="r" b="b"/>
              <a:pathLst>
                <a:path w="86" h="85">
                  <a:moveTo>
                    <a:pt x="0" y="85"/>
                  </a:moveTo>
                  <a:lnTo>
                    <a:pt x="85" y="0"/>
                  </a:lnTo>
                  <a:lnTo>
                    <a:pt x="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2" name="Freeform 362"/>
            <p:cNvSpPr>
              <a:spLocks/>
            </p:cNvSpPr>
            <p:nvPr/>
          </p:nvSpPr>
          <p:spPr bwMode="auto">
            <a:xfrm>
              <a:off x="2091" y="2209"/>
              <a:ext cx="338" cy="339"/>
            </a:xfrm>
            <a:custGeom>
              <a:avLst/>
              <a:gdLst>
                <a:gd name="T0" fmla="*/ 0 w 2706"/>
                <a:gd name="T1" fmla="*/ 2706 h 2706"/>
                <a:gd name="T2" fmla="*/ 2704 w 2706"/>
                <a:gd name="T3" fmla="*/ 0 h 2706"/>
                <a:gd name="T4" fmla="*/ 2706 w 2706"/>
                <a:gd name="T5" fmla="*/ 0 h 2706"/>
              </a:gdLst>
              <a:ahLst/>
              <a:cxnLst>
                <a:cxn ang="0">
                  <a:pos x="T0" y="T1"/>
                </a:cxn>
                <a:cxn ang="0">
                  <a:pos x="T2" y="T3"/>
                </a:cxn>
                <a:cxn ang="0">
                  <a:pos x="T4" y="T5"/>
                </a:cxn>
              </a:cxnLst>
              <a:rect l="0" t="0" r="r" b="b"/>
              <a:pathLst>
                <a:path w="2706" h="2706">
                  <a:moveTo>
                    <a:pt x="0" y="2706"/>
                  </a:moveTo>
                  <a:lnTo>
                    <a:pt x="2704" y="0"/>
                  </a:lnTo>
                  <a:lnTo>
                    <a:pt x="27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3" name="Freeform 363"/>
            <p:cNvSpPr>
              <a:spLocks/>
            </p:cNvSpPr>
            <p:nvPr/>
          </p:nvSpPr>
          <p:spPr bwMode="auto">
            <a:xfrm>
              <a:off x="1956" y="2669"/>
              <a:ext cx="14" cy="14"/>
            </a:xfrm>
            <a:custGeom>
              <a:avLst/>
              <a:gdLst>
                <a:gd name="T0" fmla="*/ 0 w 108"/>
                <a:gd name="T1" fmla="*/ 105 h 105"/>
                <a:gd name="T2" fmla="*/ 107 w 108"/>
                <a:gd name="T3" fmla="*/ 0 h 105"/>
                <a:gd name="T4" fmla="*/ 108 w 108"/>
                <a:gd name="T5" fmla="*/ 0 h 105"/>
              </a:gdLst>
              <a:ahLst/>
              <a:cxnLst>
                <a:cxn ang="0">
                  <a:pos x="T0" y="T1"/>
                </a:cxn>
                <a:cxn ang="0">
                  <a:pos x="T2" y="T3"/>
                </a:cxn>
                <a:cxn ang="0">
                  <a:pos x="T4" y="T5"/>
                </a:cxn>
              </a:cxnLst>
              <a:rect l="0" t="0" r="r" b="b"/>
              <a:pathLst>
                <a:path w="108" h="105">
                  <a:moveTo>
                    <a:pt x="0" y="105"/>
                  </a:moveTo>
                  <a:lnTo>
                    <a:pt x="107" y="0"/>
                  </a:lnTo>
                  <a:lnTo>
                    <a:pt x="1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4" name="Freeform 364"/>
            <p:cNvSpPr>
              <a:spLocks/>
            </p:cNvSpPr>
            <p:nvPr/>
          </p:nvSpPr>
          <p:spPr bwMode="auto">
            <a:xfrm>
              <a:off x="2091" y="2230"/>
              <a:ext cx="346" cy="346"/>
            </a:xfrm>
            <a:custGeom>
              <a:avLst/>
              <a:gdLst>
                <a:gd name="T0" fmla="*/ 0 w 2766"/>
                <a:gd name="T1" fmla="*/ 2767 h 2767"/>
                <a:gd name="T2" fmla="*/ 2764 w 2766"/>
                <a:gd name="T3" fmla="*/ 0 h 2767"/>
                <a:gd name="T4" fmla="*/ 2766 w 2766"/>
                <a:gd name="T5" fmla="*/ 0 h 2767"/>
              </a:gdLst>
              <a:ahLst/>
              <a:cxnLst>
                <a:cxn ang="0">
                  <a:pos x="T0" y="T1"/>
                </a:cxn>
                <a:cxn ang="0">
                  <a:pos x="T2" y="T3"/>
                </a:cxn>
                <a:cxn ang="0">
                  <a:pos x="T4" y="T5"/>
                </a:cxn>
              </a:cxnLst>
              <a:rect l="0" t="0" r="r" b="b"/>
              <a:pathLst>
                <a:path w="2766" h="2767">
                  <a:moveTo>
                    <a:pt x="0" y="2767"/>
                  </a:moveTo>
                  <a:lnTo>
                    <a:pt x="2764" y="0"/>
                  </a:lnTo>
                  <a:lnTo>
                    <a:pt x="27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5" name="Freeform 365"/>
            <p:cNvSpPr>
              <a:spLocks/>
            </p:cNvSpPr>
            <p:nvPr/>
          </p:nvSpPr>
          <p:spPr bwMode="auto">
            <a:xfrm>
              <a:off x="2091" y="2250"/>
              <a:ext cx="355" cy="354"/>
            </a:xfrm>
            <a:custGeom>
              <a:avLst/>
              <a:gdLst>
                <a:gd name="T0" fmla="*/ 0 w 2835"/>
                <a:gd name="T1" fmla="*/ 2836 h 2836"/>
                <a:gd name="T2" fmla="*/ 2834 w 2835"/>
                <a:gd name="T3" fmla="*/ 0 h 2836"/>
                <a:gd name="T4" fmla="*/ 2835 w 2835"/>
                <a:gd name="T5" fmla="*/ 0 h 2836"/>
              </a:gdLst>
              <a:ahLst/>
              <a:cxnLst>
                <a:cxn ang="0">
                  <a:pos x="T0" y="T1"/>
                </a:cxn>
                <a:cxn ang="0">
                  <a:pos x="T2" y="T3"/>
                </a:cxn>
                <a:cxn ang="0">
                  <a:pos x="T4" y="T5"/>
                </a:cxn>
              </a:cxnLst>
              <a:rect l="0" t="0" r="r" b="b"/>
              <a:pathLst>
                <a:path w="2835" h="2836">
                  <a:moveTo>
                    <a:pt x="0" y="2836"/>
                  </a:moveTo>
                  <a:lnTo>
                    <a:pt x="2834" y="0"/>
                  </a:lnTo>
                  <a:lnTo>
                    <a:pt x="28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6" name="Freeform 366"/>
            <p:cNvSpPr>
              <a:spLocks/>
            </p:cNvSpPr>
            <p:nvPr/>
          </p:nvSpPr>
          <p:spPr bwMode="auto">
            <a:xfrm>
              <a:off x="2091" y="2268"/>
              <a:ext cx="364" cy="364"/>
            </a:xfrm>
            <a:custGeom>
              <a:avLst/>
              <a:gdLst>
                <a:gd name="T0" fmla="*/ 0 w 2912"/>
                <a:gd name="T1" fmla="*/ 2914 h 2914"/>
                <a:gd name="T2" fmla="*/ 2911 w 2912"/>
                <a:gd name="T3" fmla="*/ 0 h 2914"/>
                <a:gd name="T4" fmla="*/ 2912 w 2912"/>
                <a:gd name="T5" fmla="*/ 0 h 2914"/>
              </a:gdLst>
              <a:ahLst/>
              <a:cxnLst>
                <a:cxn ang="0">
                  <a:pos x="T0" y="T1"/>
                </a:cxn>
                <a:cxn ang="0">
                  <a:pos x="T2" y="T3"/>
                </a:cxn>
                <a:cxn ang="0">
                  <a:pos x="T4" y="T5"/>
                </a:cxn>
              </a:cxnLst>
              <a:rect l="0" t="0" r="r" b="b"/>
              <a:pathLst>
                <a:path w="2912" h="2914">
                  <a:moveTo>
                    <a:pt x="0" y="2914"/>
                  </a:moveTo>
                  <a:lnTo>
                    <a:pt x="2911" y="0"/>
                  </a:lnTo>
                  <a:lnTo>
                    <a:pt x="2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7" name="Freeform 367"/>
            <p:cNvSpPr>
              <a:spLocks/>
            </p:cNvSpPr>
            <p:nvPr/>
          </p:nvSpPr>
          <p:spPr bwMode="auto">
            <a:xfrm>
              <a:off x="2091" y="2286"/>
              <a:ext cx="374" cy="375"/>
            </a:xfrm>
            <a:custGeom>
              <a:avLst/>
              <a:gdLst>
                <a:gd name="T0" fmla="*/ 0 w 2995"/>
                <a:gd name="T1" fmla="*/ 2997 h 2997"/>
                <a:gd name="T2" fmla="*/ 2994 w 2995"/>
                <a:gd name="T3" fmla="*/ 0 h 2997"/>
                <a:gd name="T4" fmla="*/ 2995 w 2995"/>
                <a:gd name="T5" fmla="*/ 0 h 2997"/>
              </a:gdLst>
              <a:ahLst/>
              <a:cxnLst>
                <a:cxn ang="0">
                  <a:pos x="T0" y="T1"/>
                </a:cxn>
                <a:cxn ang="0">
                  <a:pos x="T2" y="T3"/>
                </a:cxn>
                <a:cxn ang="0">
                  <a:pos x="T4" y="T5"/>
                </a:cxn>
              </a:cxnLst>
              <a:rect l="0" t="0" r="r" b="b"/>
              <a:pathLst>
                <a:path w="2995" h="2997">
                  <a:moveTo>
                    <a:pt x="0" y="2997"/>
                  </a:moveTo>
                  <a:lnTo>
                    <a:pt x="2994" y="0"/>
                  </a:lnTo>
                  <a:lnTo>
                    <a:pt x="29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8" name="Freeform 368"/>
            <p:cNvSpPr>
              <a:spLocks/>
            </p:cNvSpPr>
            <p:nvPr/>
          </p:nvSpPr>
          <p:spPr bwMode="auto">
            <a:xfrm>
              <a:off x="2097" y="2303"/>
              <a:ext cx="380" cy="380"/>
            </a:xfrm>
            <a:custGeom>
              <a:avLst/>
              <a:gdLst>
                <a:gd name="T0" fmla="*/ 0 w 3036"/>
                <a:gd name="T1" fmla="*/ 3038 h 3038"/>
                <a:gd name="T2" fmla="*/ 3035 w 3036"/>
                <a:gd name="T3" fmla="*/ 0 h 3038"/>
                <a:gd name="T4" fmla="*/ 3036 w 3036"/>
                <a:gd name="T5" fmla="*/ 0 h 3038"/>
              </a:gdLst>
              <a:ahLst/>
              <a:cxnLst>
                <a:cxn ang="0">
                  <a:pos x="T0" y="T1"/>
                </a:cxn>
                <a:cxn ang="0">
                  <a:pos x="T2" y="T3"/>
                </a:cxn>
                <a:cxn ang="0">
                  <a:pos x="T4" y="T5"/>
                </a:cxn>
              </a:cxnLst>
              <a:rect l="0" t="0" r="r" b="b"/>
              <a:pathLst>
                <a:path w="3036" h="3038">
                  <a:moveTo>
                    <a:pt x="0" y="3038"/>
                  </a:moveTo>
                  <a:lnTo>
                    <a:pt x="3035" y="0"/>
                  </a:lnTo>
                  <a:lnTo>
                    <a:pt x="30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69" name="Freeform 369"/>
            <p:cNvSpPr>
              <a:spLocks/>
            </p:cNvSpPr>
            <p:nvPr/>
          </p:nvSpPr>
          <p:spPr bwMode="auto">
            <a:xfrm>
              <a:off x="2126" y="2319"/>
              <a:ext cx="363" cy="364"/>
            </a:xfrm>
            <a:custGeom>
              <a:avLst/>
              <a:gdLst>
                <a:gd name="T0" fmla="*/ 0 w 2907"/>
                <a:gd name="T1" fmla="*/ 2909 h 2909"/>
                <a:gd name="T2" fmla="*/ 2906 w 2907"/>
                <a:gd name="T3" fmla="*/ 0 h 2909"/>
                <a:gd name="T4" fmla="*/ 2907 w 2907"/>
                <a:gd name="T5" fmla="*/ 0 h 2909"/>
              </a:gdLst>
              <a:ahLst/>
              <a:cxnLst>
                <a:cxn ang="0">
                  <a:pos x="T0" y="T1"/>
                </a:cxn>
                <a:cxn ang="0">
                  <a:pos x="T2" y="T3"/>
                </a:cxn>
                <a:cxn ang="0">
                  <a:pos x="T4" y="T5"/>
                </a:cxn>
              </a:cxnLst>
              <a:rect l="0" t="0" r="r" b="b"/>
              <a:pathLst>
                <a:path w="2907" h="2909">
                  <a:moveTo>
                    <a:pt x="0" y="2909"/>
                  </a:moveTo>
                  <a:lnTo>
                    <a:pt x="2906" y="0"/>
                  </a:lnTo>
                  <a:lnTo>
                    <a:pt x="29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0" name="Freeform 370"/>
            <p:cNvSpPr>
              <a:spLocks/>
            </p:cNvSpPr>
            <p:nvPr/>
          </p:nvSpPr>
          <p:spPr bwMode="auto">
            <a:xfrm>
              <a:off x="2154" y="2334"/>
              <a:ext cx="348" cy="349"/>
            </a:xfrm>
            <a:custGeom>
              <a:avLst/>
              <a:gdLst>
                <a:gd name="T0" fmla="*/ 0 w 2785"/>
                <a:gd name="T1" fmla="*/ 2787 h 2787"/>
                <a:gd name="T2" fmla="*/ 2784 w 2785"/>
                <a:gd name="T3" fmla="*/ 0 h 2787"/>
                <a:gd name="T4" fmla="*/ 2785 w 2785"/>
                <a:gd name="T5" fmla="*/ 0 h 2787"/>
              </a:gdLst>
              <a:ahLst/>
              <a:cxnLst>
                <a:cxn ang="0">
                  <a:pos x="T0" y="T1"/>
                </a:cxn>
                <a:cxn ang="0">
                  <a:pos x="T2" y="T3"/>
                </a:cxn>
                <a:cxn ang="0">
                  <a:pos x="T4" y="T5"/>
                </a:cxn>
              </a:cxnLst>
              <a:rect l="0" t="0" r="r" b="b"/>
              <a:pathLst>
                <a:path w="2785" h="2787">
                  <a:moveTo>
                    <a:pt x="0" y="2787"/>
                  </a:moveTo>
                  <a:lnTo>
                    <a:pt x="2784" y="0"/>
                  </a:lnTo>
                  <a:lnTo>
                    <a:pt x="27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1" name="Freeform 371"/>
            <p:cNvSpPr>
              <a:spLocks/>
            </p:cNvSpPr>
            <p:nvPr/>
          </p:nvSpPr>
          <p:spPr bwMode="auto">
            <a:xfrm>
              <a:off x="2182" y="2349"/>
              <a:ext cx="334" cy="334"/>
            </a:xfrm>
            <a:custGeom>
              <a:avLst/>
              <a:gdLst>
                <a:gd name="T0" fmla="*/ 0 w 2668"/>
                <a:gd name="T1" fmla="*/ 2670 h 2670"/>
                <a:gd name="T2" fmla="*/ 2667 w 2668"/>
                <a:gd name="T3" fmla="*/ 0 h 2670"/>
                <a:gd name="T4" fmla="*/ 2668 w 2668"/>
                <a:gd name="T5" fmla="*/ 0 h 2670"/>
              </a:gdLst>
              <a:ahLst/>
              <a:cxnLst>
                <a:cxn ang="0">
                  <a:pos x="T0" y="T1"/>
                </a:cxn>
                <a:cxn ang="0">
                  <a:pos x="T2" y="T3"/>
                </a:cxn>
                <a:cxn ang="0">
                  <a:pos x="T4" y="T5"/>
                </a:cxn>
              </a:cxnLst>
              <a:rect l="0" t="0" r="r" b="b"/>
              <a:pathLst>
                <a:path w="2668" h="2670">
                  <a:moveTo>
                    <a:pt x="0" y="2670"/>
                  </a:moveTo>
                  <a:lnTo>
                    <a:pt x="2667" y="0"/>
                  </a:lnTo>
                  <a:lnTo>
                    <a:pt x="26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2" name="Freeform 372"/>
            <p:cNvSpPr>
              <a:spLocks/>
            </p:cNvSpPr>
            <p:nvPr/>
          </p:nvSpPr>
          <p:spPr bwMode="auto">
            <a:xfrm>
              <a:off x="2191" y="2363"/>
              <a:ext cx="339" cy="339"/>
            </a:xfrm>
            <a:custGeom>
              <a:avLst/>
              <a:gdLst>
                <a:gd name="T0" fmla="*/ 0 w 2713"/>
                <a:gd name="T1" fmla="*/ 2715 h 2715"/>
                <a:gd name="T2" fmla="*/ 2712 w 2713"/>
                <a:gd name="T3" fmla="*/ 0 h 2715"/>
                <a:gd name="T4" fmla="*/ 2713 w 2713"/>
                <a:gd name="T5" fmla="*/ 0 h 2715"/>
              </a:gdLst>
              <a:ahLst/>
              <a:cxnLst>
                <a:cxn ang="0">
                  <a:pos x="T0" y="T1"/>
                </a:cxn>
                <a:cxn ang="0">
                  <a:pos x="T2" y="T3"/>
                </a:cxn>
                <a:cxn ang="0">
                  <a:pos x="T4" y="T5"/>
                </a:cxn>
              </a:cxnLst>
              <a:rect l="0" t="0" r="r" b="b"/>
              <a:pathLst>
                <a:path w="2713" h="2715">
                  <a:moveTo>
                    <a:pt x="0" y="2715"/>
                  </a:moveTo>
                  <a:lnTo>
                    <a:pt x="2712" y="0"/>
                  </a:lnTo>
                  <a:lnTo>
                    <a:pt x="27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3" name="Freeform 373"/>
            <p:cNvSpPr>
              <a:spLocks/>
            </p:cNvSpPr>
            <p:nvPr/>
          </p:nvSpPr>
          <p:spPr bwMode="auto">
            <a:xfrm>
              <a:off x="2191" y="2376"/>
              <a:ext cx="354" cy="354"/>
            </a:xfrm>
            <a:custGeom>
              <a:avLst/>
              <a:gdLst>
                <a:gd name="T0" fmla="*/ 0 w 2835"/>
                <a:gd name="T1" fmla="*/ 2837 h 2837"/>
                <a:gd name="T2" fmla="*/ 2834 w 2835"/>
                <a:gd name="T3" fmla="*/ 0 h 2837"/>
                <a:gd name="T4" fmla="*/ 2835 w 2835"/>
                <a:gd name="T5" fmla="*/ 0 h 2837"/>
              </a:gdLst>
              <a:ahLst/>
              <a:cxnLst>
                <a:cxn ang="0">
                  <a:pos x="T0" y="T1"/>
                </a:cxn>
                <a:cxn ang="0">
                  <a:pos x="T2" y="T3"/>
                </a:cxn>
                <a:cxn ang="0">
                  <a:pos x="T4" y="T5"/>
                </a:cxn>
              </a:cxnLst>
              <a:rect l="0" t="0" r="r" b="b"/>
              <a:pathLst>
                <a:path w="2835" h="2837">
                  <a:moveTo>
                    <a:pt x="0" y="2837"/>
                  </a:moveTo>
                  <a:lnTo>
                    <a:pt x="2834" y="0"/>
                  </a:lnTo>
                  <a:lnTo>
                    <a:pt x="28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4" name="Freeform 374"/>
            <p:cNvSpPr>
              <a:spLocks/>
            </p:cNvSpPr>
            <p:nvPr/>
          </p:nvSpPr>
          <p:spPr bwMode="auto">
            <a:xfrm>
              <a:off x="2191" y="2388"/>
              <a:ext cx="370" cy="371"/>
            </a:xfrm>
            <a:custGeom>
              <a:avLst/>
              <a:gdLst>
                <a:gd name="T0" fmla="*/ 0 w 2964"/>
                <a:gd name="T1" fmla="*/ 2966 h 2966"/>
                <a:gd name="T2" fmla="*/ 2962 w 2964"/>
                <a:gd name="T3" fmla="*/ 0 h 2966"/>
                <a:gd name="T4" fmla="*/ 2964 w 2964"/>
                <a:gd name="T5" fmla="*/ 0 h 2966"/>
              </a:gdLst>
              <a:ahLst/>
              <a:cxnLst>
                <a:cxn ang="0">
                  <a:pos x="T0" y="T1"/>
                </a:cxn>
                <a:cxn ang="0">
                  <a:pos x="T2" y="T3"/>
                </a:cxn>
                <a:cxn ang="0">
                  <a:pos x="T4" y="T5"/>
                </a:cxn>
              </a:cxnLst>
              <a:rect l="0" t="0" r="r" b="b"/>
              <a:pathLst>
                <a:path w="2964" h="2966">
                  <a:moveTo>
                    <a:pt x="0" y="2966"/>
                  </a:moveTo>
                  <a:lnTo>
                    <a:pt x="2962" y="0"/>
                  </a:lnTo>
                  <a:lnTo>
                    <a:pt x="29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5" name="Freeform 375"/>
            <p:cNvSpPr>
              <a:spLocks/>
            </p:cNvSpPr>
            <p:nvPr/>
          </p:nvSpPr>
          <p:spPr bwMode="auto">
            <a:xfrm>
              <a:off x="2198" y="2399"/>
              <a:ext cx="380" cy="381"/>
            </a:xfrm>
            <a:custGeom>
              <a:avLst/>
              <a:gdLst>
                <a:gd name="T0" fmla="*/ 0 w 3044"/>
                <a:gd name="T1" fmla="*/ 3046 h 3046"/>
                <a:gd name="T2" fmla="*/ 3043 w 3044"/>
                <a:gd name="T3" fmla="*/ 0 h 3046"/>
                <a:gd name="T4" fmla="*/ 3044 w 3044"/>
                <a:gd name="T5" fmla="*/ 0 h 3046"/>
              </a:gdLst>
              <a:ahLst/>
              <a:cxnLst>
                <a:cxn ang="0">
                  <a:pos x="T0" y="T1"/>
                </a:cxn>
                <a:cxn ang="0">
                  <a:pos x="T2" y="T3"/>
                </a:cxn>
                <a:cxn ang="0">
                  <a:pos x="T4" y="T5"/>
                </a:cxn>
              </a:cxnLst>
              <a:rect l="0" t="0" r="r" b="b"/>
              <a:pathLst>
                <a:path w="3044" h="3046">
                  <a:moveTo>
                    <a:pt x="0" y="3046"/>
                  </a:moveTo>
                  <a:lnTo>
                    <a:pt x="3043" y="0"/>
                  </a:lnTo>
                  <a:lnTo>
                    <a:pt x="30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6" name="Freeform 376"/>
            <p:cNvSpPr>
              <a:spLocks/>
            </p:cNvSpPr>
            <p:nvPr/>
          </p:nvSpPr>
          <p:spPr bwMode="auto">
            <a:xfrm>
              <a:off x="2226" y="2410"/>
              <a:ext cx="370" cy="370"/>
            </a:xfrm>
            <a:custGeom>
              <a:avLst/>
              <a:gdLst>
                <a:gd name="T0" fmla="*/ 0 w 2961"/>
                <a:gd name="T1" fmla="*/ 2962 h 2962"/>
                <a:gd name="T2" fmla="*/ 2960 w 2961"/>
                <a:gd name="T3" fmla="*/ 0 h 2962"/>
                <a:gd name="T4" fmla="*/ 2961 w 2961"/>
                <a:gd name="T5" fmla="*/ 0 h 2962"/>
              </a:gdLst>
              <a:ahLst/>
              <a:cxnLst>
                <a:cxn ang="0">
                  <a:pos x="T0" y="T1"/>
                </a:cxn>
                <a:cxn ang="0">
                  <a:pos x="T2" y="T3"/>
                </a:cxn>
                <a:cxn ang="0">
                  <a:pos x="T4" y="T5"/>
                </a:cxn>
              </a:cxnLst>
              <a:rect l="0" t="0" r="r" b="b"/>
              <a:pathLst>
                <a:path w="2961" h="2962">
                  <a:moveTo>
                    <a:pt x="0" y="2962"/>
                  </a:moveTo>
                  <a:lnTo>
                    <a:pt x="2960" y="0"/>
                  </a:lnTo>
                  <a:lnTo>
                    <a:pt x="29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7" name="Freeform 377"/>
            <p:cNvSpPr>
              <a:spLocks/>
            </p:cNvSpPr>
            <p:nvPr/>
          </p:nvSpPr>
          <p:spPr bwMode="auto">
            <a:xfrm>
              <a:off x="2254" y="2419"/>
              <a:ext cx="361" cy="361"/>
            </a:xfrm>
            <a:custGeom>
              <a:avLst/>
              <a:gdLst>
                <a:gd name="T0" fmla="*/ 0 w 2883"/>
                <a:gd name="T1" fmla="*/ 2884 h 2884"/>
                <a:gd name="T2" fmla="*/ 2882 w 2883"/>
                <a:gd name="T3" fmla="*/ 0 h 2884"/>
                <a:gd name="T4" fmla="*/ 2883 w 2883"/>
                <a:gd name="T5" fmla="*/ 0 h 2884"/>
              </a:gdLst>
              <a:ahLst/>
              <a:cxnLst>
                <a:cxn ang="0">
                  <a:pos x="T0" y="T1"/>
                </a:cxn>
                <a:cxn ang="0">
                  <a:pos x="T2" y="T3"/>
                </a:cxn>
                <a:cxn ang="0">
                  <a:pos x="T4" y="T5"/>
                </a:cxn>
              </a:cxnLst>
              <a:rect l="0" t="0" r="r" b="b"/>
              <a:pathLst>
                <a:path w="2883" h="2884">
                  <a:moveTo>
                    <a:pt x="0" y="2884"/>
                  </a:moveTo>
                  <a:lnTo>
                    <a:pt x="2882" y="0"/>
                  </a:lnTo>
                  <a:lnTo>
                    <a:pt x="28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8" name="Freeform 378"/>
            <p:cNvSpPr>
              <a:spLocks/>
            </p:cNvSpPr>
            <p:nvPr/>
          </p:nvSpPr>
          <p:spPr bwMode="auto">
            <a:xfrm>
              <a:off x="2282" y="2428"/>
              <a:ext cx="352" cy="352"/>
            </a:xfrm>
            <a:custGeom>
              <a:avLst/>
              <a:gdLst>
                <a:gd name="T0" fmla="*/ 0 w 2813"/>
                <a:gd name="T1" fmla="*/ 2815 h 2815"/>
                <a:gd name="T2" fmla="*/ 2812 w 2813"/>
                <a:gd name="T3" fmla="*/ 0 h 2815"/>
                <a:gd name="T4" fmla="*/ 2813 w 2813"/>
                <a:gd name="T5" fmla="*/ 0 h 2815"/>
              </a:gdLst>
              <a:ahLst/>
              <a:cxnLst>
                <a:cxn ang="0">
                  <a:pos x="T0" y="T1"/>
                </a:cxn>
                <a:cxn ang="0">
                  <a:pos x="T2" y="T3"/>
                </a:cxn>
                <a:cxn ang="0">
                  <a:pos x="T4" y="T5"/>
                </a:cxn>
              </a:cxnLst>
              <a:rect l="0" t="0" r="r" b="b"/>
              <a:pathLst>
                <a:path w="2813" h="2815">
                  <a:moveTo>
                    <a:pt x="0" y="2815"/>
                  </a:moveTo>
                  <a:lnTo>
                    <a:pt x="2812" y="0"/>
                  </a:lnTo>
                  <a:lnTo>
                    <a:pt x="28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79" name="Freeform 379"/>
            <p:cNvSpPr>
              <a:spLocks/>
            </p:cNvSpPr>
            <p:nvPr/>
          </p:nvSpPr>
          <p:spPr bwMode="auto">
            <a:xfrm>
              <a:off x="2311" y="2436"/>
              <a:ext cx="344" cy="344"/>
            </a:xfrm>
            <a:custGeom>
              <a:avLst/>
              <a:gdLst>
                <a:gd name="T0" fmla="*/ 0 w 2753"/>
                <a:gd name="T1" fmla="*/ 2753 h 2753"/>
                <a:gd name="T2" fmla="*/ 2752 w 2753"/>
                <a:gd name="T3" fmla="*/ 0 h 2753"/>
                <a:gd name="T4" fmla="*/ 2753 w 2753"/>
                <a:gd name="T5" fmla="*/ 0 h 2753"/>
              </a:gdLst>
              <a:ahLst/>
              <a:cxnLst>
                <a:cxn ang="0">
                  <a:pos x="T0" y="T1"/>
                </a:cxn>
                <a:cxn ang="0">
                  <a:pos x="T2" y="T3"/>
                </a:cxn>
                <a:cxn ang="0">
                  <a:pos x="T4" y="T5"/>
                </a:cxn>
              </a:cxnLst>
              <a:rect l="0" t="0" r="r" b="b"/>
              <a:pathLst>
                <a:path w="2753" h="2753">
                  <a:moveTo>
                    <a:pt x="0" y="2753"/>
                  </a:moveTo>
                  <a:lnTo>
                    <a:pt x="2752" y="0"/>
                  </a:lnTo>
                  <a:lnTo>
                    <a:pt x="27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0" name="Freeform 380"/>
            <p:cNvSpPr>
              <a:spLocks/>
            </p:cNvSpPr>
            <p:nvPr/>
          </p:nvSpPr>
          <p:spPr bwMode="auto">
            <a:xfrm>
              <a:off x="2339" y="2442"/>
              <a:ext cx="337" cy="338"/>
            </a:xfrm>
            <a:custGeom>
              <a:avLst/>
              <a:gdLst>
                <a:gd name="T0" fmla="*/ 0 w 2699"/>
                <a:gd name="T1" fmla="*/ 2701 h 2701"/>
                <a:gd name="T2" fmla="*/ 2698 w 2699"/>
                <a:gd name="T3" fmla="*/ 0 h 2701"/>
                <a:gd name="T4" fmla="*/ 2699 w 2699"/>
                <a:gd name="T5" fmla="*/ 0 h 2701"/>
              </a:gdLst>
              <a:ahLst/>
              <a:cxnLst>
                <a:cxn ang="0">
                  <a:pos x="T0" y="T1"/>
                </a:cxn>
                <a:cxn ang="0">
                  <a:pos x="T2" y="T3"/>
                </a:cxn>
                <a:cxn ang="0">
                  <a:pos x="T4" y="T5"/>
                </a:cxn>
              </a:cxnLst>
              <a:rect l="0" t="0" r="r" b="b"/>
              <a:pathLst>
                <a:path w="2699" h="2701">
                  <a:moveTo>
                    <a:pt x="0" y="2701"/>
                  </a:moveTo>
                  <a:lnTo>
                    <a:pt x="2698" y="0"/>
                  </a:lnTo>
                  <a:lnTo>
                    <a:pt x="26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1" name="Freeform 381"/>
            <p:cNvSpPr>
              <a:spLocks/>
            </p:cNvSpPr>
            <p:nvPr/>
          </p:nvSpPr>
          <p:spPr bwMode="auto">
            <a:xfrm>
              <a:off x="2367" y="2447"/>
              <a:ext cx="332" cy="333"/>
            </a:xfrm>
            <a:custGeom>
              <a:avLst/>
              <a:gdLst>
                <a:gd name="T0" fmla="*/ 0 w 2656"/>
                <a:gd name="T1" fmla="*/ 2658 h 2658"/>
                <a:gd name="T2" fmla="*/ 2655 w 2656"/>
                <a:gd name="T3" fmla="*/ 0 h 2658"/>
                <a:gd name="T4" fmla="*/ 2656 w 2656"/>
                <a:gd name="T5" fmla="*/ 0 h 2658"/>
              </a:gdLst>
              <a:ahLst/>
              <a:cxnLst>
                <a:cxn ang="0">
                  <a:pos x="T0" y="T1"/>
                </a:cxn>
                <a:cxn ang="0">
                  <a:pos x="T2" y="T3"/>
                </a:cxn>
                <a:cxn ang="0">
                  <a:pos x="T4" y="T5"/>
                </a:cxn>
              </a:cxnLst>
              <a:rect l="0" t="0" r="r" b="b"/>
              <a:pathLst>
                <a:path w="2656" h="2658">
                  <a:moveTo>
                    <a:pt x="0" y="2658"/>
                  </a:moveTo>
                  <a:lnTo>
                    <a:pt x="2655" y="0"/>
                  </a:lnTo>
                  <a:lnTo>
                    <a:pt x="26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2" name="Freeform 382"/>
            <p:cNvSpPr>
              <a:spLocks/>
            </p:cNvSpPr>
            <p:nvPr/>
          </p:nvSpPr>
          <p:spPr bwMode="auto">
            <a:xfrm>
              <a:off x="2395" y="2452"/>
              <a:ext cx="328" cy="328"/>
            </a:xfrm>
            <a:custGeom>
              <a:avLst/>
              <a:gdLst>
                <a:gd name="T0" fmla="*/ 0 w 2624"/>
                <a:gd name="T1" fmla="*/ 2626 h 2626"/>
                <a:gd name="T2" fmla="*/ 2623 w 2624"/>
                <a:gd name="T3" fmla="*/ 0 h 2626"/>
                <a:gd name="T4" fmla="*/ 2624 w 2624"/>
                <a:gd name="T5" fmla="*/ 0 h 2626"/>
              </a:gdLst>
              <a:ahLst/>
              <a:cxnLst>
                <a:cxn ang="0">
                  <a:pos x="T0" y="T1"/>
                </a:cxn>
                <a:cxn ang="0">
                  <a:pos x="T2" y="T3"/>
                </a:cxn>
                <a:cxn ang="0">
                  <a:pos x="T4" y="T5"/>
                </a:cxn>
              </a:cxnLst>
              <a:rect l="0" t="0" r="r" b="b"/>
              <a:pathLst>
                <a:path w="2624" h="2626">
                  <a:moveTo>
                    <a:pt x="0" y="2626"/>
                  </a:moveTo>
                  <a:lnTo>
                    <a:pt x="2623" y="0"/>
                  </a:lnTo>
                  <a:lnTo>
                    <a:pt x="26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3" name="Freeform 383"/>
            <p:cNvSpPr>
              <a:spLocks/>
            </p:cNvSpPr>
            <p:nvPr/>
          </p:nvSpPr>
          <p:spPr bwMode="auto">
            <a:xfrm>
              <a:off x="2423" y="2468"/>
              <a:ext cx="312" cy="312"/>
            </a:xfrm>
            <a:custGeom>
              <a:avLst/>
              <a:gdLst>
                <a:gd name="T0" fmla="*/ 0 w 2490"/>
                <a:gd name="T1" fmla="*/ 2491 h 2491"/>
                <a:gd name="T2" fmla="*/ 2489 w 2490"/>
                <a:gd name="T3" fmla="*/ 0 h 2491"/>
                <a:gd name="T4" fmla="*/ 2490 w 2490"/>
                <a:gd name="T5" fmla="*/ 0 h 2491"/>
              </a:gdLst>
              <a:ahLst/>
              <a:cxnLst>
                <a:cxn ang="0">
                  <a:pos x="T0" y="T1"/>
                </a:cxn>
                <a:cxn ang="0">
                  <a:pos x="T2" y="T3"/>
                </a:cxn>
                <a:cxn ang="0">
                  <a:pos x="T4" y="T5"/>
                </a:cxn>
              </a:cxnLst>
              <a:rect l="0" t="0" r="r" b="b"/>
              <a:pathLst>
                <a:path w="2490" h="2491">
                  <a:moveTo>
                    <a:pt x="0" y="2491"/>
                  </a:moveTo>
                  <a:lnTo>
                    <a:pt x="2489" y="0"/>
                  </a:lnTo>
                  <a:lnTo>
                    <a:pt x="24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4" name="Freeform 384"/>
            <p:cNvSpPr>
              <a:spLocks/>
            </p:cNvSpPr>
            <p:nvPr/>
          </p:nvSpPr>
          <p:spPr bwMode="auto">
            <a:xfrm>
              <a:off x="2452" y="2497"/>
              <a:ext cx="283" cy="283"/>
            </a:xfrm>
            <a:custGeom>
              <a:avLst/>
              <a:gdLst>
                <a:gd name="T0" fmla="*/ 0 w 2265"/>
                <a:gd name="T1" fmla="*/ 2266 h 2266"/>
                <a:gd name="T2" fmla="*/ 2264 w 2265"/>
                <a:gd name="T3" fmla="*/ 0 h 2266"/>
                <a:gd name="T4" fmla="*/ 2265 w 2265"/>
                <a:gd name="T5" fmla="*/ 0 h 2266"/>
              </a:gdLst>
              <a:ahLst/>
              <a:cxnLst>
                <a:cxn ang="0">
                  <a:pos x="T0" y="T1"/>
                </a:cxn>
                <a:cxn ang="0">
                  <a:pos x="T2" y="T3"/>
                </a:cxn>
                <a:cxn ang="0">
                  <a:pos x="T4" y="T5"/>
                </a:cxn>
              </a:cxnLst>
              <a:rect l="0" t="0" r="r" b="b"/>
              <a:pathLst>
                <a:path w="2265" h="2266">
                  <a:moveTo>
                    <a:pt x="0" y="2266"/>
                  </a:moveTo>
                  <a:lnTo>
                    <a:pt x="2264" y="0"/>
                  </a:lnTo>
                  <a:lnTo>
                    <a:pt x="22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5" name="Freeform 385"/>
            <p:cNvSpPr>
              <a:spLocks/>
            </p:cNvSpPr>
            <p:nvPr/>
          </p:nvSpPr>
          <p:spPr bwMode="auto">
            <a:xfrm>
              <a:off x="2480" y="2525"/>
              <a:ext cx="255" cy="255"/>
            </a:xfrm>
            <a:custGeom>
              <a:avLst/>
              <a:gdLst>
                <a:gd name="T0" fmla="*/ 0 w 2039"/>
                <a:gd name="T1" fmla="*/ 2040 h 2040"/>
                <a:gd name="T2" fmla="*/ 2038 w 2039"/>
                <a:gd name="T3" fmla="*/ 0 h 2040"/>
                <a:gd name="T4" fmla="*/ 2039 w 2039"/>
                <a:gd name="T5" fmla="*/ 0 h 2040"/>
              </a:gdLst>
              <a:ahLst/>
              <a:cxnLst>
                <a:cxn ang="0">
                  <a:pos x="T0" y="T1"/>
                </a:cxn>
                <a:cxn ang="0">
                  <a:pos x="T2" y="T3"/>
                </a:cxn>
                <a:cxn ang="0">
                  <a:pos x="T4" y="T5"/>
                </a:cxn>
              </a:cxnLst>
              <a:rect l="0" t="0" r="r" b="b"/>
              <a:pathLst>
                <a:path w="2039" h="2040">
                  <a:moveTo>
                    <a:pt x="0" y="2040"/>
                  </a:moveTo>
                  <a:lnTo>
                    <a:pt x="2038" y="0"/>
                  </a:lnTo>
                  <a:lnTo>
                    <a:pt x="20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6" name="Freeform 386"/>
            <p:cNvSpPr>
              <a:spLocks/>
            </p:cNvSpPr>
            <p:nvPr/>
          </p:nvSpPr>
          <p:spPr bwMode="auto">
            <a:xfrm>
              <a:off x="2508" y="2553"/>
              <a:ext cx="227" cy="227"/>
            </a:xfrm>
            <a:custGeom>
              <a:avLst/>
              <a:gdLst>
                <a:gd name="T0" fmla="*/ 0 w 1813"/>
                <a:gd name="T1" fmla="*/ 1814 h 1814"/>
                <a:gd name="T2" fmla="*/ 1812 w 1813"/>
                <a:gd name="T3" fmla="*/ 0 h 1814"/>
                <a:gd name="T4" fmla="*/ 1813 w 1813"/>
                <a:gd name="T5" fmla="*/ 0 h 1814"/>
              </a:gdLst>
              <a:ahLst/>
              <a:cxnLst>
                <a:cxn ang="0">
                  <a:pos x="T0" y="T1"/>
                </a:cxn>
                <a:cxn ang="0">
                  <a:pos x="T2" y="T3"/>
                </a:cxn>
                <a:cxn ang="0">
                  <a:pos x="T4" y="T5"/>
                </a:cxn>
              </a:cxnLst>
              <a:rect l="0" t="0" r="r" b="b"/>
              <a:pathLst>
                <a:path w="1813" h="1814">
                  <a:moveTo>
                    <a:pt x="0" y="1814"/>
                  </a:moveTo>
                  <a:lnTo>
                    <a:pt x="1812" y="0"/>
                  </a:lnTo>
                  <a:lnTo>
                    <a:pt x="18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7" name="Freeform 387"/>
            <p:cNvSpPr>
              <a:spLocks/>
            </p:cNvSpPr>
            <p:nvPr/>
          </p:nvSpPr>
          <p:spPr bwMode="auto">
            <a:xfrm>
              <a:off x="2536" y="2581"/>
              <a:ext cx="199" cy="199"/>
            </a:xfrm>
            <a:custGeom>
              <a:avLst/>
              <a:gdLst>
                <a:gd name="T0" fmla="*/ 0 w 1587"/>
                <a:gd name="T1" fmla="*/ 1587 h 1587"/>
                <a:gd name="T2" fmla="*/ 1586 w 1587"/>
                <a:gd name="T3" fmla="*/ 0 h 1587"/>
                <a:gd name="T4" fmla="*/ 1587 w 1587"/>
                <a:gd name="T5" fmla="*/ 0 h 1587"/>
              </a:gdLst>
              <a:ahLst/>
              <a:cxnLst>
                <a:cxn ang="0">
                  <a:pos x="T0" y="T1"/>
                </a:cxn>
                <a:cxn ang="0">
                  <a:pos x="T2" y="T3"/>
                </a:cxn>
                <a:cxn ang="0">
                  <a:pos x="T4" y="T5"/>
                </a:cxn>
              </a:cxnLst>
              <a:rect l="0" t="0" r="r" b="b"/>
              <a:pathLst>
                <a:path w="1587" h="1587">
                  <a:moveTo>
                    <a:pt x="0" y="1587"/>
                  </a:moveTo>
                  <a:lnTo>
                    <a:pt x="1586" y="0"/>
                  </a:lnTo>
                  <a:lnTo>
                    <a:pt x="15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8" name="Freeform 388"/>
            <p:cNvSpPr>
              <a:spLocks/>
            </p:cNvSpPr>
            <p:nvPr/>
          </p:nvSpPr>
          <p:spPr bwMode="auto">
            <a:xfrm>
              <a:off x="2564" y="2610"/>
              <a:ext cx="171" cy="170"/>
            </a:xfrm>
            <a:custGeom>
              <a:avLst/>
              <a:gdLst>
                <a:gd name="T0" fmla="*/ 0 w 1362"/>
                <a:gd name="T1" fmla="*/ 1361 h 1361"/>
                <a:gd name="T2" fmla="*/ 1361 w 1362"/>
                <a:gd name="T3" fmla="*/ 0 h 1361"/>
                <a:gd name="T4" fmla="*/ 1362 w 1362"/>
                <a:gd name="T5" fmla="*/ 0 h 1361"/>
              </a:gdLst>
              <a:ahLst/>
              <a:cxnLst>
                <a:cxn ang="0">
                  <a:pos x="T0" y="T1"/>
                </a:cxn>
                <a:cxn ang="0">
                  <a:pos x="T2" y="T3"/>
                </a:cxn>
                <a:cxn ang="0">
                  <a:pos x="T4" y="T5"/>
                </a:cxn>
              </a:cxnLst>
              <a:rect l="0" t="0" r="r" b="b"/>
              <a:pathLst>
                <a:path w="1362" h="1361">
                  <a:moveTo>
                    <a:pt x="0" y="1361"/>
                  </a:moveTo>
                  <a:lnTo>
                    <a:pt x="1361" y="0"/>
                  </a:lnTo>
                  <a:lnTo>
                    <a:pt x="13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89" name="Freeform 389"/>
            <p:cNvSpPr>
              <a:spLocks/>
            </p:cNvSpPr>
            <p:nvPr/>
          </p:nvSpPr>
          <p:spPr bwMode="auto">
            <a:xfrm>
              <a:off x="2593" y="2638"/>
              <a:ext cx="142" cy="142"/>
            </a:xfrm>
            <a:custGeom>
              <a:avLst/>
              <a:gdLst>
                <a:gd name="T0" fmla="*/ 0 w 1137"/>
                <a:gd name="T1" fmla="*/ 1135 h 1135"/>
                <a:gd name="T2" fmla="*/ 1136 w 1137"/>
                <a:gd name="T3" fmla="*/ 0 h 1135"/>
                <a:gd name="T4" fmla="*/ 1137 w 1137"/>
                <a:gd name="T5" fmla="*/ 0 h 1135"/>
              </a:gdLst>
              <a:ahLst/>
              <a:cxnLst>
                <a:cxn ang="0">
                  <a:pos x="T0" y="T1"/>
                </a:cxn>
                <a:cxn ang="0">
                  <a:pos x="T2" y="T3"/>
                </a:cxn>
                <a:cxn ang="0">
                  <a:pos x="T4" y="T5"/>
                </a:cxn>
              </a:cxnLst>
              <a:rect l="0" t="0" r="r" b="b"/>
              <a:pathLst>
                <a:path w="1137" h="1135">
                  <a:moveTo>
                    <a:pt x="0" y="1135"/>
                  </a:moveTo>
                  <a:lnTo>
                    <a:pt x="1136" y="0"/>
                  </a:lnTo>
                  <a:lnTo>
                    <a:pt x="11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0" name="Freeform 390"/>
            <p:cNvSpPr>
              <a:spLocks/>
            </p:cNvSpPr>
            <p:nvPr/>
          </p:nvSpPr>
          <p:spPr bwMode="auto">
            <a:xfrm>
              <a:off x="2621" y="2666"/>
              <a:ext cx="114" cy="114"/>
            </a:xfrm>
            <a:custGeom>
              <a:avLst/>
              <a:gdLst>
                <a:gd name="T0" fmla="*/ 0 w 911"/>
                <a:gd name="T1" fmla="*/ 910 h 910"/>
                <a:gd name="T2" fmla="*/ 910 w 911"/>
                <a:gd name="T3" fmla="*/ 0 h 910"/>
                <a:gd name="T4" fmla="*/ 911 w 911"/>
                <a:gd name="T5" fmla="*/ 0 h 910"/>
              </a:gdLst>
              <a:ahLst/>
              <a:cxnLst>
                <a:cxn ang="0">
                  <a:pos x="T0" y="T1"/>
                </a:cxn>
                <a:cxn ang="0">
                  <a:pos x="T2" y="T3"/>
                </a:cxn>
                <a:cxn ang="0">
                  <a:pos x="T4" y="T5"/>
                </a:cxn>
              </a:cxnLst>
              <a:rect l="0" t="0" r="r" b="b"/>
              <a:pathLst>
                <a:path w="911" h="910">
                  <a:moveTo>
                    <a:pt x="0" y="910"/>
                  </a:moveTo>
                  <a:lnTo>
                    <a:pt x="910" y="0"/>
                  </a:lnTo>
                  <a:lnTo>
                    <a:pt x="9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1" name="Freeform 391"/>
            <p:cNvSpPr>
              <a:spLocks/>
            </p:cNvSpPr>
            <p:nvPr/>
          </p:nvSpPr>
          <p:spPr bwMode="auto">
            <a:xfrm>
              <a:off x="2649" y="2694"/>
              <a:ext cx="86" cy="86"/>
            </a:xfrm>
            <a:custGeom>
              <a:avLst/>
              <a:gdLst>
                <a:gd name="T0" fmla="*/ 0 w 685"/>
                <a:gd name="T1" fmla="*/ 684 h 684"/>
                <a:gd name="T2" fmla="*/ 684 w 685"/>
                <a:gd name="T3" fmla="*/ 0 h 684"/>
                <a:gd name="T4" fmla="*/ 685 w 685"/>
                <a:gd name="T5" fmla="*/ 0 h 684"/>
              </a:gdLst>
              <a:ahLst/>
              <a:cxnLst>
                <a:cxn ang="0">
                  <a:pos x="T0" y="T1"/>
                </a:cxn>
                <a:cxn ang="0">
                  <a:pos x="T2" y="T3"/>
                </a:cxn>
                <a:cxn ang="0">
                  <a:pos x="T4" y="T5"/>
                </a:cxn>
              </a:cxnLst>
              <a:rect l="0" t="0" r="r" b="b"/>
              <a:pathLst>
                <a:path w="685" h="684">
                  <a:moveTo>
                    <a:pt x="0" y="684"/>
                  </a:moveTo>
                  <a:lnTo>
                    <a:pt x="684" y="0"/>
                  </a:lnTo>
                  <a:lnTo>
                    <a:pt x="6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2" name="Freeform 392"/>
            <p:cNvSpPr>
              <a:spLocks/>
            </p:cNvSpPr>
            <p:nvPr/>
          </p:nvSpPr>
          <p:spPr bwMode="auto">
            <a:xfrm>
              <a:off x="2677" y="2717"/>
              <a:ext cx="63" cy="63"/>
            </a:xfrm>
            <a:custGeom>
              <a:avLst/>
              <a:gdLst>
                <a:gd name="T0" fmla="*/ 0 w 504"/>
                <a:gd name="T1" fmla="*/ 503 h 503"/>
                <a:gd name="T2" fmla="*/ 503 w 504"/>
                <a:gd name="T3" fmla="*/ 0 h 503"/>
                <a:gd name="T4" fmla="*/ 504 w 504"/>
                <a:gd name="T5" fmla="*/ 0 h 503"/>
              </a:gdLst>
              <a:ahLst/>
              <a:cxnLst>
                <a:cxn ang="0">
                  <a:pos x="T0" y="T1"/>
                </a:cxn>
                <a:cxn ang="0">
                  <a:pos x="T2" y="T3"/>
                </a:cxn>
                <a:cxn ang="0">
                  <a:pos x="T4" y="T5"/>
                </a:cxn>
              </a:cxnLst>
              <a:rect l="0" t="0" r="r" b="b"/>
              <a:pathLst>
                <a:path w="504" h="503">
                  <a:moveTo>
                    <a:pt x="0" y="503"/>
                  </a:moveTo>
                  <a:lnTo>
                    <a:pt x="503" y="0"/>
                  </a:lnTo>
                  <a:lnTo>
                    <a:pt x="5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3" name="Freeform 393"/>
            <p:cNvSpPr>
              <a:spLocks/>
            </p:cNvSpPr>
            <p:nvPr/>
          </p:nvSpPr>
          <p:spPr bwMode="auto">
            <a:xfrm>
              <a:off x="2705" y="2717"/>
              <a:ext cx="63" cy="63"/>
            </a:xfrm>
            <a:custGeom>
              <a:avLst/>
              <a:gdLst>
                <a:gd name="T0" fmla="*/ 0 w 505"/>
                <a:gd name="T1" fmla="*/ 503 h 503"/>
                <a:gd name="T2" fmla="*/ 504 w 505"/>
                <a:gd name="T3" fmla="*/ 0 h 503"/>
                <a:gd name="T4" fmla="*/ 505 w 505"/>
                <a:gd name="T5" fmla="*/ 0 h 503"/>
              </a:gdLst>
              <a:ahLst/>
              <a:cxnLst>
                <a:cxn ang="0">
                  <a:pos x="T0" y="T1"/>
                </a:cxn>
                <a:cxn ang="0">
                  <a:pos x="T2" y="T3"/>
                </a:cxn>
                <a:cxn ang="0">
                  <a:pos x="T4" y="T5"/>
                </a:cxn>
              </a:cxnLst>
              <a:rect l="0" t="0" r="r" b="b"/>
              <a:pathLst>
                <a:path w="505" h="503">
                  <a:moveTo>
                    <a:pt x="0" y="503"/>
                  </a:moveTo>
                  <a:lnTo>
                    <a:pt x="504" y="0"/>
                  </a:lnTo>
                  <a:lnTo>
                    <a:pt x="5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4" name="Freeform 394"/>
            <p:cNvSpPr>
              <a:spLocks/>
            </p:cNvSpPr>
            <p:nvPr/>
          </p:nvSpPr>
          <p:spPr bwMode="auto">
            <a:xfrm>
              <a:off x="2734" y="2744"/>
              <a:ext cx="36" cy="36"/>
            </a:xfrm>
            <a:custGeom>
              <a:avLst/>
              <a:gdLst>
                <a:gd name="T0" fmla="*/ 0 w 293"/>
                <a:gd name="T1" fmla="*/ 290 h 290"/>
                <a:gd name="T2" fmla="*/ 292 w 293"/>
                <a:gd name="T3" fmla="*/ 0 h 290"/>
                <a:gd name="T4" fmla="*/ 293 w 293"/>
                <a:gd name="T5" fmla="*/ 0 h 290"/>
              </a:gdLst>
              <a:ahLst/>
              <a:cxnLst>
                <a:cxn ang="0">
                  <a:pos x="T0" y="T1"/>
                </a:cxn>
                <a:cxn ang="0">
                  <a:pos x="T2" y="T3"/>
                </a:cxn>
                <a:cxn ang="0">
                  <a:pos x="T4" y="T5"/>
                </a:cxn>
              </a:cxnLst>
              <a:rect l="0" t="0" r="r" b="b"/>
              <a:pathLst>
                <a:path w="293" h="290">
                  <a:moveTo>
                    <a:pt x="0" y="290"/>
                  </a:moveTo>
                  <a:lnTo>
                    <a:pt x="292" y="0"/>
                  </a:lnTo>
                  <a:lnTo>
                    <a:pt x="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5" name="Freeform 395"/>
            <p:cNvSpPr>
              <a:spLocks/>
            </p:cNvSpPr>
            <p:nvPr/>
          </p:nvSpPr>
          <p:spPr bwMode="auto">
            <a:xfrm>
              <a:off x="2762" y="2772"/>
              <a:ext cx="8" cy="8"/>
            </a:xfrm>
            <a:custGeom>
              <a:avLst/>
              <a:gdLst>
                <a:gd name="T0" fmla="*/ 0 w 67"/>
                <a:gd name="T1" fmla="*/ 64 h 64"/>
                <a:gd name="T2" fmla="*/ 66 w 67"/>
                <a:gd name="T3" fmla="*/ 0 h 64"/>
                <a:gd name="T4" fmla="*/ 67 w 67"/>
                <a:gd name="T5" fmla="*/ 0 h 64"/>
              </a:gdLst>
              <a:ahLst/>
              <a:cxnLst>
                <a:cxn ang="0">
                  <a:pos x="T0" y="T1"/>
                </a:cxn>
                <a:cxn ang="0">
                  <a:pos x="T2" y="T3"/>
                </a:cxn>
                <a:cxn ang="0">
                  <a:pos x="T4" y="T5"/>
                </a:cxn>
              </a:cxnLst>
              <a:rect l="0" t="0" r="r" b="b"/>
              <a:pathLst>
                <a:path w="67" h="64">
                  <a:moveTo>
                    <a:pt x="0" y="64"/>
                  </a:moveTo>
                  <a:lnTo>
                    <a:pt x="66" y="0"/>
                  </a:lnTo>
                  <a:lnTo>
                    <a:pt x="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6" name="Freeform 396"/>
            <p:cNvSpPr>
              <a:spLocks/>
            </p:cNvSpPr>
            <p:nvPr/>
          </p:nvSpPr>
          <p:spPr bwMode="auto">
            <a:xfrm>
              <a:off x="1814" y="1720"/>
              <a:ext cx="4" cy="4"/>
            </a:xfrm>
            <a:custGeom>
              <a:avLst/>
              <a:gdLst>
                <a:gd name="T0" fmla="*/ 0 w 34"/>
                <a:gd name="T1" fmla="*/ 32 h 32"/>
                <a:gd name="T2" fmla="*/ 33 w 34"/>
                <a:gd name="T3" fmla="*/ 0 h 32"/>
                <a:gd name="T4" fmla="*/ 34 w 34"/>
                <a:gd name="T5" fmla="*/ 0 h 32"/>
              </a:gdLst>
              <a:ahLst/>
              <a:cxnLst>
                <a:cxn ang="0">
                  <a:pos x="T0" y="T1"/>
                </a:cxn>
                <a:cxn ang="0">
                  <a:pos x="T2" y="T3"/>
                </a:cxn>
                <a:cxn ang="0">
                  <a:pos x="T4" y="T5"/>
                </a:cxn>
              </a:cxnLst>
              <a:rect l="0" t="0" r="r" b="b"/>
              <a:pathLst>
                <a:path w="34" h="32">
                  <a:moveTo>
                    <a:pt x="0" y="32"/>
                  </a:moveTo>
                  <a:lnTo>
                    <a:pt x="33" y="0"/>
                  </a:lnTo>
                  <a:lnTo>
                    <a:pt x="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7" name="Freeform 397"/>
            <p:cNvSpPr>
              <a:spLocks/>
            </p:cNvSpPr>
            <p:nvPr/>
          </p:nvSpPr>
          <p:spPr bwMode="auto">
            <a:xfrm>
              <a:off x="1814" y="1720"/>
              <a:ext cx="33" cy="32"/>
            </a:xfrm>
            <a:custGeom>
              <a:avLst/>
              <a:gdLst>
                <a:gd name="T0" fmla="*/ 0 w 260"/>
                <a:gd name="T1" fmla="*/ 258 h 258"/>
                <a:gd name="T2" fmla="*/ 259 w 260"/>
                <a:gd name="T3" fmla="*/ 0 h 258"/>
                <a:gd name="T4" fmla="*/ 260 w 260"/>
                <a:gd name="T5" fmla="*/ 0 h 258"/>
              </a:gdLst>
              <a:ahLst/>
              <a:cxnLst>
                <a:cxn ang="0">
                  <a:pos x="T0" y="T1"/>
                </a:cxn>
                <a:cxn ang="0">
                  <a:pos x="T2" y="T3"/>
                </a:cxn>
                <a:cxn ang="0">
                  <a:pos x="T4" y="T5"/>
                </a:cxn>
              </a:cxnLst>
              <a:rect l="0" t="0" r="r" b="b"/>
              <a:pathLst>
                <a:path w="260" h="258">
                  <a:moveTo>
                    <a:pt x="0" y="258"/>
                  </a:moveTo>
                  <a:lnTo>
                    <a:pt x="259" y="0"/>
                  </a:lnTo>
                  <a:lnTo>
                    <a:pt x="2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8" name="Freeform 398"/>
            <p:cNvSpPr>
              <a:spLocks/>
            </p:cNvSpPr>
            <p:nvPr/>
          </p:nvSpPr>
          <p:spPr bwMode="auto">
            <a:xfrm>
              <a:off x="1814" y="1720"/>
              <a:ext cx="61" cy="60"/>
            </a:xfrm>
            <a:custGeom>
              <a:avLst/>
              <a:gdLst>
                <a:gd name="T0" fmla="*/ 0 w 486"/>
                <a:gd name="T1" fmla="*/ 484 h 484"/>
                <a:gd name="T2" fmla="*/ 485 w 486"/>
                <a:gd name="T3" fmla="*/ 0 h 484"/>
                <a:gd name="T4" fmla="*/ 486 w 486"/>
                <a:gd name="T5" fmla="*/ 0 h 484"/>
              </a:gdLst>
              <a:ahLst/>
              <a:cxnLst>
                <a:cxn ang="0">
                  <a:pos x="T0" y="T1"/>
                </a:cxn>
                <a:cxn ang="0">
                  <a:pos x="T2" y="T3"/>
                </a:cxn>
                <a:cxn ang="0">
                  <a:pos x="T4" y="T5"/>
                </a:cxn>
              </a:cxnLst>
              <a:rect l="0" t="0" r="r" b="b"/>
              <a:pathLst>
                <a:path w="486" h="484">
                  <a:moveTo>
                    <a:pt x="0" y="484"/>
                  </a:moveTo>
                  <a:lnTo>
                    <a:pt x="485" y="0"/>
                  </a:lnTo>
                  <a:lnTo>
                    <a:pt x="4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5999" name="Freeform 399"/>
            <p:cNvSpPr>
              <a:spLocks/>
            </p:cNvSpPr>
            <p:nvPr/>
          </p:nvSpPr>
          <p:spPr bwMode="auto">
            <a:xfrm>
              <a:off x="1814" y="1720"/>
              <a:ext cx="89" cy="89"/>
            </a:xfrm>
            <a:custGeom>
              <a:avLst/>
              <a:gdLst>
                <a:gd name="T0" fmla="*/ 0 w 712"/>
                <a:gd name="T1" fmla="*/ 710 h 710"/>
                <a:gd name="T2" fmla="*/ 711 w 712"/>
                <a:gd name="T3" fmla="*/ 0 h 710"/>
                <a:gd name="T4" fmla="*/ 712 w 712"/>
                <a:gd name="T5" fmla="*/ 0 h 710"/>
              </a:gdLst>
              <a:ahLst/>
              <a:cxnLst>
                <a:cxn ang="0">
                  <a:pos x="T0" y="T1"/>
                </a:cxn>
                <a:cxn ang="0">
                  <a:pos x="T2" y="T3"/>
                </a:cxn>
                <a:cxn ang="0">
                  <a:pos x="T4" y="T5"/>
                </a:cxn>
              </a:cxnLst>
              <a:rect l="0" t="0" r="r" b="b"/>
              <a:pathLst>
                <a:path w="712" h="710">
                  <a:moveTo>
                    <a:pt x="0" y="710"/>
                  </a:moveTo>
                  <a:lnTo>
                    <a:pt x="711" y="0"/>
                  </a:lnTo>
                  <a:lnTo>
                    <a:pt x="7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00" name="Freeform 400"/>
            <p:cNvSpPr>
              <a:spLocks/>
            </p:cNvSpPr>
            <p:nvPr/>
          </p:nvSpPr>
          <p:spPr bwMode="auto">
            <a:xfrm>
              <a:off x="1814" y="1720"/>
              <a:ext cx="117" cy="117"/>
            </a:xfrm>
            <a:custGeom>
              <a:avLst/>
              <a:gdLst>
                <a:gd name="T0" fmla="*/ 0 w 937"/>
                <a:gd name="T1" fmla="*/ 936 h 936"/>
                <a:gd name="T2" fmla="*/ 936 w 937"/>
                <a:gd name="T3" fmla="*/ 0 h 936"/>
                <a:gd name="T4" fmla="*/ 937 w 937"/>
                <a:gd name="T5" fmla="*/ 0 h 936"/>
              </a:gdLst>
              <a:ahLst/>
              <a:cxnLst>
                <a:cxn ang="0">
                  <a:pos x="T0" y="T1"/>
                </a:cxn>
                <a:cxn ang="0">
                  <a:pos x="T2" y="T3"/>
                </a:cxn>
                <a:cxn ang="0">
                  <a:pos x="T4" y="T5"/>
                </a:cxn>
              </a:cxnLst>
              <a:rect l="0" t="0" r="r" b="b"/>
              <a:pathLst>
                <a:path w="937" h="936">
                  <a:moveTo>
                    <a:pt x="0" y="936"/>
                  </a:moveTo>
                  <a:lnTo>
                    <a:pt x="936" y="0"/>
                  </a:lnTo>
                  <a:lnTo>
                    <a:pt x="9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01" name="Freeform 401"/>
            <p:cNvSpPr>
              <a:spLocks/>
            </p:cNvSpPr>
            <p:nvPr/>
          </p:nvSpPr>
          <p:spPr bwMode="auto">
            <a:xfrm>
              <a:off x="1814" y="1720"/>
              <a:ext cx="145" cy="145"/>
            </a:xfrm>
            <a:custGeom>
              <a:avLst/>
              <a:gdLst>
                <a:gd name="T0" fmla="*/ 0 w 1163"/>
                <a:gd name="T1" fmla="*/ 1161 h 1161"/>
                <a:gd name="T2" fmla="*/ 1162 w 1163"/>
                <a:gd name="T3" fmla="*/ 0 h 1161"/>
                <a:gd name="T4" fmla="*/ 1163 w 1163"/>
                <a:gd name="T5" fmla="*/ 0 h 1161"/>
              </a:gdLst>
              <a:ahLst/>
              <a:cxnLst>
                <a:cxn ang="0">
                  <a:pos x="T0" y="T1"/>
                </a:cxn>
                <a:cxn ang="0">
                  <a:pos x="T2" y="T3"/>
                </a:cxn>
                <a:cxn ang="0">
                  <a:pos x="T4" y="T5"/>
                </a:cxn>
              </a:cxnLst>
              <a:rect l="0" t="0" r="r" b="b"/>
              <a:pathLst>
                <a:path w="1163" h="1161">
                  <a:moveTo>
                    <a:pt x="0" y="1161"/>
                  </a:moveTo>
                  <a:lnTo>
                    <a:pt x="1162" y="0"/>
                  </a:lnTo>
                  <a:lnTo>
                    <a:pt x="11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02" name="Freeform 402"/>
            <p:cNvSpPr>
              <a:spLocks/>
            </p:cNvSpPr>
            <p:nvPr/>
          </p:nvSpPr>
          <p:spPr bwMode="auto">
            <a:xfrm>
              <a:off x="1814" y="1738"/>
              <a:ext cx="156" cy="155"/>
            </a:xfrm>
            <a:custGeom>
              <a:avLst/>
              <a:gdLst>
                <a:gd name="T0" fmla="*/ 0 w 1246"/>
                <a:gd name="T1" fmla="*/ 1247 h 1247"/>
                <a:gd name="T2" fmla="*/ 1245 w 1246"/>
                <a:gd name="T3" fmla="*/ 0 h 1247"/>
                <a:gd name="T4" fmla="*/ 1246 w 1246"/>
                <a:gd name="T5" fmla="*/ 0 h 1247"/>
              </a:gdLst>
              <a:ahLst/>
              <a:cxnLst>
                <a:cxn ang="0">
                  <a:pos x="T0" y="T1"/>
                </a:cxn>
                <a:cxn ang="0">
                  <a:pos x="T2" y="T3"/>
                </a:cxn>
                <a:cxn ang="0">
                  <a:pos x="T4" y="T5"/>
                </a:cxn>
              </a:cxnLst>
              <a:rect l="0" t="0" r="r" b="b"/>
              <a:pathLst>
                <a:path w="1246" h="1247">
                  <a:moveTo>
                    <a:pt x="0" y="1247"/>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03" name="Freeform 403"/>
            <p:cNvSpPr>
              <a:spLocks/>
            </p:cNvSpPr>
            <p:nvPr/>
          </p:nvSpPr>
          <p:spPr bwMode="auto">
            <a:xfrm>
              <a:off x="1814" y="1766"/>
              <a:ext cx="156" cy="156"/>
            </a:xfrm>
            <a:custGeom>
              <a:avLst/>
              <a:gdLst>
                <a:gd name="T0" fmla="*/ 0 w 1246"/>
                <a:gd name="T1" fmla="*/ 1247 h 1247"/>
                <a:gd name="T2" fmla="*/ 1245 w 1246"/>
                <a:gd name="T3" fmla="*/ 0 h 1247"/>
                <a:gd name="T4" fmla="*/ 1246 w 1246"/>
                <a:gd name="T5" fmla="*/ 0 h 1247"/>
              </a:gdLst>
              <a:ahLst/>
              <a:cxnLst>
                <a:cxn ang="0">
                  <a:pos x="T0" y="T1"/>
                </a:cxn>
                <a:cxn ang="0">
                  <a:pos x="T2" y="T3"/>
                </a:cxn>
                <a:cxn ang="0">
                  <a:pos x="T4" y="T5"/>
                </a:cxn>
              </a:cxnLst>
              <a:rect l="0" t="0" r="r" b="b"/>
              <a:pathLst>
                <a:path w="1246" h="1247">
                  <a:moveTo>
                    <a:pt x="0" y="1247"/>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grpSp>
        <p:nvGrpSpPr>
          <p:cNvPr id="26205" name="Group 605"/>
          <p:cNvGrpSpPr>
            <a:grpSpLocks/>
          </p:cNvGrpSpPr>
          <p:nvPr/>
        </p:nvGrpSpPr>
        <p:grpSpPr bwMode="auto">
          <a:xfrm>
            <a:off x="434975" y="304800"/>
            <a:ext cx="6651625" cy="4775200"/>
            <a:chOff x="1353" y="1143"/>
            <a:chExt cx="2279" cy="1637"/>
          </a:xfrm>
        </p:grpSpPr>
        <p:sp>
          <p:nvSpPr>
            <p:cNvPr id="26005" name="Freeform 405"/>
            <p:cNvSpPr>
              <a:spLocks/>
            </p:cNvSpPr>
            <p:nvPr/>
          </p:nvSpPr>
          <p:spPr bwMode="auto">
            <a:xfrm>
              <a:off x="1814" y="1794"/>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06" name="Freeform 406"/>
            <p:cNvSpPr>
              <a:spLocks/>
            </p:cNvSpPr>
            <p:nvPr/>
          </p:nvSpPr>
          <p:spPr bwMode="auto">
            <a:xfrm>
              <a:off x="1814" y="1822"/>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07" name="Freeform 407"/>
            <p:cNvSpPr>
              <a:spLocks/>
            </p:cNvSpPr>
            <p:nvPr/>
          </p:nvSpPr>
          <p:spPr bwMode="auto">
            <a:xfrm>
              <a:off x="1814" y="1851"/>
              <a:ext cx="156" cy="155"/>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08" name="Freeform 408"/>
            <p:cNvSpPr>
              <a:spLocks/>
            </p:cNvSpPr>
            <p:nvPr/>
          </p:nvSpPr>
          <p:spPr bwMode="auto">
            <a:xfrm>
              <a:off x="2091" y="1720"/>
              <a:ext cx="9" cy="9"/>
            </a:xfrm>
            <a:custGeom>
              <a:avLst/>
              <a:gdLst>
                <a:gd name="T0" fmla="*/ 0 w 74"/>
                <a:gd name="T1" fmla="*/ 72 h 72"/>
                <a:gd name="T2" fmla="*/ 73 w 74"/>
                <a:gd name="T3" fmla="*/ 0 h 72"/>
                <a:gd name="T4" fmla="*/ 74 w 74"/>
                <a:gd name="T5" fmla="*/ 0 h 72"/>
              </a:gdLst>
              <a:ahLst/>
              <a:cxnLst>
                <a:cxn ang="0">
                  <a:pos x="T0" y="T1"/>
                </a:cxn>
                <a:cxn ang="0">
                  <a:pos x="T2" y="T3"/>
                </a:cxn>
                <a:cxn ang="0">
                  <a:pos x="T4" y="T5"/>
                </a:cxn>
              </a:cxnLst>
              <a:rect l="0" t="0" r="r" b="b"/>
              <a:pathLst>
                <a:path w="74" h="72">
                  <a:moveTo>
                    <a:pt x="0" y="72"/>
                  </a:moveTo>
                  <a:lnTo>
                    <a:pt x="73" y="0"/>
                  </a:lnTo>
                  <a:lnTo>
                    <a:pt x="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09" name="Freeform 409"/>
            <p:cNvSpPr>
              <a:spLocks/>
            </p:cNvSpPr>
            <p:nvPr/>
          </p:nvSpPr>
          <p:spPr bwMode="auto">
            <a:xfrm>
              <a:off x="1814" y="1879"/>
              <a:ext cx="156" cy="156"/>
            </a:xfrm>
            <a:custGeom>
              <a:avLst/>
              <a:gdLst>
                <a:gd name="T0" fmla="*/ 0 w 1246"/>
                <a:gd name="T1" fmla="*/ 1245 h 1245"/>
                <a:gd name="T2" fmla="*/ 1245 w 1246"/>
                <a:gd name="T3" fmla="*/ 0 h 1245"/>
                <a:gd name="T4" fmla="*/ 1246 w 1246"/>
                <a:gd name="T5" fmla="*/ 0 h 1245"/>
              </a:gdLst>
              <a:ahLst/>
              <a:cxnLst>
                <a:cxn ang="0">
                  <a:pos x="T0" y="T1"/>
                </a:cxn>
                <a:cxn ang="0">
                  <a:pos x="T2" y="T3"/>
                </a:cxn>
                <a:cxn ang="0">
                  <a:pos x="T4" y="T5"/>
                </a:cxn>
              </a:cxnLst>
              <a:rect l="0" t="0" r="r" b="b"/>
              <a:pathLst>
                <a:path w="1246" h="1245">
                  <a:moveTo>
                    <a:pt x="0" y="1245"/>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0" name="Freeform 410"/>
            <p:cNvSpPr>
              <a:spLocks/>
            </p:cNvSpPr>
            <p:nvPr/>
          </p:nvSpPr>
          <p:spPr bwMode="auto">
            <a:xfrm>
              <a:off x="2091" y="1720"/>
              <a:ext cx="38" cy="37"/>
            </a:xfrm>
            <a:custGeom>
              <a:avLst/>
              <a:gdLst>
                <a:gd name="T0" fmla="*/ 0 w 299"/>
                <a:gd name="T1" fmla="*/ 297 h 297"/>
                <a:gd name="T2" fmla="*/ 298 w 299"/>
                <a:gd name="T3" fmla="*/ 0 h 297"/>
                <a:gd name="T4" fmla="*/ 299 w 299"/>
                <a:gd name="T5" fmla="*/ 0 h 297"/>
              </a:gdLst>
              <a:ahLst/>
              <a:cxnLst>
                <a:cxn ang="0">
                  <a:pos x="T0" y="T1"/>
                </a:cxn>
                <a:cxn ang="0">
                  <a:pos x="T2" y="T3"/>
                </a:cxn>
                <a:cxn ang="0">
                  <a:pos x="T4" y="T5"/>
                </a:cxn>
              </a:cxnLst>
              <a:rect l="0" t="0" r="r" b="b"/>
              <a:pathLst>
                <a:path w="299" h="297">
                  <a:moveTo>
                    <a:pt x="0" y="297"/>
                  </a:moveTo>
                  <a:lnTo>
                    <a:pt x="298" y="0"/>
                  </a:lnTo>
                  <a:lnTo>
                    <a:pt x="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1" name="Freeform 411"/>
            <p:cNvSpPr>
              <a:spLocks/>
            </p:cNvSpPr>
            <p:nvPr/>
          </p:nvSpPr>
          <p:spPr bwMode="auto">
            <a:xfrm>
              <a:off x="1814" y="1907"/>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2" name="Freeform 412"/>
            <p:cNvSpPr>
              <a:spLocks/>
            </p:cNvSpPr>
            <p:nvPr/>
          </p:nvSpPr>
          <p:spPr bwMode="auto">
            <a:xfrm>
              <a:off x="2091" y="1720"/>
              <a:ext cx="66" cy="65"/>
            </a:xfrm>
            <a:custGeom>
              <a:avLst/>
              <a:gdLst>
                <a:gd name="T0" fmla="*/ 0 w 525"/>
                <a:gd name="T1" fmla="*/ 523 h 523"/>
                <a:gd name="T2" fmla="*/ 524 w 525"/>
                <a:gd name="T3" fmla="*/ 0 h 523"/>
                <a:gd name="T4" fmla="*/ 525 w 525"/>
                <a:gd name="T5" fmla="*/ 0 h 523"/>
              </a:gdLst>
              <a:ahLst/>
              <a:cxnLst>
                <a:cxn ang="0">
                  <a:pos x="T0" y="T1"/>
                </a:cxn>
                <a:cxn ang="0">
                  <a:pos x="T2" y="T3"/>
                </a:cxn>
                <a:cxn ang="0">
                  <a:pos x="T4" y="T5"/>
                </a:cxn>
              </a:cxnLst>
              <a:rect l="0" t="0" r="r" b="b"/>
              <a:pathLst>
                <a:path w="525" h="523">
                  <a:moveTo>
                    <a:pt x="0" y="523"/>
                  </a:moveTo>
                  <a:lnTo>
                    <a:pt x="524" y="0"/>
                  </a:lnTo>
                  <a:lnTo>
                    <a:pt x="5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3" name="Freeform 413"/>
            <p:cNvSpPr>
              <a:spLocks/>
            </p:cNvSpPr>
            <p:nvPr/>
          </p:nvSpPr>
          <p:spPr bwMode="auto">
            <a:xfrm>
              <a:off x="1814" y="1935"/>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4" name="Freeform 414"/>
            <p:cNvSpPr>
              <a:spLocks/>
            </p:cNvSpPr>
            <p:nvPr/>
          </p:nvSpPr>
          <p:spPr bwMode="auto">
            <a:xfrm>
              <a:off x="2091" y="1720"/>
              <a:ext cx="94" cy="94"/>
            </a:xfrm>
            <a:custGeom>
              <a:avLst/>
              <a:gdLst>
                <a:gd name="T0" fmla="*/ 0 w 751"/>
                <a:gd name="T1" fmla="*/ 749 h 749"/>
                <a:gd name="T2" fmla="*/ 750 w 751"/>
                <a:gd name="T3" fmla="*/ 0 h 749"/>
                <a:gd name="T4" fmla="*/ 751 w 751"/>
                <a:gd name="T5" fmla="*/ 0 h 749"/>
              </a:gdLst>
              <a:ahLst/>
              <a:cxnLst>
                <a:cxn ang="0">
                  <a:pos x="T0" y="T1"/>
                </a:cxn>
                <a:cxn ang="0">
                  <a:pos x="T2" y="T3"/>
                </a:cxn>
                <a:cxn ang="0">
                  <a:pos x="T4" y="T5"/>
                </a:cxn>
              </a:cxnLst>
              <a:rect l="0" t="0" r="r" b="b"/>
              <a:pathLst>
                <a:path w="751" h="749">
                  <a:moveTo>
                    <a:pt x="0" y="749"/>
                  </a:moveTo>
                  <a:lnTo>
                    <a:pt x="750" y="0"/>
                  </a:lnTo>
                  <a:lnTo>
                    <a:pt x="7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5" name="Freeform 415"/>
            <p:cNvSpPr>
              <a:spLocks/>
            </p:cNvSpPr>
            <p:nvPr/>
          </p:nvSpPr>
          <p:spPr bwMode="auto">
            <a:xfrm>
              <a:off x="1353" y="2566"/>
              <a:ext cx="15" cy="15"/>
            </a:xfrm>
            <a:custGeom>
              <a:avLst/>
              <a:gdLst>
                <a:gd name="T0" fmla="*/ 0 w 119"/>
                <a:gd name="T1" fmla="*/ 117 h 117"/>
                <a:gd name="T2" fmla="*/ 118 w 119"/>
                <a:gd name="T3" fmla="*/ 0 h 117"/>
                <a:gd name="T4" fmla="*/ 119 w 119"/>
                <a:gd name="T5" fmla="*/ 0 h 117"/>
              </a:gdLst>
              <a:ahLst/>
              <a:cxnLst>
                <a:cxn ang="0">
                  <a:pos x="T0" y="T1"/>
                </a:cxn>
                <a:cxn ang="0">
                  <a:pos x="T2" y="T3"/>
                </a:cxn>
                <a:cxn ang="0">
                  <a:pos x="T4" y="T5"/>
                </a:cxn>
              </a:cxnLst>
              <a:rect l="0" t="0" r="r" b="b"/>
              <a:pathLst>
                <a:path w="119" h="117">
                  <a:moveTo>
                    <a:pt x="0" y="117"/>
                  </a:moveTo>
                  <a:lnTo>
                    <a:pt x="118" y="0"/>
                  </a:lnTo>
                  <a:lnTo>
                    <a:pt x="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6" name="Freeform 416"/>
            <p:cNvSpPr>
              <a:spLocks/>
            </p:cNvSpPr>
            <p:nvPr/>
          </p:nvSpPr>
          <p:spPr bwMode="auto">
            <a:xfrm>
              <a:off x="2091" y="1741"/>
              <a:ext cx="101" cy="101"/>
            </a:xfrm>
            <a:custGeom>
              <a:avLst/>
              <a:gdLst>
                <a:gd name="T0" fmla="*/ 0 w 808"/>
                <a:gd name="T1" fmla="*/ 807 h 807"/>
                <a:gd name="T2" fmla="*/ 807 w 808"/>
                <a:gd name="T3" fmla="*/ 0 h 807"/>
                <a:gd name="T4" fmla="*/ 808 w 808"/>
                <a:gd name="T5" fmla="*/ 0 h 807"/>
              </a:gdLst>
              <a:ahLst/>
              <a:cxnLst>
                <a:cxn ang="0">
                  <a:pos x="T0" y="T1"/>
                </a:cxn>
                <a:cxn ang="0">
                  <a:pos x="T2" y="T3"/>
                </a:cxn>
                <a:cxn ang="0">
                  <a:pos x="T4" y="T5"/>
                </a:cxn>
              </a:cxnLst>
              <a:rect l="0" t="0" r="r" b="b"/>
              <a:pathLst>
                <a:path w="808" h="807">
                  <a:moveTo>
                    <a:pt x="0" y="807"/>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7" name="Freeform 417"/>
            <p:cNvSpPr>
              <a:spLocks/>
            </p:cNvSpPr>
            <p:nvPr/>
          </p:nvSpPr>
          <p:spPr bwMode="auto">
            <a:xfrm>
              <a:off x="1814" y="2095"/>
              <a:ext cx="25" cy="24"/>
            </a:xfrm>
            <a:custGeom>
              <a:avLst/>
              <a:gdLst>
                <a:gd name="T0" fmla="*/ 0 w 198"/>
                <a:gd name="T1" fmla="*/ 197 h 197"/>
                <a:gd name="T2" fmla="*/ 197 w 198"/>
                <a:gd name="T3" fmla="*/ 0 h 197"/>
                <a:gd name="T4" fmla="*/ 198 w 198"/>
                <a:gd name="T5" fmla="*/ 0 h 197"/>
              </a:gdLst>
              <a:ahLst/>
              <a:cxnLst>
                <a:cxn ang="0">
                  <a:pos x="T0" y="T1"/>
                </a:cxn>
                <a:cxn ang="0">
                  <a:pos x="T2" y="T3"/>
                </a:cxn>
                <a:cxn ang="0">
                  <a:pos x="T4" y="T5"/>
                </a:cxn>
              </a:cxnLst>
              <a:rect l="0" t="0" r="r" b="b"/>
              <a:pathLst>
                <a:path w="198" h="197">
                  <a:moveTo>
                    <a:pt x="0" y="197"/>
                  </a:moveTo>
                  <a:lnTo>
                    <a:pt x="197" y="0"/>
                  </a:lnTo>
                  <a:lnTo>
                    <a:pt x="1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8" name="Freeform 418"/>
            <p:cNvSpPr>
              <a:spLocks/>
            </p:cNvSpPr>
            <p:nvPr/>
          </p:nvSpPr>
          <p:spPr bwMode="auto">
            <a:xfrm>
              <a:off x="1839" y="1964"/>
              <a:ext cx="131" cy="131"/>
            </a:xfrm>
            <a:custGeom>
              <a:avLst/>
              <a:gdLst>
                <a:gd name="T0" fmla="*/ 0 w 1049"/>
                <a:gd name="T1" fmla="*/ 1049 h 1049"/>
                <a:gd name="T2" fmla="*/ 1048 w 1049"/>
                <a:gd name="T3" fmla="*/ 0 h 1049"/>
                <a:gd name="T4" fmla="*/ 1049 w 1049"/>
                <a:gd name="T5" fmla="*/ 0 h 1049"/>
              </a:gdLst>
              <a:ahLst/>
              <a:cxnLst>
                <a:cxn ang="0">
                  <a:pos x="T0" y="T1"/>
                </a:cxn>
                <a:cxn ang="0">
                  <a:pos x="T2" y="T3"/>
                </a:cxn>
                <a:cxn ang="0">
                  <a:pos x="T4" y="T5"/>
                </a:cxn>
              </a:cxnLst>
              <a:rect l="0" t="0" r="r" b="b"/>
              <a:pathLst>
                <a:path w="1049" h="1049">
                  <a:moveTo>
                    <a:pt x="0" y="1049"/>
                  </a:moveTo>
                  <a:lnTo>
                    <a:pt x="1048" y="0"/>
                  </a:lnTo>
                  <a:lnTo>
                    <a:pt x="10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19" name="Freeform 419"/>
            <p:cNvSpPr>
              <a:spLocks/>
            </p:cNvSpPr>
            <p:nvPr/>
          </p:nvSpPr>
          <p:spPr bwMode="auto">
            <a:xfrm>
              <a:off x="1353" y="2566"/>
              <a:ext cx="43" cy="43"/>
            </a:xfrm>
            <a:custGeom>
              <a:avLst/>
              <a:gdLst>
                <a:gd name="T0" fmla="*/ 0 w 345"/>
                <a:gd name="T1" fmla="*/ 343 h 343"/>
                <a:gd name="T2" fmla="*/ 344 w 345"/>
                <a:gd name="T3" fmla="*/ 0 h 343"/>
                <a:gd name="T4" fmla="*/ 345 w 345"/>
                <a:gd name="T5" fmla="*/ 0 h 343"/>
              </a:gdLst>
              <a:ahLst/>
              <a:cxnLst>
                <a:cxn ang="0">
                  <a:pos x="T0" y="T1"/>
                </a:cxn>
                <a:cxn ang="0">
                  <a:pos x="T2" y="T3"/>
                </a:cxn>
                <a:cxn ang="0">
                  <a:pos x="T4" y="T5"/>
                </a:cxn>
              </a:cxnLst>
              <a:rect l="0" t="0" r="r" b="b"/>
              <a:pathLst>
                <a:path w="345" h="343">
                  <a:moveTo>
                    <a:pt x="0" y="343"/>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0" name="Freeform 420"/>
            <p:cNvSpPr>
              <a:spLocks/>
            </p:cNvSpPr>
            <p:nvPr/>
          </p:nvSpPr>
          <p:spPr bwMode="auto">
            <a:xfrm>
              <a:off x="2091" y="1769"/>
              <a:ext cx="101" cy="101"/>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1" name="Freeform 421"/>
            <p:cNvSpPr>
              <a:spLocks/>
            </p:cNvSpPr>
            <p:nvPr/>
          </p:nvSpPr>
          <p:spPr bwMode="auto">
            <a:xfrm>
              <a:off x="1814" y="2095"/>
              <a:ext cx="53" cy="52"/>
            </a:xfrm>
            <a:custGeom>
              <a:avLst/>
              <a:gdLst>
                <a:gd name="T0" fmla="*/ 0 w 424"/>
                <a:gd name="T1" fmla="*/ 423 h 423"/>
                <a:gd name="T2" fmla="*/ 423 w 424"/>
                <a:gd name="T3" fmla="*/ 0 h 423"/>
                <a:gd name="T4" fmla="*/ 424 w 424"/>
                <a:gd name="T5" fmla="*/ 0 h 423"/>
              </a:gdLst>
              <a:ahLst/>
              <a:cxnLst>
                <a:cxn ang="0">
                  <a:pos x="T0" y="T1"/>
                </a:cxn>
                <a:cxn ang="0">
                  <a:pos x="T2" y="T3"/>
                </a:cxn>
                <a:cxn ang="0">
                  <a:pos x="T4" y="T5"/>
                </a:cxn>
              </a:cxnLst>
              <a:rect l="0" t="0" r="r" b="b"/>
              <a:pathLst>
                <a:path w="424" h="423">
                  <a:moveTo>
                    <a:pt x="0" y="423"/>
                  </a:moveTo>
                  <a:lnTo>
                    <a:pt x="423" y="0"/>
                  </a:lnTo>
                  <a:lnTo>
                    <a:pt x="4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2" name="Freeform 422"/>
            <p:cNvSpPr>
              <a:spLocks/>
            </p:cNvSpPr>
            <p:nvPr/>
          </p:nvSpPr>
          <p:spPr bwMode="auto">
            <a:xfrm>
              <a:off x="1867" y="1992"/>
              <a:ext cx="103" cy="103"/>
            </a:xfrm>
            <a:custGeom>
              <a:avLst/>
              <a:gdLst>
                <a:gd name="T0" fmla="*/ 0 w 823"/>
                <a:gd name="T1" fmla="*/ 823 h 823"/>
                <a:gd name="T2" fmla="*/ 822 w 823"/>
                <a:gd name="T3" fmla="*/ 0 h 823"/>
                <a:gd name="T4" fmla="*/ 823 w 823"/>
                <a:gd name="T5" fmla="*/ 0 h 823"/>
              </a:gdLst>
              <a:ahLst/>
              <a:cxnLst>
                <a:cxn ang="0">
                  <a:pos x="T0" y="T1"/>
                </a:cxn>
                <a:cxn ang="0">
                  <a:pos x="T2" y="T3"/>
                </a:cxn>
                <a:cxn ang="0">
                  <a:pos x="T4" y="T5"/>
                </a:cxn>
              </a:cxnLst>
              <a:rect l="0" t="0" r="r" b="b"/>
              <a:pathLst>
                <a:path w="823" h="823">
                  <a:moveTo>
                    <a:pt x="0" y="823"/>
                  </a:moveTo>
                  <a:lnTo>
                    <a:pt x="822" y="0"/>
                  </a:lnTo>
                  <a:lnTo>
                    <a:pt x="8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3" name="Freeform 423"/>
            <p:cNvSpPr>
              <a:spLocks/>
            </p:cNvSpPr>
            <p:nvPr/>
          </p:nvSpPr>
          <p:spPr bwMode="auto">
            <a:xfrm>
              <a:off x="1353" y="2566"/>
              <a:ext cx="72" cy="71"/>
            </a:xfrm>
            <a:custGeom>
              <a:avLst/>
              <a:gdLst>
                <a:gd name="T0" fmla="*/ 0 w 571"/>
                <a:gd name="T1" fmla="*/ 569 h 569"/>
                <a:gd name="T2" fmla="*/ 570 w 571"/>
                <a:gd name="T3" fmla="*/ 0 h 569"/>
                <a:gd name="T4" fmla="*/ 571 w 571"/>
                <a:gd name="T5" fmla="*/ 0 h 569"/>
              </a:gdLst>
              <a:ahLst/>
              <a:cxnLst>
                <a:cxn ang="0">
                  <a:pos x="T0" y="T1"/>
                </a:cxn>
                <a:cxn ang="0">
                  <a:pos x="T2" y="T3"/>
                </a:cxn>
                <a:cxn ang="0">
                  <a:pos x="T4" y="T5"/>
                </a:cxn>
              </a:cxnLst>
              <a:rect l="0" t="0" r="r" b="b"/>
              <a:pathLst>
                <a:path w="571" h="569">
                  <a:moveTo>
                    <a:pt x="0" y="569"/>
                  </a:moveTo>
                  <a:lnTo>
                    <a:pt x="570" y="0"/>
                  </a:lnTo>
                  <a:lnTo>
                    <a:pt x="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4" name="Freeform 424"/>
            <p:cNvSpPr>
              <a:spLocks/>
            </p:cNvSpPr>
            <p:nvPr/>
          </p:nvSpPr>
          <p:spPr bwMode="auto">
            <a:xfrm>
              <a:off x="2091" y="1797"/>
              <a:ext cx="101" cy="101"/>
            </a:xfrm>
            <a:custGeom>
              <a:avLst/>
              <a:gdLst>
                <a:gd name="T0" fmla="*/ 0 w 808"/>
                <a:gd name="T1" fmla="*/ 807 h 807"/>
                <a:gd name="T2" fmla="*/ 807 w 808"/>
                <a:gd name="T3" fmla="*/ 0 h 807"/>
                <a:gd name="T4" fmla="*/ 808 w 808"/>
                <a:gd name="T5" fmla="*/ 0 h 807"/>
              </a:gdLst>
              <a:ahLst/>
              <a:cxnLst>
                <a:cxn ang="0">
                  <a:pos x="T0" y="T1"/>
                </a:cxn>
                <a:cxn ang="0">
                  <a:pos x="T2" y="T3"/>
                </a:cxn>
                <a:cxn ang="0">
                  <a:pos x="T4" y="T5"/>
                </a:cxn>
              </a:cxnLst>
              <a:rect l="0" t="0" r="r" b="b"/>
              <a:pathLst>
                <a:path w="808" h="807">
                  <a:moveTo>
                    <a:pt x="0" y="807"/>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5" name="Freeform 425"/>
            <p:cNvSpPr>
              <a:spLocks/>
            </p:cNvSpPr>
            <p:nvPr/>
          </p:nvSpPr>
          <p:spPr bwMode="auto">
            <a:xfrm>
              <a:off x="1814" y="2095"/>
              <a:ext cx="81" cy="81"/>
            </a:xfrm>
            <a:custGeom>
              <a:avLst/>
              <a:gdLst>
                <a:gd name="T0" fmla="*/ 0 w 648"/>
                <a:gd name="T1" fmla="*/ 648 h 648"/>
                <a:gd name="T2" fmla="*/ 647 w 648"/>
                <a:gd name="T3" fmla="*/ 0 h 648"/>
                <a:gd name="T4" fmla="*/ 648 w 648"/>
                <a:gd name="T5" fmla="*/ 0 h 648"/>
              </a:gdLst>
              <a:ahLst/>
              <a:cxnLst>
                <a:cxn ang="0">
                  <a:pos x="T0" y="T1"/>
                </a:cxn>
                <a:cxn ang="0">
                  <a:pos x="T2" y="T3"/>
                </a:cxn>
                <a:cxn ang="0">
                  <a:pos x="T4" y="T5"/>
                </a:cxn>
              </a:cxnLst>
              <a:rect l="0" t="0" r="r" b="b"/>
              <a:pathLst>
                <a:path w="648" h="648">
                  <a:moveTo>
                    <a:pt x="0" y="648"/>
                  </a:moveTo>
                  <a:lnTo>
                    <a:pt x="647" y="0"/>
                  </a:lnTo>
                  <a:lnTo>
                    <a:pt x="6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6" name="Freeform 426"/>
            <p:cNvSpPr>
              <a:spLocks/>
            </p:cNvSpPr>
            <p:nvPr/>
          </p:nvSpPr>
          <p:spPr bwMode="auto">
            <a:xfrm>
              <a:off x="1895" y="2020"/>
              <a:ext cx="75" cy="75"/>
            </a:xfrm>
            <a:custGeom>
              <a:avLst/>
              <a:gdLst>
                <a:gd name="T0" fmla="*/ 0 w 599"/>
                <a:gd name="T1" fmla="*/ 597 h 597"/>
                <a:gd name="T2" fmla="*/ 598 w 599"/>
                <a:gd name="T3" fmla="*/ 0 h 597"/>
                <a:gd name="T4" fmla="*/ 599 w 599"/>
                <a:gd name="T5" fmla="*/ 0 h 597"/>
              </a:gdLst>
              <a:ahLst/>
              <a:cxnLst>
                <a:cxn ang="0">
                  <a:pos x="T0" y="T1"/>
                </a:cxn>
                <a:cxn ang="0">
                  <a:pos x="T2" y="T3"/>
                </a:cxn>
                <a:cxn ang="0">
                  <a:pos x="T4" y="T5"/>
                </a:cxn>
              </a:cxnLst>
              <a:rect l="0" t="0" r="r" b="b"/>
              <a:pathLst>
                <a:path w="599" h="597">
                  <a:moveTo>
                    <a:pt x="0" y="597"/>
                  </a:moveTo>
                  <a:lnTo>
                    <a:pt x="598" y="0"/>
                  </a:lnTo>
                  <a:lnTo>
                    <a:pt x="5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7" name="Freeform 427"/>
            <p:cNvSpPr>
              <a:spLocks/>
            </p:cNvSpPr>
            <p:nvPr/>
          </p:nvSpPr>
          <p:spPr bwMode="auto">
            <a:xfrm>
              <a:off x="1353" y="2566"/>
              <a:ext cx="100" cy="99"/>
            </a:xfrm>
            <a:custGeom>
              <a:avLst/>
              <a:gdLst>
                <a:gd name="T0" fmla="*/ 0 w 797"/>
                <a:gd name="T1" fmla="*/ 795 h 795"/>
                <a:gd name="T2" fmla="*/ 795 w 797"/>
                <a:gd name="T3" fmla="*/ 0 h 795"/>
                <a:gd name="T4" fmla="*/ 797 w 797"/>
                <a:gd name="T5" fmla="*/ 0 h 795"/>
              </a:gdLst>
              <a:ahLst/>
              <a:cxnLst>
                <a:cxn ang="0">
                  <a:pos x="T0" y="T1"/>
                </a:cxn>
                <a:cxn ang="0">
                  <a:pos x="T2" y="T3"/>
                </a:cxn>
                <a:cxn ang="0">
                  <a:pos x="T4" y="T5"/>
                </a:cxn>
              </a:cxnLst>
              <a:rect l="0" t="0" r="r" b="b"/>
              <a:pathLst>
                <a:path w="797" h="795">
                  <a:moveTo>
                    <a:pt x="0" y="795"/>
                  </a:moveTo>
                  <a:lnTo>
                    <a:pt x="795" y="0"/>
                  </a:lnTo>
                  <a:lnTo>
                    <a:pt x="7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8" name="Freeform 428"/>
            <p:cNvSpPr>
              <a:spLocks/>
            </p:cNvSpPr>
            <p:nvPr/>
          </p:nvSpPr>
          <p:spPr bwMode="auto">
            <a:xfrm>
              <a:off x="2091" y="1826"/>
              <a:ext cx="101" cy="101"/>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29" name="Freeform 429"/>
            <p:cNvSpPr>
              <a:spLocks/>
            </p:cNvSpPr>
            <p:nvPr/>
          </p:nvSpPr>
          <p:spPr bwMode="auto">
            <a:xfrm>
              <a:off x="1814" y="2095"/>
              <a:ext cx="109" cy="109"/>
            </a:xfrm>
            <a:custGeom>
              <a:avLst/>
              <a:gdLst>
                <a:gd name="T0" fmla="*/ 0 w 874"/>
                <a:gd name="T1" fmla="*/ 874 h 874"/>
                <a:gd name="T2" fmla="*/ 873 w 874"/>
                <a:gd name="T3" fmla="*/ 0 h 874"/>
                <a:gd name="T4" fmla="*/ 874 w 874"/>
                <a:gd name="T5" fmla="*/ 0 h 874"/>
              </a:gdLst>
              <a:ahLst/>
              <a:cxnLst>
                <a:cxn ang="0">
                  <a:pos x="T0" y="T1"/>
                </a:cxn>
                <a:cxn ang="0">
                  <a:pos x="T2" y="T3"/>
                </a:cxn>
                <a:cxn ang="0">
                  <a:pos x="T4" y="T5"/>
                </a:cxn>
              </a:cxnLst>
              <a:rect l="0" t="0" r="r" b="b"/>
              <a:pathLst>
                <a:path w="874" h="874">
                  <a:moveTo>
                    <a:pt x="0" y="874"/>
                  </a:moveTo>
                  <a:lnTo>
                    <a:pt x="873" y="0"/>
                  </a:lnTo>
                  <a:lnTo>
                    <a:pt x="8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0" name="Freeform 430"/>
            <p:cNvSpPr>
              <a:spLocks/>
            </p:cNvSpPr>
            <p:nvPr/>
          </p:nvSpPr>
          <p:spPr bwMode="auto">
            <a:xfrm>
              <a:off x="1923" y="2048"/>
              <a:ext cx="47" cy="47"/>
            </a:xfrm>
            <a:custGeom>
              <a:avLst/>
              <a:gdLst>
                <a:gd name="T0" fmla="*/ 0 w 373"/>
                <a:gd name="T1" fmla="*/ 372 h 372"/>
                <a:gd name="T2" fmla="*/ 372 w 373"/>
                <a:gd name="T3" fmla="*/ 0 h 372"/>
                <a:gd name="T4" fmla="*/ 373 w 373"/>
                <a:gd name="T5" fmla="*/ 0 h 372"/>
              </a:gdLst>
              <a:ahLst/>
              <a:cxnLst>
                <a:cxn ang="0">
                  <a:pos x="T0" y="T1"/>
                </a:cxn>
                <a:cxn ang="0">
                  <a:pos x="T2" y="T3"/>
                </a:cxn>
                <a:cxn ang="0">
                  <a:pos x="T4" y="T5"/>
                </a:cxn>
              </a:cxnLst>
              <a:rect l="0" t="0" r="r" b="b"/>
              <a:pathLst>
                <a:path w="373" h="372">
                  <a:moveTo>
                    <a:pt x="0" y="372"/>
                  </a:moveTo>
                  <a:lnTo>
                    <a:pt x="372" y="0"/>
                  </a:lnTo>
                  <a:lnTo>
                    <a:pt x="3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1" name="Freeform 431"/>
            <p:cNvSpPr>
              <a:spLocks/>
            </p:cNvSpPr>
            <p:nvPr/>
          </p:nvSpPr>
          <p:spPr bwMode="auto">
            <a:xfrm>
              <a:off x="1353" y="2566"/>
              <a:ext cx="128" cy="127"/>
            </a:xfrm>
            <a:custGeom>
              <a:avLst/>
              <a:gdLst>
                <a:gd name="T0" fmla="*/ 0 w 1022"/>
                <a:gd name="T1" fmla="*/ 1021 h 1021"/>
                <a:gd name="T2" fmla="*/ 1021 w 1022"/>
                <a:gd name="T3" fmla="*/ 0 h 1021"/>
                <a:gd name="T4" fmla="*/ 1022 w 1022"/>
                <a:gd name="T5" fmla="*/ 0 h 1021"/>
              </a:gdLst>
              <a:ahLst/>
              <a:cxnLst>
                <a:cxn ang="0">
                  <a:pos x="T0" y="T1"/>
                </a:cxn>
                <a:cxn ang="0">
                  <a:pos x="T2" y="T3"/>
                </a:cxn>
                <a:cxn ang="0">
                  <a:pos x="T4" y="T5"/>
                </a:cxn>
              </a:cxnLst>
              <a:rect l="0" t="0" r="r" b="b"/>
              <a:pathLst>
                <a:path w="1022" h="1021">
                  <a:moveTo>
                    <a:pt x="0" y="1021"/>
                  </a:moveTo>
                  <a:lnTo>
                    <a:pt x="1021" y="0"/>
                  </a:lnTo>
                  <a:lnTo>
                    <a:pt x="10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2" name="Freeform 432"/>
            <p:cNvSpPr>
              <a:spLocks/>
            </p:cNvSpPr>
            <p:nvPr/>
          </p:nvSpPr>
          <p:spPr bwMode="auto">
            <a:xfrm>
              <a:off x="2091" y="1854"/>
              <a:ext cx="101" cy="101"/>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3" name="Freeform 433"/>
            <p:cNvSpPr>
              <a:spLocks/>
            </p:cNvSpPr>
            <p:nvPr/>
          </p:nvSpPr>
          <p:spPr bwMode="auto">
            <a:xfrm>
              <a:off x="1814" y="2095"/>
              <a:ext cx="138" cy="137"/>
            </a:xfrm>
            <a:custGeom>
              <a:avLst/>
              <a:gdLst>
                <a:gd name="T0" fmla="*/ 0 w 1100"/>
                <a:gd name="T1" fmla="*/ 1100 h 1100"/>
                <a:gd name="T2" fmla="*/ 1099 w 1100"/>
                <a:gd name="T3" fmla="*/ 0 h 1100"/>
                <a:gd name="T4" fmla="*/ 1100 w 1100"/>
                <a:gd name="T5" fmla="*/ 0 h 1100"/>
              </a:gdLst>
              <a:ahLst/>
              <a:cxnLst>
                <a:cxn ang="0">
                  <a:pos x="T0" y="T1"/>
                </a:cxn>
                <a:cxn ang="0">
                  <a:pos x="T2" y="T3"/>
                </a:cxn>
                <a:cxn ang="0">
                  <a:pos x="T4" y="T5"/>
                </a:cxn>
              </a:cxnLst>
              <a:rect l="0" t="0" r="r" b="b"/>
              <a:pathLst>
                <a:path w="1100" h="1100">
                  <a:moveTo>
                    <a:pt x="0" y="1100"/>
                  </a:moveTo>
                  <a:lnTo>
                    <a:pt x="1099" y="0"/>
                  </a:lnTo>
                  <a:lnTo>
                    <a:pt x="11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4" name="Freeform 434"/>
            <p:cNvSpPr>
              <a:spLocks/>
            </p:cNvSpPr>
            <p:nvPr/>
          </p:nvSpPr>
          <p:spPr bwMode="auto">
            <a:xfrm>
              <a:off x="1951" y="2076"/>
              <a:ext cx="19" cy="19"/>
            </a:xfrm>
            <a:custGeom>
              <a:avLst/>
              <a:gdLst>
                <a:gd name="T0" fmla="*/ 0 w 147"/>
                <a:gd name="T1" fmla="*/ 146 h 146"/>
                <a:gd name="T2" fmla="*/ 146 w 147"/>
                <a:gd name="T3" fmla="*/ 0 h 146"/>
                <a:gd name="T4" fmla="*/ 147 w 147"/>
                <a:gd name="T5" fmla="*/ 0 h 146"/>
              </a:gdLst>
              <a:ahLst/>
              <a:cxnLst>
                <a:cxn ang="0">
                  <a:pos x="T0" y="T1"/>
                </a:cxn>
                <a:cxn ang="0">
                  <a:pos x="T2" y="T3"/>
                </a:cxn>
                <a:cxn ang="0">
                  <a:pos x="T4" y="T5"/>
                </a:cxn>
              </a:cxnLst>
              <a:rect l="0" t="0" r="r" b="b"/>
              <a:pathLst>
                <a:path w="147" h="146">
                  <a:moveTo>
                    <a:pt x="0" y="146"/>
                  </a:moveTo>
                  <a:lnTo>
                    <a:pt x="146" y="0"/>
                  </a:lnTo>
                  <a:lnTo>
                    <a:pt x="1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5" name="Freeform 435"/>
            <p:cNvSpPr>
              <a:spLocks/>
            </p:cNvSpPr>
            <p:nvPr/>
          </p:nvSpPr>
          <p:spPr bwMode="auto">
            <a:xfrm>
              <a:off x="1353" y="2571"/>
              <a:ext cx="151" cy="151"/>
            </a:xfrm>
            <a:custGeom>
              <a:avLst/>
              <a:gdLst>
                <a:gd name="T0" fmla="*/ 0 w 1206"/>
                <a:gd name="T1" fmla="*/ 1205 h 1205"/>
                <a:gd name="T2" fmla="*/ 1205 w 1206"/>
                <a:gd name="T3" fmla="*/ 0 h 1205"/>
                <a:gd name="T4" fmla="*/ 1206 w 1206"/>
                <a:gd name="T5" fmla="*/ 0 h 1205"/>
              </a:gdLst>
              <a:ahLst/>
              <a:cxnLst>
                <a:cxn ang="0">
                  <a:pos x="T0" y="T1"/>
                </a:cxn>
                <a:cxn ang="0">
                  <a:pos x="T2" y="T3"/>
                </a:cxn>
                <a:cxn ang="0">
                  <a:pos x="T4" y="T5"/>
                </a:cxn>
              </a:cxnLst>
              <a:rect l="0" t="0" r="r" b="b"/>
              <a:pathLst>
                <a:path w="1206" h="1205">
                  <a:moveTo>
                    <a:pt x="0" y="1205"/>
                  </a:moveTo>
                  <a:lnTo>
                    <a:pt x="1205" y="0"/>
                  </a:lnTo>
                  <a:lnTo>
                    <a:pt x="1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6" name="Freeform 436"/>
            <p:cNvSpPr>
              <a:spLocks/>
            </p:cNvSpPr>
            <p:nvPr/>
          </p:nvSpPr>
          <p:spPr bwMode="auto">
            <a:xfrm>
              <a:off x="2091" y="1882"/>
              <a:ext cx="101" cy="101"/>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7" name="Freeform 437"/>
            <p:cNvSpPr>
              <a:spLocks/>
            </p:cNvSpPr>
            <p:nvPr/>
          </p:nvSpPr>
          <p:spPr bwMode="auto">
            <a:xfrm>
              <a:off x="1814" y="2105"/>
              <a:ext cx="156" cy="155"/>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8" name="Freeform 438"/>
            <p:cNvSpPr>
              <a:spLocks/>
            </p:cNvSpPr>
            <p:nvPr/>
          </p:nvSpPr>
          <p:spPr bwMode="auto">
            <a:xfrm>
              <a:off x="1353" y="2599"/>
              <a:ext cx="151" cy="151"/>
            </a:xfrm>
            <a:custGeom>
              <a:avLst/>
              <a:gdLst>
                <a:gd name="T0" fmla="*/ 0 w 1206"/>
                <a:gd name="T1" fmla="*/ 1205 h 1205"/>
                <a:gd name="T2" fmla="*/ 1205 w 1206"/>
                <a:gd name="T3" fmla="*/ 0 h 1205"/>
                <a:gd name="T4" fmla="*/ 1206 w 1206"/>
                <a:gd name="T5" fmla="*/ 0 h 1205"/>
              </a:gdLst>
              <a:ahLst/>
              <a:cxnLst>
                <a:cxn ang="0">
                  <a:pos x="T0" y="T1"/>
                </a:cxn>
                <a:cxn ang="0">
                  <a:pos x="T2" y="T3"/>
                </a:cxn>
                <a:cxn ang="0">
                  <a:pos x="T4" y="T5"/>
                </a:cxn>
              </a:cxnLst>
              <a:rect l="0" t="0" r="r" b="b"/>
              <a:pathLst>
                <a:path w="1206" h="1205">
                  <a:moveTo>
                    <a:pt x="0" y="1205"/>
                  </a:moveTo>
                  <a:lnTo>
                    <a:pt x="1205" y="0"/>
                  </a:lnTo>
                  <a:lnTo>
                    <a:pt x="1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39" name="Freeform 439"/>
            <p:cNvSpPr>
              <a:spLocks/>
            </p:cNvSpPr>
            <p:nvPr/>
          </p:nvSpPr>
          <p:spPr bwMode="auto">
            <a:xfrm>
              <a:off x="2091" y="1910"/>
              <a:ext cx="101" cy="101"/>
            </a:xfrm>
            <a:custGeom>
              <a:avLst/>
              <a:gdLst>
                <a:gd name="T0" fmla="*/ 0 w 808"/>
                <a:gd name="T1" fmla="*/ 809 h 809"/>
                <a:gd name="T2" fmla="*/ 807 w 808"/>
                <a:gd name="T3" fmla="*/ 0 h 809"/>
                <a:gd name="T4" fmla="*/ 808 w 808"/>
                <a:gd name="T5" fmla="*/ 0 h 809"/>
              </a:gdLst>
              <a:ahLst/>
              <a:cxnLst>
                <a:cxn ang="0">
                  <a:pos x="T0" y="T1"/>
                </a:cxn>
                <a:cxn ang="0">
                  <a:pos x="T2" y="T3"/>
                </a:cxn>
                <a:cxn ang="0">
                  <a:pos x="T4" y="T5"/>
                </a:cxn>
              </a:cxnLst>
              <a:rect l="0" t="0" r="r" b="b"/>
              <a:pathLst>
                <a:path w="808" h="809">
                  <a:moveTo>
                    <a:pt x="0" y="809"/>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0" name="Freeform 440"/>
            <p:cNvSpPr>
              <a:spLocks/>
            </p:cNvSpPr>
            <p:nvPr/>
          </p:nvSpPr>
          <p:spPr bwMode="auto">
            <a:xfrm>
              <a:off x="1814" y="2133"/>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1" name="Freeform 441"/>
            <p:cNvSpPr>
              <a:spLocks/>
            </p:cNvSpPr>
            <p:nvPr/>
          </p:nvSpPr>
          <p:spPr bwMode="auto">
            <a:xfrm>
              <a:off x="1353" y="2627"/>
              <a:ext cx="151" cy="151"/>
            </a:xfrm>
            <a:custGeom>
              <a:avLst/>
              <a:gdLst>
                <a:gd name="T0" fmla="*/ 0 w 1206"/>
                <a:gd name="T1" fmla="*/ 1205 h 1205"/>
                <a:gd name="T2" fmla="*/ 1205 w 1206"/>
                <a:gd name="T3" fmla="*/ 0 h 1205"/>
                <a:gd name="T4" fmla="*/ 1206 w 1206"/>
                <a:gd name="T5" fmla="*/ 0 h 1205"/>
              </a:gdLst>
              <a:ahLst/>
              <a:cxnLst>
                <a:cxn ang="0">
                  <a:pos x="T0" y="T1"/>
                </a:cxn>
                <a:cxn ang="0">
                  <a:pos x="T2" y="T3"/>
                </a:cxn>
                <a:cxn ang="0">
                  <a:pos x="T4" y="T5"/>
                </a:cxn>
              </a:cxnLst>
              <a:rect l="0" t="0" r="r" b="b"/>
              <a:pathLst>
                <a:path w="1206" h="1205">
                  <a:moveTo>
                    <a:pt x="0" y="1205"/>
                  </a:moveTo>
                  <a:lnTo>
                    <a:pt x="1205" y="0"/>
                  </a:lnTo>
                  <a:lnTo>
                    <a:pt x="1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2" name="Freeform 442"/>
            <p:cNvSpPr>
              <a:spLocks/>
            </p:cNvSpPr>
            <p:nvPr/>
          </p:nvSpPr>
          <p:spPr bwMode="auto">
            <a:xfrm>
              <a:off x="2091" y="1939"/>
              <a:ext cx="101" cy="100"/>
            </a:xfrm>
            <a:custGeom>
              <a:avLst/>
              <a:gdLst>
                <a:gd name="T0" fmla="*/ 0 w 808"/>
                <a:gd name="T1" fmla="*/ 808 h 808"/>
                <a:gd name="T2" fmla="*/ 807 w 808"/>
                <a:gd name="T3" fmla="*/ 0 h 808"/>
                <a:gd name="T4" fmla="*/ 808 w 808"/>
                <a:gd name="T5" fmla="*/ 0 h 808"/>
              </a:gdLst>
              <a:ahLst/>
              <a:cxnLst>
                <a:cxn ang="0">
                  <a:pos x="T0" y="T1"/>
                </a:cxn>
                <a:cxn ang="0">
                  <a:pos x="T2" y="T3"/>
                </a:cxn>
                <a:cxn ang="0">
                  <a:pos x="T4" y="T5"/>
                </a:cxn>
              </a:cxnLst>
              <a:rect l="0" t="0" r="r" b="b"/>
              <a:pathLst>
                <a:path w="808" h="808">
                  <a:moveTo>
                    <a:pt x="0" y="808"/>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3" name="Freeform 443"/>
            <p:cNvSpPr>
              <a:spLocks/>
            </p:cNvSpPr>
            <p:nvPr/>
          </p:nvSpPr>
          <p:spPr bwMode="auto">
            <a:xfrm>
              <a:off x="1814" y="2161"/>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4" name="Freeform 444"/>
            <p:cNvSpPr>
              <a:spLocks/>
            </p:cNvSpPr>
            <p:nvPr/>
          </p:nvSpPr>
          <p:spPr bwMode="auto">
            <a:xfrm>
              <a:off x="1380" y="2656"/>
              <a:ext cx="124" cy="124"/>
            </a:xfrm>
            <a:custGeom>
              <a:avLst/>
              <a:gdLst>
                <a:gd name="T0" fmla="*/ 0 w 993"/>
                <a:gd name="T1" fmla="*/ 993 h 993"/>
                <a:gd name="T2" fmla="*/ 992 w 993"/>
                <a:gd name="T3" fmla="*/ 0 h 993"/>
                <a:gd name="T4" fmla="*/ 993 w 993"/>
                <a:gd name="T5" fmla="*/ 0 h 993"/>
              </a:gdLst>
              <a:ahLst/>
              <a:cxnLst>
                <a:cxn ang="0">
                  <a:pos x="T0" y="T1"/>
                </a:cxn>
                <a:cxn ang="0">
                  <a:pos x="T2" y="T3"/>
                </a:cxn>
                <a:cxn ang="0">
                  <a:pos x="T4" y="T5"/>
                </a:cxn>
              </a:cxnLst>
              <a:rect l="0" t="0" r="r" b="b"/>
              <a:pathLst>
                <a:path w="993" h="993">
                  <a:moveTo>
                    <a:pt x="0" y="993"/>
                  </a:moveTo>
                  <a:lnTo>
                    <a:pt x="992" y="0"/>
                  </a:lnTo>
                  <a:lnTo>
                    <a:pt x="9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5" name="Freeform 445"/>
            <p:cNvSpPr>
              <a:spLocks/>
            </p:cNvSpPr>
            <p:nvPr/>
          </p:nvSpPr>
          <p:spPr bwMode="auto">
            <a:xfrm>
              <a:off x="2091" y="1967"/>
              <a:ext cx="101" cy="101"/>
            </a:xfrm>
            <a:custGeom>
              <a:avLst/>
              <a:gdLst>
                <a:gd name="T0" fmla="*/ 0 w 808"/>
                <a:gd name="T1" fmla="*/ 807 h 807"/>
                <a:gd name="T2" fmla="*/ 807 w 808"/>
                <a:gd name="T3" fmla="*/ 0 h 807"/>
                <a:gd name="T4" fmla="*/ 808 w 808"/>
                <a:gd name="T5" fmla="*/ 0 h 807"/>
              </a:gdLst>
              <a:ahLst/>
              <a:cxnLst>
                <a:cxn ang="0">
                  <a:pos x="T0" y="T1"/>
                </a:cxn>
                <a:cxn ang="0">
                  <a:pos x="T2" y="T3"/>
                </a:cxn>
                <a:cxn ang="0">
                  <a:pos x="T4" y="T5"/>
                </a:cxn>
              </a:cxnLst>
              <a:rect l="0" t="0" r="r" b="b"/>
              <a:pathLst>
                <a:path w="808" h="807">
                  <a:moveTo>
                    <a:pt x="0" y="807"/>
                  </a:moveTo>
                  <a:lnTo>
                    <a:pt x="807" y="0"/>
                  </a:lnTo>
                  <a:lnTo>
                    <a:pt x="8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6" name="Freeform 446"/>
            <p:cNvSpPr>
              <a:spLocks/>
            </p:cNvSpPr>
            <p:nvPr/>
          </p:nvSpPr>
          <p:spPr bwMode="auto">
            <a:xfrm>
              <a:off x="1814" y="2189"/>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7" name="Freeform 447"/>
            <p:cNvSpPr>
              <a:spLocks/>
            </p:cNvSpPr>
            <p:nvPr/>
          </p:nvSpPr>
          <p:spPr bwMode="auto">
            <a:xfrm>
              <a:off x="1408" y="2684"/>
              <a:ext cx="96" cy="96"/>
            </a:xfrm>
            <a:custGeom>
              <a:avLst/>
              <a:gdLst>
                <a:gd name="T0" fmla="*/ 0 w 767"/>
                <a:gd name="T1" fmla="*/ 767 h 767"/>
                <a:gd name="T2" fmla="*/ 766 w 767"/>
                <a:gd name="T3" fmla="*/ 0 h 767"/>
                <a:gd name="T4" fmla="*/ 767 w 767"/>
                <a:gd name="T5" fmla="*/ 0 h 767"/>
              </a:gdLst>
              <a:ahLst/>
              <a:cxnLst>
                <a:cxn ang="0">
                  <a:pos x="T0" y="T1"/>
                </a:cxn>
                <a:cxn ang="0">
                  <a:pos x="T2" y="T3"/>
                </a:cxn>
                <a:cxn ang="0">
                  <a:pos x="T4" y="T5"/>
                </a:cxn>
              </a:cxnLst>
              <a:rect l="0" t="0" r="r" b="b"/>
              <a:pathLst>
                <a:path w="767" h="767">
                  <a:moveTo>
                    <a:pt x="0" y="767"/>
                  </a:moveTo>
                  <a:lnTo>
                    <a:pt x="766" y="0"/>
                  </a:lnTo>
                  <a:lnTo>
                    <a:pt x="7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8" name="Freeform 448"/>
            <p:cNvSpPr>
              <a:spLocks/>
            </p:cNvSpPr>
            <p:nvPr/>
          </p:nvSpPr>
          <p:spPr bwMode="auto">
            <a:xfrm>
              <a:off x="2092" y="1995"/>
              <a:ext cx="100" cy="100"/>
            </a:xfrm>
            <a:custGeom>
              <a:avLst/>
              <a:gdLst>
                <a:gd name="T0" fmla="*/ 0 w 798"/>
                <a:gd name="T1" fmla="*/ 797 h 797"/>
                <a:gd name="T2" fmla="*/ 797 w 798"/>
                <a:gd name="T3" fmla="*/ 0 h 797"/>
                <a:gd name="T4" fmla="*/ 798 w 798"/>
                <a:gd name="T5" fmla="*/ 0 h 797"/>
              </a:gdLst>
              <a:ahLst/>
              <a:cxnLst>
                <a:cxn ang="0">
                  <a:pos x="T0" y="T1"/>
                </a:cxn>
                <a:cxn ang="0">
                  <a:pos x="T2" y="T3"/>
                </a:cxn>
                <a:cxn ang="0">
                  <a:pos x="T4" y="T5"/>
                </a:cxn>
              </a:cxnLst>
              <a:rect l="0" t="0" r="r" b="b"/>
              <a:pathLst>
                <a:path w="798" h="797">
                  <a:moveTo>
                    <a:pt x="0" y="797"/>
                  </a:moveTo>
                  <a:lnTo>
                    <a:pt x="797" y="0"/>
                  </a:lnTo>
                  <a:lnTo>
                    <a:pt x="7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49" name="Freeform 449"/>
            <p:cNvSpPr>
              <a:spLocks/>
            </p:cNvSpPr>
            <p:nvPr/>
          </p:nvSpPr>
          <p:spPr bwMode="auto">
            <a:xfrm>
              <a:off x="1814" y="2218"/>
              <a:ext cx="156" cy="155"/>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0" name="Freeform 450"/>
            <p:cNvSpPr>
              <a:spLocks/>
            </p:cNvSpPr>
            <p:nvPr/>
          </p:nvSpPr>
          <p:spPr bwMode="auto">
            <a:xfrm>
              <a:off x="2091" y="2095"/>
              <a:ext cx="2" cy="1"/>
            </a:xfrm>
            <a:custGeom>
              <a:avLst/>
              <a:gdLst>
                <a:gd name="T0" fmla="*/ 0 w 11"/>
                <a:gd name="T1" fmla="*/ 10 h 10"/>
                <a:gd name="T2" fmla="*/ 10 w 11"/>
                <a:gd name="T3" fmla="*/ 0 h 10"/>
                <a:gd name="T4" fmla="*/ 11 w 11"/>
                <a:gd name="T5" fmla="*/ 0 h 10"/>
              </a:gdLst>
              <a:ahLst/>
              <a:cxnLst>
                <a:cxn ang="0">
                  <a:pos x="T0" y="T1"/>
                </a:cxn>
                <a:cxn ang="0">
                  <a:pos x="T2" y="T3"/>
                </a:cxn>
                <a:cxn ang="0">
                  <a:pos x="T4" y="T5"/>
                </a:cxn>
              </a:cxnLst>
              <a:rect l="0" t="0" r="r" b="b"/>
              <a:pathLst>
                <a:path w="11" h="10">
                  <a:moveTo>
                    <a:pt x="0" y="10"/>
                  </a:moveTo>
                  <a:lnTo>
                    <a:pt x="10" y="0"/>
                  </a:lnTo>
                  <a:lnTo>
                    <a:pt x="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1" name="Freeform 451"/>
            <p:cNvSpPr>
              <a:spLocks/>
            </p:cNvSpPr>
            <p:nvPr/>
          </p:nvSpPr>
          <p:spPr bwMode="auto">
            <a:xfrm>
              <a:off x="1436" y="2712"/>
              <a:ext cx="68" cy="68"/>
            </a:xfrm>
            <a:custGeom>
              <a:avLst/>
              <a:gdLst>
                <a:gd name="T0" fmla="*/ 0 w 543"/>
                <a:gd name="T1" fmla="*/ 541 h 541"/>
                <a:gd name="T2" fmla="*/ 542 w 543"/>
                <a:gd name="T3" fmla="*/ 0 h 541"/>
                <a:gd name="T4" fmla="*/ 543 w 543"/>
                <a:gd name="T5" fmla="*/ 0 h 541"/>
              </a:gdLst>
              <a:ahLst/>
              <a:cxnLst>
                <a:cxn ang="0">
                  <a:pos x="T0" y="T1"/>
                </a:cxn>
                <a:cxn ang="0">
                  <a:pos x="T2" y="T3"/>
                </a:cxn>
                <a:cxn ang="0">
                  <a:pos x="T4" y="T5"/>
                </a:cxn>
              </a:cxnLst>
              <a:rect l="0" t="0" r="r" b="b"/>
              <a:pathLst>
                <a:path w="543" h="541">
                  <a:moveTo>
                    <a:pt x="0" y="541"/>
                  </a:moveTo>
                  <a:lnTo>
                    <a:pt x="542" y="0"/>
                  </a:lnTo>
                  <a:lnTo>
                    <a:pt x="5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2" name="Freeform 452"/>
            <p:cNvSpPr>
              <a:spLocks/>
            </p:cNvSpPr>
            <p:nvPr/>
          </p:nvSpPr>
          <p:spPr bwMode="auto">
            <a:xfrm>
              <a:off x="2121" y="2023"/>
              <a:ext cx="72"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3" name="Freeform 453"/>
            <p:cNvSpPr>
              <a:spLocks/>
            </p:cNvSpPr>
            <p:nvPr/>
          </p:nvSpPr>
          <p:spPr bwMode="auto">
            <a:xfrm>
              <a:off x="1814" y="2246"/>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4" name="Freeform 454"/>
            <p:cNvSpPr>
              <a:spLocks/>
            </p:cNvSpPr>
            <p:nvPr/>
          </p:nvSpPr>
          <p:spPr bwMode="auto">
            <a:xfrm>
              <a:off x="2091" y="2095"/>
              <a:ext cx="30" cy="29"/>
            </a:xfrm>
            <a:custGeom>
              <a:avLst/>
              <a:gdLst>
                <a:gd name="T0" fmla="*/ 0 w 237"/>
                <a:gd name="T1" fmla="*/ 236 h 236"/>
                <a:gd name="T2" fmla="*/ 236 w 237"/>
                <a:gd name="T3" fmla="*/ 0 h 236"/>
                <a:gd name="T4" fmla="*/ 237 w 237"/>
                <a:gd name="T5" fmla="*/ 0 h 236"/>
              </a:gdLst>
              <a:ahLst/>
              <a:cxnLst>
                <a:cxn ang="0">
                  <a:pos x="T0" y="T1"/>
                </a:cxn>
                <a:cxn ang="0">
                  <a:pos x="T2" y="T3"/>
                </a:cxn>
                <a:cxn ang="0">
                  <a:pos x="T4" y="T5"/>
                </a:cxn>
              </a:cxnLst>
              <a:rect l="0" t="0" r="r" b="b"/>
              <a:pathLst>
                <a:path w="237" h="236">
                  <a:moveTo>
                    <a:pt x="0" y="236"/>
                  </a:moveTo>
                  <a:lnTo>
                    <a:pt x="236" y="0"/>
                  </a:lnTo>
                  <a:lnTo>
                    <a:pt x="2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5" name="Freeform 455"/>
            <p:cNvSpPr>
              <a:spLocks/>
            </p:cNvSpPr>
            <p:nvPr/>
          </p:nvSpPr>
          <p:spPr bwMode="auto">
            <a:xfrm>
              <a:off x="1464" y="2741"/>
              <a:ext cx="40" cy="39"/>
            </a:xfrm>
            <a:custGeom>
              <a:avLst/>
              <a:gdLst>
                <a:gd name="T0" fmla="*/ 0 w 317"/>
                <a:gd name="T1" fmla="*/ 314 h 314"/>
                <a:gd name="T2" fmla="*/ 316 w 317"/>
                <a:gd name="T3" fmla="*/ 0 h 314"/>
                <a:gd name="T4" fmla="*/ 317 w 317"/>
                <a:gd name="T5" fmla="*/ 0 h 314"/>
              </a:gdLst>
              <a:ahLst/>
              <a:cxnLst>
                <a:cxn ang="0">
                  <a:pos x="T0" y="T1"/>
                </a:cxn>
                <a:cxn ang="0">
                  <a:pos x="T2" y="T3"/>
                </a:cxn>
                <a:cxn ang="0">
                  <a:pos x="T4" y="T5"/>
                </a:cxn>
              </a:cxnLst>
              <a:rect l="0" t="0" r="r" b="b"/>
              <a:pathLst>
                <a:path w="317" h="314">
                  <a:moveTo>
                    <a:pt x="0" y="314"/>
                  </a:moveTo>
                  <a:lnTo>
                    <a:pt x="316" y="0"/>
                  </a:lnTo>
                  <a:lnTo>
                    <a:pt x="3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6" name="Freeform 456"/>
            <p:cNvSpPr>
              <a:spLocks/>
            </p:cNvSpPr>
            <p:nvPr/>
          </p:nvSpPr>
          <p:spPr bwMode="auto">
            <a:xfrm>
              <a:off x="2149" y="2023"/>
              <a:ext cx="72" cy="72"/>
            </a:xfrm>
            <a:custGeom>
              <a:avLst/>
              <a:gdLst>
                <a:gd name="T0" fmla="*/ 0 w 577"/>
                <a:gd name="T1" fmla="*/ 577 h 577"/>
                <a:gd name="T2" fmla="*/ 576 w 577"/>
                <a:gd name="T3" fmla="*/ 0 h 577"/>
                <a:gd name="T4" fmla="*/ 577 w 577"/>
                <a:gd name="T5" fmla="*/ 0 h 577"/>
              </a:gdLst>
              <a:ahLst/>
              <a:cxnLst>
                <a:cxn ang="0">
                  <a:pos x="T0" y="T1"/>
                </a:cxn>
                <a:cxn ang="0">
                  <a:pos x="T2" y="T3"/>
                </a:cxn>
                <a:cxn ang="0">
                  <a:pos x="T4" y="T5"/>
                </a:cxn>
              </a:cxnLst>
              <a:rect l="0" t="0" r="r" b="b"/>
              <a:pathLst>
                <a:path w="577" h="577">
                  <a:moveTo>
                    <a:pt x="0" y="577"/>
                  </a:moveTo>
                  <a:lnTo>
                    <a:pt x="576" y="0"/>
                  </a:lnTo>
                  <a:lnTo>
                    <a:pt x="5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7" name="Freeform 457"/>
            <p:cNvSpPr>
              <a:spLocks/>
            </p:cNvSpPr>
            <p:nvPr/>
          </p:nvSpPr>
          <p:spPr bwMode="auto">
            <a:xfrm>
              <a:off x="1664" y="2566"/>
              <a:ext cx="14" cy="15"/>
            </a:xfrm>
            <a:custGeom>
              <a:avLst/>
              <a:gdLst>
                <a:gd name="T0" fmla="*/ 0 w 119"/>
                <a:gd name="T1" fmla="*/ 117 h 117"/>
                <a:gd name="T2" fmla="*/ 118 w 119"/>
                <a:gd name="T3" fmla="*/ 0 h 117"/>
                <a:gd name="T4" fmla="*/ 119 w 119"/>
                <a:gd name="T5" fmla="*/ 0 h 117"/>
              </a:gdLst>
              <a:ahLst/>
              <a:cxnLst>
                <a:cxn ang="0">
                  <a:pos x="T0" y="T1"/>
                </a:cxn>
                <a:cxn ang="0">
                  <a:pos x="T2" y="T3"/>
                </a:cxn>
                <a:cxn ang="0">
                  <a:pos x="T4" y="T5"/>
                </a:cxn>
              </a:cxnLst>
              <a:rect l="0" t="0" r="r" b="b"/>
              <a:pathLst>
                <a:path w="119" h="117">
                  <a:moveTo>
                    <a:pt x="0" y="117"/>
                  </a:moveTo>
                  <a:lnTo>
                    <a:pt x="118" y="0"/>
                  </a:lnTo>
                  <a:lnTo>
                    <a:pt x="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8" name="Freeform 458"/>
            <p:cNvSpPr>
              <a:spLocks/>
            </p:cNvSpPr>
            <p:nvPr/>
          </p:nvSpPr>
          <p:spPr bwMode="auto">
            <a:xfrm>
              <a:off x="2091" y="2095"/>
              <a:ext cx="58" cy="57"/>
            </a:xfrm>
            <a:custGeom>
              <a:avLst/>
              <a:gdLst>
                <a:gd name="T0" fmla="*/ 0 w 463"/>
                <a:gd name="T1" fmla="*/ 462 h 462"/>
                <a:gd name="T2" fmla="*/ 462 w 463"/>
                <a:gd name="T3" fmla="*/ 0 h 462"/>
                <a:gd name="T4" fmla="*/ 463 w 463"/>
                <a:gd name="T5" fmla="*/ 0 h 462"/>
              </a:gdLst>
              <a:ahLst/>
              <a:cxnLst>
                <a:cxn ang="0">
                  <a:pos x="T0" y="T1"/>
                </a:cxn>
                <a:cxn ang="0">
                  <a:pos x="T2" y="T3"/>
                </a:cxn>
                <a:cxn ang="0">
                  <a:pos x="T4" y="T5"/>
                </a:cxn>
              </a:cxnLst>
              <a:rect l="0" t="0" r="r" b="b"/>
              <a:pathLst>
                <a:path w="463" h="462">
                  <a:moveTo>
                    <a:pt x="0" y="462"/>
                  </a:moveTo>
                  <a:lnTo>
                    <a:pt x="462" y="0"/>
                  </a:lnTo>
                  <a:lnTo>
                    <a:pt x="4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59" name="Freeform 459"/>
            <p:cNvSpPr>
              <a:spLocks/>
            </p:cNvSpPr>
            <p:nvPr/>
          </p:nvSpPr>
          <p:spPr bwMode="auto">
            <a:xfrm>
              <a:off x="1814" y="2274"/>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0" name="Freeform 460"/>
            <p:cNvSpPr>
              <a:spLocks/>
            </p:cNvSpPr>
            <p:nvPr/>
          </p:nvSpPr>
          <p:spPr bwMode="auto">
            <a:xfrm>
              <a:off x="1493" y="2769"/>
              <a:ext cx="11" cy="11"/>
            </a:xfrm>
            <a:custGeom>
              <a:avLst/>
              <a:gdLst>
                <a:gd name="T0" fmla="*/ 0 w 91"/>
                <a:gd name="T1" fmla="*/ 88 h 88"/>
                <a:gd name="T2" fmla="*/ 90 w 91"/>
                <a:gd name="T3" fmla="*/ 0 h 88"/>
                <a:gd name="T4" fmla="*/ 91 w 91"/>
                <a:gd name="T5" fmla="*/ 0 h 88"/>
              </a:gdLst>
              <a:ahLst/>
              <a:cxnLst>
                <a:cxn ang="0">
                  <a:pos x="T0" y="T1"/>
                </a:cxn>
                <a:cxn ang="0">
                  <a:pos x="T2" y="T3"/>
                </a:cxn>
                <a:cxn ang="0">
                  <a:pos x="T4" y="T5"/>
                </a:cxn>
              </a:cxnLst>
              <a:rect l="0" t="0" r="r" b="b"/>
              <a:pathLst>
                <a:path w="91" h="88">
                  <a:moveTo>
                    <a:pt x="0" y="88"/>
                  </a:moveTo>
                  <a:lnTo>
                    <a:pt x="90" y="0"/>
                  </a:lnTo>
                  <a:lnTo>
                    <a:pt x="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1" name="Freeform 461"/>
            <p:cNvSpPr>
              <a:spLocks/>
            </p:cNvSpPr>
            <p:nvPr/>
          </p:nvSpPr>
          <p:spPr bwMode="auto">
            <a:xfrm>
              <a:off x="2177" y="2023"/>
              <a:ext cx="72" cy="72"/>
            </a:xfrm>
            <a:custGeom>
              <a:avLst/>
              <a:gdLst>
                <a:gd name="T0" fmla="*/ 0 w 577"/>
                <a:gd name="T1" fmla="*/ 577 h 577"/>
                <a:gd name="T2" fmla="*/ 576 w 577"/>
                <a:gd name="T3" fmla="*/ 0 h 577"/>
                <a:gd name="T4" fmla="*/ 577 w 577"/>
                <a:gd name="T5" fmla="*/ 0 h 577"/>
              </a:gdLst>
              <a:ahLst/>
              <a:cxnLst>
                <a:cxn ang="0">
                  <a:pos x="T0" y="T1"/>
                </a:cxn>
                <a:cxn ang="0">
                  <a:pos x="T2" y="T3"/>
                </a:cxn>
                <a:cxn ang="0">
                  <a:pos x="T4" y="T5"/>
                </a:cxn>
              </a:cxnLst>
              <a:rect l="0" t="0" r="r" b="b"/>
              <a:pathLst>
                <a:path w="577" h="577">
                  <a:moveTo>
                    <a:pt x="0" y="577"/>
                  </a:moveTo>
                  <a:lnTo>
                    <a:pt x="576" y="0"/>
                  </a:lnTo>
                  <a:lnTo>
                    <a:pt x="5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2" name="Freeform 462"/>
            <p:cNvSpPr>
              <a:spLocks/>
            </p:cNvSpPr>
            <p:nvPr/>
          </p:nvSpPr>
          <p:spPr bwMode="auto">
            <a:xfrm>
              <a:off x="1664" y="2566"/>
              <a:ext cx="43" cy="43"/>
            </a:xfrm>
            <a:custGeom>
              <a:avLst/>
              <a:gdLst>
                <a:gd name="T0" fmla="*/ 0 w 345"/>
                <a:gd name="T1" fmla="*/ 343 h 343"/>
                <a:gd name="T2" fmla="*/ 344 w 345"/>
                <a:gd name="T3" fmla="*/ 0 h 343"/>
                <a:gd name="T4" fmla="*/ 345 w 345"/>
                <a:gd name="T5" fmla="*/ 0 h 343"/>
              </a:gdLst>
              <a:ahLst/>
              <a:cxnLst>
                <a:cxn ang="0">
                  <a:pos x="T0" y="T1"/>
                </a:cxn>
                <a:cxn ang="0">
                  <a:pos x="T2" y="T3"/>
                </a:cxn>
                <a:cxn ang="0">
                  <a:pos x="T4" y="T5"/>
                </a:cxn>
              </a:cxnLst>
              <a:rect l="0" t="0" r="r" b="b"/>
              <a:pathLst>
                <a:path w="345" h="343">
                  <a:moveTo>
                    <a:pt x="0" y="343"/>
                  </a:moveTo>
                  <a:lnTo>
                    <a:pt x="344" y="0"/>
                  </a:lnTo>
                  <a:lnTo>
                    <a:pt x="3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3" name="Freeform 463"/>
            <p:cNvSpPr>
              <a:spLocks/>
            </p:cNvSpPr>
            <p:nvPr/>
          </p:nvSpPr>
          <p:spPr bwMode="auto">
            <a:xfrm>
              <a:off x="2091" y="2095"/>
              <a:ext cx="86" cy="86"/>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4" name="Freeform 464"/>
            <p:cNvSpPr>
              <a:spLocks/>
            </p:cNvSpPr>
            <p:nvPr/>
          </p:nvSpPr>
          <p:spPr bwMode="auto">
            <a:xfrm>
              <a:off x="1814" y="2302"/>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5" name="Freeform 465"/>
            <p:cNvSpPr>
              <a:spLocks/>
            </p:cNvSpPr>
            <p:nvPr/>
          </p:nvSpPr>
          <p:spPr bwMode="auto">
            <a:xfrm>
              <a:off x="1664" y="2566"/>
              <a:ext cx="71" cy="71"/>
            </a:xfrm>
            <a:custGeom>
              <a:avLst/>
              <a:gdLst>
                <a:gd name="T0" fmla="*/ 0 w 571"/>
                <a:gd name="T1" fmla="*/ 569 h 569"/>
                <a:gd name="T2" fmla="*/ 569 w 571"/>
                <a:gd name="T3" fmla="*/ 0 h 569"/>
                <a:gd name="T4" fmla="*/ 571 w 571"/>
                <a:gd name="T5" fmla="*/ 0 h 569"/>
              </a:gdLst>
              <a:ahLst/>
              <a:cxnLst>
                <a:cxn ang="0">
                  <a:pos x="T0" y="T1"/>
                </a:cxn>
                <a:cxn ang="0">
                  <a:pos x="T2" y="T3"/>
                </a:cxn>
                <a:cxn ang="0">
                  <a:pos x="T4" y="T5"/>
                </a:cxn>
              </a:cxnLst>
              <a:rect l="0" t="0" r="r" b="b"/>
              <a:pathLst>
                <a:path w="571" h="569">
                  <a:moveTo>
                    <a:pt x="0" y="569"/>
                  </a:moveTo>
                  <a:lnTo>
                    <a:pt x="569" y="0"/>
                  </a:lnTo>
                  <a:lnTo>
                    <a:pt x="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6" name="Freeform 466"/>
            <p:cNvSpPr>
              <a:spLocks/>
            </p:cNvSpPr>
            <p:nvPr/>
          </p:nvSpPr>
          <p:spPr bwMode="auto">
            <a:xfrm>
              <a:off x="2205" y="2023"/>
              <a:ext cx="72"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7" name="Freeform 467"/>
            <p:cNvSpPr>
              <a:spLocks/>
            </p:cNvSpPr>
            <p:nvPr/>
          </p:nvSpPr>
          <p:spPr bwMode="auto">
            <a:xfrm>
              <a:off x="1814" y="2331"/>
              <a:ext cx="156" cy="155"/>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8" name="Freeform 468"/>
            <p:cNvSpPr>
              <a:spLocks/>
            </p:cNvSpPr>
            <p:nvPr/>
          </p:nvSpPr>
          <p:spPr bwMode="auto">
            <a:xfrm>
              <a:off x="2091" y="2095"/>
              <a:ext cx="114" cy="114"/>
            </a:xfrm>
            <a:custGeom>
              <a:avLst/>
              <a:gdLst>
                <a:gd name="T0" fmla="*/ 0 w 913"/>
                <a:gd name="T1" fmla="*/ 914 h 914"/>
                <a:gd name="T2" fmla="*/ 912 w 913"/>
                <a:gd name="T3" fmla="*/ 0 h 914"/>
                <a:gd name="T4" fmla="*/ 913 w 913"/>
                <a:gd name="T5" fmla="*/ 0 h 914"/>
              </a:gdLst>
              <a:ahLst/>
              <a:cxnLst>
                <a:cxn ang="0">
                  <a:pos x="T0" y="T1"/>
                </a:cxn>
                <a:cxn ang="0">
                  <a:pos x="T2" y="T3"/>
                </a:cxn>
                <a:cxn ang="0">
                  <a:pos x="T4" y="T5"/>
                </a:cxn>
              </a:cxnLst>
              <a:rect l="0" t="0" r="r" b="b"/>
              <a:pathLst>
                <a:path w="913" h="914">
                  <a:moveTo>
                    <a:pt x="0" y="914"/>
                  </a:moveTo>
                  <a:lnTo>
                    <a:pt x="912" y="0"/>
                  </a:lnTo>
                  <a:lnTo>
                    <a:pt x="9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69" name="Freeform 469"/>
            <p:cNvSpPr>
              <a:spLocks/>
            </p:cNvSpPr>
            <p:nvPr/>
          </p:nvSpPr>
          <p:spPr bwMode="auto">
            <a:xfrm>
              <a:off x="1664" y="2566"/>
              <a:ext cx="99" cy="99"/>
            </a:xfrm>
            <a:custGeom>
              <a:avLst/>
              <a:gdLst>
                <a:gd name="T0" fmla="*/ 0 w 796"/>
                <a:gd name="T1" fmla="*/ 795 h 795"/>
                <a:gd name="T2" fmla="*/ 795 w 796"/>
                <a:gd name="T3" fmla="*/ 0 h 795"/>
                <a:gd name="T4" fmla="*/ 796 w 796"/>
                <a:gd name="T5" fmla="*/ 0 h 795"/>
              </a:gdLst>
              <a:ahLst/>
              <a:cxnLst>
                <a:cxn ang="0">
                  <a:pos x="T0" y="T1"/>
                </a:cxn>
                <a:cxn ang="0">
                  <a:pos x="T2" y="T3"/>
                </a:cxn>
                <a:cxn ang="0">
                  <a:pos x="T4" y="T5"/>
                </a:cxn>
              </a:cxnLst>
              <a:rect l="0" t="0" r="r" b="b"/>
              <a:pathLst>
                <a:path w="796" h="795">
                  <a:moveTo>
                    <a:pt x="0" y="795"/>
                  </a:moveTo>
                  <a:lnTo>
                    <a:pt x="795" y="0"/>
                  </a:lnTo>
                  <a:lnTo>
                    <a:pt x="7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0" name="Freeform 470"/>
            <p:cNvSpPr>
              <a:spLocks/>
            </p:cNvSpPr>
            <p:nvPr/>
          </p:nvSpPr>
          <p:spPr bwMode="auto">
            <a:xfrm>
              <a:off x="2233" y="2023"/>
              <a:ext cx="73"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1" name="Freeform 471"/>
            <p:cNvSpPr>
              <a:spLocks/>
            </p:cNvSpPr>
            <p:nvPr/>
          </p:nvSpPr>
          <p:spPr bwMode="auto">
            <a:xfrm>
              <a:off x="1814" y="2359"/>
              <a:ext cx="156" cy="156"/>
            </a:xfrm>
            <a:custGeom>
              <a:avLst/>
              <a:gdLst>
                <a:gd name="T0" fmla="*/ 0 w 1246"/>
                <a:gd name="T1" fmla="*/ 1245 h 1245"/>
                <a:gd name="T2" fmla="*/ 1245 w 1246"/>
                <a:gd name="T3" fmla="*/ 0 h 1245"/>
                <a:gd name="T4" fmla="*/ 1246 w 1246"/>
                <a:gd name="T5" fmla="*/ 0 h 1245"/>
              </a:gdLst>
              <a:ahLst/>
              <a:cxnLst>
                <a:cxn ang="0">
                  <a:pos x="T0" y="T1"/>
                </a:cxn>
                <a:cxn ang="0">
                  <a:pos x="T2" y="T3"/>
                </a:cxn>
                <a:cxn ang="0">
                  <a:pos x="T4" y="T5"/>
                </a:cxn>
              </a:cxnLst>
              <a:rect l="0" t="0" r="r" b="b"/>
              <a:pathLst>
                <a:path w="1246" h="1245">
                  <a:moveTo>
                    <a:pt x="0" y="1245"/>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2" name="Freeform 472"/>
            <p:cNvSpPr>
              <a:spLocks/>
            </p:cNvSpPr>
            <p:nvPr/>
          </p:nvSpPr>
          <p:spPr bwMode="auto">
            <a:xfrm>
              <a:off x="2091" y="2095"/>
              <a:ext cx="143" cy="142"/>
            </a:xfrm>
            <a:custGeom>
              <a:avLst/>
              <a:gdLst>
                <a:gd name="T0" fmla="*/ 0 w 1139"/>
                <a:gd name="T1" fmla="*/ 1139 h 1139"/>
                <a:gd name="T2" fmla="*/ 1138 w 1139"/>
                <a:gd name="T3" fmla="*/ 0 h 1139"/>
                <a:gd name="T4" fmla="*/ 1139 w 1139"/>
                <a:gd name="T5" fmla="*/ 0 h 1139"/>
              </a:gdLst>
              <a:ahLst/>
              <a:cxnLst>
                <a:cxn ang="0">
                  <a:pos x="T0" y="T1"/>
                </a:cxn>
                <a:cxn ang="0">
                  <a:pos x="T2" y="T3"/>
                </a:cxn>
                <a:cxn ang="0">
                  <a:pos x="T4" y="T5"/>
                </a:cxn>
              </a:cxnLst>
              <a:rect l="0" t="0" r="r" b="b"/>
              <a:pathLst>
                <a:path w="1139" h="1139">
                  <a:moveTo>
                    <a:pt x="0" y="1139"/>
                  </a:moveTo>
                  <a:lnTo>
                    <a:pt x="1138" y="0"/>
                  </a:lnTo>
                  <a:lnTo>
                    <a:pt x="11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3" name="Freeform 473"/>
            <p:cNvSpPr>
              <a:spLocks/>
            </p:cNvSpPr>
            <p:nvPr/>
          </p:nvSpPr>
          <p:spPr bwMode="auto">
            <a:xfrm>
              <a:off x="1664" y="2566"/>
              <a:ext cx="127" cy="127"/>
            </a:xfrm>
            <a:custGeom>
              <a:avLst/>
              <a:gdLst>
                <a:gd name="T0" fmla="*/ 0 w 1022"/>
                <a:gd name="T1" fmla="*/ 1021 h 1021"/>
                <a:gd name="T2" fmla="*/ 1021 w 1022"/>
                <a:gd name="T3" fmla="*/ 0 h 1021"/>
                <a:gd name="T4" fmla="*/ 1022 w 1022"/>
                <a:gd name="T5" fmla="*/ 0 h 1021"/>
              </a:gdLst>
              <a:ahLst/>
              <a:cxnLst>
                <a:cxn ang="0">
                  <a:pos x="T0" y="T1"/>
                </a:cxn>
                <a:cxn ang="0">
                  <a:pos x="T2" y="T3"/>
                </a:cxn>
                <a:cxn ang="0">
                  <a:pos x="T4" y="T5"/>
                </a:cxn>
              </a:cxnLst>
              <a:rect l="0" t="0" r="r" b="b"/>
              <a:pathLst>
                <a:path w="1022" h="1021">
                  <a:moveTo>
                    <a:pt x="0" y="1021"/>
                  </a:moveTo>
                  <a:lnTo>
                    <a:pt x="1021" y="0"/>
                  </a:lnTo>
                  <a:lnTo>
                    <a:pt x="10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4" name="Freeform 474"/>
            <p:cNvSpPr>
              <a:spLocks/>
            </p:cNvSpPr>
            <p:nvPr/>
          </p:nvSpPr>
          <p:spPr bwMode="auto">
            <a:xfrm>
              <a:off x="2262" y="2023"/>
              <a:ext cx="72"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5" name="Freeform 475"/>
            <p:cNvSpPr>
              <a:spLocks/>
            </p:cNvSpPr>
            <p:nvPr/>
          </p:nvSpPr>
          <p:spPr bwMode="auto">
            <a:xfrm>
              <a:off x="1814" y="2387"/>
              <a:ext cx="156" cy="156"/>
            </a:xfrm>
            <a:custGeom>
              <a:avLst/>
              <a:gdLst>
                <a:gd name="T0" fmla="*/ 0 w 1246"/>
                <a:gd name="T1" fmla="*/ 1246 h 1246"/>
                <a:gd name="T2" fmla="*/ 1245 w 1246"/>
                <a:gd name="T3" fmla="*/ 0 h 1246"/>
                <a:gd name="T4" fmla="*/ 1246 w 1246"/>
                <a:gd name="T5" fmla="*/ 0 h 1246"/>
              </a:gdLst>
              <a:ahLst/>
              <a:cxnLst>
                <a:cxn ang="0">
                  <a:pos x="T0" y="T1"/>
                </a:cxn>
                <a:cxn ang="0">
                  <a:pos x="T2" y="T3"/>
                </a:cxn>
                <a:cxn ang="0">
                  <a:pos x="T4" y="T5"/>
                </a:cxn>
              </a:cxnLst>
              <a:rect l="0" t="0" r="r" b="b"/>
              <a:pathLst>
                <a:path w="1246" h="1246">
                  <a:moveTo>
                    <a:pt x="0" y="1246"/>
                  </a:moveTo>
                  <a:lnTo>
                    <a:pt x="1245" y="0"/>
                  </a:lnTo>
                  <a:lnTo>
                    <a:pt x="12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6" name="Freeform 476"/>
            <p:cNvSpPr>
              <a:spLocks/>
            </p:cNvSpPr>
            <p:nvPr/>
          </p:nvSpPr>
          <p:spPr bwMode="auto">
            <a:xfrm>
              <a:off x="2091" y="2095"/>
              <a:ext cx="171" cy="170"/>
            </a:xfrm>
            <a:custGeom>
              <a:avLst/>
              <a:gdLst>
                <a:gd name="T0" fmla="*/ 0 w 1365"/>
                <a:gd name="T1" fmla="*/ 1365 h 1365"/>
                <a:gd name="T2" fmla="*/ 1364 w 1365"/>
                <a:gd name="T3" fmla="*/ 0 h 1365"/>
                <a:gd name="T4" fmla="*/ 1365 w 1365"/>
                <a:gd name="T5" fmla="*/ 0 h 1365"/>
              </a:gdLst>
              <a:ahLst/>
              <a:cxnLst>
                <a:cxn ang="0">
                  <a:pos x="T0" y="T1"/>
                </a:cxn>
                <a:cxn ang="0">
                  <a:pos x="T2" y="T3"/>
                </a:cxn>
                <a:cxn ang="0">
                  <a:pos x="T4" y="T5"/>
                </a:cxn>
              </a:cxnLst>
              <a:rect l="0" t="0" r="r" b="b"/>
              <a:pathLst>
                <a:path w="1365" h="1365">
                  <a:moveTo>
                    <a:pt x="0" y="1365"/>
                  </a:moveTo>
                  <a:lnTo>
                    <a:pt x="1364" y="0"/>
                  </a:lnTo>
                  <a:lnTo>
                    <a:pt x="13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7" name="Freeform 477"/>
            <p:cNvSpPr>
              <a:spLocks/>
            </p:cNvSpPr>
            <p:nvPr/>
          </p:nvSpPr>
          <p:spPr bwMode="auto">
            <a:xfrm>
              <a:off x="1664" y="2415"/>
              <a:ext cx="306" cy="307"/>
            </a:xfrm>
            <a:custGeom>
              <a:avLst/>
              <a:gdLst>
                <a:gd name="T0" fmla="*/ 0 w 2450"/>
                <a:gd name="T1" fmla="*/ 2451 h 2451"/>
                <a:gd name="T2" fmla="*/ 2449 w 2450"/>
                <a:gd name="T3" fmla="*/ 0 h 2451"/>
                <a:gd name="T4" fmla="*/ 2450 w 2450"/>
                <a:gd name="T5" fmla="*/ 0 h 2451"/>
              </a:gdLst>
              <a:ahLst/>
              <a:cxnLst>
                <a:cxn ang="0">
                  <a:pos x="T0" y="T1"/>
                </a:cxn>
                <a:cxn ang="0">
                  <a:pos x="T2" y="T3"/>
                </a:cxn>
                <a:cxn ang="0">
                  <a:pos x="T4" y="T5"/>
                </a:cxn>
              </a:cxnLst>
              <a:rect l="0" t="0" r="r" b="b"/>
              <a:pathLst>
                <a:path w="2450" h="2451">
                  <a:moveTo>
                    <a:pt x="0" y="2451"/>
                  </a:moveTo>
                  <a:lnTo>
                    <a:pt x="2449" y="0"/>
                  </a:lnTo>
                  <a:lnTo>
                    <a:pt x="24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8" name="Freeform 478"/>
            <p:cNvSpPr>
              <a:spLocks/>
            </p:cNvSpPr>
            <p:nvPr/>
          </p:nvSpPr>
          <p:spPr bwMode="auto">
            <a:xfrm>
              <a:off x="2290" y="2023"/>
              <a:ext cx="72" cy="72"/>
            </a:xfrm>
            <a:custGeom>
              <a:avLst/>
              <a:gdLst>
                <a:gd name="T0" fmla="*/ 0 w 578"/>
                <a:gd name="T1" fmla="*/ 577 h 577"/>
                <a:gd name="T2" fmla="*/ 577 w 578"/>
                <a:gd name="T3" fmla="*/ 0 h 577"/>
                <a:gd name="T4" fmla="*/ 578 w 578"/>
                <a:gd name="T5" fmla="*/ 0 h 577"/>
              </a:gdLst>
              <a:ahLst/>
              <a:cxnLst>
                <a:cxn ang="0">
                  <a:pos x="T0" y="T1"/>
                </a:cxn>
                <a:cxn ang="0">
                  <a:pos x="T2" y="T3"/>
                </a:cxn>
                <a:cxn ang="0">
                  <a:pos x="T4" y="T5"/>
                </a:cxn>
              </a:cxnLst>
              <a:rect l="0" t="0" r="r" b="b"/>
              <a:pathLst>
                <a:path w="578" h="577">
                  <a:moveTo>
                    <a:pt x="0" y="577"/>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79" name="Freeform 479"/>
            <p:cNvSpPr>
              <a:spLocks/>
            </p:cNvSpPr>
            <p:nvPr/>
          </p:nvSpPr>
          <p:spPr bwMode="auto">
            <a:xfrm>
              <a:off x="2091" y="2095"/>
              <a:ext cx="199" cy="199"/>
            </a:xfrm>
            <a:custGeom>
              <a:avLst/>
              <a:gdLst>
                <a:gd name="T0" fmla="*/ 0 w 1591"/>
                <a:gd name="T1" fmla="*/ 1591 h 1591"/>
                <a:gd name="T2" fmla="*/ 1590 w 1591"/>
                <a:gd name="T3" fmla="*/ 0 h 1591"/>
                <a:gd name="T4" fmla="*/ 1591 w 1591"/>
                <a:gd name="T5" fmla="*/ 0 h 1591"/>
              </a:gdLst>
              <a:ahLst/>
              <a:cxnLst>
                <a:cxn ang="0">
                  <a:pos x="T0" y="T1"/>
                </a:cxn>
                <a:cxn ang="0">
                  <a:pos x="T2" y="T3"/>
                </a:cxn>
                <a:cxn ang="0">
                  <a:pos x="T4" y="T5"/>
                </a:cxn>
              </a:cxnLst>
              <a:rect l="0" t="0" r="r" b="b"/>
              <a:pathLst>
                <a:path w="1591" h="1591">
                  <a:moveTo>
                    <a:pt x="0" y="1591"/>
                  </a:moveTo>
                  <a:lnTo>
                    <a:pt x="1590" y="0"/>
                  </a:lnTo>
                  <a:lnTo>
                    <a:pt x="15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0" name="Freeform 480"/>
            <p:cNvSpPr>
              <a:spLocks/>
            </p:cNvSpPr>
            <p:nvPr/>
          </p:nvSpPr>
          <p:spPr bwMode="auto">
            <a:xfrm>
              <a:off x="1664" y="2444"/>
              <a:ext cx="306" cy="306"/>
            </a:xfrm>
            <a:custGeom>
              <a:avLst/>
              <a:gdLst>
                <a:gd name="T0" fmla="*/ 0 w 2450"/>
                <a:gd name="T1" fmla="*/ 2451 h 2451"/>
                <a:gd name="T2" fmla="*/ 2449 w 2450"/>
                <a:gd name="T3" fmla="*/ 0 h 2451"/>
                <a:gd name="T4" fmla="*/ 2450 w 2450"/>
                <a:gd name="T5" fmla="*/ 0 h 2451"/>
              </a:gdLst>
              <a:ahLst/>
              <a:cxnLst>
                <a:cxn ang="0">
                  <a:pos x="T0" y="T1"/>
                </a:cxn>
                <a:cxn ang="0">
                  <a:pos x="T2" y="T3"/>
                </a:cxn>
                <a:cxn ang="0">
                  <a:pos x="T4" y="T5"/>
                </a:cxn>
              </a:cxnLst>
              <a:rect l="0" t="0" r="r" b="b"/>
              <a:pathLst>
                <a:path w="2450" h="2451">
                  <a:moveTo>
                    <a:pt x="0" y="2451"/>
                  </a:moveTo>
                  <a:lnTo>
                    <a:pt x="2449" y="0"/>
                  </a:lnTo>
                  <a:lnTo>
                    <a:pt x="24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1" name="Freeform 481"/>
            <p:cNvSpPr>
              <a:spLocks/>
            </p:cNvSpPr>
            <p:nvPr/>
          </p:nvSpPr>
          <p:spPr bwMode="auto">
            <a:xfrm>
              <a:off x="2318" y="2023"/>
              <a:ext cx="72" cy="72"/>
            </a:xfrm>
            <a:custGeom>
              <a:avLst/>
              <a:gdLst>
                <a:gd name="T0" fmla="*/ 0 w 577"/>
                <a:gd name="T1" fmla="*/ 577 h 577"/>
                <a:gd name="T2" fmla="*/ 576 w 577"/>
                <a:gd name="T3" fmla="*/ 0 h 577"/>
                <a:gd name="T4" fmla="*/ 577 w 577"/>
                <a:gd name="T5" fmla="*/ 0 h 577"/>
              </a:gdLst>
              <a:ahLst/>
              <a:cxnLst>
                <a:cxn ang="0">
                  <a:pos x="T0" y="T1"/>
                </a:cxn>
                <a:cxn ang="0">
                  <a:pos x="T2" y="T3"/>
                </a:cxn>
                <a:cxn ang="0">
                  <a:pos x="T4" y="T5"/>
                </a:cxn>
              </a:cxnLst>
              <a:rect l="0" t="0" r="r" b="b"/>
              <a:pathLst>
                <a:path w="577" h="577">
                  <a:moveTo>
                    <a:pt x="0" y="577"/>
                  </a:moveTo>
                  <a:lnTo>
                    <a:pt x="576" y="0"/>
                  </a:lnTo>
                  <a:lnTo>
                    <a:pt x="5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2" name="Freeform 482"/>
            <p:cNvSpPr>
              <a:spLocks/>
            </p:cNvSpPr>
            <p:nvPr/>
          </p:nvSpPr>
          <p:spPr bwMode="auto">
            <a:xfrm>
              <a:off x="2091" y="2095"/>
              <a:ext cx="227" cy="227"/>
            </a:xfrm>
            <a:custGeom>
              <a:avLst/>
              <a:gdLst>
                <a:gd name="T0" fmla="*/ 0 w 1816"/>
                <a:gd name="T1" fmla="*/ 1817 h 1817"/>
                <a:gd name="T2" fmla="*/ 1815 w 1816"/>
                <a:gd name="T3" fmla="*/ 0 h 1817"/>
                <a:gd name="T4" fmla="*/ 1816 w 1816"/>
                <a:gd name="T5" fmla="*/ 0 h 1817"/>
              </a:gdLst>
              <a:ahLst/>
              <a:cxnLst>
                <a:cxn ang="0">
                  <a:pos x="T0" y="T1"/>
                </a:cxn>
                <a:cxn ang="0">
                  <a:pos x="T2" y="T3"/>
                </a:cxn>
                <a:cxn ang="0">
                  <a:pos x="T4" y="T5"/>
                </a:cxn>
              </a:cxnLst>
              <a:rect l="0" t="0" r="r" b="b"/>
              <a:pathLst>
                <a:path w="1816" h="1817">
                  <a:moveTo>
                    <a:pt x="0" y="1817"/>
                  </a:moveTo>
                  <a:lnTo>
                    <a:pt x="1815" y="0"/>
                  </a:lnTo>
                  <a:lnTo>
                    <a:pt x="18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3" name="Freeform 483"/>
            <p:cNvSpPr>
              <a:spLocks/>
            </p:cNvSpPr>
            <p:nvPr/>
          </p:nvSpPr>
          <p:spPr bwMode="auto">
            <a:xfrm>
              <a:off x="1664" y="2472"/>
              <a:ext cx="306" cy="306"/>
            </a:xfrm>
            <a:custGeom>
              <a:avLst/>
              <a:gdLst>
                <a:gd name="T0" fmla="*/ 0 w 2450"/>
                <a:gd name="T1" fmla="*/ 2451 h 2451"/>
                <a:gd name="T2" fmla="*/ 2449 w 2450"/>
                <a:gd name="T3" fmla="*/ 0 h 2451"/>
                <a:gd name="T4" fmla="*/ 2450 w 2450"/>
                <a:gd name="T5" fmla="*/ 0 h 2451"/>
              </a:gdLst>
              <a:ahLst/>
              <a:cxnLst>
                <a:cxn ang="0">
                  <a:pos x="T0" y="T1"/>
                </a:cxn>
                <a:cxn ang="0">
                  <a:pos x="T2" y="T3"/>
                </a:cxn>
                <a:cxn ang="0">
                  <a:pos x="T4" y="T5"/>
                </a:cxn>
              </a:cxnLst>
              <a:rect l="0" t="0" r="r" b="b"/>
              <a:pathLst>
                <a:path w="2450" h="2451">
                  <a:moveTo>
                    <a:pt x="0" y="2451"/>
                  </a:moveTo>
                  <a:lnTo>
                    <a:pt x="2449" y="0"/>
                  </a:lnTo>
                  <a:lnTo>
                    <a:pt x="24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4" name="Freeform 484"/>
            <p:cNvSpPr>
              <a:spLocks/>
            </p:cNvSpPr>
            <p:nvPr/>
          </p:nvSpPr>
          <p:spPr bwMode="auto">
            <a:xfrm>
              <a:off x="2346" y="2023"/>
              <a:ext cx="72" cy="72"/>
            </a:xfrm>
            <a:custGeom>
              <a:avLst/>
              <a:gdLst>
                <a:gd name="T0" fmla="*/ 0 w 572"/>
                <a:gd name="T1" fmla="*/ 571 h 571"/>
                <a:gd name="T2" fmla="*/ 571 w 572"/>
                <a:gd name="T3" fmla="*/ 0 h 571"/>
                <a:gd name="T4" fmla="*/ 572 w 572"/>
                <a:gd name="T5" fmla="*/ 0 h 571"/>
              </a:gdLst>
              <a:ahLst/>
              <a:cxnLst>
                <a:cxn ang="0">
                  <a:pos x="T0" y="T1"/>
                </a:cxn>
                <a:cxn ang="0">
                  <a:pos x="T2" y="T3"/>
                </a:cxn>
                <a:cxn ang="0">
                  <a:pos x="T4" y="T5"/>
                </a:cxn>
              </a:cxnLst>
              <a:rect l="0" t="0" r="r" b="b"/>
              <a:pathLst>
                <a:path w="572" h="571">
                  <a:moveTo>
                    <a:pt x="0" y="571"/>
                  </a:moveTo>
                  <a:lnTo>
                    <a:pt x="571" y="0"/>
                  </a:lnTo>
                  <a:lnTo>
                    <a:pt x="5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5" name="Freeform 485"/>
            <p:cNvSpPr>
              <a:spLocks/>
            </p:cNvSpPr>
            <p:nvPr/>
          </p:nvSpPr>
          <p:spPr bwMode="auto">
            <a:xfrm>
              <a:off x="2091" y="2095"/>
              <a:ext cx="255" cy="255"/>
            </a:xfrm>
            <a:custGeom>
              <a:avLst/>
              <a:gdLst>
                <a:gd name="T0" fmla="*/ 0 w 2042"/>
                <a:gd name="T1" fmla="*/ 2043 h 2043"/>
                <a:gd name="T2" fmla="*/ 2041 w 2042"/>
                <a:gd name="T3" fmla="*/ 0 h 2043"/>
                <a:gd name="T4" fmla="*/ 2042 w 2042"/>
                <a:gd name="T5" fmla="*/ 0 h 2043"/>
              </a:gdLst>
              <a:ahLst/>
              <a:cxnLst>
                <a:cxn ang="0">
                  <a:pos x="T0" y="T1"/>
                </a:cxn>
                <a:cxn ang="0">
                  <a:pos x="T2" y="T3"/>
                </a:cxn>
                <a:cxn ang="0">
                  <a:pos x="T4" y="T5"/>
                </a:cxn>
              </a:cxnLst>
              <a:rect l="0" t="0" r="r" b="b"/>
              <a:pathLst>
                <a:path w="2042" h="2043">
                  <a:moveTo>
                    <a:pt x="0" y="2043"/>
                  </a:moveTo>
                  <a:lnTo>
                    <a:pt x="2041" y="0"/>
                  </a:lnTo>
                  <a:lnTo>
                    <a:pt x="20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6" name="Freeform 486"/>
            <p:cNvSpPr>
              <a:spLocks/>
            </p:cNvSpPr>
            <p:nvPr/>
          </p:nvSpPr>
          <p:spPr bwMode="auto">
            <a:xfrm>
              <a:off x="1690" y="2500"/>
              <a:ext cx="280" cy="280"/>
            </a:xfrm>
            <a:custGeom>
              <a:avLst/>
              <a:gdLst>
                <a:gd name="T0" fmla="*/ 0 w 2237"/>
                <a:gd name="T1" fmla="*/ 2238 h 2238"/>
                <a:gd name="T2" fmla="*/ 2236 w 2237"/>
                <a:gd name="T3" fmla="*/ 0 h 2238"/>
                <a:gd name="T4" fmla="*/ 2237 w 2237"/>
                <a:gd name="T5" fmla="*/ 0 h 2238"/>
              </a:gdLst>
              <a:ahLst/>
              <a:cxnLst>
                <a:cxn ang="0">
                  <a:pos x="T0" y="T1"/>
                </a:cxn>
                <a:cxn ang="0">
                  <a:pos x="T2" y="T3"/>
                </a:cxn>
                <a:cxn ang="0">
                  <a:pos x="T4" y="T5"/>
                </a:cxn>
              </a:cxnLst>
              <a:rect l="0" t="0" r="r" b="b"/>
              <a:pathLst>
                <a:path w="2237" h="2238">
                  <a:moveTo>
                    <a:pt x="0" y="2238"/>
                  </a:moveTo>
                  <a:lnTo>
                    <a:pt x="2236" y="0"/>
                  </a:lnTo>
                  <a:lnTo>
                    <a:pt x="22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7" name="Freeform 487"/>
            <p:cNvSpPr>
              <a:spLocks/>
            </p:cNvSpPr>
            <p:nvPr/>
          </p:nvSpPr>
          <p:spPr bwMode="auto">
            <a:xfrm>
              <a:off x="2374" y="2057"/>
              <a:ext cx="39" cy="38"/>
            </a:xfrm>
            <a:custGeom>
              <a:avLst/>
              <a:gdLst>
                <a:gd name="T0" fmla="*/ 0 w 305"/>
                <a:gd name="T1" fmla="*/ 304 h 304"/>
                <a:gd name="T2" fmla="*/ 304 w 305"/>
                <a:gd name="T3" fmla="*/ 0 h 304"/>
                <a:gd name="T4" fmla="*/ 305 w 305"/>
                <a:gd name="T5" fmla="*/ 0 h 304"/>
              </a:gdLst>
              <a:ahLst/>
              <a:cxnLst>
                <a:cxn ang="0">
                  <a:pos x="T0" y="T1"/>
                </a:cxn>
                <a:cxn ang="0">
                  <a:pos x="T2" y="T3"/>
                </a:cxn>
                <a:cxn ang="0">
                  <a:pos x="T4" y="T5"/>
                </a:cxn>
              </a:cxnLst>
              <a:rect l="0" t="0" r="r" b="b"/>
              <a:pathLst>
                <a:path w="305" h="304">
                  <a:moveTo>
                    <a:pt x="0" y="304"/>
                  </a:moveTo>
                  <a:lnTo>
                    <a:pt x="304" y="0"/>
                  </a:lnTo>
                  <a:lnTo>
                    <a:pt x="3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8" name="Freeform 488"/>
            <p:cNvSpPr>
              <a:spLocks/>
            </p:cNvSpPr>
            <p:nvPr/>
          </p:nvSpPr>
          <p:spPr bwMode="auto">
            <a:xfrm>
              <a:off x="2091" y="2095"/>
              <a:ext cx="284" cy="283"/>
            </a:xfrm>
            <a:custGeom>
              <a:avLst/>
              <a:gdLst>
                <a:gd name="T0" fmla="*/ 0 w 2267"/>
                <a:gd name="T1" fmla="*/ 2270 h 2270"/>
                <a:gd name="T2" fmla="*/ 2266 w 2267"/>
                <a:gd name="T3" fmla="*/ 0 h 2270"/>
                <a:gd name="T4" fmla="*/ 2267 w 2267"/>
                <a:gd name="T5" fmla="*/ 0 h 2270"/>
              </a:gdLst>
              <a:ahLst/>
              <a:cxnLst>
                <a:cxn ang="0">
                  <a:pos x="T0" y="T1"/>
                </a:cxn>
                <a:cxn ang="0">
                  <a:pos x="T2" y="T3"/>
                </a:cxn>
                <a:cxn ang="0">
                  <a:pos x="T4" y="T5"/>
                </a:cxn>
              </a:cxnLst>
              <a:rect l="0" t="0" r="r" b="b"/>
              <a:pathLst>
                <a:path w="2267" h="2270">
                  <a:moveTo>
                    <a:pt x="0" y="2270"/>
                  </a:moveTo>
                  <a:lnTo>
                    <a:pt x="2266" y="0"/>
                  </a:lnTo>
                  <a:lnTo>
                    <a:pt x="22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89" name="Freeform 489"/>
            <p:cNvSpPr>
              <a:spLocks/>
            </p:cNvSpPr>
            <p:nvPr/>
          </p:nvSpPr>
          <p:spPr bwMode="auto">
            <a:xfrm>
              <a:off x="1718" y="2528"/>
              <a:ext cx="252" cy="252"/>
            </a:xfrm>
            <a:custGeom>
              <a:avLst/>
              <a:gdLst>
                <a:gd name="T0" fmla="*/ 0 w 2011"/>
                <a:gd name="T1" fmla="*/ 2013 h 2013"/>
                <a:gd name="T2" fmla="*/ 2010 w 2011"/>
                <a:gd name="T3" fmla="*/ 0 h 2013"/>
                <a:gd name="T4" fmla="*/ 2011 w 2011"/>
                <a:gd name="T5" fmla="*/ 0 h 2013"/>
              </a:gdLst>
              <a:ahLst/>
              <a:cxnLst>
                <a:cxn ang="0">
                  <a:pos x="T0" y="T1"/>
                </a:cxn>
                <a:cxn ang="0">
                  <a:pos x="T2" y="T3"/>
                </a:cxn>
                <a:cxn ang="0">
                  <a:pos x="T4" y="T5"/>
                </a:cxn>
              </a:cxnLst>
              <a:rect l="0" t="0" r="r" b="b"/>
              <a:pathLst>
                <a:path w="2011" h="2013">
                  <a:moveTo>
                    <a:pt x="0" y="2013"/>
                  </a:moveTo>
                  <a:lnTo>
                    <a:pt x="2010" y="0"/>
                  </a:lnTo>
                  <a:lnTo>
                    <a:pt x="20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0" name="Freeform 490"/>
            <p:cNvSpPr>
              <a:spLocks/>
            </p:cNvSpPr>
            <p:nvPr/>
          </p:nvSpPr>
          <p:spPr bwMode="auto">
            <a:xfrm>
              <a:off x="2403" y="2087"/>
              <a:ext cx="8" cy="8"/>
            </a:xfrm>
            <a:custGeom>
              <a:avLst/>
              <a:gdLst>
                <a:gd name="T0" fmla="*/ 0 w 64"/>
                <a:gd name="T1" fmla="*/ 63 h 63"/>
                <a:gd name="T2" fmla="*/ 63 w 64"/>
                <a:gd name="T3" fmla="*/ 0 h 63"/>
                <a:gd name="T4" fmla="*/ 64 w 64"/>
                <a:gd name="T5" fmla="*/ 0 h 63"/>
              </a:gdLst>
              <a:ahLst/>
              <a:cxnLst>
                <a:cxn ang="0">
                  <a:pos x="T0" y="T1"/>
                </a:cxn>
                <a:cxn ang="0">
                  <a:pos x="T2" y="T3"/>
                </a:cxn>
                <a:cxn ang="0">
                  <a:pos x="T4" y="T5"/>
                </a:cxn>
              </a:cxnLst>
              <a:rect l="0" t="0" r="r" b="b"/>
              <a:pathLst>
                <a:path w="64" h="63">
                  <a:moveTo>
                    <a:pt x="0" y="63"/>
                  </a:moveTo>
                  <a:lnTo>
                    <a:pt x="63" y="0"/>
                  </a:lnTo>
                  <a:lnTo>
                    <a:pt x="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1" name="Freeform 491"/>
            <p:cNvSpPr>
              <a:spLocks/>
            </p:cNvSpPr>
            <p:nvPr/>
          </p:nvSpPr>
          <p:spPr bwMode="auto">
            <a:xfrm>
              <a:off x="2091" y="2095"/>
              <a:ext cx="312" cy="312"/>
            </a:xfrm>
            <a:custGeom>
              <a:avLst/>
              <a:gdLst>
                <a:gd name="T0" fmla="*/ 0 w 2493"/>
                <a:gd name="T1" fmla="*/ 2495 h 2495"/>
                <a:gd name="T2" fmla="*/ 2492 w 2493"/>
                <a:gd name="T3" fmla="*/ 0 h 2495"/>
                <a:gd name="T4" fmla="*/ 2493 w 2493"/>
                <a:gd name="T5" fmla="*/ 0 h 2495"/>
              </a:gdLst>
              <a:ahLst/>
              <a:cxnLst>
                <a:cxn ang="0">
                  <a:pos x="T0" y="T1"/>
                </a:cxn>
                <a:cxn ang="0">
                  <a:pos x="T2" y="T3"/>
                </a:cxn>
                <a:cxn ang="0">
                  <a:pos x="T4" y="T5"/>
                </a:cxn>
              </a:cxnLst>
              <a:rect l="0" t="0" r="r" b="b"/>
              <a:pathLst>
                <a:path w="2493" h="2495">
                  <a:moveTo>
                    <a:pt x="0" y="2495"/>
                  </a:moveTo>
                  <a:lnTo>
                    <a:pt x="2492" y="0"/>
                  </a:lnTo>
                  <a:lnTo>
                    <a:pt x="24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2" name="Freeform 492"/>
            <p:cNvSpPr>
              <a:spLocks/>
            </p:cNvSpPr>
            <p:nvPr/>
          </p:nvSpPr>
          <p:spPr bwMode="auto">
            <a:xfrm>
              <a:off x="1746" y="2556"/>
              <a:ext cx="224" cy="224"/>
            </a:xfrm>
            <a:custGeom>
              <a:avLst/>
              <a:gdLst>
                <a:gd name="T0" fmla="*/ 0 w 1787"/>
                <a:gd name="T1" fmla="*/ 1787 h 1787"/>
                <a:gd name="T2" fmla="*/ 1786 w 1787"/>
                <a:gd name="T3" fmla="*/ 0 h 1787"/>
                <a:gd name="T4" fmla="*/ 1787 w 1787"/>
                <a:gd name="T5" fmla="*/ 0 h 1787"/>
              </a:gdLst>
              <a:ahLst/>
              <a:cxnLst>
                <a:cxn ang="0">
                  <a:pos x="T0" y="T1"/>
                </a:cxn>
                <a:cxn ang="0">
                  <a:pos x="T2" y="T3"/>
                </a:cxn>
                <a:cxn ang="0">
                  <a:pos x="T4" y="T5"/>
                </a:cxn>
              </a:cxnLst>
              <a:rect l="0" t="0" r="r" b="b"/>
              <a:pathLst>
                <a:path w="1787" h="1787">
                  <a:moveTo>
                    <a:pt x="0" y="1787"/>
                  </a:moveTo>
                  <a:lnTo>
                    <a:pt x="1786" y="0"/>
                  </a:lnTo>
                  <a:lnTo>
                    <a:pt x="17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3" name="Freeform 493"/>
            <p:cNvSpPr>
              <a:spLocks/>
            </p:cNvSpPr>
            <p:nvPr/>
          </p:nvSpPr>
          <p:spPr bwMode="auto">
            <a:xfrm>
              <a:off x="2091" y="2115"/>
              <a:ext cx="320" cy="320"/>
            </a:xfrm>
            <a:custGeom>
              <a:avLst/>
              <a:gdLst>
                <a:gd name="T0" fmla="*/ 0 w 2559"/>
                <a:gd name="T1" fmla="*/ 2561 h 2561"/>
                <a:gd name="T2" fmla="*/ 2558 w 2559"/>
                <a:gd name="T3" fmla="*/ 0 h 2561"/>
                <a:gd name="T4" fmla="*/ 2559 w 2559"/>
                <a:gd name="T5" fmla="*/ 0 h 2561"/>
              </a:gdLst>
              <a:ahLst/>
              <a:cxnLst>
                <a:cxn ang="0">
                  <a:pos x="T0" y="T1"/>
                </a:cxn>
                <a:cxn ang="0">
                  <a:pos x="T2" y="T3"/>
                </a:cxn>
                <a:cxn ang="0">
                  <a:pos x="T4" y="T5"/>
                </a:cxn>
              </a:cxnLst>
              <a:rect l="0" t="0" r="r" b="b"/>
              <a:pathLst>
                <a:path w="2559" h="2561">
                  <a:moveTo>
                    <a:pt x="0" y="2561"/>
                  </a:moveTo>
                  <a:lnTo>
                    <a:pt x="2558" y="0"/>
                  </a:lnTo>
                  <a:lnTo>
                    <a:pt x="25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4" name="Freeform 494"/>
            <p:cNvSpPr>
              <a:spLocks/>
            </p:cNvSpPr>
            <p:nvPr/>
          </p:nvSpPr>
          <p:spPr bwMode="auto">
            <a:xfrm>
              <a:off x="1775" y="2684"/>
              <a:ext cx="95" cy="96"/>
            </a:xfrm>
            <a:custGeom>
              <a:avLst/>
              <a:gdLst>
                <a:gd name="T0" fmla="*/ 0 w 764"/>
                <a:gd name="T1" fmla="*/ 762 h 762"/>
                <a:gd name="T2" fmla="*/ 763 w 764"/>
                <a:gd name="T3" fmla="*/ 0 h 762"/>
                <a:gd name="T4" fmla="*/ 764 w 764"/>
                <a:gd name="T5" fmla="*/ 0 h 762"/>
              </a:gdLst>
              <a:ahLst/>
              <a:cxnLst>
                <a:cxn ang="0">
                  <a:pos x="T0" y="T1"/>
                </a:cxn>
                <a:cxn ang="0">
                  <a:pos x="T2" y="T3"/>
                </a:cxn>
                <a:cxn ang="0">
                  <a:pos x="T4" y="T5"/>
                </a:cxn>
              </a:cxnLst>
              <a:rect l="0" t="0" r="r" b="b"/>
              <a:pathLst>
                <a:path w="764" h="762">
                  <a:moveTo>
                    <a:pt x="0" y="762"/>
                  </a:moveTo>
                  <a:lnTo>
                    <a:pt x="763" y="0"/>
                  </a:lnTo>
                  <a:lnTo>
                    <a:pt x="7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5" name="Freeform 495"/>
            <p:cNvSpPr>
              <a:spLocks/>
            </p:cNvSpPr>
            <p:nvPr/>
          </p:nvSpPr>
          <p:spPr bwMode="auto">
            <a:xfrm>
              <a:off x="2091" y="2141"/>
              <a:ext cx="323" cy="322"/>
            </a:xfrm>
            <a:custGeom>
              <a:avLst/>
              <a:gdLst>
                <a:gd name="T0" fmla="*/ 0 w 2579"/>
                <a:gd name="T1" fmla="*/ 2580 h 2580"/>
                <a:gd name="T2" fmla="*/ 2578 w 2579"/>
                <a:gd name="T3" fmla="*/ 0 h 2580"/>
                <a:gd name="T4" fmla="*/ 2579 w 2579"/>
                <a:gd name="T5" fmla="*/ 0 h 2580"/>
              </a:gdLst>
              <a:ahLst/>
              <a:cxnLst>
                <a:cxn ang="0">
                  <a:pos x="T0" y="T1"/>
                </a:cxn>
                <a:cxn ang="0">
                  <a:pos x="T2" y="T3"/>
                </a:cxn>
                <a:cxn ang="0">
                  <a:pos x="T4" y="T5"/>
                </a:cxn>
              </a:cxnLst>
              <a:rect l="0" t="0" r="r" b="b"/>
              <a:pathLst>
                <a:path w="2579" h="2580">
                  <a:moveTo>
                    <a:pt x="0" y="2580"/>
                  </a:moveTo>
                  <a:lnTo>
                    <a:pt x="2578" y="0"/>
                  </a:lnTo>
                  <a:lnTo>
                    <a:pt x="25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6" name="Freeform 496"/>
            <p:cNvSpPr>
              <a:spLocks/>
            </p:cNvSpPr>
            <p:nvPr/>
          </p:nvSpPr>
          <p:spPr bwMode="auto">
            <a:xfrm>
              <a:off x="1872" y="2585"/>
              <a:ext cx="98" cy="98"/>
            </a:xfrm>
            <a:custGeom>
              <a:avLst/>
              <a:gdLst>
                <a:gd name="T0" fmla="*/ 0 w 784"/>
                <a:gd name="T1" fmla="*/ 784 h 784"/>
                <a:gd name="T2" fmla="*/ 783 w 784"/>
                <a:gd name="T3" fmla="*/ 0 h 784"/>
                <a:gd name="T4" fmla="*/ 784 w 784"/>
                <a:gd name="T5" fmla="*/ 0 h 784"/>
              </a:gdLst>
              <a:ahLst/>
              <a:cxnLst>
                <a:cxn ang="0">
                  <a:pos x="T0" y="T1"/>
                </a:cxn>
                <a:cxn ang="0">
                  <a:pos x="T2" y="T3"/>
                </a:cxn>
                <a:cxn ang="0">
                  <a:pos x="T4" y="T5"/>
                </a:cxn>
              </a:cxnLst>
              <a:rect l="0" t="0" r="r" b="b"/>
              <a:pathLst>
                <a:path w="784" h="784">
                  <a:moveTo>
                    <a:pt x="0" y="784"/>
                  </a:moveTo>
                  <a:lnTo>
                    <a:pt x="783" y="0"/>
                  </a:lnTo>
                  <a:lnTo>
                    <a:pt x="7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7" name="Freeform 497"/>
            <p:cNvSpPr>
              <a:spLocks/>
            </p:cNvSpPr>
            <p:nvPr/>
          </p:nvSpPr>
          <p:spPr bwMode="auto">
            <a:xfrm>
              <a:off x="1803" y="2713"/>
              <a:ext cx="67" cy="67"/>
            </a:xfrm>
            <a:custGeom>
              <a:avLst/>
              <a:gdLst>
                <a:gd name="T0" fmla="*/ 0 w 538"/>
                <a:gd name="T1" fmla="*/ 537 h 537"/>
                <a:gd name="T2" fmla="*/ 537 w 538"/>
                <a:gd name="T3" fmla="*/ 0 h 537"/>
                <a:gd name="T4" fmla="*/ 538 w 538"/>
                <a:gd name="T5" fmla="*/ 0 h 537"/>
              </a:gdLst>
              <a:ahLst/>
              <a:cxnLst>
                <a:cxn ang="0">
                  <a:pos x="T0" y="T1"/>
                </a:cxn>
                <a:cxn ang="0">
                  <a:pos x="T2" y="T3"/>
                </a:cxn>
                <a:cxn ang="0">
                  <a:pos x="T4" y="T5"/>
                </a:cxn>
              </a:cxnLst>
              <a:rect l="0" t="0" r="r" b="b"/>
              <a:pathLst>
                <a:path w="538" h="537">
                  <a:moveTo>
                    <a:pt x="0" y="537"/>
                  </a:moveTo>
                  <a:lnTo>
                    <a:pt x="537" y="0"/>
                  </a:lnTo>
                  <a:lnTo>
                    <a:pt x="5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8" name="Freeform 498"/>
            <p:cNvSpPr>
              <a:spLocks/>
            </p:cNvSpPr>
            <p:nvPr/>
          </p:nvSpPr>
          <p:spPr bwMode="auto">
            <a:xfrm>
              <a:off x="2091" y="2165"/>
              <a:ext cx="326" cy="326"/>
            </a:xfrm>
            <a:custGeom>
              <a:avLst/>
              <a:gdLst>
                <a:gd name="T0" fmla="*/ 0 w 2611"/>
                <a:gd name="T1" fmla="*/ 2612 h 2612"/>
                <a:gd name="T2" fmla="*/ 2610 w 2611"/>
                <a:gd name="T3" fmla="*/ 0 h 2612"/>
                <a:gd name="T4" fmla="*/ 2611 w 2611"/>
                <a:gd name="T5" fmla="*/ 0 h 2612"/>
              </a:gdLst>
              <a:ahLst/>
              <a:cxnLst>
                <a:cxn ang="0">
                  <a:pos x="T0" y="T1"/>
                </a:cxn>
                <a:cxn ang="0">
                  <a:pos x="T2" y="T3"/>
                </a:cxn>
                <a:cxn ang="0">
                  <a:pos x="T4" y="T5"/>
                </a:cxn>
              </a:cxnLst>
              <a:rect l="0" t="0" r="r" b="b"/>
              <a:pathLst>
                <a:path w="2611" h="2612">
                  <a:moveTo>
                    <a:pt x="0" y="2612"/>
                  </a:moveTo>
                  <a:lnTo>
                    <a:pt x="2610" y="0"/>
                  </a:lnTo>
                  <a:lnTo>
                    <a:pt x="26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099" name="Freeform 499"/>
            <p:cNvSpPr>
              <a:spLocks/>
            </p:cNvSpPr>
            <p:nvPr/>
          </p:nvSpPr>
          <p:spPr bwMode="auto">
            <a:xfrm>
              <a:off x="1900" y="2613"/>
              <a:ext cx="70" cy="70"/>
            </a:xfrm>
            <a:custGeom>
              <a:avLst/>
              <a:gdLst>
                <a:gd name="T0" fmla="*/ 0 w 559"/>
                <a:gd name="T1" fmla="*/ 558 h 558"/>
                <a:gd name="T2" fmla="*/ 558 w 559"/>
                <a:gd name="T3" fmla="*/ 0 h 558"/>
                <a:gd name="T4" fmla="*/ 559 w 559"/>
                <a:gd name="T5" fmla="*/ 0 h 558"/>
              </a:gdLst>
              <a:ahLst/>
              <a:cxnLst>
                <a:cxn ang="0">
                  <a:pos x="T0" y="T1"/>
                </a:cxn>
                <a:cxn ang="0">
                  <a:pos x="T2" y="T3"/>
                </a:cxn>
                <a:cxn ang="0">
                  <a:pos x="T4" y="T5"/>
                </a:cxn>
              </a:cxnLst>
              <a:rect l="0" t="0" r="r" b="b"/>
              <a:pathLst>
                <a:path w="559" h="558">
                  <a:moveTo>
                    <a:pt x="0" y="558"/>
                  </a:moveTo>
                  <a:lnTo>
                    <a:pt x="558" y="0"/>
                  </a:lnTo>
                  <a:lnTo>
                    <a:pt x="5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0" name="Freeform 500"/>
            <p:cNvSpPr>
              <a:spLocks/>
            </p:cNvSpPr>
            <p:nvPr/>
          </p:nvSpPr>
          <p:spPr bwMode="auto">
            <a:xfrm>
              <a:off x="1831" y="2741"/>
              <a:ext cx="39" cy="39"/>
            </a:xfrm>
            <a:custGeom>
              <a:avLst/>
              <a:gdLst>
                <a:gd name="T0" fmla="*/ 0 w 312"/>
                <a:gd name="T1" fmla="*/ 311 h 311"/>
                <a:gd name="T2" fmla="*/ 311 w 312"/>
                <a:gd name="T3" fmla="*/ 0 h 311"/>
                <a:gd name="T4" fmla="*/ 312 w 312"/>
                <a:gd name="T5" fmla="*/ 0 h 311"/>
              </a:gdLst>
              <a:ahLst/>
              <a:cxnLst>
                <a:cxn ang="0">
                  <a:pos x="T0" y="T1"/>
                </a:cxn>
                <a:cxn ang="0">
                  <a:pos x="T2" y="T3"/>
                </a:cxn>
                <a:cxn ang="0">
                  <a:pos x="T4" y="T5"/>
                </a:cxn>
              </a:cxnLst>
              <a:rect l="0" t="0" r="r" b="b"/>
              <a:pathLst>
                <a:path w="312" h="311">
                  <a:moveTo>
                    <a:pt x="0" y="311"/>
                  </a:moveTo>
                  <a:lnTo>
                    <a:pt x="311" y="0"/>
                  </a:lnTo>
                  <a:lnTo>
                    <a:pt x="3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1" name="Freeform 501"/>
            <p:cNvSpPr>
              <a:spLocks/>
            </p:cNvSpPr>
            <p:nvPr/>
          </p:nvSpPr>
          <p:spPr bwMode="auto">
            <a:xfrm>
              <a:off x="2091" y="2188"/>
              <a:ext cx="332" cy="331"/>
            </a:xfrm>
            <a:custGeom>
              <a:avLst/>
              <a:gdLst>
                <a:gd name="T0" fmla="*/ 0 w 2653"/>
                <a:gd name="T1" fmla="*/ 2655 h 2655"/>
                <a:gd name="T2" fmla="*/ 2652 w 2653"/>
                <a:gd name="T3" fmla="*/ 0 h 2655"/>
                <a:gd name="T4" fmla="*/ 2653 w 2653"/>
                <a:gd name="T5" fmla="*/ 0 h 2655"/>
              </a:gdLst>
              <a:ahLst/>
              <a:cxnLst>
                <a:cxn ang="0">
                  <a:pos x="T0" y="T1"/>
                </a:cxn>
                <a:cxn ang="0">
                  <a:pos x="T2" y="T3"/>
                </a:cxn>
                <a:cxn ang="0">
                  <a:pos x="T4" y="T5"/>
                </a:cxn>
              </a:cxnLst>
              <a:rect l="0" t="0" r="r" b="b"/>
              <a:pathLst>
                <a:path w="2653" h="2655">
                  <a:moveTo>
                    <a:pt x="0" y="2655"/>
                  </a:moveTo>
                  <a:lnTo>
                    <a:pt x="2652" y="0"/>
                  </a:lnTo>
                  <a:lnTo>
                    <a:pt x="26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2" name="Freeform 502"/>
            <p:cNvSpPr>
              <a:spLocks/>
            </p:cNvSpPr>
            <p:nvPr/>
          </p:nvSpPr>
          <p:spPr bwMode="auto">
            <a:xfrm>
              <a:off x="1928" y="2641"/>
              <a:ext cx="42" cy="42"/>
            </a:xfrm>
            <a:custGeom>
              <a:avLst/>
              <a:gdLst>
                <a:gd name="T0" fmla="*/ 0 w 334"/>
                <a:gd name="T1" fmla="*/ 332 h 332"/>
                <a:gd name="T2" fmla="*/ 333 w 334"/>
                <a:gd name="T3" fmla="*/ 0 h 332"/>
                <a:gd name="T4" fmla="*/ 334 w 334"/>
                <a:gd name="T5" fmla="*/ 0 h 332"/>
              </a:gdLst>
              <a:ahLst/>
              <a:cxnLst>
                <a:cxn ang="0">
                  <a:pos x="T0" y="T1"/>
                </a:cxn>
                <a:cxn ang="0">
                  <a:pos x="T2" y="T3"/>
                </a:cxn>
                <a:cxn ang="0">
                  <a:pos x="T4" y="T5"/>
                </a:cxn>
              </a:cxnLst>
              <a:rect l="0" t="0" r="r" b="b"/>
              <a:pathLst>
                <a:path w="334" h="332">
                  <a:moveTo>
                    <a:pt x="0" y="332"/>
                  </a:moveTo>
                  <a:lnTo>
                    <a:pt x="333" y="0"/>
                  </a:lnTo>
                  <a:lnTo>
                    <a:pt x="3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3" name="Freeform 503"/>
            <p:cNvSpPr>
              <a:spLocks/>
            </p:cNvSpPr>
            <p:nvPr/>
          </p:nvSpPr>
          <p:spPr bwMode="auto">
            <a:xfrm>
              <a:off x="1859" y="2769"/>
              <a:ext cx="11" cy="11"/>
            </a:xfrm>
            <a:custGeom>
              <a:avLst/>
              <a:gdLst>
                <a:gd name="T0" fmla="*/ 0 w 86"/>
                <a:gd name="T1" fmla="*/ 85 h 85"/>
                <a:gd name="T2" fmla="*/ 85 w 86"/>
                <a:gd name="T3" fmla="*/ 0 h 85"/>
                <a:gd name="T4" fmla="*/ 86 w 86"/>
                <a:gd name="T5" fmla="*/ 0 h 85"/>
              </a:gdLst>
              <a:ahLst/>
              <a:cxnLst>
                <a:cxn ang="0">
                  <a:pos x="T0" y="T1"/>
                </a:cxn>
                <a:cxn ang="0">
                  <a:pos x="T2" y="T3"/>
                </a:cxn>
                <a:cxn ang="0">
                  <a:pos x="T4" y="T5"/>
                </a:cxn>
              </a:cxnLst>
              <a:rect l="0" t="0" r="r" b="b"/>
              <a:pathLst>
                <a:path w="86" h="85">
                  <a:moveTo>
                    <a:pt x="0" y="85"/>
                  </a:moveTo>
                  <a:lnTo>
                    <a:pt x="85" y="0"/>
                  </a:lnTo>
                  <a:lnTo>
                    <a:pt x="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4" name="Freeform 504"/>
            <p:cNvSpPr>
              <a:spLocks/>
            </p:cNvSpPr>
            <p:nvPr/>
          </p:nvSpPr>
          <p:spPr bwMode="auto">
            <a:xfrm>
              <a:off x="2091" y="2209"/>
              <a:ext cx="338" cy="339"/>
            </a:xfrm>
            <a:custGeom>
              <a:avLst/>
              <a:gdLst>
                <a:gd name="T0" fmla="*/ 0 w 2706"/>
                <a:gd name="T1" fmla="*/ 2706 h 2706"/>
                <a:gd name="T2" fmla="*/ 2704 w 2706"/>
                <a:gd name="T3" fmla="*/ 0 h 2706"/>
                <a:gd name="T4" fmla="*/ 2706 w 2706"/>
                <a:gd name="T5" fmla="*/ 0 h 2706"/>
              </a:gdLst>
              <a:ahLst/>
              <a:cxnLst>
                <a:cxn ang="0">
                  <a:pos x="T0" y="T1"/>
                </a:cxn>
                <a:cxn ang="0">
                  <a:pos x="T2" y="T3"/>
                </a:cxn>
                <a:cxn ang="0">
                  <a:pos x="T4" y="T5"/>
                </a:cxn>
              </a:cxnLst>
              <a:rect l="0" t="0" r="r" b="b"/>
              <a:pathLst>
                <a:path w="2706" h="2706">
                  <a:moveTo>
                    <a:pt x="0" y="2706"/>
                  </a:moveTo>
                  <a:lnTo>
                    <a:pt x="2704" y="0"/>
                  </a:lnTo>
                  <a:lnTo>
                    <a:pt x="27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5" name="Freeform 505"/>
            <p:cNvSpPr>
              <a:spLocks/>
            </p:cNvSpPr>
            <p:nvPr/>
          </p:nvSpPr>
          <p:spPr bwMode="auto">
            <a:xfrm>
              <a:off x="1956" y="2669"/>
              <a:ext cx="14" cy="14"/>
            </a:xfrm>
            <a:custGeom>
              <a:avLst/>
              <a:gdLst>
                <a:gd name="T0" fmla="*/ 0 w 108"/>
                <a:gd name="T1" fmla="*/ 105 h 105"/>
                <a:gd name="T2" fmla="*/ 107 w 108"/>
                <a:gd name="T3" fmla="*/ 0 h 105"/>
                <a:gd name="T4" fmla="*/ 108 w 108"/>
                <a:gd name="T5" fmla="*/ 0 h 105"/>
              </a:gdLst>
              <a:ahLst/>
              <a:cxnLst>
                <a:cxn ang="0">
                  <a:pos x="T0" y="T1"/>
                </a:cxn>
                <a:cxn ang="0">
                  <a:pos x="T2" y="T3"/>
                </a:cxn>
                <a:cxn ang="0">
                  <a:pos x="T4" y="T5"/>
                </a:cxn>
              </a:cxnLst>
              <a:rect l="0" t="0" r="r" b="b"/>
              <a:pathLst>
                <a:path w="108" h="105">
                  <a:moveTo>
                    <a:pt x="0" y="105"/>
                  </a:moveTo>
                  <a:lnTo>
                    <a:pt x="107" y="0"/>
                  </a:lnTo>
                  <a:lnTo>
                    <a:pt x="1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6" name="Freeform 506"/>
            <p:cNvSpPr>
              <a:spLocks/>
            </p:cNvSpPr>
            <p:nvPr/>
          </p:nvSpPr>
          <p:spPr bwMode="auto">
            <a:xfrm>
              <a:off x="2091" y="2230"/>
              <a:ext cx="346" cy="346"/>
            </a:xfrm>
            <a:custGeom>
              <a:avLst/>
              <a:gdLst>
                <a:gd name="T0" fmla="*/ 0 w 2766"/>
                <a:gd name="T1" fmla="*/ 2767 h 2767"/>
                <a:gd name="T2" fmla="*/ 2764 w 2766"/>
                <a:gd name="T3" fmla="*/ 0 h 2767"/>
                <a:gd name="T4" fmla="*/ 2766 w 2766"/>
                <a:gd name="T5" fmla="*/ 0 h 2767"/>
              </a:gdLst>
              <a:ahLst/>
              <a:cxnLst>
                <a:cxn ang="0">
                  <a:pos x="T0" y="T1"/>
                </a:cxn>
                <a:cxn ang="0">
                  <a:pos x="T2" y="T3"/>
                </a:cxn>
                <a:cxn ang="0">
                  <a:pos x="T4" y="T5"/>
                </a:cxn>
              </a:cxnLst>
              <a:rect l="0" t="0" r="r" b="b"/>
              <a:pathLst>
                <a:path w="2766" h="2767">
                  <a:moveTo>
                    <a:pt x="0" y="2767"/>
                  </a:moveTo>
                  <a:lnTo>
                    <a:pt x="2764" y="0"/>
                  </a:lnTo>
                  <a:lnTo>
                    <a:pt x="27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7" name="Freeform 507"/>
            <p:cNvSpPr>
              <a:spLocks/>
            </p:cNvSpPr>
            <p:nvPr/>
          </p:nvSpPr>
          <p:spPr bwMode="auto">
            <a:xfrm>
              <a:off x="2091" y="2250"/>
              <a:ext cx="355" cy="354"/>
            </a:xfrm>
            <a:custGeom>
              <a:avLst/>
              <a:gdLst>
                <a:gd name="T0" fmla="*/ 0 w 2835"/>
                <a:gd name="T1" fmla="*/ 2836 h 2836"/>
                <a:gd name="T2" fmla="*/ 2834 w 2835"/>
                <a:gd name="T3" fmla="*/ 0 h 2836"/>
                <a:gd name="T4" fmla="*/ 2835 w 2835"/>
                <a:gd name="T5" fmla="*/ 0 h 2836"/>
              </a:gdLst>
              <a:ahLst/>
              <a:cxnLst>
                <a:cxn ang="0">
                  <a:pos x="T0" y="T1"/>
                </a:cxn>
                <a:cxn ang="0">
                  <a:pos x="T2" y="T3"/>
                </a:cxn>
                <a:cxn ang="0">
                  <a:pos x="T4" y="T5"/>
                </a:cxn>
              </a:cxnLst>
              <a:rect l="0" t="0" r="r" b="b"/>
              <a:pathLst>
                <a:path w="2835" h="2836">
                  <a:moveTo>
                    <a:pt x="0" y="2836"/>
                  </a:moveTo>
                  <a:lnTo>
                    <a:pt x="2834" y="0"/>
                  </a:lnTo>
                  <a:lnTo>
                    <a:pt x="28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8" name="Freeform 508"/>
            <p:cNvSpPr>
              <a:spLocks/>
            </p:cNvSpPr>
            <p:nvPr/>
          </p:nvSpPr>
          <p:spPr bwMode="auto">
            <a:xfrm>
              <a:off x="2091" y="2268"/>
              <a:ext cx="364" cy="364"/>
            </a:xfrm>
            <a:custGeom>
              <a:avLst/>
              <a:gdLst>
                <a:gd name="T0" fmla="*/ 0 w 2912"/>
                <a:gd name="T1" fmla="*/ 2914 h 2914"/>
                <a:gd name="T2" fmla="*/ 2911 w 2912"/>
                <a:gd name="T3" fmla="*/ 0 h 2914"/>
                <a:gd name="T4" fmla="*/ 2912 w 2912"/>
                <a:gd name="T5" fmla="*/ 0 h 2914"/>
              </a:gdLst>
              <a:ahLst/>
              <a:cxnLst>
                <a:cxn ang="0">
                  <a:pos x="T0" y="T1"/>
                </a:cxn>
                <a:cxn ang="0">
                  <a:pos x="T2" y="T3"/>
                </a:cxn>
                <a:cxn ang="0">
                  <a:pos x="T4" y="T5"/>
                </a:cxn>
              </a:cxnLst>
              <a:rect l="0" t="0" r="r" b="b"/>
              <a:pathLst>
                <a:path w="2912" h="2914">
                  <a:moveTo>
                    <a:pt x="0" y="2914"/>
                  </a:moveTo>
                  <a:lnTo>
                    <a:pt x="2911" y="0"/>
                  </a:lnTo>
                  <a:lnTo>
                    <a:pt x="2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09" name="Freeform 509"/>
            <p:cNvSpPr>
              <a:spLocks/>
            </p:cNvSpPr>
            <p:nvPr/>
          </p:nvSpPr>
          <p:spPr bwMode="auto">
            <a:xfrm>
              <a:off x="2091" y="2286"/>
              <a:ext cx="374" cy="375"/>
            </a:xfrm>
            <a:custGeom>
              <a:avLst/>
              <a:gdLst>
                <a:gd name="T0" fmla="*/ 0 w 2995"/>
                <a:gd name="T1" fmla="*/ 2997 h 2997"/>
                <a:gd name="T2" fmla="*/ 2994 w 2995"/>
                <a:gd name="T3" fmla="*/ 0 h 2997"/>
                <a:gd name="T4" fmla="*/ 2995 w 2995"/>
                <a:gd name="T5" fmla="*/ 0 h 2997"/>
              </a:gdLst>
              <a:ahLst/>
              <a:cxnLst>
                <a:cxn ang="0">
                  <a:pos x="T0" y="T1"/>
                </a:cxn>
                <a:cxn ang="0">
                  <a:pos x="T2" y="T3"/>
                </a:cxn>
                <a:cxn ang="0">
                  <a:pos x="T4" y="T5"/>
                </a:cxn>
              </a:cxnLst>
              <a:rect l="0" t="0" r="r" b="b"/>
              <a:pathLst>
                <a:path w="2995" h="2997">
                  <a:moveTo>
                    <a:pt x="0" y="2997"/>
                  </a:moveTo>
                  <a:lnTo>
                    <a:pt x="2994" y="0"/>
                  </a:lnTo>
                  <a:lnTo>
                    <a:pt x="29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0" name="Freeform 510"/>
            <p:cNvSpPr>
              <a:spLocks/>
            </p:cNvSpPr>
            <p:nvPr/>
          </p:nvSpPr>
          <p:spPr bwMode="auto">
            <a:xfrm>
              <a:off x="2097" y="2303"/>
              <a:ext cx="380" cy="380"/>
            </a:xfrm>
            <a:custGeom>
              <a:avLst/>
              <a:gdLst>
                <a:gd name="T0" fmla="*/ 0 w 3036"/>
                <a:gd name="T1" fmla="*/ 3038 h 3038"/>
                <a:gd name="T2" fmla="*/ 3035 w 3036"/>
                <a:gd name="T3" fmla="*/ 0 h 3038"/>
                <a:gd name="T4" fmla="*/ 3036 w 3036"/>
                <a:gd name="T5" fmla="*/ 0 h 3038"/>
              </a:gdLst>
              <a:ahLst/>
              <a:cxnLst>
                <a:cxn ang="0">
                  <a:pos x="T0" y="T1"/>
                </a:cxn>
                <a:cxn ang="0">
                  <a:pos x="T2" y="T3"/>
                </a:cxn>
                <a:cxn ang="0">
                  <a:pos x="T4" y="T5"/>
                </a:cxn>
              </a:cxnLst>
              <a:rect l="0" t="0" r="r" b="b"/>
              <a:pathLst>
                <a:path w="3036" h="3038">
                  <a:moveTo>
                    <a:pt x="0" y="3038"/>
                  </a:moveTo>
                  <a:lnTo>
                    <a:pt x="3035" y="0"/>
                  </a:lnTo>
                  <a:lnTo>
                    <a:pt x="30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1" name="Freeform 511"/>
            <p:cNvSpPr>
              <a:spLocks/>
            </p:cNvSpPr>
            <p:nvPr/>
          </p:nvSpPr>
          <p:spPr bwMode="auto">
            <a:xfrm>
              <a:off x="2126" y="2319"/>
              <a:ext cx="363" cy="364"/>
            </a:xfrm>
            <a:custGeom>
              <a:avLst/>
              <a:gdLst>
                <a:gd name="T0" fmla="*/ 0 w 2907"/>
                <a:gd name="T1" fmla="*/ 2909 h 2909"/>
                <a:gd name="T2" fmla="*/ 2906 w 2907"/>
                <a:gd name="T3" fmla="*/ 0 h 2909"/>
                <a:gd name="T4" fmla="*/ 2907 w 2907"/>
                <a:gd name="T5" fmla="*/ 0 h 2909"/>
              </a:gdLst>
              <a:ahLst/>
              <a:cxnLst>
                <a:cxn ang="0">
                  <a:pos x="T0" y="T1"/>
                </a:cxn>
                <a:cxn ang="0">
                  <a:pos x="T2" y="T3"/>
                </a:cxn>
                <a:cxn ang="0">
                  <a:pos x="T4" y="T5"/>
                </a:cxn>
              </a:cxnLst>
              <a:rect l="0" t="0" r="r" b="b"/>
              <a:pathLst>
                <a:path w="2907" h="2909">
                  <a:moveTo>
                    <a:pt x="0" y="2909"/>
                  </a:moveTo>
                  <a:lnTo>
                    <a:pt x="2906" y="0"/>
                  </a:lnTo>
                  <a:lnTo>
                    <a:pt x="29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2" name="Freeform 512"/>
            <p:cNvSpPr>
              <a:spLocks/>
            </p:cNvSpPr>
            <p:nvPr/>
          </p:nvSpPr>
          <p:spPr bwMode="auto">
            <a:xfrm>
              <a:off x="2154" y="2334"/>
              <a:ext cx="348" cy="349"/>
            </a:xfrm>
            <a:custGeom>
              <a:avLst/>
              <a:gdLst>
                <a:gd name="T0" fmla="*/ 0 w 2785"/>
                <a:gd name="T1" fmla="*/ 2787 h 2787"/>
                <a:gd name="T2" fmla="*/ 2784 w 2785"/>
                <a:gd name="T3" fmla="*/ 0 h 2787"/>
                <a:gd name="T4" fmla="*/ 2785 w 2785"/>
                <a:gd name="T5" fmla="*/ 0 h 2787"/>
              </a:gdLst>
              <a:ahLst/>
              <a:cxnLst>
                <a:cxn ang="0">
                  <a:pos x="T0" y="T1"/>
                </a:cxn>
                <a:cxn ang="0">
                  <a:pos x="T2" y="T3"/>
                </a:cxn>
                <a:cxn ang="0">
                  <a:pos x="T4" y="T5"/>
                </a:cxn>
              </a:cxnLst>
              <a:rect l="0" t="0" r="r" b="b"/>
              <a:pathLst>
                <a:path w="2785" h="2787">
                  <a:moveTo>
                    <a:pt x="0" y="2787"/>
                  </a:moveTo>
                  <a:lnTo>
                    <a:pt x="2784" y="0"/>
                  </a:lnTo>
                  <a:lnTo>
                    <a:pt x="27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3" name="Freeform 513"/>
            <p:cNvSpPr>
              <a:spLocks/>
            </p:cNvSpPr>
            <p:nvPr/>
          </p:nvSpPr>
          <p:spPr bwMode="auto">
            <a:xfrm>
              <a:off x="2182" y="2349"/>
              <a:ext cx="334" cy="334"/>
            </a:xfrm>
            <a:custGeom>
              <a:avLst/>
              <a:gdLst>
                <a:gd name="T0" fmla="*/ 0 w 2668"/>
                <a:gd name="T1" fmla="*/ 2670 h 2670"/>
                <a:gd name="T2" fmla="*/ 2667 w 2668"/>
                <a:gd name="T3" fmla="*/ 0 h 2670"/>
                <a:gd name="T4" fmla="*/ 2668 w 2668"/>
                <a:gd name="T5" fmla="*/ 0 h 2670"/>
              </a:gdLst>
              <a:ahLst/>
              <a:cxnLst>
                <a:cxn ang="0">
                  <a:pos x="T0" y="T1"/>
                </a:cxn>
                <a:cxn ang="0">
                  <a:pos x="T2" y="T3"/>
                </a:cxn>
                <a:cxn ang="0">
                  <a:pos x="T4" y="T5"/>
                </a:cxn>
              </a:cxnLst>
              <a:rect l="0" t="0" r="r" b="b"/>
              <a:pathLst>
                <a:path w="2668" h="2670">
                  <a:moveTo>
                    <a:pt x="0" y="2670"/>
                  </a:moveTo>
                  <a:lnTo>
                    <a:pt x="2667" y="0"/>
                  </a:lnTo>
                  <a:lnTo>
                    <a:pt x="26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4" name="Freeform 514"/>
            <p:cNvSpPr>
              <a:spLocks/>
            </p:cNvSpPr>
            <p:nvPr/>
          </p:nvSpPr>
          <p:spPr bwMode="auto">
            <a:xfrm>
              <a:off x="2191" y="2363"/>
              <a:ext cx="339" cy="339"/>
            </a:xfrm>
            <a:custGeom>
              <a:avLst/>
              <a:gdLst>
                <a:gd name="T0" fmla="*/ 0 w 2713"/>
                <a:gd name="T1" fmla="*/ 2715 h 2715"/>
                <a:gd name="T2" fmla="*/ 2712 w 2713"/>
                <a:gd name="T3" fmla="*/ 0 h 2715"/>
                <a:gd name="T4" fmla="*/ 2713 w 2713"/>
                <a:gd name="T5" fmla="*/ 0 h 2715"/>
              </a:gdLst>
              <a:ahLst/>
              <a:cxnLst>
                <a:cxn ang="0">
                  <a:pos x="T0" y="T1"/>
                </a:cxn>
                <a:cxn ang="0">
                  <a:pos x="T2" y="T3"/>
                </a:cxn>
                <a:cxn ang="0">
                  <a:pos x="T4" y="T5"/>
                </a:cxn>
              </a:cxnLst>
              <a:rect l="0" t="0" r="r" b="b"/>
              <a:pathLst>
                <a:path w="2713" h="2715">
                  <a:moveTo>
                    <a:pt x="0" y="2715"/>
                  </a:moveTo>
                  <a:lnTo>
                    <a:pt x="2712" y="0"/>
                  </a:lnTo>
                  <a:lnTo>
                    <a:pt x="27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5" name="Freeform 515"/>
            <p:cNvSpPr>
              <a:spLocks/>
            </p:cNvSpPr>
            <p:nvPr/>
          </p:nvSpPr>
          <p:spPr bwMode="auto">
            <a:xfrm>
              <a:off x="2191" y="2376"/>
              <a:ext cx="354" cy="354"/>
            </a:xfrm>
            <a:custGeom>
              <a:avLst/>
              <a:gdLst>
                <a:gd name="T0" fmla="*/ 0 w 2835"/>
                <a:gd name="T1" fmla="*/ 2837 h 2837"/>
                <a:gd name="T2" fmla="*/ 2834 w 2835"/>
                <a:gd name="T3" fmla="*/ 0 h 2837"/>
                <a:gd name="T4" fmla="*/ 2835 w 2835"/>
                <a:gd name="T5" fmla="*/ 0 h 2837"/>
              </a:gdLst>
              <a:ahLst/>
              <a:cxnLst>
                <a:cxn ang="0">
                  <a:pos x="T0" y="T1"/>
                </a:cxn>
                <a:cxn ang="0">
                  <a:pos x="T2" y="T3"/>
                </a:cxn>
                <a:cxn ang="0">
                  <a:pos x="T4" y="T5"/>
                </a:cxn>
              </a:cxnLst>
              <a:rect l="0" t="0" r="r" b="b"/>
              <a:pathLst>
                <a:path w="2835" h="2837">
                  <a:moveTo>
                    <a:pt x="0" y="2837"/>
                  </a:moveTo>
                  <a:lnTo>
                    <a:pt x="2834" y="0"/>
                  </a:lnTo>
                  <a:lnTo>
                    <a:pt x="28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6" name="Freeform 516"/>
            <p:cNvSpPr>
              <a:spLocks/>
            </p:cNvSpPr>
            <p:nvPr/>
          </p:nvSpPr>
          <p:spPr bwMode="auto">
            <a:xfrm>
              <a:off x="2191" y="2388"/>
              <a:ext cx="370" cy="371"/>
            </a:xfrm>
            <a:custGeom>
              <a:avLst/>
              <a:gdLst>
                <a:gd name="T0" fmla="*/ 0 w 2964"/>
                <a:gd name="T1" fmla="*/ 2966 h 2966"/>
                <a:gd name="T2" fmla="*/ 2962 w 2964"/>
                <a:gd name="T3" fmla="*/ 0 h 2966"/>
                <a:gd name="T4" fmla="*/ 2964 w 2964"/>
                <a:gd name="T5" fmla="*/ 0 h 2966"/>
              </a:gdLst>
              <a:ahLst/>
              <a:cxnLst>
                <a:cxn ang="0">
                  <a:pos x="T0" y="T1"/>
                </a:cxn>
                <a:cxn ang="0">
                  <a:pos x="T2" y="T3"/>
                </a:cxn>
                <a:cxn ang="0">
                  <a:pos x="T4" y="T5"/>
                </a:cxn>
              </a:cxnLst>
              <a:rect l="0" t="0" r="r" b="b"/>
              <a:pathLst>
                <a:path w="2964" h="2966">
                  <a:moveTo>
                    <a:pt x="0" y="2966"/>
                  </a:moveTo>
                  <a:lnTo>
                    <a:pt x="2962" y="0"/>
                  </a:lnTo>
                  <a:lnTo>
                    <a:pt x="29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7" name="Freeform 517"/>
            <p:cNvSpPr>
              <a:spLocks/>
            </p:cNvSpPr>
            <p:nvPr/>
          </p:nvSpPr>
          <p:spPr bwMode="auto">
            <a:xfrm>
              <a:off x="2198" y="2399"/>
              <a:ext cx="380" cy="381"/>
            </a:xfrm>
            <a:custGeom>
              <a:avLst/>
              <a:gdLst>
                <a:gd name="T0" fmla="*/ 0 w 3044"/>
                <a:gd name="T1" fmla="*/ 3046 h 3046"/>
                <a:gd name="T2" fmla="*/ 3043 w 3044"/>
                <a:gd name="T3" fmla="*/ 0 h 3046"/>
                <a:gd name="T4" fmla="*/ 3044 w 3044"/>
                <a:gd name="T5" fmla="*/ 0 h 3046"/>
              </a:gdLst>
              <a:ahLst/>
              <a:cxnLst>
                <a:cxn ang="0">
                  <a:pos x="T0" y="T1"/>
                </a:cxn>
                <a:cxn ang="0">
                  <a:pos x="T2" y="T3"/>
                </a:cxn>
                <a:cxn ang="0">
                  <a:pos x="T4" y="T5"/>
                </a:cxn>
              </a:cxnLst>
              <a:rect l="0" t="0" r="r" b="b"/>
              <a:pathLst>
                <a:path w="3044" h="3046">
                  <a:moveTo>
                    <a:pt x="0" y="3046"/>
                  </a:moveTo>
                  <a:lnTo>
                    <a:pt x="3043" y="0"/>
                  </a:lnTo>
                  <a:lnTo>
                    <a:pt x="30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8" name="Freeform 518"/>
            <p:cNvSpPr>
              <a:spLocks/>
            </p:cNvSpPr>
            <p:nvPr/>
          </p:nvSpPr>
          <p:spPr bwMode="auto">
            <a:xfrm>
              <a:off x="2226" y="2410"/>
              <a:ext cx="370" cy="370"/>
            </a:xfrm>
            <a:custGeom>
              <a:avLst/>
              <a:gdLst>
                <a:gd name="T0" fmla="*/ 0 w 2961"/>
                <a:gd name="T1" fmla="*/ 2962 h 2962"/>
                <a:gd name="T2" fmla="*/ 2960 w 2961"/>
                <a:gd name="T3" fmla="*/ 0 h 2962"/>
                <a:gd name="T4" fmla="*/ 2961 w 2961"/>
                <a:gd name="T5" fmla="*/ 0 h 2962"/>
              </a:gdLst>
              <a:ahLst/>
              <a:cxnLst>
                <a:cxn ang="0">
                  <a:pos x="T0" y="T1"/>
                </a:cxn>
                <a:cxn ang="0">
                  <a:pos x="T2" y="T3"/>
                </a:cxn>
                <a:cxn ang="0">
                  <a:pos x="T4" y="T5"/>
                </a:cxn>
              </a:cxnLst>
              <a:rect l="0" t="0" r="r" b="b"/>
              <a:pathLst>
                <a:path w="2961" h="2962">
                  <a:moveTo>
                    <a:pt x="0" y="2962"/>
                  </a:moveTo>
                  <a:lnTo>
                    <a:pt x="2960" y="0"/>
                  </a:lnTo>
                  <a:lnTo>
                    <a:pt x="29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19" name="Freeform 519"/>
            <p:cNvSpPr>
              <a:spLocks/>
            </p:cNvSpPr>
            <p:nvPr/>
          </p:nvSpPr>
          <p:spPr bwMode="auto">
            <a:xfrm>
              <a:off x="2254" y="2419"/>
              <a:ext cx="361" cy="361"/>
            </a:xfrm>
            <a:custGeom>
              <a:avLst/>
              <a:gdLst>
                <a:gd name="T0" fmla="*/ 0 w 2883"/>
                <a:gd name="T1" fmla="*/ 2884 h 2884"/>
                <a:gd name="T2" fmla="*/ 2882 w 2883"/>
                <a:gd name="T3" fmla="*/ 0 h 2884"/>
                <a:gd name="T4" fmla="*/ 2883 w 2883"/>
                <a:gd name="T5" fmla="*/ 0 h 2884"/>
              </a:gdLst>
              <a:ahLst/>
              <a:cxnLst>
                <a:cxn ang="0">
                  <a:pos x="T0" y="T1"/>
                </a:cxn>
                <a:cxn ang="0">
                  <a:pos x="T2" y="T3"/>
                </a:cxn>
                <a:cxn ang="0">
                  <a:pos x="T4" y="T5"/>
                </a:cxn>
              </a:cxnLst>
              <a:rect l="0" t="0" r="r" b="b"/>
              <a:pathLst>
                <a:path w="2883" h="2884">
                  <a:moveTo>
                    <a:pt x="0" y="2884"/>
                  </a:moveTo>
                  <a:lnTo>
                    <a:pt x="2882" y="0"/>
                  </a:lnTo>
                  <a:lnTo>
                    <a:pt x="28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0" name="Freeform 520"/>
            <p:cNvSpPr>
              <a:spLocks/>
            </p:cNvSpPr>
            <p:nvPr/>
          </p:nvSpPr>
          <p:spPr bwMode="auto">
            <a:xfrm>
              <a:off x="2282" y="2428"/>
              <a:ext cx="352" cy="352"/>
            </a:xfrm>
            <a:custGeom>
              <a:avLst/>
              <a:gdLst>
                <a:gd name="T0" fmla="*/ 0 w 2813"/>
                <a:gd name="T1" fmla="*/ 2815 h 2815"/>
                <a:gd name="T2" fmla="*/ 2812 w 2813"/>
                <a:gd name="T3" fmla="*/ 0 h 2815"/>
                <a:gd name="T4" fmla="*/ 2813 w 2813"/>
                <a:gd name="T5" fmla="*/ 0 h 2815"/>
              </a:gdLst>
              <a:ahLst/>
              <a:cxnLst>
                <a:cxn ang="0">
                  <a:pos x="T0" y="T1"/>
                </a:cxn>
                <a:cxn ang="0">
                  <a:pos x="T2" y="T3"/>
                </a:cxn>
                <a:cxn ang="0">
                  <a:pos x="T4" y="T5"/>
                </a:cxn>
              </a:cxnLst>
              <a:rect l="0" t="0" r="r" b="b"/>
              <a:pathLst>
                <a:path w="2813" h="2815">
                  <a:moveTo>
                    <a:pt x="0" y="2815"/>
                  </a:moveTo>
                  <a:lnTo>
                    <a:pt x="2812" y="0"/>
                  </a:lnTo>
                  <a:lnTo>
                    <a:pt x="28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1" name="Freeform 521"/>
            <p:cNvSpPr>
              <a:spLocks/>
            </p:cNvSpPr>
            <p:nvPr/>
          </p:nvSpPr>
          <p:spPr bwMode="auto">
            <a:xfrm>
              <a:off x="2311" y="2436"/>
              <a:ext cx="344" cy="344"/>
            </a:xfrm>
            <a:custGeom>
              <a:avLst/>
              <a:gdLst>
                <a:gd name="T0" fmla="*/ 0 w 2753"/>
                <a:gd name="T1" fmla="*/ 2753 h 2753"/>
                <a:gd name="T2" fmla="*/ 2752 w 2753"/>
                <a:gd name="T3" fmla="*/ 0 h 2753"/>
                <a:gd name="T4" fmla="*/ 2753 w 2753"/>
                <a:gd name="T5" fmla="*/ 0 h 2753"/>
              </a:gdLst>
              <a:ahLst/>
              <a:cxnLst>
                <a:cxn ang="0">
                  <a:pos x="T0" y="T1"/>
                </a:cxn>
                <a:cxn ang="0">
                  <a:pos x="T2" y="T3"/>
                </a:cxn>
                <a:cxn ang="0">
                  <a:pos x="T4" y="T5"/>
                </a:cxn>
              </a:cxnLst>
              <a:rect l="0" t="0" r="r" b="b"/>
              <a:pathLst>
                <a:path w="2753" h="2753">
                  <a:moveTo>
                    <a:pt x="0" y="2753"/>
                  </a:moveTo>
                  <a:lnTo>
                    <a:pt x="2752" y="0"/>
                  </a:lnTo>
                  <a:lnTo>
                    <a:pt x="27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2" name="Freeform 522"/>
            <p:cNvSpPr>
              <a:spLocks/>
            </p:cNvSpPr>
            <p:nvPr/>
          </p:nvSpPr>
          <p:spPr bwMode="auto">
            <a:xfrm>
              <a:off x="2339" y="2442"/>
              <a:ext cx="337" cy="338"/>
            </a:xfrm>
            <a:custGeom>
              <a:avLst/>
              <a:gdLst>
                <a:gd name="T0" fmla="*/ 0 w 2699"/>
                <a:gd name="T1" fmla="*/ 2701 h 2701"/>
                <a:gd name="T2" fmla="*/ 2698 w 2699"/>
                <a:gd name="T3" fmla="*/ 0 h 2701"/>
                <a:gd name="T4" fmla="*/ 2699 w 2699"/>
                <a:gd name="T5" fmla="*/ 0 h 2701"/>
              </a:gdLst>
              <a:ahLst/>
              <a:cxnLst>
                <a:cxn ang="0">
                  <a:pos x="T0" y="T1"/>
                </a:cxn>
                <a:cxn ang="0">
                  <a:pos x="T2" y="T3"/>
                </a:cxn>
                <a:cxn ang="0">
                  <a:pos x="T4" y="T5"/>
                </a:cxn>
              </a:cxnLst>
              <a:rect l="0" t="0" r="r" b="b"/>
              <a:pathLst>
                <a:path w="2699" h="2701">
                  <a:moveTo>
                    <a:pt x="0" y="2701"/>
                  </a:moveTo>
                  <a:lnTo>
                    <a:pt x="2698" y="0"/>
                  </a:lnTo>
                  <a:lnTo>
                    <a:pt x="26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3" name="Freeform 523"/>
            <p:cNvSpPr>
              <a:spLocks/>
            </p:cNvSpPr>
            <p:nvPr/>
          </p:nvSpPr>
          <p:spPr bwMode="auto">
            <a:xfrm>
              <a:off x="2367" y="2447"/>
              <a:ext cx="332" cy="333"/>
            </a:xfrm>
            <a:custGeom>
              <a:avLst/>
              <a:gdLst>
                <a:gd name="T0" fmla="*/ 0 w 2656"/>
                <a:gd name="T1" fmla="*/ 2658 h 2658"/>
                <a:gd name="T2" fmla="*/ 2655 w 2656"/>
                <a:gd name="T3" fmla="*/ 0 h 2658"/>
                <a:gd name="T4" fmla="*/ 2656 w 2656"/>
                <a:gd name="T5" fmla="*/ 0 h 2658"/>
              </a:gdLst>
              <a:ahLst/>
              <a:cxnLst>
                <a:cxn ang="0">
                  <a:pos x="T0" y="T1"/>
                </a:cxn>
                <a:cxn ang="0">
                  <a:pos x="T2" y="T3"/>
                </a:cxn>
                <a:cxn ang="0">
                  <a:pos x="T4" y="T5"/>
                </a:cxn>
              </a:cxnLst>
              <a:rect l="0" t="0" r="r" b="b"/>
              <a:pathLst>
                <a:path w="2656" h="2658">
                  <a:moveTo>
                    <a:pt x="0" y="2658"/>
                  </a:moveTo>
                  <a:lnTo>
                    <a:pt x="2655" y="0"/>
                  </a:lnTo>
                  <a:lnTo>
                    <a:pt x="26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4" name="Freeform 524"/>
            <p:cNvSpPr>
              <a:spLocks/>
            </p:cNvSpPr>
            <p:nvPr/>
          </p:nvSpPr>
          <p:spPr bwMode="auto">
            <a:xfrm>
              <a:off x="2395" y="2452"/>
              <a:ext cx="328" cy="328"/>
            </a:xfrm>
            <a:custGeom>
              <a:avLst/>
              <a:gdLst>
                <a:gd name="T0" fmla="*/ 0 w 2624"/>
                <a:gd name="T1" fmla="*/ 2626 h 2626"/>
                <a:gd name="T2" fmla="*/ 2623 w 2624"/>
                <a:gd name="T3" fmla="*/ 0 h 2626"/>
                <a:gd name="T4" fmla="*/ 2624 w 2624"/>
                <a:gd name="T5" fmla="*/ 0 h 2626"/>
              </a:gdLst>
              <a:ahLst/>
              <a:cxnLst>
                <a:cxn ang="0">
                  <a:pos x="T0" y="T1"/>
                </a:cxn>
                <a:cxn ang="0">
                  <a:pos x="T2" y="T3"/>
                </a:cxn>
                <a:cxn ang="0">
                  <a:pos x="T4" y="T5"/>
                </a:cxn>
              </a:cxnLst>
              <a:rect l="0" t="0" r="r" b="b"/>
              <a:pathLst>
                <a:path w="2624" h="2626">
                  <a:moveTo>
                    <a:pt x="0" y="2626"/>
                  </a:moveTo>
                  <a:lnTo>
                    <a:pt x="2623" y="0"/>
                  </a:lnTo>
                  <a:lnTo>
                    <a:pt x="26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5" name="Freeform 525"/>
            <p:cNvSpPr>
              <a:spLocks/>
            </p:cNvSpPr>
            <p:nvPr/>
          </p:nvSpPr>
          <p:spPr bwMode="auto">
            <a:xfrm>
              <a:off x="2423" y="2468"/>
              <a:ext cx="312" cy="312"/>
            </a:xfrm>
            <a:custGeom>
              <a:avLst/>
              <a:gdLst>
                <a:gd name="T0" fmla="*/ 0 w 2490"/>
                <a:gd name="T1" fmla="*/ 2491 h 2491"/>
                <a:gd name="T2" fmla="*/ 2489 w 2490"/>
                <a:gd name="T3" fmla="*/ 0 h 2491"/>
                <a:gd name="T4" fmla="*/ 2490 w 2490"/>
                <a:gd name="T5" fmla="*/ 0 h 2491"/>
              </a:gdLst>
              <a:ahLst/>
              <a:cxnLst>
                <a:cxn ang="0">
                  <a:pos x="T0" y="T1"/>
                </a:cxn>
                <a:cxn ang="0">
                  <a:pos x="T2" y="T3"/>
                </a:cxn>
                <a:cxn ang="0">
                  <a:pos x="T4" y="T5"/>
                </a:cxn>
              </a:cxnLst>
              <a:rect l="0" t="0" r="r" b="b"/>
              <a:pathLst>
                <a:path w="2490" h="2491">
                  <a:moveTo>
                    <a:pt x="0" y="2491"/>
                  </a:moveTo>
                  <a:lnTo>
                    <a:pt x="2489" y="0"/>
                  </a:lnTo>
                  <a:lnTo>
                    <a:pt x="24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6" name="Freeform 526"/>
            <p:cNvSpPr>
              <a:spLocks/>
            </p:cNvSpPr>
            <p:nvPr/>
          </p:nvSpPr>
          <p:spPr bwMode="auto">
            <a:xfrm>
              <a:off x="2452" y="2497"/>
              <a:ext cx="283" cy="283"/>
            </a:xfrm>
            <a:custGeom>
              <a:avLst/>
              <a:gdLst>
                <a:gd name="T0" fmla="*/ 0 w 2265"/>
                <a:gd name="T1" fmla="*/ 2266 h 2266"/>
                <a:gd name="T2" fmla="*/ 2264 w 2265"/>
                <a:gd name="T3" fmla="*/ 0 h 2266"/>
                <a:gd name="T4" fmla="*/ 2265 w 2265"/>
                <a:gd name="T5" fmla="*/ 0 h 2266"/>
              </a:gdLst>
              <a:ahLst/>
              <a:cxnLst>
                <a:cxn ang="0">
                  <a:pos x="T0" y="T1"/>
                </a:cxn>
                <a:cxn ang="0">
                  <a:pos x="T2" y="T3"/>
                </a:cxn>
                <a:cxn ang="0">
                  <a:pos x="T4" y="T5"/>
                </a:cxn>
              </a:cxnLst>
              <a:rect l="0" t="0" r="r" b="b"/>
              <a:pathLst>
                <a:path w="2265" h="2266">
                  <a:moveTo>
                    <a:pt x="0" y="2266"/>
                  </a:moveTo>
                  <a:lnTo>
                    <a:pt x="2264" y="0"/>
                  </a:lnTo>
                  <a:lnTo>
                    <a:pt x="22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7" name="Freeform 527"/>
            <p:cNvSpPr>
              <a:spLocks/>
            </p:cNvSpPr>
            <p:nvPr/>
          </p:nvSpPr>
          <p:spPr bwMode="auto">
            <a:xfrm>
              <a:off x="2480" y="2525"/>
              <a:ext cx="255" cy="255"/>
            </a:xfrm>
            <a:custGeom>
              <a:avLst/>
              <a:gdLst>
                <a:gd name="T0" fmla="*/ 0 w 2039"/>
                <a:gd name="T1" fmla="*/ 2040 h 2040"/>
                <a:gd name="T2" fmla="*/ 2038 w 2039"/>
                <a:gd name="T3" fmla="*/ 0 h 2040"/>
                <a:gd name="T4" fmla="*/ 2039 w 2039"/>
                <a:gd name="T5" fmla="*/ 0 h 2040"/>
              </a:gdLst>
              <a:ahLst/>
              <a:cxnLst>
                <a:cxn ang="0">
                  <a:pos x="T0" y="T1"/>
                </a:cxn>
                <a:cxn ang="0">
                  <a:pos x="T2" y="T3"/>
                </a:cxn>
                <a:cxn ang="0">
                  <a:pos x="T4" y="T5"/>
                </a:cxn>
              </a:cxnLst>
              <a:rect l="0" t="0" r="r" b="b"/>
              <a:pathLst>
                <a:path w="2039" h="2040">
                  <a:moveTo>
                    <a:pt x="0" y="2040"/>
                  </a:moveTo>
                  <a:lnTo>
                    <a:pt x="2038" y="0"/>
                  </a:lnTo>
                  <a:lnTo>
                    <a:pt x="20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8" name="Freeform 528"/>
            <p:cNvSpPr>
              <a:spLocks/>
            </p:cNvSpPr>
            <p:nvPr/>
          </p:nvSpPr>
          <p:spPr bwMode="auto">
            <a:xfrm>
              <a:off x="2508" y="2553"/>
              <a:ext cx="227" cy="227"/>
            </a:xfrm>
            <a:custGeom>
              <a:avLst/>
              <a:gdLst>
                <a:gd name="T0" fmla="*/ 0 w 1813"/>
                <a:gd name="T1" fmla="*/ 1814 h 1814"/>
                <a:gd name="T2" fmla="*/ 1812 w 1813"/>
                <a:gd name="T3" fmla="*/ 0 h 1814"/>
                <a:gd name="T4" fmla="*/ 1813 w 1813"/>
                <a:gd name="T5" fmla="*/ 0 h 1814"/>
              </a:gdLst>
              <a:ahLst/>
              <a:cxnLst>
                <a:cxn ang="0">
                  <a:pos x="T0" y="T1"/>
                </a:cxn>
                <a:cxn ang="0">
                  <a:pos x="T2" y="T3"/>
                </a:cxn>
                <a:cxn ang="0">
                  <a:pos x="T4" y="T5"/>
                </a:cxn>
              </a:cxnLst>
              <a:rect l="0" t="0" r="r" b="b"/>
              <a:pathLst>
                <a:path w="1813" h="1814">
                  <a:moveTo>
                    <a:pt x="0" y="1814"/>
                  </a:moveTo>
                  <a:lnTo>
                    <a:pt x="1812" y="0"/>
                  </a:lnTo>
                  <a:lnTo>
                    <a:pt x="18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29" name="Freeform 529"/>
            <p:cNvSpPr>
              <a:spLocks/>
            </p:cNvSpPr>
            <p:nvPr/>
          </p:nvSpPr>
          <p:spPr bwMode="auto">
            <a:xfrm>
              <a:off x="2536" y="2581"/>
              <a:ext cx="199" cy="199"/>
            </a:xfrm>
            <a:custGeom>
              <a:avLst/>
              <a:gdLst>
                <a:gd name="T0" fmla="*/ 0 w 1587"/>
                <a:gd name="T1" fmla="*/ 1587 h 1587"/>
                <a:gd name="T2" fmla="*/ 1586 w 1587"/>
                <a:gd name="T3" fmla="*/ 0 h 1587"/>
                <a:gd name="T4" fmla="*/ 1587 w 1587"/>
                <a:gd name="T5" fmla="*/ 0 h 1587"/>
              </a:gdLst>
              <a:ahLst/>
              <a:cxnLst>
                <a:cxn ang="0">
                  <a:pos x="T0" y="T1"/>
                </a:cxn>
                <a:cxn ang="0">
                  <a:pos x="T2" y="T3"/>
                </a:cxn>
                <a:cxn ang="0">
                  <a:pos x="T4" y="T5"/>
                </a:cxn>
              </a:cxnLst>
              <a:rect l="0" t="0" r="r" b="b"/>
              <a:pathLst>
                <a:path w="1587" h="1587">
                  <a:moveTo>
                    <a:pt x="0" y="1587"/>
                  </a:moveTo>
                  <a:lnTo>
                    <a:pt x="1586" y="0"/>
                  </a:lnTo>
                  <a:lnTo>
                    <a:pt x="15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0" name="Freeform 530"/>
            <p:cNvSpPr>
              <a:spLocks/>
            </p:cNvSpPr>
            <p:nvPr/>
          </p:nvSpPr>
          <p:spPr bwMode="auto">
            <a:xfrm>
              <a:off x="2564" y="2610"/>
              <a:ext cx="171" cy="170"/>
            </a:xfrm>
            <a:custGeom>
              <a:avLst/>
              <a:gdLst>
                <a:gd name="T0" fmla="*/ 0 w 1362"/>
                <a:gd name="T1" fmla="*/ 1361 h 1361"/>
                <a:gd name="T2" fmla="*/ 1361 w 1362"/>
                <a:gd name="T3" fmla="*/ 0 h 1361"/>
                <a:gd name="T4" fmla="*/ 1362 w 1362"/>
                <a:gd name="T5" fmla="*/ 0 h 1361"/>
              </a:gdLst>
              <a:ahLst/>
              <a:cxnLst>
                <a:cxn ang="0">
                  <a:pos x="T0" y="T1"/>
                </a:cxn>
                <a:cxn ang="0">
                  <a:pos x="T2" y="T3"/>
                </a:cxn>
                <a:cxn ang="0">
                  <a:pos x="T4" y="T5"/>
                </a:cxn>
              </a:cxnLst>
              <a:rect l="0" t="0" r="r" b="b"/>
              <a:pathLst>
                <a:path w="1362" h="1361">
                  <a:moveTo>
                    <a:pt x="0" y="1361"/>
                  </a:moveTo>
                  <a:lnTo>
                    <a:pt x="1361" y="0"/>
                  </a:lnTo>
                  <a:lnTo>
                    <a:pt x="13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1" name="Freeform 531"/>
            <p:cNvSpPr>
              <a:spLocks/>
            </p:cNvSpPr>
            <p:nvPr/>
          </p:nvSpPr>
          <p:spPr bwMode="auto">
            <a:xfrm>
              <a:off x="2593" y="2638"/>
              <a:ext cx="142" cy="142"/>
            </a:xfrm>
            <a:custGeom>
              <a:avLst/>
              <a:gdLst>
                <a:gd name="T0" fmla="*/ 0 w 1137"/>
                <a:gd name="T1" fmla="*/ 1135 h 1135"/>
                <a:gd name="T2" fmla="*/ 1136 w 1137"/>
                <a:gd name="T3" fmla="*/ 0 h 1135"/>
                <a:gd name="T4" fmla="*/ 1137 w 1137"/>
                <a:gd name="T5" fmla="*/ 0 h 1135"/>
              </a:gdLst>
              <a:ahLst/>
              <a:cxnLst>
                <a:cxn ang="0">
                  <a:pos x="T0" y="T1"/>
                </a:cxn>
                <a:cxn ang="0">
                  <a:pos x="T2" y="T3"/>
                </a:cxn>
                <a:cxn ang="0">
                  <a:pos x="T4" y="T5"/>
                </a:cxn>
              </a:cxnLst>
              <a:rect l="0" t="0" r="r" b="b"/>
              <a:pathLst>
                <a:path w="1137" h="1135">
                  <a:moveTo>
                    <a:pt x="0" y="1135"/>
                  </a:moveTo>
                  <a:lnTo>
                    <a:pt x="1136" y="0"/>
                  </a:lnTo>
                  <a:lnTo>
                    <a:pt x="11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2" name="Freeform 532"/>
            <p:cNvSpPr>
              <a:spLocks/>
            </p:cNvSpPr>
            <p:nvPr/>
          </p:nvSpPr>
          <p:spPr bwMode="auto">
            <a:xfrm>
              <a:off x="2621" y="2666"/>
              <a:ext cx="114" cy="114"/>
            </a:xfrm>
            <a:custGeom>
              <a:avLst/>
              <a:gdLst>
                <a:gd name="T0" fmla="*/ 0 w 911"/>
                <a:gd name="T1" fmla="*/ 910 h 910"/>
                <a:gd name="T2" fmla="*/ 910 w 911"/>
                <a:gd name="T3" fmla="*/ 0 h 910"/>
                <a:gd name="T4" fmla="*/ 911 w 911"/>
                <a:gd name="T5" fmla="*/ 0 h 910"/>
              </a:gdLst>
              <a:ahLst/>
              <a:cxnLst>
                <a:cxn ang="0">
                  <a:pos x="T0" y="T1"/>
                </a:cxn>
                <a:cxn ang="0">
                  <a:pos x="T2" y="T3"/>
                </a:cxn>
                <a:cxn ang="0">
                  <a:pos x="T4" y="T5"/>
                </a:cxn>
              </a:cxnLst>
              <a:rect l="0" t="0" r="r" b="b"/>
              <a:pathLst>
                <a:path w="911" h="910">
                  <a:moveTo>
                    <a:pt x="0" y="910"/>
                  </a:moveTo>
                  <a:lnTo>
                    <a:pt x="910" y="0"/>
                  </a:lnTo>
                  <a:lnTo>
                    <a:pt x="9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3" name="Freeform 533"/>
            <p:cNvSpPr>
              <a:spLocks/>
            </p:cNvSpPr>
            <p:nvPr/>
          </p:nvSpPr>
          <p:spPr bwMode="auto">
            <a:xfrm>
              <a:off x="2649" y="2694"/>
              <a:ext cx="86" cy="86"/>
            </a:xfrm>
            <a:custGeom>
              <a:avLst/>
              <a:gdLst>
                <a:gd name="T0" fmla="*/ 0 w 685"/>
                <a:gd name="T1" fmla="*/ 684 h 684"/>
                <a:gd name="T2" fmla="*/ 684 w 685"/>
                <a:gd name="T3" fmla="*/ 0 h 684"/>
                <a:gd name="T4" fmla="*/ 685 w 685"/>
                <a:gd name="T5" fmla="*/ 0 h 684"/>
              </a:gdLst>
              <a:ahLst/>
              <a:cxnLst>
                <a:cxn ang="0">
                  <a:pos x="T0" y="T1"/>
                </a:cxn>
                <a:cxn ang="0">
                  <a:pos x="T2" y="T3"/>
                </a:cxn>
                <a:cxn ang="0">
                  <a:pos x="T4" y="T5"/>
                </a:cxn>
              </a:cxnLst>
              <a:rect l="0" t="0" r="r" b="b"/>
              <a:pathLst>
                <a:path w="685" h="684">
                  <a:moveTo>
                    <a:pt x="0" y="684"/>
                  </a:moveTo>
                  <a:lnTo>
                    <a:pt x="684" y="0"/>
                  </a:lnTo>
                  <a:lnTo>
                    <a:pt x="6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4" name="Freeform 534"/>
            <p:cNvSpPr>
              <a:spLocks/>
            </p:cNvSpPr>
            <p:nvPr/>
          </p:nvSpPr>
          <p:spPr bwMode="auto">
            <a:xfrm>
              <a:off x="2677" y="2717"/>
              <a:ext cx="63" cy="63"/>
            </a:xfrm>
            <a:custGeom>
              <a:avLst/>
              <a:gdLst>
                <a:gd name="T0" fmla="*/ 0 w 504"/>
                <a:gd name="T1" fmla="*/ 503 h 503"/>
                <a:gd name="T2" fmla="*/ 503 w 504"/>
                <a:gd name="T3" fmla="*/ 0 h 503"/>
                <a:gd name="T4" fmla="*/ 504 w 504"/>
                <a:gd name="T5" fmla="*/ 0 h 503"/>
              </a:gdLst>
              <a:ahLst/>
              <a:cxnLst>
                <a:cxn ang="0">
                  <a:pos x="T0" y="T1"/>
                </a:cxn>
                <a:cxn ang="0">
                  <a:pos x="T2" y="T3"/>
                </a:cxn>
                <a:cxn ang="0">
                  <a:pos x="T4" y="T5"/>
                </a:cxn>
              </a:cxnLst>
              <a:rect l="0" t="0" r="r" b="b"/>
              <a:pathLst>
                <a:path w="504" h="503">
                  <a:moveTo>
                    <a:pt x="0" y="503"/>
                  </a:moveTo>
                  <a:lnTo>
                    <a:pt x="503" y="0"/>
                  </a:lnTo>
                  <a:lnTo>
                    <a:pt x="5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5" name="Freeform 535"/>
            <p:cNvSpPr>
              <a:spLocks/>
            </p:cNvSpPr>
            <p:nvPr/>
          </p:nvSpPr>
          <p:spPr bwMode="auto">
            <a:xfrm>
              <a:off x="2705" y="2717"/>
              <a:ext cx="63" cy="63"/>
            </a:xfrm>
            <a:custGeom>
              <a:avLst/>
              <a:gdLst>
                <a:gd name="T0" fmla="*/ 0 w 505"/>
                <a:gd name="T1" fmla="*/ 503 h 503"/>
                <a:gd name="T2" fmla="*/ 504 w 505"/>
                <a:gd name="T3" fmla="*/ 0 h 503"/>
                <a:gd name="T4" fmla="*/ 505 w 505"/>
                <a:gd name="T5" fmla="*/ 0 h 503"/>
              </a:gdLst>
              <a:ahLst/>
              <a:cxnLst>
                <a:cxn ang="0">
                  <a:pos x="T0" y="T1"/>
                </a:cxn>
                <a:cxn ang="0">
                  <a:pos x="T2" y="T3"/>
                </a:cxn>
                <a:cxn ang="0">
                  <a:pos x="T4" y="T5"/>
                </a:cxn>
              </a:cxnLst>
              <a:rect l="0" t="0" r="r" b="b"/>
              <a:pathLst>
                <a:path w="505" h="503">
                  <a:moveTo>
                    <a:pt x="0" y="503"/>
                  </a:moveTo>
                  <a:lnTo>
                    <a:pt x="504" y="0"/>
                  </a:lnTo>
                  <a:lnTo>
                    <a:pt x="5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6" name="Freeform 536"/>
            <p:cNvSpPr>
              <a:spLocks/>
            </p:cNvSpPr>
            <p:nvPr/>
          </p:nvSpPr>
          <p:spPr bwMode="auto">
            <a:xfrm>
              <a:off x="2734" y="2744"/>
              <a:ext cx="36" cy="36"/>
            </a:xfrm>
            <a:custGeom>
              <a:avLst/>
              <a:gdLst>
                <a:gd name="T0" fmla="*/ 0 w 293"/>
                <a:gd name="T1" fmla="*/ 290 h 290"/>
                <a:gd name="T2" fmla="*/ 292 w 293"/>
                <a:gd name="T3" fmla="*/ 0 h 290"/>
                <a:gd name="T4" fmla="*/ 293 w 293"/>
                <a:gd name="T5" fmla="*/ 0 h 290"/>
              </a:gdLst>
              <a:ahLst/>
              <a:cxnLst>
                <a:cxn ang="0">
                  <a:pos x="T0" y="T1"/>
                </a:cxn>
                <a:cxn ang="0">
                  <a:pos x="T2" y="T3"/>
                </a:cxn>
                <a:cxn ang="0">
                  <a:pos x="T4" y="T5"/>
                </a:cxn>
              </a:cxnLst>
              <a:rect l="0" t="0" r="r" b="b"/>
              <a:pathLst>
                <a:path w="293" h="290">
                  <a:moveTo>
                    <a:pt x="0" y="290"/>
                  </a:moveTo>
                  <a:lnTo>
                    <a:pt x="292" y="0"/>
                  </a:lnTo>
                  <a:lnTo>
                    <a:pt x="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7" name="Freeform 537"/>
            <p:cNvSpPr>
              <a:spLocks/>
            </p:cNvSpPr>
            <p:nvPr/>
          </p:nvSpPr>
          <p:spPr bwMode="auto">
            <a:xfrm>
              <a:off x="2762" y="2772"/>
              <a:ext cx="8" cy="8"/>
            </a:xfrm>
            <a:custGeom>
              <a:avLst/>
              <a:gdLst>
                <a:gd name="T0" fmla="*/ 0 w 67"/>
                <a:gd name="T1" fmla="*/ 64 h 64"/>
                <a:gd name="T2" fmla="*/ 66 w 67"/>
                <a:gd name="T3" fmla="*/ 0 h 64"/>
                <a:gd name="T4" fmla="*/ 67 w 67"/>
                <a:gd name="T5" fmla="*/ 0 h 64"/>
              </a:gdLst>
              <a:ahLst/>
              <a:cxnLst>
                <a:cxn ang="0">
                  <a:pos x="T0" y="T1"/>
                </a:cxn>
                <a:cxn ang="0">
                  <a:pos x="T2" y="T3"/>
                </a:cxn>
                <a:cxn ang="0">
                  <a:pos x="T4" y="T5"/>
                </a:cxn>
              </a:cxnLst>
              <a:rect l="0" t="0" r="r" b="b"/>
              <a:pathLst>
                <a:path w="67" h="64">
                  <a:moveTo>
                    <a:pt x="0" y="64"/>
                  </a:moveTo>
                  <a:lnTo>
                    <a:pt x="66" y="0"/>
                  </a:lnTo>
                  <a:lnTo>
                    <a:pt x="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8" name="Freeform 538"/>
            <p:cNvSpPr>
              <a:spLocks/>
            </p:cNvSpPr>
            <p:nvPr/>
          </p:nvSpPr>
          <p:spPr bwMode="auto">
            <a:xfrm>
              <a:off x="3449" y="1194"/>
              <a:ext cx="1" cy="60"/>
            </a:xfrm>
            <a:custGeom>
              <a:avLst/>
              <a:gdLst>
                <a:gd name="T0" fmla="*/ 0 w 1"/>
                <a:gd name="T1" fmla="*/ 481 h 481"/>
                <a:gd name="T2" fmla="*/ 0 w 1"/>
                <a:gd name="T3" fmla="*/ 0 h 481"/>
                <a:gd name="T4" fmla="*/ 1 w 1"/>
                <a:gd name="T5" fmla="*/ 0 h 481"/>
              </a:gdLst>
              <a:ahLst/>
              <a:cxnLst>
                <a:cxn ang="0">
                  <a:pos x="T0" y="T1"/>
                </a:cxn>
                <a:cxn ang="0">
                  <a:pos x="T2" y="T3"/>
                </a:cxn>
                <a:cxn ang="0">
                  <a:pos x="T4" y="T5"/>
                </a:cxn>
              </a:cxnLst>
              <a:rect l="0" t="0" r="r" b="b"/>
              <a:pathLst>
                <a:path w="1" h="481">
                  <a:moveTo>
                    <a:pt x="0" y="4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39" name="Freeform 539"/>
            <p:cNvSpPr>
              <a:spLocks/>
            </p:cNvSpPr>
            <p:nvPr/>
          </p:nvSpPr>
          <p:spPr bwMode="auto">
            <a:xfrm>
              <a:off x="3570" y="1194"/>
              <a:ext cx="1" cy="60"/>
            </a:xfrm>
            <a:custGeom>
              <a:avLst/>
              <a:gdLst>
                <a:gd name="T0" fmla="*/ 0 w 1"/>
                <a:gd name="T1" fmla="*/ 481 h 481"/>
                <a:gd name="T2" fmla="*/ 0 w 1"/>
                <a:gd name="T3" fmla="*/ 0 h 481"/>
                <a:gd name="T4" fmla="*/ 1 w 1"/>
                <a:gd name="T5" fmla="*/ 0 h 481"/>
              </a:gdLst>
              <a:ahLst/>
              <a:cxnLst>
                <a:cxn ang="0">
                  <a:pos x="T0" y="T1"/>
                </a:cxn>
                <a:cxn ang="0">
                  <a:pos x="T2" y="T3"/>
                </a:cxn>
                <a:cxn ang="0">
                  <a:pos x="T4" y="T5"/>
                </a:cxn>
              </a:cxnLst>
              <a:rect l="0" t="0" r="r" b="b"/>
              <a:pathLst>
                <a:path w="1" h="481">
                  <a:moveTo>
                    <a:pt x="0" y="4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0" name="Freeform 540"/>
            <p:cNvSpPr>
              <a:spLocks/>
            </p:cNvSpPr>
            <p:nvPr/>
          </p:nvSpPr>
          <p:spPr bwMode="auto">
            <a:xfrm>
              <a:off x="3631" y="1194"/>
              <a:ext cx="1" cy="47"/>
            </a:xfrm>
            <a:custGeom>
              <a:avLst/>
              <a:gdLst>
                <a:gd name="T0" fmla="*/ 0 w 1"/>
                <a:gd name="T1" fmla="*/ 383 h 383"/>
                <a:gd name="T2" fmla="*/ 0 w 1"/>
                <a:gd name="T3" fmla="*/ 0 h 383"/>
                <a:gd name="T4" fmla="*/ 1 w 1"/>
                <a:gd name="T5" fmla="*/ 0 h 383"/>
              </a:gdLst>
              <a:ahLst/>
              <a:cxnLst>
                <a:cxn ang="0">
                  <a:pos x="T0" y="T1"/>
                </a:cxn>
                <a:cxn ang="0">
                  <a:pos x="T2" y="T3"/>
                </a:cxn>
                <a:cxn ang="0">
                  <a:pos x="T4" y="T5"/>
                </a:cxn>
              </a:cxnLst>
              <a:rect l="0" t="0" r="r" b="b"/>
              <a:pathLst>
                <a:path w="1" h="383">
                  <a:moveTo>
                    <a:pt x="0"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1" name="Freeform 541"/>
            <p:cNvSpPr>
              <a:spLocks/>
            </p:cNvSpPr>
            <p:nvPr/>
          </p:nvSpPr>
          <p:spPr bwMode="auto">
            <a:xfrm>
              <a:off x="3570" y="1194"/>
              <a:ext cx="1" cy="47"/>
            </a:xfrm>
            <a:custGeom>
              <a:avLst/>
              <a:gdLst>
                <a:gd name="T0" fmla="*/ 0 w 1"/>
                <a:gd name="T1" fmla="*/ 383 h 383"/>
                <a:gd name="T2" fmla="*/ 0 w 1"/>
                <a:gd name="T3" fmla="*/ 0 h 383"/>
                <a:gd name="T4" fmla="*/ 1 w 1"/>
                <a:gd name="T5" fmla="*/ 0 h 383"/>
              </a:gdLst>
              <a:ahLst/>
              <a:cxnLst>
                <a:cxn ang="0">
                  <a:pos x="T0" y="T1"/>
                </a:cxn>
                <a:cxn ang="0">
                  <a:pos x="T2" y="T3"/>
                </a:cxn>
                <a:cxn ang="0">
                  <a:pos x="T4" y="T5"/>
                </a:cxn>
              </a:cxnLst>
              <a:rect l="0" t="0" r="r" b="b"/>
              <a:pathLst>
                <a:path w="1" h="383">
                  <a:moveTo>
                    <a:pt x="0"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2" name="Freeform 542"/>
            <p:cNvSpPr>
              <a:spLocks/>
            </p:cNvSpPr>
            <p:nvPr/>
          </p:nvSpPr>
          <p:spPr bwMode="auto">
            <a:xfrm>
              <a:off x="3449" y="1194"/>
              <a:ext cx="1" cy="47"/>
            </a:xfrm>
            <a:custGeom>
              <a:avLst/>
              <a:gdLst>
                <a:gd name="T0" fmla="*/ 0 w 1"/>
                <a:gd name="T1" fmla="*/ 383 h 383"/>
                <a:gd name="T2" fmla="*/ 0 w 1"/>
                <a:gd name="T3" fmla="*/ 0 h 383"/>
                <a:gd name="T4" fmla="*/ 1 w 1"/>
                <a:gd name="T5" fmla="*/ 0 h 383"/>
              </a:gdLst>
              <a:ahLst/>
              <a:cxnLst>
                <a:cxn ang="0">
                  <a:pos x="T0" y="T1"/>
                </a:cxn>
                <a:cxn ang="0">
                  <a:pos x="T2" y="T3"/>
                </a:cxn>
                <a:cxn ang="0">
                  <a:pos x="T4" y="T5"/>
                </a:cxn>
              </a:cxnLst>
              <a:rect l="0" t="0" r="r" b="b"/>
              <a:pathLst>
                <a:path w="1" h="383">
                  <a:moveTo>
                    <a:pt x="0"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3" name="Freeform 543"/>
            <p:cNvSpPr>
              <a:spLocks/>
            </p:cNvSpPr>
            <p:nvPr/>
          </p:nvSpPr>
          <p:spPr bwMode="auto">
            <a:xfrm>
              <a:off x="3388" y="1194"/>
              <a:ext cx="1" cy="47"/>
            </a:xfrm>
            <a:custGeom>
              <a:avLst/>
              <a:gdLst>
                <a:gd name="T0" fmla="*/ 0 w 1"/>
                <a:gd name="T1" fmla="*/ 383 h 383"/>
                <a:gd name="T2" fmla="*/ 0 w 1"/>
                <a:gd name="T3" fmla="*/ 0 h 383"/>
                <a:gd name="T4" fmla="*/ 1 w 1"/>
                <a:gd name="T5" fmla="*/ 0 h 383"/>
              </a:gdLst>
              <a:ahLst/>
              <a:cxnLst>
                <a:cxn ang="0">
                  <a:pos x="T0" y="T1"/>
                </a:cxn>
                <a:cxn ang="0">
                  <a:pos x="T2" y="T3"/>
                </a:cxn>
                <a:cxn ang="0">
                  <a:pos x="T4" y="T5"/>
                </a:cxn>
              </a:cxnLst>
              <a:rect l="0" t="0" r="r" b="b"/>
              <a:pathLst>
                <a:path w="1" h="383">
                  <a:moveTo>
                    <a:pt x="0" y="38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4" name="Freeform 544"/>
            <p:cNvSpPr>
              <a:spLocks/>
            </p:cNvSpPr>
            <p:nvPr/>
          </p:nvSpPr>
          <p:spPr bwMode="auto">
            <a:xfrm>
              <a:off x="3449" y="1169"/>
              <a:ext cx="121" cy="1"/>
            </a:xfrm>
            <a:custGeom>
              <a:avLst/>
              <a:gdLst>
                <a:gd name="T0" fmla="*/ 0 w 974"/>
                <a:gd name="T1" fmla="*/ 973 w 974"/>
                <a:gd name="T2" fmla="*/ 974 w 974"/>
              </a:gdLst>
              <a:ahLst/>
              <a:cxnLst>
                <a:cxn ang="0">
                  <a:pos x="T0" y="0"/>
                </a:cxn>
                <a:cxn ang="0">
                  <a:pos x="T1" y="0"/>
                </a:cxn>
                <a:cxn ang="0">
                  <a:pos x="T2" y="0"/>
                </a:cxn>
              </a:cxnLst>
              <a:rect l="0" t="0" r="r" b="b"/>
              <a:pathLst>
                <a:path w="974">
                  <a:moveTo>
                    <a:pt x="0" y="0"/>
                  </a:moveTo>
                  <a:lnTo>
                    <a:pt x="973" y="0"/>
                  </a:lnTo>
                  <a:lnTo>
                    <a:pt x="9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5" name="Freeform 545"/>
            <p:cNvSpPr>
              <a:spLocks/>
            </p:cNvSpPr>
            <p:nvPr/>
          </p:nvSpPr>
          <p:spPr bwMode="auto">
            <a:xfrm>
              <a:off x="3449" y="1143"/>
              <a:ext cx="121" cy="26"/>
            </a:xfrm>
            <a:custGeom>
              <a:avLst/>
              <a:gdLst>
                <a:gd name="T0" fmla="*/ 973 w 973"/>
                <a:gd name="T1" fmla="*/ 208 h 208"/>
                <a:gd name="T2" fmla="*/ 751 w 973"/>
                <a:gd name="T3" fmla="*/ 55 h 208"/>
                <a:gd name="T4" fmla="*/ 487 w 973"/>
                <a:gd name="T5" fmla="*/ 0 h 208"/>
                <a:gd name="T6" fmla="*/ 222 w 973"/>
                <a:gd name="T7" fmla="*/ 55 h 208"/>
                <a:gd name="T8" fmla="*/ 0 w 973"/>
                <a:gd name="T9" fmla="*/ 208 h 208"/>
                <a:gd name="T10" fmla="*/ 1 w 973"/>
                <a:gd name="T11" fmla="*/ 208 h 208"/>
              </a:gdLst>
              <a:ahLst/>
              <a:cxnLst>
                <a:cxn ang="0">
                  <a:pos x="T0" y="T1"/>
                </a:cxn>
                <a:cxn ang="0">
                  <a:pos x="T2" y="T3"/>
                </a:cxn>
                <a:cxn ang="0">
                  <a:pos x="T4" y="T5"/>
                </a:cxn>
                <a:cxn ang="0">
                  <a:pos x="T6" y="T7"/>
                </a:cxn>
                <a:cxn ang="0">
                  <a:pos x="T8" y="T9"/>
                </a:cxn>
                <a:cxn ang="0">
                  <a:pos x="T10" y="T11"/>
                </a:cxn>
              </a:cxnLst>
              <a:rect l="0" t="0" r="r" b="b"/>
              <a:pathLst>
                <a:path w="973" h="208">
                  <a:moveTo>
                    <a:pt x="973" y="208"/>
                  </a:moveTo>
                  <a:lnTo>
                    <a:pt x="751" y="55"/>
                  </a:lnTo>
                  <a:lnTo>
                    <a:pt x="487" y="0"/>
                  </a:lnTo>
                  <a:lnTo>
                    <a:pt x="222" y="55"/>
                  </a:lnTo>
                  <a:lnTo>
                    <a:pt x="0" y="208"/>
                  </a:lnTo>
                  <a:lnTo>
                    <a:pt x="1" y="20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6" name="Freeform 546"/>
            <p:cNvSpPr>
              <a:spLocks/>
            </p:cNvSpPr>
            <p:nvPr/>
          </p:nvSpPr>
          <p:spPr bwMode="auto">
            <a:xfrm>
              <a:off x="3449" y="1169"/>
              <a:ext cx="121" cy="25"/>
            </a:xfrm>
            <a:custGeom>
              <a:avLst/>
              <a:gdLst>
                <a:gd name="T0" fmla="*/ 973 w 973"/>
                <a:gd name="T1" fmla="*/ 196 h 196"/>
                <a:gd name="T2" fmla="*/ 748 w 973"/>
                <a:gd name="T3" fmla="*/ 52 h 196"/>
                <a:gd name="T4" fmla="*/ 487 w 973"/>
                <a:gd name="T5" fmla="*/ 0 h 196"/>
                <a:gd name="T6" fmla="*/ 225 w 973"/>
                <a:gd name="T7" fmla="*/ 52 h 196"/>
                <a:gd name="T8" fmla="*/ 0 w 973"/>
                <a:gd name="T9" fmla="*/ 196 h 196"/>
                <a:gd name="T10" fmla="*/ 1 w 973"/>
                <a:gd name="T11" fmla="*/ 196 h 196"/>
              </a:gdLst>
              <a:ahLst/>
              <a:cxnLst>
                <a:cxn ang="0">
                  <a:pos x="T0" y="T1"/>
                </a:cxn>
                <a:cxn ang="0">
                  <a:pos x="T2" y="T3"/>
                </a:cxn>
                <a:cxn ang="0">
                  <a:pos x="T4" y="T5"/>
                </a:cxn>
                <a:cxn ang="0">
                  <a:pos x="T6" y="T7"/>
                </a:cxn>
                <a:cxn ang="0">
                  <a:pos x="T8" y="T9"/>
                </a:cxn>
                <a:cxn ang="0">
                  <a:pos x="T10" y="T11"/>
                </a:cxn>
              </a:cxnLst>
              <a:rect l="0" t="0" r="r" b="b"/>
              <a:pathLst>
                <a:path w="973" h="196">
                  <a:moveTo>
                    <a:pt x="973" y="196"/>
                  </a:moveTo>
                  <a:lnTo>
                    <a:pt x="748" y="52"/>
                  </a:lnTo>
                  <a:lnTo>
                    <a:pt x="487" y="0"/>
                  </a:lnTo>
                  <a:lnTo>
                    <a:pt x="225" y="52"/>
                  </a:lnTo>
                  <a:lnTo>
                    <a:pt x="0" y="196"/>
                  </a:lnTo>
                  <a:lnTo>
                    <a:pt x="1" y="19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7" name="Freeform 547"/>
            <p:cNvSpPr>
              <a:spLocks/>
            </p:cNvSpPr>
            <p:nvPr/>
          </p:nvSpPr>
          <p:spPr bwMode="auto">
            <a:xfrm>
              <a:off x="3570" y="1170"/>
              <a:ext cx="61" cy="24"/>
            </a:xfrm>
            <a:custGeom>
              <a:avLst/>
              <a:gdLst>
                <a:gd name="T0" fmla="*/ 486 w 486"/>
                <a:gd name="T1" fmla="*/ 186 h 186"/>
                <a:gd name="T2" fmla="*/ 423 w 486"/>
                <a:gd name="T3" fmla="*/ 68 h 186"/>
                <a:gd name="T4" fmla="*/ 309 w 486"/>
                <a:gd name="T5" fmla="*/ 0 h 186"/>
                <a:gd name="T6" fmla="*/ 177 w 486"/>
                <a:gd name="T7" fmla="*/ 0 h 186"/>
                <a:gd name="T8" fmla="*/ 62 w 486"/>
                <a:gd name="T9" fmla="*/ 68 h 186"/>
                <a:gd name="T10" fmla="*/ 0 w 486"/>
                <a:gd name="T11" fmla="*/ 186 h 186"/>
                <a:gd name="T12" fmla="*/ 1 w 486"/>
                <a:gd name="T13" fmla="*/ 186 h 186"/>
              </a:gdLst>
              <a:ahLst/>
              <a:cxnLst>
                <a:cxn ang="0">
                  <a:pos x="T0" y="T1"/>
                </a:cxn>
                <a:cxn ang="0">
                  <a:pos x="T2" y="T3"/>
                </a:cxn>
                <a:cxn ang="0">
                  <a:pos x="T4" y="T5"/>
                </a:cxn>
                <a:cxn ang="0">
                  <a:pos x="T6" y="T7"/>
                </a:cxn>
                <a:cxn ang="0">
                  <a:pos x="T8" y="T9"/>
                </a:cxn>
                <a:cxn ang="0">
                  <a:pos x="T10" y="T11"/>
                </a:cxn>
                <a:cxn ang="0">
                  <a:pos x="T12" y="T13"/>
                </a:cxn>
              </a:cxnLst>
              <a:rect l="0" t="0" r="r" b="b"/>
              <a:pathLst>
                <a:path w="486" h="186">
                  <a:moveTo>
                    <a:pt x="486" y="186"/>
                  </a:moveTo>
                  <a:lnTo>
                    <a:pt x="423" y="68"/>
                  </a:lnTo>
                  <a:lnTo>
                    <a:pt x="309" y="0"/>
                  </a:lnTo>
                  <a:lnTo>
                    <a:pt x="177" y="0"/>
                  </a:lnTo>
                  <a:lnTo>
                    <a:pt x="62" y="68"/>
                  </a:lnTo>
                  <a:lnTo>
                    <a:pt x="0" y="186"/>
                  </a:lnTo>
                  <a:lnTo>
                    <a:pt x="1" y="1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8" name="Freeform 548"/>
            <p:cNvSpPr>
              <a:spLocks/>
            </p:cNvSpPr>
            <p:nvPr/>
          </p:nvSpPr>
          <p:spPr bwMode="auto">
            <a:xfrm>
              <a:off x="3388" y="1170"/>
              <a:ext cx="61" cy="24"/>
            </a:xfrm>
            <a:custGeom>
              <a:avLst/>
              <a:gdLst>
                <a:gd name="T0" fmla="*/ 486 w 486"/>
                <a:gd name="T1" fmla="*/ 186 h 186"/>
                <a:gd name="T2" fmla="*/ 424 w 486"/>
                <a:gd name="T3" fmla="*/ 68 h 186"/>
                <a:gd name="T4" fmla="*/ 309 w 486"/>
                <a:gd name="T5" fmla="*/ 0 h 186"/>
                <a:gd name="T6" fmla="*/ 176 w 486"/>
                <a:gd name="T7" fmla="*/ 0 h 186"/>
                <a:gd name="T8" fmla="*/ 63 w 486"/>
                <a:gd name="T9" fmla="*/ 68 h 186"/>
                <a:gd name="T10" fmla="*/ 0 w 486"/>
                <a:gd name="T11" fmla="*/ 186 h 186"/>
                <a:gd name="T12" fmla="*/ 1 w 486"/>
                <a:gd name="T13" fmla="*/ 186 h 186"/>
              </a:gdLst>
              <a:ahLst/>
              <a:cxnLst>
                <a:cxn ang="0">
                  <a:pos x="T0" y="T1"/>
                </a:cxn>
                <a:cxn ang="0">
                  <a:pos x="T2" y="T3"/>
                </a:cxn>
                <a:cxn ang="0">
                  <a:pos x="T4" y="T5"/>
                </a:cxn>
                <a:cxn ang="0">
                  <a:pos x="T6" y="T7"/>
                </a:cxn>
                <a:cxn ang="0">
                  <a:pos x="T8" y="T9"/>
                </a:cxn>
                <a:cxn ang="0">
                  <a:pos x="T10" y="T11"/>
                </a:cxn>
                <a:cxn ang="0">
                  <a:pos x="T12" y="T13"/>
                </a:cxn>
              </a:cxnLst>
              <a:rect l="0" t="0" r="r" b="b"/>
              <a:pathLst>
                <a:path w="486" h="186">
                  <a:moveTo>
                    <a:pt x="486" y="186"/>
                  </a:moveTo>
                  <a:lnTo>
                    <a:pt x="424" y="68"/>
                  </a:lnTo>
                  <a:lnTo>
                    <a:pt x="309" y="0"/>
                  </a:lnTo>
                  <a:lnTo>
                    <a:pt x="176" y="0"/>
                  </a:lnTo>
                  <a:lnTo>
                    <a:pt x="63" y="68"/>
                  </a:lnTo>
                  <a:lnTo>
                    <a:pt x="0" y="186"/>
                  </a:lnTo>
                  <a:lnTo>
                    <a:pt x="1" y="1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49" name="Freeform 549"/>
            <p:cNvSpPr>
              <a:spLocks/>
            </p:cNvSpPr>
            <p:nvPr/>
          </p:nvSpPr>
          <p:spPr bwMode="auto">
            <a:xfrm>
              <a:off x="3449" y="1241"/>
              <a:ext cx="121" cy="25"/>
            </a:xfrm>
            <a:custGeom>
              <a:avLst/>
              <a:gdLst>
                <a:gd name="T0" fmla="*/ 0 w 974"/>
                <a:gd name="T1" fmla="*/ 0 h 194"/>
                <a:gd name="T2" fmla="*/ 225 w 974"/>
                <a:gd name="T3" fmla="*/ 144 h 194"/>
                <a:gd name="T4" fmla="*/ 487 w 974"/>
                <a:gd name="T5" fmla="*/ 194 h 194"/>
                <a:gd name="T6" fmla="*/ 748 w 974"/>
                <a:gd name="T7" fmla="*/ 144 h 194"/>
                <a:gd name="T8" fmla="*/ 973 w 974"/>
                <a:gd name="T9" fmla="*/ 0 h 194"/>
                <a:gd name="T10" fmla="*/ 974 w 974"/>
                <a:gd name="T11" fmla="*/ 0 h 194"/>
              </a:gdLst>
              <a:ahLst/>
              <a:cxnLst>
                <a:cxn ang="0">
                  <a:pos x="T0" y="T1"/>
                </a:cxn>
                <a:cxn ang="0">
                  <a:pos x="T2" y="T3"/>
                </a:cxn>
                <a:cxn ang="0">
                  <a:pos x="T4" y="T5"/>
                </a:cxn>
                <a:cxn ang="0">
                  <a:pos x="T6" y="T7"/>
                </a:cxn>
                <a:cxn ang="0">
                  <a:pos x="T8" y="T9"/>
                </a:cxn>
                <a:cxn ang="0">
                  <a:pos x="T10" y="T11"/>
                </a:cxn>
              </a:cxnLst>
              <a:rect l="0" t="0" r="r" b="b"/>
              <a:pathLst>
                <a:path w="974" h="194">
                  <a:moveTo>
                    <a:pt x="0" y="0"/>
                  </a:moveTo>
                  <a:lnTo>
                    <a:pt x="225" y="144"/>
                  </a:lnTo>
                  <a:lnTo>
                    <a:pt x="487" y="194"/>
                  </a:lnTo>
                  <a:lnTo>
                    <a:pt x="748" y="144"/>
                  </a:lnTo>
                  <a:lnTo>
                    <a:pt x="973" y="0"/>
                  </a:lnTo>
                  <a:lnTo>
                    <a:pt x="9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0" name="Freeform 550"/>
            <p:cNvSpPr>
              <a:spLocks/>
            </p:cNvSpPr>
            <p:nvPr/>
          </p:nvSpPr>
          <p:spPr bwMode="auto">
            <a:xfrm>
              <a:off x="3570" y="1241"/>
              <a:ext cx="61" cy="24"/>
            </a:xfrm>
            <a:custGeom>
              <a:avLst/>
              <a:gdLst>
                <a:gd name="T0" fmla="*/ 0 w 487"/>
                <a:gd name="T1" fmla="*/ 0 h 185"/>
                <a:gd name="T2" fmla="*/ 62 w 487"/>
                <a:gd name="T3" fmla="*/ 116 h 185"/>
                <a:gd name="T4" fmla="*/ 177 w 487"/>
                <a:gd name="T5" fmla="*/ 185 h 185"/>
                <a:gd name="T6" fmla="*/ 309 w 487"/>
                <a:gd name="T7" fmla="*/ 185 h 185"/>
                <a:gd name="T8" fmla="*/ 423 w 487"/>
                <a:gd name="T9" fmla="*/ 116 h 185"/>
                <a:gd name="T10" fmla="*/ 486 w 487"/>
                <a:gd name="T11" fmla="*/ 0 h 185"/>
                <a:gd name="T12" fmla="*/ 487 w 487"/>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87" h="185">
                  <a:moveTo>
                    <a:pt x="0" y="0"/>
                  </a:moveTo>
                  <a:lnTo>
                    <a:pt x="62" y="116"/>
                  </a:lnTo>
                  <a:lnTo>
                    <a:pt x="177" y="185"/>
                  </a:lnTo>
                  <a:lnTo>
                    <a:pt x="309" y="185"/>
                  </a:lnTo>
                  <a:lnTo>
                    <a:pt x="423" y="116"/>
                  </a:lnTo>
                  <a:lnTo>
                    <a:pt x="486" y="0"/>
                  </a:lnTo>
                  <a:lnTo>
                    <a:pt x="4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1" name="Freeform 551"/>
            <p:cNvSpPr>
              <a:spLocks/>
            </p:cNvSpPr>
            <p:nvPr/>
          </p:nvSpPr>
          <p:spPr bwMode="auto">
            <a:xfrm>
              <a:off x="3388" y="1241"/>
              <a:ext cx="61" cy="24"/>
            </a:xfrm>
            <a:custGeom>
              <a:avLst/>
              <a:gdLst>
                <a:gd name="T0" fmla="*/ 0 w 487"/>
                <a:gd name="T1" fmla="*/ 0 h 185"/>
                <a:gd name="T2" fmla="*/ 63 w 487"/>
                <a:gd name="T3" fmla="*/ 116 h 185"/>
                <a:gd name="T4" fmla="*/ 176 w 487"/>
                <a:gd name="T5" fmla="*/ 185 h 185"/>
                <a:gd name="T6" fmla="*/ 309 w 487"/>
                <a:gd name="T7" fmla="*/ 185 h 185"/>
                <a:gd name="T8" fmla="*/ 424 w 487"/>
                <a:gd name="T9" fmla="*/ 116 h 185"/>
                <a:gd name="T10" fmla="*/ 486 w 487"/>
                <a:gd name="T11" fmla="*/ 0 h 185"/>
                <a:gd name="T12" fmla="*/ 487 w 487"/>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87" h="185">
                  <a:moveTo>
                    <a:pt x="0" y="0"/>
                  </a:moveTo>
                  <a:lnTo>
                    <a:pt x="63" y="116"/>
                  </a:lnTo>
                  <a:lnTo>
                    <a:pt x="176" y="185"/>
                  </a:lnTo>
                  <a:lnTo>
                    <a:pt x="309" y="185"/>
                  </a:lnTo>
                  <a:lnTo>
                    <a:pt x="424" y="116"/>
                  </a:lnTo>
                  <a:lnTo>
                    <a:pt x="486" y="0"/>
                  </a:lnTo>
                  <a:lnTo>
                    <a:pt x="4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2" name="Freeform 552"/>
            <p:cNvSpPr>
              <a:spLocks/>
            </p:cNvSpPr>
            <p:nvPr/>
          </p:nvSpPr>
          <p:spPr bwMode="auto">
            <a:xfrm>
              <a:off x="2690" y="1744"/>
              <a:ext cx="45" cy="12"/>
            </a:xfrm>
            <a:custGeom>
              <a:avLst/>
              <a:gdLst>
                <a:gd name="T0" fmla="*/ 0 w 358"/>
                <a:gd name="T1" fmla="*/ 0 h 96"/>
                <a:gd name="T2" fmla="*/ 357 w 358"/>
                <a:gd name="T3" fmla="*/ 96 h 96"/>
                <a:gd name="T4" fmla="*/ 358 w 358"/>
                <a:gd name="T5" fmla="*/ 96 h 96"/>
              </a:gdLst>
              <a:ahLst/>
              <a:cxnLst>
                <a:cxn ang="0">
                  <a:pos x="T0" y="T1"/>
                </a:cxn>
                <a:cxn ang="0">
                  <a:pos x="T2" y="T3"/>
                </a:cxn>
                <a:cxn ang="0">
                  <a:pos x="T4" y="T5"/>
                </a:cxn>
              </a:cxnLst>
              <a:rect l="0" t="0" r="r" b="b"/>
              <a:pathLst>
                <a:path w="358" h="96">
                  <a:moveTo>
                    <a:pt x="0" y="0"/>
                  </a:moveTo>
                  <a:lnTo>
                    <a:pt x="357" y="96"/>
                  </a:lnTo>
                  <a:lnTo>
                    <a:pt x="358" y="9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3" name="Freeform 553"/>
            <p:cNvSpPr>
              <a:spLocks/>
            </p:cNvSpPr>
            <p:nvPr/>
          </p:nvSpPr>
          <p:spPr bwMode="auto">
            <a:xfrm>
              <a:off x="2653" y="1754"/>
              <a:ext cx="82" cy="22"/>
            </a:xfrm>
            <a:custGeom>
              <a:avLst/>
              <a:gdLst>
                <a:gd name="T0" fmla="*/ 0 w 657"/>
                <a:gd name="T1" fmla="*/ 0 h 175"/>
                <a:gd name="T2" fmla="*/ 656 w 657"/>
                <a:gd name="T3" fmla="*/ 175 h 175"/>
                <a:gd name="T4" fmla="*/ 657 w 657"/>
                <a:gd name="T5" fmla="*/ 175 h 175"/>
              </a:gdLst>
              <a:ahLst/>
              <a:cxnLst>
                <a:cxn ang="0">
                  <a:pos x="T0" y="T1"/>
                </a:cxn>
                <a:cxn ang="0">
                  <a:pos x="T2" y="T3"/>
                </a:cxn>
                <a:cxn ang="0">
                  <a:pos x="T4" y="T5"/>
                </a:cxn>
              </a:cxnLst>
              <a:rect l="0" t="0" r="r" b="b"/>
              <a:pathLst>
                <a:path w="657" h="175">
                  <a:moveTo>
                    <a:pt x="0" y="0"/>
                  </a:moveTo>
                  <a:lnTo>
                    <a:pt x="656" y="175"/>
                  </a:lnTo>
                  <a:lnTo>
                    <a:pt x="657" y="1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4" name="Freeform 554"/>
            <p:cNvSpPr>
              <a:spLocks/>
            </p:cNvSpPr>
            <p:nvPr/>
          </p:nvSpPr>
          <p:spPr bwMode="auto">
            <a:xfrm>
              <a:off x="2622" y="1767"/>
              <a:ext cx="113" cy="30"/>
            </a:xfrm>
            <a:custGeom>
              <a:avLst/>
              <a:gdLst>
                <a:gd name="T0" fmla="*/ 0 w 904"/>
                <a:gd name="T1" fmla="*/ 0 h 242"/>
                <a:gd name="T2" fmla="*/ 903 w 904"/>
                <a:gd name="T3" fmla="*/ 242 h 242"/>
                <a:gd name="T4" fmla="*/ 904 w 904"/>
                <a:gd name="T5" fmla="*/ 242 h 242"/>
              </a:gdLst>
              <a:ahLst/>
              <a:cxnLst>
                <a:cxn ang="0">
                  <a:pos x="T0" y="T1"/>
                </a:cxn>
                <a:cxn ang="0">
                  <a:pos x="T2" y="T3"/>
                </a:cxn>
                <a:cxn ang="0">
                  <a:pos x="T4" y="T5"/>
                </a:cxn>
              </a:cxnLst>
              <a:rect l="0" t="0" r="r" b="b"/>
              <a:pathLst>
                <a:path w="904" h="242">
                  <a:moveTo>
                    <a:pt x="0" y="0"/>
                  </a:moveTo>
                  <a:lnTo>
                    <a:pt x="903" y="242"/>
                  </a:lnTo>
                  <a:lnTo>
                    <a:pt x="904" y="24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5" name="Freeform 555"/>
            <p:cNvSpPr>
              <a:spLocks/>
            </p:cNvSpPr>
            <p:nvPr/>
          </p:nvSpPr>
          <p:spPr bwMode="auto">
            <a:xfrm>
              <a:off x="2595" y="1780"/>
              <a:ext cx="133" cy="36"/>
            </a:xfrm>
            <a:custGeom>
              <a:avLst/>
              <a:gdLst>
                <a:gd name="T0" fmla="*/ 0 w 1068"/>
                <a:gd name="T1" fmla="*/ 0 h 286"/>
                <a:gd name="T2" fmla="*/ 1067 w 1068"/>
                <a:gd name="T3" fmla="*/ 286 h 286"/>
                <a:gd name="T4" fmla="*/ 1068 w 1068"/>
                <a:gd name="T5" fmla="*/ 286 h 286"/>
              </a:gdLst>
              <a:ahLst/>
              <a:cxnLst>
                <a:cxn ang="0">
                  <a:pos x="T0" y="T1"/>
                </a:cxn>
                <a:cxn ang="0">
                  <a:pos x="T2" y="T3"/>
                </a:cxn>
                <a:cxn ang="0">
                  <a:pos x="T4" y="T5"/>
                </a:cxn>
              </a:cxnLst>
              <a:rect l="0" t="0" r="r" b="b"/>
              <a:pathLst>
                <a:path w="1068" h="286">
                  <a:moveTo>
                    <a:pt x="0" y="0"/>
                  </a:moveTo>
                  <a:lnTo>
                    <a:pt x="1067" y="286"/>
                  </a:lnTo>
                  <a:lnTo>
                    <a:pt x="1068" y="2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6" name="Freeform 556"/>
            <p:cNvSpPr>
              <a:spLocks/>
            </p:cNvSpPr>
            <p:nvPr/>
          </p:nvSpPr>
          <p:spPr bwMode="auto">
            <a:xfrm>
              <a:off x="2571" y="1795"/>
              <a:ext cx="116" cy="31"/>
            </a:xfrm>
            <a:custGeom>
              <a:avLst/>
              <a:gdLst>
                <a:gd name="T0" fmla="*/ 0 w 924"/>
                <a:gd name="T1" fmla="*/ 0 h 248"/>
                <a:gd name="T2" fmla="*/ 923 w 924"/>
                <a:gd name="T3" fmla="*/ 248 h 248"/>
                <a:gd name="T4" fmla="*/ 924 w 924"/>
                <a:gd name="T5" fmla="*/ 248 h 248"/>
              </a:gdLst>
              <a:ahLst/>
              <a:cxnLst>
                <a:cxn ang="0">
                  <a:pos x="T0" y="T1"/>
                </a:cxn>
                <a:cxn ang="0">
                  <a:pos x="T2" y="T3"/>
                </a:cxn>
                <a:cxn ang="0">
                  <a:pos x="T4" y="T5"/>
                </a:cxn>
              </a:cxnLst>
              <a:rect l="0" t="0" r="r" b="b"/>
              <a:pathLst>
                <a:path w="924" h="248">
                  <a:moveTo>
                    <a:pt x="0" y="0"/>
                  </a:moveTo>
                  <a:lnTo>
                    <a:pt x="923" y="248"/>
                  </a:lnTo>
                  <a:lnTo>
                    <a:pt x="924" y="24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7" name="Freeform 557"/>
            <p:cNvSpPr>
              <a:spLocks/>
            </p:cNvSpPr>
            <p:nvPr/>
          </p:nvSpPr>
          <p:spPr bwMode="auto">
            <a:xfrm>
              <a:off x="2550" y="1810"/>
              <a:ext cx="105" cy="28"/>
            </a:xfrm>
            <a:custGeom>
              <a:avLst/>
              <a:gdLst>
                <a:gd name="T0" fmla="*/ 0 w 837"/>
                <a:gd name="T1" fmla="*/ 0 h 225"/>
                <a:gd name="T2" fmla="*/ 836 w 837"/>
                <a:gd name="T3" fmla="*/ 225 h 225"/>
                <a:gd name="T4" fmla="*/ 837 w 837"/>
                <a:gd name="T5" fmla="*/ 225 h 225"/>
              </a:gdLst>
              <a:ahLst/>
              <a:cxnLst>
                <a:cxn ang="0">
                  <a:pos x="T0" y="T1"/>
                </a:cxn>
                <a:cxn ang="0">
                  <a:pos x="T2" y="T3"/>
                </a:cxn>
                <a:cxn ang="0">
                  <a:pos x="T4" y="T5"/>
                </a:cxn>
              </a:cxnLst>
              <a:rect l="0" t="0" r="r" b="b"/>
              <a:pathLst>
                <a:path w="837" h="225">
                  <a:moveTo>
                    <a:pt x="0" y="0"/>
                  </a:moveTo>
                  <a:lnTo>
                    <a:pt x="836" y="225"/>
                  </a:lnTo>
                  <a:lnTo>
                    <a:pt x="837" y="2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8" name="Freeform 558"/>
            <p:cNvSpPr>
              <a:spLocks/>
            </p:cNvSpPr>
            <p:nvPr/>
          </p:nvSpPr>
          <p:spPr bwMode="auto">
            <a:xfrm>
              <a:off x="2531" y="1825"/>
              <a:ext cx="97" cy="26"/>
            </a:xfrm>
            <a:custGeom>
              <a:avLst/>
              <a:gdLst>
                <a:gd name="T0" fmla="*/ 0 w 775"/>
                <a:gd name="T1" fmla="*/ 0 h 207"/>
                <a:gd name="T2" fmla="*/ 774 w 775"/>
                <a:gd name="T3" fmla="*/ 207 h 207"/>
                <a:gd name="T4" fmla="*/ 775 w 775"/>
                <a:gd name="T5" fmla="*/ 207 h 207"/>
              </a:gdLst>
              <a:ahLst/>
              <a:cxnLst>
                <a:cxn ang="0">
                  <a:pos x="T0" y="T1"/>
                </a:cxn>
                <a:cxn ang="0">
                  <a:pos x="T2" y="T3"/>
                </a:cxn>
                <a:cxn ang="0">
                  <a:pos x="T4" y="T5"/>
                </a:cxn>
              </a:cxnLst>
              <a:rect l="0" t="0" r="r" b="b"/>
              <a:pathLst>
                <a:path w="775" h="207">
                  <a:moveTo>
                    <a:pt x="0" y="0"/>
                  </a:moveTo>
                  <a:lnTo>
                    <a:pt x="774" y="207"/>
                  </a:lnTo>
                  <a:lnTo>
                    <a:pt x="775" y="20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59" name="Freeform 559"/>
            <p:cNvSpPr>
              <a:spLocks/>
            </p:cNvSpPr>
            <p:nvPr/>
          </p:nvSpPr>
          <p:spPr bwMode="auto">
            <a:xfrm>
              <a:off x="2514" y="1841"/>
              <a:ext cx="92" cy="25"/>
            </a:xfrm>
            <a:custGeom>
              <a:avLst/>
              <a:gdLst>
                <a:gd name="T0" fmla="*/ 0 w 732"/>
                <a:gd name="T1" fmla="*/ 0 h 195"/>
                <a:gd name="T2" fmla="*/ 731 w 732"/>
                <a:gd name="T3" fmla="*/ 195 h 195"/>
                <a:gd name="T4" fmla="*/ 732 w 732"/>
                <a:gd name="T5" fmla="*/ 195 h 195"/>
              </a:gdLst>
              <a:ahLst/>
              <a:cxnLst>
                <a:cxn ang="0">
                  <a:pos x="T0" y="T1"/>
                </a:cxn>
                <a:cxn ang="0">
                  <a:pos x="T2" y="T3"/>
                </a:cxn>
                <a:cxn ang="0">
                  <a:pos x="T4" y="T5"/>
                </a:cxn>
              </a:cxnLst>
              <a:rect l="0" t="0" r="r" b="b"/>
              <a:pathLst>
                <a:path w="732" h="195">
                  <a:moveTo>
                    <a:pt x="0" y="0"/>
                  </a:moveTo>
                  <a:lnTo>
                    <a:pt x="731" y="195"/>
                  </a:lnTo>
                  <a:lnTo>
                    <a:pt x="732" y="19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0" name="Freeform 560"/>
            <p:cNvSpPr>
              <a:spLocks/>
            </p:cNvSpPr>
            <p:nvPr/>
          </p:nvSpPr>
          <p:spPr bwMode="auto">
            <a:xfrm>
              <a:off x="2499" y="1858"/>
              <a:ext cx="87" cy="23"/>
            </a:xfrm>
            <a:custGeom>
              <a:avLst/>
              <a:gdLst>
                <a:gd name="T0" fmla="*/ 0 w 697"/>
                <a:gd name="T1" fmla="*/ 0 h 187"/>
                <a:gd name="T2" fmla="*/ 696 w 697"/>
                <a:gd name="T3" fmla="*/ 187 h 187"/>
                <a:gd name="T4" fmla="*/ 697 w 697"/>
                <a:gd name="T5" fmla="*/ 187 h 187"/>
              </a:gdLst>
              <a:ahLst/>
              <a:cxnLst>
                <a:cxn ang="0">
                  <a:pos x="T0" y="T1"/>
                </a:cxn>
                <a:cxn ang="0">
                  <a:pos x="T2" y="T3"/>
                </a:cxn>
                <a:cxn ang="0">
                  <a:pos x="T4" y="T5"/>
                </a:cxn>
              </a:cxnLst>
              <a:rect l="0" t="0" r="r" b="b"/>
              <a:pathLst>
                <a:path w="697" h="187">
                  <a:moveTo>
                    <a:pt x="0" y="0"/>
                  </a:moveTo>
                  <a:lnTo>
                    <a:pt x="696" y="187"/>
                  </a:lnTo>
                  <a:lnTo>
                    <a:pt x="697" y="18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1" name="Freeform 561"/>
            <p:cNvSpPr>
              <a:spLocks/>
            </p:cNvSpPr>
            <p:nvPr/>
          </p:nvSpPr>
          <p:spPr bwMode="auto">
            <a:xfrm>
              <a:off x="2485" y="1875"/>
              <a:ext cx="84" cy="22"/>
            </a:xfrm>
            <a:custGeom>
              <a:avLst/>
              <a:gdLst>
                <a:gd name="T0" fmla="*/ 0 w 672"/>
                <a:gd name="T1" fmla="*/ 0 h 180"/>
                <a:gd name="T2" fmla="*/ 671 w 672"/>
                <a:gd name="T3" fmla="*/ 180 h 180"/>
                <a:gd name="T4" fmla="*/ 672 w 672"/>
                <a:gd name="T5" fmla="*/ 180 h 180"/>
              </a:gdLst>
              <a:ahLst/>
              <a:cxnLst>
                <a:cxn ang="0">
                  <a:pos x="T0" y="T1"/>
                </a:cxn>
                <a:cxn ang="0">
                  <a:pos x="T2" y="T3"/>
                </a:cxn>
                <a:cxn ang="0">
                  <a:pos x="T4" y="T5"/>
                </a:cxn>
              </a:cxnLst>
              <a:rect l="0" t="0" r="r" b="b"/>
              <a:pathLst>
                <a:path w="672" h="180">
                  <a:moveTo>
                    <a:pt x="0" y="0"/>
                  </a:moveTo>
                  <a:lnTo>
                    <a:pt x="671" y="180"/>
                  </a:lnTo>
                  <a:lnTo>
                    <a:pt x="672" y="18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2" name="Freeform 562"/>
            <p:cNvSpPr>
              <a:spLocks/>
            </p:cNvSpPr>
            <p:nvPr/>
          </p:nvSpPr>
          <p:spPr bwMode="auto">
            <a:xfrm>
              <a:off x="2473" y="1892"/>
              <a:ext cx="81" cy="22"/>
            </a:xfrm>
            <a:custGeom>
              <a:avLst/>
              <a:gdLst>
                <a:gd name="T0" fmla="*/ 0 w 653"/>
                <a:gd name="T1" fmla="*/ 0 h 175"/>
                <a:gd name="T2" fmla="*/ 652 w 653"/>
                <a:gd name="T3" fmla="*/ 175 h 175"/>
                <a:gd name="T4" fmla="*/ 653 w 653"/>
                <a:gd name="T5" fmla="*/ 175 h 175"/>
              </a:gdLst>
              <a:ahLst/>
              <a:cxnLst>
                <a:cxn ang="0">
                  <a:pos x="T0" y="T1"/>
                </a:cxn>
                <a:cxn ang="0">
                  <a:pos x="T2" y="T3"/>
                </a:cxn>
                <a:cxn ang="0">
                  <a:pos x="T4" y="T5"/>
                </a:cxn>
              </a:cxnLst>
              <a:rect l="0" t="0" r="r" b="b"/>
              <a:pathLst>
                <a:path w="653" h="175">
                  <a:moveTo>
                    <a:pt x="0" y="0"/>
                  </a:moveTo>
                  <a:lnTo>
                    <a:pt x="652" y="175"/>
                  </a:lnTo>
                  <a:lnTo>
                    <a:pt x="653" y="1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3" name="Freeform 563"/>
            <p:cNvSpPr>
              <a:spLocks/>
            </p:cNvSpPr>
            <p:nvPr/>
          </p:nvSpPr>
          <p:spPr bwMode="auto">
            <a:xfrm>
              <a:off x="2461" y="1910"/>
              <a:ext cx="80" cy="21"/>
            </a:xfrm>
            <a:custGeom>
              <a:avLst/>
              <a:gdLst>
                <a:gd name="T0" fmla="*/ 0 w 637"/>
                <a:gd name="T1" fmla="*/ 0 h 170"/>
                <a:gd name="T2" fmla="*/ 636 w 637"/>
                <a:gd name="T3" fmla="*/ 170 h 170"/>
                <a:gd name="T4" fmla="*/ 637 w 637"/>
                <a:gd name="T5" fmla="*/ 170 h 170"/>
              </a:gdLst>
              <a:ahLst/>
              <a:cxnLst>
                <a:cxn ang="0">
                  <a:pos x="T0" y="T1"/>
                </a:cxn>
                <a:cxn ang="0">
                  <a:pos x="T2" y="T3"/>
                </a:cxn>
                <a:cxn ang="0">
                  <a:pos x="T4" y="T5"/>
                </a:cxn>
              </a:cxnLst>
              <a:rect l="0" t="0" r="r" b="b"/>
              <a:pathLst>
                <a:path w="637" h="170">
                  <a:moveTo>
                    <a:pt x="0" y="0"/>
                  </a:moveTo>
                  <a:lnTo>
                    <a:pt x="636" y="170"/>
                  </a:lnTo>
                  <a:lnTo>
                    <a:pt x="637" y="17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4" name="Freeform 564"/>
            <p:cNvSpPr>
              <a:spLocks/>
            </p:cNvSpPr>
            <p:nvPr/>
          </p:nvSpPr>
          <p:spPr bwMode="auto">
            <a:xfrm>
              <a:off x="2451" y="1928"/>
              <a:ext cx="78" cy="21"/>
            </a:xfrm>
            <a:custGeom>
              <a:avLst/>
              <a:gdLst>
                <a:gd name="T0" fmla="*/ 0 w 624"/>
                <a:gd name="T1" fmla="*/ 0 h 167"/>
                <a:gd name="T2" fmla="*/ 623 w 624"/>
                <a:gd name="T3" fmla="*/ 167 h 167"/>
                <a:gd name="T4" fmla="*/ 624 w 624"/>
                <a:gd name="T5" fmla="*/ 167 h 167"/>
              </a:gdLst>
              <a:ahLst/>
              <a:cxnLst>
                <a:cxn ang="0">
                  <a:pos x="T0" y="T1"/>
                </a:cxn>
                <a:cxn ang="0">
                  <a:pos x="T2" y="T3"/>
                </a:cxn>
                <a:cxn ang="0">
                  <a:pos x="T4" y="T5"/>
                </a:cxn>
              </a:cxnLst>
              <a:rect l="0" t="0" r="r" b="b"/>
              <a:pathLst>
                <a:path w="624" h="167">
                  <a:moveTo>
                    <a:pt x="0" y="0"/>
                  </a:moveTo>
                  <a:lnTo>
                    <a:pt x="623" y="167"/>
                  </a:lnTo>
                  <a:lnTo>
                    <a:pt x="624" y="16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5" name="Freeform 565"/>
            <p:cNvSpPr>
              <a:spLocks/>
            </p:cNvSpPr>
            <p:nvPr/>
          </p:nvSpPr>
          <p:spPr bwMode="auto">
            <a:xfrm>
              <a:off x="2442" y="1946"/>
              <a:ext cx="77" cy="21"/>
            </a:xfrm>
            <a:custGeom>
              <a:avLst/>
              <a:gdLst>
                <a:gd name="T0" fmla="*/ 0 w 617"/>
                <a:gd name="T1" fmla="*/ 0 h 165"/>
                <a:gd name="T2" fmla="*/ 616 w 617"/>
                <a:gd name="T3" fmla="*/ 165 h 165"/>
                <a:gd name="T4" fmla="*/ 617 w 617"/>
                <a:gd name="T5" fmla="*/ 165 h 165"/>
              </a:gdLst>
              <a:ahLst/>
              <a:cxnLst>
                <a:cxn ang="0">
                  <a:pos x="T0" y="T1"/>
                </a:cxn>
                <a:cxn ang="0">
                  <a:pos x="T2" y="T3"/>
                </a:cxn>
                <a:cxn ang="0">
                  <a:pos x="T4" y="T5"/>
                </a:cxn>
              </a:cxnLst>
              <a:rect l="0" t="0" r="r" b="b"/>
              <a:pathLst>
                <a:path w="617" h="165">
                  <a:moveTo>
                    <a:pt x="0" y="0"/>
                  </a:moveTo>
                  <a:lnTo>
                    <a:pt x="616" y="165"/>
                  </a:lnTo>
                  <a:lnTo>
                    <a:pt x="617" y="1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6" name="Freeform 566"/>
            <p:cNvSpPr>
              <a:spLocks/>
            </p:cNvSpPr>
            <p:nvPr/>
          </p:nvSpPr>
          <p:spPr bwMode="auto">
            <a:xfrm>
              <a:off x="2435" y="1965"/>
              <a:ext cx="76" cy="20"/>
            </a:xfrm>
            <a:custGeom>
              <a:avLst/>
              <a:gdLst>
                <a:gd name="T0" fmla="*/ 0 w 610"/>
                <a:gd name="T1" fmla="*/ 0 h 162"/>
                <a:gd name="T2" fmla="*/ 609 w 610"/>
                <a:gd name="T3" fmla="*/ 162 h 162"/>
                <a:gd name="T4" fmla="*/ 610 w 610"/>
                <a:gd name="T5" fmla="*/ 162 h 162"/>
              </a:gdLst>
              <a:ahLst/>
              <a:cxnLst>
                <a:cxn ang="0">
                  <a:pos x="T0" y="T1"/>
                </a:cxn>
                <a:cxn ang="0">
                  <a:pos x="T2" y="T3"/>
                </a:cxn>
                <a:cxn ang="0">
                  <a:pos x="T4" y="T5"/>
                </a:cxn>
              </a:cxnLst>
              <a:rect l="0" t="0" r="r" b="b"/>
              <a:pathLst>
                <a:path w="610" h="162">
                  <a:moveTo>
                    <a:pt x="0" y="0"/>
                  </a:moveTo>
                  <a:lnTo>
                    <a:pt x="609" y="162"/>
                  </a:lnTo>
                  <a:lnTo>
                    <a:pt x="610" y="16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7" name="Freeform 567"/>
            <p:cNvSpPr>
              <a:spLocks/>
            </p:cNvSpPr>
            <p:nvPr/>
          </p:nvSpPr>
          <p:spPr bwMode="auto">
            <a:xfrm>
              <a:off x="2428" y="1984"/>
              <a:ext cx="76" cy="20"/>
            </a:xfrm>
            <a:custGeom>
              <a:avLst/>
              <a:gdLst>
                <a:gd name="T0" fmla="*/ 0 w 606"/>
                <a:gd name="T1" fmla="*/ 0 h 163"/>
                <a:gd name="T2" fmla="*/ 605 w 606"/>
                <a:gd name="T3" fmla="*/ 163 h 163"/>
                <a:gd name="T4" fmla="*/ 606 w 606"/>
                <a:gd name="T5" fmla="*/ 163 h 163"/>
              </a:gdLst>
              <a:ahLst/>
              <a:cxnLst>
                <a:cxn ang="0">
                  <a:pos x="T0" y="T1"/>
                </a:cxn>
                <a:cxn ang="0">
                  <a:pos x="T2" y="T3"/>
                </a:cxn>
                <a:cxn ang="0">
                  <a:pos x="T4" y="T5"/>
                </a:cxn>
              </a:cxnLst>
              <a:rect l="0" t="0" r="r" b="b"/>
              <a:pathLst>
                <a:path w="606" h="163">
                  <a:moveTo>
                    <a:pt x="0" y="0"/>
                  </a:moveTo>
                  <a:lnTo>
                    <a:pt x="605" y="163"/>
                  </a:lnTo>
                  <a:lnTo>
                    <a:pt x="606" y="1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8" name="Freeform 568"/>
            <p:cNvSpPr>
              <a:spLocks/>
            </p:cNvSpPr>
            <p:nvPr/>
          </p:nvSpPr>
          <p:spPr bwMode="auto">
            <a:xfrm>
              <a:off x="2422" y="2003"/>
              <a:ext cx="76" cy="20"/>
            </a:xfrm>
            <a:custGeom>
              <a:avLst/>
              <a:gdLst>
                <a:gd name="T0" fmla="*/ 0 w 604"/>
                <a:gd name="T1" fmla="*/ 0 h 162"/>
                <a:gd name="T2" fmla="*/ 603 w 604"/>
                <a:gd name="T3" fmla="*/ 162 h 162"/>
                <a:gd name="T4" fmla="*/ 604 w 604"/>
                <a:gd name="T5" fmla="*/ 162 h 162"/>
              </a:gdLst>
              <a:ahLst/>
              <a:cxnLst>
                <a:cxn ang="0">
                  <a:pos x="T0" y="T1"/>
                </a:cxn>
                <a:cxn ang="0">
                  <a:pos x="T2" y="T3"/>
                </a:cxn>
                <a:cxn ang="0">
                  <a:pos x="T4" y="T5"/>
                </a:cxn>
              </a:cxnLst>
              <a:rect l="0" t="0" r="r" b="b"/>
              <a:pathLst>
                <a:path w="604" h="162">
                  <a:moveTo>
                    <a:pt x="0" y="0"/>
                  </a:moveTo>
                  <a:lnTo>
                    <a:pt x="603" y="162"/>
                  </a:lnTo>
                  <a:lnTo>
                    <a:pt x="604" y="16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69" name="Freeform 569"/>
            <p:cNvSpPr>
              <a:spLocks/>
            </p:cNvSpPr>
            <p:nvPr/>
          </p:nvSpPr>
          <p:spPr bwMode="auto">
            <a:xfrm>
              <a:off x="2418" y="2022"/>
              <a:ext cx="76" cy="20"/>
            </a:xfrm>
            <a:custGeom>
              <a:avLst/>
              <a:gdLst>
                <a:gd name="T0" fmla="*/ 0 w 606"/>
                <a:gd name="T1" fmla="*/ 0 h 163"/>
                <a:gd name="T2" fmla="*/ 605 w 606"/>
                <a:gd name="T3" fmla="*/ 163 h 163"/>
                <a:gd name="T4" fmla="*/ 606 w 606"/>
                <a:gd name="T5" fmla="*/ 163 h 163"/>
              </a:gdLst>
              <a:ahLst/>
              <a:cxnLst>
                <a:cxn ang="0">
                  <a:pos x="T0" y="T1"/>
                </a:cxn>
                <a:cxn ang="0">
                  <a:pos x="T2" y="T3"/>
                </a:cxn>
                <a:cxn ang="0">
                  <a:pos x="T4" y="T5"/>
                </a:cxn>
              </a:cxnLst>
              <a:rect l="0" t="0" r="r" b="b"/>
              <a:pathLst>
                <a:path w="606" h="163">
                  <a:moveTo>
                    <a:pt x="0" y="0"/>
                  </a:moveTo>
                  <a:lnTo>
                    <a:pt x="605" y="163"/>
                  </a:lnTo>
                  <a:lnTo>
                    <a:pt x="606" y="1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0" name="Freeform 570"/>
            <p:cNvSpPr>
              <a:spLocks/>
            </p:cNvSpPr>
            <p:nvPr/>
          </p:nvSpPr>
          <p:spPr bwMode="auto">
            <a:xfrm>
              <a:off x="2414" y="2042"/>
              <a:ext cx="77" cy="20"/>
            </a:xfrm>
            <a:custGeom>
              <a:avLst/>
              <a:gdLst>
                <a:gd name="T0" fmla="*/ 0 w 609"/>
                <a:gd name="T1" fmla="*/ 0 h 164"/>
                <a:gd name="T2" fmla="*/ 608 w 609"/>
                <a:gd name="T3" fmla="*/ 164 h 164"/>
                <a:gd name="T4" fmla="*/ 609 w 609"/>
                <a:gd name="T5" fmla="*/ 164 h 164"/>
              </a:gdLst>
              <a:ahLst/>
              <a:cxnLst>
                <a:cxn ang="0">
                  <a:pos x="T0" y="T1"/>
                </a:cxn>
                <a:cxn ang="0">
                  <a:pos x="T2" y="T3"/>
                </a:cxn>
                <a:cxn ang="0">
                  <a:pos x="T4" y="T5"/>
                </a:cxn>
              </a:cxnLst>
              <a:rect l="0" t="0" r="r" b="b"/>
              <a:pathLst>
                <a:path w="609" h="164">
                  <a:moveTo>
                    <a:pt x="0" y="0"/>
                  </a:moveTo>
                  <a:lnTo>
                    <a:pt x="608" y="164"/>
                  </a:lnTo>
                  <a:lnTo>
                    <a:pt x="609" y="16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1" name="Freeform 571"/>
            <p:cNvSpPr>
              <a:spLocks/>
            </p:cNvSpPr>
            <p:nvPr/>
          </p:nvSpPr>
          <p:spPr bwMode="auto">
            <a:xfrm>
              <a:off x="2412" y="2062"/>
              <a:ext cx="77" cy="21"/>
            </a:xfrm>
            <a:custGeom>
              <a:avLst/>
              <a:gdLst>
                <a:gd name="T0" fmla="*/ 0 w 616"/>
                <a:gd name="T1" fmla="*/ 0 h 164"/>
                <a:gd name="T2" fmla="*/ 615 w 616"/>
                <a:gd name="T3" fmla="*/ 164 h 164"/>
                <a:gd name="T4" fmla="*/ 616 w 616"/>
                <a:gd name="T5" fmla="*/ 164 h 164"/>
              </a:gdLst>
              <a:ahLst/>
              <a:cxnLst>
                <a:cxn ang="0">
                  <a:pos x="T0" y="T1"/>
                </a:cxn>
                <a:cxn ang="0">
                  <a:pos x="T2" y="T3"/>
                </a:cxn>
                <a:cxn ang="0">
                  <a:pos x="T4" y="T5"/>
                </a:cxn>
              </a:cxnLst>
              <a:rect l="0" t="0" r="r" b="b"/>
              <a:pathLst>
                <a:path w="616" h="164">
                  <a:moveTo>
                    <a:pt x="0" y="0"/>
                  </a:moveTo>
                  <a:lnTo>
                    <a:pt x="615" y="164"/>
                  </a:lnTo>
                  <a:lnTo>
                    <a:pt x="616" y="16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2" name="Freeform 572"/>
            <p:cNvSpPr>
              <a:spLocks/>
            </p:cNvSpPr>
            <p:nvPr/>
          </p:nvSpPr>
          <p:spPr bwMode="auto">
            <a:xfrm>
              <a:off x="2411" y="2082"/>
              <a:ext cx="78" cy="21"/>
            </a:xfrm>
            <a:custGeom>
              <a:avLst/>
              <a:gdLst>
                <a:gd name="T0" fmla="*/ 0 w 625"/>
                <a:gd name="T1" fmla="*/ 0 h 168"/>
                <a:gd name="T2" fmla="*/ 370 w 625"/>
                <a:gd name="T3" fmla="*/ 99 h 168"/>
                <a:gd name="T4" fmla="*/ 624 w 625"/>
                <a:gd name="T5" fmla="*/ 168 h 168"/>
                <a:gd name="T6" fmla="*/ 625 w 625"/>
                <a:gd name="T7" fmla="*/ 168 h 168"/>
              </a:gdLst>
              <a:ahLst/>
              <a:cxnLst>
                <a:cxn ang="0">
                  <a:pos x="T0" y="T1"/>
                </a:cxn>
                <a:cxn ang="0">
                  <a:pos x="T2" y="T3"/>
                </a:cxn>
                <a:cxn ang="0">
                  <a:pos x="T4" y="T5"/>
                </a:cxn>
                <a:cxn ang="0">
                  <a:pos x="T6" y="T7"/>
                </a:cxn>
              </a:cxnLst>
              <a:rect l="0" t="0" r="r" b="b"/>
              <a:pathLst>
                <a:path w="625" h="168">
                  <a:moveTo>
                    <a:pt x="0" y="0"/>
                  </a:moveTo>
                  <a:lnTo>
                    <a:pt x="370" y="99"/>
                  </a:lnTo>
                  <a:lnTo>
                    <a:pt x="624" y="168"/>
                  </a:lnTo>
                  <a:lnTo>
                    <a:pt x="625" y="16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3" name="Freeform 573"/>
            <p:cNvSpPr>
              <a:spLocks/>
            </p:cNvSpPr>
            <p:nvPr/>
          </p:nvSpPr>
          <p:spPr bwMode="auto">
            <a:xfrm>
              <a:off x="2411" y="2103"/>
              <a:ext cx="79" cy="21"/>
            </a:xfrm>
            <a:custGeom>
              <a:avLst/>
              <a:gdLst>
                <a:gd name="T0" fmla="*/ 0 w 638"/>
                <a:gd name="T1" fmla="*/ 0 h 171"/>
                <a:gd name="T2" fmla="*/ 637 w 638"/>
                <a:gd name="T3" fmla="*/ 171 h 171"/>
                <a:gd name="T4" fmla="*/ 638 w 638"/>
                <a:gd name="T5" fmla="*/ 171 h 171"/>
              </a:gdLst>
              <a:ahLst/>
              <a:cxnLst>
                <a:cxn ang="0">
                  <a:pos x="T0" y="T1"/>
                </a:cxn>
                <a:cxn ang="0">
                  <a:pos x="T2" y="T3"/>
                </a:cxn>
                <a:cxn ang="0">
                  <a:pos x="T4" y="T5"/>
                </a:cxn>
              </a:cxnLst>
              <a:rect l="0" t="0" r="r" b="b"/>
              <a:pathLst>
                <a:path w="638" h="171">
                  <a:moveTo>
                    <a:pt x="0" y="0"/>
                  </a:moveTo>
                  <a:lnTo>
                    <a:pt x="637" y="171"/>
                  </a:lnTo>
                  <a:lnTo>
                    <a:pt x="638" y="17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4" name="Freeform 574"/>
            <p:cNvSpPr>
              <a:spLocks/>
            </p:cNvSpPr>
            <p:nvPr/>
          </p:nvSpPr>
          <p:spPr bwMode="auto">
            <a:xfrm>
              <a:off x="2412" y="2124"/>
              <a:ext cx="81" cy="22"/>
            </a:xfrm>
            <a:custGeom>
              <a:avLst/>
              <a:gdLst>
                <a:gd name="T0" fmla="*/ 0 w 654"/>
                <a:gd name="T1" fmla="*/ 0 h 176"/>
                <a:gd name="T2" fmla="*/ 653 w 654"/>
                <a:gd name="T3" fmla="*/ 176 h 176"/>
                <a:gd name="T4" fmla="*/ 654 w 654"/>
                <a:gd name="T5" fmla="*/ 176 h 176"/>
              </a:gdLst>
              <a:ahLst/>
              <a:cxnLst>
                <a:cxn ang="0">
                  <a:pos x="T0" y="T1"/>
                </a:cxn>
                <a:cxn ang="0">
                  <a:pos x="T2" y="T3"/>
                </a:cxn>
                <a:cxn ang="0">
                  <a:pos x="T4" y="T5"/>
                </a:cxn>
              </a:cxnLst>
              <a:rect l="0" t="0" r="r" b="b"/>
              <a:pathLst>
                <a:path w="654" h="176">
                  <a:moveTo>
                    <a:pt x="0" y="0"/>
                  </a:moveTo>
                  <a:lnTo>
                    <a:pt x="653" y="176"/>
                  </a:lnTo>
                  <a:lnTo>
                    <a:pt x="654" y="1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5" name="Freeform 575"/>
            <p:cNvSpPr>
              <a:spLocks/>
            </p:cNvSpPr>
            <p:nvPr/>
          </p:nvSpPr>
          <p:spPr bwMode="auto">
            <a:xfrm>
              <a:off x="2414" y="2145"/>
              <a:ext cx="84" cy="23"/>
            </a:xfrm>
            <a:custGeom>
              <a:avLst/>
              <a:gdLst>
                <a:gd name="T0" fmla="*/ 0 w 676"/>
                <a:gd name="T1" fmla="*/ 0 h 181"/>
                <a:gd name="T2" fmla="*/ 674 w 676"/>
                <a:gd name="T3" fmla="*/ 181 h 181"/>
                <a:gd name="T4" fmla="*/ 676 w 676"/>
                <a:gd name="T5" fmla="*/ 181 h 181"/>
              </a:gdLst>
              <a:ahLst/>
              <a:cxnLst>
                <a:cxn ang="0">
                  <a:pos x="T0" y="T1"/>
                </a:cxn>
                <a:cxn ang="0">
                  <a:pos x="T2" y="T3"/>
                </a:cxn>
                <a:cxn ang="0">
                  <a:pos x="T4" y="T5"/>
                </a:cxn>
              </a:cxnLst>
              <a:rect l="0" t="0" r="r" b="b"/>
              <a:pathLst>
                <a:path w="676" h="181">
                  <a:moveTo>
                    <a:pt x="0" y="0"/>
                  </a:moveTo>
                  <a:lnTo>
                    <a:pt x="674" y="181"/>
                  </a:lnTo>
                  <a:lnTo>
                    <a:pt x="676" y="18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6" name="Freeform 576"/>
            <p:cNvSpPr>
              <a:spLocks/>
            </p:cNvSpPr>
            <p:nvPr/>
          </p:nvSpPr>
          <p:spPr bwMode="auto">
            <a:xfrm>
              <a:off x="2418" y="2167"/>
              <a:ext cx="87" cy="23"/>
            </a:xfrm>
            <a:custGeom>
              <a:avLst/>
              <a:gdLst>
                <a:gd name="T0" fmla="*/ 0 w 701"/>
                <a:gd name="T1" fmla="*/ 0 h 188"/>
                <a:gd name="T2" fmla="*/ 700 w 701"/>
                <a:gd name="T3" fmla="*/ 188 h 188"/>
                <a:gd name="T4" fmla="*/ 701 w 701"/>
                <a:gd name="T5" fmla="*/ 188 h 188"/>
              </a:gdLst>
              <a:ahLst/>
              <a:cxnLst>
                <a:cxn ang="0">
                  <a:pos x="T0" y="T1"/>
                </a:cxn>
                <a:cxn ang="0">
                  <a:pos x="T2" y="T3"/>
                </a:cxn>
                <a:cxn ang="0">
                  <a:pos x="T4" y="T5"/>
                </a:cxn>
              </a:cxnLst>
              <a:rect l="0" t="0" r="r" b="b"/>
              <a:pathLst>
                <a:path w="701" h="188">
                  <a:moveTo>
                    <a:pt x="0" y="0"/>
                  </a:moveTo>
                  <a:lnTo>
                    <a:pt x="700" y="188"/>
                  </a:lnTo>
                  <a:lnTo>
                    <a:pt x="701" y="18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7" name="Freeform 577"/>
            <p:cNvSpPr>
              <a:spLocks/>
            </p:cNvSpPr>
            <p:nvPr/>
          </p:nvSpPr>
          <p:spPr bwMode="auto">
            <a:xfrm>
              <a:off x="2423" y="2189"/>
              <a:ext cx="92" cy="25"/>
            </a:xfrm>
            <a:custGeom>
              <a:avLst/>
              <a:gdLst>
                <a:gd name="T0" fmla="*/ 0 w 737"/>
                <a:gd name="T1" fmla="*/ 0 h 198"/>
                <a:gd name="T2" fmla="*/ 736 w 737"/>
                <a:gd name="T3" fmla="*/ 198 h 198"/>
                <a:gd name="T4" fmla="*/ 737 w 737"/>
                <a:gd name="T5" fmla="*/ 198 h 198"/>
              </a:gdLst>
              <a:ahLst/>
              <a:cxnLst>
                <a:cxn ang="0">
                  <a:pos x="T0" y="T1"/>
                </a:cxn>
                <a:cxn ang="0">
                  <a:pos x="T2" y="T3"/>
                </a:cxn>
                <a:cxn ang="0">
                  <a:pos x="T4" y="T5"/>
                </a:cxn>
              </a:cxnLst>
              <a:rect l="0" t="0" r="r" b="b"/>
              <a:pathLst>
                <a:path w="737" h="198">
                  <a:moveTo>
                    <a:pt x="0" y="0"/>
                  </a:moveTo>
                  <a:lnTo>
                    <a:pt x="736" y="198"/>
                  </a:lnTo>
                  <a:lnTo>
                    <a:pt x="737" y="19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8" name="Freeform 578"/>
            <p:cNvSpPr>
              <a:spLocks/>
            </p:cNvSpPr>
            <p:nvPr/>
          </p:nvSpPr>
          <p:spPr bwMode="auto">
            <a:xfrm>
              <a:off x="2430" y="2211"/>
              <a:ext cx="98" cy="27"/>
            </a:xfrm>
            <a:custGeom>
              <a:avLst/>
              <a:gdLst>
                <a:gd name="T0" fmla="*/ 0 w 782"/>
                <a:gd name="T1" fmla="*/ 0 h 210"/>
                <a:gd name="T2" fmla="*/ 781 w 782"/>
                <a:gd name="T3" fmla="*/ 210 h 210"/>
                <a:gd name="T4" fmla="*/ 782 w 782"/>
                <a:gd name="T5" fmla="*/ 210 h 210"/>
              </a:gdLst>
              <a:ahLst/>
              <a:cxnLst>
                <a:cxn ang="0">
                  <a:pos x="T0" y="T1"/>
                </a:cxn>
                <a:cxn ang="0">
                  <a:pos x="T2" y="T3"/>
                </a:cxn>
                <a:cxn ang="0">
                  <a:pos x="T4" y="T5"/>
                </a:cxn>
              </a:cxnLst>
              <a:rect l="0" t="0" r="r" b="b"/>
              <a:pathLst>
                <a:path w="782" h="210">
                  <a:moveTo>
                    <a:pt x="0" y="0"/>
                  </a:moveTo>
                  <a:lnTo>
                    <a:pt x="781" y="210"/>
                  </a:lnTo>
                  <a:lnTo>
                    <a:pt x="782" y="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79" name="Freeform 579"/>
            <p:cNvSpPr>
              <a:spLocks/>
            </p:cNvSpPr>
            <p:nvPr/>
          </p:nvSpPr>
          <p:spPr bwMode="auto">
            <a:xfrm>
              <a:off x="2439" y="2234"/>
              <a:ext cx="105" cy="29"/>
            </a:xfrm>
            <a:custGeom>
              <a:avLst/>
              <a:gdLst>
                <a:gd name="T0" fmla="*/ 0 w 845"/>
                <a:gd name="T1" fmla="*/ 0 h 227"/>
                <a:gd name="T2" fmla="*/ 844 w 845"/>
                <a:gd name="T3" fmla="*/ 227 h 227"/>
                <a:gd name="T4" fmla="*/ 845 w 845"/>
                <a:gd name="T5" fmla="*/ 227 h 227"/>
              </a:gdLst>
              <a:ahLst/>
              <a:cxnLst>
                <a:cxn ang="0">
                  <a:pos x="T0" y="T1"/>
                </a:cxn>
                <a:cxn ang="0">
                  <a:pos x="T2" y="T3"/>
                </a:cxn>
                <a:cxn ang="0">
                  <a:pos x="T4" y="T5"/>
                </a:cxn>
              </a:cxnLst>
              <a:rect l="0" t="0" r="r" b="b"/>
              <a:pathLst>
                <a:path w="845" h="227">
                  <a:moveTo>
                    <a:pt x="0" y="0"/>
                  </a:moveTo>
                  <a:lnTo>
                    <a:pt x="844" y="227"/>
                  </a:lnTo>
                  <a:lnTo>
                    <a:pt x="845" y="22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0" name="Freeform 580"/>
            <p:cNvSpPr>
              <a:spLocks/>
            </p:cNvSpPr>
            <p:nvPr/>
          </p:nvSpPr>
          <p:spPr bwMode="auto">
            <a:xfrm>
              <a:off x="2450" y="2258"/>
              <a:ext cx="117" cy="32"/>
            </a:xfrm>
            <a:custGeom>
              <a:avLst/>
              <a:gdLst>
                <a:gd name="T0" fmla="*/ 0 w 938"/>
                <a:gd name="T1" fmla="*/ 0 h 252"/>
                <a:gd name="T2" fmla="*/ 937 w 938"/>
                <a:gd name="T3" fmla="*/ 252 h 252"/>
                <a:gd name="T4" fmla="*/ 938 w 938"/>
                <a:gd name="T5" fmla="*/ 252 h 252"/>
              </a:gdLst>
              <a:ahLst/>
              <a:cxnLst>
                <a:cxn ang="0">
                  <a:pos x="T0" y="T1"/>
                </a:cxn>
                <a:cxn ang="0">
                  <a:pos x="T2" y="T3"/>
                </a:cxn>
                <a:cxn ang="0">
                  <a:pos x="T4" y="T5"/>
                </a:cxn>
              </a:cxnLst>
              <a:rect l="0" t="0" r="r" b="b"/>
              <a:pathLst>
                <a:path w="938" h="252">
                  <a:moveTo>
                    <a:pt x="0" y="0"/>
                  </a:moveTo>
                  <a:lnTo>
                    <a:pt x="937" y="252"/>
                  </a:lnTo>
                  <a:lnTo>
                    <a:pt x="938" y="25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1" name="Freeform 581"/>
            <p:cNvSpPr>
              <a:spLocks/>
            </p:cNvSpPr>
            <p:nvPr/>
          </p:nvSpPr>
          <p:spPr bwMode="auto">
            <a:xfrm>
              <a:off x="2463" y="2282"/>
              <a:ext cx="137" cy="37"/>
            </a:xfrm>
            <a:custGeom>
              <a:avLst/>
              <a:gdLst>
                <a:gd name="T0" fmla="*/ 0 w 1094"/>
                <a:gd name="T1" fmla="*/ 0 h 292"/>
                <a:gd name="T2" fmla="*/ 1093 w 1094"/>
                <a:gd name="T3" fmla="*/ 292 h 292"/>
                <a:gd name="T4" fmla="*/ 1094 w 1094"/>
                <a:gd name="T5" fmla="*/ 292 h 292"/>
              </a:gdLst>
              <a:ahLst/>
              <a:cxnLst>
                <a:cxn ang="0">
                  <a:pos x="T0" y="T1"/>
                </a:cxn>
                <a:cxn ang="0">
                  <a:pos x="T2" y="T3"/>
                </a:cxn>
                <a:cxn ang="0">
                  <a:pos x="T4" y="T5"/>
                </a:cxn>
              </a:cxnLst>
              <a:rect l="0" t="0" r="r" b="b"/>
              <a:pathLst>
                <a:path w="1094" h="292">
                  <a:moveTo>
                    <a:pt x="0" y="0"/>
                  </a:moveTo>
                  <a:lnTo>
                    <a:pt x="1093" y="292"/>
                  </a:lnTo>
                  <a:lnTo>
                    <a:pt x="1094" y="29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2" name="Freeform 582"/>
            <p:cNvSpPr>
              <a:spLocks/>
            </p:cNvSpPr>
            <p:nvPr/>
          </p:nvSpPr>
          <p:spPr bwMode="auto">
            <a:xfrm>
              <a:off x="2480" y="2308"/>
              <a:ext cx="196" cy="52"/>
            </a:xfrm>
            <a:custGeom>
              <a:avLst/>
              <a:gdLst>
                <a:gd name="T0" fmla="*/ 0 w 1565"/>
                <a:gd name="T1" fmla="*/ 0 h 420"/>
                <a:gd name="T2" fmla="*/ 1564 w 1565"/>
                <a:gd name="T3" fmla="*/ 420 h 420"/>
                <a:gd name="T4" fmla="*/ 1565 w 1565"/>
                <a:gd name="T5" fmla="*/ 420 h 420"/>
              </a:gdLst>
              <a:ahLst/>
              <a:cxnLst>
                <a:cxn ang="0">
                  <a:pos x="T0" y="T1"/>
                </a:cxn>
                <a:cxn ang="0">
                  <a:pos x="T2" y="T3"/>
                </a:cxn>
                <a:cxn ang="0">
                  <a:pos x="T4" y="T5"/>
                </a:cxn>
              </a:cxnLst>
              <a:rect l="0" t="0" r="r" b="b"/>
              <a:pathLst>
                <a:path w="1565" h="420">
                  <a:moveTo>
                    <a:pt x="0" y="0"/>
                  </a:moveTo>
                  <a:lnTo>
                    <a:pt x="1564" y="420"/>
                  </a:lnTo>
                  <a:lnTo>
                    <a:pt x="1565" y="42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3" name="Freeform 583"/>
            <p:cNvSpPr>
              <a:spLocks/>
            </p:cNvSpPr>
            <p:nvPr/>
          </p:nvSpPr>
          <p:spPr bwMode="auto">
            <a:xfrm>
              <a:off x="2719" y="2372"/>
              <a:ext cx="51" cy="13"/>
            </a:xfrm>
            <a:custGeom>
              <a:avLst/>
              <a:gdLst>
                <a:gd name="T0" fmla="*/ 0 w 408"/>
                <a:gd name="T1" fmla="*/ 0 h 109"/>
                <a:gd name="T2" fmla="*/ 407 w 408"/>
                <a:gd name="T3" fmla="*/ 109 h 109"/>
                <a:gd name="T4" fmla="*/ 408 w 408"/>
                <a:gd name="T5" fmla="*/ 109 h 109"/>
              </a:gdLst>
              <a:ahLst/>
              <a:cxnLst>
                <a:cxn ang="0">
                  <a:pos x="T0" y="T1"/>
                </a:cxn>
                <a:cxn ang="0">
                  <a:pos x="T2" y="T3"/>
                </a:cxn>
                <a:cxn ang="0">
                  <a:pos x="T4" y="T5"/>
                </a:cxn>
              </a:cxnLst>
              <a:rect l="0" t="0" r="r" b="b"/>
              <a:pathLst>
                <a:path w="408" h="109">
                  <a:moveTo>
                    <a:pt x="0" y="0"/>
                  </a:moveTo>
                  <a:lnTo>
                    <a:pt x="407" y="109"/>
                  </a:lnTo>
                  <a:lnTo>
                    <a:pt x="408" y="10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4" name="Freeform 584"/>
            <p:cNvSpPr>
              <a:spLocks/>
            </p:cNvSpPr>
            <p:nvPr/>
          </p:nvSpPr>
          <p:spPr bwMode="auto">
            <a:xfrm>
              <a:off x="2501" y="2334"/>
              <a:ext cx="269" cy="72"/>
            </a:xfrm>
            <a:custGeom>
              <a:avLst/>
              <a:gdLst>
                <a:gd name="T0" fmla="*/ 0 w 2150"/>
                <a:gd name="T1" fmla="*/ 0 h 576"/>
                <a:gd name="T2" fmla="*/ 2149 w 2150"/>
                <a:gd name="T3" fmla="*/ 576 h 576"/>
                <a:gd name="T4" fmla="*/ 2150 w 2150"/>
                <a:gd name="T5" fmla="*/ 576 h 576"/>
              </a:gdLst>
              <a:ahLst/>
              <a:cxnLst>
                <a:cxn ang="0">
                  <a:pos x="T0" y="T1"/>
                </a:cxn>
                <a:cxn ang="0">
                  <a:pos x="T2" y="T3"/>
                </a:cxn>
                <a:cxn ang="0">
                  <a:pos x="T4" y="T5"/>
                </a:cxn>
              </a:cxnLst>
              <a:rect l="0" t="0" r="r" b="b"/>
              <a:pathLst>
                <a:path w="2150" h="576">
                  <a:moveTo>
                    <a:pt x="0" y="0"/>
                  </a:moveTo>
                  <a:lnTo>
                    <a:pt x="2149" y="576"/>
                  </a:lnTo>
                  <a:lnTo>
                    <a:pt x="2150" y="5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5" name="Freeform 585"/>
            <p:cNvSpPr>
              <a:spLocks/>
            </p:cNvSpPr>
            <p:nvPr/>
          </p:nvSpPr>
          <p:spPr bwMode="auto">
            <a:xfrm>
              <a:off x="2529" y="2362"/>
              <a:ext cx="241" cy="65"/>
            </a:xfrm>
            <a:custGeom>
              <a:avLst/>
              <a:gdLst>
                <a:gd name="T0" fmla="*/ 0 w 1926"/>
                <a:gd name="T1" fmla="*/ 0 h 516"/>
                <a:gd name="T2" fmla="*/ 1925 w 1926"/>
                <a:gd name="T3" fmla="*/ 516 h 516"/>
                <a:gd name="T4" fmla="*/ 1926 w 1926"/>
                <a:gd name="T5" fmla="*/ 516 h 516"/>
              </a:gdLst>
              <a:ahLst/>
              <a:cxnLst>
                <a:cxn ang="0">
                  <a:pos x="T0" y="T1"/>
                </a:cxn>
                <a:cxn ang="0">
                  <a:pos x="T2" y="T3"/>
                </a:cxn>
                <a:cxn ang="0">
                  <a:pos x="T4" y="T5"/>
                </a:cxn>
              </a:cxnLst>
              <a:rect l="0" t="0" r="r" b="b"/>
              <a:pathLst>
                <a:path w="1926" h="516">
                  <a:moveTo>
                    <a:pt x="0" y="0"/>
                  </a:moveTo>
                  <a:lnTo>
                    <a:pt x="1925" y="516"/>
                  </a:lnTo>
                  <a:lnTo>
                    <a:pt x="1926" y="51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6" name="Freeform 586"/>
            <p:cNvSpPr>
              <a:spLocks/>
            </p:cNvSpPr>
            <p:nvPr/>
          </p:nvSpPr>
          <p:spPr bwMode="auto">
            <a:xfrm>
              <a:off x="2570" y="2394"/>
              <a:ext cx="200" cy="53"/>
            </a:xfrm>
            <a:custGeom>
              <a:avLst/>
              <a:gdLst>
                <a:gd name="T0" fmla="*/ 0 w 1603"/>
                <a:gd name="T1" fmla="*/ 0 h 429"/>
                <a:gd name="T2" fmla="*/ 1602 w 1603"/>
                <a:gd name="T3" fmla="*/ 429 h 429"/>
                <a:gd name="T4" fmla="*/ 1603 w 1603"/>
                <a:gd name="T5" fmla="*/ 429 h 429"/>
              </a:gdLst>
              <a:ahLst/>
              <a:cxnLst>
                <a:cxn ang="0">
                  <a:pos x="T0" y="T1"/>
                </a:cxn>
                <a:cxn ang="0">
                  <a:pos x="T2" y="T3"/>
                </a:cxn>
                <a:cxn ang="0">
                  <a:pos x="T4" y="T5"/>
                </a:cxn>
              </a:cxnLst>
              <a:rect l="0" t="0" r="r" b="b"/>
              <a:pathLst>
                <a:path w="1603" h="429">
                  <a:moveTo>
                    <a:pt x="0" y="0"/>
                  </a:moveTo>
                  <a:lnTo>
                    <a:pt x="1602" y="429"/>
                  </a:lnTo>
                  <a:lnTo>
                    <a:pt x="1603" y="42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7" name="Freeform 587"/>
            <p:cNvSpPr>
              <a:spLocks/>
            </p:cNvSpPr>
            <p:nvPr/>
          </p:nvSpPr>
          <p:spPr bwMode="auto">
            <a:xfrm>
              <a:off x="2735" y="2459"/>
              <a:ext cx="35" cy="9"/>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8" name="Freeform 588"/>
            <p:cNvSpPr>
              <a:spLocks/>
            </p:cNvSpPr>
            <p:nvPr/>
          </p:nvSpPr>
          <p:spPr bwMode="auto">
            <a:xfrm>
              <a:off x="2735" y="2479"/>
              <a:ext cx="35" cy="10"/>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89" name="Freeform 589"/>
            <p:cNvSpPr>
              <a:spLocks/>
            </p:cNvSpPr>
            <p:nvPr/>
          </p:nvSpPr>
          <p:spPr bwMode="auto">
            <a:xfrm>
              <a:off x="2735" y="2500"/>
              <a:ext cx="35" cy="9"/>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0" name="Freeform 590"/>
            <p:cNvSpPr>
              <a:spLocks/>
            </p:cNvSpPr>
            <p:nvPr/>
          </p:nvSpPr>
          <p:spPr bwMode="auto">
            <a:xfrm>
              <a:off x="2735" y="2521"/>
              <a:ext cx="35" cy="9"/>
            </a:xfrm>
            <a:custGeom>
              <a:avLst/>
              <a:gdLst>
                <a:gd name="T0" fmla="*/ 0 w 285"/>
                <a:gd name="T1" fmla="*/ 0 h 77"/>
                <a:gd name="T2" fmla="*/ 284 w 285"/>
                <a:gd name="T3" fmla="*/ 77 h 77"/>
                <a:gd name="T4" fmla="*/ 285 w 285"/>
                <a:gd name="T5" fmla="*/ 77 h 77"/>
              </a:gdLst>
              <a:ahLst/>
              <a:cxnLst>
                <a:cxn ang="0">
                  <a:pos x="T0" y="T1"/>
                </a:cxn>
                <a:cxn ang="0">
                  <a:pos x="T2" y="T3"/>
                </a:cxn>
                <a:cxn ang="0">
                  <a:pos x="T4" y="T5"/>
                </a:cxn>
              </a:cxnLst>
              <a:rect l="0" t="0" r="r" b="b"/>
              <a:pathLst>
                <a:path w="285" h="77">
                  <a:moveTo>
                    <a:pt x="0" y="0"/>
                  </a:moveTo>
                  <a:lnTo>
                    <a:pt x="284" y="77"/>
                  </a:lnTo>
                  <a:lnTo>
                    <a:pt x="285"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1" name="Freeform 591"/>
            <p:cNvSpPr>
              <a:spLocks/>
            </p:cNvSpPr>
            <p:nvPr/>
          </p:nvSpPr>
          <p:spPr bwMode="auto">
            <a:xfrm>
              <a:off x="2735" y="2541"/>
              <a:ext cx="35" cy="10"/>
            </a:xfrm>
            <a:custGeom>
              <a:avLst/>
              <a:gdLst>
                <a:gd name="T0" fmla="*/ 0 w 285"/>
                <a:gd name="T1" fmla="*/ 0 h 75"/>
                <a:gd name="T2" fmla="*/ 284 w 285"/>
                <a:gd name="T3" fmla="*/ 75 h 75"/>
                <a:gd name="T4" fmla="*/ 285 w 285"/>
                <a:gd name="T5" fmla="*/ 75 h 75"/>
              </a:gdLst>
              <a:ahLst/>
              <a:cxnLst>
                <a:cxn ang="0">
                  <a:pos x="T0" y="T1"/>
                </a:cxn>
                <a:cxn ang="0">
                  <a:pos x="T2" y="T3"/>
                </a:cxn>
                <a:cxn ang="0">
                  <a:pos x="T4" y="T5"/>
                </a:cxn>
              </a:cxnLst>
              <a:rect l="0" t="0" r="r" b="b"/>
              <a:pathLst>
                <a:path w="285" h="75">
                  <a:moveTo>
                    <a:pt x="0" y="0"/>
                  </a:moveTo>
                  <a:lnTo>
                    <a:pt x="284" y="75"/>
                  </a:lnTo>
                  <a:lnTo>
                    <a:pt x="285" y="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2" name="Freeform 592"/>
            <p:cNvSpPr>
              <a:spLocks/>
            </p:cNvSpPr>
            <p:nvPr/>
          </p:nvSpPr>
          <p:spPr bwMode="auto">
            <a:xfrm>
              <a:off x="2735" y="2562"/>
              <a:ext cx="35" cy="9"/>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3" name="Freeform 593"/>
            <p:cNvSpPr>
              <a:spLocks/>
            </p:cNvSpPr>
            <p:nvPr/>
          </p:nvSpPr>
          <p:spPr bwMode="auto">
            <a:xfrm>
              <a:off x="2735" y="2583"/>
              <a:ext cx="35" cy="9"/>
            </a:xfrm>
            <a:custGeom>
              <a:avLst/>
              <a:gdLst>
                <a:gd name="T0" fmla="*/ 0 w 285"/>
                <a:gd name="T1" fmla="*/ 0 h 75"/>
                <a:gd name="T2" fmla="*/ 284 w 285"/>
                <a:gd name="T3" fmla="*/ 75 h 75"/>
                <a:gd name="T4" fmla="*/ 285 w 285"/>
                <a:gd name="T5" fmla="*/ 75 h 75"/>
              </a:gdLst>
              <a:ahLst/>
              <a:cxnLst>
                <a:cxn ang="0">
                  <a:pos x="T0" y="T1"/>
                </a:cxn>
                <a:cxn ang="0">
                  <a:pos x="T2" y="T3"/>
                </a:cxn>
                <a:cxn ang="0">
                  <a:pos x="T4" y="T5"/>
                </a:cxn>
              </a:cxnLst>
              <a:rect l="0" t="0" r="r" b="b"/>
              <a:pathLst>
                <a:path w="285" h="75">
                  <a:moveTo>
                    <a:pt x="0" y="0"/>
                  </a:moveTo>
                  <a:lnTo>
                    <a:pt x="284" y="75"/>
                  </a:lnTo>
                  <a:lnTo>
                    <a:pt x="285" y="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4" name="Freeform 594"/>
            <p:cNvSpPr>
              <a:spLocks/>
            </p:cNvSpPr>
            <p:nvPr/>
          </p:nvSpPr>
          <p:spPr bwMode="auto">
            <a:xfrm>
              <a:off x="2735" y="2603"/>
              <a:ext cx="35" cy="10"/>
            </a:xfrm>
            <a:custGeom>
              <a:avLst/>
              <a:gdLst>
                <a:gd name="T0" fmla="*/ 0 w 285"/>
                <a:gd name="T1" fmla="*/ 0 h 77"/>
                <a:gd name="T2" fmla="*/ 284 w 285"/>
                <a:gd name="T3" fmla="*/ 77 h 77"/>
                <a:gd name="T4" fmla="*/ 285 w 285"/>
                <a:gd name="T5" fmla="*/ 77 h 77"/>
              </a:gdLst>
              <a:ahLst/>
              <a:cxnLst>
                <a:cxn ang="0">
                  <a:pos x="T0" y="T1"/>
                </a:cxn>
                <a:cxn ang="0">
                  <a:pos x="T2" y="T3"/>
                </a:cxn>
                <a:cxn ang="0">
                  <a:pos x="T4" y="T5"/>
                </a:cxn>
              </a:cxnLst>
              <a:rect l="0" t="0" r="r" b="b"/>
              <a:pathLst>
                <a:path w="285" h="77">
                  <a:moveTo>
                    <a:pt x="0" y="0"/>
                  </a:moveTo>
                  <a:lnTo>
                    <a:pt x="284" y="77"/>
                  </a:lnTo>
                  <a:lnTo>
                    <a:pt x="285"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5" name="Freeform 595"/>
            <p:cNvSpPr>
              <a:spLocks/>
            </p:cNvSpPr>
            <p:nvPr/>
          </p:nvSpPr>
          <p:spPr bwMode="auto">
            <a:xfrm>
              <a:off x="2735" y="2624"/>
              <a:ext cx="35" cy="9"/>
            </a:xfrm>
            <a:custGeom>
              <a:avLst/>
              <a:gdLst>
                <a:gd name="T0" fmla="*/ 0 w 285"/>
                <a:gd name="T1" fmla="*/ 0 h 77"/>
                <a:gd name="T2" fmla="*/ 284 w 285"/>
                <a:gd name="T3" fmla="*/ 77 h 77"/>
                <a:gd name="T4" fmla="*/ 285 w 285"/>
                <a:gd name="T5" fmla="*/ 77 h 77"/>
              </a:gdLst>
              <a:ahLst/>
              <a:cxnLst>
                <a:cxn ang="0">
                  <a:pos x="T0" y="T1"/>
                </a:cxn>
                <a:cxn ang="0">
                  <a:pos x="T2" y="T3"/>
                </a:cxn>
                <a:cxn ang="0">
                  <a:pos x="T4" y="T5"/>
                </a:cxn>
              </a:cxnLst>
              <a:rect l="0" t="0" r="r" b="b"/>
              <a:pathLst>
                <a:path w="285" h="77">
                  <a:moveTo>
                    <a:pt x="0" y="0"/>
                  </a:moveTo>
                  <a:lnTo>
                    <a:pt x="284" y="77"/>
                  </a:lnTo>
                  <a:lnTo>
                    <a:pt x="285"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6" name="Freeform 596"/>
            <p:cNvSpPr>
              <a:spLocks/>
            </p:cNvSpPr>
            <p:nvPr/>
          </p:nvSpPr>
          <p:spPr bwMode="auto">
            <a:xfrm>
              <a:off x="2735" y="2645"/>
              <a:ext cx="35" cy="9"/>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7" name="Freeform 597"/>
            <p:cNvSpPr>
              <a:spLocks/>
            </p:cNvSpPr>
            <p:nvPr/>
          </p:nvSpPr>
          <p:spPr bwMode="auto">
            <a:xfrm>
              <a:off x="2735" y="2665"/>
              <a:ext cx="35" cy="10"/>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8" name="Freeform 598"/>
            <p:cNvSpPr>
              <a:spLocks/>
            </p:cNvSpPr>
            <p:nvPr/>
          </p:nvSpPr>
          <p:spPr bwMode="auto">
            <a:xfrm>
              <a:off x="2735" y="2686"/>
              <a:ext cx="35" cy="9"/>
            </a:xfrm>
            <a:custGeom>
              <a:avLst/>
              <a:gdLst>
                <a:gd name="T0" fmla="*/ 0 w 285"/>
                <a:gd name="T1" fmla="*/ 0 h 75"/>
                <a:gd name="T2" fmla="*/ 284 w 285"/>
                <a:gd name="T3" fmla="*/ 75 h 75"/>
                <a:gd name="T4" fmla="*/ 285 w 285"/>
                <a:gd name="T5" fmla="*/ 75 h 75"/>
              </a:gdLst>
              <a:ahLst/>
              <a:cxnLst>
                <a:cxn ang="0">
                  <a:pos x="T0" y="T1"/>
                </a:cxn>
                <a:cxn ang="0">
                  <a:pos x="T2" y="T3"/>
                </a:cxn>
                <a:cxn ang="0">
                  <a:pos x="T4" y="T5"/>
                </a:cxn>
              </a:cxnLst>
              <a:rect l="0" t="0" r="r" b="b"/>
              <a:pathLst>
                <a:path w="285" h="75">
                  <a:moveTo>
                    <a:pt x="0" y="0"/>
                  </a:moveTo>
                  <a:lnTo>
                    <a:pt x="284" y="75"/>
                  </a:lnTo>
                  <a:lnTo>
                    <a:pt x="285" y="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199" name="Freeform 599"/>
            <p:cNvSpPr>
              <a:spLocks/>
            </p:cNvSpPr>
            <p:nvPr/>
          </p:nvSpPr>
          <p:spPr bwMode="auto">
            <a:xfrm>
              <a:off x="2735" y="2707"/>
              <a:ext cx="35" cy="9"/>
            </a:xfrm>
            <a:custGeom>
              <a:avLst/>
              <a:gdLst>
                <a:gd name="T0" fmla="*/ 0 w 285"/>
                <a:gd name="T1" fmla="*/ 0 h 77"/>
                <a:gd name="T2" fmla="*/ 284 w 285"/>
                <a:gd name="T3" fmla="*/ 77 h 77"/>
                <a:gd name="T4" fmla="*/ 285 w 285"/>
                <a:gd name="T5" fmla="*/ 77 h 77"/>
              </a:gdLst>
              <a:ahLst/>
              <a:cxnLst>
                <a:cxn ang="0">
                  <a:pos x="T0" y="T1"/>
                </a:cxn>
                <a:cxn ang="0">
                  <a:pos x="T2" y="T3"/>
                </a:cxn>
                <a:cxn ang="0">
                  <a:pos x="T4" y="T5"/>
                </a:cxn>
              </a:cxnLst>
              <a:rect l="0" t="0" r="r" b="b"/>
              <a:pathLst>
                <a:path w="285" h="77">
                  <a:moveTo>
                    <a:pt x="0" y="0"/>
                  </a:moveTo>
                  <a:lnTo>
                    <a:pt x="284" y="77"/>
                  </a:lnTo>
                  <a:lnTo>
                    <a:pt x="285"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00" name="Freeform 600"/>
            <p:cNvSpPr>
              <a:spLocks/>
            </p:cNvSpPr>
            <p:nvPr/>
          </p:nvSpPr>
          <p:spPr bwMode="auto">
            <a:xfrm>
              <a:off x="2690" y="1744"/>
              <a:ext cx="45" cy="12"/>
            </a:xfrm>
            <a:custGeom>
              <a:avLst/>
              <a:gdLst>
                <a:gd name="T0" fmla="*/ 0 w 358"/>
                <a:gd name="T1" fmla="*/ 0 h 96"/>
                <a:gd name="T2" fmla="*/ 357 w 358"/>
                <a:gd name="T3" fmla="*/ 96 h 96"/>
                <a:gd name="T4" fmla="*/ 358 w 358"/>
                <a:gd name="T5" fmla="*/ 96 h 96"/>
              </a:gdLst>
              <a:ahLst/>
              <a:cxnLst>
                <a:cxn ang="0">
                  <a:pos x="T0" y="T1"/>
                </a:cxn>
                <a:cxn ang="0">
                  <a:pos x="T2" y="T3"/>
                </a:cxn>
                <a:cxn ang="0">
                  <a:pos x="T4" y="T5"/>
                </a:cxn>
              </a:cxnLst>
              <a:rect l="0" t="0" r="r" b="b"/>
              <a:pathLst>
                <a:path w="358" h="96">
                  <a:moveTo>
                    <a:pt x="0" y="0"/>
                  </a:moveTo>
                  <a:lnTo>
                    <a:pt x="357" y="96"/>
                  </a:lnTo>
                  <a:lnTo>
                    <a:pt x="358" y="9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01" name="Freeform 601"/>
            <p:cNvSpPr>
              <a:spLocks/>
            </p:cNvSpPr>
            <p:nvPr/>
          </p:nvSpPr>
          <p:spPr bwMode="auto">
            <a:xfrm>
              <a:off x="2653" y="1754"/>
              <a:ext cx="82" cy="22"/>
            </a:xfrm>
            <a:custGeom>
              <a:avLst/>
              <a:gdLst>
                <a:gd name="T0" fmla="*/ 0 w 657"/>
                <a:gd name="T1" fmla="*/ 0 h 175"/>
                <a:gd name="T2" fmla="*/ 656 w 657"/>
                <a:gd name="T3" fmla="*/ 175 h 175"/>
                <a:gd name="T4" fmla="*/ 657 w 657"/>
                <a:gd name="T5" fmla="*/ 175 h 175"/>
              </a:gdLst>
              <a:ahLst/>
              <a:cxnLst>
                <a:cxn ang="0">
                  <a:pos x="T0" y="T1"/>
                </a:cxn>
                <a:cxn ang="0">
                  <a:pos x="T2" y="T3"/>
                </a:cxn>
                <a:cxn ang="0">
                  <a:pos x="T4" y="T5"/>
                </a:cxn>
              </a:cxnLst>
              <a:rect l="0" t="0" r="r" b="b"/>
              <a:pathLst>
                <a:path w="657" h="175">
                  <a:moveTo>
                    <a:pt x="0" y="0"/>
                  </a:moveTo>
                  <a:lnTo>
                    <a:pt x="656" y="175"/>
                  </a:lnTo>
                  <a:lnTo>
                    <a:pt x="657" y="1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02" name="Freeform 602"/>
            <p:cNvSpPr>
              <a:spLocks/>
            </p:cNvSpPr>
            <p:nvPr/>
          </p:nvSpPr>
          <p:spPr bwMode="auto">
            <a:xfrm>
              <a:off x="2622" y="1767"/>
              <a:ext cx="113" cy="30"/>
            </a:xfrm>
            <a:custGeom>
              <a:avLst/>
              <a:gdLst>
                <a:gd name="T0" fmla="*/ 0 w 904"/>
                <a:gd name="T1" fmla="*/ 0 h 242"/>
                <a:gd name="T2" fmla="*/ 903 w 904"/>
                <a:gd name="T3" fmla="*/ 242 h 242"/>
                <a:gd name="T4" fmla="*/ 904 w 904"/>
                <a:gd name="T5" fmla="*/ 242 h 242"/>
              </a:gdLst>
              <a:ahLst/>
              <a:cxnLst>
                <a:cxn ang="0">
                  <a:pos x="T0" y="T1"/>
                </a:cxn>
                <a:cxn ang="0">
                  <a:pos x="T2" y="T3"/>
                </a:cxn>
                <a:cxn ang="0">
                  <a:pos x="T4" y="T5"/>
                </a:cxn>
              </a:cxnLst>
              <a:rect l="0" t="0" r="r" b="b"/>
              <a:pathLst>
                <a:path w="904" h="242">
                  <a:moveTo>
                    <a:pt x="0" y="0"/>
                  </a:moveTo>
                  <a:lnTo>
                    <a:pt x="903" y="242"/>
                  </a:lnTo>
                  <a:lnTo>
                    <a:pt x="904" y="24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03" name="Freeform 603"/>
            <p:cNvSpPr>
              <a:spLocks/>
            </p:cNvSpPr>
            <p:nvPr/>
          </p:nvSpPr>
          <p:spPr bwMode="auto">
            <a:xfrm>
              <a:off x="2595" y="1780"/>
              <a:ext cx="133" cy="36"/>
            </a:xfrm>
            <a:custGeom>
              <a:avLst/>
              <a:gdLst>
                <a:gd name="T0" fmla="*/ 0 w 1068"/>
                <a:gd name="T1" fmla="*/ 0 h 286"/>
                <a:gd name="T2" fmla="*/ 1067 w 1068"/>
                <a:gd name="T3" fmla="*/ 286 h 286"/>
                <a:gd name="T4" fmla="*/ 1068 w 1068"/>
                <a:gd name="T5" fmla="*/ 286 h 286"/>
              </a:gdLst>
              <a:ahLst/>
              <a:cxnLst>
                <a:cxn ang="0">
                  <a:pos x="T0" y="T1"/>
                </a:cxn>
                <a:cxn ang="0">
                  <a:pos x="T2" y="T3"/>
                </a:cxn>
                <a:cxn ang="0">
                  <a:pos x="T4" y="T5"/>
                </a:cxn>
              </a:cxnLst>
              <a:rect l="0" t="0" r="r" b="b"/>
              <a:pathLst>
                <a:path w="1068" h="286">
                  <a:moveTo>
                    <a:pt x="0" y="0"/>
                  </a:moveTo>
                  <a:lnTo>
                    <a:pt x="1067" y="286"/>
                  </a:lnTo>
                  <a:lnTo>
                    <a:pt x="1068" y="28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04" name="Freeform 604"/>
            <p:cNvSpPr>
              <a:spLocks/>
            </p:cNvSpPr>
            <p:nvPr/>
          </p:nvSpPr>
          <p:spPr bwMode="auto">
            <a:xfrm>
              <a:off x="2571" y="1795"/>
              <a:ext cx="116" cy="31"/>
            </a:xfrm>
            <a:custGeom>
              <a:avLst/>
              <a:gdLst>
                <a:gd name="T0" fmla="*/ 0 w 924"/>
                <a:gd name="T1" fmla="*/ 0 h 248"/>
                <a:gd name="T2" fmla="*/ 923 w 924"/>
                <a:gd name="T3" fmla="*/ 248 h 248"/>
                <a:gd name="T4" fmla="*/ 924 w 924"/>
                <a:gd name="T5" fmla="*/ 248 h 248"/>
              </a:gdLst>
              <a:ahLst/>
              <a:cxnLst>
                <a:cxn ang="0">
                  <a:pos x="T0" y="T1"/>
                </a:cxn>
                <a:cxn ang="0">
                  <a:pos x="T2" y="T3"/>
                </a:cxn>
                <a:cxn ang="0">
                  <a:pos x="T4" y="T5"/>
                </a:cxn>
              </a:cxnLst>
              <a:rect l="0" t="0" r="r" b="b"/>
              <a:pathLst>
                <a:path w="924" h="248">
                  <a:moveTo>
                    <a:pt x="0" y="0"/>
                  </a:moveTo>
                  <a:lnTo>
                    <a:pt x="923" y="248"/>
                  </a:lnTo>
                  <a:lnTo>
                    <a:pt x="924" y="24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26206" name="Freeform 606"/>
          <p:cNvSpPr>
            <a:spLocks/>
          </p:cNvSpPr>
          <p:nvPr/>
        </p:nvSpPr>
        <p:spPr bwMode="auto">
          <a:xfrm>
            <a:off x="3929063" y="2251075"/>
            <a:ext cx="306387" cy="80963"/>
          </a:xfrm>
          <a:custGeom>
            <a:avLst/>
            <a:gdLst>
              <a:gd name="T0" fmla="*/ 0 w 837"/>
              <a:gd name="T1" fmla="*/ 0 h 225"/>
              <a:gd name="T2" fmla="*/ 836 w 837"/>
              <a:gd name="T3" fmla="*/ 225 h 225"/>
              <a:gd name="T4" fmla="*/ 837 w 837"/>
              <a:gd name="T5" fmla="*/ 225 h 225"/>
            </a:gdLst>
            <a:ahLst/>
            <a:cxnLst>
              <a:cxn ang="0">
                <a:pos x="T0" y="T1"/>
              </a:cxn>
              <a:cxn ang="0">
                <a:pos x="T2" y="T3"/>
              </a:cxn>
              <a:cxn ang="0">
                <a:pos x="T4" y="T5"/>
              </a:cxn>
            </a:cxnLst>
            <a:rect l="0" t="0" r="r" b="b"/>
            <a:pathLst>
              <a:path w="837" h="225">
                <a:moveTo>
                  <a:pt x="0" y="0"/>
                </a:moveTo>
                <a:lnTo>
                  <a:pt x="836" y="225"/>
                </a:lnTo>
                <a:lnTo>
                  <a:pt x="837" y="22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07" name="Freeform 607"/>
          <p:cNvSpPr>
            <a:spLocks/>
          </p:cNvSpPr>
          <p:nvPr/>
        </p:nvSpPr>
        <p:spPr bwMode="auto">
          <a:xfrm>
            <a:off x="3873500" y="2293938"/>
            <a:ext cx="282575" cy="76200"/>
          </a:xfrm>
          <a:custGeom>
            <a:avLst/>
            <a:gdLst>
              <a:gd name="T0" fmla="*/ 0 w 775"/>
              <a:gd name="T1" fmla="*/ 0 h 207"/>
              <a:gd name="T2" fmla="*/ 774 w 775"/>
              <a:gd name="T3" fmla="*/ 207 h 207"/>
              <a:gd name="T4" fmla="*/ 775 w 775"/>
              <a:gd name="T5" fmla="*/ 207 h 207"/>
            </a:gdLst>
            <a:ahLst/>
            <a:cxnLst>
              <a:cxn ang="0">
                <a:pos x="T0" y="T1"/>
              </a:cxn>
              <a:cxn ang="0">
                <a:pos x="T2" y="T3"/>
              </a:cxn>
              <a:cxn ang="0">
                <a:pos x="T4" y="T5"/>
              </a:cxn>
            </a:cxnLst>
            <a:rect l="0" t="0" r="r" b="b"/>
            <a:pathLst>
              <a:path w="775" h="207">
                <a:moveTo>
                  <a:pt x="0" y="0"/>
                </a:moveTo>
                <a:lnTo>
                  <a:pt x="774" y="207"/>
                </a:lnTo>
                <a:lnTo>
                  <a:pt x="775" y="20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08" name="Freeform 608"/>
          <p:cNvSpPr>
            <a:spLocks/>
          </p:cNvSpPr>
          <p:nvPr/>
        </p:nvSpPr>
        <p:spPr bwMode="auto">
          <a:xfrm>
            <a:off x="3822700" y="2341563"/>
            <a:ext cx="269875" cy="73025"/>
          </a:xfrm>
          <a:custGeom>
            <a:avLst/>
            <a:gdLst>
              <a:gd name="T0" fmla="*/ 0 w 732"/>
              <a:gd name="T1" fmla="*/ 0 h 195"/>
              <a:gd name="T2" fmla="*/ 731 w 732"/>
              <a:gd name="T3" fmla="*/ 195 h 195"/>
              <a:gd name="T4" fmla="*/ 732 w 732"/>
              <a:gd name="T5" fmla="*/ 195 h 195"/>
            </a:gdLst>
            <a:ahLst/>
            <a:cxnLst>
              <a:cxn ang="0">
                <a:pos x="T0" y="T1"/>
              </a:cxn>
              <a:cxn ang="0">
                <a:pos x="T2" y="T3"/>
              </a:cxn>
              <a:cxn ang="0">
                <a:pos x="T4" y="T5"/>
              </a:cxn>
            </a:cxnLst>
            <a:rect l="0" t="0" r="r" b="b"/>
            <a:pathLst>
              <a:path w="732" h="195">
                <a:moveTo>
                  <a:pt x="0" y="0"/>
                </a:moveTo>
                <a:lnTo>
                  <a:pt x="731" y="195"/>
                </a:lnTo>
                <a:lnTo>
                  <a:pt x="732" y="19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09" name="Freeform 609"/>
          <p:cNvSpPr>
            <a:spLocks/>
          </p:cNvSpPr>
          <p:nvPr/>
        </p:nvSpPr>
        <p:spPr bwMode="auto">
          <a:xfrm>
            <a:off x="3779838" y="2390775"/>
            <a:ext cx="254000" cy="66675"/>
          </a:xfrm>
          <a:custGeom>
            <a:avLst/>
            <a:gdLst>
              <a:gd name="T0" fmla="*/ 0 w 697"/>
              <a:gd name="T1" fmla="*/ 0 h 187"/>
              <a:gd name="T2" fmla="*/ 696 w 697"/>
              <a:gd name="T3" fmla="*/ 187 h 187"/>
              <a:gd name="T4" fmla="*/ 697 w 697"/>
              <a:gd name="T5" fmla="*/ 187 h 187"/>
            </a:gdLst>
            <a:ahLst/>
            <a:cxnLst>
              <a:cxn ang="0">
                <a:pos x="T0" y="T1"/>
              </a:cxn>
              <a:cxn ang="0">
                <a:pos x="T2" y="T3"/>
              </a:cxn>
              <a:cxn ang="0">
                <a:pos x="T4" y="T5"/>
              </a:cxn>
            </a:cxnLst>
            <a:rect l="0" t="0" r="r" b="b"/>
            <a:pathLst>
              <a:path w="697" h="187">
                <a:moveTo>
                  <a:pt x="0" y="0"/>
                </a:moveTo>
                <a:lnTo>
                  <a:pt x="696" y="187"/>
                </a:lnTo>
                <a:lnTo>
                  <a:pt x="697" y="18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0" name="Freeform 610"/>
          <p:cNvSpPr>
            <a:spLocks/>
          </p:cNvSpPr>
          <p:nvPr/>
        </p:nvSpPr>
        <p:spPr bwMode="auto">
          <a:xfrm>
            <a:off x="3738563" y="2439988"/>
            <a:ext cx="246062" cy="65087"/>
          </a:xfrm>
          <a:custGeom>
            <a:avLst/>
            <a:gdLst>
              <a:gd name="T0" fmla="*/ 0 w 672"/>
              <a:gd name="T1" fmla="*/ 0 h 180"/>
              <a:gd name="T2" fmla="*/ 671 w 672"/>
              <a:gd name="T3" fmla="*/ 180 h 180"/>
              <a:gd name="T4" fmla="*/ 672 w 672"/>
              <a:gd name="T5" fmla="*/ 180 h 180"/>
            </a:gdLst>
            <a:ahLst/>
            <a:cxnLst>
              <a:cxn ang="0">
                <a:pos x="T0" y="T1"/>
              </a:cxn>
              <a:cxn ang="0">
                <a:pos x="T2" y="T3"/>
              </a:cxn>
              <a:cxn ang="0">
                <a:pos x="T4" y="T5"/>
              </a:cxn>
            </a:cxnLst>
            <a:rect l="0" t="0" r="r" b="b"/>
            <a:pathLst>
              <a:path w="672" h="180">
                <a:moveTo>
                  <a:pt x="0" y="0"/>
                </a:moveTo>
                <a:lnTo>
                  <a:pt x="671" y="180"/>
                </a:lnTo>
                <a:lnTo>
                  <a:pt x="672" y="18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1" name="Freeform 611"/>
          <p:cNvSpPr>
            <a:spLocks/>
          </p:cNvSpPr>
          <p:nvPr/>
        </p:nvSpPr>
        <p:spPr bwMode="auto">
          <a:xfrm>
            <a:off x="3703638" y="2489200"/>
            <a:ext cx="236537" cy="65088"/>
          </a:xfrm>
          <a:custGeom>
            <a:avLst/>
            <a:gdLst>
              <a:gd name="T0" fmla="*/ 0 w 653"/>
              <a:gd name="T1" fmla="*/ 0 h 175"/>
              <a:gd name="T2" fmla="*/ 652 w 653"/>
              <a:gd name="T3" fmla="*/ 175 h 175"/>
              <a:gd name="T4" fmla="*/ 653 w 653"/>
              <a:gd name="T5" fmla="*/ 175 h 175"/>
            </a:gdLst>
            <a:ahLst/>
            <a:cxnLst>
              <a:cxn ang="0">
                <a:pos x="T0" y="T1"/>
              </a:cxn>
              <a:cxn ang="0">
                <a:pos x="T2" y="T3"/>
              </a:cxn>
              <a:cxn ang="0">
                <a:pos x="T4" y="T5"/>
              </a:cxn>
            </a:cxnLst>
            <a:rect l="0" t="0" r="r" b="b"/>
            <a:pathLst>
              <a:path w="653" h="175">
                <a:moveTo>
                  <a:pt x="0" y="0"/>
                </a:moveTo>
                <a:lnTo>
                  <a:pt x="652" y="175"/>
                </a:lnTo>
                <a:lnTo>
                  <a:pt x="653" y="1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2" name="Freeform 612"/>
          <p:cNvSpPr>
            <a:spLocks/>
          </p:cNvSpPr>
          <p:nvPr/>
        </p:nvSpPr>
        <p:spPr bwMode="auto">
          <a:xfrm>
            <a:off x="3668713" y="2541588"/>
            <a:ext cx="233362" cy="61912"/>
          </a:xfrm>
          <a:custGeom>
            <a:avLst/>
            <a:gdLst>
              <a:gd name="T0" fmla="*/ 0 w 637"/>
              <a:gd name="T1" fmla="*/ 0 h 170"/>
              <a:gd name="T2" fmla="*/ 636 w 637"/>
              <a:gd name="T3" fmla="*/ 170 h 170"/>
              <a:gd name="T4" fmla="*/ 637 w 637"/>
              <a:gd name="T5" fmla="*/ 170 h 170"/>
            </a:gdLst>
            <a:ahLst/>
            <a:cxnLst>
              <a:cxn ang="0">
                <a:pos x="T0" y="T1"/>
              </a:cxn>
              <a:cxn ang="0">
                <a:pos x="T2" y="T3"/>
              </a:cxn>
              <a:cxn ang="0">
                <a:pos x="T4" y="T5"/>
              </a:cxn>
            </a:cxnLst>
            <a:rect l="0" t="0" r="r" b="b"/>
            <a:pathLst>
              <a:path w="637" h="170">
                <a:moveTo>
                  <a:pt x="0" y="0"/>
                </a:moveTo>
                <a:lnTo>
                  <a:pt x="636" y="170"/>
                </a:lnTo>
                <a:lnTo>
                  <a:pt x="637" y="17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3" name="Freeform 613"/>
          <p:cNvSpPr>
            <a:spLocks/>
          </p:cNvSpPr>
          <p:nvPr/>
        </p:nvSpPr>
        <p:spPr bwMode="auto">
          <a:xfrm>
            <a:off x="3640138" y="2595563"/>
            <a:ext cx="227012" cy="60325"/>
          </a:xfrm>
          <a:custGeom>
            <a:avLst/>
            <a:gdLst>
              <a:gd name="T0" fmla="*/ 0 w 624"/>
              <a:gd name="T1" fmla="*/ 0 h 167"/>
              <a:gd name="T2" fmla="*/ 623 w 624"/>
              <a:gd name="T3" fmla="*/ 167 h 167"/>
              <a:gd name="T4" fmla="*/ 624 w 624"/>
              <a:gd name="T5" fmla="*/ 167 h 167"/>
            </a:gdLst>
            <a:ahLst/>
            <a:cxnLst>
              <a:cxn ang="0">
                <a:pos x="T0" y="T1"/>
              </a:cxn>
              <a:cxn ang="0">
                <a:pos x="T2" y="T3"/>
              </a:cxn>
              <a:cxn ang="0">
                <a:pos x="T4" y="T5"/>
              </a:cxn>
            </a:cxnLst>
            <a:rect l="0" t="0" r="r" b="b"/>
            <a:pathLst>
              <a:path w="624" h="167">
                <a:moveTo>
                  <a:pt x="0" y="0"/>
                </a:moveTo>
                <a:lnTo>
                  <a:pt x="623" y="167"/>
                </a:lnTo>
                <a:lnTo>
                  <a:pt x="624" y="16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4" name="Freeform 614"/>
          <p:cNvSpPr>
            <a:spLocks/>
          </p:cNvSpPr>
          <p:nvPr/>
        </p:nvSpPr>
        <p:spPr bwMode="auto">
          <a:xfrm>
            <a:off x="3613150" y="2647950"/>
            <a:ext cx="225425" cy="60325"/>
          </a:xfrm>
          <a:custGeom>
            <a:avLst/>
            <a:gdLst>
              <a:gd name="T0" fmla="*/ 0 w 617"/>
              <a:gd name="T1" fmla="*/ 0 h 165"/>
              <a:gd name="T2" fmla="*/ 616 w 617"/>
              <a:gd name="T3" fmla="*/ 165 h 165"/>
              <a:gd name="T4" fmla="*/ 617 w 617"/>
              <a:gd name="T5" fmla="*/ 165 h 165"/>
            </a:gdLst>
            <a:ahLst/>
            <a:cxnLst>
              <a:cxn ang="0">
                <a:pos x="T0" y="T1"/>
              </a:cxn>
              <a:cxn ang="0">
                <a:pos x="T2" y="T3"/>
              </a:cxn>
              <a:cxn ang="0">
                <a:pos x="T4" y="T5"/>
              </a:cxn>
            </a:cxnLst>
            <a:rect l="0" t="0" r="r" b="b"/>
            <a:pathLst>
              <a:path w="617" h="165">
                <a:moveTo>
                  <a:pt x="0" y="0"/>
                </a:moveTo>
                <a:lnTo>
                  <a:pt x="616" y="165"/>
                </a:lnTo>
                <a:lnTo>
                  <a:pt x="617" y="16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5" name="Freeform 615"/>
          <p:cNvSpPr>
            <a:spLocks/>
          </p:cNvSpPr>
          <p:nvPr/>
        </p:nvSpPr>
        <p:spPr bwMode="auto">
          <a:xfrm>
            <a:off x="3592513" y="2703513"/>
            <a:ext cx="222250" cy="57150"/>
          </a:xfrm>
          <a:custGeom>
            <a:avLst/>
            <a:gdLst>
              <a:gd name="T0" fmla="*/ 0 w 610"/>
              <a:gd name="T1" fmla="*/ 0 h 162"/>
              <a:gd name="T2" fmla="*/ 609 w 610"/>
              <a:gd name="T3" fmla="*/ 162 h 162"/>
              <a:gd name="T4" fmla="*/ 610 w 610"/>
              <a:gd name="T5" fmla="*/ 162 h 162"/>
            </a:gdLst>
            <a:ahLst/>
            <a:cxnLst>
              <a:cxn ang="0">
                <a:pos x="T0" y="T1"/>
              </a:cxn>
              <a:cxn ang="0">
                <a:pos x="T2" y="T3"/>
              </a:cxn>
              <a:cxn ang="0">
                <a:pos x="T4" y="T5"/>
              </a:cxn>
            </a:cxnLst>
            <a:rect l="0" t="0" r="r" b="b"/>
            <a:pathLst>
              <a:path w="610" h="162">
                <a:moveTo>
                  <a:pt x="0" y="0"/>
                </a:moveTo>
                <a:lnTo>
                  <a:pt x="609" y="162"/>
                </a:lnTo>
                <a:lnTo>
                  <a:pt x="610" y="16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6" name="Freeform 616"/>
          <p:cNvSpPr>
            <a:spLocks/>
          </p:cNvSpPr>
          <p:nvPr/>
        </p:nvSpPr>
        <p:spPr bwMode="auto">
          <a:xfrm>
            <a:off x="3571875" y="2757488"/>
            <a:ext cx="222250" cy="58737"/>
          </a:xfrm>
          <a:custGeom>
            <a:avLst/>
            <a:gdLst>
              <a:gd name="T0" fmla="*/ 0 w 606"/>
              <a:gd name="T1" fmla="*/ 0 h 163"/>
              <a:gd name="T2" fmla="*/ 605 w 606"/>
              <a:gd name="T3" fmla="*/ 163 h 163"/>
              <a:gd name="T4" fmla="*/ 606 w 606"/>
              <a:gd name="T5" fmla="*/ 163 h 163"/>
            </a:gdLst>
            <a:ahLst/>
            <a:cxnLst>
              <a:cxn ang="0">
                <a:pos x="T0" y="T1"/>
              </a:cxn>
              <a:cxn ang="0">
                <a:pos x="T2" y="T3"/>
              </a:cxn>
              <a:cxn ang="0">
                <a:pos x="T4" y="T5"/>
              </a:cxn>
            </a:cxnLst>
            <a:rect l="0" t="0" r="r" b="b"/>
            <a:pathLst>
              <a:path w="606" h="163">
                <a:moveTo>
                  <a:pt x="0" y="0"/>
                </a:moveTo>
                <a:lnTo>
                  <a:pt x="605" y="163"/>
                </a:lnTo>
                <a:lnTo>
                  <a:pt x="606" y="1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7" name="Freeform 617"/>
          <p:cNvSpPr>
            <a:spLocks/>
          </p:cNvSpPr>
          <p:nvPr/>
        </p:nvSpPr>
        <p:spPr bwMode="auto">
          <a:xfrm>
            <a:off x="3554413" y="2813050"/>
            <a:ext cx="222250" cy="58738"/>
          </a:xfrm>
          <a:custGeom>
            <a:avLst/>
            <a:gdLst>
              <a:gd name="T0" fmla="*/ 0 w 604"/>
              <a:gd name="T1" fmla="*/ 0 h 162"/>
              <a:gd name="T2" fmla="*/ 603 w 604"/>
              <a:gd name="T3" fmla="*/ 162 h 162"/>
              <a:gd name="T4" fmla="*/ 604 w 604"/>
              <a:gd name="T5" fmla="*/ 162 h 162"/>
            </a:gdLst>
            <a:ahLst/>
            <a:cxnLst>
              <a:cxn ang="0">
                <a:pos x="T0" y="T1"/>
              </a:cxn>
              <a:cxn ang="0">
                <a:pos x="T2" y="T3"/>
              </a:cxn>
              <a:cxn ang="0">
                <a:pos x="T4" y="T5"/>
              </a:cxn>
            </a:cxnLst>
            <a:rect l="0" t="0" r="r" b="b"/>
            <a:pathLst>
              <a:path w="604" h="162">
                <a:moveTo>
                  <a:pt x="0" y="0"/>
                </a:moveTo>
                <a:lnTo>
                  <a:pt x="603" y="162"/>
                </a:lnTo>
                <a:lnTo>
                  <a:pt x="604" y="16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8" name="Freeform 618"/>
          <p:cNvSpPr>
            <a:spLocks/>
          </p:cNvSpPr>
          <p:nvPr/>
        </p:nvSpPr>
        <p:spPr bwMode="auto">
          <a:xfrm>
            <a:off x="3543300" y="2868613"/>
            <a:ext cx="222250" cy="58737"/>
          </a:xfrm>
          <a:custGeom>
            <a:avLst/>
            <a:gdLst>
              <a:gd name="T0" fmla="*/ 0 w 606"/>
              <a:gd name="T1" fmla="*/ 0 h 163"/>
              <a:gd name="T2" fmla="*/ 605 w 606"/>
              <a:gd name="T3" fmla="*/ 163 h 163"/>
              <a:gd name="T4" fmla="*/ 606 w 606"/>
              <a:gd name="T5" fmla="*/ 163 h 163"/>
            </a:gdLst>
            <a:ahLst/>
            <a:cxnLst>
              <a:cxn ang="0">
                <a:pos x="T0" y="T1"/>
              </a:cxn>
              <a:cxn ang="0">
                <a:pos x="T2" y="T3"/>
              </a:cxn>
              <a:cxn ang="0">
                <a:pos x="T4" y="T5"/>
              </a:cxn>
            </a:cxnLst>
            <a:rect l="0" t="0" r="r" b="b"/>
            <a:pathLst>
              <a:path w="606" h="163">
                <a:moveTo>
                  <a:pt x="0" y="0"/>
                </a:moveTo>
                <a:lnTo>
                  <a:pt x="605" y="163"/>
                </a:lnTo>
                <a:lnTo>
                  <a:pt x="606" y="16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19" name="Freeform 619"/>
          <p:cNvSpPr>
            <a:spLocks/>
          </p:cNvSpPr>
          <p:nvPr/>
        </p:nvSpPr>
        <p:spPr bwMode="auto">
          <a:xfrm>
            <a:off x="3532188" y="2927350"/>
            <a:ext cx="223837" cy="58738"/>
          </a:xfrm>
          <a:custGeom>
            <a:avLst/>
            <a:gdLst>
              <a:gd name="T0" fmla="*/ 0 w 609"/>
              <a:gd name="T1" fmla="*/ 0 h 164"/>
              <a:gd name="T2" fmla="*/ 608 w 609"/>
              <a:gd name="T3" fmla="*/ 164 h 164"/>
              <a:gd name="T4" fmla="*/ 609 w 609"/>
              <a:gd name="T5" fmla="*/ 164 h 164"/>
            </a:gdLst>
            <a:ahLst/>
            <a:cxnLst>
              <a:cxn ang="0">
                <a:pos x="T0" y="T1"/>
              </a:cxn>
              <a:cxn ang="0">
                <a:pos x="T2" y="T3"/>
              </a:cxn>
              <a:cxn ang="0">
                <a:pos x="T4" y="T5"/>
              </a:cxn>
            </a:cxnLst>
            <a:rect l="0" t="0" r="r" b="b"/>
            <a:pathLst>
              <a:path w="609" h="164">
                <a:moveTo>
                  <a:pt x="0" y="0"/>
                </a:moveTo>
                <a:lnTo>
                  <a:pt x="608" y="164"/>
                </a:lnTo>
                <a:lnTo>
                  <a:pt x="609" y="16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0" name="Freeform 620"/>
          <p:cNvSpPr>
            <a:spLocks/>
          </p:cNvSpPr>
          <p:nvPr/>
        </p:nvSpPr>
        <p:spPr bwMode="auto">
          <a:xfrm>
            <a:off x="3525838" y="2986088"/>
            <a:ext cx="223837" cy="60325"/>
          </a:xfrm>
          <a:custGeom>
            <a:avLst/>
            <a:gdLst>
              <a:gd name="T0" fmla="*/ 0 w 616"/>
              <a:gd name="T1" fmla="*/ 0 h 164"/>
              <a:gd name="T2" fmla="*/ 615 w 616"/>
              <a:gd name="T3" fmla="*/ 164 h 164"/>
              <a:gd name="T4" fmla="*/ 616 w 616"/>
              <a:gd name="T5" fmla="*/ 164 h 164"/>
            </a:gdLst>
            <a:ahLst/>
            <a:cxnLst>
              <a:cxn ang="0">
                <a:pos x="T0" y="T1"/>
              </a:cxn>
              <a:cxn ang="0">
                <a:pos x="T2" y="T3"/>
              </a:cxn>
              <a:cxn ang="0">
                <a:pos x="T4" y="T5"/>
              </a:cxn>
            </a:cxnLst>
            <a:rect l="0" t="0" r="r" b="b"/>
            <a:pathLst>
              <a:path w="616" h="164">
                <a:moveTo>
                  <a:pt x="0" y="0"/>
                </a:moveTo>
                <a:lnTo>
                  <a:pt x="615" y="164"/>
                </a:lnTo>
                <a:lnTo>
                  <a:pt x="616" y="16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1" name="Freeform 621"/>
          <p:cNvSpPr>
            <a:spLocks/>
          </p:cNvSpPr>
          <p:nvPr/>
        </p:nvSpPr>
        <p:spPr bwMode="auto">
          <a:xfrm>
            <a:off x="3522663" y="3044825"/>
            <a:ext cx="134937" cy="36513"/>
          </a:xfrm>
          <a:custGeom>
            <a:avLst/>
            <a:gdLst>
              <a:gd name="T0" fmla="*/ 0 w 371"/>
              <a:gd name="T1" fmla="*/ 0 h 99"/>
              <a:gd name="T2" fmla="*/ 370 w 371"/>
              <a:gd name="T3" fmla="*/ 99 h 99"/>
              <a:gd name="T4" fmla="*/ 371 w 371"/>
              <a:gd name="T5" fmla="*/ 99 h 99"/>
            </a:gdLst>
            <a:ahLst/>
            <a:cxnLst>
              <a:cxn ang="0">
                <a:pos x="T0" y="T1"/>
              </a:cxn>
              <a:cxn ang="0">
                <a:pos x="T2" y="T3"/>
              </a:cxn>
              <a:cxn ang="0">
                <a:pos x="T4" y="T5"/>
              </a:cxn>
            </a:cxnLst>
            <a:rect l="0" t="0" r="r" b="b"/>
            <a:pathLst>
              <a:path w="371" h="99">
                <a:moveTo>
                  <a:pt x="0" y="0"/>
                </a:moveTo>
                <a:lnTo>
                  <a:pt x="370" y="99"/>
                </a:lnTo>
                <a:lnTo>
                  <a:pt x="371" y="9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2" name="Freeform 622"/>
          <p:cNvSpPr>
            <a:spLocks/>
          </p:cNvSpPr>
          <p:nvPr/>
        </p:nvSpPr>
        <p:spPr bwMode="auto">
          <a:xfrm>
            <a:off x="3657600" y="3081338"/>
            <a:ext cx="92075" cy="23812"/>
          </a:xfrm>
          <a:custGeom>
            <a:avLst/>
            <a:gdLst>
              <a:gd name="T0" fmla="*/ 0 w 255"/>
              <a:gd name="T1" fmla="*/ 0 h 69"/>
              <a:gd name="T2" fmla="*/ 254 w 255"/>
              <a:gd name="T3" fmla="*/ 69 h 69"/>
              <a:gd name="T4" fmla="*/ 255 w 255"/>
              <a:gd name="T5" fmla="*/ 69 h 69"/>
            </a:gdLst>
            <a:ahLst/>
            <a:cxnLst>
              <a:cxn ang="0">
                <a:pos x="T0" y="T1"/>
              </a:cxn>
              <a:cxn ang="0">
                <a:pos x="T2" y="T3"/>
              </a:cxn>
              <a:cxn ang="0">
                <a:pos x="T4" y="T5"/>
              </a:cxn>
            </a:cxnLst>
            <a:rect l="0" t="0" r="r" b="b"/>
            <a:pathLst>
              <a:path w="255" h="69">
                <a:moveTo>
                  <a:pt x="0" y="0"/>
                </a:moveTo>
                <a:lnTo>
                  <a:pt x="254" y="69"/>
                </a:lnTo>
                <a:lnTo>
                  <a:pt x="255" y="6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3" name="Freeform 623"/>
          <p:cNvSpPr>
            <a:spLocks/>
          </p:cNvSpPr>
          <p:nvPr/>
        </p:nvSpPr>
        <p:spPr bwMode="auto">
          <a:xfrm>
            <a:off x="3522663" y="3105150"/>
            <a:ext cx="230187" cy="61913"/>
          </a:xfrm>
          <a:custGeom>
            <a:avLst/>
            <a:gdLst>
              <a:gd name="T0" fmla="*/ 0 w 638"/>
              <a:gd name="T1" fmla="*/ 0 h 171"/>
              <a:gd name="T2" fmla="*/ 637 w 638"/>
              <a:gd name="T3" fmla="*/ 171 h 171"/>
              <a:gd name="T4" fmla="*/ 638 w 638"/>
              <a:gd name="T5" fmla="*/ 171 h 171"/>
            </a:gdLst>
            <a:ahLst/>
            <a:cxnLst>
              <a:cxn ang="0">
                <a:pos x="T0" y="T1"/>
              </a:cxn>
              <a:cxn ang="0">
                <a:pos x="T2" y="T3"/>
              </a:cxn>
              <a:cxn ang="0">
                <a:pos x="T4" y="T5"/>
              </a:cxn>
            </a:cxnLst>
            <a:rect l="0" t="0" r="r" b="b"/>
            <a:pathLst>
              <a:path w="638" h="171">
                <a:moveTo>
                  <a:pt x="0" y="0"/>
                </a:moveTo>
                <a:lnTo>
                  <a:pt x="637" y="171"/>
                </a:lnTo>
                <a:lnTo>
                  <a:pt x="638" y="17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4" name="Freeform 624"/>
          <p:cNvSpPr>
            <a:spLocks/>
          </p:cNvSpPr>
          <p:nvPr/>
        </p:nvSpPr>
        <p:spPr bwMode="auto">
          <a:xfrm>
            <a:off x="3525838" y="3167063"/>
            <a:ext cx="236537" cy="63500"/>
          </a:xfrm>
          <a:custGeom>
            <a:avLst/>
            <a:gdLst>
              <a:gd name="T0" fmla="*/ 0 w 654"/>
              <a:gd name="T1" fmla="*/ 0 h 176"/>
              <a:gd name="T2" fmla="*/ 653 w 654"/>
              <a:gd name="T3" fmla="*/ 176 h 176"/>
              <a:gd name="T4" fmla="*/ 654 w 654"/>
              <a:gd name="T5" fmla="*/ 176 h 176"/>
            </a:gdLst>
            <a:ahLst/>
            <a:cxnLst>
              <a:cxn ang="0">
                <a:pos x="T0" y="T1"/>
              </a:cxn>
              <a:cxn ang="0">
                <a:pos x="T2" y="T3"/>
              </a:cxn>
              <a:cxn ang="0">
                <a:pos x="T4" y="T5"/>
              </a:cxn>
            </a:cxnLst>
            <a:rect l="0" t="0" r="r" b="b"/>
            <a:pathLst>
              <a:path w="654" h="176">
                <a:moveTo>
                  <a:pt x="0" y="0"/>
                </a:moveTo>
                <a:lnTo>
                  <a:pt x="653" y="176"/>
                </a:lnTo>
                <a:lnTo>
                  <a:pt x="654" y="1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5" name="Freeform 625"/>
          <p:cNvSpPr>
            <a:spLocks/>
          </p:cNvSpPr>
          <p:nvPr/>
        </p:nvSpPr>
        <p:spPr bwMode="auto">
          <a:xfrm>
            <a:off x="3532188" y="3227388"/>
            <a:ext cx="244475" cy="68262"/>
          </a:xfrm>
          <a:custGeom>
            <a:avLst/>
            <a:gdLst>
              <a:gd name="T0" fmla="*/ 0 w 676"/>
              <a:gd name="T1" fmla="*/ 0 h 181"/>
              <a:gd name="T2" fmla="*/ 674 w 676"/>
              <a:gd name="T3" fmla="*/ 181 h 181"/>
              <a:gd name="T4" fmla="*/ 676 w 676"/>
              <a:gd name="T5" fmla="*/ 181 h 181"/>
            </a:gdLst>
            <a:ahLst/>
            <a:cxnLst>
              <a:cxn ang="0">
                <a:pos x="T0" y="T1"/>
              </a:cxn>
              <a:cxn ang="0">
                <a:pos x="T2" y="T3"/>
              </a:cxn>
              <a:cxn ang="0">
                <a:pos x="T4" y="T5"/>
              </a:cxn>
            </a:cxnLst>
            <a:rect l="0" t="0" r="r" b="b"/>
            <a:pathLst>
              <a:path w="676" h="181">
                <a:moveTo>
                  <a:pt x="0" y="0"/>
                </a:moveTo>
                <a:lnTo>
                  <a:pt x="674" y="181"/>
                </a:lnTo>
                <a:lnTo>
                  <a:pt x="676" y="181"/>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6" name="Freeform 626"/>
          <p:cNvSpPr>
            <a:spLocks/>
          </p:cNvSpPr>
          <p:nvPr/>
        </p:nvSpPr>
        <p:spPr bwMode="auto">
          <a:xfrm>
            <a:off x="3543300" y="3292475"/>
            <a:ext cx="254000" cy="66675"/>
          </a:xfrm>
          <a:custGeom>
            <a:avLst/>
            <a:gdLst>
              <a:gd name="T0" fmla="*/ 0 w 701"/>
              <a:gd name="T1" fmla="*/ 0 h 188"/>
              <a:gd name="T2" fmla="*/ 700 w 701"/>
              <a:gd name="T3" fmla="*/ 188 h 188"/>
              <a:gd name="T4" fmla="*/ 701 w 701"/>
              <a:gd name="T5" fmla="*/ 188 h 188"/>
            </a:gdLst>
            <a:ahLst/>
            <a:cxnLst>
              <a:cxn ang="0">
                <a:pos x="T0" y="T1"/>
              </a:cxn>
              <a:cxn ang="0">
                <a:pos x="T2" y="T3"/>
              </a:cxn>
              <a:cxn ang="0">
                <a:pos x="T4" y="T5"/>
              </a:cxn>
            </a:cxnLst>
            <a:rect l="0" t="0" r="r" b="b"/>
            <a:pathLst>
              <a:path w="701" h="188">
                <a:moveTo>
                  <a:pt x="0" y="0"/>
                </a:moveTo>
                <a:lnTo>
                  <a:pt x="700" y="188"/>
                </a:lnTo>
                <a:lnTo>
                  <a:pt x="701" y="18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7" name="Freeform 627"/>
          <p:cNvSpPr>
            <a:spLocks/>
          </p:cNvSpPr>
          <p:nvPr/>
        </p:nvSpPr>
        <p:spPr bwMode="auto">
          <a:xfrm>
            <a:off x="3557588" y="3355975"/>
            <a:ext cx="268287" cy="73025"/>
          </a:xfrm>
          <a:custGeom>
            <a:avLst/>
            <a:gdLst>
              <a:gd name="T0" fmla="*/ 0 w 737"/>
              <a:gd name="T1" fmla="*/ 0 h 198"/>
              <a:gd name="T2" fmla="*/ 736 w 737"/>
              <a:gd name="T3" fmla="*/ 198 h 198"/>
              <a:gd name="T4" fmla="*/ 737 w 737"/>
              <a:gd name="T5" fmla="*/ 198 h 198"/>
            </a:gdLst>
            <a:ahLst/>
            <a:cxnLst>
              <a:cxn ang="0">
                <a:pos x="T0" y="T1"/>
              </a:cxn>
              <a:cxn ang="0">
                <a:pos x="T2" y="T3"/>
              </a:cxn>
              <a:cxn ang="0">
                <a:pos x="T4" y="T5"/>
              </a:cxn>
            </a:cxnLst>
            <a:rect l="0" t="0" r="r" b="b"/>
            <a:pathLst>
              <a:path w="737" h="198">
                <a:moveTo>
                  <a:pt x="0" y="0"/>
                </a:moveTo>
                <a:lnTo>
                  <a:pt x="736" y="198"/>
                </a:lnTo>
                <a:lnTo>
                  <a:pt x="737" y="19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8" name="Freeform 628"/>
          <p:cNvSpPr>
            <a:spLocks/>
          </p:cNvSpPr>
          <p:nvPr/>
        </p:nvSpPr>
        <p:spPr bwMode="auto">
          <a:xfrm>
            <a:off x="3578225" y="3421063"/>
            <a:ext cx="285750" cy="77787"/>
          </a:xfrm>
          <a:custGeom>
            <a:avLst/>
            <a:gdLst>
              <a:gd name="T0" fmla="*/ 0 w 782"/>
              <a:gd name="T1" fmla="*/ 0 h 210"/>
              <a:gd name="T2" fmla="*/ 781 w 782"/>
              <a:gd name="T3" fmla="*/ 210 h 210"/>
              <a:gd name="T4" fmla="*/ 782 w 782"/>
              <a:gd name="T5" fmla="*/ 210 h 210"/>
            </a:gdLst>
            <a:ahLst/>
            <a:cxnLst>
              <a:cxn ang="0">
                <a:pos x="T0" y="T1"/>
              </a:cxn>
              <a:cxn ang="0">
                <a:pos x="T2" y="T3"/>
              </a:cxn>
              <a:cxn ang="0">
                <a:pos x="T4" y="T5"/>
              </a:cxn>
            </a:cxnLst>
            <a:rect l="0" t="0" r="r" b="b"/>
            <a:pathLst>
              <a:path w="782" h="210">
                <a:moveTo>
                  <a:pt x="0" y="0"/>
                </a:moveTo>
                <a:lnTo>
                  <a:pt x="781" y="210"/>
                </a:lnTo>
                <a:lnTo>
                  <a:pt x="782" y="2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29" name="Freeform 629"/>
          <p:cNvSpPr>
            <a:spLocks/>
          </p:cNvSpPr>
          <p:nvPr/>
        </p:nvSpPr>
        <p:spPr bwMode="auto">
          <a:xfrm>
            <a:off x="3605213" y="3487738"/>
            <a:ext cx="306387" cy="84137"/>
          </a:xfrm>
          <a:custGeom>
            <a:avLst/>
            <a:gdLst>
              <a:gd name="T0" fmla="*/ 0 w 845"/>
              <a:gd name="T1" fmla="*/ 0 h 227"/>
              <a:gd name="T2" fmla="*/ 844 w 845"/>
              <a:gd name="T3" fmla="*/ 227 h 227"/>
              <a:gd name="T4" fmla="*/ 845 w 845"/>
              <a:gd name="T5" fmla="*/ 227 h 227"/>
            </a:gdLst>
            <a:ahLst/>
            <a:cxnLst>
              <a:cxn ang="0">
                <a:pos x="T0" y="T1"/>
              </a:cxn>
              <a:cxn ang="0">
                <a:pos x="T2" y="T3"/>
              </a:cxn>
              <a:cxn ang="0">
                <a:pos x="T4" y="T5"/>
              </a:cxn>
            </a:cxnLst>
            <a:rect l="0" t="0" r="r" b="b"/>
            <a:pathLst>
              <a:path w="845" h="227">
                <a:moveTo>
                  <a:pt x="0" y="0"/>
                </a:moveTo>
                <a:lnTo>
                  <a:pt x="844" y="227"/>
                </a:lnTo>
                <a:lnTo>
                  <a:pt x="845" y="22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0" name="Freeform 630"/>
          <p:cNvSpPr>
            <a:spLocks/>
          </p:cNvSpPr>
          <p:nvPr/>
        </p:nvSpPr>
        <p:spPr bwMode="auto">
          <a:xfrm>
            <a:off x="3636963" y="3557588"/>
            <a:ext cx="341312" cy="93662"/>
          </a:xfrm>
          <a:custGeom>
            <a:avLst/>
            <a:gdLst>
              <a:gd name="T0" fmla="*/ 0 w 938"/>
              <a:gd name="T1" fmla="*/ 0 h 252"/>
              <a:gd name="T2" fmla="*/ 937 w 938"/>
              <a:gd name="T3" fmla="*/ 252 h 252"/>
              <a:gd name="T4" fmla="*/ 938 w 938"/>
              <a:gd name="T5" fmla="*/ 252 h 252"/>
            </a:gdLst>
            <a:ahLst/>
            <a:cxnLst>
              <a:cxn ang="0">
                <a:pos x="T0" y="T1"/>
              </a:cxn>
              <a:cxn ang="0">
                <a:pos x="T2" y="T3"/>
              </a:cxn>
              <a:cxn ang="0">
                <a:pos x="T4" y="T5"/>
              </a:cxn>
            </a:cxnLst>
            <a:rect l="0" t="0" r="r" b="b"/>
            <a:pathLst>
              <a:path w="938" h="252">
                <a:moveTo>
                  <a:pt x="0" y="0"/>
                </a:moveTo>
                <a:lnTo>
                  <a:pt x="937" y="252"/>
                </a:lnTo>
                <a:lnTo>
                  <a:pt x="938" y="25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1" name="Freeform 631"/>
          <p:cNvSpPr>
            <a:spLocks/>
          </p:cNvSpPr>
          <p:nvPr/>
        </p:nvSpPr>
        <p:spPr bwMode="auto">
          <a:xfrm>
            <a:off x="3675063" y="3627438"/>
            <a:ext cx="400050" cy="107950"/>
          </a:xfrm>
          <a:custGeom>
            <a:avLst/>
            <a:gdLst>
              <a:gd name="T0" fmla="*/ 0 w 1094"/>
              <a:gd name="T1" fmla="*/ 0 h 292"/>
              <a:gd name="T2" fmla="*/ 1093 w 1094"/>
              <a:gd name="T3" fmla="*/ 292 h 292"/>
              <a:gd name="T4" fmla="*/ 1094 w 1094"/>
              <a:gd name="T5" fmla="*/ 292 h 292"/>
            </a:gdLst>
            <a:ahLst/>
            <a:cxnLst>
              <a:cxn ang="0">
                <a:pos x="T0" y="T1"/>
              </a:cxn>
              <a:cxn ang="0">
                <a:pos x="T2" y="T3"/>
              </a:cxn>
              <a:cxn ang="0">
                <a:pos x="T4" y="T5"/>
              </a:cxn>
            </a:cxnLst>
            <a:rect l="0" t="0" r="r" b="b"/>
            <a:pathLst>
              <a:path w="1094" h="292">
                <a:moveTo>
                  <a:pt x="0" y="0"/>
                </a:moveTo>
                <a:lnTo>
                  <a:pt x="1093" y="292"/>
                </a:lnTo>
                <a:lnTo>
                  <a:pt x="1094" y="29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2" name="Freeform 632"/>
          <p:cNvSpPr>
            <a:spLocks/>
          </p:cNvSpPr>
          <p:nvPr/>
        </p:nvSpPr>
        <p:spPr bwMode="auto">
          <a:xfrm>
            <a:off x="3724275" y="3703638"/>
            <a:ext cx="571500" cy="150812"/>
          </a:xfrm>
          <a:custGeom>
            <a:avLst/>
            <a:gdLst>
              <a:gd name="T0" fmla="*/ 0 w 1565"/>
              <a:gd name="T1" fmla="*/ 0 h 420"/>
              <a:gd name="T2" fmla="*/ 1564 w 1565"/>
              <a:gd name="T3" fmla="*/ 420 h 420"/>
              <a:gd name="T4" fmla="*/ 1565 w 1565"/>
              <a:gd name="T5" fmla="*/ 420 h 420"/>
            </a:gdLst>
            <a:ahLst/>
            <a:cxnLst>
              <a:cxn ang="0">
                <a:pos x="T0" y="T1"/>
              </a:cxn>
              <a:cxn ang="0">
                <a:pos x="T2" y="T3"/>
              </a:cxn>
              <a:cxn ang="0">
                <a:pos x="T4" y="T5"/>
              </a:cxn>
            </a:cxnLst>
            <a:rect l="0" t="0" r="r" b="b"/>
            <a:pathLst>
              <a:path w="1565" h="420">
                <a:moveTo>
                  <a:pt x="0" y="0"/>
                </a:moveTo>
                <a:lnTo>
                  <a:pt x="1564" y="420"/>
                </a:lnTo>
                <a:lnTo>
                  <a:pt x="1565" y="42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3" name="Freeform 633"/>
          <p:cNvSpPr>
            <a:spLocks/>
          </p:cNvSpPr>
          <p:nvPr/>
        </p:nvSpPr>
        <p:spPr bwMode="auto">
          <a:xfrm>
            <a:off x="4421188" y="3889375"/>
            <a:ext cx="149225" cy="38100"/>
          </a:xfrm>
          <a:custGeom>
            <a:avLst/>
            <a:gdLst>
              <a:gd name="T0" fmla="*/ 0 w 408"/>
              <a:gd name="T1" fmla="*/ 0 h 109"/>
              <a:gd name="T2" fmla="*/ 407 w 408"/>
              <a:gd name="T3" fmla="*/ 109 h 109"/>
              <a:gd name="T4" fmla="*/ 408 w 408"/>
              <a:gd name="T5" fmla="*/ 109 h 109"/>
            </a:gdLst>
            <a:ahLst/>
            <a:cxnLst>
              <a:cxn ang="0">
                <a:pos x="T0" y="T1"/>
              </a:cxn>
              <a:cxn ang="0">
                <a:pos x="T2" y="T3"/>
              </a:cxn>
              <a:cxn ang="0">
                <a:pos x="T4" y="T5"/>
              </a:cxn>
            </a:cxnLst>
            <a:rect l="0" t="0" r="r" b="b"/>
            <a:pathLst>
              <a:path w="408" h="109">
                <a:moveTo>
                  <a:pt x="0" y="0"/>
                </a:moveTo>
                <a:lnTo>
                  <a:pt x="407" y="109"/>
                </a:lnTo>
                <a:lnTo>
                  <a:pt x="408" y="10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4" name="Freeform 634"/>
          <p:cNvSpPr>
            <a:spLocks/>
          </p:cNvSpPr>
          <p:nvPr/>
        </p:nvSpPr>
        <p:spPr bwMode="auto">
          <a:xfrm>
            <a:off x="3786188" y="3779838"/>
            <a:ext cx="784225" cy="209550"/>
          </a:xfrm>
          <a:custGeom>
            <a:avLst/>
            <a:gdLst>
              <a:gd name="T0" fmla="*/ 0 w 2150"/>
              <a:gd name="T1" fmla="*/ 0 h 576"/>
              <a:gd name="T2" fmla="*/ 2149 w 2150"/>
              <a:gd name="T3" fmla="*/ 576 h 576"/>
              <a:gd name="T4" fmla="*/ 2150 w 2150"/>
              <a:gd name="T5" fmla="*/ 576 h 576"/>
            </a:gdLst>
            <a:ahLst/>
            <a:cxnLst>
              <a:cxn ang="0">
                <a:pos x="T0" y="T1"/>
              </a:cxn>
              <a:cxn ang="0">
                <a:pos x="T2" y="T3"/>
              </a:cxn>
              <a:cxn ang="0">
                <a:pos x="T4" y="T5"/>
              </a:cxn>
            </a:cxnLst>
            <a:rect l="0" t="0" r="r" b="b"/>
            <a:pathLst>
              <a:path w="2150" h="576">
                <a:moveTo>
                  <a:pt x="0" y="0"/>
                </a:moveTo>
                <a:lnTo>
                  <a:pt x="2149" y="576"/>
                </a:lnTo>
                <a:lnTo>
                  <a:pt x="2150" y="5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5" name="Freeform 635"/>
          <p:cNvSpPr>
            <a:spLocks/>
          </p:cNvSpPr>
          <p:nvPr/>
        </p:nvSpPr>
        <p:spPr bwMode="auto">
          <a:xfrm>
            <a:off x="3867150" y="3860800"/>
            <a:ext cx="703263" cy="188913"/>
          </a:xfrm>
          <a:custGeom>
            <a:avLst/>
            <a:gdLst>
              <a:gd name="T0" fmla="*/ 0 w 1926"/>
              <a:gd name="T1" fmla="*/ 0 h 516"/>
              <a:gd name="T2" fmla="*/ 1925 w 1926"/>
              <a:gd name="T3" fmla="*/ 516 h 516"/>
              <a:gd name="T4" fmla="*/ 1926 w 1926"/>
              <a:gd name="T5" fmla="*/ 516 h 516"/>
            </a:gdLst>
            <a:ahLst/>
            <a:cxnLst>
              <a:cxn ang="0">
                <a:pos x="T0" y="T1"/>
              </a:cxn>
              <a:cxn ang="0">
                <a:pos x="T2" y="T3"/>
              </a:cxn>
              <a:cxn ang="0">
                <a:pos x="T4" y="T5"/>
              </a:cxn>
            </a:cxnLst>
            <a:rect l="0" t="0" r="r" b="b"/>
            <a:pathLst>
              <a:path w="1926" h="516">
                <a:moveTo>
                  <a:pt x="0" y="0"/>
                </a:moveTo>
                <a:lnTo>
                  <a:pt x="1925" y="516"/>
                </a:lnTo>
                <a:lnTo>
                  <a:pt x="1926" y="51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6" name="Freeform 636"/>
          <p:cNvSpPr>
            <a:spLocks/>
          </p:cNvSpPr>
          <p:nvPr/>
        </p:nvSpPr>
        <p:spPr bwMode="auto">
          <a:xfrm>
            <a:off x="3986213" y="3954463"/>
            <a:ext cx="584200" cy="153987"/>
          </a:xfrm>
          <a:custGeom>
            <a:avLst/>
            <a:gdLst>
              <a:gd name="T0" fmla="*/ 0 w 1603"/>
              <a:gd name="T1" fmla="*/ 0 h 429"/>
              <a:gd name="T2" fmla="*/ 1602 w 1603"/>
              <a:gd name="T3" fmla="*/ 429 h 429"/>
              <a:gd name="T4" fmla="*/ 1603 w 1603"/>
              <a:gd name="T5" fmla="*/ 429 h 429"/>
            </a:gdLst>
            <a:ahLst/>
            <a:cxnLst>
              <a:cxn ang="0">
                <a:pos x="T0" y="T1"/>
              </a:cxn>
              <a:cxn ang="0">
                <a:pos x="T2" y="T3"/>
              </a:cxn>
              <a:cxn ang="0">
                <a:pos x="T4" y="T5"/>
              </a:cxn>
            </a:cxnLst>
            <a:rect l="0" t="0" r="r" b="b"/>
            <a:pathLst>
              <a:path w="1603" h="429">
                <a:moveTo>
                  <a:pt x="0" y="0"/>
                </a:moveTo>
                <a:lnTo>
                  <a:pt x="1602" y="429"/>
                </a:lnTo>
                <a:lnTo>
                  <a:pt x="1603" y="42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7" name="Freeform 637"/>
          <p:cNvSpPr>
            <a:spLocks/>
          </p:cNvSpPr>
          <p:nvPr/>
        </p:nvSpPr>
        <p:spPr bwMode="auto">
          <a:xfrm>
            <a:off x="4468813" y="4143375"/>
            <a:ext cx="101600" cy="26988"/>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8" name="Freeform 638"/>
          <p:cNvSpPr>
            <a:spLocks/>
          </p:cNvSpPr>
          <p:nvPr/>
        </p:nvSpPr>
        <p:spPr bwMode="auto">
          <a:xfrm>
            <a:off x="4468813" y="4202113"/>
            <a:ext cx="101600" cy="28575"/>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39" name="Freeform 639"/>
          <p:cNvSpPr>
            <a:spLocks/>
          </p:cNvSpPr>
          <p:nvPr/>
        </p:nvSpPr>
        <p:spPr bwMode="auto">
          <a:xfrm>
            <a:off x="4468813" y="4264025"/>
            <a:ext cx="101600" cy="25400"/>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0" name="Freeform 640"/>
          <p:cNvSpPr>
            <a:spLocks/>
          </p:cNvSpPr>
          <p:nvPr/>
        </p:nvSpPr>
        <p:spPr bwMode="auto">
          <a:xfrm>
            <a:off x="4468813" y="4324350"/>
            <a:ext cx="101600" cy="26988"/>
          </a:xfrm>
          <a:custGeom>
            <a:avLst/>
            <a:gdLst>
              <a:gd name="T0" fmla="*/ 0 w 285"/>
              <a:gd name="T1" fmla="*/ 0 h 77"/>
              <a:gd name="T2" fmla="*/ 284 w 285"/>
              <a:gd name="T3" fmla="*/ 77 h 77"/>
              <a:gd name="T4" fmla="*/ 285 w 285"/>
              <a:gd name="T5" fmla="*/ 77 h 77"/>
            </a:gdLst>
            <a:ahLst/>
            <a:cxnLst>
              <a:cxn ang="0">
                <a:pos x="T0" y="T1"/>
              </a:cxn>
              <a:cxn ang="0">
                <a:pos x="T2" y="T3"/>
              </a:cxn>
              <a:cxn ang="0">
                <a:pos x="T4" y="T5"/>
              </a:cxn>
            </a:cxnLst>
            <a:rect l="0" t="0" r="r" b="b"/>
            <a:pathLst>
              <a:path w="285" h="77">
                <a:moveTo>
                  <a:pt x="0" y="0"/>
                </a:moveTo>
                <a:lnTo>
                  <a:pt x="284" y="77"/>
                </a:lnTo>
                <a:lnTo>
                  <a:pt x="285"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1" name="Freeform 641"/>
          <p:cNvSpPr>
            <a:spLocks/>
          </p:cNvSpPr>
          <p:nvPr/>
        </p:nvSpPr>
        <p:spPr bwMode="auto">
          <a:xfrm>
            <a:off x="4468813" y="4383088"/>
            <a:ext cx="101600" cy="28575"/>
          </a:xfrm>
          <a:custGeom>
            <a:avLst/>
            <a:gdLst>
              <a:gd name="T0" fmla="*/ 0 w 285"/>
              <a:gd name="T1" fmla="*/ 0 h 75"/>
              <a:gd name="T2" fmla="*/ 284 w 285"/>
              <a:gd name="T3" fmla="*/ 75 h 75"/>
              <a:gd name="T4" fmla="*/ 285 w 285"/>
              <a:gd name="T5" fmla="*/ 75 h 75"/>
            </a:gdLst>
            <a:ahLst/>
            <a:cxnLst>
              <a:cxn ang="0">
                <a:pos x="T0" y="T1"/>
              </a:cxn>
              <a:cxn ang="0">
                <a:pos x="T2" y="T3"/>
              </a:cxn>
              <a:cxn ang="0">
                <a:pos x="T4" y="T5"/>
              </a:cxn>
            </a:cxnLst>
            <a:rect l="0" t="0" r="r" b="b"/>
            <a:pathLst>
              <a:path w="285" h="75">
                <a:moveTo>
                  <a:pt x="0" y="0"/>
                </a:moveTo>
                <a:lnTo>
                  <a:pt x="284" y="75"/>
                </a:lnTo>
                <a:lnTo>
                  <a:pt x="285" y="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2" name="Freeform 642"/>
          <p:cNvSpPr>
            <a:spLocks/>
          </p:cNvSpPr>
          <p:nvPr/>
        </p:nvSpPr>
        <p:spPr bwMode="auto">
          <a:xfrm>
            <a:off x="4468813" y="4445000"/>
            <a:ext cx="101600" cy="25400"/>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3" name="Freeform 643"/>
          <p:cNvSpPr>
            <a:spLocks/>
          </p:cNvSpPr>
          <p:nvPr/>
        </p:nvSpPr>
        <p:spPr bwMode="auto">
          <a:xfrm>
            <a:off x="4468813" y="4505325"/>
            <a:ext cx="101600" cy="26988"/>
          </a:xfrm>
          <a:custGeom>
            <a:avLst/>
            <a:gdLst>
              <a:gd name="T0" fmla="*/ 0 w 285"/>
              <a:gd name="T1" fmla="*/ 0 h 75"/>
              <a:gd name="T2" fmla="*/ 284 w 285"/>
              <a:gd name="T3" fmla="*/ 75 h 75"/>
              <a:gd name="T4" fmla="*/ 285 w 285"/>
              <a:gd name="T5" fmla="*/ 75 h 75"/>
            </a:gdLst>
            <a:ahLst/>
            <a:cxnLst>
              <a:cxn ang="0">
                <a:pos x="T0" y="T1"/>
              </a:cxn>
              <a:cxn ang="0">
                <a:pos x="T2" y="T3"/>
              </a:cxn>
              <a:cxn ang="0">
                <a:pos x="T4" y="T5"/>
              </a:cxn>
            </a:cxnLst>
            <a:rect l="0" t="0" r="r" b="b"/>
            <a:pathLst>
              <a:path w="285" h="75">
                <a:moveTo>
                  <a:pt x="0" y="0"/>
                </a:moveTo>
                <a:lnTo>
                  <a:pt x="284" y="75"/>
                </a:lnTo>
                <a:lnTo>
                  <a:pt x="285" y="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4" name="Freeform 644"/>
          <p:cNvSpPr>
            <a:spLocks/>
          </p:cNvSpPr>
          <p:nvPr/>
        </p:nvSpPr>
        <p:spPr bwMode="auto">
          <a:xfrm>
            <a:off x="4468813" y="4564063"/>
            <a:ext cx="101600" cy="28575"/>
          </a:xfrm>
          <a:custGeom>
            <a:avLst/>
            <a:gdLst>
              <a:gd name="T0" fmla="*/ 0 w 285"/>
              <a:gd name="T1" fmla="*/ 0 h 77"/>
              <a:gd name="T2" fmla="*/ 284 w 285"/>
              <a:gd name="T3" fmla="*/ 77 h 77"/>
              <a:gd name="T4" fmla="*/ 285 w 285"/>
              <a:gd name="T5" fmla="*/ 77 h 77"/>
            </a:gdLst>
            <a:ahLst/>
            <a:cxnLst>
              <a:cxn ang="0">
                <a:pos x="T0" y="T1"/>
              </a:cxn>
              <a:cxn ang="0">
                <a:pos x="T2" y="T3"/>
              </a:cxn>
              <a:cxn ang="0">
                <a:pos x="T4" y="T5"/>
              </a:cxn>
            </a:cxnLst>
            <a:rect l="0" t="0" r="r" b="b"/>
            <a:pathLst>
              <a:path w="285" h="77">
                <a:moveTo>
                  <a:pt x="0" y="0"/>
                </a:moveTo>
                <a:lnTo>
                  <a:pt x="284" y="77"/>
                </a:lnTo>
                <a:lnTo>
                  <a:pt x="285"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5" name="Freeform 645"/>
          <p:cNvSpPr>
            <a:spLocks/>
          </p:cNvSpPr>
          <p:nvPr/>
        </p:nvSpPr>
        <p:spPr bwMode="auto">
          <a:xfrm>
            <a:off x="4468813" y="4624388"/>
            <a:ext cx="101600" cy="26987"/>
          </a:xfrm>
          <a:custGeom>
            <a:avLst/>
            <a:gdLst>
              <a:gd name="T0" fmla="*/ 0 w 285"/>
              <a:gd name="T1" fmla="*/ 0 h 77"/>
              <a:gd name="T2" fmla="*/ 284 w 285"/>
              <a:gd name="T3" fmla="*/ 77 h 77"/>
              <a:gd name="T4" fmla="*/ 285 w 285"/>
              <a:gd name="T5" fmla="*/ 77 h 77"/>
            </a:gdLst>
            <a:ahLst/>
            <a:cxnLst>
              <a:cxn ang="0">
                <a:pos x="T0" y="T1"/>
              </a:cxn>
              <a:cxn ang="0">
                <a:pos x="T2" y="T3"/>
              </a:cxn>
              <a:cxn ang="0">
                <a:pos x="T4" y="T5"/>
              </a:cxn>
            </a:cxnLst>
            <a:rect l="0" t="0" r="r" b="b"/>
            <a:pathLst>
              <a:path w="285" h="77">
                <a:moveTo>
                  <a:pt x="0" y="0"/>
                </a:moveTo>
                <a:lnTo>
                  <a:pt x="284" y="77"/>
                </a:lnTo>
                <a:lnTo>
                  <a:pt x="285"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6" name="Freeform 646"/>
          <p:cNvSpPr>
            <a:spLocks/>
          </p:cNvSpPr>
          <p:nvPr/>
        </p:nvSpPr>
        <p:spPr bwMode="auto">
          <a:xfrm>
            <a:off x="4468813" y="4686300"/>
            <a:ext cx="101600" cy="26988"/>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7" name="Freeform 647"/>
          <p:cNvSpPr>
            <a:spLocks/>
          </p:cNvSpPr>
          <p:nvPr/>
        </p:nvSpPr>
        <p:spPr bwMode="auto">
          <a:xfrm>
            <a:off x="4468813" y="4745038"/>
            <a:ext cx="101600" cy="28575"/>
          </a:xfrm>
          <a:custGeom>
            <a:avLst/>
            <a:gdLst>
              <a:gd name="T0" fmla="*/ 0 w 285"/>
              <a:gd name="T1" fmla="*/ 0 h 76"/>
              <a:gd name="T2" fmla="*/ 284 w 285"/>
              <a:gd name="T3" fmla="*/ 76 h 76"/>
              <a:gd name="T4" fmla="*/ 285 w 285"/>
              <a:gd name="T5" fmla="*/ 76 h 76"/>
            </a:gdLst>
            <a:ahLst/>
            <a:cxnLst>
              <a:cxn ang="0">
                <a:pos x="T0" y="T1"/>
              </a:cxn>
              <a:cxn ang="0">
                <a:pos x="T2" y="T3"/>
              </a:cxn>
              <a:cxn ang="0">
                <a:pos x="T4" y="T5"/>
              </a:cxn>
            </a:cxnLst>
            <a:rect l="0" t="0" r="r" b="b"/>
            <a:pathLst>
              <a:path w="285" h="76">
                <a:moveTo>
                  <a:pt x="0" y="0"/>
                </a:moveTo>
                <a:lnTo>
                  <a:pt x="284" y="76"/>
                </a:lnTo>
                <a:lnTo>
                  <a:pt x="285" y="7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8" name="Freeform 648"/>
          <p:cNvSpPr>
            <a:spLocks/>
          </p:cNvSpPr>
          <p:nvPr/>
        </p:nvSpPr>
        <p:spPr bwMode="auto">
          <a:xfrm>
            <a:off x="4468813" y="4805363"/>
            <a:ext cx="101600" cy="26987"/>
          </a:xfrm>
          <a:custGeom>
            <a:avLst/>
            <a:gdLst>
              <a:gd name="T0" fmla="*/ 0 w 285"/>
              <a:gd name="T1" fmla="*/ 0 h 75"/>
              <a:gd name="T2" fmla="*/ 284 w 285"/>
              <a:gd name="T3" fmla="*/ 75 h 75"/>
              <a:gd name="T4" fmla="*/ 285 w 285"/>
              <a:gd name="T5" fmla="*/ 75 h 75"/>
            </a:gdLst>
            <a:ahLst/>
            <a:cxnLst>
              <a:cxn ang="0">
                <a:pos x="T0" y="T1"/>
              </a:cxn>
              <a:cxn ang="0">
                <a:pos x="T2" y="T3"/>
              </a:cxn>
              <a:cxn ang="0">
                <a:pos x="T4" y="T5"/>
              </a:cxn>
            </a:cxnLst>
            <a:rect l="0" t="0" r="r" b="b"/>
            <a:pathLst>
              <a:path w="285" h="75">
                <a:moveTo>
                  <a:pt x="0" y="0"/>
                </a:moveTo>
                <a:lnTo>
                  <a:pt x="284" y="75"/>
                </a:lnTo>
                <a:lnTo>
                  <a:pt x="285" y="75"/>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49" name="Freeform 649"/>
          <p:cNvSpPr>
            <a:spLocks/>
          </p:cNvSpPr>
          <p:nvPr/>
        </p:nvSpPr>
        <p:spPr bwMode="auto">
          <a:xfrm>
            <a:off x="4468813" y="4867275"/>
            <a:ext cx="101600" cy="26988"/>
          </a:xfrm>
          <a:custGeom>
            <a:avLst/>
            <a:gdLst>
              <a:gd name="T0" fmla="*/ 0 w 285"/>
              <a:gd name="T1" fmla="*/ 0 h 77"/>
              <a:gd name="T2" fmla="*/ 284 w 285"/>
              <a:gd name="T3" fmla="*/ 77 h 77"/>
              <a:gd name="T4" fmla="*/ 285 w 285"/>
              <a:gd name="T5" fmla="*/ 77 h 77"/>
            </a:gdLst>
            <a:ahLst/>
            <a:cxnLst>
              <a:cxn ang="0">
                <a:pos x="T0" y="T1"/>
              </a:cxn>
              <a:cxn ang="0">
                <a:pos x="T2" y="T3"/>
              </a:cxn>
              <a:cxn ang="0">
                <a:pos x="T4" y="T5"/>
              </a:cxn>
            </a:cxnLst>
            <a:rect l="0" t="0" r="r" b="b"/>
            <a:pathLst>
              <a:path w="285" h="77">
                <a:moveTo>
                  <a:pt x="0" y="0"/>
                </a:moveTo>
                <a:lnTo>
                  <a:pt x="284" y="77"/>
                </a:lnTo>
                <a:lnTo>
                  <a:pt x="285" y="7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6251" name="Text Box 651"/>
          <p:cNvSpPr txBox="1">
            <a:spLocks noChangeArrowheads="1"/>
          </p:cNvSpPr>
          <p:nvPr/>
        </p:nvSpPr>
        <p:spPr bwMode="auto">
          <a:xfrm>
            <a:off x="838200" y="5897563"/>
            <a:ext cx="7543800"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200" i="0">
                <a:solidFill>
                  <a:schemeClr val="bg1"/>
                </a:solidFill>
                <a:effectLst>
                  <a:outerShdw blurRad="38100" dist="38100" dir="2700000" algn="tl">
                    <a:srgbClr val="808080"/>
                  </a:outerShdw>
                </a:effectLst>
                <a:latin typeface="Times New Roman" pitchFamily="18" charset="0"/>
              </a:rPr>
              <a:t>PLUMMER BLOCK</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112" name="Group 464"/>
          <p:cNvGrpSpPr>
            <a:grpSpLocks/>
          </p:cNvGrpSpPr>
          <p:nvPr/>
        </p:nvGrpSpPr>
        <p:grpSpPr bwMode="auto">
          <a:xfrm>
            <a:off x="990600" y="1282700"/>
            <a:ext cx="7162800" cy="3898900"/>
            <a:chOff x="1401" y="1539"/>
            <a:chExt cx="1050" cy="571"/>
          </a:xfrm>
        </p:grpSpPr>
        <p:sp>
          <p:nvSpPr>
            <p:cNvPr id="27652" name="Freeform 4"/>
            <p:cNvSpPr>
              <a:spLocks/>
            </p:cNvSpPr>
            <p:nvPr/>
          </p:nvSpPr>
          <p:spPr bwMode="auto">
            <a:xfrm>
              <a:off x="1610" y="1579"/>
              <a:ext cx="598" cy="1"/>
            </a:xfrm>
            <a:custGeom>
              <a:avLst/>
              <a:gdLst>
                <a:gd name="T0" fmla="*/ 0 w 4781"/>
                <a:gd name="T1" fmla="*/ 4780 w 4781"/>
                <a:gd name="T2" fmla="*/ 4781 w 4781"/>
              </a:gdLst>
              <a:ahLst/>
              <a:cxnLst>
                <a:cxn ang="0">
                  <a:pos x="T0" y="0"/>
                </a:cxn>
                <a:cxn ang="0">
                  <a:pos x="T1" y="0"/>
                </a:cxn>
                <a:cxn ang="0">
                  <a:pos x="T2" y="0"/>
                </a:cxn>
              </a:cxnLst>
              <a:rect l="0" t="0" r="r" b="b"/>
              <a:pathLst>
                <a:path w="4781">
                  <a:moveTo>
                    <a:pt x="0" y="0"/>
                  </a:moveTo>
                  <a:lnTo>
                    <a:pt x="4780" y="0"/>
                  </a:lnTo>
                  <a:lnTo>
                    <a:pt x="47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53" name="Freeform 5"/>
            <p:cNvSpPr>
              <a:spLocks/>
            </p:cNvSpPr>
            <p:nvPr/>
          </p:nvSpPr>
          <p:spPr bwMode="auto">
            <a:xfrm>
              <a:off x="1663" y="1579"/>
              <a:ext cx="491" cy="246"/>
            </a:xfrm>
            <a:custGeom>
              <a:avLst/>
              <a:gdLst>
                <a:gd name="T0" fmla="*/ 0 w 3929"/>
                <a:gd name="T1" fmla="*/ 0 h 1967"/>
                <a:gd name="T2" fmla="*/ 49 w 3929"/>
                <a:gd name="T3" fmla="*/ 437 h 1967"/>
                <a:gd name="T4" fmla="*/ 194 w 3929"/>
                <a:gd name="T5" fmla="*/ 853 h 1967"/>
                <a:gd name="T6" fmla="*/ 429 w 3929"/>
                <a:gd name="T7" fmla="*/ 1226 h 1967"/>
                <a:gd name="T8" fmla="*/ 739 w 3929"/>
                <a:gd name="T9" fmla="*/ 1538 h 1967"/>
                <a:gd name="T10" fmla="*/ 1111 w 3929"/>
                <a:gd name="T11" fmla="*/ 1771 h 1967"/>
                <a:gd name="T12" fmla="*/ 1527 w 3929"/>
                <a:gd name="T13" fmla="*/ 1918 h 1967"/>
                <a:gd name="T14" fmla="*/ 1963 w 3929"/>
                <a:gd name="T15" fmla="*/ 1967 h 1967"/>
                <a:gd name="T16" fmla="*/ 2401 w 3929"/>
                <a:gd name="T17" fmla="*/ 1918 h 1967"/>
                <a:gd name="T18" fmla="*/ 2817 w 3929"/>
                <a:gd name="T19" fmla="*/ 1771 h 1967"/>
                <a:gd name="T20" fmla="*/ 3189 w 3929"/>
                <a:gd name="T21" fmla="*/ 1538 h 1967"/>
                <a:gd name="T22" fmla="*/ 3499 w 3929"/>
                <a:gd name="T23" fmla="*/ 1226 h 1967"/>
                <a:gd name="T24" fmla="*/ 3734 w 3929"/>
                <a:gd name="T25" fmla="*/ 853 h 1967"/>
                <a:gd name="T26" fmla="*/ 3879 w 3929"/>
                <a:gd name="T27" fmla="*/ 437 h 1967"/>
                <a:gd name="T28" fmla="*/ 3928 w 3929"/>
                <a:gd name="T29" fmla="*/ 0 h 1967"/>
                <a:gd name="T30" fmla="*/ 3929 w 3929"/>
                <a:gd name="T31" fmla="*/ 0 h 1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29" h="1967">
                  <a:moveTo>
                    <a:pt x="0" y="0"/>
                  </a:moveTo>
                  <a:lnTo>
                    <a:pt x="49" y="437"/>
                  </a:lnTo>
                  <a:lnTo>
                    <a:pt x="194" y="853"/>
                  </a:lnTo>
                  <a:lnTo>
                    <a:pt x="429" y="1226"/>
                  </a:lnTo>
                  <a:lnTo>
                    <a:pt x="739" y="1538"/>
                  </a:lnTo>
                  <a:lnTo>
                    <a:pt x="1111" y="1771"/>
                  </a:lnTo>
                  <a:lnTo>
                    <a:pt x="1527" y="1918"/>
                  </a:lnTo>
                  <a:lnTo>
                    <a:pt x="1963" y="1967"/>
                  </a:lnTo>
                  <a:lnTo>
                    <a:pt x="2401" y="1918"/>
                  </a:lnTo>
                  <a:lnTo>
                    <a:pt x="2817" y="1771"/>
                  </a:lnTo>
                  <a:lnTo>
                    <a:pt x="3189" y="1538"/>
                  </a:lnTo>
                  <a:lnTo>
                    <a:pt x="3499" y="1226"/>
                  </a:lnTo>
                  <a:lnTo>
                    <a:pt x="3734" y="853"/>
                  </a:lnTo>
                  <a:lnTo>
                    <a:pt x="3879" y="437"/>
                  </a:lnTo>
                  <a:lnTo>
                    <a:pt x="3928" y="0"/>
                  </a:lnTo>
                  <a:lnTo>
                    <a:pt x="39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54" name="Freeform 6"/>
            <p:cNvSpPr>
              <a:spLocks/>
            </p:cNvSpPr>
            <p:nvPr/>
          </p:nvSpPr>
          <p:spPr bwMode="auto">
            <a:xfrm>
              <a:off x="1610" y="1579"/>
              <a:ext cx="1" cy="294"/>
            </a:xfrm>
            <a:custGeom>
              <a:avLst/>
              <a:gdLst>
                <a:gd name="T0" fmla="*/ 0 w 1"/>
                <a:gd name="T1" fmla="*/ 0 h 2352"/>
                <a:gd name="T2" fmla="*/ 0 w 1"/>
                <a:gd name="T3" fmla="*/ 2352 h 2352"/>
                <a:gd name="T4" fmla="*/ 1 w 1"/>
                <a:gd name="T5" fmla="*/ 2352 h 2352"/>
              </a:gdLst>
              <a:ahLst/>
              <a:cxnLst>
                <a:cxn ang="0">
                  <a:pos x="T0" y="T1"/>
                </a:cxn>
                <a:cxn ang="0">
                  <a:pos x="T2" y="T3"/>
                </a:cxn>
                <a:cxn ang="0">
                  <a:pos x="T4" y="T5"/>
                </a:cxn>
              </a:cxnLst>
              <a:rect l="0" t="0" r="r" b="b"/>
              <a:pathLst>
                <a:path w="1" h="2352">
                  <a:moveTo>
                    <a:pt x="0" y="0"/>
                  </a:moveTo>
                  <a:lnTo>
                    <a:pt x="0" y="2352"/>
                  </a:lnTo>
                  <a:lnTo>
                    <a:pt x="1" y="235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55" name="Freeform 7"/>
            <p:cNvSpPr>
              <a:spLocks/>
            </p:cNvSpPr>
            <p:nvPr/>
          </p:nvSpPr>
          <p:spPr bwMode="auto">
            <a:xfrm>
              <a:off x="2207" y="1579"/>
              <a:ext cx="1" cy="294"/>
            </a:xfrm>
            <a:custGeom>
              <a:avLst/>
              <a:gdLst>
                <a:gd name="T0" fmla="*/ 0 w 1"/>
                <a:gd name="T1" fmla="*/ 0 h 2352"/>
                <a:gd name="T2" fmla="*/ 0 w 1"/>
                <a:gd name="T3" fmla="*/ 2352 h 2352"/>
                <a:gd name="T4" fmla="*/ 1 w 1"/>
                <a:gd name="T5" fmla="*/ 2352 h 2352"/>
              </a:gdLst>
              <a:ahLst/>
              <a:cxnLst>
                <a:cxn ang="0">
                  <a:pos x="T0" y="T1"/>
                </a:cxn>
                <a:cxn ang="0">
                  <a:pos x="T2" y="T3"/>
                </a:cxn>
                <a:cxn ang="0">
                  <a:pos x="T4" y="T5"/>
                </a:cxn>
              </a:cxnLst>
              <a:rect l="0" t="0" r="r" b="b"/>
              <a:pathLst>
                <a:path w="1" h="2352">
                  <a:moveTo>
                    <a:pt x="0" y="0"/>
                  </a:moveTo>
                  <a:lnTo>
                    <a:pt x="0" y="2352"/>
                  </a:lnTo>
                  <a:lnTo>
                    <a:pt x="1" y="235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56" name="Freeform 8"/>
            <p:cNvSpPr>
              <a:spLocks/>
            </p:cNvSpPr>
            <p:nvPr/>
          </p:nvSpPr>
          <p:spPr bwMode="auto">
            <a:xfrm>
              <a:off x="1610" y="1873"/>
              <a:ext cx="598" cy="1"/>
            </a:xfrm>
            <a:custGeom>
              <a:avLst/>
              <a:gdLst>
                <a:gd name="T0" fmla="*/ 0 w 4781"/>
                <a:gd name="T1" fmla="*/ 4780 w 4781"/>
                <a:gd name="T2" fmla="*/ 4781 w 4781"/>
              </a:gdLst>
              <a:ahLst/>
              <a:cxnLst>
                <a:cxn ang="0">
                  <a:pos x="T0" y="0"/>
                </a:cxn>
                <a:cxn ang="0">
                  <a:pos x="T1" y="0"/>
                </a:cxn>
                <a:cxn ang="0">
                  <a:pos x="T2" y="0"/>
                </a:cxn>
              </a:cxnLst>
              <a:rect l="0" t="0" r="r" b="b"/>
              <a:pathLst>
                <a:path w="4781">
                  <a:moveTo>
                    <a:pt x="0" y="0"/>
                  </a:moveTo>
                  <a:lnTo>
                    <a:pt x="4780" y="0"/>
                  </a:lnTo>
                  <a:lnTo>
                    <a:pt x="47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57" name="Freeform 9"/>
            <p:cNvSpPr>
              <a:spLocks/>
            </p:cNvSpPr>
            <p:nvPr/>
          </p:nvSpPr>
          <p:spPr bwMode="auto">
            <a:xfrm>
              <a:off x="1610" y="1539"/>
              <a:ext cx="1" cy="40"/>
            </a:xfrm>
            <a:custGeom>
              <a:avLst/>
              <a:gdLst>
                <a:gd name="T0" fmla="*/ 0 w 1"/>
                <a:gd name="T1" fmla="*/ 325 h 325"/>
                <a:gd name="T2" fmla="*/ 0 w 1"/>
                <a:gd name="T3" fmla="*/ 0 h 325"/>
                <a:gd name="T4" fmla="*/ 1 w 1"/>
                <a:gd name="T5" fmla="*/ 0 h 325"/>
              </a:gdLst>
              <a:ahLst/>
              <a:cxnLst>
                <a:cxn ang="0">
                  <a:pos x="T0" y="T1"/>
                </a:cxn>
                <a:cxn ang="0">
                  <a:pos x="T2" y="T3"/>
                </a:cxn>
                <a:cxn ang="0">
                  <a:pos x="T4" y="T5"/>
                </a:cxn>
              </a:cxnLst>
              <a:rect l="0" t="0" r="r" b="b"/>
              <a:pathLst>
                <a:path w="1" h="325">
                  <a:moveTo>
                    <a:pt x="0" y="3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58" name="Freeform 10"/>
            <p:cNvSpPr>
              <a:spLocks/>
            </p:cNvSpPr>
            <p:nvPr/>
          </p:nvSpPr>
          <p:spPr bwMode="auto">
            <a:xfrm>
              <a:off x="2207" y="1539"/>
              <a:ext cx="1" cy="40"/>
            </a:xfrm>
            <a:custGeom>
              <a:avLst/>
              <a:gdLst>
                <a:gd name="T0" fmla="*/ 0 w 1"/>
                <a:gd name="T1" fmla="*/ 325 h 325"/>
                <a:gd name="T2" fmla="*/ 0 w 1"/>
                <a:gd name="T3" fmla="*/ 0 h 325"/>
                <a:gd name="T4" fmla="*/ 1 w 1"/>
                <a:gd name="T5" fmla="*/ 0 h 325"/>
              </a:gdLst>
              <a:ahLst/>
              <a:cxnLst>
                <a:cxn ang="0">
                  <a:pos x="T0" y="T1"/>
                </a:cxn>
                <a:cxn ang="0">
                  <a:pos x="T2" y="T3"/>
                </a:cxn>
                <a:cxn ang="0">
                  <a:pos x="T4" y="T5"/>
                </a:cxn>
              </a:cxnLst>
              <a:rect l="0" t="0" r="r" b="b"/>
              <a:pathLst>
                <a:path w="1" h="325">
                  <a:moveTo>
                    <a:pt x="0" y="3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59" name="Freeform 11"/>
            <p:cNvSpPr>
              <a:spLocks/>
            </p:cNvSpPr>
            <p:nvPr/>
          </p:nvSpPr>
          <p:spPr bwMode="auto">
            <a:xfrm>
              <a:off x="1435" y="1539"/>
              <a:ext cx="175" cy="1"/>
            </a:xfrm>
            <a:custGeom>
              <a:avLst/>
              <a:gdLst>
                <a:gd name="T0" fmla="*/ 1401 w 1401"/>
                <a:gd name="T1" fmla="*/ 0 w 1401"/>
                <a:gd name="T2" fmla="*/ 1 w 1401"/>
              </a:gdLst>
              <a:ahLst/>
              <a:cxnLst>
                <a:cxn ang="0">
                  <a:pos x="T0" y="0"/>
                </a:cxn>
                <a:cxn ang="0">
                  <a:pos x="T1" y="0"/>
                </a:cxn>
                <a:cxn ang="0">
                  <a:pos x="T2" y="0"/>
                </a:cxn>
              </a:cxnLst>
              <a:rect l="0" t="0" r="r" b="b"/>
              <a:pathLst>
                <a:path w="1401">
                  <a:moveTo>
                    <a:pt x="140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0" name="Freeform 12"/>
            <p:cNvSpPr>
              <a:spLocks/>
            </p:cNvSpPr>
            <p:nvPr/>
          </p:nvSpPr>
          <p:spPr bwMode="auto">
            <a:xfrm>
              <a:off x="2207" y="1539"/>
              <a:ext cx="176" cy="1"/>
            </a:xfrm>
            <a:custGeom>
              <a:avLst/>
              <a:gdLst>
                <a:gd name="T0" fmla="*/ 1401 w 1401"/>
                <a:gd name="T1" fmla="*/ 0 w 1401"/>
                <a:gd name="T2" fmla="*/ 1 w 1401"/>
              </a:gdLst>
              <a:ahLst/>
              <a:cxnLst>
                <a:cxn ang="0">
                  <a:pos x="T0" y="0"/>
                </a:cxn>
                <a:cxn ang="0">
                  <a:pos x="T1" y="0"/>
                </a:cxn>
                <a:cxn ang="0">
                  <a:pos x="T2" y="0"/>
                </a:cxn>
              </a:cxnLst>
              <a:rect l="0" t="0" r="r" b="b"/>
              <a:pathLst>
                <a:path w="1401">
                  <a:moveTo>
                    <a:pt x="140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1" name="Freeform 13"/>
            <p:cNvSpPr>
              <a:spLocks/>
            </p:cNvSpPr>
            <p:nvPr/>
          </p:nvSpPr>
          <p:spPr bwMode="auto">
            <a:xfrm>
              <a:off x="1401" y="1539"/>
              <a:ext cx="1050" cy="571"/>
            </a:xfrm>
            <a:custGeom>
              <a:avLst/>
              <a:gdLst>
                <a:gd name="T0" fmla="*/ 156 w 8399"/>
                <a:gd name="T1" fmla="*/ 278 h 4570"/>
                <a:gd name="T2" fmla="*/ 125 w 8399"/>
                <a:gd name="T3" fmla="*/ 548 h 4570"/>
                <a:gd name="T4" fmla="*/ 244 w 8399"/>
                <a:gd name="T5" fmla="*/ 803 h 4570"/>
                <a:gd name="T6" fmla="*/ 347 w 8399"/>
                <a:gd name="T7" fmla="*/ 1048 h 4570"/>
                <a:gd name="T8" fmla="*/ 243 w 8399"/>
                <a:gd name="T9" fmla="*/ 1297 h 4570"/>
                <a:gd name="T10" fmla="*/ 5 w 8399"/>
                <a:gd name="T11" fmla="*/ 1670 h 4570"/>
                <a:gd name="T12" fmla="*/ 46 w 8399"/>
                <a:gd name="T13" fmla="*/ 1914 h 4570"/>
                <a:gd name="T14" fmla="*/ 284 w 8399"/>
                <a:gd name="T15" fmla="*/ 2288 h 4570"/>
                <a:gd name="T16" fmla="*/ 317 w 8399"/>
                <a:gd name="T17" fmla="*/ 2558 h 4570"/>
                <a:gd name="T18" fmla="*/ 115 w 8399"/>
                <a:gd name="T19" fmla="*/ 3250 h 4570"/>
                <a:gd name="T20" fmla="*/ 365 w 8399"/>
                <a:gd name="T21" fmla="*/ 3600 h 4570"/>
                <a:gd name="T22" fmla="*/ 496 w 8399"/>
                <a:gd name="T23" fmla="*/ 3819 h 4570"/>
                <a:gd name="T24" fmla="*/ 350 w 8399"/>
                <a:gd name="T25" fmla="*/ 4048 h 4570"/>
                <a:gd name="T26" fmla="*/ 201 w 8399"/>
                <a:gd name="T27" fmla="*/ 4259 h 4570"/>
                <a:gd name="T28" fmla="*/ 290 w 8399"/>
                <a:gd name="T29" fmla="*/ 4419 h 4570"/>
                <a:gd name="T30" fmla="*/ 565 w 8399"/>
                <a:gd name="T31" fmla="*/ 4525 h 4570"/>
                <a:gd name="T32" fmla="*/ 1336 w 8399"/>
                <a:gd name="T33" fmla="*/ 4552 h 4570"/>
                <a:gd name="T34" fmla="*/ 1669 w 8399"/>
                <a:gd name="T35" fmla="*/ 4470 h 4570"/>
                <a:gd name="T36" fmla="*/ 2167 w 8399"/>
                <a:gd name="T37" fmla="*/ 4268 h 4570"/>
                <a:gd name="T38" fmla="*/ 2676 w 8399"/>
                <a:gd name="T39" fmla="*/ 4318 h 4570"/>
                <a:gd name="T40" fmla="*/ 3517 w 8399"/>
                <a:gd name="T41" fmla="*/ 4475 h 4570"/>
                <a:gd name="T42" fmla="*/ 4335 w 8399"/>
                <a:gd name="T43" fmla="*/ 4289 h 4570"/>
                <a:gd name="T44" fmla="*/ 4891 w 8399"/>
                <a:gd name="T45" fmla="*/ 4336 h 4570"/>
                <a:gd name="T46" fmla="*/ 5715 w 8399"/>
                <a:gd name="T47" fmla="*/ 4568 h 4570"/>
                <a:gd name="T48" fmla="*/ 5968 w 8399"/>
                <a:gd name="T49" fmla="*/ 4511 h 4570"/>
                <a:gd name="T50" fmla="*/ 6553 w 8399"/>
                <a:gd name="T51" fmla="*/ 4117 h 4570"/>
                <a:gd name="T52" fmla="*/ 6794 w 8399"/>
                <a:gd name="T53" fmla="*/ 4112 h 4570"/>
                <a:gd name="T54" fmla="*/ 7445 w 8399"/>
                <a:gd name="T55" fmla="*/ 4450 h 4570"/>
                <a:gd name="T56" fmla="*/ 7862 w 8399"/>
                <a:gd name="T57" fmla="*/ 4531 h 4570"/>
                <a:gd name="T58" fmla="*/ 8138 w 8399"/>
                <a:gd name="T59" fmla="*/ 4408 h 4570"/>
                <a:gd name="T60" fmla="*/ 8344 w 8399"/>
                <a:gd name="T61" fmla="*/ 4180 h 4570"/>
                <a:gd name="T62" fmla="*/ 8399 w 8399"/>
                <a:gd name="T63" fmla="*/ 3918 h 4570"/>
                <a:gd name="T64" fmla="*/ 8180 w 8399"/>
                <a:gd name="T65" fmla="*/ 3559 h 4570"/>
                <a:gd name="T66" fmla="*/ 7954 w 8399"/>
                <a:gd name="T67" fmla="*/ 3207 h 4570"/>
                <a:gd name="T68" fmla="*/ 8043 w 8399"/>
                <a:gd name="T69" fmla="*/ 2819 h 4570"/>
                <a:gd name="T70" fmla="*/ 8232 w 8399"/>
                <a:gd name="T71" fmla="*/ 2412 h 4570"/>
                <a:gd name="T72" fmla="*/ 8237 w 8399"/>
                <a:gd name="T73" fmla="*/ 2147 h 4570"/>
                <a:gd name="T74" fmla="*/ 7850 w 8399"/>
                <a:gd name="T75" fmla="*/ 1526 h 4570"/>
                <a:gd name="T76" fmla="*/ 7810 w 8399"/>
                <a:gd name="T77" fmla="*/ 1283 h 4570"/>
                <a:gd name="T78" fmla="*/ 7928 w 8399"/>
                <a:gd name="T79" fmla="*/ 1035 h 4570"/>
                <a:gd name="T80" fmla="*/ 8112 w 8399"/>
                <a:gd name="T81" fmla="*/ 654 h 4570"/>
                <a:gd name="T82" fmla="*/ 8014 w 8399"/>
                <a:gd name="T83" fmla="*/ 264 h 4570"/>
                <a:gd name="T84" fmla="*/ 7855 w 8399"/>
                <a:gd name="T8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99" h="4570">
                  <a:moveTo>
                    <a:pt x="271" y="0"/>
                  </a:moveTo>
                  <a:lnTo>
                    <a:pt x="156" y="278"/>
                  </a:lnTo>
                  <a:lnTo>
                    <a:pt x="124" y="414"/>
                  </a:lnTo>
                  <a:lnTo>
                    <a:pt x="125" y="548"/>
                  </a:lnTo>
                  <a:lnTo>
                    <a:pt x="169" y="677"/>
                  </a:lnTo>
                  <a:lnTo>
                    <a:pt x="244" y="803"/>
                  </a:lnTo>
                  <a:lnTo>
                    <a:pt x="316" y="925"/>
                  </a:lnTo>
                  <a:lnTo>
                    <a:pt x="347" y="1048"/>
                  </a:lnTo>
                  <a:lnTo>
                    <a:pt x="316" y="1171"/>
                  </a:lnTo>
                  <a:lnTo>
                    <a:pt x="243" y="1297"/>
                  </a:lnTo>
                  <a:lnTo>
                    <a:pt x="64" y="1546"/>
                  </a:lnTo>
                  <a:lnTo>
                    <a:pt x="5" y="1670"/>
                  </a:lnTo>
                  <a:lnTo>
                    <a:pt x="0" y="1792"/>
                  </a:lnTo>
                  <a:lnTo>
                    <a:pt x="46" y="1914"/>
                  </a:lnTo>
                  <a:lnTo>
                    <a:pt x="123" y="2036"/>
                  </a:lnTo>
                  <a:lnTo>
                    <a:pt x="284" y="2288"/>
                  </a:lnTo>
                  <a:lnTo>
                    <a:pt x="324" y="2420"/>
                  </a:lnTo>
                  <a:lnTo>
                    <a:pt x="317" y="2558"/>
                  </a:lnTo>
                  <a:lnTo>
                    <a:pt x="122" y="3118"/>
                  </a:lnTo>
                  <a:lnTo>
                    <a:pt x="115" y="3250"/>
                  </a:lnTo>
                  <a:lnTo>
                    <a:pt x="157" y="3374"/>
                  </a:lnTo>
                  <a:lnTo>
                    <a:pt x="365" y="3600"/>
                  </a:lnTo>
                  <a:lnTo>
                    <a:pt x="460" y="3709"/>
                  </a:lnTo>
                  <a:lnTo>
                    <a:pt x="496" y="3819"/>
                  </a:lnTo>
                  <a:lnTo>
                    <a:pt x="449" y="3934"/>
                  </a:lnTo>
                  <a:lnTo>
                    <a:pt x="350" y="4048"/>
                  </a:lnTo>
                  <a:lnTo>
                    <a:pt x="251" y="4158"/>
                  </a:lnTo>
                  <a:lnTo>
                    <a:pt x="201" y="4259"/>
                  </a:lnTo>
                  <a:lnTo>
                    <a:pt x="217" y="4346"/>
                  </a:lnTo>
                  <a:lnTo>
                    <a:pt x="290" y="4419"/>
                  </a:lnTo>
                  <a:lnTo>
                    <a:pt x="410" y="4479"/>
                  </a:lnTo>
                  <a:lnTo>
                    <a:pt x="565" y="4525"/>
                  </a:lnTo>
                  <a:lnTo>
                    <a:pt x="941" y="4570"/>
                  </a:lnTo>
                  <a:lnTo>
                    <a:pt x="1336" y="4552"/>
                  </a:lnTo>
                  <a:lnTo>
                    <a:pt x="1513" y="4519"/>
                  </a:lnTo>
                  <a:lnTo>
                    <a:pt x="1669" y="4470"/>
                  </a:lnTo>
                  <a:lnTo>
                    <a:pt x="1933" y="4357"/>
                  </a:lnTo>
                  <a:lnTo>
                    <a:pt x="2167" y="4268"/>
                  </a:lnTo>
                  <a:lnTo>
                    <a:pt x="2411" y="4256"/>
                  </a:lnTo>
                  <a:lnTo>
                    <a:pt x="2676" y="4318"/>
                  </a:lnTo>
                  <a:lnTo>
                    <a:pt x="3238" y="4469"/>
                  </a:lnTo>
                  <a:lnTo>
                    <a:pt x="3517" y="4475"/>
                  </a:lnTo>
                  <a:lnTo>
                    <a:pt x="3791" y="4422"/>
                  </a:lnTo>
                  <a:lnTo>
                    <a:pt x="4335" y="4289"/>
                  </a:lnTo>
                  <a:lnTo>
                    <a:pt x="4610" y="4277"/>
                  </a:lnTo>
                  <a:lnTo>
                    <a:pt x="4891" y="4336"/>
                  </a:lnTo>
                  <a:lnTo>
                    <a:pt x="5448" y="4527"/>
                  </a:lnTo>
                  <a:lnTo>
                    <a:pt x="5715" y="4568"/>
                  </a:lnTo>
                  <a:lnTo>
                    <a:pt x="5844" y="4554"/>
                  </a:lnTo>
                  <a:lnTo>
                    <a:pt x="5968" y="4511"/>
                  </a:lnTo>
                  <a:lnTo>
                    <a:pt x="6436" y="4175"/>
                  </a:lnTo>
                  <a:lnTo>
                    <a:pt x="6553" y="4117"/>
                  </a:lnTo>
                  <a:lnTo>
                    <a:pt x="6672" y="4096"/>
                  </a:lnTo>
                  <a:lnTo>
                    <a:pt x="6794" y="4112"/>
                  </a:lnTo>
                  <a:lnTo>
                    <a:pt x="6920" y="4158"/>
                  </a:lnTo>
                  <a:lnTo>
                    <a:pt x="7445" y="4450"/>
                  </a:lnTo>
                  <a:lnTo>
                    <a:pt x="7721" y="4535"/>
                  </a:lnTo>
                  <a:lnTo>
                    <a:pt x="7862" y="4531"/>
                  </a:lnTo>
                  <a:lnTo>
                    <a:pt x="8004" y="4488"/>
                  </a:lnTo>
                  <a:lnTo>
                    <a:pt x="8138" y="4408"/>
                  </a:lnTo>
                  <a:lnTo>
                    <a:pt x="8255" y="4303"/>
                  </a:lnTo>
                  <a:lnTo>
                    <a:pt x="8344" y="4180"/>
                  </a:lnTo>
                  <a:lnTo>
                    <a:pt x="8396" y="4049"/>
                  </a:lnTo>
                  <a:lnTo>
                    <a:pt x="8399" y="3918"/>
                  </a:lnTo>
                  <a:lnTo>
                    <a:pt x="8354" y="3795"/>
                  </a:lnTo>
                  <a:lnTo>
                    <a:pt x="8180" y="3559"/>
                  </a:lnTo>
                  <a:lnTo>
                    <a:pt x="8002" y="3327"/>
                  </a:lnTo>
                  <a:lnTo>
                    <a:pt x="7954" y="3207"/>
                  </a:lnTo>
                  <a:lnTo>
                    <a:pt x="7951" y="3082"/>
                  </a:lnTo>
                  <a:lnTo>
                    <a:pt x="8043" y="2819"/>
                  </a:lnTo>
                  <a:lnTo>
                    <a:pt x="8180" y="2547"/>
                  </a:lnTo>
                  <a:lnTo>
                    <a:pt x="8232" y="2412"/>
                  </a:lnTo>
                  <a:lnTo>
                    <a:pt x="8255" y="2278"/>
                  </a:lnTo>
                  <a:lnTo>
                    <a:pt x="8237" y="2147"/>
                  </a:lnTo>
                  <a:lnTo>
                    <a:pt x="8182" y="2019"/>
                  </a:lnTo>
                  <a:lnTo>
                    <a:pt x="7850" y="1526"/>
                  </a:lnTo>
                  <a:lnTo>
                    <a:pt x="7808" y="1405"/>
                  </a:lnTo>
                  <a:lnTo>
                    <a:pt x="7810" y="1283"/>
                  </a:lnTo>
                  <a:lnTo>
                    <a:pt x="7856" y="1159"/>
                  </a:lnTo>
                  <a:lnTo>
                    <a:pt x="7928" y="1035"/>
                  </a:lnTo>
                  <a:lnTo>
                    <a:pt x="8075" y="782"/>
                  </a:lnTo>
                  <a:lnTo>
                    <a:pt x="8112" y="654"/>
                  </a:lnTo>
                  <a:lnTo>
                    <a:pt x="8109" y="524"/>
                  </a:lnTo>
                  <a:lnTo>
                    <a:pt x="8014" y="264"/>
                  </a:lnTo>
                  <a:lnTo>
                    <a:pt x="7853" y="0"/>
                  </a:lnTo>
                  <a:lnTo>
                    <a:pt x="78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2" name="Freeform 14"/>
            <p:cNvSpPr>
              <a:spLocks/>
            </p:cNvSpPr>
            <p:nvPr/>
          </p:nvSpPr>
          <p:spPr bwMode="auto">
            <a:xfrm>
              <a:off x="1426" y="2075"/>
              <a:ext cx="22" cy="22"/>
            </a:xfrm>
            <a:custGeom>
              <a:avLst/>
              <a:gdLst>
                <a:gd name="T0" fmla="*/ 173 w 173"/>
                <a:gd name="T1" fmla="*/ 174 h 174"/>
                <a:gd name="T2" fmla="*/ 0 w 173"/>
                <a:gd name="T3" fmla="*/ 0 h 174"/>
                <a:gd name="T4" fmla="*/ 1 w 173"/>
                <a:gd name="T5" fmla="*/ 0 h 174"/>
              </a:gdLst>
              <a:ahLst/>
              <a:cxnLst>
                <a:cxn ang="0">
                  <a:pos x="T0" y="T1"/>
                </a:cxn>
                <a:cxn ang="0">
                  <a:pos x="T2" y="T3"/>
                </a:cxn>
                <a:cxn ang="0">
                  <a:pos x="T4" y="T5"/>
                </a:cxn>
              </a:cxnLst>
              <a:rect l="0" t="0" r="r" b="b"/>
              <a:pathLst>
                <a:path w="173" h="174">
                  <a:moveTo>
                    <a:pt x="173" y="17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3" name="Freeform 15"/>
            <p:cNvSpPr>
              <a:spLocks/>
            </p:cNvSpPr>
            <p:nvPr/>
          </p:nvSpPr>
          <p:spPr bwMode="auto">
            <a:xfrm>
              <a:off x="1428" y="2066"/>
              <a:ext cx="37" cy="36"/>
            </a:xfrm>
            <a:custGeom>
              <a:avLst/>
              <a:gdLst>
                <a:gd name="T0" fmla="*/ 296 w 296"/>
                <a:gd name="T1" fmla="*/ 296 h 296"/>
                <a:gd name="T2" fmla="*/ 0 w 296"/>
                <a:gd name="T3" fmla="*/ 0 h 296"/>
                <a:gd name="T4" fmla="*/ 1 w 296"/>
                <a:gd name="T5" fmla="*/ 0 h 296"/>
              </a:gdLst>
              <a:ahLst/>
              <a:cxnLst>
                <a:cxn ang="0">
                  <a:pos x="T0" y="T1"/>
                </a:cxn>
                <a:cxn ang="0">
                  <a:pos x="T2" y="T3"/>
                </a:cxn>
                <a:cxn ang="0">
                  <a:pos x="T4" y="T5"/>
                </a:cxn>
              </a:cxnLst>
              <a:rect l="0" t="0" r="r" b="b"/>
              <a:pathLst>
                <a:path w="296" h="296">
                  <a:moveTo>
                    <a:pt x="296" y="2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4" name="Freeform 16"/>
            <p:cNvSpPr>
              <a:spLocks/>
            </p:cNvSpPr>
            <p:nvPr/>
          </p:nvSpPr>
          <p:spPr bwMode="auto">
            <a:xfrm>
              <a:off x="1432" y="2059"/>
              <a:ext cx="48" cy="47"/>
            </a:xfrm>
            <a:custGeom>
              <a:avLst/>
              <a:gdLst>
                <a:gd name="T0" fmla="*/ 377 w 377"/>
                <a:gd name="T1" fmla="*/ 378 h 378"/>
                <a:gd name="T2" fmla="*/ 0 w 377"/>
                <a:gd name="T3" fmla="*/ 0 h 378"/>
                <a:gd name="T4" fmla="*/ 1 w 377"/>
                <a:gd name="T5" fmla="*/ 0 h 378"/>
              </a:gdLst>
              <a:ahLst/>
              <a:cxnLst>
                <a:cxn ang="0">
                  <a:pos x="T0" y="T1"/>
                </a:cxn>
                <a:cxn ang="0">
                  <a:pos x="T2" y="T3"/>
                </a:cxn>
                <a:cxn ang="0">
                  <a:pos x="T4" y="T5"/>
                </a:cxn>
              </a:cxnLst>
              <a:rect l="0" t="0" r="r" b="b"/>
              <a:pathLst>
                <a:path w="377" h="378">
                  <a:moveTo>
                    <a:pt x="377" y="3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5" name="Freeform 17"/>
            <p:cNvSpPr>
              <a:spLocks/>
            </p:cNvSpPr>
            <p:nvPr/>
          </p:nvSpPr>
          <p:spPr bwMode="auto">
            <a:xfrm>
              <a:off x="1438" y="2052"/>
              <a:ext cx="55" cy="56"/>
            </a:xfrm>
            <a:custGeom>
              <a:avLst/>
              <a:gdLst>
                <a:gd name="T0" fmla="*/ 443 w 443"/>
                <a:gd name="T1" fmla="*/ 443 h 443"/>
                <a:gd name="T2" fmla="*/ 0 w 443"/>
                <a:gd name="T3" fmla="*/ 0 h 443"/>
                <a:gd name="T4" fmla="*/ 1 w 443"/>
                <a:gd name="T5" fmla="*/ 0 h 443"/>
              </a:gdLst>
              <a:ahLst/>
              <a:cxnLst>
                <a:cxn ang="0">
                  <a:pos x="T0" y="T1"/>
                </a:cxn>
                <a:cxn ang="0">
                  <a:pos x="T2" y="T3"/>
                </a:cxn>
                <a:cxn ang="0">
                  <a:pos x="T4" y="T5"/>
                </a:cxn>
              </a:cxnLst>
              <a:rect l="0" t="0" r="r" b="b"/>
              <a:pathLst>
                <a:path w="443" h="443">
                  <a:moveTo>
                    <a:pt x="443" y="44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6" name="Freeform 18"/>
            <p:cNvSpPr>
              <a:spLocks/>
            </p:cNvSpPr>
            <p:nvPr/>
          </p:nvSpPr>
          <p:spPr bwMode="auto">
            <a:xfrm>
              <a:off x="1443" y="2047"/>
              <a:ext cx="63" cy="62"/>
            </a:xfrm>
            <a:custGeom>
              <a:avLst/>
              <a:gdLst>
                <a:gd name="T0" fmla="*/ 500 w 500"/>
                <a:gd name="T1" fmla="*/ 501 h 501"/>
                <a:gd name="T2" fmla="*/ 0 w 500"/>
                <a:gd name="T3" fmla="*/ 0 h 501"/>
                <a:gd name="T4" fmla="*/ 1 w 500"/>
                <a:gd name="T5" fmla="*/ 0 h 501"/>
              </a:gdLst>
              <a:ahLst/>
              <a:cxnLst>
                <a:cxn ang="0">
                  <a:pos x="T0" y="T1"/>
                </a:cxn>
                <a:cxn ang="0">
                  <a:pos x="T2" y="T3"/>
                </a:cxn>
                <a:cxn ang="0">
                  <a:pos x="T4" y="T5"/>
                </a:cxn>
              </a:cxnLst>
              <a:rect l="0" t="0" r="r" b="b"/>
              <a:pathLst>
                <a:path w="500" h="501">
                  <a:moveTo>
                    <a:pt x="500" y="5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7" name="Freeform 19"/>
            <p:cNvSpPr>
              <a:spLocks/>
            </p:cNvSpPr>
            <p:nvPr/>
          </p:nvSpPr>
          <p:spPr bwMode="auto">
            <a:xfrm>
              <a:off x="1449" y="2041"/>
              <a:ext cx="69" cy="69"/>
            </a:xfrm>
            <a:custGeom>
              <a:avLst/>
              <a:gdLst>
                <a:gd name="T0" fmla="*/ 553 w 553"/>
                <a:gd name="T1" fmla="*/ 554 h 554"/>
                <a:gd name="T2" fmla="*/ 0 w 553"/>
                <a:gd name="T3" fmla="*/ 0 h 554"/>
                <a:gd name="T4" fmla="*/ 1 w 553"/>
                <a:gd name="T5" fmla="*/ 0 h 554"/>
              </a:gdLst>
              <a:ahLst/>
              <a:cxnLst>
                <a:cxn ang="0">
                  <a:pos x="T0" y="T1"/>
                </a:cxn>
                <a:cxn ang="0">
                  <a:pos x="T2" y="T3"/>
                </a:cxn>
                <a:cxn ang="0">
                  <a:pos x="T4" y="T5"/>
                </a:cxn>
              </a:cxnLst>
              <a:rect l="0" t="0" r="r" b="b"/>
              <a:pathLst>
                <a:path w="553" h="554">
                  <a:moveTo>
                    <a:pt x="553" y="5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8" name="Freeform 20"/>
            <p:cNvSpPr>
              <a:spLocks/>
            </p:cNvSpPr>
            <p:nvPr/>
          </p:nvSpPr>
          <p:spPr bwMode="auto">
            <a:xfrm>
              <a:off x="1454" y="2035"/>
              <a:ext cx="75" cy="75"/>
            </a:xfrm>
            <a:custGeom>
              <a:avLst/>
              <a:gdLst>
                <a:gd name="T0" fmla="*/ 604 w 604"/>
                <a:gd name="T1" fmla="*/ 605 h 605"/>
                <a:gd name="T2" fmla="*/ 0 w 604"/>
                <a:gd name="T3" fmla="*/ 0 h 605"/>
                <a:gd name="T4" fmla="*/ 1 w 604"/>
                <a:gd name="T5" fmla="*/ 0 h 605"/>
              </a:gdLst>
              <a:ahLst/>
              <a:cxnLst>
                <a:cxn ang="0">
                  <a:pos x="T0" y="T1"/>
                </a:cxn>
                <a:cxn ang="0">
                  <a:pos x="T2" y="T3"/>
                </a:cxn>
                <a:cxn ang="0">
                  <a:pos x="T4" y="T5"/>
                </a:cxn>
              </a:cxnLst>
              <a:rect l="0" t="0" r="r" b="b"/>
              <a:pathLst>
                <a:path w="604" h="605">
                  <a:moveTo>
                    <a:pt x="604" y="6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69" name="Freeform 21"/>
            <p:cNvSpPr>
              <a:spLocks/>
            </p:cNvSpPr>
            <p:nvPr/>
          </p:nvSpPr>
          <p:spPr bwMode="auto">
            <a:xfrm>
              <a:off x="1459" y="2028"/>
              <a:ext cx="82" cy="82"/>
            </a:xfrm>
            <a:custGeom>
              <a:avLst/>
              <a:gdLst>
                <a:gd name="T0" fmla="*/ 655 w 655"/>
                <a:gd name="T1" fmla="*/ 656 h 656"/>
                <a:gd name="T2" fmla="*/ 0 w 655"/>
                <a:gd name="T3" fmla="*/ 0 h 656"/>
                <a:gd name="T4" fmla="*/ 2 w 655"/>
                <a:gd name="T5" fmla="*/ 0 h 656"/>
              </a:gdLst>
              <a:ahLst/>
              <a:cxnLst>
                <a:cxn ang="0">
                  <a:pos x="T0" y="T1"/>
                </a:cxn>
                <a:cxn ang="0">
                  <a:pos x="T2" y="T3"/>
                </a:cxn>
                <a:cxn ang="0">
                  <a:pos x="T4" y="T5"/>
                </a:cxn>
              </a:cxnLst>
              <a:rect l="0" t="0" r="r" b="b"/>
              <a:pathLst>
                <a:path w="655" h="656">
                  <a:moveTo>
                    <a:pt x="655" y="65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0" name="Freeform 22"/>
            <p:cNvSpPr>
              <a:spLocks/>
            </p:cNvSpPr>
            <p:nvPr/>
          </p:nvSpPr>
          <p:spPr bwMode="auto">
            <a:xfrm>
              <a:off x="1462" y="2020"/>
              <a:ext cx="89" cy="89"/>
            </a:xfrm>
            <a:custGeom>
              <a:avLst/>
              <a:gdLst>
                <a:gd name="T0" fmla="*/ 712 w 712"/>
                <a:gd name="T1" fmla="*/ 713 h 713"/>
                <a:gd name="T2" fmla="*/ 0 w 712"/>
                <a:gd name="T3" fmla="*/ 0 h 713"/>
                <a:gd name="T4" fmla="*/ 1 w 712"/>
                <a:gd name="T5" fmla="*/ 0 h 713"/>
              </a:gdLst>
              <a:ahLst/>
              <a:cxnLst>
                <a:cxn ang="0">
                  <a:pos x="T0" y="T1"/>
                </a:cxn>
                <a:cxn ang="0">
                  <a:pos x="T2" y="T3"/>
                </a:cxn>
                <a:cxn ang="0">
                  <a:pos x="T4" y="T5"/>
                </a:cxn>
              </a:cxnLst>
              <a:rect l="0" t="0" r="r" b="b"/>
              <a:pathLst>
                <a:path w="712" h="713">
                  <a:moveTo>
                    <a:pt x="712" y="7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1" name="Freeform 23"/>
            <p:cNvSpPr>
              <a:spLocks/>
            </p:cNvSpPr>
            <p:nvPr/>
          </p:nvSpPr>
          <p:spPr bwMode="auto">
            <a:xfrm>
              <a:off x="1462" y="2008"/>
              <a:ext cx="100" cy="100"/>
            </a:xfrm>
            <a:custGeom>
              <a:avLst/>
              <a:gdLst>
                <a:gd name="T0" fmla="*/ 802 w 802"/>
                <a:gd name="T1" fmla="*/ 803 h 803"/>
                <a:gd name="T2" fmla="*/ 0 w 802"/>
                <a:gd name="T3" fmla="*/ 0 h 803"/>
                <a:gd name="T4" fmla="*/ 2 w 802"/>
                <a:gd name="T5" fmla="*/ 0 h 803"/>
              </a:gdLst>
              <a:ahLst/>
              <a:cxnLst>
                <a:cxn ang="0">
                  <a:pos x="T0" y="T1"/>
                </a:cxn>
                <a:cxn ang="0">
                  <a:pos x="T2" y="T3"/>
                </a:cxn>
                <a:cxn ang="0">
                  <a:pos x="T4" y="T5"/>
                </a:cxn>
              </a:cxnLst>
              <a:rect l="0" t="0" r="r" b="b"/>
              <a:pathLst>
                <a:path w="802" h="803">
                  <a:moveTo>
                    <a:pt x="802" y="803"/>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2" name="Freeform 24"/>
            <p:cNvSpPr>
              <a:spLocks/>
            </p:cNvSpPr>
            <p:nvPr/>
          </p:nvSpPr>
          <p:spPr bwMode="auto">
            <a:xfrm>
              <a:off x="1417" y="1952"/>
              <a:ext cx="155" cy="155"/>
            </a:xfrm>
            <a:custGeom>
              <a:avLst/>
              <a:gdLst>
                <a:gd name="T0" fmla="*/ 1240 w 1240"/>
                <a:gd name="T1" fmla="*/ 1242 h 1242"/>
                <a:gd name="T2" fmla="*/ 0 w 1240"/>
                <a:gd name="T3" fmla="*/ 0 h 1242"/>
                <a:gd name="T4" fmla="*/ 1 w 1240"/>
                <a:gd name="T5" fmla="*/ 0 h 1242"/>
              </a:gdLst>
              <a:ahLst/>
              <a:cxnLst>
                <a:cxn ang="0">
                  <a:pos x="T0" y="T1"/>
                </a:cxn>
                <a:cxn ang="0">
                  <a:pos x="T2" y="T3"/>
                </a:cxn>
                <a:cxn ang="0">
                  <a:pos x="T4" y="T5"/>
                </a:cxn>
              </a:cxnLst>
              <a:rect l="0" t="0" r="r" b="b"/>
              <a:pathLst>
                <a:path w="1240" h="1242">
                  <a:moveTo>
                    <a:pt x="1240" y="12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3" name="Freeform 25"/>
            <p:cNvSpPr>
              <a:spLocks/>
            </p:cNvSpPr>
            <p:nvPr/>
          </p:nvSpPr>
          <p:spPr bwMode="auto">
            <a:xfrm>
              <a:off x="1415" y="1939"/>
              <a:ext cx="167" cy="166"/>
            </a:xfrm>
            <a:custGeom>
              <a:avLst/>
              <a:gdLst>
                <a:gd name="T0" fmla="*/ 1333 w 1333"/>
                <a:gd name="T1" fmla="*/ 1335 h 1335"/>
                <a:gd name="T2" fmla="*/ 0 w 1333"/>
                <a:gd name="T3" fmla="*/ 0 h 1335"/>
                <a:gd name="T4" fmla="*/ 1 w 1333"/>
                <a:gd name="T5" fmla="*/ 0 h 1335"/>
              </a:gdLst>
              <a:ahLst/>
              <a:cxnLst>
                <a:cxn ang="0">
                  <a:pos x="T0" y="T1"/>
                </a:cxn>
                <a:cxn ang="0">
                  <a:pos x="T2" y="T3"/>
                </a:cxn>
                <a:cxn ang="0">
                  <a:pos x="T4" y="T5"/>
                </a:cxn>
              </a:cxnLst>
              <a:rect l="0" t="0" r="r" b="b"/>
              <a:pathLst>
                <a:path w="1333" h="1335">
                  <a:moveTo>
                    <a:pt x="1333" y="13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4" name="Freeform 26"/>
            <p:cNvSpPr>
              <a:spLocks/>
            </p:cNvSpPr>
            <p:nvPr/>
          </p:nvSpPr>
          <p:spPr bwMode="auto">
            <a:xfrm>
              <a:off x="1416" y="1928"/>
              <a:ext cx="175" cy="175"/>
            </a:xfrm>
            <a:custGeom>
              <a:avLst/>
              <a:gdLst>
                <a:gd name="T0" fmla="*/ 1398 w 1398"/>
                <a:gd name="T1" fmla="*/ 1398 h 1398"/>
                <a:gd name="T2" fmla="*/ 0 w 1398"/>
                <a:gd name="T3" fmla="*/ 0 h 1398"/>
                <a:gd name="T4" fmla="*/ 1 w 1398"/>
                <a:gd name="T5" fmla="*/ 0 h 1398"/>
              </a:gdLst>
              <a:ahLst/>
              <a:cxnLst>
                <a:cxn ang="0">
                  <a:pos x="T0" y="T1"/>
                </a:cxn>
                <a:cxn ang="0">
                  <a:pos x="T2" y="T3"/>
                </a:cxn>
                <a:cxn ang="0">
                  <a:pos x="T4" y="T5"/>
                </a:cxn>
              </a:cxnLst>
              <a:rect l="0" t="0" r="r" b="b"/>
              <a:pathLst>
                <a:path w="1398" h="1398">
                  <a:moveTo>
                    <a:pt x="1398" y="13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5" name="Freeform 27"/>
            <p:cNvSpPr>
              <a:spLocks/>
            </p:cNvSpPr>
            <p:nvPr/>
          </p:nvSpPr>
          <p:spPr bwMode="auto">
            <a:xfrm>
              <a:off x="1419" y="1919"/>
              <a:ext cx="181" cy="182"/>
            </a:xfrm>
            <a:custGeom>
              <a:avLst/>
              <a:gdLst>
                <a:gd name="T0" fmla="*/ 1450 w 1450"/>
                <a:gd name="T1" fmla="*/ 1451 h 1451"/>
                <a:gd name="T2" fmla="*/ 0 w 1450"/>
                <a:gd name="T3" fmla="*/ 0 h 1451"/>
                <a:gd name="T4" fmla="*/ 1 w 1450"/>
                <a:gd name="T5" fmla="*/ 0 h 1451"/>
              </a:gdLst>
              <a:ahLst/>
              <a:cxnLst>
                <a:cxn ang="0">
                  <a:pos x="T0" y="T1"/>
                </a:cxn>
                <a:cxn ang="0">
                  <a:pos x="T2" y="T3"/>
                </a:cxn>
                <a:cxn ang="0">
                  <a:pos x="T4" y="T5"/>
                </a:cxn>
              </a:cxnLst>
              <a:rect l="0" t="0" r="r" b="b"/>
              <a:pathLst>
                <a:path w="1450" h="1451">
                  <a:moveTo>
                    <a:pt x="1450" y="14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6" name="Freeform 28"/>
            <p:cNvSpPr>
              <a:spLocks/>
            </p:cNvSpPr>
            <p:nvPr/>
          </p:nvSpPr>
          <p:spPr bwMode="auto">
            <a:xfrm>
              <a:off x="1421" y="1911"/>
              <a:ext cx="187" cy="187"/>
            </a:xfrm>
            <a:custGeom>
              <a:avLst/>
              <a:gdLst>
                <a:gd name="T0" fmla="*/ 1494 w 1494"/>
                <a:gd name="T1" fmla="*/ 1497 h 1497"/>
                <a:gd name="T2" fmla="*/ 0 w 1494"/>
                <a:gd name="T3" fmla="*/ 0 h 1497"/>
                <a:gd name="T4" fmla="*/ 1 w 1494"/>
                <a:gd name="T5" fmla="*/ 0 h 1497"/>
              </a:gdLst>
              <a:ahLst/>
              <a:cxnLst>
                <a:cxn ang="0">
                  <a:pos x="T0" y="T1"/>
                </a:cxn>
                <a:cxn ang="0">
                  <a:pos x="T2" y="T3"/>
                </a:cxn>
                <a:cxn ang="0">
                  <a:pos x="T4" y="T5"/>
                </a:cxn>
              </a:cxnLst>
              <a:rect l="0" t="0" r="r" b="b"/>
              <a:pathLst>
                <a:path w="1494" h="1497">
                  <a:moveTo>
                    <a:pt x="1494" y="14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7" name="Freeform 29"/>
            <p:cNvSpPr>
              <a:spLocks/>
            </p:cNvSpPr>
            <p:nvPr/>
          </p:nvSpPr>
          <p:spPr bwMode="auto">
            <a:xfrm>
              <a:off x="1425" y="1903"/>
              <a:ext cx="192" cy="192"/>
            </a:xfrm>
            <a:custGeom>
              <a:avLst/>
              <a:gdLst>
                <a:gd name="T0" fmla="*/ 1535 w 1535"/>
                <a:gd name="T1" fmla="*/ 1536 h 1536"/>
                <a:gd name="T2" fmla="*/ 0 w 1535"/>
                <a:gd name="T3" fmla="*/ 0 h 1536"/>
                <a:gd name="T4" fmla="*/ 1 w 1535"/>
                <a:gd name="T5" fmla="*/ 0 h 1536"/>
              </a:gdLst>
              <a:ahLst/>
              <a:cxnLst>
                <a:cxn ang="0">
                  <a:pos x="T0" y="T1"/>
                </a:cxn>
                <a:cxn ang="0">
                  <a:pos x="T2" y="T3"/>
                </a:cxn>
                <a:cxn ang="0">
                  <a:pos x="T4" y="T5"/>
                </a:cxn>
              </a:cxnLst>
              <a:rect l="0" t="0" r="r" b="b"/>
              <a:pathLst>
                <a:path w="1535" h="1536">
                  <a:moveTo>
                    <a:pt x="1535" y="153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8" name="Freeform 30"/>
            <p:cNvSpPr>
              <a:spLocks/>
            </p:cNvSpPr>
            <p:nvPr/>
          </p:nvSpPr>
          <p:spPr bwMode="auto">
            <a:xfrm>
              <a:off x="1428" y="1895"/>
              <a:ext cx="197" cy="196"/>
            </a:xfrm>
            <a:custGeom>
              <a:avLst/>
              <a:gdLst>
                <a:gd name="T0" fmla="*/ 1572 w 1572"/>
                <a:gd name="T1" fmla="*/ 1573 h 1573"/>
                <a:gd name="T2" fmla="*/ 0 w 1572"/>
                <a:gd name="T3" fmla="*/ 0 h 1573"/>
                <a:gd name="T4" fmla="*/ 1 w 1572"/>
                <a:gd name="T5" fmla="*/ 0 h 1573"/>
              </a:gdLst>
              <a:ahLst/>
              <a:cxnLst>
                <a:cxn ang="0">
                  <a:pos x="T0" y="T1"/>
                </a:cxn>
                <a:cxn ang="0">
                  <a:pos x="T2" y="T3"/>
                </a:cxn>
                <a:cxn ang="0">
                  <a:pos x="T4" y="T5"/>
                </a:cxn>
              </a:cxnLst>
              <a:rect l="0" t="0" r="r" b="b"/>
              <a:pathLst>
                <a:path w="1572" h="1573">
                  <a:moveTo>
                    <a:pt x="1572" y="15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79" name="Freeform 31"/>
            <p:cNvSpPr>
              <a:spLocks/>
            </p:cNvSpPr>
            <p:nvPr/>
          </p:nvSpPr>
          <p:spPr bwMode="auto">
            <a:xfrm>
              <a:off x="1431" y="1887"/>
              <a:ext cx="201" cy="201"/>
            </a:xfrm>
            <a:custGeom>
              <a:avLst/>
              <a:gdLst>
                <a:gd name="T0" fmla="*/ 1608 w 1608"/>
                <a:gd name="T1" fmla="*/ 1609 h 1609"/>
                <a:gd name="T2" fmla="*/ 0 w 1608"/>
                <a:gd name="T3" fmla="*/ 0 h 1609"/>
                <a:gd name="T4" fmla="*/ 1 w 1608"/>
                <a:gd name="T5" fmla="*/ 0 h 1609"/>
              </a:gdLst>
              <a:ahLst/>
              <a:cxnLst>
                <a:cxn ang="0">
                  <a:pos x="T0" y="T1"/>
                </a:cxn>
                <a:cxn ang="0">
                  <a:pos x="T2" y="T3"/>
                </a:cxn>
                <a:cxn ang="0">
                  <a:pos x="T4" y="T5"/>
                </a:cxn>
              </a:cxnLst>
              <a:rect l="0" t="0" r="r" b="b"/>
              <a:pathLst>
                <a:path w="1608" h="1609">
                  <a:moveTo>
                    <a:pt x="1608" y="16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0" name="Freeform 32"/>
            <p:cNvSpPr>
              <a:spLocks/>
            </p:cNvSpPr>
            <p:nvPr/>
          </p:nvSpPr>
          <p:spPr bwMode="auto">
            <a:xfrm>
              <a:off x="1435" y="1879"/>
              <a:ext cx="205" cy="205"/>
            </a:xfrm>
            <a:custGeom>
              <a:avLst/>
              <a:gdLst>
                <a:gd name="T0" fmla="*/ 1644 w 1644"/>
                <a:gd name="T1" fmla="*/ 1647 h 1647"/>
                <a:gd name="T2" fmla="*/ 0 w 1644"/>
                <a:gd name="T3" fmla="*/ 0 h 1647"/>
                <a:gd name="T4" fmla="*/ 2 w 1644"/>
                <a:gd name="T5" fmla="*/ 0 h 1647"/>
              </a:gdLst>
              <a:ahLst/>
              <a:cxnLst>
                <a:cxn ang="0">
                  <a:pos x="T0" y="T1"/>
                </a:cxn>
                <a:cxn ang="0">
                  <a:pos x="T2" y="T3"/>
                </a:cxn>
                <a:cxn ang="0">
                  <a:pos x="T4" y="T5"/>
                </a:cxn>
              </a:cxnLst>
              <a:rect l="0" t="0" r="r" b="b"/>
              <a:pathLst>
                <a:path w="1644" h="1647">
                  <a:moveTo>
                    <a:pt x="1644" y="164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1" name="Freeform 33"/>
            <p:cNvSpPr>
              <a:spLocks/>
            </p:cNvSpPr>
            <p:nvPr/>
          </p:nvSpPr>
          <p:spPr bwMode="auto">
            <a:xfrm>
              <a:off x="1438" y="1870"/>
              <a:ext cx="210" cy="211"/>
            </a:xfrm>
            <a:custGeom>
              <a:avLst/>
              <a:gdLst>
                <a:gd name="T0" fmla="*/ 1684 w 1684"/>
                <a:gd name="T1" fmla="*/ 1685 h 1685"/>
                <a:gd name="T2" fmla="*/ 0 w 1684"/>
                <a:gd name="T3" fmla="*/ 0 h 1685"/>
                <a:gd name="T4" fmla="*/ 2 w 1684"/>
                <a:gd name="T5" fmla="*/ 0 h 1685"/>
              </a:gdLst>
              <a:ahLst/>
              <a:cxnLst>
                <a:cxn ang="0">
                  <a:pos x="T0" y="T1"/>
                </a:cxn>
                <a:cxn ang="0">
                  <a:pos x="T2" y="T3"/>
                </a:cxn>
                <a:cxn ang="0">
                  <a:pos x="T4" y="T5"/>
                </a:cxn>
              </a:cxnLst>
              <a:rect l="0" t="0" r="r" b="b"/>
              <a:pathLst>
                <a:path w="1684" h="1685">
                  <a:moveTo>
                    <a:pt x="1684" y="168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2" name="Freeform 34"/>
            <p:cNvSpPr>
              <a:spLocks/>
            </p:cNvSpPr>
            <p:nvPr/>
          </p:nvSpPr>
          <p:spPr bwMode="auto">
            <a:xfrm>
              <a:off x="1440" y="1861"/>
              <a:ext cx="216" cy="216"/>
            </a:xfrm>
            <a:custGeom>
              <a:avLst/>
              <a:gdLst>
                <a:gd name="T0" fmla="*/ 1727 w 1727"/>
                <a:gd name="T1" fmla="*/ 1729 h 1729"/>
                <a:gd name="T2" fmla="*/ 0 w 1727"/>
                <a:gd name="T3" fmla="*/ 0 h 1729"/>
                <a:gd name="T4" fmla="*/ 1 w 1727"/>
                <a:gd name="T5" fmla="*/ 0 h 1729"/>
              </a:gdLst>
              <a:ahLst/>
              <a:cxnLst>
                <a:cxn ang="0">
                  <a:pos x="T0" y="T1"/>
                </a:cxn>
                <a:cxn ang="0">
                  <a:pos x="T2" y="T3"/>
                </a:cxn>
                <a:cxn ang="0">
                  <a:pos x="T4" y="T5"/>
                </a:cxn>
              </a:cxnLst>
              <a:rect l="0" t="0" r="r" b="b"/>
              <a:pathLst>
                <a:path w="1727" h="1729">
                  <a:moveTo>
                    <a:pt x="1727" y="17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3" name="Freeform 35"/>
            <p:cNvSpPr>
              <a:spLocks/>
            </p:cNvSpPr>
            <p:nvPr/>
          </p:nvSpPr>
          <p:spPr bwMode="auto">
            <a:xfrm>
              <a:off x="1442" y="1851"/>
              <a:ext cx="222" cy="223"/>
            </a:xfrm>
            <a:custGeom>
              <a:avLst/>
              <a:gdLst>
                <a:gd name="T0" fmla="*/ 1782 w 1782"/>
                <a:gd name="T1" fmla="*/ 1784 h 1784"/>
                <a:gd name="T2" fmla="*/ 0 w 1782"/>
                <a:gd name="T3" fmla="*/ 0 h 1784"/>
                <a:gd name="T4" fmla="*/ 1 w 1782"/>
                <a:gd name="T5" fmla="*/ 0 h 1784"/>
              </a:gdLst>
              <a:ahLst/>
              <a:cxnLst>
                <a:cxn ang="0">
                  <a:pos x="T0" y="T1"/>
                </a:cxn>
                <a:cxn ang="0">
                  <a:pos x="T2" y="T3"/>
                </a:cxn>
                <a:cxn ang="0">
                  <a:pos x="T4" y="T5"/>
                </a:cxn>
              </a:cxnLst>
              <a:rect l="0" t="0" r="r" b="b"/>
              <a:pathLst>
                <a:path w="1782" h="1784">
                  <a:moveTo>
                    <a:pt x="1782" y="17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4" name="Freeform 36"/>
            <p:cNvSpPr>
              <a:spLocks/>
            </p:cNvSpPr>
            <p:nvPr/>
          </p:nvSpPr>
          <p:spPr bwMode="auto">
            <a:xfrm>
              <a:off x="1441" y="1840"/>
              <a:ext cx="232" cy="232"/>
            </a:xfrm>
            <a:custGeom>
              <a:avLst/>
              <a:gdLst>
                <a:gd name="T0" fmla="*/ 1855 w 1855"/>
                <a:gd name="T1" fmla="*/ 1858 h 1858"/>
                <a:gd name="T2" fmla="*/ 0 w 1855"/>
                <a:gd name="T3" fmla="*/ 0 h 1858"/>
                <a:gd name="T4" fmla="*/ 1 w 1855"/>
                <a:gd name="T5" fmla="*/ 0 h 1858"/>
              </a:gdLst>
              <a:ahLst/>
              <a:cxnLst>
                <a:cxn ang="0">
                  <a:pos x="T0" y="T1"/>
                </a:cxn>
                <a:cxn ang="0">
                  <a:pos x="T2" y="T3"/>
                </a:cxn>
                <a:cxn ang="0">
                  <a:pos x="T4" y="T5"/>
                </a:cxn>
              </a:cxnLst>
              <a:rect l="0" t="0" r="r" b="b"/>
              <a:pathLst>
                <a:path w="1855" h="1858">
                  <a:moveTo>
                    <a:pt x="1855" y="18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5" name="Freeform 37"/>
            <p:cNvSpPr>
              <a:spLocks/>
            </p:cNvSpPr>
            <p:nvPr/>
          </p:nvSpPr>
          <p:spPr bwMode="auto">
            <a:xfrm>
              <a:off x="1435" y="1822"/>
              <a:ext cx="248" cy="248"/>
            </a:xfrm>
            <a:custGeom>
              <a:avLst/>
              <a:gdLst>
                <a:gd name="T0" fmla="*/ 1982 w 1982"/>
                <a:gd name="T1" fmla="*/ 1985 h 1985"/>
                <a:gd name="T2" fmla="*/ 0 w 1982"/>
                <a:gd name="T3" fmla="*/ 0 h 1985"/>
                <a:gd name="T4" fmla="*/ 1 w 1982"/>
                <a:gd name="T5" fmla="*/ 0 h 1985"/>
              </a:gdLst>
              <a:ahLst/>
              <a:cxnLst>
                <a:cxn ang="0">
                  <a:pos x="T0" y="T1"/>
                </a:cxn>
                <a:cxn ang="0">
                  <a:pos x="T2" y="T3"/>
                </a:cxn>
                <a:cxn ang="0">
                  <a:pos x="T4" y="T5"/>
                </a:cxn>
              </a:cxnLst>
              <a:rect l="0" t="0" r="r" b="b"/>
              <a:pathLst>
                <a:path w="1982" h="1985">
                  <a:moveTo>
                    <a:pt x="1982" y="19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6" name="Freeform 38"/>
            <p:cNvSpPr>
              <a:spLocks/>
            </p:cNvSpPr>
            <p:nvPr/>
          </p:nvSpPr>
          <p:spPr bwMode="auto">
            <a:xfrm>
              <a:off x="1414" y="1789"/>
              <a:ext cx="280" cy="281"/>
            </a:xfrm>
            <a:custGeom>
              <a:avLst/>
              <a:gdLst>
                <a:gd name="T0" fmla="*/ 2244 w 2244"/>
                <a:gd name="T1" fmla="*/ 2247 h 2247"/>
                <a:gd name="T2" fmla="*/ 0 w 2244"/>
                <a:gd name="T3" fmla="*/ 0 h 2247"/>
                <a:gd name="T4" fmla="*/ 2 w 2244"/>
                <a:gd name="T5" fmla="*/ 0 h 2247"/>
              </a:gdLst>
              <a:ahLst/>
              <a:cxnLst>
                <a:cxn ang="0">
                  <a:pos x="T0" y="T1"/>
                </a:cxn>
                <a:cxn ang="0">
                  <a:pos x="T2" y="T3"/>
                </a:cxn>
                <a:cxn ang="0">
                  <a:pos x="T4" y="T5"/>
                </a:cxn>
              </a:cxnLst>
              <a:rect l="0" t="0" r="r" b="b"/>
              <a:pathLst>
                <a:path w="2244" h="2247">
                  <a:moveTo>
                    <a:pt x="2244" y="224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7" name="Freeform 39"/>
            <p:cNvSpPr>
              <a:spLocks/>
            </p:cNvSpPr>
            <p:nvPr/>
          </p:nvSpPr>
          <p:spPr bwMode="auto">
            <a:xfrm>
              <a:off x="1402" y="1766"/>
              <a:ext cx="305" cy="305"/>
            </a:xfrm>
            <a:custGeom>
              <a:avLst/>
              <a:gdLst>
                <a:gd name="T0" fmla="*/ 2441 w 2441"/>
                <a:gd name="T1" fmla="*/ 2445 h 2445"/>
                <a:gd name="T2" fmla="*/ 0 w 2441"/>
                <a:gd name="T3" fmla="*/ 0 h 2445"/>
                <a:gd name="T4" fmla="*/ 1 w 2441"/>
                <a:gd name="T5" fmla="*/ 0 h 2445"/>
              </a:gdLst>
              <a:ahLst/>
              <a:cxnLst>
                <a:cxn ang="0">
                  <a:pos x="T0" y="T1"/>
                </a:cxn>
                <a:cxn ang="0">
                  <a:pos x="T2" y="T3"/>
                </a:cxn>
                <a:cxn ang="0">
                  <a:pos x="T4" y="T5"/>
                </a:cxn>
              </a:cxnLst>
              <a:rect l="0" t="0" r="r" b="b"/>
              <a:pathLst>
                <a:path w="2441" h="2445">
                  <a:moveTo>
                    <a:pt x="2441" y="24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8" name="Freeform 40"/>
            <p:cNvSpPr>
              <a:spLocks/>
            </p:cNvSpPr>
            <p:nvPr/>
          </p:nvSpPr>
          <p:spPr bwMode="auto">
            <a:xfrm>
              <a:off x="1401" y="1753"/>
              <a:ext cx="320" cy="321"/>
            </a:xfrm>
            <a:custGeom>
              <a:avLst/>
              <a:gdLst>
                <a:gd name="T0" fmla="*/ 2566 w 2566"/>
                <a:gd name="T1" fmla="*/ 2569 h 2569"/>
                <a:gd name="T2" fmla="*/ 0 w 2566"/>
                <a:gd name="T3" fmla="*/ 0 h 2569"/>
                <a:gd name="T4" fmla="*/ 1 w 2566"/>
                <a:gd name="T5" fmla="*/ 0 h 2569"/>
              </a:gdLst>
              <a:ahLst/>
              <a:cxnLst>
                <a:cxn ang="0">
                  <a:pos x="T0" y="T1"/>
                </a:cxn>
                <a:cxn ang="0">
                  <a:pos x="T2" y="T3"/>
                </a:cxn>
                <a:cxn ang="0">
                  <a:pos x="T4" y="T5"/>
                </a:cxn>
              </a:cxnLst>
              <a:rect l="0" t="0" r="r" b="b"/>
              <a:pathLst>
                <a:path w="2566" h="2569">
                  <a:moveTo>
                    <a:pt x="2566" y="25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89" name="Freeform 41"/>
            <p:cNvSpPr>
              <a:spLocks/>
            </p:cNvSpPr>
            <p:nvPr/>
          </p:nvSpPr>
          <p:spPr bwMode="auto">
            <a:xfrm>
              <a:off x="1403" y="1744"/>
              <a:ext cx="334" cy="335"/>
            </a:xfrm>
            <a:custGeom>
              <a:avLst/>
              <a:gdLst>
                <a:gd name="T0" fmla="*/ 2674 w 2674"/>
                <a:gd name="T1" fmla="*/ 2677 h 2677"/>
                <a:gd name="T2" fmla="*/ 0 w 2674"/>
                <a:gd name="T3" fmla="*/ 0 h 2677"/>
                <a:gd name="T4" fmla="*/ 1 w 2674"/>
                <a:gd name="T5" fmla="*/ 0 h 2677"/>
              </a:gdLst>
              <a:ahLst/>
              <a:cxnLst>
                <a:cxn ang="0">
                  <a:pos x="T0" y="T1"/>
                </a:cxn>
                <a:cxn ang="0">
                  <a:pos x="T2" y="T3"/>
                </a:cxn>
                <a:cxn ang="0">
                  <a:pos x="T4" y="T5"/>
                </a:cxn>
              </a:cxnLst>
              <a:rect l="0" t="0" r="r" b="b"/>
              <a:pathLst>
                <a:path w="2674" h="2677">
                  <a:moveTo>
                    <a:pt x="2674" y="267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0" name="Freeform 42"/>
            <p:cNvSpPr>
              <a:spLocks/>
            </p:cNvSpPr>
            <p:nvPr/>
          </p:nvSpPr>
          <p:spPr bwMode="auto">
            <a:xfrm>
              <a:off x="1406" y="1736"/>
              <a:ext cx="348" cy="348"/>
            </a:xfrm>
            <a:custGeom>
              <a:avLst/>
              <a:gdLst>
                <a:gd name="T0" fmla="*/ 2776 w 2776"/>
                <a:gd name="T1" fmla="*/ 2780 h 2780"/>
                <a:gd name="T2" fmla="*/ 0 w 2776"/>
                <a:gd name="T3" fmla="*/ 0 h 2780"/>
                <a:gd name="T4" fmla="*/ 1 w 2776"/>
                <a:gd name="T5" fmla="*/ 0 h 2780"/>
              </a:gdLst>
              <a:ahLst/>
              <a:cxnLst>
                <a:cxn ang="0">
                  <a:pos x="T0" y="T1"/>
                </a:cxn>
                <a:cxn ang="0">
                  <a:pos x="T2" y="T3"/>
                </a:cxn>
                <a:cxn ang="0">
                  <a:pos x="T4" y="T5"/>
                </a:cxn>
              </a:cxnLst>
              <a:rect l="0" t="0" r="r" b="b"/>
              <a:pathLst>
                <a:path w="2776" h="2780">
                  <a:moveTo>
                    <a:pt x="2776" y="27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1" name="Freeform 43"/>
            <p:cNvSpPr>
              <a:spLocks/>
            </p:cNvSpPr>
            <p:nvPr/>
          </p:nvSpPr>
          <p:spPr bwMode="auto">
            <a:xfrm>
              <a:off x="1411" y="1729"/>
              <a:ext cx="359" cy="360"/>
            </a:xfrm>
            <a:custGeom>
              <a:avLst/>
              <a:gdLst>
                <a:gd name="T0" fmla="*/ 2875 w 2875"/>
                <a:gd name="T1" fmla="*/ 2878 h 2878"/>
                <a:gd name="T2" fmla="*/ 0 w 2875"/>
                <a:gd name="T3" fmla="*/ 0 h 2878"/>
                <a:gd name="T4" fmla="*/ 2 w 2875"/>
                <a:gd name="T5" fmla="*/ 0 h 2878"/>
              </a:gdLst>
              <a:ahLst/>
              <a:cxnLst>
                <a:cxn ang="0">
                  <a:pos x="T0" y="T1"/>
                </a:cxn>
                <a:cxn ang="0">
                  <a:pos x="T2" y="T3"/>
                </a:cxn>
                <a:cxn ang="0">
                  <a:pos x="T4" y="T5"/>
                </a:cxn>
              </a:cxnLst>
              <a:rect l="0" t="0" r="r" b="b"/>
              <a:pathLst>
                <a:path w="2875" h="2878">
                  <a:moveTo>
                    <a:pt x="2875" y="287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2" name="Freeform 44"/>
            <p:cNvSpPr>
              <a:spLocks/>
            </p:cNvSpPr>
            <p:nvPr/>
          </p:nvSpPr>
          <p:spPr bwMode="auto">
            <a:xfrm>
              <a:off x="1415" y="1722"/>
              <a:ext cx="371" cy="371"/>
            </a:xfrm>
            <a:custGeom>
              <a:avLst/>
              <a:gdLst>
                <a:gd name="T0" fmla="*/ 2964 w 2964"/>
                <a:gd name="T1" fmla="*/ 2968 h 2968"/>
                <a:gd name="T2" fmla="*/ 0 w 2964"/>
                <a:gd name="T3" fmla="*/ 0 h 2968"/>
                <a:gd name="T4" fmla="*/ 1 w 2964"/>
                <a:gd name="T5" fmla="*/ 0 h 2968"/>
              </a:gdLst>
              <a:ahLst/>
              <a:cxnLst>
                <a:cxn ang="0">
                  <a:pos x="T0" y="T1"/>
                </a:cxn>
                <a:cxn ang="0">
                  <a:pos x="T2" y="T3"/>
                </a:cxn>
                <a:cxn ang="0">
                  <a:pos x="T4" y="T5"/>
                </a:cxn>
              </a:cxnLst>
              <a:rect l="0" t="0" r="r" b="b"/>
              <a:pathLst>
                <a:path w="2964" h="2968">
                  <a:moveTo>
                    <a:pt x="2964" y="29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3" name="Freeform 45"/>
            <p:cNvSpPr>
              <a:spLocks/>
            </p:cNvSpPr>
            <p:nvPr/>
          </p:nvSpPr>
          <p:spPr bwMode="auto">
            <a:xfrm>
              <a:off x="1420" y="1716"/>
              <a:ext cx="380" cy="380"/>
            </a:xfrm>
            <a:custGeom>
              <a:avLst/>
              <a:gdLst>
                <a:gd name="T0" fmla="*/ 3040 w 3040"/>
                <a:gd name="T1" fmla="*/ 3045 h 3045"/>
                <a:gd name="T2" fmla="*/ 0 w 3040"/>
                <a:gd name="T3" fmla="*/ 0 h 3045"/>
                <a:gd name="T4" fmla="*/ 1 w 3040"/>
                <a:gd name="T5" fmla="*/ 0 h 3045"/>
              </a:gdLst>
              <a:ahLst/>
              <a:cxnLst>
                <a:cxn ang="0">
                  <a:pos x="T0" y="T1"/>
                </a:cxn>
                <a:cxn ang="0">
                  <a:pos x="T2" y="T3"/>
                </a:cxn>
                <a:cxn ang="0">
                  <a:pos x="T4" y="T5"/>
                </a:cxn>
              </a:cxnLst>
              <a:rect l="0" t="0" r="r" b="b"/>
              <a:pathLst>
                <a:path w="3040" h="3045">
                  <a:moveTo>
                    <a:pt x="3040" y="30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4" name="Freeform 46"/>
            <p:cNvSpPr>
              <a:spLocks/>
            </p:cNvSpPr>
            <p:nvPr/>
          </p:nvSpPr>
          <p:spPr bwMode="auto">
            <a:xfrm>
              <a:off x="1425" y="1709"/>
              <a:ext cx="389" cy="389"/>
            </a:xfrm>
            <a:custGeom>
              <a:avLst/>
              <a:gdLst>
                <a:gd name="T0" fmla="*/ 3108 w 3108"/>
                <a:gd name="T1" fmla="*/ 3111 h 3111"/>
                <a:gd name="T2" fmla="*/ 0 w 3108"/>
                <a:gd name="T3" fmla="*/ 0 h 3111"/>
                <a:gd name="T4" fmla="*/ 1 w 3108"/>
                <a:gd name="T5" fmla="*/ 0 h 3111"/>
              </a:gdLst>
              <a:ahLst/>
              <a:cxnLst>
                <a:cxn ang="0">
                  <a:pos x="T0" y="T1"/>
                </a:cxn>
                <a:cxn ang="0">
                  <a:pos x="T2" y="T3"/>
                </a:cxn>
                <a:cxn ang="0">
                  <a:pos x="T4" y="T5"/>
                </a:cxn>
              </a:cxnLst>
              <a:rect l="0" t="0" r="r" b="b"/>
              <a:pathLst>
                <a:path w="3108" h="3111">
                  <a:moveTo>
                    <a:pt x="3108" y="31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5" name="Freeform 47"/>
            <p:cNvSpPr>
              <a:spLocks/>
            </p:cNvSpPr>
            <p:nvPr/>
          </p:nvSpPr>
          <p:spPr bwMode="auto">
            <a:xfrm>
              <a:off x="1430" y="1703"/>
              <a:ext cx="395" cy="396"/>
            </a:xfrm>
            <a:custGeom>
              <a:avLst/>
              <a:gdLst>
                <a:gd name="T0" fmla="*/ 3164 w 3164"/>
                <a:gd name="T1" fmla="*/ 3168 h 3168"/>
                <a:gd name="T2" fmla="*/ 0 w 3164"/>
                <a:gd name="T3" fmla="*/ 0 h 3168"/>
                <a:gd name="T4" fmla="*/ 1 w 3164"/>
                <a:gd name="T5" fmla="*/ 0 h 3168"/>
              </a:gdLst>
              <a:ahLst/>
              <a:cxnLst>
                <a:cxn ang="0">
                  <a:pos x="T0" y="T1"/>
                </a:cxn>
                <a:cxn ang="0">
                  <a:pos x="T2" y="T3"/>
                </a:cxn>
                <a:cxn ang="0">
                  <a:pos x="T4" y="T5"/>
                </a:cxn>
              </a:cxnLst>
              <a:rect l="0" t="0" r="r" b="b"/>
              <a:pathLst>
                <a:path w="3164" h="3168">
                  <a:moveTo>
                    <a:pt x="3164" y="31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6" name="Freeform 48"/>
            <p:cNvSpPr>
              <a:spLocks/>
            </p:cNvSpPr>
            <p:nvPr/>
          </p:nvSpPr>
          <p:spPr bwMode="auto">
            <a:xfrm>
              <a:off x="1612" y="1873"/>
              <a:ext cx="224" cy="225"/>
            </a:xfrm>
            <a:custGeom>
              <a:avLst/>
              <a:gdLst>
                <a:gd name="T0" fmla="*/ 1798 w 1798"/>
                <a:gd name="T1" fmla="*/ 1800 h 1800"/>
                <a:gd name="T2" fmla="*/ 0 w 1798"/>
                <a:gd name="T3" fmla="*/ 0 h 1800"/>
                <a:gd name="T4" fmla="*/ 1 w 1798"/>
                <a:gd name="T5" fmla="*/ 0 h 1800"/>
              </a:gdLst>
              <a:ahLst/>
              <a:cxnLst>
                <a:cxn ang="0">
                  <a:pos x="T0" y="T1"/>
                </a:cxn>
                <a:cxn ang="0">
                  <a:pos x="T2" y="T3"/>
                </a:cxn>
                <a:cxn ang="0">
                  <a:pos x="T4" y="T5"/>
                </a:cxn>
              </a:cxnLst>
              <a:rect l="0" t="0" r="r" b="b"/>
              <a:pathLst>
                <a:path w="1798" h="1800">
                  <a:moveTo>
                    <a:pt x="1798" y="18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7" name="Freeform 49"/>
            <p:cNvSpPr>
              <a:spLocks/>
            </p:cNvSpPr>
            <p:nvPr/>
          </p:nvSpPr>
          <p:spPr bwMode="auto">
            <a:xfrm>
              <a:off x="1435" y="1696"/>
              <a:ext cx="175" cy="176"/>
            </a:xfrm>
            <a:custGeom>
              <a:avLst/>
              <a:gdLst>
                <a:gd name="T0" fmla="*/ 1404 w 1404"/>
                <a:gd name="T1" fmla="*/ 1405 h 1405"/>
                <a:gd name="T2" fmla="*/ 0 w 1404"/>
                <a:gd name="T3" fmla="*/ 0 h 1405"/>
                <a:gd name="T4" fmla="*/ 1 w 1404"/>
                <a:gd name="T5" fmla="*/ 0 h 1405"/>
              </a:gdLst>
              <a:ahLst/>
              <a:cxnLst>
                <a:cxn ang="0">
                  <a:pos x="T0" y="T1"/>
                </a:cxn>
                <a:cxn ang="0">
                  <a:pos x="T2" y="T3"/>
                </a:cxn>
                <a:cxn ang="0">
                  <a:pos x="T4" y="T5"/>
                </a:cxn>
              </a:cxnLst>
              <a:rect l="0" t="0" r="r" b="b"/>
              <a:pathLst>
                <a:path w="1404" h="1405">
                  <a:moveTo>
                    <a:pt x="1404" y="14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8" name="Freeform 50"/>
            <p:cNvSpPr>
              <a:spLocks/>
            </p:cNvSpPr>
            <p:nvPr/>
          </p:nvSpPr>
          <p:spPr bwMode="auto">
            <a:xfrm>
              <a:off x="1623" y="1873"/>
              <a:ext cx="224" cy="224"/>
            </a:xfrm>
            <a:custGeom>
              <a:avLst/>
              <a:gdLst>
                <a:gd name="T0" fmla="*/ 1789 w 1789"/>
                <a:gd name="T1" fmla="*/ 1791 h 1791"/>
                <a:gd name="T2" fmla="*/ 0 w 1789"/>
                <a:gd name="T3" fmla="*/ 0 h 1791"/>
                <a:gd name="T4" fmla="*/ 1 w 1789"/>
                <a:gd name="T5" fmla="*/ 0 h 1791"/>
              </a:gdLst>
              <a:ahLst/>
              <a:cxnLst>
                <a:cxn ang="0">
                  <a:pos x="T0" y="T1"/>
                </a:cxn>
                <a:cxn ang="0">
                  <a:pos x="T2" y="T3"/>
                </a:cxn>
                <a:cxn ang="0">
                  <a:pos x="T4" y="T5"/>
                </a:cxn>
              </a:cxnLst>
              <a:rect l="0" t="0" r="r" b="b"/>
              <a:pathLst>
                <a:path w="1789" h="1791">
                  <a:moveTo>
                    <a:pt x="1789" y="17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699" name="Freeform 51"/>
            <p:cNvSpPr>
              <a:spLocks/>
            </p:cNvSpPr>
            <p:nvPr/>
          </p:nvSpPr>
          <p:spPr bwMode="auto">
            <a:xfrm>
              <a:off x="1439" y="1689"/>
              <a:ext cx="171" cy="171"/>
            </a:xfrm>
            <a:custGeom>
              <a:avLst/>
              <a:gdLst>
                <a:gd name="T0" fmla="*/ 1370 w 1370"/>
                <a:gd name="T1" fmla="*/ 1372 h 1372"/>
                <a:gd name="T2" fmla="*/ 0 w 1370"/>
                <a:gd name="T3" fmla="*/ 0 h 1372"/>
                <a:gd name="T4" fmla="*/ 1 w 1370"/>
                <a:gd name="T5" fmla="*/ 0 h 1372"/>
              </a:gdLst>
              <a:ahLst/>
              <a:cxnLst>
                <a:cxn ang="0">
                  <a:pos x="T0" y="T1"/>
                </a:cxn>
                <a:cxn ang="0">
                  <a:pos x="T2" y="T3"/>
                </a:cxn>
                <a:cxn ang="0">
                  <a:pos x="T4" y="T5"/>
                </a:cxn>
              </a:cxnLst>
              <a:rect l="0" t="0" r="r" b="b"/>
              <a:pathLst>
                <a:path w="1370" h="1372">
                  <a:moveTo>
                    <a:pt x="1370" y="13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0" name="Freeform 52"/>
            <p:cNvSpPr>
              <a:spLocks/>
            </p:cNvSpPr>
            <p:nvPr/>
          </p:nvSpPr>
          <p:spPr bwMode="auto">
            <a:xfrm>
              <a:off x="1634" y="1873"/>
              <a:ext cx="222" cy="223"/>
            </a:xfrm>
            <a:custGeom>
              <a:avLst/>
              <a:gdLst>
                <a:gd name="T0" fmla="*/ 1776 w 1776"/>
                <a:gd name="T1" fmla="*/ 1778 h 1778"/>
                <a:gd name="T2" fmla="*/ 0 w 1776"/>
                <a:gd name="T3" fmla="*/ 0 h 1778"/>
                <a:gd name="T4" fmla="*/ 1 w 1776"/>
                <a:gd name="T5" fmla="*/ 0 h 1778"/>
              </a:gdLst>
              <a:ahLst/>
              <a:cxnLst>
                <a:cxn ang="0">
                  <a:pos x="T0" y="T1"/>
                </a:cxn>
                <a:cxn ang="0">
                  <a:pos x="T2" y="T3"/>
                </a:cxn>
                <a:cxn ang="0">
                  <a:pos x="T4" y="T5"/>
                </a:cxn>
              </a:cxnLst>
              <a:rect l="0" t="0" r="r" b="b"/>
              <a:pathLst>
                <a:path w="1776" h="1778">
                  <a:moveTo>
                    <a:pt x="1776" y="17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1" name="Freeform 53"/>
            <p:cNvSpPr>
              <a:spLocks/>
            </p:cNvSpPr>
            <p:nvPr/>
          </p:nvSpPr>
          <p:spPr bwMode="auto">
            <a:xfrm>
              <a:off x="1442" y="1681"/>
              <a:ext cx="168" cy="168"/>
            </a:xfrm>
            <a:custGeom>
              <a:avLst/>
              <a:gdLst>
                <a:gd name="T0" fmla="*/ 1343 w 1343"/>
                <a:gd name="T1" fmla="*/ 1344 h 1344"/>
                <a:gd name="T2" fmla="*/ 0 w 1343"/>
                <a:gd name="T3" fmla="*/ 0 h 1344"/>
                <a:gd name="T4" fmla="*/ 2 w 1343"/>
                <a:gd name="T5" fmla="*/ 0 h 1344"/>
              </a:gdLst>
              <a:ahLst/>
              <a:cxnLst>
                <a:cxn ang="0">
                  <a:pos x="T0" y="T1"/>
                </a:cxn>
                <a:cxn ang="0">
                  <a:pos x="T2" y="T3"/>
                </a:cxn>
                <a:cxn ang="0">
                  <a:pos x="T4" y="T5"/>
                </a:cxn>
              </a:cxnLst>
              <a:rect l="0" t="0" r="r" b="b"/>
              <a:pathLst>
                <a:path w="1343" h="1344">
                  <a:moveTo>
                    <a:pt x="1343" y="134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2" name="Freeform 54"/>
            <p:cNvSpPr>
              <a:spLocks/>
            </p:cNvSpPr>
            <p:nvPr/>
          </p:nvSpPr>
          <p:spPr bwMode="auto">
            <a:xfrm>
              <a:off x="1646" y="1873"/>
              <a:ext cx="220" cy="221"/>
            </a:xfrm>
            <a:custGeom>
              <a:avLst/>
              <a:gdLst>
                <a:gd name="T0" fmla="*/ 1761 w 1761"/>
                <a:gd name="T1" fmla="*/ 1763 h 1763"/>
                <a:gd name="T2" fmla="*/ 0 w 1761"/>
                <a:gd name="T3" fmla="*/ 0 h 1763"/>
                <a:gd name="T4" fmla="*/ 1 w 1761"/>
                <a:gd name="T5" fmla="*/ 0 h 1763"/>
              </a:gdLst>
              <a:ahLst/>
              <a:cxnLst>
                <a:cxn ang="0">
                  <a:pos x="T0" y="T1"/>
                </a:cxn>
                <a:cxn ang="0">
                  <a:pos x="T2" y="T3"/>
                </a:cxn>
                <a:cxn ang="0">
                  <a:pos x="T4" y="T5"/>
                </a:cxn>
              </a:cxnLst>
              <a:rect l="0" t="0" r="r" b="b"/>
              <a:pathLst>
                <a:path w="1761" h="1763">
                  <a:moveTo>
                    <a:pt x="1761" y="17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3" name="Freeform 55"/>
            <p:cNvSpPr>
              <a:spLocks/>
            </p:cNvSpPr>
            <p:nvPr/>
          </p:nvSpPr>
          <p:spPr bwMode="auto">
            <a:xfrm>
              <a:off x="1444" y="1672"/>
              <a:ext cx="166" cy="166"/>
            </a:xfrm>
            <a:custGeom>
              <a:avLst/>
              <a:gdLst>
                <a:gd name="T0" fmla="*/ 1326 w 1326"/>
                <a:gd name="T1" fmla="*/ 1328 h 1328"/>
                <a:gd name="T2" fmla="*/ 0 w 1326"/>
                <a:gd name="T3" fmla="*/ 0 h 1328"/>
                <a:gd name="T4" fmla="*/ 1 w 1326"/>
                <a:gd name="T5" fmla="*/ 0 h 1328"/>
              </a:gdLst>
              <a:ahLst/>
              <a:cxnLst>
                <a:cxn ang="0">
                  <a:pos x="T0" y="T1"/>
                </a:cxn>
                <a:cxn ang="0">
                  <a:pos x="T2" y="T3"/>
                </a:cxn>
                <a:cxn ang="0">
                  <a:pos x="T4" y="T5"/>
                </a:cxn>
              </a:cxnLst>
              <a:rect l="0" t="0" r="r" b="b"/>
              <a:pathLst>
                <a:path w="1326" h="1328">
                  <a:moveTo>
                    <a:pt x="1326" y="13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4" name="Freeform 56"/>
            <p:cNvSpPr>
              <a:spLocks/>
            </p:cNvSpPr>
            <p:nvPr/>
          </p:nvSpPr>
          <p:spPr bwMode="auto">
            <a:xfrm>
              <a:off x="1657" y="1873"/>
              <a:ext cx="218" cy="218"/>
            </a:xfrm>
            <a:custGeom>
              <a:avLst/>
              <a:gdLst>
                <a:gd name="T0" fmla="*/ 1743 w 1743"/>
                <a:gd name="T1" fmla="*/ 1745 h 1745"/>
                <a:gd name="T2" fmla="*/ 0 w 1743"/>
                <a:gd name="T3" fmla="*/ 0 h 1745"/>
                <a:gd name="T4" fmla="*/ 1 w 1743"/>
                <a:gd name="T5" fmla="*/ 0 h 1745"/>
              </a:gdLst>
              <a:ahLst/>
              <a:cxnLst>
                <a:cxn ang="0">
                  <a:pos x="T0" y="T1"/>
                </a:cxn>
                <a:cxn ang="0">
                  <a:pos x="T2" y="T3"/>
                </a:cxn>
                <a:cxn ang="0">
                  <a:pos x="T4" y="T5"/>
                </a:cxn>
              </a:cxnLst>
              <a:rect l="0" t="0" r="r" b="b"/>
              <a:pathLst>
                <a:path w="1743" h="1745">
                  <a:moveTo>
                    <a:pt x="1743" y="17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5" name="Freeform 57"/>
            <p:cNvSpPr>
              <a:spLocks/>
            </p:cNvSpPr>
            <p:nvPr/>
          </p:nvSpPr>
          <p:spPr bwMode="auto">
            <a:xfrm>
              <a:off x="1442" y="1658"/>
              <a:ext cx="168" cy="168"/>
            </a:xfrm>
            <a:custGeom>
              <a:avLst/>
              <a:gdLst>
                <a:gd name="T0" fmla="*/ 1344 w 1344"/>
                <a:gd name="T1" fmla="*/ 1345 h 1345"/>
                <a:gd name="T2" fmla="*/ 0 w 1344"/>
                <a:gd name="T3" fmla="*/ 0 h 1345"/>
                <a:gd name="T4" fmla="*/ 1 w 1344"/>
                <a:gd name="T5" fmla="*/ 0 h 1345"/>
              </a:gdLst>
              <a:ahLst/>
              <a:cxnLst>
                <a:cxn ang="0">
                  <a:pos x="T0" y="T1"/>
                </a:cxn>
                <a:cxn ang="0">
                  <a:pos x="T2" y="T3"/>
                </a:cxn>
                <a:cxn ang="0">
                  <a:pos x="T4" y="T5"/>
                </a:cxn>
              </a:cxnLst>
              <a:rect l="0" t="0" r="r" b="b"/>
              <a:pathLst>
                <a:path w="1344" h="1345">
                  <a:moveTo>
                    <a:pt x="1344" y="13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6" name="Freeform 58"/>
            <p:cNvSpPr>
              <a:spLocks/>
            </p:cNvSpPr>
            <p:nvPr/>
          </p:nvSpPr>
          <p:spPr bwMode="auto">
            <a:xfrm>
              <a:off x="1668" y="1873"/>
              <a:ext cx="216" cy="216"/>
            </a:xfrm>
            <a:custGeom>
              <a:avLst/>
              <a:gdLst>
                <a:gd name="T0" fmla="*/ 1725 w 1725"/>
                <a:gd name="T1" fmla="*/ 1727 h 1727"/>
                <a:gd name="T2" fmla="*/ 0 w 1725"/>
                <a:gd name="T3" fmla="*/ 0 h 1727"/>
                <a:gd name="T4" fmla="*/ 1 w 1725"/>
                <a:gd name="T5" fmla="*/ 0 h 1727"/>
              </a:gdLst>
              <a:ahLst/>
              <a:cxnLst>
                <a:cxn ang="0">
                  <a:pos x="T0" y="T1"/>
                </a:cxn>
                <a:cxn ang="0">
                  <a:pos x="T2" y="T3"/>
                </a:cxn>
                <a:cxn ang="0">
                  <a:pos x="T4" y="T5"/>
                </a:cxn>
              </a:cxnLst>
              <a:rect l="0" t="0" r="r" b="b"/>
              <a:pathLst>
                <a:path w="1725" h="1727">
                  <a:moveTo>
                    <a:pt x="1725" y="1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7" name="Freeform 59"/>
            <p:cNvSpPr>
              <a:spLocks/>
            </p:cNvSpPr>
            <p:nvPr/>
          </p:nvSpPr>
          <p:spPr bwMode="auto">
            <a:xfrm>
              <a:off x="1427" y="1631"/>
              <a:ext cx="183" cy="184"/>
            </a:xfrm>
            <a:custGeom>
              <a:avLst/>
              <a:gdLst>
                <a:gd name="T0" fmla="*/ 1468 w 1468"/>
                <a:gd name="T1" fmla="*/ 1470 h 1470"/>
                <a:gd name="T2" fmla="*/ 0 w 1468"/>
                <a:gd name="T3" fmla="*/ 0 h 1470"/>
                <a:gd name="T4" fmla="*/ 1 w 1468"/>
                <a:gd name="T5" fmla="*/ 0 h 1470"/>
              </a:gdLst>
              <a:ahLst/>
              <a:cxnLst>
                <a:cxn ang="0">
                  <a:pos x="T0" y="T1"/>
                </a:cxn>
                <a:cxn ang="0">
                  <a:pos x="T2" y="T3"/>
                </a:cxn>
                <a:cxn ang="0">
                  <a:pos x="T4" y="T5"/>
                </a:cxn>
              </a:cxnLst>
              <a:rect l="0" t="0" r="r" b="b"/>
              <a:pathLst>
                <a:path w="1468" h="1470">
                  <a:moveTo>
                    <a:pt x="1468" y="14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8" name="Freeform 60"/>
            <p:cNvSpPr>
              <a:spLocks/>
            </p:cNvSpPr>
            <p:nvPr/>
          </p:nvSpPr>
          <p:spPr bwMode="auto">
            <a:xfrm>
              <a:off x="1680" y="1873"/>
              <a:ext cx="213" cy="214"/>
            </a:xfrm>
            <a:custGeom>
              <a:avLst/>
              <a:gdLst>
                <a:gd name="T0" fmla="*/ 1705 w 1705"/>
                <a:gd name="T1" fmla="*/ 1707 h 1707"/>
                <a:gd name="T2" fmla="*/ 0 w 1705"/>
                <a:gd name="T3" fmla="*/ 0 h 1707"/>
                <a:gd name="T4" fmla="*/ 1 w 1705"/>
                <a:gd name="T5" fmla="*/ 0 h 1707"/>
              </a:gdLst>
              <a:ahLst/>
              <a:cxnLst>
                <a:cxn ang="0">
                  <a:pos x="T0" y="T1"/>
                </a:cxn>
                <a:cxn ang="0">
                  <a:pos x="T2" y="T3"/>
                </a:cxn>
                <a:cxn ang="0">
                  <a:pos x="T4" y="T5"/>
                </a:cxn>
              </a:cxnLst>
              <a:rect l="0" t="0" r="r" b="b"/>
              <a:pathLst>
                <a:path w="1705" h="1707">
                  <a:moveTo>
                    <a:pt x="1705" y="17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09" name="Freeform 61"/>
            <p:cNvSpPr>
              <a:spLocks/>
            </p:cNvSpPr>
            <p:nvPr/>
          </p:nvSpPr>
          <p:spPr bwMode="auto">
            <a:xfrm>
              <a:off x="1417" y="1610"/>
              <a:ext cx="193" cy="193"/>
            </a:xfrm>
            <a:custGeom>
              <a:avLst/>
              <a:gdLst>
                <a:gd name="T0" fmla="*/ 1541 w 1541"/>
                <a:gd name="T1" fmla="*/ 1543 h 1543"/>
                <a:gd name="T2" fmla="*/ 0 w 1541"/>
                <a:gd name="T3" fmla="*/ 0 h 1543"/>
                <a:gd name="T4" fmla="*/ 1 w 1541"/>
                <a:gd name="T5" fmla="*/ 0 h 1543"/>
              </a:gdLst>
              <a:ahLst/>
              <a:cxnLst>
                <a:cxn ang="0">
                  <a:pos x="T0" y="T1"/>
                </a:cxn>
                <a:cxn ang="0">
                  <a:pos x="T2" y="T3"/>
                </a:cxn>
                <a:cxn ang="0">
                  <a:pos x="T4" y="T5"/>
                </a:cxn>
              </a:cxnLst>
              <a:rect l="0" t="0" r="r" b="b"/>
              <a:pathLst>
                <a:path w="1541" h="1543">
                  <a:moveTo>
                    <a:pt x="1541" y="154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0" name="Freeform 62"/>
            <p:cNvSpPr>
              <a:spLocks/>
            </p:cNvSpPr>
            <p:nvPr/>
          </p:nvSpPr>
          <p:spPr bwMode="auto">
            <a:xfrm>
              <a:off x="1691" y="1873"/>
              <a:ext cx="211" cy="211"/>
            </a:xfrm>
            <a:custGeom>
              <a:avLst/>
              <a:gdLst>
                <a:gd name="T0" fmla="*/ 1686 w 1686"/>
                <a:gd name="T1" fmla="*/ 1687 h 1687"/>
                <a:gd name="T2" fmla="*/ 0 w 1686"/>
                <a:gd name="T3" fmla="*/ 0 h 1687"/>
                <a:gd name="T4" fmla="*/ 2 w 1686"/>
                <a:gd name="T5" fmla="*/ 0 h 1687"/>
              </a:gdLst>
              <a:ahLst/>
              <a:cxnLst>
                <a:cxn ang="0">
                  <a:pos x="T0" y="T1"/>
                </a:cxn>
                <a:cxn ang="0">
                  <a:pos x="T2" y="T3"/>
                </a:cxn>
                <a:cxn ang="0">
                  <a:pos x="T4" y="T5"/>
                </a:cxn>
              </a:cxnLst>
              <a:rect l="0" t="0" r="r" b="b"/>
              <a:pathLst>
                <a:path w="1686" h="1687">
                  <a:moveTo>
                    <a:pt x="1686" y="168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1" name="Freeform 63"/>
            <p:cNvSpPr>
              <a:spLocks/>
            </p:cNvSpPr>
            <p:nvPr/>
          </p:nvSpPr>
          <p:spPr bwMode="auto">
            <a:xfrm>
              <a:off x="1416" y="1598"/>
              <a:ext cx="194" cy="194"/>
            </a:xfrm>
            <a:custGeom>
              <a:avLst/>
              <a:gdLst>
                <a:gd name="T0" fmla="*/ 1552 w 1552"/>
                <a:gd name="T1" fmla="*/ 1554 h 1554"/>
                <a:gd name="T2" fmla="*/ 0 w 1552"/>
                <a:gd name="T3" fmla="*/ 0 h 1554"/>
                <a:gd name="T4" fmla="*/ 1 w 1552"/>
                <a:gd name="T5" fmla="*/ 0 h 1554"/>
              </a:gdLst>
              <a:ahLst/>
              <a:cxnLst>
                <a:cxn ang="0">
                  <a:pos x="T0" y="T1"/>
                </a:cxn>
                <a:cxn ang="0">
                  <a:pos x="T2" y="T3"/>
                </a:cxn>
                <a:cxn ang="0">
                  <a:pos x="T4" y="T5"/>
                </a:cxn>
              </a:cxnLst>
              <a:rect l="0" t="0" r="r" b="b"/>
              <a:pathLst>
                <a:path w="1552" h="1554">
                  <a:moveTo>
                    <a:pt x="1552" y="15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2" name="Freeform 64"/>
            <p:cNvSpPr>
              <a:spLocks/>
            </p:cNvSpPr>
            <p:nvPr/>
          </p:nvSpPr>
          <p:spPr bwMode="auto">
            <a:xfrm>
              <a:off x="1703" y="1873"/>
              <a:ext cx="208" cy="209"/>
            </a:xfrm>
            <a:custGeom>
              <a:avLst/>
              <a:gdLst>
                <a:gd name="T0" fmla="*/ 1666 w 1666"/>
                <a:gd name="T1" fmla="*/ 1668 h 1668"/>
                <a:gd name="T2" fmla="*/ 0 w 1666"/>
                <a:gd name="T3" fmla="*/ 0 h 1668"/>
                <a:gd name="T4" fmla="*/ 1 w 1666"/>
                <a:gd name="T5" fmla="*/ 0 h 1668"/>
              </a:gdLst>
              <a:ahLst/>
              <a:cxnLst>
                <a:cxn ang="0">
                  <a:pos x="T0" y="T1"/>
                </a:cxn>
                <a:cxn ang="0">
                  <a:pos x="T2" y="T3"/>
                </a:cxn>
                <a:cxn ang="0">
                  <a:pos x="T4" y="T5"/>
                </a:cxn>
              </a:cxnLst>
              <a:rect l="0" t="0" r="r" b="b"/>
              <a:pathLst>
                <a:path w="1666" h="1668">
                  <a:moveTo>
                    <a:pt x="1666" y="16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3" name="Freeform 65"/>
            <p:cNvSpPr>
              <a:spLocks/>
            </p:cNvSpPr>
            <p:nvPr/>
          </p:nvSpPr>
          <p:spPr bwMode="auto">
            <a:xfrm>
              <a:off x="1417" y="1587"/>
              <a:ext cx="193" cy="194"/>
            </a:xfrm>
            <a:custGeom>
              <a:avLst/>
              <a:gdLst>
                <a:gd name="T0" fmla="*/ 1543 w 1543"/>
                <a:gd name="T1" fmla="*/ 1546 h 1546"/>
                <a:gd name="T2" fmla="*/ 0 w 1543"/>
                <a:gd name="T3" fmla="*/ 0 h 1546"/>
                <a:gd name="T4" fmla="*/ 1 w 1543"/>
                <a:gd name="T5" fmla="*/ 0 h 1546"/>
              </a:gdLst>
              <a:ahLst/>
              <a:cxnLst>
                <a:cxn ang="0">
                  <a:pos x="T0" y="T1"/>
                </a:cxn>
                <a:cxn ang="0">
                  <a:pos x="T2" y="T3"/>
                </a:cxn>
                <a:cxn ang="0">
                  <a:pos x="T4" y="T5"/>
                </a:cxn>
              </a:cxnLst>
              <a:rect l="0" t="0" r="r" b="b"/>
              <a:pathLst>
                <a:path w="1543" h="1546">
                  <a:moveTo>
                    <a:pt x="1543" y="15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4" name="Freeform 66"/>
            <p:cNvSpPr>
              <a:spLocks/>
            </p:cNvSpPr>
            <p:nvPr/>
          </p:nvSpPr>
          <p:spPr bwMode="auto">
            <a:xfrm>
              <a:off x="1714" y="1873"/>
              <a:ext cx="206" cy="207"/>
            </a:xfrm>
            <a:custGeom>
              <a:avLst/>
              <a:gdLst>
                <a:gd name="T0" fmla="*/ 1648 w 1648"/>
                <a:gd name="T1" fmla="*/ 1650 h 1650"/>
                <a:gd name="T2" fmla="*/ 0 w 1648"/>
                <a:gd name="T3" fmla="*/ 0 h 1650"/>
                <a:gd name="T4" fmla="*/ 1 w 1648"/>
                <a:gd name="T5" fmla="*/ 0 h 1650"/>
              </a:gdLst>
              <a:ahLst/>
              <a:cxnLst>
                <a:cxn ang="0">
                  <a:pos x="T0" y="T1"/>
                </a:cxn>
                <a:cxn ang="0">
                  <a:pos x="T2" y="T3"/>
                </a:cxn>
                <a:cxn ang="0">
                  <a:pos x="T4" y="T5"/>
                </a:cxn>
              </a:cxnLst>
              <a:rect l="0" t="0" r="r" b="b"/>
              <a:pathLst>
                <a:path w="1648" h="1650">
                  <a:moveTo>
                    <a:pt x="1648" y="16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5" name="Freeform 67"/>
            <p:cNvSpPr>
              <a:spLocks/>
            </p:cNvSpPr>
            <p:nvPr/>
          </p:nvSpPr>
          <p:spPr bwMode="auto">
            <a:xfrm>
              <a:off x="1419" y="1578"/>
              <a:ext cx="191" cy="191"/>
            </a:xfrm>
            <a:custGeom>
              <a:avLst/>
              <a:gdLst>
                <a:gd name="T0" fmla="*/ 1527 w 1527"/>
                <a:gd name="T1" fmla="*/ 1529 h 1529"/>
                <a:gd name="T2" fmla="*/ 0 w 1527"/>
                <a:gd name="T3" fmla="*/ 0 h 1529"/>
                <a:gd name="T4" fmla="*/ 1 w 1527"/>
                <a:gd name="T5" fmla="*/ 0 h 1529"/>
              </a:gdLst>
              <a:ahLst/>
              <a:cxnLst>
                <a:cxn ang="0">
                  <a:pos x="T0" y="T1"/>
                </a:cxn>
                <a:cxn ang="0">
                  <a:pos x="T2" y="T3"/>
                </a:cxn>
                <a:cxn ang="0">
                  <a:pos x="T4" y="T5"/>
                </a:cxn>
              </a:cxnLst>
              <a:rect l="0" t="0" r="r" b="b"/>
              <a:pathLst>
                <a:path w="1527" h="1529">
                  <a:moveTo>
                    <a:pt x="1527" y="15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6" name="Freeform 68"/>
            <p:cNvSpPr>
              <a:spLocks/>
            </p:cNvSpPr>
            <p:nvPr/>
          </p:nvSpPr>
          <p:spPr bwMode="auto">
            <a:xfrm>
              <a:off x="1725" y="1873"/>
              <a:ext cx="204" cy="204"/>
            </a:xfrm>
            <a:custGeom>
              <a:avLst/>
              <a:gdLst>
                <a:gd name="T0" fmla="*/ 1631 w 1631"/>
                <a:gd name="T1" fmla="*/ 1633 h 1633"/>
                <a:gd name="T2" fmla="*/ 0 w 1631"/>
                <a:gd name="T3" fmla="*/ 0 h 1633"/>
                <a:gd name="T4" fmla="*/ 1 w 1631"/>
                <a:gd name="T5" fmla="*/ 0 h 1633"/>
              </a:gdLst>
              <a:ahLst/>
              <a:cxnLst>
                <a:cxn ang="0">
                  <a:pos x="T0" y="T1"/>
                </a:cxn>
                <a:cxn ang="0">
                  <a:pos x="T2" y="T3"/>
                </a:cxn>
                <a:cxn ang="0">
                  <a:pos x="T4" y="T5"/>
                </a:cxn>
              </a:cxnLst>
              <a:rect l="0" t="0" r="r" b="b"/>
              <a:pathLst>
                <a:path w="1631" h="1633">
                  <a:moveTo>
                    <a:pt x="1631" y="163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7" name="Freeform 69"/>
            <p:cNvSpPr>
              <a:spLocks/>
            </p:cNvSpPr>
            <p:nvPr/>
          </p:nvSpPr>
          <p:spPr bwMode="auto">
            <a:xfrm>
              <a:off x="1422" y="1569"/>
              <a:ext cx="188" cy="189"/>
            </a:xfrm>
            <a:custGeom>
              <a:avLst/>
              <a:gdLst>
                <a:gd name="T0" fmla="*/ 1506 w 1506"/>
                <a:gd name="T1" fmla="*/ 1508 h 1508"/>
                <a:gd name="T2" fmla="*/ 0 w 1506"/>
                <a:gd name="T3" fmla="*/ 0 h 1508"/>
                <a:gd name="T4" fmla="*/ 1 w 1506"/>
                <a:gd name="T5" fmla="*/ 0 h 1508"/>
              </a:gdLst>
              <a:ahLst/>
              <a:cxnLst>
                <a:cxn ang="0">
                  <a:pos x="T0" y="T1"/>
                </a:cxn>
                <a:cxn ang="0">
                  <a:pos x="T2" y="T3"/>
                </a:cxn>
                <a:cxn ang="0">
                  <a:pos x="T4" y="T5"/>
                </a:cxn>
              </a:cxnLst>
              <a:rect l="0" t="0" r="r" b="b"/>
              <a:pathLst>
                <a:path w="1506" h="1508">
                  <a:moveTo>
                    <a:pt x="1506" y="15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8" name="Freeform 70"/>
            <p:cNvSpPr>
              <a:spLocks/>
            </p:cNvSpPr>
            <p:nvPr/>
          </p:nvSpPr>
          <p:spPr bwMode="auto">
            <a:xfrm>
              <a:off x="1737" y="1873"/>
              <a:ext cx="202" cy="202"/>
            </a:xfrm>
            <a:custGeom>
              <a:avLst/>
              <a:gdLst>
                <a:gd name="T0" fmla="*/ 1615 w 1615"/>
                <a:gd name="T1" fmla="*/ 1618 h 1618"/>
                <a:gd name="T2" fmla="*/ 0 w 1615"/>
                <a:gd name="T3" fmla="*/ 0 h 1618"/>
                <a:gd name="T4" fmla="*/ 1 w 1615"/>
                <a:gd name="T5" fmla="*/ 0 h 1618"/>
              </a:gdLst>
              <a:ahLst/>
              <a:cxnLst>
                <a:cxn ang="0">
                  <a:pos x="T0" y="T1"/>
                </a:cxn>
                <a:cxn ang="0">
                  <a:pos x="T2" y="T3"/>
                </a:cxn>
                <a:cxn ang="0">
                  <a:pos x="T4" y="T5"/>
                </a:cxn>
              </a:cxnLst>
              <a:rect l="0" t="0" r="r" b="b"/>
              <a:pathLst>
                <a:path w="1615" h="1618">
                  <a:moveTo>
                    <a:pt x="1615" y="161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19" name="Freeform 71"/>
            <p:cNvSpPr>
              <a:spLocks/>
            </p:cNvSpPr>
            <p:nvPr/>
          </p:nvSpPr>
          <p:spPr bwMode="auto">
            <a:xfrm>
              <a:off x="1425" y="1561"/>
              <a:ext cx="185" cy="185"/>
            </a:xfrm>
            <a:custGeom>
              <a:avLst/>
              <a:gdLst>
                <a:gd name="T0" fmla="*/ 1481 w 1481"/>
                <a:gd name="T1" fmla="*/ 1482 h 1482"/>
                <a:gd name="T2" fmla="*/ 0 w 1481"/>
                <a:gd name="T3" fmla="*/ 0 h 1482"/>
                <a:gd name="T4" fmla="*/ 1 w 1481"/>
                <a:gd name="T5" fmla="*/ 0 h 1482"/>
              </a:gdLst>
              <a:ahLst/>
              <a:cxnLst>
                <a:cxn ang="0">
                  <a:pos x="T0" y="T1"/>
                </a:cxn>
                <a:cxn ang="0">
                  <a:pos x="T2" y="T3"/>
                </a:cxn>
                <a:cxn ang="0">
                  <a:pos x="T4" y="T5"/>
                </a:cxn>
              </a:cxnLst>
              <a:rect l="0" t="0" r="r" b="b"/>
              <a:pathLst>
                <a:path w="1481" h="1482">
                  <a:moveTo>
                    <a:pt x="1481" y="148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0" name="Freeform 72"/>
            <p:cNvSpPr>
              <a:spLocks/>
            </p:cNvSpPr>
            <p:nvPr/>
          </p:nvSpPr>
          <p:spPr bwMode="auto">
            <a:xfrm>
              <a:off x="1748" y="1873"/>
              <a:ext cx="201" cy="201"/>
            </a:xfrm>
            <a:custGeom>
              <a:avLst/>
              <a:gdLst>
                <a:gd name="T0" fmla="*/ 1604 w 1604"/>
                <a:gd name="T1" fmla="*/ 1607 h 1607"/>
                <a:gd name="T2" fmla="*/ 0 w 1604"/>
                <a:gd name="T3" fmla="*/ 0 h 1607"/>
                <a:gd name="T4" fmla="*/ 2 w 1604"/>
                <a:gd name="T5" fmla="*/ 0 h 1607"/>
              </a:gdLst>
              <a:ahLst/>
              <a:cxnLst>
                <a:cxn ang="0">
                  <a:pos x="T0" y="T1"/>
                </a:cxn>
                <a:cxn ang="0">
                  <a:pos x="T2" y="T3"/>
                </a:cxn>
                <a:cxn ang="0">
                  <a:pos x="T4" y="T5"/>
                </a:cxn>
              </a:cxnLst>
              <a:rect l="0" t="0" r="r" b="b"/>
              <a:pathLst>
                <a:path w="1604" h="1607">
                  <a:moveTo>
                    <a:pt x="1604" y="160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1" name="Freeform 73"/>
            <p:cNvSpPr>
              <a:spLocks/>
            </p:cNvSpPr>
            <p:nvPr/>
          </p:nvSpPr>
          <p:spPr bwMode="auto">
            <a:xfrm>
              <a:off x="1428" y="1553"/>
              <a:ext cx="182" cy="182"/>
            </a:xfrm>
            <a:custGeom>
              <a:avLst/>
              <a:gdLst>
                <a:gd name="T0" fmla="*/ 1454 w 1454"/>
                <a:gd name="T1" fmla="*/ 1456 h 1456"/>
                <a:gd name="T2" fmla="*/ 0 w 1454"/>
                <a:gd name="T3" fmla="*/ 0 h 1456"/>
                <a:gd name="T4" fmla="*/ 1 w 1454"/>
                <a:gd name="T5" fmla="*/ 0 h 1456"/>
              </a:gdLst>
              <a:ahLst/>
              <a:cxnLst>
                <a:cxn ang="0">
                  <a:pos x="T0" y="T1"/>
                </a:cxn>
                <a:cxn ang="0">
                  <a:pos x="T2" y="T3"/>
                </a:cxn>
                <a:cxn ang="0">
                  <a:pos x="T4" y="T5"/>
                </a:cxn>
              </a:cxnLst>
              <a:rect l="0" t="0" r="r" b="b"/>
              <a:pathLst>
                <a:path w="1454" h="1456">
                  <a:moveTo>
                    <a:pt x="1454" y="145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2" name="Freeform 74"/>
            <p:cNvSpPr>
              <a:spLocks/>
            </p:cNvSpPr>
            <p:nvPr/>
          </p:nvSpPr>
          <p:spPr bwMode="auto">
            <a:xfrm>
              <a:off x="1760" y="1873"/>
              <a:ext cx="199" cy="200"/>
            </a:xfrm>
            <a:custGeom>
              <a:avLst/>
              <a:gdLst>
                <a:gd name="T0" fmla="*/ 1597 w 1597"/>
                <a:gd name="T1" fmla="*/ 1599 h 1599"/>
                <a:gd name="T2" fmla="*/ 0 w 1597"/>
                <a:gd name="T3" fmla="*/ 0 h 1599"/>
                <a:gd name="T4" fmla="*/ 1 w 1597"/>
                <a:gd name="T5" fmla="*/ 0 h 1599"/>
              </a:gdLst>
              <a:ahLst/>
              <a:cxnLst>
                <a:cxn ang="0">
                  <a:pos x="T0" y="T1"/>
                </a:cxn>
                <a:cxn ang="0">
                  <a:pos x="T2" y="T3"/>
                </a:cxn>
                <a:cxn ang="0">
                  <a:pos x="T4" y="T5"/>
                </a:cxn>
              </a:cxnLst>
              <a:rect l="0" t="0" r="r" b="b"/>
              <a:pathLst>
                <a:path w="1597" h="1599">
                  <a:moveTo>
                    <a:pt x="1597" y="15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3" name="Freeform 75"/>
            <p:cNvSpPr>
              <a:spLocks/>
            </p:cNvSpPr>
            <p:nvPr/>
          </p:nvSpPr>
          <p:spPr bwMode="auto">
            <a:xfrm>
              <a:off x="1432" y="1545"/>
              <a:ext cx="178" cy="179"/>
            </a:xfrm>
            <a:custGeom>
              <a:avLst/>
              <a:gdLst>
                <a:gd name="T0" fmla="*/ 1425 w 1425"/>
                <a:gd name="T1" fmla="*/ 1428 h 1428"/>
                <a:gd name="T2" fmla="*/ 0 w 1425"/>
                <a:gd name="T3" fmla="*/ 0 h 1428"/>
                <a:gd name="T4" fmla="*/ 1 w 1425"/>
                <a:gd name="T5" fmla="*/ 0 h 1428"/>
              </a:gdLst>
              <a:ahLst/>
              <a:cxnLst>
                <a:cxn ang="0">
                  <a:pos x="T0" y="T1"/>
                </a:cxn>
                <a:cxn ang="0">
                  <a:pos x="T2" y="T3"/>
                </a:cxn>
                <a:cxn ang="0">
                  <a:pos x="T4" y="T5"/>
                </a:cxn>
              </a:cxnLst>
              <a:rect l="0" t="0" r="r" b="b"/>
              <a:pathLst>
                <a:path w="1425" h="1428">
                  <a:moveTo>
                    <a:pt x="1425" y="14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4" name="Freeform 76"/>
            <p:cNvSpPr>
              <a:spLocks/>
            </p:cNvSpPr>
            <p:nvPr/>
          </p:nvSpPr>
          <p:spPr bwMode="auto">
            <a:xfrm>
              <a:off x="1771" y="1873"/>
              <a:ext cx="199" cy="200"/>
            </a:xfrm>
            <a:custGeom>
              <a:avLst/>
              <a:gdLst>
                <a:gd name="T0" fmla="*/ 1596 w 1596"/>
                <a:gd name="T1" fmla="*/ 1597 h 1597"/>
                <a:gd name="T2" fmla="*/ 0 w 1596"/>
                <a:gd name="T3" fmla="*/ 0 h 1597"/>
                <a:gd name="T4" fmla="*/ 1 w 1596"/>
                <a:gd name="T5" fmla="*/ 0 h 1597"/>
              </a:gdLst>
              <a:ahLst/>
              <a:cxnLst>
                <a:cxn ang="0">
                  <a:pos x="T0" y="T1"/>
                </a:cxn>
                <a:cxn ang="0">
                  <a:pos x="T2" y="T3"/>
                </a:cxn>
                <a:cxn ang="0">
                  <a:pos x="T4" y="T5"/>
                </a:cxn>
              </a:cxnLst>
              <a:rect l="0" t="0" r="r" b="b"/>
              <a:pathLst>
                <a:path w="1596" h="1597">
                  <a:moveTo>
                    <a:pt x="1596" y="15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5" name="Freeform 77"/>
            <p:cNvSpPr>
              <a:spLocks/>
            </p:cNvSpPr>
            <p:nvPr/>
          </p:nvSpPr>
          <p:spPr bwMode="auto">
            <a:xfrm>
              <a:off x="1437" y="1539"/>
              <a:ext cx="173" cy="173"/>
            </a:xfrm>
            <a:custGeom>
              <a:avLst/>
              <a:gdLst>
                <a:gd name="T0" fmla="*/ 1387 w 1387"/>
                <a:gd name="T1" fmla="*/ 1388 h 1388"/>
                <a:gd name="T2" fmla="*/ 0 w 1387"/>
                <a:gd name="T3" fmla="*/ 0 h 1388"/>
                <a:gd name="T4" fmla="*/ 1 w 1387"/>
                <a:gd name="T5" fmla="*/ 0 h 1388"/>
              </a:gdLst>
              <a:ahLst/>
              <a:cxnLst>
                <a:cxn ang="0">
                  <a:pos x="T0" y="T1"/>
                </a:cxn>
                <a:cxn ang="0">
                  <a:pos x="T2" y="T3"/>
                </a:cxn>
                <a:cxn ang="0">
                  <a:pos x="T4" y="T5"/>
                </a:cxn>
              </a:cxnLst>
              <a:rect l="0" t="0" r="r" b="b"/>
              <a:pathLst>
                <a:path w="1387" h="1388">
                  <a:moveTo>
                    <a:pt x="1387" y="138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6" name="Freeform 78"/>
            <p:cNvSpPr>
              <a:spLocks/>
            </p:cNvSpPr>
            <p:nvPr/>
          </p:nvSpPr>
          <p:spPr bwMode="auto">
            <a:xfrm>
              <a:off x="1782" y="1873"/>
              <a:ext cx="201" cy="201"/>
            </a:xfrm>
            <a:custGeom>
              <a:avLst/>
              <a:gdLst>
                <a:gd name="T0" fmla="*/ 1603 w 1603"/>
                <a:gd name="T1" fmla="*/ 1605 h 1605"/>
                <a:gd name="T2" fmla="*/ 0 w 1603"/>
                <a:gd name="T3" fmla="*/ 0 h 1605"/>
                <a:gd name="T4" fmla="*/ 1 w 1603"/>
                <a:gd name="T5" fmla="*/ 0 h 1605"/>
              </a:gdLst>
              <a:ahLst/>
              <a:cxnLst>
                <a:cxn ang="0">
                  <a:pos x="T0" y="T1"/>
                </a:cxn>
                <a:cxn ang="0">
                  <a:pos x="T2" y="T3"/>
                </a:cxn>
                <a:cxn ang="0">
                  <a:pos x="T4" y="T5"/>
                </a:cxn>
              </a:cxnLst>
              <a:rect l="0" t="0" r="r" b="b"/>
              <a:pathLst>
                <a:path w="1603" h="1605">
                  <a:moveTo>
                    <a:pt x="1603" y="16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7" name="Freeform 79"/>
            <p:cNvSpPr>
              <a:spLocks/>
            </p:cNvSpPr>
            <p:nvPr/>
          </p:nvSpPr>
          <p:spPr bwMode="auto">
            <a:xfrm>
              <a:off x="1448" y="1539"/>
              <a:ext cx="162" cy="162"/>
            </a:xfrm>
            <a:custGeom>
              <a:avLst/>
              <a:gdLst>
                <a:gd name="T0" fmla="*/ 1297 w 1297"/>
                <a:gd name="T1" fmla="*/ 1298 h 1298"/>
                <a:gd name="T2" fmla="*/ 0 w 1297"/>
                <a:gd name="T3" fmla="*/ 0 h 1298"/>
                <a:gd name="T4" fmla="*/ 1 w 1297"/>
                <a:gd name="T5" fmla="*/ 0 h 1298"/>
              </a:gdLst>
              <a:ahLst/>
              <a:cxnLst>
                <a:cxn ang="0">
                  <a:pos x="T0" y="T1"/>
                </a:cxn>
                <a:cxn ang="0">
                  <a:pos x="T2" y="T3"/>
                </a:cxn>
                <a:cxn ang="0">
                  <a:pos x="T4" y="T5"/>
                </a:cxn>
              </a:cxnLst>
              <a:rect l="0" t="0" r="r" b="b"/>
              <a:pathLst>
                <a:path w="1297" h="1298">
                  <a:moveTo>
                    <a:pt x="1297" y="12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8" name="Freeform 80"/>
            <p:cNvSpPr>
              <a:spLocks/>
            </p:cNvSpPr>
            <p:nvPr/>
          </p:nvSpPr>
          <p:spPr bwMode="auto">
            <a:xfrm>
              <a:off x="1794" y="1873"/>
              <a:ext cx="203" cy="203"/>
            </a:xfrm>
            <a:custGeom>
              <a:avLst/>
              <a:gdLst>
                <a:gd name="T0" fmla="*/ 1623 w 1623"/>
                <a:gd name="T1" fmla="*/ 1624 h 1624"/>
                <a:gd name="T2" fmla="*/ 0 w 1623"/>
                <a:gd name="T3" fmla="*/ 0 h 1624"/>
                <a:gd name="T4" fmla="*/ 1 w 1623"/>
                <a:gd name="T5" fmla="*/ 0 h 1624"/>
              </a:gdLst>
              <a:ahLst/>
              <a:cxnLst>
                <a:cxn ang="0">
                  <a:pos x="T0" y="T1"/>
                </a:cxn>
                <a:cxn ang="0">
                  <a:pos x="T2" y="T3"/>
                </a:cxn>
                <a:cxn ang="0">
                  <a:pos x="T4" y="T5"/>
                </a:cxn>
              </a:cxnLst>
              <a:rect l="0" t="0" r="r" b="b"/>
              <a:pathLst>
                <a:path w="1623" h="1624">
                  <a:moveTo>
                    <a:pt x="1623" y="16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29" name="Freeform 81"/>
            <p:cNvSpPr>
              <a:spLocks/>
            </p:cNvSpPr>
            <p:nvPr/>
          </p:nvSpPr>
          <p:spPr bwMode="auto">
            <a:xfrm>
              <a:off x="1459" y="1539"/>
              <a:ext cx="151" cy="150"/>
            </a:xfrm>
            <a:custGeom>
              <a:avLst/>
              <a:gdLst>
                <a:gd name="T0" fmla="*/ 1205 w 1205"/>
                <a:gd name="T1" fmla="*/ 1206 h 1206"/>
                <a:gd name="T2" fmla="*/ 0 w 1205"/>
                <a:gd name="T3" fmla="*/ 0 h 1206"/>
                <a:gd name="T4" fmla="*/ 1 w 1205"/>
                <a:gd name="T5" fmla="*/ 0 h 1206"/>
              </a:gdLst>
              <a:ahLst/>
              <a:cxnLst>
                <a:cxn ang="0">
                  <a:pos x="T0" y="T1"/>
                </a:cxn>
                <a:cxn ang="0">
                  <a:pos x="T2" y="T3"/>
                </a:cxn>
                <a:cxn ang="0">
                  <a:pos x="T4" y="T5"/>
                </a:cxn>
              </a:cxnLst>
              <a:rect l="0" t="0" r="r" b="b"/>
              <a:pathLst>
                <a:path w="1205" h="1206">
                  <a:moveTo>
                    <a:pt x="1205" y="12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0" name="Freeform 82"/>
            <p:cNvSpPr>
              <a:spLocks/>
            </p:cNvSpPr>
            <p:nvPr/>
          </p:nvSpPr>
          <p:spPr bwMode="auto">
            <a:xfrm>
              <a:off x="1805" y="1873"/>
              <a:ext cx="207" cy="208"/>
            </a:xfrm>
            <a:custGeom>
              <a:avLst/>
              <a:gdLst>
                <a:gd name="T0" fmla="*/ 1656 w 1656"/>
                <a:gd name="T1" fmla="*/ 1658 h 1658"/>
                <a:gd name="T2" fmla="*/ 0 w 1656"/>
                <a:gd name="T3" fmla="*/ 0 h 1658"/>
                <a:gd name="T4" fmla="*/ 1 w 1656"/>
                <a:gd name="T5" fmla="*/ 0 h 1658"/>
              </a:gdLst>
              <a:ahLst/>
              <a:cxnLst>
                <a:cxn ang="0">
                  <a:pos x="T0" y="T1"/>
                </a:cxn>
                <a:cxn ang="0">
                  <a:pos x="T2" y="T3"/>
                </a:cxn>
                <a:cxn ang="0">
                  <a:pos x="T4" y="T5"/>
                </a:cxn>
              </a:cxnLst>
              <a:rect l="0" t="0" r="r" b="b"/>
              <a:pathLst>
                <a:path w="1656" h="1658">
                  <a:moveTo>
                    <a:pt x="1656" y="16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1" name="Freeform 83"/>
            <p:cNvSpPr>
              <a:spLocks/>
            </p:cNvSpPr>
            <p:nvPr/>
          </p:nvSpPr>
          <p:spPr bwMode="auto">
            <a:xfrm>
              <a:off x="1471" y="1539"/>
              <a:ext cx="139" cy="139"/>
            </a:xfrm>
            <a:custGeom>
              <a:avLst/>
              <a:gdLst>
                <a:gd name="T0" fmla="*/ 1115 w 1115"/>
                <a:gd name="T1" fmla="*/ 1116 h 1116"/>
                <a:gd name="T2" fmla="*/ 0 w 1115"/>
                <a:gd name="T3" fmla="*/ 0 h 1116"/>
                <a:gd name="T4" fmla="*/ 2 w 1115"/>
                <a:gd name="T5" fmla="*/ 0 h 1116"/>
              </a:gdLst>
              <a:ahLst/>
              <a:cxnLst>
                <a:cxn ang="0">
                  <a:pos x="T0" y="T1"/>
                </a:cxn>
                <a:cxn ang="0">
                  <a:pos x="T2" y="T3"/>
                </a:cxn>
                <a:cxn ang="0">
                  <a:pos x="T4" y="T5"/>
                </a:cxn>
              </a:cxnLst>
              <a:rect l="0" t="0" r="r" b="b"/>
              <a:pathLst>
                <a:path w="1115" h="1116">
                  <a:moveTo>
                    <a:pt x="1115" y="111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2" name="Freeform 84"/>
            <p:cNvSpPr>
              <a:spLocks/>
            </p:cNvSpPr>
            <p:nvPr/>
          </p:nvSpPr>
          <p:spPr bwMode="auto">
            <a:xfrm>
              <a:off x="1816" y="1873"/>
              <a:ext cx="213" cy="213"/>
            </a:xfrm>
            <a:custGeom>
              <a:avLst/>
              <a:gdLst>
                <a:gd name="T0" fmla="*/ 1702 w 1702"/>
                <a:gd name="T1" fmla="*/ 1704 h 1704"/>
                <a:gd name="T2" fmla="*/ 0 w 1702"/>
                <a:gd name="T3" fmla="*/ 0 h 1704"/>
                <a:gd name="T4" fmla="*/ 1 w 1702"/>
                <a:gd name="T5" fmla="*/ 0 h 1704"/>
              </a:gdLst>
              <a:ahLst/>
              <a:cxnLst>
                <a:cxn ang="0">
                  <a:pos x="T0" y="T1"/>
                </a:cxn>
                <a:cxn ang="0">
                  <a:pos x="T2" y="T3"/>
                </a:cxn>
                <a:cxn ang="0">
                  <a:pos x="T4" y="T5"/>
                </a:cxn>
              </a:cxnLst>
              <a:rect l="0" t="0" r="r" b="b"/>
              <a:pathLst>
                <a:path w="1702" h="1704">
                  <a:moveTo>
                    <a:pt x="1702" y="17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3" name="Freeform 85"/>
            <p:cNvSpPr>
              <a:spLocks/>
            </p:cNvSpPr>
            <p:nvPr/>
          </p:nvSpPr>
          <p:spPr bwMode="auto">
            <a:xfrm>
              <a:off x="1482" y="1539"/>
              <a:ext cx="128" cy="128"/>
            </a:xfrm>
            <a:custGeom>
              <a:avLst/>
              <a:gdLst>
                <a:gd name="T0" fmla="*/ 1023 w 1023"/>
                <a:gd name="T1" fmla="*/ 1024 h 1024"/>
                <a:gd name="T2" fmla="*/ 0 w 1023"/>
                <a:gd name="T3" fmla="*/ 0 h 1024"/>
                <a:gd name="T4" fmla="*/ 1 w 1023"/>
                <a:gd name="T5" fmla="*/ 0 h 1024"/>
              </a:gdLst>
              <a:ahLst/>
              <a:cxnLst>
                <a:cxn ang="0">
                  <a:pos x="T0" y="T1"/>
                </a:cxn>
                <a:cxn ang="0">
                  <a:pos x="T2" y="T3"/>
                </a:cxn>
                <a:cxn ang="0">
                  <a:pos x="T4" y="T5"/>
                </a:cxn>
              </a:cxnLst>
              <a:rect l="0" t="0" r="r" b="b"/>
              <a:pathLst>
                <a:path w="1023" h="1024">
                  <a:moveTo>
                    <a:pt x="1023" y="10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4" name="Freeform 86"/>
            <p:cNvSpPr>
              <a:spLocks/>
            </p:cNvSpPr>
            <p:nvPr/>
          </p:nvSpPr>
          <p:spPr bwMode="auto">
            <a:xfrm>
              <a:off x="1828" y="1873"/>
              <a:ext cx="219" cy="220"/>
            </a:xfrm>
            <a:custGeom>
              <a:avLst/>
              <a:gdLst>
                <a:gd name="T0" fmla="*/ 1754 w 1754"/>
                <a:gd name="T1" fmla="*/ 1757 h 1757"/>
                <a:gd name="T2" fmla="*/ 0 w 1754"/>
                <a:gd name="T3" fmla="*/ 0 h 1757"/>
                <a:gd name="T4" fmla="*/ 1 w 1754"/>
                <a:gd name="T5" fmla="*/ 0 h 1757"/>
              </a:gdLst>
              <a:ahLst/>
              <a:cxnLst>
                <a:cxn ang="0">
                  <a:pos x="T0" y="T1"/>
                </a:cxn>
                <a:cxn ang="0">
                  <a:pos x="T2" y="T3"/>
                </a:cxn>
                <a:cxn ang="0">
                  <a:pos x="T4" y="T5"/>
                </a:cxn>
              </a:cxnLst>
              <a:rect l="0" t="0" r="r" b="b"/>
              <a:pathLst>
                <a:path w="1754" h="1757">
                  <a:moveTo>
                    <a:pt x="1754" y="17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5" name="Freeform 87"/>
            <p:cNvSpPr>
              <a:spLocks/>
            </p:cNvSpPr>
            <p:nvPr/>
          </p:nvSpPr>
          <p:spPr bwMode="auto">
            <a:xfrm>
              <a:off x="1493" y="1539"/>
              <a:ext cx="117" cy="116"/>
            </a:xfrm>
            <a:custGeom>
              <a:avLst/>
              <a:gdLst>
                <a:gd name="T0" fmla="*/ 932 w 932"/>
                <a:gd name="T1" fmla="*/ 932 h 932"/>
                <a:gd name="T2" fmla="*/ 0 w 932"/>
                <a:gd name="T3" fmla="*/ 0 h 932"/>
                <a:gd name="T4" fmla="*/ 1 w 932"/>
                <a:gd name="T5" fmla="*/ 0 h 932"/>
              </a:gdLst>
              <a:ahLst/>
              <a:cxnLst>
                <a:cxn ang="0">
                  <a:pos x="T0" y="T1"/>
                </a:cxn>
                <a:cxn ang="0">
                  <a:pos x="T2" y="T3"/>
                </a:cxn>
                <a:cxn ang="0">
                  <a:pos x="T4" y="T5"/>
                </a:cxn>
              </a:cxnLst>
              <a:rect l="0" t="0" r="r" b="b"/>
              <a:pathLst>
                <a:path w="932" h="932">
                  <a:moveTo>
                    <a:pt x="932" y="93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6" name="Freeform 88"/>
            <p:cNvSpPr>
              <a:spLocks/>
            </p:cNvSpPr>
            <p:nvPr/>
          </p:nvSpPr>
          <p:spPr bwMode="auto">
            <a:xfrm>
              <a:off x="1839" y="1873"/>
              <a:ext cx="226" cy="226"/>
            </a:xfrm>
            <a:custGeom>
              <a:avLst/>
              <a:gdLst>
                <a:gd name="T0" fmla="*/ 1807 w 1807"/>
                <a:gd name="T1" fmla="*/ 1807 h 1807"/>
                <a:gd name="T2" fmla="*/ 0 w 1807"/>
                <a:gd name="T3" fmla="*/ 0 h 1807"/>
                <a:gd name="T4" fmla="*/ 1 w 1807"/>
                <a:gd name="T5" fmla="*/ 0 h 1807"/>
              </a:gdLst>
              <a:ahLst/>
              <a:cxnLst>
                <a:cxn ang="0">
                  <a:pos x="T0" y="T1"/>
                </a:cxn>
                <a:cxn ang="0">
                  <a:pos x="T2" y="T3"/>
                </a:cxn>
                <a:cxn ang="0">
                  <a:pos x="T4" y="T5"/>
                </a:cxn>
              </a:cxnLst>
              <a:rect l="0" t="0" r="r" b="b"/>
              <a:pathLst>
                <a:path w="1807" h="1807">
                  <a:moveTo>
                    <a:pt x="1807" y="18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7" name="Freeform 89"/>
            <p:cNvSpPr>
              <a:spLocks/>
            </p:cNvSpPr>
            <p:nvPr/>
          </p:nvSpPr>
          <p:spPr bwMode="auto">
            <a:xfrm>
              <a:off x="1505" y="1539"/>
              <a:ext cx="105" cy="105"/>
            </a:xfrm>
            <a:custGeom>
              <a:avLst/>
              <a:gdLst>
                <a:gd name="T0" fmla="*/ 841 w 841"/>
                <a:gd name="T1" fmla="*/ 842 h 842"/>
                <a:gd name="T2" fmla="*/ 0 w 841"/>
                <a:gd name="T3" fmla="*/ 0 h 842"/>
                <a:gd name="T4" fmla="*/ 1 w 841"/>
                <a:gd name="T5" fmla="*/ 0 h 842"/>
              </a:gdLst>
              <a:ahLst/>
              <a:cxnLst>
                <a:cxn ang="0">
                  <a:pos x="T0" y="T1"/>
                </a:cxn>
                <a:cxn ang="0">
                  <a:pos x="T2" y="T3"/>
                </a:cxn>
                <a:cxn ang="0">
                  <a:pos x="T4" y="T5"/>
                </a:cxn>
              </a:cxnLst>
              <a:rect l="0" t="0" r="r" b="b"/>
              <a:pathLst>
                <a:path w="841" h="842">
                  <a:moveTo>
                    <a:pt x="841" y="8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8" name="Freeform 90"/>
            <p:cNvSpPr>
              <a:spLocks/>
            </p:cNvSpPr>
            <p:nvPr/>
          </p:nvSpPr>
          <p:spPr bwMode="auto">
            <a:xfrm>
              <a:off x="1851" y="1873"/>
              <a:ext cx="230" cy="231"/>
            </a:xfrm>
            <a:custGeom>
              <a:avLst/>
              <a:gdLst>
                <a:gd name="T0" fmla="*/ 1847 w 1847"/>
                <a:gd name="T1" fmla="*/ 1849 h 1849"/>
                <a:gd name="T2" fmla="*/ 0 w 1847"/>
                <a:gd name="T3" fmla="*/ 0 h 1849"/>
                <a:gd name="T4" fmla="*/ 1 w 1847"/>
                <a:gd name="T5" fmla="*/ 0 h 1849"/>
              </a:gdLst>
              <a:ahLst/>
              <a:cxnLst>
                <a:cxn ang="0">
                  <a:pos x="T0" y="T1"/>
                </a:cxn>
                <a:cxn ang="0">
                  <a:pos x="T2" y="T3"/>
                </a:cxn>
                <a:cxn ang="0">
                  <a:pos x="T4" y="T5"/>
                </a:cxn>
              </a:cxnLst>
              <a:rect l="0" t="0" r="r" b="b"/>
              <a:pathLst>
                <a:path w="1847" h="1849">
                  <a:moveTo>
                    <a:pt x="1847" y="184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39" name="Freeform 91"/>
            <p:cNvSpPr>
              <a:spLocks/>
            </p:cNvSpPr>
            <p:nvPr/>
          </p:nvSpPr>
          <p:spPr bwMode="auto">
            <a:xfrm>
              <a:off x="1516" y="1539"/>
              <a:ext cx="94" cy="93"/>
            </a:xfrm>
            <a:custGeom>
              <a:avLst/>
              <a:gdLst>
                <a:gd name="T0" fmla="*/ 750 w 750"/>
                <a:gd name="T1" fmla="*/ 750 h 750"/>
                <a:gd name="T2" fmla="*/ 0 w 750"/>
                <a:gd name="T3" fmla="*/ 0 h 750"/>
                <a:gd name="T4" fmla="*/ 1 w 750"/>
                <a:gd name="T5" fmla="*/ 0 h 750"/>
              </a:gdLst>
              <a:ahLst/>
              <a:cxnLst>
                <a:cxn ang="0">
                  <a:pos x="T0" y="T1"/>
                </a:cxn>
                <a:cxn ang="0">
                  <a:pos x="T2" y="T3"/>
                </a:cxn>
                <a:cxn ang="0">
                  <a:pos x="T4" y="T5"/>
                </a:cxn>
              </a:cxnLst>
              <a:rect l="0" t="0" r="r" b="b"/>
              <a:pathLst>
                <a:path w="750" h="750">
                  <a:moveTo>
                    <a:pt x="750" y="7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0" name="Freeform 92"/>
            <p:cNvSpPr>
              <a:spLocks/>
            </p:cNvSpPr>
            <p:nvPr/>
          </p:nvSpPr>
          <p:spPr bwMode="auto">
            <a:xfrm>
              <a:off x="1862" y="1873"/>
              <a:ext cx="234" cy="235"/>
            </a:xfrm>
            <a:custGeom>
              <a:avLst/>
              <a:gdLst>
                <a:gd name="T0" fmla="*/ 1874 w 1874"/>
                <a:gd name="T1" fmla="*/ 1876 h 1876"/>
                <a:gd name="T2" fmla="*/ 0 w 1874"/>
                <a:gd name="T3" fmla="*/ 0 h 1876"/>
                <a:gd name="T4" fmla="*/ 1 w 1874"/>
                <a:gd name="T5" fmla="*/ 0 h 1876"/>
              </a:gdLst>
              <a:ahLst/>
              <a:cxnLst>
                <a:cxn ang="0">
                  <a:pos x="T0" y="T1"/>
                </a:cxn>
                <a:cxn ang="0">
                  <a:pos x="T2" y="T3"/>
                </a:cxn>
                <a:cxn ang="0">
                  <a:pos x="T4" y="T5"/>
                </a:cxn>
              </a:cxnLst>
              <a:rect l="0" t="0" r="r" b="b"/>
              <a:pathLst>
                <a:path w="1874" h="1876">
                  <a:moveTo>
                    <a:pt x="1874" y="18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1" name="Freeform 93"/>
            <p:cNvSpPr>
              <a:spLocks/>
            </p:cNvSpPr>
            <p:nvPr/>
          </p:nvSpPr>
          <p:spPr bwMode="auto">
            <a:xfrm>
              <a:off x="1528" y="1539"/>
              <a:ext cx="82" cy="82"/>
            </a:xfrm>
            <a:custGeom>
              <a:avLst/>
              <a:gdLst>
                <a:gd name="T0" fmla="*/ 659 w 659"/>
                <a:gd name="T1" fmla="*/ 660 h 660"/>
                <a:gd name="T2" fmla="*/ 0 w 659"/>
                <a:gd name="T3" fmla="*/ 0 h 660"/>
                <a:gd name="T4" fmla="*/ 2 w 659"/>
                <a:gd name="T5" fmla="*/ 0 h 660"/>
              </a:gdLst>
              <a:ahLst/>
              <a:cxnLst>
                <a:cxn ang="0">
                  <a:pos x="T0" y="T1"/>
                </a:cxn>
                <a:cxn ang="0">
                  <a:pos x="T2" y="T3"/>
                </a:cxn>
                <a:cxn ang="0">
                  <a:pos x="T4" y="T5"/>
                </a:cxn>
              </a:cxnLst>
              <a:rect l="0" t="0" r="r" b="b"/>
              <a:pathLst>
                <a:path w="659" h="660">
                  <a:moveTo>
                    <a:pt x="659" y="66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2" name="Freeform 94"/>
            <p:cNvSpPr>
              <a:spLocks/>
            </p:cNvSpPr>
            <p:nvPr/>
          </p:nvSpPr>
          <p:spPr bwMode="auto">
            <a:xfrm>
              <a:off x="1873" y="1873"/>
              <a:ext cx="236" cy="236"/>
            </a:xfrm>
            <a:custGeom>
              <a:avLst/>
              <a:gdLst>
                <a:gd name="T0" fmla="*/ 1887 w 1887"/>
                <a:gd name="T1" fmla="*/ 1889 h 1889"/>
                <a:gd name="T2" fmla="*/ 0 w 1887"/>
                <a:gd name="T3" fmla="*/ 0 h 1889"/>
                <a:gd name="T4" fmla="*/ 1 w 1887"/>
                <a:gd name="T5" fmla="*/ 0 h 1889"/>
              </a:gdLst>
              <a:ahLst/>
              <a:cxnLst>
                <a:cxn ang="0">
                  <a:pos x="T0" y="T1"/>
                </a:cxn>
                <a:cxn ang="0">
                  <a:pos x="T2" y="T3"/>
                </a:cxn>
                <a:cxn ang="0">
                  <a:pos x="T4" y="T5"/>
                </a:cxn>
              </a:cxnLst>
              <a:rect l="0" t="0" r="r" b="b"/>
              <a:pathLst>
                <a:path w="1887" h="1889">
                  <a:moveTo>
                    <a:pt x="1887" y="188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3" name="Freeform 95"/>
            <p:cNvSpPr>
              <a:spLocks/>
            </p:cNvSpPr>
            <p:nvPr/>
          </p:nvSpPr>
          <p:spPr bwMode="auto">
            <a:xfrm>
              <a:off x="1539" y="1539"/>
              <a:ext cx="71" cy="71"/>
            </a:xfrm>
            <a:custGeom>
              <a:avLst/>
              <a:gdLst>
                <a:gd name="T0" fmla="*/ 568 w 568"/>
                <a:gd name="T1" fmla="*/ 568 h 568"/>
                <a:gd name="T2" fmla="*/ 0 w 568"/>
                <a:gd name="T3" fmla="*/ 0 h 568"/>
                <a:gd name="T4" fmla="*/ 1 w 568"/>
                <a:gd name="T5" fmla="*/ 0 h 568"/>
              </a:gdLst>
              <a:ahLst/>
              <a:cxnLst>
                <a:cxn ang="0">
                  <a:pos x="T0" y="T1"/>
                </a:cxn>
                <a:cxn ang="0">
                  <a:pos x="T2" y="T3"/>
                </a:cxn>
                <a:cxn ang="0">
                  <a:pos x="T4" y="T5"/>
                </a:cxn>
              </a:cxnLst>
              <a:rect l="0" t="0" r="r" b="b"/>
              <a:pathLst>
                <a:path w="568" h="568">
                  <a:moveTo>
                    <a:pt x="568" y="5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4" name="Freeform 96"/>
            <p:cNvSpPr>
              <a:spLocks/>
            </p:cNvSpPr>
            <p:nvPr/>
          </p:nvSpPr>
          <p:spPr bwMode="auto">
            <a:xfrm>
              <a:off x="1885" y="1873"/>
              <a:ext cx="236" cy="236"/>
            </a:xfrm>
            <a:custGeom>
              <a:avLst/>
              <a:gdLst>
                <a:gd name="T0" fmla="*/ 1888 w 1888"/>
                <a:gd name="T1" fmla="*/ 1889 h 1889"/>
                <a:gd name="T2" fmla="*/ 0 w 1888"/>
                <a:gd name="T3" fmla="*/ 0 h 1889"/>
                <a:gd name="T4" fmla="*/ 2 w 1888"/>
                <a:gd name="T5" fmla="*/ 0 h 1889"/>
              </a:gdLst>
              <a:ahLst/>
              <a:cxnLst>
                <a:cxn ang="0">
                  <a:pos x="T0" y="T1"/>
                </a:cxn>
                <a:cxn ang="0">
                  <a:pos x="T2" y="T3"/>
                </a:cxn>
                <a:cxn ang="0">
                  <a:pos x="T4" y="T5"/>
                </a:cxn>
              </a:cxnLst>
              <a:rect l="0" t="0" r="r" b="b"/>
              <a:pathLst>
                <a:path w="1888" h="1889">
                  <a:moveTo>
                    <a:pt x="1888" y="188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5" name="Freeform 97"/>
            <p:cNvSpPr>
              <a:spLocks/>
            </p:cNvSpPr>
            <p:nvPr/>
          </p:nvSpPr>
          <p:spPr bwMode="auto">
            <a:xfrm>
              <a:off x="1550" y="1539"/>
              <a:ext cx="60" cy="59"/>
            </a:xfrm>
            <a:custGeom>
              <a:avLst/>
              <a:gdLst>
                <a:gd name="T0" fmla="*/ 476 w 476"/>
                <a:gd name="T1" fmla="*/ 478 h 478"/>
                <a:gd name="T2" fmla="*/ 0 w 476"/>
                <a:gd name="T3" fmla="*/ 0 h 478"/>
                <a:gd name="T4" fmla="*/ 1 w 476"/>
                <a:gd name="T5" fmla="*/ 0 h 478"/>
              </a:gdLst>
              <a:ahLst/>
              <a:cxnLst>
                <a:cxn ang="0">
                  <a:pos x="T0" y="T1"/>
                </a:cxn>
                <a:cxn ang="0">
                  <a:pos x="T2" y="T3"/>
                </a:cxn>
                <a:cxn ang="0">
                  <a:pos x="T4" y="T5"/>
                </a:cxn>
              </a:cxnLst>
              <a:rect l="0" t="0" r="r" b="b"/>
              <a:pathLst>
                <a:path w="476" h="478">
                  <a:moveTo>
                    <a:pt x="476" y="4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6" name="Freeform 98"/>
            <p:cNvSpPr>
              <a:spLocks/>
            </p:cNvSpPr>
            <p:nvPr/>
          </p:nvSpPr>
          <p:spPr bwMode="auto">
            <a:xfrm>
              <a:off x="1896" y="1873"/>
              <a:ext cx="235" cy="235"/>
            </a:xfrm>
            <a:custGeom>
              <a:avLst/>
              <a:gdLst>
                <a:gd name="T0" fmla="*/ 1876 w 1876"/>
                <a:gd name="T1" fmla="*/ 1878 h 1878"/>
                <a:gd name="T2" fmla="*/ 0 w 1876"/>
                <a:gd name="T3" fmla="*/ 0 h 1878"/>
                <a:gd name="T4" fmla="*/ 1 w 1876"/>
                <a:gd name="T5" fmla="*/ 0 h 1878"/>
              </a:gdLst>
              <a:ahLst/>
              <a:cxnLst>
                <a:cxn ang="0">
                  <a:pos x="T0" y="T1"/>
                </a:cxn>
                <a:cxn ang="0">
                  <a:pos x="T2" y="T3"/>
                </a:cxn>
                <a:cxn ang="0">
                  <a:pos x="T4" y="T5"/>
                </a:cxn>
              </a:cxnLst>
              <a:rect l="0" t="0" r="r" b="b"/>
              <a:pathLst>
                <a:path w="1876" h="1878">
                  <a:moveTo>
                    <a:pt x="1876" y="18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7" name="Freeform 99"/>
            <p:cNvSpPr>
              <a:spLocks/>
            </p:cNvSpPr>
            <p:nvPr/>
          </p:nvSpPr>
          <p:spPr bwMode="auto">
            <a:xfrm>
              <a:off x="1562" y="1539"/>
              <a:ext cx="48" cy="48"/>
            </a:xfrm>
            <a:custGeom>
              <a:avLst/>
              <a:gdLst>
                <a:gd name="T0" fmla="*/ 386 w 386"/>
                <a:gd name="T1" fmla="*/ 386 h 386"/>
                <a:gd name="T2" fmla="*/ 0 w 386"/>
                <a:gd name="T3" fmla="*/ 0 h 386"/>
                <a:gd name="T4" fmla="*/ 1 w 386"/>
                <a:gd name="T5" fmla="*/ 0 h 386"/>
              </a:gdLst>
              <a:ahLst/>
              <a:cxnLst>
                <a:cxn ang="0">
                  <a:pos x="T0" y="T1"/>
                </a:cxn>
                <a:cxn ang="0">
                  <a:pos x="T2" y="T3"/>
                </a:cxn>
                <a:cxn ang="0">
                  <a:pos x="T4" y="T5"/>
                </a:cxn>
              </a:cxnLst>
              <a:rect l="0" t="0" r="r" b="b"/>
              <a:pathLst>
                <a:path w="386" h="386">
                  <a:moveTo>
                    <a:pt x="386" y="3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8" name="Freeform 100"/>
            <p:cNvSpPr>
              <a:spLocks/>
            </p:cNvSpPr>
            <p:nvPr/>
          </p:nvSpPr>
          <p:spPr bwMode="auto">
            <a:xfrm>
              <a:off x="1907" y="1873"/>
              <a:ext cx="233" cy="233"/>
            </a:xfrm>
            <a:custGeom>
              <a:avLst/>
              <a:gdLst>
                <a:gd name="T0" fmla="*/ 1856 w 1856"/>
                <a:gd name="T1" fmla="*/ 1859 h 1859"/>
                <a:gd name="T2" fmla="*/ 0 w 1856"/>
                <a:gd name="T3" fmla="*/ 0 h 1859"/>
                <a:gd name="T4" fmla="*/ 1 w 1856"/>
                <a:gd name="T5" fmla="*/ 0 h 1859"/>
              </a:gdLst>
              <a:ahLst/>
              <a:cxnLst>
                <a:cxn ang="0">
                  <a:pos x="T0" y="T1"/>
                </a:cxn>
                <a:cxn ang="0">
                  <a:pos x="T2" y="T3"/>
                </a:cxn>
                <a:cxn ang="0">
                  <a:pos x="T4" y="T5"/>
                </a:cxn>
              </a:cxnLst>
              <a:rect l="0" t="0" r="r" b="b"/>
              <a:pathLst>
                <a:path w="1856" h="1859">
                  <a:moveTo>
                    <a:pt x="1856" y="185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49" name="Freeform 101"/>
            <p:cNvSpPr>
              <a:spLocks/>
            </p:cNvSpPr>
            <p:nvPr/>
          </p:nvSpPr>
          <p:spPr bwMode="auto">
            <a:xfrm>
              <a:off x="1573" y="1539"/>
              <a:ext cx="37" cy="36"/>
            </a:xfrm>
            <a:custGeom>
              <a:avLst/>
              <a:gdLst>
                <a:gd name="T0" fmla="*/ 294 w 294"/>
                <a:gd name="T1" fmla="*/ 294 h 294"/>
                <a:gd name="T2" fmla="*/ 0 w 294"/>
                <a:gd name="T3" fmla="*/ 0 h 294"/>
                <a:gd name="T4" fmla="*/ 1 w 294"/>
                <a:gd name="T5" fmla="*/ 0 h 294"/>
              </a:gdLst>
              <a:ahLst/>
              <a:cxnLst>
                <a:cxn ang="0">
                  <a:pos x="T0" y="T1"/>
                </a:cxn>
                <a:cxn ang="0">
                  <a:pos x="T2" y="T3"/>
                </a:cxn>
                <a:cxn ang="0">
                  <a:pos x="T4" y="T5"/>
                </a:cxn>
              </a:cxnLst>
              <a:rect l="0" t="0" r="r" b="b"/>
              <a:pathLst>
                <a:path w="294" h="294">
                  <a:moveTo>
                    <a:pt x="294" y="29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0" name="Freeform 102"/>
            <p:cNvSpPr>
              <a:spLocks/>
            </p:cNvSpPr>
            <p:nvPr/>
          </p:nvSpPr>
          <p:spPr bwMode="auto">
            <a:xfrm>
              <a:off x="1919" y="1873"/>
              <a:ext cx="228" cy="229"/>
            </a:xfrm>
            <a:custGeom>
              <a:avLst/>
              <a:gdLst>
                <a:gd name="T0" fmla="*/ 1829 w 1829"/>
                <a:gd name="T1" fmla="*/ 1831 h 1831"/>
                <a:gd name="T2" fmla="*/ 0 w 1829"/>
                <a:gd name="T3" fmla="*/ 0 h 1831"/>
                <a:gd name="T4" fmla="*/ 1 w 1829"/>
                <a:gd name="T5" fmla="*/ 0 h 1831"/>
              </a:gdLst>
              <a:ahLst/>
              <a:cxnLst>
                <a:cxn ang="0">
                  <a:pos x="T0" y="T1"/>
                </a:cxn>
                <a:cxn ang="0">
                  <a:pos x="T2" y="T3"/>
                </a:cxn>
                <a:cxn ang="0">
                  <a:pos x="T4" y="T5"/>
                </a:cxn>
              </a:cxnLst>
              <a:rect l="0" t="0" r="r" b="b"/>
              <a:pathLst>
                <a:path w="1829" h="1831">
                  <a:moveTo>
                    <a:pt x="1829" y="18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1" name="Freeform 103"/>
            <p:cNvSpPr>
              <a:spLocks/>
            </p:cNvSpPr>
            <p:nvPr/>
          </p:nvSpPr>
          <p:spPr bwMode="auto">
            <a:xfrm>
              <a:off x="1585" y="1539"/>
              <a:ext cx="25" cy="25"/>
            </a:xfrm>
            <a:custGeom>
              <a:avLst/>
              <a:gdLst>
                <a:gd name="T0" fmla="*/ 204 w 204"/>
                <a:gd name="T1" fmla="*/ 204 h 204"/>
                <a:gd name="T2" fmla="*/ 0 w 204"/>
                <a:gd name="T3" fmla="*/ 0 h 204"/>
                <a:gd name="T4" fmla="*/ 1 w 204"/>
                <a:gd name="T5" fmla="*/ 0 h 204"/>
              </a:gdLst>
              <a:ahLst/>
              <a:cxnLst>
                <a:cxn ang="0">
                  <a:pos x="T0" y="T1"/>
                </a:cxn>
                <a:cxn ang="0">
                  <a:pos x="T2" y="T3"/>
                </a:cxn>
                <a:cxn ang="0">
                  <a:pos x="T4" y="T5"/>
                </a:cxn>
              </a:cxnLst>
              <a:rect l="0" t="0" r="r" b="b"/>
              <a:pathLst>
                <a:path w="204" h="204">
                  <a:moveTo>
                    <a:pt x="204" y="2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2" name="Freeform 104"/>
            <p:cNvSpPr>
              <a:spLocks/>
            </p:cNvSpPr>
            <p:nvPr/>
          </p:nvSpPr>
          <p:spPr bwMode="auto">
            <a:xfrm>
              <a:off x="1930" y="1873"/>
              <a:ext cx="225" cy="225"/>
            </a:xfrm>
            <a:custGeom>
              <a:avLst/>
              <a:gdLst>
                <a:gd name="T0" fmla="*/ 1797 w 1797"/>
                <a:gd name="T1" fmla="*/ 1799 h 1799"/>
                <a:gd name="T2" fmla="*/ 0 w 1797"/>
                <a:gd name="T3" fmla="*/ 0 h 1799"/>
                <a:gd name="T4" fmla="*/ 1 w 1797"/>
                <a:gd name="T5" fmla="*/ 0 h 1799"/>
              </a:gdLst>
              <a:ahLst/>
              <a:cxnLst>
                <a:cxn ang="0">
                  <a:pos x="T0" y="T1"/>
                </a:cxn>
                <a:cxn ang="0">
                  <a:pos x="T2" y="T3"/>
                </a:cxn>
                <a:cxn ang="0">
                  <a:pos x="T4" y="T5"/>
                </a:cxn>
              </a:cxnLst>
              <a:rect l="0" t="0" r="r" b="b"/>
              <a:pathLst>
                <a:path w="1797" h="1799">
                  <a:moveTo>
                    <a:pt x="1797" y="17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3" name="Freeform 105"/>
            <p:cNvSpPr>
              <a:spLocks/>
            </p:cNvSpPr>
            <p:nvPr/>
          </p:nvSpPr>
          <p:spPr bwMode="auto">
            <a:xfrm>
              <a:off x="1596" y="1539"/>
              <a:ext cx="14" cy="14"/>
            </a:xfrm>
            <a:custGeom>
              <a:avLst/>
              <a:gdLst>
                <a:gd name="T0" fmla="*/ 112 w 112"/>
                <a:gd name="T1" fmla="*/ 112 h 112"/>
                <a:gd name="T2" fmla="*/ 0 w 112"/>
                <a:gd name="T3" fmla="*/ 0 h 112"/>
                <a:gd name="T4" fmla="*/ 1 w 112"/>
                <a:gd name="T5" fmla="*/ 0 h 112"/>
              </a:gdLst>
              <a:ahLst/>
              <a:cxnLst>
                <a:cxn ang="0">
                  <a:pos x="T0" y="T1"/>
                </a:cxn>
                <a:cxn ang="0">
                  <a:pos x="T2" y="T3"/>
                </a:cxn>
                <a:cxn ang="0">
                  <a:pos x="T4" y="T5"/>
                </a:cxn>
              </a:cxnLst>
              <a:rect l="0" t="0" r="r" b="b"/>
              <a:pathLst>
                <a:path w="112" h="112">
                  <a:moveTo>
                    <a:pt x="112" y="1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4" name="Freeform 106"/>
            <p:cNvSpPr>
              <a:spLocks/>
            </p:cNvSpPr>
            <p:nvPr/>
          </p:nvSpPr>
          <p:spPr bwMode="auto">
            <a:xfrm>
              <a:off x="1942" y="1873"/>
              <a:ext cx="220" cy="221"/>
            </a:xfrm>
            <a:custGeom>
              <a:avLst/>
              <a:gdLst>
                <a:gd name="T0" fmla="*/ 1760 w 1760"/>
                <a:gd name="T1" fmla="*/ 1763 h 1763"/>
                <a:gd name="T2" fmla="*/ 0 w 1760"/>
                <a:gd name="T3" fmla="*/ 0 h 1763"/>
                <a:gd name="T4" fmla="*/ 2 w 1760"/>
                <a:gd name="T5" fmla="*/ 0 h 1763"/>
              </a:gdLst>
              <a:ahLst/>
              <a:cxnLst>
                <a:cxn ang="0">
                  <a:pos x="T0" y="T1"/>
                </a:cxn>
                <a:cxn ang="0">
                  <a:pos x="T2" y="T3"/>
                </a:cxn>
                <a:cxn ang="0">
                  <a:pos x="T4" y="T5"/>
                </a:cxn>
              </a:cxnLst>
              <a:rect l="0" t="0" r="r" b="b"/>
              <a:pathLst>
                <a:path w="1760" h="1763">
                  <a:moveTo>
                    <a:pt x="1760" y="1763"/>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5" name="Freeform 107"/>
            <p:cNvSpPr>
              <a:spLocks/>
            </p:cNvSpPr>
            <p:nvPr/>
          </p:nvSpPr>
          <p:spPr bwMode="auto">
            <a:xfrm>
              <a:off x="1607" y="1539"/>
              <a:ext cx="3" cy="2"/>
            </a:xfrm>
            <a:custGeom>
              <a:avLst/>
              <a:gdLst>
                <a:gd name="T0" fmla="*/ 21 w 21"/>
                <a:gd name="T1" fmla="*/ 22 h 22"/>
                <a:gd name="T2" fmla="*/ 0 w 21"/>
                <a:gd name="T3" fmla="*/ 0 h 22"/>
                <a:gd name="T4" fmla="*/ 1 w 21"/>
                <a:gd name="T5" fmla="*/ 0 h 22"/>
              </a:gdLst>
              <a:ahLst/>
              <a:cxnLst>
                <a:cxn ang="0">
                  <a:pos x="T0" y="T1"/>
                </a:cxn>
                <a:cxn ang="0">
                  <a:pos x="T2" y="T3"/>
                </a:cxn>
                <a:cxn ang="0">
                  <a:pos x="T4" y="T5"/>
                </a:cxn>
              </a:cxnLst>
              <a:rect l="0" t="0" r="r" b="b"/>
              <a:pathLst>
                <a:path w="21" h="22">
                  <a:moveTo>
                    <a:pt x="21" y="2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6" name="Freeform 108"/>
            <p:cNvSpPr>
              <a:spLocks/>
            </p:cNvSpPr>
            <p:nvPr/>
          </p:nvSpPr>
          <p:spPr bwMode="auto">
            <a:xfrm>
              <a:off x="1953" y="1873"/>
              <a:ext cx="215" cy="216"/>
            </a:xfrm>
            <a:custGeom>
              <a:avLst/>
              <a:gdLst>
                <a:gd name="T0" fmla="*/ 1721 w 1721"/>
                <a:gd name="T1" fmla="*/ 1723 h 1723"/>
                <a:gd name="T2" fmla="*/ 0 w 1721"/>
                <a:gd name="T3" fmla="*/ 0 h 1723"/>
                <a:gd name="T4" fmla="*/ 1 w 1721"/>
                <a:gd name="T5" fmla="*/ 0 h 1723"/>
              </a:gdLst>
              <a:ahLst/>
              <a:cxnLst>
                <a:cxn ang="0">
                  <a:pos x="T0" y="T1"/>
                </a:cxn>
                <a:cxn ang="0">
                  <a:pos x="T2" y="T3"/>
                </a:cxn>
                <a:cxn ang="0">
                  <a:pos x="T4" y="T5"/>
                </a:cxn>
              </a:cxnLst>
              <a:rect l="0" t="0" r="r" b="b"/>
              <a:pathLst>
                <a:path w="1721" h="1723">
                  <a:moveTo>
                    <a:pt x="1721" y="17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7" name="Freeform 109"/>
            <p:cNvSpPr>
              <a:spLocks/>
            </p:cNvSpPr>
            <p:nvPr/>
          </p:nvSpPr>
          <p:spPr bwMode="auto">
            <a:xfrm>
              <a:off x="1964" y="1873"/>
              <a:ext cx="211" cy="211"/>
            </a:xfrm>
            <a:custGeom>
              <a:avLst/>
              <a:gdLst>
                <a:gd name="T0" fmla="*/ 1681 w 1681"/>
                <a:gd name="T1" fmla="*/ 1684 h 1684"/>
                <a:gd name="T2" fmla="*/ 0 w 1681"/>
                <a:gd name="T3" fmla="*/ 0 h 1684"/>
                <a:gd name="T4" fmla="*/ 1 w 1681"/>
                <a:gd name="T5" fmla="*/ 0 h 1684"/>
              </a:gdLst>
              <a:ahLst/>
              <a:cxnLst>
                <a:cxn ang="0">
                  <a:pos x="T0" y="T1"/>
                </a:cxn>
                <a:cxn ang="0">
                  <a:pos x="T2" y="T3"/>
                </a:cxn>
                <a:cxn ang="0">
                  <a:pos x="T4" y="T5"/>
                </a:cxn>
              </a:cxnLst>
              <a:rect l="0" t="0" r="r" b="b"/>
              <a:pathLst>
                <a:path w="1681" h="1684">
                  <a:moveTo>
                    <a:pt x="1681" y="16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8" name="Freeform 110"/>
            <p:cNvSpPr>
              <a:spLocks/>
            </p:cNvSpPr>
            <p:nvPr/>
          </p:nvSpPr>
          <p:spPr bwMode="auto">
            <a:xfrm>
              <a:off x="1976" y="1873"/>
              <a:ext cx="205" cy="206"/>
            </a:xfrm>
            <a:custGeom>
              <a:avLst/>
              <a:gdLst>
                <a:gd name="T0" fmla="*/ 1642 w 1642"/>
                <a:gd name="T1" fmla="*/ 1644 h 1644"/>
                <a:gd name="T2" fmla="*/ 0 w 1642"/>
                <a:gd name="T3" fmla="*/ 0 h 1644"/>
                <a:gd name="T4" fmla="*/ 1 w 1642"/>
                <a:gd name="T5" fmla="*/ 0 h 1644"/>
              </a:gdLst>
              <a:ahLst/>
              <a:cxnLst>
                <a:cxn ang="0">
                  <a:pos x="T0" y="T1"/>
                </a:cxn>
                <a:cxn ang="0">
                  <a:pos x="T2" y="T3"/>
                </a:cxn>
                <a:cxn ang="0">
                  <a:pos x="T4" y="T5"/>
                </a:cxn>
              </a:cxnLst>
              <a:rect l="0" t="0" r="r" b="b"/>
              <a:pathLst>
                <a:path w="1642" h="1644">
                  <a:moveTo>
                    <a:pt x="1642" y="16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59" name="Freeform 111"/>
            <p:cNvSpPr>
              <a:spLocks/>
            </p:cNvSpPr>
            <p:nvPr/>
          </p:nvSpPr>
          <p:spPr bwMode="auto">
            <a:xfrm>
              <a:off x="1987" y="1873"/>
              <a:ext cx="200" cy="201"/>
            </a:xfrm>
            <a:custGeom>
              <a:avLst/>
              <a:gdLst>
                <a:gd name="T0" fmla="*/ 1600 w 1600"/>
                <a:gd name="T1" fmla="*/ 1603 h 1603"/>
                <a:gd name="T2" fmla="*/ 0 w 1600"/>
                <a:gd name="T3" fmla="*/ 0 h 1603"/>
                <a:gd name="T4" fmla="*/ 1 w 1600"/>
                <a:gd name="T5" fmla="*/ 0 h 1603"/>
              </a:gdLst>
              <a:ahLst/>
              <a:cxnLst>
                <a:cxn ang="0">
                  <a:pos x="T0" y="T1"/>
                </a:cxn>
                <a:cxn ang="0">
                  <a:pos x="T2" y="T3"/>
                </a:cxn>
                <a:cxn ang="0">
                  <a:pos x="T4" y="T5"/>
                </a:cxn>
              </a:cxnLst>
              <a:rect l="0" t="0" r="r" b="b"/>
              <a:pathLst>
                <a:path w="1600" h="1603">
                  <a:moveTo>
                    <a:pt x="1600" y="16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0" name="Freeform 112"/>
            <p:cNvSpPr>
              <a:spLocks/>
            </p:cNvSpPr>
            <p:nvPr/>
          </p:nvSpPr>
          <p:spPr bwMode="auto">
            <a:xfrm>
              <a:off x="1999" y="1873"/>
              <a:ext cx="195" cy="196"/>
            </a:xfrm>
            <a:custGeom>
              <a:avLst/>
              <a:gdLst>
                <a:gd name="T0" fmla="*/ 1561 w 1561"/>
                <a:gd name="T1" fmla="*/ 1563 h 1563"/>
                <a:gd name="T2" fmla="*/ 0 w 1561"/>
                <a:gd name="T3" fmla="*/ 0 h 1563"/>
                <a:gd name="T4" fmla="*/ 1 w 1561"/>
                <a:gd name="T5" fmla="*/ 0 h 1563"/>
              </a:gdLst>
              <a:ahLst/>
              <a:cxnLst>
                <a:cxn ang="0">
                  <a:pos x="T0" y="T1"/>
                </a:cxn>
                <a:cxn ang="0">
                  <a:pos x="T2" y="T3"/>
                </a:cxn>
                <a:cxn ang="0">
                  <a:pos x="T4" y="T5"/>
                </a:cxn>
              </a:cxnLst>
              <a:rect l="0" t="0" r="r" b="b"/>
              <a:pathLst>
                <a:path w="1561" h="1563">
                  <a:moveTo>
                    <a:pt x="1561" y="15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1" name="Freeform 113"/>
            <p:cNvSpPr>
              <a:spLocks/>
            </p:cNvSpPr>
            <p:nvPr/>
          </p:nvSpPr>
          <p:spPr bwMode="auto">
            <a:xfrm>
              <a:off x="2010" y="1873"/>
              <a:ext cx="190" cy="191"/>
            </a:xfrm>
            <a:custGeom>
              <a:avLst/>
              <a:gdLst>
                <a:gd name="T0" fmla="*/ 1524 w 1524"/>
                <a:gd name="T1" fmla="*/ 1525 h 1525"/>
                <a:gd name="T2" fmla="*/ 0 w 1524"/>
                <a:gd name="T3" fmla="*/ 0 h 1525"/>
                <a:gd name="T4" fmla="*/ 1 w 1524"/>
                <a:gd name="T5" fmla="*/ 0 h 1525"/>
              </a:gdLst>
              <a:ahLst/>
              <a:cxnLst>
                <a:cxn ang="0">
                  <a:pos x="T0" y="T1"/>
                </a:cxn>
                <a:cxn ang="0">
                  <a:pos x="T2" y="T3"/>
                </a:cxn>
                <a:cxn ang="0">
                  <a:pos x="T4" y="T5"/>
                </a:cxn>
              </a:cxnLst>
              <a:rect l="0" t="0" r="r" b="b"/>
              <a:pathLst>
                <a:path w="1524" h="1525">
                  <a:moveTo>
                    <a:pt x="1524" y="15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2" name="Freeform 114"/>
            <p:cNvSpPr>
              <a:spLocks/>
            </p:cNvSpPr>
            <p:nvPr/>
          </p:nvSpPr>
          <p:spPr bwMode="auto">
            <a:xfrm>
              <a:off x="2021" y="1873"/>
              <a:ext cx="186" cy="186"/>
            </a:xfrm>
            <a:custGeom>
              <a:avLst/>
              <a:gdLst>
                <a:gd name="T0" fmla="*/ 1486 w 1486"/>
                <a:gd name="T1" fmla="*/ 1489 h 1489"/>
                <a:gd name="T2" fmla="*/ 0 w 1486"/>
                <a:gd name="T3" fmla="*/ 0 h 1489"/>
                <a:gd name="T4" fmla="*/ 1 w 1486"/>
                <a:gd name="T5" fmla="*/ 0 h 1489"/>
              </a:gdLst>
              <a:ahLst/>
              <a:cxnLst>
                <a:cxn ang="0">
                  <a:pos x="T0" y="T1"/>
                </a:cxn>
                <a:cxn ang="0">
                  <a:pos x="T2" y="T3"/>
                </a:cxn>
                <a:cxn ang="0">
                  <a:pos x="T4" y="T5"/>
                </a:cxn>
              </a:cxnLst>
              <a:rect l="0" t="0" r="r" b="b"/>
              <a:pathLst>
                <a:path w="1486" h="1489">
                  <a:moveTo>
                    <a:pt x="1486" y="148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3" name="Freeform 115"/>
            <p:cNvSpPr>
              <a:spLocks/>
            </p:cNvSpPr>
            <p:nvPr/>
          </p:nvSpPr>
          <p:spPr bwMode="auto">
            <a:xfrm>
              <a:off x="2033" y="1873"/>
              <a:ext cx="182" cy="182"/>
            </a:xfrm>
            <a:custGeom>
              <a:avLst/>
              <a:gdLst>
                <a:gd name="T0" fmla="*/ 1456 w 1456"/>
                <a:gd name="T1" fmla="*/ 1457 h 1457"/>
                <a:gd name="T2" fmla="*/ 0 w 1456"/>
                <a:gd name="T3" fmla="*/ 0 h 1457"/>
                <a:gd name="T4" fmla="*/ 1 w 1456"/>
                <a:gd name="T5" fmla="*/ 0 h 1457"/>
              </a:gdLst>
              <a:ahLst/>
              <a:cxnLst>
                <a:cxn ang="0">
                  <a:pos x="T0" y="T1"/>
                </a:cxn>
                <a:cxn ang="0">
                  <a:pos x="T2" y="T3"/>
                </a:cxn>
                <a:cxn ang="0">
                  <a:pos x="T4" y="T5"/>
                </a:cxn>
              </a:cxnLst>
              <a:rect l="0" t="0" r="r" b="b"/>
              <a:pathLst>
                <a:path w="1456" h="1457">
                  <a:moveTo>
                    <a:pt x="1456" y="14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4" name="Freeform 116"/>
            <p:cNvSpPr>
              <a:spLocks/>
            </p:cNvSpPr>
            <p:nvPr/>
          </p:nvSpPr>
          <p:spPr bwMode="auto">
            <a:xfrm>
              <a:off x="2044" y="1873"/>
              <a:ext cx="179" cy="179"/>
            </a:xfrm>
            <a:custGeom>
              <a:avLst/>
              <a:gdLst>
                <a:gd name="T0" fmla="*/ 1431 w 1431"/>
                <a:gd name="T1" fmla="*/ 1433 h 1433"/>
                <a:gd name="T2" fmla="*/ 0 w 1431"/>
                <a:gd name="T3" fmla="*/ 0 h 1433"/>
                <a:gd name="T4" fmla="*/ 1 w 1431"/>
                <a:gd name="T5" fmla="*/ 0 h 1433"/>
              </a:gdLst>
              <a:ahLst/>
              <a:cxnLst>
                <a:cxn ang="0">
                  <a:pos x="T0" y="T1"/>
                </a:cxn>
                <a:cxn ang="0">
                  <a:pos x="T2" y="T3"/>
                </a:cxn>
                <a:cxn ang="0">
                  <a:pos x="T4" y="T5"/>
                </a:cxn>
              </a:cxnLst>
              <a:rect l="0" t="0" r="r" b="b"/>
              <a:pathLst>
                <a:path w="1431" h="1433">
                  <a:moveTo>
                    <a:pt x="1431" y="143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5" name="Freeform 117"/>
            <p:cNvSpPr>
              <a:spLocks/>
            </p:cNvSpPr>
            <p:nvPr/>
          </p:nvSpPr>
          <p:spPr bwMode="auto">
            <a:xfrm>
              <a:off x="2055" y="1873"/>
              <a:ext cx="178" cy="178"/>
            </a:xfrm>
            <a:custGeom>
              <a:avLst/>
              <a:gdLst>
                <a:gd name="T0" fmla="*/ 1418 w 1418"/>
                <a:gd name="T1" fmla="*/ 1420 h 1420"/>
                <a:gd name="T2" fmla="*/ 0 w 1418"/>
                <a:gd name="T3" fmla="*/ 0 h 1420"/>
                <a:gd name="T4" fmla="*/ 1 w 1418"/>
                <a:gd name="T5" fmla="*/ 0 h 1420"/>
              </a:gdLst>
              <a:ahLst/>
              <a:cxnLst>
                <a:cxn ang="0">
                  <a:pos x="T0" y="T1"/>
                </a:cxn>
                <a:cxn ang="0">
                  <a:pos x="T2" y="T3"/>
                </a:cxn>
                <a:cxn ang="0">
                  <a:pos x="T4" y="T5"/>
                </a:cxn>
              </a:cxnLst>
              <a:rect l="0" t="0" r="r" b="b"/>
              <a:pathLst>
                <a:path w="1418" h="1420">
                  <a:moveTo>
                    <a:pt x="1418" y="14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6" name="Freeform 118"/>
            <p:cNvSpPr>
              <a:spLocks/>
            </p:cNvSpPr>
            <p:nvPr/>
          </p:nvSpPr>
          <p:spPr bwMode="auto">
            <a:xfrm>
              <a:off x="2067" y="1873"/>
              <a:ext cx="178" cy="179"/>
            </a:xfrm>
            <a:custGeom>
              <a:avLst/>
              <a:gdLst>
                <a:gd name="T0" fmla="*/ 1425 w 1425"/>
                <a:gd name="T1" fmla="*/ 1427 h 1427"/>
                <a:gd name="T2" fmla="*/ 0 w 1425"/>
                <a:gd name="T3" fmla="*/ 0 h 1427"/>
                <a:gd name="T4" fmla="*/ 1 w 1425"/>
                <a:gd name="T5" fmla="*/ 0 h 1427"/>
              </a:gdLst>
              <a:ahLst/>
              <a:cxnLst>
                <a:cxn ang="0">
                  <a:pos x="T0" y="T1"/>
                </a:cxn>
                <a:cxn ang="0">
                  <a:pos x="T2" y="T3"/>
                </a:cxn>
                <a:cxn ang="0">
                  <a:pos x="T4" y="T5"/>
                </a:cxn>
              </a:cxnLst>
              <a:rect l="0" t="0" r="r" b="b"/>
              <a:pathLst>
                <a:path w="1425" h="1427">
                  <a:moveTo>
                    <a:pt x="1425" y="14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7" name="Freeform 119"/>
            <p:cNvSpPr>
              <a:spLocks/>
            </p:cNvSpPr>
            <p:nvPr/>
          </p:nvSpPr>
          <p:spPr bwMode="auto">
            <a:xfrm>
              <a:off x="2078" y="1873"/>
              <a:ext cx="183" cy="183"/>
            </a:xfrm>
            <a:custGeom>
              <a:avLst/>
              <a:gdLst>
                <a:gd name="T0" fmla="*/ 1463 w 1463"/>
                <a:gd name="T1" fmla="*/ 1465 h 1465"/>
                <a:gd name="T2" fmla="*/ 0 w 1463"/>
                <a:gd name="T3" fmla="*/ 0 h 1465"/>
                <a:gd name="T4" fmla="*/ 2 w 1463"/>
                <a:gd name="T5" fmla="*/ 0 h 1465"/>
              </a:gdLst>
              <a:ahLst/>
              <a:cxnLst>
                <a:cxn ang="0">
                  <a:pos x="T0" y="T1"/>
                </a:cxn>
                <a:cxn ang="0">
                  <a:pos x="T2" y="T3"/>
                </a:cxn>
                <a:cxn ang="0">
                  <a:pos x="T4" y="T5"/>
                </a:cxn>
              </a:cxnLst>
              <a:rect l="0" t="0" r="r" b="b"/>
              <a:pathLst>
                <a:path w="1463" h="1465">
                  <a:moveTo>
                    <a:pt x="1463" y="146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8" name="Freeform 120"/>
            <p:cNvSpPr>
              <a:spLocks/>
            </p:cNvSpPr>
            <p:nvPr/>
          </p:nvSpPr>
          <p:spPr bwMode="auto">
            <a:xfrm>
              <a:off x="2090" y="1873"/>
              <a:ext cx="194" cy="195"/>
            </a:xfrm>
            <a:custGeom>
              <a:avLst/>
              <a:gdLst>
                <a:gd name="T0" fmla="*/ 1552 w 1552"/>
                <a:gd name="T1" fmla="*/ 1554 h 1554"/>
                <a:gd name="T2" fmla="*/ 0 w 1552"/>
                <a:gd name="T3" fmla="*/ 0 h 1554"/>
                <a:gd name="T4" fmla="*/ 1 w 1552"/>
                <a:gd name="T5" fmla="*/ 0 h 1554"/>
              </a:gdLst>
              <a:ahLst/>
              <a:cxnLst>
                <a:cxn ang="0">
                  <a:pos x="T0" y="T1"/>
                </a:cxn>
                <a:cxn ang="0">
                  <a:pos x="T2" y="T3"/>
                </a:cxn>
                <a:cxn ang="0">
                  <a:pos x="T4" y="T5"/>
                </a:cxn>
              </a:cxnLst>
              <a:rect l="0" t="0" r="r" b="b"/>
              <a:pathLst>
                <a:path w="1552" h="1554">
                  <a:moveTo>
                    <a:pt x="1552" y="15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69" name="Freeform 121"/>
            <p:cNvSpPr>
              <a:spLocks/>
            </p:cNvSpPr>
            <p:nvPr/>
          </p:nvSpPr>
          <p:spPr bwMode="auto">
            <a:xfrm>
              <a:off x="2101" y="1873"/>
              <a:ext cx="210" cy="211"/>
            </a:xfrm>
            <a:custGeom>
              <a:avLst/>
              <a:gdLst>
                <a:gd name="T0" fmla="*/ 1683 w 1683"/>
                <a:gd name="T1" fmla="*/ 1685 h 1685"/>
                <a:gd name="T2" fmla="*/ 0 w 1683"/>
                <a:gd name="T3" fmla="*/ 0 h 1685"/>
                <a:gd name="T4" fmla="*/ 1 w 1683"/>
                <a:gd name="T5" fmla="*/ 0 h 1685"/>
              </a:gdLst>
              <a:ahLst/>
              <a:cxnLst>
                <a:cxn ang="0">
                  <a:pos x="T0" y="T1"/>
                </a:cxn>
                <a:cxn ang="0">
                  <a:pos x="T2" y="T3"/>
                </a:cxn>
                <a:cxn ang="0">
                  <a:pos x="T4" y="T5"/>
                </a:cxn>
              </a:cxnLst>
              <a:rect l="0" t="0" r="r" b="b"/>
              <a:pathLst>
                <a:path w="1683" h="1685">
                  <a:moveTo>
                    <a:pt x="1683" y="16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0" name="Freeform 122"/>
            <p:cNvSpPr>
              <a:spLocks/>
            </p:cNvSpPr>
            <p:nvPr/>
          </p:nvSpPr>
          <p:spPr bwMode="auto">
            <a:xfrm>
              <a:off x="2112" y="1873"/>
              <a:ext cx="223" cy="223"/>
            </a:xfrm>
            <a:custGeom>
              <a:avLst/>
              <a:gdLst>
                <a:gd name="T0" fmla="*/ 1784 w 1784"/>
                <a:gd name="T1" fmla="*/ 1786 h 1786"/>
                <a:gd name="T2" fmla="*/ 0 w 1784"/>
                <a:gd name="T3" fmla="*/ 0 h 1786"/>
                <a:gd name="T4" fmla="*/ 1 w 1784"/>
                <a:gd name="T5" fmla="*/ 0 h 1786"/>
              </a:gdLst>
              <a:ahLst/>
              <a:cxnLst>
                <a:cxn ang="0">
                  <a:pos x="T0" y="T1"/>
                </a:cxn>
                <a:cxn ang="0">
                  <a:pos x="T2" y="T3"/>
                </a:cxn>
                <a:cxn ang="0">
                  <a:pos x="T4" y="T5"/>
                </a:cxn>
              </a:cxnLst>
              <a:rect l="0" t="0" r="r" b="b"/>
              <a:pathLst>
                <a:path w="1784" h="1786">
                  <a:moveTo>
                    <a:pt x="1784" y="17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1" name="Freeform 123"/>
            <p:cNvSpPr>
              <a:spLocks/>
            </p:cNvSpPr>
            <p:nvPr/>
          </p:nvSpPr>
          <p:spPr bwMode="auto">
            <a:xfrm>
              <a:off x="2124" y="1873"/>
              <a:ext cx="229" cy="230"/>
            </a:xfrm>
            <a:custGeom>
              <a:avLst/>
              <a:gdLst>
                <a:gd name="T0" fmla="*/ 1836 w 1836"/>
                <a:gd name="T1" fmla="*/ 1838 h 1838"/>
                <a:gd name="T2" fmla="*/ 0 w 1836"/>
                <a:gd name="T3" fmla="*/ 0 h 1838"/>
                <a:gd name="T4" fmla="*/ 1 w 1836"/>
                <a:gd name="T5" fmla="*/ 0 h 1838"/>
              </a:gdLst>
              <a:ahLst/>
              <a:cxnLst>
                <a:cxn ang="0">
                  <a:pos x="T0" y="T1"/>
                </a:cxn>
                <a:cxn ang="0">
                  <a:pos x="T2" y="T3"/>
                </a:cxn>
                <a:cxn ang="0">
                  <a:pos x="T4" y="T5"/>
                </a:cxn>
              </a:cxnLst>
              <a:rect l="0" t="0" r="r" b="b"/>
              <a:pathLst>
                <a:path w="1836" h="1838">
                  <a:moveTo>
                    <a:pt x="1836" y="183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2" name="Freeform 124"/>
            <p:cNvSpPr>
              <a:spLocks/>
            </p:cNvSpPr>
            <p:nvPr/>
          </p:nvSpPr>
          <p:spPr bwMode="auto">
            <a:xfrm>
              <a:off x="2135" y="1873"/>
              <a:ext cx="232" cy="233"/>
            </a:xfrm>
            <a:custGeom>
              <a:avLst/>
              <a:gdLst>
                <a:gd name="T0" fmla="*/ 1856 w 1856"/>
                <a:gd name="T1" fmla="*/ 1859 h 1859"/>
                <a:gd name="T2" fmla="*/ 0 w 1856"/>
                <a:gd name="T3" fmla="*/ 0 h 1859"/>
                <a:gd name="T4" fmla="*/ 2 w 1856"/>
                <a:gd name="T5" fmla="*/ 0 h 1859"/>
              </a:gdLst>
              <a:ahLst/>
              <a:cxnLst>
                <a:cxn ang="0">
                  <a:pos x="T0" y="T1"/>
                </a:cxn>
                <a:cxn ang="0">
                  <a:pos x="T2" y="T3"/>
                </a:cxn>
                <a:cxn ang="0">
                  <a:pos x="T4" y="T5"/>
                </a:cxn>
              </a:cxnLst>
              <a:rect l="0" t="0" r="r" b="b"/>
              <a:pathLst>
                <a:path w="1856" h="1859">
                  <a:moveTo>
                    <a:pt x="1856" y="185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3" name="Freeform 125"/>
            <p:cNvSpPr>
              <a:spLocks/>
            </p:cNvSpPr>
            <p:nvPr/>
          </p:nvSpPr>
          <p:spPr bwMode="auto">
            <a:xfrm>
              <a:off x="2147" y="1873"/>
              <a:ext cx="232" cy="233"/>
            </a:xfrm>
            <a:custGeom>
              <a:avLst/>
              <a:gdLst>
                <a:gd name="T0" fmla="*/ 1858 w 1858"/>
                <a:gd name="T1" fmla="*/ 1860 h 1860"/>
                <a:gd name="T2" fmla="*/ 0 w 1858"/>
                <a:gd name="T3" fmla="*/ 0 h 1860"/>
                <a:gd name="T4" fmla="*/ 1 w 1858"/>
                <a:gd name="T5" fmla="*/ 0 h 1860"/>
              </a:gdLst>
              <a:ahLst/>
              <a:cxnLst>
                <a:cxn ang="0">
                  <a:pos x="T0" y="T1"/>
                </a:cxn>
                <a:cxn ang="0">
                  <a:pos x="T2" y="T3"/>
                </a:cxn>
                <a:cxn ang="0">
                  <a:pos x="T4" y="T5"/>
                </a:cxn>
              </a:cxnLst>
              <a:rect l="0" t="0" r="r" b="b"/>
              <a:pathLst>
                <a:path w="1858" h="1860">
                  <a:moveTo>
                    <a:pt x="1858" y="18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4" name="Freeform 126"/>
            <p:cNvSpPr>
              <a:spLocks/>
            </p:cNvSpPr>
            <p:nvPr/>
          </p:nvSpPr>
          <p:spPr bwMode="auto">
            <a:xfrm>
              <a:off x="2158" y="1873"/>
              <a:ext cx="231" cy="231"/>
            </a:xfrm>
            <a:custGeom>
              <a:avLst/>
              <a:gdLst>
                <a:gd name="T0" fmla="*/ 1844 w 1844"/>
                <a:gd name="T1" fmla="*/ 1847 h 1847"/>
                <a:gd name="T2" fmla="*/ 0 w 1844"/>
                <a:gd name="T3" fmla="*/ 0 h 1847"/>
                <a:gd name="T4" fmla="*/ 1 w 1844"/>
                <a:gd name="T5" fmla="*/ 0 h 1847"/>
              </a:gdLst>
              <a:ahLst/>
              <a:cxnLst>
                <a:cxn ang="0">
                  <a:pos x="T0" y="T1"/>
                </a:cxn>
                <a:cxn ang="0">
                  <a:pos x="T2" y="T3"/>
                </a:cxn>
                <a:cxn ang="0">
                  <a:pos x="T4" y="T5"/>
                </a:cxn>
              </a:cxnLst>
              <a:rect l="0" t="0" r="r" b="b"/>
              <a:pathLst>
                <a:path w="1844" h="1847">
                  <a:moveTo>
                    <a:pt x="1844" y="184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5" name="Freeform 127"/>
            <p:cNvSpPr>
              <a:spLocks/>
            </p:cNvSpPr>
            <p:nvPr/>
          </p:nvSpPr>
          <p:spPr bwMode="auto">
            <a:xfrm>
              <a:off x="2169" y="1873"/>
              <a:ext cx="228" cy="228"/>
            </a:xfrm>
            <a:custGeom>
              <a:avLst/>
              <a:gdLst>
                <a:gd name="T0" fmla="*/ 1823 w 1823"/>
                <a:gd name="T1" fmla="*/ 1825 h 1825"/>
                <a:gd name="T2" fmla="*/ 0 w 1823"/>
                <a:gd name="T3" fmla="*/ 0 h 1825"/>
                <a:gd name="T4" fmla="*/ 1 w 1823"/>
                <a:gd name="T5" fmla="*/ 0 h 1825"/>
              </a:gdLst>
              <a:ahLst/>
              <a:cxnLst>
                <a:cxn ang="0">
                  <a:pos x="T0" y="T1"/>
                </a:cxn>
                <a:cxn ang="0">
                  <a:pos x="T2" y="T3"/>
                </a:cxn>
                <a:cxn ang="0">
                  <a:pos x="T4" y="T5"/>
                </a:cxn>
              </a:cxnLst>
              <a:rect l="0" t="0" r="r" b="b"/>
              <a:pathLst>
                <a:path w="1823" h="1825">
                  <a:moveTo>
                    <a:pt x="1823" y="18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6" name="Freeform 128"/>
            <p:cNvSpPr>
              <a:spLocks/>
            </p:cNvSpPr>
            <p:nvPr/>
          </p:nvSpPr>
          <p:spPr bwMode="auto">
            <a:xfrm>
              <a:off x="2181" y="1873"/>
              <a:ext cx="224" cy="225"/>
            </a:xfrm>
            <a:custGeom>
              <a:avLst/>
              <a:gdLst>
                <a:gd name="T0" fmla="*/ 1794 w 1794"/>
                <a:gd name="T1" fmla="*/ 1798 h 1798"/>
                <a:gd name="T2" fmla="*/ 0 w 1794"/>
                <a:gd name="T3" fmla="*/ 0 h 1798"/>
                <a:gd name="T4" fmla="*/ 1 w 1794"/>
                <a:gd name="T5" fmla="*/ 0 h 1798"/>
              </a:gdLst>
              <a:ahLst/>
              <a:cxnLst>
                <a:cxn ang="0">
                  <a:pos x="T0" y="T1"/>
                </a:cxn>
                <a:cxn ang="0">
                  <a:pos x="T2" y="T3"/>
                </a:cxn>
                <a:cxn ang="0">
                  <a:pos x="T4" y="T5"/>
                </a:cxn>
              </a:cxnLst>
              <a:rect l="0" t="0" r="r" b="b"/>
              <a:pathLst>
                <a:path w="1794" h="1798">
                  <a:moveTo>
                    <a:pt x="1794" y="17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7" name="Freeform 129"/>
            <p:cNvSpPr>
              <a:spLocks/>
            </p:cNvSpPr>
            <p:nvPr/>
          </p:nvSpPr>
          <p:spPr bwMode="auto">
            <a:xfrm>
              <a:off x="2192" y="1873"/>
              <a:ext cx="220" cy="221"/>
            </a:xfrm>
            <a:custGeom>
              <a:avLst/>
              <a:gdLst>
                <a:gd name="T0" fmla="*/ 1762 w 1762"/>
                <a:gd name="T1" fmla="*/ 1764 h 1764"/>
                <a:gd name="T2" fmla="*/ 0 w 1762"/>
                <a:gd name="T3" fmla="*/ 0 h 1764"/>
                <a:gd name="T4" fmla="*/ 1 w 1762"/>
                <a:gd name="T5" fmla="*/ 0 h 1764"/>
              </a:gdLst>
              <a:ahLst/>
              <a:cxnLst>
                <a:cxn ang="0">
                  <a:pos x="T0" y="T1"/>
                </a:cxn>
                <a:cxn ang="0">
                  <a:pos x="T2" y="T3"/>
                </a:cxn>
                <a:cxn ang="0">
                  <a:pos x="T4" y="T5"/>
                </a:cxn>
              </a:cxnLst>
              <a:rect l="0" t="0" r="r" b="b"/>
              <a:pathLst>
                <a:path w="1762" h="1764">
                  <a:moveTo>
                    <a:pt x="1762" y="176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8" name="Freeform 130"/>
            <p:cNvSpPr>
              <a:spLocks/>
            </p:cNvSpPr>
            <p:nvPr/>
          </p:nvSpPr>
          <p:spPr bwMode="auto">
            <a:xfrm>
              <a:off x="2204" y="1873"/>
              <a:ext cx="215" cy="216"/>
            </a:xfrm>
            <a:custGeom>
              <a:avLst/>
              <a:gdLst>
                <a:gd name="T0" fmla="*/ 1725 w 1725"/>
                <a:gd name="T1" fmla="*/ 1727 h 1727"/>
                <a:gd name="T2" fmla="*/ 0 w 1725"/>
                <a:gd name="T3" fmla="*/ 0 h 1727"/>
                <a:gd name="T4" fmla="*/ 1 w 1725"/>
                <a:gd name="T5" fmla="*/ 0 h 1727"/>
              </a:gdLst>
              <a:ahLst/>
              <a:cxnLst>
                <a:cxn ang="0">
                  <a:pos x="T0" y="T1"/>
                </a:cxn>
                <a:cxn ang="0">
                  <a:pos x="T2" y="T3"/>
                </a:cxn>
                <a:cxn ang="0">
                  <a:pos x="T4" y="T5"/>
                </a:cxn>
              </a:cxnLst>
              <a:rect l="0" t="0" r="r" b="b"/>
              <a:pathLst>
                <a:path w="1725" h="1727">
                  <a:moveTo>
                    <a:pt x="1725" y="1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79" name="Freeform 131"/>
            <p:cNvSpPr>
              <a:spLocks/>
            </p:cNvSpPr>
            <p:nvPr/>
          </p:nvSpPr>
          <p:spPr bwMode="auto">
            <a:xfrm>
              <a:off x="2207" y="1866"/>
              <a:ext cx="218" cy="218"/>
            </a:xfrm>
            <a:custGeom>
              <a:avLst/>
              <a:gdLst>
                <a:gd name="T0" fmla="*/ 1742 w 1742"/>
                <a:gd name="T1" fmla="*/ 1744 h 1744"/>
                <a:gd name="T2" fmla="*/ 0 w 1742"/>
                <a:gd name="T3" fmla="*/ 0 h 1744"/>
                <a:gd name="T4" fmla="*/ 1 w 1742"/>
                <a:gd name="T5" fmla="*/ 0 h 1744"/>
              </a:gdLst>
              <a:ahLst/>
              <a:cxnLst>
                <a:cxn ang="0">
                  <a:pos x="T0" y="T1"/>
                </a:cxn>
                <a:cxn ang="0">
                  <a:pos x="T2" y="T3"/>
                </a:cxn>
                <a:cxn ang="0">
                  <a:pos x="T4" y="T5"/>
                </a:cxn>
              </a:cxnLst>
              <a:rect l="0" t="0" r="r" b="b"/>
              <a:pathLst>
                <a:path w="1742" h="1744">
                  <a:moveTo>
                    <a:pt x="1742" y="17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0" name="Freeform 132"/>
            <p:cNvSpPr>
              <a:spLocks/>
            </p:cNvSpPr>
            <p:nvPr/>
          </p:nvSpPr>
          <p:spPr bwMode="auto">
            <a:xfrm>
              <a:off x="2207" y="1855"/>
              <a:ext cx="224" cy="223"/>
            </a:xfrm>
            <a:custGeom>
              <a:avLst/>
              <a:gdLst>
                <a:gd name="T0" fmla="*/ 1789 w 1789"/>
                <a:gd name="T1" fmla="*/ 1791 h 1791"/>
                <a:gd name="T2" fmla="*/ 0 w 1789"/>
                <a:gd name="T3" fmla="*/ 0 h 1791"/>
                <a:gd name="T4" fmla="*/ 1 w 1789"/>
                <a:gd name="T5" fmla="*/ 0 h 1791"/>
              </a:gdLst>
              <a:ahLst/>
              <a:cxnLst>
                <a:cxn ang="0">
                  <a:pos x="T0" y="T1"/>
                </a:cxn>
                <a:cxn ang="0">
                  <a:pos x="T2" y="T3"/>
                </a:cxn>
                <a:cxn ang="0">
                  <a:pos x="T4" y="T5"/>
                </a:cxn>
              </a:cxnLst>
              <a:rect l="0" t="0" r="r" b="b"/>
              <a:pathLst>
                <a:path w="1789" h="1791">
                  <a:moveTo>
                    <a:pt x="1789" y="17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1" name="Freeform 133"/>
            <p:cNvSpPr>
              <a:spLocks/>
            </p:cNvSpPr>
            <p:nvPr/>
          </p:nvSpPr>
          <p:spPr bwMode="auto">
            <a:xfrm>
              <a:off x="2207" y="1843"/>
              <a:ext cx="229" cy="229"/>
            </a:xfrm>
            <a:custGeom>
              <a:avLst/>
              <a:gdLst>
                <a:gd name="T0" fmla="*/ 1831 w 1831"/>
                <a:gd name="T1" fmla="*/ 1834 h 1834"/>
                <a:gd name="T2" fmla="*/ 0 w 1831"/>
                <a:gd name="T3" fmla="*/ 0 h 1834"/>
                <a:gd name="T4" fmla="*/ 1 w 1831"/>
                <a:gd name="T5" fmla="*/ 0 h 1834"/>
              </a:gdLst>
              <a:ahLst/>
              <a:cxnLst>
                <a:cxn ang="0">
                  <a:pos x="T0" y="T1"/>
                </a:cxn>
                <a:cxn ang="0">
                  <a:pos x="T2" y="T3"/>
                </a:cxn>
                <a:cxn ang="0">
                  <a:pos x="T4" y="T5"/>
                </a:cxn>
              </a:cxnLst>
              <a:rect l="0" t="0" r="r" b="b"/>
              <a:pathLst>
                <a:path w="1831" h="1834">
                  <a:moveTo>
                    <a:pt x="1831" y="18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2" name="Freeform 134"/>
            <p:cNvSpPr>
              <a:spLocks/>
            </p:cNvSpPr>
            <p:nvPr/>
          </p:nvSpPr>
          <p:spPr bwMode="auto">
            <a:xfrm>
              <a:off x="2207" y="1832"/>
              <a:ext cx="234" cy="234"/>
            </a:xfrm>
            <a:custGeom>
              <a:avLst/>
              <a:gdLst>
                <a:gd name="T0" fmla="*/ 1869 w 1869"/>
                <a:gd name="T1" fmla="*/ 1872 h 1872"/>
                <a:gd name="T2" fmla="*/ 0 w 1869"/>
                <a:gd name="T3" fmla="*/ 0 h 1872"/>
                <a:gd name="T4" fmla="*/ 1 w 1869"/>
                <a:gd name="T5" fmla="*/ 0 h 1872"/>
              </a:gdLst>
              <a:ahLst/>
              <a:cxnLst>
                <a:cxn ang="0">
                  <a:pos x="T0" y="T1"/>
                </a:cxn>
                <a:cxn ang="0">
                  <a:pos x="T2" y="T3"/>
                </a:cxn>
                <a:cxn ang="0">
                  <a:pos x="T4" y="T5"/>
                </a:cxn>
              </a:cxnLst>
              <a:rect l="0" t="0" r="r" b="b"/>
              <a:pathLst>
                <a:path w="1869" h="1872">
                  <a:moveTo>
                    <a:pt x="1869" y="18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3" name="Freeform 135"/>
            <p:cNvSpPr>
              <a:spLocks/>
            </p:cNvSpPr>
            <p:nvPr/>
          </p:nvSpPr>
          <p:spPr bwMode="auto">
            <a:xfrm>
              <a:off x="2207" y="1820"/>
              <a:ext cx="238" cy="239"/>
            </a:xfrm>
            <a:custGeom>
              <a:avLst/>
              <a:gdLst>
                <a:gd name="T0" fmla="*/ 1903 w 1903"/>
                <a:gd name="T1" fmla="*/ 1905 h 1905"/>
                <a:gd name="T2" fmla="*/ 0 w 1903"/>
                <a:gd name="T3" fmla="*/ 0 h 1905"/>
                <a:gd name="T4" fmla="*/ 1 w 1903"/>
                <a:gd name="T5" fmla="*/ 0 h 1905"/>
              </a:gdLst>
              <a:ahLst/>
              <a:cxnLst>
                <a:cxn ang="0">
                  <a:pos x="T0" y="T1"/>
                </a:cxn>
                <a:cxn ang="0">
                  <a:pos x="T2" y="T3"/>
                </a:cxn>
                <a:cxn ang="0">
                  <a:pos x="T4" y="T5"/>
                </a:cxn>
              </a:cxnLst>
              <a:rect l="0" t="0" r="r" b="b"/>
              <a:pathLst>
                <a:path w="1903" h="1905">
                  <a:moveTo>
                    <a:pt x="1903" y="19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4" name="Freeform 136"/>
            <p:cNvSpPr>
              <a:spLocks/>
            </p:cNvSpPr>
            <p:nvPr/>
          </p:nvSpPr>
          <p:spPr bwMode="auto">
            <a:xfrm>
              <a:off x="2207" y="1809"/>
              <a:ext cx="242" cy="242"/>
            </a:xfrm>
            <a:custGeom>
              <a:avLst/>
              <a:gdLst>
                <a:gd name="T0" fmla="*/ 1931 w 1931"/>
                <a:gd name="T1" fmla="*/ 1933 h 1933"/>
                <a:gd name="T2" fmla="*/ 0 w 1931"/>
                <a:gd name="T3" fmla="*/ 0 h 1933"/>
                <a:gd name="T4" fmla="*/ 1 w 1931"/>
                <a:gd name="T5" fmla="*/ 0 h 1933"/>
              </a:gdLst>
              <a:ahLst/>
              <a:cxnLst>
                <a:cxn ang="0">
                  <a:pos x="T0" y="T1"/>
                </a:cxn>
                <a:cxn ang="0">
                  <a:pos x="T2" y="T3"/>
                </a:cxn>
                <a:cxn ang="0">
                  <a:pos x="T4" y="T5"/>
                </a:cxn>
              </a:cxnLst>
              <a:rect l="0" t="0" r="r" b="b"/>
              <a:pathLst>
                <a:path w="1931" h="1933">
                  <a:moveTo>
                    <a:pt x="1931" y="193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5" name="Freeform 137"/>
            <p:cNvSpPr>
              <a:spLocks/>
            </p:cNvSpPr>
            <p:nvPr/>
          </p:nvSpPr>
          <p:spPr bwMode="auto">
            <a:xfrm>
              <a:off x="2207" y="1798"/>
              <a:ext cx="244" cy="243"/>
            </a:xfrm>
            <a:custGeom>
              <a:avLst/>
              <a:gdLst>
                <a:gd name="T0" fmla="*/ 1948 w 1948"/>
                <a:gd name="T1" fmla="*/ 1951 h 1951"/>
                <a:gd name="T2" fmla="*/ 0 w 1948"/>
                <a:gd name="T3" fmla="*/ 0 h 1951"/>
                <a:gd name="T4" fmla="*/ 1 w 1948"/>
                <a:gd name="T5" fmla="*/ 0 h 1951"/>
              </a:gdLst>
              <a:ahLst/>
              <a:cxnLst>
                <a:cxn ang="0">
                  <a:pos x="T0" y="T1"/>
                </a:cxn>
                <a:cxn ang="0">
                  <a:pos x="T2" y="T3"/>
                </a:cxn>
                <a:cxn ang="0">
                  <a:pos x="T4" y="T5"/>
                </a:cxn>
              </a:cxnLst>
              <a:rect l="0" t="0" r="r" b="b"/>
              <a:pathLst>
                <a:path w="1948" h="1951">
                  <a:moveTo>
                    <a:pt x="1948" y="19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6" name="Freeform 138"/>
            <p:cNvSpPr>
              <a:spLocks/>
            </p:cNvSpPr>
            <p:nvPr/>
          </p:nvSpPr>
          <p:spPr bwMode="auto">
            <a:xfrm>
              <a:off x="2207" y="1786"/>
              <a:ext cx="244" cy="244"/>
            </a:xfrm>
            <a:custGeom>
              <a:avLst/>
              <a:gdLst>
                <a:gd name="T0" fmla="*/ 1949 w 1949"/>
                <a:gd name="T1" fmla="*/ 1952 h 1952"/>
                <a:gd name="T2" fmla="*/ 0 w 1949"/>
                <a:gd name="T3" fmla="*/ 0 h 1952"/>
                <a:gd name="T4" fmla="*/ 1 w 1949"/>
                <a:gd name="T5" fmla="*/ 0 h 1952"/>
              </a:gdLst>
              <a:ahLst/>
              <a:cxnLst>
                <a:cxn ang="0">
                  <a:pos x="T0" y="T1"/>
                </a:cxn>
                <a:cxn ang="0">
                  <a:pos x="T2" y="T3"/>
                </a:cxn>
                <a:cxn ang="0">
                  <a:pos x="T4" y="T5"/>
                </a:cxn>
              </a:cxnLst>
              <a:rect l="0" t="0" r="r" b="b"/>
              <a:pathLst>
                <a:path w="1949" h="1952">
                  <a:moveTo>
                    <a:pt x="1949" y="19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7" name="Freeform 139"/>
            <p:cNvSpPr>
              <a:spLocks/>
            </p:cNvSpPr>
            <p:nvPr/>
          </p:nvSpPr>
          <p:spPr bwMode="auto">
            <a:xfrm>
              <a:off x="2207" y="1775"/>
              <a:ext cx="238" cy="238"/>
            </a:xfrm>
            <a:custGeom>
              <a:avLst/>
              <a:gdLst>
                <a:gd name="T0" fmla="*/ 1901 w 1901"/>
                <a:gd name="T1" fmla="*/ 1904 h 1904"/>
                <a:gd name="T2" fmla="*/ 0 w 1901"/>
                <a:gd name="T3" fmla="*/ 0 h 1904"/>
                <a:gd name="T4" fmla="*/ 1 w 1901"/>
                <a:gd name="T5" fmla="*/ 0 h 1904"/>
              </a:gdLst>
              <a:ahLst/>
              <a:cxnLst>
                <a:cxn ang="0">
                  <a:pos x="T0" y="T1"/>
                </a:cxn>
                <a:cxn ang="0">
                  <a:pos x="T2" y="T3"/>
                </a:cxn>
                <a:cxn ang="0">
                  <a:pos x="T4" y="T5"/>
                </a:cxn>
              </a:cxnLst>
              <a:rect l="0" t="0" r="r" b="b"/>
              <a:pathLst>
                <a:path w="1901" h="1904">
                  <a:moveTo>
                    <a:pt x="1901" y="19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8" name="Freeform 140"/>
            <p:cNvSpPr>
              <a:spLocks/>
            </p:cNvSpPr>
            <p:nvPr/>
          </p:nvSpPr>
          <p:spPr bwMode="auto">
            <a:xfrm>
              <a:off x="2207" y="1763"/>
              <a:ext cx="199" cy="199"/>
            </a:xfrm>
            <a:custGeom>
              <a:avLst/>
              <a:gdLst>
                <a:gd name="T0" fmla="*/ 1590 w 1590"/>
                <a:gd name="T1" fmla="*/ 1592 h 1592"/>
                <a:gd name="T2" fmla="*/ 0 w 1590"/>
                <a:gd name="T3" fmla="*/ 0 h 1592"/>
                <a:gd name="T4" fmla="*/ 1 w 1590"/>
                <a:gd name="T5" fmla="*/ 0 h 1592"/>
              </a:gdLst>
              <a:ahLst/>
              <a:cxnLst>
                <a:cxn ang="0">
                  <a:pos x="T0" y="T1"/>
                </a:cxn>
                <a:cxn ang="0">
                  <a:pos x="T2" y="T3"/>
                </a:cxn>
                <a:cxn ang="0">
                  <a:pos x="T4" y="T5"/>
                </a:cxn>
              </a:cxnLst>
              <a:rect l="0" t="0" r="r" b="b"/>
              <a:pathLst>
                <a:path w="1590" h="1592">
                  <a:moveTo>
                    <a:pt x="1590" y="159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89" name="Freeform 141"/>
            <p:cNvSpPr>
              <a:spLocks/>
            </p:cNvSpPr>
            <p:nvPr/>
          </p:nvSpPr>
          <p:spPr bwMode="auto">
            <a:xfrm>
              <a:off x="2207" y="1752"/>
              <a:ext cx="188" cy="188"/>
            </a:xfrm>
            <a:custGeom>
              <a:avLst/>
              <a:gdLst>
                <a:gd name="T0" fmla="*/ 1503 w 1503"/>
                <a:gd name="T1" fmla="*/ 1504 h 1504"/>
                <a:gd name="T2" fmla="*/ 0 w 1503"/>
                <a:gd name="T3" fmla="*/ 0 h 1504"/>
                <a:gd name="T4" fmla="*/ 1 w 1503"/>
                <a:gd name="T5" fmla="*/ 0 h 1504"/>
              </a:gdLst>
              <a:ahLst/>
              <a:cxnLst>
                <a:cxn ang="0">
                  <a:pos x="T0" y="T1"/>
                </a:cxn>
                <a:cxn ang="0">
                  <a:pos x="T2" y="T3"/>
                </a:cxn>
                <a:cxn ang="0">
                  <a:pos x="T4" y="T5"/>
                </a:cxn>
              </a:cxnLst>
              <a:rect l="0" t="0" r="r" b="b"/>
              <a:pathLst>
                <a:path w="1503" h="1504">
                  <a:moveTo>
                    <a:pt x="1503" y="15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0" name="Freeform 142"/>
            <p:cNvSpPr>
              <a:spLocks/>
            </p:cNvSpPr>
            <p:nvPr/>
          </p:nvSpPr>
          <p:spPr bwMode="auto">
            <a:xfrm>
              <a:off x="2207" y="1741"/>
              <a:ext cx="187" cy="187"/>
            </a:xfrm>
            <a:custGeom>
              <a:avLst/>
              <a:gdLst>
                <a:gd name="T0" fmla="*/ 1495 w 1495"/>
                <a:gd name="T1" fmla="*/ 1498 h 1498"/>
                <a:gd name="T2" fmla="*/ 0 w 1495"/>
                <a:gd name="T3" fmla="*/ 0 h 1498"/>
                <a:gd name="T4" fmla="*/ 1 w 1495"/>
                <a:gd name="T5" fmla="*/ 0 h 1498"/>
              </a:gdLst>
              <a:ahLst/>
              <a:cxnLst>
                <a:cxn ang="0">
                  <a:pos x="T0" y="T1"/>
                </a:cxn>
                <a:cxn ang="0">
                  <a:pos x="T2" y="T3"/>
                </a:cxn>
                <a:cxn ang="0">
                  <a:pos x="T4" y="T5"/>
                </a:cxn>
              </a:cxnLst>
              <a:rect l="0" t="0" r="r" b="b"/>
              <a:pathLst>
                <a:path w="1495" h="1498">
                  <a:moveTo>
                    <a:pt x="1495" y="14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1" name="Freeform 143"/>
            <p:cNvSpPr>
              <a:spLocks/>
            </p:cNvSpPr>
            <p:nvPr/>
          </p:nvSpPr>
          <p:spPr bwMode="auto">
            <a:xfrm>
              <a:off x="2207" y="1729"/>
              <a:ext cx="189" cy="189"/>
            </a:xfrm>
            <a:custGeom>
              <a:avLst/>
              <a:gdLst>
                <a:gd name="T0" fmla="*/ 1508 w 1508"/>
                <a:gd name="T1" fmla="*/ 1511 h 1511"/>
                <a:gd name="T2" fmla="*/ 0 w 1508"/>
                <a:gd name="T3" fmla="*/ 0 h 1511"/>
                <a:gd name="T4" fmla="*/ 1 w 1508"/>
                <a:gd name="T5" fmla="*/ 0 h 1511"/>
              </a:gdLst>
              <a:ahLst/>
              <a:cxnLst>
                <a:cxn ang="0">
                  <a:pos x="T0" y="T1"/>
                </a:cxn>
                <a:cxn ang="0">
                  <a:pos x="T2" y="T3"/>
                </a:cxn>
                <a:cxn ang="0">
                  <a:pos x="T4" y="T5"/>
                </a:cxn>
              </a:cxnLst>
              <a:rect l="0" t="0" r="r" b="b"/>
              <a:pathLst>
                <a:path w="1508" h="1511">
                  <a:moveTo>
                    <a:pt x="1508" y="15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2" name="Freeform 144"/>
            <p:cNvSpPr>
              <a:spLocks/>
            </p:cNvSpPr>
            <p:nvPr/>
          </p:nvSpPr>
          <p:spPr bwMode="auto">
            <a:xfrm>
              <a:off x="2207" y="1718"/>
              <a:ext cx="192" cy="191"/>
            </a:xfrm>
            <a:custGeom>
              <a:avLst/>
              <a:gdLst>
                <a:gd name="T0" fmla="*/ 1529 w 1529"/>
                <a:gd name="T1" fmla="*/ 1531 h 1531"/>
                <a:gd name="T2" fmla="*/ 0 w 1529"/>
                <a:gd name="T3" fmla="*/ 0 h 1531"/>
                <a:gd name="T4" fmla="*/ 1 w 1529"/>
                <a:gd name="T5" fmla="*/ 0 h 1531"/>
              </a:gdLst>
              <a:ahLst/>
              <a:cxnLst>
                <a:cxn ang="0">
                  <a:pos x="T0" y="T1"/>
                </a:cxn>
                <a:cxn ang="0">
                  <a:pos x="T2" y="T3"/>
                </a:cxn>
                <a:cxn ang="0">
                  <a:pos x="T4" y="T5"/>
                </a:cxn>
              </a:cxnLst>
              <a:rect l="0" t="0" r="r" b="b"/>
              <a:pathLst>
                <a:path w="1529" h="1531">
                  <a:moveTo>
                    <a:pt x="1529" y="15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3" name="Freeform 145"/>
            <p:cNvSpPr>
              <a:spLocks/>
            </p:cNvSpPr>
            <p:nvPr/>
          </p:nvSpPr>
          <p:spPr bwMode="auto">
            <a:xfrm>
              <a:off x="2207" y="1706"/>
              <a:ext cx="195" cy="195"/>
            </a:xfrm>
            <a:custGeom>
              <a:avLst/>
              <a:gdLst>
                <a:gd name="T0" fmla="*/ 1554 w 1554"/>
                <a:gd name="T1" fmla="*/ 1556 h 1556"/>
                <a:gd name="T2" fmla="*/ 0 w 1554"/>
                <a:gd name="T3" fmla="*/ 0 h 1556"/>
                <a:gd name="T4" fmla="*/ 1 w 1554"/>
                <a:gd name="T5" fmla="*/ 0 h 1556"/>
              </a:gdLst>
              <a:ahLst/>
              <a:cxnLst>
                <a:cxn ang="0">
                  <a:pos x="T0" y="T1"/>
                </a:cxn>
                <a:cxn ang="0">
                  <a:pos x="T2" y="T3"/>
                </a:cxn>
                <a:cxn ang="0">
                  <a:pos x="T4" y="T5"/>
                </a:cxn>
              </a:cxnLst>
              <a:rect l="0" t="0" r="r" b="b"/>
              <a:pathLst>
                <a:path w="1554" h="1556">
                  <a:moveTo>
                    <a:pt x="1554" y="155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4" name="Freeform 146"/>
            <p:cNvSpPr>
              <a:spLocks/>
            </p:cNvSpPr>
            <p:nvPr/>
          </p:nvSpPr>
          <p:spPr bwMode="auto">
            <a:xfrm>
              <a:off x="2207" y="1695"/>
              <a:ext cx="198" cy="198"/>
            </a:xfrm>
            <a:custGeom>
              <a:avLst/>
              <a:gdLst>
                <a:gd name="T0" fmla="*/ 1583 w 1583"/>
                <a:gd name="T1" fmla="*/ 1585 h 1585"/>
                <a:gd name="T2" fmla="*/ 0 w 1583"/>
                <a:gd name="T3" fmla="*/ 0 h 1585"/>
                <a:gd name="T4" fmla="*/ 1 w 1583"/>
                <a:gd name="T5" fmla="*/ 0 h 1585"/>
              </a:gdLst>
              <a:ahLst/>
              <a:cxnLst>
                <a:cxn ang="0">
                  <a:pos x="T0" y="T1"/>
                </a:cxn>
                <a:cxn ang="0">
                  <a:pos x="T2" y="T3"/>
                </a:cxn>
                <a:cxn ang="0">
                  <a:pos x="T4" y="T5"/>
                </a:cxn>
              </a:cxnLst>
              <a:rect l="0" t="0" r="r" b="b"/>
              <a:pathLst>
                <a:path w="1583" h="1585">
                  <a:moveTo>
                    <a:pt x="1583" y="15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5" name="Freeform 147"/>
            <p:cNvSpPr>
              <a:spLocks/>
            </p:cNvSpPr>
            <p:nvPr/>
          </p:nvSpPr>
          <p:spPr bwMode="auto">
            <a:xfrm>
              <a:off x="2207" y="1684"/>
              <a:ext cx="202" cy="202"/>
            </a:xfrm>
            <a:custGeom>
              <a:avLst/>
              <a:gdLst>
                <a:gd name="T0" fmla="*/ 1613 w 1613"/>
                <a:gd name="T1" fmla="*/ 1616 h 1616"/>
                <a:gd name="T2" fmla="*/ 0 w 1613"/>
                <a:gd name="T3" fmla="*/ 0 h 1616"/>
                <a:gd name="T4" fmla="*/ 1 w 1613"/>
                <a:gd name="T5" fmla="*/ 0 h 1616"/>
              </a:gdLst>
              <a:ahLst/>
              <a:cxnLst>
                <a:cxn ang="0">
                  <a:pos x="T0" y="T1"/>
                </a:cxn>
                <a:cxn ang="0">
                  <a:pos x="T2" y="T3"/>
                </a:cxn>
                <a:cxn ang="0">
                  <a:pos x="T4" y="T5"/>
                </a:cxn>
              </a:cxnLst>
              <a:rect l="0" t="0" r="r" b="b"/>
              <a:pathLst>
                <a:path w="1613" h="1616">
                  <a:moveTo>
                    <a:pt x="1613" y="161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6" name="Freeform 148"/>
            <p:cNvSpPr>
              <a:spLocks/>
            </p:cNvSpPr>
            <p:nvPr/>
          </p:nvSpPr>
          <p:spPr bwMode="auto">
            <a:xfrm>
              <a:off x="2207" y="1672"/>
              <a:ext cx="206" cy="206"/>
            </a:xfrm>
            <a:custGeom>
              <a:avLst/>
              <a:gdLst>
                <a:gd name="T0" fmla="*/ 1645 w 1645"/>
                <a:gd name="T1" fmla="*/ 1646 h 1646"/>
                <a:gd name="T2" fmla="*/ 0 w 1645"/>
                <a:gd name="T3" fmla="*/ 0 h 1646"/>
                <a:gd name="T4" fmla="*/ 1 w 1645"/>
                <a:gd name="T5" fmla="*/ 0 h 1646"/>
              </a:gdLst>
              <a:ahLst/>
              <a:cxnLst>
                <a:cxn ang="0">
                  <a:pos x="T0" y="T1"/>
                </a:cxn>
                <a:cxn ang="0">
                  <a:pos x="T2" y="T3"/>
                </a:cxn>
                <a:cxn ang="0">
                  <a:pos x="T4" y="T5"/>
                </a:cxn>
              </a:cxnLst>
              <a:rect l="0" t="0" r="r" b="b"/>
              <a:pathLst>
                <a:path w="1645" h="1646">
                  <a:moveTo>
                    <a:pt x="1645" y="16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7" name="Freeform 149"/>
            <p:cNvSpPr>
              <a:spLocks/>
            </p:cNvSpPr>
            <p:nvPr/>
          </p:nvSpPr>
          <p:spPr bwMode="auto">
            <a:xfrm>
              <a:off x="2207" y="1661"/>
              <a:ext cx="210" cy="210"/>
            </a:xfrm>
            <a:custGeom>
              <a:avLst/>
              <a:gdLst>
                <a:gd name="T0" fmla="*/ 1675 w 1675"/>
                <a:gd name="T1" fmla="*/ 1678 h 1678"/>
                <a:gd name="T2" fmla="*/ 0 w 1675"/>
                <a:gd name="T3" fmla="*/ 0 h 1678"/>
                <a:gd name="T4" fmla="*/ 1 w 1675"/>
                <a:gd name="T5" fmla="*/ 0 h 1678"/>
              </a:gdLst>
              <a:ahLst/>
              <a:cxnLst>
                <a:cxn ang="0">
                  <a:pos x="T0" y="T1"/>
                </a:cxn>
                <a:cxn ang="0">
                  <a:pos x="T2" y="T3"/>
                </a:cxn>
                <a:cxn ang="0">
                  <a:pos x="T4" y="T5"/>
                </a:cxn>
              </a:cxnLst>
              <a:rect l="0" t="0" r="r" b="b"/>
              <a:pathLst>
                <a:path w="1675" h="1678">
                  <a:moveTo>
                    <a:pt x="1675" y="16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8" name="Freeform 150"/>
            <p:cNvSpPr>
              <a:spLocks/>
            </p:cNvSpPr>
            <p:nvPr/>
          </p:nvSpPr>
          <p:spPr bwMode="auto">
            <a:xfrm>
              <a:off x="2207" y="1649"/>
              <a:ext cx="214" cy="214"/>
            </a:xfrm>
            <a:custGeom>
              <a:avLst/>
              <a:gdLst>
                <a:gd name="T0" fmla="*/ 1706 w 1706"/>
                <a:gd name="T1" fmla="*/ 1708 h 1708"/>
                <a:gd name="T2" fmla="*/ 0 w 1706"/>
                <a:gd name="T3" fmla="*/ 0 h 1708"/>
                <a:gd name="T4" fmla="*/ 1 w 1706"/>
                <a:gd name="T5" fmla="*/ 0 h 1708"/>
              </a:gdLst>
              <a:ahLst/>
              <a:cxnLst>
                <a:cxn ang="0">
                  <a:pos x="T0" y="T1"/>
                </a:cxn>
                <a:cxn ang="0">
                  <a:pos x="T2" y="T3"/>
                </a:cxn>
                <a:cxn ang="0">
                  <a:pos x="T4" y="T5"/>
                </a:cxn>
              </a:cxnLst>
              <a:rect l="0" t="0" r="r" b="b"/>
              <a:pathLst>
                <a:path w="1706" h="1708">
                  <a:moveTo>
                    <a:pt x="1706" y="17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799" name="Freeform 151"/>
            <p:cNvSpPr>
              <a:spLocks/>
            </p:cNvSpPr>
            <p:nvPr/>
          </p:nvSpPr>
          <p:spPr bwMode="auto">
            <a:xfrm>
              <a:off x="2207" y="1638"/>
              <a:ext cx="217" cy="217"/>
            </a:xfrm>
            <a:custGeom>
              <a:avLst/>
              <a:gdLst>
                <a:gd name="T0" fmla="*/ 1735 w 1735"/>
                <a:gd name="T1" fmla="*/ 1737 h 1737"/>
                <a:gd name="T2" fmla="*/ 0 w 1735"/>
                <a:gd name="T3" fmla="*/ 0 h 1737"/>
                <a:gd name="T4" fmla="*/ 1 w 1735"/>
                <a:gd name="T5" fmla="*/ 0 h 1737"/>
              </a:gdLst>
              <a:ahLst/>
              <a:cxnLst>
                <a:cxn ang="0">
                  <a:pos x="T0" y="T1"/>
                </a:cxn>
                <a:cxn ang="0">
                  <a:pos x="T2" y="T3"/>
                </a:cxn>
                <a:cxn ang="0">
                  <a:pos x="T4" y="T5"/>
                </a:cxn>
              </a:cxnLst>
              <a:rect l="0" t="0" r="r" b="b"/>
              <a:pathLst>
                <a:path w="1735" h="1737">
                  <a:moveTo>
                    <a:pt x="1735" y="17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0" name="Freeform 152"/>
            <p:cNvSpPr>
              <a:spLocks/>
            </p:cNvSpPr>
            <p:nvPr/>
          </p:nvSpPr>
          <p:spPr bwMode="auto">
            <a:xfrm>
              <a:off x="2207" y="1627"/>
              <a:ext cx="221" cy="220"/>
            </a:xfrm>
            <a:custGeom>
              <a:avLst/>
              <a:gdLst>
                <a:gd name="T0" fmla="*/ 1761 w 1761"/>
                <a:gd name="T1" fmla="*/ 1764 h 1764"/>
                <a:gd name="T2" fmla="*/ 0 w 1761"/>
                <a:gd name="T3" fmla="*/ 0 h 1764"/>
                <a:gd name="T4" fmla="*/ 1 w 1761"/>
                <a:gd name="T5" fmla="*/ 0 h 1764"/>
              </a:gdLst>
              <a:ahLst/>
              <a:cxnLst>
                <a:cxn ang="0">
                  <a:pos x="T0" y="T1"/>
                </a:cxn>
                <a:cxn ang="0">
                  <a:pos x="T2" y="T3"/>
                </a:cxn>
                <a:cxn ang="0">
                  <a:pos x="T4" y="T5"/>
                </a:cxn>
              </a:cxnLst>
              <a:rect l="0" t="0" r="r" b="b"/>
              <a:pathLst>
                <a:path w="1761" h="1764">
                  <a:moveTo>
                    <a:pt x="1761" y="176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1" name="Freeform 153"/>
            <p:cNvSpPr>
              <a:spLocks/>
            </p:cNvSpPr>
            <p:nvPr/>
          </p:nvSpPr>
          <p:spPr bwMode="auto">
            <a:xfrm>
              <a:off x="2207" y="1615"/>
              <a:ext cx="223" cy="223"/>
            </a:xfrm>
            <a:custGeom>
              <a:avLst/>
              <a:gdLst>
                <a:gd name="T0" fmla="*/ 1783 w 1783"/>
                <a:gd name="T1" fmla="*/ 1786 h 1786"/>
                <a:gd name="T2" fmla="*/ 0 w 1783"/>
                <a:gd name="T3" fmla="*/ 0 h 1786"/>
                <a:gd name="T4" fmla="*/ 1 w 1783"/>
                <a:gd name="T5" fmla="*/ 0 h 1786"/>
              </a:gdLst>
              <a:ahLst/>
              <a:cxnLst>
                <a:cxn ang="0">
                  <a:pos x="T0" y="T1"/>
                </a:cxn>
                <a:cxn ang="0">
                  <a:pos x="T2" y="T3"/>
                </a:cxn>
                <a:cxn ang="0">
                  <a:pos x="T4" y="T5"/>
                </a:cxn>
              </a:cxnLst>
              <a:rect l="0" t="0" r="r" b="b"/>
              <a:pathLst>
                <a:path w="1783" h="1786">
                  <a:moveTo>
                    <a:pt x="1783" y="17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2" name="Freeform 154"/>
            <p:cNvSpPr>
              <a:spLocks/>
            </p:cNvSpPr>
            <p:nvPr/>
          </p:nvSpPr>
          <p:spPr bwMode="auto">
            <a:xfrm>
              <a:off x="2207" y="1604"/>
              <a:ext cx="225" cy="225"/>
            </a:xfrm>
            <a:custGeom>
              <a:avLst/>
              <a:gdLst>
                <a:gd name="T0" fmla="*/ 1800 w 1800"/>
                <a:gd name="T1" fmla="*/ 1801 h 1801"/>
                <a:gd name="T2" fmla="*/ 0 w 1800"/>
                <a:gd name="T3" fmla="*/ 0 h 1801"/>
                <a:gd name="T4" fmla="*/ 1 w 1800"/>
                <a:gd name="T5" fmla="*/ 0 h 1801"/>
              </a:gdLst>
              <a:ahLst/>
              <a:cxnLst>
                <a:cxn ang="0">
                  <a:pos x="T0" y="T1"/>
                </a:cxn>
                <a:cxn ang="0">
                  <a:pos x="T2" y="T3"/>
                </a:cxn>
                <a:cxn ang="0">
                  <a:pos x="T4" y="T5"/>
                </a:cxn>
              </a:cxnLst>
              <a:rect l="0" t="0" r="r" b="b"/>
              <a:pathLst>
                <a:path w="1800" h="1801">
                  <a:moveTo>
                    <a:pt x="1800" y="18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3" name="Freeform 155"/>
            <p:cNvSpPr>
              <a:spLocks/>
            </p:cNvSpPr>
            <p:nvPr/>
          </p:nvSpPr>
          <p:spPr bwMode="auto">
            <a:xfrm>
              <a:off x="2207" y="1592"/>
              <a:ext cx="226" cy="226"/>
            </a:xfrm>
            <a:custGeom>
              <a:avLst/>
              <a:gdLst>
                <a:gd name="T0" fmla="*/ 1802 w 1802"/>
                <a:gd name="T1" fmla="*/ 1804 h 1804"/>
                <a:gd name="T2" fmla="*/ 0 w 1802"/>
                <a:gd name="T3" fmla="*/ 0 h 1804"/>
                <a:gd name="T4" fmla="*/ 1 w 1802"/>
                <a:gd name="T5" fmla="*/ 0 h 1804"/>
              </a:gdLst>
              <a:ahLst/>
              <a:cxnLst>
                <a:cxn ang="0">
                  <a:pos x="T0" y="T1"/>
                </a:cxn>
                <a:cxn ang="0">
                  <a:pos x="T2" y="T3"/>
                </a:cxn>
                <a:cxn ang="0">
                  <a:pos x="T4" y="T5"/>
                </a:cxn>
              </a:cxnLst>
              <a:rect l="0" t="0" r="r" b="b"/>
              <a:pathLst>
                <a:path w="1802" h="1804">
                  <a:moveTo>
                    <a:pt x="1802" y="18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4" name="Freeform 156"/>
            <p:cNvSpPr>
              <a:spLocks/>
            </p:cNvSpPr>
            <p:nvPr/>
          </p:nvSpPr>
          <p:spPr bwMode="auto">
            <a:xfrm>
              <a:off x="2207" y="1581"/>
              <a:ext cx="222" cy="222"/>
            </a:xfrm>
            <a:custGeom>
              <a:avLst/>
              <a:gdLst>
                <a:gd name="T0" fmla="*/ 1776 w 1776"/>
                <a:gd name="T1" fmla="*/ 1778 h 1778"/>
                <a:gd name="T2" fmla="*/ 0 w 1776"/>
                <a:gd name="T3" fmla="*/ 0 h 1778"/>
                <a:gd name="T4" fmla="*/ 1 w 1776"/>
                <a:gd name="T5" fmla="*/ 0 h 1778"/>
              </a:gdLst>
              <a:ahLst/>
              <a:cxnLst>
                <a:cxn ang="0">
                  <a:pos x="T0" y="T1"/>
                </a:cxn>
                <a:cxn ang="0">
                  <a:pos x="T2" y="T3"/>
                </a:cxn>
                <a:cxn ang="0">
                  <a:pos x="T4" y="T5"/>
                </a:cxn>
              </a:cxnLst>
              <a:rect l="0" t="0" r="r" b="b"/>
              <a:pathLst>
                <a:path w="1776" h="1778">
                  <a:moveTo>
                    <a:pt x="1776" y="17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5" name="Freeform 157"/>
            <p:cNvSpPr>
              <a:spLocks/>
            </p:cNvSpPr>
            <p:nvPr/>
          </p:nvSpPr>
          <p:spPr bwMode="auto">
            <a:xfrm>
              <a:off x="2207" y="1570"/>
              <a:ext cx="208" cy="208"/>
            </a:xfrm>
            <a:custGeom>
              <a:avLst/>
              <a:gdLst>
                <a:gd name="T0" fmla="*/ 1663 w 1663"/>
                <a:gd name="T1" fmla="*/ 1666 h 1666"/>
                <a:gd name="T2" fmla="*/ 0 w 1663"/>
                <a:gd name="T3" fmla="*/ 0 h 1666"/>
                <a:gd name="T4" fmla="*/ 1 w 1663"/>
                <a:gd name="T5" fmla="*/ 0 h 1666"/>
              </a:gdLst>
              <a:ahLst/>
              <a:cxnLst>
                <a:cxn ang="0">
                  <a:pos x="T0" y="T1"/>
                </a:cxn>
                <a:cxn ang="0">
                  <a:pos x="T2" y="T3"/>
                </a:cxn>
                <a:cxn ang="0">
                  <a:pos x="T4" y="T5"/>
                </a:cxn>
              </a:cxnLst>
              <a:rect l="0" t="0" r="r" b="b"/>
              <a:pathLst>
                <a:path w="1663" h="1666">
                  <a:moveTo>
                    <a:pt x="1663" y="166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6" name="Freeform 158"/>
            <p:cNvSpPr>
              <a:spLocks/>
            </p:cNvSpPr>
            <p:nvPr/>
          </p:nvSpPr>
          <p:spPr bwMode="auto">
            <a:xfrm>
              <a:off x="2207" y="1558"/>
              <a:ext cx="180" cy="180"/>
            </a:xfrm>
            <a:custGeom>
              <a:avLst/>
              <a:gdLst>
                <a:gd name="T0" fmla="*/ 1434 w 1434"/>
                <a:gd name="T1" fmla="*/ 1437 h 1437"/>
                <a:gd name="T2" fmla="*/ 0 w 1434"/>
                <a:gd name="T3" fmla="*/ 0 h 1437"/>
                <a:gd name="T4" fmla="*/ 1 w 1434"/>
                <a:gd name="T5" fmla="*/ 0 h 1437"/>
              </a:gdLst>
              <a:ahLst/>
              <a:cxnLst>
                <a:cxn ang="0">
                  <a:pos x="T0" y="T1"/>
                </a:cxn>
                <a:cxn ang="0">
                  <a:pos x="T2" y="T3"/>
                </a:cxn>
                <a:cxn ang="0">
                  <a:pos x="T4" y="T5"/>
                </a:cxn>
              </a:cxnLst>
              <a:rect l="0" t="0" r="r" b="b"/>
              <a:pathLst>
                <a:path w="1434" h="1437">
                  <a:moveTo>
                    <a:pt x="1434" y="14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7" name="Freeform 159"/>
            <p:cNvSpPr>
              <a:spLocks/>
            </p:cNvSpPr>
            <p:nvPr/>
          </p:nvSpPr>
          <p:spPr bwMode="auto">
            <a:xfrm>
              <a:off x="2207" y="1547"/>
              <a:ext cx="171" cy="170"/>
            </a:xfrm>
            <a:custGeom>
              <a:avLst/>
              <a:gdLst>
                <a:gd name="T0" fmla="*/ 1361 w 1361"/>
                <a:gd name="T1" fmla="*/ 1363 h 1363"/>
                <a:gd name="T2" fmla="*/ 0 w 1361"/>
                <a:gd name="T3" fmla="*/ 0 h 1363"/>
                <a:gd name="T4" fmla="*/ 1 w 1361"/>
                <a:gd name="T5" fmla="*/ 0 h 1363"/>
              </a:gdLst>
              <a:ahLst/>
              <a:cxnLst>
                <a:cxn ang="0">
                  <a:pos x="T0" y="T1"/>
                </a:cxn>
                <a:cxn ang="0">
                  <a:pos x="T2" y="T3"/>
                </a:cxn>
                <a:cxn ang="0">
                  <a:pos x="T4" y="T5"/>
                </a:cxn>
              </a:cxnLst>
              <a:rect l="0" t="0" r="r" b="b"/>
              <a:pathLst>
                <a:path w="1361" h="1363">
                  <a:moveTo>
                    <a:pt x="1361" y="13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8" name="Freeform 160"/>
            <p:cNvSpPr>
              <a:spLocks/>
            </p:cNvSpPr>
            <p:nvPr/>
          </p:nvSpPr>
          <p:spPr bwMode="auto">
            <a:xfrm>
              <a:off x="2211" y="1539"/>
              <a:ext cx="165" cy="166"/>
            </a:xfrm>
            <a:custGeom>
              <a:avLst/>
              <a:gdLst>
                <a:gd name="T0" fmla="*/ 1326 w 1326"/>
                <a:gd name="T1" fmla="*/ 1327 h 1327"/>
                <a:gd name="T2" fmla="*/ 0 w 1326"/>
                <a:gd name="T3" fmla="*/ 0 h 1327"/>
                <a:gd name="T4" fmla="*/ 1 w 1326"/>
                <a:gd name="T5" fmla="*/ 0 h 1327"/>
              </a:gdLst>
              <a:ahLst/>
              <a:cxnLst>
                <a:cxn ang="0">
                  <a:pos x="T0" y="T1"/>
                </a:cxn>
                <a:cxn ang="0">
                  <a:pos x="T2" y="T3"/>
                </a:cxn>
                <a:cxn ang="0">
                  <a:pos x="T4" y="T5"/>
                </a:cxn>
              </a:cxnLst>
              <a:rect l="0" t="0" r="r" b="b"/>
              <a:pathLst>
                <a:path w="1326" h="1327">
                  <a:moveTo>
                    <a:pt x="1326" y="13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09" name="Freeform 161"/>
            <p:cNvSpPr>
              <a:spLocks/>
            </p:cNvSpPr>
            <p:nvPr/>
          </p:nvSpPr>
          <p:spPr bwMode="auto">
            <a:xfrm>
              <a:off x="2222" y="1539"/>
              <a:ext cx="156" cy="156"/>
            </a:xfrm>
            <a:custGeom>
              <a:avLst/>
              <a:gdLst>
                <a:gd name="T0" fmla="*/ 1249 w 1249"/>
                <a:gd name="T1" fmla="*/ 1251 h 1251"/>
                <a:gd name="T2" fmla="*/ 0 w 1249"/>
                <a:gd name="T3" fmla="*/ 0 h 1251"/>
                <a:gd name="T4" fmla="*/ 1 w 1249"/>
                <a:gd name="T5" fmla="*/ 0 h 1251"/>
              </a:gdLst>
              <a:ahLst/>
              <a:cxnLst>
                <a:cxn ang="0">
                  <a:pos x="T0" y="T1"/>
                </a:cxn>
                <a:cxn ang="0">
                  <a:pos x="T2" y="T3"/>
                </a:cxn>
                <a:cxn ang="0">
                  <a:pos x="T4" y="T5"/>
                </a:cxn>
              </a:cxnLst>
              <a:rect l="0" t="0" r="r" b="b"/>
              <a:pathLst>
                <a:path w="1249" h="1251">
                  <a:moveTo>
                    <a:pt x="1249" y="12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0" name="Freeform 162"/>
            <p:cNvSpPr>
              <a:spLocks/>
            </p:cNvSpPr>
            <p:nvPr/>
          </p:nvSpPr>
          <p:spPr bwMode="auto">
            <a:xfrm>
              <a:off x="2233" y="1539"/>
              <a:ext cx="148" cy="148"/>
            </a:xfrm>
            <a:custGeom>
              <a:avLst/>
              <a:gdLst>
                <a:gd name="T0" fmla="*/ 1184 w 1184"/>
                <a:gd name="T1" fmla="*/ 1184 h 1184"/>
                <a:gd name="T2" fmla="*/ 0 w 1184"/>
                <a:gd name="T3" fmla="*/ 0 h 1184"/>
                <a:gd name="T4" fmla="*/ 1 w 1184"/>
                <a:gd name="T5" fmla="*/ 0 h 1184"/>
              </a:gdLst>
              <a:ahLst/>
              <a:cxnLst>
                <a:cxn ang="0">
                  <a:pos x="T0" y="T1"/>
                </a:cxn>
                <a:cxn ang="0">
                  <a:pos x="T2" y="T3"/>
                </a:cxn>
                <a:cxn ang="0">
                  <a:pos x="T4" y="T5"/>
                </a:cxn>
              </a:cxnLst>
              <a:rect l="0" t="0" r="r" b="b"/>
              <a:pathLst>
                <a:path w="1184" h="1184">
                  <a:moveTo>
                    <a:pt x="1184" y="11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1" name="Freeform 163"/>
            <p:cNvSpPr>
              <a:spLocks/>
            </p:cNvSpPr>
            <p:nvPr/>
          </p:nvSpPr>
          <p:spPr bwMode="auto">
            <a:xfrm>
              <a:off x="2245" y="1539"/>
              <a:ext cx="140" cy="140"/>
            </a:xfrm>
            <a:custGeom>
              <a:avLst/>
              <a:gdLst>
                <a:gd name="T0" fmla="*/ 1123 w 1123"/>
                <a:gd name="T1" fmla="*/ 1124 h 1124"/>
                <a:gd name="T2" fmla="*/ 0 w 1123"/>
                <a:gd name="T3" fmla="*/ 0 h 1124"/>
                <a:gd name="T4" fmla="*/ 1 w 1123"/>
                <a:gd name="T5" fmla="*/ 0 h 1124"/>
              </a:gdLst>
              <a:ahLst/>
              <a:cxnLst>
                <a:cxn ang="0">
                  <a:pos x="T0" y="T1"/>
                </a:cxn>
                <a:cxn ang="0">
                  <a:pos x="T2" y="T3"/>
                </a:cxn>
                <a:cxn ang="0">
                  <a:pos x="T4" y="T5"/>
                </a:cxn>
              </a:cxnLst>
              <a:rect l="0" t="0" r="r" b="b"/>
              <a:pathLst>
                <a:path w="1123" h="1124">
                  <a:moveTo>
                    <a:pt x="1123" y="11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2" name="Freeform 164"/>
            <p:cNvSpPr>
              <a:spLocks/>
            </p:cNvSpPr>
            <p:nvPr/>
          </p:nvSpPr>
          <p:spPr bwMode="auto">
            <a:xfrm>
              <a:off x="2256" y="1539"/>
              <a:ext cx="133" cy="133"/>
            </a:xfrm>
            <a:custGeom>
              <a:avLst/>
              <a:gdLst>
                <a:gd name="T0" fmla="*/ 1066 w 1066"/>
                <a:gd name="T1" fmla="*/ 1067 h 1067"/>
                <a:gd name="T2" fmla="*/ 0 w 1066"/>
                <a:gd name="T3" fmla="*/ 0 h 1067"/>
                <a:gd name="T4" fmla="*/ 1 w 1066"/>
                <a:gd name="T5" fmla="*/ 0 h 1067"/>
              </a:gdLst>
              <a:ahLst/>
              <a:cxnLst>
                <a:cxn ang="0">
                  <a:pos x="T0" y="T1"/>
                </a:cxn>
                <a:cxn ang="0">
                  <a:pos x="T2" y="T3"/>
                </a:cxn>
                <a:cxn ang="0">
                  <a:pos x="T4" y="T5"/>
                </a:cxn>
              </a:cxnLst>
              <a:rect l="0" t="0" r="r" b="b"/>
              <a:pathLst>
                <a:path w="1066" h="1067">
                  <a:moveTo>
                    <a:pt x="1066" y="106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3" name="Freeform 165"/>
            <p:cNvSpPr>
              <a:spLocks/>
            </p:cNvSpPr>
            <p:nvPr/>
          </p:nvSpPr>
          <p:spPr bwMode="auto">
            <a:xfrm>
              <a:off x="2268" y="1539"/>
              <a:ext cx="126" cy="126"/>
            </a:xfrm>
            <a:custGeom>
              <a:avLst/>
              <a:gdLst>
                <a:gd name="T0" fmla="*/ 1010 w 1010"/>
                <a:gd name="T1" fmla="*/ 1011 h 1011"/>
                <a:gd name="T2" fmla="*/ 0 w 1010"/>
                <a:gd name="T3" fmla="*/ 0 h 1011"/>
                <a:gd name="T4" fmla="*/ 1 w 1010"/>
                <a:gd name="T5" fmla="*/ 0 h 1011"/>
              </a:gdLst>
              <a:ahLst/>
              <a:cxnLst>
                <a:cxn ang="0">
                  <a:pos x="T0" y="T1"/>
                </a:cxn>
                <a:cxn ang="0">
                  <a:pos x="T2" y="T3"/>
                </a:cxn>
                <a:cxn ang="0">
                  <a:pos x="T4" y="T5"/>
                </a:cxn>
              </a:cxnLst>
              <a:rect l="0" t="0" r="r" b="b"/>
              <a:pathLst>
                <a:path w="1010" h="1011">
                  <a:moveTo>
                    <a:pt x="1010" y="10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4" name="Freeform 166"/>
            <p:cNvSpPr>
              <a:spLocks/>
            </p:cNvSpPr>
            <p:nvPr/>
          </p:nvSpPr>
          <p:spPr bwMode="auto">
            <a:xfrm>
              <a:off x="2279" y="1539"/>
              <a:ext cx="119" cy="119"/>
            </a:xfrm>
            <a:custGeom>
              <a:avLst/>
              <a:gdLst>
                <a:gd name="T0" fmla="*/ 955 w 955"/>
                <a:gd name="T1" fmla="*/ 955 h 955"/>
                <a:gd name="T2" fmla="*/ 0 w 955"/>
                <a:gd name="T3" fmla="*/ 0 h 955"/>
                <a:gd name="T4" fmla="*/ 1 w 955"/>
                <a:gd name="T5" fmla="*/ 0 h 955"/>
              </a:gdLst>
              <a:ahLst/>
              <a:cxnLst>
                <a:cxn ang="0">
                  <a:pos x="T0" y="T1"/>
                </a:cxn>
                <a:cxn ang="0">
                  <a:pos x="T2" y="T3"/>
                </a:cxn>
                <a:cxn ang="0">
                  <a:pos x="T4" y="T5"/>
                </a:cxn>
              </a:cxnLst>
              <a:rect l="0" t="0" r="r" b="b"/>
              <a:pathLst>
                <a:path w="955" h="955">
                  <a:moveTo>
                    <a:pt x="955" y="9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5" name="Freeform 167"/>
            <p:cNvSpPr>
              <a:spLocks/>
            </p:cNvSpPr>
            <p:nvPr/>
          </p:nvSpPr>
          <p:spPr bwMode="auto">
            <a:xfrm>
              <a:off x="2290" y="1539"/>
              <a:ext cx="113" cy="112"/>
            </a:xfrm>
            <a:custGeom>
              <a:avLst/>
              <a:gdLst>
                <a:gd name="T0" fmla="*/ 899 w 899"/>
                <a:gd name="T1" fmla="*/ 900 h 900"/>
                <a:gd name="T2" fmla="*/ 0 w 899"/>
                <a:gd name="T3" fmla="*/ 0 h 900"/>
                <a:gd name="T4" fmla="*/ 1 w 899"/>
                <a:gd name="T5" fmla="*/ 0 h 900"/>
              </a:gdLst>
              <a:ahLst/>
              <a:cxnLst>
                <a:cxn ang="0">
                  <a:pos x="T0" y="T1"/>
                </a:cxn>
                <a:cxn ang="0">
                  <a:pos x="T2" y="T3"/>
                </a:cxn>
                <a:cxn ang="0">
                  <a:pos x="T4" y="T5"/>
                </a:cxn>
              </a:cxnLst>
              <a:rect l="0" t="0" r="r" b="b"/>
              <a:pathLst>
                <a:path w="899" h="900">
                  <a:moveTo>
                    <a:pt x="899" y="9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6" name="Freeform 168"/>
            <p:cNvSpPr>
              <a:spLocks/>
            </p:cNvSpPr>
            <p:nvPr/>
          </p:nvSpPr>
          <p:spPr bwMode="auto">
            <a:xfrm>
              <a:off x="2302" y="1539"/>
              <a:ext cx="105" cy="105"/>
            </a:xfrm>
            <a:custGeom>
              <a:avLst/>
              <a:gdLst>
                <a:gd name="T0" fmla="*/ 842 w 842"/>
                <a:gd name="T1" fmla="*/ 842 h 842"/>
                <a:gd name="T2" fmla="*/ 0 w 842"/>
                <a:gd name="T3" fmla="*/ 0 h 842"/>
                <a:gd name="T4" fmla="*/ 2 w 842"/>
                <a:gd name="T5" fmla="*/ 0 h 842"/>
              </a:gdLst>
              <a:ahLst/>
              <a:cxnLst>
                <a:cxn ang="0">
                  <a:pos x="T0" y="T1"/>
                </a:cxn>
                <a:cxn ang="0">
                  <a:pos x="T2" y="T3"/>
                </a:cxn>
                <a:cxn ang="0">
                  <a:pos x="T4" y="T5"/>
                </a:cxn>
              </a:cxnLst>
              <a:rect l="0" t="0" r="r" b="b"/>
              <a:pathLst>
                <a:path w="842" h="842">
                  <a:moveTo>
                    <a:pt x="842" y="842"/>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7" name="Freeform 169"/>
            <p:cNvSpPr>
              <a:spLocks/>
            </p:cNvSpPr>
            <p:nvPr/>
          </p:nvSpPr>
          <p:spPr bwMode="auto">
            <a:xfrm>
              <a:off x="2313" y="1539"/>
              <a:ext cx="98" cy="97"/>
            </a:xfrm>
            <a:custGeom>
              <a:avLst/>
              <a:gdLst>
                <a:gd name="T0" fmla="*/ 779 w 779"/>
                <a:gd name="T1" fmla="*/ 780 h 780"/>
                <a:gd name="T2" fmla="*/ 0 w 779"/>
                <a:gd name="T3" fmla="*/ 0 h 780"/>
                <a:gd name="T4" fmla="*/ 1 w 779"/>
                <a:gd name="T5" fmla="*/ 0 h 780"/>
              </a:gdLst>
              <a:ahLst/>
              <a:cxnLst>
                <a:cxn ang="0">
                  <a:pos x="T0" y="T1"/>
                </a:cxn>
                <a:cxn ang="0">
                  <a:pos x="T2" y="T3"/>
                </a:cxn>
                <a:cxn ang="0">
                  <a:pos x="T4" y="T5"/>
                </a:cxn>
              </a:cxnLst>
              <a:rect l="0" t="0" r="r" b="b"/>
              <a:pathLst>
                <a:path w="779" h="780">
                  <a:moveTo>
                    <a:pt x="779" y="7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8" name="Freeform 170"/>
            <p:cNvSpPr>
              <a:spLocks/>
            </p:cNvSpPr>
            <p:nvPr/>
          </p:nvSpPr>
          <p:spPr bwMode="auto">
            <a:xfrm>
              <a:off x="2324" y="1539"/>
              <a:ext cx="90" cy="89"/>
            </a:xfrm>
            <a:custGeom>
              <a:avLst/>
              <a:gdLst>
                <a:gd name="T0" fmla="*/ 712 w 712"/>
                <a:gd name="T1" fmla="*/ 713 h 713"/>
                <a:gd name="T2" fmla="*/ 0 w 712"/>
                <a:gd name="T3" fmla="*/ 0 h 713"/>
                <a:gd name="T4" fmla="*/ 1 w 712"/>
                <a:gd name="T5" fmla="*/ 0 h 713"/>
              </a:gdLst>
              <a:ahLst/>
              <a:cxnLst>
                <a:cxn ang="0">
                  <a:pos x="T0" y="T1"/>
                </a:cxn>
                <a:cxn ang="0">
                  <a:pos x="T2" y="T3"/>
                </a:cxn>
                <a:cxn ang="0">
                  <a:pos x="T4" y="T5"/>
                </a:cxn>
              </a:cxnLst>
              <a:rect l="0" t="0" r="r" b="b"/>
              <a:pathLst>
                <a:path w="712" h="713">
                  <a:moveTo>
                    <a:pt x="712" y="7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19" name="Freeform 171"/>
            <p:cNvSpPr>
              <a:spLocks/>
            </p:cNvSpPr>
            <p:nvPr/>
          </p:nvSpPr>
          <p:spPr bwMode="auto">
            <a:xfrm>
              <a:off x="2336" y="1539"/>
              <a:ext cx="79" cy="79"/>
            </a:xfrm>
            <a:custGeom>
              <a:avLst/>
              <a:gdLst>
                <a:gd name="T0" fmla="*/ 635 w 635"/>
                <a:gd name="T1" fmla="*/ 636 h 636"/>
                <a:gd name="T2" fmla="*/ 0 w 635"/>
                <a:gd name="T3" fmla="*/ 0 h 636"/>
                <a:gd name="T4" fmla="*/ 1 w 635"/>
                <a:gd name="T5" fmla="*/ 0 h 636"/>
              </a:gdLst>
              <a:ahLst/>
              <a:cxnLst>
                <a:cxn ang="0">
                  <a:pos x="T0" y="T1"/>
                </a:cxn>
                <a:cxn ang="0">
                  <a:pos x="T2" y="T3"/>
                </a:cxn>
                <a:cxn ang="0">
                  <a:pos x="T4" y="T5"/>
                </a:cxn>
              </a:cxnLst>
              <a:rect l="0" t="0" r="r" b="b"/>
              <a:pathLst>
                <a:path w="635" h="636">
                  <a:moveTo>
                    <a:pt x="635" y="63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0" name="Freeform 172"/>
            <p:cNvSpPr>
              <a:spLocks/>
            </p:cNvSpPr>
            <p:nvPr/>
          </p:nvSpPr>
          <p:spPr bwMode="auto">
            <a:xfrm>
              <a:off x="2347" y="1539"/>
              <a:ext cx="68" cy="67"/>
            </a:xfrm>
            <a:custGeom>
              <a:avLst/>
              <a:gdLst>
                <a:gd name="T0" fmla="*/ 541 w 541"/>
                <a:gd name="T1" fmla="*/ 542 h 542"/>
                <a:gd name="T2" fmla="*/ 0 w 541"/>
                <a:gd name="T3" fmla="*/ 0 h 542"/>
                <a:gd name="T4" fmla="*/ 1 w 541"/>
                <a:gd name="T5" fmla="*/ 0 h 542"/>
              </a:gdLst>
              <a:ahLst/>
              <a:cxnLst>
                <a:cxn ang="0">
                  <a:pos x="T0" y="T1"/>
                </a:cxn>
                <a:cxn ang="0">
                  <a:pos x="T2" y="T3"/>
                </a:cxn>
                <a:cxn ang="0">
                  <a:pos x="T4" y="T5"/>
                </a:cxn>
              </a:cxnLst>
              <a:rect l="0" t="0" r="r" b="b"/>
              <a:pathLst>
                <a:path w="541" h="542">
                  <a:moveTo>
                    <a:pt x="541" y="5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1" name="Freeform 173"/>
            <p:cNvSpPr>
              <a:spLocks/>
            </p:cNvSpPr>
            <p:nvPr/>
          </p:nvSpPr>
          <p:spPr bwMode="auto">
            <a:xfrm>
              <a:off x="2359" y="1539"/>
              <a:ext cx="52" cy="53"/>
            </a:xfrm>
            <a:custGeom>
              <a:avLst/>
              <a:gdLst>
                <a:gd name="T0" fmla="*/ 423 w 423"/>
                <a:gd name="T1" fmla="*/ 423 h 423"/>
                <a:gd name="T2" fmla="*/ 0 w 423"/>
                <a:gd name="T3" fmla="*/ 0 h 423"/>
                <a:gd name="T4" fmla="*/ 2 w 423"/>
                <a:gd name="T5" fmla="*/ 0 h 423"/>
              </a:gdLst>
              <a:ahLst/>
              <a:cxnLst>
                <a:cxn ang="0">
                  <a:pos x="T0" y="T1"/>
                </a:cxn>
                <a:cxn ang="0">
                  <a:pos x="T2" y="T3"/>
                </a:cxn>
                <a:cxn ang="0">
                  <a:pos x="T4" y="T5"/>
                </a:cxn>
              </a:cxnLst>
              <a:rect l="0" t="0" r="r" b="b"/>
              <a:pathLst>
                <a:path w="423" h="423">
                  <a:moveTo>
                    <a:pt x="423" y="423"/>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2" name="Freeform 174"/>
            <p:cNvSpPr>
              <a:spLocks/>
            </p:cNvSpPr>
            <p:nvPr/>
          </p:nvSpPr>
          <p:spPr bwMode="auto">
            <a:xfrm>
              <a:off x="2370" y="1539"/>
              <a:ext cx="32" cy="32"/>
            </a:xfrm>
            <a:custGeom>
              <a:avLst/>
              <a:gdLst>
                <a:gd name="T0" fmla="*/ 260 w 260"/>
                <a:gd name="T1" fmla="*/ 259 h 259"/>
                <a:gd name="T2" fmla="*/ 0 w 260"/>
                <a:gd name="T3" fmla="*/ 0 h 259"/>
                <a:gd name="T4" fmla="*/ 1 w 260"/>
                <a:gd name="T5" fmla="*/ 0 h 259"/>
              </a:gdLst>
              <a:ahLst/>
              <a:cxnLst>
                <a:cxn ang="0">
                  <a:pos x="T0" y="T1"/>
                </a:cxn>
                <a:cxn ang="0">
                  <a:pos x="T2" y="T3"/>
                </a:cxn>
                <a:cxn ang="0">
                  <a:pos x="T4" y="T5"/>
                </a:cxn>
              </a:cxnLst>
              <a:rect l="0" t="0" r="r" b="b"/>
              <a:pathLst>
                <a:path w="260" h="259">
                  <a:moveTo>
                    <a:pt x="260" y="25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3" name="Freeform 175"/>
            <p:cNvSpPr>
              <a:spLocks/>
            </p:cNvSpPr>
            <p:nvPr/>
          </p:nvSpPr>
          <p:spPr bwMode="auto">
            <a:xfrm>
              <a:off x="2381" y="1539"/>
              <a:ext cx="4" cy="3"/>
            </a:xfrm>
            <a:custGeom>
              <a:avLst/>
              <a:gdLst>
                <a:gd name="T0" fmla="*/ 29 w 29"/>
                <a:gd name="T1" fmla="*/ 28 h 28"/>
                <a:gd name="T2" fmla="*/ 0 w 29"/>
                <a:gd name="T3" fmla="*/ 0 h 28"/>
                <a:gd name="T4" fmla="*/ 1 w 29"/>
                <a:gd name="T5" fmla="*/ 0 h 28"/>
              </a:gdLst>
              <a:ahLst/>
              <a:cxnLst>
                <a:cxn ang="0">
                  <a:pos x="T0" y="T1"/>
                </a:cxn>
                <a:cxn ang="0">
                  <a:pos x="T2" y="T3"/>
                </a:cxn>
                <a:cxn ang="0">
                  <a:pos x="T4" y="T5"/>
                </a:cxn>
              </a:cxnLst>
              <a:rect l="0" t="0" r="r" b="b"/>
              <a:pathLst>
                <a:path w="29" h="28">
                  <a:moveTo>
                    <a:pt x="29" y="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4" name="Freeform 176"/>
            <p:cNvSpPr>
              <a:spLocks/>
            </p:cNvSpPr>
            <p:nvPr/>
          </p:nvSpPr>
          <p:spPr bwMode="auto">
            <a:xfrm>
              <a:off x="1426" y="2075"/>
              <a:ext cx="22" cy="22"/>
            </a:xfrm>
            <a:custGeom>
              <a:avLst/>
              <a:gdLst>
                <a:gd name="T0" fmla="*/ 173 w 173"/>
                <a:gd name="T1" fmla="*/ 174 h 174"/>
                <a:gd name="T2" fmla="*/ 0 w 173"/>
                <a:gd name="T3" fmla="*/ 0 h 174"/>
                <a:gd name="T4" fmla="*/ 1 w 173"/>
                <a:gd name="T5" fmla="*/ 0 h 174"/>
              </a:gdLst>
              <a:ahLst/>
              <a:cxnLst>
                <a:cxn ang="0">
                  <a:pos x="T0" y="T1"/>
                </a:cxn>
                <a:cxn ang="0">
                  <a:pos x="T2" y="T3"/>
                </a:cxn>
                <a:cxn ang="0">
                  <a:pos x="T4" y="T5"/>
                </a:cxn>
              </a:cxnLst>
              <a:rect l="0" t="0" r="r" b="b"/>
              <a:pathLst>
                <a:path w="173" h="174">
                  <a:moveTo>
                    <a:pt x="173" y="17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5" name="Freeform 177"/>
            <p:cNvSpPr>
              <a:spLocks/>
            </p:cNvSpPr>
            <p:nvPr/>
          </p:nvSpPr>
          <p:spPr bwMode="auto">
            <a:xfrm>
              <a:off x="1428" y="2066"/>
              <a:ext cx="37" cy="36"/>
            </a:xfrm>
            <a:custGeom>
              <a:avLst/>
              <a:gdLst>
                <a:gd name="T0" fmla="*/ 296 w 296"/>
                <a:gd name="T1" fmla="*/ 296 h 296"/>
                <a:gd name="T2" fmla="*/ 0 w 296"/>
                <a:gd name="T3" fmla="*/ 0 h 296"/>
                <a:gd name="T4" fmla="*/ 1 w 296"/>
                <a:gd name="T5" fmla="*/ 0 h 296"/>
              </a:gdLst>
              <a:ahLst/>
              <a:cxnLst>
                <a:cxn ang="0">
                  <a:pos x="T0" y="T1"/>
                </a:cxn>
                <a:cxn ang="0">
                  <a:pos x="T2" y="T3"/>
                </a:cxn>
                <a:cxn ang="0">
                  <a:pos x="T4" y="T5"/>
                </a:cxn>
              </a:cxnLst>
              <a:rect l="0" t="0" r="r" b="b"/>
              <a:pathLst>
                <a:path w="296" h="296">
                  <a:moveTo>
                    <a:pt x="296" y="2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6" name="Freeform 178"/>
            <p:cNvSpPr>
              <a:spLocks/>
            </p:cNvSpPr>
            <p:nvPr/>
          </p:nvSpPr>
          <p:spPr bwMode="auto">
            <a:xfrm>
              <a:off x="1432" y="2059"/>
              <a:ext cx="48" cy="47"/>
            </a:xfrm>
            <a:custGeom>
              <a:avLst/>
              <a:gdLst>
                <a:gd name="T0" fmla="*/ 377 w 377"/>
                <a:gd name="T1" fmla="*/ 378 h 378"/>
                <a:gd name="T2" fmla="*/ 0 w 377"/>
                <a:gd name="T3" fmla="*/ 0 h 378"/>
                <a:gd name="T4" fmla="*/ 1 w 377"/>
                <a:gd name="T5" fmla="*/ 0 h 378"/>
              </a:gdLst>
              <a:ahLst/>
              <a:cxnLst>
                <a:cxn ang="0">
                  <a:pos x="T0" y="T1"/>
                </a:cxn>
                <a:cxn ang="0">
                  <a:pos x="T2" y="T3"/>
                </a:cxn>
                <a:cxn ang="0">
                  <a:pos x="T4" y="T5"/>
                </a:cxn>
              </a:cxnLst>
              <a:rect l="0" t="0" r="r" b="b"/>
              <a:pathLst>
                <a:path w="377" h="378">
                  <a:moveTo>
                    <a:pt x="377" y="3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7" name="Freeform 179"/>
            <p:cNvSpPr>
              <a:spLocks/>
            </p:cNvSpPr>
            <p:nvPr/>
          </p:nvSpPr>
          <p:spPr bwMode="auto">
            <a:xfrm>
              <a:off x="1438" y="2052"/>
              <a:ext cx="55" cy="56"/>
            </a:xfrm>
            <a:custGeom>
              <a:avLst/>
              <a:gdLst>
                <a:gd name="T0" fmla="*/ 443 w 443"/>
                <a:gd name="T1" fmla="*/ 443 h 443"/>
                <a:gd name="T2" fmla="*/ 0 w 443"/>
                <a:gd name="T3" fmla="*/ 0 h 443"/>
                <a:gd name="T4" fmla="*/ 1 w 443"/>
                <a:gd name="T5" fmla="*/ 0 h 443"/>
              </a:gdLst>
              <a:ahLst/>
              <a:cxnLst>
                <a:cxn ang="0">
                  <a:pos x="T0" y="T1"/>
                </a:cxn>
                <a:cxn ang="0">
                  <a:pos x="T2" y="T3"/>
                </a:cxn>
                <a:cxn ang="0">
                  <a:pos x="T4" y="T5"/>
                </a:cxn>
              </a:cxnLst>
              <a:rect l="0" t="0" r="r" b="b"/>
              <a:pathLst>
                <a:path w="443" h="443">
                  <a:moveTo>
                    <a:pt x="443" y="44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8" name="Freeform 180"/>
            <p:cNvSpPr>
              <a:spLocks/>
            </p:cNvSpPr>
            <p:nvPr/>
          </p:nvSpPr>
          <p:spPr bwMode="auto">
            <a:xfrm>
              <a:off x="1443" y="2047"/>
              <a:ext cx="63" cy="62"/>
            </a:xfrm>
            <a:custGeom>
              <a:avLst/>
              <a:gdLst>
                <a:gd name="T0" fmla="*/ 500 w 500"/>
                <a:gd name="T1" fmla="*/ 501 h 501"/>
                <a:gd name="T2" fmla="*/ 0 w 500"/>
                <a:gd name="T3" fmla="*/ 0 h 501"/>
                <a:gd name="T4" fmla="*/ 1 w 500"/>
                <a:gd name="T5" fmla="*/ 0 h 501"/>
              </a:gdLst>
              <a:ahLst/>
              <a:cxnLst>
                <a:cxn ang="0">
                  <a:pos x="T0" y="T1"/>
                </a:cxn>
                <a:cxn ang="0">
                  <a:pos x="T2" y="T3"/>
                </a:cxn>
                <a:cxn ang="0">
                  <a:pos x="T4" y="T5"/>
                </a:cxn>
              </a:cxnLst>
              <a:rect l="0" t="0" r="r" b="b"/>
              <a:pathLst>
                <a:path w="500" h="501">
                  <a:moveTo>
                    <a:pt x="500" y="5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29" name="Freeform 181"/>
            <p:cNvSpPr>
              <a:spLocks/>
            </p:cNvSpPr>
            <p:nvPr/>
          </p:nvSpPr>
          <p:spPr bwMode="auto">
            <a:xfrm>
              <a:off x="1449" y="2041"/>
              <a:ext cx="69" cy="69"/>
            </a:xfrm>
            <a:custGeom>
              <a:avLst/>
              <a:gdLst>
                <a:gd name="T0" fmla="*/ 553 w 553"/>
                <a:gd name="T1" fmla="*/ 554 h 554"/>
                <a:gd name="T2" fmla="*/ 0 w 553"/>
                <a:gd name="T3" fmla="*/ 0 h 554"/>
                <a:gd name="T4" fmla="*/ 1 w 553"/>
                <a:gd name="T5" fmla="*/ 0 h 554"/>
              </a:gdLst>
              <a:ahLst/>
              <a:cxnLst>
                <a:cxn ang="0">
                  <a:pos x="T0" y="T1"/>
                </a:cxn>
                <a:cxn ang="0">
                  <a:pos x="T2" y="T3"/>
                </a:cxn>
                <a:cxn ang="0">
                  <a:pos x="T4" y="T5"/>
                </a:cxn>
              </a:cxnLst>
              <a:rect l="0" t="0" r="r" b="b"/>
              <a:pathLst>
                <a:path w="553" h="554">
                  <a:moveTo>
                    <a:pt x="553" y="5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0" name="Freeform 182"/>
            <p:cNvSpPr>
              <a:spLocks/>
            </p:cNvSpPr>
            <p:nvPr/>
          </p:nvSpPr>
          <p:spPr bwMode="auto">
            <a:xfrm>
              <a:off x="1454" y="2035"/>
              <a:ext cx="75" cy="75"/>
            </a:xfrm>
            <a:custGeom>
              <a:avLst/>
              <a:gdLst>
                <a:gd name="T0" fmla="*/ 604 w 604"/>
                <a:gd name="T1" fmla="*/ 605 h 605"/>
                <a:gd name="T2" fmla="*/ 0 w 604"/>
                <a:gd name="T3" fmla="*/ 0 h 605"/>
                <a:gd name="T4" fmla="*/ 1 w 604"/>
                <a:gd name="T5" fmla="*/ 0 h 605"/>
              </a:gdLst>
              <a:ahLst/>
              <a:cxnLst>
                <a:cxn ang="0">
                  <a:pos x="T0" y="T1"/>
                </a:cxn>
                <a:cxn ang="0">
                  <a:pos x="T2" y="T3"/>
                </a:cxn>
                <a:cxn ang="0">
                  <a:pos x="T4" y="T5"/>
                </a:cxn>
              </a:cxnLst>
              <a:rect l="0" t="0" r="r" b="b"/>
              <a:pathLst>
                <a:path w="604" h="605">
                  <a:moveTo>
                    <a:pt x="604" y="6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1" name="Freeform 183"/>
            <p:cNvSpPr>
              <a:spLocks/>
            </p:cNvSpPr>
            <p:nvPr/>
          </p:nvSpPr>
          <p:spPr bwMode="auto">
            <a:xfrm>
              <a:off x="1459" y="2028"/>
              <a:ext cx="82" cy="82"/>
            </a:xfrm>
            <a:custGeom>
              <a:avLst/>
              <a:gdLst>
                <a:gd name="T0" fmla="*/ 655 w 655"/>
                <a:gd name="T1" fmla="*/ 656 h 656"/>
                <a:gd name="T2" fmla="*/ 0 w 655"/>
                <a:gd name="T3" fmla="*/ 0 h 656"/>
                <a:gd name="T4" fmla="*/ 2 w 655"/>
                <a:gd name="T5" fmla="*/ 0 h 656"/>
              </a:gdLst>
              <a:ahLst/>
              <a:cxnLst>
                <a:cxn ang="0">
                  <a:pos x="T0" y="T1"/>
                </a:cxn>
                <a:cxn ang="0">
                  <a:pos x="T2" y="T3"/>
                </a:cxn>
                <a:cxn ang="0">
                  <a:pos x="T4" y="T5"/>
                </a:cxn>
              </a:cxnLst>
              <a:rect l="0" t="0" r="r" b="b"/>
              <a:pathLst>
                <a:path w="655" h="656">
                  <a:moveTo>
                    <a:pt x="655" y="65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2" name="Freeform 184"/>
            <p:cNvSpPr>
              <a:spLocks/>
            </p:cNvSpPr>
            <p:nvPr/>
          </p:nvSpPr>
          <p:spPr bwMode="auto">
            <a:xfrm>
              <a:off x="1462" y="2020"/>
              <a:ext cx="89" cy="89"/>
            </a:xfrm>
            <a:custGeom>
              <a:avLst/>
              <a:gdLst>
                <a:gd name="T0" fmla="*/ 712 w 712"/>
                <a:gd name="T1" fmla="*/ 713 h 713"/>
                <a:gd name="T2" fmla="*/ 0 w 712"/>
                <a:gd name="T3" fmla="*/ 0 h 713"/>
                <a:gd name="T4" fmla="*/ 1 w 712"/>
                <a:gd name="T5" fmla="*/ 0 h 713"/>
              </a:gdLst>
              <a:ahLst/>
              <a:cxnLst>
                <a:cxn ang="0">
                  <a:pos x="T0" y="T1"/>
                </a:cxn>
                <a:cxn ang="0">
                  <a:pos x="T2" y="T3"/>
                </a:cxn>
                <a:cxn ang="0">
                  <a:pos x="T4" y="T5"/>
                </a:cxn>
              </a:cxnLst>
              <a:rect l="0" t="0" r="r" b="b"/>
              <a:pathLst>
                <a:path w="712" h="713">
                  <a:moveTo>
                    <a:pt x="712" y="7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3" name="Freeform 185"/>
            <p:cNvSpPr>
              <a:spLocks/>
            </p:cNvSpPr>
            <p:nvPr/>
          </p:nvSpPr>
          <p:spPr bwMode="auto">
            <a:xfrm>
              <a:off x="1462" y="2008"/>
              <a:ext cx="100" cy="100"/>
            </a:xfrm>
            <a:custGeom>
              <a:avLst/>
              <a:gdLst>
                <a:gd name="T0" fmla="*/ 802 w 802"/>
                <a:gd name="T1" fmla="*/ 803 h 803"/>
                <a:gd name="T2" fmla="*/ 0 w 802"/>
                <a:gd name="T3" fmla="*/ 0 h 803"/>
                <a:gd name="T4" fmla="*/ 2 w 802"/>
                <a:gd name="T5" fmla="*/ 0 h 803"/>
              </a:gdLst>
              <a:ahLst/>
              <a:cxnLst>
                <a:cxn ang="0">
                  <a:pos x="T0" y="T1"/>
                </a:cxn>
                <a:cxn ang="0">
                  <a:pos x="T2" y="T3"/>
                </a:cxn>
                <a:cxn ang="0">
                  <a:pos x="T4" y="T5"/>
                </a:cxn>
              </a:cxnLst>
              <a:rect l="0" t="0" r="r" b="b"/>
              <a:pathLst>
                <a:path w="802" h="803">
                  <a:moveTo>
                    <a:pt x="802" y="803"/>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4" name="Freeform 186"/>
            <p:cNvSpPr>
              <a:spLocks/>
            </p:cNvSpPr>
            <p:nvPr/>
          </p:nvSpPr>
          <p:spPr bwMode="auto">
            <a:xfrm>
              <a:off x="1417" y="1952"/>
              <a:ext cx="155" cy="155"/>
            </a:xfrm>
            <a:custGeom>
              <a:avLst/>
              <a:gdLst>
                <a:gd name="T0" fmla="*/ 1240 w 1240"/>
                <a:gd name="T1" fmla="*/ 1242 h 1242"/>
                <a:gd name="T2" fmla="*/ 0 w 1240"/>
                <a:gd name="T3" fmla="*/ 0 h 1242"/>
                <a:gd name="T4" fmla="*/ 1 w 1240"/>
                <a:gd name="T5" fmla="*/ 0 h 1242"/>
              </a:gdLst>
              <a:ahLst/>
              <a:cxnLst>
                <a:cxn ang="0">
                  <a:pos x="T0" y="T1"/>
                </a:cxn>
                <a:cxn ang="0">
                  <a:pos x="T2" y="T3"/>
                </a:cxn>
                <a:cxn ang="0">
                  <a:pos x="T4" y="T5"/>
                </a:cxn>
              </a:cxnLst>
              <a:rect l="0" t="0" r="r" b="b"/>
              <a:pathLst>
                <a:path w="1240" h="1242">
                  <a:moveTo>
                    <a:pt x="1240" y="12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5" name="Freeform 187"/>
            <p:cNvSpPr>
              <a:spLocks/>
            </p:cNvSpPr>
            <p:nvPr/>
          </p:nvSpPr>
          <p:spPr bwMode="auto">
            <a:xfrm>
              <a:off x="1415" y="1939"/>
              <a:ext cx="167" cy="166"/>
            </a:xfrm>
            <a:custGeom>
              <a:avLst/>
              <a:gdLst>
                <a:gd name="T0" fmla="*/ 1333 w 1333"/>
                <a:gd name="T1" fmla="*/ 1335 h 1335"/>
                <a:gd name="T2" fmla="*/ 0 w 1333"/>
                <a:gd name="T3" fmla="*/ 0 h 1335"/>
                <a:gd name="T4" fmla="*/ 1 w 1333"/>
                <a:gd name="T5" fmla="*/ 0 h 1335"/>
              </a:gdLst>
              <a:ahLst/>
              <a:cxnLst>
                <a:cxn ang="0">
                  <a:pos x="T0" y="T1"/>
                </a:cxn>
                <a:cxn ang="0">
                  <a:pos x="T2" y="T3"/>
                </a:cxn>
                <a:cxn ang="0">
                  <a:pos x="T4" y="T5"/>
                </a:cxn>
              </a:cxnLst>
              <a:rect l="0" t="0" r="r" b="b"/>
              <a:pathLst>
                <a:path w="1333" h="1335">
                  <a:moveTo>
                    <a:pt x="1333" y="13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6" name="Freeform 188"/>
            <p:cNvSpPr>
              <a:spLocks/>
            </p:cNvSpPr>
            <p:nvPr/>
          </p:nvSpPr>
          <p:spPr bwMode="auto">
            <a:xfrm>
              <a:off x="1416" y="1928"/>
              <a:ext cx="175" cy="175"/>
            </a:xfrm>
            <a:custGeom>
              <a:avLst/>
              <a:gdLst>
                <a:gd name="T0" fmla="*/ 1398 w 1398"/>
                <a:gd name="T1" fmla="*/ 1398 h 1398"/>
                <a:gd name="T2" fmla="*/ 0 w 1398"/>
                <a:gd name="T3" fmla="*/ 0 h 1398"/>
                <a:gd name="T4" fmla="*/ 1 w 1398"/>
                <a:gd name="T5" fmla="*/ 0 h 1398"/>
              </a:gdLst>
              <a:ahLst/>
              <a:cxnLst>
                <a:cxn ang="0">
                  <a:pos x="T0" y="T1"/>
                </a:cxn>
                <a:cxn ang="0">
                  <a:pos x="T2" y="T3"/>
                </a:cxn>
                <a:cxn ang="0">
                  <a:pos x="T4" y="T5"/>
                </a:cxn>
              </a:cxnLst>
              <a:rect l="0" t="0" r="r" b="b"/>
              <a:pathLst>
                <a:path w="1398" h="1398">
                  <a:moveTo>
                    <a:pt x="1398" y="13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7" name="Freeform 189"/>
            <p:cNvSpPr>
              <a:spLocks/>
            </p:cNvSpPr>
            <p:nvPr/>
          </p:nvSpPr>
          <p:spPr bwMode="auto">
            <a:xfrm>
              <a:off x="1419" y="1919"/>
              <a:ext cx="181" cy="182"/>
            </a:xfrm>
            <a:custGeom>
              <a:avLst/>
              <a:gdLst>
                <a:gd name="T0" fmla="*/ 1450 w 1450"/>
                <a:gd name="T1" fmla="*/ 1451 h 1451"/>
                <a:gd name="T2" fmla="*/ 0 w 1450"/>
                <a:gd name="T3" fmla="*/ 0 h 1451"/>
                <a:gd name="T4" fmla="*/ 1 w 1450"/>
                <a:gd name="T5" fmla="*/ 0 h 1451"/>
              </a:gdLst>
              <a:ahLst/>
              <a:cxnLst>
                <a:cxn ang="0">
                  <a:pos x="T0" y="T1"/>
                </a:cxn>
                <a:cxn ang="0">
                  <a:pos x="T2" y="T3"/>
                </a:cxn>
                <a:cxn ang="0">
                  <a:pos x="T4" y="T5"/>
                </a:cxn>
              </a:cxnLst>
              <a:rect l="0" t="0" r="r" b="b"/>
              <a:pathLst>
                <a:path w="1450" h="1451">
                  <a:moveTo>
                    <a:pt x="1450" y="14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8" name="Freeform 190"/>
            <p:cNvSpPr>
              <a:spLocks/>
            </p:cNvSpPr>
            <p:nvPr/>
          </p:nvSpPr>
          <p:spPr bwMode="auto">
            <a:xfrm>
              <a:off x="1421" y="1911"/>
              <a:ext cx="187" cy="187"/>
            </a:xfrm>
            <a:custGeom>
              <a:avLst/>
              <a:gdLst>
                <a:gd name="T0" fmla="*/ 1494 w 1494"/>
                <a:gd name="T1" fmla="*/ 1497 h 1497"/>
                <a:gd name="T2" fmla="*/ 0 w 1494"/>
                <a:gd name="T3" fmla="*/ 0 h 1497"/>
                <a:gd name="T4" fmla="*/ 1 w 1494"/>
                <a:gd name="T5" fmla="*/ 0 h 1497"/>
              </a:gdLst>
              <a:ahLst/>
              <a:cxnLst>
                <a:cxn ang="0">
                  <a:pos x="T0" y="T1"/>
                </a:cxn>
                <a:cxn ang="0">
                  <a:pos x="T2" y="T3"/>
                </a:cxn>
                <a:cxn ang="0">
                  <a:pos x="T4" y="T5"/>
                </a:cxn>
              </a:cxnLst>
              <a:rect l="0" t="0" r="r" b="b"/>
              <a:pathLst>
                <a:path w="1494" h="1497">
                  <a:moveTo>
                    <a:pt x="1494" y="14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39" name="Freeform 191"/>
            <p:cNvSpPr>
              <a:spLocks/>
            </p:cNvSpPr>
            <p:nvPr/>
          </p:nvSpPr>
          <p:spPr bwMode="auto">
            <a:xfrm>
              <a:off x="1425" y="1903"/>
              <a:ext cx="192" cy="192"/>
            </a:xfrm>
            <a:custGeom>
              <a:avLst/>
              <a:gdLst>
                <a:gd name="T0" fmla="*/ 1535 w 1535"/>
                <a:gd name="T1" fmla="*/ 1536 h 1536"/>
                <a:gd name="T2" fmla="*/ 0 w 1535"/>
                <a:gd name="T3" fmla="*/ 0 h 1536"/>
                <a:gd name="T4" fmla="*/ 1 w 1535"/>
                <a:gd name="T5" fmla="*/ 0 h 1536"/>
              </a:gdLst>
              <a:ahLst/>
              <a:cxnLst>
                <a:cxn ang="0">
                  <a:pos x="T0" y="T1"/>
                </a:cxn>
                <a:cxn ang="0">
                  <a:pos x="T2" y="T3"/>
                </a:cxn>
                <a:cxn ang="0">
                  <a:pos x="T4" y="T5"/>
                </a:cxn>
              </a:cxnLst>
              <a:rect l="0" t="0" r="r" b="b"/>
              <a:pathLst>
                <a:path w="1535" h="1536">
                  <a:moveTo>
                    <a:pt x="1535" y="153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0" name="Freeform 192"/>
            <p:cNvSpPr>
              <a:spLocks/>
            </p:cNvSpPr>
            <p:nvPr/>
          </p:nvSpPr>
          <p:spPr bwMode="auto">
            <a:xfrm>
              <a:off x="1428" y="1895"/>
              <a:ext cx="197" cy="196"/>
            </a:xfrm>
            <a:custGeom>
              <a:avLst/>
              <a:gdLst>
                <a:gd name="T0" fmla="*/ 1572 w 1572"/>
                <a:gd name="T1" fmla="*/ 1573 h 1573"/>
                <a:gd name="T2" fmla="*/ 0 w 1572"/>
                <a:gd name="T3" fmla="*/ 0 h 1573"/>
                <a:gd name="T4" fmla="*/ 1 w 1572"/>
                <a:gd name="T5" fmla="*/ 0 h 1573"/>
              </a:gdLst>
              <a:ahLst/>
              <a:cxnLst>
                <a:cxn ang="0">
                  <a:pos x="T0" y="T1"/>
                </a:cxn>
                <a:cxn ang="0">
                  <a:pos x="T2" y="T3"/>
                </a:cxn>
                <a:cxn ang="0">
                  <a:pos x="T4" y="T5"/>
                </a:cxn>
              </a:cxnLst>
              <a:rect l="0" t="0" r="r" b="b"/>
              <a:pathLst>
                <a:path w="1572" h="1573">
                  <a:moveTo>
                    <a:pt x="1572" y="157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1" name="Freeform 193"/>
            <p:cNvSpPr>
              <a:spLocks/>
            </p:cNvSpPr>
            <p:nvPr/>
          </p:nvSpPr>
          <p:spPr bwMode="auto">
            <a:xfrm>
              <a:off x="1431" y="1887"/>
              <a:ext cx="201" cy="201"/>
            </a:xfrm>
            <a:custGeom>
              <a:avLst/>
              <a:gdLst>
                <a:gd name="T0" fmla="*/ 1608 w 1608"/>
                <a:gd name="T1" fmla="*/ 1609 h 1609"/>
                <a:gd name="T2" fmla="*/ 0 w 1608"/>
                <a:gd name="T3" fmla="*/ 0 h 1609"/>
                <a:gd name="T4" fmla="*/ 1 w 1608"/>
                <a:gd name="T5" fmla="*/ 0 h 1609"/>
              </a:gdLst>
              <a:ahLst/>
              <a:cxnLst>
                <a:cxn ang="0">
                  <a:pos x="T0" y="T1"/>
                </a:cxn>
                <a:cxn ang="0">
                  <a:pos x="T2" y="T3"/>
                </a:cxn>
                <a:cxn ang="0">
                  <a:pos x="T4" y="T5"/>
                </a:cxn>
              </a:cxnLst>
              <a:rect l="0" t="0" r="r" b="b"/>
              <a:pathLst>
                <a:path w="1608" h="1609">
                  <a:moveTo>
                    <a:pt x="1608" y="160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2" name="Freeform 194"/>
            <p:cNvSpPr>
              <a:spLocks/>
            </p:cNvSpPr>
            <p:nvPr/>
          </p:nvSpPr>
          <p:spPr bwMode="auto">
            <a:xfrm>
              <a:off x="1435" y="1879"/>
              <a:ext cx="205" cy="205"/>
            </a:xfrm>
            <a:custGeom>
              <a:avLst/>
              <a:gdLst>
                <a:gd name="T0" fmla="*/ 1644 w 1644"/>
                <a:gd name="T1" fmla="*/ 1647 h 1647"/>
                <a:gd name="T2" fmla="*/ 0 w 1644"/>
                <a:gd name="T3" fmla="*/ 0 h 1647"/>
                <a:gd name="T4" fmla="*/ 2 w 1644"/>
                <a:gd name="T5" fmla="*/ 0 h 1647"/>
              </a:gdLst>
              <a:ahLst/>
              <a:cxnLst>
                <a:cxn ang="0">
                  <a:pos x="T0" y="T1"/>
                </a:cxn>
                <a:cxn ang="0">
                  <a:pos x="T2" y="T3"/>
                </a:cxn>
                <a:cxn ang="0">
                  <a:pos x="T4" y="T5"/>
                </a:cxn>
              </a:cxnLst>
              <a:rect l="0" t="0" r="r" b="b"/>
              <a:pathLst>
                <a:path w="1644" h="1647">
                  <a:moveTo>
                    <a:pt x="1644" y="164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3" name="Freeform 195"/>
            <p:cNvSpPr>
              <a:spLocks/>
            </p:cNvSpPr>
            <p:nvPr/>
          </p:nvSpPr>
          <p:spPr bwMode="auto">
            <a:xfrm>
              <a:off x="1438" y="1870"/>
              <a:ext cx="210" cy="211"/>
            </a:xfrm>
            <a:custGeom>
              <a:avLst/>
              <a:gdLst>
                <a:gd name="T0" fmla="*/ 1684 w 1684"/>
                <a:gd name="T1" fmla="*/ 1685 h 1685"/>
                <a:gd name="T2" fmla="*/ 0 w 1684"/>
                <a:gd name="T3" fmla="*/ 0 h 1685"/>
                <a:gd name="T4" fmla="*/ 2 w 1684"/>
                <a:gd name="T5" fmla="*/ 0 h 1685"/>
              </a:gdLst>
              <a:ahLst/>
              <a:cxnLst>
                <a:cxn ang="0">
                  <a:pos x="T0" y="T1"/>
                </a:cxn>
                <a:cxn ang="0">
                  <a:pos x="T2" y="T3"/>
                </a:cxn>
                <a:cxn ang="0">
                  <a:pos x="T4" y="T5"/>
                </a:cxn>
              </a:cxnLst>
              <a:rect l="0" t="0" r="r" b="b"/>
              <a:pathLst>
                <a:path w="1684" h="1685">
                  <a:moveTo>
                    <a:pt x="1684" y="168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4" name="Freeform 196"/>
            <p:cNvSpPr>
              <a:spLocks/>
            </p:cNvSpPr>
            <p:nvPr/>
          </p:nvSpPr>
          <p:spPr bwMode="auto">
            <a:xfrm>
              <a:off x="1440" y="1861"/>
              <a:ext cx="216" cy="216"/>
            </a:xfrm>
            <a:custGeom>
              <a:avLst/>
              <a:gdLst>
                <a:gd name="T0" fmla="*/ 1727 w 1727"/>
                <a:gd name="T1" fmla="*/ 1729 h 1729"/>
                <a:gd name="T2" fmla="*/ 0 w 1727"/>
                <a:gd name="T3" fmla="*/ 0 h 1729"/>
                <a:gd name="T4" fmla="*/ 1 w 1727"/>
                <a:gd name="T5" fmla="*/ 0 h 1729"/>
              </a:gdLst>
              <a:ahLst/>
              <a:cxnLst>
                <a:cxn ang="0">
                  <a:pos x="T0" y="T1"/>
                </a:cxn>
                <a:cxn ang="0">
                  <a:pos x="T2" y="T3"/>
                </a:cxn>
                <a:cxn ang="0">
                  <a:pos x="T4" y="T5"/>
                </a:cxn>
              </a:cxnLst>
              <a:rect l="0" t="0" r="r" b="b"/>
              <a:pathLst>
                <a:path w="1727" h="1729">
                  <a:moveTo>
                    <a:pt x="1727" y="17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5" name="Freeform 197"/>
            <p:cNvSpPr>
              <a:spLocks/>
            </p:cNvSpPr>
            <p:nvPr/>
          </p:nvSpPr>
          <p:spPr bwMode="auto">
            <a:xfrm>
              <a:off x="1442" y="1851"/>
              <a:ext cx="222" cy="223"/>
            </a:xfrm>
            <a:custGeom>
              <a:avLst/>
              <a:gdLst>
                <a:gd name="T0" fmla="*/ 1782 w 1782"/>
                <a:gd name="T1" fmla="*/ 1784 h 1784"/>
                <a:gd name="T2" fmla="*/ 0 w 1782"/>
                <a:gd name="T3" fmla="*/ 0 h 1784"/>
                <a:gd name="T4" fmla="*/ 1 w 1782"/>
                <a:gd name="T5" fmla="*/ 0 h 1784"/>
              </a:gdLst>
              <a:ahLst/>
              <a:cxnLst>
                <a:cxn ang="0">
                  <a:pos x="T0" y="T1"/>
                </a:cxn>
                <a:cxn ang="0">
                  <a:pos x="T2" y="T3"/>
                </a:cxn>
                <a:cxn ang="0">
                  <a:pos x="T4" y="T5"/>
                </a:cxn>
              </a:cxnLst>
              <a:rect l="0" t="0" r="r" b="b"/>
              <a:pathLst>
                <a:path w="1782" h="1784">
                  <a:moveTo>
                    <a:pt x="1782" y="17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6" name="Freeform 198"/>
            <p:cNvSpPr>
              <a:spLocks/>
            </p:cNvSpPr>
            <p:nvPr/>
          </p:nvSpPr>
          <p:spPr bwMode="auto">
            <a:xfrm>
              <a:off x="1441" y="1840"/>
              <a:ext cx="232" cy="232"/>
            </a:xfrm>
            <a:custGeom>
              <a:avLst/>
              <a:gdLst>
                <a:gd name="T0" fmla="*/ 1855 w 1855"/>
                <a:gd name="T1" fmla="*/ 1858 h 1858"/>
                <a:gd name="T2" fmla="*/ 0 w 1855"/>
                <a:gd name="T3" fmla="*/ 0 h 1858"/>
                <a:gd name="T4" fmla="*/ 1 w 1855"/>
                <a:gd name="T5" fmla="*/ 0 h 1858"/>
              </a:gdLst>
              <a:ahLst/>
              <a:cxnLst>
                <a:cxn ang="0">
                  <a:pos x="T0" y="T1"/>
                </a:cxn>
                <a:cxn ang="0">
                  <a:pos x="T2" y="T3"/>
                </a:cxn>
                <a:cxn ang="0">
                  <a:pos x="T4" y="T5"/>
                </a:cxn>
              </a:cxnLst>
              <a:rect l="0" t="0" r="r" b="b"/>
              <a:pathLst>
                <a:path w="1855" h="1858">
                  <a:moveTo>
                    <a:pt x="1855" y="18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7" name="Freeform 199"/>
            <p:cNvSpPr>
              <a:spLocks/>
            </p:cNvSpPr>
            <p:nvPr/>
          </p:nvSpPr>
          <p:spPr bwMode="auto">
            <a:xfrm>
              <a:off x="1435" y="1822"/>
              <a:ext cx="248" cy="248"/>
            </a:xfrm>
            <a:custGeom>
              <a:avLst/>
              <a:gdLst>
                <a:gd name="T0" fmla="*/ 1982 w 1982"/>
                <a:gd name="T1" fmla="*/ 1985 h 1985"/>
                <a:gd name="T2" fmla="*/ 0 w 1982"/>
                <a:gd name="T3" fmla="*/ 0 h 1985"/>
                <a:gd name="T4" fmla="*/ 1 w 1982"/>
                <a:gd name="T5" fmla="*/ 0 h 1985"/>
              </a:gdLst>
              <a:ahLst/>
              <a:cxnLst>
                <a:cxn ang="0">
                  <a:pos x="T0" y="T1"/>
                </a:cxn>
                <a:cxn ang="0">
                  <a:pos x="T2" y="T3"/>
                </a:cxn>
                <a:cxn ang="0">
                  <a:pos x="T4" y="T5"/>
                </a:cxn>
              </a:cxnLst>
              <a:rect l="0" t="0" r="r" b="b"/>
              <a:pathLst>
                <a:path w="1982" h="1985">
                  <a:moveTo>
                    <a:pt x="1982" y="19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8" name="Freeform 200"/>
            <p:cNvSpPr>
              <a:spLocks/>
            </p:cNvSpPr>
            <p:nvPr/>
          </p:nvSpPr>
          <p:spPr bwMode="auto">
            <a:xfrm>
              <a:off x="1414" y="1789"/>
              <a:ext cx="280" cy="281"/>
            </a:xfrm>
            <a:custGeom>
              <a:avLst/>
              <a:gdLst>
                <a:gd name="T0" fmla="*/ 2244 w 2244"/>
                <a:gd name="T1" fmla="*/ 2247 h 2247"/>
                <a:gd name="T2" fmla="*/ 0 w 2244"/>
                <a:gd name="T3" fmla="*/ 0 h 2247"/>
                <a:gd name="T4" fmla="*/ 2 w 2244"/>
                <a:gd name="T5" fmla="*/ 0 h 2247"/>
              </a:gdLst>
              <a:ahLst/>
              <a:cxnLst>
                <a:cxn ang="0">
                  <a:pos x="T0" y="T1"/>
                </a:cxn>
                <a:cxn ang="0">
                  <a:pos x="T2" y="T3"/>
                </a:cxn>
                <a:cxn ang="0">
                  <a:pos x="T4" y="T5"/>
                </a:cxn>
              </a:cxnLst>
              <a:rect l="0" t="0" r="r" b="b"/>
              <a:pathLst>
                <a:path w="2244" h="2247">
                  <a:moveTo>
                    <a:pt x="2244" y="224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49" name="Freeform 201"/>
            <p:cNvSpPr>
              <a:spLocks/>
            </p:cNvSpPr>
            <p:nvPr/>
          </p:nvSpPr>
          <p:spPr bwMode="auto">
            <a:xfrm>
              <a:off x="1402" y="1766"/>
              <a:ext cx="305" cy="305"/>
            </a:xfrm>
            <a:custGeom>
              <a:avLst/>
              <a:gdLst>
                <a:gd name="T0" fmla="*/ 2441 w 2441"/>
                <a:gd name="T1" fmla="*/ 2445 h 2445"/>
                <a:gd name="T2" fmla="*/ 0 w 2441"/>
                <a:gd name="T3" fmla="*/ 0 h 2445"/>
                <a:gd name="T4" fmla="*/ 1 w 2441"/>
                <a:gd name="T5" fmla="*/ 0 h 2445"/>
              </a:gdLst>
              <a:ahLst/>
              <a:cxnLst>
                <a:cxn ang="0">
                  <a:pos x="T0" y="T1"/>
                </a:cxn>
                <a:cxn ang="0">
                  <a:pos x="T2" y="T3"/>
                </a:cxn>
                <a:cxn ang="0">
                  <a:pos x="T4" y="T5"/>
                </a:cxn>
              </a:cxnLst>
              <a:rect l="0" t="0" r="r" b="b"/>
              <a:pathLst>
                <a:path w="2441" h="2445">
                  <a:moveTo>
                    <a:pt x="2441" y="24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50" name="Freeform 202"/>
            <p:cNvSpPr>
              <a:spLocks/>
            </p:cNvSpPr>
            <p:nvPr/>
          </p:nvSpPr>
          <p:spPr bwMode="auto">
            <a:xfrm>
              <a:off x="1401" y="1753"/>
              <a:ext cx="320" cy="321"/>
            </a:xfrm>
            <a:custGeom>
              <a:avLst/>
              <a:gdLst>
                <a:gd name="T0" fmla="*/ 2566 w 2566"/>
                <a:gd name="T1" fmla="*/ 2569 h 2569"/>
                <a:gd name="T2" fmla="*/ 0 w 2566"/>
                <a:gd name="T3" fmla="*/ 0 h 2569"/>
                <a:gd name="T4" fmla="*/ 1 w 2566"/>
                <a:gd name="T5" fmla="*/ 0 h 2569"/>
              </a:gdLst>
              <a:ahLst/>
              <a:cxnLst>
                <a:cxn ang="0">
                  <a:pos x="T0" y="T1"/>
                </a:cxn>
                <a:cxn ang="0">
                  <a:pos x="T2" y="T3"/>
                </a:cxn>
                <a:cxn ang="0">
                  <a:pos x="T4" y="T5"/>
                </a:cxn>
              </a:cxnLst>
              <a:rect l="0" t="0" r="r" b="b"/>
              <a:pathLst>
                <a:path w="2566" h="2569">
                  <a:moveTo>
                    <a:pt x="2566" y="256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28052" name="Group 404"/>
            <p:cNvGrpSpPr>
              <a:grpSpLocks/>
            </p:cNvGrpSpPr>
            <p:nvPr/>
          </p:nvGrpSpPr>
          <p:grpSpPr bwMode="auto">
            <a:xfrm>
              <a:off x="1403" y="1539"/>
              <a:ext cx="1048" cy="570"/>
              <a:chOff x="1403" y="1539"/>
              <a:chExt cx="1048" cy="570"/>
            </a:xfrm>
          </p:grpSpPr>
          <p:sp>
            <p:nvSpPr>
              <p:cNvPr id="27852" name="Freeform 204"/>
              <p:cNvSpPr>
                <a:spLocks/>
              </p:cNvSpPr>
              <p:nvPr/>
            </p:nvSpPr>
            <p:spPr bwMode="auto">
              <a:xfrm>
                <a:off x="1403" y="1744"/>
                <a:ext cx="334" cy="335"/>
              </a:xfrm>
              <a:custGeom>
                <a:avLst/>
                <a:gdLst>
                  <a:gd name="T0" fmla="*/ 2674 w 2674"/>
                  <a:gd name="T1" fmla="*/ 2677 h 2677"/>
                  <a:gd name="T2" fmla="*/ 0 w 2674"/>
                  <a:gd name="T3" fmla="*/ 0 h 2677"/>
                  <a:gd name="T4" fmla="*/ 1 w 2674"/>
                  <a:gd name="T5" fmla="*/ 0 h 2677"/>
                </a:gdLst>
                <a:ahLst/>
                <a:cxnLst>
                  <a:cxn ang="0">
                    <a:pos x="T0" y="T1"/>
                  </a:cxn>
                  <a:cxn ang="0">
                    <a:pos x="T2" y="T3"/>
                  </a:cxn>
                  <a:cxn ang="0">
                    <a:pos x="T4" y="T5"/>
                  </a:cxn>
                </a:cxnLst>
                <a:rect l="0" t="0" r="r" b="b"/>
                <a:pathLst>
                  <a:path w="2674" h="2677">
                    <a:moveTo>
                      <a:pt x="2674" y="267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53" name="Freeform 205"/>
              <p:cNvSpPr>
                <a:spLocks/>
              </p:cNvSpPr>
              <p:nvPr/>
            </p:nvSpPr>
            <p:spPr bwMode="auto">
              <a:xfrm>
                <a:off x="1406" y="1736"/>
                <a:ext cx="348" cy="348"/>
              </a:xfrm>
              <a:custGeom>
                <a:avLst/>
                <a:gdLst>
                  <a:gd name="T0" fmla="*/ 2776 w 2776"/>
                  <a:gd name="T1" fmla="*/ 2780 h 2780"/>
                  <a:gd name="T2" fmla="*/ 0 w 2776"/>
                  <a:gd name="T3" fmla="*/ 0 h 2780"/>
                  <a:gd name="T4" fmla="*/ 1 w 2776"/>
                  <a:gd name="T5" fmla="*/ 0 h 2780"/>
                </a:gdLst>
                <a:ahLst/>
                <a:cxnLst>
                  <a:cxn ang="0">
                    <a:pos x="T0" y="T1"/>
                  </a:cxn>
                  <a:cxn ang="0">
                    <a:pos x="T2" y="T3"/>
                  </a:cxn>
                  <a:cxn ang="0">
                    <a:pos x="T4" y="T5"/>
                  </a:cxn>
                </a:cxnLst>
                <a:rect l="0" t="0" r="r" b="b"/>
                <a:pathLst>
                  <a:path w="2776" h="2780">
                    <a:moveTo>
                      <a:pt x="2776" y="27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54" name="Freeform 206"/>
              <p:cNvSpPr>
                <a:spLocks/>
              </p:cNvSpPr>
              <p:nvPr/>
            </p:nvSpPr>
            <p:spPr bwMode="auto">
              <a:xfrm>
                <a:off x="1411" y="1729"/>
                <a:ext cx="359" cy="360"/>
              </a:xfrm>
              <a:custGeom>
                <a:avLst/>
                <a:gdLst>
                  <a:gd name="T0" fmla="*/ 2875 w 2875"/>
                  <a:gd name="T1" fmla="*/ 2878 h 2878"/>
                  <a:gd name="T2" fmla="*/ 0 w 2875"/>
                  <a:gd name="T3" fmla="*/ 0 h 2878"/>
                  <a:gd name="T4" fmla="*/ 2 w 2875"/>
                  <a:gd name="T5" fmla="*/ 0 h 2878"/>
                </a:gdLst>
                <a:ahLst/>
                <a:cxnLst>
                  <a:cxn ang="0">
                    <a:pos x="T0" y="T1"/>
                  </a:cxn>
                  <a:cxn ang="0">
                    <a:pos x="T2" y="T3"/>
                  </a:cxn>
                  <a:cxn ang="0">
                    <a:pos x="T4" y="T5"/>
                  </a:cxn>
                </a:cxnLst>
                <a:rect l="0" t="0" r="r" b="b"/>
                <a:pathLst>
                  <a:path w="2875" h="2878">
                    <a:moveTo>
                      <a:pt x="2875" y="287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55" name="Freeform 207"/>
              <p:cNvSpPr>
                <a:spLocks/>
              </p:cNvSpPr>
              <p:nvPr/>
            </p:nvSpPr>
            <p:spPr bwMode="auto">
              <a:xfrm>
                <a:off x="1415" y="1722"/>
                <a:ext cx="371" cy="371"/>
              </a:xfrm>
              <a:custGeom>
                <a:avLst/>
                <a:gdLst>
                  <a:gd name="T0" fmla="*/ 2964 w 2964"/>
                  <a:gd name="T1" fmla="*/ 2968 h 2968"/>
                  <a:gd name="T2" fmla="*/ 0 w 2964"/>
                  <a:gd name="T3" fmla="*/ 0 h 2968"/>
                  <a:gd name="T4" fmla="*/ 1 w 2964"/>
                  <a:gd name="T5" fmla="*/ 0 h 2968"/>
                </a:gdLst>
                <a:ahLst/>
                <a:cxnLst>
                  <a:cxn ang="0">
                    <a:pos x="T0" y="T1"/>
                  </a:cxn>
                  <a:cxn ang="0">
                    <a:pos x="T2" y="T3"/>
                  </a:cxn>
                  <a:cxn ang="0">
                    <a:pos x="T4" y="T5"/>
                  </a:cxn>
                </a:cxnLst>
                <a:rect l="0" t="0" r="r" b="b"/>
                <a:pathLst>
                  <a:path w="2964" h="2968">
                    <a:moveTo>
                      <a:pt x="2964" y="29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56" name="Freeform 208"/>
              <p:cNvSpPr>
                <a:spLocks/>
              </p:cNvSpPr>
              <p:nvPr/>
            </p:nvSpPr>
            <p:spPr bwMode="auto">
              <a:xfrm>
                <a:off x="1420" y="1716"/>
                <a:ext cx="380" cy="380"/>
              </a:xfrm>
              <a:custGeom>
                <a:avLst/>
                <a:gdLst>
                  <a:gd name="T0" fmla="*/ 3040 w 3040"/>
                  <a:gd name="T1" fmla="*/ 3045 h 3045"/>
                  <a:gd name="T2" fmla="*/ 0 w 3040"/>
                  <a:gd name="T3" fmla="*/ 0 h 3045"/>
                  <a:gd name="T4" fmla="*/ 1 w 3040"/>
                  <a:gd name="T5" fmla="*/ 0 h 3045"/>
                </a:gdLst>
                <a:ahLst/>
                <a:cxnLst>
                  <a:cxn ang="0">
                    <a:pos x="T0" y="T1"/>
                  </a:cxn>
                  <a:cxn ang="0">
                    <a:pos x="T2" y="T3"/>
                  </a:cxn>
                  <a:cxn ang="0">
                    <a:pos x="T4" y="T5"/>
                  </a:cxn>
                </a:cxnLst>
                <a:rect l="0" t="0" r="r" b="b"/>
                <a:pathLst>
                  <a:path w="3040" h="3045">
                    <a:moveTo>
                      <a:pt x="3040" y="30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57" name="Freeform 209"/>
              <p:cNvSpPr>
                <a:spLocks/>
              </p:cNvSpPr>
              <p:nvPr/>
            </p:nvSpPr>
            <p:spPr bwMode="auto">
              <a:xfrm>
                <a:off x="1425" y="1709"/>
                <a:ext cx="389" cy="389"/>
              </a:xfrm>
              <a:custGeom>
                <a:avLst/>
                <a:gdLst>
                  <a:gd name="T0" fmla="*/ 3108 w 3108"/>
                  <a:gd name="T1" fmla="*/ 3111 h 3111"/>
                  <a:gd name="T2" fmla="*/ 0 w 3108"/>
                  <a:gd name="T3" fmla="*/ 0 h 3111"/>
                  <a:gd name="T4" fmla="*/ 1 w 3108"/>
                  <a:gd name="T5" fmla="*/ 0 h 3111"/>
                </a:gdLst>
                <a:ahLst/>
                <a:cxnLst>
                  <a:cxn ang="0">
                    <a:pos x="T0" y="T1"/>
                  </a:cxn>
                  <a:cxn ang="0">
                    <a:pos x="T2" y="T3"/>
                  </a:cxn>
                  <a:cxn ang="0">
                    <a:pos x="T4" y="T5"/>
                  </a:cxn>
                </a:cxnLst>
                <a:rect l="0" t="0" r="r" b="b"/>
                <a:pathLst>
                  <a:path w="3108" h="3111">
                    <a:moveTo>
                      <a:pt x="3108" y="31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58" name="Freeform 210"/>
              <p:cNvSpPr>
                <a:spLocks/>
              </p:cNvSpPr>
              <p:nvPr/>
            </p:nvSpPr>
            <p:spPr bwMode="auto">
              <a:xfrm>
                <a:off x="1430" y="1703"/>
                <a:ext cx="395" cy="396"/>
              </a:xfrm>
              <a:custGeom>
                <a:avLst/>
                <a:gdLst>
                  <a:gd name="T0" fmla="*/ 3164 w 3164"/>
                  <a:gd name="T1" fmla="*/ 3168 h 3168"/>
                  <a:gd name="T2" fmla="*/ 0 w 3164"/>
                  <a:gd name="T3" fmla="*/ 0 h 3168"/>
                  <a:gd name="T4" fmla="*/ 1 w 3164"/>
                  <a:gd name="T5" fmla="*/ 0 h 3168"/>
                </a:gdLst>
                <a:ahLst/>
                <a:cxnLst>
                  <a:cxn ang="0">
                    <a:pos x="T0" y="T1"/>
                  </a:cxn>
                  <a:cxn ang="0">
                    <a:pos x="T2" y="T3"/>
                  </a:cxn>
                  <a:cxn ang="0">
                    <a:pos x="T4" y="T5"/>
                  </a:cxn>
                </a:cxnLst>
                <a:rect l="0" t="0" r="r" b="b"/>
                <a:pathLst>
                  <a:path w="3164" h="3168">
                    <a:moveTo>
                      <a:pt x="3164" y="31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59" name="Freeform 211"/>
              <p:cNvSpPr>
                <a:spLocks/>
              </p:cNvSpPr>
              <p:nvPr/>
            </p:nvSpPr>
            <p:spPr bwMode="auto">
              <a:xfrm>
                <a:off x="1612" y="1873"/>
                <a:ext cx="224" cy="225"/>
              </a:xfrm>
              <a:custGeom>
                <a:avLst/>
                <a:gdLst>
                  <a:gd name="T0" fmla="*/ 1798 w 1798"/>
                  <a:gd name="T1" fmla="*/ 1800 h 1800"/>
                  <a:gd name="T2" fmla="*/ 0 w 1798"/>
                  <a:gd name="T3" fmla="*/ 0 h 1800"/>
                  <a:gd name="T4" fmla="*/ 1 w 1798"/>
                  <a:gd name="T5" fmla="*/ 0 h 1800"/>
                </a:gdLst>
                <a:ahLst/>
                <a:cxnLst>
                  <a:cxn ang="0">
                    <a:pos x="T0" y="T1"/>
                  </a:cxn>
                  <a:cxn ang="0">
                    <a:pos x="T2" y="T3"/>
                  </a:cxn>
                  <a:cxn ang="0">
                    <a:pos x="T4" y="T5"/>
                  </a:cxn>
                </a:cxnLst>
                <a:rect l="0" t="0" r="r" b="b"/>
                <a:pathLst>
                  <a:path w="1798" h="1800">
                    <a:moveTo>
                      <a:pt x="1798" y="18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0" name="Freeform 212"/>
              <p:cNvSpPr>
                <a:spLocks/>
              </p:cNvSpPr>
              <p:nvPr/>
            </p:nvSpPr>
            <p:spPr bwMode="auto">
              <a:xfrm>
                <a:off x="1435" y="1696"/>
                <a:ext cx="175" cy="176"/>
              </a:xfrm>
              <a:custGeom>
                <a:avLst/>
                <a:gdLst>
                  <a:gd name="T0" fmla="*/ 1404 w 1404"/>
                  <a:gd name="T1" fmla="*/ 1405 h 1405"/>
                  <a:gd name="T2" fmla="*/ 0 w 1404"/>
                  <a:gd name="T3" fmla="*/ 0 h 1405"/>
                  <a:gd name="T4" fmla="*/ 1 w 1404"/>
                  <a:gd name="T5" fmla="*/ 0 h 1405"/>
                </a:gdLst>
                <a:ahLst/>
                <a:cxnLst>
                  <a:cxn ang="0">
                    <a:pos x="T0" y="T1"/>
                  </a:cxn>
                  <a:cxn ang="0">
                    <a:pos x="T2" y="T3"/>
                  </a:cxn>
                  <a:cxn ang="0">
                    <a:pos x="T4" y="T5"/>
                  </a:cxn>
                </a:cxnLst>
                <a:rect l="0" t="0" r="r" b="b"/>
                <a:pathLst>
                  <a:path w="1404" h="1405">
                    <a:moveTo>
                      <a:pt x="1404" y="14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1" name="Freeform 213"/>
              <p:cNvSpPr>
                <a:spLocks/>
              </p:cNvSpPr>
              <p:nvPr/>
            </p:nvSpPr>
            <p:spPr bwMode="auto">
              <a:xfrm>
                <a:off x="1623" y="1873"/>
                <a:ext cx="224" cy="224"/>
              </a:xfrm>
              <a:custGeom>
                <a:avLst/>
                <a:gdLst>
                  <a:gd name="T0" fmla="*/ 1789 w 1789"/>
                  <a:gd name="T1" fmla="*/ 1791 h 1791"/>
                  <a:gd name="T2" fmla="*/ 0 w 1789"/>
                  <a:gd name="T3" fmla="*/ 0 h 1791"/>
                  <a:gd name="T4" fmla="*/ 1 w 1789"/>
                  <a:gd name="T5" fmla="*/ 0 h 1791"/>
                </a:gdLst>
                <a:ahLst/>
                <a:cxnLst>
                  <a:cxn ang="0">
                    <a:pos x="T0" y="T1"/>
                  </a:cxn>
                  <a:cxn ang="0">
                    <a:pos x="T2" y="T3"/>
                  </a:cxn>
                  <a:cxn ang="0">
                    <a:pos x="T4" y="T5"/>
                  </a:cxn>
                </a:cxnLst>
                <a:rect l="0" t="0" r="r" b="b"/>
                <a:pathLst>
                  <a:path w="1789" h="1791">
                    <a:moveTo>
                      <a:pt x="1789" y="17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2" name="Freeform 214"/>
              <p:cNvSpPr>
                <a:spLocks/>
              </p:cNvSpPr>
              <p:nvPr/>
            </p:nvSpPr>
            <p:spPr bwMode="auto">
              <a:xfrm>
                <a:off x="1439" y="1689"/>
                <a:ext cx="171" cy="171"/>
              </a:xfrm>
              <a:custGeom>
                <a:avLst/>
                <a:gdLst>
                  <a:gd name="T0" fmla="*/ 1370 w 1370"/>
                  <a:gd name="T1" fmla="*/ 1372 h 1372"/>
                  <a:gd name="T2" fmla="*/ 0 w 1370"/>
                  <a:gd name="T3" fmla="*/ 0 h 1372"/>
                  <a:gd name="T4" fmla="*/ 1 w 1370"/>
                  <a:gd name="T5" fmla="*/ 0 h 1372"/>
                </a:gdLst>
                <a:ahLst/>
                <a:cxnLst>
                  <a:cxn ang="0">
                    <a:pos x="T0" y="T1"/>
                  </a:cxn>
                  <a:cxn ang="0">
                    <a:pos x="T2" y="T3"/>
                  </a:cxn>
                  <a:cxn ang="0">
                    <a:pos x="T4" y="T5"/>
                  </a:cxn>
                </a:cxnLst>
                <a:rect l="0" t="0" r="r" b="b"/>
                <a:pathLst>
                  <a:path w="1370" h="1372">
                    <a:moveTo>
                      <a:pt x="1370" y="13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3" name="Freeform 215"/>
              <p:cNvSpPr>
                <a:spLocks/>
              </p:cNvSpPr>
              <p:nvPr/>
            </p:nvSpPr>
            <p:spPr bwMode="auto">
              <a:xfrm>
                <a:off x="1634" y="1873"/>
                <a:ext cx="222" cy="223"/>
              </a:xfrm>
              <a:custGeom>
                <a:avLst/>
                <a:gdLst>
                  <a:gd name="T0" fmla="*/ 1776 w 1776"/>
                  <a:gd name="T1" fmla="*/ 1778 h 1778"/>
                  <a:gd name="T2" fmla="*/ 0 w 1776"/>
                  <a:gd name="T3" fmla="*/ 0 h 1778"/>
                  <a:gd name="T4" fmla="*/ 1 w 1776"/>
                  <a:gd name="T5" fmla="*/ 0 h 1778"/>
                </a:gdLst>
                <a:ahLst/>
                <a:cxnLst>
                  <a:cxn ang="0">
                    <a:pos x="T0" y="T1"/>
                  </a:cxn>
                  <a:cxn ang="0">
                    <a:pos x="T2" y="T3"/>
                  </a:cxn>
                  <a:cxn ang="0">
                    <a:pos x="T4" y="T5"/>
                  </a:cxn>
                </a:cxnLst>
                <a:rect l="0" t="0" r="r" b="b"/>
                <a:pathLst>
                  <a:path w="1776" h="1778">
                    <a:moveTo>
                      <a:pt x="1776" y="17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4" name="Freeform 216"/>
              <p:cNvSpPr>
                <a:spLocks/>
              </p:cNvSpPr>
              <p:nvPr/>
            </p:nvSpPr>
            <p:spPr bwMode="auto">
              <a:xfrm>
                <a:off x="1442" y="1681"/>
                <a:ext cx="168" cy="168"/>
              </a:xfrm>
              <a:custGeom>
                <a:avLst/>
                <a:gdLst>
                  <a:gd name="T0" fmla="*/ 1343 w 1343"/>
                  <a:gd name="T1" fmla="*/ 1344 h 1344"/>
                  <a:gd name="T2" fmla="*/ 0 w 1343"/>
                  <a:gd name="T3" fmla="*/ 0 h 1344"/>
                  <a:gd name="T4" fmla="*/ 2 w 1343"/>
                  <a:gd name="T5" fmla="*/ 0 h 1344"/>
                </a:gdLst>
                <a:ahLst/>
                <a:cxnLst>
                  <a:cxn ang="0">
                    <a:pos x="T0" y="T1"/>
                  </a:cxn>
                  <a:cxn ang="0">
                    <a:pos x="T2" y="T3"/>
                  </a:cxn>
                  <a:cxn ang="0">
                    <a:pos x="T4" y="T5"/>
                  </a:cxn>
                </a:cxnLst>
                <a:rect l="0" t="0" r="r" b="b"/>
                <a:pathLst>
                  <a:path w="1343" h="1344">
                    <a:moveTo>
                      <a:pt x="1343" y="134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5" name="Freeform 217"/>
              <p:cNvSpPr>
                <a:spLocks/>
              </p:cNvSpPr>
              <p:nvPr/>
            </p:nvSpPr>
            <p:spPr bwMode="auto">
              <a:xfrm>
                <a:off x="1646" y="1873"/>
                <a:ext cx="220" cy="221"/>
              </a:xfrm>
              <a:custGeom>
                <a:avLst/>
                <a:gdLst>
                  <a:gd name="T0" fmla="*/ 1761 w 1761"/>
                  <a:gd name="T1" fmla="*/ 1763 h 1763"/>
                  <a:gd name="T2" fmla="*/ 0 w 1761"/>
                  <a:gd name="T3" fmla="*/ 0 h 1763"/>
                  <a:gd name="T4" fmla="*/ 1 w 1761"/>
                  <a:gd name="T5" fmla="*/ 0 h 1763"/>
                </a:gdLst>
                <a:ahLst/>
                <a:cxnLst>
                  <a:cxn ang="0">
                    <a:pos x="T0" y="T1"/>
                  </a:cxn>
                  <a:cxn ang="0">
                    <a:pos x="T2" y="T3"/>
                  </a:cxn>
                  <a:cxn ang="0">
                    <a:pos x="T4" y="T5"/>
                  </a:cxn>
                </a:cxnLst>
                <a:rect l="0" t="0" r="r" b="b"/>
                <a:pathLst>
                  <a:path w="1761" h="1763">
                    <a:moveTo>
                      <a:pt x="1761" y="17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6" name="Freeform 218"/>
              <p:cNvSpPr>
                <a:spLocks/>
              </p:cNvSpPr>
              <p:nvPr/>
            </p:nvSpPr>
            <p:spPr bwMode="auto">
              <a:xfrm>
                <a:off x="1444" y="1672"/>
                <a:ext cx="166" cy="166"/>
              </a:xfrm>
              <a:custGeom>
                <a:avLst/>
                <a:gdLst>
                  <a:gd name="T0" fmla="*/ 1326 w 1326"/>
                  <a:gd name="T1" fmla="*/ 1328 h 1328"/>
                  <a:gd name="T2" fmla="*/ 0 w 1326"/>
                  <a:gd name="T3" fmla="*/ 0 h 1328"/>
                  <a:gd name="T4" fmla="*/ 1 w 1326"/>
                  <a:gd name="T5" fmla="*/ 0 h 1328"/>
                </a:gdLst>
                <a:ahLst/>
                <a:cxnLst>
                  <a:cxn ang="0">
                    <a:pos x="T0" y="T1"/>
                  </a:cxn>
                  <a:cxn ang="0">
                    <a:pos x="T2" y="T3"/>
                  </a:cxn>
                  <a:cxn ang="0">
                    <a:pos x="T4" y="T5"/>
                  </a:cxn>
                </a:cxnLst>
                <a:rect l="0" t="0" r="r" b="b"/>
                <a:pathLst>
                  <a:path w="1326" h="1328">
                    <a:moveTo>
                      <a:pt x="1326" y="13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7" name="Freeform 219"/>
              <p:cNvSpPr>
                <a:spLocks/>
              </p:cNvSpPr>
              <p:nvPr/>
            </p:nvSpPr>
            <p:spPr bwMode="auto">
              <a:xfrm>
                <a:off x="1657" y="1873"/>
                <a:ext cx="218" cy="218"/>
              </a:xfrm>
              <a:custGeom>
                <a:avLst/>
                <a:gdLst>
                  <a:gd name="T0" fmla="*/ 1743 w 1743"/>
                  <a:gd name="T1" fmla="*/ 1745 h 1745"/>
                  <a:gd name="T2" fmla="*/ 0 w 1743"/>
                  <a:gd name="T3" fmla="*/ 0 h 1745"/>
                  <a:gd name="T4" fmla="*/ 1 w 1743"/>
                  <a:gd name="T5" fmla="*/ 0 h 1745"/>
                </a:gdLst>
                <a:ahLst/>
                <a:cxnLst>
                  <a:cxn ang="0">
                    <a:pos x="T0" y="T1"/>
                  </a:cxn>
                  <a:cxn ang="0">
                    <a:pos x="T2" y="T3"/>
                  </a:cxn>
                  <a:cxn ang="0">
                    <a:pos x="T4" y="T5"/>
                  </a:cxn>
                </a:cxnLst>
                <a:rect l="0" t="0" r="r" b="b"/>
                <a:pathLst>
                  <a:path w="1743" h="1745">
                    <a:moveTo>
                      <a:pt x="1743" y="17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8" name="Freeform 220"/>
              <p:cNvSpPr>
                <a:spLocks/>
              </p:cNvSpPr>
              <p:nvPr/>
            </p:nvSpPr>
            <p:spPr bwMode="auto">
              <a:xfrm>
                <a:off x="1442" y="1658"/>
                <a:ext cx="168" cy="168"/>
              </a:xfrm>
              <a:custGeom>
                <a:avLst/>
                <a:gdLst>
                  <a:gd name="T0" fmla="*/ 1344 w 1344"/>
                  <a:gd name="T1" fmla="*/ 1345 h 1345"/>
                  <a:gd name="T2" fmla="*/ 0 w 1344"/>
                  <a:gd name="T3" fmla="*/ 0 h 1345"/>
                  <a:gd name="T4" fmla="*/ 1 w 1344"/>
                  <a:gd name="T5" fmla="*/ 0 h 1345"/>
                </a:gdLst>
                <a:ahLst/>
                <a:cxnLst>
                  <a:cxn ang="0">
                    <a:pos x="T0" y="T1"/>
                  </a:cxn>
                  <a:cxn ang="0">
                    <a:pos x="T2" y="T3"/>
                  </a:cxn>
                  <a:cxn ang="0">
                    <a:pos x="T4" y="T5"/>
                  </a:cxn>
                </a:cxnLst>
                <a:rect l="0" t="0" r="r" b="b"/>
                <a:pathLst>
                  <a:path w="1344" h="1345">
                    <a:moveTo>
                      <a:pt x="1344" y="13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69" name="Freeform 221"/>
              <p:cNvSpPr>
                <a:spLocks/>
              </p:cNvSpPr>
              <p:nvPr/>
            </p:nvSpPr>
            <p:spPr bwMode="auto">
              <a:xfrm>
                <a:off x="1668" y="1873"/>
                <a:ext cx="216" cy="216"/>
              </a:xfrm>
              <a:custGeom>
                <a:avLst/>
                <a:gdLst>
                  <a:gd name="T0" fmla="*/ 1725 w 1725"/>
                  <a:gd name="T1" fmla="*/ 1727 h 1727"/>
                  <a:gd name="T2" fmla="*/ 0 w 1725"/>
                  <a:gd name="T3" fmla="*/ 0 h 1727"/>
                  <a:gd name="T4" fmla="*/ 1 w 1725"/>
                  <a:gd name="T5" fmla="*/ 0 h 1727"/>
                </a:gdLst>
                <a:ahLst/>
                <a:cxnLst>
                  <a:cxn ang="0">
                    <a:pos x="T0" y="T1"/>
                  </a:cxn>
                  <a:cxn ang="0">
                    <a:pos x="T2" y="T3"/>
                  </a:cxn>
                  <a:cxn ang="0">
                    <a:pos x="T4" y="T5"/>
                  </a:cxn>
                </a:cxnLst>
                <a:rect l="0" t="0" r="r" b="b"/>
                <a:pathLst>
                  <a:path w="1725" h="1727">
                    <a:moveTo>
                      <a:pt x="1725" y="1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0" name="Freeform 222"/>
              <p:cNvSpPr>
                <a:spLocks/>
              </p:cNvSpPr>
              <p:nvPr/>
            </p:nvSpPr>
            <p:spPr bwMode="auto">
              <a:xfrm>
                <a:off x="1427" y="1631"/>
                <a:ext cx="183" cy="184"/>
              </a:xfrm>
              <a:custGeom>
                <a:avLst/>
                <a:gdLst>
                  <a:gd name="T0" fmla="*/ 1468 w 1468"/>
                  <a:gd name="T1" fmla="*/ 1470 h 1470"/>
                  <a:gd name="T2" fmla="*/ 0 w 1468"/>
                  <a:gd name="T3" fmla="*/ 0 h 1470"/>
                  <a:gd name="T4" fmla="*/ 1 w 1468"/>
                  <a:gd name="T5" fmla="*/ 0 h 1470"/>
                </a:gdLst>
                <a:ahLst/>
                <a:cxnLst>
                  <a:cxn ang="0">
                    <a:pos x="T0" y="T1"/>
                  </a:cxn>
                  <a:cxn ang="0">
                    <a:pos x="T2" y="T3"/>
                  </a:cxn>
                  <a:cxn ang="0">
                    <a:pos x="T4" y="T5"/>
                  </a:cxn>
                </a:cxnLst>
                <a:rect l="0" t="0" r="r" b="b"/>
                <a:pathLst>
                  <a:path w="1468" h="1470">
                    <a:moveTo>
                      <a:pt x="1468" y="14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1" name="Freeform 223"/>
              <p:cNvSpPr>
                <a:spLocks/>
              </p:cNvSpPr>
              <p:nvPr/>
            </p:nvSpPr>
            <p:spPr bwMode="auto">
              <a:xfrm>
                <a:off x="1680" y="1873"/>
                <a:ext cx="213" cy="214"/>
              </a:xfrm>
              <a:custGeom>
                <a:avLst/>
                <a:gdLst>
                  <a:gd name="T0" fmla="*/ 1705 w 1705"/>
                  <a:gd name="T1" fmla="*/ 1707 h 1707"/>
                  <a:gd name="T2" fmla="*/ 0 w 1705"/>
                  <a:gd name="T3" fmla="*/ 0 h 1707"/>
                  <a:gd name="T4" fmla="*/ 1 w 1705"/>
                  <a:gd name="T5" fmla="*/ 0 h 1707"/>
                </a:gdLst>
                <a:ahLst/>
                <a:cxnLst>
                  <a:cxn ang="0">
                    <a:pos x="T0" y="T1"/>
                  </a:cxn>
                  <a:cxn ang="0">
                    <a:pos x="T2" y="T3"/>
                  </a:cxn>
                  <a:cxn ang="0">
                    <a:pos x="T4" y="T5"/>
                  </a:cxn>
                </a:cxnLst>
                <a:rect l="0" t="0" r="r" b="b"/>
                <a:pathLst>
                  <a:path w="1705" h="1707">
                    <a:moveTo>
                      <a:pt x="1705" y="17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2" name="Freeform 224"/>
              <p:cNvSpPr>
                <a:spLocks/>
              </p:cNvSpPr>
              <p:nvPr/>
            </p:nvSpPr>
            <p:spPr bwMode="auto">
              <a:xfrm>
                <a:off x="1417" y="1610"/>
                <a:ext cx="193" cy="193"/>
              </a:xfrm>
              <a:custGeom>
                <a:avLst/>
                <a:gdLst>
                  <a:gd name="T0" fmla="*/ 1541 w 1541"/>
                  <a:gd name="T1" fmla="*/ 1543 h 1543"/>
                  <a:gd name="T2" fmla="*/ 0 w 1541"/>
                  <a:gd name="T3" fmla="*/ 0 h 1543"/>
                  <a:gd name="T4" fmla="*/ 1 w 1541"/>
                  <a:gd name="T5" fmla="*/ 0 h 1543"/>
                </a:gdLst>
                <a:ahLst/>
                <a:cxnLst>
                  <a:cxn ang="0">
                    <a:pos x="T0" y="T1"/>
                  </a:cxn>
                  <a:cxn ang="0">
                    <a:pos x="T2" y="T3"/>
                  </a:cxn>
                  <a:cxn ang="0">
                    <a:pos x="T4" y="T5"/>
                  </a:cxn>
                </a:cxnLst>
                <a:rect l="0" t="0" r="r" b="b"/>
                <a:pathLst>
                  <a:path w="1541" h="1543">
                    <a:moveTo>
                      <a:pt x="1541" y="154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3" name="Freeform 225"/>
              <p:cNvSpPr>
                <a:spLocks/>
              </p:cNvSpPr>
              <p:nvPr/>
            </p:nvSpPr>
            <p:spPr bwMode="auto">
              <a:xfrm>
                <a:off x="1691" y="1873"/>
                <a:ext cx="211" cy="211"/>
              </a:xfrm>
              <a:custGeom>
                <a:avLst/>
                <a:gdLst>
                  <a:gd name="T0" fmla="*/ 1686 w 1686"/>
                  <a:gd name="T1" fmla="*/ 1687 h 1687"/>
                  <a:gd name="T2" fmla="*/ 0 w 1686"/>
                  <a:gd name="T3" fmla="*/ 0 h 1687"/>
                  <a:gd name="T4" fmla="*/ 2 w 1686"/>
                  <a:gd name="T5" fmla="*/ 0 h 1687"/>
                </a:gdLst>
                <a:ahLst/>
                <a:cxnLst>
                  <a:cxn ang="0">
                    <a:pos x="T0" y="T1"/>
                  </a:cxn>
                  <a:cxn ang="0">
                    <a:pos x="T2" y="T3"/>
                  </a:cxn>
                  <a:cxn ang="0">
                    <a:pos x="T4" y="T5"/>
                  </a:cxn>
                </a:cxnLst>
                <a:rect l="0" t="0" r="r" b="b"/>
                <a:pathLst>
                  <a:path w="1686" h="1687">
                    <a:moveTo>
                      <a:pt x="1686" y="168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4" name="Freeform 226"/>
              <p:cNvSpPr>
                <a:spLocks/>
              </p:cNvSpPr>
              <p:nvPr/>
            </p:nvSpPr>
            <p:spPr bwMode="auto">
              <a:xfrm>
                <a:off x="1416" y="1598"/>
                <a:ext cx="194" cy="194"/>
              </a:xfrm>
              <a:custGeom>
                <a:avLst/>
                <a:gdLst>
                  <a:gd name="T0" fmla="*/ 1552 w 1552"/>
                  <a:gd name="T1" fmla="*/ 1554 h 1554"/>
                  <a:gd name="T2" fmla="*/ 0 w 1552"/>
                  <a:gd name="T3" fmla="*/ 0 h 1554"/>
                  <a:gd name="T4" fmla="*/ 1 w 1552"/>
                  <a:gd name="T5" fmla="*/ 0 h 1554"/>
                </a:gdLst>
                <a:ahLst/>
                <a:cxnLst>
                  <a:cxn ang="0">
                    <a:pos x="T0" y="T1"/>
                  </a:cxn>
                  <a:cxn ang="0">
                    <a:pos x="T2" y="T3"/>
                  </a:cxn>
                  <a:cxn ang="0">
                    <a:pos x="T4" y="T5"/>
                  </a:cxn>
                </a:cxnLst>
                <a:rect l="0" t="0" r="r" b="b"/>
                <a:pathLst>
                  <a:path w="1552" h="1554">
                    <a:moveTo>
                      <a:pt x="1552" y="15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5" name="Freeform 227"/>
              <p:cNvSpPr>
                <a:spLocks/>
              </p:cNvSpPr>
              <p:nvPr/>
            </p:nvSpPr>
            <p:spPr bwMode="auto">
              <a:xfrm>
                <a:off x="1703" y="1873"/>
                <a:ext cx="208" cy="209"/>
              </a:xfrm>
              <a:custGeom>
                <a:avLst/>
                <a:gdLst>
                  <a:gd name="T0" fmla="*/ 1666 w 1666"/>
                  <a:gd name="T1" fmla="*/ 1668 h 1668"/>
                  <a:gd name="T2" fmla="*/ 0 w 1666"/>
                  <a:gd name="T3" fmla="*/ 0 h 1668"/>
                  <a:gd name="T4" fmla="*/ 1 w 1666"/>
                  <a:gd name="T5" fmla="*/ 0 h 1668"/>
                </a:gdLst>
                <a:ahLst/>
                <a:cxnLst>
                  <a:cxn ang="0">
                    <a:pos x="T0" y="T1"/>
                  </a:cxn>
                  <a:cxn ang="0">
                    <a:pos x="T2" y="T3"/>
                  </a:cxn>
                  <a:cxn ang="0">
                    <a:pos x="T4" y="T5"/>
                  </a:cxn>
                </a:cxnLst>
                <a:rect l="0" t="0" r="r" b="b"/>
                <a:pathLst>
                  <a:path w="1666" h="1668">
                    <a:moveTo>
                      <a:pt x="1666" y="16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6" name="Freeform 228"/>
              <p:cNvSpPr>
                <a:spLocks/>
              </p:cNvSpPr>
              <p:nvPr/>
            </p:nvSpPr>
            <p:spPr bwMode="auto">
              <a:xfrm>
                <a:off x="1417" y="1587"/>
                <a:ext cx="193" cy="194"/>
              </a:xfrm>
              <a:custGeom>
                <a:avLst/>
                <a:gdLst>
                  <a:gd name="T0" fmla="*/ 1543 w 1543"/>
                  <a:gd name="T1" fmla="*/ 1546 h 1546"/>
                  <a:gd name="T2" fmla="*/ 0 w 1543"/>
                  <a:gd name="T3" fmla="*/ 0 h 1546"/>
                  <a:gd name="T4" fmla="*/ 1 w 1543"/>
                  <a:gd name="T5" fmla="*/ 0 h 1546"/>
                </a:gdLst>
                <a:ahLst/>
                <a:cxnLst>
                  <a:cxn ang="0">
                    <a:pos x="T0" y="T1"/>
                  </a:cxn>
                  <a:cxn ang="0">
                    <a:pos x="T2" y="T3"/>
                  </a:cxn>
                  <a:cxn ang="0">
                    <a:pos x="T4" y="T5"/>
                  </a:cxn>
                </a:cxnLst>
                <a:rect l="0" t="0" r="r" b="b"/>
                <a:pathLst>
                  <a:path w="1543" h="1546">
                    <a:moveTo>
                      <a:pt x="1543" y="15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7" name="Freeform 229"/>
              <p:cNvSpPr>
                <a:spLocks/>
              </p:cNvSpPr>
              <p:nvPr/>
            </p:nvSpPr>
            <p:spPr bwMode="auto">
              <a:xfrm>
                <a:off x="1714" y="1873"/>
                <a:ext cx="206" cy="207"/>
              </a:xfrm>
              <a:custGeom>
                <a:avLst/>
                <a:gdLst>
                  <a:gd name="T0" fmla="*/ 1648 w 1648"/>
                  <a:gd name="T1" fmla="*/ 1650 h 1650"/>
                  <a:gd name="T2" fmla="*/ 0 w 1648"/>
                  <a:gd name="T3" fmla="*/ 0 h 1650"/>
                  <a:gd name="T4" fmla="*/ 1 w 1648"/>
                  <a:gd name="T5" fmla="*/ 0 h 1650"/>
                </a:gdLst>
                <a:ahLst/>
                <a:cxnLst>
                  <a:cxn ang="0">
                    <a:pos x="T0" y="T1"/>
                  </a:cxn>
                  <a:cxn ang="0">
                    <a:pos x="T2" y="T3"/>
                  </a:cxn>
                  <a:cxn ang="0">
                    <a:pos x="T4" y="T5"/>
                  </a:cxn>
                </a:cxnLst>
                <a:rect l="0" t="0" r="r" b="b"/>
                <a:pathLst>
                  <a:path w="1648" h="1650">
                    <a:moveTo>
                      <a:pt x="1648" y="16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8" name="Freeform 230"/>
              <p:cNvSpPr>
                <a:spLocks/>
              </p:cNvSpPr>
              <p:nvPr/>
            </p:nvSpPr>
            <p:spPr bwMode="auto">
              <a:xfrm>
                <a:off x="1419" y="1578"/>
                <a:ext cx="191" cy="191"/>
              </a:xfrm>
              <a:custGeom>
                <a:avLst/>
                <a:gdLst>
                  <a:gd name="T0" fmla="*/ 1527 w 1527"/>
                  <a:gd name="T1" fmla="*/ 1529 h 1529"/>
                  <a:gd name="T2" fmla="*/ 0 w 1527"/>
                  <a:gd name="T3" fmla="*/ 0 h 1529"/>
                  <a:gd name="T4" fmla="*/ 1 w 1527"/>
                  <a:gd name="T5" fmla="*/ 0 h 1529"/>
                </a:gdLst>
                <a:ahLst/>
                <a:cxnLst>
                  <a:cxn ang="0">
                    <a:pos x="T0" y="T1"/>
                  </a:cxn>
                  <a:cxn ang="0">
                    <a:pos x="T2" y="T3"/>
                  </a:cxn>
                  <a:cxn ang="0">
                    <a:pos x="T4" y="T5"/>
                  </a:cxn>
                </a:cxnLst>
                <a:rect l="0" t="0" r="r" b="b"/>
                <a:pathLst>
                  <a:path w="1527" h="1529">
                    <a:moveTo>
                      <a:pt x="1527" y="152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79" name="Freeform 231"/>
              <p:cNvSpPr>
                <a:spLocks/>
              </p:cNvSpPr>
              <p:nvPr/>
            </p:nvSpPr>
            <p:spPr bwMode="auto">
              <a:xfrm>
                <a:off x="1725" y="1873"/>
                <a:ext cx="204" cy="204"/>
              </a:xfrm>
              <a:custGeom>
                <a:avLst/>
                <a:gdLst>
                  <a:gd name="T0" fmla="*/ 1631 w 1631"/>
                  <a:gd name="T1" fmla="*/ 1633 h 1633"/>
                  <a:gd name="T2" fmla="*/ 0 w 1631"/>
                  <a:gd name="T3" fmla="*/ 0 h 1633"/>
                  <a:gd name="T4" fmla="*/ 1 w 1631"/>
                  <a:gd name="T5" fmla="*/ 0 h 1633"/>
                </a:gdLst>
                <a:ahLst/>
                <a:cxnLst>
                  <a:cxn ang="0">
                    <a:pos x="T0" y="T1"/>
                  </a:cxn>
                  <a:cxn ang="0">
                    <a:pos x="T2" y="T3"/>
                  </a:cxn>
                  <a:cxn ang="0">
                    <a:pos x="T4" y="T5"/>
                  </a:cxn>
                </a:cxnLst>
                <a:rect l="0" t="0" r="r" b="b"/>
                <a:pathLst>
                  <a:path w="1631" h="1633">
                    <a:moveTo>
                      <a:pt x="1631" y="163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0" name="Freeform 232"/>
              <p:cNvSpPr>
                <a:spLocks/>
              </p:cNvSpPr>
              <p:nvPr/>
            </p:nvSpPr>
            <p:spPr bwMode="auto">
              <a:xfrm>
                <a:off x="1422" y="1569"/>
                <a:ext cx="188" cy="189"/>
              </a:xfrm>
              <a:custGeom>
                <a:avLst/>
                <a:gdLst>
                  <a:gd name="T0" fmla="*/ 1506 w 1506"/>
                  <a:gd name="T1" fmla="*/ 1508 h 1508"/>
                  <a:gd name="T2" fmla="*/ 0 w 1506"/>
                  <a:gd name="T3" fmla="*/ 0 h 1508"/>
                  <a:gd name="T4" fmla="*/ 1 w 1506"/>
                  <a:gd name="T5" fmla="*/ 0 h 1508"/>
                </a:gdLst>
                <a:ahLst/>
                <a:cxnLst>
                  <a:cxn ang="0">
                    <a:pos x="T0" y="T1"/>
                  </a:cxn>
                  <a:cxn ang="0">
                    <a:pos x="T2" y="T3"/>
                  </a:cxn>
                  <a:cxn ang="0">
                    <a:pos x="T4" y="T5"/>
                  </a:cxn>
                </a:cxnLst>
                <a:rect l="0" t="0" r="r" b="b"/>
                <a:pathLst>
                  <a:path w="1506" h="1508">
                    <a:moveTo>
                      <a:pt x="1506" y="15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1" name="Freeform 233"/>
              <p:cNvSpPr>
                <a:spLocks/>
              </p:cNvSpPr>
              <p:nvPr/>
            </p:nvSpPr>
            <p:spPr bwMode="auto">
              <a:xfrm>
                <a:off x="1737" y="1873"/>
                <a:ext cx="202" cy="202"/>
              </a:xfrm>
              <a:custGeom>
                <a:avLst/>
                <a:gdLst>
                  <a:gd name="T0" fmla="*/ 1615 w 1615"/>
                  <a:gd name="T1" fmla="*/ 1618 h 1618"/>
                  <a:gd name="T2" fmla="*/ 0 w 1615"/>
                  <a:gd name="T3" fmla="*/ 0 h 1618"/>
                  <a:gd name="T4" fmla="*/ 1 w 1615"/>
                  <a:gd name="T5" fmla="*/ 0 h 1618"/>
                </a:gdLst>
                <a:ahLst/>
                <a:cxnLst>
                  <a:cxn ang="0">
                    <a:pos x="T0" y="T1"/>
                  </a:cxn>
                  <a:cxn ang="0">
                    <a:pos x="T2" y="T3"/>
                  </a:cxn>
                  <a:cxn ang="0">
                    <a:pos x="T4" y="T5"/>
                  </a:cxn>
                </a:cxnLst>
                <a:rect l="0" t="0" r="r" b="b"/>
                <a:pathLst>
                  <a:path w="1615" h="1618">
                    <a:moveTo>
                      <a:pt x="1615" y="161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2" name="Freeform 234"/>
              <p:cNvSpPr>
                <a:spLocks/>
              </p:cNvSpPr>
              <p:nvPr/>
            </p:nvSpPr>
            <p:spPr bwMode="auto">
              <a:xfrm>
                <a:off x="1425" y="1561"/>
                <a:ext cx="185" cy="185"/>
              </a:xfrm>
              <a:custGeom>
                <a:avLst/>
                <a:gdLst>
                  <a:gd name="T0" fmla="*/ 1481 w 1481"/>
                  <a:gd name="T1" fmla="*/ 1482 h 1482"/>
                  <a:gd name="T2" fmla="*/ 0 w 1481"/>
                  <a:gd name="T3" fmla="*/ 0 h 1482"/>
                  <a:gd name="T4" fmla="*/ 1 w 1481"/>
                  <a:gd name="T5" fmla="*/ 0 h 1482"/>
                </a:gdLst>
                <a:ahLst/>
                <a:cxnLst>
                  <a:cxn ang="0">
                    <a:pos x="T0" y="T1"/>
                  </a:cxn>
                  <a:cxn ang="0">
                    <a:pos x="T2" y="T3"/>
                  </a:cxn>
                  <a:cxn ang="0">
                    <a:pos x="T4" y="T5"/>
                  </a:cxn>
                </a:cxnLst>
                <a:rect l="0" t="0" r="r" b="b"/>
                <a:pathLst>
                  <a:path w="1481" h="1482">
                    <a:moveTo>
                      <a:pt x="1481" y="148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3" name="Freeform 235"/>
              <p:cNvSpPr>
                <a:spLocks/>
              </p:cNvSpPr>
              <p:nvPr/>
            </p:nvSpPr>
            <p:spPr bwMode="auto">
              <a:xfrm>
                <a:off x="1748" y="1873"/>
                <a:ext cx="201" cy="201"/>
              </a:xfrm>
              <a:custGeom>
                <a:avLst/>
                <a:gdLst>
                  <a:gd name="T0" fmla="*/ 1604 w 1604"/>
                  <a:gd name="T1" fmla="*/ 1607 h 1607"/>
                  <a:gd name="T2" fmla="*/ 0 w 1604"/>
                  <a:gd name="T3" fmla="*/ 0 h 1607"/>
                  <a:gd name="T4" fmla="*/ 2 w 1604"/>
                  <a:gd name="T5" fmla="*/ 0 h 1607"/>
                </a:gdLst>
                <a:ahLst/>
                <a:cxnLst>
                  <a:cxn ang="0">
                    <a:pos x="T0" y="T1"/>
                  </a:cxn>
                  <a:cxn ang="0">
                    <a:pos x="T2" y="T3"/>
                  </a:cxn>
                  <a:cxn ang="0">
                    <a:pos x="T4" y="T5"/>
                  </a:cxn>
                </a:cxnLst>
                <a:rect l="0" t="0" r="r" b="b"/>
                <a:pathLst>
                  <a:path w="1604" h="1607">
                    <a:moveTo>
                      <a:pt x="1604" y="160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4" name="Freeform 236"/>
              <p:cNvSpPr>
                <a:spLocks/>
              </p:cNvSpPr>
              <p:nvPr/>
            </p:nvSpPr>
            <p:spPr bwMode="auto">
              <a:xfrm>
                <a:off x="1428" y="1553"/>
                <a:ext cx="182" cy="182"/>
              </a:xfrm>
              <a:custGeom>
                <a:avLst/>
                <a:gdLst>
                  <a:gd name="T0" fmla="*/ 1454 w 1454"/>
                  <a:gd name="T1" fmla="*/ 1456 h 1456"/>
                  <a:gd name="T2" fmla="*/ 0 w 1454"/>
                  <a:gd name="T3" fmla="*/ 0 h 1456"/>
                  <a:gd name="T4" fmla="*/ 1 w 1454"/>
                  <a:gd name="T5" fmla="*/ 0 h 1456"/>
                </a:gdLst>
                <a:ahLst/>
                <a:cxnLst>
                  <a:cxn ang="0">
                    <a:pos x="T0" y="T1"/>
                  </a:cxn>
                  <a:cxn ang="0">
                    <a:pos x="T2" y="T3"/>
                  </a:cxn>
                  <a:cxn ang="0">
                    <a:pos x="T4" y="T5"/>
                  </a:cxn>
                </a:cxnLst>
                <a:rect l="0" t="0" r="r" b="b"/>
                <a:pathLst>
                  <a:path w="1454" h="1456">
                    <a:moveTo>
                      <a:pt x="1454" y="145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5" name="Freeform 237"/>
              <p:cNvSpPr>
                <a:spLocks/>
              </p:cNvSpPr>
              <p:nvPr/>
            </p:nvSpPr>
            <p:spPr bwMode="auto">
              <a:xfrm>
                <a:off x="1760" y="1873"/>
                <a:ext cx="199" cy="200"/>
              </a:xfrm>
              <a:custGeom>
                <a:avLst/>
                <a:gdLst>
                  <a:gd name="T0" fmla="*/ 1597 w 1597"/>
                  <a:gd name="T1" fmla="*/ 1599 h 1599"/>
                  <a:gd name="T2" fmla="*/ 0 w 1597"/>
                  <a:gd name="T3" fmla="*/ 0 h 1599"/>
                  <a:gd name="T4" fmla="*/ 1 w 1597"/>
                  <a:gd name="T5" fmla="*/ 0 h 1599"/>
                </a:gdLst>
                <a:ahLst/>
                <a:cxnLst>
                  <a:cxn ang="0">
                    <a:pos x="T0" y="T1"/>
                  </a:cxn>
                  <a:cxn ang="0">
                    <a:pos x="T2" y="T3"/>
                  </a:cxn>
                  <a:cxn ang="0">
                    <a:pos x="T4" y="T5"/>
                  </a:cxn>
                </a:cxnLst>
                <a:rect l="0" t="0" r="r" b="b"/>
                <a:pathLst>
                  <a:path w="1597" h="1599">
                    <a:moveTo>
                      <a:pt x="1597" y="15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6" name="Freeform 238"/>
              <p:cNvSpPr>
                <a:spLocks/>
              </p:cNvSpPr>
              <p:nvPr/>
            </p:nvSpPr>
            <p:spPr bwMode="auto">
              <a:xfrm>
                <a:off x="1432" y="1545"/>
                <a:ext cx="178" cy="179"/>
              </a:xfrm>
              <a:custGeom>
                <a:avLst/>
                <a:gdLst>
                  <a:gd name="T0" fmla="*/ 1425 w 1425"/>
                  <a:gd name="T1" fmla="*/ 1428 h 1428"/>
                  <a:gd name="T2" fmla="*/ 0 w 1425"/>
                  <a:gd name="T3" fmla="*/ 0 h 1428"/>
                  <a:gd name="T4" fmla="*/ 1 w 1425"/>
                  <a:gd name="T5" fmla="*/ 0 h 1428"/>
                </a:gdLst>
                <a:ahLst/>
                <a:cxnLst>
                  <a:cxn ang="0">
                    <a:pos x="T0" y="T1"/>
                  </a:cxn>
                  <a:cxn ang="0">
                    <a:pos x="T2" y="T3"/>
                  </a:cxn>
                  <a:cxn ang="0">
                    <a:pos x="T4" y="T5"/>
                  </a:cxn>
                </a:cxnLst>
                <a:rect l="0" t="0" r="r" b="b"/>
                <a:pathLst>
                  <a:path w="1425" h="1428">
                    <a:moveTo>
                      <a:pt x="1425" y="14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7" name="Freeform 239"/>
              <p:cNvSpPr>
                <a:spLocks/>
              </p:cNvSpPr>
              <p:nvPr/>
            </p:nvSpPr>
            <p:spPr bwMode="auto">
              <a:xfrm>
                <a:off x="1771" y="1873"/>
                <a:ext cx="199" cy="200"/>
              </a:xfrm>
              <a:custGeom>
                <a:avLst/>
                <a:gdLst>
                  <a:gd name="T0" fmla="*/ 1596 w 1596"/>
                  <a:gd name="T1" fmla="*/ 1597 h 1597"/>
                  <a:gd name="T2" fmla="*/ 0 w 1596"/>
                  <a:gd name="T3" fmla="*/ 0 h 1597"/>
                  <a:gd name="T4" fmla="*/ 1 w 1596"/>
                  <a:gd name="T5" fmla="*/ 0 h 1597"/>
                </a:gdLst>
                <a:ahLst/>
                <a:cxnLst>
                  <a:cxn ang="0">
                    <a:pos x="T0" y="T1"/>
                  </a:cxn>
                  <a:cxn ang="0">
                    <a:pos x="T2" y="T3"/>
                  </a:cxn>
                  <a:cxn ang="0">
                    <a:pos x="T4" y="T5"/>
                  </a:cxn>
                </a:cxnLst>
                <a:rect l="0" t="0" r="r" b="b"/>
                <a:pathLst>
                  <a:path w="1596" h="1597">
                    <a:moveTo>
                      <a:pt x="1596" y="15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8" name="Freeform 240"/>
              <p:cNvSpPr>
                <a:spLocks/>
              </p:cNvSpPr>
              <p:nvPr/>
            </p:nvSpPr>
            <p:spPr bwMode="auto">
              <a:xfrm>
                <a:off x="1437" y="1539"/>
                <a:ext cx="173" cy="173"/>
              </a:xfrm>
              <a:custGeom>
                <a:avLst/>
                <a:gdLst>
                  <a:gd name="T0" fmla="*/ 1387 w 1387"/>
                  <a:gd name="T1" fmla="*/ 1388 h 1388"/>
                  <a:gd name="T2" fmla="*/ 0 w 1387"/>
                  <a:gd name="T3" fmla="*/ 0 h 1388"/>
                  <a:gd name="T4" fmla="*/ 1 w 1387"/>
                  <a:gd name="T5" fmla="*/ 0 h 1388"/>
                </a:gdLst>
                <a:ahLst/>
                <a:cxnLst>
                  <a:cxn ang="0">
                    <a:pos x="T0" y="T1"/>
                  </a:cxn>
                  <a:cxn ang="0">
                    <a:pos x="T2" y="T3"/>
                  </a:cxn>
                  <a:cxn ang="0">
                    <a:pos x="T4" y="T5"/>
                  </a:cxn>
                </a:cxnLst>
                <a:rect l="0" t="0" r="r" b="b"/>
                <a:pathLst>
                  <a:path w="1387" h="1388">
                    <a:moveTo>
                      <a:pt x="1387" y="138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89" name="Freeform 241"/>
              <p:cNvSpPr>
                <a:spLocks/>
              </p:cNvSpPr>
              <p:nvPr/>
            </p:nvSpPr>
            <p:spPr bwMode="auto">
              <a:xfrm>
                <a:off x="1782" y="1873"/>
                <a:ext cx="201" cy="201"/>
              </a:xfrm>
              <a:custGeom>
                <a:avLst/>
                <a:gdLst>
                  <a:gd name="T0" fmla="*/ 1603 w 1603"/>
                  <a:gd name="T1" fmla="*/ 1605 h 1605"/>
                  <a:gd name="T2" fmla="*/ 0 w 1603"/>
                  <a:gd name="T3" fmla="*/ 0 h 1605"/>
                  <a:gd name="T4" fmla="*/ 1 w 1603"/>
                  <a:gd name="T5" fmla="*/ 0 h 1605"/>
                </a:gdLst>
                <a:ahLst/>
                <a:cxnLst>
                  <a:cxn ang="0">
                    <a:pos x="T0" y="T1"/>
                  </a:cxn>
                  <a:cxn ang="0">
                    <a:pos x="T2" y="T3"/>
                  </a:cxn>
                  <a:cxn ang="0">
                    <a:pos x="T4" y="T5"/>
                  </a:cxn>
                </a:cxnLst>
                <a:rect l="0" t="0" r="r" b="b"/>
                <a:pathLst>
                  <a:path w="1603" h="1605">
                    <a:moveTo>
                      <a:pt x="1603" y="16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0" name="Freeform 242"/>
              <p:cNvSpPr>
                <a:spLocks/>
              </p:cNvSpPr>
              <p:nvPr/>
            </p:nvSpPr>
            <p:spPr bwMode="auto">
              <a:xfrm>
                <a:off x="1448" y="1539"/>
                <a:ext cx="162" cy="162"/>
              </a:xfrm>
              <a:custGeom>
                <a:avLst/>
                <a:gdLst>
                  <a:gd name="T0" fmla="*/ 1297 w 1297"/>
                  <a:gd name="T1" fmla="*/ 1298 h 1298"/>
                  <a:gd name="T2" fmla="*/ 0 w 1297"/>
                  <a:gd name="T3" fmla="*/ 0 h 1298"/>
                  <a:gd name="T4" fmla="*/ 1 w 1297"/>
                  <a:gd name="T5" fmla="*/ 0 h 1298"/>
                </a:gdLst>
                <a:ahLst/>
                <a:cxnLst>
                  <a:cxn ang="0">
                    <a:pos x="T0" y="T1"/>
                  </a:cxn>
                  <a:cxn ang="0">
                    <a:pos x="T2" y="T3"/>
                  </a:cxn>
                  <a:cxn ang="0">
                    <a:pos x="T4" y="T5"/>
                  </a:cxn>
                </a:cxnLst>
                <a:rect l="0" t="0" r="r" b="b"/>
                <a:pathLst>
                  <a:path w="1297" h="1298">
                    <a:moveTo>
                      <a:pt x="1297" y="12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1" name="Freeform 243"/>
              <p:cNvSpPr>
                <a:spLocks/>
              </p:cNvSpPr>
              <p:nvPr/>
            </p:nvSpPr>
            <p:spPr bwMode="auto">
              <a:xfrm>
                <a:off x="1794" y="1873"/>
                <a:ext cx="203" cy="203"/>
              </a:xfrm>
              <a:custGeom>
                <a:avLst/>
                <a:gdLst>
                  <a:gd name="T0" fmla="*/ 1623 w 1623"/>
                  <a:gd name="T1" fmla="*/ 1624 h 1624"/>
                  <a:gd name="T2" fmla="*/ 0 w 1623"/>
                  <a:gd name="T3" fmla="*/ 0 h 1624"/>
                  <a:gd name="T4" fmla="*/ 1 w 1623"/>
                  <a:gd name="T5" fmla="*/ 0 h 1624"/>
                </a:gdLst>
                <a:ahLst/>
                <a:cxnLst>
                  <a:cxn ang="0">
                    <a:pos x="T0" y="T1"/>
                  </a:cxn>
                  <a:cxn ang="0">
                    <a:pos x="T2" y="T3"/>
                  </a:cxn>
                  <a:cxn ang="0">
                    <a:pos x="T4" y="T5"/>
                  </a:cxn>
                </a:cxnLst>
                <a:rect l="0" t="0" r="r" b="b"/>
                <a:pathLst>
                  <a:path w="1623" h="1624">
                    <a:moveTo>
                      <a:pt x="1623" y="16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2" name="Freeform 244"/>
              <p:cNvSpPr>
                <a:spLocks/>
              </p:cNvSpPr>
              <p:nvPr/>
            </p:nvSpPr>
            <p:spPr bwMode="auto">
              <a:xfrm>
                <a:off x="1459" y="1539"/>
                <a:ext cx="151" cy="150"/>
              </a:xfrm>
              <a:custGeom>
                <a:avLst/>
                <a:gdLst>
                  <a:gd name="T0" fmla="*/ 1205 w 1205"/>
                  <a:gd name="T1" fmla="*/ 1206 h 1206"/>
                  <a:gd name="T2" fmla="*/ 0 w 1205"/>
                  <a:gd name="T3" fmla="*/ 0 h 1206"/>
                  <a:gd name="T4" fmla="*/ 1 w 1205"/>
                  <a:gd name="T5" fmla="*/ 0 h 1206"/>
                </a:gdLst>
                <a:ahLst/>
                <a:cxnLst>
                  <a:cxn ang="0">
                    <a:pos x="T0" y="T1"/>
                  </a:cxn>
                  <a:cxn ang="0">
                    <a:pos x="T2" y="T3"/>
                  </a:cxn>
                  <a:cxn ang="0">
                    <a:pos x="T4" y="T5"/>
                  </a:cxn>
                </a:cxnLst>
                <a:rect l="0" t="0" r="r" b="b"/>
                <a:pathLst>
                  <a:path w="1205" h="1206">
                    <a:moveTo>
                      <a:pt x="1205" y="12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3" name="Freeform 245"/>
              <p:cNvSpPr>
                <a:spLocks/>
              </p:cNvSpPr>
              <p:nvPr/>
            </p:nvSpPr>
            <p:spPr bwMode="auto">
              <a:xfrm>
                <a:off x="1805" y="1873"/>
                <a:ext cx="207" cy="208"/>
              </a:xfrm>
              <a:custGeom>
                <a:avLst/>
                <a:gdLst>
                  <a:gd name="T0" fmla="*/ 1656 w 1656"/>
                  <a:gd name="T1" fmla="*/ 1658 h 1658"/>
                  <a:gd name="T2" fmla="*/ 0 w 1656"/>
                  <a:gd name="T3" fmla="*/ 0 h 1658"/>
                  <a:gd name="T4" fmla="*/ 1 w 1656"/>
                  <a:gd name="T5" fmla="*/ 0 h 1658"/>
                </a:gdLst>
                <a:ahLst/>
                <a:cxnLst>
                  <a:cxn ang="0">
                    <a:pos x="T0" y="T1"/>
                  </a:cxn>
                  <a:cxn ang="0">
                    <a:pos x="T2" y="T3"/>
                  </a:cxn>
                  <a:cxn ang="0">
                    <a:pos x="T4" y="T5"/>
                  </a:cxn>
                </a:cxnLst>
                <a:rect l="0" t="0" r="r" b="b"/>
                <a:pathLst>
                  <a:path w="1656" h="1658">
                    <a:moveTo>
                      <a:pt x="1656" y="16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4" name="Freeform 246"/>
              <p:cNvSpPr>
                <a:spLocks/>
              </p:cNvSpPr>
              <p:nvPr/>
            </p:nvSpPr>
            <p:spPr bwMode="auto">
              <a:xfrm>
                <a:off x="1471" y="1539"/>
                <a:ext cx="139" cy="139"/>
              </a:xfrm>
              <a:custGeom>
                <a:avLst/>
                <a:gdLst>
                  <a:gd name="T0" fmla="*/ 1115 w 1115"/>
                  <a:gd name="T1" fmla="*/ 1116 h 1116"/>
                  <a:gd name="T2" fmla="*/ 0 w 1115"/>
                  <a:gd name="T3" fmla="*/ 0 h 1116"/>
                  <a:gd name="T4" fmla="*/ 2 w 1115"/>
                  <a:gd name="T5" fmla="*/ 0 h 1116"/>
                </a:gdLst>
                <a:ahLst/>
                <a:cxnLst>
                  <a:cxn ang="0">
                    <a:pos x="T0" y="T1"/>
                  </a:cxn>
                  <a:cxn ang="0">
                    <a:pos x="T2" y="T3"/>
                  </a:cxn>
                  <a:cxn ang="0">
                    <a:pos x="T4" y="T5"/>
                  </a:cxn>
                </a:cxnLst>
                <a:rect l="0" t="0" r="r" b="b"/>
                <a:pathLst>
                  <a:path w="1115" h="1116">
                    <a:moveTo>
                      <a:pt x="1115" y="1116"/>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5" name="Freeform 247"/>
              <p:cNvSpPr>
                <a:spLocks/>
              </p:cNvSpPr>
              <p:nvPr/>
            </p:nvSpPr>
            <p:spPr bwMode="auto">
              <a:xfrm>
                <a:off x="1816" y="1873"/>
                <a:ext cx="213" cy="213"/>
              </a:xfrm>
              <a:custGeom>
                <a:avLst/>
                <a:gdLst>
                  <a:gd name="T0" fmla="*/ 1702 w 1702"/>
                  <a:gd name="T1" fmla="*/ 1704 h 1704"/>
                  <a:gd name="T2" fmla="*/ 0 w 1702"/>
                  <a:gd name="T3" fmla="*/ 0 h 1704"/>
                  <a:gd name="T4" fmla="*/ 1 w 1702"/>
                  <a:gd name="T5" fmla="*/ 0 h 1704"/>
                </a:gdLst>
                <a:ahLst/>
                <a:cxnLst>
                  <a:cxn ang="0">
                    <a:pos x="T0" y="T1"/>
                  </a:cxn>
                  <a:cxn ang="0">
                    <a:pos x="T2" y="T3"/>
                  </a:cxn>
                  <a:cxn ang="0">
                    <a:pos x="T4" y="T5"/>
                  </a:cxn>
                </a:cxnLst>
                <a:rect l="0" t="0" r="r" b="b"/>
                <a:pathLst>
                  <a:path w="1702" h="1704">
                    <a:moveTo>
                      <a:pt x="1702" y="17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6" name="Freeform 248"/>
              <p:cNvSpPr>
                <a:spLocks/>
              </p:cNvSpPr>
              <p:nvPr/>
            </p:nvSpPr>
            <p:spPr bwMode="auto">
              <a:xfrm>
                <a:off x="1482" y="1539"/>
                <a:ext cx="128" cy="128"/>
              </a:xfrm>
              <a:custGeom>
                <a:avLst/>
                <a:gdLst>
                  <a:gd name="T0" fmla="*/ 1023 w 1023"/>
                  <a:gd name="T1" fmla="*/ 1024 h 1024"/>
                  <a:gd name="T2" fmla="*/ 0 w 1023"/>
                  <a:gd name="T3" fmla="*/ 0 h 1024"/>
                  <a:gd name="T4" fmla="*/ 1 w 1023"/>
                  <a:gd name="T5" fmla="*/ 0 h 1024"/>
                </a:gdLst>
                <a:ahLst/>
                <a:cxnLst>
                  <a:cxn ang="0">
                    <a:pos x="T0" y="T1"/>
                  </a:cxn>
                  <a:cxn ang="0">
                    <a:pos x="T2" y="T3"/>
                  </a:cxn>
                  <a:cxn ang="0">
                    <a:pos x="T4" y="T5"/>
                  </a:cxn>
                </a:cxnLst>
                <a:rect l="0" t="0" r="r" b="b"/>
                <a:pathLst>
                  <a:path w="1023" h="1024">
                    <a:moveTo>
                      <a:pt x="1023" y="10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7" name="Freeform 249"/>
              <p:cNvSpPr>
                <a:spLocks/>
              </p:cNvSpPr>
              <p:nvPr/>
            </p:nvSpPr>
            <p:spPr bwMode="auto">
              <a:xfrm>
                <a:off x="1828" y="1873"/>
                <a:ext cx="219" cy="220"/>
              </a:xfrm>
              <a:custGeom>
                <a:avLst/>
                <a:gdLst>
                  <a:gd name="T0" fmla="*/ 1754 w 1754"/>
                  <a:gd name="T1" fmla="*/ 1757 h 1757"/>
                  <a:gd name="T2" fmla="*/ 0 w 1754"/>
                  <a:gd name="T3" fmla="*/ 0 h 1757"/>
                  <a:gd name="T4" fmla="*/ 1 w 1754"/>
                  <a:gd name="T5" fmla="*/ 0 h 1757"/>
                </a:gdLst>
                <a:ahLst/>
                <a:cxnLst>
                  <a:cxn ang="0">
                    <a:pos x="T0" y="T1"/>
                  </a:cxn>
                  <a:cxn ang="0">
                    <a:pos x="T2" y="T3"/>
                  </a:cxn>
                  <a:cxn ang="0">
                    <a:pos x="T4" y="T5"/>
                  </a:cxn>
                </a:cxnLst>
                <a:rect l="0" t="0" r="r" b="b"/>
                <a:pathLst>
                  <a:path w="1754" h="1757">
                    <a:moveTo>
                      <a:pt x="1754" y="17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8" name="Freeform 250"/>
              <p:cNvSpPr>
                <a:spLocks/>
              </p:cNvSpPr>
              <p:nvPr/>
            </p:nvSpPr>
            <p:spPr bwMode="auto">
              <a:xfrm>
                <a:off x="1493" y="1539"/>
                <a:ext cx="117" cy="116"/>
              </a:xfrm>
              <a:custGeom>
                <a:avLst/>
                <a:gdLst>
                  <a:gd name="T0" fmla="*/ 932 w 932"/>
                  <a:gd name="T1" fmla="*/ 932 h 932"/>
                  <a:gd name="T2" fmla="*/ 0 w 932"/>
                  <a:gd name="T3" fmla="*/ 0 h 932"/>
                  <a:gd name="T4" fmla="*/ 1 w 932"/>
                  <a:gd name="T5" fmla="*/ 0 h 932"/>
                </a:gdLst>
                <a:ahLst/>
                <a:cxnLst>
                  <a:cxn ang="0">
                    <a:pos x="T0" y="T1"/>
                  </a:cxn>
                  <a:cxn ang="0">
                    <a:pos x="T2" y="T3"/>
                  </a:cxn>
                  <a:cxn ang="0">
                    <a:pos x="T4" y="T5"/>
                  </a:cxn>
                </a:cxnLst>
                <a:rect l="0" t="0" r="r" b="b"/>
                <a:pathLst>
                  <a:path w="932" h="932">
                    <a:moveTo>
                      <a:pt x="932" y="93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899" name="Freeform 251"/>
              <p:cNvSpPr>
                <a:spLocks/>
              </p:cNvSpPr>
              <p:nvPr/>
            </p:nvSpPr>
            <p:spPr bwMode="auto">
              <a:xfrm>
                <a:off x="1839" y="1873"/>
                <a:ext cx="226" cy="226"/>
              </a:xfrm>
              <a:custGeom>
                <a:avLst/>
                <a:gdLst>
                  <a:gd name="T0" fmla="*/ 1807 w 1807"/>
                  <a:gd name="T1" fmla="*/ 1807 h 1807"/>
                  <a:gd name="T2" fmla="*/ 0 w 1807"/>
                  <a:gd name="T3" fmla="*/ 0 h 1807"/>
                  <a:gd name="T4" fmla="*/ 1 w 1807"/>
                  <a:gd name="T5" fmla="*/ 0 h 1807"/>
                </a:gdLst>
                <a:ahLst/>
                <a:cxnLst>
                  <a:cxn ang="0">
                    <a:pos x="T0" y="T1"/>
                  </a:cxn>
                  <a:cxn ang="0">
                    <a:pos x="T2" y="T3"/>
                  </a:cxn>
                  <a:cxn ang="0">
                    <a:pos x="T4" y="T5"/>
                  </a:cxn>
                </a:cxnLst>
                <a:rect l="0" t="0" r="r" b="b"/>
                <a:pathLst>
                  <a:path w="1807" h="1807">
                    <a:moveTo>
                      <a:pt x="1807" y="18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0" name="Freeform 252"/>
              <p:cNvSpPr>
                <a:spLocks/>
              </p:cNvSpPr>
              <p:nvPr/>
            </p:nvSpPr>
            <p:spPr bwMode="auto">
              <a:xfrm>
                <a:off x="1505" y="1539"/>
                <a:ext cx="105" cy="105"/>
              </a:xfrm>
              <a:custGeom>
                <a:avLst/>
                <a:gdLst>
                  <a:gd name="T0" fmla="*/ 841 w 841"/>
                  <a:gd name="T1" fmla="*/ 842 h 842"/>
                  <a:gd name="T2" fmla="*/ 0 w 841"/>
                  <a:gd name="T3" fmla="*/ 0 h 842"/>
                  <a:gd name="T4" fmla="*/ 1 w 841"/>
                  <a:gd name="T5" fmla="*/ 0 h 842"/>
                </a:gdLst>
                <a:ahLst/>
                <a:cxnLst>
                  <a:cxn ang="0">
                    <a:pos x="T0" y="T1"/>
                  </a:cxn>
                  <a:cxn ang="0">
                    <a:pos x="T2" y="T3"/>
                  </a:cxn>
                  <a:cxn ang="0">
                    <a:pos x="T4" y="T5"/>
                  </a:cxn>
                </a:cxnLst>
                <a:rect l="0" t="0" r="r" b="b"/>
                <a:pathLst>
                  <a:path w="841" h="842">
                    <a:moveTo>
                      <a:pt x="841" y="8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1" name="Freeform 253"/>
              <p:cNvSpPr>
                <a:spLocks/>
              </p:cNvSpPr>
              <p:nvPr/>
            </p:nvSpPr>
            <p:spPr bwMode="auto">
              <a:xfrm>
                <a:off x="1851" y="1873"/>
                <a:ext cx="230" cy="231"/>
              </a:xfrm>
              <a:custGeom>
                <a:avLst/>
                <a:gdLst>
                  <a:gd name="T0" fmla="*/ 1847 w 1847"/>
                  <a:gd name="T1" fmla="*/ 1849 h 1849"/>
                  <a:gd name="T2" fmla="*/ 0 w 1847"/>
                  <a:gd name="T3" fmla="*/ 0 h 1849"/>
                  <a:gd name="T4" fmla="*/ 1 w 1847"/>
                  <a:gd name="T5" fmla="*/ 0 h 1849"/>
                </a:gdLst>
                <a:ahLst/>
                <a:cxnLst>
                  <a:cxn ang="0">
                    <a:pos x="T0" y="T1"/>
                  </a:cxn>
                  <a:cxn ang="0">
                    <a:pos x="T2" y="T3"/>
                  </a:cxn>
                  <a:cxn ang="0">
                    <a:pos x="T4" y="T5"/>
                  </a:cxn>
                </a:cxnLst>
                <a:rect l="0" t="0" r="r" b="b"/>
                <a:pathLst>
                  <a:path w="1847" h="1849">
                    <a:moveTo>
                      <a:pt x="1847" y="184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2" name="Freeform 254"/>
              <p:cNvSpPr>
                <a:spLocks/>
              </p:cNvSpPr>
              <p:nvPr/>
            </p:nvSpPr>
            <p:spPr bwMode="auto">
              <a:xfrm>
                <a:off x="1516" y="1539"/>
                <a:ext cx="94" cy="93"/>
              </a:xfrm>
              <a:custGeom>
                <a:avLst/>
                <a:gdLst>
                  <a:gd name="T0" fmla="*/ 750 w 750"/>
                  <a:gd name="T1" fmla="*/ 750 h 750"/>
                  <a:gd name="T2" fmla="*/ 0 w 750"/>
                  <a:gd name="T3" fmla="*/ 0 h 750"/>
                  <a:gd name="T4" fmla="*/ 1 w 750"/>
                  <a:gd name="T5" fmla="*/ 0 h 750"/>
                </a:gdLst>
                <a:ahLst/>
                <a:cxnLst>
                  <a:cxn ang="0">
                    <a:pos x="T0" y="T1"/>
                  </a:cxn>
                  <a:cxn ang="0">
                    <a:pos x="T2" y="T3"/>
                  </a:cxn>
                  <a:cxn ang="0">
                    <a:pos x="T4" y="T5"/>
                  </a:cxn>
                </a:cxnLst>
                <a:rect l="0" t="0" r="r" b="b"/>
                <a:pathLst>
                  <a:path w="750" h="750">
                    <a:moveTo>
                      <a:pt x="750" y="7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3" name="Freeform 255"/>
              <p:cNvSpPr>
                <a:spLocks/>
              </p:cNvSpPr>
              <p:nvPr/>
            </p:nvSpPr>
            <p:spPr bwMode="auto">
              <a:xfrm>
                <a:off x="1862" y="1873"/>
                <a:ext cx="234" cy="235"/>
              </a:xfrm>
              <a:custGeom>
                <a:avLst/>
                <a:gdLst>
                  <a:gd name="T0" fmla="*/ 1874 w 1874"/>
                  <a:gd name="T1" fmla="*/ 1876 h 1876"/>
                  <a:gd name="T2" fmla="*/ 0 w 1874"/>
                  <a:gd name="T3" fmla="*/ 0 h 1876"/>
                  <a:gd name="T4" fmla="*/ 1 w 1874"/>
                  <a:gd name="T5" fmla="*/ 0 h 1876"/>
                </a:gdLst>
                <a:ahLst/>
                <a:cxnLst>
                  <a:cxn ang="0">
                    <a:pos x="T0" y="T1"/>
                  </a:cxn>
                  <a:cxn ang="0">
                    <a:pos x="T2" y="T3"/>
                  </a:cxn>
                  <a:cxn ang="0">
                    <a:pos x="T4" y="T5"/>
                  </a:cxn>
                </a:cxnLst>
                <a:rect l="0" t="0" r="r" b="b"/>
                <a:pathLst>
                  <a:path w="1874" h="1876">
                    <a:moveTo>
                      <a:pt x="1874" y="18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4" name="Freeform 256"/>
              <p:cNvSpPr>
                <a:spLocks/>
              </p:cNvSpPr>
              <p:nvPr/>
            </p:nvSpPr>
            <p:spPr bwMode="auto">
              <a:xfrm>
                <a:off x="1528" y="1539"/>
                <a:ext cx="82" cy="82"/>
              </a:xfrm>
              <a:custGeom>
                <a:avLst/>
                <a:gdLst>
                  <a:gd name="T0" fmla="*/ 659 w 659"/>
                  <a:gd name="T1" fmla="*/ 660 h 660"/>
                  <a:gd name="T2" fmla="*/ 0 w 659"/>
                  <a:gd name="T3" fmla="*/ 0 h 660"/>
                  <a:gd name="T4" fmla="*/ 2 w 659"/>
                  <a:gd name="T5" fmla="*/ 0 h 660"/>
                </a:gdLst>
                <a:ahLst/>
                <a:cxnLst>
                  <a:cxn ang="0">
                    <a:pos x="T0" y="T1"/>
                  </a:cxn>
                  <a:cxn ang="0">
                    <a:pos x="T2" y="T3"/>
                  </a:cxn>
                  <a:cxn ang="0">
                    <a:pos x="T4" y="T5"/>
                  </a:cxn>
                </a:cxnLst>
                <a:rect l="0" t="0" r="r" b="b"/>
                <a:pathLst>
                  <a:path w="659" h="660">
                    <a:moveTo>
                      <a:pt x="659" y="66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5" name="Freeform 257"/>
              <p:cNvSpPr>
                <a:spLocks/>
              </p:cNvSpPr>
              <p:nvPr/>
            </p:nvSpPr>
            <p:spPr bwMode="auto">
              <a:xfrm>
                <a:off x="1873" y="1873"/>
                <a:ext cx="236" cy="236"/>
              </a:xfrm>
              <a:custGeom>
                <a:avLst/>
                <a:gdLst>
                  <a:gd name="T0" fmla="*/ 1887 w 1887"/>
                  <a:gd name="T1" fmla="*/ 1889 h 1889"/>
                  <a:gd name="T2" fmla="*/ 0 w 1887"/>
                  <a:gd name="T3" fmla="*/ 0 h 1889"/>
                  <a:gd name="T4" fmla="*/ 1 w 1887"/>
                  <a:gd name="T5" fmla="*/ 0 h 1889"/>
                </a:gdLst>
                <a:ahLst/>
                <a:cxnLst>
                  <a:cxn ang="0">
                    <a:pos x="T0" y="T1"/>
                  </a:cxn>
                  <a:cxn ang="0">
                    <a:pos x="T2" y="T3"/>
                  </a:cxn>
                  <a:cxn ang="0">
                    <a:pos x="T4" y="T5"/>
                  </a:cxn>
                </a:cxnLst>
                <a:rect l="0" t="0" r="r" b="b"/>
                <a:pathLst>
                  <a:path w="1887" h="1889">
                    <a:moveTo>
                      <a:pt x="1887" y="188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6" name="Freeform 258"/>
              <p:cNvSpPr>
                <a:spLocks/>
              </p:cNvSpPr>
              <p:nvPr/>
            </p:nvSpPr>
            <p:spPr bwMode="auto">
              <a:xfrm>
                <a:off x="1539" y="1539"/>
                <a:ext cx="71" cy="71"/>
              </a:xfrm>
              <a:custGeom>
                <a:avLst/>
                <a:gdLst>
                  <a:gd name="T0" fmla="*/ 568 w 568"/>
                  <a:gd name="T1" fmla="*/ 568 h 568"/>
                  <a:gd name="T2" fmla="*/ 0 w 568"/>
                  <a:gd name="T3" fmla="*/ 0 h 568"/>
                  <a:gd name="T4" fmla="*/ 1 w 568"/>
                  <a:gd name="T5" fmla="*/ 0 h 568"/>
                </a:gdLst>
                <a:ahLst/>
                <a:cxnLst>
                  <a:cxn ang="0">
                    <a:pos x="T0" y="T1"/>
                  </a:cxn>
                  <a:cxn ang="0">
                    <a:pos x="T2" y="T3"/>
                  </a:cxn>
                  <a:cxn ang="0">
                    <a:pos x="T4" y="T5"/>
                  </a:cxn>
                </a:cxnLst>
                <a:rect l="0" t="0" r="r" b="b"/>
                <a:pathLst>
                  <a:path w="568" h="568">
                    <a:moveTo>
                      <a:pt x="568" y="5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7" name="Freeform 259"/>
              <p:cNvSpPr>
                <a:spLocks/>
              </p:cNvSpPr>
              <p:nvPr/>
            </p:nvSpPr>
            <p:spPr bwMode="auto">
              <a:xfrm>
                <a:off x="1885" y="1873"/>
                <a:ext cx="236" cy="236"/>
              </a:xfrm>
              <a:custGeom>
                <a:avLst/>
                <a:gdLst>
                  <a:gd name="T0" fmla="*/ 1888 w 1888"/>
                  <a:gd name="T1" fmla="*/ 1889 h 1889"/>
                  <a:gd name="T2" fmla="*/ 0 w 1888"/>
                  <a:gd name="T3" fmla="*/ 0 h 1889"/>
                  <a:gd name="T4" fmla="*/ 2 w 1888"/>
                  <a:gd name="T5" fmla="*/ 0 h 1889"/>
                </a:gdLst>
                <a:ahLst/>
                <a:cxnLst>
                  <a:cxn ang="0">
                    <a:pos x="T0" y="T1"/>
                  </a:cxn>
                  <a:cxn ang="0">
                    <a:pos x="T2" y="T3"/>
                  </a:cxn>
                  <a:cxn ang="0">
                    <a:pos x="T4" y="T5"/>
                  </a:cxn>
                </a:cxnLst>
                <a:rect l="0" t="0" r="r" b="b"/>
                <a:pathLst>
                  <a:path w="1888" h="1889">
                    <a:moveTo>
                      <a:pt x="1888" y="188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8" name="Freeform 260"/>
              <p:cNvSpPr>
                <a:spLocks/>
              </p:cNvSpPr>
              <p:nvPr/>
            </p:nvSpPr>
            <p:spPr bwMode="auto">
              <a:xfrm>
                <a:off x="1550" y="1539"/>
                <a:ext cx="60" cy="59"/>
              </a:xfrm>
              <a:custGeom>
                <a:avLst/>
                <a:gdLst>
                  <a:gd name="T0" fmla="*/ 476 w 476"/>
                  <a:gd name="T1" fmla="*/ 478 h 478"/>
                  <a:gd name="T2" fmla="*/ 0 w 476"/>
                  <a:gd name="T3" fmla="*/ 0 h 478"/>
                  <a:gd name="T4" fmla="*/ 1 w 476"/>
                  <a:gd name="T5" fmla="*/ 0 h 478"/>
                </a:gdLst>
                <a:ahLst/>
                <a:cxnLst>
                  <a:cxn ang="0">
                    <a:pos x="T0" y="T1"/>
                  </a:cxn>
                  <a:cxn ang="0">
                    <a:pos x="T2" y="T3"/>
                  </a:cxn>
                  <a:cxn ang="0">
                    <a:pos x="T4" y="T5"/>
                  </a:cxn>
                </a:cxnLst>
                <a:rect l="0" t="0" r="r" b="b"/>
                <a:pathLst>
                  <a:path w="476" h="478">
                    <a:moveTo>
                      <a:pt x="476" y="4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09" name="Freeform 261"/>
              <p:cNvSpPr>
                <a:spLocks/>
              </p:cNvSpPr>
              <p:nvPr/>
            </p:nvSpPr>
            <p:spPr bwMode="auto">
              <a:xfrm>
                <a:off x="1896" y="1873"/>
                <a:ext cx="235" cy="235"/>
              </a:xfrm>
              <a:custGeom>
                <a:avLst/>
                <a:gdLst>
                  <a:gd name="T0" fmla="*/ 1876 w 1876"/>
                  <a:gd name="T1" fmla="*/ 1878 h 1878"/>
                  <a:gd name="T2" fmla="*/ 0 w 1876"/>
                  <a:gd name="T3" fmla="*/ 0 h 1878"/>
                  <a:gd name="T4" fmla="*/ 1 w 1876"/>
                  <a:gd name="T5" fmla="*/ 0 h 1878"/>
                </a:gdLst>
                <a:ahLst/>
                <a:cxnLst>
                  <a:cxn ang="0">
                    <a:pos x="T0" y="T1"/>
                  </a:cxn>
                  <a:cxn ang="0">
                    <a:pos x="T2" y="T3"/>
                  </a:cxn>
                  <a:cxn ang="0">
                    <a:pos x="T4" y="T5"/>
                  </a:cxn>
                </a:cxnLst>
                <a:rect l="0" t="0" r="r" b="b"/>
                <a:pathLst>
                  <a:path w="1876" h="1878">
                    <a:moveTo>
                      <a:pt x="1876" y="18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0" name="Freeform 262"/>
              <p:cNvSpPr>
                <a:spLocks/>
              </p:cNvSpPr>
              <p:nvPr/>
            </p:nvSpPr>
            <p:spPr bwMode="auto">
              <a:xfrm>
                <a:off x="1562" y="1539"/>
                <a:ext cx="48" cy="48"/>
              </a:xfrm>
              <a:custGeom>
                <a:avLst/>
                <a:gdLst>
                  <a:gd name="T0" fmla="*/ 386 w 386"/>
                  <a:gd name="T1" fmla="*/ 386 h 386"/>
                  <a:gd name="T2" fmla="*/ 0 w 386"/>
                  <a:gd name="T3" fmla="*/ 0 h 386"/>
                  <a:gd name="T4" fmla="*/ 1 w 386"/>
                  <a:gd name="T5" fmla="*/ 0 h 386"/>
                </a:gdLst>
                <a:ahLst/>
                <a:cxnLst>
                  <a:cxn ang="0">
                    <a:pos x="T0" y="T1"/>
                  </a:cxn>
                  <a:cxn ang="0">
                    <a:pos x="T2" y="T3"/>
                  </a:cxn>
                  <a:cxn ang="0">
                    <a:pos x="T4" y="T5"/>
                  </a:cxn>
                </a:cxnLst>
                <a:rect l="0" t="0" r="r" b="b"/>
                <a:pathLst>
                  <a:path w="386" h="386">
                    <a:moveTo>
                      <a:pt x="386" y="3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1" name="Freeform 263"/>
              <p:cNvSpPr>
                <a:spLocks/>
              </p:cNvSpPr>
              <p:nvPr/>
            </p:nvSpPr>
            <p:spPr bwMode="auto">
              <a:xfrm>
                <a:off x="1907" y="1873"/>
                <a:ext cx="233" cy="233"/>
              </a:xfrm>
              <a:custGeom>
                <a:avLst/>
                <a:gdLst>
                  <a:gd name="T0" fmla="*/ 1856 w 1856"/>
                  <a:gd name="T1" fmla="*/ 1859 h 1859"/>
                  <a:gd name="T2" fmla="*/ 0 w 1856"/>
                  <a:gd name="T3" fmla="*/ 0 h 1859"/>
                  <a:gd name="T4" fmla="*/ 1 w 1856"/>
                  <a:gd name="T5" fmla="*/ 0 h 1859"/>
                </a:gdLst>
                <a:ahLst/>
                <a:cxnLst>
                  <a:cxn ang="0">
                    <a:pos x="T0" y="T1"/>
                  </a:cxn>
                  <a:cxn ang="0">
                    <a:pos x="T2" y="T3"/>
                  </a:cxn>
                  <a:cxn ang="0">
                    <a:pos x="T4" y="T5"/>
                  </a:cxn>
                </a:cxnLst>
                <a:rect l="0" t="0" r="r" b="b"/>
                <a:pathLst>
                  <a:path w="1856" h="1859">
                    <a:moveTo>
                      <a:pt x="1856" y="185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2" name="Freeform 264"/>
              <p:cNvSpPr>
                <a:spLocks/>
              </p:cNvSpPr>
              <p:nvPr/>
            </p:nvSpPr>
            <p:spPr bwMode="auto">
              <a:xfrm>
                <a:off x="1573" y="1539"/>
                <a:ext cx="37" cy="36"/>
              </a:xfrm>
              <a:custGeom>
                <a:avLst/>
                <a:gdLst>
                  <a:gd name="T0" fmla="*/ 294 w 294"/>
                  <a:gd name="T1" fmla="*/ 294 h 294"/>
                  <a:gd name="T2" fmla="*/ 0 w 294"/>
                  <a:gd name="T3" fmla="*/ 0 h 294"/>
                  <a:gd name="T4" fmla="*/ 1 w 294"/>
                  <a:gd name="T5" fmla="*/ 0 h 294"/>
                </a:gdLst>
                <a:ahLst/>
                <a:cxnLst>
                  <a:cxn ang="0">
                    <a:pos x="T0" y="T1"/>
                  </a:cxn>
                  <a:cxn ang="0">
                    <a:pos x="T2" y="T3"/>
                  </a:cxn>
                  <a:cxn ang="0">
                    <a:pos x="T4" y="T5"/>
                  </a:cxn>
                </a:cxnLst>
                <a:rect l="0" t="0" r="r" b="b"/>
                <a:pathLst>
                  <a:path w="294" h="294">
                    <a:moveTo>
                      <a:pt x="294" y="29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3" name="Freeform 265"/>
              <p:cNvSpPr>
                <a:spLocks/>
              </p:cNvSpPr>
              <p:nvPr/>
            </p:nvSpPr>
            <p:spPr bwMode="auto">
              <a:xfrm>
                <a:off x="1919" y="1873"/>
                <a:ext cx="228" cy="229"/>
              </a:xfrm>
              <a:custGeom>
                <a:avLst/>
                <a:gdLst>
                  <a:gd name="T0" fmla="*/ 1829 w 1829"/>
                  <a:gd name="T1" fmla="*/ 1831 h 1831"/>
                  <a:gd name="T2" fmla="*/ 0 w 1829"/>
                  <a:gd name="T3" fmla="*/ 0 h 1831"/>
                  <a:gd name="T4" fmla="*/ 1 w 1829"/>
                  <a:gd name="T5" fmla="*/ 0 h 1831"/>
                </a:gdLst>
                <a:ahLst/>
                <a:cxnLst>
                  <a:cxn ang="0">
                    <a:pos x="T0" y="T1"/>
                  </a:cxn>
                  <a:cxn ang="0">
                    <a:pos x="T2" y="T3"/>
                  </a:cxn>
                  <a:cxn ang="0">
                    <a:pos x="T4" y="T5"/>
                  </a:cxn>
                </a:cxnLst>
                <a:rect l="0" t="0" r="r" b="b"/>
                <a:pathLst>
                  <a:path w="1829" h="1831">
                    <a:moveTo>
                      <a:pt x="1829" y="18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4" name="Freeform 266"/>
              <p:cNvSpPr>
                <a:spLocks/>
              </p:cNvSpPr>
              <p:nvPr/>
            </p:nvSpPr>
            <p:spPr bwMode="auto">
              <a:xfrm>
                <a:off x="1585" y="1539"/>
                <a:ext cx="25" cy="25"/>
              </a:xfrm>
              <a:custGeom>
                <a:avLst/>
                <a:gdLst>
                  <a:gd name="T0" fmla="*/ 204 w 204"/>
                  <a:gd name="T1" fmla="*/ 204 h 204"/>
                  <a:gd name="T2" fmla="*/ 0 w 204"/>
                  <a:gd name="T3" fmla="*/ 0 h 204"/>
                  <a:gd name="T4" fmla="*/ 1 w 204"/>
                  <a:gd name="T5" fmla="*/ 0 h 204"/>
                </a:gdLst>
                <a:ahLst/>
                <a:cxnLst>
                  <a:cxn ang="0">
                    <a:pos x="T0" y="T1"/>
                  </a:cxn>
                  <a:cxn ang="0">
                    <a:pos x="T2" y="T3"/>
                  </a:cxn>
                  <a:cxn ang="0">
                    <a:pos x="T4" y="T5"/>
                  </a:cxn>
                </a:cxnLst>
                <a:rect l="0" t="0" r="r" b="b"/>
                <a:pathLst>
                  <a:path w="204" h="204">
                    <a:moveTo>
                      <a:pt x="204" y="2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5" name="Freeform 267"/>
              <p:cNvSpPr>
                <a:spLocks/>
              </p:cNvSpPr>
              <p:nvPr/>
            </p:nvSpPr>
            <p:spPr bwMode="auto">
              <a:xfrm>
                <a:off x="1930" y="1873"/>
                <a:ext cx="225" cy="225"/>
              </a:xfrm>
              <a:custGeom>
                <a:avLst/>
                <a:gdLst>
                  <a:gd name="T0" fmla="*/ 1797 w 1797"/>
                  <a:gd name="T1" fmla="*/ 1799 h 1799"/>
                  <a:gd name="T2" fmla="*/ 0 w 1797"/>
                  <a:gd name="T3" fmla="*/ 0 h 1799"/>
                  <a:gd name="T4" fmla="*/ 1 w 1797"/>
                  <a:gd name="T5" fmla="*/ 0 h 1799"/>
                </a:gdLst>
                <a:ahLst/>
                <a:cxnLst>
                  <a:cxn ang="0">
                    <a:pos x="T0" y="T1"/>
                  </a:cxn>
                  <a:cxn ang="0">
                    <a:pos x="T2" y="T3"/>
                  </a:cxn>
                  <a:cxn ang="0">
                    <a:pos x="T4" y="T5"/>
                  </a:cxn>
                </a:cxnLst>
                <a:rect l="0" t="0" r="r" b="b"/>
                <a:pathLst>
                  <a:path w="1797" h="1799">
                    <a:moveTo>
                      <a:pt x="1797" y="17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6" name="Freeform 268"/>
              <p:cNvSpPr>
                <a:spLocks/>
              </p:cNvSpPr>
              <p:nvPr/>
            </p:nvSpPr>
            <p:spPr bwMode="auto">
              <a:xfrm>
                <a:off x="1596" y="1539"/>
                <a:ext cx="14" cy="14"/>
              </a:xfrm>
              <a:custGeom>
                <a:avLst/>
                <a:gdLst>
                  <a:gd name="T0" fmla="*/ 112 w 112"/>
                  <a:gd name="T1" fmla="*/ 112 h 112"/>
                  <a:gd name="T2" fmla="*/ 0 w 112"/>
                  <a:gd name="T3" fmla="*/ 0 h 112"/>
                  <a:gd name="T4" fmla="*/ 1 w 112"/>
                  <a:gd name="T5" fmla="*/ 0 h 112"/>
                </a:gdLst>
                <a:ahLst/>
                <a:cxnLst>
                  <a:cxn ang="0">
                    <a:pos x="T0" y="T1"/>
                  </a:cxn>
                  <a:cxn ang="0">
                    <a:pos x="T2" y="T3"/>
                  </a:cxn>
                  <a:cxn ang="0">
                    <a:pos x="T4" y="T5"/>
                  </a:cxn>
                </a:cxnLst>
                <a:rect l="0" t="0" r="r" b="b"/>
                <a:pathLst>
                  <a:path w="112" h="112">
                    <a:moveTo>
                      <a:pt x="112" y="1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7" name="Freeform 269"/>
              <p:cNvSpPr>
                <a:spLocks/>
              </p:cNvSpPr>
              <p:nvPr/>
            </p:nvSpPr>
            <p:spPr bwMode="auto">
              <a:xfrm>
                <a:off x="1942" y="1873"/>
                <a:ext cx="220" cy="221"/>
              </a:xfrm>
              <a:custGeom>
                <a:avLst/>
                <a:gdLst>
                  <a:gd name="T0" fmla="*/ 1760 w 1760"/>
                  <a:gd name="T1" fmla="*/ 1763 h 1763"/>
                  <a:gd name="T2" fmla="*/ 0 w 1760"/>
                  <a:gd name="T3" fmla="*/ 0 h 1763"/>
                  <a:gd name="T4" fmla="*/ 2 w 1760"/>
                  <a:gd name="T5" fmla="*/ 0 h 1763"/>
                </a:gdLst>
                <a:ahLst/>
                <a:cxnLst>
                  <a:cxn ang="0">
                    <a:pos x="T0" y="T1"/>
                  </a:cxn>
                  <a:cxn ang="0">
                    <a:pos x="T2" y="T3"/>
                  </a:cxn>
                  <a:cxn ang="0">
                    <a:pos x="T4" y="T5"/>
                  </a:cxn>
                </a:cxnLst>
                <a:rect l="0" t="0" r="r" b="b"/>
                <a:pathLst>
                  <a:path w="1760" h="1763">
                    <a:moveTo>
                      <a:pt x="1760" y="1763"/>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8" name="Freeform 270"/>
              <p:cNvSpPr>
                <a:spLocks/>
              </p:cNvSpPr>
              <p:nvPr/>
            </p:nvSpPr>
            <p:spPr bwMode="auto">
              <a:xfrm>
                <a:off x="1607" y="1539"/>
                <a:ext cx="3" cy="2"/>
              </a:xfrm>
              <a:custGeom>
                <a:avLst/>
                <a:gdLst>
                  <a:gd name="T0" fmla="*/ 21 w 21"/>
                  <a:gd name="T1" fmla="*/ 22 h 22"/>
                  <a:gd name="T2" fmla="*/ 0 w 21"/>
                  <a:gd name="T3" fmla="*/ 0 h 22"/>
                  <a:gd name="T4" fmla="*/ 1 w 21"/>
                  <a:gd name="T5" fmla="*/ 0 h 22"/>
                </a:gdLst>
                <a:ahLst/>
                <a:cxnLst>
                  <a:cxn ang="0">
                    <a:pos x="T0" y="T1"/>
                  </a:cxn>
                  <a:cxn ang="0">
                    <a:pos x="T2" y="T3"/>
                  </a:cxn>
                  <a:cxn ang="0">
                    <a:pos x="T4" y="T5"/>
                  </a:cxn>
                </a:cxnLst>
                <a:rect l="0" t="0" r="r" b="b"/>
                <a:pathLst>
                  <a:path w="21" h="22">
                    <a:moveTo>
                      <a:pt x="21" y="2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19" name="Freeform 271"/>
              <p:cNvSpPr>
                <a:spLocks/>
              </p:cNvSpPr>
              <p:nvPr/>
            </p:nvSpPr>
            <p:spPr bwMode="auto">
              <a:xfrm>
                <a:off x="1953" y="1873"/>
                <a:ext cx="215" cy="216"/>
              </a:xfrm>
              <a:custGeom>
                <a:avLst/>
                <a:gdLst>
                  <a:gd name="T0" fmla="*/ 1721 w 1721"/>
                  <a:gd name="T1" fmla="*/ 1723 h 1723"/>
                  <a:gd name="T2" fmla="*/ 0 w 1721"/>
                  <a:gd name="T3" fmla="*/ 0 h 1723"/>
                  <a:gd name="T4" fmla="*/ 1 w 1721"/>
                  <a:gd name="T5" fmla="*/ 0 h 1723"/>
                </a:gdLst>
                <a:ahLst/>
                <a:cxnLst>
                  <a:cxn ang="0">
                    <a:pos x="T0" y="T1"/>
                  </a:cxn>
                  <a:cxn ang="0">
                    <a:pos x="T2" y="T3"/>
                  </a:cxn>
                  <a:cxn ang="0">
                    <a:pos x="T4" y="T5"/>
                  </a:cxn>
                </a:cxnLst>
                <a:rect l="0" t="0" r="r" b="b"/>
                <a:pathLst>
                  <a:path w="1721" h="1723">
                    <a:moveTo>
                      <a:pt x="1721" y="17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0" name="Freeform 272"/>
              <p:cNvSpPr>
                <a:spLocks/>
              </p:cNvSpPr>
              <p:nvPr/>
            </p:nvSpPr>
            <p:spPr bwMode="auto">
              <a:xfrm>
                <a:off x="1964" y="1873"/>
                <a:ext cx="211" cy="211"/>
              </a:xfrm>
              <a:custGeom>
                <a:avLst/>
                <a:gdLst>
                  <a:gd name="T0" fmla="*/ 1681 w 1681"/>
                  <a:gd name="T1" fmla="*/ 1684 h 1684"/>
                  <a:gd name="T2" fmla="*/ 0 w 1681"/>
                  <a:gd name="T3" fmla="*/ 0 h 1684"/>
                  <a:gd name="T4" fmla="*/ 1 w 1681"/>
                  <a:gd name="T5" fmla="*/ 0 h 1684"/>
                </a:gdLst>
                <a:ahLst/>
                <a:cxnLst>
                  <a:cxn ang="0">
                    <a:pos x="T0" y="T1"/>
                  </a:cxn>
                  <a:cxn ang="0">
                    <a:pos x="T2" y="T3"/>
                  </a:cxn>
                  <a:cxn ang="0">
                    <a:pos x="T4" y="T5"/>
                  </a:cxn>
                </a:cxnLst>
                <a:rect l="0" t="0" r="r" b="b"/>
                <a:pathLst>
                  <a:path w="1681" h="1684">
                    <a:moveTo>
                      <a:pt x="1681" y="16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1" name="Freeform 273"/>
              <p:cNvSpPr>
                <a:spLocks/>
              </p:cNvSpPr>
              <p:nvPr/>
            </p:nvSpPr>
            <p:spPr bwMode="auto">
              <a:xfrm>
                <a:off x="1976" y="1873"/>
                <a:ext cx="205" cy="206"/>
              </a:xfrm>
              <a:custGeom>
                <a:avLst/>
                <a:gdLst>
                  <a:gd name="T0" fmla="*/ 1642 w 1642"/>
                  <a:gd name="T1" fmla="*/ 1644 h 1644"/>
                  <a:gd name="T2" fmla="*/ 0 w 1642"/>
                  <a:gd name="T3" fmla="*/ 0 h 1644"/>
                  <a:gd name="T4" fmla="*/ 1 w 1642"/>
                  <a:gd name="T5" fmla="*/ 0 h 1644"/>
                </a:gdLst>
                <a:ahLst/>
                <a:cxnLst>
                  <a:cxn ang="0">
                    <a:pos x="T0" y="T1"/>
                  </a:cxn>
                  <a:cxn ang="0">
                    <a:pos x="T2" y="T3"/>
                  </a:cxn>
                  <a:cxn ang="0">
                    <a:pos x="T4" y="T5"/>
                  </a:cxn>
                </a:cxnLst>
                <a:rect l="0" t="0" r="r" b="b"/>
                <a:pathLst>
                  <a:path w="1642" h="1644">
                    <a:moveTo>
                      <a:pt x="1642" y="16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2" name="Freeform 274"/>
              <p:cNvSpPr>
                <a:spLocks/>
              </p:cNvSpPr>
              <p:nvPr/>
            </p:nvSpPr>
            <p:spPr bwMode="auto">
              <a:xfrm>
                <a:off x="1987" y="1873"/>
                <a:ext cx="200" cy="201"/>
              </a:xfrm>
              <a:custGeom>
                <a:avLst/>
                <a:gdLst>
                  <a:gd name="T0" fmla="*/ 1600 w 1600"/>
                  <a:gd name="T1" fmla="*/ 1603 h 1603"/>
                  <a:gd name="T2" fmla="*/ 0 w 1600"/>
                  <a:gd name="T3" fmla="*/ 0 h 1603"/>
                  <a:gd name="T4" fmla="*/ 1 w 1600"/>
                  <a:gd name="T5" fmla="*/ 0 h 1603"/>
                </a:gdLst>
                <a:ahLst/>
                <a:cxnLst>
                  <a:cxn ang="0">
                    <a:pos x="T0" y="T1"/>
                  </a:cxn>
                  <a:cxn ang="0">
                    <a:pos x="T2" y="T3"/>
                  </a:cxn>
                  <a:cxn ang="0">
                    <a:pos x="T4" y="T5"/>
                  </a:cxn>
                </a:cxnLst>
                <a:rect l="0" t="0" r="r" b="b"/>
                <a:pathLst>
                  <a:path w="1600" h="1603">
                    <a:moveTo>
                      <a:pt x="1600" y="16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3" name="Freeform 275"/>
              <p:cNvSpPr>
                <a:spLocks/>
              </p:cNvSpPr>
              <p:nvPr/>
            </p:nvSpPr>
            <p:spPr bwMode="auto">
              <a:xfrm>
                <a:off x="1999" y="1873"/>
                <a:ext cx="195" cy="196"/>
              </a:xfrm>
              <a:custGeom>
                <a:avLst/>
                <a:gdLst>
                  <a:gd name="T0" fmla="*/ 1561 w 1561"/>
                  <a:gd name="T1" fmla="*/ 1563 h 1563"/>
                  <a:gd name="T2" fmla="*/ 0 w 1561"/>
                  <a:gd name="T3" fmla="*/ 0 h 1563"/>
                  <a:gd name="T4" fmla="*/ 1 w 1561"/>
                  <a:gd name="T5" fmla="*/ 0 h 1563"/>
                </a:gdLst>
                <a:ahLst/>
                <a:cxnLst>
                  <a:cxn ang="0">
                    <a:pos x="T0" y="T1"/>
                  </a:cxn>
                  <a:cxn ang="0">
                    <a:pos x="T2" y="T3"/>
                  </a:cxn>
                  <a:cxn ang="0">
                    <a:pos x="T4" y="T5"/>
                  </a:cxn>
                </a:cxnLst>
                <a:rect l="0" t="0" r="r" b="b"/>
                <a:pathLst>
                  <a:path w="1561" h="1563">
                    <a:moveTo>
                      <a:pt x="1561" y="15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4" name="Freeform 276"/>
              <p:cNvSpPr>
                <a:spLocks/>
              </p:cNvSpPr>
              <p:nvPr/>
            </p:nvSpPr>
            <p:spPr bwMode="auto">
              <a:xfrm>
                <a:off x="2010" y="1873"/>
                <a:ext cx="190" cy="191"/>
              </a:xfrm>
              <a:custGeom>
                <a:avLst/>
                <a:gdLst>
                  <a:gd name="T0" fmla="*/ 1524 w 1524"/>
                  <a:gd name="T1" fmla="*/ 1525 h 1525"/>
                  <a:gd name="T2" fmla="*/ 0 w 1524"/>
                  <a:gd name="T3" fmla="*/ 0 h 1525"/>
                  <a:gd name="T4" fmla="*/ 1 w 1524"/>
                  <a:gd name="T5" fmla="*/ 0 h 1525"/>
                </a:gdLst>
                <a:ahLst/>
                <a:cxnLst>
                  <a:cxn ang="0">
                    <a:pos x="T0" y="T1"/>
                  </a:cxn>
                  <a:cxn ang="0">
                    <a:pos x="T2" y="T3"/>
                  </a:cxn>
                  <a:cxn ang="0">
                    <a:pos x="T4" y="T5"/>
                  </a:cxn>
                </a:cxnLst>
                <a:rect l="0" t="0" r="r" b="b"/>
                <a:pathLst>
                  <a:path w="1524" h="1525">
                    <a:moveTo>
                      <a:pt x="1524" y="15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5" name="Freeform 277"/>
              <p:cNvSpPr>
                <a:spLocks/>
              </p:cNvSpPr>
              <p:nvPr/>
            </p:nvSpPr>
            <p:spPr bwMode="auto">
              <a:xfrm>
                <a:off x="2021" y="1873"/>
                <a:ext cx="186" cy="186"/>
              </a:xfrm>
              <a:custGeom>
                <a:avLst/>
                <a:gdLst>
                  <a:gd name="T0" fmla="*/ 1486 w 1486"/>
                  <a:gd name="T1" fmla="*/ 1489 h 1489"/>
                  <a:gd name="T2" fmla="*/ 0 w 1486"/>
                  <a:gd name="T3" fmla="*/ 0 h 1489"/>
                  <a:gd name="T4" fmla="*/ 1 w 1486"/>
                  <a:gd name="T5" fmla="*/ 0 h 1489"/>
                </a:gdLst>
                <a:ahLst/>
                <a:cxnLst>
                  <a:cxn ang="0">
                    <a:pos x="T0" y="T1"/>
                  </a:cxn>
                  <a:cxn ang="0">
                    <a:pos x="T2" y="T3"/>
                  </a:cxn>
                  <a:cxn ang="0">
                    <a:pos x="T4" y="T5"/>
                  </a:cxn>
                </a:cxnLst>
                <a:rect l="0" t="0" r="r" b="b"/>
                <a:pathLst>
                  <a:path w="1486" h="1489">
                    <a:moveTo>
                      <a:pt x="1486" y="148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6" name="Freeform 278"/>
              <p:cNvSpPr>
                <a:spLocks/>
              </p:cNvSpPr>
              <p:nvPr/>
            </p:nvSpPr>
            <p:spPr bwMode="auto">
              <a:xfrm>
                <a:off x="2033" y="1873"/>
                <a:ext cx="182" cy="182"/>
              </a:xfrm>
              <a:custGeom>
                <a:avLst/>
                <a:gdLst>
                  <a:gd name="T0" fmla="*/ 1456 w 1456"/>
                  <a:gd name="T1" fmla="*/ 1457 h 1457"/>
                  <a:gd name="T2" fmla="*/ 0 w 1456"/>
                  <a:gd name="T3" fmla="*/ 0 h 1457"/>
                  <a:gd name="T4" fmla="*/ 1 w 1456"/>
                  <a:gd name="T5" fmla="*/ 0 h 1457"/>
                </a:gdLst>
                <a:ahLst/>
                <a:cxnLst>
                  <a:cxn ang="0">
                    <a:pos x="T0" y="T1"/>
                  </a:cxn>
                  <a:cxn ang="0">
                    <a:pos x="T2" y="T3"/>
                  </a:cxn>
                  <a:cxn ang="0">
                    <a:pos x="T4" y="T5"/>
                  </a:cxn>
                </a:cxnLst>
                <a:rect l="0" t="0" r="r" b="b"/>
                <a:pathLst>
                  <a:path w="1456" h="1457">
                    <a:moveTo>
                      <a:pt x="1456" y="14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7" name="Freeform 279"/>
              <p:cNvSpPr>
                <a:spLocks/>
              </p:cNvSpPr>
              <p:nvPr/>
            </p:nvSpPr>
            <p:spPr bwMode="auto">
              <a:xfrm>
                <a:off x="2044" y="1873"/>
                <a:ext cx="179" cy="179"/>
              </a:xfrm>
              <a:custGeom>
                <a:avLst/>
                <a:gdLst>
                  <a:gd name="T0" fmla="*/ 1431 w 1431"/>
                  <a:gd name="T1" fmla="*/ 1433 h 1433"/>
                  <a:gd name="T2" fmla="*/ 0 w 1431"/>
                  <a:gd name="T3" fmla="*/ 0 h 1433"/>
                  <a:gd name="T4" fmla="*/ 1 w 1431"/>
                  <a:gd name="T5" fmla="*/ 0 h 1433"/>
                </a:gdLst>
                <a:ahLst/>
                <a:cxnLst>
                  <a:cxn ang="0">
                    <a:pos x="T0" y="T1"/>
                  </a:cxn>
                  <a:cxn ang="0">
                    <a:pos x="T2" y="T3"/>
                  </a:cxn>
                  <a:cxn ang="0">
                    <a:pos x="T4" y="T5"/>
                  </a:cxn>
                </a:cxnLst>
                <a:rect l="0" t="0" r="r" b="b"/>
                <a:pathLst>
                  <a:path w="1431" h="1433">
                    <a:moveTo>
                      <a:pt x="1431" y="143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8" name="Freeform 280"/>
              <p:cNvSpPr>
                <a:spLocks/>
              </p:cNvSpPr>
              <p:nvPr/>
            </p:nvSpPr>
            <p:spPr bwMode="auto">
              <a:xfrm>
                <a:off x="2055" y="1873"/>
                <a:ext cx="178" cy="178"/>
              </a:xfrm>
              <a:custGeom>
                <a:avLst/>
                <a:gdLst>
                  <a:gd name="T0" fmla="*/ 1418 w 1418"/>
                  <a:gd name="T1" fmla="*/ 1420 h 1420"/>
                  <a:gd name="T2" fmla="*/ 0 w 1418"/>
                  <a:gd name="T3" fmla="*/ 0 h 1420"/>
                  <a:gd name="T4" fmla="*/ 1 w 1418"/>
                  <a:gd name="T5" fmla="*/ 0 h 1420"/>
                </a:gdLst>
                <a:ahLst/>
                <a:cxnLst>
                  <a:cxn ang="0">
                    <a:pos x="T0" y="T1"/>
                  </a:cxn>
                  <a:cxn ang="0">
                    <a:pos x="T2" y="T3"/>
                  </a:cxn>
                  <a:cxn ang="0">
                    <a:pos x="T4" y="T5"/>
                  </a:cxn>
                </a:cxnLst>
                <a:rect l="0" t="0" r="r" b="b"/>
                <a:pathLst>
                  <a:path w="1418" h="1420">
                    <a:moveTo>
                      <a:pt x="1418" y="142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29" name="Freeform 281"/>
              <p:cNvSpPr>
                <a:spLocks/>
              </p:cNvSpPr>
              <p:nvPr/>
            </p:nvSpPr>
            <p:spPr bwMode="auto">
              <a:xfrm>
                <a:off x="2067" y="1873"/>
                <a:ext cx="178" cy="179"/>
              </a:xfrm>
              <a:custGeom>
                <a:avLst/>
                <a:gdLst>
                  <a:gd name="T0" fmla="*/ 1425 w 1425"/>
                  <a:gd name="T1" fmla="*/ 1427 h 1427"/>
                  <a:gd name="T2" fmla="*/ 0 w 1425"/>
                  <a:gd name="T3" fmla="*/ 0 h 1427"/>
                  <a:gd name="T4" fmla="*/ 1 w 1425"/>
                  <a:gd name="T5" fmla="*/ 0 h 1427"/>
                </a:gdLst>
                <a:ahLst/>
                <a:cxnLst>
                  <a:cxn ang="0">
                    <a:pos x="T0" y="T1"/>
                  </a:cxn>
                  <a:cxn ang="0">
                    <a:pos x="T2" y="T3"/>
                  </a:cxn>
                  <a:cxn ang="0">
                    <a:pos x="T4" y="T5"/>
                  </a:cxn>
                </a:cxnLst>
                <a:rect l="0" t="0" r="r" b="b"/>
                <a:pathLst>
                  <a:path w="1425" h="1427">
                    <a:moveTo>
                      <a:pt x="1425" y="14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0" name="Freeform 282"/>
              <p:cNvSpPr>
                <a:spLocks/>
              </p:cNvSpPr>
              <p:nvPr/>
            </p:nvSpPr>
            <p:spPr bwMode="auto">
              <a:xfrm>
                <a:off x="2078" y="1873"/>
                <a:ext cx="183" cy="183"/>
              </a:xfrm>
              <a:custGeom>
                <a:avLst/>
                <a:gdLst>
                  <a:gd name="T0" fmla="*/ 1463 w 1463"/>
                  <a:gd name="T1" fmla="*/ 1465 h 1465"/>
                  <a:gd name="T2" fmla="*/ 0 w 1463"/>
                  <a:gd name="T3" fmla="*/ 0 h 1465"/>
                  <a:gd name="T4" fmla="*/ 2 w 1463"/>
                  <a:gd name="T5" fmla="*/ 0 h 1465"/>
                </a:gdLst>
                <a:ahLst/>
                <a:cxnLst>
                  <a:cxn ang="0">
                    <a:pos x="T0" y="T1"/>
                  </a:cxn>
                  <a:cxn ang="0">
                    <a:pos x="T2" y="T3"/>
                  </a:cxn>
                  <a:cxn ang="0">
                    <a:pos x="T4" y="T5"/>
                  </a:cxn>
                </a:cxnLst>
                <a:rect l="0" t="0" r="r" b="b"/>
                <a:pathLst>
                  <a:path w="1463" h="1465">
                    <a:moveTo>
                      <a:pt x="1463" y="1465"/>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1" name="Freeform 283"/>
              <p:cNvSpPr>
                <a:spLocks/>
              </p:cNvSpPr>
              <p:nvPr/>
            </p:nvSpPr>
            <p:spPr bwMode="auto">
              <a:xfrm>
                <a:off x="2090" y="1873"/>
                <a:ext cx="194" cy="195"/>
              </a:xfrm>
              <a:custGeom>
                <a:avLst/>
                <a:gdLst>
                  <a:gd name="T0" fmla="*/ 1552 w 1552"/>
                  <a:gd name="T1" fmla="*/ 1554 h 1554"/>
                  <a:gd name="T2" fmla="*/ 0 w 1552"/>
                  <a:gd name="T3" fmla="*/ 0 h 1554"/>
                  <a:gd name="T4" fmla="*/ 1 w 1552"/>
                  <a:gd name="T5" fmla="*/ 0 h 1554"/>
                </a:gdLst>
                <a:ahLst/>
                <a:cxnLst>
                  <a:cxn ang="0">
                    <a:pos x="T0" y="T1"/>
                  </a:cxn>
                  <a:cxn ang="0">
                    <a:pos x="T2" y="T3"/>
                  </a:cxn>
                  <a:cxn ang="0">
                    <a:pos x="T4" y="T5"/>
                  </a:cxn>
                </a:cxnLst>
                <a:rect l="0" t="0" r="r" b="b"/>
                <a:pathLst>
                  <a:path w="1552" h="1554">
                    <a:moveTo>
                      <a:pt x="1552" y="15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2" name="Freeform 284"/>
              <p:cNvSpPr>
                <a:spLocks/>
              </p:cNvSpPr>
              <p:nvPr/>
            </p:nvSpPr>
            <p:spPr bwMode="auto">
              <a:xfrm>
                <a:off x="2101" y="1873"/>
                <a:ext cx="210" cy="211"/>
              </a:xfrm>
              <a:custGeom>
                <a:avLst/>
                <a:gdLst>
                  <a:gd name="T0" fmla="*/ 1683 w 1683"/>
                  <a:gd name="T1" fmla="*/ 1685 h 1685"/>
                  <a:gd name="T2" fmla="*/ 0 w 1683"/>
                  <a:gd name="T3" fmla="*/ 0 h 1685"/>
                  <a:gd name="T4" fmla="*/ 1 w 1683"/>
                  <a:gd name="T5" fmla="*/ 0 h 1685"/>
                </a:gdLst>
                <a:ahLst/>
                <a:cxnLst>
                  <a:cxn ang="0">
                    <a:pos x="T0" y="T1"/>
                  </a:cxn>
                  <a:cxn ang="0">
                    <a:pos x="T2" y="T3"/>
                  </a:cxn>
                  <a:cxn ang="0">
                    <a:pos x="T4" y="T5"/>
                  </a:cxn>
                </a:cxnLst>
                <a:rect l="0" t="0" r="r" b="b"/>
                <a:pathLst>
                  <a:path w="1683" h="1685">
                    <a:moveTo>
                      <a:pt x="1683" y="16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3" name="Freeform 285"/>
              <p:cNvSpPr>
                <a:spLocks/>
              </p:cNvSpPr>
              <p:nvPr/>
            </p:nvSpPr>
            <p:spPr bwMode="auto">
              <a:xfrm>
                <a:off x="2112" y="1873"/>
                <a:ext cx="223" cy="223"/>
              </a:xfrm>
              <a:custGeom>
                <a:avLst/>
                <a:gdLst>
                  <a:gd name="T0" fmla="*/ 1784 w 1784"/>
                  <a:gd name="T1" fmla="*/ 1786 h 1786"/>
                  <a:gd name="T2" fmla="*/ 0 w 1784"/>
                  <a:gd name="T3" fmla="*/ 0 h 1786"/>
                  <a:gd name="T4" fmla="*/ 1 w 1784"/>
                  <a:gd name="T5" fmla="*/ 0 h 1786"/>
                </a:gdLst>
                <a:ahLst/>
                <a:cxnLst>
                  <a:cxn ang="0">
                    <a:pos x="T0" y="T1"/>
                  </a:cxn>
                  <a:cxn ang="0">
                    <a:pos x="T2" y="T3"/>
                  </a:cxn>
                  <a:cxn ang="0">
                    <a:pos x="T4" y="T5"/>
                  </a:cxn>
                </a:cxnLst>
                <a:rect l="0" t="0" r="r" b="b"/>
                <a:pathLst>
                  <a:path w="1784" h="1786">
                    <a:moveTo>
                      <a:pt x="1784" y="17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4" name="Freeform 286"/>
              <p:cNvSpPr>
                <a:spLocks/>
              </p:cNvSpPr>
              <p:nvPr/>
            </p:nvSpPr>
            <p:spPr bwMode="auto">
              <a:xfrm>
                <a:off x="2124" y="1873"/>
                <a:ext cx="229" cy="230"/>
              </a:xfrm>
              <a:custGeom>
                <a:avLst/>
                <a:gdLst>
                  <a:gd name="T0" fmla="*/ 1836 w 1836"/>
                  <a:gd name="T1" fmla="*/ 1838 h 1838"/>
                  <a:gd name="T2" fmla="*/ 0 w 1836"/>
                  <a:gd name="T3" fmla="*/ 0 h 1838"/>
                  <a:gd name="T4" fmla="*/ 1 w 1836"/>
                  <a:gd name="T5" fmla="*/ 0 h 1838"/>
                </a:gdLst>
                <a:ahLst/>
                <a:cxnLst>
                  <a:cxn ang="0">
                    <a:pos x="T0" y="T1"/>
                  </a:cxn>
                  <a:cxn ang="0">
                    <a:pos x="T2" y="T3"/>
                  </a:cxn>
                  <a:cxn ang="0">
                    <a:pos x="T4" y="T5"/>
                  </a:cxn>
                </a:cxnLst>
                <a:rect l="0" t="0" r="r" b="b"/>
                <a:pathLst>
                  <a:path w="1836" h="1838">
                    <a:moveTo>
                      <a:pt x="1836" y="183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5" name="Freeform 287"/>
              <p:cNvSpPr>
                <a:spLocks/>
              </p:cNvSpPr>
              <p:nvPr/>
            </p:nvSpPr>
            <p:spPr bwMode="auto">
              <a:xfrm>
                <a:off x="2135" y="1873"/>
                <a:ext cx="232" cy="233"/>
              </a:xfrm>
              <a:custGeom>
                <a:avLst/>
                <a:gdLst>
                  <a:gd name="T0" fmla="*/ 1856 w 1856"/>
                  <a:gd name="T1" fmla="*/ 1859 h 1859"/>
                  <a:gd name="T2" fmla="*/ 0 w 1856"/>
                  <a:gd name="T3" fmla="*/ 0 h 1859"/>
                  <a:gd name="T4" fmla="*/ 2 w 1856"/>
                  <a:gd name="T5" fmla="*/ 0 h 1859"/>
                </a:gdLst>
                <a:ahLst/>
                <a:cxnLst>
                  <a:cxn ang="0">
                    <a:pos x="T0" y="T1"/>
                  </a:cxn>
                  <a:cxn ang="0">
                    <a:pos x="T2" y="T3"/>
                  </a:cxn>
                  <a:cxn ang="0">
                    <a:pos x="T4" y="T5"/>
                  </a:cxn>
                </a:cxnLst>
                <a:rect l="0" t="0" r="r" b="b"/>
                <a:pathLst>
                  <a:path w="1856" h="1859">
                    <a:moveTo>
                      <a:pt x="1856" y="185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6" name="Freeform 288"/>
              <p:cNvSpPr>
                <a:spLocks/>
              </p:cNvSpPr>
              <p:nvPr/>
            </p:nvSpPr>
            <p:spPr bwMode="auto">
              <a:xfrm>
                <a:off x="2147" y="1873"/>
                <a:ext cx="232" cy="233"/>
              </a:xfrm>
              <a:custGeom>
                <a:avLst/>
                <a:gdLst>
                  <a:gd name="T0" fmla="*/ 1858 w 1858"/>
                  <a:gd name="T1" fmla="*/ 1860 h 1860"/>
                  <a:gd name="T2" fmla="*/ 0 w 1858"/>
                  <a:gd name="T3" fmla="*/ 0 h 1860"/>
                  <a:gd name="T4" fmla="*/ 1 w 1858"/>
                  <a:gd name="T5" fmla="*/ 0 h 1860"/>
                </a:gdLst>
                <a:ahLst/>
                <a:cxnLst>
                  <a:cxn ang="0">
                    <a:pos x="T0" y="T1"/>
                  </a:cxn>
                  <a:cxn ang="0">
                    <a:pos x="T2" y="T3"/>
                  </a:cxn>
                  <a:cxn ang="0">
                    <a:pos x="T4" y="T5"/>
                  </a:cxn>
                </a:cxnLst>
                <a:rect l="0" t="0" r="r" b="b"/>
                <a:pathLst>
                  <a:path w="1858" h="1860">
                    <a:moveTo>
                      <a:pt x="1858" y="18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7" name="Freeform 289"/>
              <p:cNvSpPr>
                <a:spLocks/>
              </p:cNvSpPr>
              <p:nvPr/>
            </p:nvSpPr>
            <p:spPr bwMode="auto">
              <a:xfrm>
                <a:off x="2158" y="1873"/>
                <a:ext cx="231" cy="231"/>
              </a:xfrm>
              <a:custGeom>
                <a:avLst/>
                <a:gdLst>
                  <a:gd name="T0" fmla="*/ 1844 w 1844"/>
                  <a:gd name="T1" fmla="*/ 1847 h 1847"/>
                  <a:gd name="T2" fmla="*/ 0 w 1844"/>
                  <a:gd name="T3" fmla="*/ 0 h 1847"/>
                  <a:gd name="T4" fmla="*/ 1 w 1844"/>
                  <a:gd name="T5" fmla="*/ 0 h 1847"/>
                </a:gdLst>
                <a:ahLst/>
                <a:cxnLst>
                  <a:cxn ang="0">
                    <a:pos x="T0" y="T1"/>
                  </a:cxn>
                  <a:cxn ang="0">
                    <a:pos x="T2" y="T3"/>
                  </a:cxn>
                  <a:cxn ang="0">
                    <a:pos x="T4" y="T5"/>
                  </a:cxn>
                </a:cxnLst>
                <a:rect l="0" t="0" r="r" b="b"/>
                <a:pathLst>
                  <a:path w="1844" h="1847">
                    <a:moveTo>
                      <a:pt x="1844" y="184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8" name="Freeform 290"/>
              <p:cNvSpPr>
                <a:spLocks/>
              </p:cNvSpPr>
              <p:nvPr/>
            </p:nvSpPr>
            <p:spPr bwMode="auto">
              <a:xfrm>
                <a:off x="2169" y="1873"/>
                <a:ext cx="228" cy="228"/>
              </a:xfrm>
              <a:custGeom>
                <a:avLst/>
                <a:gdLst>
                  <a:gd name="T0" fmla="*/ 1823 w 1823"/>
                  <a:gd name="T1" fmla="*/ 1825 h 1825"/>
                  <a:gd name="T2" fmla="*/ 0 w 1823"/>
                  <a:gd name="T3" fmla="*/ 0 h 1825"/>
                  <a:gd name="T4" fmla="*/ 1 w 1823"/>
                  <a:gd name="T5" fmla="*/ 0 h 1825"/>
                </a:gdLst>
                <a:ahLst/>
                <a:cxnLst>
                  <a:cxn ang="0">
                    <a:pos x="T0" y="T1"/>
                  </a:cxn>
                  <a:cxn ang="0">
                    <a:pos x="T2" y="T3"/>
                  </a:cxn>
                  <a:cxn ang="0">
                    <a:pos x="T4" y="T5"/>
                  </a:cxn>
                </a:cxnLst>
                <a:rect l="0" t="0" r="r" b="b"/>
                <a:pathLst>
                  <a:path w="1823" h="1825">
                    <a:moveTo>
                      <a:pt x="1823" y="18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39" name="Freeform 291"/>
              <p:cNvSpPr>
                <a:spLocks/>
              </p:cNvSpPr>
              <p:nvPr/>
            </p:nvSpPr>
            <p:spPr bwMode="auto">
              <a:xfrm>
                <a:off x="2181" y="1873"/>
                <a:ext cx="224" cy="225"/>
              </a:xfrm>
              <a:custGeom>
                <a:avLst/>
                <a:gdLst>
                  <a:gd name="T0" fmla="*/ 1794 w 1794"/>
                  <a:gd name="T1" fmla="*/ 1798 h 1798"/>
                  <a:gd name="T2" fmla="*/ 0 w 1794"/>
                  <a:gd name="T3" fmla="*/ 0 h 1798"/>
                  <a:gd name="T4" fmla="*/ 1 w 1794"/>
                  <a:gd name="T5" fmla="*/ 0 h 1798"/>
                </a:gdLst>
                <a:ahLst/>
                <a:cxnLst>
                  <a:cxn ang="0">
                    <a:pos x="T0" y="T1"/>
                  </a:cxn>
                  <a:cxn ang="0">
                    <a:pos x="T2" y="T3"/>
                  </a:cxn>
                  <a:cxn ang="0">
                    <a:pos x="T4" y="T5"/>
                  </a:cxn>
                </a:cxnLst>
                <a:rect l="0" t="0" r="r" b="b"/>
                <a:pathLst>
                  <a:path w="1794" h="1798">
                    <a:moveTo>
                      <a:pt x="1794" y="17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0" name="Freeform 292"/>
              <p:cNvSpPr>
                <a:spLocks/>
              </p:cNvSpPr>
              <p:nvPr/>
            </p:nvSpPr>
            <p:spPr bwMode="auto">
              <a:xfrm>
                <a:off x="2192" y="1873"/>
                <a:ext cx="220" cy="221"/>
              </a:xfrm>
              <a:custGeom>
                <a:avLst/>
                <a:gdLst>
                  <a:gd name="T0" fmla="*/ 1762 w 1762"/>
                  <a:gd name="T1" fmla="*/ 1764 h 1764"/>
                  <a:gd name="T2" fmla="*/ 0 w 1762"/>
                  <a:gd name="T3" fmla="*/ 0 h 1764"/>
                  <a:gd name="T4" fmla="*/ 1 w 1762"/>
                  <a:gd name="T5" fmla="*/ 0 h 1764"/>
                </a:gdLst>
                <a:ahLst/>
                <a:cxnLst>
                  <a:cxn ang="0">
                    <a:pos x="T0" y="T1"/>
                  </a:cxn>
                  <a:cxn ang="0">
                    <a:pos x="T2" y="T3"/>
                  </a:cxn>
                  <a:cxn ang="0">
                    <a:pos x="T4" y="T5"/>
                  </a:cxn>
                </a:cxnLst>
                <a:rect l="0" t="0" r="r" b="b"/>
                <a:pathLst>
                  <a:path w="1762" h="1764">
                    <a:moveTo>
                      <a:pt x="1762" y="176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1" name="Freeform 293"/>
              <p:cNvSpPr>
                <a:spLocks/>
              </p:cNvSpPr>
              <p:nvPr/>
            </p:nvSpPr>
            <p:spPr bwMode="auto">
              <a:xfrm>
                <a:off x="2204" y="1873"/>
                <a:ext cx="215" cy="216"/>
              </a:xfrm>
              <a:custGeom>
                <a:avLst/>
                <a:gdLst>
                  <a:gd name="T0" fmla="*/ 1725 w 1725"/>
                  <a:gd name="T1" fmla="*/ 1727 h 1727"/>
                  <a:gd name="T2" fmla="*/ 0 w 1725"/>
                  <a:gd name="T3" fmla="*/ 0 h 1727"/>
                  <a:gd name="T4" fmla="*/ 1 w 1725"/>
                  <a:gd name="T5" fmla="*/ 0 h 1727"/>
                </a:gdLst>
                <a:ahLst/>
                <a:cxnLst>
                  <a:cxn ang="0">
                    <a:pos x="T0" y="T1"/>
                  </a:cxn>
                  <a:cxn ang="0">
                    <a:pos x="T2" y="T3"/>
                  </a:cxn>
                  <a:cxn ang="0">
                    <a:pos x="T4" y="T5"/>
                  </a:cxn>
                </a:cxnLst>
                <a:rect l="0" t="0" r="r" b="b"/>
                <a:pathLst>
                  <a:path w="1725" h="1727">
                    <a:moveTo>
                      <a:pt x="1725" y="17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2" name="Freeform 294"/>
              <p:cNvSpPr>
                <a:spLocks/>
              </p:cNvSpPr>
              <p:nvPr/>
            </p:nvSpPr>
            <p:spPr bwMode="auto">
              <a:xfrm>
                <a:off x="2207" y="1866"/>
                <a:ext cx="218" cy="218"/>
              </a:xfrm>
              <a:custGeom>
                <a:avLst/>
                <a:gdLst>
                  <a:gd name="T0" fmla="*/ 1742 w 1742"/>
                  <a:gd name="T1" fmla="*/ 1744 h 1744"/>
                  <a:gd name="T2" fmla="*/ 0 w 1742"/>
                  <a:gd name="T3" fmla="*/ 0 h 1744"/>
                  <a:gd name="T4" fmla="*/ 1 w 1742"/>
                  <a:gd name="T5" fmla="*/ 0 h 1744"/>
                </a:gdLst>
                <a:ahLst/>
                <a:cxnLst>
                  <a:cxn ang="0">
                    <a:pos x="T0" y="T1"/>
                  </a:cxn>
                  <a:cxn ang="0">
                    <a:pos x="T2" y="T3"/>
                  </a:cxn>
                  <a:cxn ang="0">
                    <a:pos x="T4" y="T5"/>
                  </a:cxn>
                </a:cxnLst>
                <a:rect l="0" t="0" r="r" b="b"/>
                <a:pathLst>
                  <a:path w="1742" h="1744">
                    <a:moveTo>
                      <a:pt x="1742" y="17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3" name="Freeform 295"/>
              <p:cNvSpPr>
                <a:spLocks/>
              </p:cNvSpPr>
              <p:nvPr/>
            </p:nvSpPr>
            <p:spPr bwMode="auto">
              <a:xfrm>
                <a:off x="2207" y="1855"/>
                <a:ext cx="224" cy="223"/>
              </a:xfrm>
              <a:custGeom>
                <a:avLst/>
                <a:gdLst>
                  <a:gd name="T0" fmla="*/ 1789 w 1789"/>
                  <a:gd name="T1" fmla="*/ 1791 h 1791"/>
                  <a:gd name="T2" fmla="*/ 0 w 1789"/>
                  <a:gd name="T3" fmla="*/ 0 h 1791"/>
                  <a:gd name="T4" fmla="*/ 1 w 1789"/>
                  <a:gd name="T5" fmla="*/ 0 h 1791"/>
                </a:gdLst>
                <a:ahLst/>
                <a:cxnLst>
                  <a:cxn ang="0">
                    <a:pos x="T0" y="T1"/>
                  </a:cxn>
                  <a:cxn ang="0">
                    <a:pos x="T2" y="T3"/>
                  </a:cxn>
                  <a:cxn ang="0">
                    <a:pos x="T4" y="T5"/>
                  </a:cxn>
                </a:cxnLst>
                <a:rect l="0" t="0" r="r" b="b"/>
                <a:pathLst>
                  <a:path w="1789" h="1791">
                    <a:moveTo>
                      <a:pt x="1789" y="17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4" name="Freeform 296"/>
              <p:cNvSpPr>
                <a:spLocks/>
              </p:cNvSpPr>
              <p:nvPr/>
            </p:nvSpPr>
            <p:spPr bwMode="auto">
              <a:xfrm>
                <a:off x="2207" y="1843"/>
                <a:ext cx="229" cy="229"/>
              </a:xfrm>
              <a:custGeom>
                <a:avLst/>
                <a:gdLst>
                  <a:gd name="T0" fmla="*/ 1831 w 1831"/>
                  <a:gd name="T1" fmla="*/ 1834 h 1834"/>
                  <a:gd name="T2" fmla="*/ 0 w 1831"/>
                  <a:gd name="T3" fmla="*/ 0 h 1834"/>
                  <a:gd name="T4" fmla="*/ 1 w 1831"/>
                  <a:gd name="T5" fmla="*/ 0 h 1834"/>
                </a:gdLst>
                <a:ahLst/>
                <a:cxnLst>
                  <a:cxn ang="0">
                    <a:pos x="T0" y="T1"/>
                  </a:cxn>
                  <a:cxn ang="0">
                    <a:pos x="T2" y="T3"/>
                  </a:cxn>
                  <a:cxn ang="0">
                    <a:pos x="T4" y="T5"/>
                  </a:cxn>
                </a:cxnLst>
                <a:rect l="0" t="0" r="r" b="b"/>
                <a:pathLst>
                  <a:path w="1831" h="1834">
                    <a:moveTo>
                      <a:pt x="1831" y="183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5" name="Freeform 297"/>
              <p:cNvSpPr>
                <a:spLocks/>
              </p:cNvSpPr>
              <p:nvPr/>
            </p:nvSpPr>
            <p:spPr bwMode="auto">
              <a:xfrm>
                <a:off x="2207" y="1832"/>
                <a:ext cx="234" cy="234"/>
              </a:xfrm>
              <a:custGeom>
                <a:avLst/>
                <a:gdLst>
                  <a:gd name="T0" fmla="*/ 1869 w 1869"/>
                  <a:gd name="T1" fmla="*/ 1872 h 1872"/>
                  <a:gd name="T2" fmla="*/ 0 w 1869"/>
                  <a:gd name="T3" fmla="*/ 0 h 1872"/>
                  <a:gd name="T4" fmla="*/ 1 w 1869"/>
                  <a:gd name="T5" fmla="*/ 0 h 1872"/>
                </a:gdLst>
                <a:ahLst/>
                <a:cxnLst>
                  <a:cxn ang="0">
                    <a:pos x="T0" y="T1"/>
                  </a:cxn>
                  <a:cxn ang="0">
                    <a:pos x="T2" y="T3"/>
                  </a:cxn>
                  <a:cxn ang="0">
                    <a:pos x="T4" y="T5"/>
                  </a:cxn>
                </a:cxnLst>
                <a:rect l="0" t="0" r="r" b="b"/>
                <a:pathLst>
                  <a:path w="1869" h="1872">
                    <a:moveTo>
                      <a:pt x="1869" y="18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6" name="Freeform 298"/>
              <p:cNvSpPr>
                <a:spLocks/>
              </p:cNvSpPr>
              <p:nvPr/>
            </p:nvSpPr>
            <p:spPr bwMode="auto">
              <a:xfrm>
                <a:off x="2207" y="1820"/>
                <a:ext cx="238" cy="239"/>
              </a:xfrm>
              <a:custGeom>
                <a:avLst/>
                <a:gdLst>
                  <a:gd name="T0" fmla="*/ 1903 w 1903"/>
                  <a:gd name="T1" fmla="*/ 1905 h 1905"/>
                  <a:gd name="T2" fmla="*/ 0 w 1903"/>
                  <a:gd name="T3" fmla="*/ 0 h 1905"/>
                  <a:gd name="T4" fmla="*/ 1 w 1903"/>
                  <a:gd name="T5" fmla="*/ 0 h 1905"/>
                </a:gdLst>
                <a:ahLst/>
                <a:cxnLst>
                  <a:cxn ang="0">
                    <a:pos x="T0" y="T1"/>
                  </a:cxn>
                  <a:cxn ang="0">
                    <a:pos x="T2" y="T3"/>
                  </a:cxn>
                  <a:cxn ang="0">
                    <a:pos x="T4" y="T5"/>
                  </a:cxn>
                </a:cxnLst>
                <a:rect l="0" t="0" r="r" b="b"/>
                <a:pathLst>
                  <a:path w="1903" h="1905">
                    <a:moveTo>
                      <a:pt x="1903" y="19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7" name="Freeform 299"/>
              <p:cNvSpPr>
                <a:spLocks/>
              </p:cNvSpPr>
              <p:nvPr/>
            </p:nvSpPr>
            <p:spPr bwMode="auto">
              <a:xfrm>
                <a:off x="2207" y="1809"/>
                <a:ext cx="242" cy="242"/>
              </a:xfrm>
              <a:custGeom>
                <a:avLst/>
                <a:gdLst>
                  <a:gd name="T0" fmla="*/ 1931 w 1931"/>
                  <a:gd name="T1" fmla="*/ 1933 h 1933"/>
                  <a:gd name="T2" fmla="*/ 0 w 1931"/>
                  <a:gd name="T3" fmla="*/ 0 h 1933"/>
                  <a:gd name="T4" fmla="*/ 1 w 1931"/>
                  <a:gd name="T5" fmla="*/ 0 h 1933"/>
                </a:gdLst>
                <a:ahLst/>
                <a:cxnLst>
                  <a:cxn ang="0">
                    <a:pos x="T0" y="T1"/>
                  </a:cxn>
                  <a:cxn ang="0">
                    <a:pos x="T2" y="T3"/>
                  </a:cxn>
                  <a:cxn ang="0">
                    <a:pos x="T4" y="T5"/>
                  </a:cxn>
                </a:cxnLst>
                <a:rect l="0" t="0" r="r" b="b"/>
                <a:pathLst>
                  <a:path w="1931" h="1933">
                    <a:moveTo>
                      <a:pt x="1931" y="193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8" name="Freeform 300"/>
              <p:cNvSpPr>
                <a:spLocks/>
              </p:cNvSpPr>
              <p:nvPr/>
            </p:nvSpPr>
            <p:spPr bwMode="auto">
              <a:xfrm>
                <a:off x="2207" y="1798"/>
                <a:ext cx="244" cy="243"/>
              </a:xfrm>
              <a:custGeom>
                <a:avLst/>
                <a:gdLst>
                  <a:gd name="T0" fmla="*/ 1948 w 1948"/>
                  <a:gd name="T1" fmla="*/ 1951 h 1951"/>
                  <a:gd name="T2" fmla="*/ 0 w 1948"/>
                  <a:gd name="T3" fmla="*/ 0 h 1951"/>
                  <a:gd name="T4" fmla="*/ 1 w 1948"/>
                  <a:gd name="T5" fmla="*/ 0 h 1951"/>
                </a:gdLst>
                <a:ahLst/>
                <a:cxnLst>
                  <a:cxn ang="0">
                    <a:pos x="T0" y="T1"/>
                  </a:cxn>
                  <a:cxn ang="0">
                    <a:pos x="T2" y="T3"/>
                  </a:cxn>
                  <a:cxn ang="0">
                    <a:pos x="T4" y="T5"/>
                  </a:cxn>
                </a:cxnLst>
                <a:rect l="0" t="0" r="r" b="b"/>
                <a:pathLst>
                  <a:path w="1948" h="1951">
                    <a:moveTo>
                      <a:pt x="1948" y="19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49" name="Freeform 301"/>
              <p:cNvSpPr>
                <a:spLocks/>
              </p:cNvSpPr>
              <p:nvPr/>
            </p:nvSpPr>
            <p:spPr bwMode="auto">
              <a:xfrm>
                <a:off x="2207" y="1786"/>
                <a:ext cx="244" cy="244"/>
              </a:xfrm>
              <a:custGeom>
                <a:avLst/>
                <a:gdLst>
                  <a:gd name="T0" fmla="*/ 1949 w 1949"/>
                  <a:gd name="T1" fmla="*/ 1952 h 1952"/>
                  <a:gd name="T2" fmla="*/ 0 w 1949"/>
                  <a:gd name="T3" fmla="*/ 0 h 1952"/>
                  <a:gd name="T4" fmla="*/ 1 w 1949"/>
                  <a:gd name="T5" fmla="*/ 0 h 1952"/>
                </a:gdLst>
                <a:ahLst/>
                <a:cxnLst>
                  <a:cxn ang="0">
                    <a:pos x="T0" y="T1"/>
                  </a:cxn>
                  <a:cxn ang="0">
                    <a:pos x="T2" y="T3"/>
                  </a:cxn>
                  <a:cxn ang="0">
                    <a:pos x="T4" y="T5"/>
                  </a:cxn>
                </a:cxnLst>
                <a:rect l="0" t="0" r="r" b="b"/>
                <a:pathLst>
                  <a:path w="1949" h="1952">
                    <a:moveTo>
                      <a:pt x="1949" y="195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0" name="Freeform 302"/>
              <p:cNvSpPr>
                <a:spLocks/>
              </p:cNvSpPr>
              <p:nvPr/>
            </p:nvSpPr>
            <p:spPr bwMode="auto">
              <a:xfrm>
                <a:off x="2207" y="1775"/>
                <a:ext cx="238" cy="238"/>
              </a:xfrm>
              <a:custGeom>
                <a:avLst/>
                <a:gdLst>
                  <a:gd name="T0" fmla="*/ 1901 w 1901"/>
                  <a:gd name="T1" fmla="*/ 1904 h 1904"/>
                  <a:gd name="T2" fmla="*/ 0 w 1901"/>
                  <a:gd name="T3" fmla="*/ 0 h 1904"/>
                  <a:gd name="T4" fmla="*/ 1 w 1901"/>
                  <a:gd name="T5" fmla="*/ 0 h 1904"/>
                </a:gdLst>
                <a:ahLst/>
                <a:cxnLst>
                  <a:cxn ang="0">
                    <a:pos x="T0" y="T1"/>
                  </a:cxn>
                  <a:cxn ang="0">
                    <a:pos x="T2" y="T3"/>
                  </a:cxn>
                  <a:cxn ang="0">
                    <a:pos x="T4" y="T5"/>
                  </a:cxn>
                </a:cxnLst>
                <a:rect l="0" t="0" r="r" b="b"/>
                <a:pathLst>
                  <a:path w="1901" h="1904">
                    <a:moveTo>
                      <a:pt x="1901" y="19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1" name="Freeform 303"/>
              <p:cNvSpPr>
                <a:spLocks/>
              </p:cNvSpPr>
              <p:nvPr/>
            </p:nvSpPr>
            <p:spPr bwMode="auto">
              <a:xfrm>
                <a:off x="2207" y="1763"/>
                <a:ext cx="199" cy="199"/>
              </a:xfrm>
              <a:custGeom>
                <a:avLst/>
                <a:gdLst>
                  <a:gd name="T0" fmla="*/ 1590 w 1590"/>
                  <a:gd name="T1" fmla="*/ 1592 h 1592"/>
                  <a:gd name="T2" fmla="*/ 0 w 1590"/>
                  <a:gd name="T3" fmla="*/ 0 h 1592"/>
                  <a:gd name="T4" fmla="*/ 1 w 1590"/>
                  <a:gd name="T5" fmla="*/ 0 h 1592"/>
                </a:gdLst>
                <a:ahLst/>
                <a:cxnLst>
                  <a:cxn ang="0">
                    <a:pos x="T0" y="T1"/>
                  </a:cxn>
                  <a:cxn ang="0">
                    <a:pos x="T2" y="T3"/>
                  </a:cxn>
                  <a:cxn ang="0">
                    <a:pos x="T4" y="T5"/>
                  </a:cxn>
                </a:cxnLst>
                <a:rect l="0" t="0" r="r" b="b"/>
                <a:pathLst>
                  <a:path w="1590" h="1592">
                    <a:moveTo>
                      <a:pt x="1590" y="159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2" name="Freeform 304"/>
              <p:cNvSpPr>
                <a:spLocks/>
              </p:cNvSpPr>
              <p:nvPr/>
            </p:nvSpPr>
            <p:spPr bwMode="auto">
              <a:xfrm>
                <a:off x="2207" y="1752"/>
                <a:ext cx="188" cy="188"/>
              </a:xfrm>
              <a:custGeom>
                <a:avLst/>
                <a:gdLst>
                  <a:gd name="T0" fmla="*/ 1503 w 1503"/>
                  <a:gd name="T1" fmla="*/ 1504 h 1504"/>
                  <a:gd name="T2" fmla="*/ 0 w 1503"/>
                  <a:gd name="T3" fmla="*/ 0 h 1504"/>
                  <a:gd name="T4" fmla="*/ 1 w 1503"/>
                  <a:gd name="T5" fmla="*/ 0 h 1504"/>
                </a:gdLst>
                <a:ahLst/>
                <a:cxnLst>
                  <a:cxn ang="0">
                    <a:pos x="T0" y="T1"/>
                  </a:cxn>
                  <a:cxn ang="0">
                    <a:pos x="T2" y="T3"/>
                  </a:cxn>
                  <a:cxn ang="0">
                    <a:pos x="T4" y="T5"/>
                  </a:cxn>
                </a:cxnLst>
                <a:rect l="0" t="0" r="r" b="b"/>
                <a:pathLst>
                  <a:path w="1503" h="1504">
                    <a:moveTo>
                      <a:pt x="1503" y="15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3" name="Freeform 305"/>
              <p:cNvSpPr>
                <a:spLocks/>
              </p:cNvSpPr>
              <p:nvPr/>
            </p:nvSpPr>
            <p:spPr bwMode="auto">
              <a:xfrm>
                <a:off x="2207" y="1741"/>
                <a:ext cx="187" cy="187"/>
              </a:xfrm>
              <a:custGeom>
                <a:avLst/>
                <a:gdLst>
                  <a:gd name="T0" fmla="*/ 1495 w 1495"/>
                  <a:gd name="T1" fmla="*/ 1498 h 1498"/>
                  <a:gd name="T2" fmla="*/ 0 w 1495"/>
                  <a:gd name="T3" fmla="*/ 0 h 1498"/>
                  <a:gd name="T4" fmla="*/ 1 w 1495"/>
                  <a:gd name="T5" fmla="*/ 0 h 1498"/>
                </a:gdLst>
                <a:ahLst/>
                <a:cxnLst>
                  <a:cxn ang="0">
                    <a:pos x="T0" y="T1"/>
                  </a:cxn>
                  <a:cxn ang="0">
                    <a:pos x="T2" y="T3"/>
                  </a:cxn>
                  <a:cxn ang="0">
                    <a:pos x="T4" y="T5"/>
                  </a:cxn>
                </a:cxnLst>
                <a:rect l="0" t="0" r="r" b="b"/>
                <a:pathLst>
                  <a:path w="1495" h="1498">
                    <a:moveTo>
                      <a:pt x="1495" y="14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4" name="Freeform 306"/>
              <p:cNvSpPr>
                <a:spLocks/>
              </p:cNvSpPr>
              <p:nvPr/>
            </p:nvSpPr>
            <p:spPr bwMode="auto">
              <a:xfrm>
                <a:off x="2207" y="1729"/>
                <a:ext cx="189" cy="189"/>
              </a:xfrm>
              <a:custGeom>
                <a:avLst/>
                <a:gdLst>
                  <a:gd name="T0" fmla="*/ 1508 w 1508"/>
                  <a:gd name="T1" fmla="*/ 1511 h 1511"/>
                  <a:gd name="T2" fmla="*/ 0 w 1508"/>
                  <a:gd name="T3" fmla="*/ 0 h 1511"/>
                  <a:gd name="T4" fmla="*/ 1 w 1508"/>
                  <a:gd name="T5" fmla="*/ 0 h 1511"/>
                </a:gdLst>
                <a:ahLst/>
                <a:cxnLst>
                  <a:cxn ang="0">
                    <a:pos x="T0" y="T1"/>
                  </a:cxn>
                  <a:cxn ang="0">
                    <a:pos x="T2" y="T3"/>
                  </a:cxn>
                  <a:cxn ang="0">
                    <a:pos x="T4" y="T5"/>
                  </a:cxn>
                </a:cxnLst>
                <a:rect l="0" t="0" r="r" b="b"/>
                <a:pathLst>
                  <a:path w="1508" h="1511">
                    <a:moveTo>
                      <a:pt x="1508" y="15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5" name="Freeform 307"/>
              <p:cNvSpPr>
                <a:spLocks/>
              </p:cNvSpPr>
              <p:nvPr/>
            </p:nvSpPr>
            <p:spPr bwMode="auto">
              <a:xfrm>
                <a:off x="2207" y="1718"/>
                <a:ext cx="192" cy="191"/>
              </a:xfrm>
              <a:custGeom>
                <a:avLst/>
                <a:gdLst>
                  <a:gd name="T0" fmla="*/ 1529 w 1529"/>
                  <a:gd name="T1" fmla="*/ 1531 h 1531"/>
                  <a:gd name="T2" fmla="*/ 0 w 1529"/>
                  <a:gd name="T3" fmla="*/ 0 h 1531"/>
                  <a:gd name="T4" fmla="*/ 1 w 1529"/>
                  <a:gd name="T5" fmla="*/ 0 h 1531"/>
                </a:gdLst>
                <a:ahLst/>
                <a:cxnLst>
                  <a:cxn ang="0">
                    <a:pos x="T0" y="T1"/>
                  </a:cxn>
                  <a:cxn ang="0">
                    <a:pos x="T2" y="T3"/>
                  </a:cxn>
                  <a:cxn ang="0">
                    <a:pos x="T4" y="T5"/>
                  </a:cxn>
                </a:cxnLst>
                <a:rect l="0" t="0" r="r" b="b"/>
                <a:pathLst>
                  <a:path w="1529" h="1531">
                    <a:moveTo>
                      <a:pt x="1529" y="15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6" name="Freeform 308"/>
              <p:cNvSpPr>
                <a:spLocks/>
              </p:cNvSpPr>
              <p:nvPr/>
            </p:nvSpPr>
            <p:spPr bwMode="auto">
              <a:xfrm>
                <a:off x="2207" y="1706"/>
                <a:ext cx="195" cy="195"/>
              </a:xfrm>
              <a:custGeom>
                <a:avLst/>
                <a:gdLst>
                  <a:gd name="T0" fmla="*/ 1554 w 1554"/>
                  <a:gd name="T1" fmla="*/ 1556 h 1556"/>
                  <a:gd name="T2" fmla="*/ 0 w 1554"/>
                  <a:gd name="T3" fmla="*/ 0 h 1556"/>
                  <a:gd name="T4" fmla="*/ 1 w 1554"/>
                  <a:gd name="T5" fmla="*/ 0 h 1556"/>
                </a:gdLst>
                <a:ahLst/>
                <a:cxnLst>
                  <a:cxn ang="0">
                    <a:pos x="T0" y="T1"/>
                  </a:cxn>
                  <a:cxn ang="0">
                    <a:pos x="T2" y="T3"/>
                  </a:cxn>
                  <a:cxn ang="0">
                    <a:pos x="T4" y="T5"/>
                  </a:cxn>
                </a:cxnLst>
                <a:rect l="0" t="0" r="r" b="b"/>
                <a:pathLst>
                  <a:path w="1554" h="1556">
                    <a:moveTo>
                      <a:pt x="1554" y="155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7" name="Freeform 309"/>
              <p:cNvSpPr>
                <a:spLocks/>
              </p:cNvSpPr>
              <p:nvPr/>
            </p:nvSpPr>
            <p:spPr bwMode="auto">
              <a:xfrm>
                <a:off x="2207" y="1695"/>
                <a:ext cx="198" cy="198"/>
              </a:xfrm>
              <a:custGeom>
                <a:avLst/>
                <a:gdLst>
                  <a:gd name="T0" fmla="*/ 1583 w 1583"/>
                  <a:gd name="T1" fmla="*/ 1585 h 1585"/>
                  <a:gd name="T2" fmla="*/ 0 w 1583"/>
                  <a:gd name="T3" fmla="*/ 0 h 1585"/>
                  <a:gd name="T4" fmla="*/ 1 w 1583"/>
                  <a:gd name="T5" fmla="*/ 0 h 1585"/>
                </a:gdLst>
                <a:ahLst/>
                <a:cxnLst>
                  <a:cxn ang="0">
                    <a:pos x="T0" y="T1"/>
                  </a:cxn>
                  <a:cxn ang="0">
                    <a:pos x="T2" y="T3"/>
                  </a:cxn>
                  <a:cxn ang="0">
                    <a:pos x="T4" y="T5"/>
                  </a:cxn>
                </a:cxnLst>
                <a:rect l="0" t="0" r="r" b="b"/>
                <a:pathLst>
                  <a:path w="1583" h="1585">
                    <a:moveTo>
                      <a:pt x="1583" y="15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8" name="Freeform 310"/>
              <p:cNvSpPr>
                <a:spLocks/>
              </p:cNvSpPr>
              <p:nvPr/>
            </p:nvSpPr>
            <p:spPr bwMode="auto">
              <a:xfrm>
                <a:off x="2207" y="1684"/>
                <a:ext cx="202" cy="202"/>
              </a:xfrm>
              <a:custGeom>
                <a:avLst/>
                <a:gdLst>
                  <a:gd name="T0" fmla="*/ 1613 w 1613"/>
                  <a:gd name="T1" fmla="*/ 1616 h 1616"/>
                  <a:gd name="T2" fmla="*/ 0 w 1613"/>
                  <a:gd name="T3" fmla="*/ 0 h 1616"/>
                  <a:gd name="T4" fmla="*/ 1 w 1613"/>
                  <a:gd name="T5" fmla="*/ 0 h 1616"/>
                </a:gdLst>
                <a:ahLst/>
                <a:cxnLst>
                  <a:cxn ang="0">
                    <a:pos x="T0" y="T1"/>
                  </a:cxn>
                  <a:cxn ang="0">
                    <a:pos x="T2" y="T3"/>
                  </a:cxn>
                  <a:cxn ang="0">
                    <a:pos x="T4" y="T5"/>
                  </a:cxn>
                </a:cxnLst>
                <a:rect l="0" t="0" r="r" b="b"/>
                <a:pathLst>
                  <a:path w="1613" h="1616">
                    <a:moveTo>
                      <a:pt x="1613" y="161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59" name="Freeform 311"/>
              <p:cNvSpPr>
                <a:spLocks/>
              </p:cNvSpPr>
              <p:nvPr/>
            </p:nvSpPr>
            <p:spPr bwMode="auto">
              <a:xfrm>
                <a:off x="2207" y="1672"/>
                <a:ext cx="206" cy="206"/>
              </a:xfrm>
              <a:custGeom>
                <a:avLst/>
                <a:gdLst>
                  <a:gd name="T0" fmla="*/ 1645 w 1645"/>
                  <a:gd name="T1" fmla="*/ 1646 h 1646"/>
                  <a:gd name="T2" fmla="*/ 0 w 1645"/>
                  <a:gd name="T3" fmla="*/ 0 h 1646"/>
                  <a:gd name="T4" fmla="*/ 1 w 1645"/>
                  <a:gd name="T5" fmla="*/ 0 h 1646"/>
                </a:gdLst>
                <a:ahLst/>
                <a:cxnLst>
                  <a:cxn ang="0">
                    <a:pos x="T0" y="T1"/>
                  </a:cxn>
                  <a:cxn ang="0">
                    <a:pos x="T2" y="T3"/>
                  </a:cxn>
                  <a:cxn ang="0">
                    <a:pos x="T4" y="T5"/>
                  </a:cxn>
                </a:cxnLst>
                <a:rect l="0" t="0" r="r" b="b"/>
                <a:pathLst>
                  <a:path w="1645" h="1646">
                    <a:moveTo>
                      <a:pt x="1645" y="164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0" name="Freeform 312"/>
              <p:cNvSpPr>
                <a:spLocks/>
              </p:cNvSpPr>
              <p:nvPr/>
            </p:nvSpPr>
            <p:spPr bwMode="auto">
              <a:xfrm>
                <a:off x="2207" y="1661"/>
                <a:ext cx="210" cy="210"/>
              </a:xfrm>
              <a:custGeom>
                <a:avLst/>
                <a:gdLst>
                  <a:gd name="T0" fmla="*/ 1675 w 1675"/>
                  <a:gd name="T1" fmla="*/ 1678 h 1678"/>
                  <a:gd name="T2" fmla="*/ 0 w 1675"/>
                  <a:gd name="T3" fmla="*/ 0 h 1678"/>
                  <a:gd name="T4" fmla="*/ 1 w 1675"/>
                  <a:gd name="T5" fmla="*/ 0 h 1678"/>
                </a:gdLst>
                <a:ahLst/>
                <a:cxnLst>
                  <a:cxn ang="0">
                    <a:pos x="T0" y="T1"/>
                  </a:cxn>
                  <a:cxn ang="0">
                    <a:pos x="T2" y="T3"/>
                  </a:cxn>
                  <a:cxn ang="0">
                    <a:pos x="T4" y="T5"/>
                  </a:cxn>
                </a:cxnLst>
                <a:rect l="0" t="0" r="r" b="b"/>
                <a:pathLst>
                  <a:path w="1675" h="1678">
                    <a:moveTo>
                      <a:pt x="1675" y="16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1" name="Freeform 313"/>
              <p:cNvSpPr>
                <a:spLocks/>
              </p:cNvSpPr>
              <p:nvPr/>
            </p:nvSpPr>
            <p:spPr bwMode="auto">
              <a:xfrm>
                <a:off x="2207" y="1649"/>
                <a:ext cx="214" cy="214"/>
              </a:xfrm>
              <a:custGeom>
                <a:avLst/>
                <a:gdLst>
                  <a:gd name="T0" fmla="*/ 1706 w 1706"/>
                  <a:gd name="T1" fmla="*/ 1708 h 1708"/>
                  <a:gd name="T2" fmla="*/ 0 w 1706"/>
                  <a:gd name="T3" fmla="*/ 0 h 1708"/>
                  <a:gd name="T4" fmla="*/ 1 w 1706"/>
                  <a:gd name="T5" fmla="*/ 0 h 1708"/>
                </a:gdLst>
                <a:ahLst/>
                <a:cxnLst>
                  <a:cxn ang="0">
                    <a:pos x="T0" y="T1"/>
                  </a:cxn>
                  <a:cxn ang="0">
                    <a:pos x="T2" y="T3"/>
                  </a:cxn>
                  <a:cxn ang="0">
                    <a:pos x="T4" y="T5"/>
                  </a:cxn>
                </a:cxnLst>
                <a:rect l="0" t="0" r="r" b="b"/>
                <a:pathLst>
                  <a:path w="1706" h="1708">
                    <a:moveTo>
                      <a:pt x="1706" y="17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2" name="Freeform 314"/>
              <p:cNvSpPr>
                <a:spLocks/>
              </p:cNvSpPr>
              <p:nvPr/>
            </p:nvSpPr>
            <p:spPr bwMode="auto">
              <a:xfrm>
                <a:off x="2207" y="1638"/>
                <a:ext cx="217" cy="217"/>
              </a:xfrm>
              <a:custGeom>
                <a:avLst/>
                <a:gdLst>
                  <a:gd name="T0" fmla="*/ 1735 w 1735"/>
                  <a:gd name="T1" fmla="*/ 1737 h 1737"/>
                  <a:gd name="T2" fmla="*/ 0 w 1735"/>
                  <a:gd name="T3" fmla="*/ 0 h 1737"/>
                  <a:gd name="T4" fmla="*/ 1 w 1735"/>
                  <a:gd name="T5" fmla="*/ 0 h 1737"/>
                </a:gdLst>
                <a:ahLst/>
                <a:cxnLst>
                  <a:cxn ang="0">
                    <a:pos x="T0" y="T1"/>
                  </a:cxn>
                  <a:cxn ang="0">
                    <a:pos x="T2" y="T3"/>
                  </a:cxn>
                  <a:cxn ang="0">
                    <a:pos x="T4" y="T5"/>
                  </a:cxn>
                </a:cxnLst>
                <a:rect l="0" t="0" r="r" b="b"/>
                <a:pathLst>
                  <a:path w="1735" h="1737">
                    <a:moveTo>
                      <a:pt x="1735" y="17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3" name="Freeform 315"/>
              <p:cNvSpPr>
                <a:spLocks/>
              </p:cNvSpPr>
              <p:nvPr/>
            </p:nvSpPr>
            <p:spPr bwMode="auto">
              <a:xfrm>
                <a:off x="2207" y="1627"/>
                <a:ext cx="221" cy="220"/>
              </a:xfrm>
              <a:custGeom>
                <a:avLst/>
                <a:gdLst>
                  <a:gd name="T0" fmla="*/ 1761 w 1761"/>
                  <a:gd name="T1" fmla="*/ 1764 h 1764"/>
                  <a:gd name="T2" fmla="*/ 0 w 1761"/>
                  <a:gd name="T3" fmla="*/ 0 h 1764"/>
                  <a:gd name="T4" fmla="*/ 1 w 1761"/>
                  <a:gd name="T5" fmla="*/ 0 h 1764"/>
                </a:gdLst>
                <a:ahLst/>
                <a:cxnLst>
                  <a:cxn ang="0">
                    <a:pos x="T0" y="T1"/>
                  </a:cxn>
                  <a:cxn ang="0">
                    <a:pos x="T2" y="T3"/>
                  </a:cxn>
                  <a:cxn ang="0">
                    <a:pos x="T4" y="T5"/>
                  </a:cxn>
                </a:cxnLst>
                <a:rect l="0" t="0" r="r" b="b"/>
                <a:pathLst>
                  <a:path w="1761" h="1764">
                    <a:moveTo>
                      <a:pt x="1761" y="176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4" name="Freeform 316"/>
              <p:cNvSpPr>
                <a:spLocks/>
              </p:cNvSpPr>
              <p:nvPr/>
            </p:nvSpPr>
            <p:spPr bwMode="auto">
              <a:xfrm>
                <a:off x="2207" y="1615"/>
                <a:ext cx="223" cy="223"/>
              </a:xfrm>
              <a:custGeom>
                <a:avLst/>
                <a:gdLst>
                  <a:gd name="T0" fmla="*/ 1783 w 1783"/>
                  <a:gd name="T1" fmla="*/ 1786 h 1786"/>
                  <a:gd name="T2" fmla="*/ 0 w 1783"/>
                  <a:gd name="T3" fmla="*/ 0 h 1786"/>
                  <a:gd name="T4" fmla="*/ 1 w 1783"/>
                  <a:gd name="T5" fmla="*/ 0 h 1786"/>
                </a:gdLst>
                <a:ahLst/>
                <a:cxnLst>
                  <a:cxn ang="0">
                    <a:pos x="T0" y="T1"/>
                  </a:cxn>
                  <a:cxn ang="0">
                    <a:pos x="T2" y="T3"/>
                  </a:cxn>
                  <a:cxn ang="0">
                    <a:pos x="T4" y="T5"/>
                  </a:cxn>
                </a:cxnLst>
                <a:rect l="0" t="0" r="r" b="b"/>
                <a:pathLst>
                  <a:path w="1783" h="1786">
                    <a:moveTo>
                      <a:pt x="1783" y="17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5" name="Freeform 317"/>
              <p:cNvSpPr>
                <a:spLocks/>
              </p:cNvSpPr>
              <p:nvPr/>
            </p:nvSpPr>
            <p:spPr bwMode="auto">
              <a:xfrm>
                <a:off x="2207" y="1604"/>
                <a:ext cx="225" cy="225"/>
              </a:xfrm>
              <a:custGeom>
                <a:avLst/>
                <a:gdLst>
                  <a:gd name="T0" fmla="*/ 1800 w 1800"/>
                  <a:gd name="T1" fmla="*/ 1801 h 1801"/>
                  <a:gd name="T2" fmla="*/ 0 w 1800"/>
                  <a:gd name="T3" fmla="*/ 0 h 1801"/>
                  <a:gd name="T4" fmla="*/ 1 w 1800"/>
                  <a:gd name="T5" fmla="*/ 0 h 1801"/>
                </a:gdLst>
                <a:ahLst/>
                <a:cxnLst>
                  <a:cxn ang="0">
                    <a:pos x="T0" y="T1"/>
                  </a:cxn>
                  <a:cxn ang="0">
                    <a:pos x="T2" y="T3"/>
                  </a:cxn>
                  <a:cxn ang="0">
                    <a:pos x="T4" y="T5"/>
                  </a:cxn>
                </a:cxnLst>
                <a:rect l="0" t="0" r="r" b="b"/>
                <a:pathLst>
                  <a:path w="1800" h="1801">
                    <a:moveTo>
                      <a:pt x="1800" y="18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6" name="Freeform 318"/>
              <p:cNvSpPr>
                <a:spLocks/>
              </p:cNvSpPr>
              <p:nvPr/>
            </p:nvSpPr>
            <p:spPr bwMode="auto">
              <a:xfrm>
                <a:off x="2207" y="1592"/>
                <a:ext cx="226" cy="226"/>
              </a:xfrm>
              <a:custGeom>
                <a:avLst/>
                <a:gdLst>
                  <a:gd name="T0" fmla="*/ 1802 w 1802"/>
                  <a:gd name="T1" fmla="*/ 1804 h 1804"/>
                  <a:gd name="T2" fmla="*/ 0 w 1802"/>
                  <a:gd name="T3" fmla="*/ 0 h 1804"/>
                  <a:gd name="T4" fmla="*/ 1 w 1802"/>
                  <a:gd name="T5" fmla="*/ 0 h 1804"/>
                </a:gdLst>
                <a:ahLst/>
                <a:cxnLst>
                  <a:cxn ang="0">
                    <a:pos x="T0" y="T1"/>
                  </a:cxn>
                  <a:cxn ang="0">
                    <a:pos x="T2" y="T3"/>
                  </a:cxn>
                  <a:cxn ang="0">
                    <a:pos x="T4" y="T5"/>
                  </a:cxn>
                </a:cxnLst>
                <a:rect l="0" t="0" r="r" b="b"/>
                <a:pathLst>
                  <a:path w="1802" h="1804">
                    <a:moveTo>
                      <a:pt x="1802" y="18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7" name="Freeform 319"/>
              <p:cNvSpPr>
                <a:spLocks/>
              </p:cNvSpPr>
              <p:nvPr/>
            </p:nvSpPr>
            <p:spPr bwMode="auto">
              <a:xfrm>
                <a:off x="2207" y="1581"/>
                <a:ext cx="222" cy="222"/>
              </a:xfrm>
              <a:custGeom>
                <a:avLst/>
                <a:gdLst>
                  <a:gd name="T0" fmla="*/ 1776 w 1776"/>
                  <a:gd name="T1" fmla="*/ 1778 h 1778"/>
                  <a:gd name="T2" fmla="*/ 0 w 1776"/>
                  <a:gd name="T3" fmla="*/ 0 h 1778"/>
                  <a:gd name="T4" fmla="*/ 1 w 1776"/>
                  <a:gd name="T5" fmla="*/ 0 h 1778"/>
                </a:gdLst>
                <a:ahLst/>
                <a:cxnLst>
                  <a:cxn ang="0">
                    <a:pos x="T0" y="T1"/>
                  </a:cxn>
                  <a:cxn ang="0">
                    <a:pos x="T2" y="T3"/>
                  </a:cxn>
                  <a:cxn ang="0">
                    <a:pos x="T4" y="T5"/>
                  </a:cxn>
                </a:cxnLst>
                <a:rect l="0" t="0" r="r" b="b"/>
                <a:pathLst>
                  <a:path w="1776" h="1778">
                    <a:moveTo>
                      <a:pt x="1776" y="17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8" name="Freeform 320"/>
              <p:cNvSpPr>
                <a:spLocks/>
              </p:cNvSpPr>
              <p:nvPr/>
            </p:nvSpPr>
            <p:spPr bwMode="auto">
              <a:xfrm>
                <a:off x="2207" y="1570"/>
                <a:ext cx="208" cy="208"/>
              </a:xfrm>
              <a:custGeom>
                <a:avLst/>
                <a:gdLst>
                  <a:gd name="T0" fmla="*/ 1663 w 1663"/>
                  <a:gd name="T1" fmla="*/ 1666 h 1666"/>
                  <a:gd name="T2" fmla="*/ 0 w 1663"/>
                  <a:gd name="T3" fmla="*/ 0 h 1666"/>
                  <a:gd name="T4" fmla="*/ 1 w 1663"/>
                  <a:gd name="T5" fmla="*/ 0 h 1666"/>
                </a:gdLst>
                <a:ahLst/>
                <a:cxnLst>
                  <a:cxn ang="0">
                    <a:pos x="T0" y="T1"/>
                  </a:cxn>
                  <a:cxn ang="0">
                    <a:pos x="T2" y="T3"/>
                  </a:cxn>
                  <a:cxn ang="0">
                    <a:pos x="T4" y="T5"/>
                  </a:cxn>
                </a:cxnLst>
                <a:rect l="0" t="0" r="r" b="b"/>
                <a:pathLst>
                  <a:path w="1663" h="1666">
                    <a:moveTo>
                      <a:pt x="1663" y="166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69" name="Freeform 321"/>
              <p:cNvSpPr>
                <a:spLocks/>
              </p:cNvSpPr>
              <p:nvPr/>
            </p:nvSpPr>
            <p:spPr bwMode="auto">
              <a:xfrm>
                <a:off x="2207" y="1558"/>
                <a:ext cx="180" cy="180"/>
              </a:xfrm>
              <a:custGeom>
                <a:avLst/>
                <a:gdLst>
                  <a:gd name="T0" fmla="*/ 1434 w 1434"/>
                  <a:gd name="T1" fmla="*/ 1437 h 1437"/>
                  <a:gd name="T2" fmla="*/ 0 w 1434"/>
                  <a:gd name="T3" fmla="*/ 0 h 1437"/>
                  <a:gd name="T4" fmla="*/ 1 w 1434"/>
                  <a:gd name="T5" fmla="*/ 0 h 1437"/>
                </a:gdLst>
                <a:ahLst/>
                <a:cxnLst>
                  <a:cxn ang="0">
                    <a:pos x="T0" y="T1"/>
                  </a:cxn>
                  <a:cxn ang="0">
                    <a:pos x="T2" y="T3"/>
                  </a:cxn>
                  <a:cxn ang="0">
                    <a:pos x="T4" y="T5"/>
                  </a:cxn>
                </a:cxnLst>
                <a:rect l="0" t="0" r="r" b="b"/>
                <a:pathLst>
                  <a:path w="1434" h="1437">
                    <a:moveTo>
                      <a:pt x="1434" y="14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0" name="Freeform 322"/>
              <p:cNvSpPr>
                <a:spLocks/>
              </p:cNvSpPr>
              <p:nvPr/>
            </p:nvSpPr>
            <p:spPr bwMode="auto">
              <a:xfrm>
                <a:off x="2207" y="1547"/>
                <a:ext cx="171" cy="170"/>
              </a:xfrm>
              <a:custGeom>
                <a:avLst/>
                <a:gdLst>
                  <a:gd name="T0" fmla="*/ 1361 w 1361"/>
                  <a:gd name="T1" fmla="*/ 1363 h 1363"/>
                  <a:gd name="T2" fmla="*/ 0 w 1361"/>
                  <a:gd name="T3" fmla="*/ 0 h 1363"/>
                  <a:gd name="T4" fmla="*/ 1 w 1361"/>
                  <a:gd name="T5" fmla="*/ 0 h 1363"/>
                </a:gdLst>
                <a:ahLst/>
                <a:cxnLst>
                  <a:cxn ang="0">
                    <a:pos x="T0" y="T1"/>
                  </a:cxn>
                  <a:cxn ang="0">
                    <a:pos x="T2" y="T3"/>
                  </a:cxn>
                  <a:cxn ang="0">
                    <a:pos x="T4" y="T5"/>
                  </a:cxn>
                </a:cxnLst>
                <a:rect l="0" t="0" r="r" b="b"/>
                <a:pathLst>
                  <a:path w="1361" h="1363">
                    <a:moveTo>
                      <a:pt x="1361" y="13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1" name="Freeform 323"/>
              <p:cNvSpPr>
                <a:spLocks/>
              </p:cNvSpPr>
              <p:nvPr/>
            </p:nvSpPr>
            <p:spPr bwMode="auto">
              <a:xfrm>
                <a:off x="2211" y="1539"/>
                <a:ext cx="165" cy="166"/>
              </a:xfrm>
              <a:custGeom>
                <a:avLst/>
                <a:gdLst>
                  <a:gd name="T0" fmla="*/ 1326 w 1326"/>
                  <a:gd name="T1" fmla="*/ 1327 h 1327"/>
                  <a:gd name="T2" fmla="*/ 0 w 1326"/>
                  <a:gd name="T3" fmla="*/ 0 h 1327"/>
                  <a:gd name="T4" fmla="*/ 1 w 1326"/>
                  <a:gd name="T5" fmla="*/ 0 h 1327"/>
                </a:gdLst>
                <a:ahLst/>
                <a:cxnLst>
                  <a:cxn ang="0">
                    <a:pos x="T0" y="T1"/>
                  </a:cxn>
                  <a:cxn ang="0">
                    <a:pos x="T2" y="T3"/>
                  </a:cxn>
                  <a:cxn ang="0">
                    <a:pos x="T4" y="T5"/>
                  </a:cxn>
                </a:cxnLst>
                <a:rect l="0" t="0" r="r" b="b"/>
                <a:pathLst>
                  <a:path w="1326" h="1327">
                    <a:moveTo>
                      <a:pt x="1326" y="13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2" name="Freeform 324"/>
              <p:cNvSpPr>
                <a:spLocks/>
              </p:cNvSpPr>
              <p:nvPr/>
            </p:nvSpPr>
            <p:spPr bwMode="auto">
              <a:xfrm>
                <a:off x="2222" y="1539"/>
                <a:ext cx="156" cy="156"/>
              </a:xfrm>
              <a:custGeom>
                <a:avLst/>
                <a:gdLst>
                  <a:gd name="T0" fmla="*/ 1249 w 1249"/>
                  <a:gd name="T1" fmla="*/ 1251 h 1251"/>
                  <a:gd name="T2" fmla="*/ 0 w 1249"/>
                  <a:gd name="T3" fmla="*/ 0 h 1251"/>
                  <a:gd name="T4" fmla="*/ 1 w 1249"/>
                  <a:gd name="T5" fmla="*/ 0 h 1251"/>
                </a:gdLst>
                <a:ahLst/>
                <a:cxnLst>
                  <a:cxn ang="0">
                    <a:pos x="T0" y="T1"/>
                  </a:cxn>
                  <a:cxn ang="0">
                    <a:pos x="T2" y="T3"/>
                  </a:cxn>
                  <a:cxn ang="0">
                    <a:pos x="T4" y="T5"/>
                  </a:cxn>
                </a:cxnLst>
                <a:rect l="0" t="0" r="r" b="b"/>
                <a:pathLst>
                  <a:path w="1249" h="1251">
                    <a:moveTo>
                      <a:pt x="1249" y="12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3" name="Freeform 325"/>
              <p:cNvSpPr>
                <a:spLocks/>
              </p:cNvSpPr>
              <p:nvPr/>
            </p:nvSpPr>
            <p:spPr bwMode="auto">
              <a:xfrm>
                <a:off x="2233" y="1539"/>
                <a:ext cx="148" cy="148"/>
              </a:xfrm>
              <a:custGeom>
                <a:avLst/>
                <a:gdLst>
                  <a:gd name="T0" fmla="*/ 1184 w 1184"/>
                  <a:gd name="T1" fmla="*/ 1184 h 1184"/>
                  <a:gd name="T2" fmla="*/ 0 w 1184"/>
                  <a:gd name="T3" fmla="*/ 0 h 1184"/>
                  <a:gd name="T4" fmla="*/ 1 w 1184"/>
                  <a:gd name="T5" fmla="*/ 0 h 1184"/>
                </a:gdLst>
                <a:ahLst/>
                <a:cxnLst>
                  <a:cxn ang="0">
                    <a:pos x="T0" y="T1"/>
                  </a:cxn>
                  <a:cxn ang="0">
                    <a:pos x="T2" y="T3"/>
                  </a:cxn>
                  <a:cxn ang="0">
                    <a:pos x="T4" y="T5"/>
                  </a:cxn>
                </a:cxnLst>
                <a:rect l="0" t="0" r="r" b="b"/>
                <a:pathLst>
                  <a:path w="1184" h="1184">
                    <a:moveTo>
                      <a:pt x="1184" y="118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4" name="Freeform 326"/>
              <p:cNvSpPr>
                <a:spLocks/>
              </p:cNvSpPr>
              <p:nvPr/>
            </p:nvSpPr>
            <p:spPr bwMode="auto">
              <a:xfrm>
                <a:off x="2245" y="1539"/>
                <a:ext cx="140" cy="140"/>
              </a:xfrm>
              <a:custGeom>
                <a:avLst/>
                <a:gdLst>
                  <a:gd name="T0" fmla="*/ 1123 w 1123"/>
                  <a:gd name="T1" fmla="*/ 1124 h 1124"/>
                  <a:gd name="T2" fmla="*/ 0 w 1123"/>
                  <a:gd name="T3" fmla="*/ 0 h 1124"/>
                  <a:gd name="T4" fmla="*/ 1 w 1123"/>
                  <a:gd name="T5" fmla="*/ 0 h 1124"/>
                </a:gdLst>
                <a:ahLst/>
                <a:cxnLst>
                  <a:cxn ang="0">
                    <a:pos x="T0" y="T1"/>
                  </a:cxn>
                  <a:cxn ang="0">
                    <a:pos x="T2" y="T3"/>
                  </a:cxn>
                  <a:cxn ang="0">
                    <a:pos x="T4" y="T5"/>
                  </a:cxn>
                </a:cxnLst>
                <a:rect l="0" t="0" r="r" b="b"/>
                <a:pathLst>
                  <a:path w="1123" h="1124">
                    <a:moveTo>
                      <a:pt x="1123" y="112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5" name="Freeform 327"/>
              <p:cNvSpPr>
                <a:spLocks/>
              </p:cNvSpPr>
              <p:nvPr/>
            </p:nvSpPr>
            <p:spPr bwMode="auto">
              <a:xfrm>
                <a:off x="2256" y="1539"/>
                <a:ext cx="133" cy="133"/>
              </a:xfrm>
              <a:custGeom>
                <a:avLst/>
                <a:gdLst>
                  <a:gd name="T0" fmla="*/ 1066 w 1066"/>
                  <a:gd name="T1" fmla="*/ 1067 h 1067"/>
                  <a:gd name="T2" fmla="*/ 0 w 1066"/>
                  <a:gd name="T3" fmla="*/ 0 h 1067"/>
                  <a:gd name="T4" fmla="*/ 1 w 1066"/>
                  <a:gd name="T5" fmla="*/ 0 h 1067"/>
                </a:gdLst>
                <a:ahLst/>
                <a:cxnLst>
                  <a:cxn ang="0">
                    <a:pos x="T0" y="T1"/>
                  </a:cxn>
                  <a:cxn ang="0">
                    <a:pos x="T2" y="T3"/>
                  </a:cxn>
                  <a:cxn ang="0">
                    <a:pos x="T4" y="T5"/>
                  </a:cxn>
                </a:cxnLst>
                <a:rect l="0" t="0" r="r" b="b"/>
                <a:pathLst>
                  <a:path w="1066" h="1067">
                    <a:moveTo>
                      <a:pt x="1066" y="106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6" name="Freeform 328"/>
              <p:cNvSpPr>
                <a:spLocks/>
              </p:cNvSpPr>
              <p:nvPr/>
            </p:nvSpPr>
            <p:spPr bwMode="auto">
              <a:xfrm>
                <a:off x="2268" y="1539"/>
                <a:ext cx="126" cy="126"/>
              </a:xfrm>
              <a:custGeom>
                <a:avLst/>
                <a:gdLst>
                  <a:gd name="T0" fmla="*/ 1010 w 1010"/>
                  <a:gd name="T1" fmla="*/ 1011 h 1011"/>
                  <a:gd name="T2" fmla="*/ 0 w 1010"/>
                  <a:gd name="T3" fmla="*/ 0 h 1011"/>
                  <a:gd name="T4" fmla="*/ 1 w 1010"/>
                  <a:gd name="T5" fmla="*/ 0 h 1011"/>
                </a:gdLst>
                <a:ahLst/>
                <a:cxnLst>
                  <a:cxn ang="0">
                    <a:pos x="T0" y="T1"/>
                  </a:cxn>
                  <a:cxn ang="0">
                    <a:pos x="T2" y="T3"/>
                  </a:cxn>
                  <a:cxn ang="0">
                    <a:pos x="T4" y="T5"/>
                  </a:cxn>
                </a:cxnLst>
                <a:rect l="0" t="0" r="r" b="b"/>
                <a:pathLst>
                  <a:path w="1010" h="1011">
                    <a:moveTo>
                      <a:pt x="1010" y="101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7" name="Freeform 329"/>
              <p:cNvSpPr>
                <a:spLocks/>
              </p:cNvSpPr>
              <p:nvPr/>
            </p:nvSpPr>
            <p:spPr bwMode="auto">
              <a:xfrm>
                <a:off x="2279" y="1539"/>
                <a:ext cx="119" cy="119"/>
              </a:xfrm>
              <a:custGeom>
                <a:avLst/>
                <a:gdLst>
                  <a:gd name="T0" fmla="*/ 955 w 955"/>
                  <a:gd name="T1" fmla="*/ 955 h 955"/>
                  <a:gd name="T2" fmla="*/ 0 w 955"/>
                  <a:gd name="T3" fmla="*/ 0 h 955"/>
                  <a:gd name="T4" fmla="*/ 1 w 955"/>
                  <a:gd name="T5" fmla="*/ 0 h 955"/>
                </a:gdLst>
                <a:ahLst/>
                <a:cxnLst>
                  <a:cxn ang="0">
                    <a:pos x="T0" y="T1"/>
                  </a:cxn>
                  <a:cxn ang="0">
                    <a:pos x="T2" y="T3"/>
                  </a:cxn>
                  <a:cxn ang="0">
                    <a:pos x="T4" y="T5"/>
                  </a:cxn>
                </a:cxnLst>
                <a:rect l="0" t="0" r="r" b="b"/>
                <a:pathLst>
                  <a:path w="955" h="955">
                    <a:moveTo>
                      <a:pt x="955" y="9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8" name="Freeform 330"/>
              <p:cNvSpPr>
                <a:spLocks/>
              </p:cNvSpPr>
              <p:nvPr/>
            </p:nvSpPr>
            <p:spPr bwMode="auto">
              <a:xfrm>
                <a:off x="2290" y="1539"/>
                <a:ext cx="113" cy="112"/>
              </a:xfrm>
              <a:custGeom>
                <a:avLst/>
                <a:gdLst>
                  <a:gd name="T0" fmla="*/ 899 w 899"/>
                  <a:gd name="T1" fmla="*/ 900 h 900"/>
                  <a:gd name="T2" fmla="*/ 0 w 899"/>
                  <a:gd name="T3" fmla="*/ 0 h 900"/>
                  <a:gd name="T4" fmla="*/ 1 w 899"/>
                  <a:gd name="T5" fmla="*/ 0 h 900"/>
                </a:gdLst>
                <a:ahLst/>
                <a:cxnLst>
                  <a:cxn ang="0">
                    <a:pos x="T0" y="T1"/>
                  </a:cxn>
                  <a:cxn ang="0">
                    <a:pos x="T2" y="T3"/>
                  </a:cxn>
                  <a:cxn ang="0">
                    <a:pos x="T4" y="T5"/>
                  </a:cxn>
                </a:cxnLst>
                <a:rect l="0" t="0" r="r" b="b"/>
                <a:pathLst>
                  <a:path w="899" h="900">
                    <a:moveTo>
                      <a:pt x="899" y="9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79" name="Freeform 331"/>
              <p:cNvSpPr>
                <a:spLocks/>
              </p:cNvSpPr>
              <p:nvPr/>
            </p:nvSpPr>
            <p:spPr bwMode="auto">
              <a:xfrm>
                <a:off x="2302" y="1539"/>
                <a:ext cx="105" cy="105"/>
              </a:xfrm>
              <a:custGeom>
                <a:avLst/>
                <a:gdLst>
                  <a:gd name="T0" fmla="*/ 842 w 842"/>
                  <a:gd name="T1" fmla="*/ 842 h 842"/>
                  <a:gd name="T2" fmla="*/ 0 w 842"/>
                  <a:gd name="T3" fmla="*/ 0 h 842"/>
                  <a:gd name="T4" fmla="*/ 2 w 842"/>
                  <a:gd name="T5" fmla="*/ 0 h 842"/>
                </a:gdLst>
                <a:ahLst/>
                <a:cxnLst>
                  <a:cxn ang="0">
                    <a:pos x="T0" y="T1"/>
                  </a:cxn>
                  <a:cxn ang="0">
                    <a:pos x="T2" y="T3"/>
                  </a:cxn>
                  <a:cxn ang="0">
                    <a:pos x="T4" y="T5"/>
                  </a:cxn>
                </a:cxnLst>
                <a:rect l="0" t="0" r="r" b="b"/>
                <a:pathLst>
                  <a:path w="842" h="842">
                    <a:moveTo>
                      <a:pt x="842" y="842"/>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0" name="Freeform 332"/>
              <p:cNvSpPr>
                <a:spLocks/>
              </p:cNvSpPr>
              <p:nvPr/>
            </p:nvSpPr>
            <p:spPr bwMode="auto">
              <a:xfrm>
                <a:off x="2313" y="1539"/>
                <a:ext cx="98" cy="97"/>
              </a:xfrm>
              <a:custGeom>
                <a:avLst/>
                <a:gdLst>
                  <a:gd name="T0" fmla="*/ 779 w 779"/>
                  <a:gd name="T1" fmla="*/ 780 h 780"/>
                  <a:gd name="T2" fmla="*/ 0 w 779"/>
                  <a:gd name="T3" fmla="*/ 0 h 780"/>
                  <a:gd name="T4" fmla="*/ 1 w 779"/>
                  <a:gd name="T5" fmla="*/ 0 h 780"/>
                </a:gdLst>
                <a:ahLst/>
                <a:cxnLst>
                  <a:cxn ang="0">
                    <a:pos x="T0" y="T1"/>
                  </a:cxn>
                  <a:cxn ang="0">
                    <a:pos x="T2" y="T3"/>
                  </a:cxn>
                  <a:cxn ang="0">
                    <a:pos x="T4" y="T5"/>
                  </a:cxn>
                </a:cxnLst>
                <a:rect l="0" t="0" r="r" b="b"/>
                <a:pathLst>
                  <a:path w="779" h="780">
                    <a:moveTo>
                      <a:pt x="779" y="7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1" name="Freeform 333"/>
              <p:cNvSpPr>
                <a:spLocks/>
              </p:cNvSpPr>
              <p:nvPr/>
            </p:nvSpPr>
            <p:spPr bwMode="auto">
              <a:xfrm>
                <a:off x="2324" y="1539"/>
                <a:ext cx="90" cy="89"/>
              </a:xfrm>
              <a:custGeom>
                <a:avLst/>
                <a:gdLst>
                  <a:gd name="T0" fmla="*/ 712 w 712"/>
                  <a:gd name="T1" fmla="*/ 713 h 713"/>
                  <a:gd name="T2" fmla="*/ 0 w 712"/>
                  <a:gd name="T3" fmla="*/ 0 h 713"/>
                  <a:gd name="T4" fmla="*/ 1 w 712"/>
                  <a:gd name="T5" fmla="*/ 0 h 713"/>
                </a:gdLst>
                <a:ahLst/>
                <a:cxnLst>
                  <a:cxn ang="0">
                    <a:pos x="T0" y="T1"/>
                  </a:cxn>
                  <a:cxn ang="0">
                    <a:pos x="T2" y="T3"/>
                  </a:cxn>
                  <a:cxn ang="0">
                    <a:pos x="T4" y="T5"/>
                  </a:cxn>
                </a:cxnLst>
                <a:rect l="0" t="0" r="r" b="b"/>
                <a:pathLst>
                  <a:path w="712" h="713">
                    <a:moveTo>
                      <a:pt x="712" y="7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2" name="Freeform 334"/>
              <p:cNvSpPr>
                <a:spLocks/>
              </p:cNvSpPr>
              <p:nvPr/>
            </p:nvSpPr>
            <p:spPr bwMode="auto">
              <a:xfrm>
                <a:off x="2336" y="1539"/>
                <a:ext cx="79" cy="79"/>
              </a:xfrm>
              <a:custGeom>
                <a:avLst/>
                <a:gdLst>
                  <a:gd name="T0" fmla="*/ 635 w 635"/>
                  <a:gd name="T1" fmla="*/ 636 h 636"/>
                  <a:gd name="T2" fmla="*/ 0 w 635"/>
                  <a:gd name="T3" fmla="*/ 0 h 636"/>
                  <a:gd name="T4" fmla="*/ 1 w 635"/>
                  <a:gd name="T5" fmla="*/ 0 h 636"/>
                </a:gdLst>
                <a:ahLst/>
                <a:cxnLst>
                  <a:cxn ang="0">
                    <a:pos x="T0" y="T1"/>
                  </a:cxn>
                  <a:cxn ang="0">
                    <a:pos x="T2" y="T3"/>
                  </a:cxn>
                  <a:cxn ang="0">
                    <a:pos x="T4" y="T5"/>
                  </a:cxn>
                </a:cxnLst>
                <a:rect l="0" t="0" r="r" b="b"/>
                <a:pathLst>
                  <a:path w="635" h="636">
                    <a:moveTo>
                      <a:pt x="635" y="63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3" name="Freeform 335"/>
              <p:cNvSpPr>
                <a:spLocks/>
              </p:cNvSpPr>
              <p:nvPr/>
            </p:nvSpPr>
            <p:spPr bwMode="auto">
              <a:xfrm>
                <a:off x="2347" y="1539"/>
                <a:ext cx="68" cy="67"/>
              </a:xfrm>
              <a:custGeom>
                <a:avLst/>
                <a:gdLst>
                  <a:gd name="T0" fmla="*/ 541 w 541"/>
                  <a:gd name="T1" fmla="*/ 542 h 542"/>
                  <a:gd name="T2" fmla="*/ 0 w 541"/>
                  <a:gd name="T3" fmla="*/ 0 h 542"/>
                  <a:gd name="T4" fmla="*/ 1 w 541"/>
                  <a:gd name="T5" fmla="*/ 0 h 542"/>
                </a:gdLst>
                <a:ahLst/>
                <a:cxnLst>
                  <a:cxn ang="0">
                    <a:pos x="T0" y="T1"/>
                  </a:cxn>
                  <a:cxn ang="0">
                    <a:pos x="T2" y="T3"/>
                  </a:cxn>
                  <a:cxn ang="0">
                    <a:pos x="T4" y="T5"/>
                  </a:cxn>
                </a:cxnLst>
                <a:rect l="0" t="0" r="r" b="b"/>
                <a:pathLst>
                  <a:path w="541" h="542">
                    <a:moveTo>
                      <a:pt x="541" y="54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4" name="Freeform 336"/>
              <p:cNvSpPr>
                <a:spLocks/>
              </p:cNvSpPr>
              <p:nvPr/>
            </p:nvSpPr>
            <p:spPr bwMode="auto">
              <a:xfrm>
                <a:off x="2359" y="1539"/>
                <a:ext cx="52" cy="53"/>
              </a:xfrm>
              <a:custGeom>
                <a:avLst/>
                <a:gdLst>
                  <a:gd name="T0" fmla="*/ 423 w 423"/>
                  <a:gd name="T1" fmla="*/ 423 h 423"/>
                  <a:gd name="T2" fmla="*/ 0 w 423"/>
                  <a:gd name="T3" fmla="*/ 0 h 423"/>
                  <a:gd name="T4" fmla="*/ 2 w 423"/>
                  <a:gd name="T5" fmla="*/ 0 h 423"/>
                </a:gdLst>
                <a:ahLst/>
                <a:cxnLst>
                  <a:cxn ang="0">
                    <a:pos x="T0" y="T1"/>
                  </a:cxn>
                  <a:cxn ang="0">
                    <a:pos x="T2" y="T3"/>
                  </a:cxn>
                  <a:cxn ang="0">
                    <a:pos x="T4" y="T5"/>
                  </a:cxn>
                </a:cxnLst>
                <a:rect l="0" t="0" r="r" b="b"/>
                <a:pathLst>
                  <a:path w="423" h="423">
                    <a:moveTo>
                      <a:pt x="423" y="423"/>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5" name="Freeform 337"/>
              <p:cNvSpPr>
                <a:spLocks/>
              </p:cNvSpPr>
              <p:nvPr/>
            </p:nvSpPr>
            <p:spPr bwMode="auto">
              <a:xfrm>
                <a:off x="2370" y="1539"/>
                <a:ext cx="32" cy="32"/>
              </a:xfrm>
              <a:custGeom>
                <a:avLst/>
                <a:gdLst>
                  <a:gd name="T0" fmla="*/ 260 w 260"/>
                  <a:gd name="T1" fmla="*/ 259 h 259"/>
                  <a:gd name="T2" fmla="*/ 0 w 260"/>
                  <a:gd name="T3" fmla="*/ 0 h 259"/>
                  <a:gd name="T4" fmla="*/ 1 w 260"/>
                  <a:gd name="T5" fmla="*/ 0 h 259"/>
                </a:gdLst>
                <a:ahLst/>
                <a:cxnLst>
                  <a:cxn ang="0">
                    <a:pos x="T0" y="T1"/>
                  </a:cxn>
                  <a:cxn ang="0">
                    <a:pos x="T2" y="T3"/>
                  </a:cxn>
                  <a:cxn ang="0">
                    <a:pos x="T4" y="T5"/>
                  </a:cxn>
                </a:cxnLst>
                <a:rect l="0" t="0" r="r" b="b"/>
                <a:pathLst>
                  <a:path w="260" h="259">
                    <a:moveTo>
                      <a:pt x="260" y="25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6" name="Freeform 338"/>
              <p:cNvSpPr>
                <a:spLocks/>
              </p:cNvSpPr>
              <p:nvPr/>
            </p:nvSpPr>
            <p:spPr bwMode="auto">
              <a:xfrm>
                <a:off x="2381" y="1539"/>
                <a:ext cx="4" cy="3"/>
              </a:xfrm>
              <a:custGeom>
                <a:avLst/>
                <a:gdLst>
                  <a:gd name="T0" fmla="*/ 29 w 29"/>
                  <a:gd name="T1" fmla="*/ 28 h 28"/>
                  <a:gd name="T2" fmla="*/ 0 w 29"/>
                  <a:gd name="T3" fmla="*/ 0 h 28"/>
                  <a:gd name="T4" fmla="*/ 1 w 29"/>
                  <a:gd name="T5" fmla="*/ 0 h 28"/>
                </a:gdLst>
                <a:ahLst/>
                <a:cxnLst>
                  <a:cxn ang="0">
                    <a:pos x="T0" y="T1"/>
                  </a:cxn>
                  <a:cxn ang="0">
                    <a:pos x="T2" y="T3"/>
                  </a:cxn>
                  <a:cxn ang="0">
                    <a:pos x="T4" y="T5"/>
                  </a:cxn>
                </a:cxnLst>
                <a:rect l="0" t="0" r="r" b="b"/>
                <a:pathLst>
                  <a:path w="29" h="28">
                    <a:moveTo>
                      <a:pt x="29" y="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7" name="Freeform 339"/>
              <p:cNvSpPr>
                <a:spLocks/>
              </p:cNvSpPr>
              <p:nvPr/>
            </p:nvSpPr>
            <p:spPr bwMode="auto">
              <a:xfrm>
                <a:off x="1610" y="1579"/>
                <a:ext cx="3" cy="3"/>
              </a:xfrm>
              <a:custGeom>
                <a:avLst/>
                <a:gdLst>
                  <a:gd name="T0" fmla="*/ 0 w 27"/>
                  <a:gd name="T1" fmla="*/ 25 h 25"/>
                  <a:gd name="T2" fmla="*/ 25 w 27"/>
                  <a:gd name="T3" fmla="*/ 0 h 25"/>
                  <a:gd name="T4" fmla="*/ 27 w 27"/>
                  <a:gd name="T5" fmla="*/ 0 h 25"/>
                </a:gdLst>
                <a:ahLst/>
                <a:cxnLst>
                  <a:cxn ang="0">
                    <a:pos x="T0" y="T1"/>
                  </a:cxn>
                  <a:cxn ang="0">
                    <a:pos x="T2" y="T3"/>
                  </a:cxn>
                  <a:cxn ang="0">
                    <a:pos x="T4" y="T5"/>
                  </a:cxn>
                </a:cxnLst>
                <a:rect l="0" t="0" r="r" b="b"/>
                <a:pathLst>
                  <a:path w="27" h="25">
                    <a:moveTo>
                      <a:pt x="0" y="25"/>
                    </a:moveTo>
                    <a:lnTo>
                      <a:pt x="25" y="0"/>
                    </a:lnTo>
                    <a:lnTo>
                      <a:pt x="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8" name="Freeform 340"/>
              <p:cNvSpPr>
                <a:spLocks/>
              </p:cNvSpPr>
              <p:nvPr/>
            </p:nvSpPr>
            <p:spPr bwMode="auto">
              <a:xfrm>
                <a:off x="1610" y="1579"/>
                <a:ext cx="20" cy="20"/>
              </a:xfrm>
              <a:custGeom>
                <a:avLst/>
                <a:gdLst>
                  <a:gd name="T0" fmla="*/ 0 w 159"/>
                  <a:gd name="T1" fmla="*/ 157 h 157"/>
                  <a:gd name="T2" fmla="*/ 157 w 159"/>
                  <a:gd name="T3" fmla="*/ 0 h 157"/>
                  <a:gd name="T4" fmla="*/ 159 w 159"/>
                  <a:gd name="T5" fmla="*/ 0 h 157"/>
                </a:gdLst>
                <a:ahLst/>
                <a:cxnLst>
                  <a:cxn ang="0">
                    <a:pos x="T0" y="T1"/>
                  </a:cxn>
                  <a:cxn ang="0">
                    <a:pos x="T2" y="T3"/>
                  </a:cxn>
                  <a:cxn ang="0">
                    <a:pos x="T4" y="T5"/>
                  </a:cxn>
                </a:cxnLst>
                <a:rect l="0" t="0" r="r" b="b"/>
                <a:pathLst>
                  <a:path w="159" h="157">
                    <a:moveTo>
                      <a:pt x="0" y="157"/>
                    </a:moveTo>
                    <a:lnTo>
                      <a:pt x="157" y="0"/>
                    </a:lnTo>
                    <a:lnTo>
                      <a:pt x="1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89" name="Freeform 341"/>
              <p:cNvSpPr>
                <a:spLocks/>
              </p:cNvSpPr>
              <p:nvPr/>
            </p:nvSpPr>
            <p:spPr bwMode="auto">
              <a:xfrm>
                <a:off x="1610" y="1579"/>
                <a:ext cx="36" cy="36"/>
              </a:xfrm>
              <a:custGeom>
                <a:avLst/>
                <a:gdLst>
                  <a:gd name="T0" fmla="*/ 0 w 289"/>
                  <a:gd name="T1" fmla="*/ 289 h 289"/>
                  <a:gd name="T2" fmla="*/ 288 w 289"/>
                  <a:gd name="T3" fmla="*/ 0 h 289"/>
                  <a:gd name="T4" fmla="*/ 289 w 289"/>
                  <a:gd name="T5" fmla="*/ 0 h 289"/>
                </a:gdLst>
                <a:ahLst/>
                <a:cxnLst>
                  <a:cxn ang="0">
                    <a:pos x="T0" y="T1"/>
                  </a:cxn>
                  <a:cxn ang="0">
                    <a:pos x="T2" y="T3"/>
                  </a:cxn>
                  <a:cxn ang="0">
                    <a:pos x="T4" y="T5"/>
                  </a:cxn>
                </a:cxnLst>
                <a:rect l="0" t="0" r="r" b="b"/>
                <a:pathLst>
                  <a:path w="289" h="289">
                    <a:moveTo>
                      <a:pt x="0" y="289"/>
                    </a:moveTo>
                    <a:lnTo>
                      <a:pt x="288" y="0"/>
                    </a:lnTo>
                    <a:lnTo>
                      <a:pt x="2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0" name="Freeform 342"/>
              <p:cNvSpPr>
                <a:spLocks/>
              </p:cNvSpPr>
              <p:nvPr/>
            </p:nvSpPr>
            <p:spPr bwMode="auto">
              <a:xfrm>
                <a:off x="1610" y="1579"/>
                <a:ext cx="53" cy="53"/>
              </a:xfrm>
              <a:custGeom>
                <a:avLst/>
                <a:gdLst>
                  <a:gd name="T0" fmla="*/ 0 w 421"/>
                  <a:gd name="T1" fmla="*/ 421 h 421"/>
                  <a:gd name="T2" fmla="*/ 420 w 421"/>
                  <a:gd name="T3" fmla="*/ 0 h 421"/>
                  <a:gd name="T4" fmla="*/ 421 w 421"/>
                  <a:gd name="T5" fmla="*/ 0 h 421"/>
                </a:gdLst>
                <a:ahLst/>
                <a:cxnLst>
                  <a:cxn ang="0">
                    <a:pos x="T0" y="T1"/>
                  </a:cxn>
                  <a:cxn ang="0">
                    <a:pos x="T2" y="T3"/>
                  </a:cxn>
                  <a:cxn ang="0">
                    <a:pos x="T4" y="T5"/>
                  </a:cxn>
                </a:cxnLst>
                <a:rect l="0" t="0" r="r" b="b"/>
                <a:pathLst>
                  <a:path w="421" h="421">
                    <a:moveTo>
                      <a:pt x="0" y="421"/>
                    </a:moveTo>
                    <a:lnTo>
                      <a:pt x="420" y="0"/>
                    </a:lnTo>
                    <a:lnTo>
                      <a:pt x="4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1" name="Freeform 343"/>
              <p:cNvSpPr>
                <a:spLocks/>
              </p:cNvSpPr>
              <p:nvPr/>
            </p:nvSpPr>
            <p:spPr bwMode="auto">
              <a:xfrm>
                <a:off x="1610" y="1595"/>
                <a:ext cx="54" cy="53"/>
              </a:xfrm>
              <a:custGeom>
                <a:avLst/>
                <a:gdLst>
                  <a:gd name="T0" fmla="*/ 0 w 430"/>
                  <a:gd name="T1" fmla="*/ 430 h 430"/>
                  <a:gd name="T2" fmla="*/ 429 w 430"/>
                  <a:gd name="T3" fmla="*/ 0 h 430"/>
                  <a:gd name="T4" fmla="*/ 430 w 430"/>
                  <a:gd name="T5" fmla="*/ 0 h 430"/>
                </a:gdLst>
                <a:ahLst/>
                <a:cxnLst>
                  <a:cxn ang="0">
                    <a:pos x="T0" y="T1"/>
                  </a:cxn>
                  <a:cxn ang="0">
                    <a:pos x="T2" y="T3"/>
                  </a:cxn>
                  <a:cxn ang="0">
                    <a:pos x="T4" y="T5"/>
                  </a:cxn>
                </a:cxnLst>
                <a:rect l="0" t="0" r="r" b="b"/>
                <a:pathLst>
                  <a:path w="430" h="430">
                    <a:moveTo>
                      <a:pt x="0" y="430"/>
                    </a:moveTo>
                    <a:lnTo>
                      <a:pt x="429" y="0"/>
                    </a:lnTo>
                    <a:lnTo>
                      <a:pt x="4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2" name="Freeform 344"/>
              <p:cNvSpPr>
                <a:spLocks/>
              </p:cNvSpPr>
              <p:nvPr/>
            </p:nvSpPr>
            <p:spPr bwMode="auto">
              <a:xfrm>
                <a:off x="1610" y="1610"/>
                <a:ext cx="55" cy="55"/>
              </a:xfrm>
              <a:custGeom>
                <a:avLst/>
                <a:gdLst>
                  <a:gd name="T0" fmla="*/ 0 w 442"/>
                  <a:gd name="T1" fmla="*/ 441 h 441"/>
                  <a:gd name="T2" fmla="*/ 441 w 442"/>
                  <a:gd name="T3" fmla="*/ 0 h 441"/>
                  <a:gd name="T4" fmla="*/ 442 w 442"/>
                  <a:gd name="T5" fmla="*/ 0 h 441"/>
                </a:gdLst>
                <a:ahLst/>
                <a:cxnLst>
                  <a:cxn ang="0">
                    <a:pos x="T0" y="T1"/>
                  </a:cxn>
                  <a:cxn ang="0">
                    <a:pos x="T2" y="T3"/>
                  </a:cxn>
                  <a:cxn ang="0">
                    <a:pos x="T4" y="T5"/>
                  </a:cxn>
                </a:cxnLst>
                <a:rect l="0" t="0" r="r" b="b"/>
                <a:pathLst>
                  <a:path w="442" h="441">
                    <a:moveTo>
                      <a:pt x="0" y="441"/>
                    </a:moveTo>
                    <a:lnTo>
                      <a:pt x="441" y="0"/>
                    </a:lnTo>
                    <a:lnTo>
                      <a:pt x="4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3" name="Freeform 345"/>
              <p:cNvSpPr>
                <a:spLocks/>
              </p:cNvSpPr>
              <p:nvPr/>
            </p:nvSpPr>
            <p:spPr bwMode="auto">
              <a:xfrm>
                <a:off x="1610" y="1624"/>
                <a:ext cx="57" cy="57"/>
              </a:xfrm>
              <a:custGeom>
                <a:avLst/>
                <a:gdLst>
                  <a:gd name="T0" fmla="*/ 0 w 460"/>
                  <a:gd name="T1" fmla="*/ 459 h 459"/>
                  <a:gd name="T2" fmla="*/ 459 w 460"/>
                  <a:gd name="T3" fmla="*/ 0 h 459"/>
                  <a:gd name="T4" fmla="*/ 460 w 460"/>
                  <a:gd name="T5" fmla="*/ 0 h 459"/>
                </a:gdLst>
                <a:ahLst/>
                <a:cxnLst>
                  <a:cxn ang="0">
                    <a:pos x="T0" y="T1"/>
                  </a:cxn>
                  <a:cxn ang="0">
                    <a:pos x="T2" y="T3"/>
                  </a:cxn>
                  <a:cxn ang="0">
                    <a:pos x="T4" y="T5"/>
                  </a:cxn>
                </a:cxnLst>
                <a:rect l="0" t="0" r="r" b="b"/>
                <a:pathLst>
                  <a:path w="460" h="459">
                    <a:moveTo>
                      <a:pt x="0" y="459"/>
                    </a:moveTo>
                    <a:lnTo>
                      <a:pt x="459" y="0"/>
                    </a:lnTo>
                    <a:lnTo>
                      <a:pt x="4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4" name="Freeform 346"/>
              <p:cNvSpPr>
                <a:spLocks/>
              </p:cNvSpPr>
              <p:nvPr/>
            </p:nvSpPr>
            <p:spPr bwMode="auto">
              <a:xfrm>
                <a:off x="1610" y="1637"/>
                <a:ext cx="60" cy="61"/>
              </a:xfrm>
              <a:custGeom>
                <a:avLst/>
                <a:gdLst>
                  <a:gd name="T0" fmla="*/ 0 w 483"/>
                  <a:gd name="T1" fmla="*/ 481 h 481"/>
                  <a:gd name="T2" fmla="*/ 481 w 483"/>
                  <a:gd name="T3" fmla="*/ 0 h 481"/>
                  <a:gd name="T4" fmla="*/ 483 w 483"/>
                  <a:gd name="T5" fmla="*/ 0 h 481"/>
                </a:gdLst>
                <a:ahLst/>
                <a:cxnLst>
                  <a:cxn ang="0">
                    <a:pos x="T0" y="T1"/>
                  </a:cxn>
                  <a:cxn ang="0">
                    <a:pos x="T2" y="T3"/>
                  </a:cxn>
                  <a:cxn ang="0">
                    <a:pos x="T4" y="T5"/>
                  </a:cxn>
                </a:cxnLst>
                <a:rect l="0" t="0" r="r" b="b"/>
                <a:pathLst>
                  <a:path w="483" h="481">
                    <a:moveTo>
                      <a:pt x="0" y="481"/>
                    </a:moveTo>
                    <a:lnTo>
                      <a:pt x="481" y="0"/>
                    </a:lnTo>
                    <a:lnTo>
                      <a:pt x="4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5" name="Freeform 347"/>
              <p:cNvSpPr>
                <a:spLocks/>
              </p:cNvSpPr>
              <p:nvPr/>
            </p:nvSpPr>
            <p:spPr bwMode="auto">
              <a:xfrm>
                <a:off x="1610" y="1650"/>
                <a:ext cx="64" cy="64"/>
              </a:xfrm>
              <a:custGeom>
                <a:avLst/>
                <a:gdLst>
                  <a:gd name="T0" fmla="*/ 0 w 511"/>
                  <a:gd name="T1" fmla="*/ 510 h 510"/>
                  <a:gd name="T2" fmla="*/ 510 w 511"/>
                  <a:gd name="T3" fmla="*/ 0 h 510"/>
                  <a:gd name="T4" fmla="*/ 511 w 511"/>
                  <a:gd name="T5" fmla="*/ 0 h 510"/>
                </a:gdLst>
                <a:ahLst/>
                <a:cxnLst>
                  <a:cxn ang="0">
                    <a:pos x="T0" y="T1"/>
                  </a:cxn>
                  <a:cxn ang="0">
                    <a:pos x="T2" y="T3"/>
                  </a:cxn>
                  <a:cxn ang="0">
                    <a:pos x="T4" y="T5"/>
                  </a:cxn>
                </a:cxnLst>
                <a:rect l="0" t="0" r="r" b="b"/>
                <a:pathLst>
                  <a:path w="511" h="510">
                    <a:moveTo>
                      <a:pt x="0" y="510"/>
                    </a:moveTo>
                    <a:lnTo>
                      <a:pt x="510" y="0"/>
                    </a:lnTo>
                    <a:lnTo>
                      <a:pt x="5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6" name="Freeform 348"/>
              <p:cNvSpPr>
                <a:spLocks/>
              </p:cNvSpPr>
              <p:nvPr/>
            </p:nvSpPr>
            <p:spPr bwMode="auto">
              <a:xfrm>
                <a:off x="1610" y="1663"/>
                <a:ext cx="68" cy="68"/>
              </a:xfrm>
              <a:custGeom>
                <a:avLst/>
                <a:gdLst>
                  <a:gd name="T0" fmla="*/ 0 w 544"/>
                  <a:gd name="T1" fmla="*/ 544 h 544"/>
                  <a:gd name="T2" fmla="*/ 543 w 544"/>
                  <a:gd name="T3" fmla="*/ 0 h 544"/>
                  <a:gd name="T4" fmla="*/ 544 w 544"/>
                  <a:gd name="T5" fmla="*/ 0 h 544"/>
                </a:gdLst>
                <a:ahLst/>
                <a:cxnLst>
                  <a:cxn ang="0">
                    <a:pos x="T0" y="T1"/>
                  </a:cxn>
                  <a:cxn ang="0">
                    <a:pos x="T2" y="T3"/>
                  </a:cxn>
                  <a:cxn ang="0">
                    <a:pos x="T4" y="T5"/>
                  </a:cxn>
                </a:cxnLst>
                <a:rect l="0" t="0" r="r" b="b"/>
                <a:pathLst>
                  <a:path w="544" h="544">
                    <a:moveTo>
                      <a:pt x="0" y="544"/>
                    </a:moveTo>
                    <a:lnTo>
                      <a:pt x="543" y="0"/>
                    </a:lnTo>
                    <a:lnTo>
                      <a:pt x="5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7" name="Freeform 349"/>
              <p:cNvSpPr>
                <a:spLocks/>
              </p:cNvSpPr>
              <p:nvPr/>
            </p:nvSpPr>
            <p:spPr bwMode="auto">
              <a:xfrm>
                <a:off x="1610" y="1675"/>
                <a:ext cx="73" cy="72"/>
              </a:xfrm>
              <a:custGeom>
                <a:avLst/>
                <a:gdLst>
                  <a:gd name="T0" fmla="*/ 0 w 581"/>
                  <a:gd name="T1" fmla="*/ 581 h 581"/>
                  <a:gd name="T2" fmla="*/ 580 w 581"/>
                  <a:gd name="T3" fmla="*/ 0 h 581"/>
                  <a:gd name="T4" fmla="*/ 581 w 581"/>
                  <a:gd name="T5" fmla="*/ 0 h 581"/>
                </a:gdLst>
                <a:ahLst/>
                <a:cxnLst>
                  <a:cxn ang="0">
                    <a:pos x="T0" y="T1"/>
                  </a:cxn>
                  <a:cxn ang="0">
                    <a:pos x="T2" y="T3"/>
                  </a:cxn>
                  <a:cxn ang="0">
                    <a:pos x="T4" y="T5"/>
                  </a:cxn>
                </a:cxnLst>
                <a:rect l="0" t="0" r="r" b="b"/>
                <a:pathLst>
                  <a:path w="581" h="581">
                    <a:moveTo>
                      <a:pt x="0" y="581"/>
                    </a:moveTo>
                    <a:lnTo>
                      <a:pt x="580" y="0"/>
                    </a:lnTo>
                    <a:lnTo>
                      <a:pt x="5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8" name="Freeform 350"/>
              <p:cNvSpPr>
                <a:spLocks/>
              </p:cNvSpPr>
              <p:nvPr/>
            </p:nvSpPr>
            <p:spPr bwMode="auto">
              <a:xfrm>
                <a:off x="1610" y="1686"/>
                <a:ext cx="78" cy="77"/>
              </a:xfrm>
              <a:custGeom>
                <a:avLst/>
                <a:gdLst>
                  <a:gd name="T0" fmla="*/ 0 w 621"/>
                  <a:gd name="T1" fmla="*/ 621 h 621"/>
                  <a:gd name="T2" fmla="*/ 620 w 621"/>
                  <a:gd name="T3" fmla="*/ 0 h 621"/>
                  <a:gd name="T4" fmla="*/ 621 w 621"/>
                  <a:gd name="T5" fmla="*/ 0 h 621"/>
                </a:gdLst>
                <a:ahLst/>
                <a:cxnLst>
                  <a:cxn ang="0">
                    <a:pos x="T0" y="T1"/>
                  </a:cxn>
                  <a:cxn ang="0">
                    <a:pos x="T2" y="T3"/>
                  </a:cxn>
                  <a:cxn ang="0">
                    <a:pos x="T4" y="T5"/>
                  </a:cxn>
                </a:cxnLst>
                <a:rect l="0" t="0" r="r" b="b"/>
                <a:pathLst>
                  <a:path w="621" h="621">
                    <a:moveTo>
                      <a:pt x="0" y="621"/>
                    </a:moveTo>
                    <a:lnTo>
                      <a:pt x="620" y="0"/>
                    </a:lnTo>
                    <a:lnTo>
                      <a:pt x="6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7999" name="Freeform 351"/>
              <p:cNvSpPr>
                <a:spLocks/>
              </p:cNvSpPr>
              <p:nvPr/>
            </p:nvSpPr>
            <p:spPr bwMode="auto">
              <a:xfrm>
                <a:off x="1610" y="1697"/>
                <a:ext cx="83" cy="83"/>
              </a:xfrm>
              <a:custGeom>
                <a:avLst/>
                <a:gdLst>
                  <a:gd name="T0" fmla="*/ 0 w 666"/>
                  <a:gd name="T1" fmla="*/ 666 h 666"/>
                  <a:gd name="T2" fmla="*/ 665 w 666"/>
                  <a:gd name="T3" fmla="*/ 0 h 666"/>
                  <a:gd name="T4" fmla="*/ 666 w 666"/>
                  <a:gd name="T5" fmla="*/ 0 h 666"/>
                </a:gdLst>
                <a:ahLst/>
                <a:cxnLst>
                  <a:cxn ang="0">
                    <a:pos x="T0" y="T1"/>
                  </a:cxn>
                  <a:cxn ang="0">
                    <a:pos x="T2" y="T3"/>
                  </a:cxn>
                  <a:cxn ang="0">
                    <a:pos x="T4" y="T5"/>
                  </a:cxn>
                </a:cxnLst>
                <a:rect l="0" t="0" r="r" b="b"/>
                <a:pathLst>
                  <a:path w="666" h="666">
                    <a:moveTo>
                      <a:pt x="0" y="666"/>
                    </a:moveTo>
                    <a:lnTo>
                      <a:pt x="665" y="0"/>
                    </a:lnTo>
                    <a:lnTo>
                      <a:pt x="6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0" name="Freeform 352"/>
              <p:cNvSpPr>
                <a:spLocks/>
              </p:cNvSpPr>
              <p:nvPr/>
            </p:nvSpPr>
            <p:spPr bwMode="auto">
              <a:xfrm>
                <a:off x="1610" y="1707"/>
                <a:ext cx="89" cy="89"/>
              </a:xfrm>
              <a:custGeom>
                <a:avLst/>
                <a:gdLst>
                  <a:gd name="T0" fmla="*/ 0 w 714"/>
                  <a:gd name="T1" fmla="*/ 714 h 714"/>
                  <a:gd name="T2" fmla="*/ 713 w 714"/>
                  <a:gd name="T3" fmla="*/ 0 h 714"/>
                  <a:gd name="T4" fmla="*/ 714 w 714"/>
                  <a:gd name="T5" fmla="*/ 0 h 714"/>
                </a:gdLst>
                <a:ahLst/>
                <a:cxnLst>
                  <a:cxn ang="0">
                    <a:pos x="T0" y="T1"/>
                  </a:cxn>
                  <a:cxn ang="0">
                    <a:pos x="T2" y="T3"/>
                  </a:cxn>
                  <a:cxn ang="0">
                    <a:pos x="T4" y="T5"/>
                  </a:cxn>
                </a:cxnLst>
                <a:rect l="0" t="0" r="r" b="b"/>
                <a:pathLst>
                  <a:path w="714" h="714">
                    <a:moveTo>
                      <a:pt x="0" y="714"/>
                    </a:moveTo>
                    <a:lnTo>
                      <a:pt x="713" y="0"/>
                    </a:lnTo>
                    <a:lnTo>
                      <a:pt x="7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1" name="Freeform 353"/>
              <p:cNvSpPr>
                <a:spLocks/>
              </p:cNvSpPr>
              <p:nvPr/>
            </p:nvSpPr>
            <p:spPr bwMode="auto">
              <a:xfrm>
                <a:off x="1610" y="1717"/>
                <a:ext cx="96" cy="96"/>
              </a:xfrm>
              <a:custGeom>
                <a:avLst/>
                <a:gdLst>
                  <a:gd name="T0" fmla="*/ 0 w 765"/>
                  <a:gd name="T1" fmla="*/ 765 h 765"/>
                  <a:gd name="T2" fmla="*/ 764 w 765"/>
                  <a:gd name="T3" fmla="*/ 0 h 765"/>
                  <a:gd name="T4" fmla="*/ 765 w 765"/>
                  <a:gd name="T5" fmla="*/ 0 h 765"/>
                </a:gdLst>
                <a:ahLst/>
                <a:cxnLst>
                  <a:cxn ang="0">
                    <a:pos x="T0" y="T1"/>
                  </a:cxn>
                  <a:cxn ang="0">
                    <a:pos x="T2" y="T3"/>
                  </a:cxn>
                  <a:cxn ang="0">
                    <a:pos x="T4" y="T5"/>
                  </a:cxn>
                </a:cxnLst>
                <a:rect l="0" t="0" r="r" b="b"/>
                <a:pathLst>
                  <a:path w="765" h="765">
                    <a:moveTo>
                      <a:pt x="0" y="765"/>
                    </a:moveTo>
                    <a:lnTo>
                      <a:pt x="764" y="0"/>
                    </a:lnTo>
                    <a:lnTo>
                      <a:pt x="7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2" name="Freeform 354"/>
              <p:cNvSpPr>
                <a:spLocks/>
              </p:cNvSpPr>
              <p:nvPr/>
            </p:nvSpPr>
            <p:spPr bwMode="auto">
              <a:xfrm>
                <a:off x="1610" y="1727"/>
                <a:ext cx="103" cy="102"/>
              </a:xfrm>
              <a:custGeom>
                <a:avLst/>
                <a:gdLst>
                  <a:gd name="T0" fmla="*/ 0 w 821"/>
                  <a:gd name="T1" fmla="*/ 820 h 820"/>
                  <a:gd name="T2" fmla="*/ 820 w 821"/>
                  <a:gd name="T3" fmla="*/ 0 h 820"/>
                  <a:gd name="T4" fmla="*/ 821 w 821"/>
                  <a:gd name="T5" fmla="*/ 0 h 820"/>
                </a:gdLst>
                <a:ahLst/>
                <a:cxnLst>
                  <a:cxn ang="0">
                    <a:pos x="T0" y="T1"/>
                  </a:cxn>
                  <a:cxn ang="0">
                    <a:pos x="T2" y="T3"/>
                  </a:cxn>
                  <a:cxn ang="0">
                    <a:pos x="T4" y="T5"/>
                  </a:cxn>
                </a:cxnLst>
                <a:rect l="0" t="0" r="r" b="b"/>
                <a:pathLst>
                  <a:path w="821" h="820">
                    <a:moveTo>
                      <a:pt x="0" y="820"/>
                    </a:moveTo>
                    <a:lnTo>
                      <a:pt x="820" y="0"/>
                    </a:lnTo>
                    <a:lnTo>
                      <a:pt x="8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3" name="Freeform 355"/>
              <p:cNvSpPr>
                <a:spLocks/>
              </p:cNvSpPr>
              <p:nvPr/>
            </p:nvSpPr>
            <p:spPr bwMode="auto">
              <a:xfrm>
                <a:off x="1610" y="1736"/>
                <a:ext cx="110" cy="110"/>
              </a:xfrm>
              <a:custGeom>
                <a:avLst/>
                <a:gdLst>
                  <a:gd name="T0" fmla="*/ 0 w 879"/>
                  <a:gd name="T1" fmla="*/ 879 h 879"/>
                  <a:gd name="T2" fmla="*/ 877 w 879"/>
                  <a:gd name="T3" fmla="*/ 0 h 879"/>
                  <a:gd name="T4" fmla="*/ 879 w 879"/>
                  <a:gd name="T5" fmla="*/ 0 h 879"/>
                </a:gdLst>
                <a:ahLst/>
                <a:cxnLst>
                  <a:cxn ang="0">
                    <a:pos x="T0" y="T1"/>
                  </a:cxn>
                  <a:cxn ang="0">
                    <a:pos x="T2" y="T3"/>
                  </a:cxn>
                  <a:cxn ang="0">
                    <a:pos x="T4" y="T5"/>
                  </a:cxn>
                </a:cxnLst>
                <a:rect l="0" t="0" r="r" b="b"/>
                <a:pathLst>
                  <a:path w="879" h="879">
                    <a:moveTo>
                      <a:pt x="0" y="879"/>
                    </a:moveTo>
                    <a:lnTo>
                      <a:pt x="877" y="0"/>
                    </a:lnTo>
                    <a:lnTo>
                      <a:pt x="8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4" name="Freeform 356"/>
              <p:cNvSpPr>
                <a:spLocks/>
              </p:cNvSpPr>
              <p:nvPr/>
            </p:nvSpPr>
            <p:spPr bwMode="auto">
              <a:xfrm>
                <a:off x="1610" y="1745"/>
                <a:ext cx="117" cy="117"/>
              </a:xfrm>
              <a:custGeom>
                <a:avLst/>
                <a:gdLst>
                  <a:gd name="T0" fmla="*/ 0 w 940"/>
                  <a:gd name="T1" fmla="*/ 940 h 940"/>
                  <a:gd name="T2" fmla="*/ 939 w 940"/>
                  <a:gd name="T3" fmla="*/ 0 h 940"/>
                  <a:gd name="T4" fmla="*/ 940 w 940"/>
                  <a:gd name="T5" fmla="*/ 0 h 940"/>
                </a:gdLst>
                <a:ahLst/>
                <a:cxnLst>
                  <a:cxn ang="0">
                    <a:pos x="T0" y="T1"/>
                  </a:cxn>
                  <a:cxn ang="0">
                    <a:pos x="T2" y="T3"/>
                  </a:cxn>
                  <a:cxn ang="0">
                    <a:pos x="T4" y="T5"/>
                  </a:cxn>
                </a:cxnLst>
                <a:rect l="0" t="0" r="r" b="b"/>
                <a:pathLst>
                  <a:path w="940" h="940">
                    <a:moveTo>
                      <a:pt x="0" y="940"/>
                    </a:moveTo>
                    <a:lnTo>
                      <a:pt x="939" y="0"/>
                    </a:lnTo>
                    <a:lnTo>
                      <a:pt x="9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5" name="Freeform 357"/>
              <p:cNvSpPr>
                <a:spLocks/>
              </p:cNvSpPr>
              <p:nvPr/>
            </p:nvSpPr>
            <p:spPr bwMode="auto">
              <a:xfrm>
                <a:off x="1616" y="1753"/>
                <a:ext cx="120" cy="120"/>
              </a:xfrm>
              <a:custGeom>
                <a:avLst/>
                <a:gdLst>
                  <a:gd name="T0" fmla="*/ 0 w 960"/>
                  <a:gd name="T1" fmla="*/ 960 h 960"/>
                  <a:gd name="T2" fmla="*/ 959 w 960"/>
                  <a:gd name="T3" fmla="*/ 0 h 960"/>
                  <a:gd name="T4" fmla="*/ 960 w 960"/>
                  <a:gd name="T5" fmla="*/ 0 h 960"/>
                </a:gdLst>
                <a:ahLst/>
                <a:cxnLst>
                  <a:cxn ang="0">
                    <a:pos x="T0" y="T1"/>
                  </a:cxn>
                  <a:cxn ang="0">
                    <a:pos x="T2" y="T3"/>
                  </a:cxn>
                  <a:cxn ang="0">
                    <a:pos x="T4" y="T5"/>
                  </a:cxn>
                </a:cxnLst>
                <a:rect l="0" t="0" r="r" b="b"/>
                <a:pathLst>
                  <a:path w="960" h="960">
                    <a:moveTo>
                      <a:pt x="0" y="960"/>
                    </a:moveTo>
                    <a:lnTo>
                      <a:pt x="959" y="0"/>
                    </a:lnTo>
                    <a:lnTo>
                      <a:pt x="9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6" name="Freeform 358"/>
              <p:cNvSpPr>
                <a:spLocks/>
              </p:cNvSpPr>
              <p:nvPr/>
            </p:nvSpPr>
            <p:spPr bwMode="auto">
              <a:xfrm>
                <a:off x="1632" y="1761"/>
                <a:ext cx="112" cy="112"/>
              </a:xfrm>
              <a:custGeom>
                <a:avLst/>
                <a:gdLst>
                  <a:gd name="T0" fmla="*/ 0 w 897"/>
                  <a:gd name="T1" fmla="*/ 896 h 896"/>
                  <a:gd name="T2" fmla="*/ 896 w 897"/>
                  <a:gd name="T3" fmla="*/ 0 h 896"/>
                  <a:gd name="T4" fmla="*/ 897 w 897"/>
                  <a:gd name="T5" fmla="*/ 0 h 896"/>
                </a:gdLst>
                <a:ahLst/>
                <a:cxnLst>
                  <a:cxn ang="0">
                    <a:pos x="T0" y="T1"/>
                  </a:cxn>
                  <a:cxn ang="0">
                    <a:pos x="T2" y="T3"/>
                  </a:cxn>
                  <a:cxn ang="0">
                    <a:pos x="T4" y="T5"/>
                  </a:cxn>
                </a:cxnLst>
                <a:rect l="0" t="0" r="r" b="b"/>
                <a:pathLst>
                  <a:path w="897" h="896">
                    <a:moveTo>
                      <a:pt x="0" y="896"/>
                    </a:moveTo>
                    <a:lnTo>
                      <a:pt x="896" y="0"/>
                    </a:lnTo>
                    <a:lnTo>
                      <a:pt x="8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7" name="Freeform 359"/>
              <p:cNvSpPr>
                <a:spLocks/>
              </p:cNvSpPr>
              <p:nvPr/>
            </p:nvSpPr>
            <p:spPr bwMode="auto">
              <a:xfrm>
                <a:off x="1648" y="1769"/>
                <a:ext cx="105" cy="104"/>
              </a:xfrm>
              <a:custGeom>
                <a:avLst/>
                <a:gdLst>
                  <a:gd name="T0" fmla="*/ 0 w 834"/>
                  <a:gd name="T1" fmla="*/ 835 h 835"/>
                  <a:gd name="T2" fmla="*/ 833 w 834"/>
                  <a:gd name="T3" fmla="*/ 0 h 835"/>
                  <a:gd name="T4" fmla="*/ 834 w 834"/>
                  <a:gd name="T5" fmla="*/ 0 h 835"/>
                </a:gdLst>
                <a:ahLst/>
                <a:cxnLst>
                  <a:cxn ang="0">
                    <a:pos x="T0" y="T1"/>
                  </a:cxn>
                  <a:cxn ang="0">
                    <a:pos x="T2" y="T3"/>
                  </a:cxn>
                  <a:cxn ang="0">
                    <a:pos x="T4" y="T5"/>
                  </a:cxn>
                </a:cxnLst>
                <a:rect l="0" t="0" r="r" b="b"/>
                <a:pathLst>
                  <a:path w="834" h="835">
                    <a:moveTo>
                      <a:pt x="0" y="835"/>
                    </a:moveTo>
                    <a:lnTo>
                      <a:pt x="833" y="0"/>
                    </a:lnTo>
                    <a:lnTo>
                      <a:pt x="8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8" name="Freeform 360"/>
              <p:cNvSpPr>
                <a:spLocks/>
              </p:cNvSpPr>
              <p:nvPr/>
            </p:nvSpPr>
            <p:spPr bwMode="auto">
              <a:xfrm>
                <a:off x="1665" y="1776"/>
                <a:ext cx="97" cy="97"/>
              </a:xfrm>
              <a:custGeom>
                <a:avLst/>
                <a:gdLst>
                  <a:gd name="T0" fmla="*/ 0 w 777"/>
                  <a:gd name="T1" fmla="*/ 777 h 777"/>
                  <a:gd name="T2" fmla="*/ 776 w 777"/>
                  <a:gd name="T3" fmla="*/ 0 h 777"/>
                  <a:gd name="T4" fmla="*/ 777 w 777"/>
                  <a:gd name="T5" fmla="*/ 0 h 777"/>
                </a:gdLst>
                <a:ahLst/>
                <a:cxnLst>
                  <a:cxn ang="0">
                    <a:pos x="T0" y="T1"/>
                  </a:cxn>
                  <a:cxn ang="0">
                    <a:pos x="T2" y="T3"/>
                  </a:cxn>
                  <a:cxn ang="0">
                    <a:pos x="T4" y="T5"/>
                  </a:cxn>
                </a:cxnLst>
                <a:rect l="0" t="0" r="r" b="b"/>
                <a:pathLst>
                  <a:path w="777" h="777">
                    <a:moveTo>
                      <a:pt x="0" y="777"/>
                    </a:moveTo>
                    <a:lnTo>
                      <a:pt x="776" y="0"/>
                    </a:lnTo>
                    <a:lnTo>
                      <a:pt x="7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09" name="Freeform 361"/>
              <p:cNvSpPr>
                <a:spLocks/>
              </p:cNvSpPr>
              <p:nvPr/>
            </p:nvSpPr>
            <p:spPr bwMode="auto">
              <a:xfrm>
                <a:off x="1681" y="1783"/>
                <a:ext cx="91" cy="90"/>
              </a:xfrm>
              <a:custGeom>
                <a:avLst/>
                <a:gdLst>
                  <a:gd name="T0" fmla="*/ 0 w 722"/>
                  <a:gd name="T1" fmla="*/ 722 h 722"/>
                  <a:gd name="T2" fmla="*/ 721 w 722"/>
                  <a:gd name="T3" fmla="*/ 0 h 722"/>
                  <a:gd name="T4" fmla="*/ 722 w 722"/>
                  <a:gd name="T5" fmla="*/ 0 h 722"/>
                </a:gdLst>
                <a:ahLst/>
                <a:cxnLst>
                  <a:cxn ang="0">
                    <a:pos x="T0" y="T1"/>
                  </a:cxn>
                  <a:cxn ang="0">
                    <a:pos x="T2" y="T3"/>
                  </a:cxn>
                  <a:cxn ang="0">
                    <a:pos x="T4" y="T5"/>
                  </a:cxn>
                </a:cxnLst>
                <a:rect l="0" t="0" r="r" b="b"/>
                <a:pathLst>
                  <a:path w="722" h="722">
                    <a:moveTo>
                      <a:pt x="0" y="722"/>
                    </a:moveTo>
                    <a:lnTo>
                      <a:pt x="721" y="0"/>
                    </a:lnTo>
                    <a:lnTo>
                      <a:pt x="7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0" name="Freeform 362"/>
              <p:cNvSpPr>
                <a:spLocks/>
              </p:cNvSpPr>
              <p:nvPr/>
            </p:nvSpPr>
            <p:spPr bwMode="auto">
              <a:xfrm>
                <a:off x="1698" y="1790"/>
                <a:ext cx="84" cy="83"/>
              </a:xfrm>
              <a:custGeom>
                <a:avLst/>
                <a:gdLst>
                  <a:gd name="T0" fmla="*/ 0 w 671"/>
                  <a:gd name="T1" fmla="*/ 670 h 670"/>
                  <a:gd name="T2" fmla="*/ 670 w 671"/>
                  <a:gd name="T3" fmla="*/ 0 h 670"/>
                  <a:gd name="T4" fmla="*/ 671 w 671"/>
                  <a:gd name="T5" fmla="*/ 0 h 670"/>
                </a:gdLst>
                <a:ahLst/>
                <a:cxnLst>
                  <a:cxn ang="0">
                    <a:pos x="T0" y="T1"/>
                  </a:cxn>
                  <a:cxn ang="0">
                    <a:pos x="T2" y="T3"/>
                  </a:cxn>
                  <a:cxn ang="0">
                    <a:pos x="T4" y="T5"/>
                  </a:cxn>
                </a:cxnLst>
                <a:rect l="0" t="0" r="r" b="b"/>
                <a:pathLst>
                  <a:path w="671" h="670">
                    <a:moveTo>
                      <a:pt x="0" y="670"/>
                    </a:moveTo>
                    <a:lnTo>
                      <a:pt x="670" y="0"/>
                    </a:lnTo>
                    <a:lnTo>
                      <a:pt x="6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1" name="Freeform 363"/>
              <p:cNvSpPr>
                <a:spLocks/>
              </p:cNvSpPr>
              <p:nvPr/>
            </p:nvSpPr>
            <p:spPr bwMode="auto">
              <a:xfrm>
                <a:off x="1714" y="1796"/>
                <a:ext cx="78" cy="77"/>
              </a:xfrm>
              <a:custGeom>
                <a:avLst/>
                <a:gdLst>
                  <a:gd name="T0" fmla="*/ 0 w 623"/>
                  <a:gd name="T1" fmla="*/ 622 h 622"/>
                  <a:gd name="T2" fmla="*/ 622 w 623"/>
                  <a:gd name="T3" fmla="*/ 0 h 622"/>
                  <a:gd name="T4" fmla="*/ 623 w 623"/>
                  <a:gd name="T5" fmla="*/ 0 h 622"/>
                </a:gdLst>
                <a:ahLst/>
                <a:cxnLst>
                  <a:cxn ang="0">
                    <a:pos x="T0" y="T1"/>
                  </a:cxn>
                  <a:cxn ang="0">
                    <a:pos x="T2" y="T3"/>
                  </a:cxn>
                  <a:cxn ang="0">
                    <a:pos x="T4" y="T5"/>
                  </a:cxn>
                </a:cxnLst>
                <a:rect l="0" t="0" r="r" b="b"/>
                <a:pathLst>
                  <a:path w="623" h="622">
                    <a:moveTo>
                      <a:pt x="0" y="622"/>
                    </a:moveTo>
                    <a:lnTo>
                      <a:pt x="622" y="0"/>
                    </a:lnTo>
                    <a:lnTo>
                      <a:pt x="6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2" name="Freeform 364"/>
              <p:cNvSpPr>
                <a:spLocks/>
              </p:cNvSpPr>
              <p:nvPr/>
            </p:nvSpPr>
            <p:spPr bwMode="auto">
              <a:xfrm>
                <a:off x="1731" y="1801"/>
                <a:ext cx="72" cy="72"/>
              </a:xfrm>
              <a:custGeom>
                <a:avLst/>
                <a:gdLst>
                  <a:gd name="T0" fmla="*/ 0 w 578"/>
                  <a:gd name="T1" fmla="*/ 578 h 578"/>
                  <a:gd name="T2" fmla="*/ 577 w 578"/>
                  <a:gd name="T3" fmla="*/ 0 h 578"/>
                  <a:gd name="T4" fmla="*/ 578 w 578"/>
                  <a:gd name="T5" fmla="*/ 0 h 578"/>
                </a:gdLst>
                <a:ahLst/>
                <a:cxnLst>
                  <a:cxn ang="0">
                    <a:pos x="T0" y="T1"/>
                  </a:cxn>
                  <a:cxn ang="0">
                    <a:pos x="T2" y="T3"/>
                  </a:cxn>
                  <a:cxn ang="0">
                    <a:pos x="T4" y="T5"/>
                  </a:cxn>
                </a:cxnLst>
                <a:rect l="0" t="0" r="r" b="b"/>
                <a:pathLst>
                  <a:path w="578" h="578">
                    <a:moveTo>
                      <a:pt x="0" y="578"/>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3" name="Freeform 365"/>
              <p:cNvSpPr>
                <a:spLocks/>
              </p:cNvSpPr>
              <p:nvPr/>
            </p:nvSpPr>
            <p:spPr bwMode="auto">
              <a:xfrm>
                <a:off x="1747" y="1806"/>
                <a:ext cx="67" cy="67"/>
              </a:xfrm>
              <a:custGeom>
                <a:avLst/>
                <a:gdLst>
                  <a:gd name="T0" fmla="*/ 0 w 539"/>
                  <a:gd name="T1" fmla="*/ 537 h 537"/>
                  <a:gd name="T2" fmla="*/ 537 w 539"/>
                  <a:gd name="T3" fmla="*/ 0 h 537"/>
                  <a:gd name="T4" fmla="*/ 539 w 539"/>
                  <a:gd name="T5" fmla="*/ 0 h 537"/>
                </a:gdLst>
                <a:ahLst/>
                <a:cxnLst>
                  <a:cxn ang="0">
                    <a:pos x="T0" y="T1"/>
                  </a:cxn>
                  <a:cxn ang="0">
                    <a:pos x="T2" y="T3"/>
                  </a:cxn>
                  <a:cxn ang="0">
                    <a:pos x="T4" y="T5"/>
                  </a:cxn>
                </a:cxnLst>
                <a:rect l="0" t="0" r="r" b="b"/>
                <a:pathLst>
                  <a:path w="539" h="537">
                    <a:moveTo>
                      <a:pt x="0" y="537"/>
                    </a:moveTo>
                    <a:lnTo>
                      <a:pt x="537" y="0"/>
                    </a:lnTo>
                    <a:lnTo>
                      <a:pt x="5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4" name="Freeform 366"/>
              <p:cNvSpPr>
                <a:spLocks/>
              </p:cNvSpPr>
              <p:nvPr/>
            </p:nvSpPr>
            <p:spPr bwMode="auto">
              <a:xfrm>
                <a:off x="1763" y="1811"/>
                <a:ext cx="63" cy="62"/>
              </a:xfrm>
              <a:custGeom>
                <a:avLst/>
                <a:gdLst>
                  <a:gd name="T0" fmla="*/ 0 w 500"/>
                  <a:gd name="T1" fmla="*/ 501 h 501"/>
                  <a:gd name="T2" fmla="*/ 499 w 500"/>
                  <a:gd name="T3" fmla="*/ 0 h 501"/>
                  <a:gd name="T4" fmla="*/ 500 w 500"/>
                  <a:gd name="T5" fmla="*/ 0 h 501"/>
                </a:gdLst>
                <a:ahLst/>
                <a:cxnLst>
                  <a:cxn ang="0">
                    <a:pos x="T0" y="T1"/>
                  </a:cxn>
                  <a:cxn ang="0">
                    <a:pos x="T2" y="T3"/>
                  </a:cxn>
                  <a:cxn ang="0">
                    <a:pos x="T4" y="T5"/>
                  </a:cxn>
                </a:cxnLst>
                <a:rect l="0" t="0" r="r" b="b"/>
                <a:pathLst>
                  <a:path w="500" h="501">
                    <a:moveTo>
                      <a:pt x="0" y="501"/>
                    </a:moveTo>
                    <a:lnTo>
                      <a:pt x="499" y="0"/>
                    </a:lnTo>
                    <a:lnTo>
                      <a:pt x="5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5" name="Freeform 367"/>
              <p:cNvSpPr>
                <a:spLocks/>
              </p:cNvSpPr>
              <p:nvPr/>
            </p:nvSpPr>
            <p:spPr bwMode="auto">
              <a:xfrm>
                <a:off x="1780" y="1815"/>
                <a:ext cx="58" cy="58"/>
              </a:xfrm>
              <a:custGeom>
                <a:avLst/>
                <a:gdLst>
                  <a:gd name="T0" fmla="*/ 0 w 468"/>
                  <a:gd name="T1" fmla="*/ 468 h 468"/>
                  <a:gd name="T2" fmla="*/ 467 w 468"/>
                  <a:gd name="T3" fmla="*/ 0 h 468"/>
                  <a:gd name="T4" fmla="*/ 468 w 468"/>
                  <a:gd name="T5" fmla="*/ 0 h 468"/>
                </a:gdLst>
                <a:ahLst/>
                <a:cxnLst>
                  <a:cxn ang="0">
                    <a:pos x="T0" y="T1"/>
                  </a:cxn>
                  <a:cxn ang="0">
                    <a:pos x="T2" y="T3"/>
                  </a:cxn>
                  <a:cxn ang="0">
                    <a:pos x="T4" y="T5"/>
                  </a:cxn>
                </a:cxnLst>
                <a:rect l="0" t="0" r="r" b="b"/>
                <a:pathLst>
                  <a:path w="468" h="468">
                    <a:moveTo>
                      <a:pt x="0" y="468"/>
                    </a:moveTo>
                    <a:lnTo>
                      <a:pt x="467" y="0"/>
                    </a:lnTo>
                    <a:lnTo>
                      <a:pt x="4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6" name="Freeform 368"/>
              <p:cNvSpPr>
                <a:spLocks/>
              </p:cNvSpPr>
              <p:nvPr/>
            </p:nvSpPr>
            <p:spPr bwMode="auto">
              <a:xfrm>
                <a:off x="1796" y="1818"/>
                <a:ext cx="55" cy="55"/>
              </a:xfrm>
              <a:custGeom>
                <a:avLst/>
                <a:gdLst>
                  <a:gd name="T0" fmla="*/ 0 w 440"/>
                  <a:gd name="T1" fmla="*/ 440 h 440"/>
                  <a:gd name="T2" fmla="*/ 439 w 440"/>
                  <a:gd name="T3" fmla="*/ 0 h 440"/>
                  <a:gd name="T4" fmla="*/ 440 w 440"/>
                  <a:gd name="T5" fmla="*/ 0 h 440"/>
                </a:gdLst>
                <a:ahLst/>
                <a:cxnLst>
                  <a:cxn ang="0">
                    <a:pos x="T0" y="T1"/>
                  </a:cxn>
                  <a:cxn ang="0">
                    <a:pos x="T2" y="T3"/>
                  </a:cxn>
                  <a:cxn ang="0">
                    <a:pos x="T4" y="T5"/>
                  </a:cxn>
                </a:cxnLst>
                <a:rect l="0" t="0" r="r" b="b"/>
                <a:pathLst>
                  <a:path w="440" h="440">
                    <a:moveTo>
                      <a:pt x="0" y="440"/>
                    </a:moveTo>
                    <a:lnTo>
                      <a:pt x="439" y="0"/>
                    </a:lnTo>
                    <a:lnTo>
                      <a:pt x="4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7" name="Freeform 369"/>
              <p:cNvSpPr>
                <a:spLocks/>
              </p:cNvSpPr>
              <p:nvPr/>
            </p:nvSpPr>
            <p:spPr bwMode="auto">
              <a:xfrm>
                <a:off x="1813" y="1821"/>
                <a:ext cx="52" cy="52"/>
              </a:xfrm>
              <a:custGeom>
                <a:avLst/>
                <a:gdLst>
                  <a:gd name="T0" fmla="*/ 0 w 417"/>
                  <a:gd name="T1" fmla="*/ 417 h 417"/>
                  <a:gd name="T2" fmla="*/ 416 w 417"/>
                  <a:gd name="T3" fmla="*/ 0 h 417"/>
                  <a:gd name="T4" fmla="*/ 417 w 417"/>
                  <a:gd name="T5" fmla="*/ 0 h 417"/>
                </a:gdLst>
                <a:ahLst/>
                <a:cxnLst>
                  <a:cxn ang="0">
                    <a:pos x="T0" y="T1"/>
                  </a:cxn>
                  <a:cxn ang="0">
                    <a:pos x="T2" y="T3"/>
                  </a:cxn>
                  <a:cxn ang="0">
                    <a:pos x="T4" y="T5"/>
                  </a:cxn>
                </a:cxnLst>
                <a:rect l="0" t="0" r="r" b="b"/>
                <a:pathLst>
                  <a:path w="417" h="417">
                    <a:moveTo>
                      <a:pt x="0" y="417"/>
                    </a:moveTo>
                    <a:lnTo>
                      <a:pt x="416" y="0"/>
                    </a:lnTo>
                    <a:lnTo>
                      <a:pt x="4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8" name="Freeform 370"/>
              <p:cNvSpPr>
                <a:spLocks/>
              </p:cNvSpPr>
              <p:nvPr/>
            </p:nvSpPr>
            <p:spPr bwMode="auto">
              <a:xfrm>
                <a:off x="1829" y="1823"/>
                <a:ext cx="50" cy="50"/>
              </a:xfrm>
              <a:custGeom>
                <a:avLst/>
                <a:gdLst>
                  <a:gd name="T0" fmla="*/ 0 w 401"/>
                  <a:gd name="T1" fmla="*/ 399 h 399"/>
                  <a:gd name="T2" fmla="*/ 400 w 401"/>
                  <a:gd name="T3" fmla="*/ 0 h 399"/>
                  <a:gd name="T4" fmla="*/ 401 w 401"/>
                  <a:gd name="T5" fmla="*/ 0 h 399"/>
                </a:gdLst>
                <a:ahLst/>
                <a:cxnLst>
                  <a:cxn ang="0">
                    <a:pos x="T0" y="T1"/>
                  </a:cxn>
                  <a:cxn ang="0">
                    <a:pos x="T2" y="T3"/>
                  </a:cxn>
                  <a:cxn ang="0">
                    <a:pos x="T4" y="T5"/>
                  </a:cxn>
                </a:cxnLst>
                <a:rect l="0" t="0" r="r" b="b"/>
                <a:pathLst>
                  <a:path w="401" h="399">
                    <a:moveTo>
                      <a:pt x="0" y="399"/>
                    </a:moveTo>
                    <a:lnTo>
                      <a:pt x="400" y="0"/>
                    </a:lnTo>
                    <a:lnTo>
                      <a:pt x="4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19" name="Freeform 371"/>
              <p:cNvSpPr>
                <a:spLocks/>
              </p:cNvSpPr>
              <p:nvPr/>
            </p:nvSpPr>
            <p:spPr bwMode="auto">
              <a:xfrm>
                <a:off x="1846" y="1825"/>
                <a:ext cx="48" cy="48"/>
              </a:xfrm>
              <a:custGeom>
                <a:avLst/>
                <a:gdLst>
                  <a:gd name="T0" fmla="*/ 0 w 390"/>
                  <a:gd name="T1" fmla="*/ 389 h 389"/>
                  <a:gd name="T2" fmla="*/ 389 w 390"/>
                  <a:gd name="T3" fmla="*/ 0 h 389"/>
                  <a:gd name="T4" fmla="*/ 390 w 390"/>
                  <a:gd name="T5" fmla="*/ 0 h 389"/>
                </a:gdLst>
                <a:ahLst/>
                <a:cxnLst>
                  <a:cxn ang="0">
                    <a:pos x="T0" y="T1"/>
                  </a:cxn>
                  <a:cxn ang="0">
                    <a:pos x="T2" y="T3"/>
                  </a:cxn>
                  <a:cxn ang="0">
                    <a:pos x="T4" y="T5"/>
                  </a:cxn>
                </a:cxnLst>
                <a:rect l="0" t="0" r="r" b="b"/>
                <a:pathLst>
                  <a:path w="390" h="389">
                    <a:moveTo>
                      <a:pt x="0" y="389"/>
                    </a:moveTo>
                    <a:lnTo>
                      <a:pt x="389" y="0"/>
                    </a:lnTo>
                    <a:lnTo>
                      <a:pt x="3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0" name="Freeform 372"/>
              <p:cNvSpPr>
                <a:spLocks/>
              </p:cNvSpPr>
              <p:nvPr/>
            </p:nvSpPr>
            <p:spPr bwMode="auto">
              <a:xfrm>
                <a:off x="1862" y="1825"/>
                <a:ext cx="48" cy="48"/>
              </a:xfrm>
              <a:custGeom>
                <a:avLst/>
                <a:gdLst>
                  <a:gd name="T0" fmla="*/ 0 w 388"/>
                  <a:gd name="T1" fmla="*/ 385 h 385"/>
                  <a:gd name="T2" fmla="*/ 387 w 388"/>
                  <a:gd name="T3" fmla="*/ 0 h 385"/>
                  <a:gd name="T4" fmla="*/ 388 w 388"/>
                  <a:gd name="T5" fmla="*/ 0 h 385"/>
                </a:gdLst>
                <a:ahLst/>
                <a:cxnLst>
                  <a:cxn ang="0">
                    <a:pos x="T0" y="T1"/>
                  </a:cxn>
                  <a:cxn ang="0">
                    <a:pos x="T2" y="T3"/>
                  </a:cxn>
                  <a:cxn ang="0">
                    <a:pos x="T4" y="T5"/>
                  </a:cxn>
                </a:cxnLst>
                <a:rect l="0" t="0" r="r" b="b"/>
                <a:pathLst>
                  <a:path w="388" h="385">
                    <a:moveTo>
                      <a:pt x="0" y="385"/>
                    </a:moveTo>
                    <a:lnTo>
                      <a:pt x="387" y="0"/>
                    </a:lnTo>
                    <a:lnTo>
                      <a:pt x="3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1" name="Freeform 373"/>
              <p:cNvSpPr>
                <a:spLocks/>
              </p:cNvSpPr>
              <p:nvPr/>
            </p:nvSpPr>
            <p:spPr bwMode="auto">
              <a:xfrm>
                <a:off x="2154" y="1579"/>
                <a:ext cx="2" cy="2"/>
              </a:xfrm>
              <a:custGeom>
                <a:avLst/>
                <a:gdLst>
                  <a:gd name="T0" fmla="*/ 0 w 13"/>
                  <a:gd name="T1" fmla="*/ 12 h 12"/>
                  <a:gd name="T2" fmla="*/ 12 w 13"/>
                  <a:gd name="T3" fmla="*/ 0 h 12"/>
                  <a:gd name="T4" fmla="*/ 13 w 13"/>
                  <a:gd name="T5" fmla="*/ 0 h 12"/>
                </a:gdLst>
                <a:ahLst/>
                <a:cxnLst>
                  <a:cxn ang="0">
                    <a:pos x="T0" y="T1"/>
                  </a:cxn>
                  <a:cxn ang="0">
                    <a:pos x="T2" y="T3"/>
                  </a:cxn>
                  <a:cxn ang="0">
                    <a:pos x="T4" y="T5"/>
                  </a:cxn>
                </a:cxnLst>
                <a:rect l="0" t="0" r="r" b="b"/>
                <a:pathLst>
                  <a:path w="13" h="12">
                    <a:moveTo>
                      <a:pt x="0" y="12"/>
                    </a:moveTo>
                    <a:lnTo>
                      <a:pt x="12" y="0"/>
                    </a:lnTo>
                    <a:lnTo>
                      <a:pt x="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2" name="Freeform 374"/>
              <p:cNvSpPr>
                <a:spLocks/>
              </p:cNvSpPr>
              <p:nvPr/>
            </p:nvSpPr>
            <p:spPr bwMode="auto">
              <a:xfrm>
                <a:off x="1879" y="1824"/>
                <a:ext cx="49" cy="49"/>
              </a:xfrm>
              <a:custGeom>
                <a:avLst/>
                <a:gdLst>
                  <a:gd name="T0" fmla="*/ 0 w 392"/>
                  <a:gd name="T1" fmla="*/ 391 h 391"/>
                  <a:gd name="T2" fmla="*/ 391 w 392"/>
                  <a:gd name="T3" fmla="*/ 0 h 391"/>
                  <a:gd name="T4" fmla="*/ 392 w 392"/>
                  <a:gd name="T5" fmla="*/ 0 h 391"/>
                </a:gdLst>
                <a:ahLst/>
                <a:cxnLst>
                  <a:cxn ang="0">
                    <a:pos x="T0" y="T1"/>
                  </a:cxn>
                  <a:cxn ang="0">
                    <a:pos x="T2" y="T3"/>
                  </a:cxn>
                  <a:cxn ang="0">
                    <a:pos x="T4" y="T5"/>
                  </a:cxn>
                </a:cxnLst>
                <a:rect l="0" t="0" r="r" b="b"/>
                <a:pathLst>
                  <a:path w="392" h="391">
                    <a:moveTo>
                      <a:pt x="0" y="391"/>
                    </a:moveTo>
                    <a:lnTo>
                      <a:pt x="391" y="0"/>
                    </a:lnTo>
                    <a:lnTo>
                      <a:pt x="3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3" name="Freeform 375"/>
              <p:cNvSpPr>
                <a:spLocks/>
              </p:cNvSpPr>
              <p:nvPr/>
            </p:nvSpPr>
            <p:spPr bwMode="auto">
              <a:xfrm>
                <a:off x="2154" y="1579"/>
                <a:ext cx="18" cy="19"/>
              </a:xfrm>
              <a:custGeom>
                <a:avLst/>
                <a:gdLst>
                  <a:gd name="T0" fmla="*/ 0 w 150"/>
                  <a:gd name="T1" fmla="*/ 149 h 149"/>
                  <a:gd name="T2" fmla="*/ 149 w 150"/>
                  <a:gd name="T3" fmla="*/ 0 h 149"/>
                  <a:gd name="T4" fmla="*/ 150 w 150"/>
                  <a:gd name="T5" fmla="*/ 0 h 149"/>
                </a:gdLst>
                <a:ahLst/>
                <a:cxnLst>
                  <a:cxn ang="0">
                    <a:pos x="T0" y="T1"/>
                  </a:cxn>
                  <a:cxn ang="0">
                    <a:pos x="T2" y="T3"/>
                  </a:cxn>
                  <a:cxn ang="0">
                    <a:pos x="T4" y="T5"/>
                  </a:cxn>
                </a:cxnLst>
                <a:rect l="0" t="0" r="r" b="b"/>
                <a:pathLst>
                  <a:path w="150" h="149">
                    <a:moveTo>
                      <a:pt x="0" y="149"/>
                    </a:moveTo>
                    <a:lnTo>
                      <a:pt x="149" y="0"/>
                    </a:lnTo>
                    <a:lnTo>
                      <a:pt x="1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4" name="Freeform 376"/>
              <p:cNvSpPr>
                <a:spLocks/>
              </p:cNvSpPr>
              <p:nvPr/>
            </p:nvSpPr>
            <p:spPr bwMode="auto">
              <a:xfrm>
                <a:off x="1895" y="1822"/>
                <a:ext cx="51" cy="51"/>
              </a:xfrm>
              <a:custGeom>
                <a:avLst/>
                <a:gdLst>
                  <a:gd name="T0" fmla="*/ 0 w 408"/>
                  <a:gd name="T1" fmla="*/ 408 h 408"/>
                  <a:gd name="T2" fmla="*/ 407 w 408"/>
                  <a:gd name="T3" fmla="*/ 0 h 408"/>
                  <a:gd name="T4" fmla="*/ 408 w 408"/>
                  <a:gd name="T5" fmla="*/ 0 h 408"/>
                </a:gdLst>
                <a:ahLst/>
                <a:cxnLst>
                  <a:cxn ang="0">
                    <a:pos x="T0" y="T1"/>
                  </a:cxn>
                  <a:cxn ang="0">
                    <a:pos x="T2" y="T3"/>
                  </a:cxn>
                  <a:cxn ang="0">
                    <a:pos x="T4" y="T5"/>
                  </a:cxn>
                </a:cxnLst>
                <a:rect l="0" t="0" r="r" b="b"/>
                <a:pathLst>
                  <a:path w="408" h="408">
                    <a:moveTo>
                      <a:pt x="0" y="408"/>
                    </a:moveTo>
                    <a:lnTo>
                      <a:pt x="407" y="0"/>
                    </a:lnTo>
                    <a:lnTo>
                      <a:pt x="4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5" name="Freeform 377"/>
              <p:cNvSpPr>
                <a:spLocks/>
              </p:cNvSpPr>
              <p:nvPr/>
            </p:nvSpPr>
            <p:spPr bwMode="auto">
              <a:xfrm>
                <a:off x="2151" y="1579"/>
                <a:ext cx="38" cy="37"/>
              </a:xfrm>
              <a:custGeom>
                <a:avLst/>
                <a:gdLst>
                  <a:gd name="T0" fmla="*/ 0 w 299"/>
                  <a:gd name="T1" fmla="*/ 298 h 298"/>
                  <a:gd name="T2" fmla="*/ 298 w 299"/>
                  <a:gd name="T3" fmla="*/ 0 h 298"/>
                  <a:gd name="T4" fmla="*/ 299 w 299"/>
                  <a:gd name="T5" fmla="*/ 0 h 298"/>
                </a:gdLst>
                <a:ahLst/>
                <a:cxnLst>
                  <a:cxn ang="0">
                    <a:pos x="T0" y="T1"/>
                  </a:cxn>
                  <a:cxn ang="0">
                    <a:pos x="T2" y="T3"/>
                  </a:cxn>
                  <a:cxn ang="0">
                    <a:pos x="T4" y="T5"/>
                  </a:cxn>
                </a:cxnLst>
                <a:rect l="0" t="0" r="r" b="b"/>
                <a:pathLst>
                  <a:path w="299" h="298">
                    <a:moveTo>
                      <a:pt x="0" y="298"/>
                    </a:moveTo>
                    <a:lnTo>
                      <a:pt x="298" y="0"/>
                    </a:lnTo>
                    <a:lnTo>
                      <a:pt x="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6" name="Freeform 378"/>
              <p:cNvSpPr>
                <a:spLocks/>
              </p:cNvSpPr>
              <p:nvPr/>
            </p:nvSpPr>
            <p:spPr bwMode="auto">
              <a:xfrm>
                <a:off x="1911" y="1818"/>
                <a:ext cx="56" cy="55"/>
              </a:xfrm>
              <a:custGeom>
                <a:avLst/>
                <a:gdLst>
                  <a:gd name="T0" fmla="*/ 0 w 442"/>
                  <a:gd name="T1" fmla="*/ 441 h 441"/>
                  <a:gd name="T2" fmla="*/ 441 w 442"/>
                  <a:gd name="T3" fmla="*/ 0 h 441"/>
                  <a:gd name="T4" fmla="*/ 442 w 442"/>
                  <a:gd name="T5" fmla="*/ 0 h 441"/>
                </a:gdLst>
                <a:ahLst/>
                <a:cxnLst>
                  <a:cxn ang="0">
                    <a:pos x="T0" y="T1"/>
                  </a:cxn>
                  <a:cxn ang="0">
                    <a:pos x="T2" y="T3"/>
                  </a:cxn>
                  <a:cxn ang="0">
                    <a:pos x="T4" y="T5"/>
                  </a:cxn>
                </a:cxnLst>
                <a:rect l="0" t="0" r="r" b="b"/>
                <a:pathLst>
                  <a:path w="442" h="441">
                    <a:moveTo>
                      <a:pt x="0" y="441"/>
                    </a:moveTo>
                    <a:lnTo>
                      <a:pt x="441" y="0"/>
                    </a:lnTo>
                    <a:lnTo>
                      <a:pt x="4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7" name="Freeform 379"/>
              <p:cNvSpPr>
                <a:spLocks/>
              </p:cNvSpPr>
              <p:nvPr/>
            </p:nvSpPr>
            <p:spPr bwMode="auto">
              <a:xfrm>
                <a:off x="2147" y="1579"/>
                <a:ext cx="58" cy="58"/>
              </a:xfrm>
              <a:custGeom>
                <a:avLst/>
                <a:gdLst>
                  <a:gd name="T0" fmla="*/ 0 w 462"/>
                  <a:gd name="T1" fmla="*/ 462 h 462"/>
                  <a:gd name="T2" fmla="*/ 461 w 462"/>
                  <a:gd name="T3" fmla="*/ 0 h 462"/>
                  <a:gd name="T4" fmla="*/ 462 w 462"/>
                  <a:gd name="T5" fmla="*/ 0 h 462"/>
                </a:gdLst>
                <a:ahLst/>
                <a:cxnLst>
                  <a:cxn ang="0">
                    <a:pos x="T0" y="T1"/>
                  </a:cxn>
                  <a:cxn ang="0">
                    <a:pos x="T2" y="T3"/>
                  </a:cxn>
                  <a:cxn ang="0">
                    <a:pos x="T4" y="T5"/>
                  </a:cxn>
                </a:cxnLst>
                <a:rect l="0" t="0" r="r" b="b"/>
                <a:pathLst>
                  <a:path w="462" h="462">
                    <a:moveTo>
                      <a:pt x="0" y="462"/>
                    </a:moveTo>
                    <a:lnTo>
                      <a:pt x="461" y="0"/>
                    </a:lnTo>
                    <a:lnTo>
                      <a:pt x="4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8" name="Freeform 380"/>
              <p:cNvSpPr>
                <a:spLocks/>
              </p:cNvSpPr>
              <p:nvPr/>
            </p:nvSpPr>
            <p:spPr bwMode="auto">
              <a:xfrm>
                <a:off x="1928" y="1811"/>
                <a:ext cx="62" cy="62"/>
              </a:xfrm>
              <a:custGeom>
                <a:avLst/>
                <a:gdLst>
                  <a:gd name="T0" fmla="*/ 0 w 497"/>
                  <a:gd name="T1" fmla="*/ 495 h 495"/>
                  <a:gd name="T2" fmla="*/ 496 w 497"/>
                  <a:gd name="T3" fmla="*/ 0 h 495"/>
                  <a:gd name="T4" fmla="*/ 497 w 497"/>
                  <a:gd name="T5" fmla="*/ 0 h 495"/>
                </a:gdLst>
                <a:ahLst/>
                <a:cxnLst>
                  <a:cxn ang="0">
                    <a:pos x="T0" y="T1"/>
                  </a:cxn>
                  <a:cxn ang="0">
                    <a:pos x="T2" y="T3"/>
                  </a:cxn>
                  <a:cxn ang="0">
                    <a:pos x="T4" y="T5"/>
                  </a:cxn>
                </a:cxnLst>
                <a:rect l="0" t="0" r="r" b="b"/>
                <a:pathLst>
                  <a:path w="497" h="495">
                    <a:moveTo>
                      <a:pt x="0" y="495"/>
                    </a:moveTo>
                    <a:lnTo>
                      <a:pt x="496" y="0"/>
                    </a:lnTo>
                    <a:lnTo>
                      <a:pt x="4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29" name="Freeform 381"/>
              <p:cNvSpPr>
                <a:spLocks/>
              </p:cNvSpPr>
              <p:nvPr/>
            </p:nvSpPr>
            <p:spPr bwMode="auto">
              <a:xfrm>
                <a:off x="2141" y="1593"/>
                <a:ext cx="67" cy="67"/>
              </a:xfrm>
              <a:custGeom>
                <a:avLst/>
                <a:gdLst>
                  <a:gd name="T0" fmla="*/ 0 w 537"/>
                  <a:gd name="T1" fmla="*/ 536 h 536"/>
                  <a:gd name="T2" fmla="*/ 536 w 537"/>
                  <a:gd name="T3" fmla="*/ 0 h 536"/>
                  <a:gd name="T4" fmla="*/ 537 w 537"/>
                  <a:gd name="T5" fmla="*/ 0 h 536"/>
                </a:gdLst>
                <a:ahLst/>
                <a:cxnLst>
                  <a:cxn ang="0">
                    <a:pos x="T0" y="T1"/>
                  </a:cxn>
                  <a:cxn ang="0">
                    <a:pos x="T2" y="T3"/>
                  </a:cxn>
                  <a:cxn ang="0">
                    <a:pos x="T4" y="T5"/>
                  </a:cxn>
                </a:cxnLst>
                <a:rect l="0" t="0" r="r" b="b"/>
                <a:pathLst>
                  <a:path w="537" h="536">
                    <a:moveTo>
                      <a:pt x="0" y="536"/>
                    </a:moveTo>
                    <a:lnTo>
                      <a:pt x="536" y="0"/>
                    </a:lnTo>
                    <a:lnTo>
                      <a:pt x="5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0" name="Freeform 382"/>
              <p:cNvSpPr>
                <a:spLocks/>
              </p:cNvSpPr>
              <p:nvPr/>
            </p:nvSpPr>
            <p:spPr bwMode="auto">
              <a:xfrm>
                <a:off x="1944" y="1799"/>
                <a:ext cx="74" cy="74"/>
              </a:xfrm>
              <a:custGeom>
                <a:avLst/>
                <a:gdLst>
                  <a:gd name="T0" fmla="*/ 0 w 593"/>
                  <a:gd name="T1" fmla="*/ 591 h 591"/>
                  <a:gd name="T2" fmla="*/ 591 w 593"/>
                  <a:gd name="T3" fmla="*/ 0 h 591"/>
                  <a:gd name="T4" fmla="*/ 593 w 593"/>
                  <a:gd name="T5" fmla="*/ 0 h 591"/>
                </a:gdLst>
                <a:ahLst/>
                <a:cxnLst>
                  <a:cxn ang="0">
                    <a:pos x="T0" y="T1"/>
                  </a:cxn>
                  <a:cxn ang="0">
                    <a:pos x="T2" y="T3"/>
                  </a:cxn>
                  <a:cxn ang="0">
                    <a:pos x="T4" y="T5"/>
                  </a:cxn>
                </a:cxnLst>
                <a:rect l="0" t="0" r="r" b="b"/>
                <a:pathLst>
                  <a:path w="593" h="591">
                    <a:moveTo>
                      <a:pt x="0" y="591"/>
                    </a:moveTo>
                    <a:lnTo>
                      <a:pt x="591" y="0"/>
                    </a:lnTo>
                    <a:lnTo>
                      <a:pt x="5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1" name="Freeform 383"/>
              <p:cNvSpPr>
                <a:spLocks/>
              </p:cNvSpPr>
              <p:nvPr/>
            </p:nvSpPr>
            <p:spPr bwMode="auto">
              <a:xfrm>
                <a:off x="2129" y="1610"/>
                <a:ext cx="79" cy="79"/>
              </a:xfrm>
              <a:custGeom>
                <a:avLst/>
                <a:gdLst>
                  <a:gd name="T0" fmla="*/ 0 w 633"/>
                  <a:gd name="T1" fmla="*/ 633 h 633"/>
                  <a:gd name="T2" fmla="*/ 632 w 633"/>
                  <a:gd name="T3" fmla="*/ 0 h 633"/>
                  <a:gd name="T4" fmla="*/ 633 w 633"/>
                  <a:gd name="T5" fmla="*/ 0 h 633"/>
                </a:gdLst>
                <a:ahLst/>
                <a:cxnLst>
                  <a:cxn ang="0">
                    <a:pos x="T0" y="T1"/>
                  </a:cxn>
                  <a:cxn ang="0">
                    <a:pos x="T2" y="T3"/>
                  </a:cxn>
                  <a:cxn ang="0">
                    <a:pos x="T4" y="T5"/>
                  </a:cxn>
                </a:cxnLst>
                <a:rect l="0" t="0" r="r" b="b"/>
                <a:pathLst>
                  <a:path w="633" h="633">
                    <a:moveTo>
                      <a:pt x="0" y="633"/>
                    </a:moveTo>
                    <a:lnTo>
                      <a:pt x="632" y="0"/>
                    </a:lnTo>
                    <a:lnTo>
                      <a:pt x="6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2" name="Freeform 384"/>
              <p:cNvSpPr>
                <a:spLocks/>
              </p:cNvSpPr>
              <p:nvPr/>
            </p:nvSpPr>
            <p:spPr bwMode="auto">
              <a:xfrm>
                <a:off x="1961" y="1769"/>
                <a:ext cx="104" cy="104"/>
              </a:xfrm>
              <a:custGeom>
                <a:avLst/>
                <a:gdLst>
                  <a:gd name="T0" fmla="*/ 0 w 837"/>
                  <a:gd name="T1" fmla="*/ 836 h 836"/>
                  <a:gd name="T2" fmla="*/ 836 w 837"/>
                  <a:gd name="T3" fmla="*/ 0 h 836"/>
                  <a:gd name="T4" fmla="*/ 837 w 837"/>
                  <a:gd name="T5" fmla="*/ 0 h 836"/>
                </a:gdLst>
                <a:ahLst/>
                <a:cxnLst>
                  <a:cxn ang="0">
                    <a:pos x="T0" y="T1"/>
                  </a:cxn>
                  <a:cxn ang="0">
                    <a:pos x="T2" y="T3"/>
                  </a:cxn>
                  <a:cxn ang="0">
                    <a:pos x="T4" y="T5"/>
                  </a:cxn>
                </a:cxnLst>
                <a:rect l="0" t="0" r="r" b="b"/>
                <a:pathLst>
                  <a:path w="837" h="836">
                    <a:moveTo>
                      <a:pt x="0" y="836"/>
                    </a:moveTo>
                    <a:lnTo>
                      <a:pt x="836" y="0"/>
                    </a:lnTo>
                    <a:lnTo>
                      <a:pt x="8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3" name="Freeform 385"/>
              <p:cNvSpPr>
                <a:spLocks/>
              </p:cNvSpPr>
              <p:nvPr/>
            </p:nvSpPr>
            <p:spPr bwMode="auto">
              <a:xfrm>
                <a:off x="2098" y="1626"/>
                <a:ext cx="110" cy="110"/>
              </a:xfrm>
              <a:custGeom>
                <a:avLst/>
                <a:gdLst>
                  <a:gd name="T0" fmla="*/ 0 w 876"/>
                  <a:gd name="T1" fmla="*/ 877 h 877"/>
                  <a:gd name="T2" fmla="*/ 875 w 876"/>
                  <a:gd name="T3" fmla="*/ 0 h 877"/>
                  <a:gd name="T4" fmla="*/ 876 w 876"/>
                  <a:gd name="T5" fmla="*/ 0 h 877"/>
                </a:gdLst>
                <a:ahLst/>
                <a:cxnLst>
                  <a:cxn ang="0">
                    <a:pos x="T0" y="T1"/>
                  </a:cxn>
                  <a:cxn ang="0">
                    <a:pos x="T2" y="T3"/>
                  </a:cxn>
                  <a:cxn ang="0">
                    <a:pos x="T4" y="T5"/>
                  </a:cxn>
                </a:cxnLst>
                <a:rect l="0" t="0" r="r" b="b"/>
                <a:pathLst>
                  <a:path w="876" h="877">
                    <a:moveTo>
                      <a:pt x="0" y="877"/>
                    </a:moveTo>
                    <a:lnTo>
                      <a:pt x="875" y="0"/>
                    </a:lnTo>
                    <a:lnTo>
                      <a:pt x="8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4" name="Freeform 386"/>
              <p:cNvSpPr>
                <a:spLocks/>
              </p:cNvSpPr>
              <p:nvPr/>
            </p:nvSpPr>
            <p:spPr bwMode="auto">
              <a:xfrm>
                <a:off x="1977" y="1643"/>
                <a:ext cx="231" cy="230"/>
              </a:xfrm>
              <a:custGeom>
                <a:avLst/>
                <a:gdLst>
                  <a:gd name="T0" fmla="*/ 0 w 1843"/>
                  <a:gd name="T1" fmla="*/ 1844 h 1844"/>
                  <a:gd name="T2" fmla="*/ 1842 w 1843"/>
                  <a:gd name="T3" fmla="*/ 0 h 1844"/>
                  <a:gd name="T4" fmla="*/ 1843 w 1843"/>
                  <a:gd name="T5" fmla="*/ 0 h 1844"/>
                </a:gdLst>
                <a:ahLst/>
                <a:cxnLst>
                  <a:cxn ang="0">
                    <a:pos x="T0" y="T1"/>
                  </a:cxn>
                  <a:cxn ang="0">
                    <a:pos x="T2" y="T3"/>
                  </a:cxn>
                  <a:cxn ang="0">
                    <a:pos x="T4" y="T5"/>
                  </a:cxn>
                </a:cxnLst>
                <a:rect l="0" t="0" r="r" b="b"/>
                <a:pathLst>
                  <a:path w="1843" h="1844">
                    <a:moveTo>
                      <a:pt x="0" y="1844"/>
                    </a:moveTo>
                    <a:lnTo>
                      <a:pt x="1842" y="0"/>
                    </a:lnTo>
                    <a:lnTo>
                      <a:pt x="18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5" name="Freeform 387"/>
              <p:cNvSpPr>
                <a:spLocks/>
              </p:cNvSpPr>
              <p:nvPr/>
            </p:nvSpPr>
            <p:spPr bwMode="auto">
              <a:xfrm>
                <a:off x="1994" y="1659"/>
                <a:ext cx="214" cy="214"/>
              </a:xfrm>
              <a:custGeom>
                <a:avLst/>
                <a:gdLst>
                  <a:gd name="T0" fmla="*/ 0 w 1712"/>
                  <a:gd name="T1" fmla="*/ 1713 h 1713"/>
                  <a:gd name="T2" fmla="*/ 1711 w 1712"/>
                  <a:gd name="T3" fmla="*/ 0 h 1713"/>
                  <a:gd name="T4" fmla="*/ 1712 w 1712"/>
                  <a:gd name="T5" fmla="*/ 0 h 1713"/>
                </a:gdLst>
                <a:ahLst/>
                <a:cxnLst>
                  <a:cxn ang="0">
                    <a:pos x="T0" y="T1"/>
                  </a:cxn>
                  <a:cxn ang="0">
                    <a:pos x="T2" y="T3"/>
                  </a:cxn>
                  <a:cxn ang="0">
                    <a:pos x="T4" y="T5"/>
                  </a:cxn>
                </a:cxnLst>
                <a:rect l="0" t="0" r="r" b="b"/>
                <a:pathLst>
                  <a:path w="1712" h="1713">
                    <a:moveTo>
                      <a:pt x="0" y="1713"/>
                    </a:moveTo>
                    <a:lnTo>
                      <a:pt x="1711" y="0"/>
                    </a:lnTo>
                    <a:lnTo>
                      <a:pt x="17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6" name="Freeform 388"/>
              <p:cNvSpPr>
                <a:spLocks/>
              </p:cNvSpPr>
              <p:nvPr/>
            </p:nvSpPr>
            <p:spPr bwMode="auto">
              <a:xfrm>
                <a:off x="2010" y="1676"/>
                <a:ext cx="198" cy="197"/>
              </a:xfrm>
              <a:custGeom>
                <a:avLst/>
                <a:gdLst>
                  <a:gd name="T0" fmla="*/ 0 w 1580"/>
                  <a:gd name="T1" fmla="*/ 1581 h 1581"/>
                  <a:gd name="T2" fmla="*/ 1579 w 1580"/>
                  <a:gd name="T3" fmla="*/ 0 h 1581"/>
                  <a:gd name="T4" fmla="*/ 1580 w 1580"/>
                  <a:gd name="T5" fmla="*/ 0 h 1581"/>
                </a:gdLst>
                <a:ahLst/>
                <a:cxnLst>
                  <a:cxn ang="0">
                    <a:pos x="T0" y="T1"/>
                  </a:cxn>
                  <a:cxn ang="0">
                    <a:pos x="T2" y="T3"/>
                  </a:cxn>
                  <a:cxn ang="0">
                    <a:pos x="T4" y="T5"/>
                  </a:cxn>
                </a:cxnLst>
                <a:rect l="0" t="0" r="r" b="b"/>
                <a:pathLst>
                  <a:path w="1580" h="1581">
                    <a:moveTo>
                      <a:pt x="0" y="1581"/>
                    </a:moveTo>
                    <a:lnTo>
                      <a:pt x="1579" y="0"/>
                    </a:lnTo>
                    <a:lnTo>
                      <a:pt x="15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7" name="Freeform 389"/>
              <p:cNvSpPr>
                <a:spLocks/>
              </p:cNvSpPr>
              <p:nvPr/>
            </p:nvSpPr>
            <p:spPr bwMode="auto">
              <a:xfrm>
                <a:off x="2027" y="1692"/>
                <a:ext cx="181" cy="181"/>
              </a:xfrm>
              <a:custGeom>
                <a:avLst/>
                <a:gdLst>
                  <a:gd name="T0" fmla="*/ 0 w 1449"/>
                  <a:gd name="T1" fmla="*/ 1449 h 1449"/>
                  <a:gd name="T2" fmla="*/ 1448 w 1449"/>
                  <a:gd name="T3" fmla="*/ 0 h 1449"/>
                  <a:gd name="T4" fmla="*/ 1449 w 1449"/>
                  <a:gd name="T5" fmla="*/ 0 h 1449"/>
                </a:gdLst>
                <a:ahLst/>
                <a:cxnLst>
                  <a:cxn ang="0">
                    <a:pos x="T0" y="T1"/>
                  </a:cxn>
                  <a:cxn ang="0">
                    <a:pos x="T2" y="T3"/>
                  </a:cxn>
                  <a:cxn ang="0">
                    <a:pos x="T4" y="T5"/>
                  </a:cxn>
                </a:cxnLst>
                <a:rect l="0" t="0" r="r" b="b"/>
                <a:pathLst>
                  <a:path w="1449" h="1449">
                    <a:moveTo>
                      <a:pt x="0" y="1449"/>
                    </a:moveTo>
                    <a:lnTo>
                      <a:pt x="1448" y="0"/>
                    </a:lnTo>
                    <a:lnTo>
                      <a:pt x="14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8" name="Freeform 390"/>
              <p:cNvSpPr>
                <a:spLocks/>
              </p:cNvSpPr>
              <p:nvPr/>
            </p:nvSpPr>
            <p:spPr bwMode="auto">
              <a:xfrm>
                <a:off x="2043" y="1709"/>
                <a:ext cx="165" cy="164"/>
              </a:xfrm>
              <a:custGeom>
                <a:avLst/>
                <a:gdLst>
                  <a:gd name="T0" fmla="*/ 0 w 1317"/>
                  <a:gd name="T1" fmla="*/ 1317 h 1317"/>
                  <a:gd name="T2" fmla="*/ 1316 w 1317"/>
                  <a:gd name="T3" fmla="*/ 0 h 1317"/>
                  <a:gd name="T4" fmla="*/ 1317 w 1317"/>
                  <a:gd name="T5" fmla="*/ 0 h 1317"/>
                </a:gdLst>
                <a:ahLst/>
                <a:cxnLst>
                  <a:cxn ang="0">
                    <a:pos x="T0" y="T1"/>
                  </a:cxn>
                  <a:cxn ang="0">
                    <a:pos x="T2" y="T3"/>
                  </a:cxn>
                  <a:cxn ang="0">
                    <a:pos x="T4" y="T5"/>
                  </a:cxn>
                </a:cxnLst>
                <a:rect l="0" t="0" r="r" b="b"/>
                <a:pathLst>
                  <a:path w="1317" h="1317">
                    <a:moveTo>
                      <a:pt x="0" y="1317"/>
                    </a:moveTo>
                    <a:lnTo>
                      <a:pt x="1316" y="0"/>
                    </a:lnTo>
                    <a:lnTo>
                      <a:pt x="13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39" name="Freeform 391"/>
              <p:cNvSpPr>
                <a:spLocks/>
              </p:cNvSpPr>
              <p:nvPr/>
            </p:nvSpPr>
            <p:spPr bwMode="auto">
              <a:xfrm>
                <a:off x="2059" y="1725"/>
                <a:ext cx="149" cy="148"/>
              </a:xfrm>
              <a:custGeom>
                <a:avLst/>
                <a:gdLst>
                  <a:gd name="T0" fmla="*/ 0 w 1186"/>
                  <a:gd name="T1" fmla="*/ 1186 h 1186"/>
                  <a:gd name="T2" fmla="*/ 1185 w 1186"/>
                  <a:gd name="T3" fmla="*/ 0 h 1186"/>
                  <a:gd name="T4" fmla="*/ 1186 w 1186"/>
                  <a:gd name="T5" fmla="*/ 0 h 1186"/>
                </a:gdLst>
                <a:ahLst/>
                <a:cxnLst>
                  <a:cxn ang="0">
                    <a:pos x="T0" y="T1"/>
                  </a:cxn>
                  <a:cxn ang="0">
                    <a:pos x="T2" y="T3"/>
                  </a:cxn>
                  <a:cxn ang="0">
                    <a:pos x="T4" y="T5"/>
                  </a:cxn>
                </a:cxnLst>
                <a:rect l="0" t="0" r="r" b="b"/>
                <a:pathLst>
                  <a:path w="1186" h="1186">
                    <a:moveTo>
                      <a:pt x="0" y="1186"/>
                    </a:moveTo>
                    <a:lnTo>
                      <a:pt x="1185" y="0"/>
                    </a:lnTo>
                    <a:lnTo>
                      <a:pt x="11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40" name="Freeform 392"/>
              <p:cNvSpPr>
                <a:spLocks/>
              </p:cNvSpPr>
              <p:nvPr/>
            </p:nvSpPr>
            <p:spPr bwMode="auto">
              <a:xfrm>
                <a:off x="2076" y="1742"/>
                <a:ext cx="132" cy="131"/>
              </a:xfrm>
              <a:custGeom>
                <a:avLst/>
                <a:gdLst>
                  <a:gd name="T0" fmla="*/ 0 w 1054"/>
                  <a:gd name="T1" fmla="*/ 1054 h 1054"/>
                  <a:gd name="T2" fmla="*/ 1053 w 1054"/>
                  <a:gd name="T3" fmla="*/ 0 h 1054"/>
                  <a:gd name="T4" fmla="*/ 1054 w 1054"/>
                  <a:gd name="T5" fmla="*/ 0 h 1054"/>
                </a:gdLst>
                <a:ahLst/>
                <a:cxnLst>
                  <a:cxn ang="0">
                    <a:pos x="T0" y="T1"/>
                  </a:cxn>
                  <a:cxn ang="0">
                    <a:pos x="T2" y="T3"/>
                  </a:cxn>
                  <a:cxn ang="0">
                    <a:pos x="T4" y="T5"/>
                  </a:cxn>
                </a:cxnLst>
                <a:rect l="0" t="0" r="r" b="b"/>
                <a:pathLst>
                  <a:path w="1054" h="1054">
                    <a:moveTo>
                      <a:pt x="0" y="1054"/>
                    </a:moveTo>
                    <a:lnTo>
                      <a:pt x="1053" y="0"/>
                    </a:lnTo>
                    <a:lnTo>
                      <a:pt x="10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41" name="Freeform 393"/>
              <p:cNvSpPr>
                <a:spLocks/>
              </p:cNvSpPr>
              <p:nvPr/>
            </p:nvSpPr>
            <p:spPr bwMode="auto">
              <a:xfrm>
                <a:off x="2092" y="1758"/>
                <a:ext cx="116" cy="115"/>
              </a:xfrm>
              <a:custGeom>
                <a:avLst/>
                <a:gdLst>
                  <a:gd name="T0" fmla="*/ 0 w 922"/>
                  <a:gd name="T1" fmla="*/ 922 h 922"/>
                  <a:gd name="T2" fmla="*/ 921 w 922"/>
                  <a:gd name="T3" fmla="*/ 0 h 922"/>
                  <a:gd name="T4" fmla="*/ 922 w 922"/>
                  <a:gd name="T5" fmla="*/ 0 h 922"/>
                </a:gdLst>
                <a:ahLst/>
                <a:cxnLst>
                  <a:cxn ang="0">
                    <a:pos x="T0" y="T1"/>
                  </a:cxn>
                  <a:cxn ang="0">
                    <a:pos x="T2" y="T3"/>
                  </a:cxn>
                  <a:cxn ang="0">
                    <a:pos x="T4" y="T5"/>
                  </a:cxn>
                </a:cxnLst>
                <a:rect l="0" t="0" r="r" b="b"/>
                <a:pathLst>
                  <a:path w="922" h="922">
                    <a:moveTo>
                      <a:pt x="0" y="922"/>
                    </a:moveTo>
                    <a:lnTo>
                      <a:pt x="921" y="0"/>
                    </a:lnTo>
                    <a:lnTo>
                      <a:pt x="9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42" name="Freeform 394"/>
              <p:cNvSpPr>
                <a:spLocks/>
              </p:cNvSpPr>
              <p:nvPr/>
            </p:nvSpPr>
            <p:spPr bwMode="auto">
              <a:xfrm>
                <a:off x="2109" y="1774"/>
                <a:ext cx="99" cy="99"/>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43" name="Freeform 395"/>
              <p:cNvSpPr>
                <a:spLocks/>
              </p:cNvSpPr>
              <p:nvPr/>
            </p:nvSpPr>
            <p:spPr bwMode="auto">
              <a:xfrm>
                <a:off x="2125" y="1791"/>
                <a:ext cx="83" cy="82"/>
              </a:xfrm>
              <a:custGeom>
                <a:avLst/>
                <a:gdLst>
                  <a:gd name="T0" fmla="*/ 0 w 659"/>
                  <a:gd name="T1" fmla="*/ 659 h 659"/>
                  <a:gd name="T2" fmla="*/ 658 w 659"/>
                  <a:gd name="T3" fmla="*/ 0 h 659"/>
                  <a:gd name="T4" fmla="*/ 659 w 659"/>
                  <a:gd name="T5" fmla="*/ 0 h 659"/>
                </a:gdLst>
                <a:ahLst/>
                <a:cxnLst>
                  <a:cxn ang="0">
                    <a:pos x="T0" y="T1"/>
                  </a:cxn>
                  <a:cxn ang="0">
                    <a:pos x="T2" y="T3"/>
                  </a:cxn>
                  <a:cxn ang="0">
                    <a:pos x="T4" y="T5"/>
                  </a:cxn>
                </a:cxnLst>
                <a:rect l="0" t="0" r="r" b="b"/>
                <a:pathLst>
                  <a:path w="659" h="659">
                    <a:moveTo>
                      <a:pt x="0" y="659"/>
                    </a:moveTo>
                    <a:lnTo>
                      <a:pt x="658" y="0"/>
                    </a:lnTo>
                    <a:lnTo>
                      <a:pt x="6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44" name="Freeform 396"/>
              <p:cNvSpPr>
                <a:spLocks/>
              </p:cNvSpPr>
              <p:nvPr/>
            </p:nvSpPr>
            <p:spPr bwMode="auto">
              <a:xfrm>
                <a:off x="2142" y="1807"/>
                <a:ext cx="66" cy="66"/>
              </a:xfrm>
              <a:custGeom>
                <a:avLst/>
                <a:gdLst>
                  <a:gd name="T0" fmla="*/ 0 w 528"/>
                  <a:gd name="T1" fmla="*/ 527 h 527"/>
                  <a:gd name="T2" fmla="*/ 527 w 528"/>
                  <a:gd name="T3" fmla="*/ 0 h 527"/>
                  <a:gd name="T4" fmla="*/ 528 w 528"/>
                  <a:gd name="T5" fmla="*/ 0 h 527"/>
                </a:gdLst>
                <a:ahLst/>
                <a:cxnLst>
                  <a:cxn ang="0">
                    <a:pos x="T0" y="T1"/>
                  </a:cxn>
                  <a:cxn ang="0">
                    <a:pos x="T2" y="T3"/>
                  </a:cxn>
                  <a:cxn ang="0">
                    <a:pos x="T4" y="T5"/>
                  </a:cxn>
                </a:cxnLst>
                <a:rect l="0" t="0" r="r" b="b"/>
                <a:pathLst>
                  <a:path w="528" h="527">
                    <a:moveTo>
                      <a:pt x="0" y="527"/>
                    </a:moveTo>
                    <a:lnTo>
                      <a:pt x="527" y="0"/>
                    </a:lnTo>
                    <a:lnTo>
                      <a:pt x="5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45" name="Freeform 397"/>
              <p:cNvSpPr>
                <a:spLocks/>
              </p:cNvSpPr>
              <p:nvPr/>
            </p:nvSpPr>
            <p:spPr bwMode="auto">
              <a:xfrm>
                <a:off x="2158" y="1824"/>
                <a:ext cx="50" cy="49"/>
              </a:xfrm>
              <a:custGeom>
                <a:avLst/>
                <a:gdLst>
                  <a:gd name="T0" fmla="*/ 0 w 396"/>
                  <a:gd name="T1" fmla="*/ 395 h 395"/>
                  <a:gd name="T2" fmla="*/ 395 w 396"/>
                  <a:gd name="T3" fmla="*/ 0 h 395"/>
                  <a:gd name="T4" fmla="*/ 396 w 396"/>
                  <a:gd name="T5" fmla="*/ 0 h 395"/>
                </a:gdLst>
                <a:ahLst/>
                <a:cxnLst>
                  <a:cxn ang="0">
                    <a:pos x="T0" y="T1"/>
                  </a:cxn>
                  <a:cxn ang="0">
                    <a:pos x="T2" y="T3"/>
                  </a:cxn>
                  <a:cxn ang="0">
                    <a:pos x="T4" y="T5"/>
                  </a:cxn>
                </a:cxnLst>
                <a:rect l="0" t="0" r="r" b="b"/>
                <a:pathLst>
                  <a:path w="396" h="395">
                    <a:moveTo>
                      <a:pt x="0" y="395"/>
                    </a:moveTo>
                    <a:lnTo>
                      <a:pt x="395" y="0"/>
                    </a:lnTo>
                    <a:lnTo>
                      <a:pt x="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46" name="Freeform 398"/>
              <p:cNvSpPr>
                <a:spLocks/>
              </p:cNvSpPr>
              <p:nvPr/>
            </p:nvSpPr>
            <p:spPr bwMode="auto">
              <a:xfrm>
                <a:off x="2174" y="1840"/>
                <a:ext cx="34" cy="33"/>
              </a:xfrm>
              <a:custGeom>
                <a:avLst/>
                <a:gdLst>
                  <a:gd name="T0" fmla="*/ 0 w 265"/>
                  <a:gd name="T1" fmla="*/ 264 h 264"/>
                  <a:gd name="T2" fmla="*/ 264 w 265"/>
                  <a:gd name="T3" fmla="*/ 0 h 264"/>
                  <a:gd name="T4" fmla="*/ 265 w 265"/>
                  <a:gd name="T5" fmla="*/ 0 h 264"/>
                </a:gdLst>
                <a:ahLst/>
                <a:cxnLst>
                  <a:cxn ang="0">
                    <a:pos x="T0" y="T1"/>
                  </a:cxn>
                  <a:cxn ang="0">
                    <a:pos x="T2" y="T3"/>
                  </a:cxn>
                  <a:cxn ang="0">
                    <a:pos x="T4" y="T5"/>
                  </a:cxn>
                </a:cxnLst>
                <a:rect l="0" t="0" r="r" b="b"/>
                <a:pathLst>
                  <a:path w="265" h="264">
                    <a:moveTo>
                      <a:pt x="0" y="264"/>
                    </a:moveTo>
                    <a:lnTo>
                      <a:pt x="264" y="0"/>
                    </a:lnTo>
                    <a:lnTo>
                      <a:pt x="2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47" name="Freeform 399"/>
              <p:cNvSpPr>
                <a:spLocks/>
              </p:cNvSpPr>
              <p:nvPr/>
            </p:nvSpPr>
            <p:spPr bwMode="auto">
              <a:xfrm>
                <a:off x="2191" y="1857"/>
                <a:ext cx="17" cy="16"/>
              </a:xfrm>
              <a:custGeom>
                <a:avLst/>
                <a:gdLst>
                  <a:gd name="T0" fmla="*/ 0 w 133"/>
                  <a:gd name="T1" fmla="*/ 132 h 132"/>
                  <a:gd name="T2" fmla="*/ 132 w 133"/>
                  <a:gd name="T3" fmla="*/ 0 h 132"/>
                  <a:gd name="T4" fmla="*/ 133 w 133"/>
                  <a:gd name="T5" fmla="*/ 0 h 132"/>
                </a:gdLst>
                <a:ahLst/>
                <a:cxnLst>
                  <a:cxn ang="0">
                    <a:pos x="T0" y="T1"/>
                  </a:cxn>
                  <a:cxn ang="0">
                    <a:pos x="T2" y="T3"/>
                  </a:cxn>
                  <a:cxn ang="0">
                    <a:pos x="T4" y="T5"/>
                  </a:cxn>
                </a:cxnLst>
                <a:rect l="0" t="0" r="r" b="b"/>
                <a:pathLst>
                  <a:path w="133" h="132">
                    <a:moveTo>
                      <a:pt x="0" y="132"/>
                    </a:moveTo>
                    <a:lnTo>
                      <a:pt x="132" y="0"/>
                    </a:lnTo>
                    <a:lnTo>
                      <a:pt x="1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48" name="Line 400"/>
              <p:cNvSpPr>
                <a:spLocks noChangeShapeType="1"/>
              </p:cNvSpPr>
              <p:nvPr/>
            </p:nvSpPr>
            <p:spPr bwMode="auto">
              <a:xfrm>
                <a:off x="2207" y="1873"/>
                <a:ext cx="1" cy="1"/>
              </a:xfrm>
              <a:prstGeom prst="line">
                <a:avLst/>
              </a:prstGeom>
              <a:noFill/>
              <a:ln w="0">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28049" name="Freeform 401"/>
              <p:cNvSpPr>
                <a:spLocks/>
              </p:cNvSpPr>
              <p:nvPr/>
            </p:nvSpPr>
            <p:spPr bwMode="auto">
              <a:xfrm>
                <a:off x="1610" y="1579"/>
                <a:ext cx="3" cy="3"/>
              </a:xfrm>
              <a:custGeom>
                <a:avLst/>
                <a:gdLst>
                  <a:gd name="T0" fmla="*/ 0 w 27"/>
                  <a:gd name="T1" fmla="*/ 25 h 25"/>
                  <a:gd name="T2" fmla="*/ 25 w 27"/>
                  <a:gd name="T3" fmla="*/ 0 h 25"/>
                  <a:gd name="T4" fmla="*/ 27 w 27"/>
                  <a:gd name="T5" fmla="*/ 0 h 25"/>
                </a:gdLst>
                <a:ahLst/>
                <a:cxnLst>
                  <a:cxn ang="0">
                    <a:pos x="T0" y="T1"/>
                  </a:cxn>
                  <a:cxn ang="0">
                    <a:pos x="T2" y="T3"/>
                  </a:cxn>
                  <a:cxn ang="0">
                    <a:pos x="T4" y="T5"/>
                  </a:cxn>
                </a:cxnLst>
                <a:rect l="0" t="0" r="r" b="b"/>
                <a:pathLst>
                  <a:path w="27" h="25">
                    <a:moveTo>
                      <a:pt x="0" y="25"/>
                    </a:moveTo>
                    <a:lnTo>
                      <a:pt x="25" y="0"/>
                    </a:lnTo>
                    <a:lnTo>
                      <a:pt x="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50" name="Freeform 402"/>
              <p:cNvSpPr>
                <a:spLocks/>
              </p:cNvSpPr>
              <p:nvPr/>
            </p:nvSpPr>
            <p:spPr bwMode="auto">
              <a:xfrm>
                <a:off x="1610" y="1579"/>
                <a:ext cx="20" cy="20"/>
              </a:xfrm>
              <a:custGeom>
                <a:avLst/>
                <a:gdLst>
                  <a:gd name="T0" fmla="*/ 0 w 159"/>
                  <a:gd name="T1" fmla="*/ 157 h 157"/>
                  <a:gd name="T2" fmla="*/ 157 w 159"/>
                  <a:gd name="T3" fmla="*/ 0 h 157"/>
                  <a:gd name="T4" fmla="*/ 159 w 159"/>
                  <a:gd name="T5" fmla="*/ 0 h 157"/>
                </a:gdLst>
                <a:ahLst/>
                <a:cxnLst>
                  <a:cxn ang="0">
                    <a:pos x="T0" y="T1"/>
                  </a:cxn>
                  <a:cxn ang="0">
                    <a:pos x="T2" y="T3"/>
                  </a:cxn>
                  <a:cxn ang="0">
                    <a:pos x="T4" y="T5"/>
                  </a:cxn>
                </a:cxnLst>
                <a:rect l="0" t="0" r="r" b="b"/>
                <a:pathLst>
                  <a:path w="159" h="157">
                    <a:moveTo>
                      <a:pt x="0" y="157"/>
                    </a:moveTo>
                    <a:lnTo>
                      <a:pt x="157" y="0"/>
                    </a:lnTo>
                    <a:lnTo>
                      <a:pt x="1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51" name="Freeform 403"/>
              <p:cNvSpPr>
                <a:spLocks/>
              </p:cNvSpPr>
              <p:nvPr/>
            </p:nvSpPr>
            <p:spPr bwMode="auto">
              <a:xfrm>
                <a:off x="1610" y="1579"/>
                <a:ext cx="36" cy="36"/>
              </a:xfrm>
              <a:custGeom>
                <a:avLst/>
                <a:gdLst>
                  <a:gd name="T0" fmla="*/ 0 w 289"/>
                  <a:gd name="T1" fmla="*/ 289 h 289"/>
                  <a:gd name="T2" fmla="*/ 288 w 289"/>
                  <a:gd name="T3" fmla="*/ 0 h 289"/>
                  <a:gd name="T4" fmla="*/ 289 w 289"/>
                  <a:gd name="T5" fmla="*/ 0 h 289"/>
                </a:gdLst>
                <a:ahLst/>
                <a:cxnLst>
                  <a:cxn ang="0">
                    <a:pos x="T0" y="T1"/>
                  </a:cxn>
                  <a:cxn ang="0">
                    <a:pos x="T2" y="T3"/>
                  </a:cxn>
                  <a:cxn ang="0">
                    <a:pos x="T4" y="T5"/>
                  </a:cxn>
                </a:cxnLst>
                <a:rect l="0" t="0" r="r" b="b"/>
                <a:pathLst>
                  <a:path w="289" h="289">
                    <a:moveTo>
                      <a:pt x="0" y="289"/>
                    </a:moveTo>
                    <a:lnTo>
                      <a:pt x="288" y="0"/>
                    </a:lnTo>
                    <a:lnTo>
                      <a:pt x="2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28053" name="Freeform 405"/>
            <p:cNvSpPr>
              <a:spLocks/>
            </p:cNvSpPr>
            <p:nvPr/>
          </p:nvSpPr>
          <p:spPr bwMode="auto">
            <a:xfrm>
              <a:off x="1610" y="1579"/>
              <a:ext cx="53" cy="53"/>
            </a:xfrm>
            <a:custGeom>
              <a:avLst/>
              <a:gdLst>
                <a:gd name="T0" fmla="*/ 0 w 421"/>
                <a:gd name="T1" fmla="*/ 421 h 421"/>
                <a:gd name="T2" fmla="*/ 420 w 421"/>
                <a:gd name="T3" fmla="*/ 0 h 421"/>
                <a:gd name="T4" fmla="*/ 421 w 421"/>
                <a:gd name="T5" fmla="*/ 0 h 421"/>
              </a:gdLst>
              <a:ahLst/>
              <a:cxnLst>
                <a:cxn ang="0">
                  <a:pos x="T0" y="T1"/>
                </a:cxn>
                <a:cxn ang="0">
                  <a:pos x="T2" y="T3"/>
                </a:cxn>
                <a:cxn ang="0">
                  <a:pos x="T4" y="T5"/>
                </a:cxn>
              </a:cxnLst>
              <a:rect l="0" t="0" r="r" b="b"/>
              <a:pathLst>
                <a:path w="421" h="421">
                  <a:moveTo>
                    <a:pt x="0" y="421"/>
                  </a:moveTo>
                  <a:lnTo>
                    <a:pt x="420" y="0"/>
                  </a:lnTo>
                  <a:lnTo>
                    <a:pt x="4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54" name="Freeform 406"/>
            <p:cNvSpPr>
              <a:spLocks/>
            </p:cNvSpPr>
            <p:nvPr/>
          </p:nvSpPr>
          <p:spPr bwMode="auto">
            <a:xfrm>
              <a:off x="1610" y="1595"/>
              <a:ext cx="54" cy="53"/>
            </a:xfrm>
            <a:custGeom>
              <a:avLst/>
              <a:gdLst>
                <a:gd name="T0" fmla="*/ 0 w 430"/>
                <a:gd name="T1" fmla="*/ 430 h 430"/>
                <a:gd name="T2" fmla="*/ 429 w 430"/>
                <a:gd name="T3" fmla="*/ 0 h 430"/>
                <a:gd name="T4" fmla="*/ 430 w 430"/>
                <a:gd name="T5" fmla="*/ 0 h 430"/>
              </a:gdLst>
              <a:ahLst/>
              <a:cxnLst>
                <a:cxn ang="0">
                  <a:pos x="T0" y="T1"/>
                </a:cxn>
                <a:cxn ang="0">
                  <a:pos x="T2" y="T3"/>
                </a:cxn>
                <a:cxn ang="0">
                  <a:pos x="T4" y="T5"/>
                </a:cxn>
              </a:cxnLst>
              <a:rect l="0" t="0" r="r" b="b"/>
              <a:pathLst>
                <a:path w="430" h="430">
                  <a:moveTo>
                    <a:pt x="0" y="430"/>
                  </a:moveTo>
                  <a:lnTo>
                    <a:pt x="429" y="0"/>
                  </a:lnTo>
                  <a:lnTo>
                    <a:pt x="4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55" name="Freeform 407"/>
            <p:cNvSpPr>
              <a:spLocks/>
            </p:cNvSpPr>
            <p:nvPr/>
          </p:nvSpPr>
          <p:spPr bwMode="auto">
            <a:xfrm>
              <a:off x="1610" y="1610"/>
              <a:ext cx="55" cy="55"/>
            </a:xfrm>
            <a:custGeom>
              <a:avLst/>
              <a:gdLst>
                <a:gd name="T0" fmla="*/ 0 w 442"/>
                <a:gd name="T1" fmla="*/ 441 h 441"/>
                <a:gd name="T2" fmla="*/ 441 w 442"/>
                <a:gd name="T3" fmla="*/ 0 h 441"/>
                <a:gd name="T4" fmla="*/ 442 w 442"/>
                <a:gd name="T5" fmla="*/ 0 h 441"/>
              </a:gdLst>
              <a:ahLst/>
              <a:cxnLst>
                <a:cxn ang="0">
                  <a:pos x="T0" y="T1"/>
                </a:cxn>
                <a:cxn ang="0">
                  <a:pos x="T2" y="T3"/>
                </a:cxn>
                <a:cxn ang="0">
                  <a:pos x="T4" y="T5"/>
                </a:cxn>
              </a:cxnLst>
              <a:rect l="0" t="0" r="r" b="b"/>
              <a:pathLst>
                <a:path w="442" h="441">
                  <a:moveTo>
                    <a:pt x="0" y="441"/>
                  </a:moveTo>
                  <a:lnTo>
                    <a:pt x="441" y="0"/>
                  </a:lnTo>
                  <a:lnTo>
                    <a:pt x="4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56" name="Freeform 408"/>
            <p:cNvSpPr>
              <a:spLocks/>
            </p:cNvSpPr>
            <p:nvPr/>
          </p:nvSpPr>
          <p:spPr bwMode="auto">
            <a:xfrm>
              <a:off x="1610" y="1624"/>
              <a:ext cx="57" cy="57"/>
            </a:xfrm>
            <a:custGeom>
              <a:avLst/>
              <a:gdLst>
                <a:gd name="T0" fmla="*/ 0 w 460"/>
                <a:gd name="T1" fmla="*/ 459 h 459"/>
                <a:gd name="T2" fmla="*/ 459 w 460"/>
                <a:gd name="T3" fmla="*/ 0 h 459"/>
                <a:gd name="T4" fmla="*/ 460 w 460"/>
                <a:gd name="T5" fmla="*/ 0 h 459"/>
              </a:gdLst>
              <a:ahLst/>
              <a:cxnLst>
                <a:cxn ang="0">
                  <a:pos x="T0" y="T1"/>
                </a:cxn>
                <a:cxn ang="0">
                  <a:pos x="T2" y="T3"/>
                </a:cxn>
                <a:cxn ang="0">
                  <a:pos x="T4" y="T5"/>
                </a:cxn>
              </a:cxnLst>
              <a:rect l="0" t="0" r="r" b="b"/>
              <a:pathLst>
                <a:path w="460" h="459">
                  <a:moveTo>
                    <a:pt x="0" y="459"/>
                  </a:moveTo>
                  <a:lnTo>
                    <a:pt x="459" y="0"/>
                  </a:lnTo>
                  <a:lnTo>
                    <a:pt x="4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57" name="Freeform 409"/>
            <p:cNvSpPr>
              <a:spLocks/>
            </p:cNvSpPr>
            <p:nvPr/>
          </p:nvSpPr>
          <p:spPr bwMode="auto">
            <a:xfrm>
              <a:off x="1610" y="1637"/>
              <a:ext cx="60" cy="61"/>
            </a:xfrm>
            <a:custGeom>
              <a:avLst/>
              <a:gdLst>
                <a:gd name="T0" fmla="*/ 0 w 483"/>
                <a:gd name="T1" fmla="*/ 481 h 481"/>
                <a:gd name="T2" fmla="*/ 481 w 483"/>
                <a:gd name="T3" fmla="*/ 0 h 481"/>
                <a:gd name="T4" fmla="*/ 483 w 483"/>
                <a:gd name="T5" fmla="*/ 0 h 481"/>
              </a:gdLst>
              <a:ahLst/>
              <a:cxnLst>
                <a:cxn ang="0">
                  <a:pos x="T0" y="T1"/>
                </a:cxn>
                <a:cxn ang="0">
                  <a:pos x="T2" y="T3"/>
                </a:cxn>
                <a:cxn ang="0">
                  <a:pos x="T4" y="T5"/>
                </a:cxn>
              </a:cxnLst>
              <a:rect l="0" t="0" r="r" b="b"/>
              <a:pathLst>
                <a:path w="483" h="481">
                  <a:moveTo>
                    <a:pt x="0" y="481"/>
                  </a:moveTo>
                  <a:lnTo>
                    <a:pt x="481" y="0"/>
                  </a:lnTo>
                  <a:lnTo>
                    <a:pt x="4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58" name="Freeform 410"/>
            <p:cNvSpPr>
              <a:spLocks/>
            </p:cNvSpPr>
            <p:nvPr/>
          </p:nvSpPr>
          <p:spPr bwMode="auto">
            <a:xfrm>
              <a:off x="1610" y="1650"/>
              <a:ext cx="64" cy="64"/>
            </a:xfrm>
            <a:custGeom>
              <a:avLst/>
              <a:gdLst>
                <a:gd name="T0" fmla="*/ 0 w 511"/>
                <a:gd name="T1" fmla="*/ 510 h 510"/>
                <a:gd name="T2" fmla="*/ 510 w 511"/>
                <a:gd name="T3" fmla="*/ 0 h 510"/>
                <a:gd name="T4" fmla="*/ 511 w 511"/>
                <a:gd name="T5" fmla="*/ 0 h 510"/>
              </a:gdLst>
              <a:ahLst/>
              <a:cxnLst>
                <a:cxn ang="0">
                  <a:pos x="T0" y="T1"/>
                </a:cxn>
                <a:cxn ang="0">
                  <a:pos x="T2" y="T3"/>
                </a:cxn>
                <a:cxn ang="0">
                  <a:pos x="T4" y="T5"/>
                </a:cxn>
              </a:cxnLst>
              <a:rect l="0" t="0" r="r" b="b"/>
              <a:pathLst>
                <a:path w="511" h="510">
                  <a:moveTo>
                    <a:pt x="0" y="510"/>
                  </a:moveTo>
                  <a:lnTo>
                    <a:pt x="510" y="0"/>
                  </a:lnTo>
                  <a:lnTo>
                    <a:pt x="5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59" name="Freeform 411"/>
            <p:cNvSpPr>
              <a:spLocks/>
            </p:cNvSpPr>
            <p:nvPr/>
          </p:nvSpPr>
          <p:spPr bwMode="auto">
            <a:xfrm>
              <a:off x="1610" y="1663"/>
              <a:ext cx="68" cy="68"/>
            </a:xfrm>
            <a:custGeom>
              <a:avLst/>
              <a:gdLst>
                <a:gd name="T0" fmla="*/ 0 w 544"/>
                <a:gd name="T1" fmla="*/ 544 h 544"/>
                <a:gd name="T2" fmla="*/ 543 w 544"/>
                <a:gd name="T3" fmla="*/ 0 h 544"/>
                <a:gd name="T4" fmla="*/ 544 w 544"/>
                <a:gd name="T5" fmla="*/ 0 h 544"/>
              </a:gdLst>
              <a:ahLst/>
              <a:cxnLst>
                <a:cxn ang="0">
                  <a:pos x="T0" y="T1"/>
                </a:cxn>
                <a:cxn ang="0">
                  <a:pos x="T2" y="T3"/>
                </a:cxn>
                <a:cxn ang="0">
                  <a:pos x="T4" y="T5"/>
                </a:cxn>
              </a:cxnLst>
              <a:rect l="0" t="0" r="r" b="b"/>
              <a:pathLst>
                <a:path w="544" h="544">
                  <a:moveTo>
                    <a:pt x="0" y="544"/>
                  </a:moveTo>
                  <a:lnTo>
                    <a:pt x="543" y="0"/>
                  </a:lnTo>
                  <a:lnTo>
                    <a:pt x="5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0" name="Freeform 412"/>
            <p:cNvSpPr>
              <a:spLocks/>
            </p:cNvSpPr>
            <p:nvPr/>
          </p:nvSpPr>
          <p:spPr bwMode="auto">
            <a:xfrm>
              <a:off x="1610" y="1675"/>
              <a:ext cx="73" cy="72"/>
            </a:xfrm>
            <a:custGeom>
              <a:avLst/>
              <a:gdLst>
                <a:gd name="T0" fmla="*/ 0 w 581"/>
                <a:gd name="T1" fmla="*/ 581 h 581"/>
                <a:gd name="T2" fmla="*/ 580 w 581"/>
                <a:gd name="T3" fmla="*/ 0 h 581"/>
                <a:gd name="T4" fmla="*/ 581 w 581"/>
                <a:gd name="T5" fmla="*/ 0 h 581"/>
              </a:gdLst>
              <a:ahLst/>
              <a:cxnLst>
                <a:cxn ang="0">
                  <a:pos x="T0" y="T1"/>
                </a:cxn>
                <a:cxn ang="0">
                  <a:pos x="T2" y="T3"/>
                </a:cxn>
                <a:cxn ang="0">
                  <a:pos x="T4" y="T5"/>
                </a:cxn>
              </a:cxnLst>
              <a:rect l="0" t="0" r="r" b="b"/>
              <a:pathLst>
                <a:path w="581" h="581">
                  <a:moveTo>
                    <a:pt x="0" y="581"/>
                  </a:moveTo>
                  <a:lnTo>
                    <a:pt x="580" y="0"/>
                  </a:lnTo>
                  <a:lnTo>
                    <a:pt x="5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1" name="Freeform 413"/>
            <p:cNvSpPr>
              <a:spLocks/>
            </p:cNvSpPr>
            <p:nvPr/>
          </p:nvSpPr>
          <p:spPr bwMode="auto">
            <a:xfrm>
              <a:off x="1610" y="1686"/>
              <a:ext cx="78" cy="77"/>
            </a:xfrm>
            <a:custGeom>
              <a:avLst/>
              <a:gdLst>
                <a:gd name="T0" fmla="*/ 0 w 621"/>
                <a:gd name="T1" fmla="*/ 621 h 621"/>
                <a:gd name="T2" fmla="*/ 620 w 621"/>
                <a:gd name="T3" fmla="*/ 0 h 621"/>
                <a:gd name="T4" fmla="*/ 621 w 621"/>
                <a:gd name="T5" fmla="*/ 0 h 621"/>
              </a:gdLst>
              <a:ahLst/>
              <a:cxnLst>
                <a:cxn ang="0">
                  <a:pos x="T0" y="T1"/>
                </a:cxn>
                <a:cxn ang="0">
                  <a:pos x="T2" y="T3"/>
                </a:cxn>
                <a:cxn ang="0">
                  <a:pos x="T4" y="T5"/>
                </a:cxn>
              </a:cxnLst>
              <a:rect l="0" t="0" r="r" b="b"/>
              <a:pathLst>
                <a:path w="621" h="621">
                  <a:moveTo>
                    <a:pt x="0" y="621"/>
                  </a:moveTo>
                  <a:lnTo>
                    <a:pt x="620" y="0"/>
                  </a:lnTo>
                  <a:lnTo>
                    <a:pt x="6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2" name="Freeform 414"/>
            <p:cNvSpPr>
              <a:spLocks/>
            </p:cNvSpPr>
            <p:nvPr/>
          </p:nvSpPr>
          <p:spPr bwMode="auto">
            <a:xfrm>
              <a:off x="1610" y="1697"/>
              <a:ext cx="83" cy="83"/>
            </a:xfrm>
            <a:custGeom>
              <a:avLst/>
              <a:gdLst>
                <a:gd name="T0" fmla="*/ 0 w 666"/>
                <a:gd name="T1" fmla="*/ 666 h 666"/>
                <a:gd name="T2" fmla="*/ 665 w 666"/>
                <a:gd name="T3" fmla="*/ 0 h 666"/>
                <a:gd name="T4" fmla="*/ 666 w 666"/>
                <a:gd name="T5" fmla="*/ 0 h 666"/>
              </a:gdLst>
              <a:ahLst/>
              <a:cxnLst>
                <a:cxn ang="0">
                  <a:pos x="T0" y="T1"/>
                </a:cxn>
                <a:cxn ang="0">
                  <a:pos x="T2" y="T3"/>
                </a:cxn>
                <a:cxn ang="0">
                  <a:pos x="T4" y="T5"/>
                </a:cxn>
              </a:cxnLst>
              <a:rect l="0" t="0" r="r" b="b"/>
              <a:pathLst>
                <a:path w="666" h="666">
                  <a:moveTo>
                    <a:pt x="0" y="666"/>
                  </a:moveTo>
                  <a:lnTo>
                    <a:pt x="665" y="0"/>
                  </a:lnTo>
                  <a:lnTo>
                    <a:pt x="6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3" name="Freeform 415"/>
            <p:cNvSpPr>
              <a:spLocks/>
            </p:cNvSpPr>
            <p:nvPr/>
          </p:nvSpPr>
          <p:spPr bwMode="auto">
            <a:xfrm>
              <a:off x="1610" y="1707"/>
              <a:ext cx="89" cy="89"/>
            </a:xfrm>
            <a:custGeom>
              <a:avLst/>
              <a:gdLst>
                <a:gd name="T0" fmla="*/ 0 w 714"/>
                <a:gd name="T1" fmla="*/ 714 h 714"/>
                <a:gd name="T2" fmla="*/ 713 w 714"/>
                <a:gd name="T3" fmla="*/ 0 h 714"/>
                <a:gd name="T4" fmla="*/ 714 w 714"/>
                <a:gd name="T5" fmla="*/ 0 h 714"/>
              </a:gdLst>
              <a:ahLst/>
              <a:cxnLst>
                <a:cxn ang="0">
                  <a:pos x="T0" y="T1"/>
                </a:cxn>
                <a:cxn ang="0">
                  <a:pos x="T2" y="T3"/>
                </a:cxn>
                <a:cxn ang="0">
                  <a:pos x="T4" y="T5"/>
                </a:cxn>
              </a:cxnLst>
              <a:rect l="0" t="0" r="r" b="b"/>
              <a:pathLst>
                <a:path w="714" h="714">
                  <a:moveTo>
                    <a:pt x="0" y="714"/>
                  </a:moveTo>
                  <a:lnTo>
                    <a:pt x="713" y="0"/>
                  </a:lnTo>
                  <a:lnTo>
                    <a:pt x="7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4" name="Freeform 416"/>
            <p:cNvSpPr>
              <a:spLocks/>
            </p:cNvSpPr>
            <p:nvPr/>
          </p:nvSpPr>
          <p:spPr bwMode="auto">
            <a:xfrm>
              <a:off x="1610" y="1717"/>
              <a:ext cx="96" cy="96"/>
            </a:xfrm>
            <a:custGeom>
              <a:avLst/>
              <a:gdLst>
                <a:gd name="T0" fmla="*/ 0 w 765"/>
                <a:gd name="T1" fmla="*/ 765 h 765"/>
                <a:gd name="T2" fmla="*/ 764 w 765"/>
                <a:gd name="T3" fmla="*/ 0 h 765"/>
                <a:gd name="T4" fmla="*/ 765 w 765"/>
                <a:gd name="T5" fmla="*/ 0 h 765"/>
              </a:gdLst>
              <a:ahLst/>
              <a:cxnLst>
                <a:cxn ang="0">
                  <a:pos x="T0" y="T1"/>
                </a:cxn>
                <a:cxn ang="0">
                  <a:pos x="T2" y="T3"/>
                </a:cxn>
                <a:cxn ang="0">
                  <a:pos x="T4" y="T5"/>
                </a:cxn>
              </a:cxnLst>
              <a:rect l="0" t="0" r="r" b="b"/>
              <a:pathLst>
                <a:path w="765" h="765">
                  <a:moveTo>
                    <a:pt x="0" y="765"/>
                  </a:moveTo>
                  <a:lnTo>
                    <a:pt x="764" y="0"/>
                  </a:lnTo>
                  <a:lnTo>
                    <a:pt x="7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5" name="Freeform 417"/>
            <p:cNvSpPr>
              <a:spLocks/>
            </p:cNvSpPr>
            <p:nvPr/>
          </p:nvSpPr>
          <p:spPr bwMode="auto">
            <a:xfrm>
              <a:off x="1610" y="1727"/>
              <a:ext cx="103" cy="102"/>
            </a:xfrm>
            <a:custGeom>
              <a:avLst/>
              <a:gdLst>
                <a:gd name="T0" fmla="*/ 0 w 821"/>
                <a:gd name="T1" fmla="*/ 820 h 820"/>
                <a:gd name="T2" fmla="*/ 820 w 821"/>
                <a:gd name="T3" fmla="*/ 0 h 820"/>
                <a:gd name="T4" fmla="*/ 821 w 821"/>
                <a:gd name="T5" fmla="*/ 0 h 820"/>
              </a:gdLst>
              <a:ahLst/>
              <a:cxnLst>
                <a:cxn ang="0">
                  <a:pos x="T0" y="T1"/>
                </a:cxn>
                <a:cxn ang="0">
                  <a:pos x="T2" y="T3"/>
                </a:cxn>
                <a:cxn ang="0">
                  <a:pos x="T4" y="T5"/>
                </a:cxn>
              </a:cxnLst>
              <a:rect l="0" t="0" r="r" b="b"/>
              <a:pathLst>
                <a:path w="821" h="820">
                  <a:moveTo>
                    <a:pt x="0" y="820"/>
                  </a:moveTo>
                  <a:lnTo>
                    <a:pt x="820" y="0"/>
                  </a:lnTo>
                  <a:lnTo>
                    <a:pt x="8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6" name="Freeform 418"/>
            <p:cNvSpPr>
              <a:spLocks/>
            </p:cNvSpPr>
            <p:nvPr/>
          </p:nvSpPr>
          <p:spPr bwMode="auto">
            <a:xfrm>
              <a:off x="1610" y="1736"/>
              <a:ext cx="110" cy="110"/>
            </a:xfrm>
            <a:custGeom>
              <a:avLst/>
              <a:gdLst>
                <a:gd name="T0" fmla="*/ 0 w 879"/>
                <a:gd name="T1" fmla="*/ 879 h 879"/>
                <a:gd name="T2" fmla="*/ 877 w 879"/>
                <a:gd name="T3" fmla="*/ 0 h 879"/>
                <a:gd name="T4" fmla="*/ 879 w 879"/>
                <a:gd name="T5" fmla="*/ 0 h 879"/>
              </a:gdLst>
              <a:ahLst/>
              <a:cxnLst>
                <a:cxn ang="0">
                  <a:pos x="T0" y="T1"/>
                </a:cxn>
                <a:cxn ang="0">
                  <a:pos x="T2" y="T3"/>
                </a:cxn>
                <a:cxn ang="0">
                  <a:pos x="T4" y="T5"/>
                </a:cxn>
              </a:cxnLst>
              <a:rect l="0" t="0" r="r" b="b"/>
              <a:pathLst>
                <a:path w="879" h="879">
                  <a:moveTo>
                    <a:pt x="0" y="879"/>
                  </a:moveTo>
                  <a:lnTo>
                    <a:pt x="877" y="0"/>
                  </a:lnTo>
                  <a:lnTo>
                    <a:pt x="8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7" name="Freeform 419"/>
            <p:cNvSpPr>
              <a:spLocks/>
            </p:cNvSpPr>
            <p:nvPr/>
          </p:nvSpPr>
          <p:spPr bwMode="auto">
            <a:xfrm>
              <a:off x="1610" y="1745"/>
              <a:ext cx="117" cy="117"/>
            </a:xfrm>
            <a:custGeom>
              <a:avLst/>
              <a:gdLst>
                <a:gd name="T0" fmla="*/ 0 w 940"/>
                <a:gd name="T1" fmla="*/ 940 h 940"/>
                <a:gd name="T2" fmla="*/ 939 w 940"/>
                <a:gd name="T3" fmla="*/ 0 h 940"/>
                <a:gd name="T4" fmla="*/ 940 w 940"/>
                <a:gd name="T5" fmla="*/ 0 h 940"/>
              </a:gdLst>
              <a:ahLst/>
              <a:cxnLst>
                <a:cxn ang="0">
                  <a:pos x="T0" y="T1"/>
                </a:cxn>
                <a:cxn ang="0">
                  <a:pos x="T2" y="T3"/>
                </a:cxn>
                <a:cxn ang="0">
                  <a:pos x="T4" y="T5"/>
                </a:cxn>
              </a:cxnLst>
              <a:rect l="0" t="0" r="r" b="b"/>
              <a:pathLst>
                <a:path w="940" h="940">
                  <a:moveTo>
                    <a:pt x="0" y="940"/>
                  </a:moveTo>
                  <a:lnTo>
                    <a:pt x="939" y="0"/>
                  </a:lnTo>
                  <a:lnTo>
                    <a:pt x="9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8" name="Freeform 420"/>
            <p:cNvSpPr>
              <a:spLocks/>
            </p:cNvSpPr>
            <p:nvPr/>
          </p:nvSpPr>
          <p:spPr bwMode="auto">
            <a:xfrm>
              <a:off x="1616" y="1753"/>
              <a:ext cx="120" cy="120"/>
            </a:xfrm>
            <a:custGeom>
              <a:avLst/>
              <a:gdLst>
                <a:gd name="T0" fmla="*/ 0 w 960"/>
                <a:gd name="T1" fmla="*/ 960 h 960"/>
                <a:gd name="T2" fmla="*/ 959 w 960"/>
                <a:gd name="T3" fmla="*/ 0 h 960"/>
                <a:gd name="T4" fmla="*/ 960 w 960"/>
                <a:gd name="T5" fmla="*/ 0 h 960"/>
              </a:gdLst>
              <a:ahLst/>
              <a:cxnLst>
                <a:cxn ang="0">
                  <a:pos x="T0" y="T1"/>
                </a:cxn>
                <a:cxn ang="0">
                  <a:pos x="T2" y="T3"/>
                </a:cxn>
                <a:cxn ang="0">
                  <a:pos x="T4" y="T5"/>
                </a:cxn>
              </a:cxnLst>
              <a:rect l="0" t="0" r="r" b="b"/>
              <a:pathLst>
                <a:path w="960" h="960">
                  <a:moveTo>
                    <a:pt x="0" y="960"/>
                  </a:moveTo>
                  <a:lnTo>
                    <a:pt x="959" y="0"/>
                  </a:lnTo>
                  <a:lnTo>
                    <a:pt x="9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69" name="Freeform 421"/>
            <p:cNvSpPr>
              <a:spLocks/>
            </p:cNvSpPr>
            <p:nvPr/>
          </p:nvSpPr>
          <p:spPr bwMode="auto">
            <a:xfrm>
              <a:off x="1632" y="1761"/>
              <a:ext cx="112" cy="112"/>
            </a:xfrm>
            <a:custGeom>
              <a:avLst/>
              <a:gdLst>
                <a:gd name="T0" fmla="*/ 0 w 897"/>
                <a:gd name="T1" fmla="*/ 896 h 896"/>
                <a:gd name="T2" fmla="*/ 896 w 897"/>
                <a:gd name="T3" fmla="*/ 0 h 896"/>
                <a:gd name="T4" fmla="*/ 897 w 897"/>
                <a:gd name="T5" fmla="*/ 0 h 896"/>
              </a:gdLst>
              <a:ahLst/>
              <a:cxnLst>
                <a:cxn ang="0">
                  <a:pos x="T0" y="T1"/>
                </a:cxn>
                <a:cxn ang="0">
                  <a:pos x="T2" y="T3"/>
                </a:cxn>
                <a:cxn ang="0">
                  <a:pos x="T4" y="T5"/>
                </a:cxn>
              </a:cxnLst>
              <a:rect l="0" t="0" r="r" b="b"/>
              <a:pathLst>
                <a:path w="897" h="896">
                  <a:moveTo>
                    <a:pt x="0" y="896"/>
                  </a:moveTo>
                  <a:lnTo>
                    <a:pt x="896" y="0"/>
                  </a:lnTo>
                  <a:lnTo>
                    <a:pt x="8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0" name="Freeform 422"/>
            <p:cNvSpPr>
              <a:spLocks/>
            </p:cNvSpPr>
            <p:nvPr/>
          </p:nvSpPr>
          <p:spPr bwMode="auto">
            <a:xfrm>
              <a:off x="1648" y="1769"/>
              <a:ext cx="105" cy="104"/>
            </a:xfrm>
            <a:custGeom>
              <a:avLst/>
              <a:gdLst>
                <a:gd name="T0" fmla="*/ 0 w 834"/>
                <a:gd name="T1" fmla="*/ 835 h 835"/>
                <a:gd name="T2" fmla="*/ 833 w 834"/>
                <a:gd name="T3" fmla="*/ 0 h 835"/>
                <a:gd name="T4" fmla="*/ 834 w 834"/>
                <a:gd name="T5" fmla="*/ 0 h 835"/>
              </a:gdLst>
              <a:ahLst/>
              <a:cxnLst>
                <a:cxn ang="0">
                  <a:pos x="T0" y="T1"/>
                </a:cxn>
                <a:cxn ang="0">
                  <a:pos x="T2" y="T3"/>
                </a:cxn>
                <a:cxn ang="0">
                  <a:pos x="T4" y="T5"/>
                </a:cxn>
              </a:cxnLst>
              <a:rect l="0" t="0" r="r" b="b"/>
              <a:pathLst>
                <a:path w="834" h="835">
                  <a:moveTo>
                    <a:pt x="0" y="835"/>
                  </a:moveTo>
                  <a:lnTo>
                    <a:pt x="833" y="0"/>
                  </a:lnTo>
                  <a:lnTo>
                    <a:pt x="8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1" name="Freeform 423"/>
            <p:cNvSpPr>
              <a:spLocks/>
            </p:cNvSpPr>
            <p:nvPr/>
          </p:nvSpPr>
          <p:spPr bwMode="auto">
            <a:xfrm>
              <a:off x="1665" y="1776"/>
              <a:ext cx="97" cy="97"/>
            </a:xfrm>
            <a:custGeom>
              <a:avLst/>
              <a:gdLst>
                <a:gd name="T0" fmla="*/ 0 w 777"/>
                <a:gd name="T1" fmla="*/ 777 h 777"/>
                <a:gd name="T2" fmla="*/ 776 w 777"/>
                <a:gd name="T3" fmla="*/ 0 h 777"/>
                <a:gd name="T4" fmla="*/ 777 w 777"/>
                <a:gd name="T5" fmla="*/ 0 h 777"/>
              </a:gdLst>
              <a:ahLst/>
              <a:cxnLst>
                <a:cxn ang="0">
                  <a:pos x="T0" y="T1"/>
                </a:cxn>
                <a:cxn ang="0">
                  <a:pos x="T2" y="T3"/>
                </a:cxn>
                <a:cxn ang="0">
                  <a:pos x="T4" y="T5"/>
                </a:cxn>
              </a:cxnLst>
              <a:rect l="0" t="0" r="r" b="b"/>
              <a:pathLst>
                <a:path w="777" h="777">
                  <a:moveTo>
                    <a:pt x="0" y="777"/>
                  </a:moveTo>
                  <a:lnTo>
                    <a:pt x="776" y="0"/>
                  </a:lnTo>
                  <a:lnTo>
                    <a:pt x="7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2" name="Freeform 424"/>
            <p:cNvSpPr>
              <a:spLocks/>
            </p:cNvSpPr>
            <p:nvPr/>
          </p:nvSpPr>
          <p:spPr bwMode="auto">
            <a:xfrm>
              <a:off x="1681" y="1783"/>
              <a:ext cx="91" cy="90"/>
            </a:xfrm>
            <a:custGeom>
              <a:avLst/>
              <a:gdLst>
                <a:gd name="T0" fmla="*/ 0 w 722"/>
                <a:gd name="T1" fmla="*/ 722 h 722"/>
                <a:gd name="T2" fmla="*/ 721 w 722"/>
                <a:gd name="T3" fmla="*/ 0 h 722"/>
                <a:gd name="T4" fmla="*/ 722 w 722"/>
                <a:gd name="T5" fmla="*/ 0 h 722"/>
              </a:gdLst>
              <a:ahLst/>
              <a:cxnLst>
                <a:cxn ang="0">
                  <a:pos x="T0" y="T1"/>
                </a:cxn>
                <a:cxn ang="0">
                  <a:pos x="T2" y="T3"/>
                </a:cxn>
                <a:cxn ang="0">
                  <a:pos x="T4" y="T5"/>
                </a:cxn>
              </a:cxnLst>
              <a:rect l="0" t="0" r="r" b="b"/>
              <a:pathLst>
                <a:path w="722" h="722">
                  <a:moveTo>
                    <a:pt x="0" y="722"/>
                  </a:moveTo>
                  <a:lnTo>
                    <a:pt x="721" y="0"/>
                  </a:lnTo>
                  <a:lnTo>
                    <a:pt x="7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3" name="Freeform 425"/>
            <p:cNvSpPr>
              <a:spLocks/>
            </p:cNvSpPr>
            <p:nvPr/>
          </p:nvSpPr>
          <p:spPr bwMode="auto">
            <a:xfrm>
              <a:off x="1698" y="1790"/>
              <a:ext cx="84" cy="83"/>
            </a:xfrm>
            <a:custGeom>
              <a:avLst/>
              <a:gdLst>
                <a:gd name="T0" fmla="*/ 0 w 671"/>
                <a:gd name="T1" fmla="*/ 670 h 670"/>
                <a:gd name="T2" fmla="*/ 670 w 671"/>
                <a:gd name="T3" fmla="*/ 0 h 670"/>
                <a:gd name="T4" fmla="*/ 671 w 671"/>
                <a:gd name="T5" fmla="*/ 0 h 670"/>
              </a:gdLst>
              <a:ahLst/>
              <a:cxnLst>
                <a:cxn ang="0">
                  <a:pos x="T0" y="T1"/>
                </a:cxn>
                <a:cxn ang="0">
                  <a:pos x="T2" y="T3"/>
                </a:cxn>
                <a:cxn ang="0">
                  <a:pos x="T4" y="T5"/>
                </a:cxn>
              </a:cxnLst>
              <a:rect l="0" t="0" r="r" b="b"/>
              <a:pathLst>
                <a:path w="671" h="670">
                  <a:moveTo>
                    <a:pt x="0" y="670"/>
                  </a:moveTo>
                  <a:lnTo>
                    <a:pt x="670" y="0"/>
                  </a:lnTo>
                  <a:lnTo>
                    <a:pt x="6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4" name="Freeform 426"/>
            <p:cNvSpPr>
              <a:spLocks/>
            </p:cNvSpPr>
            <p:nvPr/>
          </p:nvSpPr>
          <p:spPr bwMode="auto">
            <a:xfrm>
              <a:off x="1714" y="1796"/>
              <a:ext cx="78" cy="77"/>
            </a:xfrm>
            <a:custGeom>
              <a:avLst/>
              <a:gdLst>
                <a:gd name="T0" fmla="*/ 0 w 623"/>
                <a:gd name="T1" fmla="*/ 622 h 622"/>
                <a:gd name="T2" fmla="*/ 622 w 623"/>
                <a:gd name="T3" fmla="*/ 0 h 622"/>
                <a:gd name="T4" fmla="*/ 623 w 623"/>
                <a:gd name="T5" fmla="*/ 0 h 622"/>
              </a:gdLst>
              <a:ahLst/>
              <a:cxnLst>
                <a:cxn ang="0">
                  <a:pos x="T0" y="T1"/>
                </a:cxn>
                <a:cxn ang="0">
                  <a:pos x="T2" y="T3"/>
                </a:cxn>
                <a:cxn ang="0">
                  <a:pos x="T4" y="T5"/>
                </a:cxn>
              </a:cxnLst>
              <a:rect l="0" t="0" r="r" b="b"/>
              <a:pathLst>
                <a:path w="623" h="622">
                  <a:moveTo>
                    <a:pt x="0" y="622"/>
                  </a:moveTo>
                  <a:lnTo>
                    <a:pt x="622" y="0"/>
                  </a:lnTo>
                  <a:lnTo>
                    <a:pt x="6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5" name="Freeform 427"/>
            <p:cNvSpPr>
              <a:spLocks/>
            </p:cNvSpPr>
            <p:nvPr/>
          </p:nvSpPr>
          <p:spPr bwMode="auto">
            <a:xfrm>
              <a:off x="1731" y="1801"/>
              <a:ext cx="72" cy="72"/>
            </a:xfrm>
            <a:custGeom>
              <a:avLst/>
              <a:gdLst>
                <a:gd name="T0" fmla="*/ 0 w 578"/>
                <a:gd name="T1" fmla="*/ 578 h 578"/>
                <a:gd name="T2" fmla="*/ 577 w 578"/>
                <a:gd name="T3" fmla="*/ 0 h 578"/>
                <a:gd name="T4" fmla="*/ 578 w 578"/>
                <a:gd name="T5" fmla="*/ 0 h 578"/>
              </a:gdLst>
              <a:ahLst/>
              <a:cxnLst>
                <a:cxn ang="0">
                  <a:pos x="T0" y="T1"/>
                </a:cxn>
                <a:cxn ang="0">
                  <a:pos x="T2" y="T3"/>
                </a:cxn>
                <a:cxn ang="0">
                  <a:pos x="T4" y="T5"/>
                </a:cxn>
              </a:cxnLst>
              <a:rect l="0" t="0" r="r" b="b"/>
              <a:pathLst>
                <a:path w="578" h="578">
                  <a:moveTo>
                    <a:pt x="0" y="578"/>
                  </a:moveTo>
                  <a:lnTo>
                    <a:pt x="577" y="0"/>
                  </a:lnTo>
                  <a:lnTo>
                    <a:pt x="5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6" name="Freeform 428"/>
            <p:cNvSpPr>
              <a:spLocks/>
            </p:cNvSpPr>
            <p:nvPr/>
          </p:nvSpPr>
          <p:spPr bwMode="auto">
            <a:xfrm>
              <a:off x="1747" y="1806"/>
              <a:ext cx="67" cy="67"/>
            </a:xfrm>
            <a:custGeom>
              <a:avLst/>
              <a:gdLst>
                <a:gd name="T0" fmla="*/ 0 w 539"/>
                <a:gd name="T1" fmla="*/ 537 h 537"/>
                <a:gd name="T2" fmla="*/ 537 w 539"/>
                <a:gd name="T3" fmla="*/ 0 h 537"/>
                <a:gd name="T4" fmla="*/ 539 w 539"/>
                <a:gd name="T5" fmla="*/ 0 h 537"/>
              </a:gdLst>
              <a:ahLst/>
              <a:cxnLst>
                <a:cxn ang="0">
                  <a:pos x="T0" y="T1"/>
                </a:cxn>
                <a:cxn ang="0">
                  <a:pos x="T2" y="T3"/>
                </a:cxn>
                <a:cxn ang="0">
                  <a:pos x="T4" y="T5"/>
                </a:cxn>
              </a:cxnLst>
              <a:rect l="0" t="0" r="r" b="b"/>
              <a:pathLst>
                <a:path w="539" h="537">
                  <a:moveTo>
                    <a:pt x="0" y="537"/>
                  </a:moveTo>
                  <a:lnTo>
                    <a:pt x="537" y="0"/>
                  </a:lnTo>
                  <a:lnTo>
                    <a:pt x="5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7" name="Freeform 429"/>
            <p:cNvSpPr>
              <a:spLocks/>
            </p:cNvSpPr>
            <p:nvPr/>
          </p:nvSpPr>
          <p:spPr bwMode="auto">
            <a:xfrm>
              <a:off x="1763" y="1811"/>
              <a:ext cx="63" cy="62"/>
            </a:xfrm>
            <a:custGeom>
              <a:avLst/>
              <a:gdLst>
                <a:gd name="T0" fmla="*/ 0 w 500"/>
                <a:gd name="T1" fmla="*/ 501 h 501"/>
                <a:gd name="T2" fmla="*/ 499 w 500"/>
                <a:gd name="T3" fmla="*/ 0 h 501"/>
                <a:gd name="T4" fmla="*/ 500 w 500"/>
                <a:gd name="T5" fmla="*/ 0 h 501"/>
              </a:gdLst>
              <a:ahLst/>
              <a:cxnLst>
                <a:cxn ang="0">
                  <a:pos x="T0" y="T1"/>
                </a:cxn>
                <a:cxn ang="0">
                  <a:pos x="T2" y="T3"/>
                </a:cxn>
                <a:cxn ang="0">
                  <a:pos x="T4" y="T5"/>
                </a:cxn>
              </a:cxnLst>
              <a:rect l="0" t="0" r="r" b="b"/>
              <a:pathLst>
                <a:path w="500" h="501">
                  <a:moveTo>
                    <a:pt x="0" y="501"/>
                  </a:moveTo>
                  <a:lnTo>
                    <a:pt x="499" y="0"/>
                  </a:lnTo>
                  <a:lnTo>
                    <a:pt x="5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8" name="Freeform 430"/>
            <p:cNvSpPr>
              <a:spLocks/>
            </p:cNvSpPr>
            <p:nvPr/>
          </p:nvSpPr>
          <p:spPr bwMode="auto">
            <a:xfrm>
              <a:off x="1780" y="1815"/>
              <a:ext cx="58" cy="58"/>
            </a:xfrm>
            <a:custGeom>
              <a:avLst/>
              <a:gdLst>
                <a:gd name="T0" fmla="*/ 0 w 468"/>
                <a:gd name="T1" fmla="*/ 468 h 468"/>
                <a:gd name="T2" fmla="*/ 467 w 468"/>
                <a:gd name="T3" fmla="*/ 0 h 468"/>
                <a:gd name="T4" fmla="*/ 468 w 468"/>
                <a:gd name="T5" fmla="*/ 0 h 468"/>
              </a:gdLst>
              <a:ahLst/>
              <a:cxnLst>
                <a:cxn ang="0">
                  <a:pos x="T0" y="T1"/>
                </a:cxn>
                <a:cxn ang="0">
                  <a:pos x="T2" y="T3"/>
                </a:cxn>
                <a:cxn ang="0">
                  <a:pos x="T4" y="T5"/>
                </a:cxn>
              </a:cxnLst>
              <a:rect l="0" t="0" r="r" b="b"/>
              <a:pathLst>
                <a:path w="468" h="468">
                  <a:moveTo>
                    <a:pt x="0" y="468"/>
                  </a:moveTo>
                  <a:lnTo>
                    <a:pt x="467" y="0"/>
                  </a:lnTo>
                  <a:lnTo>
                    <a:pt x="4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79" name="Freeform 431"/>
            <p:cNvSpPr>
              <a:spLocks/>
            </p:cNvSpPr>
            <p:nvPr/>
          </p:nvSpPr>
          <p:spPr bwMode="auto">
            <a:xfrm>
              <a:off x="1796" y="1818"/>
              <a:ext cx="55" cy="55"/>
            </a:xfrm>
            <a:custGeom>
              <a:avLst/>
              <a:gdLst>
                <a:gd name="T0" fmla="*/ 0 w 440"/>
                <a:gd name="T1" fmla="*/ 440 h 440"/>
                <a:gd name="T2" fmla="*/ 439 w 440"/>
                <a:gd name="T3" fmla="*/ 0 h 440"/>
                <a:gd name="T4" fmla="*/ 440 w 440"/>
                <a:gd name="T5" fmla="*/ 0 h 440"/>
              </a:gdLst>
              <a:ahLst/>
              <a:cxnLst>
                <a:cxn ang="0">
                  <a:pos x="T0" y="T1"/>
                </a:cxn>
                <a:cxn ang="0">
                  <a:pos x="T2" y="T3"/>
                </a:cxn>
                <a:cxn ang="0">
                  <a:pos x="T4" y="T5"/>
                </a:cxn>
              </a:cxnLst>
              <a:rect l="0" t="0" r="r" b="b"/>
              <a:pathLst>
                <a:path w="440" h="440">
                  <a:moveTo>
                    <a:pt x="0" y="440"/>
                  </a:moveTo>
                  <a:lnTo>
                    <a:pt x="439" y="0"/>
                  </a:lnTo>
                  <a:lnTo>
                    <a:pt x="4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0" name="Freeform 432"/>
            <p:cNvSpPr>
              <a:spLocks/>
            </p:cNvSpPr>
            <p:nvPr/>
          </p:nvSpPr>
          <p:spPr bwMode="auto">
            <a:xfrm>
              <a:off x="1813" y="1821"/>
              <a:ext cx="52" cy="52"/>
            </a:xfrm>
            <a:custGeom>
              <a:avLst/>
              <a:gdLst>
                <a:gd name="T0" fmla="*/ 0 w 417"/>
                <a:gd name="T1" fmla="*/ 417 h 417"/>
                <a:gd name="T2" fmla="*/ 416 w 417"/>
                <a:gd name="T3" fmla="*/ 0 h 417"/>
                <a:gd name="T4" fmla="*/ 417 w 417"/>
                <a:gd name="T5" fmla="*/ 0 h 417"/>
              </a:gdLst>
              <a:ahLst/>
              <a:cxnLst>
                <a:cxn ang="0">
                  <a:pos x="T0" y="T1"/>
                </a:cxn>
                <a:cxn ang="0">
                  <a:pos x="T2" y="T3"/>
                </a:cxn>
                <a:cxn ang="0">
                  <a:pos x="T4" y="T5"/>
                </a:cxn>
              </a:cxnLst>
              <a:rect l="0" t="0" r="r" b="b"/>
              <a:pathLst>
                <a:path w="417" h="417">
                  <a:moveTo>
                    <a:pt x="0" y="417"/>
                  </a:moveTo>
                  <a:lnTo>
                    <a:pt x="416" y="0"/>
                  </a:lnTo>
                  <a:lnTo>
                    <a:pt x="4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1" name="Freeform 433"/>
            <p:cNvSpPr>
              <a:spLocks/>
            </p:cNvSpPr>
            <p:nvPr/>
          </p:nvSpPr>
          <p:spPr bwMode="auto">
            <a:xfrm>
              <a:off x="1829" y="1823"/>
              <a:ext cx="50" cy="50"/>
            </a:xfrm>
            <a:custGeom>
              <a:avLst/>
              <a:gdLst>
                <a:gd name="T0" fmla="*/ 0 w 401"/>
                <a:gd name="T1" fmla="*/ 399 h 399"/>
                <a:gd name="T2" fmla="*/ 400 w 401"/>
                <a:gd name="T3" fmla="*/ 0 h 399"/>
                <a:gd name="T4" fmla="*/ 401 w 401"/>
                <a:gd name="T5" fmla="*/ 0 h 399"/>
              </a:gdLst>
              <a:ahLst/>
              <a:cxnLst>
                <a:cxn ang="0">
                  <a:pos x="T0" y="T1"/>
                </a:cxn>
                <a:cxn ang="0">
                  <a:pos x="T2" y="T3"/>
                </a:cxn>
                <a:cxn ang="0">
                  <a:pos x="T4" y="T5"/>
                </a:cxn>
              </a:cxnLst>
              <a:rect l="0" t="0" r="r" b="b"/>
              <a:pathLst>
                <a:path w="401" h="399">
                  <a:moveTo>
                    <a:pt x="0" y="399"/>
                  </a:moveTo>
                  <a:lnTo>
                    <a:pt x="400" y="0"/>
                  </a:lnTo>
                  <a:lnTo>
                    <a:pt x="4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2" name="Freeform 434"/>
            <p:cNvSpPr>
              <a:spLocks/>
            </p:cNvSpPr>
            <p:nvPr/>
          </p:nvSpPr>
          <p:spPr bwMode="auto">
            <a:xfrm>
              <a:off x="1846" y="1825"/>
              <a:ext cx="48" cy="48"/>
            </a:xfrm>
            <a:custGeom>
              <a:avLst/>
              <a:gdLst>
                <a:gd name="T0" fmla="*/ 0 w 390"/>
                <a:gd name="T1" fmla="*/ 389 h 389"/>
                <a:gd name="T2" fmla="*/ 389 w 390"/>
                <a:gd name="T3" fmla="*/ 0 h 389"/>
                <a:gd name="T4" fmla="*/ 390 w 390"/>
                <a:gd name="T5" fmla="*/ 0 h 389"/>
              </a:gdLst>
              <a:ahLst/>
              <a:cxnLst>
                <a:cxn ang="0">
                  <a:pos x="T0" y="T1"/>
                </a:cxn>
                <a:cxn ang="0">
                  <a:pos x="T2" y="T3"/>
                </a:cxn>
                <a:cxn ang="0">
                  <a:pos x="T4" y="T5"/>
                </a:cxn>
              </a:cxnLst>
              <a:rect l="0" t="0" r="r" b="b"/>
              <a:pathLst>
                <a:path w="390" h="389">
                  <a:moveTo>
                    <a:pt x="0" y="389"/>
                  </a:moveTo>
                  <a:lnTo>
                    <a:pt x="389" y="0"/>
                  </a:lnTo>
                  <a:lnTo>
                    <a:pt x="3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3" name="Freeform 435"/>
            <p:cNvSpPr>
              <a:spLocks/>
            </p:cNvSpPr>
            <p:nvPr/>
          </p:nvSpPr>
          <p:spPr bwMode="auto">
            <a:xfrm>
              <a:off x="1862" y="1825"/>
              <a:ext cx="48" cy="48"/>
            </a:xfrm>
            <a:custGeom>
              <a:avLst/>
              <a:gdLst>
                <a:gd name="T0" fmla="*/ 0 w 388"/>
                <a:gd name="T1" fmla="*/ 385 h 385"/>
                <a:gd name="T2" fmla="*/ 387 w 388"/>
                <a:gd name="T3" fmla="*/ 0 h 385"/>
                <a:gd name="T4" fmla="*/ 388 w 388"/>
                <a:gd name="T5" fmla="*/ 0 h 385"/>
              </a:gdLst>
              <a:ahLst/>
              <a:cxnLst>
                <a:cxn ang="0">
                  <a:pos x="T0" y="T1"/>
                </a:cxn>
                <a:cxn ang="0">
                  <a:pos x="T2" y="T3"/>
                </a:cxn>
                <a:cxn ang="0">
                  <a:pos x="T4" y="T5"/>
                </a:cxn>
              </a:cxnLst>
              <a:rect l="0" t="0" r="r" b="b"/>
              <a:pathLst>
                <a:path w="388" h="385">
                  <a:moveTo>
                    <a:pt x="0" y="385"/>
                  </a:moveTo>
                  <a:lnTo>
                    <a:pt x="387" y="0"/>
                  </a:lnTo>
                  <a:lnTo>
                    <a:pt x="3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4" name="Freeform 436"/>
            <p:cNvSpPr>
              <a:spLocks/>
            </p:cNvSpPr>
            <p:nvPr/>
          </p:nvSpPr>
          <p:spPr bwMode="auto">
            <a:xfrm>
              <a:off x="2154" y="1579"/>
              <a:ext cx="2" cy="2"/>
            </a:xfrm>
            <a:custGeom>
              <a:avLst/>
              <a:gdLst>
                <a:gd name="T0" fmla="*/ 0 w 13"/>
                <a:gd name="T1" fmla="*/ 12 h 12"/>
                <a:gd name="T2" fmla="*/ 12 w 13"/>
                <a:gd name="T3" fmla="*/ 0 h 12"/>
                <a:gd name="T4" fmla="*/ 13 w 13"/>
                <a:gd name="T5" fmla="*/ 0 h 12"/>
              </a:gdLst>
              <a:ahLst/>
              <a:cxnLst>
                <a:cxn ang="0">
                  <a:pos x="T0" y="T1"/>
                </a:cxn>
                <a:cxn ang="0">
                  <a:pos x="T2" y="T3"/>
                </a:cxn>
                <a:cxn ang="0">
                  <a:pos x="T4" y="T5"/>
                </a:cxn>
              </a:cxnLst>
              <a:rect l="0" t="0" r="r" b="b"/>
              <a:pathLst>
                <a:path w="13" h="12">
                  <a:moveTo>
                    <a:pt x="0" y="12"/>
                  </a:moveTo>
                  <a:lnTo>
                    <a:pt x="12" y="0"/>
                  </a:lnTo>
                  <a:lnTo>
                    <a:pt x="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5" name="Freeform 437"/>
            <p:cNvSpPr>
              <a:spLocks/>
            </p:cNvSpPr>
            <p:nvPr/>
          </p:nvSpPr>
          <p:spPr bwMode="auto">
            <a:xfrm>
              <a:off x="1879" y="1824"/>
              <a:ext cx="49" cy="49"/>
            </a:xfrm>
            <a:custGeom>
              <a:avLst/>
              <a:gdLst>
                <a:gd name="T0" fmla="*/ 0 w 392"/>
                <a:gd name="T1" fmla="*/ 391 h 391"/>
                <a:gd name="T2" fmla="*/ 391 w 392"/>
                <a:gd name="T3" fmla="*/ 0 h 391"/>
                <a:gd name="T4" fmla="*/ 392 w 392"/>
                <a:gd name="T5" fmla="*/ 0 h 391"/>
              </a:gdLst>
              <a:ahLst/>
              <a:cxnLst>
                <a:cxn ang="0">
                  <a:pos x="T0" y="T1"/>
                </a:cxn>
                <a:cxn ang="0">
                  <a:pos x="T2" y="T3"/>
                </a:cxn>
                <a:cxn ang="0">
                  <a:pos x="T4" y="T5"/>
                </a:cxn>
              </a:cxnLst>
              <a:rect l="0" t="0" r="r" b="b"/>
              <a:pathLst>
                <a:path w="392" h="391">
                  <a:moveTo>
                    <a:pt x="0" y="391"/>
                  </a:moveTo>
                  <a:lnTo>
                    <a:pt x="391" y="0"/>
                  </a:lnTo>
                  <a:lnTo>
                    <a:pt x="3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6" name="Freeform 438"/>
            <p:cNvSpPr>
              <a:spLocks/>
            </p:cNvSpPr>
            <p:nvPr/>
          </p:nvSpPr>
          <p:spPr bwMode="auto">
            <a:xfrm>
              <a:off x="2154" y="1579"/>
              <a:ext cx="18" cy="19"/>
            </a:xfrm>
            <a:custGeom>
              <a:avLst/>
              <a:gdLst>
                <a:gd name="T0" fmla="*/ 0 w 150"/>
                <a:gd name="T1" fmla="*/ 149 h 149"/>
                <a:gd name="T2" fmla="*/ 149 w 150"/>
                <a:gd name="T3" fmla="*/ 0 h 149"/>
                <a:gd name="T4" fmla="*/ 150 w 150"/>
                <a:gd name="T5" fmla="*/ 0 h 149"/>
              </a:gdLst>
              <a:ahLst/>
              <a:cxnLst>
                <a:cxn ang="0">
                  <a:pos x="T0" y="T1"/>
                </a:cxn>
                <a:cxn ang="0">
                  <a:pos x="T2" y="T3"/>
                </a:cxn>
                <a:cxn ang="0">
                  <a:pos x="T4" y="T5"/>
                </a:cxn>
              </a:cxnLst>
              <a:rect l="0" t="0" r="r" b="b"/>
              <a:pathLst>
                <a:path w="150" h="149">
                  <a:moveTo>
                    <a:pt x="0" y="149"/>
                  </a:moveTo>
                  <a:lnTo>
                    <a:pt x="149" y="0"/>
                  </a:lnTo>
                  <a:lnTo>
                    <a:pt x="1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7" name="Freeform 439"/>
            <p:cNvSpPr>
              <a:spLocks/>
            </p:cNvSpPr>
            <p:nvPr/>
          </p:nvSpPr>
          <p:spPr bwMode="auto">
            <a:xfrm>
              <a:off x="1895" y="1822"/>
              <a:ext cx="51" cy="51"/>
            </a:xfrm>
            <a:custGeom>
              <a:avLst/>
              <a:gdLst>
                <a:gd name="T0" fmla="*/ 0 w 408"/>
                <a:gd name="T1" fmla="*/ 408 h 408"/>
                <a:gd name="T2" fmla="*/ 407 w 408"/>
                <a:gd name="T3" fmla="*/ 0 h 408"/>
                <a:gd name="T4" fmla="*/ 408 w 408"/>
                <a:gd name="T5" fmla="*/ 0 h 408"/>
              </a:gdLst>
              <a:ahLst/>
              <a:cxnLst>
                <a:cxn ang="0">
                  <a:pos x="T0" y="T1"/>
                </a:cxn>
                <a:cxn ang="0">
                  <a:pos x="T2" y="T3"/>
                </a:cxn>
                <a:cxn ang="0">
                  <a:pos x="T4" y="T5"/>
                </a:cxn>
              </a:cxnLst>
              <a:rect l="0" t="0" r="r" b="b"/>
              <a:pathLst>
                <a:path w="408" h="408">
                  <a:moveTo>
                    <a:pt x="0" y="408"/>
                  </a:moveTo>
                  <a:lnTo>
                    <a:pt x="407" y="0"/>
                  </a:lnTo>
                  <a:lnTo>
                    <a:pt x="4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8" name="Freeform 440"/>
            <p:cNvSpPr>
              <a:spLocks/>
            </p:cNvSpPr>
            <p:nvPr/>
          </p:nvSpPr>
          <p:spPr bwMode="auto">
            <a:xfrm>
              <a:off x="2151" y="1579"/>
              <a:ext cx="38" cy="37"/>
            </a:xfrm>
            <a:custGeom>
              <a:avLst/>
              <a:gdLst>
                <a:gd name="T0" fmla="*/ 0 w 299"/>
                <a:gd name="T1" fmla="*/ 298 h 298"/>
                <a:gd name="T2" fmla="*/ 298 w 299"/>
                <a:gd name="T3" fmla="*/ 0 h 298"/>
                <a:gd name="T4" fmla="*/ 299 w 299"/>
                <a:gd name="T5" fmla="*/ 0 h 298"/>
              </a:gdLst>
              <a:ahLst/>
              <a:cxnLst>
                <a:cxn ang="0">
                  <a:pos x="T0" y="T1"/>
                </a:cxn>
                <a:cxn ang="0">
                  <a:pos x="T2" y="T3"/>
                </a:cxn>
                <a:cxn ang="0">
                  <a:pos x="T4" y="T5"/>
                </a:cxn>
              </a:cxnLst>
              <a:rect l="0" t="0" r="r" b="b"/>
              <a:pathLst>
                <a:path w="299" h="298">
                  <a:moveTo>
                    <a:pt x="0" y="298"/>
                  </a:moveTo>
                  <a:lnTo>
                    <a:pt x="298" y="0"/>
                  </a:lnTo>
                  <a:lnTo>
                    <a:pt x="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89" name="Freeform 441"/>
            <p:cNvSpPr>
              <a:spLocks/>
            </p:cNvSpPr>
            <p:nvPr/>
          </p:nvSpPr>
          <p:spPr bwMode="auto">
            <a:xfrm>
              <a:off x="1911" y="1818"/>
              <a:ext cx="56" cy="55"/>
            </a:xfrm>
            <a:custGeom>
              <a:avLst/>
              <a:gdLst>
                <a:gd name="T0" fmla="*/ 0 w 442"/>
                <a:gd name="T1" fmla="*/ 441 h 441"/>
                <a:gd name="T2" fmla="*/ 441 w 442"/>
                <a:gd name="T3" fmla="*/ 0 h 441"/>
                <a:gd name="T4" fmla="*/ 442 w 442"/>
                <a:gd name="T5" fmla="*/ 0 h 441"/>
              </a:gdLst>
              <a:ahLst/>
              <a:cxnLst>
                <a:cxn ang="0">
                  <a:pos x="T0" y="T1"/>
                </a:cxn>
                <a:cxn ang="0">
                  <a:pos x="T2" y="T3"/>
                </a:cxn>
                <a:cxn ang="0">
                  <a:pos x="T4" y="T5"/>
                </a:cxn>
              </a:cxnLst>
              <a:rect l="0" t="0" r="r" b="b"/>
              <a:pathLst>
                <a:path w="442" h="441">
                  <a:moveTo>
                    <a:pt x="0" y="441"/>
                  </a:moveTo>
                  <a:lnTo>
                    <a:pt x="441" y="0"/>
                  </a:lnTo>
                  <a:lnTo>
                    <a:pt x="4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0" name="Freeform 442"/>
            <p:cNvSpPr>
              <a:spLocks/>
            </p:cNvSpPr>
            <p:nvPr/>
          </p:nvSpPr>
          <p:spPr bwMode="auto">
            <a:xfrm>
              <a:off x="2147" y="1579"/>
              <a:ext cx="58" cy="58"/>
            </a:xfrm>
            <a:custGeom>
              <a:avLst/>
              <a:gdLst>
                <a:gd name="T0" fmla="*/ 0 w 462"/>
                <a:gd name="T1" fmla="*/ 462 h 462"/>
                <a:gd name="T2" fmla="*/ 461 w 462"/>
                <a:gd name="T3" fmla="*/ 0 h 462"/>
                <a:gd name="T4" fmla="*/ 462 w 462"/>
                <a:gd name="T5" fmla="*/ 0 h 462"/>
              </a:gdLst>
              <a:ahLst/>
              <a:cxnLst>
                <a:cxn ang="0">
                  <a:pos x="T0" y="T1"/>
                </a:cxn>
                <a:cxn ang="0">
                  <a:pos x="T2" y="T3"/>
                </a:cxn>
                <a:cxn ang="0">
                  <a:pos x="T4" y="T5"/>
                </a:cxn>
              </a:cxnLst>
              <a:rect l="0" t="0" r="r" b="b"/>
              <a:pathLst>
                <a:path w="462" h="462">
                  <a:moveTo>
                    <a:pt x="0" y="462"/>
                  </a:moveTo>
                  <a:lnTo>
                    <a:pt x="461" y="0"/>
                  </a:lnTo>
                  <a:lnTo>
                    <a:pt x="4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1" name="Freeform 443"/>
            <p:cNvSpPr>
              <a:spLocks/>
            </p:cNvSpPr>
            <p:nvPr/>
          </p:nvSpPr>
          <p:spPr bwMode="auto">
            <a:xfrm>
              <a:off x="1928" y="1811"/>
              <a:ext cx="62" cy="62"/>
            </a:xfrm>
            <a:custGeom>
              <a:avLst/>
              <a:gdLst>
                <a:gd name="T0" fmla="*/ 0 w 497"/>
                <a:gd name="T1" fmla="*/ 495 h 495"/>
                <a:gd name="T2" fmla="*/ 496 w 497"/>
                <a:gd name="T3" fmla="*/ 0 h 495"/>
                <a:gd name="T4" fmla="*/ 497 w 497"/>
                <a:gd name="T5" fmla="*/ 0 h 495"/>
              </a:gdLst>
              <a:ahLst/>
              <a:cxnLst>
                <a:cxn ang="0">
                  <a:pos x="T0" y="T1"/>
                </a:cxn>
                <a:cxn ang="0">
                  <a:pos x="T2" y="T3"/>
                </a:cxn>
                <a:cxn ang="0">
                  <a:pos x="T4" y="T5"/>
                </a:cxn>
              </a:cxnLst>
              <a:rect l="0" t="0" r="r" b="b"/>
              <a:pathLst>
                <a:path w="497" h="495">
                  <a:moveTo>
                    <a:pt x="0" y="495"/>
                  </a:moveTo>
                  <a:lnTo>
                    <a:pt x="496" y="0"/>
                  </a:lnTo>
                  <a:lnTo>
                    <a:pt x="4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2" name="Freeform 444"/>
            <p:cNvSpPr>
              <a:spLocks/>
            </p:cNvSpPr>
            <p:nvPr/>
          </p:nvSpPr>
          <p:spPr bwMode="auto">
            <a:xfrm>
              <a:off x="2141" y="1593"/>
              <a:ext cx="67" cy="67"/>
            </a:xfrm>
            <a:custGeom>
              <a:avLst/>
              <a:gdLst>
                <a:gd name="T0" fmla="*/ 0 w 537"/>
                <a:gd name="T1" fmla="*/ 536 h 536"/>
                <a:gd name="T2" fmla="*/ 536 w 537"/>
                <a:gd name="T3" fmla="*/ 0 h 536"/>
                <a:gd name="T4" fmla="*/ 537 w 537"/>
                <a:gd name="T5" fmla="*/ 0 h 536"/>
              </a:gdLst>
              <a:ahLst/>
              <a:cxnLst>
                <a:cxn ang="0">
                  <a:pos x="T0" y="T1"/>
                </a:cxn>
                <a:cxn ang="0">
                  <a:pos x="T2" y="T3"/>
                </a:cxn>
                <a:cxn ang="0">
                  <a:pos x="T4" y="T5"/>
                </a:cxn>
              </a:cxnLst>
              <a:rect l="0" t="0" r="r" b="b"/>
              <a:pathLst>
                <a:path w="537" h="536">
                  <a:moveTo>
                    <a:pt x="0" y="536"/>
                  </a:moveTo>
                  <a:lnTo>
                    <a:pt x="536" y="0"/>
                  </a:lnTo>
                  <a:lnTo>
                    <a:pt x="5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3" name="Freeform 445"/>
            <p:cNvSpPr>
              <a:spLocks/>
            </p:cNvSpPr>
            <p:nvPr/>
          </p:nvSpPr>
          <p:spPr bwMode="auto">
            <a:xfrm>
              <a:off x="1944" y="1799"/>
              <a:ext cx="74" cy="74"/>
            </a:xfrm>
            <a:custGeom>
              <a:avLst/>
              <a:gdLst>
                <a:gd name="T0" fmla="*/ 0 w 593"/>
                <a:gd name="T1" fmla="*/ 591 h 591"/>
                <a:gd name="T2" fmla="*/ 591 w 593"/>
                <a:gd name="T3" fmla="*/ 0 h 591"/>
                <a:gd name="T4" fmla="*/ 593 w 593"/>
                <a:gd name="T5" fmla="*/ 0 h 591"/>
              </a:gdLst>
              <a:ahLst/>
              <a:cxnLst>
                <a:cxn ang="0">
                  <a:pos x="T0" y="T1"/>
                </a:cxn>
                <a:cxn ang="0">
                  <a:pos x="T2" y="T3"/>
                </a:cxn>
                <a:cxn ang="0">
                  <a:pos x="T4" y="T5"/>
                </a:cxn>
              </a:cxnLst>
              <a:rect l="0" t="0" r="r" b="b"/>
              <a:pathLst>
                <a:path w="593" h="591">
                  <a:moveTo>
                    <a:pt x="0" y="591"/>
                  </a:moveTo>
                  <a:lnTo>
                    <a:pt x="591" y="0"/>
                  </a:lnTo>
                  <a:lnTo>
                    <a:pt x="5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4" name="Freeform 446"/>
            <p:cNvSpPr>
              <a:spLocks/>
            </p:cNvSpPr>
            <p:nvPr/>
          </p:nvSpPr>
          <p:spPr bwMode="auto">
            <a:xfrm>
              <a:off x="2129" y="1610"/>
              <a:ext cx="79" cy="79"/>
            </a:xfrm>
            <a:custGeom>
              <a:avLst/>
              <a:gdLst>
                <a:gd name="T0" fmla="*/ 0 w 633"/>
                <a:gd name="T1" fmla="*/ 633 h 633"/>
                <a:gd name="T2" fmla="*/ 632 w 633"/>
                <a:gd name="T3" fmla="*/ 0 h 633"/>
                <a:gd name="T4" fmla="*/ 633 w 633"/>
                <a:gd name="T5" fmla="*/ 0 h 633"/>
              </a:gdLst>
              <a:ahLst/>
              <a:cxnLst>
                <a:cxn ang="0">
                  <a:pos x="T0" y="T1"/>
                </a:cxn>
                <a:cxn ang="0">
                  <a:pos x="T2" y="T3"/>
                </a:cxn>
                <a:cxn ang="0">
                  <a:pos x="T4" y="T5"/>
                </a:cxn>
              </a:cxnLst>
              <a:rect l="0" t="0" r="r" b="b"/>
              <a:pathLst>
                <a:path w="633" h="633">
                  <a:moveTo>
                    <a:pt x="0" y="633"/>
                  </a:moveTo>
                  <a:lnTo>
                    <a:pt x="632" y="0"/>
                  </a:lnTo>
                  <a:lnTo>
                    <a:pt x="6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5" name="Freeform 447"/>
            <p:cNvSpPr>
              <a:spLocks/>
            </p:cNvSpPr>
            <p:nvPr/>
          </p:nvSpPr>
          <p:spPr bwMode="auto">
            <a:xfrm>
              <a:off x="1961" y="1769"/>
              <a:ext cx="104" cy="104"/>
            </a:xfrm>
            <a:custGeom>
              <a:avLst/>
              <a:gdLst>
                <a:gd name="T0" fmla="*/ 0 w 837"/>
                <a:gd name="T1" fmla="*/ 836 h 836"/>
                <a:gd name="T2" fmla="*/ 836 w 837"/>
                <a:gd name="T3" fmla="*/ 0 h 836"/>
                <a:gd name="T4" fmla="*/ 837 w 837"/>
                <a:gd name="T5" fmla="*/ 0 h 836"/>
              </a:gdLst>
              <a:ahLst/>
              <a:cxnLst>
                <a:cxn ang="0">
                  <a:pos x="T0" y="T1"/>
                </a:cxn>
                <a:cxn ang="0">
                  <a:pos x="T2" y="T3"/>
                </a:cxn>
                <a:cxn ang="0">
                  <a:pos x="T4" y="T5"/>
                </a:cxn>
              </a:cxnLst>
              <a:rect l="0" t="0" r="r" b="b"/>
              <a:pathLst>
                <a:path w="837" h="836">
                  <a:moveTo>
                    <a:pt x="0" y="836"/>
                  </a:moveTo>
                  <a:lnTo>
                    <a:pt x="836" y="0"/>
                  </a:lnTo>
                  <a:lnTo>
                    <a:pt x="8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6" name="Freeform 448"/>
            <p:cNvSpPr>
              <a:spLocks/>
            </p:cNvSpPr>
            <p:nvPr/>
          </p:nvSpPr>
          <p:spPr bwMode="auto">
            <a:xfrm>
              <a:off x="2098" y="1626"/>
              <a:ext cx="110" cy="110"/>
            </a:xfrm>
            <a:custGeom>
              <a:avLst/>
              <a:gdLst>
                <a:gd name="T0" fmla="*/ 0 w 876"/>
                <a:gd name="T1" fmla="*/ 877 h 877"/>
                <a:gd name="T2" fmla="*/ 875 w 876"/>
                <a:gd name="T3" fmla="*/ 0 h 877"/>
                <a:gd name="T4" fmla="*/ 876 w 876"/>
                <a:gd name="T5" fmla="*/ 0 h 877"/>
              </a:gdLst>
              <a:ahLst/>
              <a:cxnLst>
                <a:cxn ang="0">
                  <a:pos x="T0" y="T1"/>
                </a:cxn>
                <a:cxn ang="0">
                  <a:pos x="T2" y="T3"/>
                </a:cxn>
                <a:cxn ang="0">
                  <a:pos x="T4" y="T5"/>
                </a:cxn>
              </a:cxnLst>
              <a:rect l="0" t="0" r="r" b="b"/>
              <a:pathLst>
                <a:path w="876" h="877">
                  <a:moveTo>
                    <a:pt x="0" y="877"/>
                  </a:moveTo>
                  <a:lnTo>
                    <a:pt x="875" y="0"/>
                  </a:lnTo>
                  <a:lnTo>
                    <a:pt x="8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7" name="Freeform 449"/>
            <p:cNvSpPr>
              <a:spLocks/>
            </p:cNvSpPr>
            <p:nvPr/>
          </p:nvSpPr>
          <p:spPr bwMode="auto">
            <a:xfrm>
              <a:off x="1977" y="1643"/>
              <a:ext cx="231" cy="230"/>
            </a:xfrm>
            <a:custGeom>
              <a:avLst/>
              <a:gdLst>
                <a:gd name="T0" fmla="*/ 0 w 1843"/>
                <a:gd name="T1" fmla="*/ 1844 h 1844"/>
                <a:gd name="T2" fmla="*/ 1842 w 1843"/>
                <a:gd name="T3" fmla="*/ 0 h 1844"/>
                <a:gd name="T4" fmla="*/ 1843 w 1843"/>
                <a:gd name="T5" fmla="*/ 0 h 1844"/>
              </a:gdLst>
              <a:ahLst/>
              <a:cxnLst>
                <a:cxn ang="0">
                  <a:pos x="T0" y="T1"/>
                </a:cxn>
                <a:cxn ang="0">
                  <a:pos x="T2" y="T3"/>
                </a:cxn>
                <a:cxn ang="0">
                  <a:pos x="T4" y="T5"/>
                </a:cxn>
              </a:cxnLst>
              <a:rect l="0" t="0" r="r" b="b"/>
              <a:pathLst>
                <a:path w="1843" h="1844">
                  <a:moveTo>
                    <a:pt x="0" y="1844"/>
                  </a:moveTo>
                  <a:lnTo>
                    <a:pt x="1842" y="0"/>
                  </a:lnTo>
                  <a:lnTo>
                    <a:pt x="18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8" name="Freeform 450"/>
            <p:cNvSpPr>
              <a:spLocks/>
            </p:cNvSpPr>
            <p:nvPr/>
          </p:nvSpPr>
          <p:spPr bwMode="auto">
            <a:xfrm>
              <a:off x="1994" y="1659"/>
              <a:ext cx="214" cy="214"/>
            </a:xfrm>
            <a:custGeom>
              <a:avLst/>
              <a:gdLst>
                <a:gd name="T0" fmla="*/ 0 w 1712"/>
                <a:gd name="T1" fmla="*/ 1713 h 1713"/>
                <a:gd name="T2" fmla="*/ 1711 w 1712"/>
                <a:gd name="T3" fmla="*/ 0 h 1713"/>
                <a:gd name="T4" fmla="*/ 1712 w 1712"/>
                <a:gd name="T5" fmla="*/ 0 h 1713"/>
              </a:gdLst>
              <a:ahLst/>
              <a:cxnLst>
                <a:cxn ang="0">
                  <a:pos x="T0" y="T1"/>
                </a:cxn>
                <a:cxn ang="0">
                  <a:pos x="T2" y="T3"/>
                </a:cxn>
                <a:cxn ang="0">
                  <a:pos x="T4" y="T5"/>
                </a:cxn>
              </a:cxnLst>
              <a:rect l="0" t="0" r="r" b="b"/>
              <a:pathLst>
                <a:path w="1712" h="1713">
                  <a:moveTo>
                    <a:pt x="0" y="1713"/>
                  </a:moveTo>
                  <a:lnTo>
                    <a:pt x="1711" y="0"/>
                  </a:lnTo>
                  <a:lnTo>
                    <a:pt x="17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099" name="Freeform 451"/>
            <p:cNvSpPr>
              <a:spLocks/>
            </p:cNvSpPr>
            <p:nvPr/>
          </p:nvSpPr>
          <p:spPr bwMode="auto">
            <a:xfrm>
              <a:off x="2010" y="1676"/>
              <a:ext cx="198" cy="197"/>
            </a:xfrm>
            <a:custGeom>
              <a:avLst/>
              <a:gdLst>
                <a:gd name="T0" fmla="*/ 0 w 1580"/>
                <a:gd name="T1" fmla="*/ 1581 h 1581"/>
                <a:gd name="T2" fmla="*/ 1579 w 1580"/>
                <a:gd name="T3" fmla="*/ 0 h 1581"/>
                <a:gd name="T4" fmla="*/ 1580 w 1580"/>
                <a:gd name="T5" fmla="*/ 0 h 1581"/>
              </a:gdLst>
              <a:ahLst/>
              <a:cxnLst>
                <a:cxn ang="0">
                  <a:pos x="T0" y="T1"/>
                </a:cxn>
                <a:cxn ang="0">
                  <a:pos x="T2" y="T3"/>
                </a:cxn>
                <a:cxn ang="0">
                  <a:pos x="T4" y="T5"/>
                </a:cxn>
              </a:cxnLst>
              <a:rect l="0" t="0" r="r" b="b"/>
              <a:pathLst>
                <a:path w="1580" h="1581">
                  <a:moveTo>
                    <a:pt x="0" y="1581"/>
                  </a:moveTo>
                  <a:lnTo>
                    <a:pt x="1579" y="0"/>
                  </a:lnTo>
                  <a:lnTo>
                    <a:pt x="15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0" name="Freeform 452"/>
            <p:cNvSpPr>
              <a:spLocks/>
            </p:cNvSpPr>
            <p:nvPr/>
          </p:nvSpPr>
          <p:spPr bwMode="auto">
            <a:xfrm>
              <a:off x="2027" y="1692"/>
              <a:ext cx="181" cy="181"/>
            </a:xfrm>
            <a:custGeom>
              <a:avLst/>
              <a:gdLst>
                <a:gd name="T0" fmla="*/ 0 w 1449"/>
                <a:gd name="T1" fmla="*/ 1449 h 1449"/>
                <a:gd name="T2" fmla="*/ 1448 w 1449"/>
                <a:gd name="T3" fmla="*/ 0 h 1449"/>
                <a:gd name="T4" fmla="*/ 1449 w 1449"/>
                <a:gd name="T5" fmla="*/ 0 h 1449"/>
              </a:gdLst>
              <a:ahLst/>
              <a:cxnLst>
                <a:cxn ang="0">
                  <a:pos x="T0" y="T1"/>
                </a:cxn>
                <a:cxn ang="0">
                  <a:pos x="T2" y="T3"/>
                </a:cxn>
                <a:cxn ang="0">
                  <a:pos x="T4" y="T5"/>
                </a:cxn>
              </a:cxnLst>
              <a:rect l="0" t="0" r="r" b="b"/>
              <a:pathLst>
                <a:path w="1449" h="1449">
                  <a:moveTo>
                    <a:pt x="0" y="1449"/>
                  </a:moveTo>
                  <a:lnTo>
                    <a:pt x="1448" y="0"/>
                  </a:lnTo>
                  <a:lnTo>
                    <a:pt x="14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1" name="Freeform 453"/>
            <p:cNvSpPr>
              <a:spLocks/>
            </p:cNvSpPr>
            <p:nvPr/>
          </p:nvSpPr>
          <p:spPr bwMode="auto">
            <a:xfrm>
              <a:off x="2043" y="1709"/>
              <a:ext cx="165" cy="164"/>
            </a:xfrm>
            <a:custGeom>
              <a:avLst/>
              <a:gdLst>
                <a:gd name="T0" fmla="*/ 0 w 1317"/>
                <a:gd name="T1" fmla="*/ 1317 h 1317"/>
                <a:gd name="T2" fmla="*/ 1316 w 1317"/>
                <a:gd name="T3" fmla="*/ 0 h 1317"/>
                <a:gd name="T4" fmla="*/ 1317 w 1317"/>
                <a:gd name="T5" fmla="*/ 0 h 1317"/>
              </a:gdLst>
              <a:ahLst/>
              <a:cxnLst>
                <a:cxn ang="0">
                  <a:pos x="T0" y="T1"/>
                </a:cxn>
                <a:cxn ang="0">
                  <a:pos x="T2" y="T3"/>
                </a:cxn>
                <a:cxn ang="0">
                  <a:pos x="T4" y="T5"/>
                </a:cxn>
              </a:cxnLst>
              <a:rect l="0" t="0" r="r" b="b"/>
              <a:pathLst>
                <a:path w="1317" h="1317">
                  <a:moveTo>
                    <a:pt x="0" y="1317"/>
                  </a:moveTo>
                  <a:lnTo>
                    <a:pt x="1316" y="0"/>
                  </a:lnTo>
                  <a:lnTo>
                    <a:pt x="13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2" name="Freeform 454"/>
            <p:cNvSpPr>
              <a:spLocks/>
            </p:cNvSpPr>
            <p:nvPr/>
          </p:nvSpPr>
          <p:spPr bwMode="auto">
            <a:xfrm>
              <a:off x="2059" y="1725"/>
              <a:ext cx="149" cy="148"/>
            </a:xfrm>
            <a:custGeom>
              <a:avLst/>
              <a:gdLst>
                <a:gd name="T0" fmla="*/ 0 w 1186"/>
                <a:gd name="T1" fmla="*/ 1186 h 1186"/>
                <a:gd name="T2" fmla="*/ 1185 w 1186"/>
                <a:gd name="T3" fmla="*/ 0 h 1186"/>
                <a:gd name="T4" fmla="*/ 1186 w 1186"/>
                <a:gd name="T5" fmla="*/ 0 h 1186"/>
              </a:gdLst>
              <a:ahLst/>
              <a:cxnLst>
                <a:cxn ang="0">
                  <a:pos x="T0" y="T1"/>
                </a:cxn>
                <a:cxn ang="0">
                  <a:pos x="T2" y="T3"/>
                </a:cxn>
                <a:cxn ang="0">
                  <a:pos x="T4" y="T5"/>
                </a:cxn>
              </a:cxnLst>
              <a:rect l="0" t="0" r="r" b="b"/>
              <a:pathLst>
                <a:path w="1186" h="1186">
                  <a:moveTo>
                    <a:pt x="0" y="1186"/>
                  </a:moveTo>
                  <a:lnTo>
                    <a:pt x="1185" y="0"/>
                  </a:lnTo>
                  <a:lnTo>
                    <a:pt x="11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3" name="Freeform 455"/>
            <p:cNvSpPr>
              <a:spLocks/>
            </p:cNvSpPr>
            <p:nvPr/>
          </p:nvSpPr>
          <p:spPr bwMode="auto">
            <a:xfrm>
              <a:off x="2076" y="1742"/>
              <a:ext cx="132" cy="131"/>
            </a:xfrm>
            <a:custGeom>
              <a:avLst/>
              <a:gdLst>
                <a:gd name="T0" fmla="*/ 0 w 1054"/>
                <a:gd name="T1" fmla="*/ 1054 h 1054"/>
                <a:gd name="T2" fmla="*/ 1053 w 1054"/>
                <a:gd name="T3" fmla="*/ 0 h 1054"/>
                <a:gd name="T4" fmla="*/ 1054 w 1054"/>
                <a:gd name="T5" fmla="*/ 0 h 1054"/>
              </a:gdLst>
              <a:ahLst/>
              <a:cxnLst>
                <a:cxn ang="0">
                  <a:pos x="T0" y="T1"/>
                </a:cxn>
                <a:cxn ang="0">
                  <a:pos x="T2" y="T3"/>
                </a:cxn>
                <a:cxn ang="0">
                  <a:pos x="T4" y="T5"/>
                </a:cxn>
              </a:cxnLst>
              <a:rect l="0" t="0" r="r" b="b"/>
              <a:pathLst>
                <a:path w="1054" h="1054">
                  <a:moveTo>
                    <a:pt x="0" y="1054"/>
                  </a:moveTo>
                  <a:lnTo>
                    <a:pt x="1053" y="0"/>
                  </a:lnTo>
                  <a:lnTo>
                    <a:pt x="10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4" name="Freeform 456"/>
            <p:cNvSpPr>
              <a:spLocks/>
            </p:cNvSpPr>
            <p:nvPr/>
          </p:nvSpPr>
          <p:spPr bwMode="auto">
            <a:xfrm>
              <a:off x="2092" y="1758"/>
              <a:ext cx="116" cy="115"/>
            </a:xfrm>
            <a:custGeom>
              <a:avLst/>
              <a:gdLst>
                <a:gd name="T0" fmla="*/ 0 w 922"/>
                <a:gd name="T1" fmla="*/ 922 h 922"/>
                <a:gd name="T2" fmla="*/ 921 w 922"/>
                <a:gd name="T3" fmla="*/ 0 h 922"/>
                <a:gd name="T4" fmla="*/ 922 w 922"/>
                <a:gd name="T5" fmla="*/ 0 h 922"/>
              </a:gdLst>
              <a:ahLst/>
              <a:cxnLst>
                <a:cxn ang="0">
                  <a:pos x="T0" y="T1"/>
                </a:cxn>
                <a:cxn ang="0">
                  <a:pos x="T2" y="T3"/>
                </a:cxn>
                <a:cxn ang="0">
                  <a:pos x="T4" y="T5"/>
                </a:cxn>
              </a:cxnLst>
              <a:rect l="0" t="0" r="r" b="b"/>
              <a:pathLst>
                <a:path w="922" h="922">
                  <a:moveTo>
                    <a:pt x="0" y="922"/>
                  </a:moveTo>
                  <a:lnTo>
                    <a:pt x="921" y="0"/>
                  </a:lnTo>
                  <a:lnTo>
                    <a:pt x="9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5" name="Freeform 457"/>
            <p:cNvSpPr>
              <a:spLocks/>
            </p:cNvSpPr>
            <p:nvPr/>
          </p:nvSpPr>
          <p:spPr bwMode="auto">
            <a:xfrm>
              <a:off x="2109" y="1774"/>
              <a:ext cx="99" cy="99"/>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6" name="Freeform 458"/>
            <p:cNvSpPr>
              <a:spLocks/>
            </p:cNvSpPr>
            <p:nvPr/>
          </p:nvSpPr>
          <p:spPr bwMode="auto">
            <a:xfrm>
              <a:off x="2125" y="1791"/>
              <a:ext cx="83" cy="82"/>
            </a:xfrm>
            <a:custGeom>
              <a:avLst/>
              <a:gdLst>
                <a:gd name="T0" fmla="*/ 0 w 659"/>
                <a:gd name="T1" fmla="*/ 659 h 659"/>
                <a:gd name="T2" fmla="*/ 658 w 659"/>
                <a:gd name="T3" fmla="*/ 0 h 659"/>
                <a:gd name="T4" fmla="*/ 659 w 659"/>
                <a:gd name="T5" fmla="*/ 0 h 659"/>
              </a:gdLst>
              <a:ahLst/>
              <a:cxnLst>
                <a:cxn ang="0">
                  <a:pos x="T0" y="T1"/>
                </a:cxn>
                <a:cxn ang="0">
                  <a:pos x="T2" y="T3"/>
                </a:cxn>
                <a:cxn ang="0">
                  <a:pos x="T4" y="T5"/>
                </a:cxn>
              </a:cxnLst>
              <a:rect l="0" t="0" r="r" b="b"/>
              <a:pathLst>
                <a:path w="659" h="659">
                  <a:moveTo>
                    <a:pt x="0" y="659"/>
                  </a:moveTo>
                  <a:lnTo>
                    <a:pt x="658" y="0"/>
                  </a:lnTo>
                  <a:lnTo>
                    <a:pt x="6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7" name="Freeform 459"/>
            <p:cNvSpPr>
              <a:spLocks/>
            </p:cNvSpPr>
            <p:nvPr/>
          </p:nvSpPr>
          <p:spPr bwMode="auto">
            <a:xfrm>
              <a:off x="2142" y="1807"/>
              <a:ext cx="66" cy="66"/>
            </a:xfrm>
            <a:custGeom>
              <a:avLst/>
              <a:gdLst>
                <a:gd name="T0" fmla="*/ 0 w 528"/>
                <a:gd name="T1" fmla="*/ 527 h 527"/>
                <a:gd name="T2" fmla="*/ 527 w 528"/>
                <a:gd name="T3" fmla="*/ 0 h 527"/>
                <a:gd name="T4" fmla="*/ 528 w 528"/>
                <a:gd name="T5" fmla="*/ 0 h 527"/>
              </a:gdLst>
              <a:ahLst/>
              <a:cxnLst>
                <a:cxn ang="0">
                  <a:pos x="T0" y="T1"/>
                </a:cxn>
                <a:cxn ang="0">
                  <a:pos x="T2" y="T3"/>
                </a:cxn>
                <a:cxn ang="0">
                  <a:pos x="T4" y="T5"/>
                </a:cxn>
              </a:cxnLst>
              <a:rect l="0" t="0" r="r" b="b"/>
              <a:pathLst>
                <a:path w="528" h="527">
                  <a:moveTo>
                    <a:pt x="0" y="527"/>
                  </a:moveTo>
                  <a:lnTo>
                    <a:pt x="527" y="0"/>
                  </a:lnTo>
                  <a:lnTo>
                    <a:pt x="5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8" name="Freeform 460"/>
            <p:cNvSpPr>
              <a:spLocks/>
            </p:cNvSpPr>
            <p:nvPr/>
          </p:nvSpPr>
          <p:spPr bwMode="auto">
            <a:xfrm>
              <a:off x="2158" y="1824"/>
              <a:ext cx="50" cy="49"/>
            </a:xfrm>
            <a:custGeom>
              <a:avLst/>
              <a:gdLst>
                <a:gd name="T0" fmla="*/ 0 w 396"/>
                <a:gd name="T1" fmla="*/ 395 h 395"/>
                <a:gd name="T2" fmla="*/ 395 w 396"/>
                <a:gd name="T3" fmla="*/ 0 h 395"/>
                <a:gd name="T4" fmla="*/ 396 w 396"/>
                <a:gd name="T5" fmla="*/ 0 h 395"/>
              </a:gdLst>
              <a:ahLst/>
              <a:cxnLst>
                <a:cxn ang="0">
                  <a:pos x="T0" y="T1"/>
                </a:cxn>
                <a:cxn ang="0">
                  <a:pos x="T2" y="T3"/>
                </a:cxn>
                <a:cxn ang="0">
                  <a:pos x="T4" y="T5"/>
                </a:cxn>
              </a:cxnLst>
              <a:rect l="0" t="0" r="r" b="b"/>
              <a:pathLst>
                <a:path w="396" h="395">
                  <a:moveTo>
                    <a:pt x="0" y="395"/>
                  </a:moveTo>
                  <a:lnTo>
                    <a:pt x="395" y="0"/>
                  </a:lnTo>
                  <a:lnTo>
                    <a:pt x="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09" name="Freeform 461"/>
            <p:cNvSpPr>
              <a:spLocks/>
            </p:cNvSpPr>
            <p:nvPr/>
          </p:nvSpPr>
          <p:spPr bwMode="auto">
            <a:xfrm>
              <a:off x="2174" y="1840"/>
              <a:ext cx="34" cy="33"/>
            </a:xfrm>
            <a:custGeom>
              <a:avLst/>
              <a:gdLst>
                <a:gd name="T0" fmla="*/ 0 w 265"/>
                <a:gd name="T1" fmla="*/ 264 h 264"/>
                <a:gd name="T2" fmla="*/ 264 w 265"/>
                <a:gd name="T3" fmla="*/ 0 h 264"/>
                <a:gd name="T4" fmla="*/ 265 w 265"/>
                <a:gd name="T5" fmla="*/ 0 h 264"/>
              </a:gdLst>
              <a:ahLst/>
              <a:cxnLst>
                <a:cxn ang="0">
                  <a:pos x="T0" y="T1"/>
                </a:cxn>
                <a:cxn ang="0">
                  <a:pos x="T2" y="T3"/>
                </a:cxn>
                <a:cxn ang="0">
                  <a:pos x="T4" y="T5"/>
                </a:cxn>
              </a:cxnLst>
              <a:rect l="0" t="0" r="r" b="b"/>
              <a:pathLst>
                <a:path w="265" h="264">
                  <a:moveTo>
                    <a:pt x="0" y="264"/>
                  </a:moveTo>
                  <a:lnTo>
                    <a:pt x="264" y="0"/>
                  </a:lnTo>
                  <a:lnTo>
                    <a:pt x="2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10" name="Freeform 462"/>
            <p:cNvSpPr>
              <a:spLocks/>
            </p:cNvSpPr>
            <p:nvPr/>
          </p:nvSpPr>
          <p:spPr bwMode="auto">
            <a:xfrm>
              <a:off x="2191" y="1857"/>
              <a:ext cx="17" cy="16"/>
            </a:xfrm>
            <a:custGeom>
              <a:avLst/>
              <a:gdLst>
                <a:gd name="T0" fmla="*/ 0 w 133"/>
                <a:gd name="T1" fmla="*/ 132 h 132"/>
                <a:gd name="T2" fmla="*/ 132 w 133"/>
                <a:gd name="T3" fmla="*/ 0 h 132"/>
                <a:gd name="T4" fmla="*/ 133 w 133"/>
                <a:gd name="T5" fmla="*/ 0 h 132"/>
              </a:gdLst>
              <a:ahLst/>
              <a:cxnLst>
                <a:cxn ang="0">
                  <a:pos x="T0" y="T1"/>
                </a:cxn>
                <a:cxn ang="0">
                  <a:pos x="T2" y="T3"/>
                </a:cxn>
                <a:cxn ang="0">
                  <a:pos x="T4" y="T5"/>
                </a:cxn>
              </a:cxnLst>
              <a:rect l="0" t="0" r="r" b="b"/>
              <a:pathLst>
                <a:path w="133" h="132">
                  <a:moveTo>
                    <a:pt x="0" y="132"/>
                  </a:moveTo>
                  <a:lnTo>
                    <a:pt x="132" y="0"/>
                  </a:lnTo>
                  <a:lnTo>
                    <a:pt x="1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111" name="Line 463"/>
            <p:cNvSpPr>
              <a:spLocks noChangeShapeType="1"/>
            </p:cNvSpPr>
            <p:nvPr/>
          </p:nvSpPr>
          <p:spPr bwMode="auto">
            <a:xfrm>
              <a:off x="2207" y="1873"/>
              <a:ext cx="1" cy="1"/>
            </a:xfrm>
            <a:prstGeom prst="line">
              <a:avLst/>
            </a:prstGeom>
            <a:noFill/>
            <a:ln w="0">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IN"/>
            </a:p>
          </p:txBody>
        </p:sp>
      </p:grpSp>
      <p:sp>
        <p:nvSpPr>
          <p:cNvPr id="28113" name="Text Box 465"/>
          <p:cNvSpPr txBox="1">
            <a:spLocks noChangeArrowheads="1"/>
          </p:cNvSpPr>
          <p:nvPr/>
        </p:nvSpPr>
        <p:spPr bwMode="auto">
          <a:xfrm>
            <a:off x="76200" y="196850"/>
            <a:ext cx="9144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600" i="0">
                <a:solidFill>
                  <a:srgbClr val="FF0000"/>
                </a:solidFill>
                <a:effectLst>
                  <a:outerShdw blurRad="38100" dist="38100" dir="2700000" algn="tl">
                    <a:srgbClr val="FFFFFF"/>
                  </a:outerShdw>
                </a:effectLst>
                <a:latin typeface="Times New Roman" pitchFamily="18" charset="0"/>
              </a:rPr>
              <a:t>PREVENTING ROTATION OF BRASSES</a:t>
            </a:r>
          </a:p>
        </p:txBody>
      </p:sp>
      <p:sp>
        <p:nvSpPr>
          <p:cNvPr id="28114" name="Text Box 466"/>
          <p:cNvSpPr txBox="1">
            <a:spLocks noChangeArrowheads="1"/>
          </p:cNvSpPr>
          <p:nvPr/>
        </p:nvSpPr>
        <p:spPr bwMode="auto">
          <a:xfrm>
            <a:off x="228600" y="5607050"/>
            <a:ext cx="9067800" cy="946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2800" b="0" i="0">
                <a:solidFill>
                  <a:schemeClr val="bg1"/>
                </a:solidFill>
                <a:effectLst/>
                <a:latin typeface="Times New Roman" pitchFamily="18" charset="0"/>
              </a:rPr>
              <a:t>By making a step rectangular on the  one outside and fitting inside a corresponding  hole </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819" name="Group 147"/>
          <p:cNvGrpSpPr>
            <a:grpSpLocks/>
          </p:cNvGrpSpPr>
          <p:nvPr/>
        </p:nvGrpSpPr>
        <p:grpSpPr bwMode="auto">
          <a:xfrm>
            <a:off x="1981200" y="2136775"/>
            <a:ext cx="6273800" cy="3578225"/>
            <a:chOff x="1388" y="2306"/>
            <a:chExt cx="856" cy="487"/>
          </a:xfrm>
        </p:grpSpPr>
        <p:sp>
          <p:nvSpPr>
            <p:cNvPr id="28676" name="Freeform 4"/>
            <p:cNvSpPr>
              <a:spLocks/>
            </p:cNvSpPr>
            <p:nvPr/>
          </p:nvSpPr>
          <p:spPr bwMode="auto">
            <a:xfrm>
              <a:off x="1503" y="2335"/>
              <a:ext cx="121" cy="1"/>
            </a:xfrm>
            <a:custGeom>
              <a:avLst/>
              <a:gdLst>
                <a:gd name="T0" fmla="*/ 0 w 966"/>
                <a:gd name="T1" fmla="*/ 965 w 966"/>
                <a:gd name="T2" fmla="*/ 966 w 966"/>
              </a:gdLst>
              <a:ahLst/>
              <a:cxnLst>
                <a:cxn ang="0">
                  <a:pos x="T0" y="0"/>
                </a:cxn>
                <a:cxn ang="0">
                  <a:pos x="T1" y="0"/>
                </a:cxn>
                <a:cxn ang="0">
                  <a:pos x="T2" y="0"/>
                </a:cxn>
              </a:cxnLst>
              <a:rect l="0" t="0" r="r" b="b"/>
              <a:pathLst>
                <a:path w="966">
                  <a:moveTo>
                    <a:pt x="0" y="0"/>
                  </a:moveTo>
                  <a:lnTo>
                    <a:pt x="965" y="0"/>
                  </a:lnTo>
                  <a:lnTo>
                    <a:pt x="9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77" name="Freeform 5"/>
            <p:cNvSpPr>
              <a:spLocks/>
            </p:cNvSpPr>
            <p:nvPr/>
          </p:nvSpPr>
          <p:spPr bwMode="auto">
            <a:xfrm>
              <a:off x="1624" y="2335"/>
              <a:ext cx="362" cy="181"/>
            </a:xfrm>
            <a:custGeom>
              <a:avLst/>
              <a:gdLst>
                <a:gd name="T0" fmla="*/ 0 w 2895"/>
                <a:gd name="T1" fmla="*/ 0 h 1447"/>
                <a:gd name="T2" fmla="*/ 110 w 2895"/>
                <a:gd name="T3" fmla="*/ 554 h 1447"/>
                <a:gd name="T4" fmla="*/ 424 w 2895"/>
                <a:gd name="T5" fmla="*/ 1023 h 1447"/>
                <a:gd name="T6" fmla="*/ 893 w 2895"/>
                <a:gd name="T7" fmla="*/ 1337 h 1447"/>
                <a:gd name="T8" fmla="*/ 1446 w 2895"/>
                <a:gd name="T9" fmla="*/ 1447 h 1447"/>
                <a:gd name="T10" fmla="*/ 2000 w 2895"/>
                <a:gd name="T11" fmla="*/ 1337 h 1447"/>
                <a:gd name="T12" fmla="*/ 2469 w 2895"/>
                <a:gd name="T13" fmla="*/ 1023 h 1447"/>
                <a:gd name="T14" fmla="*/ 2784 w 2895"/>
                <a:gd name="T15" fmla="*/ 554 h 1447"/>
                <a:gd name="T16" fmla="*/ 2894 w 2895"/>
                <a:gd name="T17" fmla="*/ 0 h 1447"/>
                <a:gd name="T18" fmla="*/ 2895 w 2895"/>
                <a:gd name="T19" fmla="*/ 0 h 1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5" h="1447">
                  <a:moveTo>
                    <a:pt x="0" y="0"/>
                  </a:moveTo>
                  <a:lnTo>
                    <a:pt x="110" y="554"/>
                  </a:lnTo>
                  <a:lnTo>
                    <a:pt x="424" y="1023"/>
                  </a:lnTo>
                  <a:lnTo>
                    <a:pt x="893" y="1337"/>
                  </a:lnTo>
                  <a:lnTo>
                    <a:pt x="1446" y="1447"/>
                  </a:lnTo>
                  <a:lnTo>
                    <a:pt x="2000" y="1337"/>
                  </a:lnTo>
                  <a:lnTo>
                    <a:pt x="2469" y="1023"/>
                  </a:lnTo>
                  <a:lnTo>
                    <a:pt x="2784" y="554"/>
                  </a:lnTo>
                  <a:lnTo>
                    <a:pt x="2894" y="0"/>
                  </a:lnTo>
                  <a:lnTo>
                    <a:pt x="28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78" name="Freeform 6"/>
            <p:cNvSpPr>
              <a:spLocks/>
            </p:cNvSpPr>
            <p:nvPr/>
          </p:nvSpPr>
          <p:spPr bwMode="auto">
            <a:xfrm>
              <a:off x="1593" y="2369"/>
              <a:ext cx="424" cy="176"/>
            </a:xfrm>
            <a:custGeom>
              <a:avLst/>
              <a:gdLst>
                <a:gd name="T0" fmla="*/ 0 w 3393"/>
                <a:gd name="T1" fmla="*/ 0 h 1414"/>
                <a:gd name="T2" fmla="*/ 242 w 3393"/>
                <a:gd name="T3" fmla="*/ 646 h 1414"/>
                <a:gd name="T4" fmla="*/ 719 w 3393"/>
                <a:gd name="T5" fmla="*/ 1143 h 1414"/>
                <a:gd name="T6" fmla="*/ 1352 w 3393"/>
                <a:gd name="T7" fmla="*/ 1414 h 1414"/>
                <a:gd name="T8" fmla="*/ 2040 w 3393"/>
                <a:gd name="T9" fmla="*/ 1414 h 1414"/>
                <a:gd name="T10" fmla="*/ 2673 w 3393"/>
                <a:gd name="T11" fmla="*/ 1143 h 1414"/>
                <a:gd name="T12" fmla="*/ 3149 w 3393"/>
                <a:gd name="T13" fmla="*/ 646 h 1414"/>
                <a:gd name="T14" fmla="*/ 3392 w 3393"/>
                <a:gd name="T15" fmla="*/ 0 h 1414"/>
                <a:gd name="T16" fmla="*/ 3393 w 3393"/>
                <a:gd name="T17" fmla="*/ 0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3" h="1414">
                  <a:moveTo>
                    <a:pt x="0" y="0"/>
                  </a:moveTo>
                  <a:lnTo>
                    <a:pt x="242" y="646"/>
                  </a:lnTo>
                  <a:lnTo>
                    <a:pt x="719" y="1143"/>
                  </a:lnTo>
                  <a:lnTo>
                    <a:pt x="1352" y="1414"/>
                  </a:lnTo>
                  <a:lnTo>
                    <a:pt x="2040" y="1414"/>
                  </a:lnTo>
                  <a:lnTo>
                    <a:pt x="2673" y="1143"/>
                  </a:lnTo>
                  <a:lnTo>
                    <a:pt x="3149" y="646"/>
                  </a:lnTo>
                  <a:lnTo>
                    <a:pt x="3392" y="0"/>
                  </a:lnTo>
                  <a:lnTo>
                    <a:pt x="33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79" name="Freeform 7"/>
            <p:cNvSpPr>
              <a:spLocks/>
            </p:cNvSpPr>
            <p:nvPr/>
          </p:nvSpPr>
          <p:spPr bwMode="auto">
            <a:xfrm>
              <a:off x="1503" y="2369"/>
              <a:ext cx="90" cy="1"/>
            </a:xfrm>
            <a:custGeom>
              <a:avLst/>
              <a:gdLst>
                <a:gd name="T0" fmla="*/ 0 w 717"/>
                <a:gd name="T1" fmla="*/ 716 w 717"/>
                <a:gd name="T2" fmla="*/ 717 w 717"/>
              </a:gdLst>
              <a:ahLst/>
              <a:cxnLst>
                <a:cxn ang="0">
                  <a:pos x="T0" y="0"/>
                </a:cxn>
                <a:cxn ang="0">
                  <a:pos x="T1" y="0"/>
                </a:cxn>
                <a:cxn ang="0">
                  <a:pos x="T2" y="0"/>
                </a:cxn>
              </a:cxnLst>
              <a:rect l="0" t="0" r="r" b="b"/>
              <a:pathLst>
                <a:path w="717">
                  <a:moveTo>
                    <a:pt x="0" y="0"/>
                  </a:moveTo>
                  <a:lnTo>
                    <a:pt x="716" y="0"/>
                  </a:lnTo>
                  <a:lnTo>
                    <a:pt x="7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0" name="Freeform 8"/>
            <p:cNvSpPr>
              <a:spLocks/>
            </p:cNvSpPr>
            <p:nvPr/>
          </p:nvSpPr>
          <p:spPr bwMode="auto">
            <a:xfrm>
              <a:off x="1986" y="2335"/>
              <a:ext cx="120" cy="1"/>
            </a:xfrm>
            <a:custGeom>
              <a:avLst/>
              <a:gdLst>
                <a:gd name="T0" fmla="*/ 0 w 965"/>
                <a:gd name="T1" fmla="*/ 964 w 965"/>
                <a:gd name="T2" fmla="*/ 965 w 965"/>
              </a:gdLst>
              <a:ahLst/>
              <a:cxnLst>
                <a:cxn ang="0">
                  <a:pos x="T0" y="0"/>
                </a:cxn>
                <a:cxn ang="0">
                  <a:pos x="T1" y="0"/>
                </a:cxn>
                <a:cxn ang="0">
                  <a:pos x="T2" y="0"/>
                </a:cxn>
              </a:cxnLst>
              <a:rect l="0" t="0" r="r" b="b"/>
              <a:pathLst>
                <a:path w="965">
                  <a:moveTo>
                    <a:pt x="0" y="0"/>
                  </a:moveTo>
                  <a:lnTo>
                    <a:pt x="964" y="0"/>
                  </a:lnTo>
                  <a:lnTo>
                    <a:pt x="9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1" name="Freeform 9"/>
            <p:cNvSpPr>
              <a:spLocks/>
            </p:cNvSpPr>
            <p:nvPr/>
          </p:nvSpPr>
          <p:spPr bwMode="auto">
            <a:xfrm>
              <a:off x="2017" y="2369"/>
              <a:ext cx="89" cy="1"/>
            </a:xfrm>
            <a:custGeom>
              <a:avLst/>
              <a:gdLst>
                <a:gd name="T0" fmla="*/ 0 w 716"/>
                <a:gd name="T1" fmla="*/ 715 w 716"/>
                <a:gd name="T2" fmla="*/ 716 w 716"/>
              </a:gdLst>
              <a:ahLst/>
              <a:cxnLst>
                <a:cxn ang="0">
                  <a:pos x="T0" y="0"/>
                </a:cxn>
                <a:cxn ang="0">
                  <a:pos x="T1" y="0"/>
                </a:cxn>
                <a:cxn ang="0">
                  <a:pos x="T2" y="0"/>
                </a:cxn>
              </a:cxnLst>
              <a:rect l="0" t="0" r="r" b="b"/>
              <a:pathLst>
                <a:path w="716">
                  <a:moveTo>
                    <a:pt x="0" y="0"/>
                  </a:moveTo>
                  <a:lnTo>
                    <a:pt x="715" y="0"/>
                  </a:lnTo>
                  <a:lnTo>
                    <a:pt x="7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2" name="Freeform 10"/>
            <p:cNvSpPr>
              <a:spLocks/>
            </p:cNvSpPr>
            <p:nvPr/>
          </p:nvSpPr>
          <p:spPr bwMode="auto">
            <a:xfrm>
              <a:off x="2106" y="2306"/>
              <a:ext cx="1" cy="63"/>
            </a:xfrm>
            <a:custGeom>
              <a:avLst/>
              <a:gdLst>
                <a:gd name="T0" fmla="*/ 0 w 1"/>
                <a:gd name="T1" fmla="*/ 0 h 502"/>
                <a:gd name="T2" fmla="*/ 0 w 1"/>
                <a:gd name="T3" fmla="*/ 502 h 502"/>
                <a:gd name="T4" fmla="*/ 1 w 1"/>
                <a:gd name="T5" fmla="*/ 502 h 502"/>
              </a:gdLst>
              <a:ahLst/>
              <a:cxnLst>
                <a:cxn ang="0">
                  <a:pos x="T0" y="T1"/>
                </a:cxn>
                <a:cxn ang="0">
                  <a:pos x="T2" y="T3"/>
                </a:cxn>
                <a:cxn ang="0">
                  <a:pos x="T4" y="T5"/>
                </a:cxn>
              </a:cxnLst>
              <a:rect l="0" t="0" r="r" b="b"/>
              <a:pathLst>
                <a:path w="1" h="502">
                  <a:moveTo>
                    <a:pt x="0" y="0"/>
                  </a:moveTo>
                  <a:lnTo>
                    <a:pt x="0" y="502"/>
                  </a:lnTo>
                  <a:lnTo>
                    <a:pt x="1" y="50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3" name="Freeform 11"/>
            <p:cNvSpPr>
              <a:spLocks/>
            </p:cNvSpPr>
            <p:nvPr/>
          </p:nvSpPr>
          <p:spPr bwMode="auto">
            <a:xfrm>
              <a:off x="1503" y="2306"/>
              <a:ext cx="1" cy="63"/>
            </a:xfrm>
            <a:custGeom>
              <a:avLst/>
              <a:gdLst>
                <a:gd name="T0" fmla="*/ 0 w 1"/>
                <a:gd name="T1" fmla="*/ 0 h 502"/>
                <a:gd name="T2" fmla="*/ 0 w 1"/>
                <a:gd name="T3" fmla="*/ 502 h 502"/>
                <a:gd name="T4" fmla="*/ 1 w 1"/>
                <a:gd name="T5" fmla="*/ 502 h 502"/>
              </a:gdLst>
              <a:ahLst/>
              <a:cxnLst>
                <a:cxn ang="0">
                  <a:pos x="T0" y="T1"/>
                </a:cxn>
                <a:cxn ang="0">
                  <a:pos x="T2" y="T3"/>
                </a:cxn>
                <a:cxn ang="0">
                  <a:pos x="T4" y="T5"/>
                </a:cxn>
              </a:cxnLst>
              <a:rect l="0" t="0" r="r" b="b"/>
              <a:pathLst>
                <a:path w="1" h="502">
                  <a:moveTo>
                    <a:pt x="0" y="0"/>
                  </a:moveTo>
                  <a:lnTo>
                    <a:pt x="0" y="502"/>
                  </a:lnTo>
                  <a:lnTo>
                    <a:pt x="1" y="50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4" name="Freeform 12"/>
            <p:cNvSpPr>
              <a:spLocks/>
            </p:cNvSpPr>
            <p:nvPr/>
          </p:nvSpPr>
          <p:spPr bwMode="auto">
            <a:xfrm>
              <a:off x="1397" y="2306"/>
              <a:ext cx="106" cy="1"/>
            </a:xfrm>
            <a:custGeom>
              <a:avLst/>
              <a:gdLst>
                <a:gd name="T0" fmla="*/ 848 w 848"/>
                <a:gd name="T1" fmla="*/ 0 w 848"/>
                <a:gd name="T2" fmla="*/ 1 w 848"/>
              </a:gdLst>
              <a:ahLst/>
              <a:cxnLst>
                <a:cxn ang="0">
                  <a:pos x="T0" y="0"/>
                </a:cxn>
                <a:cxn ang="0">
                  <a:pos x="T1" y="0"/>
                </a:cxn>
                <a:cxn ang="0">
                  <a:pos x="T2" y="0"/>
                </a:cxn>
              </a:cxnLst>
              <a:rect l="0" t="0" r="r" b="b"/>
              <a:pathLst>
                <a:path w="848">
                  <a:moveTo>
                    <a:pt x="84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5" name="Freeform 13"/>
            <p:cNvSpPr>
              <a:spLocks/>
            </p:cNvSpPr>
            <p:nvPr/>
          </p:nvSpPr>
          <p:spPr bwMode="auto">
            <a:xfrm>
              <a:off x="2106" y="2306"/>
              <a:ext cx="106" cy="1"/>
            </a:xfrm>
            <a:custGeom>
              <a:avLst/>
              <a:gdLst>
                <a:gd name="T0" fmla="*/ 849 w 849"/>
                <a:gd name="T1" fmla="*/ 0 w 849"/>
                <a:gd name="T2" fmla="*/ 1 w 849"/>
              </a:gdLst>
              <a:ahLst/>
              <a:cxnLst>
                <a:cxn ang="0">
                  <a:pos x="T0" y="0"/>
                </a:cxn>
                <a:cxn ang="0">
                  <a:pos x="T1" y="0"/>
                </a:cxn>
                <a:cxn ang="0">
                  <a:pos x="T2" y="0"/>
                </a:cxn>
              </a:cxnLst>
              <a:rect l="0" t="0" r="r" b="b"/>
              <a:pathLst>
                <a:path w="849">
                  <a:moveTo>
                    <a:pt x="84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6" name="Freeform 14"/>
            <p:cNvSpPr>
              <a:spLocks/>
            </p:cNvSpPr>
            <p:nvPr/>
          </p:nvSpPr>
          <p:spPr bwMode="auto">
            <a:xfrm>
              <a:off x="1624" y="2335"/>
              <a:ext cx="362" cy="1"/>
            </a:xfrm>
            <a:custGeom>
              <a:avLst/>
              <a:gdLst>
                <a:gd name="T0" fmla="*/ 0 w 2895"/>
                <a:gd name="T1" fmla="*/ 2894 w 2895"/>
                <a:gd name="T2" fmla="*/ 2895 w 2895"/>
              </a:gdLst>
              <a:ahLst/>
              <a:cxnLst>
                <a:cxn ang="0">
                  <a:pos x="T0" y="0"/>
                </a:cxn>
                <a:cxn ang="0">
                  <a:pos x="T1" y="0"/>
                </a:cxn>
                <a:cxn ang="0">
                  <a:pos x="T2" y="0"/>
                </a:cxn>
              </a:cxnLst>
              <a:rect l="0" t="0" r="r" b="b"/>
              <a:pathLst>
                <a:path w="2895">
                  <a:moveTo>
                    <a:pt x="0" y="0"/>
                  </a:moveTo>
                  <a:lnTo>
                    <a:pt x="2894" y="0"/>
                  </a:lnTo>
                  <a:lnTo>
                    <a:pt x="28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7" name="Freeform 15"/>
            <p:cNvSpPr>
              <a:spLocks/>
            </p:cNvSpPr>
            <p:nvPr/>
          </p:nvSpPr>
          <p:spPr bwMode="auto">
            <a:xfrm>
              <a:off x="1805" y="2335"/>
              <a:ext cx="1" cy="458"/>
            </a:xfrm>
            <a:custGeom>
              <a:avLst/>
              <a:gdLst>
                <a:gd name="T0" fmla="*/ 0 w 1"/>
                <a:gd name="T1" fmla="*/ 0 h 3664"/>
                <a:gd name="T2" fmla="*/ 0 w 1"/>
                <a:gd name="T3" fmla="*/ 3664 h 3664"/>
                <a:gd name="T4" fmla="*/ 1 w 1"/>
                <a:gd name="T5" fmla="*/ 3664 h 3664"/>
              </a:gdLst>
              <a:ahLst/>
              <a:cxnLst>
                <a:cxn ang="0">
                  <a:pos x="T0" y="T1"/>
                </a:cxn>
                <a:cxn ang="0">
                  <a:pos x="T2" y="T3"/>
                </a:cxn>
                <a:cxn ang="0">
                  <a:pos x="T4" y="T5"/>
                </a:cxn>
              </a:cxnLst>
              <a:rect l="0" t="0" r="r" b="b"/>
              <a:pathLst>
                <a:path w="1" h="3664">
                  <a:moveTo>
                    <a:pt x="0" y="0"/>
                  </a:moveTo>
                  <a:lnTo>
                    <a:pt x="0" y="3664"/>
                  </a:lnTo>
                  <a:lnTo>
                    <a:pt x="1" y="366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8" name="Freeform 16"/>
            <p:cNvSpPr>
              <a:spLocks/>
            </p:cNvSpPr>
            <p:nvPr/>
          </p:nvSpPr>
          <p:spPr bwMode="auto">
            <a:xfrm>
              <a:off x="1388" y="2306"/>
              <a:ext cx="856" cy="487"/>
            </a:xfrm>
            <a:custGeom>
              <a:avLst/>
              <a:gdLst>
                <a:gd name="T0" fmla="*/ 153 w 6850"/>
                <a:gd name="T1" fmla="*/ 105 h 3897"/>
                <a:gd name="T2" fmla="*/ 193 w 6850"/>
                <a:gd name="T3" fmla="*/ 262 h 3897"/>
                <a:gd name="T4" fmla="*/ 112 w 6850"/>
                <a:gd name="T5" fmla="*/ 418 h 3897"/>
                <a:gd name="T6" fmla="*/ 110 w 6850"/>
                <a:gd name="T7" fmla="*/ 627 h 3897"/>
                <a:gd name="T8" fmla="*/ 250 w 6850"/>
                <a:gd name="T9" fmla="*/ 942 h 3897"/>
                <a:gd name="T10" fmla="*/ 88 w 6850"/>
                <a:gd name="T11" fmla="*/ 1259 h 3897"/>
                <a:gd name="T12" fmla="*/ 110 w 6850"/>
                <a:gd name="T13" fmla="*/ 1476 h 3897"/>
                <a:gd name="T14" fmla="*/ 265 w 6850"/>
                <a:gd name="T15" fmla="*/ 1806 h 3897"/>
                <a:gd name="T16" fmla="*/ 225 w 6850"/>
                <a:gd name="T17" fmla="*/ 2021 h 3897"/>
                <a:gd name="T18" fmla="*/ 76 w 6850"/>
                <a:gd name="T19" fmla="*/ 2229 h 3897"/>
                <a:gd name="T20" fmla="*/ 0 w 6850"/>
                <a:gd name="T21" fmla="*/ 2427 h 3897"/>
                <a:gd name="T22" fmla="*/ 209 w 6850"/>
                <a:gd name="T23" fmla="*/ 2707 h 3897"/>
                <a:gd name="T24" fmla="*/ 314 w 6850"/>
                <a:gd name="T25" fmla="*/ 2893 h 3897"/>
                <a:gd name="T26" fmla="*/ 236 w 6850"/>
                <a:gd name="T27" fmla="*/ 3094 h 3897"/>
                <a:gd name="T28" fmla="*/ 121 w 6850"/>
                <a:gd name="T29" fmla="*/ 3330 h 3897"/>
                <a:gd name="T30" fmla="*/ 100 w 6850"/>
                <a:gd name="T31" fmla="*/ 3590 h 3897"/>
                <a:gd name="T32" fmla="*/ 181 w 6850"/>
                <a:gd name="T33" fmla="*/ 3791 h 3897"/>
                <a:gd name="T34" fmla="*/ 348 w 6850"/>
                <a:gd name="T35" fmla="*/ 3857 h 3897"/>
                <a:gd name="T36" fmla="*/ 576 w 6850"/>
                <a:gd name="T37" fmla="*/ 3819 h 3897"/>
                <a:gd name="T38" fmla="*/ 962 w 6850"/>
                <a:gd name="T39" fmla="*/ 3718 h 3897"/>
                <a:gd name="T40" fmla="*/ 1321 w 6850"/>
                <a:gd name="T41" fmla="*/ 3738 h 3897"/>
                <a:gd name="T42" fmla="*/ 1756 w 6850"/>
                <a:gd name="T43" fmla="*/ 3871 h 3897"/>
                <a:gd name="T44" fmla="*/ 2440 w 6850"/>
                <a:gd name="T45" fmla="*/ 3849 h 3897"/>
                <a:gd name="T46" fmla="*/ 2902 w 6850"/>
                <a:gd name="T47" fmla="*/ 3865 h 3897"/>
                <a:gd name="T48" fmla="*/ 3358 w 6850"/>
                <a:gd name="T49" fmla="*/ 3897 h 3897"/>
                <a:gd name="T50" fmla="*/ 4042 w 6850"/>
                <a:gd name="T51" fmla="*/ 3810 h 3897"/>
                <a:gd name="T52" fmla="*/ 4501 w 6850"/>
                <a:gd name="T53" fmla="*/ 3817 h 3897"/>
                <a:gd name="T54" fmla="*/ 4958 w 6850"/>
                <a:gd name="T55" fmla="*/ 3763 h 3897"/>
                <a:gd name="T56" fmla="*/ 5400 w 6850"/>
                <a:gd name="T57" fmla="*/ 3650 h 3897"/>
                <a:gd name="T58" fmla="*/ 5833 w 6850"/>
                <a:gd name="T59" fmla="*/ 3721 h 3897"/>
                <a:gd name="T60" fmla="*/ 6348 w 6850"/>
                <a:gd name="T61" fmla="*/ 3767 h 3897"/>
                <a:gd name="T62" fmla="*/ 6576 w 6850"/>
                <a:gd name="T63" fmla="*/ 3704 h 3897"/>
                <a:gd name="T64" fmla="*/ 6681 w 6850"/>
                <a:gd name="T65" fmla="*/ 3562 h 3897"/>
                <a:gd name="T66" fmla="*/ 6659 w 6850"/>
                <a:gd name="T67" fmla="*/ 3350 h 3897"/>
                <a:gd name="T68" fmla="*/ 6581 w 6850"/>
                <a:gd name="T69" fmla="*/ 2973 h 3897"/>
                <a:gd name="T70" fmla="*/ 6637 w 6850"/>
                <a:gd name="T71" fmla="*/ 2734 h 3897"/>
                <a:gd name="T72" fmla="*/ 6779 w 6850"/>
                <a:gd name="T73" fmla="*/ 2526 h 3897"/>
                <a:gd name="T74" fmla="*/ 6850 w 6850"/>
                <a:gd name="T75" fmla="*/ 2336 h 3897"/>
                <a:gd name="T76" fmla="*/ 6735 w 6850"/>
                <a:gd name="T77" fmla="*/ 2153 h 3897"/>
                <a:gd name="T78" fmla="*/ 6547 w 6850"/>
                <a:gd name="T79" fmla="*/ 1968 h 3897"/>
                <a:gd name="T80" fmla="*/ 6444 w 6850"/>
                <a:gd name="T81" fmla="*/ 1777 h 3897"/>
                <a:gd name="T82" fmla="*/ 6608 w 6850"/>
                <a:gd name="T83" fmla="*/ 1471 h 3897"/>
                <a:gd name="T84" fmla="*/ 6713 w 6850"/>
                <a:gd name="T85" fmla="*/ 1260 h 3897"/>
                <a:gd name="T86" fmla="*/ 6641 w 6850"/>
                <a:gd name="T87" fmla="*/ 1052 h 3897"/>
                <a:gd name="T88" fmla="*/ 6527 w 6850"/>
                <a:gd name="T89" fmla="*/ 845 h 3897"/>
                <a:gd name="T90" fmla="*/ 6580 w 6850"/>
                <a:gd name="T91" fmla="*/ 637 h 3897"/>
                <a:gd name="T92" fmla="*/ 6736 w 6850"/>
                <a:gd name="T93" fmla="*/ 323 h 3897"/>
                <a:gd name="T94" fmla="*/ 6599 w 6850"/>
                <a:gd name="T95" fmla="*/ 0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50" h="3897">
                  <a:moveTo>
                    <a:pt x="79" y="0"/>
                  </a:moveTo>
                  <a:lnTo>
                    <a:pt x="153" y="105"/>
                  </a:lnTo>
                  <a:lnTo>
                    <a:pt x="195" y="210"/>
                  </a:lnTo>
                  <a:lnTo>
                    <a:pt x="193" y="262"/>
                  </a:lnTo>
                  <a:lnTo>
                    <a:pt x="173" y="314"/>
                  </a:lnTo>
                  <a:lnTo>
                    <a:pt x="112" y="418"/>
                  </a:lnTo>
                  <a:lnTo>
                    <a:pt x="77" y="523"/>
                  </a:lnTo>
                  <a:lnTo>
                    <a:pt x="110" y="627"/>
                  </a:lnTo>
                  <a:lnTo>
                    <a:pt x="238" y="837"/>
                  </a:lnTo>
                  <a:lnTo>
                    <a:pt x="250" y="942"/>
                  </a:lnTo>
                  <a:lnTo>
                    <a:pt x="207" y="1046"/>
                  </a:lnTo>
                  <a:lnTo>
                    <a:pt x="88" y="1259"/>
                  </a:lnTo>
                  <a:lnTo>
                    <a:pt x="77" y="1367"/>
                  </a:lnTo>
                  <a:lnTo>
                    <a:pt x="110" y="1476"/>
                  </a:lnTo>
                  <a:lnTo>
                    <a:pt x="225" y="1695"/>
                  </a:lnTo>
                  <a:lnTo>
                    <a:pt x="265" y="1806"/>
                  </a:lnTo>
                  <a:lnTo>
                    <a:pt x="268" y="1914"/>
                  </a:lnTo>
                  <a:lnTo>
                    <a:pt x="225" y="2021"/>
                  </a:lnTo>
                  <a:lnTo>
                    <a:pt x="153" y="2126"/>
                  </a:lnTo>
                  <a:lnTo>
                    <a:pt x="76" y="2229"/>
                  </a:lnTo>
                  <a:lnTo>
                    <a:pt x="17" y="2329"/>
                  </a:lnTo>
                  <a:lnTo>
                    <a:pt x="0" y="2427"/>
                  </a:lnTo>
                  <a:lnTo>
                    <a:pt x="40" y="2522"/>
                  </a:lnTo>
                  <a:lnTo>
                    <a:pt x="209" y="2707"/>
                  </a:lnTo>
                  <a:lnTo>
                    <a:pt x="284" y="2798"/>
                  </a:lnTo>
                  <a:lnTo>
                    <a:pt x="314" y="2893"/>
                  </a:lnTo>
                  <a:lnTo>
                    <a:pt x="291" y="2990"/>
                  </a:lnTo>
                  <a:lnTo>
                    <a:pt x="236" y="3094"/>
                  </a:lnTo>
                  <a:lnTo>
                    <a:pt x="171" y="3206"/>
                  </a:lnTo>
                  <a:lnTo>
                    <a:pt x="121" y="3330"/>
                  </a:lnTo>
                  <a:lnTo>
                    <a:pt x="97" y="3462"/>
                  </a:lnTo>
                  <a:lnTo>
                    <a:pt x="100" y="3590"/>
                  </a:lnTo>
                  <a:lnTo>
                    <a:pt x="129" y="3705"/>
                  </a:lnTo>
                  <a:lnTo>
                    <a:pt x="181" y="3791"/>
                  </a:lnTo>
                  <a:lnTo>
                    <a:pt x="255" y="3841"/>
                  </a:lnTo>
                  <a:lnTo>
                    <a:pt x="348" y="3857"/>
                  </a:lnTo>
                  <a:lnTo>
                    <a:pt x="456" y="3847"/>
                  </a:lnTo>
                  <a:lnTo>
                    <a:pt x="576" y="3819"/>
                  </a:lnTo>
                  <a:lnTo>
                    <a:pt x="832" y="3746"/>
                  </a:lnTo>
                  <a:lnTo>
                    <a:pt x="962" y="3718"/>
                  </a:lnTo>
                  <a:lnTo>
                    <a:pt x="1088" y="3706"/>
                  </a:lnTo>
                  <a:lnTo>
                    <a:pt x="1321" y="3738"/>
                  </a:lnTo>
                  <a:lnTo>
                    <a:pt x="1540" y="3807"/>
                  </a:lnTo>
                  <a:lnTo>
                    <a:pt x="1756" y="3871"/>
                  </a:lnTo>
                  <a:lnTo>
                    <a:pt x="1979" y="3891"/>
                  </a:lnTo>
                  <a:lnTo>
                    <a:pt x="2440" y="3849"/>
                  </a:lnTo>
                  <a:lnTo>
                    <a:pt x="2672" y="3846"/>
                  </a:lnTo>
                  <a:lnTo>
                    <a:pt x="2902" y="3865"/>
                  </a:lnTo>
                  <a:lnTo>
                    <a:pt x="3130" y="3889"/>
                  </a:lnTo>
                  <a:lnTo>
                    <a:pt x="3358" y="3897"/>
                  </a:lnTo>
                  <a:lnTo>
                    <a:pt x="3813" y="3839"/>
                  </a:lnTo>
                  <a:lnTo>
                    <a:pt x="4042" y="3810"/>
                  </a:lnTo>
                  <a:lnTo>
                    <a:pt x="4271" y="3806"/>
                  </a:lnTo>
                  <a:lnTo>
                    <a:pt x="4501" y="3817"/>
                  </a:lnTo>
                  <a:lnTo>
                    <a:pt x="4730" y="3812"/>
                  </a:lnTo>
                  <a:lnTo>
                    <a:pt x="4958" y="3763"/>
                  </a:lnTo>
                  <a:lnTo>
                    <a:pt x="5182" y="3693"/>
                  </a:lnTo>
                  <a:lnTo>
                    <a:pt x="5400" y="3650"/>
                  </a:lnTo>
                  <a:lnTo>
                    <a:pt x="5613" y="3669"/>
                  </a:lnTo>
                  <a:lnTo>
                    <a:pt x="5833" y="3721"/>
                  </a:lnTo>
                  <a:lnTo>
                    <a:pt x="6079" y="3766"/>
                  </a:lnTo>
                  <a:lnTo>
                    <a:pt x="6348" y="3767"/>
                  </a:lnTo>
                  <a:lnTo>
                    <a:pt x="6472" y="3744"/>
                  </a:lnTo>
                  <a:lnTo>
                    <a:pt x="6576" y="3704"/>
                  </a:lnTo>
                  <a:lnTo>
                    <a:pt x="6648" y="3644"/>
                  </a:lnTo>
                  <a:lnTo>
                    <a:pt x="6681" y="3562"/>
                  </a:lnTo>
                  <a:lnTo>
                    <a:pt x="6681" y="3463"/>
                  </a:lnTo>
                  <a:lnTo>
                    <a:pt x="6659" y="3350"/>
                  </a:lnTo>
                  <a:lnTo>
                    <a:pt x="6597" y="3101"/>
                  </a:lnTo>
                  <a:lnTo>
                    <a:pt x="6581" y="2973"/>
                  </a:lnTo>
                  <a:lnTo>
                    <a:pt x="6591" y="2850"/>
                  </a:lnTo>
                  <a:lnTo>
                    <a:pt x="6637" y="2734"/>
                  </a:lnTo>
                  <a:lnTo>
                    <a:pt x="6706" y="2626"/>
                  </a:lnTo>
                  <a:lnTo>
                    <a:pt x="6779" y="2526"/>
                  </a:lnTo>
                  <a:lnTo>
                    <a:pt x="6833" y="2429"/>
                  </a:lnTo>
                  <a:lnTo>
                    <a:pt x="6850" y="2336"/>
                  </a:lnTo>
                  <a:lnTo>
                    <a:pt x="6812" y="2244"/>
                  </a:lnTo>
                  <a:lnTo>
                    <a:pt x="6735" y="2153"/>
                  </a:lnTo>
                  <a:lnTo>
                    <a:pt x="6640" y="2061"/>
                  </a:lnTo>
                  <a:lnTo>
                    <a:pt x="6547" y="1968"/>
                  </a:lnTo>
                  <a:lnTo>
                    <a:pt x="6475" y="1874"/>
                  </a:lnTo>
                  <a:lnTo>
                    <a:pt x="6444" y="1777"/>
                  </a:lnTo>
                  <a:lnTo>
                    <a:pt x="6468" y="1678"/>
                  </a:lnTo>
                  <a:lnTo>
                    <a:pt x="6608" y="1471"/>
                  </a:lnTo>
                  <a:lnTo>
                    <a:pt x="6676" y="1366"/>
                  </a:lnTo>
                  <a:lnTo>
                    <a:pt x="6713" y="1260"/>
                  </a:lnTo>
                  <a:lnTo>
                    <a:pt x="6699" y="1155"/>
                  </a:lnTo>
                  <a:lnTo>
                    <a:pt x="6641" y="1052"/>
                  </a:lnTo>
                  <a:lnTo>
                    <a:pt x="6573" y="948"/>
                  </a:lnTo>
                  <a:lnTo>
                    <a:pt x="6527" y="845"/>
                  </a:lnTo>
                  <a:lnTo>
                    <a:pt x="6531" y="742"/>
                  </a:lnTo>
                  <a:lnTo>
                    <a:pt x="6580" y="637"/>
                  </a:lnTo>
                  <a:lnTo>
                    <a:pt x="6709" y="429"/>
                  </a:lnTo>
                  <a:lnTo>
                    <a:pt x="6736" y="323"/>
                  </a:lnTo>
                  <a:lnTo>
                    <a:pt x="6718" y="216"/>
                  </a:lnTo>
                  <a:lnTo>
                    <a:pt x="6599" y="0"/>
                  </a:lnTo>
                  <a:lnTo>
                    <a:pt x="66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9" name="Freeform 17"/>
            <p:cNvSpPr>
              <a:spLocks/>
            </p:cNvSpPr>
            <p:nvPr/>
          </p:nvSpPr>
          <p:spPr bwMode="auto">
            <a:xfrm>
              <a:off x="1398" y="2306"/>
              <a:ext cx="2" cy="1"/>
            </a:xfrm>
            <a:custGeom>
              <a:avLst/>
              <a:gdLst>
                <a:gd name="T0" fmla="*/ 0 w 11"/>
                <a:gd name="T1" fmla="*/ 11 h 11"/>
                <a:gd name="T2" fmla="*/ 10 w 11"/>
                <a:gd name="T3" fmla="*/ 0 h 11"/>
                <a:gd name="T4" fmla="*/ 11 w 11"/>
                <a:gd name="T5" fmla="*/ 0 h 11"/>
              </a:gdLst>
              <a:ahLst/>
              <a:cxnLst>
                <a:cxn ang="0">
                  <a:pos x="T0" y="T1"/>
                </a:cxn>
                <a:cxn ang="0">
                  <a:pos x="T2" y="T3"/>
                </a:cxn>
                <a:cxn ang="0">
                  <a:pos x="T4" y="T5"/>
                </a:cxn>
              </a:cxnLst>
              <a:rect l="0" t="0" r="r" b="b"/>
              <a:pathLst>
                <a:path w="11" h="11">
                  <a:moveTo>
                    <a:pt x="0" y="11"/>
                  </a:moveTo>
                  <a:lnTo>
                    <a:pt x="10" y="0"/>
                  </a:lnTo>
                  <a:lnTo>
                    <a:pt x="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0" name="Freeform 18"/>
            <p:cNvSpPr>
              <a:spLocks/>
            </p:cNvSpPr>
            <p:nvPr/>
          </p:nvSpPr>
          <p:spPr bwMode="auto">
            <a:xfrm>
              <a:off x="1403" y="2306"/>
              <a:ext cx="8" cy="8"/>
            </a:xfrm>
            <a:custGeom>
              <a:avLst/>
              <a:gdLst>
                <a:gd name="T0" fmla="*/ 0 w 65"/>
                <a:gd name="T1" fmla="*/ 63 h 63"/>
                <a:gd name="T2" fmla="*/ 64 w 65"/>
                <a:gd name="T3" fmla="*/ 0 h 63"/>
                <a:gd name="T4" fmla="*/ 65 w 65"/>
                <a:gd name="T5" fmla="*/ 0 h 63"/>
              </a:gdLst>
              <a:ahLst/>
              <a:cxnLst>
                <a:cxn ang="0">
                  <a:pos x="T0" y="T1"/>
                </a:cxn>
                <a:cxn ang="0">
                  <a:pos x="T2" y="T3"/>
                </a:cxn>
                <a:cxn ang="0">
                  <a:pos x="T4" y="T5"/>
                </a:cxn>
              </a:cxnLst>
              <a:rect l="0" t="0" r="r" b="b"/>
              <a:pathLst>
                <a:path w="65" h="63">
                  <a:moveTo>
                    <a:pt x="0" y="63"/>
                  </a:moveTo>
                  <a:lnTo>
                    <a:pt x="64" y="0"/>
                  </a:lnTo>
                  <a:lnTo>
                    <a:pt x="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1" name="Freeform 19"/>
            <p:cNvSpPr>
              <a:spLocks/>
            </p:cNvSpPr>
            <p:nvPr/>
          </p:nvSpPr>
          <p:spPr bwMode="auto">
            <a:xfrm>
              <a:off x="1408" y="2306"/>
              <a:ext cx="15" cy="15"/>
            </a:xfrm>
            <a:custGeom>
              <a:avLst/>
              <a:gdLst>
                <a:gd name="T0" fmla="*/ 0 w 119"/>
                <a:gd name="T1" fmla="*/ 119 h 119"/>
                <a:gd name="T2" fmla="*/ 118 w 119"/>
                <a:gd name="T3" fmla="*/ 0 h 119"/>
                <a:gd name="T4" fmla="*/ 119 w 119"/>
                <a:gd name="T5" fmla="*/ 0 h 119"/>
              </a:gdLst>
              <a:ahLst/>
              <a:cxnLst>
                <a:cxn ang="0">
                  <a:pos x="T0" y="T1"/>
                </a:cxn>
                <a:cxn ang="0">
                  <a:pos x="T2" y="T3"/>
                </a:cxn>
                <a:cxn ang="0">
                  <a:pos x="T4" y="T5"/>
                </a:cxn>
              </a:cxnLst>
              <a:rect l="0" t="0" r="r" b="b"/>
              <a:pathLst>
                <a:path w="119" h="119">
                  <a:moveTo>
                    <a:pt x="0" y="119"/>
                  </a:moveTo>
                  <a:lnTo>
                    <a:pt x="118" y="0"/>
                  </a:lnTo>
                  <a:lnTo>
                    <a:pt x="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2" name="Freeform 20"/>
            <p:cNvSpPr>
              <a:spLocks/>
            </p:cNvSpPr>
            <p:nvPr/>
          </p:nvSpPr>
          <p:spPr bwMode="auto">
            <a:xfrm>
              <a:off x="1411" y="2306"/>
              <a:ext cx="23" cy="23"/>
            </a:xfrm>
            <a:custGeom>
              <a:avLst/>
              <a:gdLst>
                <a:gd name="T0" fmla="*/ 0 w 183"/>
                <a:gd name="T1" fmla="*/ 182 h 182"/>
                <a:gd name="T2" fmla="*/ 182 w 183"/>
                <a:gd name="T3" fmla="*/ 0 h 182"/>
                <a:gd name="T4" fmla="*/ 183 w 183"/>
                <a:gd name="T5" fmla="*/ 0 h 182"/>
              </a:gdLst>
              <a:ahLst/>
              <a:cxnLst>
                <a:cxn ang="0">
                  <a:pos x="T0" y="T1"/>
                </a:cxn>
                <a:cxn ang="0">
                  <a:pos x="T2" y="T3"/>
                </a:cxn>
                <a:cxn ang="0">
                  <a:pos x="T4" y="T5"/>
                </a:cxn>
              </a:cxnLst>
              <a:rect l="0" t="0" r="r" b="b"/>
              <a:pathLst>
                <a:path w="183" h="182">
                  <a:moveTo>
                    <a:pt x="0" y="182"/>
                  </a:moveTo>
                  <a:lnTo>
                    <a:pt x="182" y="0"/>
                  </a:lnTo>
                  <a:lnTo>
                    <a:pt x="1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3" name="Freeform 21"/>
            <p:cNvSpPr>
              <a:spLocks/>
            </p:cNvSpPr>
            <p:nvPr/>
          </p:nvSpPr>
          <p:spPr bwMode="auto">
            <a:xfrm>
              <a:off x="1411" y="2306"/>
              <a:ext cx="34" cy="34"/>
            </a:xfrm>
            <a:custGeom>
              <a:avLst/>
              <a:gdLst>
                <a:gd name="T0" fmla="*/ 0 w 273"/>
                <a:gd name="T1" fmla="*/ 273 h 273"/>
                <a:gd name="T2" fmla="*/ 271 w 273"/>
                <a:gd name="T3" fmla="*/ 0 h 273"/>
                <a:gd name="T4" fmla="*/ 273 w 273"/>
                <a:gd name="T5" fmla="*/ 0 h 273"/>
              </a:gdLst>
              <a:ahLst/>
              <a:cxnLst>
                <a:cxn ang="0">
                  <a:pos x="T0" y="T1"/>
                </a:cxn>
                <a:cxn ang="0">
                  <a:pos x="T2" y="T3"/>
                </a:cxn>
                <a:cxn ang="0">
                  <a:pos x="T4" y="T5"/>
                </a:cxn>
              </a:cxnLst>
              <a:rect l="0" t="0" r="r" b="b"/>
              <a:pathLst>
                <a:path w="273" h="273">
                  <a:moveTo>
                    <a:pt x="0" y="273"/>
                  </a:moveTo>
                  <a:lnTo>
                    <a:pt x="271" y="0"/>
                  </a:lnTo>
                  <a:lnTo>
                    <a:pt x="2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4" name="Freeform 22"/>
            <p:cNvSpPr>
              <a:spLocks/>
            </p:cNvSpPr>
            <p:nvPr/>
          </p:nvSpPr>
          <p:spPr bwMode="auto">
            <a:xfrm>
              <a:off x="1399" y="2306"/>
              <a:ext cx="58" cy="58"/>
            </a:xfrm>
            <a:custGeom>
              <a:avLst/>
              <a:gdLst>
                <a:gd name="T0" fmla="*/ 0 w 465"/>
                <a:gd name="T1" fmla="*/ 465 h 465"/>
                <a:gd name="T2" fmla="*/ 464 w 465"/>
                <a:gd name="T3" fmla="*/ 0 h 465"/>
                <a:gd name="T4" fmla="*/ 465 w 465"/>
                <a:gd name="T5" fmla="*/ 0 h 465"/>
              </a:gdLst>
              <a:ahLst/>
              <a:cxnLst>
                <a:cxn ang="0">
                  <a:pos x="T0" y="T1"/>
                </a:cxn>
                <a:cxn ang="0">
                  <a:pos x="T2" y="T3"/>
                </a:cxn>
                <a:cxn ang="0">
                  <a:pos x="T4" y="T5"/>
                </a:cxn>
              </a:cxnLst>
              <a:rect l="0" t="0" r="r" b="b"/>
              <a:pathLst>
                <a:path w="465" h="465">
                  <a:moveTo>
                    <a:pt x="0" y="465"/>
                  </a:moveTo>
                  <a:lnTo>
                    <a:pt x="464" y="0"/>
                  </a:lnTo>
                  <a:lnTo>
                    <a:pt x="4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5" name="Freeform 23"/>
            <p:cNvSpPr>
              <a:spLocks/>
            </p:cNvSpPr>
            <p:nvPr/>
          </p:nvSpPr>
          <p:spPr bwMode="auto">
            <a:xfrm>
              <a:off x="1398" y="2306"/>
              <a:ext cx="70" cy="70"/>
            </a:xfrm>
            <a:custGeom>
              <a:avLst/>
              <a:gdLst>
                <a:gd name="T0" fmla="*/ 0 w 562"/>
                <a:gd name="T1" fmla="*/ 562 h 562"/>
                <a:gd name="T2" fmla="*/ 561 w 562"/>
                <a:gd name="T3" fmla="*/ 0 h 562"/>
                <a:gd name="T4" fmla="*/ 562 w 562"/>
                <a:gd name="T5" fmla="*/ 0 h 562"/>
              </a:gdLst>
              <a:ahLst/>
              <a:cxnLst>
                <a:cxn ang="0">
                  <a:pos x="T0" y="T1"/>
                </a:cxn>
                <a:cxn ang="0">
                  <a:pos x="T2" y="T3"/>
                </a:cxn>
                <a:cxn ang="0">
                  <a:pos x="T4" y="T5"/>
                </a:cxn>
              </a:cxnLst>
              <a:rect l="0" t="0" r="r" b="b"/>
              <a:pathLst>
                <a:path w="562" h="562">
                  <a:moveTo>
                    <a:pt x="0" y="562"/>
                  </a:moveTo>
                  <a:lnTo>
                    <a:pt x="561" y="0"/>
                  </a:lnTo>
                  <a:lnTo>
                    <a:pt x="5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6" name="Freeform 24"/>
            <p:cNvSpPr>
              <a:spLocks/>
            </p:cNvSpPr>
            <p:nvPr/>
          </p:nvSpPr>
          <p:spPr bwMode="auto">
            <a:xfrm>
              <a:off x="1401" y="2306"/>
              <a:ext cx="79" cy="78"/>
            </a:xfrm>
            <a:custGeom>
              <a:avLst/>
              <a:gdLst>
                <a:gd name="T0" fmla="*/ 0 w 627"/>
                <a:gd name="T1" fmla="*/ 626 h 626"/>
                <a:gd name="T2" fmla="*/ 626 w 627"/>
                <a:gd name="T3" fmla="*/ 0 h 626"/>
                <a:gd name="T4" fmla="*/ 627 w 627"/>
                <a:gd name="T5" fmla="*/ 0 h 626"/>
              </a:gdLst>
              <a:ahLst/>
              <a:cxnLst>
                <a:cxn ang="0">
                  <a:pos x="T0" y="T1"/>
                </a:cxn>
                <a:cxn ang="0">
                  <a:pos x="T2" y="T3"/>
                </a:cxn>
                <a:cxn ang="0">
                  <a:pos x="T4" y="T5"/>
                </a:cxn>
              </a:cxnLst>
              <a:rect l="0" t="0" r="r" b="b"/>
              <a:pathLst>
                <a:path w="627" h="626">
                  <a:moveTo>
                    <a:pt x="0" y="626"/>
                  </a:moveTo>
                  <a:lnTo>
                    <a:pt x="626" y="0"/>
                  </a:lnTo>
                  <a:lnTo>
                    <a:pt x="6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7" name="Freeform 25"/>
            <p:cNvSpPr>
              <a:spLocks/>
            </p:cNvSpPr>
            <p:nvPr/>
          </p:nvSpPr>
          <p:spPr bwMode="auto">
            <a:xfrm>
              <a:off x="1406" y="2306"/>
              <a:ext cx="85" cy="85"/>
            </a:xfrm>
            <a:custGeom>
              <a:avLst/>
              <a:gdLst>
                <a:gd name="T0" fmla="*/ 0 w 683"/>
                <a:gd name="T1" fmla="*/ 683 h 683"/>
                <a:gd name="T2" fmla="*/ 682 w 683"/>
                <a:gd name="T3" fmla="*/ 0 h 683"/>
                <a:gd name="T4" fmla="*/ 683 w 683"/>
                <a:gd name="T5" fmla="*/ 0 h 683"/>
              </a:gdLst>
              <a:ahLst/>
              <a:cxnLst>
                <a:cxn ang="0">
                  <a:pos x="T0" y="T1"/>
                </a:cxn>
                <a:cxn ang="0">
                  <a:pos x="T2" y="T3"/>
                </a:cxn>
                <a:cxn ang="0">
                  <a:pos x="T4" y="T5"/>
                </a:cxn>
              </a:cxnLst>
              <a:rect l="0" t="0" r="r" b="b"/>
              <a:pathLst>
                <a:path w="683" h="683">
                  <a:moveTo>
                    <a:pt x="0" y="683"/>
                  </a:moveTo>
                  <a:lnTo>
                    <a:pt x="682" y="0"/>
                  </a:lnTo>
                  <a:lnTo>
                    <a:pt x="6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8" name="Freeform 26"/>
            <p:cNvSpPr>
              <a:spLocks/>
            </p:cNvSpPr>
            <p:nvPr/>
          </p:nvSpPr>
          <p:spPr bwMode="auto">
            <a:xfrm>
              <a:off x="1410" y="2306"/>
              <a:ext cx="92" cy="92"/>
            </a:xfrm>
            <a:custGeom>
              <a:avLst/>
              <a:gdLst>
                <a:gd name="T0" fmla="*/ 0 w 738"/>
                <a:gd name="T1" fmla="*/ 738 h 738"/>
                <a:gd name="T2" fmla="*/ 736 w 738"/>
                <a:gd name="T3" fmla="*/ 0 h 738"/>
                <a:gd name="T4" fmla="*/ 738 w 738"/>
                <a:gd name="T5" fmla="*/ 0 h 738"/>
              </a:gdLst>
              <a:ahLst/>
              <a:cxnLst>
                <a:cxn ang="0">
                  <a:pos x="T0" y="T1"/>
                </a:cxn>
                <a:cxn ang="0">
                  <a:pos x="T2" y="T3"/>
                </a:cxn>
                <a:cxn ang="0">
                  <a:pos x="T4" y="T5"/>
                </a:cxn>
              </a:cxnLst>
              <a:rect l="0" t="0" r="r" b="b"/>
              <a:pathLst>
                <a:path w="738" h="738">
                  <a:moveTo>
                    <a:pt x="0" y="738"/>
                  </a:moveTo>
                  <a:lnTo>
                    <a:pt x="736" y="0"/>
                  </a:lnTo>
                  <a:lnTo>
                    <a:pt x="7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9" name="Freeform 27"/>
            <p:cNvSpPr>
              <a:spLocks/>
            </p:cNvSpPr>
            <p:nvPr/>
          </p:nvSpPr>
          <p:spPr bwMode="auto">
            <a:xfrm>
              <a:off x="1415" y="2316"/>
              <a:ext cx="89" cy="89"/>
            </a:xfrm>
            <a:custGeom>
              <a:avLst/>
              <a:gdLst>
                <a:gd name="T0" fmla="*/ 0 w 712"/>
                <a:gd name="T1" fmla="*/ 711 h 711"/>
                <a:gd name="T2" fmla="*/ 711 w 712"/>
                <a:gd name="T3" fmla="*/ 0 h 711"/>
                <a:gd name="T4" fmla="*/ 712 w 712"/>
                <a:gd name="T5" fmla="*/ 0 h 711"/>
              </a:gdLst>
              <a:ahLst/>
              <a:cxnLst>
                <a:cxn ang="0">
                  <a:pos x="T0" y="T1"/>
                </a:cxn>
                <a:cxn ang="0">
                  <a:pos x="T2" y="T3"/>
                </a:cxn>
                <a:cxn ang="0">
                  <a:pos x="T4" y="T5"/>
                </a:cxn>
              </a:cxnLst>
              <a:rect l="0" t="0" r="r" b="b"/>
              <a:pathLst>
                <a:path w="712" h="711">
                  <a:moveTo>
                    <a:pt x="0" y="711"/>
                  </a:moveTo>
                  <a:lnTo>
                    <a:pt x="711" y="0"/>
                  </a:lnTo>
                  <a:lnTo>
                    <a:pt x="7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0" name="Freeform 28"/>
            <p:cNvSpPr>
              <a:spLocks/>
            </p:cNvSpPr>
            <p:nvPr/>
          </p:nvSpPr>
          <p:spPr bwMode="auto">
            <a:xfrm>
              <a:off x="1418" y="2327"/>
              <a:ext cx="86" cy="86"/>
            </a:xfrm>
            <a:custGeom>
              <a:avLst/>
              <a:gdLst>
                <a:gd name="T0" fmla="*/ 0 w 684"/>
                <a:gd name="T1" fmla="*/ 684 h 684"/>
                <a:gd name="T2" fmla="*/ 683 w 684"/>
                <a:gd name="T3" fmla="*/ 0 h 684"/>
                <a:gd name="T4" fmla="*/ 684 w 684"/>
                <a:gd name="T5" fmla="*/ 0 h 684"/>
              </a:gdLst>
              <a:ahLst/>
              <a:cxnLst>
                <a:cxn ang="0">
                  <a:pos x="T0" y="T1"/>
                </a:cxn>
                <a:cxn ang="0">
                  <a:pos x="T2" y="T3"/>
                </a:cxn>
                <a:cxn ang="0">
                  <a:pos x="T4" y="T5"/>
                </a:cxn>
              </a:cxnLst>
              <a:rect l="0" t="0" r="r" b="b"/>
              <a:pathLst>
                <a:path w="684" h="684">
                  <a:moveTo>
                    <a:pt x="0" y="684"/>
                  </a:moveTo>
                  <a:lnTo>
                    <a:pt x="683" y="0"/>
                  </a:lnTo>
                  <a:lnTo>
                    <a:pt x="6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1" name="Freeform 29"/>
            <p:cNvSpPr>
              <a:spLocks/>
            </p:cNvSpPr>
            <p:nvPr/>
          </p:nvSpPr>
          <p:spPr bwMode="auto">
            <a:xfrm>
              <a:off x="1419" y="2339"/>
              <a:ext cx="85" cy="85"/>
            </a:xfrm>
            <a:custGeom>
              <a:avLst/>
              <a:gdLst>
                <a:gd name="T0" fmla="*/ 0 w 678"/>
                <a:gd name="T1" fmla="*/ 679 h 679"/>
                <a:gd name="T2" fmla="*/ 677 w 678"/>
                <a:gd name="T3" fmla="*/ 0 h 679"/>
                <a:gd name="T4" fmla="*/ 678 w 678"/>
                <a:gd name="T5" fmla="*/ 0 h 679"/>
              </a:gdLst>
              <a:ahLst/>
              <a:cxnLst>
                <a:cxn ang="0">
                  <a:pos x="T0" y="T1"/>
                </a:cxn>
                <a:cxn ang="0">
                  <a:pos x="T2" y="T3"/>
                </a:cxn>
                <a:cxn ang="0">
                  <a:pos x="T4" y="T5"/>
                </a:cxn>
              </a:cxnLst>
              <a:rect l="0" t="0" r="r" b="b"/>
              <a:pathLst>
                <a:path w="678" h="679">
                  <a:moveTo>
                    <a:pt x="0" y="679"/>
                  </a:moveTo>
                  <a:lnTo>
                    <a:pt x="677" y="0"/>
                  </a:lnTo>
                  <a:lnTo>
                    <a:pt x="6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2" name="Freeform 30"/>
            <p:cNvSpPr>
              <a:spLocks/>
            </p:cNvSpPr>
            <p:nvPr/>
          </p:nvSpPr>
          <p:spPr bwMode="auto">
            <a:xfrm>
              <a:off x="1408" y="2350"/>
              <a:ext cx="96" cy="96"/>
            </a:xfrm>
            <a:custGeom>
              <a:avLst/>
              <a:gdLst>
                <a:gd name="T0" fmla="*/ 0 w 768"/>
                <a:gd name="T1" fmla="*/ 768 h 768"/>
                <a:gd name="T2" fmla="*/ 767 w 768"/>
                <a:gd name="T3" fmla="*/ 0 h 768"/>
                <a:gd name="T4" fmla="*/ 768 w 768"/>
                <a:gd name="T5" fmla="*/ 0 h 768"/>
              </a:gdLst>
              <a:ahLst/>
              <a:cxnLst>
                <a:cxn ang="0">
                  <a:pos x="T0" y="T1"/>
                </a:cxn>
                <a:cxn ang="0">
                  <a:pos x="T2" y="T3"/>
                </a:cxn>
                <a:cxn ang="0">
                  <a:pos x="T4" y="T5"/>
                </a:cxn>
              </a:cxnLst>
              <a:rect l="0" t="0" r="r" b="b"/>
              <a:pathLst>
                <a:path w="768" h="768">
                  <a:moveTo>
                    <a:pt x="0" y="768"/>
                  </a:moveTo>
                  <a:lnTo>
                    <a:pt x="767" y="0"/>
                  </a:lnTo>
                  <a:lnTo>
                    <a:pt x="7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3" name="Freeform 31"/>
            <p:cNvSpPr>
              <a:spLocks/>
            </p:cNvSpPr>
            <p:nvPr/>
          </p:nvSpPr>
          <p:spPr bwMode="auto">
            <a:xfrm>
              <a:off x="1397" y="2362"/>
              <a:ext cx="107" cy="106"/>
            </a:xfrm>
            <a:custGeom>
              <a:avLst/>
              <a:gdLst>
                <a:gd name="T0" fmla="*/ 0 w 849"/>
                <a:gd name="T1" fmla="*/ 850 h 850"/>
                <a:gd name="T2" fmla="*/ 848 w 849"/>
                <a:gd name="T3" fmla="*/ 0 h 850"/>
                <a:gd name="T4" fmla="*/ 849 w 849"/>
                <a:gd name="T5" fmla="*/ 0 h 850"/>
              </a:gdLst>
              <a:ahLst/>
              <a:cxnLst>
                <a:cxn ang="0">
                  <a:pos x="T0" y="T1"/>
                </a:cxn>
                <a:cxn ang="0">
                  <a:pos x="T2" y="T3"/>
                </a:cxn>
                <a:cxn ang="0">
                  <a:pos x="T4" y="T5"/>
                </a:cxn>
              </a:cxnLst>
              <a:rect l="0" t="0" r="r" b="b"/>
              <a:pathLst>
                <a:path w="849" h="850">
                  <a:moveTo>
                    <a:pt x="0" y="850"/>
                  </a:moveTo>
                  <a:lnTo>
                    <a:pt x="848" y="0"/>
                  </a:lnTo>
                  <a:lnTo>
                    <a:pt x="8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4" name="Freeform 32"/>
            <p:cNvSpPr>
              <a:spLocks/>
            </p:cNvSpPr>
            <p:nvPr/>
          </p:nvSpPr>
          <p:spPr bwMode="auto">
            <a:xfrm>
              <a:off x="1398" y="2369"/>
              <a:ext cx="110" cy="110"/>
            </a:xfrm>
            <a:custGeom>
              <a:avLst/>
              <a:gdLst>
                <a:gd name="T0" fmla="*/ 0 w 882"/>
                <a:gd name="T1" fmla="*/ 884 h 884"/>
                <a:gd name="T2" fmla="*/ 881 w 882"/>
                <a:gd name="T3" fmla="*/ 0 h 884"/>
                <a:gd name="T4" fmla="*/ 882 w 882"/>
                <a:gd name="T5" fmla="*/ 0 h 884"/>
              </a:gdLst>
              <a:ahLst/>
              <a:cxnLst>
                <a:cxn ang="0">
                  <a:pos x="T0" y="T1"/>
                </a:cxn>
                <a:cxn ang="0">
                  <a:pos x="T2" y="T3"/>
                </a:cxn>
                <a:cxn ang="0">
                  <a:pos x="T4" y="T5"/>
                </a:cxn>
              </a:cxnLst>
              <a:rect l="0" t="0" r="r" b="b"/>
              <a:pathLst>
                <a:path w="882" h="884">
                  <a:moveTo>
                    <a:pt x="0" y="884"/>
                  </a:moveTo>
                  <a:lnTo>
                    <a:pt x="881" y="0"/>
                  </a:lnTo>
                  <a:lnTo>
                    <a:pt x="8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5" name="Freeform 33"/>
            <p:cNvSpPr>
              <a:spLocks/>
            </p:cNvSpPr>
            <p:nvPr/>
          </p:nvSpPr>
          <p:spPr bwMode="auto">
            <a:xfrm>
              <a:off x="1400" y="2369"/>
              <a:ext cx="119" cy="119"/>
            </a:xfrm>
            <a:custGeom>
              <a:avLst/>
              <a:gdLst>
                <a:gd name="T0" fmla="*/ 0 w 954"/>
                <a:gd name="T1" fmla="*/ 953 h 953"/>
                <a:gd name="T2" fmla="*/ 953 w 954"/>
                <a:gd name="T3" fmla="*/ 0 h 953"/>
                <a:gd name="T4" fmla="*/ 954 w 954"/>
                <a:gd name="T5" fmla="*/ 0 h 953"/>
              </a:gdLst>
              <a:ahLst/>
              <a:cxnLst>
                <a:cxn ang="0">
                  <a:pos x="T0" y="T1"/>
                </a:cxn>
                <a:cxn ang="0">
                  <a:pos x="T2" y="T3"/>
                </a:cxn>
                <a:cxn ang="0">
                  <a:pos x="T4" y="T5"/>
                </a:cxn>
              </a:cxnLst>
              <a:rect l="0" t="0" r="r" b="b"/>
              <a:pathLst>
                <a:path w="954" h="953">
                  <a:moveTo>
                    <a:pt x="0" y="953"/>
                  </a:moveTo>
                  <a:lnTo>
                    <a:pt x="953" y="0"/>
                  </a:lnTo>
                  <a:lnTo>
                    <a:pt x="9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6" name="Freeform 34"/>
            <p:cNvSpPr>
              <a:spLocks/>
            </p:cNvSpPr>
            <p:nvPr/>
          </p:nvSpPr>
          <p:spPr bwMode="auto">
            <a:xfrm>
              <a:off x="1404" y="2369"/>
              <a:ext cx="127" cy="127"/>
            </a:xfrm>
            <a:custGeom>
              <a:avLst/>
              <a:gdLst>
                <a:gd name="T0" fmla="*/ 0 w 1015"/>
                <a:gd name="T1" fmla="*/ 1017 h 1017"/>
                <a:gd name="T2" fmla="*/ 1014 w 1015"/>
                <a:gd name="T3" fmla="*/ 0 h 1017"/>
                <a:gd name="T4" fmla="*/ 1015 w 1015"/>
                <a:gd name="T5" fmla="*/ 0 h 1017"/>
              </a:gdLst>
              <a:ahLst/>
              <a:cxnLst>
                <a:cxn ang="0">
                  <a:pos x="T0" y="T1"/>
                </a:cxn>
                <a:cxn ang="0">
                  <a:pos x="T2" y="T3"/>
                </a:cxn>
                <a:cxn ang="0">
                  <a:pos x="T4" y="T5"/>
                </a:cxn>
              </a:cxnLst>
              <a:rect l="0" t="0" r="r" b="b"/>
              <a:pathLst>
                <a:path w="1015" h="1017">
                  <a:moveTo>
                    <a:pt x="0" y="1017"/>
                  </a:moveTo>
                  <a:lnTo>
                    <a:pt x="1014" y="0"/>
                  </a:lnTo>
                  <a:lnTo>
                    <a:pt x="1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7" name="Freeform 35"/>
            <p:cNvSpPr>
              <a:spLocks/>
            </p:cNvSpPr>
            <p:nvPr/>
          </p:nvSpPr>
          <p:spPr bwMode="auto">
            <a:xfrm>
              <a:off x="1408" y="2369"/>
              <a:ext cx="134" cy="134"/>
            </a:xfrm>
            <a:custGeom>
              <a:avLst/>
              <a:gdLst>
                <a:gd name="T0" fmla="*/ 0 w 1076"/>
                <a:gd name="T1" fmla="*/ 1076 h 1076"/>
                <a:gd name="T2" fmla="*/ 1075 w 1076"/>
                <a:gd name="T3" fmla="*/ 0 h 1076"/>
                <a:gd name="T4" fmla="*/ 1076 w 1076"/>
                <a:gd name="T5" fmla="*/ 0 h 1076"/>
              </a:gdLst>
              <a:ahLst/>
              <a:cxnLst>
                <a:cxn ang="0">
                  <a:pos x="T0" y="T1"/>
                </a:cxn>
                <a:cxn ang="0">
                  <a:pos x="T2" y="T3"/>
                </a:cxn>
                <a:cxn ang="0">
                  <a:pos x="T4" y="T5"/>
                </a:cxn>
              </a:cxnLst>
              <a:rect l="0" t="0" r="r" b="b"/>
              <a:pathLst>
                <a:path w="1076" h="1076">
                  <a:moveTo>
                    <a:pt x="0" y="1076"/>
                  </a:moveTo>
                  <a:lnTo>
                    <a:pt x="1075" y="0"/>
                  </a:lnTo>
                  <a:lnTo>
                    <a:pt x="10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8" name="Freeform 36"/>
            <p:cNvSpPr>
              <a:spLocks/>
            </p:cNvSpPr>
            <p:nvPr/>
          </p:nvSpPr>
          <p:spPr bwMode="auto">
            <a:xfrm>
              <a:off x="1412" y="2369"/>
              <a:ext cx="141" cy="141"/>
            </a:xfrm>
            <a:custGeom>
              <a:avLst/>
              <a:gdLst>
                <a:gd name="T0" fmla="*/ 0 w 1134"/>
                <a:gd name="T1" fmla="*/ 1135 h 1135"/>
                <a:gd name="T2" fmla="*/ 1133 w 1134"/>
                <a:gd name="T3" fmla="*/ 0 h 1135"/>
                <a:gd name="T4" fmla="*/ 1134 w 1134"/>
                <a:gd name="T5" fmla="*/ 0 h 1135"/>
              </a:gdLst>
              <a:ahLst/>
              <a:cxnLst>
                <a:cxn ang="0">
                  <a:pos x="T0" y="T1"/>
                </a:cxn>
                <a:cxn ang="0">
                  <a:pos x="T2" y="T3"/>
                </a:cxn>
                <a:cxn ang="0">
                  <a:pos x="T4" y="T5"/>
                </a:cxn>
              </a:cxnLst>
              <a:rect l="0" t="0" r="r" b="b"/>
              <a:pathLst>
                <a:path w="1134" h="1135">
                  <a:moveTo>
                    <a:pt x="0" y="1135"/>
                  </a:moveTo>
                  <a:lnTo>
                    <a:pt x="1133" y="0"/>
                  </a:lnTo>
                  <a:lnTo>
                    <a:pt x="11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9" name="Freeform 37"/>
            <p:cNvSpPr>
              <a:spLocks/>
            </p:cNvSpPr>
            <p:nvPr/>
          </p:nvSpPr>
          <p:spPr bwMode="auto">
            <a:xfrm>
              <a:off x="1416" y="2369"/>
              <a:ext cx="149" cy="149"/>
            </a:xfrm>
            <a:custGeom>
              <a:avLst/>
              <a:gdLst>
                <a:gd name="T0" fmla="*/ 0 w 1194"/>
                <a:gd name="T1" fmla="*/ 1195 h 1195"/>
                <a:gd name="T2" fmla="*/ 1193 w 1194"/>
                <a:gd name="T3" fmla="*/ 0 h 1195"/>
                <a:gd name="T4" fmla="*/ 1194 w 1194"/>
                <a:gd name="T5" fmla="*/ 0 h 1195"/>
              </a:gdLst>
              <a:ahLst/>
              <a:cxnLst>
                <a:cxn ang="0">
                  <a:pos x="T0" y="T1"/>
                </a:cxn>
                <a:cxn ang="0">
                  <a:pos x="T2" y="T3"/>
                </a:cxn>
                <a:cxn ang="0">
                  <a:pos x="T4" y="T5"/>
                </a:cxn>
              </a:cxnLst>
              <a:rect l="0" t="0" r="r" b="b"/>
              <a:pathLst>
                <a:path w="1194" h="1195">
                  <a:moveTo>
                    <a:pt x="0" y="1195"/>
                  </a:moveTo>
                  <a:lnTo>
                    <a:pt x="1193" y="0"/>
                  </a:lnTo>
                  <a:lnTo>
                    <a:pt x="1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0" name="Freeform 38"/>
            <p:cNvSpPr>
              <a:spLocks/>
            </p:cNvSpPr>
            <p:nvPr/>
          </p:nvSpPr>
          <p:spPr bwMode="auto">
            <a:xfrm>
              <a:off x="1419" y="2369"/>
              <a:ext cx="157" cy="157"/>
            </a:xfrm>
            <a:custGeom>
              <a:avLst/>
              <a:gdLst>
                <a:gd name="T0" fmla="*/ 0 w 1258"/>
                <a:gd name="T1" fmla="*/ 1259 h 1259"/>
                <a:gd name="T2" fmla="*/ 1257 w 1258"/>
                <a:gd name="T3" fmla="*/ 0 h 1259"/>
                <a:gd name="T4" fmla="*/ 1258 w 1258"/>
                <a:gd name="T5" fmla="*/ 0 h 1259"/>
              </a:gdLst>
              <a:ahLst/>
              <a:cxnLst>
                <a:cxn ang="0">
                  <a:pos x="T0" y="T1"/>
                </a:cxn>
                <a:cxn ang="0">
                  <a:pos x="T2" y="T3"/>
                </a:cxn>
                <a:cxn ang="0">
                  <a:pos x="T4" y="T5"/>
                </a:cxn>
              </a:cxnLst>
              <a:rect l="0" t="0" r="r" b="b"/>
              <a:pathLst>
                <a:path w="1258" h="1259">
                  <a:moveTo>
                    <a:pt x="0" y="1259"/>
                  </a:moveTo>
                  <a:lnTo>
                    <a:pt x="1257" y="0"/>
                  </a:lnTo>
                  <a:lnTo>
                    <a:pt x="12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1" name="Freeform 39"/>
            <p:cNvSpPr>
              <a:spLocks/>
            </p:cNvSpPr>
            <p:nvPr/>
          </p:nvSpPr>
          <p:spPr bwMode="auto">
            <a:xfrm>
              <a:off x="1421" y="2369"/>
              <a:ext cx="167" cy="166"/>
            </a:xfrm>
            <a:custGeom>
              <a:avLst/>
              <a:gdLst>
                <a:gd name="T0" fmla="*/ 0 w 1330"/>
                <a:gd name="T1" fmla="*/ 1331 h 1331"/>
                <a:gd name="T2" fmla="*/ 1329 w 1330"/>
                <a:gd name="T3" fmla="*/ 0 h 1331"/>
                <a:gd name="T4" fmla="*/ 1330 w 1330"/>
                <a:gd name="T5" fmla="*/ 0 h 1331"/>
              </a:gdLst>
              <a:ahLst/>
              <a:cxnLst>
                <a:cxn ang="0">
                  <a:pos x="T0" y="T1"/>
                </a:cxn>
                <a:cxn ang="0">
                  <a:pos x="T2" y="T3"/>
                </a:cxn>
                <a:cxn ang="0">
                  <a:pos x="T4" y="T5"/>
                </a:cxn>
              </a:cxnLst>
              <a:rect l="0" t="0" r="r" b="b"/>
              <a:pathLst>
                <a:path w="1330" h="1331">
                  <a:moveTo>
                    <a:pt x="0" y="1331"/>
                  </a:moveTo>
                  <a:lnTo>
                    <a:pt x="1329" y="0"/>
                  </a:lnTo>
                  <a:lnTo>
                    <a:pt x="13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2" name="Freeform 40"/>
            <p:cNvSpPr>
              <a:spLocks/>
            </p:cNvSpPr>
            <p:nvPr/>
          </p:nvSpPr>
          <p:spPr bwMode="auto">
            <a:xfrm>
              <a:off x="1421" y="2374"/>
              <a:ext cx="173" cy="173"/>
            </a:xfrm>
            <a:custGeom>
              <a:avLst/>
              <a:gdLst>
                <a:gd name="T0" fmla="*/ 0 w 1388"/>
                <a:gd name="T1" fmla="*/ 1388 h 1388"/>
                <a:gd name="T2" fmla="*/ 1387 w 1388"/>
                <a:gd name="T3" fmla="*/ 0 h 1388"/>
                <a:gd name="T4" fmla="*/ 1388 w 1388"/>
                <a:gd name="T5" fmla="*/ 0 h 1388"/>
              </a:gdLst>
              <a:ahLst/>
              <a:cxnLst>
                <a:cxn ang="0">
                  <a:pos x="T0" y="T1"/>
                </a:cxn>
                <a:cxn ang="0">
                  <a:pos x="T2" y="T3"/>
                </a:cxn>
                <a:cxn ang="0">
                  <a:pos x="T4" y="T5"/>
                </a:cxn>
              </a:cxnLst>
              <a:rect l="0" t="0" r="r" b="b"/>
              <a:pathLst>
                <a:path w="1388" h="1388">
                  <a:moveTo>
                    <a:pt x="0" y="1388"/>
                  </a:moveTo>
                  <a:lnTo>
                    <a:pt x="1387" y="0"/>
                  </a:lnTo>
                  <a:lnTo>
                    <a:pt x="13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3" name="Freeform 41"/>
            <p:cNvSpPr>
              <a:spLocks/>
            </p:cNvSpPr>
            <p:nvPr/>
          </p:nvSpPr>
          <p:spPr bwMode="auto">
            <a:xfrm>
              <a:off x="1404" y="2383"/>
              <a:ext cx="192" cy="192"/>
            </a:xfrm>
            <a:custGeom>
              <a:avLst/>
              <a:gdLst>
                <a:gd name="T0" fmla="*/ 0 w 1535"/>
                <a:gd name="T1" fmla="*/ 1536 h 1536"/>
                <a:gd name="T2" fmla="*/ 1534 w 1535"/>
                <a:gd name="T3" fmla="*/ 0 h 1536"/>
                <a:gd name="T4" fmla="*/ 1535 w 1535"/>
                <a:gd name="T5" fmla="*/ 0 h 1536"/>
              </a:gdLst>
              <a:ahLst/>
              <a:cxnLst>
                <a:cxn ang="0">
                  <a:pos x="T0" y="T1"/>
                </a:cxn>
                <a:cxn ang="0">
                  <a:pos x="T2" y="T3"/>
                </a:cxn>
                <a:cxn ang="0">
                  <a:pos x="T4" y="T5"/>
                </a:cxn>
              </a:cxnLst>
              <a:rect l="0" t="0" r="r" b="b"/>
              <a:pathLst>
                <a:path w="1535" h="1536">
                  <a:moveTo>
                    <a:pt x="0" y="1536"/>
                  </a:moveTo>
                  <a:lnTo>
                    <a:pt x="1534" y="0"/>
                  </a:lnTo>
                  <a:lnTo>
                    <a:pt x="15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4" name="Freeform 42"/>
            <p:cNvSpPr>
              <a:spLocks/>
            </p:cNvSpPr>
            <p:nvPr/>
          </p:nvSpPr>
          <p:spPr bwMode="auto">
            <a:xfrm>
              <a:off x="1388" y="2392"/>
              <a:ext cx="210" cy="211"/>
            </a:xfrm>
            <a:custGeom>
              <a:avLst/>
              <a:gdLst>
                <a:gd name="T0" fmla="*/ 0 w 1682"/>
                <a:gd name="T1" fmla="*/ 1682 h 1682"/>
                <a:gd name="T2" fmla="*/ 1681 w 1682"/>
                <a:gd name="T3" fmla="*/ 0 h 1682"/>
                <a:gd name="T4" fmla="*/ 1682 w 1682"/>
                <a:gd name="T5" fmla="*/ 0 h 1682"/>
              </a:gdLst>
              <a:ahLst/>
              <a:cxnLst>
                <a:cxn ang="0">
                  <a:pos x="T0" y="T1"/>
                </a:cxn>
                <a:cxn ang="0">
                  <a:pos x="T2" y="T3"/>
                </a:cxn>
                <a:cxn ang="0">
                  <a:pos x="T4" y="T5"/>
                </a:cxn>
              </a:cxnLst>
              <a:rect l="0" t="0" r="r" b="b"/>
              <a:pathLst>
                <a:path w="1682" h="1682">
                  <a:moveTo>
                    <a:pt x="0" y="1682"/>
                  </a:moveTo>
                  <a:lnTo>
                    <a:pt x="1681" y="0"/>
                  </a:lnTo>
                  <a:lnTo>
                    <a:pt x="16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5" name="Freeform 43"/>
            <p:cNvSpPr>
              <a:spLocks/>
            </p:cNvSpPr>
            <p:nvPr/>
          </p:nvSpPr>
          <p:spPr bwMode="auto">
            <a:xfrm>
              <a:off x="1388" y="2401"/>
              <a:ext cx="213" cy="212"/>
            </a:xfrm>
            <a:custGeom>
              <a:avLst/>
              <a:gdLst>
                <a:gd name="T0" fmla="*/ 0 w 1698"/>
                <a:gd name="T1" fmla="*/ 1699 h 1699"/>
                <a:gd name="T2" fmla="*/ 1697 w 1698"/>
                <a:gd name="T3" fmla="*/ 0 h 1699"/>
                <a:gd name="T4" fmla="*/ 1698 w 1698"/>
                <a:gd name="T5" fmla="*/ 0 h 1699"/>
              </a:gdLst>
              <a:ahLst/>
              <a:cxnLst>
                <a:cxn ang="0">
                  <a:pos x="T0" y="T1"/>
                </a:cxn>
                <a:cxn ang="0">
                  <a:pos x="T2" y="T3"/>
                </a:cxn>
                <a:cxn ang="0">
                  <a:pos x="T4" y="T5"/>
                </a:cxn>
              </a:cxnLst>
              <a:rect l="0" t="0" r="r" b="b"/>
              <a:pathLst>
                <a:path w="1698" h="1699">
                  <a:moveTo>
                    <a:pt x="0" y="1699"/>
                  </a:moveTo>
                  <a:lnTo>
                    <a:pt x="1697" y="0"/>
                  </a:lnTo>
                  <a:lnTo>
                    <a:pt x="16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6" name="Freeform 44"/>
            <p:cNvSpPr>
              <a:spLocks/>
            </p:cNvSpPr>
            <p:nvPr/>
          </p:nvSpPr>
          <p:spPr bwMode="auto">
            <a:xfrm>
              <a:off x="1392" y="2409"/>
              <a:ext cx="212" cy="212"/>
            </a:xfrm>
            <a:custGeom>
              <a:avLst/>
              <a:gdLst>
                <a:gd name="T0" fmla="*/ 0 w 1691"/>
                <a:gd name="T1" fmla="*/ 1692 h 1692"/>
                <a:gd name="T2" fmla="*/ 1690 w 1691"/>
                <a:gd name="T3" fmla="*/ 0 h 1692"/>
                <a:gd name="T4" fmla="*/ 1691 w 1691"/>
                <a:gd name="T5" fmla="*/ 0 h 1692"/>
              </a:gdLst>
              <a:ahLst/>
              <a:cxnLst>
                <a:cxn ang="0">
                  <a:pos x="T0" y="T1"/>
                </a:cxn>
                <a:cxn ang="0">
                  <a:pos x="T2" y="T3"/>
                </a:cxn>
                <a:cxn ang="0">
                  <a:pos x="T4" y="T5"/>
                </a:cxn>
              </a:cxnLst>
              <a:rect l="0" t="0" r="r" b="b"/>
              <a:pathLst>
                <a:path w="1691" h="1692">
                  <a:moveTo>
                    <a:pt x="0" y="1692"/>
                  </a:moveTo>
                  <a:lnTo>
                    <a:pt x="1690" y="0"/>
                  </a:lnTo>
                  <a:lnTo>
                    <a:pt x="16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7" name="Freeform 45"/>
            <p:cNvSpPr>
              <a:spLocks/>
            </p:cNvSpPr>
            <p:nvPr/>
          </p:nvSpPr>
          <p:spPr bwMode="auto">
            <a:xfrm>
              <a:off x="1397" y="2418"/>
              <a:ext cx="210" cy="209"/>
            </a:xfrm>
            <a:custGeom>
              <a:avLst/>
              <a:gdLst>
                <a:gd name="T0" fmla="*/ 0 w 1675"/>
                <a:gd name="T1" fmla="*/ 1676 h 1676"/>
                <a:gd name="T2" fmla="*/ 1674 w 1675"/>
                <a:gd name="T3" fmla="*/ 0 h 1676"/>
                <a:gd name="T4" fmla="*/ 1675 w 1675"/>
                <a:gd name="T5" fmla="*/ 0 h 1676"/>
              </a:gdLst>
              <a:ahLst/>
              <a:cxnLst>
                <a:cxn ang="0">
                  <a:pos x="T0" y="T1"/>
                </a:cxn>
                <a:cxn ang="0">
                  <a:pos x="T2" y="T3"/>
                </a:cxn>
                <a:cxn ang="0">
                  <a:pos x="T4" y="T5"/>
                </a:cxn>
              </a:cxnLst>
              <a:rect l="0" t="0" r="r" b="b"/>
              <a:pathLst>
                <a:path w="1675" h="1676">
                  <a:moveTo>
                    <a:pt x="0" y="1676"/>
                  </a:moveTo>
                  <a:lnTo>
                    <a:pt x="1674" y="0"/>
                  </a:lnTo>
                  <a:lnTo>
                    <a:pt x="16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8" name="Freeform 46"/>
            <p:cNvSpPr>
              <a:spLocks/>
            </p:cNvSpPr>
            <p:nvPr/>
          </p:nvSpPr>
          <p:spPr bwMode="auto">
            <a:xfrm>
              <a:off x="1403" y="2426"/>
              <a:ext cx="207" cy="207"/>
            </a:xfrm>
            <a:custGeom>
              <a:avLst/>
              <a:gdLst>
                <a:gd name="T0" fmla="*/ 0 w 1661"/>
                <a:gd name="T1" fmla="*/ 1660 h 1660"/>
                <a:gd name="T2" fmla="*/ 1660 w 1661"/>
                <a:gd name="T3" fmla="*/ 0 h 1660"/>
                <a:gd name="T4" fmla="*/ 1661 w 1661"/>
                <a:gd name="T5" fmla="*/ 0 h 1660"/>
              </a:gdLst>
              <a:ahLst/>
              <a:cxnLst>
                <a:cxn ang="0">
                  <a:pos x="T0" y="T1"/>
                </a:cxn>
                <a:cxn ang="0">
                  <a:pos x="T2" y="T3"/>
                </a:cxn>
                <a:cxn ang="0">
                  <a:pos x="T4" y="T5"/>
                </a:cxn>
              </a:cxnLst>
              <a:rect l="0" t="0" r="r" b="b"/>
              <a:pathLst>
                <a:path w="1661" h="1660">
                  <a:moveTo>
                    <a:pt x="0" y="1660"/>
                  </a:moveTo>
                  <a:lnTo>
                    <a:pt x="1660" y="0"/>
                  </a:lnTo>
                  <a:lnTo>
                    <a:pt x="16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9" name="Freeform 47"/>
            <p:cNvSpPr>
              <a:spLocks/>
            </p:cNvSpPr>
            <p:nvPr/>
          </p:nvSpPr>
          <p:spPr bwMode="auto">
            <a:xfrm>
              <a:off x="1409" y="2433"/>
              <a:ext cx="205" cy="206"/>
            </a:xfrm>
            <a:custGeom>
              <a:avLst/>
              <a:gdLst>
                <a:gd name="T0" fmla="*/ 0 w 1644"/>
                <a:gd name="T1" fmla="*/ 1645 h 1645"/>
                <a:gd name="T2" fmla="*/ 1643 w 1644"/>
                <a:gd name="T3" fmla="*/ 0 h 1645"/>
                <a:gd name="T4" fmla="*/ 1644 w 1644"/>
                <a:gd name="T5" fmla="*/ 0 h 1645"/>
              </a:gdLst>
              <a:ahLst/>
              <a:cxnLst>
                <a:cxn ang="0">
                  <a:pos x="T0" y="T1"/>
                </a:cxn>
                <a:cxn ang="0">
                  <a:pos x="T2" y="T3"/>
                </a:cxn>
                <a:cxn ang="0">
                  <a:pos x="T4" y="T5"/>
                </a:cxn>
              </a:cxnLst>
              <a:rect l="0" t="0" r="r" b="b"/>
              <a:pathLst>
                <a:path w="1644" h="1645">
                  <a:moveTo>
                    <a:pt x="0" y="1645"/>
                  </a:moveTo>
                  <a:lnTo>
                    <a:pt x="1643" y="0"/>
                  </a:lnTo>
                  <a:lnTo>
                    <a:pt x="16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0" name="Freeform 48"/>
            <p:cNvSpPr>
              <a:spLocks/>
            </p:cNvSpPr>
            <p:nvPr/>
          </p:nvSpPr>
          <p:spPr bwMode="auto">
            <a:xfrm>
              <a:off x="1414" y="2441"/>
              <a:ext cx="204" cy="204"/>
            </a:xfrm>
            <a:custGeom>
              <a:avLst/>
              <a:gdLst>
                <a:gd name="T0" fmla="*/ 0 w 1632"/>
                <a:gd name="T1" fmla="*/ 1633 h 1633"/>
                <a:gd name="T2" fmla="*/ 1631 w 1632"/>
                <a:gd name="T3" fmla="*/ 0 h 1633"/>
                <a:gd name="T4" fmla="*/ 1632 w 1632"/>
                <a:gd name="T5" fmla="*/ 0 h 1633"/>
              </a:gdLst>
              <a:ahLst/>
              <a:cxnLst>
                <a:cxn ang="0">
                  <a:pos x="T0" y="T1"/>
                </a:cxn>
                <a:cxn ang="0">
                  <a:pos x="T2" y="T3"/>
                </a:cxn>
                <a:cxn ang="0">
                  <a:pos x="T4" y="T5"/>
                </a:cxn>
              </a:cxnLst>
              <a:rect l="0" t="0" r="r" b="b"/>
              <a:pathLst>
                <a:path w="1632" h="1633">
                  <a:moveTo>
                    <a:pt x="0" y="1633"/>
                  </a:moveTo>
                  <a:lnTo>
                    <a:pt x="1631" y="0"/>
                  </a:lnTo>
                  <a:lnTo>
                    <a:pt x="16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1" name="Freeform 49"/>
            <p:cNvSpPr>
              <a:spLocks/>
            </p:cNvSpPr>
            <p:nvPr/>
          </p:nvSpPr>
          <p:spPr bwMode="auto">
            <a:xfrm>
              <a:off x="1420" y="2448"/>
              <a:ext cx="202" cy="203"/>
            </a:xfrm>
            <a:custGeom>
              <a:avLst/>
              <a:gdLst>
                <a:gd name="T0" fmla="*/ 0 w 1624"/>
                <a:gd name="T1" fmla="*/ 1623 h 1623"/>
                <a:gd name="T2" fmla="*/ 1623 w 1624"/>
                <a:gd name="T3" fmla="*/ 0 h 1623"/>
                <a:gd name="T4" fmla="*/ 1624 w 1624"/>
                <a:gd name="T5" fmla="*/ 0 h 1623"/>
              </a:gdLst>
              <a:ahLst/>
              <a:cxnLst>
                <a:cxn ang="0">
                  <a:pos x="T0" y="T1"/>
                </a:cxn>
                <a:cxn ang="0">
                  <a:pos x="T2" y="T3"/>
                </a:cxn>
                <a:cxn ang="0">
                  <a:pos x="T4" y="T5"/>
                </a:cxn>
              </a:cxnLst>
              <a:rect l="0" t="0" r="r" b="b"/>
              <a:pathLst>
                <a:path w="1624" h="1623">
                  <a:moveTo>
                    <a:pt x="0" y="1623"/>
                  </a:moveTo>
                  <a:lnTo>
                    <a:pt x="1623" y="0"/>
                  </a:lnTo>
                  <a:lnTo>
                    <a:pt x="16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2" name="Freeform 50"/>
            <p:cNvSpPr>
              <a:spLocks/>
            </p:cNvSpPr>
            <p:nvPr/>
          </p:nvSpPr>
          <p:spPr bwMode="auto">
            <a:xfrm>
              <a:off x="1424" y="2455"/>
              <a:ext cx="203" cy="202"/>
            </a:xfrm>
            <a:custGeom>
              <a:avLst/>
              <a:gdLst>
                <a:gd name="T0" fmla="*/ 0 w 1623"/>
                <a:gd name="T1" fmla="*/ 1623 h 1623"/>
                <a:gd name="T2" fmla="*/ 1621 w 1623"/>
                <a:gd name="T3" fmla="*/ 0 h 1623"/>
                <a:gd name="T4" fmla="*/ 1623 w 1623"/>
                <a:gd name="T5" fmla="*/ 0 h 1623"/>
              </a:gdLst>
              <a:ahLst/>
              <a:cxnLst>
                <a:cxn ang="0">
                  <a:pos x="T0" y="T1"/>
                </a:cxn>
                <a:cxn ang="0">
                  <a:pos x="T2" y="T3"/>
                </a:cxn>
                <a:cxn ang="0">
                  <a:pos x="T4" y="T5"/>
                </a:cxn>
              </a:cxnLst>
              <a:rect l="0" t="0" r="r" b="b"/>
              <a:pathLst>
                <a:path w="1623" h="1623">
                  <a:moveTo>
                    <a:pt x="0" y="1623"/>
                  </a:moveTo>
                  <a:lnTo>
                    <a:pt x="1621" y="0"/>
                  </a:lnTo>
                  <a:lnTo>
                    <a:pt x="16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3" name="Freeform 51"/>
            <p:cNvSpPr>
              <a:spLocks/>
            </p:cNvSpPr>
            <p:nvPr/>
          </p:nvSpPr>
          <p:spPr bwMode="auto">
            <a:xfrm>
              <a:off x="1427" y="2461"/>
              <a:ext cx="205" cy="205"/>
            </a:xfrm>
            <a:custGeom>
              <a:avLst/>
              <a:gdLst>
                <a:gd name="T0" fmla="*/ 0 w 1640"/>
                <a:gd name="T1" fmla="*/ 1640 h 1640"/>
                <a:gd name="T2" fmla="*/ 1639 w 1640"/>
                <a:gd name="T3" fmla="*/ 0 h 1640"/>
                <a:gd name="T4" fmla="*/ 1640 w 1640"/>
                <a:gd name="T5" fmla="*/ 0 h 1640"/>
              </a:gdLst>
              <a:ahLst/>
              <a:cxnLst>
                <a:cxn ang="0">
                  <a:pos x="T0" y="T1"/>
                </a:cxn>
                <a:cxn ang="0">
                  <a:pos x="T2" y="T3"/>
                </a:cxn>
                <a:cxn ang="0">
                  <a:pos x="T4" y="T5"/>
                </a:cxn>
              </a:cxnLst>
              <a:rect l="0" t="0" r="r" b="b"/>
              <a:pathLst>
                <a:path w="1640" h="1640">
                  <a:moveTo>
                    <a:pt x="0" y="1640"/>
                  </a:moveTo>
                  <a:lnTo>
                    <a:pt x="1639" y="0"/>
                  </a:lnTo>
                  <a:lnTo>
                    <a:pt x="16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4" name="Freeform 52"/>
            <p:cNvSpPr>
              <a:spLocks/>
            </p:cNvSpPr>
            <p:nvPr/>
          </p:nvSpPr>
          <p:spPr bwMode="auto">
            <a:xfrm>
              <a:off x="1423" y="2468"/>
              <a:ext cx="214" cy="213"/>
            </a:xfrm>
            <a:custGeom>
              <a:avLst/>
              <a:gdLst>
                <a:gd name="T0" fmla="*/ 0 w 1707"/>
                <a:gd name="T1" fmla="*/ 1709 h 1709"/>
                <a:gd name="T2" fmla="*/ 1706 w 1707"/>
                <a:gd name="T3" fmla="*/ 0 h 1709"/>
                <a:gd name="T4" fmla="*/ 1707 w 1707"/>
                <a:gd name="T5" fmla="*/ 0 h 1709"/>
              </a:gdLst>
              <a:ahLst/>
              <a:cxnLst>
                <a:cxn ang="0">
                  <a:pos x="T0" y="T1"/>
                </a:cxn>
                <a:cxn ang="0">
                  <a:pos x="T2" y="T3"/>
                </a:cxn>
                <a:cxn ang="0">
                  <a:pos x="T4" y="T5"/>
                </a:cxn>
              </a:cxnLst>
              <a:rect l="0" t="0" r="r" b="b"/>
              <a:pathLst>
                <a:path w="1707" h="1709">
                  <a:moveTo>
                    <a:pt x="0" y="1709"/>
                  </a:moveTo>
                  <a:lnTo>
                    <a:pt x="1706" y="0"/>
                  </a:lnTo>
                  <a:lnTo>
                    <a:pt x="17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5" name="Freeform 53"/>
            <p:cNvSpPr>
              <a:spLocks/>
            </p:cNvSpPr>
            <p:nvPr/>
          </p:nvSpPr>
          <p:spPr bwMode="auto">
            <a:xfrm>
              <a:off x="1409" y="2474"/>
              <a:ext cx="233" cy="233"/>
            </a:xfrm>
            <a:custGeom>
              <a:avLst/>
              <a:gdLst>
                <a:gd name="T0" fmla="*/ 0 w 1863"/>
                <a:gd name="T1" fmla="*/ 1866 h 1866"/>
                <a:gd name="T2" fmla="*/ 1862 w 1863"/>
                <a:gd name="T3" fmla="*/ 0 h 1866"/>
                <a:gd name="T4" fmla="*/ 1863 w 1863"/>
                <a:gd name="T5" fmla="*/ 0 h 1866"/>
              </a:gdLst>
              <a:ahLst/>
              <a:cxnLst>
                <a:cxn ang="0">
                  <a:pos x="T0" y="T1"/>
                </a:cxn>
                <a:cxn ang="0">
                  <a:pos x="T2" y="T3"/>
                </a:cxn>
                <a:cxn ang="0">
                  <a:pos x="T4" y="T5"/>
                </a:cxn>
              </a:cxnLst>
              <a:rect l="0" t="0" r="r" b="b"/>
              <a:pathLst>
                <a:path w="1863" h="1866">
                  <a:moveTo>
                    <a:pt x="0" y="1866"/>
                  </a:moveTo>
                  <a:lnTo>
                    <a:pt x="1862" y="0"/>
                  </a:lnTo>
                  <a:lnTo>
                    <a:pt x="18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6" name="Freeform 54"/>
            <p:cNvSpPr>
              <a:spLocks/>
            </p:cNvSpPr>
            <p:nvPr/>
          </p:nvSpPr>
          <p:spPr bwMode="auto">
            <a:xfrm>
              <a:off x="1402" y="2480"/>
              <a:ext cx="245" cy="246"/>
            </a:xfrm>
            <a:custGeom>
              <a:avLst/>
              <a:gdLst>
                <a:gd name="T0" fmla="*/ 0 w 1962"/>
                <a:gd name="T1" fmla="*/ 1963 h 1963"/>
                <a:gd name="T2" fmla="*/ 1961 w 1962"/>
                <a:gd name="T3" fmla="*/ 0 h 1963"/>
                <a:gd name="T4" fmla="*/ 1962 w 1962"/>
                <a:gd name="T5" fmla="*/ 0 h 1963"/>
              </a:gdLst>
              <a:ahLst/>
              <a:cxnLst>
                <a:cxn ang="0">
                  <a:pos x="T0" y="T1"/>
                </a:cxn>
                <a:cxn ang="0">
                  <a:pos x="T2" y="T3"/>
                </a:cxn>
                <a:cxn ang="0">
                  <a:pos x="T4" y="T5"/>
                </a:cxn>
              </a:cxnLst>
              <a:rect l="0" t="0" r="r" b="b"/>
              <a:pathLst>
                <a:path w="1962" h="1963">
                  <a:moveTo>
                    <a:pt x="0" y="1963"/>
                  </a:moveTo>
                  <a:lnTo>
                    <a:pt x="1961" y="0"/>
                  </a:lnTo>
                  <a:lnTo>
                    <a:pt x="19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7" name="Freeform 55"/>
            <p:cNvSpPr>
              <a:spLocks/>
            </p:cNvSpPr>
            <p:nvPr/>
          </p:nvSpPr>
          <p:spPr bwMode="auto">
            <a:xfrm>
              <a:off x="1400" y="2486"/>
              <a:ext cx="252" cy="253"/>
            </a:xfrm>
            <a:custGeom>
              <a:avLst/>
              <a:gdLst>
                <a:gd name="T0" fmla="*/ 0 w 2023"/>
                <a:gd name="T1" fmla="*/ 2024 h 2024"/>
                <a:gd name="T2" fmla="*/ 2022 w 2023"/>
                <a:gd name="T3" fmla="*/ 0 h 2024"/>
                <a:gd name="T4" fmla="*/ 2023 w 2023"/>
                <a:gd name="T5" fmla="*/ 0 h 2024"/>
              </a:gdLst>
              <a:ahLst/>
              <a:cxnLst>
                <a:cxn ang="0">
                  <a:pos x="T0" y="T1"/>
                </a:cxn>
                <a:cxn ang="0">
                  <a:pos x="T2" y="T3"/>
                </a:cxn>
                <a:cxn ang="0">
                  <a:pos x="T4" y="T5"/>
                </a:cxn>
              </a:cxnLst>
              <a:rect l="0" t="0" r="r" b="b"/>
              <a:pathLst>
                <a:path w="2023" h="2024">
                  <a:moveTo>
                    <a:pt x="0" y="2024"/>
                  </a:moveTo>
                  <a:lnTo>
                    <a:pt x="2022" y="0"/>
                  </a:lnTo>
                  <a:lnTo>
                    <a:pt x="20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8" name="Freeform 56"/>
            <p:cNvSpPr>
              <a:spLocks/>
            </p:cNvSpPr>
            <p:nvPr/>
          </p:nvSpPr>
          <p:spPr bwMode="auto">
            <a:xfrm>
              <a:off x="1400" y="2492"/>
              <a:ext cx="258" cy="258"/>
            </a:xfrm>
            <a:custGeom>
              <a:avLst/>
              <a:gdLst>
                <a:gd name="T0" fmla="*/ 0 w 2070"/>
                <a:gd name="T1" fmla="*/ 2071 h 2071"/>
                <a:gd name="T2" fmla="*/ 2068 w 2070"/>
                <a:gd name="T3" fmla="*/ 0 h 2071"/>
                <a:gd name="T4" fmla="*/ 2070 w 2070"/>
                <a:gd name="T5" fmla="*/ 0 h 2071"/>
              </a:gdLst>
              <a:ahLst/>
              <a:cxnLst>
                <a:cxn ang="0">
                  <a:pos x="T0" y="T1"/>
                </a:cxn>
                <a:cxn ang="0">
                  <a:pos x="T2" y="T3"/>
                </a:cxn>
                <a:cxn ang="0">
                  <a:pos x="T4" y="T5"/>
                </a:cxn>
              </a:cxnLst>
              <a:rect l="0" t="0" r="r" b="b"/>
              <a:pathLst>
                <a:path w="2070" h="2071">
                  <a:moveTo>
                    <a:pt x="0" y="2071"/>
                  </a:moveTo>
                  <a:lnTo>
                    <a:pt x="2068" y="0"/>
                  </a:lnTo>
                  <a:lnTo>
                    <a:pt x="20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9" name="Freeform 57"/>
            <p:cNvSpPr>
              <a:spLocks/>
            </p:cNvSpPr>
            <p:nvPr/>
          </p:nvSpPr>
          <p:spPr bwMode="auto">
            <a:xfrm>
              <a:off x="1401" y="2497"/>
              <a:ext cx="263" cy="263"/>
            </a:xfrm>
            <a:custGeom>
              <a:avLst/>
              <a:gdLst>
                <a:gd name="T0" fmla="*/ 0 w 2104"/>
                <a:gd name="T1" fmla="*/ 2106 h 2106"/>
                <a:gd name="T2" fmla="*/ 2103 w 2104"/>
                <a:gd name="T3" fmla="*/ 0 h 2106"/>
                <a:gd name="T4" fmla="*/ 2104 w 2104"/>
                <a:gd name="T5" fmla="*/ 0 h 2106"/>
              </a:gdLst>
              <a:ahLst/>
              <a:cxnLst>
                <a:cxn ang="0">
                  <a:pos x="T0" y="T1"/>
                </a:cxn>
                <a:cxn ang="0">
                  <a:pos x="T2" y="T3"/>
                </a:cxn>
                <a:cxn ang="0">
                  <a:pos x="T4" y="T5"/>
                </a:cxn>
              </a:cxnLst>
              <a:rect l="0" t="0" r="r" b="b"/>
              <a:pathLst>
                <a:path w="2104" h="2106">
                  <a:moveTo>
                    <a:pt x="0" y="2106"/>
                  </a:moveTo>
                  <a:lnTo>
                    <a:pt x="2103" y="0"/>
                  </a:lnTo>
                  <a:lnTo>
                    <a:pt x="21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0" name="Freeform 58"/>
            <p:cNvSpPr>
              <a:spLocks/>
            </p:cNvSpPr>
            <p:nvPr/>
          </p:nvSpPr>
          <p:spPr bwMode="auto">
            <a:xfrm>
              <a:off x="1404" y="2502"/>
              <a:ext cx="266" cy="267"/>
            </a:xfrm>
            <a:custGeom>
              <a:avLst/>
              <a:gdLst>
                <a:gd name="T0" fmla="*/ 0 w 2134"/>
                <a:gd name="T1" fmla="*/ 2135 h 2135"/>
                <a:gd name="T2" fmla="*/ 2133 w 2134"/>
                <a:gd name="T3" fmla="*/ 0 h 2135"/>
                <a:gd name="T4" fmla="*/ 2134 w 2134"/>
                <a:gd name="T5" fmla="*/ 0 h 2135"/>
              </a:gdLst>
              <a:ahLst/>
              <a:cxnLst>
                <a:cxn ang="0">
                  <a:pos x="T0" y="T1"/>
                </a:cxn>
                <a:cxn ang="0">
                  <a:pos x="T2" y="T3"/>
                </a:cxn>
                <a:cxn ang="0">
                  <a:pos x="T4" y="T5"/>
                </a:cxn>
              </a:cxnLst>
              <a:rect l="0" t="0" r="r" b="b"/>
              <a:pathLst>
                <a:path w="2134" h="2135">
                  <a:moveTo>
                    <a:pt x="0" y="2135"/>
                  </a:moveTo>
                  <a:lnTo>
                    <a:pt x="2133" y="0"/>
                  </a:lnTo>
                  <a:lnTo>
                    <a:pt x="21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1" name="Freeform 59"/>
            <p:cNvSpPr>
              <a:spLocks/>
            </p:cNvSpPr>
            <p:nvPr/>
          </p:nvSpPr>
          <p:spPr bwMode="auto">
            <a:xfrm>
              <a:off x="1408" y="2507"/>
              <a:ext cx="269" cy="270"/>
            </a:xfrm>
            <a:custGeom>
              <a:avLst/>
              <a:gdLst>
                <a:gd name="T0" fmla="*/ 0 w 2154"/>
                <a:gd name="T1" fmla="*/ 2155 h 2155"/>
                <a:gd name="T2" fmla="*/ 2153 w 2154"/>
                <a:gd name="T3" fmla="*/ 0 h 2155"/>
                <a:gd name="T4" fmla="*/ 2154 w 2154"/>
                <a:gd name="T5" fmla="*/ 0 h 2155"/>
              </a:gdLst>
              <a:ahLst/>
              <a:cxnLst>
                <a:cxn ang="0">
                  <a:pos x="T0" y="T1"/>
                </a:cxn>
                <a:cxn ang="0">
                  <a:pos x="T2" y="T3"/>
                </a:cxn>
                <a:cxn ang="0">
                  <a:pos x="T4" y="T5"/>
                </a:cxn>
              </a:cxnLst>
              <a:rect l="0" t="0" r="r" b="b"/>
              <a:pathLst>
                <a:path w="2154" h="2155">
                  <a:moveTo>
                    <a:pt x="0" y="2155"/>
                  </a:moveTo>
                  <a:lnTo>
                    <a:pt x="2153" y="0"/>
                  </a:lnTo>
                  <a:lnTo>
                    <a:pt x="21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2" name="Freeform 60"/>
            <p:cNvSpPr>
              <a:spLocks/>
            </p:cNvSpPr>
            <p:nvPr/>
          </p:nvSpPr>
          <p:spPr bwMode="auto">
            <a:xfrm>
              <a:off x="1413" y="2512"/>
              <a:ext cx="271" cy="271"/>
            </a:xfrm>
            <a:custGeom>
              <a:avLst/>
              <a:gdLst>
                <a:gd name="T0" fmla="*/ 0 w 2163"/>
                <a:gd name="T1" fmla="*/ 2165 h 2165"/>
                <a:gd name="T2" fmla="*/ 2162 w 2163"/>
                <a:gd name="T3" fmla="*/ 0 h 2165"/>
                <a:gd name="T4" fmla="*/ 2163 w 2163"/>
                <a:gd name="T5" fmla="*/ 0 h 2165"/>
              </a:gdLst>
              <a:ahLst/>
              <a:cxnLst>
                <a:cxn ang="0">
                  <a:pos x="T0" y="T1"/>
                </a:cxn>
                <a:cxn ang="0">
                  <a:pos x="T2" y="T3"/>
                </a:cxn>
                <a:cxn ang="0">
                  <a:pos x="T4" y="T5"/>
                </a:cxn>
              </a:cxnLst>
              <a:rect l="0" t="0" r="r" b="b"/>
              <a:pathLst>
                <a:path w="2163" h="2165">
                  <a:moveTo>
                    <a:pt x="0" y="2165"/>
                  </a:moveTo>
                  <a:lnTo>
                    <a:pt x="2162" y="0"/>
                  </a:lnTo>
                  <a:lnTo>
                    <a:pt x="21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3" name="Freeform 61"/>
            <p:cNvSpPr>
              <a:spLocks/>
            </p:cNvSpPr>
            <p:nvPr/>
          </p:nvSpPr>
          <p:spPr bwMode="auto">
            <a:xfrm>
              <a:off x="1421" y="2516"/>
              <a:ext cx="269" cy="270"/>
            </a:xfrm>
            <a:custGeom>
              <a:avLst/>
              <a:gdLst>
                <a:gd name="T0" fmla="*/ 0 w 2158"/>
                <a:gd name="T1" fmla="*/ 2159 h 2159"/>
                <a:gd name="T2" fmla="*/ 2157 w 2158"/>
                <a:gd name="T3" fmla="*/ 0 h 2159"/>
                <a:gd name="T4" fmla="*/ 2158 w 2158"/>
                <a:gd name="T5" fmla="*/ 0 h 2159"/>
              </a:gdLst>
              <a:ahLst/>
              <a:cxnLst>
                <a:cxn ang="0">
                  <a:pos x="T0" y="T1"/>
                </a:cxn>
                <a:cxn ang="0">
                  <a:pos x="T2" y="T3"/>
                </a:cxn>
                <a:cxn ang="0">
                  <a:pos x="T4" y="T5"/>
                </a:cxn>
              </a:cxnLst>
              <a:rect l="0" t="0" r="r" b="b"/>
              <a:pathLst>
                <a:path w="2158" h="2159">
                  <a:moveTo>
                    <a:pt x="0" y="2159"/>
                  </a:moveTo>
                  <a:lnTo>
                    <a:pt x="2157" y="0"/>
                  </a:lnTo>
                  <a:lnTo>
                    <a:pt x="21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4" name="Freeform 62"/>
            <p:cNvSpPr>
              <a:spLocks/>
            </p:cNvSpPr>
            <p:nvPr/>
          </p:nvSpPr>
          <p:spPr bwMode="auto">
            <a:xfrm>
              <a:off x="1430" y="2521"/>
              <a:ext cx="267" cy="267"/>
            </a:xfrm>
            <a:custGeom>
              <a:avLst/>
              <a:gdLst>
                <a:gd name="T0" fmla="*/ 0 w 2136"/>
                <a:gd name="T1" fmla="*/ 2138 h 2138"/>
                <a:gd name="T2" fmla="*/ 2135 w 2136"/>
                <a:gd name="T3" fmla="*/ 0 h 2138"/>
                <a:gd name="T4" fmla="*/ 2136 w 2136"/>
                <a:gd name="T5" fmla="*/ 0 h 2138"/>
              </a:gdLst>
              <a:ahLst/>
              <a:cxnLst>
                <a:cxn ang="0">
                  <a:pos x="T0" y="T1"/>
                </a:cxn>
                <a:cxn ang="0">
                  <a:pos x="T2" y="T3"/>
                </a:cxn>
                <a:cxn ang="0">
                  <a:pos x="T4" y="T5"/>
                </a:cxn>
              </a:cxnLst>
              <a:rect l="0" t="0" r="r" b="b"/>
              <a:pathLst>
                <a:path w="2136" h="2138">
                  <a:moveTo>
                    <a:pt x="0" y="2138"/>
                  </a:moveTo>
                  <a:lnTo>
                    <a:pt x="2135" y="0"/>
                  </a:lnTo>
                  <a:lnTo>
                    <a:pt x="21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5" name="Freeform 63"/>
            <p:cNvSpPr>
              <a:spLocks/>
            </p:cNvSpPr>
            <p:nvPr/>
          </p:nvSpPr>
          <p:spPr bwMode="auto">
            <a:xfrm>
              <a:off x="1443" y="2525"/>
              <a:ext cx="262" cy="262"/>
            </a:xfrm>
            <a:custGeom>
              <a:avLst/>
              <a:gdLst>
                <a:gd name="T0" fmla="*/ 0 w 2096"/>
                <a:gd name="T1" fmla="*/ 2097 h 2097"/>
                <a:gd name="T2" fmla="*/ 2094 w 2096"/>
                <a:gd name="T3" fmla="*/ 0 h 2097"/>
                <a:gd name="T4" fmla="*/ 2096 w 2096"/>
                <a:gd name="T5" fmla="*/ 0 h 2097"/>
              </a:gdLst>
              <a:ahLst/>
              <a:cxnLst>
                <a:cxn ang="0">
                  <a:pos x="T0" y="T1"/>
                </a:cxn>
                <a:cxn ang="0">
                  <a:pos x="T2" y="T3"/>
                </a:cxn>
                <a:cxn ang="0">
                  <a:pos x="T4" y="T5"/>
                </a:cxn>
              </a:cxnLst>
              <a:rect l="0" t="0" r="r" b="b"/>
              <a:pathLst>
                <a:path w="2096" h="2097">
                  <a:moveTo>
                    <a:pt x="0" y="2097"/>
                  </a:moveTo>
                  <a:lnTo>
                    <a:pt x="2094" y="0"/>
                  </a:lnTo>
                  <a:lnTo>
                    <a:pt x="20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6" name="Freeform 64"/>
            <p:cNvSpPr>
              <a:spLocks/>
            </p:cNvSpPr>
            <p:nvPr/>
          </p:nvSpPr>
          <p:spPr bwMode="auto">
            <a:xfrm>
              <a:off x="1457" y="2529"/>
              <a:ext cx="255" cy="255"/>
            </a:xfrm>
            <a:custGeom>
              <a:avLst/>
              <a:gdLst>
                <a:gd name="T0" fmla="*/ 0 w 2040"/>
                <a:gd name="T1" fmla="*/ 2041 h 2041"/>
                <a:gd name="T2" fmla="*/ 2038 w 2040"/>
                <a:gd name="T3" fmla="*/ 0 h 2041"/>
                <a:gd name="T4" fmla="*/ 2040 w 2040"/>
                <a:gd name="T5" fmla="*/ 0 h 2041"/>
              </a:gdLst>
              <a:ahLst/>
              <a:cxnLst>
                <a:cxn ang="0">
                  <a:pos x="T0" y="T1"/>
                </a:cxn>
                <a:cxn ang="0">
                  <a:pos x="T2" y="T3"/>
                </a:cxn>
                <a:cxn ang="0">
                  <a:pos x="T4" y="T5"/>
                </a:cxn>
              </a:cxnLst>
              <a:rect l="0" t="0" r="r" b="b"/>
              <a:pathLst>
                <a:path w="2040" h="2041">
                  <a:moveTo>
                    <a:pt x="0" y="2041"/>
                  </a:moveTo>
                  <a:lnTo>
                    <a:pt x="2038" y="0"/>
                  </a:lnTo>
                  <a:lnTo>
                    <a:pt x="20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7" name="Freeform 65"/>
            <p:cNvSpPr>
              <a:spLocks/>
            </p:cNvSpPr>
            <p:nvPr/>
          </p:nvSpPr>
          <p:spPr bwMode="auto">
            <a:xfrm>
              <a:off x="1473" y="2532"/>
              <a:ext cx="247" cy="247"/>
            </a:xfrm>
            <a:custGeom>
              <a:avLst/>
              <a:gdLst>
                <a:gd name="T0" fmla="*/ 0 w 1976"/>
                <a:gd name="T1" fmla="*/ 1977 h 1977"/>
                <a:gd name="T2" fmla="*/ 1975 w 1976"/>
                <a:gd name="T3" fmla="*/ 0 h 1977"/>
                <a:gd name="T4" fmla="*/ 1976 w 1976"/>
                <a:gd name="T5" fmla="*/ 0 h 1977"/>
              </a:gdLst>
              <a:ahLst/>
              <a:cxnLst>
                <a:cxn ang="0">
                  <a:pos x="T0" y="T1"/>
                </a:cxn>
                <a:cxn ang="0">
                  <a:pos x="T2" y="T3"/>
                </a:cxn>
                <a:cxn ang="0">
                  <a:pos x="T4" y="T5"/>
                </a:cxn>
              </a:cxnLst>
              <a:rect l="0" t="0" r="r" b="b"/>
              <a:pathLst>
                <a:path w="1976" h="1977">
                  <a:moveTo>
                    <a:pt x="0" y="1977"/>
                  </a:moveTo>
                  <a:lnTo>
                    <a:pt x="1975" y="0"/>
                  </a:lnTo>
                  <a:lnTo>
                    <a:pt x="19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8" name="Freeform 66"/>
            <p:cNvSpPr>
              <a:spLocks/>
            </p:cNvSpPr>
            <p:nvPr/>
          </p:nvSpPr>
          <p:spPr bwMode="auto">
            <a:xfrm>
              <a:off x="1489" y="2535"/>
              <a:ext cx="239" cy="240"/>
            </a:xfrm>
            <a:custGeom>
              <a:avLst/>
              <a:gdLst>
                <a:gd name="T0" fmla="*/ 0 w 1912"/>
                <a:gd name="T1" fmla="*/ 1915 h 1915"/>
                <a:gd name="T2" fmla="*/ 1911 w 1912"/>
                <a:gd name="T3" fmla="*/ 0 h 1915"/>
                <a:gd name="T4" fmla="*/ 1912 w 1912"/>
                <a:gd name="T5" fmla="*/ 0 h 1915"/>
              </a:gdLst>
              <a:ahLst/>
              <a:cxnLst>
                <a:cxn ang="0">
                  <a:pos x="T0" y="T1"/>
                </a:cxn>
                <a:cxn ang="0">
                  <a:pos x="T2" y="T3"/>
                </a:cxn>
                <a:cxn ang="0">
                  <a:pos x="T4" y="T5"/>
                </a:cxn>
              </a:cxnLst>
              <a:rect l="0" t="0" r="r" b="b"/>
              <a:pathLst>
                <a:path w="1912" h="1915">
                  <a:moveTo>
                    <a:pt x="0" y="1915"/>
                  </a:moveTo>
                  <a:lnTo>
                    <a:pt x="1911" y="0"/>
                  </a:lnTo>
                  <a:lnTo>
                    <a:pt x="19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9" name="Freeform 67"/>
            <p:cNvSpPr>
              <a:spLocks/>
            </p:cNvSpPr>
            <p:nvPr/>
          </p:nvSpPr>
          <p:spPr bwMode="auto">
            <a:xfrm>
              <a:off x="1504" y="2538"/>
              <a:ext cx="233" cy="233"/>
            </a:xfrm>
            <a:custGeom>
              <a:avLst/>
              <a:gdLst>
                <a:gd name="T0" fmla="*/ 0 w 1860"/>
                <a:gd name="T1" fmla="*/ 1862 h 1862"/>
                <a:gd name="T2" fmla="*/ 1859 w 1860"/>
                <a:gd name="T3" fmla="*/ 0 h 1862"/>
                <a:gd name="T4" fmla="*/ 1860 w 1860"/>
                <a:gd name="T5" fmla="*/ 0 h 1862"/>
              </a:gdLst>
              <a:ahLst/>
              <a:cxnLst>
                <a:cxn ang="0">
                  <a:pos x="T0" y="T1"/>
                </a:cxn>
                <a:cxn ang="0">
                  <a:pos x="T2" y="T3"/>
                </a:cxn>
                <a:cxn ang="0">
                  <a:pos x="T4" y="T5"/>
                </a:cxn>
              </a:cxnLst>
              <a:rect l="0" t="0" r="r" b="b"/>
              <a:pathLst>
                <a:path w="1860" h="1862">
                  <a:moveTo>
                    <a:pt x="0" y="1862"/>
                  </a:moveTo>
                  <a:lnTo>
                    <a:pt x="1859" y="0"/>
                  </a:lnTo>
                  <a:lnTo>
                    <a:pt x="18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0" name="Freeform 68"/>
            <p:cNvSpPr>
              <a:spLocks/>
            </p:cNvSpPr>
            <p:nvPr/>
          </p:nvSpPr>
          <p:spPr bwMode="auto">
            <a:xfrm>
              <a:off x="1517" y="2541"/>
              <a:ext cx="228" cy="228"/>
            </a:xfrm>
            <a:custGeom>
              <a:avLst/>
              <a:gdLst>
                <a:gd name="T0" fmla="*/ 0 w 1824"/>
                <a:gd name="T1" fmla="*/ 1825 h 1825"/>
                <a:gd name="T2" fmla="*/ 1822 w 1824"/>
                <a:gd name="T3" fmla="*/ 0 h 1825"/>
                <a:gd name="T4" fmla="*/ 1824 w 1824"/>
                <a:gd name="T5" fmla="*/ 0 h 1825"/>
              </a:gdLst>
              <a:ahLst/>
              <a:cxnLst>
                <a:cxn ang="0">
                  <a:pos x="T0" y="T1"/>
                </a:cxn>
                <a:cxn ang="0">
                  <a:pos x="T2" y="T3"/>
                </a:cxn>
                <a:cxn ang="0">
                  <a:pos x="T4" y="T5"/>
                </a:cxn>
              </a:cxnLst>
              <a:rect l="0" t="0" r="r" b="b"/>
              <a:pathLst>
                <a:path w="1824" h="1825">
                  <a:moveTo>
                    <a:pt x="0" y="1825"/>
                  </a:moveTo>
                  <a:lnTo>
                    <a:pt x="1822" y="0"/>
                  </a:lnTo>
                  <a:lnTo>
                    <a:pt x="18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1" name="Freeform 69"/>
            <p:cNvSpPr>
              <a:spLocks/>
            </p:cNvSpPr>
            <p:nvPr/>
          </p:nvSpPr>
          <p:spPr bwMode="auto">
            <a:xfrm>
              <a:off x="1529" y="2544"/>
              <a:ext cx="225" cy="225"/>
            </a:xfrm>
            <a:custGeom>
              <a:avLst/>
              <a:gdLst>
                <a:gd name="T0" fmla="*/ 0 w 1805"/>
                <a:gd name="T1" fmla="*/ 1804 h 1804"/>
                <a:gd name="T2" fmla="*/ 1803 w 1805"/>
                <a:gd name="T3" fmla="*/ 0 h 1804"/>
                <a:gd name="T4" fmla="*/ 1805 w 1805"/>
                <a:gd name="T5" fmla="*/ 0 h 1804"/>
              </a:gdLst>
              <a:ahLst/>
              <a:cxnLst>
                <a:cxn ang="0">
                  <a:pos x="T0" y="T1"/>
                </a:cxn>
                <a:cxn ang="0">
                  <a:pos x="T2" y="T3"/>
                </a:cxn>
                <a:cxn ang="0">
                  <a:pos x="T4" y="T5"/>
                </a:cxn>
              </a:cxnLst>
              <a:rect l="0" t="0" r="r" b="b"/>
              <a:pathLst>
                <a:path w="1805" h="1804">
                  <a:moveTo>
                    <a:pt x="0" y="1804"/>
                  </a:moveTo>
                  <a:lnTo>
                    <a:pt x="1803" y="0"/>
                  </a:lnTo>
                  <a:lnTo>
                    <a:pt x="18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2" name="Freeform 70"/>
            <p:cNvSpPr>
              <a:spLocks/>
            </p:cNvSpPr>
            <p:nvPr/>
          </p:nvSpPr>
          <p:spPr bwMode="auto">
            <a:xfrm>
              <a:off x="1539" y="2546"/>
              <a:ext cx="225" cy="224"/>
            </a:xfrm>
            <a:custGeom>
              <a:avLst/>
              <a:gdLst>
                <a:gd name="T0" fmla="*/ 0 w 1796"/>
                <a:gd name="T1" fmla="*/ 1797 h 1797"/>
                <a:gd name="T2" fmla="*/ 1795 w 1796"/>
                <a:gd name="T3" fmla="*/ 0 h 1797"/>
                <a:gd name="T4" fmla="*/ 1796 w 1796"/>
                <a:gd name="T5" fmla="*/ 0 h 1797"/>
              </a:gdLst>
              <a:ahLst/>
              <a:cxnLst>
                <a:cxn ang="0">
                  <a:pos x="T0" y="T1"/>
                </a:cxn>
                <a:cxn ang="0">
                  <a:pos x="T2" y="T3"/>
                </a:cxn>
                <a:cxn ang="0">
                  <a:pos x="T4" y="T5"/>
                </a:cxn>
              </a:cxnLst>
              <a:rect l="0" t="0" r="r" b="b"/>
              <a:pathLst>
                <a:path w="1796" h="1797">
                  <a:moveTo>
                    <a:pt x="0" y="1797"/>
                  </a:moveTo>
                  <a:lnTo>
                    <a:pt x="1795" y="0"/>
                  </a:lnTo>
                  <a:lnTo>
                    <a:pt x="17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3" name="Freeform 71"/>
            <p:cNvSpPr>
              <a:spLocks/>
            </p:cNvSpPr>
            <p:nvPr/>
          </p:nvSpPr>
          <p:spPr bwMode="auto">
            <a:xfrm>
              <a:off x="1549" y="2547"/>
              <a:ext cx="224" cy="225"/>
            </a:xfrm>
            <a:custGeom>
              <a:avLst/>
              <a:gdLst>
                <a:gd name="T0" fmla="*/ 0 w 1798"/>
                <a:gd name="T1" fmla="*/ 1798 h 1798"/>
                <a:gd name="T2" fmla="*/ 1797 w 1798"/>
                <a:gd name="T3" fmla="*/ 0 h 1798"/>
                <a:gd name="T4" fmla="*/ 1798 w 1798"/>
                <a:gd name="T5" fmla="*/ 0 h 1798"/>
              </a:gdLst>
              <a:ahLst/>
              <a:cxnLst>
                <a:cxn ang="0">
                  <a:pos x="T0" y="T1"/>
                </a:cxn>
                <a:cxn ang="0">
                  <a:pos x="T2" y="T3"/>
                </a:cxn>
                <a:cxn ang="0">
                  <a:pos x="T4" y="T5"/>
                </a:cxn>
              </a:cxnLst>
              <a:rect l="0" t="0" r="r" b="b"/>
              <a:pathLst>
                <a:path w="1798" h="1798">
                  <a:moveTo>
                    <a:pt x="0" y="1798"/>
                  </a:moveTo>
                  <a:lnTo>
                    <a:pt x="1797" y="0"/>
                  </a:lnTo>
                  <a:lnTo>
                    <a:pt x="17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4" name="Freeform 72"/>
            <p:cNvSpPr>
              <a:spLocks/>
            </p:cNvSpPr>
            <p:nvPr/>
          </p:nvSpPr>
          <p:spPr bwMode="auto">
            <a:xfrm>
              <a:off x="1558" y="2549"/>
              <a:ext cx="226" cy="225"/>
            </a:xfrm>
            <a:custGeom>
              <a:avLst/>
              <a:gdLst>
                <a:gd name="T0" fmla="*/ 0 w 1805"/>
                <a:gd name="T1" fmla="*/ 1807 h 1807"/>
                <a:gd name="T2" fmla="*/ 1804 w 1805"/>
                <a:gd name="T3" fmla="*/ 0 h 1807"/>
                <a:gd name="T4" fmla="*/ 1805 w 1805"/>
                <a:gd name="T5" fmla="*/ 0 h 1807"/>
              </a:gdLst>
              <a:ahLst/>
              <a:cxnLst>
                <a:cxn ang="0">
                  <a:pos x="T0" y="T1"/>
                </a:cxn>
                <a:cxn ang="0">
                  <a:pos x="T2" y="T3"/>
                </a:cxn>
                <a:cxn ang="0">
                  <a:pos x="T4" y="T5"/>
                </a:cxn>
              </a:cxnLst>
              <a:rect l="0" t="0" r="r" b="b"/>
              <a:pathLst>
                <a:path w="1805" h="1807">
                  <a:moveTo>
                    <a:pt x="0" y="1807"/>
                  </a:moveTo>
                  <a:lnTo>
                    <a:pt x="1804" y="0"/>
                  </a:lnTo>
                  <a:lnTo>
                    <a:pt x="18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5" name="Freeform 73"/>
            <p:cNvSpPr>
              <a:spLocks/>
            </p:cNvSpPr>
            <p:nvPr/>
          </p:nvSpPr>
          <p:spPr bwMode="auto">
            <a:xfrm>
              <a:off x="1567" y="2549"/>
              <a:ext cx="227" cy="228"/>
            </a:xfrm>
            <a:custGeom>
              <a:avLst/>
              <a:gdLst>
                <a:gd name="T0" fmla="*/ 0 w 1820"/>
                <a:gd name="T1" fmla="*/ 1821 h 1821"/>
                <a:gd name="T2" fmla="*/ 1819 w 1820"/>
                <a:gd name="T3" fmla="*/ 0 h 1821"/>
                <a:gd name="T4" fmla="*/ 1820 w 1820"/>
                <a:gd name="T5" fmla="*/ 0 h 1821"/>
              </a:gdLst>
              <a:ahLst/>
              <a:cxnLst>
                <a:cxn ang="0">
                  <a:pos x="T0" y="T1"/>
                </a:cxn>
                <a:cxn ang="0">
                  <a:pos x="T2" y="T3"/>
                </a:cxn>
                <a:cxn ang="0">
                  <a:pos x="T4" y="T5"/>
                </a:cxn>
              </a:cxnLst>
              <a:rect l="0" t="0" r="r" b="b"/>
              <a:pathLst>
                <a:path w="1820" h="1821">
                  <a:moveTo>
                    <a:pt x="0" y="1821"/>
                  </a:moveTo>
                  <a:lnTo>
                    <a:pt x="1819" y="0"/>
                  </a:lnTo>
                  <a:lnTo>
                    <a:pt x="18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6" name="Freeform 74"/>
            <p:cNvSpPr>
              <a:spLocks/>
            </p:cNvSpPr>
            <p:nvPr/>
          </p:nvSpPr>
          <p:spPr bwMode="auto">
            <a:xfrm>
              <a:off x="1575" y="2550"/>
              <a:ext cx="230" cy="230"/>
            </a:xfrm>
            <a:custGeom>
              <a:avLst/>
              <a:gdLst>
                <a:gd name="T0" fmla="*/ 0 w 1841"/>
                <a:gd name="T1" fmla="*/ 1842 h 1842"/>
                <a:gd name="T2" fmla="*/ 1838 w 1841"/>
                <a:gd name="T3" fmla="*/ 2 h 1842"/>
                <a:gd name="T4" fmla="*/ 1840 w 1841"/>
                <a:gd name="T5" fmla="*/ 0 h 1842"/>
                <a:gd name="T6" fmla="*/ 1841 w 1841"/>
                <a:gd name="T7" fmla="*/ 0 h 1842"/>
              </a:gdLst>
              <a:ahLst/>
              <a:cxnLst>
                <a:cxn ang="0">
                  <a:pos x="T0" y="T1"/>
                </a:cxn>
                <a:cxn ang="0">
                  <a:pos x="T2" y="T3"/>
                </a:cxn>
                <a:cxn ang="0">
                  <a:pos x="T4" y="T5"/>
                </a:cxn>
                <a:cxn ang="0">
                  <a:pos x="T6" y="T7"/>
                </a:cxn>
              </a:cxnLst>
              <a:rect l="0" t="0" r="r" b="b"/>
              <a:pathLst>
                <a:path w="1841" h="1842">
                  <a:moveTo>
                    <a:pt x="0" y="1842"/>
                  </a:moveTo>
                  <a:lnTo>
                    <a:pt x="1838" y="2"/>
                  </a:lnTo>
                  <a:lnTo>
                    <a:pt x="1840" y="0"/>
                  </a:lnTo>
                  <a:lnTo>
                    <a:pt x="1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7" name="Freeform 75"/>
            <p:cNvSpPr>
              <a:spLocks/>
            </p:cNvSpPr>
            <p:nvPr/>
          </p:nvSpPr>
          <p:spPr bwMode="auto">
            <a:xfrm>
              <a:off x="1583" y="2549"/>
              <a:ext cx="234" cy="234"/>
            </a:xfrm>
            <a:custGeom>
              <a:avLst/>
              <a:gdLst>
                <a:gd name="T0" fmla="*/ 0 w 1867"/>
                <a:gd name="T1" fmla="*/ 1867 h 1867"/>
                <a:gd name="T2" fmla="*/ 1770 w 1867"/>
                <a:gd name="T3" fmla="*/ 94 h 1867"/>
                <a:gd name="T4" fmla="*/ 1866 w 1867"/>
                <a:gd name="T5" fmla="*/ 0 h 1867"/>
                <a:gd name="T6" fmla="*/ 1867 w 1867"/>
                <a:gd name="T7" fmla="*/ 0 h 1867"/>
              </a:gdLst>
              <a:ahLst/>
              <a:cxnLst>
                <a:cxn ang="0">
                  <a:pos x="T0" y="T1"/>
                </a:cxn>
                <a:cxn ang="0">
                  <a:pos x="T2" y="T3"/>
                </a:cxn>
                <a:cxn ang="0">
                  <a:pos x="T4" y="T5"/>
                </a:cxn>
                <a:cxn ang="0">
                  <a:pos x="T6" y="T7"/>
                </a:cxn>
              </a:cxnLst>
              <a:rect l="0" t="0" r="r" b="b"/>
              <a:pathLst>
                <a:path w="1867" h="1867">
                  <a:moveTo>
                    <a:pt x="0" y="1867"/>
                  </a:moveTo>
                  <a:lnTo>
                    <a:pt x="1770" y="94"/>
                  </a:lnTo>
                  <a:lnTo>
                    <a:pt x="1866" y="0"/>
                  </a:lnTo>
                  <a:lnTo>
                    <a:pt x="18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8" name="Freeform 76"/>
            <p:cNvSpPr>
              <a:spLocks/>
            </p:cNvSpPr>
            <p:nvPr/>
          </p:nvSpPr>
          <p:spPr bwMode="auto">
            <a:xfrm>
              <a:off x="1592" y="2548"/>
              <a:ext cx="237" cy="238"/>
            </a:xfrm>
            <a:custGeom>
              <a:avLst/>
              <a:gdLst>
                <a:gd name="T0" fmla="*/ 0 w 1899"/>
                <a:gd name="T1" fmla="*/ 1899 h 1899"/>
                <a:gd name="T2" fmla="*/ 1702 w 1899"/>
                <a:gd name="T3" fmla="*/ 195 h 1899"/>
                <a:gd name="T4" fmla="*/ 1897 w 1899"/>
                <a:gd name="T5" fmla="*/ 0 h 1899"/>
                <a:gd name="T6" fmla="*/ 1899 w 1899"/>
                <a:gd name="T7" fmla="*/ 0 h 1899"/>
              </a:gdLst>
              <a:ahLst/>
              <a:cxnLst>
                <a:cxn ang="0">
                  <a:pos x="T0" y="T1"/>
                </a:cxn>
                <a:cxn ang="0">
                  <a:pos x="T2" y="T3"/>
                </a:cxn>
                <a:cxn ang="0">
                  <a:pos x="T4" y="T5"/>
                </a:cxn>
                <a:cxn ang="0">
                  <a:pos x="T6" y="T7"/>
                </a:cxn>
              </a:cxnLst>
              <a:rect l="0" t="0" r="r" b="b"/>
              <a:pathLst>
                <a:path w="1899" h="1899">
                  <a:moveTo>
                    <a:pt x="0" y="1899"/>
                  </a:moveTo>
                  <a:lnTo>
                    <a:pt x="1702" y="195"/>
                  </a:lnTo>
                  <a:lnTo>
                    <a:pt x="1897" y="0"/>
                  </a:lnTo>
                  <a:lnTo>
                    <a:pt x="18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9" name="Freeform 77"/>
            <p:cNvSpPr>
              <a:spLocks/>
            </p:cNvSpPr>
            <p:nvPr/>
          </p:nvSpPr>
          <p:spPr bwMode="auto">
            <a:xfrm>
              <a:off x="1601" y="2584"/>
              <a:ext cx="204" cy="204"/>
            </a:xfrm>
            <a:custGeom>
              <a:avLst/>
              <a:gdLst>
                <a:gd name="T0" fmla="*/ 0 w 1632"/>
                <a:gd name="T1" fmla="*/ 1634 h 1634"/>
                <a:gd name="T2" fmla="*/ 1631 w 1632"/>
                <a:gd name="T3" fmla="*/ 0 h 1634"/>
                <a:gd name="T4" fmla="*/ 1632 w 1632"/>
                <a:gd name="T5" fmla="*/ 0 h 1634"/>
              </a:gdLst>
              <a:ahLst/>
              <a:cxnLst>
                <a:cxn ang="0">
                  <a:pos x="T0" y="T1"/>
                </a:cxn>
                <a:cxn ang="0">
                  <a:pos x="T2" y="T3"/>
                </a:cxn>
                <a:cxn ang="0">
                  <a:pos x="T4" y="T5"/>
                </a:cxn>
              </a:cxnLst>
              <a:rect l="0" t="0" r="r" b="b"/>
              <a:pathLst>
                <a:path w="1632" h="1634">
                  <a:moveTo>
                    <a:pt x="0" y="1634"/>
                  </a:moveTo>
                  <a:lnTo>
                    <a:pt x="1631" y="0"/>
                  </a:lnTo>
                  <a:lnTo>
                    <a:pt x="16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0" name="Freeform 78"/>
            <p:cNvSpPr>
              <a:spLocks/>
            </p:cNvSpPr>
            <p:nvPr/>
          </p:nvSpPr>
          <p:spPr bwMode="auto">
            <a:xfrm>
              <a:off x="2016" y="2369"/>
              <a:ext cx="4" cy="3"/>
            </a:xfrm>
            <a:custGeom>
              <a:avLst/>
              <a:gdLst>
                <a:gd name="T0" fmla="*/ 0 w 33"/>
                <a:gd name="T1" fmla="*/ 32 h 32"/>
                <a:gd name="T2" fmla="*/ 32 w 33"/>
                <a:gd name="T3" fmla="*/ 0 h 32"/>
                <a:gd name="T4" fmla="*/ 33 w 33"/>
                <a:gd name="T5" fmla="*/ 0 h 32"/>
              </a:gdLst>
              <a:ahLst/>
              <a:cxnLst>
                <a:cxn ang="0">
                  <a:pos x="T0" y="T1"/>
                </a:cxn>
                <a:cxn ang="0">
                  <a:pos x="T2" y="T3"/>
                </a:cxn>
                <a:cxn ang="0">
                  <a:pos x="T4" y="T5"/>
                </a:cxn>
              </a:cxnLst>
              <a:rect l="0" t="0" r="r" b="b"/>
              <a:pathLst>
                <a:path w="33" h="32">
                  <a:moveTo>
                    <a:pt x="0" y="32"/>
                  </a:moveTo>
                  <a:lnTo>
                    <a:pt x="32" y="0"/>
                  </a:lnTo>
                  <a:lnTo>
                    <a:pt x="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1" name="Freeform 79"/>
            <p:cNvSpPr>
              <a:spLocks/>
            </p:cNvSpPr>
            <p:nvPr/>
          </p:nvSpPr>
          <p:spPr bwMode="auto">
            <a:xfrm>
              <a:off x="1805" y="2546"/>
              <a:ext cx="38" cy="38"/>
            </a:xfrm>
            <a:custGeom>
              <a:avLst/>
              <a:gdLst>
                <a:gd name="T0" fmla="*/ 0 w 303"/>
                <a:gd name="T1" fmla="*/ 301 h 301"/>
                <a:gd name="T2" fmla="*/ 302 w 303"/>
                <a:gd name="T3" fmla="*/ 0 h 301"/>
                <a:gd name="T4" fmla="*/ 303 w 303"/>
                <a:gd name="T5" fmla="*/ 0 h 301"/>
              </a:gdLst>
              <a:ahLst/>
              <a:cxnLst>
                <a:cxn ang="0">
                  <a:pos x="T0" y="T1"/>
                </a:cxn>
                <a:cxn ang="0">
                  <a:pos x="T2" y="T3"/>
                </a:cxn>
                <a:cxn ang="0">
                  <a:pos x="T4" y="T5"/>
                </a:cxn>
              </a:cxnLst>
              <a:rect l="0" t="0" r="r" b="b"/>
              <a:pathLst>
                <a:path w="303" h="301">
                  <a:moveTo>
                    <a:pt x="0" y="301"/>
                  </a:moveTo>
                  <a:lnTo>
                    <a:pt x="302" y="0"/>
                  </a:lnTo>
                  <a:lnTo>
                    <a:pt x="3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2" name="Freeform 80"/>
            <p:cNvSpPr>
              <a:spLocks/>
            </p:cNvSpPr>
            <p:nvPr/>
          </p:nvSpPr>
          <p:spPr bwMode="auto">
            <a:xfrm>
              <a:off x="1610" y="2595"/>
              <a:ext cx="195" cy="195"/>
            </a:xfrm>
            <a:custGeom>
              <a:avLst/>
              <a:gdLst>
                <a:gd name="T0" fmla="*/ 0 w 1558"/>
                <a:gd name="T1" fmla="*/ 1559 h 1559"/>
                <a:gd name="T2" fmla="*/ 1557 w 1558"/>
                <a:gd name="T3" fmla="*/ 0 h 1559"/>
                <a:gd name="T4" fmla="*/ 1558 w 1558"/>
                <a:gd name="T5" fmla="*/ 0 h 1559"/>
              </a:gdLst>
              <a:ahLst/>
              <a:cxnLst>
                <a:cxn ang="0">
                  <a:pos x="T0" y="T1"/>
                </a:cxn>
                <a:cxn ang="0">
                  <a:pos x="T2" y="T3"/>
                </a:cxn>
                <a:cxn ang="0">
                  <a:pos x="T4" y="T5"/>
                </a:cxn>
              </a:cxnLst>
              <a:rect l="0" t="0" r="r" b="b"/>
              <a:pathLst>
                <a:path w="1558" h="1559">
                  <a:moveTo>
                    <a:pt x="0" y="1559"/>
                  </a:moveTo>
                  <a:lnTo>
                    <a:pt x="1557" y="0"/>
                  </a:lnTo>
                  <a:lnTo>
                    <a:pt x="15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3" name="Freeform 81"/>
            <p:cNvSpPr>
              <a:spLocks/>
            </p:cNvSpPr>
            <p:nvPr/>
          </p:nvSpPr>
          <p:spPr bwMode="auto">
            <a:xfrm>
              <a:off x="2013" y="2369"/>
              <a:ext cx="19" cy="18"/>
            </a:xfrm>
            <a:custGeom>
              <a:avLst/>
              <a:gdLst>
                <a:gd name="T0" fmla="*/ 0 w 148"/>
                <a:gd name="T1" fmla="*/ 147 h 147"/>
                <a:gd name="T2" fmla="*/ 147 w 148"/>
                <a:gd name="T3" fmla="*/ 0 h 147"/>
                <a:gd name="T4" fmla="*/ 148 w 148"/>
                <a:gd name="T5" fmla="*/ 0 h 147"/>
              </a:gdLst>
              <a:ahLst/>
              <a:cxnLst>
                <a:cxn ang="0">
                  <a:pos x="T0" y="T1"/>
                </a:cxn>
                <a:cxn ang="0">
                  <a:pos x="T2" y="T3"/>
                </a:cxn>
                <a:cxn ang="0">
                  <a:pos x="T4" y="T5"/>
                </a:cxn>
              </a:cxnLst>
              <a:rect l="0" t="0" r="r" b="b"/>
              <a:pathLst>
                <a:path w="148" h="147">
                  <a:moveTo>
                    <a:pt x="0" y="147"/>
                  </a:moveTo>
                  <a:lnTo>
                    <a:pt x="147" y="0"/>
                  </a:lnTo>
                  <a:lnTo>
                    <a:pt x="1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4" name="Freeform 82"/>
            <p:cNvSpPr>
              <a:spLocks/>
            </p:cNvSpPr>
            <p:nvPr/>
          </p:nvSpPr>
          <p:spPr bwMode="auto">
            <a:xfrm>
              <a:off x="1805" y="2543"/>
              <a:ext cx="52" cy="52"/>
            </a:xfrm>
            <a:custGeom>
              <a:avLst/>
              <a:gdLst>
                <a:gd name="T0" fmla="*/ 0 w 419"/>
                <a:gd name="T1" fmla="*/ 418 h 418"/>
                <a:gd name="T2" fmla="*/ 418 w 419"/>
                <a:gd name="T3" fmla="*/ 0 h 418"/>
                <a:gd name="T4" fmla="*/ 419 w 419"/>
                <a:gd name="T5" fmla="*/ 0 h 418"/>
              </a:gdLst>
              <a:ahLst/>
              <a:cxnLst>
                <a:cxn ang="0">
                  <a:pos x="T0" y="T1"/>
                </a:cxn>
                <a:cxn ang="0">
                  <a:pos x="T2" y="T3"/>
                </a:cxn>
                <a:cxn ang="0">
                  <a:pos x="T4" y="T5"/>
                </a:cxn>
              </a:cxnLst>
              <a:rect l="0" t="0" r="r" b="b"/>
              <a:pathLst>
                <a:path w="419" h="418">
                  <a:moveTo>
                    <a:pt x="0" y="418"/>
                  </a:moveTo>
                  <a:lnTo>
                    <a:pt x="418" y="0"/>
                  </a:lnTo>
                  <a:lnTo>
                    <a:pt x="4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5" name="Freeform 83"/>
            <p:cNvSpPr>
              <a:spLocks/>
            </p:cNvSpPr>
            <p:nvPr/>
          </p:nvSpPr>
          <p:spPr bwMode="auto">
            <a:xfrm>
              <a:off x="1620" y="2607"/>
              <a:ext cx="185" cy="185"/>
            </a:xfrm>
            <a:custGeom>
              <a:avLst/>
              <a:gdLst>
                <a:gd name="T0" fmla="*/ 0 w 1478"/>
                <a:gd name="T1" fmla="*/ 1479 h 1479"/>
                <a:gd name="T2" fmla="*/ 1477 w 1478"/>
                <a:gd name="T3" fmla="*/ 0 h 1479"/>
                <a:gd name="T4" fmla="*/ 1478 w 1478"/>
                <a:gd name="T5" fmla="*/ 0 h 1479"/>
              </a:gdLst>
              <a:ahLst/>
              <a:cxnLst>
                <a:cxn ang="0">
                  <a:pos x="T0" y="T1"/>
                </a:cxn>
                <a:cxn ang="0">
                  <a:pos x="T2" y="T3"/>
                </a:cxn>
                <a:cxn ang="0">
                  <a:pos x="T4" y="T5"/>
                </a:cxn>
              </a:cxnLst>
              <a:rect l="0" t="0" r="r" b="b"/>
              <a:pathLst>
                <a:path w="1478" h="1479">
                  <a:moveTo>
                    <a:pt x="0" y="1479"/>
                  </a:moveTo>
                  <a:lnTo>
                    <a:pt x="1477" y="0"/>
                  </a:lnTo>
                  <a:lnTo>
                    <a:pt x="14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6" name="Freeform 84"/>
            <p:cNvSpPr>
              <a:spLocks/>
            </p:cNvSpPr>
            <p:nvPr/>
          </p:nvSpPr>
          <p:spPr bwMode="auto">
            <a:xfrm>
              <a:off x="2008" y="2369"/>
              <a:ext cx="35" cy="34"/>
            </a:xfrm>
            <a:custGeom>
              <a:avLst/>
              <a:gdLst>
                <a:gd name="T0" fmla="*/ 0 w 277"/>
                <a:gd name="T1" fmla="*/ 277 h 277"/>
                <a:gd name="T2" fmla="*/ 276 w 277"/>
                <a:gd name="T3" fmla="*/ 0 h 277"/>
                <a:gd name="T4" fmla="*/ 277 w 277"/>
                <a:gd name="T5" fmla="*/ 0 h 277"/>
              </a:gdLst>
              <a:ahLst/>
              <a:cxnLst>
                <a:cxn ang="0">
                  <a:pos x="T0" y="T1"/>
                </a:cxn>
                <a:cxn ang="0">
                  <a:pos x="T2" y="T3"/>
                </a:cxn>
                <a:cxn ang="0">
                  <a:pos x="T4" y="T5"/>
                </a:cxn>
              </a:cxnLst>
              <a:rect l="0" t="0" r="r" b="b"/>
              <a:pathLst>
                <a:path w="277" h="277">
                  <a:moveTo>
                    <a:pt x="0" y="277"/>
                  </a:moveTo>
                  <a:lnTo>
                    <a:pt x="276" y="0"/>
                  </a:lnTo>
                  <a:lnTo>
                    <a:pt x="2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7" name="Freeform 85"/>
            <p:cNvSpPr>
              <a:spLocks/>
            </p:cNvSpPr>
            <p:nvPr/>
          </p:nvSpPr>
          <p:spPr bwMode="auto">
            <a:xfrm>
              <a:off x="1805" y="2538"/>
              <a:ext cx="68" cy="69"/>
            </a:xfrm>
            <a:custGeom>
              <a:avLst/>
              <a:gdLst>
                <a:gd name="T0" fmla="*/ 0 w 548"/>
                <a:gd name="T1" fmla="*/ 547 h 547"/>
                <a:gd name="T2" fmla="*/ 547 w 548"/>
                <a:gd name="T3" fmla="*/ 0 h 547"/>
                <a:gd name="T4" fmla="*/ 548 w 548"/>
                <a:gd name="T5" fmla="*/ 0 h 547"/>
              </a:gdLst>
              <a:ahLst/>
              <a:cxnLst>
                <a:cxn ang="0">
                  <a:pos x="T0" y="T1"/>
                </a:cxn>
                <a:cxn ang="0">
                  <a:pos x="T2" y="T3"/>
                </a:cxn>
                <a:cxn ang="0">
                  <a:pos x="T4" y="T5"/>
                </a:cxn>
              </a:cxnLst>
              <a:rect l="0" t="0" r="r" b="b"/>
              <a:pathLst>
                <a:path w="548" h="547">
                  <a:moveTo>
                    <a:pt x="0" y="547"/>
                  </a:moveTo>
                  <a:lnTo>
                    <a:pt x="547" y="0"/>
                  </a:lnTo>
                  <a:lnTo>
                    <a:pt x="5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8" name="Freeform 86"/>
            <p:cNvSpPr>
              <a:spLocks/>
            </p:cNvSpPr>
            <p:nvPr/>
          </p:nvSpPr>
          <p:spPr bwMode="auto">
            <a:xfrm>
              <a:off x="1631" y="2618"/>
              <a:ext cx="174" cy="174"/>
            </a:xfrm>
            <a:custGeom>
              <a:avLst/>
              <a:gdLst>
                <a:gd name="T0" fmla="*/ 0 w 1391"/>
                <a:gd name="T1" fmla="*/ 1392 h 1392"/>
                <a:gd name="T2" fmla="*/ 1390 w 1391"/>
                <a:gd name="T3" fmla="*/ 0 h 1392"/>
                <a:gd name="T4" fmla="*/ 1391 w 1391"/>
                <a:gd name="T5" fmla="*/ 0 h 1392"/>
              </a:gdLst>
              <a:ahLst/>
              <a:cxnLst>
                <a:cxn ang="0">
                  <a:pos x="T0" y="T1"/>
                </a:cxn>
                <a:cxn ang="0">
                  <a:pos x="T2" y="T3"/>
                </a:cxn>
                <a:cxn ang="0">
                  <a:pos x="T4" y="T5"/>
                </a:cxn>
              </a:cxnLst>
              <a:rect l="0" t="0" r="r" b="b"/>
              <a:pathLst>
                <a:path w="1391" h="1392">
                  <a:moveTo>
                    <a:pt x="0" y="1392"/>
                  </a:moveTo>
                  <a:lnTo>
                    <a:pt x="1390" y="0"/>
                  </a:lnTo>
                  <a:lnTo>
                    <a:pt x="13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9" name="Freeform 87"/>
            <p:cNvSpPr>
              <a:spLocks/>
            </p:cNvSpPr>
            <p:nvPr/>
          </p:nvSpPr>
          <p:spPr bwMode="auto">
            <a:xfrm>
              <a:off x="2106" y="2306"/>
              <a:ext cx="11" cy="10"/>
            </a:xfrm>
            <a:custGeom>
              <a:avLst/>
              <a:gdLst>
                <a:gd name="T0" fmla="*/ 0 w 85"/>
                <a:gd name="T1" fmla="*/ 85 h 85"/>
                <a:gd name="T2" fmla="*/ 84 w 85"/>
                <a:gd name="T3" fmla="*/ 0 h 85"/>
                <a:gd name="T4" fmla="*/ 85 w 85"/>
                <a:gd name="T5" fmla="*/ 0 h 85"/>
              </a:gdLst>
              <a:ahLst/>
              <a:cxnLst>
                <a:cxn ang="0">
                  <a:pos x="T0" y="T1"/>
                </a:cxn>
                <a:cxn ang="0">
                  <a:pos x="T2" y="T3"/>
                </a:cxn>
                <a:cxn ang="0">
                  <a:pos x="T4" y="T5"/>
                </a:cxn>
              </a:cxnLst>
              <a:rect l="0" t="0" r="r" b="b"/>
              <a:pathLst>
                <a:path w="85" h="85">
                  <a:moveTo>
                    <a:pt x="0" y="85"/>
                  </a:moveTo>
                  <a:lnTo>
                    <a:pt x="84" y="0"/>
                  </a:lnTo>
                  <a:lnTo>
                    <a:pt x="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0" name="Freeform 88"/>
            <p:cNvSpPr>
              <a:spLocks/>
            </p:cNvSpPr>
            <p:nvPr/>
          </p:nvSpPr>
          <p:spPr bwMode="auto">
            <a:xfrm>
              <a:off x="1805" y="2531"/>
              <a:ext cx="87" cy="87"/>
            </a:xfrm>
            <a:custGeom>
              <a:avLst/>
              <a:gdLst>
                <a:gd name="T0" fmla="*/ 0 w 696"/>
                <a:gd name="T1" fmla="*/ 694 h 694"/>
                <a:gd name="T2" fmla="*/ 695 w 696"/>
                <a:gd name="T3" fmla="*/ 0 h 694"/>
                <a:gd name="T4" fmla="*/ 696 w 696"/>
                <a:gd name="T5" fmla="*/ 0 h 694"/>
              </a:gdLst>
              <a:ahLst/>
              <a:cxnLst>
                <a:cxn ang="0">
                  <a:pos x="T0" y="T1"/>
                </a:cxn>
                <a:cxn ang="0">
                  <a:pos x="T2" y="T3"/>
                </a:cxn>
                <a:cxn ang="0">
                  <a:pos x="T4" y="T5"/>
                </a:cxn>
              </a:cxnLst>
              <a:rect l="0" t="0" r="r" b="b"/>
              <a:pathLst>
                <a:path w="696" h="694">
                  <a:moveTo>
                    <a:pt x="0" y="694"/>
                  </a:moveTo>
                  <a:lnTo>
                    <a:pt x="695" y="0"/>
                  </a:lnTo>
                  <a:lnTo>
                    <a:pt x="6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1" name="Freeform 89"/>
            <p:cNvSpPr>
              <a:spLocks/>
            </p:cNvSpPr>
            <p:nvPr/>
          </p:nvSpPr>
          <p:spPr bwMode="auto">
            <a:xfrm>
              <a:off x="2001" y="2369"/>
              <a:ext cx="53" cy="53"/>
            </a:xfrm>
            <a:custGeom>
              <a:avLst/>
              <a:gdLst>
                <a:gd name="T0" fmla="*/ 0 w 426"/>
                <a:gd name="T1" fmla="*/ 425 h 425"/>
                <a:gd name="T2" fmla="*/ 424 w 426"/>
                <a:gd name="T3" fmla="*/ 0 h 425"/>
                <a:gd name="T4" fmla="*/ 426 w 426"/>
                <a:gd name="T5" fmla="*/ 0 h 425"/>
              </a:gdLst>
              <a:ahLst/>
              <a:cxnLst>
                <a:cxn ang="0">
                  <a:pos x="T0" y="T1"/>
                </a:cxn>
                <a:cxn ang="0">
                  <a:pos x="T2" y="T3"/>
                </a:cxn>
                <a:cxn ang="0">
                  <a:pos x="T4" y="T5"/>
                </a:cxn>
              </a:cxnLst>
              <a:rect l="0" t="0" r="r" b="b"/>
              <a:pathLst>
                <a:path w="426" h="425">
                  <a:moveTo>
                    <a:pt x="0" y="425"/>
                  </a:moveTo>
                  <a:lnTo>
                    <a:pt x="424" y="0"/>
                  </a:lnTo>
                  <a:lnTo>
                    <a:pt x="4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2" name="Freeform 90"/>
            <p:cNvSpPr>
              <a:spLocks/>
            </p:cNvSpPr>
            <p:nvPr/>
          </p:nvSpPr>
          <p:spPr bwMode="auto">
            <a:xfrm>
              <a:off x="1643" y="2630"/>
              <a:ext cx="162" cy="162"/>
            </a:xfrm>
            <a:custGeom>
              <a:avLst/>
              <a:gdLst>
                <a:gd name="T0" fmla="*/ 0 w 1298"/>
                <a:gd name="T1" fmla="*/ 1298 h 1298"/>
                <a:gd name="T2" fmla="*/ 1297 w 1298"/>
                <a:gd name="T3" fmla="*/ 0 h 1298"/>
                <a:gd name="T4" fmla="*/ 1298 w 1298"/>
                <a:gd name="T5" fmla="*/ 0 h 1298"/>
              </a:gdLst>
              <a:ahLst/>
              <a:cxnLst>
                <a:cxn ang="0">
                  <a:pos x="T0" y="T1"/>
                </a:cxn>
                <a:cxn ang="0">
                  <a:pos x="T2" y="T3"/>
                </a:cxn>
                <a:cxn ang="0">
                  <a:pos x="T4" y="T5"/>
                </a:cxn>
              </a:cxnLst>
              <a:rect l="0" t="0" r="r" b="b"/>
              <a:pathLst>
                <a:path w="1298" h="1298">
                  <a:moveTo>
                    <a:pt x="0" y="1298"/>
                  </a:moveTo>
                  <a:lnTo>
                    <a:pt x="1297" y="0"/>
                  </a:lnTo>
                  <a:lnTo>
                    <a:pt x="12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3" name="Freeform 91"/>
            <p:cNvSpPr>
              <a:spLocks/>
            </p:cNvSpPr>
            <p:nvPr/>
          </p:nvSpPr>
          <p:spPr bwMode="auto">
            <a:xfrm>
              <a:off x="2106" y="2306"/>
              <a:ext cx="22" cy="22"/>
            </a:xfrm>
            <a:custGeom>
              <a:avLst/>
              <a:gdLst>
                <a:gd name="T0" fmla="*/ 0 w 177"/>
                <a:gd name="T1" fmla="*/ 177 h 177"/>
                <a:gd name="T2" fmla="*/ 176 w 177"/>
                <a:gd name="T3" fmla="*/ 0 h 177"/>
                <a:gd name="T4" fmla="*/ 177 w 177"/>
                <a:gd name="T5" fmla="*/ 0 h 177"/>
              </a:gdLst>
              <a:ahLst/>
              <a:cxnLst>
                <a:cxn ang="0">
                  <a:pos x="T0" y="T1"/>
                </a:cxn>
                <a:cxn ang="0">
                  <a:pos x="T2" y="T3"/>
                </a:cxn>
                <a:cxn ang="0">
                  <a:pos x="T4" y="T5"/>
                </a:cxn>
              </a:cxnLst>
              <a:rect l="0" t="0" r="r" b="b"/>
              <a:pathLst>
                <a:path w="177" h="177">
                  <a:moveTo>
                    <a:pt x="0" y="177"/>
                  </a:moveTo>
                  <a:lnTo>
                    <a:pt x="176" y="0"/>
                  </a:lnTo>
                  <a:lnTo>
                    <a:pt x="1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4" name="Freeform 92"/>
            <p:cNvSpPr>
              <a:spLocks/>
            </p:cNvSpPr>
            <p:nvPr/>
          </p:nvSpPr>
          <p:spPr bwMode="auto">
            <a:xfrm>
              <a:off x="1805" y="2519"/>
              <a:ext cx="111" cy="111"/>
            </a:xfrm>
            <a:custGeom>
              <a:avLst/>
              <a:gdLst>
                <a:gd name="T0" fmla="*/ 0 w 886"/>
                <a:gd name="T1" fmla="*/ 886 h 886"/>
                <a:gd name="T2" fmla="*/ 885 w 886"/>
                <a:gd name="T3" fmla="*/ 0 h 886"/>
                <a:gd name="T4" fmla="*/ 886 w 886"/>
                <a:gd name="T5" fmla="*/ 0 h 886"/>
              </a:gdLst>
              <a:ahLst/>
              <a:cxnLst>
                <a:cxn ang="0">
                  <a:pos x="T0" y="T1"/>
                </a:cxn>
                <a:cxn ang="0">
                  <a:pos x="T2" y="T3"/>
                </a:cxn>
                <a:cxn ang="0">
                  <a:pos x="T4" y="T5"/>
                </a:cxn>
              </a:cxnLst>
              <a:rect l="0" t="0" r="r" b="b"/>
              <a:pathLst>
                <a:path w="886" h="886">
                  <a:moveTo>
                    <a:pt x="0" y="886"/>
                  </a:moveTo>
                  <a:lnTo>
                    <a:pt x="885" y="0"/>
                  </a:lnTo>
                  <a:lnTo>
                    <a:pt x="8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5" name="Freeform 93"/>
            <p:cNvSpPr>
              <a:spLocks/>
            </p:cNvSpPr>
            <p:nvPr/>
          </p:nvSpPr>
          <p:spPr bwMode="auto">
            <a:xfrm>
              <a:off x="1989" y="2369"/>
              <a:ext cx="77" cy="76"/>
            </a:xfrm>
            <a:custGeom>
              <a:avLst/>
              <a:gdLst>
                <a:gd name="T0" fmla="*/ 0 w 615"/>
                <a:gd name="T1" fmla="*/ 615 h 615"/>
                <a:gd name="T2" fmla="*/ 614 w 615"/>
                <a:gd name="T3" fmla="*/ 0 h 615"/>
                <a:gd name="T4" fmla="*/ 615 w 615"/>
                <a:gd name="T5" fmla="*/ 0 h 615"/>
              </a:gdLst>
              <a:ahLst/>
              <a:cxnLst>
                <a:cxn ang="0">
                  <a:pos x="T0" y="T1"/>
                </a:cxn>
                <a:cxn ang="0">
                  <a:pos x="T2" y="T3"/>
                </a:cxn>
                <a:cxn ang="0">
                  <a:pos x="T4" y="T5"/>
                </a:cxn>
              </a:cxnLst>
              <a:rect l="0" t="0" r="r" b="b"/>
              <a:pathLst>
                <a:path w="615" h="615">
                  <a:moveTo>
                    <a:pt x="0" y="615"/>
                  </a:moveTo>
                  <a:lnTo>
                    <a:pt x="614" y="0"/>
                  </a:lnTo>
                  <a:lnTo>
                    <a:pt x="6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6" name="Freeform 94"/>
            <p:cNvSpPr>
              <a:spLocks/>
            </p:cNvSpPr>
            <p:nvPr/>
          </p:nvSpPr>
          <p:spPr bwMode="auto">
            <a:xfrm>
              <a:off x="1655" y="2641"/>
              <a:ext cx="150" cy="150"/>
            </a:xfrm>
            <a:custGeom>
              <a:avLst/>
              <a:gdLst>
                <a:gd name="T0" fmla="*/ 0 w 1199"/>
                <a:gd name="T1" fmla="*/ 1200 h 1200"/>
                <a:gd name="T2" fmla="*/ 1198 w 1199"/>
                <a:gd name="T3" fmla="*/ 0 h 1200"/>
                <a:gd name="T4" fmla="*/ 1199 w 1199"/>
                <a:gd name="T5" fmla="*/ 0 h 1200"/>
              </a:gdLst>
              <a:ahLst/>
              <a:cxnLst>
                <a:cxn ang="0">
                  <a:pos x="T0" y="T1"/>
                </a:cxn>
                <a:cxn ang="0">
                  <a:pos x="T2" y="T3"/>
                </a:cxn>
                <a:cxn ang="0">
                  <a:pos x="T4" y="T5"/>
                </a:cxn>
              </a:cxnLst>
              <a:rect l="0" t="0" r="r" b="b"/>
              <a:pathLst>
                <a:path w="1199" h="1200">
                  <a:moveTo>
                    <a:pt x="0" y="1200"/>
                  </a:moveTo>
                  <a:lnTo>
                    <a:pt x="1198" y="0"/>
                  </a:lnTo>
                  <a:lnTo>
                    <a:pt x="11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7" name="Freeform 95"/>
            <p:cNvSpPr>
              <a:spLocks/>
            </p:cNvSpPr>
            <p:nvPr/>
          </p:nvSpPr>
          <p:spPr bwMode="auto">
            <a:xfrm>
              <a:off x="2106" y="2306"/>
              <a:ext cx="34" cy="33"/>
            </a:xfrm>
            <a:custGeom>
              <a:avLst/>
              <a:gdLst>
                <a:gd name="T0" fmla="*/ 0 w 267"/>
                <a:gd name="T1" fmla="*/ 267 h 267"/>
                <a:gd name="T2" fmla="*/ 266 w 267"/>
                <a:gd name="T3" fmla="*/ 0 h 267"/>
                <a:gd name="T4" fmla="*/ 267 w 267"/>
                <a:gd name="T5" fmla="*/ 0 h 267"/>
              </a:gdLst>
              <a:ahLst/>
              <a:cxnLst>
                <a:cxn ang="0">
                  <a:pos x="T0" y="T1"/>
                </a:cxn>
                <a:cxn ang="0">
                  <a:pos x="T2" y="T3"/>
                </a:cxn>
                <a:cxn ang="0">
                  <a:pos x="T4" y="T5"/>
                </a:cxn>
              </a:cxnLst>
              <a:rect l="0" t="0" r="r" b="b"/>
              <a:pathLst>
                <a:path w="267" h="267">
                  <a:moveTo>
                    <a:pt x="0" y="267"/>
                  </a:moveTo>
                  <a:lnTo>
                    <a:pt x="266" y="0"/>
                  </a:lnTo>
                  <a:lnTo>
                    <a:pt x="2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8" name="Freeform 96"/>
            <p:cNvSpPr>
              <a:spLocks/>
            </p:cNvSpPr>
            <p:nvPr/>
          </p:nvSpPr>
          <p:spPr bwMode="auto">
            <a:xfrm>
              <a:off x="1805" y="2369"/>
              <a:ext cx="272" cy="272"/>
            </a:xfrm>
            <a:custGeom>
              <a:avLst/>
              <a:gdLst>
                <a:gd name="T0" fmla="*/ 0 w 2179"/>
                <a:gd name="T1" fmla="*/ 2180 h 2180"/>
                <a:gd name="T2" fmla="*/ 2178 w 2179"/>
                <a:gd name="T3" fmla="*/ 0 h 2180"/>
                <a:gd name="T4" fmla="*/ 2179 w 2179"/>
                <a:gd name="T5" fmla="*/ 0 h 2180"/>
              </a:gdLst>
              <a:ahLst/>
              <a:cxnLst>
                <a:cxn ang="0">
                  <a:pos x="T0" y="T1"/>
                </a:cxn>
                <a:cxn ang="0">
                  <a:pos x="T2" y="T3"/>
                </a:cxn>
                <a:cxn ang="0">
                  <a:pos x="T4" y="T5"/>
                </a:cxn>
              </a:cxnLst>
              <a:rect l="0" t="0" r="r" b="b"/>
              <a:pathLst>
                <a:path w="2179" h="2180">
                  <a:moveTo>
                    <a:pt x="0" y="2180"/>
                  </a:moveTo>
                  <a:lnTo>
                    <a:pt x="2178" y="0"/>
                  </a:lnTo>
                  <a:lnTo>
                    <a:pt x="21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9" name="Freeform 97"/>
            <p:cNvSpPr>
              <a:spLocks/>
            </p:cNvSpPr>
            <p:nvPr/>
          </p:nvSpPr>
          <p:spPr bwMode="auto">
            <a:xfrm>
              <a:off x="1668" y="2652"/>
              <a:ext cx="137" cy="137"/>
            </a:xfrm>
            <a:custGeom>
              <a:avLst/>
              <a:gdLst>
                <a:gd name="T0" fmla="*/ 0 w 1096"/>
                <a:gd name="T1" fmla="*/ 1097 h 1097"/>
                <a:gd name="T2" fmla="*/ 1095 w 1096"/>
                <a:gd name="T3" fmla="*/ 0 h 1097"/>
                <a:gd name="T4" fmla="*/ 1096 w 1096"/>
                <a:gd name="T5" fmla="*/ 0 h 1097"/>
              </a:gdLst>
              <a:ahLst/>
              <a:cxnLst>
                <a:cxn ang="0">
                  <a:pos x="T0" y="T1"/>
                </a:cxn>
                <a:cxn ang="0">
                  <a:pos x="T2" y="T3"/>
                </a:cxn>
                <a:cxn ang="0">
                  <a:pos x="T4" y="T5"/>
                </a:cxn>
              </a:cxnLst>
              <a:rect l="0" t="0" r="r" b="b"/>
              <a:pathLst>
                <a:path w="1096" h="1097">
                  <a:moveTo>
                    <a:pt x="0" y="1097"/>
                  </a:moveTo>
                  <a:lnTo>
                    <a:pt x="1095" y="0"/>
                  </a:lnTo>
                  <a:lnTo>
                    <a:pt x="10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0" name="Freeform 98"/>
            <p:cNvSpPr>
              <a:spLocks/>
            </p:cNvSpPr>
            <p:nvPr/>
          </p:nvSpPr>
          <p:spPr bwMode="auto">
            <a:xfrm>
              <a:off x="2106" y="2306"/>
              <a:ext cx="45" cy="45"/>
            </a:xfrm>
            <a:custGeom>
              <a:avLst/>
              <a:gdLst>
                <a:gd name="T0" fmla="*/ 0 w 359"/>
                <a:gd name="T1" fmla="*/ 359 h 359"/>
                <a:gd name="T2" fmla="*/ 358 w 359"/>
                <a:gd name="T3" fmla="*/ 0 h 359"/>
                <a:gd name="T4" fmla="*/ 359 w 359"/>
                <a:gd name="T5" fmla="*/ 0 h 359"/>
              </a:gdLst>
              <a:ahLst/>
              <a:cxnLst>
                <a:cxn ang="0">
                  <a:pos x="T0" y="T1"/>
                </a:cxn>
                <a:cxn ang="0">
                  <a:pos x="T2" y="T3"/>
                </a:cxn>
                <a:cxn ang="0">
                  <a:pos x="T4" y="T5"/>
                </a:cxn>
              </a:cxnLst>
              <a:rect l="0" t="0" r="r" b="b"/>
              <a:pathLst>
                <a:path w="359" h="359">
                  <a:moveTo>
                    <a:pt x="0" y="359"/>
                  </a:moveTo>
                  <a:lnTo>
                    <a:pt x="358" y="0"/>
                  </a:lnTo>
                  <a:lnTo>
                    <a:pt x="3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1" name="Freeform 99"/>
            <p:cNvSpPr>
              <a:spLocks/>
            </p:cNvSpPr>
            <p:nvPr/>
          </p:nvSpPr>
          <p:spPr bwMode="auto">
            <a:xfrm>
              <a:off x="1805" y="2369"/>
              <a:ext cx="284" cy="283"/>
            </a:xfrm>
            <a:custGeom>
              <a:avLst/>
              <a:gdLst>
                <a:gd name="T0" fmla="*/ 0 w 2270"/>
                <a:gd name="T1" fmla="*/ 2271 h 2271"/>
                <a:gd name="T2" fmla="*/ 2269 w 2270"/>
                <a:gd name="T3" fmla="*/ 0 h 2271"/>
                <a:gd name="T4" fmla="*/ 2270 w 2270"/>
                <a:gd name="T5" fmla="*/ 0 h 2271"/>
              </a:gdLst>
              <a:ahLst/>
              <a:cxnLst>
                <a:cxn ang="0">
                  <a:pos x="T0" y="T1"/>
                </a:cxn>
                <a:cxn ang="0">
                  <a:pos x="T2" y="T3"/>
                </a:cxn>
                <a:cxn ang="0">
                  <a:pos x="T4" y="T5"/>
                </a:cxn>
              </a:cxnLst>
              <a:rect l="0" t="0" r="r" b="b"/>
              <a:pathLst>
                <a:path w="2270" h="2271">
                  <a:moveTo>
                    <a:pt x="0" y="2271"/>
                  </a:moveTo>
                  <a:lnTo>
                    <a:pt x="2269" y="0"/>
                  </a:lnTo>
                  <a:lnTo>
                    <a:pt x="22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2" name="Freeform 100"/>
            <p:cNvSpPr>
              <a:spLocks/>
            </p:cNvSpPr>
            <p:nvPr/>
          </p:nvSpPr>
          <p:spPr bwMode="auto">
            <a:xfrm>
              <a:off x="1681" y="2664"/>
              <a:ext cx="124" cy="124"/>
            </a:xfrm>
            <a:custGeom>
              <a:avLst/>
              <a:gdLst>
                <a:gd name="T0" fmla="*/ 0 w 994"/>
                <a:gd name="T1" fmla="*/ 995 h 995"/>
                <a:gd name="T2" fmla="*/ 993 w 994"/>
                <a:gd name="T3" fmla="*/ 0 h 995"/>
                <a:gd name="T4" fmla="*/ 994 w 994"/>
                <a:gd name="T5" fmla="*/ 0 h 995"/>
              </a:gdLst>
              <a:ahLst/>
              <a:cxnLst>
                <a:cxn ang="0">
                  <a:pos x="T0" y="T1"/>
                </a:cxn>
                <a:cxn ang="0">
                  <a:pos x="T2" y="T3"/>
                </a:cxn>
                <a:cxn ang="0">
                  <a:pos x="T4" y="T5"/>
                </a:cxn>
              </a:cxnLst>
              <a:rect l="0" t="0" r="r" b="b"/>
              <a:pathLst>
                <a:path w="994" h="995">
                  <a:moveTo>
                    <a:pt x="0" y="995"/>
                  </a:moveTo>
                  <a:lnTo>
                    <a:pt x="993" y="0"/>
                  </a:lnTo>
                  <a:lnTo>
                    <a:pt x="9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3" name="Freeform 101"/>
            <p:cNvSpPr>
              <a:spLocks/>
            </p:cNvSpPr>
            <p:nvPr/>
          </p:nvSpPr>
          <p:spPr bwMode="auto">
            <a:xfrm>
              <a:off x="2106" y="2306"/>
              <a:ext cx="56" cy="56"/>
            </a:xfrm>
            <a:custGeom>
              <a:avLst/>
              <a:gdLst>
                <a:gd name="T0" fmla="*/ 0 w 450"/>
                <a:gd name="T1" fmla="*/ 450 h 450"/>
                <a:gd name="T2" fmla="*/ 449 w 450"/>
                <a:gd name="T3" fmla="*/ 0 h 450"/>
                <a:gd name="T4" fmla="*/ 450 w 450"/>
                <a:gd name="T5" fmla="*/ 0 h 450"/>
              </a:gdLst>
              <a:ahLst/>
              <a:cxnLst>
                <a:cxn ang="0">
                  <a:pos x="T0" y="T1"/>
                </a:cxn>
                <a:cxn ang="0">
                  <a:pos x="T2" y="T3"/>
                </a:cxn>
                <a:cxn ang="0">
                  <a:pos x="T4" y="T5"/>
                </a:cxn>
              </a:cxnLst>
              <a:rect l="0" t="0" r="r" b="b"/>
              <a:pathLst>
                <a:path w="450" h="450">
                  <a:moveTo>
                    <a:pt x="0" y="450"/>
                  </a:moveTo>
                  <a:lnTo>
                    <a:pt x="449" y="0"/>
                  </a:lnTo>
                  <a:lnTo>
                    <a:pt x="4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4" name="Freeform 102"/>
            <p:cNvSpPr>
              <a:spLocks/>
            </p:cNvSpPr>
            <p:nvPr/>
          </p:nvSpPr>
          <p:spPr bwMode="auto">
            <a:xfrm>
              <a:off x="1805" y="2369"/>
              <a:ext cx="295" cy="295"/>
            </a:xfrm>
            <a:custGeom>
              <a:avLst/>
              <a:gdLst>
                <a:gd name="T0" fmla="*/ 0 w 2361"/>
                <a:gd name="T1" fmla="*/ 2362 h 2362"/>
                <a:gd name="T2" fmla="*/ 2360 w 2361"/>
                <a:gd name="T3" fmla="*/ 0 h 2362"/>
                <a:gd name="T4" fmla="*/ 2361 w 2361"/>
                <a:gd name="T5" fmla="*/ 0 h 2362"/>
              </a:gdLst>
              <a:ahLst/>
              <a:cxnLst>
                <a:cxn ang="0">
                  <a:pos x="T0" y="T1"/>
                </a:cxn>
                <a:cxn ang="0">
                  <a:pos x="T2" y="T3"/>
                </a:cxn>
                <a:cxn ang="0">
                  <a:pos x="T4" y="T5"/>
                </a:cxn>
              </a:cxnLst>
              <a:rect l="0" t="0" r="r" b="b"/>
              <a:pathLst>
                <a:path w="2361" h="2362">
                  <a:moveTo>
                    <a:pt x="0" y="2362"/>
                  </a:moveTo>
                  <a:lnTo>
                    <a:pt x="2360" y="0"/>
                  </a:lnTo>
                  <a:lnTo>
                    <a:pt x="23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5" name="Freeform 103"/>
            <p:cNvSpPr>
              <a:spLocks/>
            </p:cNvSpPr>
            <p:nvPr/>
          </p:nvSpPr>
          <p:spPr bwMode="auto">
            <a:xfrm>
              <a:off x="1693" y="2306"/>
              <a:ext cx="481" cy="481"/>
            </a:xfrm>
            <a:custGeom>
              <a:avLst/>
              <a:gdLst>
                <a:gd name="T0" fmla="*/ 0 w 3844"/>
                <a:gd name="T1" fmla="*/ 3849 h 3849"/>
                <a:gd name="T2" fmla="*/ 891 w 3844"/>
                <a:gd name="T3" fmla="*/ 2955 h 3849"/>
                <a:gd name="T4" fmla="*/ 3843 w 3844"/>
                <a:gd name="T5" fmla="*/ 0 h 3849"/>
                <a:gd name="T6" fmla="*/ 3844 w 3844"/>
                <a:gd name="T7" fmla="*/ 0 h 3849"/>
              </a:gdLst>
              <a:ahLst/>
              <a:cxnLst>
                <a:cxn ang="0">
                  <a:pos x="T0" y="T1"/>
                </a:cxn>
                <a:cxn ang="0">
                  <a:pos x="T2" y="T3"/>
                </a:cxn>
                <a:cxn ang="0">
                  <a:pos x="T4" y="T5"/>
                </a:cxn>
                <a:cxn ang="0">
                  <a:pos x="T6" y="T7"/>
                </a:cxn>
              </a:cxnLst>
              <a:rect l="0" t="0" r="r" b="b"/>
              <a:pathLst>
                <a:path w="3844" h="3849">
                  <a:moveTo>
                    <a:pt x="0" y="3849"/>
                  </a:moveTo>
                  <a:lnTo>
                    <a:pt x="891" y="2955"/>
                  </a:lnTo>
                  <a:lnTo>
                    <a:pt x="3843" y="0"/>
                  </a:lnTo>
                  <a:lnTo>
                    <a:pt x="38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6" name="Freeform 104"/>
            <p:cNvSpPr>
              <a:spLocks/>
            </p:cNvSpPr>
            <p:nvPr/>
          </p:nvSpPr>
          <p:spPr bwMode="auto">
            <a:xfrm>
              <a:off x="1705" y="2306"/>
              <a:ext cx="480" cy="480"/>
            </a:xfrm>
            <a:custGeom>
              <a:avLst/>
              <a:gdLst>
                <a:gd name="T0" fmla="*/ 0 w 3839"/>
                <a:gd name="T1" fmla="*/ 3843 h 3843"/>
                <a:gd name="T2" fmla="*/ 795 w 3839"/>
                <a:gd name="T3" fmla="*/ 3046 h 3843"/>
                <a:gd name="T4" fmla="*/ 3838 w 3839"/>
                <a:gd name="T5" fmla="*/ 0 h 3843"/>
                <a:gd name="T6" fmla="*/ 3839 w 3839"/>
                <a:gd name="T7" fmla="*/ 0 h 3843"/>
              </a:gdLst>
              <a:ahLst/>
              <a:cxnLst>
                <a:cxn ang="0">
                  <a:pos x="T0" y="T1"/>
                </a:cxn>
                <a:cxn ang="0">
                  <a:pos x="T2" y="T3"/>
                </a:cxn>
                <a:cxn ang="0">
                  <a:pos x="T4" y="T5"/>
                </a:cxn>
                <a:cxn ang="0">
                  <a:pos x="T6" y="T7"/>
                </a:cxn>
              </a:cxnLst>
              <a:rect l="0" t="0" r="r" b="b"/>
              <a:pathLst>
                <a:path w="3839" h="3843">
                  <a:moveTo>
                    <a:pt x="0" y="3843"/>
                  </a:moveTo>
                  <a:lnTo>
                    <a:pt x="795" y="3046"/>
                  </a:lnTo>
                  <a:lnTo>
                    <a:pt x="3838" y="0"/>
                  </a:lnTo>
                  <a:lnTo>
                    <a:pt x="38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7" name="Freeform 105"/>
            <p:cNvSpPr>
              <a:spLocks/>
            </p:cNvSpPr>
            <p:nvPr/>
          </p:nvSpPr>
          <p:spPr bwMode="auto">
            <a:xfrm>
              <a:off x="1717" y="2306"/>
              <a:ext cx="480" cy="480"/>
            </a:xfrm>
            <a:custGeom>
              <a:avLst/>
              <a:gdLst>
                <a:gd name="T0" fmla="*/ 0 w 3840"/>
                <a:gd name="T1" fmla="*/ 3843 h 3843"/>
                <a:gd name="T2" fmla="*/ 705 w 3840"/>
                <a:gd name="T3" fmla="*/ 3138 h 3843"/>
                <a:gd name="T4" fmla="*/ 3839 w 3840"/>
                <a:gd name="T5" fmla="*/ 0 h 3843"/>
                <a:gd name="T6" fmla="*/ 3840 w 3840"/>
                <a:gd name="T7" fmla="*/ 0 h 3843"/>
              </a:gdLst>
              <a:ahLst/>
              <a:cxnLst>
                <a:cxn ang="0">
                  <a:pos x="T0" y="T1"/>
                </a:cxn>
                <a:cxn ang="0">
                  <a:pos x="T2" y="T3"/>
                </a:cxn>
                <a:cxn ang="0">
                  <a:pos x="T4" y="T5"/>
                </a:cxn>
                <a:cxn ang="0">
                  <a:pos x="T6" y="T7"/>
                </a:cxn>
              </a:cxnLst>
              <a:rect l="0" t="0" r="r" b="b"/>
              <a:pathLst>
                <a:path w="3840" h="3843">
                  <a:moveTo>
                    <a:pt x="0" y="3843"/>
                  </a:moveTo>
                  <a:lnTo>
                    <a:pt x="705" y="3138"/>
                  </a:lnTo>
                  <a:lnTo>
                    <a:pt x="3839" y="0"/>
                  </a:lnTo>
                  <a:lnTo>
                    <a:pt x="38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8" name="Freeform 106"/>
            <p:cNvSpPr>
              <a:spLocks/>
            </p:cNvSpPr>
            <p:nvPr/>
          </p:nvSpPr>
          <p:spPr bwMode="auto">
            <a:xfrm>
              <a:off x="1728" y="2306"/>
              <a:ext cx="480" cy="481"/>
            </a:xfrm>
            <a:custGeom>
              <a:avLst/>
              <a:gdLst>
                <a:gd name="T0" fmla="*/ 0 w 3843"/>
                <a:gd name="T1" fmla="*/ 3848 h 3848"/>
                <a:gd name="T2" fmla="*/ 617 w 3843"/>
                <a:gd name="T3" fmla="*/ 3229 h 3848"/>
                <a:gd name="T4" fmla="*/ 3842 w 3843"/>
                <a:gd name="T5" fmla="*/ 0 h 3848"/>
                <a:gd name="T6" fmla="*/ 3843 w 3843"/>
                <a:gd name="T7" fmla="*/ 0 h 3848"/>
              </a:gdLst>
              <a:ahLst/>
              <a:cxnLst>
                <a:cxn ang="0">
                  <a:pos x="T0" y="T1"/>
                </a:cxn>
                <a:cxn ang="0">
                  <a:pos x="T2" y="T3"/>
                </a:cxn>
                <a:cxn ang="0">
                  <a:pos x="T4" y="T5"/>
                </a:cxn>
                <a:cxn ang="0">
                  <a:pos x="T6" y="T7"/>
                </a:cxn>
              </a:cxnLst>
              <a:rect l="0" t="0" r="r" b="b"/>
              <a:pathLst>
                <a:path w="3843" h="3848">
                  <a:moveTo>
                    <a:pt x="0" y="3848"/>
                  </a:moveTo>
                  <a:lnTo>
                    <a:pt x="617" y="3229"/>
                  </a:lnTo>
                  <a:lnTo>
                    <a:pt x="3842" y="0"/>
                  </a:lnTo>
                  <a:lnTo>
                    <a:pt x="38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9" name="Freeform 107"/>
            <p:cNvSpPr>
              <a:spLocks/>
            </p:cNvSpPr>
            <p:nvPr/>
          </p:nvSpPr>
          <p:spPr bwMode="auto">
            <a:xfrm>
              <a:off x="1738" y="2310"/>
              <a:ext cx="477" cy="478"/>
            </a:xfrm>
            <a:custGeom>
              <a:avLst/>
              <a:gdLst>
                <a:gd name="T0" fmla="*/ 0 w 3817"/>
                <a:gd name="T1" fmla="*/ 3821 h 3821"/>
                <a:gd name="T2" fmla="*/ 533 w 3817"/>
                <a:gd name="T3" fmla="*/ 3286 h 3821"/>
                <a:gd name="T4" fmla="*/ 3816 w 3817"/>
                <a:gd name="T5" fmla="*/ 0 h 3821"/>
                <a:gd name="T6" fmla="*/ 3817 w 3817"/>
                <a:gd name="T7" fmla="*/ 0 h 3821"/>
              </a:gdLst>
              <a:ahLst/>
              <a:cxnLst>
                <a:cxn ang="0">
                  <a:pos x="T0" y="T1"/>
                </a:cxn>
                <a:cxn ang="0">
                  <a:pos x="T2" y="T3"/>
                </a:cxn>
                <a:cxn ang="0">
                  <a:pos x="T4" y="T5"/>
                </a:cxn>
                <a:cxn ang="0">
                  <a:pos x="T6" y="T7"/>
                </a:cxn>
              </a:cxnLst>
              <a:rect l="0" t="0" r="r" b="b"/>
              <a:pathLst>
                <a:path w="3817" h="3821">
                  <a:moveTo>
                    <a:pt x="0" y="3821"/>
                  </a:moveTo>
                  <a:lnTo>
                    <a:pt x="533" y="3286"/>
                  </a:lnTo>
                  <a:lnTo>
                    <a:pt x="3816" y="0"/>
                  </a:lnTo>
                  <a:lnTo>
                    <a:pt x="38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0" name="Freeform 108"/>
            <p:cNvSpPr>
              <a:spLocks/>
            </p:cNvSpPr>
            <p:nvPr/>
          </p:nvSpPr>
          <p:spPr bwMode="auto">
            <a:xfrm>
              <a:off x="1748" y="2317"/>
              <a:ext cx="472" cy="472"/>
            </a:xfrm>
            <a:custGeom>
              <a:avLst/>
              <a:gdLst>
                <a:gd name="T0" fmla="*/ 0 w 3770"/>
                <a:gd name="T1" fmla="*/ 3772 h 3772"/>
                <a:gd name="T2" fmla="*/ 451 w 3770"/>
                <a:gd name="T3" fmla="*/ 3320 h 3772"/>
                <a:gd name="T4" fmla="*/ 3769 w 3770"/>
                <a:gd name="T5" fmla="*/ 0 h 3772"/>
                <a:gd name="T6" fmla="*/ 3770 w 3770"/>
                <a:gd name="T7" fmla="*/ 0 h 3772"/>
              </a:gdLst>
              <a:ahLst/>
              <a:cxnLst>
                <a:cxn ang="0">
                  <a:pos x="T0" y="T1"/>
                </a:cxn>
                <a:cxn ang="0">
                  <a:pos x="T2" y="T3"/>
                </a:cxn>
                <a:cxn ang="0">
                  <a:pos x="T4" y="T5"/>
                </a:cxn>
                <a:cxn ang="0">
                  <a:pos x="T6" y="T7"/>
                </a:cxn>
              </a:cxnLst>
              <a:rect l="0" t="0" r="r" b="b"/>
              <a:pathLst>
                <a:path w="3770" h="3772">
                  <a:moveTo>
                    <a:pt x="0" y="3772"/>
                  </a:moveTo>
                  <a:lnTo>
                    <a:pt x="451" y="3320"/>
                  </a:lnTo>
                  <a:lnTo>
                    <a:pt x="3769" y="0"/>
                  </a:lnTo>
                  <a:lnTo>
                    <a:pt x="37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1" name="Freeform 109"/>
            <p:cNvSpPr>
              <a:spLocks/>
            </p:cNvSpPr>
            <p:nvPr/>
          </p:nvSpPr>
          <p:spPr bwMode="auto">
            <a:xfrm>
              <a:off x="1759" y="2324"/>
              <a:ext cx="465" cy="466"/>
            </a:xfrm>
            <a:custGeom>
              <a:avLst/>
              <a:gdLst>
                <a:gd name="T0" fmla="*/ 0 w 3721"/>
                <a:gd name="T1" fmla="*/ 3724 h 3724"/>
                <a:gd name="T2" fmla="*/ 370 w 3721"/>
                <a:gd name="T3" fmla="*/ 3353 h 3724"/>
                <a:gd name="T4" fmla="*/ 3720 w 3721"/>
                <a:gd name="T5" fmla="*/ 0 h 3724"/>
                <a:gd name="T6" fmla="*/ 3721 w 3721"/>
                <a:gd name="T7" fmla="*/ 0 h 3724"/>
              </a:gdLst>
              <a:ahLst/>
              <a:cxnLst>
                <a:cxn ang="0">
                  <a:pos x="T0" y="T1"/>
                </a:cxn>
                <a:cxn ang="0">
                  <a:pos x="T2" y="T3"/>
                </a:cxn>
                <a:cxn ang="0">
                  <a:pos x="T4" y="T5"/>
                </a:cxn>
                <a:cxn ang="0">
                  <a:pos x="T6" y="T7"/>
                </a:cxn>
              </a:cxnLst>
              <a:rect l="0" t="0" r="r" b="b"/>
              <a:pathLst>
                <a:path w="3721" h="3724">
                  <a:moveTo>
                    <a:pt x="0" y="3724"/>
                  </a:moveTo>
                  <a:lnTo>
                    <a:pt x="370" y="3353"/>
                  </a:lnTo>
                  <a:lnTo>
                    <a:pt x="3720" y="0"/>
                  </a:lnTo>
                  <a:lnTo>
                    <a:pt x="37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2" name="Freeform 110"/>
            <p:cNvSpPr>
              <a:spLocks/>
            </p:cNvSpPr>
            <p:nvPr/>
          </p:nvSpPr>
          <p:spPr bwMode="auto">
            <a:xfrm>
              <a:off x="1769" y="2332"/>
              <a:ext cx="458" cy="459"/>
            </a:xfrm>
            <a:custGeom>
              <a:avLst/>
              <a:gdLst>
                <a:gd name="T0" fmla="*/ 0 w 3668"/>
                <a:gd name="T1" fmla="*/ 3670 h 3670"/>
                <a:gd name="T2" fmla="*/ 288 w 3668"/>
                <a:gd name="T3" fmla="*/ 3382 h 3670"/>
                <a:gd name="T4" fmla="*/ 3667 w 3668"/>
                <a:gd name="T5" fmla="*/ 0 h 3670"/>
                <a:gd name="T6" fmla="*/ 3668 w 3668"/>
                <a:gd name="T7" fmla="*/ 0 h 3670"/>
              </a:gdLst>
              <a:ahLst/>
              <a:cxnLst>
                <a:cxn ang="0">
                  <a:pos x="T0" y="T1"/>
                </a:cxn>
                <a:cxn ang="0">
                  <a:pos x="T2" y="T3"/>
                </a:cxn>
                <a:cxn ang="0">
                  <a:pos x="T4" y="T5"/>
                </a:cxn>
                <a:cxn ang="0">
                  <a:pos x="T6" y="T7"/>
                </a:cxn>
              </a:cxnLst>
              <a:rect l="0" t="0" r="r" b="b"/>
              <a:pathLst>
                <a:path w="3668" h="3670">
                  <a:moveTo>
                    <a:pt x="0" y="3670"/>
                  </a:moveTo>
                  <a:lnTo>
                    <a:pt x="288" y="3382"/>
                  </a:lnTo>
                  <a:lnTo>
                    <a:pt x="3667" y="0"/>
                  </a:lnTo>
                  <a:lnTo>
                    <a:pt x="36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3" name="Freeform 111"/>
            <p:cNvSpPr>
              <a:spLocks/>
            </p:cNvSpPr>
            <p:nvPr/>
          </p:nvSpPr>
          <p:spPr bwMode="auto">
            <a:xfrm>
              <a:off x="1779" y="2341"/>
              <a:ext cx="450" cy="451"/>
            </a:xfrm>
            <a:custGeom>
              <a:avLst/>
              <a:gdLst>
                <a:gd name="T0" fmla="*/ 0 w 3601"/>
                <a:gd name="T1" fmla="*/ 3605 h 3605"/>
                <a:gd name="T2" fmla="*/ 204 w 3601"/>
                <a:gd name="T3" fmla="*/ 3399 h 3605"/>
                <a:gd name="T4" fmla="*/ 3600 w 3601"/>
                <a:gd name="T5" fmla="*/ 0 h 3605"/>
                <a:gd name="T6" fmla="*/ 3601 w 3601"/>
                <a:gd name="T7" fmla="*/ 0 h 3605"/>
              </a:gdLst>
              <a:ahLst/>
              <a:cxnLst>
                <a:cxn ang="0">
                  <a:pos x="T0" y="T1"/>
                </a:cxn>
                <a:cxn ang="0">
                  <a:pos x="T2" y="T3"/>
                </a:cxn>
                <a:cxn ang="0">
                  <a:pos x="T4" y="T5"/>
                </a:cxn>
                <a:cxn ang="0">
                  <a:pos x="T6" y="T7"/>
                </a:cxn>
              </a:cxnLst>
              <a:rect l="0" t="0" r="r" b="b"/>
              <a:pathLst>
                <a:path w="3601" h="3605">
                  <a:moveTo>
                    <a:pt x="0" y="3605"/>
                  </a:moveTo>
                  <a:lnTo>
                    <a:pt x="204" y="3399"/>
                  </a:lnTo>
                  <a:lnTo>
                    <a:pt x="3600" y="0"/>
                  </a:lnTo>
                  <a:lnTo>
                    <a:pt x="36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4" name="Freeform 112"/>
            <p:cNvSpPr>
              <a:spLocks/>
            </p:cNvSpPr>
            <p:nvPr/>
          </p:nvSpPr>
          <p:spPr bwMode="auto">
            <a:xfrm>
              <a:off x="1790" y="2354"/>
              <a:ext cx="438" cy="439"/>
            </a:xfrm>
            <a:custGeom>
              <a:avLst/>
              <a:gdLst>
                <a:gd name="T0" fmla="*/ 0 w 3509"/>
                <a:gd name="T1" fmla="*/ 3512 h 3512"/>
                <a:gd name="T2" fmla="*/ 119 w 3509"/>
                <a:gd name="T3" fmla="*/ 3392 h 3512"/>
                <a:gd name="T4" fmla="*/ 3508 w 3509"/>
                <a:gd name="T5" fmla="*/ 0 h 3512"/>
                <a:gd name="T6" fmla="*/ 3509 w 3509"/>
                <a:gd name="T7" fmla="*/ 0 h 3512"/>
              </a:gdLst>
              <a:ahLst/>
              <a:cxnLst>
                <a:cxn ang="0">
                  <a:pos x="T0" y="T1"/>
                </a:cxn>
                <a:cxn ang="0">
                  <a:pos x="T2" y="T3"/>
                </a:cxn>
                <a:cxn ang="0">
                  <a:pos x="T4" y="T5"/>
                </a:cxn>
                <a:cxn ang="0">
                  <a:pos x="T6" y="T7"/>
                </a:cxn>
              </a:cxnLst>
              <a:rect l="0" t="0" r="r" b="b"/>
              <a:pathLst>
                <a:path w="3509" h="3512">
                  <a:moveTo>
                    <a:pt x="0" y="3512"/>
                  </a:moveTo>
                  <a:lnTo>
                    <a:pt x="119" y="3392"/>
                  </a:lnTo>
                  <a:lnTo>
                    <a:pt x="3508" y="0"/>
                  </a:lnTo>
                  <a:lnTo>
                    <a:pt x="35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5" name="Freeform 113"/>
            <p:cNvSpPr>
              <a:spLocks/>
            </p:cNvSpPr>
            <p:nvPr/>
          </p:nvSpPr>
          <p:spPr bwMode="auto">
            <a:xfrm>
              <a:off x="1801" y="2380"/>
              <a:ext cx="413" cy="413"/>
            </a:xfrm>
            <a:custGeom>
              <a:avLst/>
              <a:gdLst>
                <a:gd name="T0" fmla="*/ 0 w 3302"/>
                <a:gd name="T1" fmla="*/ 3305 h 3305"/>
                <a:gd name="T2" fmla="*/ 30 w 3302"/>
                <a:gd name="T3" fmla="*/ 3274 h 3305"/>
                <a:gd name="T4" fmla="*/ 3301 w 3302"/>
                <a:gd name="T5" fmla="*/ 0 h 3305"/>
                <a:gd name="T6" fmla="*/ 3302 w 3302"/>
                <a:gd name="T7" fmla="*/ 0 h 3305"/>
              </a:gdLst>
              <a:ahLst/>
              <a:cxnLst>
                <a:cxn ang="0">
                  <a:pos x="T0" y="T1"/>
                </a:cxn>
                <a:cxn ang="0">
                  <a:pos x="T2" y="T3"/>
                </a:cxn>
                <a:cxn ang="0">
                  <a:pos x="T4" y="T5"/>
                </a:cxn>
                <a:cxn ang="0">
                  <a:pos x="T6" y="T7"/>
                </a:cxn>
              </a:cxnLst>
              <a:rect l="0" t="0" r="r" b="b"/>
              <a:pathLst>
                <a:path w="3302" h="3305">
                  <a:moveTo>
                    <a:pt x="0" y="3305"/>
                  </a:moveTo>
                  <a:lnTo>
                    <a:pt x="30" y="3274"/>
                  </a:lnTo>
                  <a:lnTo>
                    <a:pt x="3301" y="0"/>
                  </a:lnTo>
                  <a:lnTo>
                    <a:pt x="33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6" name="Freeform 114"/>
            <p:cNvSpPr>
              <a:spLocks/>
            </p:cNvSpPr>
            <p:nvPr/>
          </p:nvSpPr>
          <p:spPr bwMode="auto">
            <a:xfrm>
              <a:off x="1813" y="2402"/>
              <a:ext cx="390" cy="391"/>
            </a:xfrm>
            <a:custGeom>
              <a:avLst/>
              <a:gdLst>
                <a:gd name="T0" fmla="*/ 0 w 3123"/>
                <a:gd name="T1" fmla="*/ 3126 h 3126"/>
                <a:gd name="T2" fmla="*/ 3122 w 3123"/>
                <a:gd name="T3" fmla="*/ 0 h 3126"/>
                <a:gd name="T4" fmla="*/ 3123 w 3123"/>
                <a:gd name="T5" fmla="*/ 0 h 3126"/>
              </a:gdLst>
              <a:ahLst/>
              <a:cxnLst>
                <a:cxn ang="0">
                  <a:pos x="T0" y="T1"/>
                </a:cxn>
                <a:cxn ang="0">
                  <a:pos x="T2" y="T3"/>
                </a:cxn>
                <a:cxn ang="0">
                  <a:pos x="T4" y="T5"/>
                </a:cxn>
              </a:cxnLst>
              <a:rect l="0" t="0" r="r" b="b"/>
              <a:pathLst>
                <a:path w="3123" h="3126">
                  <a:moveTo>
                    <a:pt x="0" y="3126"/>
                  </a:moveTo>
                  <a:lnTo>
                    <a:pt x="3122" y="0"/>
                  </a:lnTo>
                  <a:lnTo>
                    <a:pt x="3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7" name="Freeform 115"/>
            <p:cNvSpPr>
              <a:spLocks/>
            </p:cNvSpPr>
            <p:nvPr/>
          </p:nvSpPr>
          <p:spPr bwMode="auto">
            <a:xfrm>
              <a:off x="1825" y="2413"/>
              <a:ext cx="379" cy="378"/>
            </a:xfrm>
            <a:custGeom>
              <a:avLst/>
              <a:gdLst>
                <a:gd name="T0" fmla="*/ 0 w 3027"/>
                <a:gd name="T1" fmla="*/ 3030 h 3030"/>
                <a:gd name="T2" fmla="*/ 3026 w 3027"/>
                <a:gd name="T3" fmla="*/ 0 h 3030"/>
                <a:gd name="T4" fmla="*/ 3027 w 3027"/>
                <a:gd name="T5" fmla="*/ 0 h 3030"/>
              </a:gdLst>
              <a:ahLst/>
              <a:cxnLst>
                <a:cxn ang="0">
                  <a:pos x="T0" y="T1"/>
                </a:cxn>
                <a:cxn ang="0">
                  <a:pos x="T2" y="T3"/>
                </a:cxn>
                <a:cxn ang="0">
                  <a:pos x="T4" y="T5"/>
                </a:cxn>
              </a:cxnLst>
              <a:rect l="0" t="0" r="r" b="b"/>
              <a:pathLst>
                <a:path w="3027" h="3030">
                  <a:moveTo>
                    <a:pt x="0" y="3030"/>
                  </a:moveTo>
                  <a:lnTo>
                    <a:pt x="3026" y="0"/>
                  </a:lnTo>
                  <a:lnTo>
                    <a:pt x="30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8" name="Freeform 116"/>
            <p:cNvSpPr>
              <a:spLocks/>
            </p:cNvSpPr>
            <p:nvPr/>
          </p:nvSpPr>
          <p:spPr bwMode="auto">
            <a:xfrm>
              <a:off x="1838" y="2421"/>
              <a:ext cx="369" cy="369"/>
            </a:xfrm>
            <a:custGeom>
              <a:avLst/>
              <a:gdLst>
                <a:gd name="T0" fmla="*/ 0 w 2949"/>
                <a:gd name="T1" fmla="*/ 2953 h 2953"/>
                <a:gd name="T2" fmla="*/ 2948 w 2949"/>
                <a:gd name="T3" fmla="*/ 0 h 2953"/>
                <a:gd name="T4" fmla="*/ 2949 w 2949"/>
                <a:gd name="T5" fmla="*/ 0 h 2953"/>
              </a:gdLst>
              <a:ahLst/>
              <a:cxnLst>
                <a:cxn ang="0">
                  <a:pos x="T0" y="T1"/>
                </a:cxn>
                <a:cxn ang="0">
                  <a:pos x="T2" y="T3"/>
                </a:cxn>
                <a:cxn ang="0">
                  <a:pos x="T4" y="T5"/>
                </a:cxn>
              </a:cxnLst>
              <a:rect l="0" t="0" r="r" b="b"/>
              <a:pathLst>
                <a:path w="2949" h="2953">
                  <a:moveTo>
                    <a:pt x="0" y="2953"/>
                  </a:moveTo>
                  <a:lnTo>
                    <a:pt x="2948" y="0"/>
                  </a:lnTo>
                  <a:lnTo>
                    <a:pt x="29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9" name="Freeform 117"/>
            <p:cNvSpPr>
              <a:spLocks/>
            </p:cNvSpPr>
            <p:nvPr/>
          </p:nvSpPr>
          <p:spPr bwMode="auto">
            <a:xfrm>
              <a:off x="1852" y="2428"/>
              <a:ext cx="359" cy="360"/>
            </a:xfrm>
            <a:custGeom>
              <a:avLst/>
              <a:gdLst>
                <a:gd name="T0" fmla="*/ 0 w 2875"/>
                <a:gd name="T1" fmla="*/ 2877 h 2877"/>
                <a:gd name="T2" fmla="*/ 2874 w 2875"/>
                <a:gd name="T3" fmla="*/ 0 h 2877"/>
                <a:gd name="T4" fmla="*/ 2875 w 2875"/>
                <a:gd name="T5" fmla="*/ 0 h 2877"/>
              </a:gdLst>
              <a:ahLst/>
              <a:cxnLst>
                <a:cxn ang="0">
                  <a:pos x="T0" y="T1"/>
                </a:cxn>
                <a:cxn ang="0">
                  <a:pos x="T2" y="T3"/>
                </a:cxn>
                <a:cxn ang="0">
                  <a:pos x="T4" y="T5"/>
                </a:cxn>
              </a:cxnLst>
              <a:rect l="0" t="0" r="r" b="b"/>
              <a:pathLst>
                <a:path w="2875" h="2877">
                  <a:moveTo>
                    <a:pt x="0" y="2877"/>
                  </a:moveTo>
                  <a:lnTo>
                    <a:pt x="2874" y="0"/>
                  </a:lnTo>
                  <a:lnTo>
                    <a:pt x="28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0" name="Freeform 118"/>
            <p:cNvSpPr>
              <a:spLocks/>
            </p:cNvSpPr>
            <p:nvPr/>
          </p:nvSpPr>
          <p:spPr bwMode="auto">
            <a:xfrm>
              <a:off x="1865" y="2435"/>
              <a:ext cx="351" cy="350"/>
            </a:xfrm>
            <a:custGeom>
              <a:avLst/>
              <a:gdLst>
                <a:gd name="T0" fmla="*/ 0 w 2804"/>
                <a:gd name="T1" fmla="*/ 2806 h 2806"/>
                <a:gd name="T2" fmla="*/ 2803 w 2804"/>
                <a:gd name="T3" fmla="*/ 0 h 2806"/>
                <a:gd name="T4" fmla="*/ 2804 w 2804"/>
                <a:gd name="T5" fmla="*/ 0 h 2806"/>
              </a:gdLst>
              <a:ahLst/>
              <a:cxnLst>
                <a:cxn ang="0">
                  <a:pos x="T0" y="T1"/>
                </a:cxn>
                <a:cxn ang="0">
                  <a:pos x="T2" y="T3"/>
                </a:cxn>
                <a:cxn ang="0">
                  <a:pos x="T4" y="T5"/>
                </a:cxn>
              </a:cxnLst>
              <a:rect l="0" t="0" r="r" b="b"/>
              <a:pathLst>
                <a:path w="2804" h="2806">
                  <a:moveTo>
                    <a:pt x="0" y="2806"/>
                  </a:moveTo>
                  <a:lnTo>
                    <a:pt x="2803" y="0"/>
                  </a:lnTo>
                  <a:lnTo>
                    <a:pt x="28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1" name="Freeform 119"/>
            <p:cNvSpPr>
              <a:spLocks/>
            </p:cNvSpPr>
            <p:nvPr/>
          </p:nvSpPr>
          <p:spPr bwMode="auto">
            <a:xfrm>
              <a:off x="1879" y="2441"/>
              <a:ext cx="342" cy="342"/>
            </a:xfrm>
            <a:custGeom>
              <a:avLst/>
              <a:gdLst>
                <a:gd name="T0" fmla="*/ 0 w 2733"/>
                <a:gd name="T1" fmla="*/ 2736 h 2736"/>
                <a:gd name="T2" fmla="*/ 2732 w 2733"/>
                <a:gd name="T3" fmla="*/ 0 h 2736"/>
                <a:gd name="T4" fmla="*/ 2733 w 2733"/>
                <a:gd name="T5" fmla="*/ 0 h 2736"/>
              </a:gdLst>
              <a:ahLst/>
              <a:cxnLst>
                <a:cxn ang="0">
                  <a:pos x="T0" y="T1"/>
                </a:cxn>
                <a:cxn ang="0">
                  <a:pos x="T2" y="T3"/>
                </a:cxn>
                <a:cxn ang="0">
                  <a:pos x="T4" y="T5"/>
                </a:cxn>
              </a:cxnLst>
              <a:rect l="0" t="0" r="r" b="b"/>
              <a:pathLst>
                <a:path w="2733" h="2736">
                  <a:moveTo>
                    <a:pt x="0" y="2736"/>
                  </a:moveTo>
                  <a:lnTo>
                    <a:pt x="2732" y="0"/>
                  </a:lnTo>
                  <a:lnTo>
                    <a:pt x="27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2" name="Freeform 120"/>
            <p:cNvSpPr>
              <a:spLocks/>
            </p:cNvSpPr>
            <p:nvPr/>
          </p:nvSpPr>
          <p:spPr bwMode="auto">
            <a:xfrm>
              <a:off x="1892" y="2449"/>
              <a:ext cx="333" cy="333"/>
            </a:xfrm>
            <a:custGeom>
              <a:avLst/>
              <a:gdLst>
                <a:gd name="T0" fmla="*/ 0 w 2663"/>
                <a:gd name="T1" fmla="*/ 2665 h 2665"/>
                <a:gd name="T2" fmla="*/ 2662 w 2663"/>
                <a:gd name="T3" fmla="*/ 0 h 2665"/>
                <a:gd name="T4" fmla="*/ 2663 w 2663"/>
                <a:gd name="T5" fmla="*/ 0 h 2665"/>
              </a:gdLst>
              <a:ahLst/>
              <a:cxnLst>
                <a:cxn ang="0">
                  <a:pos x="T0" y="T1"/>
                </a:cxn>
                <a:cxn ang="0">
                  <a:pos x="T2" y="T3"/>
                </a:cxn>
                <a:cxn ang="0">
                  <a:pos x="T4" y="T5"/>
                </a:cxn>
              </a:cxnLst>
              <a:rect l="0" t="0" r="r" b="b"/>
              <a:pathLst>
                <a:path w="2663" h="2665">
                  <a:moveTo>
                    <a:pt x="0" y="2665"/>
                  </a:moveTo>
                  <a:lnTo>
                    <a:pt x="2662" y="0"/>
                  </a:lnTo>
                  <a:lnTo>
                    <a:pt x="26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3" name="Freeform 121"/>
            <p:cNvSpPr>
              <a:spLocks/>
            </p:cNvSpPr>
            <p:nvPr/>
          </p:nvSpPr>
          <p:spPr bwMode="auto">
            <a:xfrm>
              <a:off x="1904" y="2458"/>
              <a:ext cx="323" cy="323"/>
            </a:xfrm>
            <a:custGeom>
              <a:avLst/>
              <a:gdLst>
                <a:gd name="T0" fmla="*/ 0 w 2587"/>
                <a:gd name="T1" fmla="*/ 2587 h 2587"/>
                <a:gd name="T2" fmla="*/ 2586 w 2587"/>
                <a:gd name="T3" fmla="*/ 0 h 2587"/>
                <a:gd name="T4" fmla="*/ 2587 w 2587"/>
                <a:gd name="T5" fmla="*/ 0 h 2587"/>
              </a:gdLst>
              <a:ahLst/>
              <a:cxnLst>
                <a:cxn ang="0">
                  <a:pos x="T0" y="T1"/>
                </a:cxn>
                <a:cxn ang="0">
                  <a:pos x="T2" y="T3"/>
                </a:cxn>
                <a:cxn ang="0">
                  <a:pos x="T4" y="T5"/>
                </a:cxn>
              </a:cxnLst>
              <a:rect l="0" t="0" r="r" b="b"/>
              <a:pathLst>
                <a:path w="2587" h="2587">
                  <a:moveTo>
                    <a:pt x="0" y="2587"/>
                  </a:moveTo>
                  <a:lnTo>
                    <a:pt x="2586" y="0"/>
                  </a:lnTo>
                  <a:lnTo>
                    <a:pt x="25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4" name="Freeform 122"/>
            <p:cNvSpPr>
              <a:spLocks/>
            </p:cNvSpPr>
            <p:nvPr/>
          </p:nvSpPr>
          <p:spPr bwMode="auto">
            <a:xfrm>
              <a:off x="1915" y="2472"/>
              <a:ext cx="309" cy="309"/>
            </a:xfrm>
            <a:custGeom>
              <a:avLst/>
              <a:gdLst>
                <a:gd name="T0" fmla="*/ 0 w 2474"/>
                <a:gd name="T1" fmla="*/ 2476 h 2476"/>
                <a:gd name="T2" fmla="*/ 2473 w 2474"/>
                <a:gd name="T3" fmla="*/ 0 h 2476"/>
                <a:gd name="T4" fmla="*/ 2474 w 2474"/>
                <a:gd name="T5" fmla="*/ 0 h 2476"/>
              </a:gdLst>
              <a:ahLst/>
              <a:cxnLst>
                <a:cxn ang="0">
                  <a:pos x="T0" y="T1"/>
                </a:cxn>
                <a:cxn ang="0">
                  <a:pos x="T2" y="T3"/>
                </a:cxn>
                <a:cxn ang="0">
                  <a:pos x="T4" y="T5"/>
                </a:cxn>
              </a:cxnLst>
              <a:rect l="0" t="0" r="r" b="b"/>
              <a:pathLst>
                <a:path w="2474" h="2476">
                  <a:moveTo>
                    <a:pt x="0" y="2476"/>
                  </a:moveTo>
                  <a:lnTo>
                    <a:pt x="2473" y="0"/>
                  </a:lnTo>
                  <a:lnTo>
                    <a:pt x="24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5" name="Freeform 123"/>
            <p:cNvSpPr>
              <a:spLocks/>
            </p:cNvSpPr>
            <p:nvPr/>
          </p:nvSpPr>
          <p:spPr bwMode="auto">
            <a:xfrm>
              <a:off x="1926" y="2506"/>
              <a:ext cx="276" cy="276"/>
            </a:xfrm>
            <a:custGeom>
              <a:avLst/>
              <a:gdLst>
                <a:gd name="T0" fmla="*/ 0 w 2205"/>
                <a:gd name="T1" fmla="*/ 2205 h 2205"/>
                <a:gd name="T2" fmla="*/ 2204 w 2205"/>
                <a:gd name="T3" fmla="*/ 0 h 2205"/>
                <a:gd name="T4" fmla="*/ 2205 w 2205"/>
                <a:gd name="T5" fmla="*/ 0 h 2205"/>
              </a:gdLst>
              <a:ahLst/>
              <a:cxnLst>
                <a:cxn ang="0">
                  <a:pos x="T0" y="T1"/>
                </a:cxn>
                <a:cxn ang="0">
                  <a:pos x="T2" y="T3"/>
                </a:cxn>
                <a:cxn ang="0">
                  <a:pos x="T4" y="T5"/>
                </a:cxn>
              </a:cxnLst>
              <a:rect l="0" t="0" r="r" b="b"/>
              <a:pathLst>
                <a:path w="2205" h="2205">
                  <a:moveTo>
                    <a:pt x="0" y="2205"/>
                  </a:moveTo>
                  <a:lnTo>
                    <a:pt x="2204" y="0"/>
                  </a:lnTo>
                  <a:lnTo>
                    <a:pt x="22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6" name="Freeform 124"/>
            <p:cNvSpPr>
              <a:spLocks/>
            </p:cNvSpPr>
            <p:nvPr/>
          </p:nvSpPr>
          <p:spPr bwMode="auto">
            <a:xfrm>
              <a:off x="1937" y="2526"/>
              <a:ext cx="256" cy="256"/>
            </a:xfrm>
            <a:custGeom>
              <a:avLst/>
              <a:gdLst>
                <a:gd name="T0" fmla="*/ 0 w 2051"/>
                <a:gd name="T1" fmla="*/ 2053 h 2053"/>
                <a:gd name="T2" fmla="*/ 2050 w 2051"/>
                <a:gd name="T3" fmla="*/ 0 h 2053"/>
                <a:gd name="T4" fmla="*/ 2051 w 2051"/>
                <a:gd name="T5" fmla="*/ 0 h 2053"/>
              </a:gdLst>
              <a:ahLst/>
              <a:cxnLst>
                <a:cxn ang="0">
                  <a:pos x="T0" y="T1"/>
                </a:cxn>
                <a:cxn ang="0">
                  <a:pos x="T2" y="T3"/>
                </a:cxn>
                <a:cxn ang="0">
                  <a:pos x="T4" y="T5"/>
                </a:cxn>
              </a:cxnLst>
              <a:rect l="0" t="0" r="r" b="b"/>
              <a:pathLst>
                <a:path w="2051" h="2053">
                  <a:moveTo>
                    <a:pt x="0" y="2053"/>
                  </a:moveTo>
                  <a:lnTo>
                    <a:pt x="2050" y="0"/>
                  </a:lnTo>
                  <a:lnTo>
                    <a:pt x="20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7" name="Freeform 125"/>
            <p:cNvSpPr>
              <a:spLocks/>
            </p:cNvSpPr>
            <p:nvPr/>
          </p:nvSpPr>
          <p:spPr bwMode="auto">
            <a:xfrm>
              <a:off x="1948" y="2536"/>
              <a:ext cx="247" cy="247"/>
            </a:xfrm>
            <a:custGeom>
              <a:avLst/>
              <a:gdLst>
                <a:gd name="T0" fmla="*/ 0 w 1977"/>
                <a:gd name="T1" fmla="*/ 1979 h 1979"/>
                <a:gd name="T2" fmla="*/ 1976 w 1977"/>
                <a:gd name="T3" fmla="*/ 0 h 1979"/>
                <a:gd name="T4" fmla="*/ 1977 w 1977"/>
                <a:gd name="T5" fmla="*/ 0 h 1979"/>
              </a:gdLst>
              <a:ahLst/>
              <a:cxnLst>
                <a:cxn ang="0">
                  <a:pos x="T0" y="T1"/>
                </a:cxn>
                <a:cxn ang="0">
                  <a:pos x="T2" y="T3"/>
                </a:cxn>
                <a:cxn ang="0">
                  <a:pos x="T4" y="T5"/>
                </a:cxn>
              </a:cxnLst>
              <a:rect l="0" t="0" r="r" b="b"/>
              <a:pathLst>
                <a:path w="1977" h="1979">
                  <a:moveTo>
                    <a:pt x="0" y="1979"/>
                  </a:moveTo>
                  <a:lnTo>
                    <a:pt x="1976" y="0"/>
                  </a:lnTo>
                  <a:lnTo>
                    <a:pt x="19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8" name="Freeform 126"/>
            <p:cNvSpPr>
              <a:spLocks/>
            </p:cNvSpPr>
            <p:nvPr/>
          </p:nvSpPr>
          <p:spPr bwMode="auto">
            <a:xfrm>
              <a:off x="1959" y="2543"/>
              <a:ext cx="240" cy="240"/>
            </a:xfrm>
            <a:custGeom>
              <a:avLst/>
              <a:gdLst>
                <a:gd name="T0" fmla="*/ 0 w 1921"/>
                <a:gd name="T1" fmla="*/ 1922 h 1922"/>
                <a:gd name="T2" fmla="*/ 1920 w 1921"/>
                <a:gd name="T3" fmla="*/ 0 h 1922"/>
                <a:gd name="T4" fmla="*/ 1921 w 1921"/>
                <a:gd name="T5" fmla="*/ 0 h 1922"/>
              </a:gdLst>
              <a:ahLst/>
              <a:cxnLst>
                <a:cxn ang="0">
                  <a:pos x="T0" y="T1"/>
                </a:cxn>
                <a:cxn ang="0">
                  <a:pos x="T2" y="T3"/>
                </a:cxn>
                <a:cxn ang="0">
                  <a:pos x="T4" y="T5"/>
                </a:cxn>
              </a:cxnLst>
              <a:rect l="0" t="0" r="r" b="b"/>
              <a:pathLst>
                <a:path w="1921" h="1922">
                  <a:moveTo>
                    <a:pt x="0" y="1922"/>
                  </a:moveTo>
                  <a:lnTo>
                    <a:pt x="1920" y="0"/>
                  </a:lnTo>
                  <a:lnTo>
                    <a:pt x="19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9" name="Freeform 127"/>
            <p:cNvSpPr>
              <a:spLocks/>
            </p:cNvSpPr>
            <p:nvPr/>
          </p:nvSpPr>
          <p:spPr bwMode="auto">
            <a:xfrm>
              <a:off x="1970" y="2549"/>
              <a:ext cx="234" cy="234"/>
            </a:xfrm>
            <a:custGeom>
              <a:avLst/>
              <a:gdLst>
                <a:gd name="T0" fmla="*/ 0 w 1866"/>
                <a:gd name="T1" fmla="*/ 1868 h 1868"/>
                <a:gd name="T2" fmla="*/ 1865 w 1866"/>
                <a:gd name="T3" fmla="*/ 0 h 1868"/>
                <a:gd name="T4" fmla="*/ 1866 w 1866"/>
                <a:gd name="T5" fmla="*/ 0 h 1868"/>
              </a:gdLst>
              <a:ahLst/>
              <a:cxnLst>
                <a:cxn ang="0">
                  <a:pos x="T0" y="T1"/>
                </a:cxn>
                <a:cxn ang="0">
                  <a:pos x="T2" y="T3"/>
                </a:cxn>
                <a:cxn ang="0">
                  <a:pos x="T4" y="T5"/>
                </a:cxn>
              </a:cxnLst>
              <a:rect l="0" t="0" r="r" b="b"/>
              <a:pathLst>
                <a:path w="1866" h="1868">
                  <a:moveTo>
                    <a:pt x="0" y="1868"/>
                  </a:moveTo>
                  <a:lnTo>
                    <a:pt x="1865" y="0"/>
                  </a:lnTo>
                  <a:lnTo>
                    <a:pt x="18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0" name="Freeform 128"/>
            <p:cNvSpPr>
              <a:spLocks/>
            </p:cNvSpPr>
            <p:nvPr/>
          </p:nvSpPr>
          <p:spPr bwMode="auto">
            <a:xfrm>
              <a:off x="1983" y="2555"/>
              <a:ext cx="226" cy="227"/>
            </a:xfrm>
            <a:custGeom>
              <a:avLst/>
              <a:gdLst>
                <a:gd name="T0" fmla="*/ 0 w 1811"/>
                <a:gd name="T1" fmla="*/ 1812 h 1812"/>
                <a:gd name="T2" fmla="*/ 1810 w 1811"/>
                <a:gd name="T3" fmla="*/ 0 h 1812"/>
                <a:gd name="T4" fmla="*/ 1811 w 1811"/>
                <a:gd name="T5" fmla="*/ 0 h 1812"/>
              </a:gdLst>
              <a:ahLst/>
              <a:cxnLst>
                <a:cxn ang="0">
                  <a:pos x="T0" y="T1"/>
                </a:cxn>
                <a:cxn ang="0">
                  <a:pos x="T2" y="T3"/>
                </a:cxn>
                <a:cxn ang="0">
                  <a:pos x="T4" y="T5"/>
                </a:cxn>
              </a:cxnLst>
              <a:rect l="0" t="0" r="r" b="b"/>
              <a:pathLst>
                <a:path w="1811" h="1812">
                  <a:moveTo>
                    <a:pt x="0" y="1812"/>
                  </a:moveTo>
                  <a:lnTo>
                    <a:pt x="1810" y="0"/>
                  </a:lnTo>
                  <a:lnTo>
                    <a:pt x="18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1" name="Freeform 129"/>
            <p:cNvSpPr>
              <a:spLocks/>
            </p:cNvSpPr>
            <p:nvPr/>
          </p:nvSpPr>
          <p:spPr bwMode="auto">
            <a:xfrm>
              <a:off x="1997" y="2561"/>
              <a:ext cx="218" cy="218"/>
            </a:xfrm>
            <a:custGeom>
              <a:avLst/>
              <a:gdLst>
                <a:gd name="T0" fmla="*/ 0 w 1744"/>
                <a:gd name="T1" fmla="*/ 1745 h 1745"/>
                <a:gd name="T2" fmla="*/ 1743 w 1744"/>
                <a:gd name="T3" fmla="*/ 0 h 1745"/>
                <a:gd name="T4" fmla="*/ 1744 w 1744"/>
                <a:gd name="T5" fmla="*/ 0 h 1745"/>
              </a:gdLst>
              <a:ahLst/>
              <a:cxnLst>
                <a:cxn ang="0">
                  <a:pos x="T0" y="T1"/>
                </a:cxn>
                <a:cxn ang="0">
                  <a:pos x="T2" y="T3"/>
                </a:cxn>
                <a:cxn ang="0">
                  <a:pos x="T4" y="T5"/>
                </a:cxn>
              </a:cxnLst>
              <a:rect l="0" t="0" r="r" b="b"/>
              <a:pathLst>
                <a:path w="1744" h="1745">
                  <a:moveTo>
                    <a:pt x="0" y="1745"/>
                  </a:moveTo>
                  <a:lnTo>
                    <a:pt x="1743" y="0"/>
                  </a:lnTo>
                  <a:lnTo>
                    <a:pt x="17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2" name="Freeform 130"/>
            <p:cNvSpPr>
              <a:spLocks/>
            </p:cNvSpPr>
            <p:nvPr/>
          </p:nvSpPr>
          <p:spPr bwMode="auto">
            <a:xfrm>
              <a:off x="2013" y="2566"/>
              <a:ext cx="208" cy="208"/>
            </a:xfrm>
            <a:custGeom>
              <a:avLst/>
              <a:gdLst>
                <a:gd name="T0" fmla="*/ 0 w 1663"/>
                <a:gd name="T1" fmla="*/ 1664 h 1664"/>
                <a:gd name="T2" fmla="*/ 1662 w 1663"/>
                <a:gd name="T3" fmla="*/ 0 h 1664"/>
                <a:gd name="T4" fmla="*/ 1663 w 1663"/>
                <a:gd name="T5" fmla="*/ 0 h 1664"/>
              </a:gdLst>
              <a:ahLst/>
              <a:cxnLst>
                <a:cxn ang="0">
                  <a:pos x="T0" y="T1"/>
                </a:cxn>
                <a:cxn ang="0">
                  <a:pos x="T2" y="T3"/>
                </a:cxn>
                <a:cxn ang="0">
                  <a:pos x="T4" y="T5"/>
                </a:cxn>
              </a:cxnLst>
              <a:rect l="0" t="0" r="r" b="b"/>
              <a:pathLst>
                <a:path w="1663" h="1664">
                  <a:moveTo>
                    <a:pt x="0" y="1664"/>
                  </a:moveTo>
                  <a:lnTo>
                    <a:pt x="1662" y="0"/>
                  </a:lnTo>
                  <a:lnTo>
                    <a:pt x="16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3" name="Freeform 131"/>
            <p:cNvSpPr>
              <a:spLocks/>
            </p:cNvSpPr>
            <p:nvPr/>
          </p:nvSpPr>
          <p:spPr bwMode="auto">
            <a:xfrm>
              <a:off x="2030" y="2572"/>
              <a:ext cx="197" cy="197"/>
            </a:xfrm>
            <a:custGeom>
              <a:avLst/>
              <a:gdLst>
                <a:gd name="T0" fmla="*/ 0 w 1577"/>
                <a:gd name="T1" fmla="*/ 1576 h 1576"/>
                <a:gd name="T2" fmla="*/ 1575 w 1577"/>
                <a:gd name="T3" fmla="*/ 0 h 1576"/>
                <a:gd name="T4" fmla="*/ 1577 w 1577"/>
                <a:gd name="T5" fmla="*/ 0 h 1576"/>
              </a:gdLst>
              <a:ahLst/>
              <a:cxnLst>
                <a:cxn ang="0">
                  <a:pos x="T0" y="T1"/>
                </a:cxn>
                <a:cxn ang="0">
                  <a:pos x="T2" y="T3"/>
                </a:cxn>
                <a:cxn ang="0">
                  <a:pos x="T4" y="T5"/>
                </a:cxn>
              </a:cxnLst>
              <a:rect l="0" t="0" r="r" b="b"/>
              <a:pathLst>
                <a:path w="1577" h="1576">
                  <a:moveTo>
                    <a:pt x="0" y="1576"/>
                  </a:moveTo>
                  <a:lnTo>
                    <a:pt x="1575" y="0"/>
                  </a:lnTo>
                  <a:lnTo>
                    <a:pt x="15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4" name="Freeform 132"/>
            <p:cNvSpPr>
              <a:spLocks/>
            </p:cNvSpPr>
            <p:nvPr/>
          </p:nvSpPr>
          <p:spPr bwMode="auto">
            <a:xfrm>
              <a:off x="2045" y="2578"/>
              <a:ext cx="187" cy="187"/>
            </a:xfrm>
            <a:custGeom>
              <a:avLst/>
              <a:gdLst>
                <a:gd name="T0" fmla="*/ 0 w 1495"/>
                <a:gd name="T1" fmla="*/ 1494 h 1494"/>
                <a:gd name="T2" fmla="*/ 1494 w 1495"/>
                <a:gd name="T3" fmla="*/ 0 h 1494"/>
                <a:gd name="T4" fmla="*/ 1495 w 1495"/>
                <a:gd name="T5" fmla="*/ 0 h 1494"/>
              </a:gdLst>
              <a:ahLst/>
              <a:cxnLst>
                <a:cxn ang="0">
                  <a:pos x="T0" y="T1"/>
                </a:cxn>
                <a:cxn ang="0">
                  <a:pos x="T2" y="T3"/>
                </a:cxn>
                <a:cxn ang="0">
                  <a:pos x="T4" y="T5"/>
                </a:cxn>
              </a:cxnLst>
              <a:rect l="0" t="0" r="r" b="b"/>
              <a:pathLst>
                <a:path w="1495" h="1494">
                  <a:moveTo>
                    <a:pt x="0" y="1494"/>
                  </a:moveTo>
                  <a:lnTo>
                    <a:pt x="1494" y="0"/>
                  </a:lnTo>
                  <a:lnTo>
                    <a:pt x="14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5" name="Freeform 133"/>
            <p:cNvSpPr>
              <a:spLocks/>
            </p:cNvSpPr>
            <p:nvPr/>
          </p:nvSpPr>
          <p:spPr bwMode="auto">
            <a:xfrm>
              <a:off x="2059" y="2584"/>
              <a:ext cx="179" cy="178"/>
            </a:xfrm>
            <a:custGeom>
              <a:avLst/>
              <a:gdLst>
                <a:gd name="T0" fmla="*/ 0 w 1427"/>
                <a:gd name="T1" fmla="*/ 1427 h 1427"/>
                <a:gd name="T2" fmla="*/ 1426 w 1427"/>
                <a:gd name="T3" fmla="*/ 0 h 1427"/>
                <a:gd name="T4" fmla="*/ 1427 w 1427"/>
                <a:gd name="T5" fmla="*/ 0 h 1427"/>
              </a:gdLst>
              <a:ahLst/>
              <a:cxnLst>
                <a:cxn ang="0">
                  <a:pos x="T0" y="T1"/>
                </a:cxn>
                <a:cxn ang="0">
                  <a:pos x="T2" y="T3"/>
                </a:cxn>
                <a:cxn ang="0">
                  <a:pos x="T4" y="T5"/>
                </a:cxn>
              </a:cxnLst>
              <a:rect l="0" t="0" r="r" b="b"/>
              <a:pathLst>
                <a:path w="1427" h="1427">
                  <a:moveTo>
                    <a:pt x="0" y="1427"/>
                  </a:moveTo>
                  <a:lnTo>
                    <a:pt x="1426" y="0"/>
                  </a:lnTo>
                  <a:lnTo>
                    <a:pt x="14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6" name="Freeform 134"/>
            <p:cNvSpPr>
              <a:spLocks/>
            </p:cNvSpPr>
            <p:nvPr/>
          </p:nvSpPr>
          <p:spPr bwMode="auto">
            <a:xfrm>
              <a:off x="2071" y="2591"/>
              <a:ext cx="171" cy="171"/>
            </a:xfrm>
            <a:custGeom>
              <a:avLst/>
              <a:gdLst>
                <a:gd name="T0" fmla="*/ 0 w 1367"/>
                <a:gd name="T1" fmla="*/ 1368 h 1368"/>
                <a:gd name="T2" fmla="*/ 1365 w 1367"/>
                <a:gd name="T3" fmla="*/ 0 h 1368"/>
                <a:gd name="T4" fmla="*/ 1367 w 1367"/>
                <a:gd name="T5" fmla="*/ 0 h 1368"/>
              </a:gdLst>
              <a:ahLst/>
              <a:cxnLst>
                <a:cxn ang="0">
                  <a:pos x="T0" y="T1"/>
                </a:cxn>
                <a:cxn ang="0">
                  <a:pos x="T2" y="T3"/>
                </a:cxn>
                <a:cxn ang="0">
                  <a:pos x="T4" y="T5"/>
                </a:cxn>
              </a:cxnLst>
              <a:rect l="0" t="0" r="r" b="b"/>
              <a:pathLst>
                <a:path w="1367" h="1368">
                  <a:moveTo>
                    <a:pt x="0" y="1368"/>
                  </a:moveTo>
                  <a:lnTo>
                    <a:pt x="1365" y="0"/>
                  </a:lnTo>
                  <a:lnTo>
                    <a:pt x="13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7" name="Freeform 135"/>
            <p:cNvSpPr>
              <a:spLocks/>
            </p:cNvSpPr>
            <p:nvPr/>
          </p:nvSpPr>
          <p:spPr bwMode="auto">
            <a:xfrm>
              <a:off x="2081" y="2600"/>
              <a:ext cx="163" cy="163"/>
            </a:xfrm>
            <a:custGeom>
              <a:avLst/>
              <a:gdLst>
                <a:gd name="T0" fmla="*/ 0 w 1301"/>
                <a:gd name="T1" fmla="*/ 1301 h 1301"/>
                <a:gd name="T2" fmla="*/ 1300 w 1301"/>
                <a:gd name="T3" fmla="*/ 0 h 1301"/>
                <a:gd name="T4" fmla="*/ 1301 w 1301"/>
                <a:gd name="T5" fmla="*/ 0 h 1301"/>
              </a:gdLst>
              <a:ahLst/>
              <a:cxnLst>
                <a:cxn ang="0">
                  <a:pos x="T0" y="T1"/>
                </a:cxn>
                <a:cxn ang="0">
                  <a:pos x="T2" y="T3"/>
                </a:cxn>
                <a:cxn ang="0">
                  <a:pos x="T4" y="T5"/>
                </a:cxn>
              </a:cxnLst>
              <a:rect l="0" t="0" r="r" b="b"/>
              <a:pathLst>
                <a:path w="1301" h="1301">
                  <a:moveTo>
                    <a:pt x="0" y="1301"/>
                  </a:moveTo>
                  <a:lnTo>
                    <a:pt x="1300" y="0"/>
                  </a:lnTo>
                  <a:lnTo>
                    <a:pt x="13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8" name="Freeform 136"/>
            <p:cNvSpPr>
              <a:spLocks/>
            </p:cNvSpPr>
            <p:nvPr/>
          </p:nvSpPr>
          <p:spPr bwMode="auto">
            <a:xfrm>
              <a:off x="2091" y="2619"/>
              <a:ext cx="146" cy="146"/>
            </a:xfrm>
            <a:custGeom>
              <a:avLst/>
              <a:gdLst>
                <a:gd name="T0" fmla="*/ 0 w 1164"/>
                <a:gd name="T1" fmla="*/ 1163 h 1163"/>
                <a:gd name="T2" fmla="*/ 1163 w 1164"/>
                <a:gd name="T3" fmla="*/ 0 h 1163"/>
                <a:gd name="T4" fmla="*/ 1164 w 1164"/>
                <a:gd name="T5" fmla="*/ 0 h 1163"/>
              </a:gdLst>
              <a:ahLst/>
              <a:cxnLst>
                <a:cxn ang="0">
                  <a:pos x="T0" y="T1"/>
                </a:cxn>
                <a:cxn ang="0">
                  <a:pos x="T2" y="T3"/>
                </a:cxn>
                <a:cxn ang="0">
                  <a:pos x="T4" y="T5"/>
                </a:cxn>
              </a:cxnLst>
              <a:rect l="0" t="0" r="r" b="b"/>
              <a:pathLst>
                <a:path w="1164" h="1163">
                  <a:moveTo>
                    <a:pt x="0" y="1163"/>
                  </a:moveTo>
                  <a:lnTo>
                    <a:pt x="1163" y="0"/>
                  </a:lnTo>
                  <a:lnTo>
                    <a:pt x="11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9" name="Freeform 137"/>
            <p:cNvSpPr>
              <a:spLocks/>
            </p:cNvSpPr>
            <p:nvPr/>
          </p:nvSpPr>
          <p:spPr bwMode="auto">
            <a:xfrm>
              <a:off x="2100" y="2652"/>
              <a:ext cx="115" cy="115"/>
            </a:xfrm>
            <a:custGeom>
              <a:avLst/>
              <a:gdLst>
                <a:gd name="T0" fmla="*/ 0 w 917"/>
                <a:gd name="T1" fmla="*/ 916 h 916"/>
                <a:gd name="T2" fmla="*/ 915 w 917"/>
                <a:gd name="T3" fmla="*/ 0 h 916"/>
                <a:gd name="T4" fmla="*/ 917 w 917"/>
                <a:gd name="T5" fmla="*/ 0 h 916"/>
              </a:gdLst>
              <a:ahLst/>
              <a:cxnLst>
                <a:cxn ang="0">
                  <a:pos x="T0" y="T1"/>
                </a:cxn>
                <a:cxn ang="0">
                  <a:pos x="T2" y="T3"/>
                </a:cxn>
                <a:cxn ang="0">
                  <a:pos x="T4" y="T5"/>
                </a:cxn>
              </a:cxnLst>
              <a:rect l="0" t="0" r="r" b="b"/>
              <a:pathLst>
                <a:path w="917" h="916">
                  <a:moveTo>
                    <a:pt x="0" y="916"/>
                  </a:moveTo>
                  <a:lnTo>
                    <a:pt x="915" y="0"/>
                  </a:lnTo>
                  <a:lnTo>
                    <a:pt x="9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0" name="Freeform 138"/>
            <p:cNvSpPr>
              <a:spLocks/>
            </p:cNvSpPr>
            <p:nvPr/>
          </p:nvSpPr>
          <p:spPr bwMode="auto">
            <a:xfrm>
              <a:off x="2109" y="2668"/>
              <a:ext cx="102" cy="101"/>
            </a:xfrm>
            <a:custGeom>
              <a:avLst/>
              <a:gdLst>
                <a:gd name="T0" fmla="*/ 0 w 810"/>
                <a:gd name="T1" fmla="*/ 809 h 809"/>
                <a:gd name="T2" fmla="*/ 809 w 810"/>
                <a:gd name="T3" fmla="*/ 0 h 809"/>
                <a:gd name="T4" fmla="*/ 810 w 810"/>
                <a:gd name="T5" fmla="*/ 0 h 809"/>
              </a:gdLst>
              <a:ahLst/>
              <a:cxnLst>
                <a:cxn ang="0">
                  <a:pos x="T0" y="T1"/>
                </a:cxn>
                <a:cxn ang="0">
                  <a:pos x="T2" y="T3"/>
                </a:cxn>
                <a:cxn ang="0">
                  <a:pos x="T4" y="T5"/>
                </a:cxn>
              </a:cxnLst>
              <a:rect l="0" t="0" r="r" b="b"/>
              <a:pathLst>
                <a:path w="810" h="809">
                  <a:moveTo>
                    <a:pt x="0" y="809"/>
                  </a:moveTo>
                  <a:lnTo>
                    <a:pt x="809" y="0"/>
                  </a:lnTo>
                  <a:lnTo>
                    <a:pt x="8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1" name="Freeform 139"/>
            <p:cNvSpPr>
              <a:spLocks/>
            </p:cNvSpPr>
            <p:nvPr/>
          </p:nvSpPr>
          <p:spPr bwMode="auto">
            <a:xfrm>
              <a:off x="2119" y="2680"/>
              <a:ext cx="91" cy="91"/>
            </a:xfrm>
            <a:custGeom>
              <a:avLst/>
              <a:gdLst>
                <a:gd name="T0" fmla="*/ 0 w 736"/>
                <a:gd name="T1" fmla="*/ 735 h 735"/>
                <a:gd name="T2" fmla="*/ 735 w 736"/>
                <a:gd name="T3" fmla="*/ 0 h 735"/>
                <a:gd name="T4" fmla="*/ 736 w 736"/>
                <a:gd name="T5" fmla="*/ 0 h 735"/>
              </a:gdLst>
              <a:ahLst/>
              <a:cxnLst>
                <a:cxn ang="0">
                  <a:pos x="T0" y="T1"/>
                </a:cxn>
                <a:cxn ang="0">
                  <a:pos x="T2" y="T3"/>
                </a:cxn>
                <a:cxn ang="0">
                  <a:pos x="T4" y="T5"/>
                </a:cxn>
              </a:cxnLst>
              <a:rect l="0" t="0" r="r" b="b"/>
              <a:pathLst>
                <a:path w="736" h="735">
                  <a:moveTo>
                    <a:pt x="0" y="735"/>
                  </a:moveTo>
                  <a:lnTo>
                    <a:pt x="735" y="0"/>
                  </a:lnTo>
                  <a:lnTo>
                    <a:pt x="7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2" name="Freeform 140"/>
            <p:cNvSpPr>
              <a:spLocks/>
            </p:cNvSpPr>
            <p:nvPr/>
          </p:nvSpPr>
          <p:spPr bwMode="auto">
            <a:xfrm>
              <a:off x="2128" y="2690"/>
              <a:ext cx="84" cy="83"/>
            </a:xfrm>
            <a:custGeom>
              <a:avLst/>
              <a:gdLst>
                <a:gd name="T0" fmla="*/ 0 w 670"/>
                <a:gd name="T1" fmla="*/ 669 h 669"/>
                <a:gd name="T2" fmla="*/ 669 w 670"/>
                <a:gd name="T3" fmla="*/ 0 h 669"/>
                <a:gd name="T4" fmla="*/ 670 w 670"/>
                <a:gd name="T5" fmla="*/ 0 h 669"/>
              </a:gdLst>
              <a:ahLst/>
              <a:cxnLst>
                <a:cxn ang="0">
                  <a:pos x="T0" y="T1"/>
                </a:cxn>
                <a:cxn ang="0">
                  <a:pos x="T2" y="T3"/>
                </a:cxn>
                <a:cxn ang="0">
                  <a:pos x="T4" y="T5"/>
                </a:cxn>
              </a:cxnLst>
              <a:rect l="0" t="0" r="r" b="b"/>
              <a:pathLst>
                <a:path w="670" h="669">
                  <a:moveTo>
                    <a:pt x="0" y="669"/>
                  </a:moveTo>
                  <a:lnTo>
                    <a:pt x="669" y="0"/>
                  </a:lnTo>
                  <a:lnTo>
                    <a:pt x="6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3" name="Freeform 141"/>
            <p:cNvSpPr>
              <a:spLocks/>
            </p:cNvSpPr>
            <p:nvPr/>
          </p:nvSpPr>
          <p:spPr bwMode="auto">
            <a:xfrm>
              <a:off x="2138" y="2699"/>
              <a:ext cx="75" cy="76"/>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4" name="Freeform 142"/>
            <p:cNvSpPr>
              <a:spLocks/>
            </p:cNvSpPr>
            <p:nvPr/>
          </p:nvSpPr>
          <p:spPr bwMode="auto">
            <a:xfrm>
              <a:off x="2147" y="2708"/>
              <a:ext cx="69" cy="69"/>
            </a:xfrm>
            <a:custGeom>
              <a:avLst/>
              <a:gdLst>
                <a:gd name="T0" fmla="*/ 0 w 546"/>
                <a:gd name="T1" fmla="*/ 545 h 545"/>
                <a:gd name="T2" fmla="*/ 545 w 546"/>
                <a:gd name="T3" fmla="*/ 0 h 545"/>
                <a:gd name="T4" fmla="*/ 546 w 546"/>
                <a:gd name="T5" fmla="*/ 0 h 545"/>
              </a:gdLst>
              <a:ahLst/>
              <a:cxnLst>
                <a:cxn ang="0">
                  <a:pos x="T0" y="T1"/>
                </a:cxn>
                <a:cxn ang="0">
                  <a:pos x="T2" y="T3"/>
                </a:cxn>
                <a:cxn ang="0">
                  <a:pos x="T4" y="T5"/>
                </a:cxn>
              </a:cxnLst>
              <a:rect l="0" t="0" r="r" b="b"/>
              <a:pathLst>
                <a:path w="546" h="545">
                  <a:moveTo>
                    <a:pt x="0" y="545"/>
                  </a:moveTo>
                  <a:lnTo>
                    <a:pt x="545" y="0"/>
                  </a:lnTo>
                  <a:lnTo>
                    <a:pt x="5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5" name="Freeform 143"/>
            <p:cNvSpPr>
              <a:spLocks/>
            </p:cNvSpPr>
            <p:nvPr/>
          </p:nvSpPr>
          <p:spPr bwMode="auto">
            <a:xfrm>
              <a:off x="2158" y="2717"/>
              <a:ext cx="60" cy="60"/>
            </a:xfrm>
            <a:custGeom>
              <a:avLst/>
              <a:gdLst>
                <a:gd name="T0" fmla="*/ 0 w 480"/>
                <a:gd name="T1" fmla="*/ 480 h 480"/>
                <a:gd name="T2" fmla="*/ 479 w 480"/>
                <a:gd name="T3" fmla="*/ 0 h 480"/>
                <a:gd name="T4" fmla="*/ 480 w 480"/>
                <a:gd name="T5" fmla="*/ 0 h 480"/>
              </a:gdLst>
              <a:ahLst/>
              <a:cxnLst>
                <a:cxn ang="0">
                  <a:pos x="T0" y="T1"/>
                </a:cxn>
                <a:cxn ang="0">
                  <a:pos x="T2" y="T3"/>
                </a:cxn>
                <a:cxn ang="0">
                  <a:pos x="T4" y="T5"/>
                </a:cxn>
              </a:cxnLst>
              <a:rect l="0" t="0" r="r" b="b"/>
              <a:pathLst>
                <a:path w="480" h="480">
                  <a:moveTo>
                    <a:pt x="0" y="480"/>
                  </a:moveTo>
                  <a:lnTo>
                    <a:pt x="479" y="0"/>
                  </a:lnTo>
                  <a:lnTo>
                    <a:pt x="4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6" name="Freeform 144"/>
            <p:cNvSpPr>
              <a:spLocks/>
            </p:cNvSpPr>
            <p:nvPr/>
          </p:nvSpPr>
          <p:spPr bwMode="auto">
            <a:xfrm>
              <a:off x="2169" y="2726"/>
              <a:ext cx="51" cy="51"/>
            </a:xfrm>
            <a:custGeom>
              <a:avLst/>
              <a:gdLst>
                <a:gd name="T0" fmla="*/ 0 w 408"/>
                <a:gd name="T1" fmla="*/ 407 h 407"/>
                <a:gd name="T2" fmla="*/ 407 w 408"/>
                <a:gd name="T3" fmla="*/ 0 h 407"/>
                <a:gd name="T4" fmla="*/ 408 w 408"/>
                <a:gd name="T5" fmla="*/ 0 h 407"/>
              </a:gdLst>
              <a:ahLst/>
              <a:cxnLst>
                <a:cxn ang="0">
                  <a:pos x="T0" y="T1"/>
                </a:cxn>
                <a:cxn ang="0">
                  <a:pos x="T2" y="T3"/>
                </a:cxn>
                <a:cxn ang="0">
                  <a:pos x="T4" y="T5"/>
                </a:cxn>
              </a:cxnLst>
              <a:rect l="0" t="0" r="r" b="b"/>
              <a:pathLst>
                <a:path w="408" h="407">
                  <a:moveTo>
                    <a:pt x="0" y="407"/>
                  </a:moveTo>
                  <a:lnTo>
                    <a:pt x="407" y="0"/>
                  </a:lnTo>
                  <a:lnTo>
                    <a:pt x="4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7" name="Freeform 145"/>
            <p:cNvSpPr>
              <a:spLocks/>
            </p:cNvSpPr>
            <p:nvPr/>
          </p:nvSpPr>
          <p:spPr bwMode="auto">
            <a:xfrm>
              <a:off x="2182" y="2736"/>
              <a:ext cx="40" cy="41"/>
            </a:xfrm>
            <a:custGeom>
              <a:avLst/>
              <a:gdLst>
                <a:gd name="T0" fmla="*/ 0 w 326"/>
                <a:gd name="T1" fmla="*/ 324 h 324"/>
                <a:gd name="T2" fmla="*/ 324 w 326"/>
                <a:gd name="T3" fmla="*/ 0 h 324"/>
                <a:gd name="T4" fmla="*/ 326 w 326"/>
                <a:gd name="T5" fmla="*/ 0 h 324"/>
              </a:gdLst>
              <a:ahLst/>
              <a:cxnLst>
                <a:cxn ang="0">
                  <a:pos x="T0" y="T1"/>
                </a:cxn>
                <a:cxn ang="0">
                  <a:pos x="T2" y="T3"/>
                </a:cxn>
                <a:cxn ang="0">
                  <a:pos x="T4" y="T5"/>
                </a:cxn>
              </a:cxnLst>
              <a:rect l="0" t="0" r="r" b="b"/>
              <a:pathLst>
                <a:path w="326" h="324">
                  <a:moveTo>
                    <a:pt x="0" y="324"/>
                  </a:moveTo>
                  <a:lnTo>
                    <a:pt x="324" y="0"/>
                  </a:lnTo>
                  <a:lnTo>
                    <a:pt x="3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8" name="Freeform 146"/>
            <p:cNvSpPr>
              <a:spLocks/>
            </p:cNvSpPr>
            <p:nvPr/>
          </p:nvSpPr>
          <p:spPr bwMode="auto">
            <a:xfrm>
              <a:off x="2196" y="2747"/>
              <a:ext cx="27" cy="27"/>
            </a:xfrm>
            <a:custGeom>
              <a:avLst/>
              <a:gdLst>
                <a:gd name="T0" fmla="*/ 0 w 220"/>
                <a:gd name="T1" fmla="*/ 220 h 220"/>
                <a:gd name="T2" fmla="*/ 219 w 220"/>
                <a:gd name="T3" fmla="*/ 0 h 220"/>
                <a:gd name="T4" fmla="*/ 220 w 220"/>
                <a:gd name="T5" fmla="*/ 0 h 220"/>
              </a:gdLst>
              <a:ahLst/>
              <a:cxnLst>
                <a:cxn ang="0">
                  <a:pos x="T0" y="T1"/>
                </a:cxn>
                <a:cxn ang="0">
                  <a:pos x="T2" y="T3"/>
                </a:cxn>
                <a:cxn ang="0">
                  <a:pos x="T4" y="T5"/>
                </a:cxn>
              </a:cxnLst>
              <a:rect l="0" t="0" r="r" b="b"/>
              <a:pathLst>
                <a:path w="220" h="220">
                  <a:moveTo>
                    <a:pt x="0" y="220"/>
                  </a:moveTo>
                  <a:lnTo>
                    <a:pt x="219" y="0"/>
                  </a:lnTo>
                  <a:lnTo>
                    <a:pt x="2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grpSp>
        <p:nvGrpSpPr>
          <p:cNvPr id="28825" name="Group 153"/>
          <p:cNvGrpSpPr>
            <a:grpSpLocks/>
          </p:cNvGrpSpPr>
          <p:nvPr/>
        </p:nvGrpSpPr>
        <p:grpSpPr bwMode="auto">
          <a:xfrm>
            <a:off x="3257550" y="1438275"/>
            <a:ext cx="3581400" cy="923925"/>
            <a:chOff x="2064" y="-6"/>
            <a:chExt cx="2256" cy="582"/>
          </a:xfrm>
        </p:grpSpPr>
        <p:sp>
          <p:nvSpPr>
            <p:cNvPr id="28821" name="Line 149"/>
            <p:cNvSpPr>
              <a:spLocks noChangeShapeType="1"/>
            </p:cNvSpPr>
            <p:nvPr/>
          </p:nvSpPr>
          <p:spPr bwMode="auto">
            <a:xfrm flipV="1">
              <a:off x="2064" y="192"/>
              <a:ext cx="384" cy="384"/>
            </a:xfrm>
            <a:prstGeom prst="line">
              <a:avLst/>
            </a:prstGeom>
            <a:noFill/>
            <a:ln w="9525">
              <a:solidFill>
                <a:schemeClr val="bg1"/>
              </a:solidFill>
              <a:round/>
              <a:headEnd type="stealth" w="sm" len="lg"/>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8822" name="Line 150"/>
            <p:cNvSpPr>
              <a:spLocks noChangeShapeType="1"/>
            </p:cNvSpPr>
            <p:nvPr/>
          </p:nvSpPr>
          <p:spPr bwMode="auto">
            <a:xfrm flipH="1" flipV="1">
              <a:off x="3936" y="180"/>
              <a:ext cx="384" cy="384"/>
            </a:xfrm>
            <a:prstGeom prst="line">
              <a:avLst/>
            </a:prstGeom>
            <a:noFill/>
            <a:ln w="9525">
              <a:solidFill>
                <a:schemeClr val="bg1"/>
              </a:solidFill>
              <a:round/>
              <a:headEnd type="stealth" w="sm" len="lg"/>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8823" name="Text Box 151"/>
            <p:cNvSpPr txBox="1">
              <a:spLocks noChangeArrowheads="1"/>
            </p:cNvSpPr>
            <p:nvPr/>
          </p:nvSpPr>
          <p:spPr bwMode="auto">
            <a:xfrm>
              <a:off x="2790" y="-6"/>
              <a:ext cx="852"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b="0" i="0">
                  <a:solidFill>
                    <a:schemeClr val="bg1"/>
                  </a:solidFill>
                  <a:effectLst/>
                  <a:latin typeface="Times New Roman" pitchFamily="18" charset="0"/>
                </a:rPr>
                <a:t>SNUGS</a:t>
              </a:r>
            </a:p>
          </p:txBody>
        </p:sp>
      </p:grpSp>
      <p:sp>
        <p:nvSpPr>
          <p:cNvPr id="28824" name="Text Box 152"/>
          <p:cNvSpPr txBox="1">
            <a:spLocks noChangeArrowheads="1"/>
          </p:cNvSpPr>
          <p:nvPr/>
        </p:nvSpPr>
        <p:spPr bwMode="auto">
          <a:xfrm>
            <a:off x="3124200" y="6034088"/>
            <a:ext cx="3276600"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2800" b="0" i="0">
                <a:solidFill>
                  <a:schemeClr val="bg1"/>
                </a:solidFill>
                <a:effectLst/>
                <a:latin typeface="Times New Roman" pitchFamily="18" charset="0"/>
              </a:rPr>
              <a:t>By snugs at the side</a:t>
            </a:r>
          </a:p>
        </p:txBody>
      </p:sp>
      <p:sp>
        <p:nvSpPr>
          <p:cNvPr id="28826" name="Text Box 154"/>
          <p:cNvSpPr txBox="1">
            <a:spLocks noChangeArrowheads="1"/>
          </p:cNvSpPr>
          <p:nvPr/>
        </p:nvSpPr>
        <p:spPr bwMode="auto">
          <a:xfrm>
            <a:off x="0" y="196850"/>
            <a:ext cx="9144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600" i="0">
                <a:solidFill>
                  <a:srgbClr val="FF0000"/>
                </a:solidFill>
                <a:effectLst>
                  <a:outerShdw blurRad="38100" dist="38100" dir="2700000" algn="tl">
                    <a:srgbClr val="FFFFFF"/>
                  </a:outerShdw>
                </a:effectLst>
                <a:latin typeface="Times New Roman" pitchFamily="18" charset="0"/>
              </a:rPr>
              <a:t>PREVENTING ROTATION OF BRASSES</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869" name="Group 173"/>
          <p:cNvGrpSpPr>
            <a:grpSpLocks/>
          </p:cNvGrpSpPr>
          <p:nvPr/>
        </p:nvGrpSpPr>
        <p:grpSpPr bwMode="auto">
          <a:xfrm>
            <a:off x="762000" y="1066800"/>
            <a:ext cx="7620000" cy="4406900"/>
            <a:chOff x="2493" y="2297"/>
            <a:chExt cx="768" cy="444"/>
          </a:xfrm>
        </p:grpSpPr>
        <p:sp>
          <p:nvSpPr>
            <p:cNvPr id="29700" name="Freeform 4"/>
            <p:cNvSpPr>
              <a:spLocks/>
            </p:cNvSpPr>
            <p:nvPr/>
          </p:nvSpPr>
          <p:spPr bwMode="auto">
            <a:xfrm>
              <a:off x="2628" y="2740"/>
              <a:ext cx="497" cy="1"/>
            </a:xfrm>
            <a:custGeom>
              <a:avLst/>
              <a:gdLst>
                <a:gd name="T0" fmla="*/ 0 w 3975"/>
                <a:gd name="T1" fmla="*/ 3974 w 3975"/>
                <a:gd name="T2" fmla="*/ 3975 w 3975"/>
              </a:gdLst>
              <a:ahLst/>
              <a:cxnLst>
                <a:cxn ang="0">
                  <a:pos x="T0" y="0"/>
                </a:cxn>
                <a:cxn ang="0">
                  <a:pos x="T1" y="0"/>
                </a:cxn>
                <a:cxn ang="0">
                  <a:pos x="T2" y="0"/>
                </a:cxn>
              </a:cxnLst>
              <a:rect l="0" t="0" r="r" b="b"/>
              <a:pathLst>
                <a:path w="3975">
                  <a:moveTo>
                    <a:pt x="0" y="0"/>
                  </a:moveTo>
                  <a:lnTo>
                    <a:pt x="3974" y="0"/>
                  </a:lnTo>
                  <a:lnTo>
                    <a:pt x="39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1" name="Freeform 5"/>
            <p:cNvSpPr>
              <a:spLocks/>
            </p:cNvSpPr>
            <p:nvPr/>
          </p:nvSpPr>
          <p:spPr bwMode="auto">
            <a:xfrm>
              <a:off x="2908" y="2494"/>
              <a:ext cx="217" cy="246"/>
            </a:xfrm>
            <a:custGeom>
              <a:avLst/>
              <a:gdLst>
                <a:gd name="T0" fmla="*/ 1735 w 1735"/>
                <a:gd name="T1" fmla="*/ 1974 h 1974"/>
                <a:gd name="T2" fmla="*/ 1654 w 1735"/>
                <a:gd name="T3" fmla="*/ 1407 h 1974"/>
                <a:gd name="T4" fmla="*/ 1414 w 1735"/>
                <a:gd name="T5" fmla="*/ 887 h 1974"/>
                <a:gd name="T6" fmla="*/ 1035 w 1735"/>
                <a:gd name="T7" fmla="*/ 458 h 1974"/>
                <a:gd name="T8" fmla="*/ 551 w 1735"/>
                <a:gd name="T9" fmla="*/ 153 h 1974"/>
                <a:gd name="T10" fmla="*/ 0 w 1735"/>
                <a:gd name="T11" fmla="*/ 0 h 1974"/>
                <a:gd name="T12" fmla="*/ 1 w 1735"/>
                <a:gd name="T13" fmla="*/ 0 h 1974"/>
              </a:gdLst>
              <a:ahLst/>
              <a:cxnLst>
                <a:cxn ang="0">
                  <a:pos x="T0" y="T1"/>
                </a:cxn>
                <a:cxn ang="0">
                  <a:pos x="T2" y="T3"/>
                </a:cxn>
                <a:cxn ang="0">
                  <a:pos x="T4" y="T5"/>
                </a:cxn>
                <a:cxn ang="0">
                  <a:pos x="T6" y="T7"/>
                </a:cxn>
                <a:cxn ang="0">
                  <a:pos x="T8" y="T9"/>
                </a:cxn>
                <a:cxn ang="0">
                  <a:pos x="T10" y="T11"/>
                </a:cxn>
                <a:cxn ang="0">
                  <a:pos x="T12" y="T13"/>
                </a:cxn>
              </a:cxnLst>
              <a:rect l="0" t="0" r="r" b="b"/>
              <a:pathLst>
                <a:path w="1735" h="1974">
                  <a:moveTo>
                    <a:pt x="1735" y="1974"/>
                  </a:moveTo>
                  <a:lnTo>
                    <a:pt x="1654" y="1407"/>
                  </a:lnTo>
                  <a:lnTo>
                    <a:pt x="1414" y="887"/>
                  </a:lnTo>
                  <a:lnTo>
                    <a:pt x="1035" y="458"/>
                  </a:lnTo>
                  <a:lnTo>
                    <a:pt x="551" y="153"/>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2" name="Freeform 6"/>
            <p:cNvSpPr>
              <a:spLocks/>
            </p:cNvSpPr>
            <p:nvPr/>
          </p:nvSpPr>
          <p:spPr bwMode="auto">
            <a:xfrm>
              <a:off x="2677" y="2540"/>
              <a:ext cx="400" cy="200"/>
            </a:xfrm>
            <a:custGeom>
              <a:avLst/>
              <a:gdLst>
                <a:gd name="T0" fmla="*/ 3202 w 3202"/>
                <a:gd name="T1" fmla="*/ 1604 h 1604"/>
                <a:gd name="T2" fmla="*/ 3081 w 3202"/>
                <a:gd name="T3" fmla="*/ 991 h 1604"/>
                <a:gd name="T4" fmla="*/ 2734 w 3202"/>
                <a:gd name="T5" fmla="*/ 470 h 1604"/>
                <a:gd name="T6" fmla="*/ 2214 w 3202"/>
                <a:gd name="T7" fmla="*/ 122 h 1604"/>
                <a:gd name="T8" fmla="*/ 1602 w 3202"/>
                <a:gd name="T9" fmla="*/ 0 h 1604"/>
                <a:gd name="T10" fmla="*/ 989 w 3202"/>
                <a:gd name="T11" fmla="*/ 122 h 1604"/>
                <a:gd name="T12" fmla="*/ 469 w 3202"/>
                <a:gd name="T13" fmla="*/ 470 h 1604"/>
                <a:gd name="T14" fmla="*/ 123 w 3202"/>
                <a:gd name="T15" fmla="*/ 991 h 1604"/>
                <a:gd name="T16" fmla="*/ 0 w 3202"/>
                <a:gd name="T17" fmla="*/ 1604 h 1604"/>
                <a:gd name="T18" fmla="*/ 1 w 3202"/>
                <a:gd name="T19" fmla="*/ 1604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02" h="1604">
                  <a:moveTo>
                    <a:pt x="3202" y="1604"/>
                  </a:moveTo>
                  <a:lnTo>
                    <a:pt x="3081" y="991"/>
                  </a:lnTo>
                  <a:lnTo>
                    <a:pt x="2734" y="470"/>
                  </a:lnTo>
                  <a:lnTo>
                    <a:pt x="2214" y="122"/>
                  </a:lnTo>
                  <a:lnTo>
                    <a:pt x="1602" y="0"/>
                  </a:lnTo>
                  <a:lnTo>
                    <a:pt x="989" y="122"/>
                  </a:lnTo>
                  <a:lnTo>
                    <a:pt x="469" y="470"/>
                  </a:lnTo>
                  <a:lnTo>
                    <a:pt x="123" y="991"/>
                  </a:lnTo>
                  <a:lnTo>
                    <a:pt x="0" y="1604"/>
                  </a:lnTo>
                  <a:lnTo>
                    <a:pt x="1" y="160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3" name="Freeform 7"/>
            <p:cNvSpPr>
              <a:spLocks/>
            </p:cNvSpPr>
            <p:nvPr/>
          </p:nvSpPr>
          <p:spPr bwMode="auto">
            <a:xfrm>
              <a:off x="2877" y="2297"/>
              <a:ext cx="1" cy="443"/>
            </a:xfrm>
            <a:custGeom>
              <a:avLst/>
              <a:gdLst>
                <a:gd name="T0" fmla="*/ 0 w 1"/>
                <a:gd name="T1" fmla="*/ 3550 h 3550"/>
                <a:gd name="T2" fmla="*/ 0 w 1"/>
                <a:gd name="T3" fmla="*/ 0 h 3550"/>
                <a:gd name="T4" fmla="*/ 1 w 1"/>
                <a:gd name="T5" fmla="*/ 0 h 3550"/>
              </a:gdLst>
              <a:ahLst/>
              <a:cxnLst>
                <a:cxn ang="0">
                  <a:pos x="T0" y="T1"/>
                </a:cxn>
                <a:cxn ang="0">
                  <a:pos x="T2" y="T3"/>
                </a:cxn>
                <a:cxn ang="0">
                  <a:pos x="T4" y="T5"/>
                </a:cxn>
              </a:cxnLst>
              <a:rect l="0" t="0" r="r" b="b"/>
              <a:pathLst>
                <a:path w="1" h="3550">
                  <a:moveTo>
                    <a:pt x="0" y="355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4" name="Freeform 8"/>
            <p:cNvSpPr>
              <a:spLocks/>
            </p:cNvSpPr>
            <p:nvPr/>
          </p:nvSpPr>
          <p:spPr bwMode="auto">
            <a:xfrm>
              <a:off x="2845" y="2371"/>
              <a:ext cx="1" cy="123"/>
            </a:xfrm>
            <a:custGeom>
              <a:avLst/>
              <a:gdLst>
                <a:gd name="T0" fmla="*/ 0 w 1"/>
                <a:gd name="T1" fmla="*/ 978 h 978"/>
                <a:gd name="T2" fmla="*/ 0 w 1"/>
                <a:gd name="T3" fmla="*/ 0 h 978"/>
                <a:gd name="T4" fmla="*/ 1 w 1"/>
                <a:gd name="T5" fmla="*/ 0 h 978"/>
              </a:gdLst>
              <a:ahLst/>
              <a:cxnLst>
                <a:cxn ang="0">
                  <a:pos x="T0" y="T1"/>
                </a:cxn>
                <a:cxn ang="0">
                  <a:pos x="T2" y="T3"/>
                </a:cxn>
                <a:cxn ang="0">
                  <a:pos x="T4" y="T5"/>
                </a:cxn>
              </a:cxnLst>
              <a:rect l="0" t="0" r="r" b="b"/>
              <a:pathLst>
                <a:path w="1" h="978">
                  <a:moveTo>
                    <a:pt x="0" y="9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5" name="Freeform 9"/>
            <p:cNvSpPr>
              <a:spLocks/>
            </p:cNvSpPr>
            <p:nvPr/>
          </p:nvSpPr>
          <p:spPr bwMode="auto">
            <a:xfrm>
              <a:off x="2867" y="2429"/>
              <a:ext cx="1" cy="111"/>
            </a:xfrm>
            <a:custGeom>
              <a:avLst/>
              <a:gdLst>
                <a:gd name="T0" fmla="*/ 0 w 1"/>
                <a:gd name="T1" fmla="*/ 886 h 886"/>
                <a:gd name="T2" fmla="*/ 0 w 1"/>
                <a:gd name="T3" fmla="*/ 0 h 886"/>
                <a:gd name="T4" fmla="*/ 1 w 1"/>
                <a:gd name="T5" fmla="*/ 0 h 886"/>
              </a:gdLst>
              <a:ahLst/>
              <a:cxnLst>
                <a:cxn ang="0">
                  <a:pos x="T0" y="T1"/>
                </a:cxn>
                <a:cxn ang="0">
                  <a:pos x="T2" y="T3"/>
                </a:cxn>
                <a:cxn ang="0">
                  <a:pos x="T4" y="T5"/>
                </a:cxn>
              </a:cxnLst>
              <a:rect l="0" t="0" r="r" b="b"/>
              <a:pathLst>
                <a:path w="1" h="886">
                  <a:moveTo>
                    <a:pt x="0" y="8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6" name="Freeform 10"/>
            <p:cNvSpPr>
              <a:spLocks/>
            </p:cNvSpPr>
            <p:nvPr/>
          </p:nvSpPr>
          <p:spPr bwMode="auto">
            <a:xfrm>
              <a:off x="2807" y="2371"/>
              <a:ext cx="70" cy="1"/>
            </a:xfrm>
            <a:custGeom>
              <a:avLst/>
              <a:gdLst>
                <a:gd name="T0" fmla="*/ 0 w 561"/>
                <a:gd name="T1" fmla="*/ 560 w 561"/>
                <a:gd name="T2" fmla="*/ 561 w 561"/>
              </a:gdLst>
              <a:ahLst/>
              <a:cxnLst>
                <a:cxn ang="0">
                  <a:pos x="T0" y="0"/>
                </a:cxn>
                <a:cxn ang="0">
                  <a:pos x="T1" y="0"/>
                </a:cxn>
                <a:cxn ang="0">
                  <a:pos x="T2" y="0"/>
                </a:cxn>
              </a:cxnLst>
              <a:rect l="0" t="0" r="r" b="b"/>
              <a:pathLst>
                <a:path w="561">
                  <a:moveTo>
                    <a:pt x="0" y="0"/>
                  </a:moveTo>
                  <a:lnTo>
                    <a:pt x="560" y="0"/>
                  </a:lnTo>
                  <a:lnTo>
                    <a:pt x="5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7" name="Freeform 11"/>
            <p:cNvSpPr>
              <a:spLocks/>
            </p:cNvSpPr>
            <p:nvPr/>
          </p:nvSpPr>
          <p:spPr bwMode="auto">
            <a:xfrm>
              <a:off x="2886" y="2429"/>
              <a:ext cx="1" cy="111"/>
            </a:xfrm>
            <a:custGeom>
              <a:avLst/>
              <a:gdLst>
                <a:gd name="T0" fmla="*/ 0 w 1"/>
                <a:gd name="T1" fmla="*/ 886 h 886"/>
                <a:gd name="T2" fmla="*/ 0 w 1"/>
                <a:gd name="T3" fmla="*/ 0 h 886"/>
                <a:gd name="T4" fmla="*/ 1 w 1"/>
                <a:gd name="T5" fmla="*/ 0 h 886"/>
              </a:gdLst>
              <a:ahLst/>
              <a:cxnLst>
                <a:cxn ang="0">
                  <a:pos x="T0" y="T1"/>
                </a:cxn>
                <a:cxn ang="0">
                  <a:pos x="T2" y="T3"/>
                </a:cxn>
                <a:cxn ang="0">
                  <a:pos x="T4" y="T5"/>
                </a:cxn>
              </a:cxnLst>
              <a:rect l="0" t="0" r="r" b="b"/>
              <a:pathLst>
                <a:path w="1" h="886">
                  <a:moveTo>
                    <a:pt x="0" y="8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8" name="Freeform 12"/>
            <p:cNvSpPr>
              <a:spLocks/>
            </p:cNvSpPr>
            <p:nvPr/>
          </p:nvSpPr>
          <p:spPr bwMode="auto">
            <a:xfrm>
              <a:off x="2877" y="2371"/>
              <a:ext cx="31" cy="1"/>
            </a:xfrm>
            <a:custGeom>
              <a:avLst/>
              <a:gdLst>
                <a:gd name="T0" fmla="*/ 251 w 251"/>
                <a:gd name="T1" fmla="*/ 0 w 251"/>
                <a:gd name="T2" fmla="*/ 1 w 251"/>
              </a:gdLst>
              <a:ahLst/>
              <a:cxnLst>
                <a:cxn ang="0">
                  <a:pos x="T0" y="0"/>
                </a:cxn>
                <a:cxn ang="0">
                  <a:pos x="T1" y="0"/>
                </a:cxn>
                <a:cxn ang="0">
                  <a:pos x="T2" y="0"/>
                </a:cxn>
              </a:cxnLst>
              <a:rect l="0" t="0" r="r" b="b"/>
              <a:pathLst>
                <a:path w="251">
                  <a:moveTo>
                    <a:pt x="25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9" name="Freeform 13"/>
            <p:cNvSpPr>
              <a:spLocks/>
            </p:cNvSpPr>
            <p:nvPr/>
          </p:nvSpPr>
          <p:spPr bwMode="auto">
            <a:xfrm>
              <a:off x="2908" y="2371"/>
              <a:ext cx="1" cy="123"/>
            </a:xfrm>
            <a:custGeom>
              <a:avLst/>
              <a:gdLst>
                <a:gd name="T0" fmla="*/ 0 w 1"/>
                <a:gd name="T1" fmla="*/ 978 h 978"/>
                <a:gd name="T2" fmla="*/ 0 w 1"/>
                <a:gd name="T3" fmla="*/ 0 h 978"/>
                <a:gd name="T4" fmla="*/ 1 w 1"/>
                <a:gd name="T5" fmla="*/ 0 h 978"/>
              </a:gdLst>
              <a:ahLst/>
              <a:cxnLst>
                <a:cxn ang="0">
                  <a:pos x="T0" y="T1"/>
                </a:cxn>
                <a:cxn ang="0">
                  <a:pos x="T2" y="T3"/>
                </a:cxn>
                <a:cxn ang="0">
                  <a:pos x="T4" y="T5"/>
                </a:cxn>
              </a:cxnLst>
              <a:rect l="0" t="0" r="r" b="b"/>
              <a:pathLst>
                <a:path w="1" h="978">
                  <a:moveTo>
                    <a:pt x="0" y="97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0" name="Freeform 14"/>
            <p:cNvSpPr>
              <a:spLocks/>
            </p:cNvSpPr>
            <p:nvPr/>
          </p:nvSpPr>
          <p:spPr bwMode="auto">
            <a:xfrm>
              <a:off x="2877" y="2429"/>
              <a:ext cx="31" cy="1"/>
            </a:xfrm>
            <a:custGeom>
              <a:avLst/>
              <a:gdLst>
                <a:gd name="T0" fmla="*/ 251 w 251"/>
                <a:gd name="T1" fmla="*/ 0 w 251"/>
                <a:gd name="T2" fmla="*/ 1 w 251"/>
              </a:gdLst>
              <a:ahLst/>
              <a:cxnLst>
                <a:cxn ang="0">
                  <a:pos x="T0" y="0"/>
                </a:cxn>
                <a:cxn ang="0">
                  <a:pos x="T1" y="0"/>
                </a:cxn>
                <a:cxn ang="0">
                  <a:pos x="T2" y="0"/>
                </a:cxn>
              </a:cxnLst>
              <a:rect l="0" t="0" r="r" b="b"/>
              <a:pathLst>
                <a:path w="251">
                  <a:moveTo>
                    <a:pt x="25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1" name="Freeform 15"/>
            <p:cNvSpPr>
              <a:spLocks/>
            </p:cNvSpPr>
            <p:nvPr/>
          </p:nvSpPr>
          <p:spPr bwMode="auto">
            <a:xfrm>
              <a:off x="2845" y="2429"/>
              <a:ext cx="32" cy="1"/>
            </a:xfrm>
            <a:custGeom>
              <a:avLst/>
              <a:gdLst>
                <a:gd name="T0" fmla="*/ 251 w 251"/>
                <a:gd name="T1" fmla="*/ 0 w 251"/>
                <a:gd name="T2" fmla="*/ 1 w 251"/>
              </a:gdLst>
              <a:ahLst/>
              <a:cxnLst>
                <a:cxn ang="0">
                  <a:pos x="T0" y="0"/>
                </a:cxn>
                <a:cxn ang="0">
                  <a:pos x="T1" y="0"/>
                </a:cxn>
                <a:cxn ang="0">
                  <a:pos x="T2" y="0"/>
                </a:cxn>
              </a:cxnLst>
              <a:rect l="0" t="0" r="r" b="b"/>
              <a:pathLst>
                <a:path w="251">
                  <a:moveTo>
                    <a:pt x="25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2" name="Freeform 16"/>
            <p:cNvSpPr>
              <a:spLocks/>
            </p:cNvSpPr>
            <p:nvPr/>
          </p:nvSpPr>
          <p:spPr bwMode="auto">
            <a:xfrm>
              <a:off x="2877" y="2371"/>
              <a:ext cx="70" cy="1"/>
            </a:xfrm>
            <a:custGeom>
              <a:avLst/>
              <a:gdLst>
                <a:gd name="T0" fmla="*/ 0 w 561"/>
                <a:gd name="T1" fmla="*/ 559 w 561"/>
                <a:gd name="T2" fmla="*/ 561 w 561"/>
              </a:gdLst>
              <a:ahLst/>
              <a:cxnLst>
                <a:cxn ang="0">
                  <a:pos x="T0" y="0"/>
                </a:cxn>
                <a:cxn ang="0">
                  <a:pos x="T1" y="0"/>
                </a:cxn>
                <a:cxn ang="0">
                  <a:pos x="T2" y="0"/>
                </a:cxn>
              </a:cxnLst>
              <a:rect l="0" t="0" r="r" b="b"/>
              <a:pathLst>
                <a:path w="561">
                  <a:moveTo>
                    <a:pt x="0" y="0"/>
                  </a:moveTo>
                  <a:lnTo>
                    <a:pt x="559" y="0"/>
                  </a:lnTo>
                  <a:lnTo>
                    <a:pt x="5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3" name="Freeform 17"/>
            <p:cNvSpPr>
              <a:spLocks/>
            </p:cNvSpPr>
            <p:nvPr/>
          </p:nvSpPr>
          <p:spPr bwMode="auto">
            <a:xfrm>
              <a:off x="2947" y="2390"/>
              <a:ext cx="203" cy="121"/>
            </a:xfrm>
            <a:custGeom>
              <a:avLst/>
              <a:gdLst>
                <a:gd name="T0" fmla="*/ 1627 w 1627"/>
                <a:gd name="T1" fmla="*/ 966 h 966"/>
                <a:gd name="T2" fmla="*/ 1162 w 1627"/>
                <a:gd name="T3" fmla="*/ 523 h 966"/>
                <a:gd name="T4" fmla="*/ 611 w 1627"/>
                <a:gd name="T5" fmla="*/ 195 h 966"/>
                <a:gd name="T6" fmla="*/ 0 w 1627"/>
                <a:gd name="T7" fmla="*/ 0 h 966"/>
                <a:gd name="T8" fmla="*/ 2 w 1627"/>
                <a:gd name="T9" fmla="*/ 0 h 966"/>
              </a:gdLst>
              <a:ahLst/>
              <a:cxnLst>
                <a:cxn ang="0">
                  <a:pos x="T0" y="T1"/>
                </a:cxn>
                <a:cxn ang="0">
                  <a:pos x="T2" y="T3"/>
                </a:cxn>
                <a:cxn ang="0">
                  <a:pos x="T4" y="T5"/>
                </a:cxn>
                <a:cxn ang="0">
                  <a:pos x="T6" y="T7"/>
                </a:cxn>
                <a:cxn ang="0">
                  <a:pos x="T8" y="T9"/>
                </a:cxn>
              </a:cxnLst>
              <a:rect l="0" t="0" r="r" b="b"/>
              <a:pathLst>
                <a:path w="1627" h="966">
                  <a:moveTo>
                    <a:pt x="1627" y="966"/>
                  </a:moveTo>
                  <a:lnTo>
                    <a:pt x="1162" y="523"/>
                  </a:lnTo>
                  <a:lnTo>
                    <a:pt x="611" y="195"/>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4" name="Freeform 18"/>
            <p:cNvSpPr>
              <a:spLocks/>
            </p:cNvSpPr>
            <p:nvPr/>
          </p:nvSpPr>
          <p:spPr bwMode="auto">
            <a:xfrm>
              <a:off x="2807" y="2371"/>
              <a:ext cx="1" cy="19"/>
            </a:xfrm>
            <a:custGeom>
              <a:avLst/>
              <a:gdLst>
                <a:gd name="T0" fmla="*/ 0 w 1"/>
                <a:gd name="T1" fmla="*/ 0 h 153"/>
                <a:gd name="T2" fmla="*/ 0 w 1"/>
                <a:gd name="T3" fmla="*/ 153 h 153"/>
                <a:gd name="T4" fmla="*/ 1 w 1"/>
                <a:gd name="T5" fmla="*/ 153 h 153"/>
              </a:gdLst>
              <a:ahLst/>
              <a:cxnLst>
                <a:cxn ang="0">
                  <a:pos x="T0" y="T1"/>
                </a:cxn>
                <a:cxn ang="0">
                  <a:pos x="T2" y="T3"/>
                </a:cxn>
                <a:cxn ang="0">
                  <a:pos x="T4" y="T5"/>
                </a:cxn>
              </a:cxnLst>
              <a:rect l="0" t="0" r="r" b="b"/>
              <a:pathLst>
                <a:path w="1" h="153">
                  <a:moveTo>
                    <a:pt x="0" y="0"/>
                  </a:moveTo>
                  <a:lnTo>
                    <a:pt x="0" y="153"/>
                  </a:lnTo>
                  <a:lnTo>
                    <a:pt x="1" y="15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5" name="Freeform 19"/>
            <p:cNvSpPr>
              <a:spLocks/>
            </p:cNvSpPr>
            <p:nvPr/>
          </p:nvSpPr>
          <p:spPr bwMode="auto">
            <a:xfrm>
              <a:off x="2947" y="2371"/>
              <a:ext cx="1" cy="19"/>
            </a:xfrm>
            <a:custGeom>
              <a:avLst/>
              <a:gdLst>
                <a:gd name="T0" fmla="*/ 0 w 2"/>
                <a:gd name="T1" fmla="*/ 0 h 153"/>
                <a:gd name="T2" fmla="*/ 0 w 2"/>
                <a:gd name="T3" fmla="*/ 153 h 153"/>
                <a:gd name="T4" fmla="*/ 2 w 2"/>
                <a:gd name="T5" fmla="*/ 153 h 153"/>
              </a:gdLst>
              <a:ahLst/>
              <a:cxnLst>
                <a:cxn ang="0">
                  <a:pos x="T0" y="T1"/>
                </a:cxn>
                <a:cxn ang="0">
                  <a:pos x="T2" y="T3"/>
                </a:cxn>
                <a:cxn ang="0">
                  <a:pos x="T4" y="T5"/>
                </a:cxn>
              </a:cxnLst>
              <a:rect l="0" t="0" r="r" b="b"/>
              <a:pathLst>
                <a:path w="2" h="153">
                  <a:moveTo>
                    <a:pt x="0" y="0"/>
                  </a:moveTo>
                  <a:lnTo>
                    <a:pt x="0" y="153"/>
                  </a:lnTo>
                  <a:lnTo>
                    <a:pt x="2" y="15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6" name="Freeform 20"/>
            <p:cNvSpPr>
              <a:spLocks/>
            </p:cNvSpPr>
            <p:nvPr/>
          </p:nvSpPr>
          <p:spPr bwMode="auto">
            <a:xfrm>
              <a:off x="2493" y="2511"/>
              <a:ext cx="110" cy="1"/>
            </a:xfrm>
            <a:custGeom>
              <a:avLst/>
              <a:gdLst>
                <a:gd name="T0" fmla="*/ 884 w 884"/>
                <a:gd name="T1" fmla="*/ 0 w 884"/>
                <a:gd name="T2" fmla="*/ 1 w 884"/>
              </a:gdLst>
              <a:ahLst/>
              <a:cxnLst>
                <a:cxn ang="0">
                  <a:pos x="T0" y="0"/>
                </a:cxn>
                <a:cxn ang="0">
                  <a:pos x="T1" y="0"/>
                </a:cxn>
                <a:cxn ang="0">
                  <a:pos x="T2" y="0"/>
                </a:cxn>
              </a:cxnLst>
              <a:rect l="0" t="0" r="r" b="b"/>
              <a:pathLst>
                <a:path w="884">
                  <a:moveTo>
                    <a:pt x="88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7" name="Freeform 21"/>
            <p:cNvSpPr>
              <a:spLocks/>
            </p:cNvSpPr>
            <p:nvPr/>
          </p:nvSpPr>
          <p:spPr bwMode="auto">
            <a:xfrm>
              <a:off x="3150" y="2511"/>
              <a:ext cx="111" cy="1"/>
            </a:xfrm>
            <a:custGeom>
              <a:avLst/>
              <a:gdLst>
                <a:gd name="T0" fmla="*/ 0 w 885"/>
                <a:gd name="T1" fmla="*/ 884 w 885"/>
                <a:gd name="T2" fmla="*/ 885 w 885"/>
              </a:gdLst>
              <a:ahLst/>
              <a:cxnLst>
                <a:cxn ang="0">
                  <a:pos x="T0" y="0"/>
                </a:cxn>
                <a:cxn ang="0">
                  <a:pos x="T1" y="0"/>
                </a:cxn>
                <a:cxn ang="0">
                  <a:pos x="T2" y="0"/>
                </a:cxn>
              </a:cxnLst>
              <a:rect l="0" t="0" r="r" b="b"/>
              <a:pathLst>
                <a:path w="885">
                  <a:moveTo>
                    <a:pt x="0" y="0"/>
                  </a:moveTo>
                  <a:lnTo>
                    <a:pt x="884" y="0"/>
                  </a:lnTo>
                  <a:lnTo>
                    <a:pt x="8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8" name="Freeform 22"/>
            <p:cNvSpPr>
              <a:spLocks/>
            </p:cNvSpPr>
            <p:nvPr/>
          </p:nvSpPr>
          <p:spPr bwMode="auto">
            <a:xfrm>
              <a:off x="2603" y="2390"/>
              <a:ext cx="204" cy="121"/>
            </a:xfrm>
            <a:custGeom>
              <a:avLst/>
              <a:gdLst>
                <a:gd name="T0" fmla="*/ 1627 w 1627"/>
                <a:gd name="T1" fmla="*/ 0 h 966"/>
                <a:gd name="T2" fmla="*/ 1016 w 1627"/>
                <a:gd name="T3" fmla="*/ 195 h 966"/>
                <a:gd name="T4" fmla="*/ 464 w 1627"/>
                <a:gd name="T5" fmla="*/ 523 h 966"/>
                <a:gd name="T6" fmla="*/ 0 w 1627"/>
                <a:gd name="T7" fmla="*/ 966 h 966"/>
                <a:gd name="T8" fmla="*/ 1 w 1627"/>
                <a:gd name="T9" fmla="*/ 966 h 966"/>
              </a:gdLst>
              <a:ahLst/>
              <a:cxnLst>
                <a:cxn ang="0">
                  <a:pos x="T0" y="T1"/>
                </a:cxn>
                <a:cxn ang="0">
                  <a:pos x="T2" y="T3"/>
                </a:cxn>
                <a:cxn ang="0">
                  <a:pos x="T4" y="T5"/>
                </a:cxn>
                <a:cxn ang="0">
                  <a:pos x="T6" y="T7"/>
                </a:cxn>
                <a:cxn ang="0">
                  <a:pos x="T8" y="T9"/>
                </a:cxn>
              </a:cxnLst>
              <a:rect l="0" t="0" r="r" b="b"/>
              <a:pathLst>
                <a:path w="1627" h="966">
                  <a:moveTo>
                    <a:pt x="1627" y="0"/>
                  </a:moveTo>
                  <a:lnTo>
                    <a:pt x="1016" y="195"/>
                  </a:lnTo>
                  <a:lnTo>
                    <a:pt x="464" y="523"/>
                  </a:lnTo>
                  <a:lnTo>
                    <a:pt x="0" y="966"/>
                  </a:lnTo>
                  <a:lnTo>
                    <a:pt x="1" y="96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9" name="Freeform 23"/>
            <p:cNvSpPr>
              <a:spLocks/>
            </p:cNvSpPr>
            <p:nvPr/>
          </p:nvSpPr>
          <p:spPr bwMode="auto">
            <a:xfrm>
              <a:off x="2493" y="2511"/>
              <a:ext cx="1" cy="112"/>
            </a:xfrm>
            <a:custGeom>
              <a:avLst/>
              <a:gdLst>
                <a:gd name="T0" fmla="*/ 0 w 1"/>
                <a:gd name="T1" fmla="*/ 0 h 894"/>
                <a:gd name="T2" fmla="*/ 0 w 1"/>
                <a:gd name="T3" fmla="*/ 894 h 894"/>
                <a:gd name="T4" fmla="*/ 1 w 1"/>
                <a:gd name="T5" fmla="*/ 894 h 894"/>
              </a:gdLst>
              <a:ahLst/>
              <a:cxnLst>
                <a:cxn ang="0">
                  <a:pos x="T0" y="T1"/>
                </a:cxn>
                <a:cxn ang="0">
                  <a:pos x="T2" y="T3"/>
                </a:cxn>
                <a:cxn ang="0">
                  <a:pos x="T4" y="T5"/>
                </a:cxn>
              </a:cxnLst>
              <a:rect l="0" t="0" r="r" b="b"/>
              <a:pathLst>
                <a:path w="1" h="894">
                  <a:moveTo>
                    <a:pt x="0" y="0"/>
                  </a:moveTo>
                  <a:lnTo>
                    <a:pt x="0" y="894"/>
                  </a:lnTo>
                  <a:lnTo>
                    <a:pt x="1" y="89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0" name="Freeform 24"/>
            <p:cNvSpPr>
              <a:spLocks/>
            </p:cNvSpPr>
            <p:nvPr/>
          </p:nvSpPr>
          <p:spPr bwMode="auto">
            <a:xfrm>
              <a:off x="2493" y="2623"/>
              <a:ext cx="165" cy="1"/>
            </a:xfrm>
            <a:custGeom>
              <a:avLst/>
              <a:gdLst>
                <a:gd name="T0" fmla="*/ 0 w 1320"/>
                <a:gd name="T1" fmla="*/ 1319 w 1320"/>
                <a:gd name="T2" fmla="*/ 1320 w 1320"/>
              </a:gdLst>
              <a:ahLst/>
              <a:cxnLst>
                <a:cxn ang="0">
                  <a:pos x="T0" y="0"/>
                </a:cxn>
                <a:cxn ang="0">
                  <a:pos x="T1" y="0"/>
                </a:cxn>
                <a:cxn ang="0">
                  <a:pos x="T2" y="0"/>
                </a:cxn>
              </a:cxnLst>
              <a:rect l="0" t="0" r="r" b="b"/>
              <a:pathLst>
                <a:path w="1320">
                  <a:moveTo>
                    <a:pt x="0" y="0"/>
                  </a:moveTo>
                  <a:lnTo>
                    <a:pt x="1319" y="0"/>
                  </a:lnTo>
                  <a:lnTo>
                    <a:pt x="13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1" name="Freeform 25"/>
            <p:cNvSpPr>
              <a:spLocks/>
            </p:cNvSpPr>
            <p:nvPr/>
          </p:nvSpPr>
          <p:spPr bwMode="auto">
            <a:xfrm>
              <a:off x="3096" y="2623"/>
              <a:ext cx="164" cy="1"/>
            </a:xfrm>
            <a:custGeom>
              <a:avLst/>
              <a:gdLst>
                <a:gd name="T0" fmla="*/ 1319 w 1319"/>
                <a:gd name="T1" fmla="*/ 0 w 1319"/>
                <a:gd name="T2" fmla="*/ 1 w 1319"/>
              </a:gdLst>
              <a:ahLst/>
              <a:cxnLst>
                <a:cxn ang="0">
                  <a:pos x="T0" y="0"/>
                </a:cxn>
                <a:cxn ang="0">
                  <a:pos x="T1" y="0"/>
                </a:cxn>
                <a:cxn ang="0">
                  <a:pos x="T2" y="0"/>
                </a:cxn>
              </a:cxnLst>
              <a:rect l="0" t="0" r="r" b="b"/>
              <a:pathLst>
                <a:path w="1319">
                  <a:moveTo>
                    <a:pt x="131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2" name="Freeform 26"/>
            <p:cNvSpPr>
              <a:spLocks/>
            </p:cNvSpPr>
            <p:nvPr/>
          </p:nvSpPr>
          <p:spPr bwMode="auto">
            <a:xfrm>
              <a:off x="3260" y="2511"/>
              <a:ext cx="1" cy="112"/>
            </a:xfrm>
            <a:custGeom>
              <a:avLst/>
              <a:gdLst>
                <a:gd name="T0" fmla="*/ 0 w 1"/>
                <a:gd name="T1" fmla="*/ 0 h 894"/>
                <a:gd name="T2" fmla="*/ 0 w 1"/>
                <a:gd name="T3" fmla="*/ 894 h 894"/>
                <a:gd name="T4" fmla="*/ 1 w 1"/>
                <a:gd name="T5" fmla="*/ 894 h 894"/>
              </a:gdLst>
              <a:ahLst/>
              <a:cxnLst>
                <a:cxn ang="0">
                  <a:pos x="T0" y="T1"/>
                </a:cxn>
                <a:cxn ang="0">
                  <a:pos x="T2" y="T3"/>
                </a:cxn>
                <a:cxn ang="0">
                  <a:pos x="T4" y="T5"/>
                </a:cxn>
              </a:cxnLst>
              <a:rect l="0" t="0" r="r" b="b"/>
              <a:pathLst>
                <a:path w="1" h="894">
                  <a:moveTo>
                    <a:pt x="0" y="0"/>
                  </a:moveTo>
                  <a:lnTo>
                    <a:pt x="0" y="894"/>
                  </a:lnTo>
                  <a:lnTo>
                    <a:pt x="1" y="89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3" name="Freeform 27"/>
            <p:cNvSpPr>
              <a:spLocks/>
            </p:cNvSpPr>
            <p:nvPr/>
          </p:nvSpPr>
          <p:spPr bwMode="auto">
            <a:xfrm>
              <a:off x="2628" y="2494"/>
              <a:ext cx="217" cy="246"/>
            </a:xfrm>
            <a:custGeom>
              <a:avLst/>
              <a:gdLst>
                <a:gd name="T0" fmla="*/ 1737 w 1737"/>
                <a:gd name="T1" fmla="*/ 0 h 1974"/>
                <a:gd name="T2" fmla="*/ 1186 w 1737"/>
                <a:gd name="T3" fmla="*/ 153 h 1974"/>
                <a:gd name="T4" fmla="*/ 701 w 1737"/>
                <a:gd name="T5" fmla="*/ 458 h 1974"/>
                <a:gd name="T6" fmla="*/ 323 w 1737"/>
                <a:gd name="T7" fmla="*/ 887 h 1974"/>
                <a:gd name="T8" fmla="*/ 83 w 1737"/>
                <a:gd name="T9" fmla="*/ 1407 h 1974"/>
                <a:gd name="T10" fmla="*/ 0 w 1737"/>
                <a:gd name="T11" fmla="*/ 1974 h 1974"/>
                <a:gd name="T12" fmla="*/ 1 w 1737"/>
                <a:gd name="T13" fmla="*/ 1974 h 1974"/>
              </a:gdLst>
              <a:ahLst/>
              <a:cxnLst>
                <a:cxn ang="0">
                  <a:pos x="T0" y="T1"/>
                </a:cxn>
                <a:cxn ang="0">
                  <a:pos x="T2" y="T3"/>
                </a:cxn>
                <a:cxn ang="0">
                  <a:pos x="T4" y="T5"/>
                </a:cxn>
                <a:cxn ang="0">
                  <a:pos x="T6" y="T7"/>
                </a:cxn>
                <a:cxn ang="0">
                  <a:pos x="T8" y="T9"/>
                </a:cxn>
                <a:cxn ang="0">
                  <a:pos x="T10" y="T11"/>
                </a:cxn>
                <a:cxn ang="0">
                  <a:pos x="T12" y="T13"/>
                </a:cxn>
              </a:cxnLst>
              <a:rect l="0" t="0" r="r" b="b"/>
              <a:pathLst>
                <a:path w="1737" h="1974">
                  <a:moveTo>
                    <a:pt x="1737" y="0"/>
                  </a:moveTo>
                  <a:lnTo>
                    <a:pt x="1186" y="153"/>
                  </a:lnTo>
                  <a:lnTo>
                    <a:pt x="701" y="458"/>
                  </a:lnTo>
                  <a:lnTo>
                    <a:pt x="323" y="887"/>
                  </a:lnTo>
                  <a:lnTo>
                    <a:pt x="83" y="1407"/>
                  </a:lnTo>
                  <a:lnTo>
                    <a:pt x="0" y="1974"/>
                  </a:lnTo>
                  <a:lnTo>
                    <a:pt x="1" y="197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4" name="Freeform 28"/>
            <p:cNvSpPr>
              <a:spLocks/>
            </p:cNvSpPr>
            <p:nvPr/>
          </p:nvSpPr>
          <p:spPr bwMode="auto">
            <a:xfrm>
              <a:off x="2663" y="2526"/>
              <a:ext cx="88" cy="88"/>
            </a:xfrm>
            <a:custGeom>
              <a:avLst/>
              <a:gdLst>
                <a:gd name="T0" fmla="*/ 0 w 703"/>
                <a:gd name="T1" fmla="*/ 703 h 703"/>
                <a:gd name="T2" fmla="*/ 702 w 703"/>
                <a:gd name="T3" fmla="*/ 0 h 703"/>
                <a:gd name="T4" fmla="*/ 703 w 703"/>
                <a:gd name="T5" fmla="*/ 0 h 703"/>
              </a:gdLst>
              <a:ahLst/>
              <a:cxnLst>
                <a:cxn ang="0">
                  <a:pos x="T0" y="T1"/>
                </a:cxn>
                <a:cxn ang="0">
                  <a:pos x="T2" y="T3"/>
                </a:cxn>
                <a:cxn ang="0">
                  <a:pos x="T4" y="T5"/>
                </a:cxn>
              </a:cxnLst>
              <a:rect l="0" t="0" r="r" b="b"/>
              <a:pathLst>
                <a:path w="703" h="703">
                  <a:moveTo>
                    <a:pt x="0" y="703"/>
                  </a:moveTo>
                  <a:lnTo>
                    <a:pt x="702" y="0"/>
                  </a:lnTo>
                  <a:lnTo>
                    <a:pt x="7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5" name="Freeform 29"/>
            <p:cNvSpPr>
              <a:spLocks/>
            </p:cNvSpPr>
            <p:nvPr/>
          </p:nvSpPr>
          <p:spPr bwMode="auto">
            <a:xfrm>
              <a:off x="2845" y="2429"/>
              <a:ext cx="2" cy="2"/>
            </a:xfrm>
            <a:custGeom>
              <a:avLst/>
              <a:gdLst>
                <a:gd name="T0" fmla="*/ 0 w 16"/>
                <a:gd name="T1" fmla="*/ 15 h 15"/>
                <a:gd name="T2" fmla="*/ 15 w 16"/>
                <a:gd name="T3" fmla="*/ 0 h 15"/>
                <a:gd name="T4" fmla="*/ 16 w 16"/>
                <a:gd name="T5" fmla="*/ 0 h 15"/>
              </a:gdLst>
              <a:ahLst/>
              <a:cxnLst>
                <a:cxn ang="0">
                  <a:pos x="T0" y="T1"/>
                </a:cxn>
                <a:cxn ang="0">
                  <a:pos x="T2" y="T3"/>
                </a:cxn>
                <a:cxn ang="0">
                  <a:pos x="T4" y="T5"/>
                </a:cxn>
              </a:cxnLst>
              <a:rect l="0" t="0" r="r" b="b"/>
              <a:pathLst>
                <a:path w="16" h="15">
                  <a:moveTo>
                    <a:pt x="0" y="15"/>
                  </a:moveTo>
                  <a:lnTo>
                    <a:pt x="15" y="0"/>
                  </a:lnTo>
                  <a:lnTo>
                    <a:pt x="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6" name="Freeform 30"/>
            <p:cNvSpPr>
              <a:spLocks/>
            </p:cNvSpPr>
            <p:nvPr/>
          </p:nvSpPr>
          <p:spPr bwMode="auto">
            <a:xfrm>
              <a:off x="2651" y="2514"/>
              <a:ext cx="123" cy="124"/>
            </a:xfrm>
            <a:custGeom>
              <a:avLst/>
              <a:gdLst>
                <a:gd name="T0" fmla="*/ 0 w 991"/>
                <a:gd name="T1" fmla="*/ 990 h 990"/>
                <a:gd name="T2" fmla="*/ 989 w 991"/>
                <a:gd name="T3" fmla="*/ 0 h 990"/>
                <a:gd name="T4" fmla="*/ 991 w 991"/>
                <a:gd name="T5" fmla="*/ 0 h 990"/>
              </a:gdLst>
              <a:ahLst/>
              <a:cxnLst>
                <a:cxn ang="0">
                  <a:pos x="T0" y="T1"/>
                </a:cxn>
                <a:cxn ang="0">
                  <a:pos x="T2" y="T3"/>
                </a:cxn>
                <a:cxn ang="0">
                  <a:pos x="T4" y="T5"/>
                </a:cxn>
              </a:cxnLst>
              <a:rect l="0" t="0" r="r" b="b"/>
              <a:pathLst>
                <a:path w="991" h="990">
                  <a:moveTo>
                    <a:pt x="0" y="990"/>
                  </a:moveTo>
                  <a:lnTo>
                    <a:pt x="989" y="0"/>
                  </a:lnTo>
                  <a:lnTo>
                    <a:pt x="9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7" name="Freeform 31"/>
            <p:cNvSpPr>
              <a:spLocks/>
            </p:cNvSpPr>
            <p:nvPr/>
          </p:nvSpPr>
          <p:spPr bwMode="auto">
            <a:xfrm>
              <a:off x="2845" y="2429"/>
              <a:ext cx="14" cy="14"/>
            </a:xfrm>
            <a:custGeom>
              <a:avLst/>
              <a:gdLst>
                <a:gd name="T0" fmla="*/ 0 w 107"/>
                <a:gd name="T1" fmla="*/ 105 h 105"/>
                <a:gd name="T2" fmla="*/ 106 w 107"/>
                <a:gd name="T3" fmla="*/ 0 h 105"/>
                <a:gd name="T4" fmla="*/ 107 w 107"/>
                <a:gd name="T5" fmla="*/ 0 h 105"/>
              </a:gdLst>
              <a:ahLst/>
              <a:cxnLst>
                <a:cxn ang="0">
                  <a:pos x="T0" y="T1"/>
                </a:cxn>
                <a:cxn ang="0">
                  <a:pos x="T2" y="T3"/>
                </a:cxn>
                <a:cxn ang="0">
                  <a:pos x="T4" y="T5"/>
                </a:cxn>
              </a:cxnLst>
              <a:rect l="0" t="0" r="r" b="b"/>
              <a:pathLst>
                <a:path w="107" h="105">
                  <a:moveTo>
                    <a:pt x="0" y="105"/>
                  </a:moveTo>
                  <a:lnTo>
                    <a:pt x="106" y="0"/>
                  </a:lnTo>
                  <a:lnTo>
                    <a:pt x="1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8" name="Freeform 32"/>
            <p:cNvSpPr>
              <a:spLocks/>
            </p:cNvSpPr>
            <p:nvPr/>
          </p:nvSpPr>
          <p:spPr bwMode="auto">
            <a:xfrm>
              <a:off x="2643" y="2506"/>
              <a:ext cx="150" cy="151"/>
            </a:xfrm>
            <a:custGeom>
              <a:avLst/>
              <a:gdLst>
                <a:gd name="T0" fmla="*/ 0 w 1205"/>
                <a:gd name="T1" fmla="*/ 1205 h 1205"/>
                <a:gd name="T2" fmla="*/ 1204 w 1205"/>
                <a:gd name="T3" fmla="*/ 0 h 1205"/>
                <a:gd name="T4" fmla="*/ 1205 w 1205"/>
                <a:gd name="T5" fmla="*/ 0 h 1205"/>
              </a:gdLst>
              <a:ahLst/>
              <a:cxnLst>
                <a:cxn ang="0">
                  <a:pos x="T0" y="T1"/>
                </a:cxn>
                <a:cxn ang="0">
                  <a:pos x="T2" y="T3"/>
                </a:cxn>
                <a:cxn ang="0">
                  <a:pos x="T4" y="T5"/>
                </a:cxn>
              </a:cxnLst>
              <a:rect l="0" t="0" r="r" b="b"/>
              <a:pathLst>
                <a:path w="1205" h="1205">
                  <a:moveTo>
                    <a:pt x="0" y="1205"/>
                  </a:moveTo>
                  <a:lnTo>
                    <a:pt x="1204" y="0"/>
                  </a:lnTo>
                  <a:lnTo>
                    <a:pt x="12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9" name="Freeform 33"/>
            <p:cNvSpPr>
              <a:spLocks/>
            </p:cNvSpPr>
            <p:nvPr/>
          </p:nvSpPr>
          <p:spPr bwMode="auto">
            <a:xfrm>
              <a:off x="2845" y="2432"/>
              <a:ext cx="22" cy="22"/>
            </a:xfrm>
            <a:custGeom>
              <a:avLst/>
              <a:gdLst>
                <a:gd name="T0" fmla="*/ 0 w 174"/>
                <a:gd name="T1" fmla="*/ 173 h 173"/>
                <a:gd name="T2" fmla="*/ 173 w 174"/>
                <a:gd name="T3" fmla="*/ 0 h 173"/>
                <a:gd name="T4" fmla="*/ 174 w 174"/>
                <a:gd name="T5" fmla="*/ 0 h 173"/>
              </a:gdLst>
              <a:ahLst/>
              <a:cxnLst>
                <a:cxn ang="0">
                  <a:pos x="T0" y="T1"/>
                </a:cxn>
                <a:cxn ang="0">
                  <a:pos x="T2" y="T3"/>
                </a:cxn>
                <a:cxn ang="0">
                  <a:pos x="T4" y="T5"/>
                </a:cxn>
              </a:cxnLst>
              <a:rect l="0" t="0" r="r" b="b"/>
              <a:pathLst>
                <a:path w="174" h="173">
                  <a:moveTo>
                    <a:pt x="0" y="173"/>
                  </a:moveTo>
                  <a:lnTo>
                    <a:pt x="173" y="0"/>
                  </a:lnTo>
                  <a:lnTo>
                    <a:pt x="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0" name="Freeform 34"/>
            <p:cNvSpPr>
              <a:spLocks/>
            </p:cNvSpPr>
            <p:nvPr/>
          </p:nvSpPr>
          <p:spPr bwMode="auto">
            <a:xfrm>
              <a:off x="2637" y="2501"/>
              <a:ext cx="173" cy="173"/>
            </a:xfrm>
            <a:custGeom>
              <a:avLst/>
              <a:gdLst>
                <a:gd name="T0" fmla="*/ 0 w 1381"/>
                <a:gd name="T1" fmla="*/ 1382 h 1382"/>
                <a:gd name="T2" fmla="*/ 1380 w 1381"/>
                <a:gd name="T3" fmla="*/ 0 h 1382"/>
                <a:gd name="T4" fmla="*/ 1381 w 1381"/>
                <a:gd name="T5" fmla="*/ 0 h 1382"/>
              </a:gdLst>
              <a:ahLst/>
              <a:cxnLst>
                <a:cxn ang="0">
                  <a:pos x="T0" y="T1"/>
                </a:cxn>
                <a:cxn ang="0">
                  <a:pos x="T2" y="T3"/>
                </a:cxn>
                <a:cxn ang="0">
                  <a:pos x="T4" y="T5"/>
                </a:cxn>
              </a:cxnLst>
              <a:rect l="0" t="0" r="r" b="b"/>
              <a:pathLst>
                <a:path w="1381" h="1382">
                  <a:moveTo>
                    <a:pt x="0" y="1382"/>
                  </a:moveTo>
                  <a:lnTo>
                    <a:pt x="1380" y="0"/>
                  </a:lnTo>
                  <a:lnTo>
                    <a:pt x="13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1" name="Freeform 35"/>
            <p:cNvSpPr>
              <a:spLocks/>
            </p:cNvSpPr>
            <p:nvPr/>
          </p:nvSpPr>
          <p:spPr bwMode="auto">
            <a:xfrm>
              <a:off x="2845" y="2444"/>
              <a:ext cx="22" cy="21"/>
            </a:xfrm>
            <a:custGeom>
              <a:avLst/>
              <a:gdLst>
                <a:gd name="T0" fmla="*/ 0 w 174"/>
                <a:gd name="T1" fmla="*/ 174 h 174"/>
                <a:gd name="T2" fmla="*/ 173 w 174"/>
                <a:gd name="T3" fmla="*/ 0 h 174"/>
                <a:gd name="T4" fmla="*/ 174 w 174"/>
                <a:gd name="T5" fmla="*/ 0 h 174"/>
              </a:gdLst>
              <a:ahLst/>
              <a:cxnLst>
                <a:cxn ang="0">
                  <a:pos x="T0" y="T1"/>
                </a:cxn>
                <a:cxn ang="0">
                  <a:pos x="T2" y="T3"/>
                </a:cxn>
                <a:cxn ang="0">
                  <a:pos x="T4" y="T5"/>
                </a:cxn>
              </a:cxnLst>
              <a:rect l="0" t="0" r="r" b="b"/>
              <a:pathLst>
                <a:path w="174" h="174">
                  <a:moveTo>
                    <a:pt x="0" y="174"/>
                  </a:moveTo>
                  <a:lnTo>
                    <a:pt x="173" y="0"/>
                  </a:lnTo>
                  <a:lnTo>
                    <a:pt x="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2" name="Freeform 36"/>
            <p:cNvSpPr>
              <a:spLocks/>
            </p:cNvSpPr>
            <p:nvPr/>
          </p:nvSpPr>
          <p:spPr bwMode="auto">
            <a:xfrm>
              <a:off x="2634" y="2497"/>
              <a:ext cx="191" cy="192"/>
            </a:xfrm>
            <a:custGeom>
              <a:avLst/>
              <a:gdLst>
                <a:gd name="T0" fmla="*/ 0 w 1531"/>
                <a:gd name="T1" fmla="*/ 1532 h 1532"/>
                <a:gd name="T2" fmla="*/ 1530 w 1531"/>
                <a:gd name="T3" fmla="*/ 0 h 1532"/>
                <a:gd name="T4" fmla="*/ 1531 w 1531"/>
                <a:gd name="T5" fmla="*/ 0 h 1532"/>
              </a:gdLst>
              <a:ahLst/>
              <a:cxnLst>
                <a:cxn ang="0">
                  <a:pos x="T0" y="T1"/>
                </a:cxn>
                <a:cxn ang="0">
                  <a:pos x="T2" y="T3"/>
                </a:cxn>
                <a:cxn ang="0">
                  <a:pos x="T4" y="T5"/>
                </a:cxn>
              </a:cxnLst>
              <a:rect l="0" t="0" r="r" b="b"/>
              <a:pathLst>
                <a:path w="1531" h="1532">
                  <a:moveTo>
                    <a:pt x="0" y="1532"/>
                  </a:moveTo>
                  <a:lnTo>
                    <a:pt x="1530" y="0"/>
                  </a:lnTo>
                  <a:lnTo>
                    <a:pt x="15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3" name="Freeform 37"/>
            <p:cNvSpPr>
              <a:spLocks/>
            </p:cNvSpPr>
            <p:nvPr/>
          </p:nvSpPr>
          <p:spPr bwMode="auto">
            <a:xfrm>
              <a:off x="2886" y="2429"/>
              <a:ext cx="7" cy="7"/>
            </a:xfrm>
            <a:custGeom>
              <a:avLst/>
              <a:gdLst>
                <a:gd name="T0" fmla="*/ 0 w 54"/>
                <a:gd name="T1" fmla="*/ 51 h 51"/>
                <a:gd name="T2" fmla="*/ 53 w 54"/>
                <a:gd name="T3" fmla="*/ 0 h 51"/>
                <a:gd name="T4" fmla="*/ 54 w 54"/>
                <a:gd name="T5" fmla="*/ 0 h 51"/>
              </a:gdLst>
              <a:ahLst/>
              <a:cxnLst>
                <a:cxn ang="0">
                  <a:pos x="T0" y="T1"/>
                </a:cxn>
                <a:cxn ang="0">
                  <a:pos x="T2" y="T3"/>
                </a:cxn>
                <a:cxn ang="0">
                  <a:pos x="T4" y="T5"/>
                </a:cxn>
              </a:cxnLst>
              <a:rect l="0" t="0" r="r" b="b"/>
              <a:pathLst>
                <a:path w="54" h="51">
                  <a:moveTo>
                    <a:pt x="0" y="51"/>
                  </a:moveTo>
                  <a:lnTo>
                    <a:pt x="53" y="0"/>
                  </a:lnTo>
                  <a:lnTo>
                    <a:pt x="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4" name="Freeform 38"/>
            <p:cNvSpPr>
              <a:spLocks/>
            </p:cNvSpPr>
            <p:nvPr/>
          </p:nvSpPr>
          <p:spPr bwMode="auto">
            <a:xfrm>
              <a:off x="2845" y="2455"/>
              <a:ext cx="22" cy="22"/>
            </a:xfrm>
            <a:custGeom>
              <a:avLst/>
              <a:gdLst>
                <a:gd name="T0" fmla="*/ 0 w 174"/>
                <a:gd name="T1" fmla="*/ 173 h 173"/>
                <a:gd name="T2" fmla="*/ 173 w 174"/>
                <a:gd name="T3" fmla="*/ 0 h 173"/>
                <a:gd name="T4" fmla="*/ 174 w 174"/>
                <a:gd name="T5" fmla="*/ 0 h 173"/>
              </a:gdLst>
              <a:ahLst/>
              <a:cxnLst>
                <a:cxn ang="0">
                  <a:pos x="T0" y="T1"/>
                </a:cxn>
                <a:cxn ang="0">
                  <a:pos x="T2" y="T3"/>
                </a:cxn>
                <a:cxn ang="0">
                  <a:pos x="T4" y="T5"/>
                </a:cxn>
              </a:cxnLst>
              <a:rect l="0" t="0" r="r" b="b"/>
              <a:pathLst>
                <a:path w="174" h="173">
                  <a:moveTo>
                    <a:pt x="0" y="173"/>
                  </a:moveTo>
                  <a:lnTo>
                    <a:pt x="173" y="0"/>
                  </a:lnTo>
                  <a:lnTo>
                    <a:pt x="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5" name="Freeform 39"/>
            <p:cNvSpPr>
              <a:spLocks/>
            </p:cNvSpPr>
            <p:nvPr/>
          </p:nvSpPr>
          <p:spPr bwMode="auto">
            <a:xfrm>
              <a:off x="2631" y="2495"/>
              <a:ext cx="208" cy="208"/>
            </a:xfrm>
            <a:custGeom>
              <a:avLst/>
              <a:gdLst>
                <a:gd name="T0" fmla="*/ 0 w 1664"/>
                <a:gd name="T1" fmla="*/ 1665 h 1665"/>
                <a:gd name="T2" fmla="*/ 1663 w 1664"/>
                <a:gd name="T3" fmla="*/ 0 h 1665"/>
                <a:gd name="T4" fmla="*/ 1664 w 1664"/>
                <a:gd name="T5" fmla="*/ 0 h 1665"/>
              </a:gdLst>
              <a:ahLst/>
              <a:cxnLst>
                <a:cxn ang="0">
                  <a:pos x="T0" y="T1"/>
                </a:cxn>
                <a:cxn ang="0">
                  <a:pos x="T2" y="T3"/>
                </a:cxn>
                <a:cxn ang="0">
                  <a:pos x="T4" y="T5"/>
                </a:cxn>
              </a:cxnLst>
              <a:rect l="0" t="0" r="r" b="b"/>
              <a:pathLst>
                <a:path w="1664" h="1665">
                  <a:moveTo>
                    <a:pt x="0" y="1665"/>
                  </a:moveTo>
                  <a:lnTo>
                    <a:pt x="1663" y="0"/>
                  </a:lnTo>
                  <a:lnTo>
                    <a:pt x="16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6" name="Freeform 40"/>
            <p:cNvSpPr>
              <a:spLocks/>
            </p:cNvSpPr>
            <p:nvPr/>
          </p:nvSpPr>
          <p:spPr bwMode="auto">
            <a:xfrm>
              <a:off x="2886" y="2429"/>
              <a:ext cx="18" cy="18"/>
            </a:xfrm>
            <a:custGeom>
              <a:avLst/>
              <a:gdLst>
                <a:gd name="T0" fmla="*/ 0 w 144"/>
                <a:gd name="T1" fmla="*/ 142 h 142"/>
                <a:gd name="T2" fmla="*/ 143 w 144"/>
                <a:gd name="T3" fmla="*/ 0 h 142"/>
                <a:gd name="T4" fmla="*/ 144 w 144"/>
                <a:gd name="T5" fmla="*/ 0 h 142"/>
              </a:gdLst>
              <a:ahLst/>
              <a:cxnLst>
                <a:cxn ang="0">
                  <a:pos x="T0" y="T1"/>
                </a:cxn>
                <a:cxn ang="0">
                  <a:pos x="T2" y="T3"/>
                </a:cxn>
                <a:cxn ang="0">
                  <a:pos x="T4" y="T5"/>
                </a:cxn>
              </a:cxnLst>
              <a:rect l="0" t="0" r="r" b="b"/>
              <a:pathLst>
                <a:path w="144" h="142">
                  <a:moveTo>
                    <a:pt x="0" y="142"/>
                  </a:moveTo>
                  <a:lnTo>
                    <a:pt x="143" y="0"/>
                  </a:lnTo>
                  <a:lnTo>
                    <a:pt x="1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7" name="Freeform 41"/>
            <p:cNvSpPr>
              <a:spLocks/>
            </p:cNvSpPr>
            <p:nvPr/>
          </p:nvSpPr>
          <p:spPr bwMode="auto">
            <a:xfrm>
              <a:off x="2845" y="2466"/>
              <a:ext cx="22" cy="22"/>
            </a:xfrm>
            <a:custGeom>
              <a:avLst/>
              <a:gdLst>
                <a:gd name="T0" fmla="*/ 0 w 174"/>
                <a:gd name="T1" fmla="*/ 175 h 175"/>
                <a:gd name="T2" fmla="*/ 173 w 174"/>
                <a:gd name="T3" fmla="*/ 0 h 175"/>
                <a:gd name="T4" fmla="*/ 174 w 174"/>
                <a:gd name="T5" fmla="*/ 0 h 175"/>
              </a:gdLst>
              <a:ahLst/>
              <a:cxnLst>
                <a:cxn ang="0">
                  <a:pos x="T0" y="T1"/>
                </a:cxn>
                <a:cxn ang="0">
                  <a:pos x="T2" y="T3"/>
                </a:cxn>
                <a:cxn ang="0">
                  <a:pos x="T4" y="T5"/>
                </a:cxn>
              </a:cxnLst>
              <a:rect l="0" t="0" r="r" b="b"/>
              <a:pathLst>
                <a:path w="174" h="175">
                  <a:moveTo>
                    <a:pt x="0" y="175"/>
                  </a:moveTo>
                  <a:lnTo>
                    <a:pt x="173" y="0"/>
                  </a:lnTo>
                  <a:lnTo>
                    <a:pt x="1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8" name="Freeform 42"/>
            <p:cNvSpPr>
              <a:spLocks/>
            </p:cNvSpPr>
            <p:nvPr/>
          </p:nvSpPr>
          <p:spPr bwMode="auto">
            <a:xfrm>
              <a:off x="2630" y="2644"/>
              <a:ext cx="72" cy="72"/>
            </a:xfrm>
            <a:custGeom>
              <a:avLst/>
              <a:gdLst>
                <a:gd name="T0" fmla="*/ 0 w 576"/>
                <a:gd name="T1" fmla="*/ 576 h 576"/>
                <a:gd name="T2" fmla="*/ 575 w 576"/>
                <a:gd name="T3" fmla="*/ 0 h 576"/>
                <a:gd name="T4" fmla="*/ 576 w 576"/>
                <a:gd name="T5" fmla="*/ 0 h 576"/>
              </a:gdLst>
              <a:ahLst/>
              <a:cxnLst>
                <a:cxn ang="0">
                  <a:pos x="T0" y="T1"/>
                </a:cxn>
                <a:cxn ang="0">
                  <a:pos x="T2" y="T3"/>
                </a:cxn>
                <a:cxn ang="0">
                  <a:pos x="T4" y="T5"/>
                </a:cxn>
              </a:cxnLst>
              <a:rect l="0" t="0" r="r" b="b"/>
              <a:pathLst>
                <a:path w="576" h="576">
                  <a:moveTo>
                    <a:pt x="0" y="576"/>
                  </a:moveTo>
                  <a:lnTo>
                    <a:pt x="575" y="0"/>
                  </a:lnTo>
                  <a:lnTo>
                    <a:pt x="5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9" name="Freeform 43"/>
            <p:cNvSpPr>
              <a:spLocks/>
            </p:cNvSpPr>
            <p:nvPr/>
          </p:nvSpPr>
          <p:spPr bwMode="auto">
            <a:xfrm>
              <a:off x="2886" y="2437"/>
              <a:ext cx="22" cy="22"/>
            </a:xfrm>
            <a:custGeom>
              <a:avLst/>
              <a:gdLst>
                <a:gd name="T0" fmla="*/ 0 w 176"/>
                <a:gd name="T1" fmla="*/ 173 h 173"/>
                <a:gd name="T2" fmla="*/ 175 w 176"/>
                <a:gd name="T3" fmla="*/ 0 h 173"/>
                <a:gd name="T4" fmla="*/ 176 w 176"/>
                <a:gd name="T5" fmla="*/ 0 h 173"/>
              </a:gdLst>
              <a:ahLst/>
              <a:cxnLst>
                <a:cxn ang="0">
                  <a:pos x="T0" y="T1"/>
                </a:cxn>
                <a:cxn ang="0">
                  <a:pos x="T2" y="T3"/>
                </a:cxn>
                <a:cxn ang="0">
                  <a:pos x="T4" y="T5"/>
                </a:cxn>
              </a:cxnLst>
              <a:rect l="0" t="0" r="r" b="b"/>
              <a:pathLst>
                <a:path w="176" h="173">
                  <a:moveTo>
                    <a:pt x="0" y="173"/>
                  </a:moveTo>
                  <a:lnTo>
                    <a:pt x="175" y="0"/>
                  </a:lnTo>
                  <a:lnTo>
                    <a:pt x="1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0" name="Freeform 44"/>
            <p:cNvSpPr>
              <a:spLocks/>
            </p:cNvSpPr>
            <p:nvPr/>
          </p:nvSpPr>
          <p:spPr bwMode="auto">
            <a:xfrm>
              <a:off x="2780" y="2478"/>
              <a:ext cx="87" cy="87"/>
            </a:xfrm>
            <a:custGeom>
              <a:avLst/>
              <a:gdLst>
                <a:gd name="T0" fmla="*/ 0 w 696"/>
                <a:gd name="T1" fmla="*/ 695 h 695"/>
                <a:gd name="T2" fmla="*/ 695 w 696"/>
                <a:gd name="T3" fmla="*/ 0 h 695"/>
                <a:gd name="T4" fmla="*/ 696 w 696"/>
                <a:gd name="T5" fmla="*/ 0 h 695"/>
              </a:gdLst>
              <a:ahLst/>
              <a:cxnLst>
                <a:cxn ang="0">
                  <a:pos x="T0" y="T1"/>
                </a:cxn>
                <a:cxn ang="0">
                  <a:pos x="T2" y="T3"/>
                </a:cxn>
                <a:cxn ang="0">
                  <a:pos x="T4" y="T5"/>
                </a:cxn>
              </a:cxnLst>
              <a:rect l="0" t="0" r="r" b="b"/>
              <a:pathLst>
                <a:path w="696" h="695">
                  <a:moveTo>
                    <a:pt x="0" y="695"/>
                  </a:moveTo>
                  <a:lnTo>
                    <a:pt x="695" y="0"/>
                  </a:lnTo>
                  <a:lnTo>
                    <a:pt x="6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1" name="Freeform 45"/>
            <p:cNvSpPr>
              <a:spLocks/>
            </p:cNvSpPr>
            <p:nvPr/>
          </p:nvSpPr>
          <p:spPr bwMode="auto">
            <a:xfrm>
              <a:off x="2629" y="2665"/>
              <a:ext cx="62" cy="63"/>
            </a:xfrm>
            <a:custGeom>
              <a:avLst/>
              <a:gdLst>
                <a:gd name="T0" fmla="*/ 0 w 500"/>
                <a:gd name="T1" fmla="*/ 501 h 501"/>
                <a:gd name="T2" fmla="*/ 499 w 500"/>
                <a:gd name="T3" fmla="*/ 0 h 501"/>
                <a:gd name="T4" fmla="*/ 500 w 500"/>
                <a:gd name="T5" fmla="*/ 0 h 501"/>
              </a:gdLst>
              <a:ahLst/>
              <a:cxnLst>
                <a:cxn ang="0">
                  <a:pos x="T0" y="T1"/>
                </a:cxn>
                <a:cxn ang="0">
                  <a:pos x="T2" y="T3"/>
                </a:cxn>
                <a:cxn ang="0">
                  <a:pos x="T4" y="T5"/>
                </a:cxn>
              </a:cxnLst>
              <a:rect l="0" t="0" r="r" b="b"/>
              <a:pathLst>
                <a:path w="500" h="501">
                  <a:moveTo>
                    <a:pt x="0" y="501"/>
                  </a:moveTo>
                  <a:lnTo>
                    <a:pt x="499" y="0"/>
                  </a:lnTo>
                  <a:lnTo>
                    <a:pt x="5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2" name="Freeform 46"/>
            <p:cNvSpPr>
              <a:spLocks/>
            </p:cNvSpPr>
            <p:nvPr/>
          </p:nvSpPr>
          <p:spPr bwMode="auto">
            <a:xfrm>
              <a:off x="2886" y="2448"/>
              <a:ext cx="22" cy="22"/>
            </a:xfrm>
            <a:custGeom>
              <a:avLst/>
              <a:gdLst>
                <a:gd name="T0" fmla="*/ 0 w 176"/>
                <a:gd name="T1" fmla="*/ 175 h 175"/>
                <a:gd name="T2" fmla="*/ 175 w 176"/>
                <a:gd name="T3" fmla="*/ 0 h 175"/>
                <a:gd name="T4" fmla="*/ 176 w 176"/>
                <a:gd name="T5" fmla="*/ 0 h 175"/>
              </a:gdLst>
              <a:ahLst/>
              <a:cxnLst>
                <a:cxn ang="0">
                  <a:pos x="T0" y="T1"/>
                </a:cxn>
                <a:cxn ang="0">
                  <a:pos x="T2" y="T3"/>
                </a:cxn>
                <a:cxn ang="0">
                  <a:pos x="T4" y="T5"/>
                </a:cxn>
              </a:cxnLst>
              <a:rect l="0" t="0" r="r" b="b"/>
              <a:pathLst>
                <a:path w="176" h="175">
                  <a:moveTo>
                    <a:pt x="0" y="175"/>
                  </a:moveTo>
                  <a:lnTo>
                    <a:pt x="175" y="0"/>
                  </a:lnTo>
                  <a:lnTo>
                    <a:pt x="1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3" name="Freeform 47"/>
            <p:cNvSpPr>
              <a:spLocks/>
            </p:cNvSpPr>
            <p:nvPr/>
          </p:nvSpPr>
          <p:spPr bwMode="auto">
            <a:xfrm>
              <a:off x="2802" y="2489"/>
              <a:ext cx="65" cy="66"/>
            </a:xfrm>
            <a:custGeom>
              <a:avLst/>
              <a:gdLst>
                <a:gd name="T0" fmla="*/ 0 w 522"/>
                <a:gd name="T1" fmla="*/ 523 h 523"/>
                <a:gd name="T2" fmla="*/ 521 w 522"/>
                <a:gd name="T3" fmla="*/ 0 h 523"/>
                <a:gd name="T4" fmla="*/ 522 w 522"/>
                <a:gd name="T5" fmla="*/ 0 h 523"/>
              </a:gdLst>
              <a:ahLst/>
              <a:cxnLst>
                <a:cxn ang="0">
                  <a:pos x="T0" y="T1"/>
                </a:cxn>
                <a:cxn ang="0">
                  <a:pos x="T2" y="T3"/>
                </a:cxn>
                <a:cxn ang="0">
                  <a:pos x="T4" y="T5"/>
                </a:cxn>
              </a:cxnLst>
              <a:rect l="0" t="0" r="r" b="b"/>
              <a:pathLst>
                <a:path w="522" h="523">
                  <a:moveTo>
                    <a:pt x="0" y="523"/>
                  </a:moveTo>
                  <a:lnTo>
                    <a:pt x="521" y="0"/>
                  </a:lnTo>
                  <a:lnTo>
                    <a:pt x="5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4" name="Freeform 48"/>
            <p:cNvSpPr>
              <a:spLocks/>
            </p:cNvSpPr>
            <p:nvPr/>
          </p:nvSpPr>
          <p:spPr bwMode="auto">
            <a:xfrm>
              <a:off x="2628" y="2683"/>
              <a:ext cx="57" cy="57"/>
            </a:xfrm>
            <a:custGeom>
              <a:avLst/>
              <a:gdLst>
                <a:gd name="T0" fmla="*/ 0 w 454"/>
                <a:gd name="T1" fmla="*/ 453 h 453"/>
                <a:gd name="T2" fmla="*/ 453 w 454"/>
                <a:gd name="T3" fmla="*/ 0 h 453"/>
                <a:gd name="T4" fmla="*/ 454 w 454"/>
                <a:gd name="T5" fmla="*/ 0 h 453"/>
              </a:gdLst>
              <a:ahLst/>
              <a:cxnLst>
                <a:cxn ang="0">
                  <a:pos x="T0" y="T1"/>
                </a:cxn>
                <a:cxn ang="0">
                  <a:pos x="T2" y="T3"/>
                </a:cxn>
                <a:cxn ang="0">
                  <a:pos x="T4" y="T5"/>
                </a:cxn>
              </a:cxnLst>
              <a:rect l="0" t="0" r="r" b="b"/>
              <a:pathLst>
                <a:path w="454" h="453">
                  <a:moveTo>
                    <a:pt x="0" y="453"/>
                  </a:moveTo>
                  <a:lnTo>
                    <a:pt x="453" y="0"/>
                  </a:lnTo>
                  <a:lnTo>
                    <a:pt x="4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5" name="Freeform 49"/>
            <p:cNvSpPr>
              <a:spLocks/>
            </p:cNvSpPr>
            <p:nvPr/>
          </p:nvSpPr>
          <p:spPr bwMode="auto">
            <a:xfrm>
              <a:off x="2886" y="2460"/>
              <a:ext cx="22" cy="21"/>
            </a:xfrm>
            <a:custGeom>
              <a:avLst/>
              <a:gdLst>
                <a:gd name="T0" fmla="*/ 0 w 176"/>
                <a:gd name="T1" fmla="*/ 173 h 173"/>
                <a:gd name="T2" fmla="*/ 175 w 176"/>
                <a:gd name="T3" fmla="*/ 0 h 173"/>
                <a:gd name="T4" fmla="*/ 176 w 176"/>
                <a:gd name="T5" fmla="*/ 0 h 173"/>
              </a:gdLst>
              <a:ahLst/>
              <a:cxnLst>
                <a:cxn ang="0">
                  <a:pos x="T0" y="T1"/>
                </a:cxn>
                <a:cxn ang="0">
                  <a:pos x="T2" y="T3"/>
                </a:cxn>
                <a:cxn ang="0">
                  <a:pos x="T4" y="T5"/>
                </a:cxn>
              </a:cxnLst>
              <a:rect l="0" t="0" r="r" b="b"/>
              <a:pathLst>
                <a:path w="176" h="173">
                  <a:moveTo>
                    <a:pt x="0" y="173"/>
                  </a:moveTo>
                  <a:lnTo>
                    <a:pt x="175" y="0"/>
                  </a:lnTo>
                  <a:lnTo>
                    <a:pt x="1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6" name="Freeform 50"/>
            <p:cNvSpPr>
              <a:spLocks/>
            </p:cNvSpPr>
            <p:nvPr/>
          </p:nvSpPr>
          <p:spPr bwMode="auto">
            <a:xfrm>
              <a:off x="2819" y="2501"/>
              <a:ext cx="48" cy="47"/>
            </a:xfrm>
            <a:custGeom>
              <a:avLst/>
              <a:gdLst>
                <a:gd name="T0" fmla="*/ 0 w 382"/>
                <a:gd name="T1" fmla="*/ 382 h 382"/>
                <a:gd name="T2" fmla="*/ 381 w 382"/>
                <a:gd name="T3" fmla="*/ 0 h 382"/>
                <a:gd name="T4" fmla="*/ 382 w 382"/>
                <a:gd name="T5" fmla="*/ 0 h 382"/>
              </a:gdLst>
              <a:ahLst/>
              <a:cxnLst>
                <a:cxn ang="0">
                  <a:pos x="T0" y="T1"/>
                </a:cxn>
                <a:cxn ang="0">
                  <a:pos x="T2" y="T3"/>
                </a:cxn>
                <a:cxn ang="0">
                  <a:pos x="T4" y="T5"/>
                </a:cxn>
              </a:cxnLst>
              <a:rect l="0" t="0" r="r" b="b"/>
              <a:pathLst>
                <a:path w="382" h="382">
                  <a:moveTo>
                    <a:pt x="0" y="382"/>
                  </a:moveTo>
                  <a:lnTo>
                    <a:pt x="381" y="0"/>
                  </a:lnTo>
                  <a:lnTo>
                    <a:pt x="3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7" name="Freeform 51"/>
            <p:cNvSpPr>
              <a:spLocks/>
            </p:cNvSpPr>
            <p:nvPr/>
          </p:nvSpPr>
          <p:spPr bwMode="auto">
            <a:xfrm>
              <a:off x="2639" y="2698"/>
              <a:ext cx="42" cy="42"/>
            </a:xfrm>
            <a:custGeom>
              <a:avLst/>
              <a:gdLst>
                <a:gd name="T0" fmla="*/ 0 w 337"/>
                <a:gd name="T1" fmla="*/ 337 h 337"/>
                <a:gd name="T2" fmla="*/ 336 w 337"/>
                <a:gd name="T3" fmla="*/ 0 h 337"/>
                <a:gd name="T4" fmla="*/ 337 w 337"/>
                <a:gd name="T5" fmla="*/ 0 h 337"/>
              </a:gdLst>
              <a:ahLst/>
              <a:cxnLst>
                <a:cxn ang="0">
                  <a:pos x="T0" y="T1"/>
                </a:cxn>
                <a:cxn ang="0">
                  <a:pos x="T2" y="T3"/>
                </a:cxn>
                <a:cxn ang="0">
                  <a:pos x="T4" y="T5"/>
                </a:cxn>
              </a:cxnLst>
              <a:rect l="0" t="0" r="r" b="b"/>
              <a:pathLst>
                <a:path w="337" h="337">
                  <a:moveTo>
                    <a:pt x="0" y="337"/>
                  </a:moveTo>
                  <a:lnTo>
                    <a:pt x="336" y="0"/>
                  </a:lnTo>
                  <a:lnTo>
                    <a:pt x="3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8" name="Freeform 52"/>
            <p:cNvSpPr>
              <a:spLocks/>
            </p:cNvSpPr>
            <p:nvPr/>
          </p:nvSpPr>
          <p:spPr bwMode="auto">
            <a:xfrm>
              <a:off x="2886" y="2471"/>
              <a:ext cx="22" cy="22"/>
            </a:xfrm>
            <a:custGeom>
              <a:avLst/>
              <a:gdLst>
                <a:gd name="T0" fmla="*/ 0 w 176"/>
                <a:gd name="T1" fmla="*/ 174 h 174"/>
                <a:gd name="T2" fmla="*/ 175 w 176"/>
                <a:gd name="T3" fmla="*/ 0 h 174"/>
                <a:gd name="T4" fmla="*/ 176 w 176"/>
                <a:gd name="T5" fmla="*/ 0 h 174"/>
              </a:gdLst>
              <a:ahLst/>
              <a:cxnLst>
                <a:cxn ang="0">
                  <a:pos x="T0" y="T1"/>
                </a:cxn>
                <a:cxn ang="0">
                  <a:pos x="T2" y="T3"/>
                </a:cxn>
                <a:cxn ang="0">
                  <a:pos x="T4" y="T5"/>
                </a:cxn>
              </a:cxnLst>
              <a:rect l="0" t="0" r="r" b="b"/>
              <a:pathLst>
                <a:path w="176" h="174">
                  <a:moveTo>
                    <a:pt x="0" y="174"/>
                  </a:moveTo>
                  <a:lnTo>
                    <a:pt x="175" y="0"/>
                  </a:lnTo>
                  <a:lnTo>
                    <a:pt x="1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9" name="Freeform 53"/>
            <p:cNvSpPr>
              <a:spLocks/>
            </p:cNvSpPr>
            <p:nvPr/>
          </p:nvSpPr>
          <p:spPr bwMode="auto">
            <a:xfrm>
              <a:off x="2835" y="2512"/>
              <a:ext cx="32" cy="32"/>
            </a:xfrm>
            <a:custGeom>
              <a:avLst/>
              <a:gdLst>
                <a:gd name="T0" fmla="*/ 0 w 259"/>
                <a:gd name="T1" fmla="*/ 258 h 258"/>
                <a:gd name="T2" fmla="*/ 258 w 259"/>
                <a:gd name="T3" fmla="*/ 0 h 258"/>
                <a:gd name="T4" fmla="*/ 259 w 259"/>
                <a:gd name="T5" fmla="*/ 0 h 258"/>
              </a:gdLst>
              <a:ahLst/>
              <a:cxnLst>
                <a:cxn ang="0">
                  <a:pos x="T0" y="T1"/>
                </a:cxn>
                <a:cxn ang="0">
                  <a:pos x="T2" y="T3"/>
                </a:cxn>
                <a:cxn ang="0">
                  <a:pos x="T4" y="T5"/>
                </a:cxn>
              </a:cxnLst>
              <a:rect l="0" t="0" r="r" b="b"/>
              <a:pathLst>
                <a:path w="259" h="258">
                  <a:moveTo>
                    <a:pt x="0" y="258"/>
                  </a:moveTo>
                  <a:lnTo>
                    <a:pt x="258" y="0"/>
                  </a:lnTo>
                  <a:lnTo>
                    <a:pt x="2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0" name="Freeform 54"/>
            <p:cNvSpPr>
              <a:spLocks/>
            </p:cNvSpPr>
            <p:nvPr/>
          </p:nvSpPr>
          <p:spPr bwMode="auto">
            <a:xfrm>
              <a:off x="2650" y="2712"/>
              <a:ext cx="29" cy="28"/>
            </a:xfrm>
            <a:custGeom>
              <a:avLst/>
              <a:gdLst>
                <a:gd name="T0" fmla="*/ 0 w 227"/>
                <a:gd name="T1" fmla="*/ 226 h 226"/>
                <a:gd name="T2" fmla="*/ 226 w 227"/>
                <a:gd name="T3" fmla="*/ 0 h 226"/>
                <a:gd name="T4" fmla="*/ 227 w 227"/>
                <a:gd name="T5" fmla="*/ 0 h 226"/>
              </a:gdLst>
              <a:ahLst/>
              <a:cxnLst>
                <a:cxn ang="0">
                  <a:pos x="T0" y="T1"/>
                </a:cxn>
                <a:cxn ang="0">
                  <a:pos x="T2" y="T3"/>
                </a:cxn>
                <a:cxn ang="0">
                  <a:pos x="T4" y="T5"/>
                </a:cxn>
              </a:cxnLst>
              <a:rect l="0" t="0" r="r" b="b"/>
              <a:pathLst>
                <a:path w="227" h="226">
                  <a:moveTo>
                    <a:pt x="0" y="226"/>
                  </a:moveTo>
                  <a:lnTo>
                    <a:pt x="226" y="0"/>
                  </a:lnTo>
                  <a:lnTo>
                    <a:pt x="2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1" name="Freeform 55"/>
            <p:cNvSpPr>
              <a:spLocks/>
            </p:cNvSpPr>
            <p:nvPr/>
          </p:nvSpPr>
          <p:spPr bwMode="auto">
            <a:xfrm>
              <a:off x="2886" y="2482"/>
              <a:ext cx="22" cy="22"/>
            </a:xfrm>
            <a:custGeom>
              <a:avLst/>
              <a:gdLst>
                <a:gd name="T0" fmla="*/ 0 w 176"/>
                <a:gd name="T1" fmla="*/ 174 h 174"/>
                <a:gd name="T2" fmla="*/ 175 w 176"/>
                <a:gd name="T3" fmla="*/ 0 h 174"/>
                <a:gd name="T4" fmla="*/ 176 w 176"/>
                <a:gd name="T5" fmla="*/ 0 h 174"/>
              </a:gdLst>
              <a:ahLst/>
              <a:cxnLst>
                <a:cxn ang="0">
                  <a:pos x="T0" y="T1"/>
                </a:cxn>
                <a:cxn ang="0">
                  <a:pos x="T2" y="T3"/>
                </a:cxn>
                <a:cxn ang="0">
                  <a:pos x="T4" y="T5"/>
                </a:cxn>
              </a:cxnLst>
              <a:rect l="0" t="0" r="r" b="b"/>
              <a:pathLst>
                <a:path w="176" h="174">
                  <a:moveTo>
                    <a:pt x="0" y="174"/>
                  </a:moveTo>
                  <a:lnTo>
                    <a:pt x="175" y="0"/>
                  </a:lnTo>
                  <a:lnTo>
                    <a:pt x="1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2" name="Freeform 56"/>
            <p:cNvSpPr>
              <a:spLocks/>
            </p:cNvSpPr>
            <p:nvPr/>
          </p:nvSpPr>
          <p:spPr bwMode="auto">
            <a:xfrm>
              <a:off x="2849" y="2523"/>
              <a:ext cx="18" cy="19"/>
            </a:xfrm>
            <a:custGeom>
              <a:avLst/>
              <a:gdLst>
                <a:gd name="T0" fmla="*/ 0 w 149"/>
                <a:gd name="T1" fmla="*/ 149 h 149"/>
                <a:gd name="T2" fmla="*/ 148 w 149"/>
                <a:gd name="T3" fmla="*/ 0 h 149"/>
                <a:gd name="T4" fmla="*/ 149 w 149"/>
                <a:gd name="T5" fmla="*/ 0 h 149"/>
              </a:gdLst>
              <a:ahLst/>
              <a:cxnLst>
                <a:cxn ang="0">
                  <a:pos x="T0" y="T1"/>
                </a:cxn>
                <a:cxn ang="0">
                  <a:pos x="T2" y="T3"/>
                </a:cxn>
                <a:cxn ang="0">
                  <a:pos x="T4" y="T5"/>
                </a:cxn>
              </a:cxnLst>
              <a:rect l="0" t="0" r="r" b="b"/>
              <a:pathLst>
                <a:path w="149" h="149">
                  <a:moveTo>
                    <a:pt x="0" y="149"/>
                  </a:moveTo>
                  <a:lnTo>
                    <a:pt x="148" y="0"/>
                  </a:lnTo>
                  <a:lnTo>
                    <a:pt x="1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3" name="Freeform 57"/>
            <p:cNvSpPr>
              <a:spLocks/>
            </p:cNvSpPr>
            <p:nvPr/>
          </p:nvSpPr>
          <p:spPr bwMode="auto">
            <a:xfrm>
              <a:off x="2662" y="2725"/>
              <a:ext cx="15" cy="15"/>
            </a:xfrm>
            <a:custGeom>
              <a:avLst/>
              <a:gdLst>
                <a:gd name="T0" fmla="*/ 0 w 123"/>
                <a:gd name="T1" fmla="*/ 123 h 123"/>
                <a:gd name="T2" fmla="*/ 122 w 123"/>
                <a:gd name="T3" fmla="*/ 0 h 123"/>
                <a:gd name="T4" fmla="*/ 123 w 123"/>
                <a:gd name="T5" fmla="*/ 0 h 123"/>
              </a:gdLst>
              <a:ahLst/>
              <a:cxnLst>
                <a:cxn ang="0">
                  <a:pos x="T0" y="T1"/>
                </a:cxn>
                <a:cxn ang="0">
                  <a:pos x="T2" y="T3"/>
                </a:cxn>
                <a:cxn ang="0">
                  <a:pos x="T4" y="T5"/>
                </a:cxn>
              </a:cxnLst>
              <a:rect l="0" t="0" r="r" b="b"/>
              <a:pathLst>
                <a:path w="123" h="123">
                  <a:moveTo>
                    <a:pt x="0" y="123"/>
                  </a:moveTo>
                  <a:lnTo>
                    <a:pt x="122" y="0"/>
                  </a:lnTo>
                  <a:lnTo>
                    <a:pt x="1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4" name="Freeform 58"/>
            <p:cNvSpPr>
              <a:spLocks/>
            </p:cNvSpPr>
            <p:nvPr/>
          </p:nvSpPr>
          <p:spPr bwMode="auto">
            <a:xfrm>
              <a:off x="2886" y="2494"/>
              <a:ext cx="22" cy="22"/>
            </a:xfrm>
            <a:custGeom>
              <a:avLst/>
              <a:gdLst>
                <a:gd name="T0" fmla="*/ 0 w 176"/>
                <a:gd name="T1" fmla="*/ 175 h 175"/>
                <a:gd name="T2" fmla="*/ 175 w 176"/>
                <a:gd name="T3" fmla="*/ 0 h 175"/>
                <a:gd name="T4" fmla="*/ 176 w 176"/>
                <a:gd name="T5" fmla="*/ 0 h 175"/>
              </a:gdLst>
              <a:ahLst/>
              <a:cxnLst>
                <a:cxn ang="0">
                  <a:pos x="T0" y="T1"/>
                </a:cxn>
                <a:cxn ang="0">
                  <a:pos x="T2" y="T3"/>
                </a:cxn>
                <a:cxn ang="0">
                  <a:pos x="T4" y="T5"/>
                </a:cxn>
              </a:cxnLst>
              <a:rect l="0" t="0" r="r" b="b"/>
              <a:pathLst>
                <a:path w="176" h="175">
                  <a:moveTo>
                    <a:pt x="0" y="175"/>
                  </a:moveTo>
                  <a:lnTo>
                    <a:pt x="175" y="0"/>
                  </a:lnTo>
                  <a:lnTo>
                    <a:pt x="1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5" name="Freeform 59"/>
            <p:cNvSpPr>
              <a:spLocks/>
            </p:cNvSpPr>
            <p:nvPr/>
          </p:nvSpPr>
          <p:spPr bwMode="auto">
            <a:xfrm>
              <a:off x="2861" y="2535"/>
              <a:ext cx="6" cy="6"/>
            </a:xfrm>
            <a:custGeom>
              <a:avLst/>
              <a:gdLst>
                <a:gd name="T0" fmla="*/ 0 w 46"/>
                <a:gd name="T1" fmla="*/ 46 h 46"/>
                <a:gd name="T2" fmla="*/ 45 w 46"/>
                <a:gd name="T3" fmla="*/ 0 h 46"/>
                <a:gd name="T4" fmla="*/ 46 w 46"/>
                <a:gd name="T5" fmla="*/ 0 h 46"/>
              </a:gdLst>
              <a:ahLst/>
              <a:cxnLst>
                <a:cxn ang="0">
                  <a:pos x="T0" y="T1"/>
                </a:cxn>
                <a:cxn ang="0">
                  <a:pos x="T2" y="T3"/>
                </a:cxn>
                <a:cxn ang="0">
                  <a:pos x="T4" y="T5"/>
                </a:cxn>
              </a:cxnLst>
              <a:rect l="0" t="0" r="r" b="b"/>
              <a:pathLst>
                <a:path w="46" h="46">
                  <a:moveTo>
                    <a:pt x="0" y="46"/>
                  </a:moveTo>
                  <a:lnTo>
                    <a:pt x="45" y="0"/>
                  </a:lnTo>
                  <a:lnTo>
                    <a:pt x="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6" name="Freeform 60"/>
            <p:cNvSpPr>
              <a:spLocks/>
            </p:cNvSpPr>
            <p:nvPr/>
          </p:nvSpPr>
          <p:spPr bwMode="auto">
            <a:xfrm>
              <a:off x="2673" y="2737"/>
              <a:ext cx="4" cy="3"/>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7" name="Freeform 61"/>
            <p:cNvSpPr>
              <a:spLocks/>
            </p:cNvSpPr>
            <p:nvPr/>
          </p:nvSpPr>
          <p:spPr bwMode="auto">
            <a:xfrm>
              <a:off x="2886" y="2495"/>
              <a:ext cx="32" cy="32"/>
            </a:xfrm>
            <a:custGeom>
              <a:avLst/>
              <a:gdLst>
                <a:gd name="T0" fmla="*/ 0 w 255"/>
                <a:gd name="T1" fmla="*/ 255 h 255"/>
                <a:gd name="T2" fmla="*/ 254 w 255"/>
                <a:gd name="T3" fmla="*/ 0 h 255"/>
                <a:gd name="T4" fmla="*/ 255 w 255"/>
                <a:gd name="T5" fmla="*/ 0 h 255"/>
              </a:gdLst>
              <a:ahLst/>
              <a:cxnLst>
                <a:cxn ang="0">
                  <a:pos x="T0" y="T1"/>
                </a:cxn>
                <a:cxn ang="0">
                  <a:pos x="T2" y="T3"/>
                </a:cxn>
                <a:cxn ang="0">
                  <a:pos x="T4" y="T5"/>
                </a:cxn>
              </a:cxnLst>
              <a:rect l="0" t="0" r="r" b="b"/>
              <a:pathLst>
                <a:path w="255" h="255">
                  <a:moveTo>
                    <a:pt x="0" y="255"/>
                  </a:moveTo>
                  <a:lnTo>
                    <a:pt x="254" y="0"/>
                  </a:lnTo>
                  <a:lnTo>
                    <a:pt x="2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8" name="Freeform 62"/>
            <p:cNvSpPr>
              <a:spLocks/>
            </p:cNvSpPr>
            <p:nvPr/>
          </p:nvSpPr>
          <p:spPr bwMode="auto">
            <a:xfrm>
              <a:off x="2886" y="2497"/>
              <a:ext cx="42" cy="41"/>
            </a:xfrm>
            <a:custGeom>
              <a:avLst/>
              <a:gdLst>
                <a:gd name="T0" fmla="*/ 0 w 332"/>
                <a:gd name="T1" fmla="*/ 330 h 330"/>
                <a:gd name="T2" fmla="*/ 331 w 332"/>
                <a:gd name="T3" fmla="*/ 0 h 330"/>
                <a:gd name="T4" fmla="*/ 332 w 332"/>
                <a:gd name="T5" fmla="*/ 0 h 330"/>
              </a:gdLst>
              <a:ahLst/>
              <a:cxnLst>
                <a:cxn ang="0">
                  <a:pos x="T0" y="T1"/>
                </a:cxn>
                <a:cxn ang="0">
                  <a:pos x="T2" y="T3"/>
                </a:cxn>
                <a:cxn ang="0">
                  <a:pos x="T4" y="T5"/>
                </a:cxn>
              </a:cxnLst>
              <a:rect l="0" t="0" r="r" b="b"/>
              <a:pathLst>
                <a:path w="332" h="330">
                  <a:moveTo>
                    <a:pt x="0" y="330"/>
                  </a:moveTo>
                  <a:lnTo>
                    <a:pt x="331" y="0"/>
                  </a:lnTo>
                  <a:lnTo>
                    <a:pt x="3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9" name="Freeform 63"/>
            <p:cNvSpPr>
              <a:spLocks/>
            </p:cNvSpPr>
            <p:nvPr/>
          </p:nvSpPr>
          <p:spPr bwMode="auto">
            <a:xfrm>
              <a:off x="2895" y="2499"/>
              <a:ext cx="42" cy="42"/>
            </a:xfrm>
            <a:custGeom>
              <a:avLst/>
              <a:gdLst>
                <a:gd name="T0" fmla="*/ 0 w 335"/>
                <a:gd name="T1" fmla="*/ 334 h 334"/>
                <a:gd name="T2" fmla="*/ 334 w 335"/>
                <a:gd name="T3" fmla="*/ 0 h 334"/>
                <a:gd name="T4" fmla="*/ 335 w 335"/>
                <a:gd name="T5" fmla="*/ 0 h 334"/>
              </a:gdLst>
              <a:ahLst/>
              <a:cxnLst>
                <a:cxn ang="0">
                  <a:pos x="T0" y="T1"/>
                </a:cxn>
                <a:cxn ang="0">
                  <a:pos x="T2" y="T3"/>
                </a:cxn>
                <a:cxn ang="0">
                  <a:pos x="T4" y="T5"/>
                </a:cxn>
              </a:cxnLst>
              <a:rect l="0" t="0" r="r" b="b"/>
              <a:pathLst>
                <a:path w="335" h="334">
                  <a:moveTo>
                    <a:pt x="0" y="334"/>
                  </a:moveTo>
                  <a:lnTo>
                    <a:pt x="334" y="0"/>
                  </a:lnTo>
                  <a:lnTo>
                    <a:pt x="3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0" name="Freeform 64"/>
            <p:cNvSpPr>
              <a:spLocks/>
            </p:cNvSpPr>
            <p:nvPr/>
          </p:nvSpPr>
          <p:spPr bwMode="auto">
            <a:xfrm>
              <a:off x="2905" y="2501"/>
              <a:ext cx="41" cy="41"/>
            </a:xfrm>
            <a:custGeom>
              <a:avLst/>
              <a:gdLst>
                <a:gd name="T0" fmla="*/ 0 w 325"/>
                <a:gd name="T1" fmla="*/ 325 h 325"/>
                <a:gd name="T2" fmla="*/ 324 w 325"/>
                <a:gd name="T3" fmla="*/ 0 h 325"/>
                <a:gd name="T4" fmla="*/ 325 w 325"/>
                <a:gd name="T5" fmla="*/ 0 h 325"/>
              </a:gdLst>
              <a:ahLst/>
              <a:cxnLst>
                <a:cxn ang="0">
                  <a:pos x="T0" y="T1"/>
                </a:cxn>
                <a:cxn ang="0">
                  <a:pos x="T2" y="T3"/>
                </a:cxn>
                <a:cxn ang="0">
                  <a:pos x="T4" y="T5"/>
                </a:cxn>
              </a:cxnLst>
              <a:rect l="0" t="0" r="r" b="b"/>
              <a:pathLst>
                <a:path w="325" h="325">
                  <a:moveTo>
                    <a:pt x="0" y="325"/>
                  </a:moveTo>
                  <a:lnTo>
                    <a:pt x="324" y="0"/>
                  </a:lnTo>
                  <a:lnTo>
                    <a:pt x="3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1" name="Freeform 65"/>
            <p:cNvSpPr>
              <a:spLocks/>
            </p:cNvSpPr>
            <p:nvPr/>
          </p:nvSpPr>
          <p:spPr bwMode="auto">
            <a:xfrm>
              <a:off x="2915" y="2504"/>
              <a:ext cx="40" cy="40"/>
            </a:xfrm>
            <a:custGeom>
              <a:avLst/>
              <a:gdLst>
                <a:gd name="T0" fmla="*/ 0 w 318"/>
                <a:gd name="T1" fmla="*/ 317 h 317"/>
                <a:gd name="T2" fmla="*/ 317 w 318"/>
                <a:gd name="T3" fmla="*/ 0 h 317"/>
                <a:gd name="T4" fmla="*/ 318 w 318"/>
                <a:gd name="T5" fmla="*/ 0 h 317"/>
              </a:gdLst>
              <a:ahLst/>
              <a:cxnLst>
                <a:cxn ang="0">
                  <a:pos x="T0" y="T1"/>
                </a:cxn>
                <a:cxn ang="0">
                  <a:pos x="T2" y="T3"/>
                </a:cxn>
                <a:cxn ang="0">
                  <a:pos x="T4" y="T5"/>
                </a:cxn>
              </a:cxnLst>
              <a:rect l="0" t="0" r="r" b="b"/>
              <a:pathLst>
                <a:path w="318" h="317">
                  <a:moveTo>
                    <a:pt x="0" y="317"/>
                  </a:moveTo>
                  <a:lnTo>
                    <a:pt x="317" y="0"/>
                  </a:lnTo>
                  <a:lnTo>
                    <a:pt x="3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2" name="Freeform 66"/>
            <p:cNvSpPr>
              <a:spLocks/>
            </p:cNvSpPr>
            <p:nvPr/>
          </p:nvSpPr>
          <p:spPr bwMode="auto">
            <a:xfrm>
              <a:off x="2924" y="2507"/>
              <a:ext cx="39" cy="39"/>
            </a:xfrm>
            <a:custGeom>
              <a:avLst/>
              <a:gdLst>
                <a:gd name="T0" fmla="*/ 0 w 308"/>
                <a:gd name="T1" fmla="*/ 309 h 309"/>
                <a:gd name="T2" fmla="*/ 307 w 308"/>
                <a:gd name="T3" fmla="*/ 0 h 309"/>
                <a:gd name="T4" fmla="*/ 308 w 308"/>
                <a:gd name="T5" fmla="*/ 0 h 309"/>
              </a:gdLst>
              <a:ahLst/>
              <a:cxnLst>
                <a:cxn ang="0">
                  <a:pos x="T0" y="T1"/>
                </a:cxn>
                <a:cxn ang="0">
                  <a:pos x="T2" y="T3"/>
                </a:cxn>
                <a:cxn ang="0">
                  <a:pos x="T4" y="T5"/>
                </a:cxn>
              </a:cxnLst>
              <a:rect l="0" t="0" r="r" b="b"/>
              <a:pathLst>
                <a:path w="308" h="309">
                  <a:moveTo>
                    <a:pt x="0" y="309"/>
                  </a:moveTo>
                  <a:lnTo>
                    <a:pt x="307" y="0"/>
                  </a:lnTo>
                  <a:lnTo>
                    <a:pt x="3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3" name="Freeform 67"/>
            <p:cNvSpPr>
              <a:spLocks/>
            </p:cNvSpPr>
            <p:nvPr/>
          </p:nvSpPr>
          <p:spPr bwMode="auto">
            <a:xfrm>
              <a:off x="2933" y="2510"/>
              <a:ext cx="38" cy="38"/>
            </a:xfrm>
            <a:custGeom>
              <a:avLst/>
              <a:gdLst>
                <a:gd name="T0" fmla="*/ 0 w 302"/>
                <a:gd name="T1" fmla="*/ 303 h 303"/>
                <a:gd name="T2" fmla="*/ 301 w 302"/>
                <a:gd name="T3" fmla="*/ 0 h 303"/>
                <a:gd name="T4" fmla="*/ 302 w 302"/>
                <a:gd name="T5" fmla="*/ 0 h 303"/>
              </a:gdLst>
              <a:ahLst/>
              <a:cxnLst>
                <a:cxn ang="0">
                  <a:pos x="T0" y="T1"/>
                </a:cxn>
                <a:cxn ang="0">
                  <a:pos x="T2" y="T3"/>
                </a:cxn>
                <a:cxn ang="0">
                  <a:pos x="T4" y="T5"/>
                </a:cxn>
              </a:cxnLst>
              <a:rect l="0" t="0" r="r" b="b"/>
              <a:pathLst>
                <a:path w="302" h="303">
                  <a:moveTo>
                    <a:pt x="0" y="303"/>
                  </a:moveTo>
                  <a:lnTo>
                    <a:pt x="301" y="0"/>
                  </a:lnTo>
                  <a:lnTo>
                    <a:pt x="3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4" name="Freeform 68"/>
            <p:cNvSpPr>
              <a:spLocks/>
            </p:cNvSpPr>
            <p:nvPr/>
          </p:nvSpPr>
          <p:spPr bwMode="auto">
            <a:xfrm>
              <a:off x="2942" y="2514"/>
              <a:ext cx="37" cy="37"/>
            </a:xfrm>
            <a:custGeom>
              <a:avLst/>
              <a:gdLst>
                <a:gd name="T0" fmla="*/ 0 w 298"/>
                <a:gd name="T1" fmla="*/ 297 h 297"/>
                <a:gd name="T2" fmla="*/ 297 w 298"/>
                <a:gd name="T3" fmla="*/ 0 h 297"/>
                <a:gd name="T4" fmla="*/ 298 w 298"/>
                <a:gd name="T5" fmla="*/ 0 h 297"/>
              </a:gdLst>
              <a:ahLst/>
              <a:cxnLst>
                <a:cxn ang="0">
                  <a:pos x="T0" y="T1"/>
                </a:cxn>
                <a:cxn ang="0">
                  <a:pos x="T2" y="T3"/>
                </a:cxn>
                <a:cxn ang="0">
                  <a:pos x="T4" y="T5"/>
                </a:cxn>
              </a:cxnLst>
              <a:rect l="0" t="0" r="r" b="b"/>
              <a:pathLst>
                <a:path w="298" h="297">
                  <a:moveTo>
                    <a:pt x="0" y="297"/>
                  </a:moveTo>
                  <a:lnTo>
                    <a:pt x="297" y="0"/>
                  </a:lnTo>
                  <a:lnTo>
                    <a:pt x="2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5" name="Freeform 69"/>
            <p:cNvSpPr>
              <a:spLocks/>
            </p:cNvSpPr>
            <p:nvPr/>
          </p:nvSpPr>
          <p:spPr bwMode="auto">
            <a:xfrm>
              <a:off x="2950" y="2517"/>
              <a:ext cx="37" cy="37"/>
            </a:xfrm>
            <a:custGeom>
              <a:avLst/>
              <a:gdLst>
                <a:gd name="T0" fmla="*/ 0 w 292"/>
                <a:gd name="T1" fmla="*/ 293 h 293"/>
                <a:gd name="T2" fmla="*/ 291 w 292"/>
                <a:gd name="T3" fmla="*/ 0 h 293"/>
                <a:gd name="T4" fmla="*/ 292 w 292"/>
                <a:gd name="T5" fmla="*/ 0 h 293"/>
              </a:gdLst>
              <a:ahLst/>
              <a:cxnLst>
                <a:cxn ang="0">
                  <a:pos x="T0" y="T1"/>
                </a:cxn>
                <a:cxn ang="0">
                  <a:pos x="T2" y="T3"/>
                </a:cxn>
                <a:cxn ang="0">
                  <a:pos x="T4" y="T5"/>
                </a:cxn>
              </a:cxnLst>
              <a:rect l="0" t="0" r="r" b="b"/>
              <a:pathLst>
                <a:path w="292" h="293">
                  <a:moveTo>
                    <a:pt x="0" y="293"/>
                  </a:moveTo>
                  <a:lnTo>
                    <a:pt x="291" y="0"/>
                  </a:lnTo>
                  <a:lnTo>
                    <a:pt x="2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6" name="Freeform 70"/>
            <p:cNvSpPr>
              <a:spLocks/>
            </p:cNvSpPr>
            <p:nvPr/>
          </p:nvSpPr>
          <p:spPr bwMode="auto">
            <a:xfrm>
              <a:off x="2958" y="2521"/>
              <a:ext cx="36" cy="36"/>
            </a:xfrm>
            <a:custGeom>
              <a:avLst/>
              <a:gdLst>
                <a:gd name="T0" fmla="*/ 0 w 289"/>
                <a:gd name="T1" fmla="*/ 288 h 288"/>
                <a:gd name="T2" fmla="*/ 288 w 289"/>
                <a:gd name="T3" fmla="*/ 0 h 288"/>
                <a:gd name="T4" fmla="*/ 289 w 289"/>
                <a:gd name="T5" fmla="*/ 0 h 288"/>
              </a:gdLst>
              <a:ahLst/>
              <a:cxnLst>
                <a:cxn ang="0">
                  <a:pos x="T0" y="T1"/>
                </a:cxn>
                <a:cxn ang="0">
                  <a:pos x="T2" y="T3"/>
                </a:cxn>
                <a:cxn ang="0">
                  <a:pos x="T4" y="T5"/>
                </a:cxn>
              </a:cxnLst>
              <a:rect l="0" t="0" r="r" b="b"/>
              <a:pathLst>
                <a:path w="289" h="288">
                  <a:moveTo>
                    <a:pt x="0" y="288"/>
                  </a:moveTo>
                  <a:lnTo>
                    <a:pt x="288" y="0"/>
                  </a:lnTo>
                  <a:lnTo>
                    <a:pt x="2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7" name="Freeform 71"/>
            <p:cNvSpPr>
              <a:spLocks/>
            </p:cNvSpPr>
            <p:nvPr/>
          </p:nvSpPr>
          <p:spPr bwMode="auto">
            <a:xfrm>
              <a:off x="2966" y="2525"/>
              <a:ext cx="36" cy="36"/>
            </a:xfrm>
            <a:custGeom>
              <a:avLst/>
              <a:gdLst>
                <a:gd name="T0" fmla="*/ 0 w 286"/>
                <a:gd name="T1" fmla="*/ 284 h 284"/>
                <a:gd name="T2" fmla="*/ 285 w 286"/>
                <a:gd name="T3" fmla="*/ 0 h 284"/>
                <a:gd name="T4" fmla="*/ 286 w 286"/>
                <a:gd name="T5" fmla="*/ 0 h 284"/>
              </a:gdLst>
              <a:ahLst/>
              <a:cxnLst>
                <a:cxn ang="0">
                  <a:pos x="T0" y="T1"/>
                </a:cxn>
                <a:cxn ang="0">
                  <a:pos x="T2" y="T3"/>
                </a:cxn>
                <a:cxn ang="0">
                  <a:pos x="T4" y="T5"/>
                </a:cxn>
              </a:cxnLst>
              <a:rect l="0" t="0" r="r" b="b"/>
              <a:pathLst>
                <a:path w="286" h="284">
                  <a:moveTo>
                    <a:pt x="0" y="284"/>
                  </a:moveTo>
                  <a:lnTo>
                    <a:pt x="285" y="0"/>
                  </a:lnTo>
                  <a:lnTo>
                    <a:pt x="2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8" name="Freeform 72"/>
            <p:cNvSpPr>
              <a:spLocks/>
            </p:cNvSpPr>
            <p:nvPr/>
          </p:nvSpPr>
          <p:spPr bwMode="auto">
            <a:xfrm>
              <a:off x="2974" y="2530"/>
              <a:ext cx="35" cy="35"/>
            </a:xfrm>
            <a:custGeom>
              <a:avLst/>
              <a:gdLst>
                <a:gd name="T0" fmla="*/ 0 w 283"/>
                <a:gd name="T1" fmla="*/ 283 h 283"/>
                <a:gd name="T2" fmla="*/ 282 w 283"/>
                <a:gd name="T3" fmla="*/ 0 h 283"/>
                <a:gd name="T4" fmla="*/ 283 w 283"/>
                <a:gd name="T5" fmla="*/ 0 h 283"/>
              </a:gdLst>
              <a:ahLst/>
              <a:cxnLst>
                <a:cxn ang="0">
                  <a:pos x="T0" y="T1"/>
                </a:cxn>
                <a:cxn ang="0">
                  <a:pos x="T2" y="T3"/>
                </a:cxn>
                <a:cxn ang="0">
                  <a:pos x="T4" y="T5"/>
                </a:cxn>
              </a:cxnLst>
              <a:rect l="0" t="0" r="r" b="b"/>
              <a:pathLst>
                <a:path w="283" h="283">
                  <a:moveTo>
                    <a:pt x="0" y="283"/>
                  </a:moveTo>
                  <a:lnTo>
                    <a:pt x="282" y="0"/>
                  </a:lnTo>
                  <a:lnTo>
                    <a:pt x="2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9" name="Freeform 73"/>
            <p:cNvSpPr>
              <a:spLocks/>
            </p:cNvSpPr>
            <p:nvPr/>
          </p:nvSpPr>
          <p:spPr bwMode="auto">
            <a:xfrm>
              <a:off x="2981" y="2534"/>
              <a:ext cx="35" cy="35"/>
            </a:xfrm>
            <a:custGeom>
              <a:avLst/>
              <a:gdLst>
                <a:gd name="T0" fmla="*/ 0 w 281"/>
                <a:gd name="T1" fmla="*/ 281 h 281"/>
                <a:gd name="T2" fmla="*/ 279 w 281"/>
                <a:gd name="T3" fmla="*/ 0 h 281"/>
                <a:gd name="T4" fmla="*/ 281 w 281"/>
                <a:gd name="T5" fmla="*/ 0 h 281"/>
              </a:gdLst>
              <a:ahLst/>
              <a:cxnLst>
                <a:cxn ang="0">
                  <a:pos x="T0" y="T1"/>
                </a:cxn>
                <a:cxn ang="0">
                  <a:pos x="T2" y="T3"/>
                </a:cxn>
                <a:cxn ang="0">
                  <a:pos x="T4" y="T5"/>
                </a:cxn>
              </a:cxnLst>
              <a:rect l="0" t="0" r="r" b="b"/>
              <a:pathLst>
                <a:path w="281" h="281">
                  <a:moveTo>
                    <a:pt x="0" y="281"/>
                  </a:moveTo>
                  <a:lnTo>
                    <a:pt x="279" y="0"/>
                  </a:lnTo>
                  <a:lnTo>
                    <a:pt x="2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0" name="Freeform 74"/>
            <p:cNvSpPr>
              <a:spLocks/>
            </p:cNvSpPr>
            <p:nvPr/>
          </p:nvSpPr>
          <p:spPr bwMode="auto">
            <a:xfrm>
              <a:off x="2988" y="2539"/>
              <a:ext cx="35" cy="35"/>
            </a:xfrm>
            <a:custGeom>
              <a:avLst/>
              <a:gdLst>
                <a:gd name="T0" fmla="*/ 0 w 278"/>
                <a:gd name="T1" fmla="*/ 277 h 277"/>
                <a:gd name="T2" fmla="*/ 277 w 278"/>
                <a:gd name="T3" fmla="*/ 0 h 277"/>
                <a:gd name="T4" fmla="*/ 278 w 278"/>
                <a:gd name="T5" fmla="*/ 0 h 277"/>
              </a:gdLst>
              <a:ahLst/>
              <a:cxnLst>
                <a:cxn ang="0">
                  <a:pos x="T0" y="T1"/>
                </a:cxn>
                <a:cxn ang="0">
                  <a:pos x="T2" y="T3"/>
                </a:cxn>
                <a:cxn ang="0">
                  <a:pos x="T4" y="T5"/>
                </a:cxn>
              </a:cxnLst>
              <a:rect l="0" t="0" r="r" b="b"/>
              <a:pathLst>
                <a:path w="278" h="277">
                  <a:moveTo>
                    <a:pt x="0" y="277"/>
                  </a:moveTo>
                  <a:lnTo>
                    <a:pt x="277" y="0"/>
                  </a:lnTo>
                  <a:lnTo>
                    <a:pt x="2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1" name="Freeform 75"/>
            <p:cNvSpPr>
              <a:spLocks/>
            </p:cNvSpPr>
            <p:nvPr/>
          </p:nvSpPr>
          <p:spPr bwMode="auto">
            <a:xfrm>
              <a:off x="2994" y="2544"/>
              <a:ext cx="35" cy="34"/>
            </a:xfrm>
            <a:custGeom>
              <a:avLst/>
              <a:gdLst>
                <a:gd name="T0" fmla="*/ 0 w 276"/>
                <a:gd name="T1" fmla="*/ 276 h 276"/>
                <a:gd name="T2" fmla="*/ 275 w 276"/>
                <a:gd name="T3" fmla="*/ 0 h 276"/>
                <a:gd name="T4" fmla="*/ 276 w 276"/>
                <a:gd name="T5" fmla="*/ 0 h 276"/>
              </a:gdLst>
              <a:ahLst/>
              <a:cxnLst>
                <a:cxn ang="0">
                  <a:pos x="T0" y="T1"/>
                </a:cxn>
                <a:cxn ang="0">
                  <a:pos x="T2" y="T3"/>
                </a:cxn>
                <a:cxn ang="0">
                  <a:pos x="T4" y="T5"/>
                </a:cxn>
              </a:cxnLst>
              <a:rect l="0" t="0" r="r" b="b"/>
              <a:pathLst>
                <a:path w="276" h="276">
                  <a:moveTo>
                    <a:pt x="0" y="276"/>
                  </a:moveTo>
                  <a:lnTo>
                    <a:pt x="275" y="0"/>
                  </a:lnTo>
                  <a:lnTo>
                    <a:pt x="2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2" name="Freeform 76"/>
            <p:cNvSpPr>
              <a:spLocks/>
            </p:cNvSpPr>
            <p:nvPr/>
          </p:nvSpPr>
          <p:spPr bwMode="auto">
            <a:xfrm>
              <a:off x="3001" y="2549"/>
              <a:ext cx="34" cy="34"/>
            </a:xfrm>
            <a:custGeom>
              <a:avLst/>
              <a:gdLst>
                <a:gd name="T0" fmla="*/ 0 w 276"/>
                <a:gd name="T1" fmla="*/ 274 h 274"/>
                <a:gd name="T2" fmla="*/ 274 w 276"/>
                <a:gd name="T3" fmla="*/ 0 h 274"/>
                <a:gd name="T4" fmla="*/ 276 w 276"/>
                <a:gd name="T5" fmla="*/ 0 h 274"/>
              </a:gdLst>
              <a:ahLst/>
              <a:cxnLst>
                <a:cxn ang="0">
                  <a:pos x="T0" y="T1"/>
                </a:cxn>
                <a:cxn ang="0">
                  <a:pos x="T2" y="T3"/>
                </a:cxn>
                <a:cxn ang="0">
                  <a:pos x="T4" y="T5"/>
                </a:cxn>
              </a:cxnLst>
              <a:rect l="0" t="0" r="r" b="b"/>
              <a:pathLst>
                <a:path w="276" h="274">
                  <a:moveTo>
                    <a:pt x="0" y="274"/>
                  </a:moveTo>
                  <a:lnTo>
                    <a:pt x="274" y="0"/>
                  </a:lnTo>
                  <a:lnTo>
                    <a:pt x="2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3" name="Freeform 77"/>
            <p:cNvSpPr>
              <a:spLocks/>
            </p:cNvSpPr>
            <p:nvPr/>
          </p:nvSpPr>
          <p:spPr bwMode="auto">
            <a:xfrm>
              <a:off x="3007" y="2554"/>
              <a:ext cx="34" cy="34"/>
            </a:xfrm>
            <a:custGeom>
              <a:avLst/>
              <a:gdLst>
                <a:gd name="T0" fmla="*/ 0 w 275"/>
                <a:gd name="T1" fmla="*/ 274 h 274"/>
                <a:gd name="T2" fmla="*/ 274 w 275"/>
                <a:gd name="T3" fmla="*/ 0 h 274"/>
                <a:gd name="T4" fmla="*/ 275 w 275"/>
                <a:gd name="T5" fmla="*/ 0 h 274"/>
              </a:gdLst>
              <a:ahLst/>
              <a:cxnLst>
                <a:cxn ang="0">
                  <a:pos x="T0" y="T1"/>
                </a:cxn>
                <a:cxn ang="0">
                  <a:pos x="T2" y="T3"/>
                </a:cxn>
                <a:cxn ang="0">
                  <a:pos x="T4" y="T5"/>
                </a:cxn>
              </a:cxnLst>
              <a:rect l="0" t="0" r="r" b="b"/>
              <a:pathLst>
                <a:path w="275" h="274">
                  <a:moveTo>
                    <a:pt x="0" y="274"/>
                  </a:moveTo>
                  <a:lnTo>
                    <a:pt x="274" y="0"/>
                  </a:lnTo>
                  <a:lnTo>
                    <a:pt x="2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4" name="Freeform 78"/>
            <p:cNvSpPr>
              <a:spLocks/>
            </p:cNvSpPr>
            <p:nvPr/>
          </p:nvSpPr>
          <p:spPr bwMode="auto">
            <a:xfrm>
              <a:off x="3013" y="2560"/>
              <a:ext cx="34" cy="34"/>
            </a:xfrm>
            <a:custGeom>
              <a:avLst/>
              <a:gdLst>
                <a:gd name="T0" fmla="*/ 0 w 274"/>
                <a:gd name="T1" fmla="*/ 274 h 274"/>
                <a:gd name="T2" fmla="*/ 272 w 274"/>
                <a:gd name="T3" fmla="*/ 0 h 274"/>
                <a:gd name="T4" fmla="*/ 274 w 274"/>
                <a:gd name="T5" fmla="*/ 0 h 274"/>
              </a:gdLst>
              <a:ahLst/>
              <a:cxnLst>
                <a:cxn ang="0">
                  <a:pos x="T0" y="T1"/>
                </a:cxn>
                <a:cxn ang="0">
                  <a:pos x="T2" y="T3"/>
                </a:cxn>
                <a:cxn ang="0">
                  <a:pos x="T4" y="T5"/>
                </a:cxn>
              </a:cxnLst>
              <a:rect l="0" t="0" r="r" b="b"/>
              <a:pathLst>
                <a:path w="274" h="274">
                  <a:moveTo>
                    <a:pt x="0" y="274"/>
                  </a:moveTo>
                  <a:lnTo>
                    <a:pt x="272" y="0"/>
                  </a:lnTo>
                  <a:lnTo>
                    <a:pt x="2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5" name="Freeform 79"/>
            <p:cNvSpPr>
              <a:spLocks/>
            </p:cNvSpPr>
            <p:nvPr/>
          </p:nvSpPr>
          <p:spPr bwMode="auto">
            <a:xfrm>
              <a:off x="3019" y="2565"/>
              <a:ext cx="34" cy="34"/>
            </a:xfrm>
            <a:custGeom>
              <a:avLst/>
              <a:gdLst>
                <a:gd name="T0" fmla="*/ 0 w 274"/>
                <a:gd name="T1" fmla="*/ 274 h 274"/>
                <a:gd name="T2" fmla="*/ 273 w 274"/>
                <a:gd name="T3" fmla="*/ 0 h 274"/>
                <a:gd name="T4" fmla="*/ 274 w 274"/>
                <a:gd name="T5" fmla="*/ 0 h 274"/>
              </a:gdLst>
              <a:ahLst/>
              <a:cxnLst>
                <a:cxn ang="0">
                  <a:pos x="T0" y="T1"/>
                </a:cxn>
                <a:cxn ang="0">
                  <a:pos x="T2" y="T3"/>
                </a:cxn>
                <a:cxn ang="0">
                  <a:pos x="T4" y="T5"/>
                </a:cxn>
              </a:cxnLst>
              <a:rect l="0" t="0" r="r" b="b"/>
              <a:pathLst>
                <a:path w="274" h="274">
                  <a:moveTo>
                    <a:pt x="0" y="274"/>
                  </a:moveTo>
                  <a:lnTo>
                    <a:pt x="273" y="0"/>
                  </a:lnTo>
                  <a:lnTo>
                    <a:pt x="2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6" name="Freeform 80"/>
            <p:cNvSpPr>
              <a:spLocks/>
            </p:cNvSpPr>
            <p:nvPr/>
          </p:nvSpPr>
          <p:spPr bwMode="auto">
            <a:xfrm>
              <a:off x="3024" y="2571"/>
              <a:ext cx="35" cy="34"/>
            </a:xfrm>
            <a:custGeom>
              <a:avLst/>
              <a:gdLst>
                <a:gd name="T0" fmla="*/ 0 w 274"/>
                <a:gd name="T1" fmla="*/ 274 h 274"/>
                <a:gd name="T2" fmla="*/ 273 w 274"/>
                <a:gd name="T3" fmla="*/ 0 h 274"/>
                <a:gd name="T4" fmla="*/ 274 w 274"/>
                <a:gd name="T5" fmla="*/ 0 h 274"/>
              </a:gdLst>
              <a:ahLst/>
              <a:cxnLst>
                <a:cxn ang="0">
                  <a:pos x="T0" y="T1"/>
                </a:cxn>
                <a:cxn ang="0">
                  <a:pos x="T2" y="T3"/>
                </a:cxn>
                <a:cxn ang="0">
                  <a:pos x="T4" y="T5"/>
                </a:cxn>
              </a:cxnLst>
              <a:rect l="0" t="0" r="r" b="b"/>
              <a:pathLst>
                <a:path w="274" h="274">
                  <a:moveTo>
                    <a:pt x="0" y="274"/>
                  </a:moveTo>
                  <a:lnTo>
                    <a:pt x="273" y="0"/>
                  </a:lnTo>
                  <a:lnTo>
                    <a:pt x="2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7" name="Freeform 81"/>
            <p:cNvSpPr>
              <a:spLocks/>
            </p:cNvSpPr>
            <p:nvPr/>
          </p:nvSpPr>
          <p:spPr bwMode="auto">
            <a:xfrm>
              <a:off x="3030" y="2577"/>
              <a:ext cx="34" cy="34"/>
            </a:xfrm>
            <a:custGeom>
              <a:avLst/>
              <a:gdLst>
                <a:gd name="T0" fmla="*/ 0 w 275"/>
                <a:gd name="T1" fmla="*/ 274 h 274"/>
                <a:gd name="T2" fmla="*/ 274 w 275"/>
                <a:gd name="T3" fmla="*/ 0 h 274"/>
                <a:gd name="T4" fmla="*/ 275 w 275"/>
                <a:gd name="T5" fmla="*/ 0 h 274"/>
              </a:gdLst>
              <a:ahLst/>
              <a:cxnLst>
                <a:cxn ang="0">
                  <a:pos x="T0" y="T1"/>
                </a:cxn>
                <a:cxn ang="0">
                  <a:pos x="T2" y="T3"/>
                </a:cxn>
                <a:cxn ang="0">
                  <a:pos x="T4" y="T5"/>
                </a:cxn>
              </a:cxnLst>
              <a:rect l="0" t="0" r="r" b="b"/>
              <a:pathLst>
                <a:path w="275" h="274">
                  <a:moveTo>
                    <a:pt x="0" y="274"/>
                  </a:moveTo>
                  <a:lnTo>
                    <a:pt x="274" y="0"/>
                  </a:lnTo>
                  <a:lnTo>
                    <a:pt x="2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8" name="Freeform 82"/>
            <p:cNvSpPr>
              <a:spLocks/>
            </p:cNvSpPr>
            <p:nvPr/>
          </p:nvSpPr>
          <p:spPr bwMode="auto">
            <a:xfrm>
              <a:off x="3035" y="2583"/>
              <a:ext cx="34" cy="35"/>
            </a:xfrm>
            <a:custGeom>
              <a:avLst/>
              <a:gdLst>
                <a:gd name="T0" fmla="*/ 0 w 275"/>
                <a:gd name="T1" fmla="*/ 275 h 275"/>
                <a:gd name="T2" fmla="*/ 274 w 275"/>
                <a:gd name="T3" fmla="*/ 0 h 275"/>
                <a:gd name="T4" fmla="*/ 275 w 275"/>
                <a:gd name="T5" fmla="*/ 0 h 275"/>
              </a:gdLst>
              <a:ahLst/>
              <a:cxnLst>
                <a:cxn ang="0">
                  <a:pos x="T0" y="T1"/>
                </a:cxn>
                <a:cxn ang="0">
                  <a:pos x="T2" y="T3"/>
                </a:cxn>
                <a:cxn ang="0">
                  <a:pos x="T4" y="T5"/>
                </a:cxn>
              </a:cxnLst>
              <a:rect l="0" t="0" r="r" b="b"/>
              <a:pathLst>
                <a:path w="275" h="275">
                  <a:moveTo>
                    <a:pt x="0" y="275"/>
                  </a:moveTo>
                  <a:lnTo>
                    <a:pt x="274" y="0"/>
                  </a:lnTo>
                  <a:lnTo>
                    <a:pt x="2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9" name="Freeform 83"/>
            <p:cNvSpPr>
              <a:spLocks/>
            </p:cNvSpPr>
            <p:nvPr/>
          </p:nvSpPr>
          <p:spPr bwMode="auto">
            <a:xfrm>
              <a:off x="3040" y="2590"/>
              <a:ext cx="34" cy="34"/>
            </a:xfrm>
            <a:custGeom>
              <a:avLst/>
              <a:gdLst>
                <a:gd name="T0" fmla="*/ 0 w 278"/>
                <a:gd name="T1" fmla="*/ 276 h 276"/>
                <a:gd name="T2" fmla="*/ 276 w 278"/>
                <a:gd name="T3" fmla="*/ 0 h 276"/>
                <a:gd name="T4" fmla="*/ 278 w 278"/>
                <a:gd name="T5" fmla="*/ 0 h 276"/>
              </a:gdLst>
              <a:ahLst/>
              <a:cxnLst>
                <a:cxn ang="0">
                  <a:pos x="T0" y="T1"/>
                </a:cxn>
                <a:cxn ang="0">
                  <a:pos x="T2" y="T3"/>
                </a:cxn>
                <a:cxn ang="0">
                  <a:pos x="T4" y="T5"/>
                </a:cxn>
              </a:cxnLst>
              <a:rect l="0" t="0" r="r" b="b"/>
              <a:pathLst>
                <a:path w="278" h="276">
                  <a:moveTo>
                    <a:pt x="0" y="276"/>
                  </a:moveTo>
                  <a:lnTo>
                    <a:pt x="276" y="0"/>
                  </a:lnTo>
                  <a:lnTo>
                    <a:pt x="2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0" name="Freeform 84"/>
            <p:cNvSpPr>
              <a:spLocks/>
            </p:cNvSpPr>
            <p:nvPr/>
          </p:nvSpPr>
          <p:spPr bwMode="auto">
            <a:xfrm>
              <a:off x="3044" y="2596"/>
              <a:ext cx="35" cy="35"/>
            </a:xfrm>
            <a:custGeom>
              <a:avLst/>
              <a:gdLst>
                <a:gd name="T0" fmla="*/ 0 w 278"/>
                <a:gd name="T1" fmla="*/ 278 h 278"/>
                <a:gd name="T2" fmla="*/ 277 w 278"/>
                <a:gd name="T3" fmla="*/ 0 h 278"/>
                <a:gd name="T4" fmla="*/ 278 w 278"/>
                <a:gd name="T5" fmla="*/ 0 h 278"/>
              </a:gdLst>
              <a:ahLst/>
              <a:cxnLst>
                <a:cxn ang="0">
                  <a:pos x="T0" y="T1"/>
                </a:cxn>
                <a:cxn ang="0">
                  <a:pos x="T2" y="T3"/>
                </a:cxn>
                <a:cxn ang="0">
                  <a:pos x="T4" y="T5"/>
                </a:cxn>
              </a:cxnLst>
              <a:rect l="0" t="0" r="r" b="b"/>
              <a:pathLst>
                <a:path w="278" h="278">
                  <a:moveTo>
                    <a:pt x="0" y="278"/>
                  </a:moveTo>
                  <a:lnTo>
                    <a:pt x="277" y="0"/>
                  </a:lnTo>
                  <a:lnTo>
                    <a:pt x="2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1" name="Freeform 85"/>
            <p:cNvSpPr>
              <a:spLocks/>
            </p:cNvSpPr>
            <p:nvPr/>
          </p:nvSpPr>
          <p:spPr bwMode="auto">
            <a:xfrm>
              <a:off x="3049" y="2603"/>
              <a:ext cx="35" cy="35"/>
            </a:xfrm>
            <a:custGeom>
              <a:avLst/>
              <a:gdLst>
                <a:gd name="T0" fmla="*/ 0 w 281"/>
                <a:gd name="T1" fmla="*/ 280 h 280"/>
                <a:gd name="T2" fmla="*/ 280 w 281"/>
                <a:gd name="T3" fmla="*/ 0 h 280"/>
                <a:gd name="T4" fmla="*/ 281 w 281"/>
                <a:gd name="T5" fmla="*/ 0 h 280"/>
              </a:gdLst>
              <a:ahLst/>
              <a:cxnLst>
                <a:cxn ang="0">
                  <a:pos x="T0" y="T1"/>
                </a:cxn>
                <a:cxn ang="0">
                  <a:pos x="T2" y="T3"/>
                </a:cxn>
                <a:cxn ang="0">
                  <a:pos x="T4" y="T5"/>
                </a:cxn>
              </a:cxnLst>
              <a:rect l="0" t="0" r="r" b="b"/>
              <a:pathLst>
                <a:path w="281" h="280">
                  <a:moveTo>
                    <a:pt x="0" y="280"/>
                  </a:moveTo>
                  <a:lnTo>
                    <a:pt x="280" y="0"/>
                  </a:lnTo>
                  <a:lnTo>
                    <a:pt x="2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2" name="Freeform 86"/>
            <p:cNvSpPr>
              <a:spLocks/>
            </p:cNvSpPr>
            <p:nvPr/>
          </p:nvSpPr>
          <p:spPr bwMode="auto">
            <a:xfrm>
              <a:off x="3053" y="2610"/>
              <a:ext cx="35" cy="35"/>
            </a:xfrm>
            <a:custGeom>
              <a:avLst/>
              <a:gdLst>
                <a:gd name="T0" fmla="*/ 0 w 284"/>
                <a:gd name="T1" fmla="*/ 282 h 282"/>
                <a:gd name="T2" fmla="*/ 283 w 284"/>
                <a:gd name="T3" fmla="*/ 0 h 282"/>
                <a:gd name="T4" fmla="*/ 284 w 284"/>
                <a:gd name="T5" fmla="*/ 0 h 282"/>
              </a:gdLst>
              <a:ahLst/>
              <a:cxnLst>
                <a:cxn ang="0">
                  <a:pos x="T0" y="T1"/>
                </a:cxn>
                <a:cxn ang="0">
                  <a:pos x="T2" y="T3"/>
                </a:cxn>
                <a:cxn ang="0">
                  <a:pos x="T4" y="T5"/>
                </a:cxn>
              </a:cxnLst>
              <a:rect l="0" t="0" r="r" b="b"/>
              <a:pathLst>
                <a:path w="284" h="282">
                  <a:moveTo>
                    <a:pt x="0" y="282"/>
                  </a:moveTo>
                  <a:lnTo>
                    <a:pt x="283" y="0"/>
                  </a:lnTo>
                  <a:lnTo>
                    <a:pt x="2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3" name="Freeform 87"/>
            <p:cNvSpPr>
              <a:spLocks/>
            </p:cNvSpPr>
            <p:nvPr/>
          </p:nvSpPr>
          <p:spPr bwMode="auto">
            <a:xfrm>
              <a:off x="3057" y="2617"/>
              <a:ext cx="35" cy="36"/>
            </a:xfrm>
            <a:custGeom>
              <a:avLst/>
              <a:gdLst>
                <a:gd name="T0" fmla="*/ 0 w 286"/>
                <a:gd name="T1" fmla="*/ 285 h 285"/>
                <a:gd name="T2" fmla="*/ 285 w 286"/>
                <a:gd name="T3" fmla="*/ 0 h 285"/>
                <a:gd name="T4" fmla="*/ 286 w 286"/>
                <a:gd name="T5" fmla="*/ 0 h 285"/>
              </a:gdLst>
              <a:ahLst/>
              <a:cxnLst>
                <a:cxn ang="0">
                  <a:pos x="T0" y="T1"/>
                </a:cxn>
                <a:cxn ang="0">
                  <a:pos x="T2" y="T3"/>
                </a:cxn>
                <a:cxn ang="0">
                  <a:pos x="T4" y="T5"/>
                </a:cxn>
              </a:cxnLst>
              <a:rect l="0" t="0" r="r" b="b"/>
              <a:pathLst>
                <a:path w="286" h="285">
                  <a:moveTo>
                    <a:pt x="0" y="285"/>
                  </a:moveTo>
                  <a:lnTo>
                    <a:pt x="285" y="0"/>
                  </a:lnTo>
                  <a:lnTo>
                    <a:pt x="2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4" name="Freeform 88"/>
            <p:cNvSpPr>
              <a:spLocks/>
            </p:cNvSpPr>
            <p:nvPr/>
          </p:nvSpPr>
          <p:spPr bwMode="auto">
            <a:xfrm>
              <a:off x="3060" y="2624"/>
              <a:ext cx="37" cy="36"/>
            </a:xfrm>
            <a:custGeom>
              <a:avLst/>
              <a:gdLst>
                <a:gd name="T0" fmla="*/ 0 w 290"/>
                <a:gd name="T1" fmla="*/ 289 h 289"/>
                <a:gd name="T2" fmla="*/ 289 w 290"/>
                <a:gd name="T3" fmla="*/ 0 h 289"/>
                <a:gd name="T4" fmla="*/ 290 w 290"/>
                <a:gd name="T5" fmla="*/ 0 h 289"/>
              </a:gdLst>
              <a:ahLst/>
              <a:cxnLst>
                <a:cxn ang="0">
                  <a:pos x="T0" y="T1"/>
                </a:cxn>
                <a:cxn ang="0">
                  <a:pos x="T2" y="T3"/>
                </a:cxn>
                <a:cxn ang="0">
                  <a:pos x="T4" y="T5"/>
                </a:cxn>
              </a:cxnLst>
              <a:rect l="0" t="0" r="r" b="b"/>
              <a:pathLst>
                <a:path w="290" h="289">
                  <a:moveTo>
                    <a:pt x="0" y="289"/>
                  </a:moveTo>
                  <a:lnTo>
                    <a:pt x="289" y="0"/>
                  </a:lnTo>
                  <a:lnTo>
                    <a:pt x="2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5" name="Freeform 89"/>
            <p:cNvSpPr>
              <a:spLocks/>
            </p:cNvSpPr>
            <p:nvPr/>
          </p:nvSpPr>
          <p:spPr bwMode="auto">
            <a:xfrm>
              <a:off x="3064" y="2632"/>
              <a:ext cx="36" cy="37"/>
            </a:xfrm>
            <a:custGeom>
              <a:avLst/>
              <a:gdLst>
                <a:gd name="T0" fmla="*/ 0 w 295"/>
                <a:gd name="T1" fmla="*/ 293 h 293"/>
                <a:gd name="T2" fmla="*/ 294 w 295"/>
                <a:gd name="T3" fmla="*/ 0 h 293"/>
                <a:gd name="T4" fmla="*/ 295 w 295"/>
                <a:gd name="T5" fmla="*/ 0 h 293"/>
              </a:gdLst>
              <a:ahLst/>
              <a:cxnLst>
                <a:cxn ang="0">
                  <a:pos x="T0" y="T1"/>
                </a:cxn>
                <a:cxn ang="0">
                  <a:pos x="T2" y="T3"/>
                </a:cxn>
                <a:cxn ang="0">
                  <a:pos x="T4" y="T5"/>
                </a:cxn>
              </a:cxnLst>
              <a:rect l="0" t="0" r="r" b="b"/>
              <a:pathLst>
                <a:path w="295" h="293">
                  <a:moveTo>
                    <a:pt x="0" y="293"/>
                  </a:moveTo>
                  <a:lnTo>
                    <a:pt x="294" y="0"/>
                  </a:lnTo>
                  <a:lnTo>
                    <a:pt x="2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6" name="Freeform 90"/>
            <p:cNvSpPr>
              <a:spLocks/>
            </p:cNvSpPr>
            <p:nvPr/>
          </p:nvSpPr>
          <p:spPr bwMode="auto">
            <a:xfrm>
              <a:off x="3067" y="2640"/>
              <a:ext cx="37" cy="37"/>
            </a:xfrm>
            <a:custGeom>
              <a:avLst/>
              <a:gdLst>
                <a:gd name="T0" fmla="*/ 0 w 299"/>
                <a:gd name="T1" fmla="*/ 298 h 298"/>
                <a:gd name="T2" fmla="*/ 298 w 299"/>
                <a:gd name="T3" fmla="*/ 0 h 298"/>
                <a:gd name="T4" fmla="*/ 299 w 299"/>
                <a:gd name="T5" fmla="*/ 0 h 298"/>
              </a:gdLst>
              <a:ahLst/>
              <a:cxnLst>
                <a:cxn ang="0">
                  <a:pos x="T0" y="T1"/>
                </a:cxn>
                <a:cxn ang="0">
                  <a:pos x="T2" y="T3"/>
                </a:cxn>
                <a:cxn ang="0">
                  <a:pos x="T4" y="T5"/>
                </a:cxn>
              </a:cxnLst>
              <a:rect l="0" t="0" r="r" b="b"/>
              <a:pathLst>
                <a:path w="299" h="298">
                  <a:moveTo>
                    <a:pt x="0" y="298"/>
                  </a:moveTo>
                  <a:lnTo>
                    <a:pt x="298" y="0"/>
                  </a:lnTo>
                  <a:lnTo>
                    <a:pt x="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7" name="Freeform 91"/>
            <p:cNvSpPr>
              <a:spLocks/>
            </p:cNvSpPr>
            <p:nvPr/>
          </p:nvSpPr>
          <p:spPr bwMode="auto">
            <a:xfrm>
              <a:off x="3069" y="2648"/>
              <a:ext cx="38" cy="38"/>
            </a:xfrm>
            <a:custGeom>
              <a:avLst/>
              <a:gdLst>
                <a:gd name="T0" fmla="*/ 0 w 305"/>
                <a:gd name="T1" fmla="*/ 304 h 304"/>
                <a:gd name="T2" fmla="*/ 303 w 305"/>
                <a:gd name="T3" fmla="*/ 0 h 304"/>
                <a:gd name="T4" fmla="*/ 305 w 305"/>
                <a:gd name="T5" fmla="*/ 0 h 304"/>
              </a:gdLst>
              <a:ahLst/>
              <a:cxnLst>
                <a:cxn ang="0">
                  <a:pos x="T0" y="T1"/>
                </a:cxn>
                <a:cxn ang="0">
                  <a:pos x="T2" y="T3"/>
                </a:cxn>
                <a:cxn ang="0">
                  <a:pos x="T4" y="T5"/>
                </a:cxn>
              </a:cxnLst>
              <a:rect l="0" t="0" r="r" b="b"/>
              <a:pathLst>
                <a:path w="305" h="304">
                  <a:moveTo>
                    <a:pt x="0" y="304"/>
                  </a:moveTo>
                  <a:lnTo>
                    <a:pt x="303" y="0"/>
                  </a:lnTo>
                  <a:lnTo>
                    <a:pt x="3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8" name="Freeform 92"/>
            <p:cNvSpPr>
              <a:spLocks/>
            </p:cNvSpPr>
            <p:nvPr/>
          </p:nvSpPr>
          <p:spPr bwMode="auto">
            <a:xfrm>
              <a:off x="3072" y="2656"/>
              <a:ext cx="38" cy="39"/>
            </a:xfrm>
            <a:custGeom>
              <a:avLst/>
              <a:gdLst>
                <a:gd name="T0" fmla="*/ 0 w 311"/>
                <a:gd name="T1" fmla="*/ 309 h 309"/>
                <a:gd name="T2" fmla="*/ 310 w 311"/>
                <a:gd name="T3" fmla="*/ 0 h 309"/>
                <a:gd name="T4" fmla="*/ 311 w 311"/>
                <a:gd name="T5" fmla="*/ 0 h 309"/>
              </a:gdLst>
              <a:ahLst/>
              <a:cxnLst>
                <a:cxn ang="0">
                  <a:pos x="T0" y="T1"/>
                </a:cxn>
                <a:cxn ang="0">
                  <a:pos x="T2" y="T3"/>
                </a:cxn>
                <a:cxn ang="0">
                  <a:pos x="T4" y="T5"/>
                </a:cxn>
              </a:cxnLst>
              <a:rect l="0" t="0" r="r" b="b"/>
              <a:pathLst>
                <a:path w="311" h="309">
                  <a:moveTo>
                    <a:pt x="0" y="309"/>
                  </a:moveTo>
                  <a:lnTo>
                    <a:pt x="310" y="0"/>
                  </a:lnTo>
                  <a:lnTo>
                    <a:pt x="3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9" name="Freeform 93"/>
            <p:cNvSpPr>
              <a:spLocks/>
            </p:cNvSpPr>
            <p:nvPr/>
          </p:nvSpPr>
          <p:spPr bwMode="auto">
            <a:xfrm>
              <a:off x="3074" y="2664"/>
              <a:ext cx="39" cy="40"/>
            </a:xfrm>
            <a:custGeom>
              <a:avLst/>
              <a:gdLst>
                <a:gd name="T0" fmla="*/ 0 w 319"/>
                <a:gd name="T1" fmla="*/ 319 h 319"/>
                <a:gd name="T2" fmla="*/ 317 w 319"/>
                <a:gd name="T3" fmla="*/ 0 h 319"/>
                <a:gd name="T4" fmla="*/ 319 w 319"/>
                <a:gd name="T5" fmla="*/ 0 h 319"/>
              </a:gdLst>
              <a:ahLst/>
              <a:cxnLst>
                <a:cxn ang="0">
                  <a:pos x="T0" y="T1"/>
                </a:cxn>
                <a:cxn ang="0">
                  <a:pos x="T2" y="T3"/>
                </a:cxn>
                <a:cxn ang="0">
                  <a:pos x="T4" y="T5"/>
                </a:cxn>
              </a:cxnLst>
              <a:rect l="0" t="0" r="r" b="b"/>
              <a:pathLst>
                <a:path w="319" h="319">
                  <a:moveTo>
                    <a:pt x="0" y="319"/>
                  </a:moveTo>
                  <a:lnTo>
                    <a:pt x="317" y="0"/>
                  </a:lnTo>
                  <a:lnTo>
                    <a:pt x="3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0" name="Freeform 94"/>
            <p:cNvSpPr>
              <a:spLocks/>
            </p:cNvSpPr>
            <p:nvPr/>
          </p:nvSpPr>
          <p:spPr bwMode="auto">
            <a:xfrm>
              <a:off x="3075" y="2673"/>
              <a:ext cx="41" cy="41"/>
            </a:xfrm>
            <a:custGeom>
              <a:avLst/>
              <a:gdLst>
                <a:gd name="T0" fmla="*/ 0 w 326"/>
                <a:gd name="T1" fmla="*/ 326 h 326"/>
                <a:gd name="T2" fmla="*/ 325 w 326"/>
                <a:gd name="T3" fmla="*/ 0 h 326"/>
                <a:gd name="T4" fmla="*/ 326 w 326"/>
                <a:gd name="T5" fmla="*/ 0 h 326"/>
              </a:gdLst>
              <a:ahLst/>
              <a:cxnLst>
                <a:cxn ang="0">
                  <a:pos x="T0" y="T1"/>
                </a:cxn>
                <a:cxn ang="0">
                  <a:pos x="T2" y="T3"/>
                </a:cxn>
                <a:cxn ang="0">
                  <a:pos x="T4" y="T5"/>
                </a:cxn>
              </a:cxnLst>
              <a:rect l="0" t="0" r="r" b="b"/>
              <a:pathLst>
                <a:path w="326" h="326">
                  <a:moveTo>
                    <a:pt x="0" y="326"/>
                  </a:moveTo>
                  <a:lnTo>
                    <a:pt x="325" y="0"/>
                  </a:lnTo>
                  <a:lnTo>
                    <a:pt x="3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1" name="Freeform 95"/>
            <p:cNvSpPr>
              <a:spLocks/>
            </p:cNvSpPr>
            <p:nvPr/>
          </p:nvSpPr>
          <p:spPr bwMode="auto">
            <a:xfrm>
              <a:off x="3076" y="2682"/>
              <a:ext cx="42" cy="42"/>
            </a:xfrm>
            <a:custGeom>
              <a:avLst/>
              <a:gdLst>
                <a:gd name="T0" fmla="*/ 0 w 337"/>
                <a:gd name="T1" fmla="*/ 336 h 336"/>
                <a:gd name="T2" fmla="*/ 336 w 337"/>
                <a:gd name="T3" fmla="*/ 0 h 336"/>
                <a:gd name="T4" fmla="*/ 337 w 337"/>
                <a:gd name="T5" fmla="*/ 0 h 336"/>
              </a:gdLst>
              <a:ahLst/>
              <a:cxnLst>
                <a:cxn ang="0">
                  <a:pos x="T0" y="T1"/>
                </a:cxn>
                <a:cxn ang="0">
                  <a:pos x="T2" y="T3"/>
                </a:cxn>
                <a:cxn ang="0">
                  <a:pos x="T4" y="T5"/>
                </a:cxn>
              </a:cxnLst>
              <a:rect l="0" t="0" r="r" b="b"/>
              <a:pathLst>
                <a:path w="337" h="336">
                  <a:moveTo>
                    <a:pt x="0" y="336"/>
                  </a:moveTo>
                  <a:lnTo>
                    <a:pt x="336" y="0"/>
                  </a:lnTo>
                  <a:lnTo>
                    <a:pt x="3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2" name="Freeform 96"/>
            <p:cNvSpPr>
              <a:spLocks/>
            </p:cNvSpPr>
            <p:nvPr/>
          </p:nvSpPr>
          <p:spPr bwMode="auto">
            <a:xfrm>
              <a:off x="3077" y="2692"/>
              <a:ext cx="43" cy="43"/>
            </a:xfrm>
            <a:custGeom>
              <a:avLst/>
              <a:gdLst>
                <a:gd name="T0" fmla="*/ 0 w 349"/>
                <a:gd name="T1" fmla="*/ 349 h 349"/>
                <a:gd name="T2" fmla="*/ 348 w 349"/>
                <a:gd name="T3" fmla="*/ 0 h 349"/>
                <a:gd name="T4" fmla="*/ 349 w 349"/>
                <a:gd name="T5" fmla="*/ 0 h 349"/>
              </a:gdLst>
              <a:ahLst/>
              <a:cxnLst>
                <a:cxn ang="0">
                  <a:pos x="T0" y="T1"/>
                </a:cxn>
                <a:cxn ang="0">
                  <a:pos x="T2" y="T3"/>
                </a:cxn>
                <a:cxn ang="0">
                  <a:pos x="T4" y="T5"/>
                </a:cxn>
              </a:cxnLst>
              <a:rect l="0" t="0" r="r" b="b"/>
              <a:pathLst>
                <a:path w="349" h="349">
                  <a:moveTo>
                    <a:pt x="0" y="349"/>
                  </a:moveTo>
                  <a:lnTo>
                    <a:pt x="348" y="0"/>
                  </a:lnTo>
                  <a:lnTo>
                    <a:pt x="3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3" name="Freeform 97"/>
            <p:cNvSpPr>
              <a:spLocks/>
            </p:cNvSpPr>
            <p:nvPr/>
          </p:nvSpPr>
          <p:spPr bwMode="auto">
            <a:xfrm>
              <a:off x="3083" y="2701"/>
              <a:ext cx="39" cy="39"/>
            </a:xfrm>
            <a:custGeom>
              <a:avLst/>
              <a:gdLst>
                <a:gd name="T0" fmla="*/ 0 w 313"/>
                <a:gd name="T1" fmla="*/ 313 h 313"/>
                <a:gd name="T2" fmla="*/ 312 w 313"/>
                <a:gd name="T3" fmla="*/ 0 h 313"/>
                <a:gd name="T4" fmla="*/ 313 w 313"/>
                <a:gd name="T5" fmla="*/ 0 h 313"/>
              </a:gdLst>
              <a:ahLst/>
              <a:cxnLst>
                <a:cxn ang="0">
                  <a:pos x="T0" y="T1"/>
                </a:cxn>
                <a:cxn ang="0">
                  <a:pos x="T2" y="T3"/>
                </a:cxn>
                <a:cxn ang="0">
                  <a:pos x="T4" y="T5"/>
                </a:cxn>
              </a:cxnLst>
              <a:rect l="0" t="0" r="r" b="b"/>
              <a:pathLst>
                <a:path w="313" h="313">
                  <a:moveTo>
                    <a:pt x="0" y="313"/>
                  </a:moveTo>
                  <a:lnTo>
                    <a:pt x="312" y="0"/>
                  </a:lnTo>
                  <a:lnTo>
                    <a:pt x="3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4" name="Freeform 98"/>
            <p:cNvSpPr>
              <a:spLocks/>
            </p:cNvSpPr>
            <p:nvPr/>
          </p:nvSpPr>
          <p:spPr bwMode="auto">
            <a:xfrm>
              <a:off x="3094" y="2711"/>
              <a:ext cx="30" cy="29"/>
            </a:xfrm>
            <a:custGeom>
              <a:avLst/>
              <a:gdLst>
                <a:gd name="T0" fmla="*/ 0 w 233"/>
                <a:gd name="T1" fmla="*/ 232 h 232"/>
                <a:gd name="T2" fmla="*/ 232 w 233"/>
                <a:gd name="T3" fmla="*/ 0 h 232"/>
                <a:gd name="T4" fmla="*/ 233 w 233"/>
                <a:gd name="T5" fmla="*/ 0 h 232"/>
              </a:gdLst>
              <a:ahLst/>
              <a:cxnLst>
                <a:cxn ang="0">
                  <a:pos x="T0" y="T1"/>
                </a:cxn>
                <a:cxn ang="0">
                  <a:pos x="T2" y="T3"/>
                </a:cxn>
                <a:cxn ang="0">
                  <a:pos x="T4" y="T5"/>
                </a:cxn>
              </a:cxnLst>
              <a:rect l="0" t="0" r="r" b="b"/>
              <a:pathLst>
                <a:path w="233" h="232">
                  <a:moveTo>
                    <a:pt x="0" y="232"/>
                  </a:moveTo>
                  <a:lnTo>
                    <a:pt x="232" y="0"/>
                  </a:lnTo>
                  <a:lnTo>
                    <a:pt x="2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5" name="Freeform 99"/>
            <p:cNvSpPr>
              <a:spLocks/>
            </p:cNvSpPr>
            <p:nvPr/>
          </p:nvSpPr>
          <p:spPr bwMode="auto">
            <a:xfrm>
              <a:off x="3106" y="2722"/>
              <a:ext cx="19" cy="18"/>
            </a:xfrm>
            <a:custGeom>
              <a:avLst/>
              <a:gdLst>
                <a:gd name="T0" fmla="*/ 0 w 151"/>
                <a:gd name="T1" fmla="*/ 150 h 150"/>
                <a:gd name="T2" fmla="*/ 150 w 151"/>
                <a:gd name="T3" fmla="*/ 0 h 150"/>
                <a:gd name="T4" fmla="*/ 151 w 151"/>
                <a:gd name="T5" fmla="*/ 0 h 150"/>
              </a:gdLst>
              <a:ahLst/>
              <a:cxnLst>
                <a:cxn ang="0">
                  <a:pos x="T0" y="T1"/>
                </a:cxn>
                <a:cxn ang="0">
                  <a:pos x="T2" y="T3"/>
                </a:cxn>
                <a:cxn ang="0">
                  <a:pos x="T4" y="T5"/>
                </a:cxn>
              </a:cxnLst>
              <a:rect l="0" t="0" r="r" b="b"/>
              <a:pathLst>
                <a:path w="151" h="150">
                  <a:moveTo>
                    <a:pt x="0" y="150"/>
                  </a:moveTo>
                  <a:lnTo>
                    <a:pt x="150" y="0"/>
                  </a:lnTo>
                  <a:lnTo>
                    <a:pt x="1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6" name="Freeform 100"/>
            <p:cNvSpPr>
              <a:spLocks/>
            </p:cNvSpPr>
            <p:nvPr/>
          </p:nvSpPr>
          <p:spPr bwMode="auto">
            <a:xfrm>
              <a:off x="3117" y="2732"/>
              <a:ext cx="8" cy="8"/>
            </a:xfrm>
            <a:custGeom>
              <a:avLst/>
              <a:gdLst>
                <a:gd name="T0" fmla="*/ 0 w 63"/>
                <a:gd name="T1" fmla="*/ 63 h 63"/>
                <a:gd name="T2" fmla="*/ 62 w 63"/>
                <a:gd name="T3" fmla="*/ 0 h 63"/>
                <a:gd name="T4" fmla="*/ 63 w 63"/>
                <a:gd name="T5" fmla="*/ 0 h 63"/>
              </a:gdLst>
              <a:ahLst/>
              <a:cxnLst>
                <a:cxn ang="0">
                  <a:pos x="T0" y="T1"/>
                </a:cxn>
                <a:cxn ang="0">
                  <a:pos x="T2" y="T3"/>
                </a:cxn>
                <a:cxn ang="0">
                  <a:pos x="T4" y="T5"/>
                </a:cxn>
              </a:cxnLst>
              <a:rect l="0" t="0" r="r" b="b"/>
              <a:pathLst>
                <a:path w="63" h="63">
                  <a:moveTo>
                    <a:pt x="0" y="63"/>
                  </a:moveTo>
                  <a:lnTo>
                    <a:pt x="62" y="0"/>
                  </a:lnTo>
                  <a:lnTo>
                    <a:pt x="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7" name="Freeform 101"/>
            <p:cNvSpPr>
              <a:spLocks/>
            </p:cNvSpPr>
            <p:nvPr/>
          </p:nvSpPr>
          <p:spPr bwMode="auto">
            <a:xfrm>
              <a:off x="2947" y="2371"/>
              <a:ext cx="1" cy="19"/>
            </a:xfrm>
            <a:custGeom>
              <a:avLst/>
              <a:gdLst>
                <a:gd name="T0" fmla="*/ 0 w 2"/>
                <a:gd name="T1" fmla="*/ 153 h 153"/>
                <a:gd name="T2" fmla="*/ 0 w 2"/>
                <a:gd name="T3" fmla="*/ 0 h 153"/>
                <a:gd name="T4" fmla="*/ 2 w 2"/>
                <a:gd name="T5" fmla="*/ 0 h 153"/>
              </a:gdLst>
              <a:ahLst/>
              <a:cxnLst>
                <a:cxn ang="0">
                  <a:pos x="T0" y="T1"/>
                </a:cxn>
                <a:cxn ang="0">
                  <a:pos x="T2" y="T3"/>
                </a:cxn>
                <a:cxn ang="0">
                  <a:pos x="T4" y="T5"/>
                </a:cxn>
              </a:cxnLst>
              <a:rect l="0" t="0" r="r" b="b"/>
              <a:pathLst>
                <a:path w="2" h="153">
                  <a:moveTo>
                    <a:pt x="0" y="153"/>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8" name="Freeform 102"/>
            <p:cNvSpPr>
              <a:spLocks/>
            </p:cNvSpPr>
            <p:nvPr/>
          </p:nvSpPr>
          <p:spPr bwMode="auto">
            <a:xfrm>
              <a:off x="2908" y="2371"/>
              <a:ext cx="39" cy="1"/>
            </a:xfrm>
            <a:custGeom>
              <a:avLst/>
              <a:gdLst>
                <a:gd name="T0" fmla="*/ 308 w 308"/>
                <a:gd name="T1" fmla="*/ 0 w 308"/>
                <a:gd name="T2" fmla="*/ 1 w 308"/>
              </a:gdLst>
              <a:ahLst/>
              <a:cxnLst>
                <a:cxn ang="0">
                  <a:pos x="T0" y="0"/>
                </a:cxn>
                <a:cxn ang="0">
                  <a:pos x="T1" y="0"/>
                </a:cxn>
                <a:cxn ang="0">
                  <a:pos x="T2" y="0"/>
                </a:cxn>
              </a:cxnLst>
              <a:rect l="0" t="0" r="r" b="b"/>
              <a:pathLst>
                <a:path w="308">
                  <a:moveTo>
                    <a:pt x="30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9" name="Freeform 103"/>
            <p:cNvSpPr>
              <a:spLocks/>
            </p:cNvSpPr>
            <p:nvPr/>
          </p:nvSpPr>
          <p:spPr bwMode="auto">
            <a:xfrm>
              <a:off x="2908" y="2371"/>
              <a:ext cx="1" cy="123"/>
            </a:xfrm>
            <a:custGeom>
              <a:avLst/>
              <a:gdLst>
                <a:gd name="T0" fmla="*/ 0 w 1"/>
                <a:gd name="T1" fmla="*/ 0 h 978"/>
                <a:gd name="T2" fmla="*/ 0 w 1"/>
                <a:gd name="T3" fmla="*/ 978 h 978"/>
                <a:gd name="T4" fmla="*/ 1 w 1"/>
                <a:gd name="T5" fmla="*/ 978 h 978"/>
              </a:gdLst>
              <a:ahLst/>
              <a:cxnLst>
                <a:cxn ang="0">
                  <a:pos x="T0" y="T1"/>
                </a:cxn>
                <a:cxn ang="0">
                  <a:pos x="T2" y="T3"/>
                </a:cxn>
                <a:cxn ang="0">
                  <a:pos x="T4" y="T5"/>
                </a:cxn>
              </a:cxnLst>
              <a:rect l="0" t="0" r="r" b="b"/>
              <a:pathLst>
                <a:path w="1" h="978">
                  <a:moveTo>
                    <a:pt x="0" y="0"/>
                  </a:moveTo>
                  <a:lnTo>
                    <a:pt x="0" y="978"/>
                  </a:lnTo>
                  <a:lnTo>
                    <a:pt x="1" y="978"/>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0" name="Freeform 104"/>
            <p:cNvSpPr>
              <a:spLocks/>
            </p:cNvSpPr>
            <p:nvPr/>
          </p:nvSpPr>
          <p:spPr bwMode="auto">
            <a:xfrm>
              <a:off x="2908" y="2494"/>
              <a:ext cx="188" cy="129"/>
            </a:xfrm>
            <a:custGeom>
              <a:avLst/>
              <a:gdLst>
                <a:gd name="T0" fmla="*/ 1500 w 1500"/>
                <a:gd name="T1" fmla="*/ 1035 h 1035"/>
                <a:gd name="T2" fmla="*/ 1120 w 1500"/>
                <a:gd name="T3" fmla="*/ 534 h 1035"/>
                <a:gd name="T4" fmla="*/ 602 w 1500"/>
                <a:gd name="T5" fmla="*/ 177 h 1035"/>
                <a:gd name="T6" fmla="*/ 0 w 1500"/>
                <a:gd name="T7" fmla="*/ 0 h 1035"/>
                <a:gd name="T8" fmla="*/ 1 w 1500"/>
                <a:gd name="T9" fmla="*/ 0 h 1035"/>
              </a:gdLst>
              <a:ahLst/>
              <a:cxnLst>
                <a:cxn ang="0">
                  <a:pos x="T0" y="T1"/>
                </a:cxn>
                <a:cxn ang="0">
                  <a:pos x="T2" y="T3"/>
                </a:cxn>
                <a:cxn ang="0">
                  <a:pos x="T4" y="T5"/>
                </a:cxn>
                <a:cxn ang="0">
                  <a:pos x="T6" y="T7"/>
                </a:cxn>
                <a:cxn ang="0">
                  <a:pos x="T8" y="T9"/>
                </a:cxn>
              </a:cxnLst>
              <a:rect l="0" t="0" r="r" b="b"/>
              <a:pathLst>
                <a:path w="1500" h="1035">
                  <a:moveTo>
                    <a:pt x="1500" y="1035"/>
                  </a:moveTo>
                  <a:lnTo>
                    <a:pt x="1120" y="534"/>
                  </a:lnTo>
                  <a:lnTo>
                    <a:pt x="602" y="17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1" name="Freeform 105"/>
            <p:cNvSpPr>
              <a:spLocks/>
            </p:cNvSpPr>
            <p:nvPr/>
          </p:nvSpPr>
          <p:spPr bwMode="auto">
            <a:xfrm>
              <a:off x="3096" y="2623"/>
              <a:ext cx="165" cy="1"/>
            </a:xfrm>
            <a:custGeom>
              <a:avLst/>
              <a:gdLst>
                <a:gd name="T0" fmla="*/ 0 w 1320"/>
                <a:gd name="T1" fmla="*/ 1319 w 1320"/>
                <a:gd name="T2" fmla="*/ 1320 w 1320"/>
              </a:gdLst>
              <a:ahLst/>
              <a:cxnLst>
                <a:cxn ang="0">
                  <a:pos x="T0" y="0"/>
                </a:cxn>
                <a:cxn ang="0">
                  <a:pos x="T1" y="0"/>
                </a:cxn>
                <a:cxn ang="0">
                  <a:pos x="T2" y="0"/>
                </a:cxn>
              </a:cxnLst>
              <a:rect l="0" t="0" r="r" b="b"/>
              <a:pathLst>
                <a:path w="1320">
                  <a:moveTo>
                    <a:pt x="0" y="0"/>
                  </a:moveTo>
                  <a:lnTo>
                    <a:pt x="1319" y="0"/>
                  </a:lnTo>
                  <a:lnTo>
                    <a:pt x="13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2" name="Freeform 106"/>
            <p:cNvSpPr>
              <a:spLocks/>
            </p:cNvSpPr>
            <p:nvPr/>
          </p:nvSpPr>
          <p:spPr bwMode="auto">
            <a:xfrm>
              <a:off x="3260" y="2511"/>
              <a:ext cx="1" cy="112"/>
            </a:xfrm>
            <a:custGeom>
              <a:avLst/>
              <a:gdLst>
                <a:gd name="T0" fmla="*/ 0 w 1"/>
                <a:gd name="T1" fmla="*/ 894 h 894"/>
                <a:gd name="T2" fmla="*/ 0 w 1"/>
                <a:gd name="T3" fmla="*/ 0 h 894"/>
                <a:gd name="T4" fmla="*/ 1 w 1"/>
                <a:gd name="T5" fmla="*/ 0 h 894"/>
              </a:gdLst>
              <a:ahLst/>
              <a:cxnLst>
                <a:cxn ang="0">
                  <a:pos x="T0" y="T1"/>
                </a:cxn>
                <a:cxn ang="0">
                  <a:pos x="T2" y="T3"/>
                </a:cxn>
                <a:cxn ang="0">
                  <a:pos x="T4" y="T5"/>
                </a:cxn>
              </a:cxnLst>
              <a:rect l="0" t="0" r="r" b="b"/>
              <a:pathLst>
                <a:path w="1" h="894">
                  <a:moveTo>
                    <a:pt x="0" y="89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3" name="Freeform 107"/>
            <p:cNvSpPr>
              <a:spLocks/>
            </p:cNvSpPr>
            <p:nvPr/>
          </p:nvSpPr>
          <p:spPr bwMode="auto">
            <a:xfrm>
              <a:off x="3150" y="2511"/>
              <a:ext cx="110" cy="1"/>
            </a:xfrm>
            <a:custGeom>
              <a:avLst/>
              <a:gdLst>
                <a:gd name="T0" fmla="*/ 884 w 884"/>
                <a:gd name="T1" fmla="*/ 0 w 884"/>
                <a:gd name="T2" fmla="*/ 1 w 884"/>
              </a:gdLst>
              <a:ahLst/>
              <a:cxnLst>
                <a:cxn ang="0">
                  <a:pos x="T0" y="0"/>
                </a:cxn>
                <a:cxn ang="0">
                  <a:pos x="T1" y="0"/>
                </a:cxn>
                <a:cxn ang="0">
                  <a:pos x="T2" y="0"/>
                </a:cxn>
              </a:cxnLst>
              <a:rect l="0" t="0" r="r" b="b"/>
              <a:pathLst>
                <a:path w="884">
                  <a:moveTo>
                    <a:pt x="884"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4" name="Freeform 108"/>
            <p:cNvSpPr>
              <a:spLocks/>
            </p:cNvSpPr>
            <p:nvPr/>
          </p:nvSpPr>
          <p:spPr bwMode="auto">
            <a:xfrm>
              <a:off x="2947" y="2390"/>
              <a:ext cx="203" cy="121"/>
            </a:xfrm>
            <a:custGeom>
              <a:avLst/>
              <a:gdLst>
                <a:gd name="T0" fmla="*/ 1627 w 1627"/>
                <a:gd name="T1" fmla="*/ 966 h 966"/>
                <a:gd name="T2" fmla="*/ 1162 w 1627"/>
                <a:gd name="T3" fmla="*/ 523 h 966"/>
                <a:gd name="T4" fmla="*/ 611 w 1627"/>
                <a:gd name="T5" fmla="*/ 195 h 966"/>
                <a:gd name="T6" fmla="*/ 0 w 1627"/>
                <a:gd name="T7" fmla="*/ 0 h 966"/>
                <a:gd name="T8" fmla="*/ 2 w 1627"/>
                <a:gd name="T9" fmla="*/ 0 h 966"/>
              </a:gdLst>
              <a:ahLst/>
              <a:cxnLst>
                <a:cxn ang="0">
                  <a:pos x="T0" y="T1"/>
                </a:cxn>
                <a:cxn ang="0">
                  <a:pos x="T2" y="T3"/>
                </a:cxn>
                <a:cxn ang="0">
                  <a:pos x="T4" y="T5"/>
                </a:cxn>
                <a:cxn ang="0">
                  <a:pos x="T6" y="T7"/>
                </a:cxn>
                <a:cxn ang="0">
                  <a:pos x="T8" y="T9"/>
                </a:cxn>
              </a:cxnLst>
              <a:rect l="0" t="0" r="r" b="b"/>
              <a:pathLst>
                <a:path w="1627" h="966">
                  <a:moveTo>
                    <a:pt x="1627" y="966"/>
                  </a:moveTo>
                  <a:lnTo>
                    <a:pt x="1162" y="523"/>
                  </a:lnTo>
                  <a:lnTo>
                    <a:pt x="611" y="195"/>
                  </a:ln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5" name="Freeform 109"/>
            <p:cNvSpPr>
              <a:spLocks/>
            </p:cNvSpPr>
            <p:nvPr/>
          </p:nvSpPr>
          <p:spPr bwMode="auto">
            <a:xfrm>
              <a:off x="2908" y="2488"/>
              <a:ext cx="7" cy="7"/>
            </a:xfrm>
            <a:custGeom>
              <a:avLst/>
              <a:gdLst>
                <a:gd name="T0" fmla="*/ 56 w 56"/>
                <a:gd name="T1" fmla="*/ 57 h 57"/>
                <a:gd name="T2" fmla="*/ 0 w 56"/>
                <a:gd name="T3" fmla="*/ 0 h 57"/>
                <a:gd name="T4" fmla="*/ 1 w 56"/>
                <a:gd name="T5" fmla="*/ 0 h 57"/>
              </a:gdLst>
              <a:ahLst/>
              <a:cxnLst>
                <a:cxn ang="0">
                  <a:pos x="T0" y="T1"/>
                </a:cxn>
                <a:cxn ang="0">
                  <a:pos x="T2" y="T3"/>
                </a:cxn>
                <a:cxn ang="0">
                  <a:pos x="T4" y="T5"/>
                </a:cxn>
              </a:cxnLst>
              <a:rect l="0" t="0" r="r" b="b"/>
              <a:pathLst>
                <a:path w="56" h="57">
                  <a:moveTo>
                    <a:pt x="56" y="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6" name="Freeform 110"/>
            <p:cNvSpPr>
              <a:spLocks/>
            </p:cNvSpPr>
            <p:nvPr/>
          </p:nvSpPr>
          <p:spPr bwMode="auto">
            <a:xfrm>
              <a:off x="2908" y="2476"/>
              <a:ext cx="21" cy="21"/>
            </a:xfrm>
            <a:custGeom>
              <a:avLst/>
              <a:gdLst>
                <a:gd name="T0" fmla="*/ 169 w 169"/>
                <a:gd name="T1" fmla="*/ 170 h 170"/>
                <a:gd name="T2" fmla="*/ 0 w 169"/>
                <a:gd name="T3" fmla="*/ 0 h 170"/>
                <a:gd name="T4" fmla="*/ 1 w 169"/>
                <a:gd name="T5" fmla="*/ 0 h 170"/>
              </a:gdLst>
              <a:ahLst/>
              <a:cxnLst>
                <a:cxn ang="0">
                  <a:pos x="T0" y="T1"/>
                </a:cxn>
                <a:cxn ang="0">
                  <a:pos x="T2" y="T3"/>
                </a:cxn>
                <a:cxn ang="0">
                  <a:pos x="T4" y="T5"/>
                </a:cxn>
              </a:cxnLst>
              <a:rect l="0" t="0" r="r" b="b"/>
              <a:pathLst>
                <a:path w="169" h="170">
                  <a:moveTo>
                    <a:pt x="169" y="17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7" name="Freeform 111"/>
            <p:cNvSpPr>
              <a:spLocks/>
            </p:cNvSpPr>
            <p:nvPr/>
          </p:nvSpPr>
          <p:spPr bwMode="auto">
            <a:xfrm>
              <a:off x="2908" y="2465"/>
              <a:ext cx="36" cy="36"/>
            </a:xfrm>
            <a:custGeom>
              <a:avLst/>
              <a:gdLst>
                <a:gd name="T0" fmla="*/ 290 w 290"/>
                <a:gd name="T1" fmla="*/ 290 h 290"/>
                <a:gd name="T2" fmla="*/ 0 w 290"/>
                <a:gd name="T3" fmla="*/ 0 h 290"/>
                <a:gd name="T4" fmla="*/ 1 w 290"/>
                <a:gd name="T5" fmla="*/ 0 h 290"/>
              </a:gdLst>
              <a:ahLst/>
              <a:cxnLst>
                <a:cxn ang="0">
                  <a:pos x="T0" y="T1"/>
                </a:cxn>
                <a:cxn ang="0">
                  <a:pos x="T2" y="T3"/>
                </a:cxn>
                <a:cxn ang="0">
                  <a:pos x="T4" y="T5"/>
                </a:cxn>
              </a:cxnLst>
              <a:rect l="0" t="0" r="r" b="b"/>
              <a:pathLst>
                <a:path w="290" h="290">
                  <a:moveTo>
                    <a:pt x="290" y="2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8" name="Freeform 112"/>
            <p:cNvSpPr>
              <a:spLocks/>
            </p:cNvSpPr>
            <p:nvPr/>
          </p:nvSpPr>
          <p:spPr bwMode="auto">
            <a:xfrm>
              <a:off x="2908" y="2453"/>
              <a:ext cx="53" cy="54"/>
            </a:xfrm>
            <a:custGeom>
              <a:avLst/>
              <a:gdLst>
                <a:gd name="T0" fmla="*/ 424 w 424"/>
                <a:gd name="T1" fmla="*/ 425 h 425"/>
                <a:gd name="T2" fmla="*/ 0 w 424"/>
                <a:gd name="T3" fmla="*/ 0 h 425"/>
                <a:gd name="T4" fmla="*/ 1 w 424"/>
                <a:gd name="T5" fmla="*/ 0 h 425"/>
              </a:gdLst>
              <a:ahLst/>
              <a:cxnLst>
                <a:cxn ang="0">
                  <a:pos x="T0" y="T1"/>
                </a:cxn>
                <a:cxn ang="0">
                  <a:pos x="T2" y="T3"/>
                </a:cxn>
                <a:cxn ang="0">
                  <a:pos x="T4" y="T5"/>
                </a:cxn>
              </a:cxnLst>
              <a:rect l="0" t="0" r="r" b="b"/>
              <a:pathLst>
                <a:path w="424" h="425">
                  <a:moveTo>
                    <a:pt x="424" y="42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9" name="Freeform 113"/>
            <p:cNvSpPr>
              <a:spLocks/>
            </p:cNvSpPr>
            <p:nvPr/>
          </p:nvSpPr>
          <p:spPr bwMode="auto">
            <a:xfrm>
              <a:off x="2908" y="2442"/>
              <a:ext cx="73" cy="72"/>
            </a:xfrm>
            <a:custGeom>
              <a:avLst/>
              <a:gdLst>
                <a:gd name="T0" fmla="*/ 579 w 579"/>
                <a:gd name="T1" fmla="*/ 580 h 580"/>
                <a:gd name="T2" fmla="*/ 0 w 579"/>
                <a:gd name="T3" fmla="*/ 0 h 580"/>
                <a:gd name="T4" fmla="*/ 1 w 579"/>
                <a:gd name="T5" fmla="*/ 0 h 580"/>
              </a:gdLst>
              <a:ahLst/>
              <a:cxnLst>
                <a:cxn ang="0">
                  <a:pos x="T0" y="T1"/>
                </a:cxn>
                <a:cxn ang="0">
                  <a:pos x="T2" y="T3"/>
                </a:cxn>
                <a:cxn ang="0">
                  <a:pos x="T4" y="T5"/>
                </a:cxn>
              </a:cxnLst>
              <a:rect l="0" t="0" r="r" b="b"/>
              <a:pathLst>
                <a:path w="579" h="580">
                  <a:moveTo>
                    <a:pt x="579" y="58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0" name="Freeform 114"/>
            <p:cNvSpPr>
              <a:spLocks/>
            </p:cNvSpPr>
            <p:nvPr/>
          </p:nvSpPr>
          <p:spPr bwMode="auto">
            <a:xfrm>
              <a:off x="3090" y="2612"/>
              <a:ext cx="10" cy="11"/>
            </a:xfrm>
            <a:custGeom>
              <a:avLst/>
              <a:gdLst>
                <a:gd name="T0" fmla="*/ 85 w 85"/>
                <a:gd name="T1" fmla="*/ 85 h 85"/>
                <a:gd name="T2" fmla="*/ 0 w 85"/>
                <a:gd name="T3" fmla="*/ 0 h 85"/>
                <a:gd name="T4" fmla="*/ 1 w 85"/>
                <a:gd name="T5" fmla="*/ 0 h 85"/>
              </a:gdLst>
              <a:ahLst/>
              <a:cxnLst>
                <a:cxn ang="0">
                  <a:pos x="T0" y="T1"/>
                </a:cxn>
                <a:cxn ang="0">
                  <a:pos x="T2" y="T3"/>
                </a:cxn>
                <a:cxn ang="0">
                  <a:pos x="T4" y="T5"/>
                </a:cxn>
              </a:cxnLst>
              <a:rect l="0" t="0" r="r" b="b"/>
              <a:pathLst>
                <a:path w="85" h="85">
                  <a:moveTo>
                    <a:pt x="85" y="8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1" name="Freeform 115"/>
            <p:cNvSpPr>
              <a:spLocks/>
            </p:cNvSpPr>
            <p:nvPr/>
          </p:nvSpPr>
          <p:spPr bwMode="auto">
            <a:xfrm>
              <a:off x="2908" y="2431"/>
              <a:ext cx="97" cy="96"/>
            </a:xfrm>
            <a:custGeom>
              <a:avLst/>
              <a:gdLst>
                <a:gd name="T0" fmla="*/ 771 w 771"/>
                <a:gd name="T1" fmla="*/ 774 h 774"/>
                <a:gd name="T2" fmla="*/ 0 w 771"/>
                <a:gd name="T3" fmla="*/ 0 h 774"/>
                <a:gd name="T4" fmla="*/ 1 w 771"/>
                <a:gd name="T5" fmla="*/ 0 h 774"/>
              </a:gdLst>
              <a:ahLst/>
              <a:cxnLst>
                <a:cxn ang="0">
                  <a:pos x="T0" y="T1"/>
                </a:cxn>
                <a:cxn ang="0">
                  <a:pos x="T2" y="T3"/>
                </a:cxn>
                <a:cxn ang="0">
                  <a:pos x="T4" y="T5"/>
                </a:cxn>
              </a:cxnLst>
              <a:rect l="0" t="0" r="r" b="b"/>
              <a:pathLst>
                <a:path w="771" h="774">
                  <a:moveTo>
                    <a:pt x="771" y="77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2" name="Freeform 116"/>
            <p:cNvSpPr>
              <a:spLocks/>
            </p:cNvSpPr>
            <p:nvPr/>
          </p:nvSpPr>
          <p:spPr bwMode="auto">
            <a:xfrm>
              <a:off x="2908" y="2419"/>
              <a:ext cx="204" cy="204"/>
            </a:xfrm>
            <a:custGeom>
              <a:avLst/>
              <a:gdLst>
                <a:gd name="T0" fmla="*/ 1627 w 1627"/>
                <a:gd name="T1" fmla="*/ 1631 h 1631"/>
                <a:gd name="T2" fmla="*/ 0 w 1627"/>
                <a:gd name="T3" fmla="*/ 0 h 1631"/>
                <a:gd name="T4" fmla="*/ 1 w 1627"/>
                <a:gd name="T5" fmla="*/ 0 h 1631"/>
              </a:gdLst>
              <a:ahLst/>
              <a:cxnLst>
                <a:cxn ang="0">
                  <a:pos x="T0" y="T1"/>
                </a:cxn>
                <a:cxn ang="0">
                  <a:pos x="T2" y="T3"/>
                </a:cxn>
                <a:cxn ang="0">
                  <a:pos x="T4" y="T5"/>
                </a:cxn>
              </a:cxnLst>
              <a:rect l="0" t="0" r="r" b="b"/>
              <a:pathLst>
                <a:path w="1627" h="1631">
                  <a:moveTo>
                    <a:pt x="1627" y="16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3" name="Freeform 117"/>
            <p:cNvSpPr>
              <a:spLocks/>
            </p:cNvSpPr>
            <p:nvPr/>
          </p:nvSpPr>
          <p:spPr bwMode="auto">
            <a:xfrm>
              <a:off x="2908" y="2408"/>
              <a:ext cx="215" cy="215"/>
            </a:xfrm>
            <a:custGeom>
              <a:avLst/>
              <a:gdLst>
                <a:gd name="T0" fmla="*/ 1719 w 1719"/>
                <a:gd name="T1" fmla="*/ 1722 h 1722"/>
                <a:gd name="T2" fmla="*/ 0 w 1719"/>
                <a:gd name="T3" fmla="*/ 0 h 1722"/>
                <a:gd name="T4" fmla="*/ 1 w 1719"/>
                <a:gd name="T5" fmla="*/ 0 h 1722"/>
              </a:gdLst>
              <a:ahLst/>
              <a:cxnLst>
                <a:cxn ang="0">
                  <a:pos x="T0" y="T1"/>
                </a:cxn>
                <a:cxn ang="0">
                  <a:pos x="T2" y="T3"/>
                </a:cxn>
                <a:cxn ang="0">
                  <a:pos x="T4" y="T5"/>
                </a:cxn>
              </a:cxnLst>
              <a:rect l="0" t="0" r="r" b="b"/>
              <a:pathLst>
                <a:path w="1719" h="1722">
                  <a:moveTo>
                    <a:pt x="1719" y="172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4" name="Freeform 118"/>
            <p:cNvSpPr>
              <a:spLocks/>
            </p:cNvSpPr>
            <p:nvPr/>
          </p:nvSpPr>
          <p:spPr bwMode="auto">
            <a:xfrm>
              <a:off x="2908" y="2396"/>
              <a:ext cx="226" cy="227"/>
            </a:xfrm>
            <a:custGeom>
              <a:avLst/>
              <a:gdLst>
                <a:gd name="T0" fmla="*/ 1810 w 1810"/>
                <a:gd name="T1" fmla="*/ 1813 h 1813"/>
                <a:gd name="T2" fmla="*/ 0 w 1810"/>
                <a:gd name="T3" fmla="*/ 0 h 1813"/>
                <a:gd name="T4" fmla="*/ 1 w 1810"/>
                <a:gd name="T5" fmla="*/ 0 h 1813"/>
              </a:gdLst>
              <a:ahLst/>
              <a:cxnLst>
                <a:cxn ang="0">
                  <a:pos x="T0" y="T1"/>
                </a:cxn>
                <a:cxn ang="0">
                  <a:pos x="T2" y="T3"/>
                </a:cxn>
                <a:cxn ang="0">
                  <a:pos x="T4" y="T5"/>
                </a:cxn>
              </a:cxnLst>
              <a:rect l="0" t="0" r="r" b="b"/>
              <a:pathLst>
                <a:path w="1810" h="1813">
                  <a:moveTo>
                    <a:pt x="1810" y="18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5" name="Freeform 119"/>
            <p:cNvSpPr>
              <a:spLocks/>
            </p:cNvSpPr>
            <p:nvPr/>
          </p:nvSpPr>
          <p:spPr bwMode="auto">
            <a:xfrm>
              <a:off x="2908" y="2385"/>
              <a:ext cx="238" cy="238"/>
            </a:xfrm>
            <a:custGeom>
              <a:avLst/>
              <a:gdLst>
                <a:gd name="T0" fmla="*/ 1901 w 1901"/>
                <a:gd name="T1" fmla="*/ 1904 h 1904"/>
                <a:gd name="T2" fmla="*/ 0 w 1901"/>
                <a:gd name="T3" fmla="*/ 0 h 1904"/>
                <a:gd name="T4" fmla="*/ 1 w 1901"/>
                <a:gd name="T5" fmla="*/ 0 h 1904"/>
              </a:gdLst>
              <a:ahLst/>
              <a:cxnLst>
                <a:cxn ang="0">
                  <a:pos x="T0" y="T1"/>
                </a:cxn>
                <a:cxn ang="0">
                  <a:pos x="T2" y="T3"/>
                </a:cxn>
                <a:cxn ang="0">
                  <a:pos x="T4" y="T5"/>
                </a:cxn>
              </a:cxnLst>
              <a:rect l="0" t="0" r="r" b="b"/>
              <a:pathLst>
                <a:path w="1901" h="1904">
                  <a:moveTo>
                    <a:pt x="1901" y="190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6" name="Freeform 120"/>
            <p:cNvSpPr>
              <a:spLocks/>
            </p:cNvSpPr>
            <p:nvPr/>
          </p:nvSpPr>
          <p:spPr bwMode="auto">
            <a:xfrm>
              <a:off x="2908" y="2374"/>
              <a:ext cx="249" cy="249"/>
            </a:xfrm>
            <a:custGeom>
              <a:avLst/>
              <a:gdLst>
                <a:gd name="T0" fmla="*/ 1992 w 1992"/>
                <a:gd name="T1" fmla="*/ 1996 h 1996"/>
                <a:gd name="T2" fmla="*/ 0 w 1992"/>
                <a:gd name="T3" fmla="*/ 0 h 1996"/>
                <a:gd name="T4" fmla="*/ 1 w 1992"/>
                <a:gd name="T5" fmla="*/ 0 h 1996"/>
              </a:gdLst>
              <a:ahLst/>
              <a:cxnLst>
                <a:cxn ang="0">
                  <a:pos x="T0" y="T1"/>
                </a:cxn>
                <a:cxn ang="0">
                  <a:pos x="T2" y="T3"/>
                </a:cxn>
                <a:cxn ang="0">
                  <a:pos x="T4" y="T5"/>
                </a:cxn>
              </a:cxnLst>
              <a:rect l="0" t="0" r="r" b="b"/>
              <a:pathLst>
                <a:path w="1992" h="1996">
                  <a:moveTo>
                    <a:pt x="1992" y="19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7" name="Freeform 121"/>
            <p:cNvSpPr>
              <a:spLocks/>
            </p:cNvSpPr>
            <p:nvPr/>
          </p:nvSpPr>
          <p:spPr bwMode="auto">
            <a:xfrm>
              <a:off x="2917" y="2371"/>
              <a:ext cx="252" cy="252"/>
            </a:xfrm>
            <a:custGeom>
              <a:avLst/>
              <a:gdLst>
                <a:gd name="T0" fmla="*/ 2010 w 2010"/>
                <a:gd name="T1" fmla="*/ 2013 h 2013"/>
                <a:gd name="T2" fmla="*/ 0 w 2010"/>
                <a:gd name="T3" fmla="*/ 0 h 2013"/>
                <a:gd name="T4" fmla="*/ 1 w 2010"/>
                <a:gd name="T5" fmla="*/ 0 h 2013"/>
              </a:gdLst>
              <a:ahLst/>
              <a:cxnLst>
                <a:cxn ang="0">
                  <a:pos x="T0" y="T1"/>
                </a:cxn>
                <a:cxn ang="0">
                  <a:pos x="T2" y="T3"/>
                </a:cxn>
                <a:cxn ang="0">
                  <a:pos x="T4" y="T5"/>
                </a:cxn>
              </a:cxnLst>
              <a:rect l="0" t="0" r="r" b="b"/>
              <a:pathLst>
                <a:path w="2010" h="2013">
                  <a:moveTo>
                    <a:pt x="2010" y="20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8" name="Freeform 122"/>
            <p:cNvSpPr>
              <a:spLocks/>
            </p:cNvSpPr>
            <p:nvPr/>
          </p:nvSpPr>
          <p:spPr bwMode="auto">
            <a:xfrm>
              <a:off x="2948" y="2391"/>
              <a:ext cx="232" cy="232"/>
            </a:xfrm>
            <a:custGeom>
              <a:avLst/>
              <a:gdLst>
                <a:gd name="T0" fmla="*/ 1856 w 1856"/>
                <a:gd name="T1" fmla="*/ 1859 h 1859"/>
                <a:gd name="T2" fmla="*/ 0 w 1856"/>
                <a:gd name="T3" fmla="*/ 0 h 1859"/>
                <a:gd name="T4" fmla="*/ 1 w 1856"/>
                <a:gd name="T5" fmla="*/ 0 h 1859"/>
              </a:gdLst>
              <a:ahLst/>
              <a:cxnLst>
                <a:cxn ang="0">
                  <a:pos x="T0" y="T1"/>
                </a:cxn>
                <a:cxn ang="0">
                  <a:pos x="T2" y="T3"/>
                </a:cxn>
                <a:cxn ang="0">
                  <a:pos x="T4" y="T5"/>
                </a:cxn>
              </a:cxnLst>
              <a:rect l="0" t="0" r="r" b="b"/>
              <a:pathLst>
                <a:path w="1856" h="1859">
                  <a:moveTo>
                    <a:pt x="1856" y="185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9" name="Freeform 123"/>
            <p:cNvSpPr>
              <a:spLocks/>
            </p:cNvSpPr>
            <p:nvPr/>
          </p:nvSpPr>
          <p:spPr bwMode="auto">
            <a:xfrm>
              <a:off x="2929" y="2371"/>
              <a:ext cx="18" cy="18"/>
            </a:xfrm>
            <a:custGeom>
              <a:avLst/>
              <a:gdLst>
                <a:gd name="T0" fmla="*/ 144 w 144"/>
                <a:gd name="T1" fmla="*/ 144 h 144"/>
                <a:gd name="T2" fmla="*/ 0 w 144"/>
                <a:gd name="T3" fmla="*/ 0 h 144"/>
                <a:gd name="T4" fmla="*/ 2 w 144"/>
                <a:gd name="T5" fmla="*/ 0 h 144"/>
              </a:gdLst>
              <a:ahLst/>
              <a:cxnLst>
                <a:cxn ang="0">
                  <a:pos x="T0" y="T1"/>
                </a:cxn>
                <a:cxn ang="0">
                  <a:pos x="T2" y="T3"/>
                </a:cxn>
                <a:cxn ang="0">
                  <a:pos x="T4" y="T5"/>
                </a:cxn>
              </a:cxnLst>
              <a:rect l="0" t="0" r="r" b="b"/>
              <a:pathLst>
                <a:path w="144" h="144">
                  <a:moveTo>
                    <a:pt x="144" y="144"/>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0" name="Freeform 124"/>
            <p:cNvSpPr>
              <a:spLocks/>
            </p:cNvSpPr>
            <p:nvPr/>
          </p:nvSpPr>
          <p:spPr bwMode="auto">
            <a:xfrm>
              <a:off x="2963" y="2394"/>
              <a:ext cx="228" cy="229"/>
            </a:xfrm>
            <a:custGeom>
              <a:avLst/>
              <a:gdLst>
                <a:gd name="T0" fmla="*/ 1830 w 1830"/>
                <a:gd name="T1" fmla="*/ 1832 h 1832"/>
                <a:gd name="T2" fmla="*/ 0 w 1830"/>
                <a:gd name="T3" fmla="*/ 0 h 1832"/>
                <a:gd name="T4" fmla="*/ 1 w 1830"/>
                <a:gd name="T5" fmla="*/ 0 h 1832"/>
              </a:gdLst>
              <a:ahLst/>
              <a:cxnLst>
                <a:cxn ang="0">
                  <a:pos x="T0" y="T1"/>
                </a:cxn>
                <a:cxn ang="0">
                  <a:pos x="T2" y="T3"/>
                </a:cxn>
                <a:cxn ang="0">
                  <a:pos x="T4" y="T5"/>
                </a:cxn>
              </a:cxnLst>
              <a:rect l="0" t="0" r="r" b="b"/>
              <a:pathLst>
                <a:path w="1830" h="1832">
                  <a:moveTo>
                    <a:pt x="1830" y="183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1" name="Freeform 125"/>
            <p:cNvSpPr>
              <a:spLocks/>
            </p:cNvSpPr>
            <p:nvPr/>
          </p:nvSpPr>
          <p:spPr bwMode="auto">
            <a:xfrm>
              <a:off x="2940" y="2371"/>
              <a:ext cx="7" cy="7"/>
            </a:xfrm>
            <a:custGeom>
              <a:avLst/>
              <a:gdLst>
                <a:gd name="T0" fmla="*/ 53 w 53"/>
                <a:gd name="T1" fmla="*/ 53 h 53"/>
                <a:gd name="T2" fmla="*/ 0 w 53"/>
                <a:gd name="T3" fmla="*/ 0 h 53"/>
                <a:gd name="T4" fmla="*/ 1 w 53"/>
                <a:gd name="T5" fmla="*/ 0 h 53"/>
              </a:gdLst>
              <a:ahLst/>
              <a:cxnLst>
                <a:cxn ang="0">
                  <a:pos x="T0" y="T1"/>
                </a:cxn>
                <a:cxn ang="0">
                  <a:pos x="T2" y="T3"/>
                </a:cxn>
                <a:cxn ang="0">
                  <a:pos x="T4" y="T5"/>
                </a:cxn>
              </a:cxnLst>
              <a:rect l="0" t="0" r="r" b="b"/>
              <a:pathLst>
                <a:path w="53" h="53">
                  <a:moveTo>
                    <a:pt x="53" y="5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2" name="Freeform 126"/>
            <p:cNvSpPr>
              <a:spLocks/>
            </p:cNvSpPr>
            <p:nvPr/>
          </p:nvSpPr>
          <p:spPr bwMode="auto">
            <a:xfrm>
              <a:off x="2978" y="2398"/>
              <a:ext cx="225" cy="225"/>
            </a:xfrm>
            <a:custGeom>
              <a:avLst/>
              <a:gdLst>
                <a:gd name="T0" fmla="*/ 1796 w 1796"/>
                <a:gd name="T1" fmla="*/ 1798 h 1798"/>
                <a:gd name="T2" fmla="*/ 0 w 1796"/>
                <a:gd name="T3" fmla="*/ 0 h 1798"/>
                <a:gd name="T4" fmla="*/ 2 w 1796"/>
                <a:gd name="T5" fmla="*/ 0 h 1798"/>
              </a:gdLst>
              <a:ahLst/>
              <a:cxnLst>
                <a:cxn ang="0">
                  <a:pos x="T0" y="T1"/>
                </a:cxn>
                <a:cxn ang="0">
                  <a:pos x="T2" y="T3"/>
                </a:cxn>
                <a:cxn ang="0">
                  <a:pos x="T4" y="T5"/>
                </a:cxn>
              </a:cxnLst>
              <a:rect l="0" t="0" r="r" b="b"/>
              <a:pathLst>
                <a:path w="1796" h="1798">
                  <a:moveTo>
                    <a:pt x="1796" y="1798"/>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3" name="Freeform 127"/>
            <p:cNvSpPr>
              <a:spLocks/>
            </p:cNvSpPr>
            <p:nvPr/>
          </p:nvSpPr>
          <p:spPr bwMode="auto">
            <a:xfrm>
              <a:off x="2995" y="2404"/>
              <a:ext cx="219" cy="219"/>
            </a:xfrm>
            <a:custGeom>
              <a:avLst/>
              <a:gdLst>
                <a:gd name="T0" fmla="*/ 1752 w 1752"/>
                <a:gd name="T1" fmla="*/ 1755 h 1755"/>
                <a:gd name="T2" fmla="*/ 0 w 1752"/>
                <a:gd name="T3" fmla="*/ 0 h 1755"/>
                <a:gd name="T4" fmla="*/ 1 w 1752"/>
                <a:gd name="T5" fmla="*/ 0 h 1755"/>
              </a:gdLst>
              <a:ahLst/>
              <a:cxnLst>
                <a:cxn ang="0">
                  <a:pos x="T0" y="T1"/>
                </a:cxn>
                <a:cxn ang="0">
                  <a:pos x="T2" y="T3"/>
                </a:cxn>
                <a:cxn ang="0">
                  <a:pos x="T4" y="T5"/>
                </a:cxn>
              </a:cxnLst>
              <a:rect l="0" t="0" r="r" b="b"/>
              <a:pathLst>
                <a:path w="1752" h="1755">
                  <a:moveTo>
                    <a:pt x="1752" y="17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4" name="Freeform 128"/>
            <p:cNvSpPr>
              <a:spLocks/>
            </p:cNvSpPr>
            <p:nvPr/>
          </p:nvSpPr>
          <p:spPr bwMode="auto">
            <a:xfrm>
              <a:off x="3014" y="2411"/>
              <a:ext cx="211" cy="212"/>
            </a:xfrm>
            <a:custGeom>
              <a:avLst/>
              <a:gdLst>
                <a:gd name="T0" fmla="*/ 1695 w 1695"/>
                <a:gd name="T1" fmla="*/ 1698 h 1698"/>
                <a:gd name="T2" fmla="*/ 0 w 1695"/>
                <a:gd name="T3" fmla="*/ 0 h 1698"/>
                <a:gd name="T4" fmla="*/ 1 w 1695"/>
                <a:gd name="T5" fmla="*/ 0 h 1698"/>
              </a:gdLst>
              <a:ahLst/>
              <a:cxnLst>
                <a:cxn ang="0">
                  <a:pos x="T0" y="T1"/>
                </a:cxn>
                <a:cxn ang="0">
                  <a:pos x="T2" y="T3"/>
                </a:cxn>
                <a:cxn ang="0">
                  <a:pos x="T4" y="T5"/>
                </a:cxn>
              </a:cxnLst>
              <a:rect l="0" t="0" r="r" b="b"/>
              <a:pathLst>
                <a:path w="1695" h="1698">
                  <a:moveTo>
                    <a:pt x="1695" y="16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5" name="Freeform 129"/>
            <p:cNvSpPr>
              <a:spLocks/>
            </p:cNvSpPr>
            <p:nvPr/>
          </p:nvSpPr>
          <p:spPr bwMode="auto">
            <a:xfrm>
              <a:off x="3034" y="2420"/>
              <a:ext cx="203" cy="203"/>
            </a:xfrm>
            <a:custGeom>
              <a:avLst/>
              <a:gdLst>
                <a:gd name="T0" fmla="*/ 1620 w 1620"/>
                <a:gd name="T1" fmla="*/ 1621 h 1621"/>
                <a:gd name="T2" fmla="*/ 0 w 1620"/>
                <a:gd name="T3" fmla="*/ 0 h 1621"/>
                <a:gd name="T4" fmla="*/ 1 w 1620"/>
                <a:gd name="T5" fmla="*/ 0 h 1621"/>
              </a:gdLst>
              <a:ahLst/>
              <a:cxnLst>
                <a:cxn ang="0">
                  <a:pos x="T0" y="T1"/>
                </a:cxn>
                <a:cxn ang="0">
                  <a:pos x="T2" y="T3"/>
                </a:cxn>
                <a:cxn ang="0">
                  <a:pos x="T4" y="T5"/>
                </a:cxn>
              </a:cxnLst>
              <a:rect l="0" t="0" r="r" b="b"/>
              <a:pathLst>
                <a:path w="1620" h="1621">
                  <a:moveTo>
                    <a:pt x="1620" y="162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6" name="Freeform 130"/>
            <p:cNvSpPr>
              <a:spLocks/>
            </p:cNvSpPr>
            <p:nvPr/>
          </p:nvSpPr>
          <p:spPr bwMode="auto">
            <a:xfrm>
              <a:off x="3059" y="2434"/>
              <a:ext cx="189" cy="189"/>
            </a:xfrm>
            <a:custGeom>
              <a:avLst/>
              <a:gdLst>
                <a:gd name="T0" fmla="*/ 1510 w 1510"/>
                <a:gd name="T1" fmla="*/ 1512 h 1512"/>
                <a:gd name="T2" fmla="*/ 0 w 1510"/>
                <a:gd name="T3" fmla="*/ 0 h 1512"/>
                <a:gd name="T4" fmla="*/ 1 w 1510"/>
                <a:gd name="T5" fmla="*/ 0 h 1512"/>
              </a:gdLst>
              <a:ahLst/>
              <a:cxnLst>
                <a:cxn ang="0">
                  <a:pos x="T0" y="T1"/>
                </a:cxn>
                <a:cxn ang="0">
                  <a:pos x="T2" y="T3"/>
                </a:cxn>
                <a:cxn ang="0">
                  <a:pos x="T4" y="T5"/>
                </a:cxn>
              </a:cxnLst>
              <a:rect l="0" t="0" r="r" b="b"/>
              <a:pathLst>
                <a:path w="1510" h="1512">
                  <a:moveTo>
                    <a:pt x="1510" y="151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7" name="Freeform 131"/>
            <p:cNvSpPr>
              <a:spLocks/>
            </p:cNvSpPr>
            <p:nvPr/>
          </p:nvSpPr>
          <p:spPr bwMode="auto">
            <a:xfrm>
              <a:off x="3095" y="2459"/>
              <a:ext cx="165" cy="164"/>
            </a:xfrm>
            <a:custGeom>
              <a:avLst/>
              <a:gdLst>
                <a:gd name="T0" fmla="*/ 1314 w 1314"/>
                <a:gd name="T1" fmla="*/ 1316 h 1316"/>
                <a:gd name="T2" fmla="*/ 0 w 1314"/>
                <a:gd name="T3" fmla="*/ 0 h 1316"/>
                <a:gd name="T4" fmla="*/ 1 w 1314"/>
                <a:gd name="T5" fmla="*/ 0 h 1316"/>
              </a:gdLst>
              <a:ahLst/>
              <a:cxnLst>
                <a:cxn ang="0">
                  <a:pos x="T0" y="T1"/>
                </a:cxn>
                <a:cxn ang="0">
                  <a:pos x="T2" y="T3"/>
                </a:cxn>
                <a:cxn ang="0">
                  <a:pos x="T4" y="T5"/>
                </a:cxn>
              </a:cxnLst>
              <a:rect l="0" t="0" r="r" b="b"/>
              <a:pathLst>
                <a:path w="1314" h="1316">
                  <a:moveTo>
                    <a:pt x="1314" y="131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8" name="Freeform 132"/>
            <p:cNvSpPr>
              <a:spLocks/>
            </p:cNvSpPr>
            <p:nvPr/>
          </p:nvSpPr>
          <p:spPr bwMode="auto">
            <a:xfrm>
              <a:off x="3159" y="2511"/>
              <a:ext cx="101" cy="101"/>
            </a:xfrm>
            <a:custGeom>
              <a:avLst/>
              <a:gdLst>
                <a:gd name="T0" fmla="*/ 809 w 809"/>
                <a:gd name="T1" fmla="*/ 810 h 810"/>
                <a:gd name="T2" fmla="*/ 0 w 809"/>
                <a:gd name="T3" fmla="*/ 0 h 810"/>
                <a:gd name="T4" fmla="*/ 1 w 809"/>
                <a:gd name="T5" fmla="*/ 0 h 810"/>
              </a:gdLst>
              <a:ahLst/>
              <a:cxnLst>
                <a:cxn ang="0">
                  <a:pos x="T0" y="T1"/>
                </a:cxn>
                <a:cxn ang="0">
                  <a:pos x="T2" y="T3"/>
                </a:cxn>
                <a:cxn ang="0">
                  <a:pos x="T4" y="T5"/>
                </a:cxn>
              </a:cxnLst>
              <a:rect l="0" t="0" r="r" b="b"/>
              <a:pathLst>
                <a:path w="809" h="810">
                  <a:moveTo>
                    <a:pt x="809" y="8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9" name="Freeform 133"/>
            <p:cNvSpPr>
              <a:spLocks/>
            </p:cNvSpPr>
            <p:nvPr/>
          </p:nvSpPr>
          <p:spPr bwMode="auto">
            <a:xfrm>
              <a:off x="3171" y="2511"/>
              <a:ext cx="89" cy="90"/>
            </a:xfrm>
            <a:custGeom>
              <a:avLst/>
              <a:gdLst>
                <a:gd name="T0" fmla="*/ 717 w 717"/>
                <a:gd name="T1" fmla="*/ 719 h 719"/>
                <a:gd name="T2" fmla="*/ 0 w 717"/>
                <a:gd name="T3" fmla="*/ 0 h 719"/>
                <a:gd name="T4" fmla="*/ 1 w 717"/>
                <a:gd name="T5" fmla="*/ 0 h 719"/>
              </a:gdLst>
              <a:ahLst/>
              <a:cxnLst>
                <a:cxn ang="0">
                  <a:pos x="T0" y="T1"/>
                </a:cxn>
                <a:cxn ang="0">
                  <a:pos x="T2" y="T3"/>
                </a:cxn>
                <a:cxn ang="0">
                  <a:pos x="T4" y="T5"/>
                </a:cxn>
              </a:cxnLst>
              <a:rect l="0" t="0" r="r" b="b"/>
              <a:pathLst>
                <a:path w="717" h="719">
                  <a:moveTo>
                    <a:pt x="717" y="71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0" name="Freeform 134"/>
            <p:cNvSpPr>
              <a:spLocks/>
            </p:cNvSpPr>
            <p:nvPr/>
          </p:nvSpPr>
          <p:spPr bwMode="auto">
            <a:xfrm>
              <a:off x="3182" y="2511"/>
              <a:ext cx="78" cy="79"/>
            </a:xfrm>
            <a:custGeom>
              <a:avLst/>
              <a:gdLst>
                <a:gd name="T0" fmla="*/ 627 w 627"/>
                <a:gd name="T1" fmla="*/ 627 h 627"/>
                <a:gd name="T2" fmla="*/ 0 w 627"/>
                <a:gd name="T3" fmla="*/ 0 h 627"/>
                <a:gd name="T4" fmla="*/ 2 w 627"/>
                <a:gd name="T5" fmla="*/ 0 h 627"/>
              </a:gdLst>
              <a:ahLst/>
              <a:cxnLst>
                <a:cxn ang="0">
                  <a:pos x="T0" y="T1"/>
                </a:cxn>
                <a:cxn ang="0">
                  <a:pos x="T2" y="T3"/>
                </a:cxn>
                <a:cxn ang="0">
                  <a:pos x="T4" y="T5"/>
                </a:cxn>
              </a:cxnLst>
              <a:rect l="0" t="0" r="r" b="b"/>
              <a:pathLst>
                <a:path w="627" h="627">
                  <a:moveTo>
                    <a:pt x="627" y="62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1" name="Freeform 135"/>
            <p:cNvSpPr>
              <a:spLocks/>
            </p:cNvSpPr>
            <p:nvPr/>
          </p:nvSpPr>
          <p:spPr bwMode="auto">
            <a:xfrm>
              <a:off x="3194" y="2511"/>
              <a:ext cx="66" cy="67"/>
            </a:xfrm>
            <a:custGeom>
              <a:avLst/>
              <a:gdLst>
                <a:gd name="T0" fmla="*/ 535 w 535"/>
                <a:gd name="T1" fmla="*/ 536 h 536"/>
                <a:gd name="T2" fmla="*/ 0 w 535"/>
                <a:gd name="T3" fmla="*/ 0 h 536"/>
                <a:gd name="T4" fmla="*/ 1 w 535"/>
                <a:gd name="T5" fmla="*/ 0 h 536"/>
              </a:gdLst>
              <a:ahLst/>
              <a:cxnLst>
                <a:cxn ang="0">
                  <a:pos x="T0" y="T1"/>
                </a:cxn>
                <a:cxn ang="0">
                  <a:pos x="T2" y="T3"/>
                </a:cxn>
                <a:cxn ang="0">
                  <a:pos x="T4" y="T5"/>
                </a:cxn>
              </a:cxnLst>
              <a:rect l="0" t="0" r="r" b="b"/>
              <a:pathLst>
                <a:path w="535" h="536">
                  <a:moveTo>
                    <a:pt x="535" y="53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2" name="Freeform 136"/>
            <p:cNvSpPr>
              <a:spLocks/>
            </p:cNvSpPr>
            <p:nvPr/>
          </p:nvSpPr>
          <p:spPr bwMode="auto">
            <a:xfrm>
              <a:off x="3205" y="2511"/>
              <a:ext cx="55" cy="56"/>
            </a:xfrm>
            <a:custGeom>
              <a:avLst/>
              <a:gdLst>
                <a:gd name="T0" fmla="*/ 444 w 444"/>
                <a:gd name="T1" fmla="*/ 445 h 445"/>
                <a:gd name="T2" fmla="*/ 0 w 444"/>
                <a:gd name="T3" fmla="*/ 0 h 445"/>
                <a:gd name="T4" fmla="*/ 1 w 444"/>
                <a:gd name="T5" fmla="*/ 0 h 445"/>
              </a:gdLst>
              <a:ahLst/>
              <a:cxnLst>
                <a:cxn ang="0">
                  <a:pos x="T0" y="T1"/>
                </a:cxn>
                <a:cxn ang="0">
                  <a:pos x="T2" y="T3"/>
                </a:cxn>
                <a:cxn ang="0">
                  <a:pos x="T4" y="T5"/>
                </a:cxn>
              </a:cxnLst>
              <a:rect l="0" t="0" r="r" b="b"/>
              <a:pathLst>
                <a:path w="444" h="445">
                  <a:moveTo>
                    <a:pt x="444" y="44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3" name="Freeform 137"/>
            <p:cNvSpPr>
              <a:spLocks/>
            </p:cNvSpPr>
            <p:nvPr/>
          </p:nvSpPr>
          <p:spPr bwMode="auto">
            <a:xfrm>
              <a:off x="3216" y="2511"/>
              <a:ext cx="44" cy="44"/>
            </a:xfrm>
            <a:custGeom>
              <a:avLst/>
              <a:gdLst>
                <a:gd name="T0" fmla="*/ 354 w 354"/>
                <a:gd name="T1" fmla="*/ 354 h 354"/>
                <a:gd name="T2" fmla="*/ 0 w 354"/>
                <a:gd name="T3" fmla="*/ 0 h 354"/>
                <a:gd name="T4" fmla="*/ 1 w 354"/>
                <a:gd name="T5" fmla="*/ 0 h 354"/>
              </a:gdLst>
              <a:ahLst/>
              <a:cxnLst>
                <a:cxn ang="0">
                  <a:pos x="T0" y="T1"/>
                </a:cxn>
                <a:cxn ang="0">
                  <a:pos x="T2" y="T3"/>
                </a:cxn>
                <a:cxn ang="0">
                  <a:pos x="T4" y="T5"/>
                </a:cxn>
              </a:cxnLst>
              <a:rect l="0" t="0" r="r" b="b"/>
              <a:pathLst>
                <a:path w="354" h="354">
                  <a:moveTo>
                    <a:pt x="354" y="3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4" name="Freeform 138"/>
            <p:cNvSpPr>
              <a:spLocks/>
            </p:cNvSpPr>
            <p:nvPr/>
          </p:nvSpPr>
          <p:spPr bwMode="auto">
            <a:xfrm>
              <a:off x="3228" y="2511"/>
              <a:ext cx="32" cy="33"/>
            </a:xfrm>
            <a:custGeom>
              <a:avLst/>
              <a:gdLst>
                <a:gd name="T0" fmla="*/ 262 w 262"/>
                <a:gd name="T1" fmla="*/ 263 h 263"/>
                <a:gd name="T2" fmla="*/ 0 w 262"/>
                <a:gd name="T3" fmla="*/ 0 h 263"/>
                <a:gd name="T4" fmla="*/ 1 w 262"/>
                <a:gd name="T5" fmla="*/ 0 h 263"/>
              </a:gdLst>
              <a:ahLst/>
              <a:cxnLst>
                <a:cxn ang="0">
                  <a:pos x="T0" y="T1"/>
                </a:cxn>
                <a:cxn ang="0">
                  <a:pos x="T2" y="T3"/>
                </a:cxn>
                <a:cxn ang="0">
                  <a:pos x="T4" y="T5"/>
                </a:cxn>
              </a:cxnLst>
              <a:rect l="0" t="0" r="r" b="b"/>
              <a:pathLst>
                <a:path w="262" h="263">
                  <a:moveTo>
                    <a:pt x="262" y="2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5" name="Freeform 139"/>
            <p:cNvSpPr>
              <a:spLocks/>
            </p:cNvSpPr>
            <p:nvPr/>
          </p:nvSpPr>
          <p:spPr bwMode="auto">
            <a:xfrm>
              <a:off x="3239" y="2511"/>
              <a:ext cx="21" cy="22"/>
            </a:xfrm>
            <a:custGeom>
              <a:avLst/>
              <a:gdLst>
                <a:gd name="T0" fmla="*/ 172 w 172"/>
                <a:gd name="T1" fmla="*/ 171 h 171"/>
                <a:gd name="T2" fmla="*/ 0 w 172"/>
                <a:gd name="T3" fmla="*/ 0 h 171"/>
                <a:gd name="T4" fmla="*/ 1 w 172"/>
                <a:gd name="T5" fmla="*/ 0 h 171"/>
              </a:gdLst>
              <a:ahLst/>
              <a:cxnLst>
                <a:cxn ang="0">
                  <a:pos x="T0" y="T1"/>
                </a:cxn>
                <a:cxn ang="0">
                  <a:pos x="T2" y="T3"/>
                </a:cxn>
                <a:cxn ang="0">
                  <a:pos x="T4" y="T5"/>
                </a:cxn>
              </a:cxnLst>
              <a:rect l="0" t="0" r="r" b="b"/>
              <a:pathLst>
                <a:path w="172" h="171">
                  <a:moveTo>
                    <a:pt x="172" y="17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6" name="Freeform 140"/>
            <p:cNvSpPr>
              <a:spLocks/>
            </p:cNvSpPr>
            <p:nvPr/>
          </p:nvSpPr>
          <p:spPr bwMode="auto">
            <a:xfrm>
              <a:off x="3251" y="2511"/>
              <a:ext cx="9" cy="10"/>
            </a:xfrm>
            <a:custGeom>
              <a:avLst/>
              <a:gdLst>
                <a:gd name="T0" fmla="*/ 80 w 80"/>
                <a:gd name="T1" fmla="*/ 81 h 81"/>
                <a:gd name="T2" fmla="*/ 0 w 80"/>
                <a:gd name="T3" fmla="*/ 0 h 81"/>
                <a:gd name="T4" fmla="*/ 1 w 80"/>
                <a:gd name="T5" fmla="*/ 0 h 81"/>
              </a:gdLst>
              <a:ahLst/>
              <a:cxnLst>
                <a:cxn ang="0">
                  <a:pos x="T0" y="T1"/>
                </a:cxn>
                <a:cxn ang="0">
                  <a:pos x="T2" y="T3"/>
                </a:cxn>
                <a:cxn ang="0">
                  <a:pos x="T4" y="T5"/>
                </a:cxn>
              </a:cxnLst>
              <a:rect l="0" t="0" r="r" b="b"/>
              <a:pathLst>
                <a:path w="80" h="81">
                  <a:moveTo>
                    <a:pt x="80" y="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7" name="Freeform 141"/>
            <p:cNvSpPr>
              <a:spLocks/>
            </p:cNvSpPr>
            <p:nvPr/>
          </p:nvSpPr>
          <p:spPr bwMode="auto">
            <a:xfrm>
              <a:off x="2493" y="2511"/>
              <a:ext cx="10" cy="10"/>
            </a:xfrm>
            <a:custGeom>
              <a:avLst/>
              <a:gdLst>
                <a:gd name="T0" fmla="*/ 0 w 81"/>
                <a:gd name="T1" fmla="*/ 81 h 81"/>
                <a:gd name="T2" fmla="*/ 80 w 81"/>
                <a:gd name="T3" fmla="*/ 0 h 81"/>
                <a:gd name="T4" fmla="*/ 81 w 81"/>
                <a:gd name="T5" fmla="*/ 0 h 81"/>
              </a:gdLst>
              <a:ahLst/>
              <a:cxnLst>
                <a:cxn ang="0">
                  <a:pos x="T0" y="T1"/>
                </a:cxn>
                <a:cxn ang="0">
                  <a:pos x="T2" y="T3"/>
                </a:cxn>
                <a:cxn ang="0">
                  <a:pos x="T4" y="T5"/>
                </a:cxn>
              </a:cxnLst>
              <a:rect l="0" t="0" r="r" b="b"/>
              <a:pathLst>
                <a:path w="81" h="81">
                  <a:moveTo>
                    <a:pt x="0" y="81"/>
                  </a:moveTo>
                  <a:lnTo>
                    <a:pt x="80" y="0"/>
                  </a:lnTo>
                  <a:lnTo>
                    <a:pt x="8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8" name="Freeform 142"/>
            <p:cNvSpPr>
              <a:spLocks/>
            </p:cNvSpPr>
            <p:nvPr/>
          </p:nvSpPr>
          <p:spPr bwMode="auto">
            <a:xfrm>
              <a:off x="2493" y="2511"/>
              <a:ext cx="21" cy="22"/>
            </a:xfrm>
            <a:custGeom>
              <a:avLst/>
              <a:gdLst>
                <a:gd name="T0" fmla="*/ 0 w 172"/>
                <a:gd name="T1" fmla="*/ 171 h 171"/>
                <a:gd name="T2" fmla="*/ 171 w 172"/>
                <a:gd name="T3" fmla="*/ 0 h 171"/>
                <a:gd name="T4" fmla="*/ 172 w 172"/>
                <a:gd name="T5" fmla="*/ 0 h 171"/>
              </a:gdLst>
              <a:ahLst/>
              <a:cxnLst>
                <a:cxn ang="0">
                  <a:pos x="T0" y="T1"/>
                </a:cxn>
                <a:cxn ang="0">
                  <a:pos x="T2" y="T3"/>
                </a:cxn>
                <a:cxn ang="0">
                  <a:pos x="T4" y="T5"/>
                </a:cxn>
              </a:cxnLst>
              <a:rect l="0" t="0" r="r" b="b"/>
              <a:pathLst>
                <a:path w="172" h="171">
                  <a:moveTo>
                    <a:pt x="0" y="171"/>
                  </a:moveTo>
                  <a:lnTo>
                    <a:pt x="171" y="0"/>
                  </a:lnTo>
                  <a:lnTo>
                    <a:pt x="1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9" name="Freeform 143"/>
            <p:cNvSpPr>
              <a:spLocks/>
            </p:cNvSpPr>
            <p:nvPr/>
          </p:nvSpPr>
          <p:spPr bwMode="auto">
            <a:xfrm>
              <a:off x="2493" y="2511"/>
              <a:ext cx="33" cy="33"/>
            </a:xfrm>
            <a:custGeom>
              <a:avLst/>
              <a:gdLst>
                <a:gd name="T0" fmla="*/ 0 w 263"/>
                <a:gd name="T1" fmla="*/ 263 h 263"/>
                <a:gd name="T2" fmla="*/ 262 w 263"/>
                <a:gd name="T3" fmla="*/ 0 h 263"/>
                <a:gd name="T4" fmla="*/ 263 w 263"/>
                <a:gd name="T5" fmla="*/ 0 h 263"/>
              </a:gdLst>
              <a:ahLst/>
              <a:cxnLst>
                <a:cxn ang="0">
                  <a:pos x="T0" y="T1"/>
                </a:cxn>
                <a:cxn ang="0">
                  <a:pos x="T2" y="T3"/>
                </a:cxn>
                <a:cxn ang="0">
                  <a:pos x="T4" y="T5"/>
                </a:cxn>
              </a:cxnLst>
              <a:rect l="0" t="0" r="r" b="b"/>
              <a:pathLst>
                <a:path w="263" h="263">
                  <a:moveTo>
                    <a:pt x="0" y="263"/>
                  </a:moveTo>
                  <a:lnTo>
                    <a:pt x="262" y="0"/>
                  </a:lnTo>
                  <a:lnTo>
                    <a:pt x="2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0" name="Freeform 144"/>
            <p:cNvSpPr>
              <a:spLocks/>
            </p:cNvSpPr>
            <p:nvPr/>
          </p:nvSpPr>
          <p:spPr bwMode="auto">
            <a:xfrm>
              <a:off x="2493" y="2511"/>
              <a:ext cx="44" cy="44"/>
            </a:xfrm>
            <a:custGeom>
              <a:avLst/>
              <a:gdLst>
                <a:gd name="T0" fmla="*/ 0 w 354"/>
                <a:gd name="T1" fmla="*/ 354 h 354"/>
                <a:gd name="T2" fmla="*/ 353 w 354"/>
                <a:gd name="T3" fmla="*/ 0 h 354"/>
                <a:gd name="T4" fmla="*/ 354 w 354"/>
                <a:gd name="T5" fmla="*/ 0 h 354"/>
              </a:gdLst>
              <a:ahLst/>
              <a:cxnLst>
                <a:cxn ang="0">
                  <a:pos x="T0" y="T1"/>
                </a:cxn>
                <a:cxn ang="0">
                  <a:pos x="T2" y="T3"/>
                </a:cxn>
                <a:cxn ang="0">
                  <a:pos x="T4" y="T5"/>
                </a:cxn>
              </a:cxnLst>
              <a:rect l="0" t="0" r="r" b="b"/>
              <a:pathLst>
                <a:path w="354" h="354">
                  <a:moveTo>
                    <a:pt x="0" y="354"/>
                  </a:moveTo>
                  <a:lnTo>
                    <a:pt x="353" y="0"/>
                  </a:lnTo>
                  <a:lnTo>
                    <a:pt x="3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1" name="Freeform 145"/>
            <p:cNvSpPr>
              <a:spLocks/>
            </p:cNvSpPr>
            <p:nvPr/>
          </p:nvSpPr>
          <p:spPr bwMode="auto">
            <a:xfrm>
              <a:off x="2493" y="2511"/>
              <a:ext cx="56" cy="56"/>
            </a:xfrm>
            <a:custGeom>
              <a:avLst/>
              <a:gdLst>
                <a:gd name="T0" fmla="*/ 0 w 445"/>
                <a:gd name="T1" fmla="*/ 445 h 445"/>
                <a:gd name="T2" fmla="*/ 444 w 445"/>
                <a:gd name="T3" fmla="*/ 0 h 445"/>
                <a:gd name="T4" fmla="*/ 445 w 445"/>
                <a:gd name="T5" fmla="*/ 0 h 445"/>
              </a:gdLst>
              <a:ahLst/>
              <a:cxnLst>
                <a:cxn ang="0">
                  <a:pos x="T0" y="T1"/>
                </a:cxn>
                <a:cxn ang="0">
                  <a:pos x="T2" y="T3"/>
                </a:cxn>
                <a:cxn ang="0">
                  <a:pos x="T4" y="T5"/>
                </a:cxn>
              </a:cxnLst>
              <a:rect l="0" t="0" r="r" b="b"/>
              <a:pathLst>
                <a:path w="445" h="445">
                  <a:moveTo>
                    <a:pt x="0" y="445"/>
                  </a:moveTo>
                  <a:lnTo>
                    <a:pt x="444" y="0"/>
                  </a:lnTo>
                  <a:lnTo>
                    <a:pt x="4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2" name="Freeform 146"/>
            <p:cNvSpPr>
              <a:spLocks/>
            </p:cNvSpPr>
            <p:nvPr/>
          </p:nvSpPr>
          <p:spPr bwMode="auto">
            <a:xfrm>
              <a:off x="2493" y="2511"/>
              <a:ext cx="67" cy="67"/>
            </a:xfrm>
            <a:custGeom>
              <a:avLst/>
              <a:gdLst>
                <a:gd name="T0" fmla="*/ 0 w 537"/>
                <a:gd name="T1" fmla="*/ 536 h 536"/>
                <a:gd name="T2" fmla="*/ 536 w 537"/>
                <a:gd name="T3" fmla="*/ 0 h 536"/>
                <a:gd name="T4" fmla="*/ 537 w 537"/>
                <a:gd name="T5" fmla="*/ 0 h 536"/>
              </a:gdLst>
              <a:ahLst/>
              <a:cxnLst>
                <a:cxn ang="0">
                  <a:pos x="T0" y="T1"/>
                </a:cxn>
                <a:cxn ang="0">
                  <a:pos x="T2" y="T3"/>
                </a:cxn>
                <a:cxn ang="0">
                  <a:pos x="T4" y="T5"/>
                </a:cxn>
              </a:cxnLst>
              <a:rect l="0" t="0" r="r" b="b"/>
              <a:pathLst>
                <a:path w="537" h="536">
                  <a:moveTo>
                    <a:pt x="0" y="536"/>
                  </a:moveTo>
                  <a:lnTo>
                    <a:pt x="536" y="0"/>
                  </a:lnTo>
                  <a:lnTo>
                    <a:pt x="5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3" name="Freeform 147"/>
            <p:cNvSpPr>
              <a:spLocks/>
            </p:cNvSpPr>
            <p:nvPr/>
          </p:nvSpPr>
          <p:spPr bwMode="auto">
            <a:xfrm>
              <a:off x="2493" y="2511"/>
              <a:ext cx="78" cy="79"/>
            </a:xfrm>
            <a:custGeom>
              <a:avLst/>
              <a:gdLst>
                <a:gd name="T0" fmla="*/ 0 w 627"/>
                <a:gd name="T1" fmla="*/ 627 h 627"/>
                <a:gd name="T2" fmla="*/ 626 w 627"/>
                <a:gd name="T3" fmla="*/ 0 h 627"/>
                <a:gd name="T4" fmla="*/ 627 w 627"/>
                <a:gd name="T5" fmla="*/ 0 h 627"/>
              </a:gdLst>
              <a:ahLst/>
              <a:cxnLst>
                <a:cxn ang="0">
                  <a:pos x="T0" y="T1"/>
                </a:cxn>
                <a:cxn ang="0">
                  <a:pos x="T2" y="T3"/>
                </a:cxn>
                <a:cxn ang="0">
                  <a:pos x="T4" y="T5"/>
                </a:cxn>
              </a:cxnLst>
              <a:rect l="0" t="0" r="r" b="b"/>
              <a:pathLst>
                <a:path w="627" h="627">
                  <a:moveTo>
                    <a:pt x="0" y="627"/>
                  </a:moveTo>
                  <a:lnTo>
                    <a:pt x="626" y="0"/>
                  </a:lnTo>
                  <a:lnTo>
                    <a:pt x="6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4" name="Freeform 148"/>
            <p:cNvSpPr>
              <a:spLocks/>
            </p:cNvSpPr>
            <p:nvPr/>
          </p:nvSpPr>
          <p:spPr bwMode="auto">
            <a:xfrm>
              <a:off x="2493" y="2511"/>
              <a:ext cx="90" cy="90"/>
            </a:xfrm>
            <a:custGeom>
              <a:avLst/>
              <a:gdLst>
                <a:gd name="T0" fmla="*/ 0 w 719"/>
                <a:gd name="T1" fmla="*/ 719 h 719"/>
                <a:gd name="T2" fmla="*/ 718 w 719"/>
                <a:gd name="T3" fmla="*/ 0 h 719"/>
                <a:gd name="T4" fmla="*/ 719 w 719"/>
                <a:gd name="T5" fmla="*/ 0 h 719"/>
              </a:gdLst>
              <a:ahLst/>
              <a:cxnLst>
                <a:cxn ang="0">
                  <a:pos x="T0" y="T1"/>
                </a:cxn>
                <a:cxn ang="0">
                  <a:pos x="T2" y="T3"/>
                </a:cxn>
                <a:cxn ang="0">
                  <a:pos x="T4" y="T5"/>
                </a:cxn>
              </a:cxnLst>
              <a:rect l="0" t="0" r="r" b="b"/>
              <a:pathLst>
                <a:path w="719" h="719">
                  <a:moveTo>
                    <a:pt x="0" y="719"/>
                  </a:moveTo>
                  <a:lnTo>
                    <a:pt x="718" y="0"/>
                  </a:lnTo>
                  <a:lnTo>
                    <a:pt x="7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5" name="Freeform 149"/>
            <p:cNvSpPr>
              <a:spLocks/>
            </p:cNvSpPr>
            <p:nvPr/>
          </p:nvSpPr>
          <p:spPr bwMode="auto">
            <a:xfrm>
              <a:off x="2493" y="2511"/>
              <a:ext cx="101" cy="101"/>
            </a:xfrm>
            <a:custGeom>
              <a:avLst/>
              <a:gdLst>
                <a:gd name="T0" fmla="*/ 0 w 809"/>
                <a:gd name="T1" fmla="*/ 810 h 810"/>
                <a:gd name="T2" fmla="*/ 808 w 809"/>
                <a:gd name="T3" fmla="*/ 0 h 810"/>
                <a:gd name="T4" fmla="*/ 809 w 809"/>
                <a:gd name="T5" fmla="*/ 0 h 810"/>
              </a:gdLst>
              <a:ahLst/>
              <a:cxnLst>
                <a:cxn ang="0">
                  <a:pos x="T0" y="T1"/>
                </a:cxn>
                <a:cxn ang="0">
                  <a:pos x="T2" y="T3"/>
                </a:cxn>
                <a:cxn ang="0">
                  <a:pos x="T4" y="T5"/>
                </a:cxn>
              </a:cxnLst>
              <a:rect l="0" t="0" r="r" b="b"/>
              <a:pathLst>
                <a:path w="809" h="810">
                  <a:moveTo>
                    <a:pt x="0" y="810"/>
                  </a:moveTo>
                  <a:lnTo>
                    <a:pt x="808" y="0"/>
                  </a:lnTo>
                  <a:lnTo>
                    <a:pt x="8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6" name="Freeform 150"/>
            <p:cNvSpPr>
              <a:spLocks/>
            </p:cNvSpPr>
            <p:nvPr/>
          </p:nvSpPr>
          <p:spPr bwMode="auto">
            <a:xfrm>
              <a:off x="2494" y="2459"/>
              <a:ext cx="164" cy="164"/>
            </a:xfrm>
            <a:custGeom>
              <a:avLst/>
              <a:gdLst>
                <a:gd name="T0" fmla="*/ 0 w 1315"/>
                <a:gd name="T1" fmla="*/ 1316 h 1316"/>
                <a:gd name="T2" fmla="*/ 1314 w 1315"/>
                <a:gd name="T3" fmla="*/ 0 h 1316"/>
                <a:gd name="T4" fmla="*/ 1315 w 1315"/>
                <a:gd name="T5" fmla="*/ 0 h 1316"/>
              </a:gdLst>
              <a:ahLst/>
              <a:cxnLst>
                <a:cxn ang="0">
                  <a:pos x="T0" y="T1"/>
                </a:cxn>
                <a:cxn ang="0">
                  <a:pos x="T2" y="T3"/>
                </a:cxn>
                <a:cxn ang="0">
                  <a:pos x="T4" y="T5"/>
                </a:cxn>
              </a:cxnLst>
              <a:rect l="0" t="0" r="r" b="b"/>
              <a:pathLst>
                <a:path w="1315" h="1316">
                  <a:moveTo>
                    <a:pt x="0" y="1316"/>
                  </a:moveTo>
                  <a:lnTo>
                    <a:pt x="1314" y="0"/>
                  </a:lnTo>
                  <a:lnTo>
                    <a:pt x="1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7" name="Freeform 151"/>
            <p:cNvSpPr>
              <a:spLocks/>
            </p:cNvSpPr>
            <p:nvPr/>
          </p:nvSpPr>
          <p:spPr bwMode="auto">
            <a:xfrm>
              <a:off x="2505" y="2434"/>
              <a:ext cx="189" cy="189"/>
            </a:xfrm>
            <a:custGeom>
              <a:avLst/>
              <a:gdLst>
                <a:gd name="T0" fmla="*/ 0 w 1512"/>
                <a:gd name="T1" fmla="*/ 1512 h 1512"/>
                <a:gd name="T2" fmla="*/ 1511 w 1512"/>
                <a:gd name="T3" fmla="*/ 0 h 1512"/>
                <a:gd name="T4" fmla="*/ 1512 w 1512"/>
                <a:gd name="T5" fmla="*/ 0 h 1512"/>
              </a:gdLst>
              <a:ahLst/>
              <a:cxnLst>
                <a:cxn ang="0">
                  <a:pos x="T0" y="T1"/>
                </a:cxn>
                <a:cxn ang="0">
                  <a:pos x="T2" y="T3"/>
                </a:cxn>
                <a:cxn ang="0">
                  <a:pos x="T4" y="T5"/>
                </a:cxn>
              </a:cxnLst>
              <a:rect l="0" t="0" r="r" b="b"/>
              <a:pathLst>
                <a:path w="1512" h="1512">
                  <a:moveTo>
                    <a:pt x="0" y="1512"/>
                  </a:moveTo>
                  <a:lnTo>
                    <a:pt x="1511" y="0"/>
                  </a:lnTo>
                  <a:lnTo>
                    <a:pt x="15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8" name="Freeform 152"/>
            <p:cNvSpPr>
              <a:spLocks/>
            </p:cNvSpPr>
            <p:nvPr/>
          </p:nvSpPr>
          <p:spPr bwMode="auto">
            <a:xfrm>
              <a:off x="2517" y="2420"/>
              <a:ext cx="202" cy="203"/>
            </a:xfrm>
            <a:custGeom>
              <a:avLst/>
              <a:gdLst>
                <a:gd name="T0" fmla="*/ 0 w 1620"/>
                <a:gd name="T1" fmla="*/ 1621 h 1621"/>
                <a:gd name="T2" fmla="*/ 1619 w 1620"/>
                <a:gd name="T3" fmla="*/ 0 h 1621"/>
                <a:gd name="T4" fmla="*/ 1620 w 1620"/>
                <a:gd name="T5" fmla="*/ 0 h 1621"/>
              </a:gdLst>
              <a:ahLst/>
              <a:cxnLst>
                <a:cxn ang="0">
                  <a:pos x="T0" y="T1"/>
                </a:cxn>
                <a:cxn ang="0">
                  <a:pos x="T2" y="T3"/>
                </a:cxn>
                <a:cxn ang="0">
                  <a:pos x="T4" y="T5"/>
                </a:cxn>
              </a:cxnLst>
              <a:rect l="0" t="0" r="r" b="b"/>
              <a:pathLst>
                <a:path w="1620" h="1621">
                  <a:moveTo>
                    <a:pt x="0" y="1621"/>
                  </a:moveTo>
                  <a:lnTo>
                    <a:pt x="1619" y="0"/>
                  </a:lnTo>
                  <a:lnTo>
                    <a:pt x="16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9" name="Freeform 153"/>
            <p:cNvSpPr>
              <a:spLocks/>
            </p:cNvSpPr>
            <p:nvPr/>
          </p:nvSpPr>
          <p:spPr bwMode="auto">
            <a:xfrm>
              <a:off x="2528" y="2411"/>
              <a:ext cx="212" cy="212"/>
            </a:xfrm>
            <a:custGeom>
              <a:avLst/>
              <a:gdLst>
                <a:gd name="T0" fmla="*/ 0 w 1697"/>
                <a:gd name="T1" fmla="*/ 1698 h 1698"/>
                <a:gd name="T2" fmla="*/ 1696 w 1697"/>
                <a:gd name="T3" fmla="*/ 0 h 1698"/>
                <a:gd name="T4" fmla="*/ 1697 w 1697"/>
                <a:gd name="T5" fmla="*/ 0 h 1698"/>
              </a:gdLst>
              <a:ahLst/>
              <a:cxnLst>
                <a:cxn ang="0">
                  <a:pos x="T0" y="T1"/>
                </a:cxn>
                <a:cxn ang="0">
                  <a:pos x="T2" y="T3"/>
                </a:cxn>
                <a:cxn ang="0">
                  <a:pos x="T4" y="T5"/>
                </a:cxn>
              </a:cxnLst>
              <a:rect l="0" t="0" r="r" b="b"/>
              <a:pathLst>
                <a:path w="1697" h="1698">
                  <a:moveTo>
                    <a:pt x="0" y="1698"/>
                  </a:moveTo>
                  <a:lnTo>
                    <a:pt x="1696" y="0"/>
                  </a:lnTo>
                  <a:lnTo>
                    <a:pt x="16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0" name="Freeform 154"/>
            <p:cNvSpPr>
              <a:spLocks/>
            </p:cNvSpPr>
            <p:nvPr/>
          </p:nvSpPr>
          <p:spPr bwMode="auto">
            <a:xfrm>
              <a:off x="2539" y="2404"/>
              <a:ext cx="219" cy="219"/>
            </a:xfrm>
            <a:custGeom>
              <a:avLst/>
              <a:gdLst>
                <a:gd name="T0" fmla="*/ 0 w 1752"/>
                <a:gd name="T1" fmla="*/ 1755 h 1755"/>
                <a:gd name="T2" fmla="*/ 1751 w 1752"/>
                <a:gd name="T3" fmla="*/ 0 h 1755"/>
                <a:gd name="T4" fmla="*/ 1752 w 1752"/>
                <a:gd name="T5" fmla="*/ 0 h 1755"/>
              </a:gdLst>
              <a:ahLst/>
              <a:cxnLst>
                <a:cxn ang="0">
                  <a:pos x="T0" y="T1"/>
                </a:cxn>
                <a:cxn ang="0">
                  <a:pos x="T2" y="T3"/>
                </a:cxn>
                <a:cxn ang="0">
                  <a:pos x="T4" y="T5"/>
                </a:cxn>
              </a:cxnLst>
              <a:rect l="0" t="0" r="r" b="b"/>
              <a:pathLst>
                <a:path w="1752" h="1755">
                  <a:moveTo>
                    <a:pt x="0" y="1755"/>
                  </a:moveTo>
                  <a:lnTo>
                    <a:pt x="1751" y="0"/>
                  </a:lnTo>
                  <a:lnTo>
                    <a:pt x="17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1" name="Freeform 155"/>
            <p:cNvSpPr>
              <a:spLocks/>
            </p:cNvSpPr>
            <p:nvPr/>
          </p:nvSpPr>
          <p:spPr bwMode="auto">
            <a:xfrm>
              <a:off x="2551" y="2398"/>
              <a:ext cx="224" cy="225"/>
            </a:xfrm>
            <a:custGeom>
              <a:avLst/>
              <a:gdLst>
                <a:gd name="T0" fmla="*/ 0 w 1797"/>
                <a:gd name="T1" fmla="*/ 1798 h 1798"/>
                <a:gd name="T2" fmla="*/ 1796 w 1797"/>
                <a:gd name="T3" fmla="*/ 0 h 1798"/>
                <a:gd name="T4" fmla="*/ 1797 w 1797"/>
                <a:gd name="T5" fmla="*/ 0 h 1798"/>
              </a:gdLst>
              <a:ahLst/>
              <a:cxnLst>
                <a:cxn ang="0">
                  <a:pos x="T0" y="T1"/>
                </a:cxn>
                <a:cxn ang="0">
                  <a:pos x="T2" y="T3"/>
                </a:cxn>
                <a:cxn ang="0">
                  <a:pos x="T4" y="T5"/>
                </a:cxn>
              </a:cxnLst>
              <a:rect l="0" t="0" r="r" b="b"/>
              <a:pathLst>
                <a:path w="1797" h="1798">
                  <a:moveTo>
                    <a:pt x="0" y="1798"/>
                  </a:moveTo>
                  <a:lnTo>
                    <a:pt x="1796" y="0"/>
                  </a:lnTo>
                  <a:lnTo>
                    <a:pt x="17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2" name="Freeform 156"/>
            <p:cNvSpPr>
              <a:spLocks/>
            </p:cNvSpPr>
            <p:nvPr/>
          </p:nvSpPr>
          <p:spPr bwMode="auto">
            <a:xfrm>
              <a:off x="2562" y="2394"/>
              <a:ext cx="229" cy="229"/>
            </a:xfrm>
            <a:custGeom>
              <a:avLst/>
              <a:gdLst>
                <a:gd name="T0" fmla="*/ 0 w 1831"/>
                <a:gd name="T1" fmla="*/ 1832 h 1832"/>
                <a:gd name="T2" fmla="*/ 1830 w 1831"/>
                <a:gd name="T3" fmla="*/ 0 h 1832"/>
                <a:gd name="T4" fmla="*/ 1831 w 1831"/>
                <a:gd name="T5" fmla="*/ 0 h 1832"/>
              </a:gdLst>
              <a:ahLst/>
              <a:cxnLst>
                <a:cxn ang="0">
                  <a:pos x="T0" y="T1"/>
                </a:cxn>
                <a:cxn ang="0">
                  <a:pos x="T2" y="T3"/>
                </a:cxn>
                <a:cxn ang="0">
                  <a:pos x="T4" y="T5"/>
                </a:cxn>
              </a:cxnLst>
              <a:rect l="0" t="0" r="r" b="b"/>
              <a:pathLst>
                <a:path w="1831" h="1832">
                  <a:moveTo>
                    <a:pt x="0" y="1832"/>
                  </a:moveTo>
                  <a:lnTo>
                    <a:pt x="1830" y="0"/>
                  </a:lnTo>
                  <a:lnTo>
                    <a:pt x="18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3" name="Freeform 157"/>
            <p:cNvSpPr>
              <a:spLocks/>
            </p:cNvSpPr>
            <p:nvPr/>
          </p:nvSpPr>
          <p:spPr bwMode="auto">
            <a:xfrm>
              <a:off x="2807" y="2371"/>
              <a:ext cx="6" cy="7"/>
            </a:xfrm>
            <a:custGeom>
              <a:avLst/>
              <a:gdLst>
                <a:gd name="T0" fmla="*/ 0 w 54"/>
                <a:gd name="T1" fmla="*/ 53 h 53"/>
                <a:gd name="T2" fmla="*/ 53 w 54"/>
                <a:gd name="T3" fmla="*/ 0 h 53"/>
                <a:gd name="T4" fmla="*/ 54 w 54"/>
                <a:gd name="T5" fmla="*/ 0 h 53"/>
              </a:gdLst>
              <a:ahLst/>
              <a:cxnLst>
                <a:cxn ang="0">
                  <a:pos x="T0" y="T1"/>
                </a:cxn>
                <a:cxn ang="0">
                  <a:pos x="T2" y="T3"/>
                </a:cxn>
                <a:cxn ang="0">
                  <a:pos x="T4" y="T5"/>
                </a:cxn>
              </a:cxnLst>
              <a:rect l="0" t="0" r="r" b="b"/>
              <a:pathLst>
                <a:path w="54" h="53">
                  <a:moveTo>
                    <a:pt x="0" y="53"/>
                  </a:moveTo>
                  <a:lnTo>
                    <a:pt x="53" y="0"/>
                  </a:lnTo>
                  <a:lnTo>
                    <a:pt x="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4" name="Freeform 158"/>
            <p:cNvSpPr>
              <a:spLocks/>
            </p:cNvSpPr>
            <p:nvPr/>
          </p:nvSpPr>
          <p:spPr bwMode="auto">
            <a:xfrm>
              <a:off x="2573" y="2391"/>
              <a:ext cx="233" cy="232"/>
            </a:xfrm>
            <a:custGeom>
              <a:avLst/>
              <a:gdLst>
                <a:gd name="T0" fmla="*/ 0 w 1857"/>
                <a:gd name="T1" fmla="*/ 1859 h 1859"/>
                <a:gd name="T2" fmla="*/ 1856 w 1857"/>
                <a:gd name="T3" fmla="*/ 0 h 1859"/>
                <a:gd name="T4" fmla="*/ 1857 w 1857"/>
                <a:gd name="T5" fmla="*/ 0 h 1859"/>
              </a:gdLst>
              <a:ahLst/>
              <a:cxnLst>
                <a:cxn ang="0">
                  <a:pos x="T0" y="T1"/>
                </a:cxn>
                <a:cxn ang="0">
                  <a:pos x="T2" y="T3"/>
                </a:cxn>
                <a:cxn ang="0">
                  <a:pos x="T4" y="T5"/>
                </a:cxn>
              </a:cxnLst>
              <a:rect l="0" t="0" r="r" b="b"/>
              <a:pathLst>
                <a:path w="1857" h="1859">
                  <a:moveTo>
                    <a:pt x="0" y="1859"/>
                  </a:moveTo>
                  <a:lnTo>
                    <a:pt x="1856" y="0"/>
                  </a:lnTo>
                  <a:lnTo>
                    <a:pt x="18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5" name="Freeform 159"/>
            <p:cNvSpPr>
              <a:spLocks/>
            </p:cNvSpPr>
            <p:nvPr/>
          </p:nvSpPr>
          <p:spPr bwMode="auto">
            <a:xfrm>
              <a:off x="2807" y="2371"/>
              <a:ext cx="18" cy="18"/>
            </a:xfrm>
            <a:custGeom>
              <a:avLst/>
              <a:gdLst>
                <a:gd name="T0" fmla="*/ 0 w 145"/>
                <a:gd name="T1" fmla="*/ 144 h 144"/>
                <a:gd name="T2" fmla="*/ 144 w 145"/>
                <a:gd name="T3" fmla="*/ 0 h 144"/>
                <a:gd name="T4" fmla="*/ 145 w 145"/>
                <a:gd name="T5" fmla="*/ 0 h 144"/>
              </a:gdLst>
              <a:ahLst/>
              <a:cxnLst>
                <a:cxn ang="0">
                  <a:pos x="T0" y="T1"/>
                </a:cxn>
                <a:cxn ang="0">
                  <a:pos x="T2" y="T3"/>
                </a:cxn>
                <a:cxn ang="0">
                  <a:pos x="T4" y="T5"/>
                </a:cxn>
              </a:cxnLst>
              <a:rect l="0" t="0" r="r" b="b"/>
              <a:pathLst>
                <a:path w="145" h="144">
                  <a:moveTo>
                    <a:pt x="0" y="144"/>
                  </a:moveTo>
                  <a:lnTo>
                    <a:pt x="144" y="0"/>
                  </a:lnTo>
                  <a:lnTo>
                    <a:pt x="1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6" name="Freeform 160"/>
            <p:cNvSpPr>
              <a:spLocks/>
            </p:cNvSpPr>
            <p:nvPr/>
          </p:nvSpPr>
          <p:spPr bwMode="auto">
            <a:xfrm>
              <a:off x="2585" y="2371"/>
              <a:ext cx="251" cy="252"/>
            </a:xfrm>
            <a:custGeom>
              <a:avLst/>
              <a:gdLst>
                <a:gd name="T0" fmla="*/ 0 w 2011"/>
                <a:gd name="T1" fmla="*/ 2013 h 2013"/>
                <a:gd name="T2" fmla="*/ 2010 w 2011"/>
                <a:gd name="T3" fmla="*/ 0 h 2013"/>
                <a:gd name="T4" fmla="*/ 2011 w 2011"/>
                <a:gd name="T5" fmla="*/ 0 h 2013"/>
              </a:gdLst>
              <a:ahLst/>
              <a:cxnLst>
                <a:cxn ang="0">
                  <a:pos x="T0" y="T1"/>
                </a:cxn>
                <a:cxn ang="0">
                  <a:pos x="T2" y="T3"/>
                </a:cxn>
                <a:cxn ang="0">
                  <a:pos x="T4" y="T5"/>
                </a:cxn>
              </a:cxnLst>
              <a:rect l="0" t="0" r="r" b="b"/>
              <a:pathLst>
                <a:path w="2011" h="2013">
                  <a:moveTo>
                    <a:pt x="0" y="2013"/>
                  </a:moveTo>
                  <a:lnTo>
                    <a:pt x="2010" y="0"/>
                  </a:lnTo>
                  <a:lnTo>
                    <a:pt x="20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7" name="Freeform 161"/>
            <p:cNvSpPr>
              <a:spLocks/>
            </p:cNvSpPr>
            <p:nvPr/>
          </p:nvSpPr>
          <p:spPr bwMode="auto">
            <a:xfrm>
              <a:off x="2596" y="2374"/>
              <a:ext cx="250" cy="249"/>
            </a:xfrm>
            <a:custGeom>
              <a:avLst/>
              <a:gdLst>
                <a:gd name="T0" fmla="*/ 0 w 1994"/>
                <a:gd name="T1" fmla="*/ 1996 h 1996"/>
                <a:gd name="T2" fmla="*/ 1993 w 1994"/>
                <a:gd name="T3" fmla="*/ 0 h 1996"/>
                <a:gd name="T4" fmla="*/ 1994 w 1994"/>
                <a:gd name="T5" fmla="*/ 0 h 1996"/>
              </a:gdLst>
              <a:ahLst/>
              <a:cxnLst>
                <a:cxn ang="0">
                  <a:pos x="T0" y="T1"/>
                </a:cxn>
                <a:cxn ang="0">
                  <a:pos x="T2" y="T3"/>
                </a:cxn>
                <a:cxn ang="0">
                  <a:pos x="T4" y="T5"/>
                </a:cxn>
              </a:cxnLst>
              <a:rect l="0" t="0" r="r" b="b"/>
              <a:pathLst>
                <a:path w="1994" h="1996">
                  <a:moveTo>
                    <a:pt x="0" y="1996"/>
                  </a:moveTo>
                  <a:lnTo>
                    <a:pt x="1993" y="0"/>
                  </a:lnTo>
                  <a:lnTo>
                    <a:pt x="19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8" name="Freeform 162"/>
            <p:cNvSpPr>
              <a:spLocks/>
            </p:cNvSpPr>
            <p:nvPr/>
          </p:nvSpPr>
          <p:spPr bwMode="auto">
            <a:xfrm>
              <a:off x="2608" y="2385"/>
              <a:ext cx="238" cy="238"/>
            </a:xfrm>
            <a:custGeom>
              <a:avLst/>
              <a:gdLst>
                <a:gd name="T0" fmla="*/ 0 w 1903"/>
                <a:gd name="T1" fmla="*/ 1904 h 1904"/>
                <a:gd name="T2" fmla="*/ 1902 w 1903"/>
                <a:gd name="T3" fmla="*/ 0 h 1904"/>
                <a:gd name="T4" fmla="*/ 1903 w 1903"/>
                <a:gd name="T5" fmla="*/ 0 h 1904"/>
              </a:gdLst>
              <a:ahLst/>
              <a:cxnLst>
                <a:cxn ang="0">
                  <a:pos x="T0" y="T1"/>
                </a:cxn>
                <a:cxn ang="0">
                  <a:pos x="T2" y="T3"/>
                </a:cxn>
                <a:cxn ang="0">
                  <a:pos x="T4" y="T5"/>
                </a:cxn>
              </a:cxnLst>
              <a:rect l="0" t="0" r="r" b="b"/>
              <a:pathLst>
                <a:path w="1903" h="1904">
                  <a:moveTo>
                    <a:pt x="0" y="1904"/>
                  </a:moveTo>
                  <a:lnTo>
                    <a:pt x="1902" y="0"/>
                  </a:lnTo>
                  <a:lnTo>
                    <a:pt x="19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9" name="Freeform 163"/>
            <p:cNvSpPr>
              <a:spLocks/>
            </p:cNvSpPr>
            <p:nvPr/>
          </p:nvSpPr>
          <p:spPr bwMode="auto">
            <a:xfrm>
              <a:off x="2619" y="2396"/>
              <a:ext cx="227" cy="227"/>
            </a:xfrm>
            <a:custGeom>
              <a:avLst/>
              <a:gdLst>
                <a:gd name="T0" fmla="*/ 0 w 1812"/>
                <a:gd name="T1" fmla="*/ 1813 h 1813"/>
                <a:gd name="T2" fmla="*/ 1811 w 1812"/>
                <a:gd name="T3" fmla="*/ 0 h 1813"/>
                <a:gd name="T4" fmla="*/ 1812 w 1812"/>
                <a:gd name="T5" fmla="*/ 0 h 1813"/>
              </a:gdLst>
              <a:ahLst/>
              <a:cxnLst>
                <a:cxn ang="0">
                  <a:pos x="T0" y="T1"/>
                </a:cxn>
                <a:cxn ang="0">
                  <a:pos x="T2" y="T3"/>
                </a:cxn>
                <a:cxn ang="0">
                  <a:pos x="T4" y="T5"/>
                </a:cxn>
              </a:cxnLst>
              <a:rect l="0" t="0" r="r" b="b"/>
              <a:pathLst>
                <a:path w="1812" h="1813">
                  <a:moveTo>
                    <a:pt x="0" y="1813"/>
                  </a:moveTo>
                  <a:lnTo>
                    <a:pt x="1811" y="0"/>
                  </a:lnTo>
                  <a:lnTo>
                    <a:pt x="18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0" name="Freeform 164"/>
            <p:cNvSpPr>
              <a:spLocks/>
            </p:cNvSpPr>
            <p:nvPr/>
          </p:nvSpPr>
          <p:spPr bwMode="auto">
            <a:xfrm>
              <a:off x="2630" y="2408"/>
              <a:ext cx="216" cy="215"/>
            </a:xfrm>
            <a:custGeom>
              <a:avLst/>
              <a:gdLst>
                <a:gd name="T0" fmla="*/ 0 w 1721"/>
                <a:gd name="T1" fmla="*/ 1722 h 1722"/>
                <a:gd name="T2" fmla="*/ 1720 w 1721"/>
                <a:gd name="T3" fmla="*/ 0 h 1722"/>
                <a:gd name="T4" fmla="*/ 1721 w 1721"/>
                <a:gd name="T5" fmla="*/ 0 h 1722"/>
              </a:gdLst>
              <a:ahLst/>
              <a:cxnLst>
                <a:cxn ang="0">
                  <a:pos x="T0" y="T1"/>
                </a:cxn>
                <a:cxn ang="0">
                  <a:pos x="T2" y="T3"/>
                </a:cxn>
                <a:cxn ang="0">
                  <a:pos x="T4" y="T5"/>
                </a:cxn>
              </a:cxnLst>
              <a:rect l="0" t="0" r="r" b="b"/>
              <a:pathLst>
                <a:path w="1721" h="1722">
                  <a:moveTo>
                    <a:pt x="0" y="1722"/>
                  </a:moveTo>
                  <a:lnTo>
                    <a:pt x="1720" y="0"/>
                  </a:lnTo>
                  <a:lnTo>
                    <a:pt x="17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1" name="Freeform 165"/>
            <p:cNvSpPr>
              <a:spLocks/>
            </p:cNvSpPr>
            <p:nvPr/>
          </p:nvSpPr>
          <p:spPr bwMode="auto">
            <a:xfrm>
              <a:off x="2642" y="2419"/>
              <a:ext cx="204" cy="204"/>
            </a:xfrm>
            <a:custGeom>
              <a:avLst/>
              <a:gdLst>
                <a:gd name="T0" fmla="*/ 0 w 1630"/>
                <a:gd name="T1" fmla="*/ 1631 h 1631"/>
                <a:gd name="T2" fmla="*/ 1629 w 1630"/>
                <a:gd name="T3" fmla="*/ 0 h 1631"/>
                <a:gd name="T4" fmla="*/ 1630 w 1630"/>
                <a:gd name="T5" fmla="*/ 0 h 1631"/>
              </a:gdLst>
              <a:ahLst/>
              <a:cxnLst>
                <a:cxn ang="0">
                  <a:pos x="T0" y="T1"/>
                </a:cxn>
                <a:cxn ang="0">
                  <a:pos x="T2" y="T3"/>
                </a:cxn>
                <a:cxn ang="0">
                  <a:pos x="T4" y="T5"/>
                </a:cxn>
              </a:cxnLst>
              <a:rect l="0" t="0" r="r" b="b"/>
              <a:pathLst>
                <a:path w="1630" h="1631">
                  <a:moveTo>
                    <a:pt x="0" y="1631"/>
                  </a:moveTo>
                  <a:lnTo>
                    <a:pt x="1629" y="0"/>
                  </a:lnTo>
                  <a:lnTo>
                    <a:pt x="16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2" name="Freeform 166"/>
            <p:cNvSpPr>
              <a:spLocks/>
            </p:cNvSpPr>
            <p:nvPr/>
          </p:nvSpPr>
          <p:spPr bwMode="auto">
            <a:xfrm>
              <a:off x="2653" y="2612"/>
              <a:ext cx="11" cy="11"/>
            </a:xfrm>
            <a:custGeom>
              <a:avLst/>
              <a:gdLst>
                <a:gd name="T0" fmla="*/ 0 w 86"/>
                <a:gd name="T1" fmla="*/ 85 h 85"/>
                <a:gd name="T2" fmla="*/ 85 w 86"/>
                <a:gd name="T3" fmla="*/ 0 h 85"/>
                <a:gd name="T4" fmla="*/ 86 w 86"/>
                <a:gd name="T5" fmla="*/ 0 h 85"/>
              </a:gdLst>
              <a:ahLst/>
              <a:cxnLst>
                <a:cxn ang="0">
                  <a:pos x="T0" y="T1"/>
                </a:cxn>
                <a:cxn ang="0">
                  <a:pos x="T2" y="T3"/>
                </a:cxn>
                <a:cxn ang="0">
                  <a:pos x="T4" y="T5"/>
                </a:cxn>
              </a:cxnLst>
              <a:rect l="0" t="0" r="r" b="b"/>
              <a:pathLst>
                <a:path w="86" h="85">
                  <a:moveTo>
                    <a:pt x="0" y="85"/>
                  </a:moveTo>
                  <a:lnTo>
                    <a:pt x="85" y="0"/>
                  </a:lnTo>
                  <a:lnTo>
                    <a:pt x="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3" name="Freeform 167"/>
            <p:cNvSpPr>
              <a:spLocks/>
            </p:cNvSpPr>
            <p:nvPr/>
          </p:nvSpPr>
          <p:spPr bwMode="auto">
            <a:xfrm>
              <a:off x="2749" y="2431"/>
              <a:ext cx="97" cy="96"/>
            </a:xfrm>
            <a:custGeom>
              <a:avLst/>
              <a:gdLst>
                <a:gd name="T0" fmla="*/ 0 w 773"/>
                <a:gd name="T1" fmla="*/ 774 h 774"/>
                <a:gd name="T2" fmla="*/ 772 w 773"/>
                <a:gd name="T3" fmla="*/ 0 h 774"/>
                <a:gd name="T4" fmla="*/ 773 w 773"/>
                <a:gd name="T5" fmla="*/ 0 h 774"/>
              </a:gdLst>
              <a:ahLst/>
              <a:cxnLst>
                <a:cxn ang="0">
                  <a:pos x="T0" y="T1"/>
                </a:cxn>
                <a:cxn ang="0">
                  <a:pos x="T2" y="T3"/>
                </a:cxn>
                <a:cxn ang="0">
                  <a:pos x="T4" y="T5"/>
                </a:cxn>
              </a:cxnLst>
              <a:rect l="0" t="0" r="r" b="b"/>
              <a:pathLst>
                <a:path w="773" h="774">
                  <a:moveTo>
                    <a:pt x="0" y="774"/>
                  </a:moveTo>
                  <a:lnTo>
                    <a:pt x="772" y="0"/>
                  </a:lnTo>
                  <a:lnTo>
                    <a:pt x="7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4" name="Freeform 168"/>
            <p:cNvSpPr>
              <a:spLocks/>
            </p:cNvSpPr>
            <p:nvPr/>
          </p:nvSpPr>
          <p:spPr bwMode="auto">
            <a:xfrm>
              <a:off x="2773" y="2442"/>
              <a:ext cx="73" cy="72"/>
            </a:xfrm>
            <a:custGeom>
              <a:avLst/>
              <a:gdLst>
                <a:gd name="T0" fmla="*/ 0 w 580"/>
                <a:gd name="T1" fmla="*/ 580 h 580"/>
                <a:gd name="T2" fmla="*/ 579 w 580"/>
                <a:gd name="T3" fmla="*/ 0 h 580"/>
                <a:gd name="T4" fmla="*/ 580 w 580"/>
                <a:gd name="T5" fmla="*/ 0 h 580"/>
              </a:gdLst>
              <a:ahLst/>
              <a:cxnLst>
                <a:cxn ang="0">
                  <a:pos x="T0" y="T1"/>
                </a:cxn>
                <a:cxn ang="0">
                  <a:pos x="T2" y="T3"/>
                </a:cxn>
                <a:cxn ang="0">
                  <a:pos x="T4" y="T5"/>
                </a:cxn>
              </a:cxnLst>
              <a:rect l="0" t="0" r="r" b="b"/>
              <a:pathLst>
                <a:path w="580" h="580">
                  <a:moveTo>
                    <a:pt x="0" y="580"/>
                  </a:moveTo>
                  <a:lnTo>
                    <a:pt x="579" y="0"/>
                  </a:lnTo>
                  <a:lnTo>
                    <a:pt x="5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5" name="Freeform 169"/>
            <p:cNvSpPr>
              <a:spLocks/>
            </p:cNvSpPr>
            <p:nvPr/>
          </p:nvSpPr>
          <p:spPr bwMode="auto">
            <a:xfrm>
              <a:off x="2792" y="2453"/>
              <a:ext cx="54" cy="54"/>
            </a:xfrm>
            <a:custGeom>
              <a:avLst/>
              <a:gdLst>
                <a:gd name="T0" fmla="*/ 0 w 427"/>
                <a:gd name="T1" fmla="*/ 425 h 425"/>
                <a:gd name="T2" fmla="*/ 426 w 427"/>
                <a:gd name="T3" fmla="*/ 0 h 425"/>
                <a:gd name="T4" fmla="*/ 427 w 427"/>
                <a:gd name="T5" fmla="*/ 0 h 425"/>
              </a:gdLst>
              <a:ahLst/>
              <a:cxnLst>
                <a:cxn ang="0">
                  <a:pos x="T0" y="T1"/>
                </a:cxn>
                <a:cxn ang="0">
                  <a:pos x="T2" y="T3"/>
                </a:cxn>
                <a:cxn ang="0">
                  <a:pos x="T4" y="T5"/>
                </a:cxn>
              </a:cxnLst>
              <a:rect l="0" t="0" r="r" b="b"/>
              <a:pathLst>
                <a:path w="427" h="425">
                  <a:moveTo>
                    <a:pt x="0" y="425"/>
                  </a:moveTo>
                  <a:lnTo>
                    <a:pt x="426" y="0"/>
                  </a:lnTo>
                  <a:lnTo>
                    <a:pt x="4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6" name="Freeform 170"/>
            <p:cNvSpPr>
              <a:spLocks/>
            </p:cNvSpPr>
            <p:nvPr/>
          </p:nvSpPr>
          <p:spPr bwMode="auto">
            <a:xfrm>
              <a:off x="2809" y="2465"/>
              <a:ext cx="37" cy="36"/>
            </a:xfrm>
            <a:custGeom>
              <a:avLst/>
              <a:gdLst>
                <a:gd name="T0" fmla="*/ 0 w 292"/>
                <a:gd name="T1" fmla="*/ 290 h 290"/>
                <a:gd name="T2" fmla="*/ 291 w 292"/>
                <a:gd name="T3" fmla="*/ 0 h 290"/>
                <a:gd name="T4" fmla="*/ 292 w 292"/>
                <a:gd name="T5" fmla="*/ 0 h 290"/>
              </a:gdLst>
              <a:ahLst/>
              <a:cxnLst>
                <a:cxn ang="0">
                  <a:pos x="T0" y="T1"/>
                </a:cxn>
                <a:cxn ang="0">
                  <a:pos x="T2" y="T3"/>
                </a:cxn>
                <a:cxn ang="0">
                  <a:pos x="T4" y="T5"/>
                </a:cxn>
              </a:cxnLst>
              <a:rect l="0" t="0" r="r" b="b"/>
              <a:pathLst>
                <a:path w="292" h="290">
                  <a:moveTo>
                    <a:pt x="0" y="290"/>
                  </a:moveTo>
                  <a:lnTo>
                    <a:pt x="291" y="0"/>
                  </a:lnTo>
                  <a:lnTo>
                    <a:pt x="2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7" name="Freeform 171"/>
            <p:cNvSpPr>
              <a:spLocks/>
            </p:cNvSpPr>
            <p:nvPr/>
          </p:nvSpPr>
          <p:spPr bwMode="auto">
            <a:xfrm>
              <a:off x="2824" y="2476"/>
              <a:ext cx="22" cy="21"/>
            </a:xfrm>
            <a:custGeom>
              <a:avLst/>
              <a:gdLst>
                <a:gd name="T0" fmla="*/ 0 w 170"/>
                <a:gd name="T1" fmla="*/ 170 h 170"/>
                <a:gd name="T2" fmla="*/ 169 w 170"/>
                <a:gd name="T3" fmla="*/ 0 h 170"/>
                <a:gd name="T4" fmla="*/ 170 w 170"/>
                <a:gd name="T5" fmla="*/ 0 h 170"/>
              </a:gdLst>
              <a:ahLst/>
              <a:cxnLst>
                <a:cxn ang="0">
                  <a:pos x="T0" y="T1"/>
                </a:cxn>
                <a:cxn ang="0">
                  <a:pos x="T2" y="T3"/>
                </a:cxn>
                <a:cxn ang="0">
                  <a:pos x="T4" y="T5"/>
                </a:cxn>
              </a:cxnLst>
              <a:rect l="0" t="0" r="r" b="b"/>
              <a:pathLst>
                <a:path w="170" h="170">
                  <a:moveTo>
                    <a:pt x="0" y="170"/>
                  </a:moveTo>
                  <a:lnTo>
                    <a:pt x="169" y="0"/>
                  </a:lnTo>
                  <a:lnTo>
                    <a:pt x="1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8" name="Freeform 172"/>
            <p:cNvSpPr>
              <a:spLocks/>
            </p:cNvSpPr>
            <p:nvPr/>
          </p:nvSpPr>
          <p:spPr bwMode="auto">
            <a:xfrm>
              <a:off x="2838" y="2488"/>
              <a:ext cx="8" cy="7"/>
            </a:xfrm>
            <a:custGeom>
              <a:avLst/>
              <a:gdLst>
                <a:gd name="T0" fmla="*/ 0 w 59"/>
                <a:gd name="T1" fmla="*/ 57 h 57"/>
                <a:gd name="T2" fmla="*/ 58 w 59"/>
                <a:gd name="T3" fmla="*/ 0 h 57"/>
                <a:gd name="T4" fmla="*/ 59 w 59"/>
                <a:gd name="T5" fmla="*/ 0 h 57"/>
              </a:gdLst>
              <a:ahLst/>
              <a:cxnLst>
                <a:cxn ang="0">
                  <a:pos x="T0" y="T1"/>
                </a:cxn>
                <a:cxn ang="0">
                  <a:pos x="T2" y="T3"/>
                </a:cxn>
                <a:cxn ang="0">
                  <a:pos x="T4" y="T5"/>
                </a:cxn>
              </a:cxnLst>
              <a:rect l="0" t="0" r="r" b="b"/>
              <a:pathLst>
                <a:path w="59" h="57">
                  <a:moveTo>
                    <a:pt x="0" y="57"/>
                  </a:moveTo>
                  <a:lnTo>
                    <a:pt x="58" y="0"/>
                  </a:lnTo>
                  <a:lnTo>
                    <a:pt x="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grpSp>
        <p:nvGrpSpPr>
          <p:cNvPr id="29875" name="Group 179"/>
          <p:cNvGrpSpPr>
            <a:grpSpLocks/>
          </p:cNvGrpSpPr>
          <p:nvPr/>
        </p:nvGrpSpPr>
        <p:grpSpPr bwMode="auto">
          <a:xfrm>
            <a:off x="4800600" y="1695450"/>
            <a:ext cx="3352800" cy="971550"/>
            <a:chOff x="3024" y="-36"/>
            <a:chExt cx="2112" cy="612"/>
          </a:xfrm>
        </p:grpSpPr>
        <p:sp>
          <p:nvSpPr>
            <p:cNvPr id="29873" name="Text Box 177"/>
            <p:cNvSpPr txBox="1">
              <a:spLocks noChangeArrowheads="1"/>
            </p:cNvSpPr>
            <p:nvPr/>
          </p:nvSpPr>
          <p:spPr bwMode="auto">
            <a:xfrm>
              <a:off x="4284" y="-36"/>
              <a:ext cx="852"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b="0" i="0">
                  <a:solidFill>
                    <a:schemeClr val="bg1"/>
                  </a:solidFill>
                  <a:effectLst/>
                  <a:latin typeface="Times New Roman" pitchFamily="18" charset="0"/>
                </a:rPr>
                <a:t>SNUGS</a:t>
              </a:r>
            </a:p>
          </p:txBody>
        </p:sp>
        <p:sp>
          <p:nvSpPr>
            <p:cNvPr id="29871" name="Line 175"/>
            <p:cNvSpPr>
              <a:spLocks noChangeShapeType="1"/>
            </p:cNvSpPr>
            <p:nvPr/>
          </p:nvSpPr>
          <p:spPr bwMode="auto">
            <a:xfrm flipV="1">
              <a:off x="3024" y="242"/>
              <a:ext cx="1248" cy="334"/>
            </a:xfrm>
            <a:prstGeom prst="line">
              <a:avLst/>
            </a:prstGeom>
            <a:noFill/>
            <a:ln w="9525">
              <a:solidFill>
                <a:schemeClr val="bg1"/>
              </a:solidFill>
              <a:round/>
              <a:headEnd type="stealth" w="sm" len="lg"/>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29872" name="Line 176"/>
            <p:cNvSpPr>
              <a:spLocks noChangeShapeType="1"/>
            </p:cNvSpPr>
            <p:nvPr/>
          </p:nvSpPr>
          <p:spPr bwMode="auto">
            <a:xfrm>
              <a:off x="4224" y="240"/>
              <a:ext cx="912"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grpSp>
      <p:sp>
        <p:nvSpPr>
          <p:cNvPr id="29874" name="Text Box 178"/>
          <p:cNvSpPr txBox="1">
            <a:spLocks noChangeArrowheads="1"/>
          </p:cNvSpPr>
          <p:nvPr/>
        </p:nvSpPr>
        <p:spPr bwMode="auto">
          <a:xfrm>
            <a:off x="76200" y="5715000"/>
            <a:ext cx="9067800" cy="946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2800" b="0" i="0">
                <a:solidFill>
                  <a:schemeClr val="bg1"/>
                </a:solidFill>
                <a:effectLst/>
                <a:latin typeface="Times New Roman" pitchFamily="18" charset="0"/>
              </a:rPr>
              <a:t>By snugs at the top fitting inside the cap. the oil hole is drilled inside a corresponding hole.</a:t>
            </a:r>
          </a:p>
        </p:txBody>
      </p:sp>
      <p:sp>
        <p:nvSpPr>
          <p:cNvPr id="29876" name="Text Box 180"/>
          <p:cNvSpPr txBox="1">
            <a:spLocks noChangeArrowheads="1"/>
          </p:cNvSpPr>
          <p:nvPr/>
        </p:nvSpPr>
        <p:spPr bwMode="auto">
          <a:xfrm>
            <a:off x="0" y="196850"/>
            <a:ext cx="9144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600" i="0">
                <a:solidFill>
                  <a:srgbClr val="FF0000"/>
                </a:solidFill>
                <a:effectLst>
                  <a:outerShdw blurRad="38100" dist="38100" dir="2700000" algn="tl">
                    <a:srgbClr val="FFFFFF"/>
                  </a:outerShdw>
                </a:effectLst>
                <a:latin typeface="Times New Roman" pitchFamily="18" charset="0"/>
              </a:rPr>
              <a:t>PREVENTING ROTATION OF BRASSES</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80" name="Group 160"/>
          <p:cNvGrpSpPr>
            <a:grpSpLocks/>
          </p:cNvGrpSpPr>
          <p:nvPr/>
        </p:nvGrpSpPr>
        <p:grpSpPr bwMode="auto">
          <a:xfrm>
            <a:off x="1430338" y="2379663"/>
            <a:ext cx="6283325" cy="2725737"/>
            <a:chOff x="901" y="1607"/>
            <a:chExt cx="3958" cy="1717"/>
          </a:xfrm>
        </p:grpSpPr>
        <p:sp>
          <p:nvSpPr>
            <p:cNvPr id="5124" name="Freeform 4"/>
            <p:cNvSpPr>
              <a:spLocks/>
            </p:cNvSpPr>
            <p:nvPr/>
          </p:nvSpPr>
          <p:spPr bwMode="auto">
            <a:xfrm>
              <a:off x="1551" y="2280"/>
              <a:ext cx="507" cy="1"/>
            </a:xfrm>
            <a:custGeom>
              <a:avLst/>
              <a:gdLst>
                <a:gd name="T0" fmla="*/ 0 w 4056"/>
                <a:gd name="T1" fmla="*/ 4055 w 4056"/>
                <a:gd name="T2" fmla="*/ 4056 w 4056"/>
              </a:gdLst>
              <a:ahLst/>
              <a:cxnLst>
                <a:cxn ang="0">
                  <a:pos x="T0" y="0"/>
                </a:cxn>
                <a:cxn ang="0">
                  <a:pos x="T1" y="0"/>
                </a:cxn>
                <a:cxn ang="0">
                  <a:pos x="T2" y="0"/>
                </a:cxn>
              </a:cxnLst>
              <a:rect l="0" t="0" r="r" b="b"/>
              <a:pathLst>
                <a:path w="4056">
                  <a:moveTo>
                    <a:pt x="0" y="0"/>
                  </a:moveTo>
                  <a:lnTo>
                    <a:pt x="4055" y="0"/>
                  </a:lnTo>
                  <a:lnTo>
                    <a:pt x="40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5" name="Freeform 5"/>
            <p:cNvSpPr>
              <a:spLocks/>
            </p:cNvSpPr>
            <p:nvPr/>
          </p:nvSpPr>
          <p:spPr bwMode="auto">
            <a:xfrm>
              <a:off x="2058" y="1607"/>
              <a:ext cx="1" cy="673"/>
            </a:xfrm>
            <a:custGeom>
              <a:avLst/>
              <a:gdLst>
                <a:gd name="T0" fmla="*/ 0 w 1"/>
                <a:gd name="T1" fmla="*/ 5379 h 5379"/>
                <a:gd name="T2" fmla="*/ 0 w 1"/>
                <a:gd name="T3" fmla="*/ 0 h 5379"/>
                <a:gd name="T4" fmla="*/ 1 w 1"/>
                <a:gd name="T5" fmla="*/ 0 h 5379"/>
              </a:gdLst>
              <a:ahLst/>
              <a:cxnLst>
                <a:cxn ang="0">
                  <a:pos x="T0" y="T1"/>
                </a:cxn>
                <a:cxn ang="0">
                  <a:pos x="T2" y="T3"/>
                </a:cxn>
                <a:cxn ang="0">
                  <a:pos x="T4" y="T5"/>
                </a:cxn>
              </a:cxnLst>
              <a:rect l="0" t="0" r="r" b="b"/>
              <a:pathLst>
                <a:path w="1" h="5379">
                  <a:moveTo>
                    <a:pt x="0" y="53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6" name="Freeform 6"/>
            <p:cNvSpPr>
              <a:spLocks/>
            </p:cNvSpPr>
            <p:nvPr/>
          </p:nvSpPr>
          <p:spPr bwMode="auto">
            <a:xfrm>
              <a:off x="2058" y="1607"/>
              <a:ext cx="569" cy="1"/>
            </a:xfrm>
            <a:custGeom>
              <a:avLst/>
              <a:gdLst>
                <a:gd name="T0" fmla="*/ 0 w 4554"/>
                <a:gd name="T1" fmla="*/ 4553 w 4554"/>
                <a:gd name="T2" fmla="*/ 4554 w 4554"/>
              </a:gdLst>
              <a:ahLst/>
              <a:cxnLst>
                <a:cxn ang="0">
                  <a:pos x="T0" y="0"/>
                </a:cxn>
                <a:cxn ang="0">
                  <a:pos x="T1" y="0"/>
                </a:cxn>
                <a:cxn ang="0">
                  <a:pos x="T2" y="0"/>
                </a:cxn>
              </a:cxnLst>
              <a:rect l="0" t="0" r="r" b="b"/>
              <a:pathLst>
                <a:path w="4554">
                  <a:moveTo>
                    <a:pt x="0" y="0"/>
                  </a:moveTo>
                  <a:lnTo>
                    <a:pt x="4553" y="0"/>
                  </a:lnTo>
                  <a:lnTo>
                    <a:pt x="45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7" name="Freeform 7"/>
            <p:cNvSpPr>
              <a:spLocks/>
            </p:cNvSpPr>
            <p:nvPr/>
          </p:nvSpPr>
          <p:spPr bwMode="auto">
            <a:xfrm>
              <a:off x="2627" y="1607"/>
              <a:ext cx="1" cy="673"/>
            </a:xfrm>
            <a:custGeom>
              <a:avLst/>
              <a:gdLst>
                <a:gd name="T0" fmla="*/ 0 w 1"/>
                <a:gd name="T1" fmla="*/ 5379 h 5379"/>
                <a:gd name="T2" fmla="*/ 0 w 1"/>
                <a:gd name="T3" fmla="*/ 0 h 5379"/>
                <a:gd name="T4" fmla="*/ 1 w 1"/>
                <a:gd name="T5" fmla="*/ 0 h 5379"/>
              </a:gdLst>
              <a:ahLst/>
              <a:cxnLst>
                <a:cxn ang="0">
                  <a:pos x="T0" y="T1"/>
                </a:cxn>
                <a:cxn ang="0">
                  <a:pos x="T2" y="T3"/>
                </a:cxn>
                <a:cxn ang="0">
                  <a:pos x="T4" y="T5"/>
                </a:cxn>
              </a:cxnLst>
              <a:rect l="0" t="0" r="r" b="b"/>
              <a:pathLst>
                <a:path w="1" h="5379">
                  <a:moveTo>
                    <a:pt x="0" y="53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8" name="Freeform 8"/>
            <p:cNvSpPr>
              <a:spLocks/>
            </p:cNvSpPr>
            <p:nvPr/>
          </p:nvSpPr>
          <p:spPr bwMode="auto">
            <a:xfrm>
              <a:off x="2627" y="2280"/>
              <a:ext cx="507" cy="1"/>
            </a:xfrm>
            <a:custGeom>
              <a:avLst/>
              <a:gdLst>
                <a:gd name="T0" fmla="*/ 0 w 4056"/>
                <a:gd name="T1" fmla="*/ 4054 w 4056"/>
                <a:gd name="T2" fmla="*/ 4056 w 4056"/>
              </a:gdLst>
              <a:ahLst/>
              <a:cxnLst>
                <a:cxn ang="0">
                  <a:pos x="T0" y="0"/>
                </a:cxn>
                <a:cxn ang="0">
                  <a:pos x="T1" y="0"/>
                </a:cxn>
                <a:cxn ang="0">
                  <a:pos x="T2" y="0"/>
                </a:cxn>
              </a:cxnLst>
              <a:rect l="0" t="0" r="r" b="b"/>
              <a:pathLst>
                <a:path w="4056">
                  <a:moveTo>
                    <a:pt x="0" y="0"/>
                  </a:moveTo>
                  <a:lnTo>
                    <a:pt x="4054" y="0"/>
                  </a:lnTo>
                  <a:lnTo>
                    <a:pt x="40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29" name="Freeform 9"/>
            <p:cNvSpPr>
              <a:spLocks/>
            </p:cNvSpPr>
            <p:nvPr/>
          </p:nvSpPr>
          <p:spPr bwMode="auto">
            <a:xfrm>
              <a:off x="3134" y="1607"/>
              <a:ext cx="1" cy="673"/>
            </a:xfrm>
            <a:custGeom>
              <a:avLst/>
              <a:gdLst>
                <a:gd name="T0" fmla="*/ 0 w 2"/>
                <a:gd name="T1" fmla="*/ 5379 h 5379"/>
                <a:gd name="T2" fmla="*/ 0 w 2"/>
                <a:gd name="T3" fmla="*/ 0 h 5379"/>
                <a:gd name="T4" fmla="*/ 2 w 2"/>
                <a:gd name="T5" fmla="*/ 0 h 5379"/>
              </a:gdLst>
              <a:ahLst/>
              <a:cxnLst>
                <a:cxn ang="0">
                  <a:pos x="T0" y="T1"/>
                </a:cxn>
                <a:cxn ang="0">
                  <a:pos x="T2" y="T3"/>
                </a:cxn>
                <a:cxn ang="0">
                  <a:pos x="T4" y="T5"/>
                </a:cxn>
              </a:cxnLst>
              <a:rect l="0" t="0" r="r" b="b"/>
              <a:pathLst>
                <a:path w="2" h="5379">
                  <a:moveTo>
                    <a:pt x="0" y="5379"/>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0" name="Freeform 10"/>
            <p:cNvSpPr>
              <a:spLocks/>
            </p:cNvSpPr>
            <p:nvPr/>
          </p:nvSpPr>
          <p:spPr bwMode="auto">
            <a:xfrm>
              <a:off x="3134" y="1607"/>
              <a:ext cx="569" cy="1"/>
            </a:xfrm>
            <a:custGeom>
              <a:avLst/>
              <a:gdLst>
                <a:gd name="T0" fmla="*/ 0 w 4553"/>
                <a:gd name="T1" fmla="*/ 4552 w 4553"/>
                <a:gd name="T2" fmla="*/ 4553 w 4553"/>
              </a:gdLst>
              <a:ahLst/>
              <a:cxnLst>
                <a:cxn ang="0">
                  <a:pos x="T0" y="0"/>
                </a:cxn>
                <a:cxn ang="0">
                  <a:pos x="T1" y="0"/>
                </a:cxn>
                <a:cxn ang="0">
                  <a:pos x="T2" y="0"/>
                </a:cxn>
              </a:cxnLst>
              <a:rect l="0" t="0" r="r" b="b"/>
              <a:pathLst>
                <a:path w="4553">
                  <a:moveTo>
                    <a:pt x="0" y="0"/>
                  </a:moveTo>
                  <a:lnTo>
                    <a:pt x="4552" y="0"/>
                  </a:lnTo>
                  <a:lnTo>
                    <a:pt x="45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1" name="Freeform 11"/>
            <p:cNvSpPr>
              <a:spLocks/>
            </p:cNvSpPr>
            <p:nvPr/>
          </p:nvSpPr>
          <p:spPr bwMode="auto">
            <a:xfrm>
              <a:off x="3703" y="1607"/>
              <a:ext cx="1" cy="673"/>
            </a:xfrm>
            <a:custGeom>
              <a:avLst/>
              <a:gdLst>
                <a:gd name="T0" fmla="*/ 0 w 1"/>
                <a:gd name="T1" fmla="*/ 5379 h 5379"/>
                <a:gd name="T2" fmla="*/ 0 w 1"/>
                <a:gd name="T3" fmla="*/ 0 h 5379"/>
                <a:gd name="T4" fmla="*/ 1 w 1"/>
                <a:gd name="T5" fmla="*/ 0 h 5379"/>
              </a:gdLst>
              <a:ahLst/>
              <a:cxnLst>
                <a:cxn ang="0">
                  <a:pos x="T0" y="T1"/>
                </a:cxn>
                <a:cxn ang="0">
                  <a:pos x="T2" y="T3"/>
                </a:cxn>
                <a:cxn ang="0">
                  <a:pos x="T4" y="T5"/>
                </a:cxn>
              </a:cxnLst>
              <a:rect l="0" t="0" r="r" b="b"/>
              <a:pathLst>
                <a:path w="1" h="5379">
                  <a:moveTo>
                    <a:pt x="0" y="53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2" name="Freeform 12"/>
            <p:cNvSpPr>
              <a:spLocks/>
            </p:cNvSpPr>
            <p:nvPr/>
          </p:nvSpPr>
          <p:spPr bwMode="auto">
            <a:xfrm>
              <a:off x="3703" y="2280"/>
              <a:ext cx="507" cy="1"/>
            </a:xfrm>
            <a:custGeom>
              <a:avLst/>
              <a:gdLst>
                <a:gd name="T0" fmla="*/ 0 w 4056"/>
                <a:gd name="T1" fmla="*/ 4055 w 4056"/>
                <a:gd name="T2" fmla="*/ 4056 w 4056"/>
              </a:gdLst>
              <a:ahLst/>
              <a:cxnLst>
                <a:cxn ang="0">
                  <a:pos x="T0" y="0"/>
                </a:cxn>
                <a:cxn ang="0">
                  <a:pos x="T1" y="0"/>
                </a:cxn>
                <a:cxn ang="0">
                  <a:pos x="T2" y="0"/>
                </a:cxn>
              </a:cxnLst>
              <a:rect l="0" t="0" r="r" b="b"/>
              <a:pathLst>
                <a:path w="4056">
                  <a:moveTo>
                    <a:pt x="0" y="0"/>
                  </a:moveTo>
                  <a:lnTo>
                    <a:pt x="4055" y="0"/>
                  </a:lnTo>
                  <a:lnTo>
                    <a:pt x="40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3" name="Freeform 13"/>
            <p:cNvSpPr>
              <a:spLocks/>
            </p:cNvSpPr>
            <p:nvPr/>
          </p:nvSpPr>
          <p:spPr bwMode="auto">
            <a:xfrm>
              <a:off x="4210" y="1607"/>
              <a:ext cx="1" cy="673"/>
            </a:xfrm>
            <a:custGeom>
              <a:avLst/>
              <a:gdLst>
                <a:gd name="T0" fmla="*/ 0 w 1"/>
                <a:gd name="T1" fmla="*/ 5379 h 5379"/>
                <a:gd name="T2" fmla="*/ 0 w 1"/>
                <a:gd name="T3" fmla="*/ 0 h 5379"/>
                <a:gd name="T4" fmla="*/ 1 w 1"/>
                <a:gd name="T5" fmla="*/ 0 h 5379"/>
              </a:gdLst>
              <a:ahLst/>
              <a:cxnLst>
                <a:cxn ang="0">
                  <a:pos x="T0" y="T1"/>
                </a:cxn>
                <a:cxn ang="0">
                  <a:pos x="T2" y="T3"/>
                </a:cxn>
                <a:cxn ang="0">
                  <a:pos x="T4" y="T5"/>
                </a:cxn>
              </a:cxnLst>
              <a:rect l="0" t="0" r="r" b="b"/>
              <a:pathLst>
                <a:path w="1" h="5379">
                  <a:moveTo>
                    <a:pt x="0" y="53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4" name="Freeform 14"/>
            <p:cNvSpPr>
              <a:spLocks/>
            </p:cNvSpPr>
            <p:nvPr/>
          </p:nvSpPr>
          <p:spPr bwMode="auto">
            <a:xfrm>
              <a:off x="4210" y="1607"/>
              <a:ext cx="569" cy="1"/>
            </a:xfrm>
            <a:custGeom>
              <a:avLst/>
              <a:gdLst>
                <a:gd name="T0" fmla="*/ 0 w 4553"/>
                <a:gd name="T1" fmla="*/ 4552 w 4553"/>
                <a:gd name="T2" fmla="*/ 4553 w 4553"/>
              </a:gdLst>
              <a:ahLst/>
              <a:cxnLst>
                <a:cxn ang="0">
                  <a:pos x="T0" y="0"/>
                </a:cxn>
                <a:cxn ang="0">
                  <a:pos x="T1" y="0"/>
                </a:cxn>
                <a:cxn ang="0">
                  <a:pos x="T2" y="0"/>
                </a:cxn>
              </a:cxnLst>
              <a:rect l="0" t="0" r="r" b="b"/>
              <a:pathLst>
                <a:path w="4553">
                  <a:moveTo>
                    <a:pt x="0" y="0"/>
                  </a:moveTo>
                  <a:lnTo>
                    <a:pt x="4552" y="0"/>
                  </a:lnTo>
                  <a:lnTo>
                    <a:pt x="45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5" name="Freeform 15"/>
            <p:cNvSpPr>
              <a:spLocks/>
            </p:cNvSpPr>
            <p:nvPr/>
          </p:nvSpPr>
          <p:spPr bwMode="auto">
            <a:xfrm>
              <a:off x="1551" y="1607"/>
              <a:ext cx="1" cy="673"/>
            </a:xfrm>
            <a:custGeom>
              <a:avLst/>
              <a:gdLst>
                <a:gd name="T0" fmla="*/ 0 w 1"/>
                <a:gd name="T1" fmla="*/ 5379 h 5379"/>
                <a:gd name="T2" fmla="*/ 0 w 1"/>
                <a:gd name="T3" fmla="*/ 0 h 5379"/>
                <a:gd name="T4" fmla="*/ 1 w 1"/>
                <a:gd name="T5" fmla="*/ 0 h 5379"/>
              </a:gdLst>
              <a:ahLst/>
              <a:cxnLst>
                <a:cxn ang="0">
                  <a:pos x="T0" y="T1"/>
                </a:cxn>
                <a:cxn ang="0">
                  <a:pos x="T2" y="T3"/>
                </a:cxn>
                <a:cxn ang="0">
                  <a:pos x="T4" y="T5"/>
                </a:cxn>
              </a:cxnLst>
              <a:rect l="0" t="0" r="r" b="b"/>
              <a:pathLst>
                <a:path w="1" h="5379">
                  <a:moveTo>
                    <a:pt x="0" y="537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6" name="Freeform 16"/>
            <p:cNvSpPr>
              <a:spLocks/>
            </p:cNvSpPr>
            <p:nvPr/>
          </p:nvSpPr>
          <p:spPr bwMode="auto">
            <a:xfrm>
              <a:off x="983" y="1607"/>
              <a:ext cx="569" cy="1"/>
            </a:xfrm>
            <a:custGeom>
              <a:avLst/>
              <a:gdLst>
                <a:gd name="T0" fmla="*/ 0 w 4552"/>
                <a:gd name="T1" fmla="*/ 4551 w 4552"/>
                <a:gd name="T2" fmla="*/ 4552 w 4552"/>
              </a:gdLst>
              <a:ahLst/>
              <a:cxnLst>
                <a:cxn ang="0">
                  <a:pos x="T0" y="0"/>
                </a:cxn>
                <a:cxn ang="0">
                  <a:pos x="T1" y="0"/>
                </a:cxn>
                <a:cxn ang="0">
                  <a:pos x="T2" y="0"/>
                </a:cxn>
              </a:cxnLst>
              <a:rect l="0" t="0" r="r" b="b"/>
              <a:pathLst>
                <a:path w="4552">
                  <a:moveTo>
                    <a:pt x="0" y="0"/>
                  </a:moveTo>
                  <a:lnTo>
                    <a:pt x="4551" y="0"/>
                  </a:lnTo>
                  <a:lnTo>
                    <a:pt x="45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7" name="Freeform 17"/>
            <p:cNvSpPr>
              <a:spLocks/>
            </p:cNvSpPr>
            <p:nvPr/>
          </p:nvSpPr>
          <p:spPr bwMode="auto">
            <a:xfrm>
              <a:off x="901" y="1607"/>
              <a:ext cx="185" cy="1609"/>
            </a:xfrm>
            <a:custGeom>
              <a:avLst/>
              <a:gdLst>
                <a:gd name="T0" fmla="*/ 656 w 1481"/>
                <a:gd name="T1" fmla="*/ 0 h 12870"/>
                <a:gd name="T2" fmla="*/ 213 w 1481"/>
                <a:gd name="T3" fmla="*/ 879 h 12870"/>
                <a:gd name="T4" fmla="*/ 64 w 1481"/>
                <a:gd name="T5" fmla="*/ 1308 h 12870"/>
                <a:gd name="T6" fmla="*/ 0 w 1481"/>
                <a:gd name="T7" fmla="*/ 1724 h 12870"/>
                <a:gd name="T8" fmla="*/ 52 w 1481"/>
                <a:gd name="T9" fmla="*/ 2124 h 12870"/>
                <a:gd name="T10" fmla="*/ 234 w 1481"/>
                <a:gd name="T11" fmla="*/ 2503 h 12870"/>
                <a:gd name="T12" fmla="*/ 829 w 1481"/>
                <a:gd name="T13" fmla="*/ 3225 h 12870"/>
                <a:gd name="T14" fmla="*/ 1367 w 1481"/>
                <a:gd name="T15" fmla="*/ 3940 h 12870"/>
                <a:gd name="T16" fmla="*/ 1481 w 1481"/>
                <a:gd name="T17" fmla="*/ 4313 h 12870"/>
                <a:gd name="T18" fmla="*/ 1447 w 1481"/>
                <a:gd name="T19" fmla="*/ 4701 h 12870"/>
                <a:gd name="T20" fmla="*/ 1088 w 1481"/>
                <a:gd name="T21" fmla="*/ 5517 h 12870"/>
                <a:gd name="T22" fmla="*/ 623 w 1481"/>
                <a:gd name="T23" fmla="*/ 6366 h 12870"/>
                <a:gd name="T24" fmla="*/ 456 w 1481"/>
                <a:gd name="T25" fmla="*/ 6797 h 12870"/>
                <a:gd name="T26" fmla="*/ 390 w 1481"/>
                <a:gd name="T27" fmla="*/ 7228 h 12870"/>
                <a:gd name="T28" fmla="*/ 456 w 1481"/>
                <a:gd name="T29" fmla="*/ 7656 h 12870"/>
                <a:gd name="T30" fmla="*/ 625 w 1481"/>
                <a:gd name="T31" fmla="*/ 8081 h 12870"/>
                <a:gd name="T32" fmla="*/ 1071 w 1481"/>
                <a:gd name="T33" fmla="*/ 8919 h 12870"/>
                <a:gd name="T34" fmla="*/ 1244 w 1481"/>
                <a:gd name="T35" fmla="*/ 9330 h 12870"/>
                <a:gd name="T36" fmla="*/ 1317 w 1481"/>
                <a:gd name="T37" fmla="*/ 9735 h 12870"/>
                <a:gd name="T38" fmla="*/ 1242 w 1481"/>
                <a:gd name="T39" fmla="*/ 10134 h 12870"/>
                <a:gd name="T40" fmla="*/ 1029 w 1481"/>
                <a:gd name="T41" fmla="*/ 10527 h 12870"/>
                <a:gd name="T42" fmla="*/ 475 w 1481"/>
                <a:gd name="T43" fmla="*/ 11305 h 12870"/>
                <a:gd name="T44" fmla="*/ 279 w 1481"/>
                <a:gd name="T45" fmla="*/ 11693 h 12870"/>
                <a:gd name="T46" fmla="*/ 232 w 1481"/>
                <a:gd name="T47" fmla="*/ 12084 h 12870"/>
                <a:gd name="T48" fmla="*/ 365 w 1481"/>
                <a:gd name="T49" fmla="*/ 12476 h 12870"/>
                <a:gd name="T50" fmla="*/ 621 w 1481"/>
                <a:gd name="T51" fmla="*/ 12870 h 12870"/>
                <a:gd name="T52" fmla="*/ 622 w 1481"/>
                <a:gd name="T53" fmla="*/ 12870 h 1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81" h="12870">
                  <a:moveTo>
                    <a:pt x="656" y="0"/>
                  </a:moveTo>
                  <a:lnTo>
                    <a:pt x="213" y="879"/>
                  </a:lnTo>
                  <a:lnTo>
                    <a:pt x="64" y="1308"/>
                  </a:lnTo>
                  <a:lnTo>
                    <a:pt x="0" y="1724"/>
                  </a:lnTo>
                  <a:lnTo>
                    <a:pt x="52" y="2124"/>
                  </a:lnTo>
                  <a:lnTo>
                    <a:pt x="234" y="2503"/>
                  </a:lnTo>
                  <a:lnTo>
                    <a:pt x="829" y="3225"/>
                  </a:lnTo>
                  <a:lnTo>
                    <a:pt x="1367" y="3940"/>
                  </a:lnTo>
                  <a:lnTo>
                    <a:pt x="1481" y="4313"/>
                  </a:lnTo>
                  <a:lnTo>
                    <a:pt x="1447" y="4701"/>
                  </a:lnTo>
                  <a:lnTo>
                    <a:pt x="1088" y="5517"/>
                  </a:lnTo>
                  <a:lnTo>
                    <a:pt x="623" y="6366"/>
                  </a:lnTo>
                  <a:lnTo>
                    <a:pt x="456" y="6797"/>
                  </a:lnTo>
                  <a:lnTo>
                    <a:pt x="390" y="7228"/>
                  </a:lnTo>
                  <a:lnTo>
                    <a:pt x="456" y="7656"/>
                  </a:lnTo>
                  <a:lnTo>
                    <a:pt x="625" y="8081"/>
                  </a:lnTo>
                  <a:lnTo>
                    <a:pt x="1071" y="8919"/>
                  </a:lnTo>
                  <a:lnTo>
                    <a:pt x="1244" y="9330"/>
                  </a:lnTo>
                  <a:lnTo>
                    <a:pt x="1317" y="9735"/>
                  </a:lnTo>
                  <a:lnTo>
                    <a:pt x="1242" y="10134"/>
                  </a:lnTo>
                  <a:lnTo>
                    <a:pt x="1029" y="10527"/>
                  </a:lnTo>
                  <a:lnTo>
                    <a:pt x="475" y="11305"/>
                  </a:lnTo>
                  <a:lnTo>
                    <a:pt x="279" y="11693"/>
                  </a:lnTo>
                  <a:lnTo>
                    <a:pt x="232" y="12084"/>
                  </a:lnTo>
                  <a:lnTo>
                    <a:pt x="365" y="12476"/>
                  </a:lnTo>
                  <a:lnTo>
                    <a:pt x="621" y="12870"/>
                  </a:lnTo>
                  <a:lnTo>
                    <a:pt x="622" y="1287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8" name="Freeform 18"/>
            <p:cNvSpPr>
              <a:spLocks/>
            </p:cNvSpPr>
            <p:nvPr/>
          </p:nvSpPr>
          <p:spPr bwMode="auto">
            <a:xfrm>
              <a:off x="4676" y="1607"/>
              <a:ext cx="181" cy="1343"/>
            </a:xfrm>
            <a:custGeom>
              <a:avLst/>
              <a:gdLst>
                <a:gd name="T0" fmla="*/ 820 w 1442"/>
                <a:gd name="T1" fmla="*/ 0 h 10737"/>
                <a:gd name="T2" fmla="*/ 1196 w 1442"/>
                <a:gd name="T3" fmla="*/ 730 h 10737"/>
                <a:gd name="T4" fmla="*/ 1442 w 1442"/>
                <a:gd name="T5" fmla="*/ 1442 h 10737"/>
                <a:gd name="T6" fmla="*/ 1427 w 1442"/>
                <a:gd name="T7" fmla="*/ 2115 h 10737"/>
                <a:gd name="T8" fmla="*/ 1073 w 1442"/>
                <a:gd name="T9" fmla="*/ 2737 h 10737"/>
                <a:gd name="T10" fmla="*/ 554 w 1442"/>
                <a:gd name="T11" fmla="*/ 3329 h 10737"/>
                <a:gd name="T12" fmla="*/ 116 w 1442"/>
                <a:gd name="T13" fmla="*/ 3924 h 10737"/>
                <a:gd name="T14" fmla="*/ 6 w 1442"/>
                <a:gd name="T15" fmla="*/ 4230 h 10737"/>
                <a:gd name="T16" fmla="*/ 0 w 1442"/>
                <a:gd name="T17" fmla="*/ 4549 h 10737"/>
                <a:gd name="T18" fmla="*/ 227 w 1442"/>
                <a:gd name="T19" fmla="*/ 5214 h 10737"/>
                <a:gd name="T20" fmla="*/ 960 w 1442"/>
                <a:gd name="T21" fmla="*/ 6619 h 10737"/>
                <a:gd name="T22" fmla="*/ 1082 w 1442"/>
                <a:gd name="T23" fmla="*/ 7334 h 10737"/>
                <a:gd name="T24" fmla="*/ 869 w 1442"/>
                <a:gd name="T25" fmla="*/ 8041 h 10737"/>
                <a:gd name="T26" fmla="*/ 499 w 1442"/>
                <a:gd name="T27" fmla="*/ 8738 h 10737"/>
                <a:gd name="T28" fmla="*/ 205 w 1442"/>
                <a:gd name="T29" fmla="*/ 9421 h 10737"/>
                <a:gd name="T30" fmla="*/ 158 w 1442"/>
                <a:gd name="T31" fmla="*/ 9756 h 10737"/>
                <a:gd name="T32" fmla="*/ 216 w 1442"/>
                <a:gd name="T33" fmla="*/ 10087 h 10737"/>
                <a:gd name="T34" fmla="*/ 594 w 1442"/>
                <a:gd name="T35" fmla="*/ 10737 h 10737"/>
                <a:gd name="T36" fmla="*/ 595 w 1442"/>
                <a:gd name="T37" fmla="*/ 10737 h 10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2" h="10737">
                  <a:moveTo>
                    <a:pt x="820" y="0"/>
                  </a:moveTo>
                  <a:lnTo>
                    <a:pt x="1196" y="730"/>
                  </a:lnTo>
                  <a:lnTo>
                    <a:pt x="1442" y="1442"/>
                  </a:lnTo>
                  <a:lnTo>
                    <a:pt x="1427" y="2115"/>
                  </a:lnTo>
                  <a:lnTo>
                    <a:pt x="1073" y="2737"/>
                  </a:lnTo>
                  <a:lnTo>
                    <a:pt x="554" y="3329"/>
                  </a:lnTo>
                  <a:lnTo>
                    <a:pt x="116" y="3924"/>
                  </a:lnTo>
                  <a:lnTo>
                    <a:pt x="6" y="4230"/>
                  </a:lnTo>
                  <a:lnTo>
                    <a:pt x="0" y="4549"/>
                  </a:lnTo>
                  <a:lnTo>
                    <a:pt x="227" y="5214"/>
                  </a:lnTo>
                  <a:lnTo>
                    <a:pt x="960" y="6619"/>
                  </a:lnTo>
                  <a:lnTo>
                    <a:pt x="1082" y="7334"/>
                  </a:lnTo>
                  <a:lnTo>
                    <a:pt x="869" y="8041"/>
                  </a:lnTo>
                  <a:lnTo>
                    <a:pt x="499" y="8738"/>
                  </a:lnTo>
                  <a:lnTo>
                    <a:pt x="205" y="9421"/>
                  </a:lnTo>
                  <a:lnTo>
                    <a:pt x="158" y="9756"/>
                  </a:lnTo>
                  <a:lnTo>
                    <a:pt x="216" y="10087"/>
                  </a:lnTo>
                  <a:lnTo>
                    <a:pt x="594" y="10737"/>
                  </a:lnTo>
                  <a:lnTo>
                    <a:pt x="595" y="1073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39" name="Freeform 19"/>
            <p:cNvSpPr>
              <a:spLocks/>
            </p:cNvSpPr>
            <p:nvPr/>
          </p:nvSpPr>
          <p:spPr bwMode="auto">
            <a:xfrm>
              <a:off x="978" y="2950"/>
              <a:ext cx="3773" cy="374"/>
            </a:xfrm>
            <a:custGeom>
              <a:avLst/>
              <a:gdLst>
                <a:gd name="T0" fmla="*/ 0 w 30182"/>
                <a:gd name="T1" fmla="*/ 2133 h 2996"/>
                <a:gd name="T2" fmla="*/ 958 w 30182"/>
                <a:gd name="T3" fmla="*/ 2753 h 2996"/>
                <a:gd name="T4" fmla="*/ 1430 w 30182"/>
                <a:gd name="T5" fmla="*/ 2945 h 2996"/>
                <a:gd name="T6" fmla="*/ 1894 w 30182"/>
                <a:gd name="T7" fmla="*/ 2996 h 2996"/>
                <a:gd name="T8" fmla="*/ 2347 w 30182"/>
                <a:gd name="T9" fmla="*/ 2866 h 2996"/>
                <a:gd name="T10" fmla="*/ 2793 w 30182"/>
                <a:gd name="T11" fmla="*/ 2599 h 2996"/>
                <a:gd name="T12" fmla="*/ 3696 w 30182"/>
                <a:gd name="T13" fmla="*/ 2086 h 2996"/>
                <a:gd name="T14" fmla="*/ 4168 w 30182"/>
                <a:gd name="T15" fmla="*/ 2047 h 2996"/>
                <a:gd name="T16" fmla="*/ 4655 w 30182"/>
                <a:gd name="T17" fmla="*/ 2171 h 2996"/>
                <a:gd name="T18" fmla="*/ 5644 w 30182"/>
                <a:gd name="T19" fmla="*/ 2644 h 2996"/>
                <a:gd name="T20" fmla="*/ 6136 w 30182"/>
                <a:gd name="T21" fmla="*/ 2859 h 2996"/>
                <a:gd name="T22" fmla="*/ 6618 w 30182"/>
                <a:gd name="T23" fmla="*/ 2968 h 2996"/>
                <a:gd name="T24" fmla="*/ 7084 w 30182"/>
                <a:gd name="T25" fmla="*/ 2912 h 2996"/>
                <a:gd name="T26" fmla="*/ 7536 w 30182"/>
                <a:gd name="T27" fmla="*/ 2704 h 2996"/>
                <a:gd name="T28" fmla="*/ 8421 w 30182"/>
                <a:gd name="T29" fmla="*/ 2095 h 2996"/>
                <a:gd name="T30" fmla="*/ 8868 w 30182"/>
                <a:gd name="T31" fmla="*/ 1827 h 2996"/>
                <a:gd name="T32" fmla="*/ 9325 w 30182"/>
                <a:gd name="T33" fmla="*/ 1669 h 2996"/>
                <a:gd name="T34" fmla="*/ 9794 w 30182"/>
                <a:gd name="T35" fmla="*/ 1643 h 2996"/>
                <a:gd name="T36" fmla="*/ 10276 w 30182"/>
                <a:gd name="T37" fmla="*/ 1722 h 2996"/>
                <a:gd name="T38" fmla="*/ 11264 w 30182"/>
                <a:gd name="T39" fmla="*/ 2080 h 2996"/>
                <a:gd name="T40" fmla="*/ 12273 w 30182"/>
                <a:gd name="T41" fmla="*/ 2515 h 2996"/>
                <a:gd name="T42" fmla="*/ 13286 w 30182"/>
                <a:gd name="T43" fmla="*/ 2799 h 2996"/>
                <a:gd name="T44" fmla="*/ 14291 w 30182"/>
                <a:gd name="T45" fmla="*/ 2760 h 2996"/>
                <a:gd name="T46" fmla="*/ 15287 w 30182"/>
                <a:gd name="T47" fmla="*/ 2481 h 2996"/>
                <a:gd name="T48" fmla="*/ 17268 w 30182"/>
                <a:gd name="T49" fmla="*/ 1810 h 2996"/>
                <a:gd name="T50" fmla="*/ 18262 w 30182"/>
                <a:gd name="T51" fmla="*/ 1725 h 2996"/>
                <a:gd name="T52" fmla="*/ 19259 w 30182"/>
                <a:gd name="T53" fmla="*/ 1935 h 2996"/>
                <a:gd name="T54" fmla="*/ 20254 w 30182"/>
                <a:gd name="T55" fmla="*/ 2188 h 2996"/>
                <a:gd name="T56" fmla="*/ 20749 w 30182"/>
                <a:gd name="T57" fmla="*/ 2225 h 2996"/>
                <a:gd name="T58" fmla="*/ 21241 w 30182"/>
                <a:gd name="T59" fmla="*/ 2171 h 2996"/>
                <a:gd name="T60" fmla="*/ 23228 w 30182"/>
                <a:gd name="T61" fmla="*/ 1623 h 2996"/>
                <a:gd name="T62" fmla="*/ 23738 w 30182"/>
                <a:gd name="T63" fmla="*/ 1557 h 2996"/>
                <a:gd name="T64" fmla="*/ 24260 w 30182"/>
                <a:gd name="T65" fmla="*/ 1582 h 2996"/>
                <a:gd name="T66" fmla="*/ 25320 w 30182"/>
                <a:gd name="T67" fmla="*/ 1875 h 2996"/>
                <a:gd name="T68" fmla="*/ 26359 w 30182"/>
                <a:gd name="T69" fmla="*/ 2216 h 2996"/>
                <a:gd name="T70" fmla="*/ 26851 w 30182"/>
                <a:gd name="T71" fmla="*/ 2298 h 2996"/>
                <a:gd name="T72" fmla="*/ 27316 w 30182"/>
                <a:gd name="T73" fmla="*/ 2265 h 2996"/>
                <a:gd name="T74" fmla="*/ 27747 w 30182"/>
                <a:gd name="T75" fmla="*/ 2076 h 2996"/>
                <a:gd name="T76" fmla="*/ 28146 w 30182"/>
                <a:gd name="T77" fmla="*/ 1740 h 2996"/>
                <a:gd name="T78" fmla="*/ 28532 w 30182"/>
                <a:gd name="T79" fmla="*/ 1368 h 2996"/>
                <a:gd name="T80" fmla="*/ 28927 w 30182"/>
                <a:gd name="T81" fmla="*/ 1084 h 2996"/>
                <a:gd name="T82" fmla="*/ 29731 w 30182"/>
                <a:gd name="T83" fmla="*/ 886 h 2996"/>
                <a:gd name="T84" fmla="*/ 30032 w 30182"/>
                <a:gd name="T85" fmla="*/ 633 h 2996"/>
                <a:gd name="T86" fmla="*/ 30129 w 30182"/>
                <a:gd name="T87" fmla="*/ 377 h 2996"/>
                <a:gd name="T88" fmla="*/ 30181 w 30182"/>
                <a:gd name="T89" fmla="*/ 0 h 2996"/>
                <a:gd name="T90" fmla="*/ 30182 w 30182"/>
                <a:gd name="T91" fmla="*/ 0 h 2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2" h="2996">
                  <a:moveTo>
                    <a:pt x="0" y="2133"/>
                  </a:moveTo>
                  <a:lnTo>
                    <a:pt x="958" y="2753"/>
                  </a:lnTo>
                  <a:lnTo>
                    <a:pt x="1430" y="2945"/>
                  </a:lnTo>
                  <a:lnTo>
                    <a:pt x="1894" y="2996"/>
                  </a:lnTo>
                  <a:lnTo>
                    <a:pt x="2347" y="2866"/>
                  </a:lnTo>
                  <a:lnTo>
                    <a:pt x="2793" y="2599"/>
                  </a:lnTo>
                  <a:lnTo>
                    <a:pt x="3696" y="2086"/>
                  </a:lnTo>
                  <a:lnTo>
                    <a:pt x="4168" y="2047"/>
                  </a:lnTo>
                  <a:lnTo>
                    <a:pt x="4655" y="2171"/>
                  </a:lnTo>
                  <a:lnTo>
                    <a:pt x="5644" y="2644"/>
                  </a:lnTo>
                  <a:lnTo>
                    <a:pt x="6136" y="2859"/>
                  </a:lnTo>
                  <a:lnTo>
                    <a:pt x="6618" y="2968"/>
                  </a:lnTo>
                  <a:lnTo>
                    <a:pt x="7084" y="2912"/>
                  </a:lnTo>
                  <a:lnTo>
                    <a:pt x="7536" y="2704"/>
                  </a:lnTo>
                  <a:lnTo>
                    <a:pt x="8421" y="2095"/>
                  </a:lnTo>
                  <a:lnTo>
                    <a:pt x="8868" y="1827"/>
                  </a:lnTo>
                  <a:lnTo>
                    <a:pt x="9325" y="1669"/>
                  </a:lnTo>
                  <a:lnTo>
                    <a:pt x="9794" y="1643"/>
                  </a:lnTo>
                  <a:lnTo>
                    <a:pt x="10276" y="1722"/>
                  </a:lnTo>
                  <a:lnTo>
                    <a:pt x="11264" y="2080"/>
                  </a:lnTo>
                  <a:lnTo>
                    <a:pt x="12273" y="2515"/>
                  </a:lnTo>
                  <a:lnTo>
                    <a:pt x="13286" y="2799"/>
                  </a:lnTo>
                  <a:lnTo>
                    <a:pt x="14291" y="2760"/>
                  </a:lnTo>
                  <a:lnTo>
                    <a:pt x="15287" y="2481"/>
                  </a:lnTo>
                  <a:lnTo>
                    <a:pt x="17268" y="1810"/>
                  </a:lnTo>
                  <a:lnTo>
                    <a:pt x="18262" y="1725"/>
                  </a:lnTo>
                  <a:lnTo>
                    <a:pt x="19259" y="1935"/>
                  </a:lnTo>
                  <a:lnTo>
                    <a:pt x="20254" y="2188"/>
                  </a:lnTo>
                  <a:lnTo>
                    <a:pt x="20749" y="2225"/>
                  </a:lnTo>
                  <a:lnTo>
                    <a:pt x="21241" y="2171"/>
                  </a:lnTo>
                  <a:lnTo>
                    <a:pt x="23228" y="1623"/>
                  </a:lnTo>
                  <a:lnTo>
                    <a:pt x="23738" y="1557"/>
                  </a:lnTo>
                  <a:lnTo>
                    <a:pt x="24260" y="1582"/>
                  </a:lnTo>
                  <a:lnTo>
                    <a:pt x="25320" y="1875"/>
                  </a:lnTo>
                  <a:lnTo>
                    <a:pt x="26359" y="2216"/>
                  </a:lnTo>
                  <a:lnTo>
                    <a:pt x="26851" y="2298"/>
                  </a:lnTo>
                  <a:lnTo>
                    <a:pt x="27316" y="2265"/>
                  </a:lnTo>
                  <a:lnTo>
                    <a:pt x="27747" y="2076"/>
                  </a:lnTo>
                  <a:lnTo>
                    <a:pt x="28146" y="1740"/>
                  </a:lnTo>
                  <a:lnTo>
                    <a:pt x="28532" y="1368"/>
                  </a:lnTo>
                  <a:lnTo>
                    <a:pt x="28927" y="1084"/>
                  </a:lnTo>
                  <a:lnTo>
                    <a:pt x="29731" y="886"/>
                  </a:lnTo>
                  <a:lnTo>
                    <a:pt x="30032" y="633"/>
                  </a:lnTo>
                  <a:lnTo>
                    <a:pt x="30129" y="377"/>
                  </a:lnTo>
                  <a:lnTo>
                    <a:pt x="30181" y="0"/>
                  </a:lnTo>
                  <a:lnTo>
                    <a:pt x="301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0" name="Freeform 20"/>
            <p:cNvSpPr>
              <a:spLocks/>
            </p:cNvSpPr>
            <p:nvPr/>
          </p:nvSpPr>
          <p:spPr bwMode="auto">
            <a:xfrm>
              <a:off x="956" y="1607"/>
              <a:ext cx="50" cy="50"/>
            </a:xfrm>
            <a:custGeom>
              <a:avLst/>
              <a:gdLst>
                <a:gd name="T0" fmla="*/ 0 w 396"/>
                <a:gd name="T1" fmla="*/ 396 h 396"/>
                <a:gd name="T2" fmla="*/ 395 w 396"/>
                <a:gd name="T3" fmla="*/ 0 h 396"/>
                <a:gd name="T4" fmla="*/ 396 w 396"/>
                <a:gd name="T5" fmla="*/ 0 h 396"/>
              </a:gdLst>
              <a:ahLst/>
              <a:cxnLst>
                <a:cxn ang="0">
                  <a:pos x="T0" y="T1"/>
                </a:cxn>
                <a:cxn ang="0">
                  <a:pos x="T2" y="T3"/>
                </a:cxn>
                <a:cxn ang="0">
                  <a:pos x="T4" y="T5"/>
                </a:cxn>
              </a:cxnLst>
              <a:rect l="0" t="0" r="r" b="b"/>
              <a:pathLst>
                <a:path w="396" h="396">
                  <a:moveTo>
                    <a:pt x="0" y="396"/>
                  </a:moveTo>
                  <a:lnTo>
                    <a:pt x="395" y="0"/>
                  </a:lnTo>
                  <a:lnTo>
                    <a:pt x="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1" name="Freeform 21"/>
            <p:cNvSpPr>
              <a:spLocks/>
            </p:cNvSpPr>
            <p:nvPr/>
          </p:nvSpPr>
          <p:spPr bwMode="auto">
            <a:xfrm>
              <a:off x="914" y="1607"/>
              <a:ext cx="146" cy="146"/>
            </a:xfrm>
            <a:custGeom>
              <a:avLst/>
              <a:gdLst>
                <a:gd name="T0" fmla="*/ 0 w 1166"/>
                <a:gd name="T1" fmla="*/ 1167 h 1167"/>
                <a:gd name="T2" fmla="*/ 1165 w 1166"/>
                <a:gd name="T3" fmla="*/ 0 h 1167"/>
                <a:gd name="T4" fmla="*/ 1166 w 1166"/>
                <a:gd name="T5" fmla="*/ 0 h 1167"/>
              </a:gdLst>
              <a:ahLst/>
              <a:cxnLst>
                <a:cxn ang="0">
                  <a:pos x="T0" y="T1"/>
                </a:cxn>
                <a:cxn ang="0">
                  <a:pos x="T2" y="T3"/>
                </a:cxn>
                <a:cxn ang="0">
                  <a:pos x="T4" y="T5"/>
                </a:cxn>
              </a:cxnLst>
              <a:rect l="0" t="0" r="r" b="b"/>
              <a:pathLst>
                <a:path w="1166" h="1167">
                  <a:moveTo>
                    <a:pt x="0" y="1167"/>
                  </a:moveTo>
                  <a:lnTo>
                    <a:pt x="1165" y="0"/>
                  </a:lnTo>
                  <a:lnTo>
                    <a:pt x="11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2" name="Freeform 22"/>
            <p:cNvSpPr>
              <a:spLocks/>
            </p:cNvSpPr>
            <p:nvPr/>
          </p:nvSpPr>
          <p:spPr bwMode="auto">
            <a:xfrm>
              <a:off x="901" y="1607"/>
              <a:ext cx="213" cy="213"/>
            </a:xfrm>
            <a:custGeom>
              <a:avLst/>
              <a:gdLst>
                <a:gd name="T0" fmla="*/ 0 w 1703"/>
                <a:gd name="T1" fmla="*/ 1704 h 1704"/>
                <a:gd name="T2" fmla="*/ 1702 w 1703"/>
                <a:gd name="T3" fmla="*/ 0 h 1704"/>
                <a:gd name="T4" fmla="*/ 1703 w 1703"/>
                <a:gd name="T5" fmla="*/ 0 h 1704"/>
              </a:gdLst>
              <a:ahLst/>
              <a:cxnLst>
                <a:cxn ang="0">
                  <a:pos x="T0" y="T1"/>
                </a:cxn>
                <a:cxn ang="0">
                  <a:pos x="T2" y="T3"/>
                </a:cxn>
                <a:cxn ang="0">
                  <a:pos x="T4" y="T5"/>
                </a:cxn>
              </a:cxnLst>
              <a:rect l="0" t="0" r="r" b="b"/>
              <a:pathLst>
                <a:path w="1703" h="1704">
                  <a:moveTo>
                    <a:pt x="0" y="1704"/>
                  </a:moveTo>
                  <a:lnTo>
                    <a:pt x="1702" y="0"/>
                  </a:lnTo>
                  <a:lnTo>
                    <a:pt x="17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3" name="Freeform 23"/>
            <p:cNvSpPr>
              <a:spLocks/>
            </p:cNvSpPr>
            <p:nvPr/>
          </p:nvSpPr>
          <p:spPr bwMode="auto">
            <a:xfrm>
              <a:off x="906" y="1607"/>
              <a:ext cx="261" cy="262"/>
            </a:xfrm>
            <a:custGeom>
              <a:avLst/>
              <a:gdLst>
                <a:gd name="T0" fmla="*/ 0 w 2092"/>
                <a:gd name="T1" fmla="*/ 2094 h 2094"/>
                <a:gd name="T2" fmla="*/ 2091 w 2092"/>
                <a:gd name="T3" fmla="*/ 0 h 2094"/>
                <a:gd name="T4" fmla="*/ 2092 w 2092"/>
                <a:gd name="T5" fmla="*/ 0 h 2094"/>
              </a:gdLst>
              <a:ahLst/>
              <a:cxnLst>
                <a:cxn ang="0">
                  <a:pos x="T0" y="T1"/>
                </a:cxn>
                <a:cxn ang="0">
                  <a:pos x="T2" y="T3"/>
                </a:cxn>
                <a:cxn ang="0">
                  <a:pos x="T4" y="T5"/>
                </a:cxn>
              </a:cxnLst>
              <a:rect l="0" t="0" r="r" b="b"/>
              <a:pathLst>
                <a:path w="2092" h="2094">
                  <a:moveTo>
                    <a:pt x="0" y="2094"/>
                  </a:moveTo>
                  <a:lnTo>
                    <a:pt x="2091" y="0"/>
                  </a:lnTo>
                  <a:lnTo>
                    <a:pt x="20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4" name="Freeform 24"/>
            <p:cNvSpPr>
              <a:spLocks/>
            </p:cNvSpPr>
            <p:nvPr/>
          </p:nvSpPr>
          <p:spPr bwMode="auto">
            <a:xfrm>
              <a:off x="922" y="1607"/>
              <a:ext cx="299" cy="300"/>
            </a:xfrm>
            <a:custGeom>
              <a:avLst/>
              <a:gdLst>
                <a:gd name="T0" fmla="*/ 0 w 2396"/>
                <a:gd name="T1" fmla="*/ 2398 h 2398"/>
                <a:gd name="T2" fmla="*/ 2395 w 2396"/>
                <a:gd name="T3" fmla="*/ 0 h 2398"/>
                <a:gd name="T4" fmla="*/ 2396 w 2396"/>
                <a:gd name="T5" fmla="*/ 0 h 2398"/>
              </a:gdLst>
              <a:ahLst/>
              <a:cxnLst>
                <a:cxn ang="0">
                  <a:pos x="T0" y="T1"/>
                </a:cxn>
                <a:cxn ang="0">
                  <a:pos x="T2" y="T3"/>
                </a:cxn>
                <a:cxn ang="0">
                  <a:pos x="T4" y="T5"/>
                </a:cxn>
              </a:cxnLst>
              <a:rect l="0" t="0" r="r" b="b"/>
              <a:pathLst>
                <a:path w="2396" h="2398">
                  <a:moveTo>
                    <a:pt x="0" y="2398"/>
                  </a:moveTo>
                  <a:lnTo>
                    <a:pt x="2395" y="0"/>
                  </a:lnTo>
                  <a:lnTo>
                    <a:pt x="23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5" name="Freeform 25"/>
            <p:cNvSpPr>
              <a:spLocks/>
            </p:cNvSpPr>
            <p:nvPr/>
          </p:nvSpPr>
          <p:spPr bwMode="auto">
            <a:xfrm>
              <a:off x="943" y="1607"/>
              <a:ext cx="332" cy="333"/>
            </a:xfrm>
            <a:custGeom>
              <a:avLst/>
              <a:gdLst>
                <a:gd name="T0" fmla="*/ 0 w 2656"/>
                <a:gd name="T1" fmla="*/ 2659 h 2659"/>
                <a:gd name="T2" fmla="*/ 2655 w 2656"/>
                <a:gd name="T3" fmla="*/ 0 h 2659"/>
                <a:gd name="T4" fmla="*/ 2656 w 2656"/>
                <a:gd name="T5" fmla="*/ 0 h 2659"/>
              </a:gdLst>
              <a:ahLst/>
              <a:cxnLst>
                <a:cxn ang="0">
                  <a:pos x="T0" y="T1"/>
                </a:cxn>
                <a:cxn ang="0">
                  <a:pos x="T2" y="T3"/>
                </a:cxn>
                <a:cxn ang="0">
                  <a:pos x="T4" y="T5"/>
                </a:cxn>
              </a:cxnLst>
              <a:rect l="0" t="0" r="r" b="b"/>
              <a:pathLst>
                <a:path w="2656" h="2659">
                  <a:moveTo>
                    <a:pt x="0" y="2659"/>
                  </a:moveTo>
                  <a:lnTo>
                    <a:pt x="2655" y="0"/>
                  </a:lnTo>
                  <a:lnTo>
                    <a:pt x="26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6" name="Freeform 26"/>
            <p:cNvSpPr>
              <a:spLocks/>
            </p:cNvSpPr>
            <p:nvPr/>
          </p:nvSpPr>
          <p:spPr bwMode="auto">
            <a:xfrm>
              <a:off x="968" y="1607"/>
              <a:ext cx="361" cy="363"/>
            </a:xfrm>
            <a:custGeom>
              <a:avLst/>
              <a:gdLst>
                <a:gd name="T0" fmla="*/ 0 w 2895"/>
                <a:gd name="T1" fmla="*/ 2897 h 2897"/>
                <a:gd name="T2" fmla="*/ 2894 w 2895"/>
                <a:gd name="T3" fmla="*/ 0 h 2897"/>
                <a:gd name="T4" fmla="*/ 2895 w 2895"/>
                <a:gd name="T5" fmla="*/ 0 h 2897"/>
              </a:gdLst>
              <a:ahLst/>
              <a:cxnLst>
                <a:cxn ang="0">
                  <a:pos x="T0" y="T1"/>
                </a:cxn>
                <a:cxn ang="0">
                  <a:pos x="T2" y="T3"/>
                </a:cxn>
                <a:cxn ang="0">
                  <a:pos x="T4" y="T5"/>
                </a:cxn>
              </a:cxnLst>
              <a:rect l="0" t="0" r="r" b="b"/>
              <a:pathLst>
                <a:path w="2895" h="2897">
                  <a:moveTo>
                    <a:pt x="0" y="2897"/>
                  </a:moveTo>
                  <a:lnTo>
                    <a:pt x="2894" y="0"/>
                  </a:lnTo>
                  <a:lnTo>
                    <a:pt x="28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7" name="Freeform 27"/>
            <p:cNvSpPr>
              <a:spLocks/>
            </p:cNvSpPr>
            <p:nvPr/>
          </p:nvSpPr>
          <p:spPr bwMode="auto">
            <a:xfrm>
              <a:off x="993" y="1607"/>
              <a:ext cx="390" cy="391"/>
            </a:xfrm>
            <a:custGeom>
              <a:avLst/>
              <a:gdLst>
                <a:gd name="T0" fmla="*/ 0 w 3124"/>
                <a:gd name="T1" fmla="*/ 3126 h 3126"/>
                <a:gd name="T2" fmla="*/ 3123 w 3124"/>
                <a:gd name="T3" fmla="*/ 0 h 3126"/>
                <a:gd name="T4" fmla="*/ 3124 w 3124"/>
                <a:gd name="T5" fmla="*/ 0 h 3126"/>
              </a:gdLst>
              <a:ahLst/>
              <a:cxnLst>
                <a:cxn ang="0">
                  <a:pos x="T0" y="T1"/>
                </a:cxn>
                <a:cxn ang="0">
                  <a:pos x="T2" y="T3"/>
                </a:cxn>
                <a:cxn ang="0">
                  <a:pos x="T4" y="T5"/>
                </a:cxn>
              </a:cxnLst>
              <a:rect l="0" t="0" r="r" b="b"/>
              <a:pathLst>
                <a:path w="3124" h="3126">
                  <a:moveTo>
                    <a:pt x="0" y="3126"/>
                  </a:moveTo>
                  <a:lnTo>
                    <a:pt x="3123" y="0"/>
                  </a:lnTo>
                  <a:lnTo>
                    <a:pt x="31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8" name="Freeform 28"/>
            <p:cNvSpPr>
              <a:spLocks/>
            </p:cNvSpPr>
            <p:nvPr/>
          </p:nvSpPr>
          <p:spPr bwMode="auto">
            <a:xfrm>
              <a:off x="1019" y="1607"/>
              <a:ext cx="418" cy="420"/>
            </a:xfrm>
            <a:custGeom>
              <a:avLst/>
              <a:gdLst>
                <a:gd name="T0" fmla="*/ 0 w 3351"/>
                <a:gd name="T1" fmla="*/ 3354 h 3354"/>
                <a:gd name="T2" fmla="*/ 3350 w 3351"/>
                <a:gd name="T3" fmla="*/ 0 h 3354"/>
                <a:gd name="T4" fmla="*/ 3351 w 3351"/>
                <a:gd name="T5" fmla="*/ 0 h 3354"/>
              </a:gdLst>
              <a:ahLst/>
              <a:cxnLst>
                <a:cxn ang="0">
                  <a:pos x="T0" y="T1"/>
                </a:cxn>
                <a:cxn ang="0">
                  <a:pos x="T2" y="T3"/>
                </a:cxn>
                <a:cxn ang="0">
                  <a:pos x="T4" y="T5"/>
                </a:cxn>
              </a:cxnLst>
              <a:rect l="0" t="0" r="r" b="b"/>
              <a:pathLst>
                <a:path w="3351" h="3354">
                  <a:moveTo>
                    <a:pt x="0" y="3354"/>
                  </a:moveTo>
                  <a:lnTo>
                    <a:pt x="3350" y="0"/>
                  </a:lnTo>
                  <a:lnTo>
                    <a:pt x="33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49" name="Freeform 29"/>
            <p:cNvSpPr>
              <a:spLocks/>
            </p:cNvSpPr>
            <p:nvPr/>
          </p:nvSpPr>
          <p:spPr bwMode="auto">
            <a:xfrm>
              <a:off x="1043" y="1607"/>
              <a:ext cx="448" cy="449"/>
            </a:xfrm>
            <a:custGeom>
              <a:avLst/>
              <a:gdLst>
                <a:gd name="T0" fmla="*/ 0 w 3586"/>
                <a:gd name="T1" fmla="*/ 3590 h 3590"/>
                <a:gd name="T2" fmla="*/ 3585 w 3586"/>
                <a:gd name="T3" fmla="*/ 0 h 3590"/>
                <a:gd name="T4" fmla="*/ 3586 w 3586"/>
                <a:gd name="T5" fmla="*/ 0 h 3590"/>
              </a:gdLst>
              <a:ahLst/>
              <a:cxnLst>
                <a:cxn ang="0">
                  <a:pos x="T0" y="T1"/>
                </a:cxn>
                <a:cxn ang="0">
                  <a:pos x="T2" y="T3"/>
                </a:cxn>
                <a:cxn ang="0">
                  <a:pos x="T4" y="T5"/>
                </a:cxn>
              </a:cxnLst>
              <a:rect l="0" t="0" r="r" b="b"/>
              <a:pathLst>
                <a:path w="3586" h="3590">
                  <a:moveTo>
                    <a:pt x="0" y="3590"/>
                  </a:moveTo>
                  <a:lnTo>
                    <a:pt x="3585" y="0"/>
                  </a:lnTo>
                  <a:lnTo>
                    <a:pt x="35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0" name="Freeform 30"/>
            <p:cNvSpPr>
              <a:spLocks/>
            </p:cNvSpPr>
            <p:nvPr/>
          </p:nvSpPr>
          <p:spPr bwMode="auto">
            <a:xfrm>
              <a:off x="1065" y="1607"/>
              <a:ext cx="480" cy="481"/>
            </a:xfrm>
            <a:custGeom>
              <a:avLst/>
              <a:gdLst>
                <a:gd name="T0" fmla="*/ 0 w 3842"/>
                <a:gd name="T1" fmla="*/ 3845 h 3845"/>
                <a:gd name="T2" fmla="*/ 3841 w 3842"/>
                <a:gd name="T3" fmla="*/ 0 h 3845"/>
                <a:gd name="T4" fmla="*/ 3842 w 3842"/>
                <a:gd name="T5" fmla="*/ 0 h 3845"/>
              </a:gdLst>
              <a:ahLst/>
              <a:cxnLst>
                <a:cxn ang="0">
                  <a:pos x="T0" y="T1"/>
                </a:cxn>
                <a:cxn ang="0">
                  <a:pos x="T2" y="T3"/>
                </a:cxn>
                <a:cxn ang="0">
                  <a:pos x="T4" y="T5"/>
                </a:cxn>
              </a:cxnLst>
              <a:rect l="0" t="0" r="r" b="b"/>
              <a:pathLst>
                <a:path w="3842" h="3845">
                  <a:moveTo>
                    <a:pt x="0" y="3845"/>
                  </a:moveTo>
                  <a:lnTo>
                    <a:pt x="3841" y="0"/>
                  </a:lnTo>
                  <a:lnTo>
                    <a:pt x="38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1" name="Freeform 31"/>
            <p:cNvSpPr>
              <a:spLocks/>
            </p:cNvSpPr>
            <p:nvPr/>
          </p:nvSpPr>
          <p:spPr bwMode="auto">
            <a:xfrm>
              <a:off x="1082" y="1655"/>
              <a:ext cx="470" cy="471"/>
            </a:xfrm>
            <a:custGeom>
              <a:avLst/>
              <a:gdLst>
                <a:gd name="T0" fmla="*/ 0 w 3759"/>
                <a:gd name="T1" fmla="*/ 3764 h 3764"/>
                <a:gd name="T2" fmla="*/ 3758 w 3759"/>
                <a:gd name="T3" fmla="*/ 0 h 3764"/>
                <a:gd name="T4" fmla="*/ 3759 w 3759"/>
                <a:gd name="T5" fmla="*/ 0 h 3764"/>
              </a:gdLst>
              <a:ahLst/>
              <a:cxnLst>
                <a:cxn ang="0">
                  <a:pos x="T0" y="T1"/>
                </a:cxn>
                <a:cxn ang="0">
                  <a:pos x="T2" y="T3"/>
                </a:cxn>
                <a:cxn ang="0">
                  <a:pos x="T4" y="T5"/>
                </a:cxn>
              </a:cxnLst>
              <a:rect l="0" t="0" r="r" b="b"/>
              <a:pathLst>
                <a:path w="3759" h="3764">
                  <a:moveTo>
                    <a:pt x="0" y="3764"/>
                  </a:moveTo>
                  <a:lnTo>
                    <a:pt x="3758" y="0"/>
                  </a:lnTo>
                  <a:lnTo>
                    <a:pt x="37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2" name="Freeform 32"/>
            <p:cNvSpPr>
              <a:spLocks/>
            </p:cNvSpPr>
            <p:nvPr/>
          </p:nvSpPr>
          <p:spPr bwMode="auto">
            <a:xfrm>
              <a:off x="1085" y="1709"/>
              <a:ext cx="467" cy="467"/>
            </a:xfrm>
            <a:custGeom>
              <a:avLst/>
              <a:gdLst>
                <a:gd name="T0" fmla="*/ 0 w 3733"/>
                <a:gd name="T1" fmla="*/ 3737 h 3737"/>
                <a:gd name="T2" fmla="*/ 3732 w 3733"/>
                <a:gd name="T3" fmla="*/ 0 h 3737"/>
                <a:gd name="T4" fmla="*/ 3733 w 3733"/>
                <a:gd name="T5" fmla="*/ 0 h 3737"/>
              </a:gdLst>
              <a:ahLst/>
              <a:cxnLst>
                <a:cxn ang="0">
                  <a:pos x="T0" y="T1"/>
                </a:cxn>
                <a:cxn ang="0">
                  <a:pos x="T2" y="T3"/>
                </a:cxn>
                <a:cxn ang="0">
                  <a:pos x="T4" y="T5"/>
                </a:cxn>
              </a:cxnLst>
              <a:rect l="0" t="0" r="r" b="b"/>
              <a:pathLst>
                <a:path w="3733" h="3737">
                  <a:moveTo>
                    <a:pt x="0" y="3737"/>
                  </a:moveTo>
                  <a:lnTo>
                    <a:pt x="3732" y="0"/>
                  </a:lnTo>
                  <a:lnTo>
                    <a:pt x="37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3" name="Freeform 33"/>
            <p:cNvSpPr>
              <a:spLocks/>
            </p:cNvSpPr>
            <p:nvPr/>
          </p:nvSpPr>
          <p:spPr bwMode="auto">
            <a:xfrm>
              <a:off x="1057" y="1763"/>
              <a:ext cx="495" cy="495"/>
            </a:xfrm>
            <a:custGeom>
              <a:avLst/>
              <a:gdLst>
                <a:gd name="T0" fmla="*/ 0 w 3954"/>
                <a:gd name="T1" fmla="*/ 3959 h 3959"/>
                <a:gd name="T2" fmla="*/ 3953 w 3954"/>
                <a:gd name="T3" fmla="*/ 0 h 3959"/>
                <a:gd name="T4" fmla="*/ 3954 w 3954"/>
                <a:gd name="T5" fmla="*/ 0 h 3959"/>
              </a:gdLst>
              <a:ahLst/>
              <a:cxnLst>
                <a:cxn ang="0">
                  <a:pos x="T0" y="T1"/>
                </a:cxn>
                <a:cxn ang="0">
                  <a:pos x="T2" y="T3"/>
                </a:cxn>
                <a:cxn ang="0">
                  <a:pos x="T4" y="T5"/>
                </a:cxn>
              </a:cxnLst>
              <a:rect l="0" t="0" r="r" b="b"/>
              <a:pathLst>
                <a:path w="3954" h="3959">
                  <a:moveTo>
                    <a:pt x="0" y="3959"/>
                  </a:moveTo>
                  <a:lnTo>
                    <a:pt x="3953" y="0"/>
                  </a:lnTo>
                  <a:lnTo>
                    <a:pt x="39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4" name="Freeform 34"/>
            <p:cNvSpPr>
              <a:spLocks/>
            </p:cNvSpPr>
            <p:nvPr/>
          </p:nvSpPr>
          <p:spPr bwMode="auto">
            <a:xfrm>
              <a:off x="991" y="1817"/>
              <a:ext cx="561" cy="562"/>
            </a:xfrm>
            <a:custGeom>
              <a:avLst/>
              <a:gdLst>
                <a:gd name="T0" fmla="*/ 0 w 4487"/>
                <a:gd name="T1" fmla="*/ 4493 h 4493"/>
                <a:gd name="T2" fmla="*/ 4486 w 4487"/>
                <a:gd name="T3" fmla="*/ 0 h 4493"/>
                <a:gd name="T4" fmla="*/ 4487 w 4487"/>
                <a:gd name="T5" fmla="*/ 0 h 4493"/>
              </a:gdLst>
              <a:ahLst/>
              <a:cxnLst>
                <a:cxn ang="0">
                  <a:pos x="T0" y="T1"/>
                </a:cxn>
                <a:cxn ang="0">
                  <a:pos x="T2" y="T3"/>
                </a:cxn>
                <a:cxn ang="0">
                  <a:pos x="T4" y="T5"/>
                </a:cxn>
              </a:cxnLst>
              <a:rect l="0" t="0" r="r" b="b"/>
              <a:pathLst>
                <a:path w="4487" h="4493">
                  <a:moveTo>
                    <a:pt x="0" y="4493"/>
                  </a:moveTo>
                  <a:lnTo>
                    <a:pt x="4486" y="0"/>
                  </a:lnTo>
                  <a:lnTo>
                    <a:pt x="44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5" name="Freeform 35"/>
            <p:cNvSpPr>
              <a:spLocks/>
            </p:cNvSpPr>
            <p:nvPr/>
          </p:nvSpPr>
          <p:spPr bwMode="auto">
            <a:xfrm>
              <a:off x="954" y="1871"/>
              <a:ext cx="598" cy="598"/>
            </a:xfrm>
            <a:custGeom>
              <a:avLst/>
              <a:gdLst>
                <a:gd name="T0" fmla="*/ 0 w 4777"/>
                <a:gd name="T1" fmla="*/ 4780 h 4780"/>
                <a:gd name="T2" fmla="*/ 4776 w 4777"/>
                <a:gd name="T3" fmla="*/ 0 h 4780"/>
                <a:gd name="T4" fmla="*/ 4777 w 4777"/>
                <a:gd name="T5" fmla="*/ 0 h 4780"/>
              </a:gdLst>
              <a:ahLst/>
              <a:cxnLst>
                <a:cxn ang="0">
                  <a:pos x="T0" y="T1"/>
                </a:cxn>
                <a:cxn ang="0">
                  <a:pos x="T2" y="T3"/>
                </a:cxn>
                <a:cxn ang="0">
                  <a:pos x="T4" y="T5"/>
                </a:cxn>
              </a:cxnLst>
              <a:rect l="0" t="0" r="r" b="b"/>
              <a:pathLst>
                <a:path w="4777" h="4780">
                  <a:moveTo>
                    <a:pt x="0" y="4780"/>
                  </a:moveTo>
                  <a:lnTo>
                    <a:pt x="4776" y="0"/>
                  </a:lnTo>
                  <a:lnTo>
                    <a:pt x="47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6" name="Freeform 36"/>
            <p:cNvSpPr>
              <a:spLocks/>
            </p:cNvSpPr>
            <p:nvPr/>
          </p:nvSpPr>
          <p:spPr bwMode="auto">
            <a:xfrm>
              <a:off x="950" y="1925"/>
              <a:ext cx="602" cy="602"/>
            </a:xfrm>
            <a:custGeom>
              <a:avLst/>
              <a:gdLst>
                <a:gd name="T0" fmla="*/ 0 w 4812"/>
                <a:gd name="T1" fmla="*/ 4816 h 4816"/>
                <a:gd name="T2" fmla="*/ 4811 w 4812"/>
                <a:gd name="T3" fmla="*/ 0 h 4816"/>
                <a:gd name="T4" fmla="*/ 4812 w 4812"/>
                <a:gd name="T5" fmla="*/ 0 h 4816"/>
              </a:gdLst>
              <a:ahLst/>
              <a:cxnLst>
                <a:cxn ang="0">
                  <a:pos x="T0" y="T1"/>
                </a:cxn>
                <a:cxn ang="0">
                  <a:pos x="T2" y="T3"/>
                </a:cxn>
                <a:cxn ang="0">
                  <a:pos x="T4" y="T5"/>
                </a:cxn>
              </a:cxnLst>
              <a:rect l="0" t="0" r="r" b="b"/>
              <a:pathLst>
                <a:path w="4812" h="4816">
                  <a:moveTo>
                    <a:pt x="0" y="4816"/>
                  </a:moveTo>
                  <a:lnTo>
                    <a:pt x="4811" y="0"/>
                  </a:lnTo>
                  <a:lnTo>
                    <a:pt x="48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7" name="Freeform 37"/>
            <p:cNvSpPr>
              <a:spLocks/>
            </p:cNvSpPr>
            <p:nvPr/>
          </p:nvSpPr>
          <p:spPr bwMode="auto">
            <a:xfrm>
              <a:off x="960" y="1979"/>
              <a:ext cx="592" cy="593"/>
            </a:xfrm>
            <a:custGeom>
              <a:avLst/>
              <a:gdLst>
                <a:gd name="T0" fmla="*/ 0 w 4734"/>
                <a:gd name="T1" fmla="*/ 4738 h 4738"/>
                <a:gd name="T2" fmla="*/ 4733 w 4734"/>
                <a:gd name="T3" fmla="*/ 0 h 4738"/>
                <a:gd name="T4" fmla="*/ 4734 w 4734"/>
                <a:gd name="T5" fmla="*/ 0 h 4738"/>
              </a:gdLst>
              <a:ahLst/>
              <a:cxnLst>
                <a:cxn ang="0">
                  <a:pos x="T0" y="T1"/>
                </a:cxn>
                <a:cxn ang="0">
                  <a:pos x="T2" y="T3"/>
                </a:cxn>
                <a:cxn ang="0">
                  <a:pos x="T4" y="T5"/>
                </a:cxn>
              </a:cxnLst>
              <a:rect l="0" t="0" r="r" b="b"/>
              <a:pathLst>
                <a:path w="4734" h="4738">
                  <a:moveTo>
                    <a:pt x="0" y="4738"/>
                  </a:moveTo>
                  <a:lnTo>
                    <a:pt x="4733" y="0"/>
                  </a:lnTo>
                  <a:lnTo>
                    <a:pt x="47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8" name="Freeform 38"/>
            <p:cNvSpPr>
              <a:spLocks/>
            </p:cNvSpPr>
            <p:nvPr/>
          </p:nvSpPr>
          <p:spPr bwMode="auto">
            <a:xfrm>
              <a:off x="975" y="2033"/>
              <a:ext cx="577" cy="577"/>
            </a:xfrm>
            <a:custGeom>
              <a:avLst/>
              <a:gdLst>
                <a:gd name="T0" fmla="*/ 0 w 4610"/>
                <a:gd name="T1" fmla="*/ 4615 h 4615"/>
                <a:gd name="T2" fmla="*/ 4609 w 4610"/>
                <a:gd name="T3" fmla="*/ 0 h 4615"/>
                <a:gd name="T4" fmla="*/ 4610 w 4610"/>
                <a:gd name="T5" fmla="*/ 0 h 4615"/>
              </a:gdLst>
              <a:ahLst/>
              <a:cxnLst>
                <a:cxn ang="0">
                  <a:pos x="T0" y="T1"/>
                </a:cxn>
                <a:cxn ang="0">
                  <a:pos x="T2" y="T3"/>
                </a:cxn>
                <a:cxn ang="0">
                  <a:pos x="T4" y="T5"/>
                </a:cxn>
              </a:cxnLst>
              <a:rect l="0" t="0" r="r" b="b"/>
              <a:pathLst>
                <a:path w="4610" h="4615">
                  <a:moveTo>
                    <a:pt x="0" y="4615"/>
                  </a:moveTo>
                  <a:lnTo>
                    <a:pt x="4609" y="0"/>
                  </a:lnTo>
                  <a:lnTo>
                    <a:pt x="46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59" name="Freeform 39"/>
            <p:cNvSpPr>
              <a:spLocks/>
            </p:cNvSpPr>
            <p:nvPr/>
          </p:nvSpPr>
          <p:spPr bwMode="auto">
            <a:xfrm>
              <a:off x="993" y="2087"/>
              <a:ext cx="559" cy="559"/>
            </a:xfrm>
            <a:custGeom>
              <a:avLst/>
              <a:gdLst>
                <a:gd name="T0" fmla="*/ 0 w 4466"/>
                <a:gd name="T1" fmla="*/ 4469 h 4469"/>
                <a:gd name="T2" fmla="*/ 4465 w 4466"/>
                <a:gd name="T3" fmla="*/ 0 h 4469"/>
                <a:gd name="T4" fmla="*/ 4466 w 4466"/>
                <a:gd name="T5" fmla="*/ 0 h 4469"/>
              </a:gdLst>
              <a:ahLst/>
              <a:cxnLst>
                <a:cxn ang="0">
                  <a:pos x="T0" y="T1"/>
                </a:cxn>
                <a:cxn ang="0">
                  <a:pos x="T2" y="T3"/>
                </a:cxn>
                <a:cxn ang="0">
                  <a:pos x="T4" y="T5"/>
                </a:cxn>
              </a:cxnLst>
              <a:rect l="0" t="0" r="r" b="b"/>
              <a:pathLst>
                <a:path w="4466" h="4469">
                  <a:moveTo>
                    <a:pt x="0" y="4469"/>
                  </a:moveTo>
                  <a:lnTo>
                    <a:pt x="4465" y="0"/>
                  </a:lnTo>
                  <a:lnTo>
                    <a:pt x="44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0" name="Freeform 40"/>
            <p:cNvSpPr>
              <a:spLocks/>
            </p:cNvSpPr>
            <p:nvPr/>
          </p:nvSpPr>
          <p:spPr bwMode="auto">
            <a:xfrm>
              <a:off x="1013" y="2141"/>
              <a:ext cx="539" cy="540"/>
            </a:xfrm>
            <a:custGeom>
              <a:avLst/>
              <a:gdLst>
                <a:gd name="T0" fmla="*/ 0 w 4312"/>
                <a:gd name="T1" fmla="*/ 4316 h 4316"/>
                <a:gd name="T2" fmla="*/ 4311 w 4312"/>
                <a:gd name="T3" fmla="*/ 0 h 4316"/>
                <a:gd name="T4" fmla="*/ 4312 w 4312"/>
                <a:gd name="T5" fmla="*/ 0 h 4316"/>
              </a:gdLst>
              <a:ahLst/>
              <a:cxnLst>
                <a:cxn ang="0">
                  <a:pos x="T0" y="T1"/>
                </a:cxn>
                <a:cxn ang="0">
                  <a:pos x="T2" y="T3"/>
                </a:cxn>
                <a:cxn ang="0">
                  <a:pos x="T4" y="T5"/>
                </a:cxn>
              </a:cxnLst>
              <a:rect l="0" t="0" r="r" b="b"/>
              <a:pathLst>
                <a:path w="4312" h="4316">
                  <a:moveTo>
                    <a:pt x="0" y="4316"/>
                  </a:moveTo>
                  <a:lnTo>
                    <a:pt x="4311" y="0"/>
                  </a:lnTo>
                  <a:lnTo>
                    <a:pt x="43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1" name="Freeform 41"/>
            <p:cNvSpPr>
              <a:spLocks/>
            </p:cNvSpPr>
            <p:nvPr/>
          </p:nvSpPr>
          <p:spPr bwMode="auto">
            <a:xfrm>
              <a:off x="2058" y="1607"/>
              <a:ext cx="27" cy="27"/>
            </a:xfrm>
            <a:custGeom>
              <a:avLst/>
              <a:gdLst>
                <a:gd name="T0" fmla="*/ 0 w 214"/>
                <a:gd name="T1" fmla="*/ 212 h 212"/>
                <a:gd name="T2" fmla="*/ 213 w 214"/>
                <a:gd name="T3" fmla="*/ 0 h 212"/>
                <a:gd name="T4" fmla="*/ 214 w 214"/>
                <a:gd name="T5" fmla="*/ 0 h 212"/>
              </a:gdLst>
              <a:ahLst/>
              <a:cxnLst>
                <a:cxn ang="0">
                  <a:pos x="T0" y="T1"/>
                </a:cxn>
                <a:cxn ang="0">
                  <a:pos x="T2" y="T3"/>
                </a:cxn>
                <a:cxn ang="0">
                  <a:pos x="T4" y="T5"/>
                </a:cxn>
              </a:cxnLst>
              <a:rect l="0" t="0" r="r" b="b"/>
              <a:pathLst>
                <a:path w="214" h="212">
                  <a:moveTo>
                    <a:pt x="0" y="212"/>
                  </a:moveTo>
                  <a:lnTo>
                    <a:pt x="213" y="0"/>
                  </a:lnTo>
                  <a:lnTo>
                    <a:pt x="2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2" name="Freeform 42"/>
            <p:cNvSpPr>
              <a:spLocks/>
            </p:cNvSpPr>
            <p:nvPr/>
          </p:nvSpPr>
          <p:spPr bwMode="auto">
            <a:xfrm>
              <a:off x="1031" y="2195"/>
              <a:ext cx="521" cy="521"/>
            </a:xfrm>
            <a:custGeom>
              <a:avLst/>
              <a:gdLst>
                <a:gd name="T0" fmla="*/ 0 w 4161"/>
                <a:gd name="T1" fmla="*/ 4166 h 4166"/>
                <a:gd name="T2" fmla="*/ 4160 w 4161"/>
                <a:gd name="T3" fmla="*/ 0 h 4166"/>
                <a:gd name="T4" fmla="*/ 4161 w 4161"/>
                <a:gd name="T5" fmla="*/ 0 h 4166"/>
              </a:gdLst>
              <a:ahLst/>
              <a:cxnLst>
                <a:cxn ang="0">
                  <a:pos x="T0" y="T1"/>
                </a:cxn>
                <a:cxn ang="0">
                  <a:pos x="T2" y="T3"/>
                </a:cxn>
                <a:cxn ang="0">
                  <a:pos x="T4" y="T5"/>
                </a:cxn>
              </a:cxnLst>
              <a:rect l="0" t="0" r="r" b="b"/>
              <a:pathLst>
                <a:path w="4161" h="4166">
                  <a:moveTo>
                    <a:pt x="0" y="4166"/>
                  </a:moveTo>
                  <a:lnTo>
                    <a:pt x="4160" y="0"/>
                  </a:lnTo>
                  <a:lnTo>
                    <a:pt x="41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3" name="Freeform 43"/>
            <p:cNvSpPr>
              <a:spLocks/>
            </p:cNvSpPr>
            <p:nvPr/>
          </p:nvSpPr>
          <p:spPr bwMode="auto">
            <a:xfrm>
              <a:off x="2058" y="1607"/>
              <a:ext cx="81" cy="81"/>
            </a:xfrm>
            <a:custGeom>
              <a:avLst/>
              <a:gdLst>
                <a:gd name="T0" fmla="*/ 0 w 646"/>
                <a:gd name="T1" fmla="*/ 645 h 645"/>
                <a:gd name="T2" fmla="*/ 645 w 646"/>
                <a:gd name="T3" fmla="*/ 0 h 645"/>
                <a:gd name="T4" fmla="*/ 646 w 646"/>
                <a:gd name="T5" fmla="*/ 0 h 645"/>
              </a:gdLst>
              <a:ahLst/>
              <a:cxnLst>
                <a:cxn ang="0">
                  <a:pos x="T0" y="T1"/>
                </a:cxn>
                <a:cxn ang="0">
                  <a:pos x="T2" y="T3"/>
                </a:cxn>
                <a:cxn ang="0">
                  <a:pos x="T4" y="T5"/>
                </a:cxn>
              </a:cxnLst>
              <a:rect l="0" t="0" r="r" b="b"/>
              <a:pathLst>
                <a:path w="646" h="645">
                  <a:moveTo>
                    <a:pt x="0" y="645"/>
                  </a:moveTo>
                  <a:lnTo>
                    <a:pt x="645" y="0"/>
                  </a:lnTo>
                  <a:lnTo>
                    <a:pt x="6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4" name="Freeform 44"/>
            <p:cNvSpPr>
              <a:spLocks/>
            </p:cNvSpPr>
            <p:nvPr/>
          </p:nvSpPr>
          <p:spPr bwMode="auto">
            <a:xfrm>
              <a:off x="1049" y="2249"/>
              <a:ext cx="503" cy="504"/>
            </a:xfrm>
            <a:custGeom>
              <a:avLst/>
              <a:gdLst>
                <a:gd name="T0" fmla="*/ 0 w 4024"/>
                <a:gd name="T1" fmla="*/ 4028 h 4028"/>
                <a:gd name="T2" fmla="*/ 4023 w 4024"/>
                <a:gd name="T3" fmla="*/ 0 h 4028"/>
                <a:gd name="T4" fmla="*/ 4024 w 4024"/>
                <a:gd name="T5" fmla="*/ 0 h 4028"/>
              </a:gdLst>
              <a:ahLst/>
              <a:cxnLst>
                <a:cxn ang="0">
                  <a:pos x="T0" y="T1"/>
                </a:cxn>
                <a:cxn ang="0">
                  <a:pos x="T2" y="T3"/>
                </a:cxn>
                <a:cxn ang="0">
                  <a:pos x="T4" y="T5"/>
                </a:cxn>
              </a:cxnLst>
              <a:rect l="0" t="0" r="r" b="b"/>
              <a:pathLst>
                <a:path w="4024" h="4028">
                  <a:moveTo>
                    <a:pt x="0" y="4028"/>
                  </a:moveTo>
                  <a:lnTo>
                    <a:pt x="4023" y="0"/>
                  </a:lnTo>
                  <a:lnTo>
                    <a:pt x="40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5" name="Freeform 45"/>
            <p:cNvSpPr>
              <a:spLocks/>
            </p:cNvSpPr>
            <p:nvPr/>
          </p:nvSpPr>
          <p:spPr bwMode="auto">
            <a:xfrm>
              <a:off x="2058" y="1607"/>
              <a:ext cx="135" cy="135"/>
            </a:xfrm>
            <a:custGeom>
              <a:avLst/>
              <a:gdLst>
                <a:gd name="T0" fmla="*/ 0 w 1078"/>
                <a:gd name="T1" fmla="*/ 1077 h 1077"/>
                <a:gd name="T2" fmla="*/ 1077 w 1078"/>
                <a:gd name="T3" fmla="*/ 0 h 1077"/>
                <a:gd name="T4" fmla="*/ 1078 w 1078"/>
                <a:gd name="T5" fmla="*/ 0 h 1077"/>
              </a:gdLst>
              <a:ahLst/>
              <a:cxnLst>
                <a:cxn ang="0">
                  <a:pos x="T0" y="T1"/>
                </a:cxn>
                <a:cxn ang="0">
                  <a:pos x="T2" y="T3"/>
                </a:cxn>
                <a:cxn ang="0">
                  <a:pos x="T4" y="T5"/>
                </a:cxn>
              </a:cxnLst>
              <a:rect l="0" t="0" r="r" b="b"/>
              <a:pathLst>
                <a:path w="1078" h="1077">
                  <a:moveTo>
                    <a:pt x="0" y="1077"/>
                  </a:moveTo>
                  <a:lnTo>
                    <a:pt x="1077" y="0"/>
                  </a:lnTo>
                  <a:lnTo>
                    <a:pt x="10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6" name="Freeform 46"/>
            <p:cNvSpPr>
              <a:spLocks/>
            </p:cNvSpPr>
            <p:nvPr/>
          </p:nvSpPr>
          <p:spPr bwMode="auto">
            <a:xfrm>
              <a:off x="1062" y="2280"/>
              <a:ext cx="513" cy="514"/>
            </a:xfrm>
            <a:custGeom>
              <a:avLst/>
              <a:gdLst>
                <a:gd name="T0" fmla="*/ 0 w 4110"/>
                <a:gd name="T1" fmla="*/ 4114 h 4114"/>
                <a:gd name="T2" fmla="*/ 4109 w 4110"/>
                <a:gd name="T3" fmla="*/ 0 h 4114"/>
                <a:gd name="T4" fmla="*/ 4110 w 4110"/>
                <a:gd name="T5" fmla="*/ 0 h 4114"/>
              </a:gdLst>
              <a:ahLst/>
              <a:cxnLst>
                <a:cxn ang="0">
                  <a:pos x="T0" y="T1"/>
                </a:cxn>
                <a:cxn ang="0">
                  <a:pos x="T2" y="T3"/>
                </a:cxn>
                <a:cxn ang="0">
                  <a:pos x="T4" y="T5"/>
                </a:cxn>
              </a:cxnLst>
              <a:rect l="0" t="0" r="r" b="b"/>
              <a:pathLst>
                <a:path w="4110" h="4114">
                  <a:moveTo>
                    <a:pt x="0" y="4114"/>
                  </a:moveTo>
                  <a:lnTo>
                    <a:pt x="4109" y="0"/>
                  </a:lnTo>
                  <a:lnTo>
                    <a:pt x="41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7" name="Freeform 47"/>
            <p:cNvSpPr>
              <a:spLocks/>
            </p:cNvSpPr>
            <p:nvPr/>
          </p:nvSpPr>
          <p:spPr bwMode="auto">
            <a:xfrm>
              <a:off x="2058" y="1607"/>
              <a:ext cx="189" cy="189"/>
            </a:xfrm>
            <a:custGeom>
              <a:avLst/>
              <a:gdLst>
                <a:gd name="T0" fmla="*/ 0 w 1510"/>
                <a:gd name="T1" fmla="*/ 1509 h 1509"/>
                <a:gd name="T2" fmla="*/ 1509 w 1510"/>
                <a:gd name="T3" fmla="*/ 0 h 1509"/>
                <a:gd name="T4" fmla="*/ 1510 w 1510"/>
                <a:gd name="T5" fmla="*/ 0 h 1509"/>
              </a:gdLst>
              <a:ahLst/>
              <a:cxnLst>
                <a:cxn ang="0">
                  <a:pos x="T0" y="T1"/>
                </a:cxn>
                <a:cxn ang="0">
                  <a:pos x="T2" y="T3"/>
                </a:cxn>
                <a:cxn ang="0">
                  <a:pos x="T4" y="T5"/>
                </a:cxn>
              </a:cxnLst>
              <a:rect l="0" t="0" r="r" b="b"/>
              <a:pathLst>
                <a:path w="1510" h="1509">
                  <a:moveTo>
                    <a:pt x="0" y="1509"/>
                  </a:moveTo>
                  <a:lnTo>
                    <a:pt x="1509" y="0"/>
                  </a:lnTo>
                  <a:lnTo>
                    <a:pt x="15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8" name="Freeform 48"/>
            <p:cNvSpPr>
              <a:spLocks/>
            </p:cNvSpPr>
            <p:nvPr/>
          </p:nvSpPr>
          <p:spPr bwMode="auto">
            <a:xfrm>
              <a:off x="1064" y="2280"/>
              <a:ext cx="565" cy="566"/>
            </a:xfrm>
            <a:custGeom>
              <a:avLst/>
              <a:gdLst>
                <a:gd name="T0" fmla="*/ 0 w 4525"/>
                <a:gd name="T1" fmla="*/ 4529 h 4529"/>
                <a:gd name="T2" fmla="*/ 4524 w 4525"/>
                <a:gd name="T3" fmla="*/ 0 h 4529"/>
                <a:gd name="T4" fmla="*/ 4525 w 4525"/>
                <a:gd name="T5" fmla="*/ 0 h 4529"/>
              </a:gdLst>
              <a:ahLst/>
              <a:cxnLst>
                <a:cxn ang="0">
                  <a:pos x="T0" y="T1"/>
                </a:cxn>
                <a:cxn ang="0">
                  <a:pos x="T2" y="T3"/>
                </a:cxn>
                <a:cxn ang="0">
                  <a:pos x="T4" y="T5"/>
                </a:cxn>
              </a:cxnLst>
              <a:rect l="0" t="0" r="r" b="b"/>
              <a:pathLst>
                <a:path w="4525" h="4529">
                  <a:moveTo>
                    <a:pt x="0" y="4529"/>
                  </a:moveTo>
                  <a:lnTo>
                    <a:pt x="4524" y="0"/>
                  </a:lnTo>
                  <a:lnTo>
                    <a:pt x="45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69" name="Freeform 49"/>
            <p:cNvSpPr>
              <a:spLocks/>
            </p:cNvSpPr>
            <p:nvPr/>
          </p:nvSpPr>
          <p:spPr bwMode="auto">
            <a:xfrm>
              <a:off x="2058" y="1607"/>
              <a:ext cx="243" cy="243"/>
            </a:xfrm>
            <a:custGeom>
              <a:avLst/>
              <a:gdLst>
                <a:gd name="T0" fmla="*/ 0 w 1941"/>
                <a:gd name="T1" fmla="*/ 1941 h 1941"/>
                <a:gd name="T2" fmla="*/ 1940 w 1941"/>
                <a:gd name="T3" fmla="*/ 0 h 1941"/>
                <a:gd name="T4" fmla="*/ 1941 w 1941"/>
                <a:gd name="T5" fmla="*/ 0 h 1941"/>
              </a:gdLst>
              <a:ahLst/>
              <a:cxnLst>
                <a:cxn ang="0">
                  <a:pos x="T0" y="T1"/>
                </a:cxn>
                <a:cxn ang="0">
                  <a:pos x="T2" y="T3"/>
                </a:cxn>
                <a:cxn ang="0">
                  <a:pos x="T4" y="T5"/>
                </a:cxn>
              </a:cxnLst>
              <a:rect l="0" t="0" r="r" b="b"/>
              <a:pathLst>
                <a:path w="1941" h="1941">
                  <a:moveTo>
                    <a:pt x="0" y="1941"/>
                  </a:moveTo>
                  <a:lnTo>
                    <a:pt x="1940" y="0"/>
                  </a:lnTo>
                  <a:lnTo>
                    <a:pt x="19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0" name="Freeform 50"/>
            <p:cNvSpPr>
              <a:spLocks/>
            </p:cNvSpPr>
            <p:nvPr/>
          </p:nvSpPr>
          <p:spPr bwMode="auto">
            <a:xfrm>
              <a:off x="1001" y="2280"/>
              <a:ext cx="682" cy="682"/>
            </a:xfrm>
            <a:custGeom>
              <a:avLst/>
              <a:gdLst>
                <a:gd name="T0" fmla="*/ 0 w 5455"/>
                <a:gd name="T1" fmla="*/ 5461 h 5461"/>
                <a:gd name="T2" fmla="*/ 5454 w 5455"/>
                <a:gd name="T3" fmla="*/ 0 h 5461"/>
                <a:gd name="T4" fmla="*/ 5455 w 5455"/>
                <a:gd name="T5" fmla="*/ 0 h 5461"/>
              </a:gdLst>
              <a:ahLst/>
              <a:cxnLst>
                <a:cxn ang="0">
                  <a:pos x="T0" y="T1"/>
                </a:cxn>
                <a:cxn ang="0">
                  <a:pos x="T2" y="T3"/>
                </a:cxn>
                <a:cxn ang="0">
                  <a:pos x="T4" y="T5"/>
                </a:cxn>
              </a:cxnLst>
              <a:rect l="0" t="0" r="r" b="b"/>
              <a:pathLst>
                <a:path w="5455" h="5461">
                  <a:moveTo>
                    <a:pt x="0" y="5461"/>
                  </a:moveTo>
                  <a:lnTo>
                    <a:pt x="5454" y="0"/>
                  </a:lnTo>
                  <a:lnTo>
                    <a:pt x="54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1" name="Freeform 51"/>
            <p:cNvSpPr>
              <a:spLocks/>
            </p:cNvSpPr>
            <p:nvPr/>
          </p:nvSpPr>
          <p:spPr bwMode="auto">
            <a:xfrm>
              <a:off x="2058" y="1607"/>
              <a:ext cx="297" cy="297"/>
            </a:xfrm>
            <a:custGeom>
              <a:avLst/>
              <a:gdLst>
                <a:gd name="T0" fmla="*/ 0 w 2373"/>
                <a:gd name="T1" fmla="*/ 2374 h 2374"/>
                <a:gd name="T2" fmla="*/ 2372 w 2373"/>
                <a:gd name="T3" fmla="*/ 0 h 2374"/>
                <a:gd name="T4" fmla="*/ 2373 w 2373"/>
                <a:gd name="T5" fmla="*/ 0 h 2374"/>
              </a:gdLst>
              <a:ahLst/>
              <a:cxnLst>
                <a:cxn ang="0">
                  <a:pos x="T0" y="T1"/>
                </a:cxn>
                <a:cxn ang="0">
                  <a:pos x="T2" y="T3"/>
                </a:cxn>
                <a:cxn ang="0">
                  <a:pos x="T4" y="T5"/>
                </a:cxn>
              </a:cxnLst>
              <a:rect l="0" t="0" r="r" b="b"/>
              <a:pathLst>
                <a:path w="2373" h="2374">
                  <a:moveTo>
                    <a:pt x="0" y="2374"/>
                  </a:moveTo>
                  <a:lnTo>
                    <a:pt x="2372" y="0"/>
                  </a:lnTo>
                  <a:lnTo>
                    <a:pt x="23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2" name="Freeform 52"/>
            <p:cNvSpPr>
              <a:spLocks/>
            </p:cNvSpPr>
            <p:nvPr/>
          </p:nvSpPr>
          <p:spPr bwMode="auto">
            <a:xfrm>
              <a:off x="930" y="2280"/>
              <a:ext cx="807" cy="807"/>
            </a:xfrm>
            <a:custGeom>
              <a:avLst/>
              <a:gdLst>
                <a:gd name="T0" fmla="*/ 0 w 6455"/>
                <a:gd name="T1" fmla="*/ 6461 h 6461"/>
                <a:gd name="T2" fmla="*/ 6454 w 6455"/>
                <a:gd name="T3" fmla="*/ 0 h 6461"/>
                <a:gd name="T4" fmla="*/ 6455 w 6455"/>
                <a:gd name="T5" fmla="*/ 0 h 6461"/>
              </a:gdLst>
              <a:ahLst/>
              <a:cxnLst>
                <a:cxn ang="0">
                  <a:pos x="T0" y="T1"/>
                </a:cxn>
                <a:cxn ang="0">
                  <a:pos x="T2" y="T3"/>
                </a:cxn>
                <a:cxn ang="0">
                  <a:pos x="T4" y="T5"/>
                </a:cxn>
              </a:cxnLst>
              <a:rect l="0" t="0" r="r" b="b"/>
              <a:pathLst>
                <a:path w="6455" h="6461">
                  <a:moveTo>
                    <a:pt x="0" y="6461"/>
                  </a:moveTo>
                  <a:lnTo>
                    <a:pt x="6454" y="0"/>
                  </a:lnTo>
                  <a:lnTo>
                    <a:pt x="64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3" name="Freeform 53"/>
            <p:cNvSpPr>
              <a:spLocks/>
            </p:cNvSpPr>
            <p:nvPr/>
          </p:nvSpPr>
          <p:spPr bwMode="auto">
            <a:xfrm>
              <a:off x="2058" y="1607"/>
              <a:ext cx="351" cy="351"/>
            </a:xfrm>
            <a:custGeom>
              <a:avLst/>
              <a:gdLst>
                <a:gd name="T0" fmla="*/ 0 w 2805"/>
                <a:gd name="T1" fmla="*/ 2806 h 2806"/>
                <a:gd name="T2" fmla="*/ 2804 w 2805"/>
                <a:gd name="T3" fmla="*/ 0 h 2806"/>
                <a:gd name="T4" fmla="*/ 2805 w 2805"/>
                <a:gd name="T5" fmla="*/ 0 h 2806"/>
              </a:gdLst>
              <a:ahLst/>
              <a:cxnLst>
                <a:cxn ang="0">
                  <a:pos x="T0" y="T1"/>
                </a:cxn>
                <a:cxn ang="0">
                  <a:pos x="T2" y="T3"/>
                </a:cxn>
                <a:cxn ang="0">
                  <a:pos x="T4" y="T5"/>
                </a:cxn>
              </a:cxnLst>
              <a:rect l="0" t="0" r="r" b="b"/>
              <a:pathLst>
                <a:path w="2805" h="2806">
                  <a:moveTo>
                    <a:pt x="0" y="2806"/>
                  </a:moveTo>
                  <a:lnTo>
                    <a:pt x="2804" y="0"/>
                  </a:lnTo>
                  <a:lnTo>
                    <a:pt x="28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4" name="Freeform 54"/>
            <p:cNvSpPr>
              <a:spLocks/>
            </p:cNvSpPr>
            <p:nvPr/>
          </p:nvSpPr>
          <p:spPr bwMode="auto">
            <a:xfrm>
              <a:off x="934" y="2280"/>
              <a:ext cx="857" cy="858"/>
            </a:xfrm>
            <a:custGeom>
              <a:avLst/>
              <a:gdLst>
                <a:gd name="T0" fmla="*/ 0 w 6858"/>
                <a:gd name="T1" fmla="*/ 6866 h 6866"/>
                <a:gd name="T2" fmla="*/ 6857 w 6858"/>
                <a:gd name="T3" fmla="*/ 0 h 6866"/>
                <a:gd name="T4" fmla="*/ 6858 w 6858"/>
                <a:gd name="T5" fmla="*/ 0 h 6866"/>
              </a:gdLst>
              <a:ahLst/>
              <a:cxnLst>
                <a:cxn ang="0">
                  <a:pos x="T0" y="T1"/>
                </a:cxn>
                <a:cxn ang="0">
                  <a:pos x="T2" y="T3"/>
                </a:cxn>
                <a:cxn ang="0">
                  <a:pos x="T4" y="T5"/>
                </a:cxn>
              </a:cxnLst>
              <a:rect l="0" t="0" r="r" b="b"/>
              <a:pathLst>
                <a:path w="6858" h="6866">
                  <a:moveTo>
                    <a:pt x="0" y="6866"/>
                  </a:moveTo>
                  <a:lnTo>
                    <a:pt x="6857" y="0"/>
                  </a:lnTo>
                  <a:lnTo>
                    <a:pt x="68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5" name="Freeform 55"/>
            <p:cNvSpPr>
              <a:spLocks/>
            </p:cNvSpPr>
            <p:nvPr/>
          </p:nvSpPr>
          <p:spPr bwMode="auto">
            <a:xfrm>
              <a:off x="2058" y="1607"/>
              <a:ext cx="405" cy="405"/>
            </a:xfrm>
            <a:custGeom>
              <a:avLst/>
              <a:gdLst>
                <a:gd name="T0" fmla="*/ 0 w 3237"/>
                <a:gd name="T1" fmla="*/ 3238 h 3238"/>
                <a:gd name="T2" fmla="*/ 3236 w 3237"/>
                <a:gd name="T3" fmla="*/ 0 h 3238"/>
                <a:gd name="T4" fmla="*/ 3237 w 3237"/>
                <a:gd name="T5" fmla="*/ 0 h 3238"/>
              </a:gdLst>
              <a:ahLst/>
              <a:cxnLst>
                <a:cxn ang="0">
                  <a:pos x="T0" y="T1"/>
                </a:cxn>
                <a:cxn ang="0">
                  <a:pos x="T2" y="T3"/>
                </a:cxn>
                <a:cxn ang="0">
                  <a:pos x="T4" y="T5"/>
                </a:cxn>
              </a:cxnLst>
              <a:rect l="0" t="0" r="r" b="b"/>
              <a:pathLst>
                <a:path w="3237" h="3238">
                  <a:moveTo>
                    <a:pt x="0" y="3238"/>
                  </a:moveTo>
                  <a:lnTo>
                    <a:pt x="3236" y="0"/>
                  </a:lnTo>
                  <a:lnTo>
                    <a:pt x="32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6" name="Freeform 56"/>
            <p:cNvSpPr>
              <a:spLocks/>
            </p:cNvSpPr>
            <p:nvPr/>
          </p:nvSpPr>
          <p:spPr bwMode="auto">
            <a:xfrm>
              <a:off x="951" y="2280"/>
              <a:ext cx="894" cy="895"/>
            </a:xfrm>
            <a:custGeom>
              <a:avLst/>
              <a:gdLst>
                <a:gd name="T0" fmla="*/ 0 w 7157"/>
                <a:gd name="T1" fmla="*/ 7164 h 7164"/>
                <a:gd name="T2" fmla="*/ 7156 w 7157"/>
                <a:gd name="T3" fmla="*/ 0 h 7164"/>
                <a:gd name="T4" fmla="*/ 7157 w 7157"/>
                <a:gd name="T5" fmla="*/ 0 h 7164"/>
              </a:gdLst>
              <a:ahLst/>
              <a:cxnLst>
                <a:cxn ang="0">
                  <a:pos x="T0" y="T1"/>
                </a:cxn>
                <a:cxn ang="0">
                  <a:pos x="T2" y="T3"/>
                </a:cxn>
                <a:cxn ang="0">
                  <a:pos x="T4" y="T5"/>
                </a:cxn>
              </a:cxnLst>
              <a:rect l="0" t="0" r="r" b="b"/>
              <a:pathLst>
                <a:path w="7157" h="7164">
                  <a:moveTo>
                    <a:pt x="0" y="7164"/>
                  </a:moveTo>
                  <a:lnTo>
                    <a:pt x="7156" y="0"/>
                  </a:lnTo>
                  <a:lnTo>
                    <a:pt x="71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7" name="Freeform 57"/>
            <p:cNvSpPr>
              <a:spLocks/>
            </p:cNvSpPr>
            <p:nvPr/>
          </p:nvSpPr>
          <p:spPr bwMode="auto">
            <a:xfrm>
              <a:off x="2058" y="1607"/>
              <a:ext cx="459" cy="459"/>
            </a:xfrm>
            <a:custGeom>
              <a:avLst/>
              <a:gdLst>
                <a:gd name="T0" fmla="*/ 0 w 3669"/>
                <a:gd name="T1" fmla="*/ 3672 h 3672"/>
                <a:gd name="T2" fmla="*/ 3668 w 3669"/>
                <a:gd name="T3" fmla="*/ 0 h 3672"/>
                <a:gd name="T4" fmla="*/ 3669 w 3669"/>
                <a:gd name="T5" fmla="*/ 0 h 3672"/>
              </a:gdLst>
              <a:ahLst/>
              <a:cxnLst>
                <a:cxn ang="0">
                  <a:pos x="T0" y="T1"/>
                </a:cxn>
                <a:cxn ang="0">
                  <a:pos x="T2" y="T3"/>
                </a:cxn>
                <a:cxn ang="0">
                  <a:pos x="T4" y="T5"/>
                </a:cxn>
              </a:cxnLst>
              <a:rect l="0" t="0" r="r" b="b"/>
              <a:pathLst>
                <a:path w="3669" h="3672">
                  <a:moveTo>
                    <a:pt x="0" y="3672"/>
                  </a:moveTo>
                  <a:lnTo>
                    <a:pt x="3668" y="0"/>
                  </a:lnTo>
                  <a:lnTo>
                    <a:pt x="36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8" name="Freeform 58"/>
            <p:cNvSpPr>
              <a:spLocks/>
            </p:cNvSpPr>
            <p:nvPr/>
          </p:nvSpPr>
          <p:spPr bwMode="auto">
            <a:xfrm>
              <a:off x="972" y="2280"/>
              <a:ext cx="927" cy="928"/>
            </a:xfrm>
            <a:custGeom>
              <a:avLst/>
              <a:gdLst>
                <a:gd name="T0" fmla="*/ 0 w 7417"/>
                <a:gd name="T1" fmla="*/ 7425 h 7425"/>
                <a:gd name="T2" fmla="*/ 7416 w 7417"/>
                <a:gd name="T3" fmla="*/ 0 h 7425"/>
                <a:gd name="T4" fmla="*/ 7417 w 7417"/>
                <a:gd name="T5" fmla="*/ 0 h 7425"/>
              </a:gdLst>
              <a:ahLst/>
              <a:cxnLst>
                <a:cxn ang="0">
                  <a:pos x="T0" y="T1"/>
                </a:cxn>
                <a:cxn ang="0">
                  <a:pos x="T2" y="T3"/>
                </a:cxn>
                <a:cxn ang="0">
                  <a:pos x="T4" y="T5"/>
                </a:cxn>
              </a:cxnLst>
              <a:rect l="0" t="0" r="r" b="b"/>
              <a:pathLst>
                <a:path w="7417" h="7425">
                  <a:moveTo>
                    <a:pt x="0" y="7425"/>
                  </a:moveTo>
                  <a:lnTo>
                    <a:pt x="7416" y="0"/>
                  </a:lnTo>
                  <a:lnTo>
                    <a:pt x="74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79" name="Freeform 59"/>
            <p:cNvSpPr>
              <a:spLocks/>
            </p:cNvSpPr>
            <p:nvPr/>
          </p:nvSpPr>
          <p:spPr bwMode="auto">
            <a:xfrm>
              <a:off x="2058" y="1607"/>
              <a:ext cx="513" cy="513"/>
            </a:xfrm>
            <a:custGeom>
              <a:avLst/>
              <a:gdLst>
                <a:gd name="T0" fmla="*/ 0 w 4101"/>
                <a:gd name="T1" fmla="*/ 4104 h 4104"/>
                <a:gd name="T2" fmla="*/ 4100 w 4101"/>
                <a:gd name="T3" fmla="*/ 0 h 4104"/>
                <a:gd name="T4" fmla="*/ 4101 w 4101"/>
                <a:gd name="T5" fmla="*/ 0 h 4104"/>
              </a:gdLst>
              <a:ahLst/>
              <a:cxnLst>
                <a:cxn ang="0">
                  <a:pos x="T0" y="T1"/>
                </a:cxn>
                <a:cxn ang="0">
                  <a:pos x="T2" y="T3"/>
                </a:cxn>
                <a:cxn ang="0">
                  <a:pos x="T4" y="T5"/>
                </a:cxn>
              </a:cxnLst>
              <a:rect l="0" t="0" r="r" b="b"/>
              <a:pathLst>
                <a:path w="4101" h="4104">
                  <a:moveTo>
                    <a:pt x="0" y="4104"/>
                  </a:moveTo>
                  <a:lnTo>
                    <a:pt x="4100" y="0"/>
                  </a:lnTo>
                  <a:lnTo>
                    <a:pt x="41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0" name="Freeform 60"/>
            <p:cNvSpPr>
              <a:spLocks/>
            </p:cNvSpPr>
            <p:nvPr/>
          </p:nvSpPr>
          <p:spPr bwMode="auto">
            <a:xfrm>
              <a:off x="1001" y="2280"/>
              <a:ext cx="952" cy="953"/>
            </a:xfrm>
            <a:custGeom>
              <a:avLst/>
              <a:gdLst>
                <a:gd name="T0" fmla="*/ 0 w 7614"/>
                <a:gd name="T1" fmla="*/ 7622 h 7622"/>
                <a:gd name="T2" fmla="*/ 7613 w 7614"/>
                <a:gd name="T3" fmla="*/ 0 h 7622"/>
                <a:gd name="T4" fmla="*/ 7614 w 7614"/>
                <a:gd name="T5" fmla="*/ 0 h 7622"/>
              </a:gdLst>
              <a:ahLst/>
              <a:cxnLst>
                <a:cxn ang="0">
                  <a:pos x="T0" y="T1"/>
                </a:cxn>
                <a:cxn ang="0">
                  <a:pos x="T2" y="T3"/>
                </a:cxn>
                <a:cxn ang="0">
                  <a:pos x="T4" y="T5"/>
                </a:cxn>
              </a:cxnLst>
              <a:rect l="0" t="0" r="r" b="b"/>
              <a:pathLst>
                <a:path w="7614" h="7622">
                  <a:moveTo>
                    <a:pt x="0" y="7622"/>
                  </a:moveTo>
                  <a:lnTo>
                    <a:pt x="7613" y="0"/>
                  </a:lnTo>
                  <a:lnTo>
                    <a:pt x="76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1" name="Freeform 61"/>
            <p:cNvSpPr>
              <a:spLocks/>
            </p:cNvSpPr>
            <p:nvPr/>
          </p:nvSpPr>
          <p:spPr bwMode="auto">
            <a:xfrm>
              <a:off x="2058" y="1607"/>
              <a:ext cx="567" cy="567"/>
            </a:xfrm>
            <a:custGeom>
              <a:avLst/>
              <a:gdLst>
                <a:gd name="T0" fmla="*/ 0 w 4532"/>
                <a:gd name="T1" fmla="*/ 4536 h 4536"/>
                <a:gd name="T2" fmla="*/ 4531 w 4532"/>
                <a:gd name="T3" fmla="*/ 0 h 4536"/>
                <a:gd name="T4" fmla="*/ 4532 w 4532"/>
                <a:gd name="T5" fmla="*/ 0 h 4536"/>
              </a:gdLst>
              <a:ahLst/>
              <a:cxnLst>
                <a:cxn ang="0">
                  <a:pos x="T0" y="T1"/>
                </a:cxn>
                <a:cxn ang="0">
                  <a:pos x="T2" y="T3"/>
                </a:cxn>
                <a:cxn ang="0">
                  <a:pos x="T4" y="T5"/>
                </a:cxn>
              </a:cxnLst>
              <a:rect l="0" t="0" r="r" b="b"/>
              <a:pathLst>
                <a:path w="4532" h="4536">
                  <a:moveTo>
                    <a:pt x="0" y="4536"/>
                  </a:moveTo>
                  <a:lnTo>
                    <a:pt x="4531" y="0"/>
                  </a:lnTo>
                  <a:lnTo>
                    <a:pt x="45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2" name="Freeform 62"/>
            <p:cNvSpPr>
              <a:spLocks/>
            </p:cNvSpPr>
            <p:nvPr/>
          </p:nvSpPr>
          <p:spPr bwMode="auto">
            <a:xfrm>
              <a:off x="1033" y="2280"/>
              <a:ext cx="974" cy="975"/>
            </a:xfrm>
            <a:custGeom>
              <a:avLst/>
              <a:gdLst>
                <a:gd name="T0" fmla="*/ 0 w 7791"/>
                <a:gd name="T1" fmla="*/ 7799 h 7799"/>
                <a:gd name="T2" fmla="*/ 7790 w 7791"/>
                <a:gd name="T3" fmla="*/ 0 h 7799"/>
                <a:gd name="T4" fmla="*/ 7791 w 7791"/>
                <a:gd name="T5" fmla="*/ 0 h 7799"/>
              </a:gdLst>
              <a:ahLst/>
              <a:cxnLst>
                <a:cxn ang="0">
                  <a:pos x="T0" y="T1"/>
                </a:cxn>
                <a:cxn ang="0">
                  <a:pos x="T2" y="T3"/>
                </a:cxn>
                <a:cxn ang="0">
                  <a:pos x="T4" y="T5"/>
                </a:cxn>
              </a:cxnLst>
              <a:rect l="0" t="0" r="r" b="b"/>
              <a:pathLst>
                <a:path w="7791" h="7799">
                  <a:moveTo>
                    <a:pt x="0" y="7799"/>
                  </a:moveTo>
                  <a:lnTo>
                    <a:pt x="7790" y="0"/>
                  </a:lnTo>
                  <a:lnTo>
                    <a:pt x="77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3" name="Freeform 63"/>
            <p:cNvSpPr>
              <a:spLocks/>
            </p:cNvSpPr>
            <p:nvPr/>
          </p:nvSpPr>
          <p:spPr bwMode="auto">
            <a:xfrm>
              <a:off x="2058" y="1659"/>
              <a:ext cx="569" cy="569"/>
            </a:xfrm>
            <a:custGeom>
              <a:avLst/>
              <a:gdLst>
                <a:gd name="T0" fmla="*/ 0 w 4554"/>
                <a:gd name="T1" fmla="*/ 4557 h 4557"/>
                <a:gd name="T2" fmla="*/ 4553 w 4554"/>
                <a:gd name="T3" fmla="*/ 0 h 4557"/>
                <a:gd name="T4" fmla="*/ 4554 w 4554"/>
                <a:gd name="T5" fmla="*/ 0 h 4557"/>
              </a:gdLst>
              <a:ahLst/>
              <a:cxnLst>
                <a:cxn ang="0">
                  <a:pos x="T0" y="T1"/>
                </a:cxn>
                <a:cxn ang="0">
                  <a:pos x="T2" y="T3"/>
                </a:cxn>
                <a:cxn ang="0">
                  <a:pos x="T4" y="T5"/>
                </a:cxn>
              </a:cxnLst>
              <a:rect l="0" t="0" r="r" b="b"/>
              <a:pathLst>
                <a:path w="4554" h="4557">
                  <a:moveTo>
                    <a:pt x="0" y="4557"/>
                  </a:moveTo>
                  <a:lnTo>
                    <a:pt x="4553" y="0"/>
                  </a:lnTo>
                  <a:lnTo>
                    <a:pt x="45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4" name="Freeform 64"/>
            <p:cNvSpPr>
              <a:spLocks/>
            </p:cNvSpPr>
            <p:nvPr/>
          </p:nvSpPr>
          <p:spPr bwMode="auto">
            <a:xfrm>
              <a:off x="1066" y="1713"/>
              <a:ext cx="1561" cy="1563"/>
            </a:xfrm>
            <a:custGeom>
              <a:avLst/>
              <a:gdLst>
                <a:gd name="T0" fmla="*/ 0 w 12490"/>
                <a:gd name="T1" fmla="*/ 12504 h 12504"/>
                <a:gd name="T2" fmla="*/ 12489 w 12490"/>
                <a:gd name="T3" fmla="*/ 0 h 12504"/>
                <a:gd name="T4" fmla="*/ 12490 w 12490"/>
                <a:gd name="T5" fmla="*/ 0 h 12504"/>
              </a:gdLst>
              <a:ahLst/>
              <a:cxnLst>
                <a:cxn ang="0">
                  <a:pos x="T0" y="T1"/>
                </a:cxn>
                <a:cxn ang="0">
                  <a:pos x="T2" y="T3"/>
                </a:cxn>
                <a:cxn ang="0">
                  <a:pos x="T4" y="T5"/>
                </a:cxn>
              </a:cxnLst>
              <a:rect l="0" t="0" r="r" b="b"/>
              <a:pathLst>
                <a:path w="12490" h="12504">
                  <a:moveTo>
                    <a:pt x="0" y="12504"/>
                  </a:moveTo>
                  <a:lnTo>
                    <a:pt x="12489" y="0"/>
                  </a:lnTo>
                  <a:lnTo>
                    <a:pt x="124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5" name="Freeform 65"/>
            <p:cNvSpPr>
              <a:spLocks/>
            </p:cNvSpPr>
            <p:nvPr/>
          </p:nvSpPr>
          <p:spPr bwMode="auto">
            <a:xfrm>
              <a:off x="1101" y="1767"/>
              <a:ext cx="1526" cy="1528"/>
            </a:xfrm>
            <a:custGeom>
              <a:avLst/>
              <a:gdLst>
                <a:gd name="T0" fmla="*/ 0 w 12214"/>
                <a:gd name="T1" fmla="*/ 12226 h 12226"/>
                <a:gd name="T2" fmla="*/ 12213 w 12214"/>
                <a:gd name="T3" fmla="*/ 0 h 12226"/>
                <a:gd name="T4" fmla="*/ 12214 w 12214"/>
                <a:gd name="T5" fmla="*/ 0 h 12226"/>
              </a:gdLst>
              <a:ahLst/>
              <a:cxnLst>
                <a:cxn ang="0">
                  <a:pos x="T0" y="T1"/>
                </a:cxn>
                <a:cxn ang="0">
                  <a:pos x="T2" y="T3"/>
                </a:cxn>
                <a:cxn ang="0">
                  <a:pos x="T4" y="T5"/>
                </a:cxn>
              </a:cxnLst>
              <a:rect l="0" t="0" r="r" b="b"/>
              <a:pathLst>
                <a:path w="12214" h="12226">
                  <a:moveTo>
                    <a:pt x="0" y="12226"/>
                  </a:moveTo>
                  <a:lnTo>
                    <a:pt x="12213" y="0"/>
                  </a:lnTo>
                  <a:lnTo>
                    <a:pt x="122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6" name="Freeform 66"/>
            <p:cNvSpPr>
              <a:spLocks/>
            </p:cNvSpPr>
            <p:nvPr/>
          </p:nvSpPr>
          <p:spPr bwMode="auto">
            <a:xfrm>
              <a:off x="1138" y="1821"/>
              <a:ext cx="1489" cy="1491"/>
            </a:xfrm>
            <a:custGeom>
              <a:avLst/>
              <a:gdLst>
                <a:gd name="T0" fmla="*/ 0 w 11914"/>
                <a:gd name="T1" fmla="*/ 11926 h 11926"/>
                <a:gd name="T2" fmla="*/ 11913 w 11914"/>
                <a:gd name="T3" fmla="*/ 0 h 11926"/>
                <a:gd name="T4" fmla="*/ 11914 w 11914"/>
                <a:gd name="T5" fmla="*/ 0 h 11926"/>
              </a:gdLst>
              <a:ahLst/>
              <a:cxnLst>
                <a:cxn ang="0">
                  <a:pos x="T0" y="T1"/>
                </a:cxn>
                <a:cxn ang="0">
                  <a:pos x="T2" y="T3"/>
                </a:cxn>
                <a:cxn ang="0">
                  <a:pos x="T4" y="T5"/>
                </a:cxn>
              </a:cxnLst>
              <a:rect l="0" t="0" r="r" b="b"/>
              <a:pathLst>
                <a:path w="11914" h="11926">
                  <a:moveTo>
                    <a:pt x="0" y="11926"/>
                  </a:moveTo>
                  <a:lnTo>
                    <a:pt x="11913" y="0"/>
                  </a:lnTo>
                  <a:lnTo>
                    <a:pt x="119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7" name="Freeform 67"/>
            <p:cNvSpPr>
              <a:spLocks/>
            </p:cNvSpPr>
            <p:nvPr/>
          </p:nvSpPr>
          <p:spPr bwMode="auto">
            <a:xfrm>
              <a:off x="1181" y="1875"/>
              <a:ext cx="1446" cy="1448"/>
            </a:xfrm>
            <a:custGeom>
              <a:avLst/>
              <a:gdLst>
                <a:gd name="T0" fmla="*/ 0 w 11572"/>
                <a:gd name="T1" fmla="*/ 11583 h 11583"/>
                <a:gd name="T2" fmla="*/ 11571 w 11572"/>
                <a:gd name="T3" fmla="*/ 0 h 11583"/>
                <a:gd name="T4" fmla="*/ 11572 w 11572"/>
                <a:gd name="T5" fmla="*/ 0 h 11583"/>
              </a:gdLst>
              <a:ahLst/>
              <a:cxnLst>
                <a:cxn ang="0">
                  <a:pos x="T0" y="T1"/>
                </a:cxn>
                <a:cxn ang="0">
                  <a:pos x="T2" y="T3"/>
                </a:cxn>
                <a:cxn ang="0">
                  <a:pos x="T4" y="T5"/>
                </a:cxn>
              </a:cxnLst>
              <a:rect l="0" t="0" r="r" b="b"/>
              <a:pathLst>
                <a:path w="11572" h="11583">
                  <a:moveTo>
                    <a:pt x="0" y="11583"/>
                  </a:moveTo>
                  <a:lnTo>
                    <a:pt x="11571" y="0"/>
                  </a:lnTo>
                  <a:lnTo>
                    <a:pt x="115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8" name="Freeform 68"/>
            <p:cNvSpPr>
              <a:spLocks/>
            </p:cNvSpPr>
            <p:nvPr/>
          </p:nvSpPr>
          <p:spPr bwMode="auto">
            <a:xfrm>
              <a:off x="1237" y="1929"/>
              <a:ext cx="1390" cy="1391"/>
            </a:xfrm>
            <a:custGeom>
              <a:avLst/>
              <a:gdLst>
                <a:gd name="T0" fmla="*/ 0 w 11121"/>
                <a:gd name="T1" fmla="*/ 11133 h 11133"/>
                <a:gd name="T2" fmla="*/ 11120 w 11121"/>
                <a:gd name="T3" fmla="*/ 0 h 11133"/>
                <a:gd name="T4" fmla="*/ 11121 w 11121"/>
                <a:gd name="T5" fmla="*/ 0 h 11133"/>
              </a:gdLst>
              <a:ahLst/>
              <a:cxnLst>
                <a:cxn ang="0">
                  <a:pos x="T0" y="T1"/>
                </a:cxn>
                <a:cxn ang="0">
                  <a:pos x="T2" y="T3"/>
                </a:cxn>
                <a:cxn ang="0">
                  <a:pos x="T4" y="T5"/>
                </a:cxn>
              </a:cxnLst>
              <a:rect l="0" t="0" r="r" b="b"/>
              <a:pathLst>
                <a:path w="11121" h="11133">
                  <a:moveTo>
                    <a:pt x="0" y="11133"/>
                  </a:moveTo>
                  <a:lnTo>
                    <a:pt x="11120" y="0"/>
                  </a:lnTo>
                  <a:lnTo>
                    <a:pt x="111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89" name="Freeform 69"/>
            <p:cNvSpPr>
              <a:spLocks/>
            </p:cNvSpPr>
            <p:nvPr/>
          </p:nvSpPr>
          <p:spPr bwMode="auto">
            <a:xfrm>
              <a:off x="1359" y="1983"/>
              <a:ext cx="1268" cy="1270"/>
            </a:xfrm>
            <a:custGeom>
              <a:avLst/>
              <a:gdLst>
                <a:gd name="T0" fmla="*/ 0 w 10151"/>
                <a:gd name="T1" fmla="*/ 10161 h 10161"/>
                <a:gd name="T2" fmla="*/ 10150 w 10151"/>
                <a:gd name="T3" fmla="*/ 0 h 10161"/>
                <a:gd name="T4" fmla="*/ 10151 w 10151"/>
                <a:gd name="T5" fmla="*/ 0 h 10161"/>
              </a:gdLst>
              <a:ahLst/>
              <a:cxnLst>
                <a:cxn ang="0">
                  <a:pos x="T0" y="T1"/>
                </a:cxn>
                <a:cxn ang="0">
                  <a:pos x="T2" y="T3"/>
                </a:cxn>
                <a:cxn ang="0">
                  <a:pos x="T4" y="T5"/>
                </a:cxn>
              </a:cxnLst>
              <a:rect l="0" t="0" r="r" b="b"/>
              <a:pathLst>
                <a:path w="10151" h="10161">
                  <a:moveTo>
                    <a:pt x="0" y="10161"/>
                  </a:moveTo>
                  <a:lnTo>
                    <a:pt x="10150" y="0"/>
                  </a:lnTo>
                  <a:lnTo>
                    <a:pt x="101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0" name="Freeform 70"/>
            <p:cNvSpPr>
              <a:spLocks/>
            </p:cNvSpPr>
            <p:nvPr/>
          </p:nvSpPr>
          <p:spPr bwMode="auto">
            <a:xfrm>
              <a:off x="1460" y="2037"/>
              <a:ext cx="1167" cy="1169"/>
            </a:xfrm>
            <a:custGeom>
              <a:avLst/>
              <a:gdLst>
                <a:gd name="T0" fmla="*/ 0 w 9342"/>
                <a:gd name="T1" fmla="*/ 9350 h 9350"/>
                <a:gd name="T2" fmla="*/ 9341 w 9342"/>
                <a:gd name="T3" fmla="*/ 0 h 9350"/>
                <a:gd name="T4" fmla="*/ 9342 w 9342"/>
                <a:gd name="T5" fmla="*/ 0 h 9350"/>
              </a:gdLst>
              <a:ahLst/>
              <a:cxnLst>
                <a:cxn ang="0">
                  <a:pos x="T0" y="T1"/>
                </a:cxn>
                <a:cxn ang="0">
                  <a:pos x="T2" y="T3"/>
                </a:cxn>
                <a:cxn ang="0">
                  <a:pos x="T4" y="T5"/>
                </a:cxn>
              </a:cxnLst>
              <a:rect l="0" t="0" r="r" b="b"/>
              <a:pathLst>
                <a:path w="9342" h="9350">
                  <a:moveTo>
                    <a:pt x="0" y="9350"/>
                  </a:moveTo>
                  <a:lnTo>
                    <a:pt x="9341" y="0"/>
                  </a:lnTo>
                  <a:lnTo>
                    <a:pt x="93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1" name="Freeform 71"/>
            <p:cNvSpPr>
              <a:spLocks/>
            </p:cNvSpPr>
            <p:nvPr/>
          </p:nvSpPr>
          <p:spPr bwMode="auto">
            <a:xfrm>
              <a:off x="1512" y="2091"/>
              <a:ext cx="1115" cy="1116"/>
            </a:xfrm>
            <a:custGeom>
              <a:avLst/>
              <a:gdLst>
                <a:gd name="T0" fmla="*/ 0 w 8922"/>
                <a:gd name="T1" fmla="*/ 8930 h 8930"/>
                <a:gd name="T2" fmla="*/ 8921 w 8922"/>
                <a:gd name="T3" fmla="*/ 0 h 8930"/>
                <a:gd name="T4" fmla="*/ 8922 w 8922"/>
                <a:gd name="T5" fmla="*/ 0 h 8930"/>
              </a:gdLst>
              <a:ahLst/>
              <a:cxnLst>
                <a:cxn ang="0">
                  <a:pos x="T0" y="T1"/>
                </a:cxn>
                <a:cxn ang="0">
                  <a:pos x="T2" y="T3"/>
                </a:cxn>
                <a:cxn ang="0">
                  <a:pos x="T4" y="T5"/>
                </a:cxn>
              </a:cxnLst>
              <a:rect l="0" t="0" r="r" b="b"/>
              <a:pathLst>
                <a:path w="8922" h="8930">
                  <a:moveTo>
                    <a:pt x="0" y="8930"/>
                  </a:moveTo>
                  <a:lnTo>
                    <a:pt x="8921" y="0"/>
                  </a:lnTo>
                  <a:lnTo>
                    <a:pt x="89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2" name="Freeform 72"/>
            <p:cNvSpPr>
              <a:spLocks/>
            </p:cNvSpPr>
            <p:nvPr/>
          </p:nvSpPr>
          <p:spPr bwMode="auto">
            <a:xfrm>
              <a:off x="1555" y="2145"/>
              <a:ext cx="1072" cy="1074"/>
            </a:xfrm>
            <a:custGeom>
              <a:avLst/>
              <a:gdLst>
                <a:gd name="T0" fmla="*/ 0 w 8583"/>
                <a:gd name="T1" fmla="*/ 8591 h 8591"/>
                <a:gd name="T2" fmla="*/ 8582 w 8583"/>
                <a:gd name="T3" fmla="*/ 0 h 8591"/>
                <a:gd name="T4" fmla="*/ 8583 w 8583"/>
                <a:gd name="T5" fmla="*/ 0 h 8591"/>
              </a:gdLst>
              <a:ahLst/>
              <a:cxnLst>
                <a:cxn ang="0">
                  <a:pos x="T0" y="T1"/>
                </a:cxn>
                <a:cxn ang="0">
                  <a:pos x="T2" y="T3"/>
                </a:cxn>
                <a:cxn ang="0">
                  <a:pos x="T4" y="T5"/>
                </a:cxn>
              </a:cxnLst>
              <a:rect l="0" t="0" r="r" b="b"/>
              <a:pathLst>
                <a:path w="8583" h="8591">
                  <a:moveTo>
                    <a:pt x="0" y="8591"/>
                  </a:moveTo>
                  <a:lnTo>
                    <a:pt x="8582" y="0"/>
                  </a:lnTo>
                  <a:lnTo>
                    <a:pt x="85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3" name="Freeform 73"/>
            <p:cNvSpPr>
              <a:spLocks/>
            </p:cNvSpPr>
            <p:nvPr/>
          </p:nvSpPr>
          <p:spPr bwMode="auto">
            <a:xfrm>
              <a:off x="3134" y="1607"/>
              <a:ext cx="30" cy="31"/>
            </a:xfrm>
            <a:custGeom>
              <a:avLst/>
              <a:gdLst>
                <a:gd name="T0" fmla="*/ 0 w 243"/>
                <a:gd name="T1" fmla="*/ 242 h 242"/>
                <a:gd name="T2" fmla="*/ 242 w 243"/>
                <a:gd name="T3" fmla="*/ 0 h 242"/>
                <a:gd name="T4" fmla="*/ 243 w 243"/>
                <a:gd name="T5" fmla="*/ 0 h 242"/>
              </a:gdLst>
              <a:ahLst/>
              <a:cxnLst>
                <a:cxn ang="0">
                  <a:pos x="T0" y="T1"/>
                </a:cxn>
                <a:cxn ang="0">
                  <a:pos x="T2" y="T3"/>
                </a:cxn>
                <a:cxn ang="0">
                  <a:pos x="T4" y="T5"/>
                </a:cxn>
              </a:cxnLst>
              <a:rect l="0" t="0" r="r" b="b"/>
              <a:pathLst>
                <a:path w="243" h="242">
                  <a:moveTo>
                    <a:pt x="0" y="242"/>
                  </a:moveTo>
                  <a:lnTo>
                    <a:pt x="242" y="0"/>
                  </a:lnTo>
                  <a:lnTo>
                    <a:pt x="2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4" name="Freeform 74"/>
            <p:cNvSpPr>
              <a:spLocks/>
            </p:cNvSpPr>
            <p:nvPr/>
          </p:nvSpPr>
          <p:spPr bwMode="auto">
            <a:xfrm>
              <a:off x="1593" y="2199"/>
              <a:ext cx="1034" cy="1036"/>
            </a:xfrm>
            <a:custGeom>
              <a:avLst/>
              <a:gdLst>
                <a:gd name="T0" fmla="*/ 0 w 8277"/>
                <a:gd name="T1" fmla="*/ 8284 h 8284"/>
                <a:gd name="T2" fmla="*/ 8276 w 8277"/>
                <a:gd name="T3" fmla="*/ 0 h 8284"/>
                <a:gd name="T4" fmla="*/ 8277 w 8277"/>
                <a:gd name="T5" fmla="*/ 0 h 8284"/>
              </a:gdLst>
              <a:ahLst/>
              <a:cxnLst>
                <a:cxn ang="0">
                  <a:pos x="T0" y="T1"/>
                </a:cxn>
                <a:cxn ang="0">
                  <a:pos x="T2" y="T3"/>
                </a:cxn>
                <a:cxn ang="0">
                  <a:pos x="T4" y="T5"/>
                </a:cxn>
              </a:cxnLst>
              <a:rect l="0" t="0" r="r" b="b"/>
              <a:pathLst>
                <a:path w="8277" h="8284">
                  <a:moveTo>
                    <a:pt x="0" y="8284"/>
                  </a:moveTo>
                  <a:lnTo>
                    <a:pt x="8276" y="0"/>
                  </a:lnTo>
                  <a:lnTo>
                    <a:pt x="82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5" name="Freeform 75"/>
            <p:cNvSpPr>
              <a:spLocks/>
            </p:cNvSpPr>
            <p:nvPr/>
          </p:nvSpPr>
          <p:spPr bwMode="auto">
            <a:xfrm>
              <a:off x="3134" y="1607"/>
              <a:ext cx="84" cy="85"/>
            </a:xfrm>
            <a:custGeom>
              <a:avLst/>
              <a:gdLst>
                <a:gd name="T0" fmla="*/ 0 w 675"/>
                <a:gd name="T1" fmla="*/ 674 h 674"/>
                <a:gd name="T2" fmla="*/ 674 w 675"/>
                <a:gd name="T3" fmla="*/ 0 h 674"/>
                <a:gd name="T4" fmla="*/ 675 w 675"/>
                <a:gd name="T5" fmla="*/ 0 h 674"/>
              </a:gdLst>
              <a:ahLst/>
              <a:cxnLst>
                <a:cxn ang="0">
                  <a:pos x="T0" y="T1"/>
                </a:cxn>
                <a:cxn ang="0">
                  <a:pos x="T2" y="T3"/>
                </a:cxn>
                <a:cxn ang="0">
                  <a:pos x="T4" y="T5"/>
                </a:cxn>
              </a:cxnLst>
              <a:rect l="0" t="0" r="r" b="b"/>
              <a:pathLst>
                <a:path w="675" h="674">
                  <a:moveTo>
                    <a:pt x="0" y="674"/>
                  </a:moveTo>
                  <a:lnTo>
                    <a:pt x="674" y="0"/>
                  </a:lnTo>
                  <a:lnTo>
                    <a:pt x="6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6" name="Freeform 76"/>
            <p:cNvSpPr>
              <a:spLocks/>
            </p:cNvSpPr>
            <p:nvPr/>
          </p:nvSpPr>
          <p:spPr bwMode="auto">
            <a:xfrm>
              <a:off x="1629" y="2253"/>
              <a:ext cx="998" cy="999"/>
            </a:xfrm>
            <a:custGeom>
              <a:avLst/>
              <a:gdLst>
                <a:gd name="T0" fmla="*/ 0 w 7986"/>
                <a:gd name="T1" fmla="*/ 7994 h 7994"/>
                <a:gd name="T2" fmla="*/ 7985 w 7986"/>
                <a:gd name="T3" fmla="*/ 0 h 7994"/>
                <a:gd name="T4" fmla="*/ 7986 w 7986"/>
                <a:gd name="T5" fmla="*/ 0 h 7994"/>
              </a:gdLst>
              <a:ahLst/>
              <a:cxnLst>
                <a:cxn ang="0">
                  <a:pos x="T0" y="T1"/>
                </a:cxn>
                <a:cxn ang="0">
                  <a:pos x="T2" y="T3"/>
                </a:cxn>
                <a:cxn ang="0">
                  <a:pos x="T4" y="T5"/>
                </a:cxn>
              </a:cxnLst>
              <a:rect l="0" t="0" r="r" b="b"/>
              <a:pathLst>
                <a:path w="7986" h="7994">
                  <a:moveTo>
                    <a:pt x="0" y="7994"/>
                  </a:moveTo>
                  <a:lnTo>
                    <a:pt x="7985" y="0"/>
                  </a:lnTo>
                  <a:lnTo>
                    <a:pt x="79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7" name="Freeform 77"/>
            <p:cNvSpPr>
              <a:spLocks/>
            </p:cNvSpPr>
            <p:nvPr/>
          </p:nvSpPr>
          <p:spPr bwMode="auto">
            <a:xfrm>
              <a:off x="3134" y="1607"/>
              <a:ext cx="138" cy="139"/>
            </a:xfrm>
            <a:custGeom>
              <a:avLst/>
              <a:gdLst>
                <a:gd name="T0" fmla="*/ 0 w 1107"/>
                <a:gd name="T1" fmla="*/ 1107 h 1107"/>
                <a:gd name="T2" fmla="*/ 1106 w 1107"/>
                <a:gd name="T3" fmla="*/ 0 h 1107"/>
                <a:gd name="T4" fmla="*/ 1107 w 1107"/>
                <a:gd name="T5" fmla="*/ 0 h 1107"/>
              </a:gdLst>
              <a:ahLst/>
              <a:cxnLst>
                <a:cxn ang="0">
                  <a:pos x="T0" y="T1"/>
                </a:cxn>
                <a:cxn ang="0">
                  <a:pos x="T2" y="T3"/>
                </a:cxn>
                <a:cxn ang="0">
                  <a:pos x="T4" y="T5"/>
                </a:cxn>
              </a:cxnLst>
              <a:rect l="0" t="0" r="r" b="b"/>
              <a:pathLst>
                <a:path w="1107" h="1107">
                  <a:moveTo>
                    <a:pt x="0" y="1107"/>
                  </a:moveTo>
                  <a:lnTo>
                    <a:pt x="1106" y="0"/>
                  </a:lnTo>
                  <a:lnTo>
                    <a:pt x="11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8" name="Freeform 78"/>
            <p:cNvSpPr>
              <a:spLocks/>
            </p:cNvSpPr>
            <p:nvPr/>
          </p:nvSpPr>
          <p:spPr bwMode="auto">
            <a:xfrm>
              <a:off x="1665" y="2280"/>
              <a:ext cx="990" cy="991"/>
            </a:xfrm>
            <a:custGeom>
              <a:avLst/>
              <a:gdLst>
                <a:gd name="T0" fmla="*/ 0 w 7919"/>
                <a:gd name="T1" fmla="*/ 7927 h 7927"/>
                <a:gd name="T2" fmla="*/ 7918 w 7919"/>
                <a:gd name="T3" fmla="*/ 0 h 7927"/>
                <a:gd name="T4" fmla="*/ 7919 w 7919"/>
                <a:gd name="T5" fmla="*/ 0 h 7927"/>
              </a:gdLst>
              <a:ahLst/>
              <a:cxnLst>
                <a:cxn ang="0">
                  <a:pos x="T0" y="T1"/>
                </a:cxn>
                <a:cxn ang="0">
                  <a:pos x="T2" y="T3"/>
                </a:cxn>
                <a:cxn ang="0">
                  <a:pos x="T4" y="T5"/>
                </a:cxn>
              </a:cxnLst>
              <a:rect l="0" t="0" r="r" b="b"/>
              <a:pathLst>
                <a:path w="7919" h="7927">
                  <a:moveTo>
                    <a:pt x="0" y="7927"/>
                  </a:moveTo>
                  <a:lnTo>
                    <a:pt x="7918" y="0"/>
                  </a:lnTo>
                  <a:lnTo>
                    <a:pt x="79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199" name="Freeform 79"/>
            <p:cNvSpPr>
              <a:spLocks/>
            </p:cNvSpPr>
            <p:nvPr/>
          </p:nvSpPr>
          <p:spPr bwMode="auto">
            <a:xfrm>
              <a:off x="3134" y="1607"/>
              <a:ext cx="192" cy="193"/>
            </a:xfrm>
            <a:custGeom>
              <a:avLst/>
              <a:gdLst>
                <a:gd name="T0" fmla="*/ 0 w 1539"/>
                <a:gd name="T1" fmla="*/ 1539 h 1539"/>
                <a:gd name="T2" fmla="*/ 1538 w 1539"/>
                <a:gd name="T3" fmla="*/ 0 h 1539"/>
                <a:gd name="T4" fmla="*/ 1539 w 1539"/>
                <a:gd name="T5" fmla="*/ 0 h 1539"/>
              </a:gdLst>
              <a:ahLst/>
              <a:cxnLst>
                <a:cxn ang="0">
                  <a:pos x="T0" y="T1"/>
                </a:cxn>
                <a:cxn ang="0">
                  <a:pos x="T2" y="T3"/>
                </a:cxn>
                <a:cxn ang="0">
                  <a:pos x="T4" y="T5"/>
                </a:cxn>
              </a:cxnLst>
              <a:rect l="0" t="0" r="r" b="b"/>
              <a:pathLst>
                <a:path w="1539" h="1539">
                  <a:moveTo>
                    <a:pt x="0" y="1539"/>
                  </a:moveTo>
                  <a:lnTo>
                    <a:pt x="1538" y="0"/>
                  </a:lnTo>
                  <a:lnTo>
                    <a:pt x="15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0" name="Freeform 80"/>
            <p:cNvSpPr>
              <a:spLocks/>
            </p:cNvSpPr>
            <p:nvPr/>
          </p:nvSpPr>
          <p:spPr bwMode="auto">
            <a:xfrm>
              <a:off x="1701" y="2280"/>
              <a:ext cx="1008" cy="1008"/>
            </a:xfrm>
            <a:custGeom>
              <a:avLst/>
              <a:gdLst>
                <a:gd name="T0" fmla="*/ 0 w 8062"/>
                <a:gd name="T1" fmla="*/ 8069 h 8069"/>
                <a:gd name="T2" fmla="*/ 8061 w 8062"/>
                <a:gd name="T3" fmla="*/ 0 h 8069"/>
                <a:gd name="T4" fmla="*/ 8062 w 8062"/>
                <a:gd name="T5" fmla="*/ 0 h 8069"/>
              </a:gdLst>
              <a:ahLst/>
              <a:cxnLst>
                <a:cxn ang="0">
                  <a:pos x="T0" y="T1"/>
                </a:cxn>
                <a:cxn ang="0">
                  <a:pos x="T2" y="T3"/>
                </a:cxn>
                <a:cxn ang="0">
                  <a:pos x="T4" y="T5"/>
                </a:cxn>
              </a:cxnLst>
              <a:rect l="0" t="0" r="r" b="b"/>
              <a:pathLst>
                <a:path w="8062" h="8069">
                  <a:moveTo>
                    <a:pt x="0" y="8069"/>
                  </a:moveTo>
                  <a:lnTo>
                    <a:pt x="8061" y="0"/>
                  </a:lnTo>
                  <a:lnTo>
                    <a:pt x="80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1" name="Freeform 81"/>
            <p:cNvSpPr>
              <a:spLocks/>
            </p:cNvSpPr>
            <p:nvPr/>
          </p:nvSpPr>
          <p:spPr bwMode="auto">
            <a:xfrm>
              <a:off x="3134" y="1607"/>
              <a:ext cx="246" cy="247"/>
            </a:xfrm>
            <a:custGeom>
              <a:avLst/>
              <a:gdLst>
                <a:gd name="T0" fmla="*/ 0 w 1971"/>
                <a:gd name="T1" fmla="*/ 1971 h 1971"/>
                <a:gd name="T2" fmla="*/ 1970 w 1971"/>
                <a:gd name="T3" fmla="*/ 0 h 1971"/>
                <a:gd name="T4" fmla="*/ 1971 w 1971"/>
                <a:gd name="T5" fmla="*/ 0 h 1971"/>
              </a:gdLst>
              <a:ahLst/>
              <a:cxnLst>
                <a:cxn ang="0">
                  <a:pos x="T0" y="T1"/>
                </a:cxn>
                <a:cxn ang="0">
                  <a:pos x="T2" y="T3"/>
                </a:cxn>
                <a:cxn ang="0">
                  <a:pos x="T4" y="T5"/>
                </a:cxn>
              </a:cxnLst>
              <a:rect l="0" t="0" r="r" b="b"/>
              <a:pathLst>
                <a:path w="1971" h="1971">
                  <a:moveTo>
                    <a:pt x="0" y="1971"/>
                  </a:moveTo>
                  <a:lnTo>
                    <a:pt x="1970" y="0"/>
                  </a:lnTo>
                  <a:lnTo>
                    <a:pt x="19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2" name="Freeform 82"/>
            <p:cNvSpPr>
              <a:spLocks/>
            </p:cNvSpPr>
            <p:nvPr/>
          </p:nvSpPr>
          <p:spPr bwMode="auto">
            <a:xfrm>
              <a:off x="1739" y="2280"/>
              <a:ext cx="1024" cy="1025"/>
            </a:xfrm>
            <a:custGeom>
              <a:avLst/>
              <a:gdLst>
                <a:gd name="T0" fmla="*/ 0 w 8190"/>
                <a:gd name="T1" fmla="*/ 8198 h 8198"/>
                <a:gd name="T2" fmla="*/ 8189 w 8190"/>
                <a:gd name="T3" fmla="*/ 0 h 8198"/>
                <a:gd name="T4" fmla="*/ 8190 w 8190"/>
                <a:gd name="T5" fmla="*/ 0 h 8198"/>
              </a:gdLst>
              <a:ahLst/>
              <a:cxnLst>
                <a:cxn ang="0">
                  <a:pos x="T0" y="T1"/>
                </a:cxn>
                <a:cxn ang="0">
                  <a:pos x="T2" y="T3"/>
                </a:cxn>
                <a:cxn ang="0">
                  <a:pos x="T4" y="T5"/>
                </a:cxn>
              </a:cxnLst>
              <a:rect l="0" t="0" r="r" b="b"/>
              <a:pathLst>
                <a:path w="8190" h="8198">
                  <a:moveTo>
                    <a:pt x="0" y="8198"/>
                  </a:moveTo>
                  <a:lnTo>
                    <a:pt x="8189" y="0"/>
                  </a:lnTo>
                  <a:lnTo>
                    <a:pt x="81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3" name="Freeform 83"/>
            <p:cNvSpPr>
              <a:spLocks/>
            </p:cNvSpPr>
            <p:nvPr/>
          </p:nvSpPr>
          <p:spPr bwMode="auto">
            <a:xfrm>
              <a:off x="3134" y="1607"/>
              <a:ext cx="300" cy="301"/>
            </a:xfrm>
            <a:custGeom>
              <a:avLst/>
              <a:gdLst>
                <a:gd name="T0" fmla="*/ 0 w 2402"/>
                <a:gd name="T1" fmla="*/ 2403 h 2403"/>
                <a:gd name="T2" fmla="*/ 2400 w 2402"/>
                <a:gd name="T3" fmla="*/ 0 h 2403"/>
                <a:gd name="T4" fmla="*/ 2402 w 2402"/>
                <a:gd name="T5" fmla="*/ 0 h 2403"/>
              </a:gdLst>
              <a:ahLst/>
              <a:cxnLst>
                <a:cxn ang="0">
                  <a:pos x="T0" y="T1"/>
                </a:cxn>
                <a:cxn ang="0">
                  <a:pos x="T2" y="T3"/>
                </a:cxn>
                <a:cxn ang="0">
                  <a:pos x="T4" y="T5"/>
                </a:cxn>
              </a:cxnLst>
              <a:rect l="0" t="0" r="r" b="b"/>
              <a:pathLst>
                <a:path w="2402" h="2403">
                  <a:moveTo>
                    <a:pt x="0" y="2403"/>
                  </a:moveTo>
                  <a:lnTo>
                    <a:pt x="2400" y="0"/>
                  </a:lnTo>
                  <a:lnTo>
                    <a:pt x="24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4" name="Freeform 84"/>
            <p:cNvSpPr>
              <a:spLocks/>
            </p:cNvSpPr>
            <p:nvPr/>
          </p:nvSpPr>
          <p:spPr bwMode="auto">
            <a:xfrm>
              <a:off x="1781" y="2280"/>
              <a:ext cx="1036" cy="1037"/>
            </a:xfrm>
            <a:custGeom>
              <a:avLst/>
              <a:gdLst>
                <a:gd name="T0" fmla="*/ 0 w 8289"/>
                <a:gd name="T1" fmla="*/ 8297 h 8297"/>
                <a:gd name="T2" fmla="*/ 8288 w 8289"/>
                <a:gd name="T3" fmla="*/ 0 h 8297"/>
                <a:gd name="T4" fmla="*/ 8289 w 8289"/>
                <a:gd name="T5" fmla="*/ 0 h 8297"/>
              </a:gdLst>
              <a:ahLst/>
              <a:cxnLst>
                <a:cxn ang="0">
                  <a:pos x="T0" y="T1"/>
                </a:cxn>
                <a:cxn ang="0">
                  <a:pos x="T2" y="T3"/>
                </a:cxn>
                <a:cxn ang="0">
                  <a:pos x="T4" y="T5"/>
                </a:cxn>
              </a:cxnLst>
              <a:rect l="0" t="0" r="r" b="b"/>
              <a:pathLst>
                <a:path w="8289" h="8297">
                  <a:moveTo>
                    <a:pt x="0" y="8297"/>
                  </a:moveTo>
                  <a:lnTo>
                    <a:pt x="8288" y="0"/>
                  </a:lnTo>
                  <a:lnTo>
                    <a:pt x="82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5" name="Freeform 85"/>
            <p:cNvSpPr>
              <a:spLocks/>
            </p:cNvSpPr>
            <p:nvPr/>
          </p:nvSpPr>
          <p:spPr bwMode="auto">
            <a:xfrm>
              <a:off x="3134" y="1607"/>
              <a:ext cx="354" cy="355"/>
            </a:xfrm>
            <a:custGeom>
              <a:avLst/>
              <a:gdLst>
                <a:gd name="T0" fmla="*/ 0 w 2834"/>
                <a:gd name="T1" fmla="*/ 2836 h 2836"/>
                <a:gd name="T2" fmla="*/ 2832 w 2834"/>
                <a:gd name="T3" fmla="*/ 0 h 2836"/>
                <a:gd name="T4" fmla="*/ 2834 w 2834"/>
                <a:gd name="T5" fmla="*/ 0 h 2836"/>
              </a:gdLst>
              <a:ahLst/>
              <a:cxnLst>
                <a:cxn ang="0">
                  <a:pos x="T0" y="T1"/>
                </a:cxn>
                <a:cxn ang="0">
                  <a:pos x="T2" y="T3"/>
                </a:cxn>
                <a:cxn ang="0">
                  <a:pos x="T4" y="T5"/>
                </a:cxn>
              </a:cxnLst>
              <a:rect l="0" t="0" r="r" b="b"/>
              <a:pathLst>
                <a:path w="2834" h="2836">
                  <a:moveTo>
                    <a:pt x="0" y="2836"/>
                  </a:moveTo>
                  <a:lnTo>
                    <a:pt x="2832" y="0"/>
                  </a:lnTo>
                  <a:lnTo>
                    <a:pt x="28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6" name="Freeform 86"/>
            <p:cNvSpPr>
              <a:spLocks/>
            </p:cNvSpPr>
            <p:nvPr/>
          </p:nvSpPr>
          <p:spPr bwMode="auto">
            <a:xfrm>
              <a:off x="1831" y="2280"/>
              <a:ext cx="1040" cy="1040"/>
            </a:xfrm>
            <a:custGeom>
              <a:avLst/>
              <a:gdLst>
                <a:gd name="T0" fmla="*/ 0 w 8315"/>
                <a:gd name="T1" fmla="*/ 8323 h 8323"/>
                <a:gd name="T2" fmla="*/ 8314 w 8315"/>
                <a:gd name="T3" fmla="*/ 0 h 8323"/>
                <a:gd name="T4" fmla="*/ 8315 w 8315"/>
                <a:gd name="T5" fmla="*/ 0 h 8323"/>
              </a:gdLst>
              <a:ahLst/>
              <a:cxnLst>
                <a:cxn ang="0">
                  <a:pos x="T0" y="T1"/>
                </a:cxn>
                <a:cxn ang="0">
                  <a:pos x="T2" y="T3"/>
                </a:cxn>
                <a:cxn ang="0">
                  <a:pos x="T4" y="T5"/>
                </a:cxn>
              </a:cxnLst>
              <a:rect l="0" t="0" r="r" b="b"/>
              <a:pathLst>
                <a:path w="8315" h="8323">
                  <a:moveTo>
                    <a:pt x="0" y="8323"/>
                  </a:moveTo>
                  <a:lnTo>
                    <a:pt x="8314" y="0"/>
                  </a:lnTo>
                  <a:lnTo>
                    <a:pt x="8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7" name="Freeform 87"/>
            <p:cNvSpPr>
              <a:spLocks/>
            </p:cNvSpPr>
            <p:nvPr/>
          </p:nvSpPr>
          <p:spPr bwMode="auto">
            <a:xfrm>
              <a:off x="3134" y="1607"/>
              <a:ext cx="408" cy="409"/>
            </a:xfrm>
            <a:custGeom>
              <a:avLst/>
              <a:gdLst>
                <a:gd name="T0" fmla="*/ 0 w 3266"/>
                <a:gd name="T1" fmla="*/ 3268 h 3268"/>
                <a:gd name="T2" fmla="*/ 3264 w 3266"/>
                <a:gd name="T3" fmla="*/ 0 h 3268"/>
                <a:gd name="T4" fmla="*/ 3266 w 3266"/>
                <a:gd name="T5" fmla="*/ 0 h 3268"/>
              </a:gdLst>
              <a:ahLst/>
              <a:cxnLst>
                <a:cxn ang="0">
                  <a:pos x="T0" y="T1"/>
                </a:cxn>
                <a:cxn ang="0">
                  <a:pos x="T2" y="T3"/>
                </a:cxn>
                <a:cxn ang="0">
                  <a:pos x="T4" y="T5"/>
                </a:cxn>
              </a:cxnLst>
              <a:rect l="0" t="0" r="r" b="b"/>
              <a:pathLst>
                <a:path w="3266" h="3268">
                  <a:moveTo>
                    <a:pt x="0" y="3268"/>
                  </a:moveTo>
                  <a:lnTo>
                    <a:pt x="3264" y="0"/>
                  </a:lnTo>
                  <a:lnTo>
                    <a:pt x="32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8" name="Freeform 88"/>
            <p:cNvSpPr>
              <a:spLocks/>
            </p:cNvSpPr>
            <p:nvPr/>
          </p:nvSpPr>
          <p:spPr bwMode="auto">
            <a:xfrm>
              <a:off x="1915" y="2280"/>
              <a:ext cx="1010" cy="1010"/>
            </a:xfrm>
            <a:custGeom>
              <a:avLst/>
              <a:gdLst>
                <a:gd name="T0" fmla="*/ 0 w 8077"/>
                <a:gd name="T1" fmla="*/ 8085 h 8085"/>
                <a:gd name="T2" fmla="*/ 8076 w 8077"/>
                <a:gd name="T3" fmla="*/ 0 h 8085"/>
                <a:gd name="T4" fmla="*/ 8077 w 8077"/>
                <a:gd name="T5" fmla="*/ 0 h 8085"/>
              </a:gdLst>
              <a:ahLst/>
              <a:cxnLst>
                <a:cxn ang="0">
                  <a:pos x="T0" y="T1"/>
                </a:cxn>
                <a:cxn ang="0">
                  <a:pos x="T2" y="T3"/>
                </a:cxn>
                <a:cxn ang="0">
                  <a:pos x="T4" y="T5"/>
                </a:cxn>
              </a:cxnLst>
              <a:rect l="0" t="0" r="r" b="b"/>
              <a:pathLst>
                <a:path w="8077" h="8085">
                  <a:moveTo>
                    <a:pt x="0" y="8085"/>
                  </a:moveTo>
                  <a:lnTo>
                    <a:pt x="8076" y="0"/>
                  </a:lnTo>
                  <a:lnTo>
                    <a:pt x="80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09" name="Freeform 89"/>
            <p:cNvSpPr>
              <a:spLocks/>
            </p:cNvSpPr>
            <p:nvPr/>
          </p:nvSpPr>
          <p:spPr bwMode="auto">
            <a:xfrm>
              <a:off x="3134" y="1607"/>
              <a:ext cx="462" cy="463"/>
            </a:xfrm>
            <a:custGeom>
              <a:avLst/>
              <a:gdLst>
                <a:gd name="T0" fmla="*/ 0 w 3698"/>
                <a:gd name="T1" fmla="*/ 3700 h 3700"/>
                <a:gd name="T2" fmla="*/ 3696 w 3698"/>
                <a:gd name="T3" fmla="*/ 0 h 3700"/>
                <a:gd name="T4" fmla="*/ 3698 w 3698"/>
                <a:gd name="T5" fmla="*/ 0 h 3700"/>
              </a:gdLst>
              <a:ahLst/>
              <a:cxnLst>
                <a:cxn ang="0">
                  <a:pos x="T0" y="T1"/>
                </a:cxn>
                <a:cxn ang="0">
                  <a:pos x="T2" y="T3"/>
                </a:cxn>
                <a:cxn ang="0">
                  <a:pos x="T4" y="T5"/>
                </a:cxn>
              </a:cxnLst>
              <a:rect l="0" t="0" r="r" b="b"/>
              <a:pathLst>
                <a:path w="3698" h="3700">
                  <a:moveTo>
                    <a:pt x="0" y="3700"/>
                  </a:moveTo>
                  <a:lnTo>
                    <a:pt x="3696" y="0"/>
                  </a:lnTo>
                  <a:lnTo>
                    <a:pt x="36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0" name="Freeform 90"/>
            <p:cNvSpPr>
              <a:spLocks/>
            </p:cNvSpPr>
            <p:nvPr/>
          </p:nvSpPr>
          <p:spPr bwMode="auto">
            <a:xfrm>
              <a:off x="2076" y="2280"/>
              <a:ext cx="903" cy="903"/>
            </a:xfrm>
            <a:custGeom>
              <a:avLst/>
              <a:gdLst>
                <a:gd name="T0" fmla="*/ 0 w 7222"/>
                <a:gd name="T1" fmla="*/ 7228 h 7228"/>
                <a:gd name="T2" fmla="*/ 7221 w 7222"/>
                <a:gd name="T3" fmla="*/ 0 h 7228"/>
                <a:gd name="T4" fmla="*/ 7222 w 7222"/>
                <a:gd name="T5" fmla="*/ 0 h 7228"/>
              </a:gdLst>
              <a:ahLst/>
              <a:cxnLst>
                <a:cxn ang="0">
                  <a:pos x="T0" y="T1"/>
                </a:cxn>
                <a:cxn ang="0">
                  <a:pos x="T2" y="T3"/>
                </a:cxn>
                <a:cxn ang="0">
                  <a:pos x="T4" y="T5"/>
                </a:cxn>
              </a:cxnLst>
              <a:rect l="0" t="0" r="r" b="b"/>
              <a:pathLst>
                <a:path w="7222" h="7228">
                  <a:moveTo>
                    <a:pt x="0" y="7228"/>
                  </a:moveTo>
                  <a:lnTo>
                    <a:pt x="7221" y="0"/>
                  </a:lnTo>
                  <a:lnTo>
                    <a:pt x="72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1" name="Freeform 91"/>
            <p:cNvSpPr>
              <a:spLocks/>
            </p:cNvSpPr>
            <p:nvPr/>
          </p:nvSpPr>
          <p:spPr bwMode="auto">
            <a:xfrm>
              <a:off x="3134" y="1607"/>
              <a:ext cx="516" cy="517"/>
            </a:xfrm>
            <a:custGeom>
              <a:avLst/>
              <a:gdLst>
                <a:gd name="T0" fmla="*/ 0 w 4130"/>
                <a:gd name="T1" fmla="*/ 4132 h 4132"/>
                <a:gd name="T2" fmla="*/ 4128 w 4130"/>
                <a:gd name="T3" fmla="*/ 0 h 4132"/>
                <a:gd name="T4" fmla="*/ 4130 w 4130"/>
                <a:gd name="T5" fmla="*/ 0 h 4132"/>
              </a:gdLst>
              <a:ahLst/>
              <a:cxnLst>
                <a:cxn ang="0">
                  <a:pos x="T0" y="T1"/>
                </a:cxn>
                <a:cxn ang="0">
                  <a:pos x="T2" y="T3"/>
                </a:cxn>
                <a:cxn ang="0">
                  <a:pos x="T4" y="T5"/>
                </a:cxn>
              </a:cxnLst>
              <a:rect l="0" t="0" r="r" b="b"/>
              <a:pathLst>
                <a:path w="4130" h="4132">
                  <a:moveTo>
                    <a:pt x="0" y="4132"/>
                  </a:moveTo>
                  <a:lnTo>
                    <a:pt x="4128" y="0"/>
                  </a:lnTo>
                  <a:lnTo>
                    <a:pt x="41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2" name="Freeform 92"/>
            <p:cNvSpPr>
              <a:spLocks/>
            </p:cNvSpPr>
            <p:nvPr/>
          </p:nvSpPr>
          <p:spPr bwMode="auto">
            <a:xfrm>
              <a:off x="2157" y="2280"/>
              <a:ext cx="876" cy="876"/>
            </a:xfrm>
            <a:custGeom>
              <a:avLst/>
              <a:gdLst>
                <a:gd name="T0" fmla="*/ 0 w 7003"/>
                <a:gd name="T1" fmla="*/ 7010 h 7010"/>
                <a:gd name="T2" fmla="*/ 7002 w 7003"/>
                <a:gd name="T3" fmla="*/ 0 h 7010"/>
                <a:gd name="T4" fmla="*/ 7003 w 7003"/>
                <a:gd name="T5" fmla="*/ 0 h 7010"/>
              </a:gdLst>
              <a:ahLst/>
              <a:cxnLst>
                <a:cxn ang="0">
                  <a:pos x="T0" y="T1"/>
                </a:cxn>
                <a:cxn ang="0">
                  <a:pos x="T2" y="T3"/>
                </a:cxn>
                <a:cxn ang="0">
                  <a:pos x="T4" y="T5"/>
                </a:cxn>
              </a:cxnLst>
              <a:rect l="0" t="0" r="r" b="b"/>
              <a:pathLst>
                <a:path w="7003" h="7010">
                  <a:moveTo>
                    <a:pt x="0" y="7010"/>
                  </a:moveTo>
                  <a:lnTo>
                    <a:pt x="7002" y="0"/>
                  </a:lnTo>
                  <a:lnTo>
                    <a:pt x="70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3" name="Freeform 93"/>
            <p:cNvSpPr>
              <a:spLocks/>
            </p:cNvSpPr>
            <p:nvPr/>
          </p:nvSpPr>
          <p:spPr bwMode="auto">
            <a:xfrm>
              <a:off x="3134" y="1608"/>
              <a:ext cx="569" cy="570"/>
            </a:xfrm>
            <a:custGeom>
              <a:avLst/>
              <a:gdLst>
                <a:gd name="T0" fmla="*/ 0 w 4553"/>
                <a:gd name="T1" fmla="*/ 4557 h 4557"/>
                <a:gd name="T2" fmla="*/ 4552 w 4553"/>
                <a:gd name="T3" fmla="*/ 0 h 4557"/>
                <a:gd name="T4" fmla="*/ 4553 w 4553"/>
                <a:gd name="T5" fmla="*/ 0 h 4557"/>
              </a:gdLst>
              <a:ahLst/>
              <a:cxnLst>
                <a:cxn ang="0">
                  <a:pos x="T0" y="T1"/>
                </a:cxn>
                <a:cxn ang="0">
                  <a:pos x="T2" y="T3"/>
                </a:cxn>
                <a:cxn ang="0">
                  <a:pos x="T4" y="T5"/>
                </a:cxn>
              </a:cxnLst>
              <a:rect l="0" t="0" r="r" b="b"/>
              <a:pathLst>
                <a:path w="4553" h="4557">
                  <a:moveTo>
                    <a:pt x="0" y="4557"/>
                  </a:moveTo>
                  <a:lnTo>
                    <a:pt x="4552" y="0"/>
                  </a:lnTo>
                  <a:lnTo>
                    <a:pt x="45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4" name="Freeform 94"/>
            <p:cNvSpPr>
              <a:spLocks/>
            </p:cNvSpPr>
            <p:nvPr/>
          </p:nvSpPr>
          <p:spPr bwMode="auto">
            <a:xfrm>
              <a:off x="2212" y="2280"/>
              <a:ext cx="875" cy="876"/>
            </a:xfrm>
            <a:custGeom>
              <a:avLst/>
              <a:gdLst>
                <a:gd name="T0" fmla="*/ 0 w 7001"/>
                <a:gd name="T1" fmla="*/ 7007 h 7007"/>
                <a:gd name="T2" fmla="*/ 7000 w 7001"/>
                <a:gd name="T3" fmla="*/ 0 h 7007"/>
                <a:gd name="T4" fmla="*/ 7001 w 7001"/>
                <a:gd name="T5" fmla="*/ 0 h 7007"/>
              </a:gdLst>
              <a:ahLst/>
              <a:cxnLst>
                <a:cxn ang="0">
                  <a:pos x="T0" y="T1"/>
                </a:cxn>
                <a:cxn ang="0">
                  <a:pos x="T2" y="T3"/>
                </a:cxn>
                <a:cxn ang="0">
                  <a:pos x="T4" y="T5"/>
                </a:cxn>
              </a:cxnLst>
              <a:rect l="0" t="0" r="r" b="b"/>
              <a:pathLst>
                <a:path w="7001" h="7007">
                  <a:moveTo>
                    <a:pt x="0" y="7007"/>
                  </a:moveTo>
                  <a:lnTo>
                    <a:pt x="7000" y="0"/>
                  </a:lnTo>
                  <a:lnTo>
                    <a:pt x="70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5" name="Freeform 95"/>
            <p:cNvSpPr>
              <a:spLocks/>
            </p:cNvSpPr>
            <p:nvPr/>
          </p:nvSpPr>
          <p:spPr bwMode="auto">
            <a:xfrm>
              <a:off x="3134" y="1662"/>
              <a:ext cx="569" cy="570"/>
            </a:xfrm>
            <a:custGeom>
              <a:avLst/>
              <a:gdLst>
                <a:gd name="T0" fmla="*/ 0 w 4553"/>
                <a:gd name="T1" fmla="*/ 4557 h 4557"/>
                <a:gd name="T2" fmla="*/ 4552 w 4553"/>
                <a:gd name="T3" fmla="*/ 0 h 4557"/>
                <a:gd name="T4" fmla="*/ 4553 w 4553"/>
                <a:gd name="T5" fmla="*/ 0 h 4557"/>
              </a:gdLst>
              <a:ahLst/>
              <a:cxnLst>
                <a:cxn ang="0">
                  <a:pos x="T0" y="T1"/>
                </a:cxn>
                <a:cxn ang="0">
                  <a:pos x="T2" y="T3"/>
                </a:cxn>
                <a:cxn ang="0">
                  <a:pos x="T4" y="T5"/>
                </a:cxn>
              </a:cxnLst>
              <a:rect l="0" t="0" r="r" b="b"/>
              <a:pathLst>
                <a:path w="4553" h="4557">
                  <a:moveTo>
                    <a:pt x="0" y="4557"/>
                  </a:moveTo>
                  <a:lnTo>
                    <a:pt x="4552" y="0"/>
                  </a:lnTo>
                  <a:lnTo>
                    <a:pt x="45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6" name="Freeform 96"/>
            <p:cNvSpPr>
              <a:spLocks/>
            </p:cNvSpPr>
            <p:nvPr/>
          </p:nvSpPr>
          <p:spPr bwMode="auto">
            <a:xfrm>
              <a:off x="2258" y="1716"/>
              <a:ext cx="1445" cy="1448"/>
            </a:xfrm>
            <a:custGeom>
              <a:avLst/>
              <a:gdLst>
                <a:gd name="T0" fmla="*/ 0 w 11565"/>
                <a:gd name="T1" fmla="*/ 11577 h 11577"/>
                <a:gd name="T2" fmla="*/ 11564 w 11565"/>
                <a:gd name="T3" fmla="*/ 0 h 11577"/>
                <a:gd name="T4" fmla="*/ 11565 w 11565"/>
                <a:gd name="T5" fmla="*/ 0 h 11577"/>
              </a:gdLst>
              <a:ahLst/>
              <a:cxnLst>
                <a:cxn ang="0">
                  <a:pos x="T0" y="T1"/>
                </a:cxn>
                <a:cxn ang="0">
                  <a:pos x="T2" y="T3"/>
                </a:cxn>
                <a:cxn ang="0">
                  <a:pos x="T4" y="T5"/>
                </a:cxn>
              </a:cxnLst>
              <a:rect l="0" t="0" r="r" b="b"/>
              <a:pathLst>
                <a:path w="11565" h="11577">
                  <a:moveTo>
                    <a:pt x="0" y="11577"/>
                  </a:moveTo>
                  <a:lnTo>
                    <a:pt x="11564" y="0"/>
                  </a:lnTo>
                  <a:lnTo>
                    <a:pt x="115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7" name="Freeform 97"/>
            <p:cNvSpPr>
              <a:spLocks/>
            </p:cNvSpPr>
            <p:nvPr/>
          </p:nvSpPr>
          <p:spPr bwMode="auto">
            <a:xfrm>
              <a:off x="2300" y="1770"/>
              <a:ext cx="1403" cy="1406"/>
            </a:xfrm>
            <a:custGeom>
              <a:avLst/>
              <a:gdLst>
                <a:gd name="T0" fmla="*/ 0 w 11229"/>
                <a:gd name="T1" fmla="*/ 11241 h 11241"/>
                <a:gd name="T2" fmla="*/ 11228 w 11229"/>
                <a:gd name="T3" fmla="*/ 0 h 11241"/>
                <a:gd name="T4" fmla="*/ 11229 w 11229"/>
                <a:gd name="T5" fmla="*/ 0 h 11241"/>
              </a:gdLst>
              <a:ahLst/>
              <a:cxnLst>
                <a:cxn ang="0">
                  <a:pos x="T0" y="T1"/>
                </a:cxn>
                <a:cxn ang="0">
                  <a:pos x="T2" y="T3"/>
                </a:cxn>
                <a:cxn ang="0">
                  <a:pos x="T4" y="T5"/>
                </a:cxn>
              </a:cxnLst>
              <a:rect l="0" t="0" r="r" b="b"/>
              <a:pathLst>
                <a:path w="11229" h="11241">
                  <a:moveTo>
                    <a:pt x="0" y="11241"/>
                  </a:moveTo>
                  <a:lnTo>
                    <a:pt x="11228" y="0"/>
                  </a:lnTo>
                  <a:lnTo>
                    <a:pt x="112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8" name="Freeform 98"/>
            <p:cNvSpPr>
              <a:spLocks/>
            </p:cNvSpPr>
            <p:nvPr/>
          </p:nvSpPr>
          <p:spPr bwMode="auto">
            <a:xfrm>
              <a:off x="2339" y="1825"/>
              <a:ext cx="1364" cy="1365"/>
            </a:xfrm>
            <a:custGeom>
              <a:avLst/>
              <a:gdLst>
                <a:gd name="T0" fmla="*/ 0 w 10913"/>
                <a:gd name="T1" fmla="*/ 10924 h 10924"/>
                <a:gd name="T2" fmla="*/ 10912 w 10913"/>
                <a:gd name="T3" fmla="*/ 0 h 10924"/>
                <a:gd name="T4" fmla="*/ 10913 w 10913"/>
                <a:gd name="T5" fmla="*/ 0 h 10924"/>
              </a:gdLst>
              <a:ahLst/>
              <a:cxnLst>
                <a:cxn ang="0">
                  <a:pos x="T0" y="T1"/>
                </a:cxn>
                <a:cxn ang="0">
                  <a:pos x="T2" y="T3"/>
                </a:cxn>
                <a:cxn ang="0">
                  <a:pos x="T4" y="T5"/>
                </a:cxn>
              </a:cxnLst>
              <a:rect l="0" t="0" r="r" b="b"/>
              <a:pathLst>
                <a:path w="10913" h="10924">
                  <a:moveTo>
                    <a:pt x="0" y="10924"/>
                  </a:moveTo>
                  <a:lnTo>
                    <a:pt x="10912" y="0"/>
                  </a:lnTo>
                  <a:lnTo>
                    <a:pt x="109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19" name="Freeform 99"/>
            <p:cNvSpPr>
              <a:spLocks/>
            </p:cNvSpPr>
            <p:nvPr/>
          </p:nvSpPr>
          <p:spPr bwMode="auto">
            <a:xfrm>
              <a:off x="2378" y="1879"/>
              <a:ext cx="1325" cy="1327"/>
            </a:xfrm>
            <a:custGeom>
              <a:avLst/>
              <a:gdLst>
                <a:gd name="T0" fmla="*/ 0 w 10606"/>
                <a:gd name="T1" fmla="*/ 10618 h 10618"/>
                <a:gd name="T2" fmla="*/ 10605 w 10606"/>
                <a:gd name="T3" fmla="*/ 0 h 10618"/>
                <a:gd name="T4" fmla="*/ 10606 w 10606"/>
                <a:gd name="T5" fmla="*/ 0 h 10618"/>
              </a:gdLst>
              <a:ahLst/>
              <a:cxnLst>
                <a:cxn ang="0">
                  <a:pos x="T0" y="T1"/>
                </a:cxn>
                <a:cxn ang="0">
                  <a:pos x="T2" y="T3"/>
                </a:cxn>
                <a:cxn ang="0">
                  <a:pos x="T4" y="T5"/>
                </a:cxn>
              </a:cxnLst>
              <a:rect l="0" t="0" r="r" b="b"/>
              <a:pathLst>
                <a:path w="10606" h="10618">
                  <a:moveTo>
                    <a:pt x="0" y="10618"/>
                  </a:moveTo>
                  <a:lnTo>
                    <a:pt x="10605" y="0"/>
                  </a:lnTo>
                  <a:lnTo>
                    <a:pt x="10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0" name="Freeform 100"/>
            <p:cNvSpPr>
              <a:spLocks/>
            </p:cNvSpPr>
            <p:nvPr/>
          </p:nvSpPr>
          <p:spPr bwMode="auto">
            <a:xfrm>
              <a:off x="2415" y="1933"/>
              <a:ext cx="1288" cy="1289"/>
            </a:xfrm>
            <a:custGeom>
              <a:avLst/>
              <a:gdLst>
                <a:gd name="T0" fmla="*/ 0 w 10306"/>
                <a:gd name="T1" fmla="*/ 10317 h 10317"/>
                <a:gd name="T2" fmla="*/ 10305 w 10306"/>
                <a:gd name="T3" fmla="*/ 0 h 10317"/>
                <a:gd name="T4" fmla="*/ 10306 w 10306"/>
                <a:gd name="T5" fmla="*/ 0 h 10317"/>
              </a:gdLst>
              <a:ahLst/>
              <a:cxnLst>
                <a:cxn ang="0">
                  <a:pos x="T0" y="T1"/>
                </a:cxn>
                <a:cxn ang="0">
                  <a:pos x="T2" y="T3"/>
                </a:cxn>
                <a:cxn ang="0">
                  <a:pos x="T4" y="T5"/>
                </a:cxn>
              </a:cxnLst>
              <a:rect l="0" t="0" r="r" b="b"/>
              <a:pathLst>
                <a:path w="10306" h="10317">
                  <a:moveTo>
                    <a:pt x="0" y="10317"/>
                  </a:moveTo>
                  <a:lnTo>
                    <a:pt x="10305" y="0"/>
                  </a:lnTo>
                  <a:lnTo>
                    <a:pt x="103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1" name="Freeform 101"/>
            <p:cNvSpPr>
              <a:spLocks/>
            </p:cNvSpPr>
            <p:nvPr/>
          </p:nvSpPr>
          <p:spPr bwMode="auto">
            <a:xfrm>
              <a:off x="2452" y="1987"/>
              <a:ext cx="1251" cy="1252"/>
            </a:xfrm>
            <a:custGeom>
              <a:avLst/>
              <a:gdLst>
                <a:gd name="T0" fmla="*/ 0 w 10007"/>
                <a:gd name="T1" fmla="*/ 10018 h 10018"/>
                <a:gd name="T2" fmla="*/ 10006 w 10007"/>
                <a:gd name="T3" fmla="*/ 0 h 10018"/>
                <a:gd name="T4" fmla="*/ 10007 w 10007"/>
                <a:gd name="T5" fmla="*/ 0 h 10018"/>
              </a:gdLst>
              <a:ahLst/>
              <a:cxnLst>
                <a:cxn ang="0">
                  <a:pos x="T0" y="T1"/>
                </a:cxn>
                <a:cxn ang="0">
                  <a:pos x="T2" y="T3"/>
                </a:cxn>
                <a:cxn ang="0">
                  <a:pos x="T4" y="T5"/>
                </a:cxn>
              </a:cxnLst>
              <a:rect l="0" t="0" r="r" b="b"/>
              <a:pathLst>
                <a:path w="10007" h="10018">
                  <a:moveTo>
                    <a:pt x="0" y="10018"/>
                  </a:moveTo>
                  <a:lnTo>
                    <a:pt x="10006" y="0"/>
                  </a:lnTo>
                  <a:lnTo>
                    <a:pt x="100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2" name="Freeform 102"/>
            <p:cNvSpPr>
              <a:spLocks/>
            </p:cNvSpPr>
            <p:nvPr/>
          </p:nvSpPr>
          <p:spPr bwMode="auto">
            <a:xfrm>
              <a:off x="2490" y="2041"/>
              <a:ext cx="1213" cy="1214"/>
            </a:xfrm>
            <a:custGeom>
              <a:avLst/>
              <a:gdLst>
                <a:gd name="T0" fmla="*/ 0 w 9705"/>
                <a:gd name="T1" fmla="*/ 9715 h 9715"/>
                <a:gd name="T2" fmla="*/ 9704 w 9705"/>
                <a:gd name="T3" fmla="*/ 0 h 9715"/>
                <a:gd name="T4" fmla="*/ 9705 w 9705"/>
                <a:gd name="T5" fmla="*/ 0 h 9715"/>
              </a:gdLst>
              <a:ahLst/>
              <a:cxnLst>
                <a:cxn ang="0">
                  <a:pos x="T0" y="T1"/>
                </a:cxn>
                <a:cxn ang="0">
                  <a:pos x="T2" y="T3"/>
                </a:cxn>
                <a:cxn ang="0">
                  <a:pos x="T4" y="T5"/>
                </a:cxn>
              </a:cxnLst>
              <a:rect l="0" t="0" r="r" b="b"/>
              <a:pathLst>
                <a:path w="9705" h="9715">
                  <a:moveTo>
                    <a:pt x="0" y="9715"/>
                  </a:moveTo>
                  <a:lnTo>
                    <a:pt x="9704" y="0"/>
                  </a:lnTo>
                  <a:lnTo>
                    <a:pt x="97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3" name="Freeform 103"/>
            <p:cNvSpPr>
              <a:spLocks/>
            </p:cNvSpPr>
            <p:nvPr/>
          </p:nvSpPr>
          <p:spPr bwMode="auto">
            <a:xfrm>
              <a:off x="2529" y="2095"/>
              <a:ext cx="1174" cy="1175"/>
            </a:xfrm>
            <a:custGeom>
              <a:avLst/>
              <a:gdLst>
                <a:gd name="T0" fmla="*/ 0 w 9395"/>
                <a:gd name="T1" fmla="*/ 9405 h 9405"/>
                <a:gd name="T2" fmla="*/ 9394 w 9395"/>
                <a:gd name="T3" fmla="*/ 0 h 9405"/>
                <a:gd name="T4" fmla="*/ 9395 w 9395"/>
                <a:gd name="T5" fmla="*/ 0 h 9405"/>
              </a:gdLst>
              <a:ahLst/>
              <a:cxnLst>
                <a:cxn ang="0">
                  <a:pos x="T0" y="T1"/>
                </a:cxn>
                <a:cxn ang="0">
                  <a:pos x="T2" y="T3"/>
                </a:cxn>
                <a:cxn ang="0">
                  <a:pos x="T4" y="T5"/>
                </a:cxn>
              </a:cxnLst>
              <a:rect l="0" t="0" r="r" b="b"/>
              <a:pathLst>
                <a:path w="9395" h="9405">
                  <a:moveTo>
                    <a:pt x="0" y="9405"/>
                  </a:moveTo>
                  <a:lnTo>
                    <a:pt x="9394" y="0"/>
                  </a:lnTo>
                  <a:lnTo>
                    <a:pt x="93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4" name="Freeform 104"/>
            <p:cNvSpPr>
              <a:spLocks/>
            </p:cNvSpPr>
            <p:nvPr/>
          </p:nvSpPr>
          <p:spPr bwMode="auto">
            <a:xfrm>
              <a:off x="2569" y="2149"/>
              <a:ext cx="1134" cy="1135"/>
            </a:xfrm>
            <a:custGeom>
              <a:avLst/>
              <a:gdLst>
                <a:gd name="T0" fmla="*/ 0 w 9072"/>
                <a:gd name="T1" fmla="*/ 9082 h 9082"/>
                <a:gd name="T2" fmla="*/ 9071 w 9072"/>
                <a:gd name="T3" fmla="*/ 0 h 9082"/>
                <a:gd name="T4" fmla="*/ 9072 w 9072"/>
                <a:gd name="T5" fmla="*/ 0 h 9082"/>
              </a:gdLst>
              <a:ahLst/>
              <a:cxnLst>
                <a:cxn ang="0">
                  <a:pos x="T0" y="T1"/>
                </a:cxn>
                <a:cxn ang="0">
                  <a:pos x="T2" y="T3"/>
                </a:cxn>
                <a:cxn ang="0">
                  <a:pos x="T4" y="T5"/>
                </a:cxn>
              </a:cxnLst>
              <a:rect l="0" t="0" r="r" b="b"/>
              <a:pathLst>
                <a:path w="9072" h="9082">
                  <a:moveTo>
                    <a:pt x="0" y="9082"/>
                  </a:moveTo>
                  <a:lnTo>
                    <a:pt x="9071" y="0"/>
                  </a:lnTo>
                  <a:lnTo>
                    <a:pt x="90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5" name="Freeform 105"/>
            <p:cNvSpPr>
              <a:spLocks/>
            </p:cNvSpPr>
            <p:nvPr/>
          </p:nvSpPr>
          <p:spPr bwMode="auto">
            <a:xfrm>
              <a:off x="4210" y="1607"/>
              <a:ext cx="34" cy="34"/>
            </a:xfrm>
            <a:custGeom>
              <a:avLst/>
              <a:gdLst>
                <a:gd name="T0" fmla="*/ 0 w 272"/>
                <a:gd name="T1" fmla="*/ 271 h 271"/>
                <a:gd name="T2" fmla="*/ 271 w 272"/>
                <a:gd name="T3" fmla="*/ 0 h 271"/>
                <a:gd name="T4" fmla="*/ 272 w 272"/>
                <a:gd name="T5" fmla="*/ 0 h 271"/>
              </a:gdLst>
              <a:ahLst/>
              <a:cxnLst>
                <a:cxn ang="0">
                  <a:pos x="T0" y="T1"/>
                </a:cxn>
                <a:cxn ang="0">
                  <a:pos x="T2" y="T3"/>
                </a:cxn>
                <a:cxn ang="0">
                  <a:pos x="T4" y="T5"/>
                </a:cxn>
              </a:cxnLst>
              <a:rect l="0" t="0" r="r" b="b"/>
              <a:pathLst>
                <a:path w="272" h="271">
                  <a:moveTo>
                    <a:pt x="0" y="271"/>
                  </a:moveTo>
                  <a:lnTo>
                    <a:pt x="271" y="0"/>
                  </a:lnTo>
                  <a:lnTo>
                    <a:pt x="2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6" name="Freeform 106"/>
            <p:cNvSpPr>
              <a:spLocks/>
            </p:cNvSpPr>
            <p:nvPr/>
          </p:nvSpPr>
          <p:spPr bwMode="auto">
            <a:xfrm>
              <a:off x="2612" y="2203"/>
              <a:ext cx="1091" cy="1092"/>
            </a:xfrm>
            <a:custGeom>
              <a:avLst/>
              <a:gdLst>
                <a:gd name="T0" fmla="*/ 0 w 8727"/>
                <a:gd name="T1" fmla="*/ 8738 h 8738"/>
                <a:gd name="T2" fmla="*/ 8726 w 8727"/>
                <a:gd name="T3" fmla="*/ 0 h 8738"/>
                <a:gd name="T4" fmla="*/ 8727 w 8727"/>
                <a:gd name="T5" fmla="*/ 0 h 8738"/>
              </a:gdLst>
              <a:ahLst/>
              <a:cxnLst>
                <a:cxn ang="0">
                  <a:pos x="T0" y="T1"/>
                </a:cxn>
                <a:cxn ang="0">
                  <a:pos x="T2" y="T3"/>
                </a:cxn>
                <a:cxn ang="0">
                  <a:pos x="T4" y="T5"/>
                </a:cxn>
              </a:cxnLst>
              <a:rect l="0" t="0" r="r" b="b"/>
              <a:pathLst>
                <a:path w="8727" h="8738">
                  <a:moveTo>
                    <a:pt x="0" y="8738"/>
                  </a:moveTo>
                  <a:lnTo>
                    <a:pt x="8726" y="0"/>
                  </a:lnTo>
                  <a:lnTo>
                    <a:pt x="87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7" name="Freeform 107"/>
            <p:cNvSpPr>
              <a:spLocks/>
            </p:cNvSpPr>
            <p:nvPr/>
          </p:nvSpPr>
          <p:spPr bwMode="auto">
            <a:xfrm>
              <a:off x="4210" y="1607"/>
              <a:ext cx="88" cy="88"/>
            </a:xfrm>
            <a:custGeom>
              <a:avLst/>
              <a:gdLst>
                <a:gd name="T0" fmla="*/ 0 w 703"/>
                <a:gd name="T1" fmla="*/ 703 h 703"/>
                <a:gd name="T2" fmla="*/ 702 w 703"/>
                <a:gd name="T3" fmla="*/ 0 h 703"/>
                <a:gd name="T4" fmla="*/ 703 w 703"/>
                <a:gd name="T5" fmla="*/ 0 h 703"/>
              </a:gdLst>
              <a:ahLst/>
              <a:cxnLst>
                <a:cxn ang="0">
                  <a:pos x="T0" y="T1"/>
                </a:cxn>
                <a:cxn ang="0">
                  <a:pos x="T2" y="T3"/>
                </a:cxn>
                <a:cxn ang="0">
                  <a:pos x="T4" y="T5"/>
                </a:cxn>
              </a:cxnLst>
              <a:rect l="0" t="0" r="r" b="b"/>
              <a:pathLst>
                <a:path w="703" h="703">
                  <a:moveTo>
                    <a:pt x="0" y="703"/>
                  </a:moveTo>
                  <a:lnTo>
                    <a:pt x="702" y="0"/>
                  </a:lnTo>
                  <a:lnTo>
                    <a:pt x="7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8" name="Freeform 108"/>
            <p:cNvSpPr>
              <a:spLocks/>
            </p:cNvSpPr>
            <p:nvPr/>
          </p:nvSpPr>
          <p:spPr bwMode="auto">
            <a:xfrm>
              <a:off x="2660" y="2257"/>
              <a:ext cx="1043" cy="1044"/>
            </a:xfrm>
            <a:custGeom>
              <a:avLst/>
              <a:gdLst>
                <a:gd name="T0" fmla="*/ 0 w 8349"/>
                <a:gd name="T1" fmla="*/ 8356 h 8356"/>
                <a:gd name="T2" fmla="*/ 8348 w 8349"/>
                <a:gd name="T3" fmla="*/ 0 h 8356"/>
                <a:gd name="T4" fmla="*/ 8349 w 8349"/>
                <a:gd name="T5" fmla="*/ 0 h 8356"/>
              </a:gdLst>
              <a:ahLst/>
              <a:cxnLst>
                <a:cxn ang="0">
                  <a:pos x="T0" y="T1"/>
                </a:cxn>
                <a:cxn ang="0">
                  <a:pos x="T2" y="T3"/>
                </a:cxn>
                <a:cxn ang="0">
                  <a:pos x="T4" y="T5"/>
                </a:cxn>
              </a:cxnLst>
              <a:rect l="0" t="0" r="r" b="b"/>
              <a:pathLst>
                <a:path w="8349" h="8356">
                  <a:moveTo>
                    <a:pt x="0" y="8356"/>
                  </a:moveTo>
                  <a:lnTo>
                    <a:pt x="8348" y="0"/>
                  </a:lnTo>
                  <a:lnTo>
                    <a:pt x="83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29" name="Freeform 109"/>
            <p:cNvSpPr>
              <a:spLocks/>
            </p:cNvSpPr>
            <p:nvPr/>
          </p:nvSpPr>
          <p:spPr bwMode="auto">
            <a:xfrm>
              <a:off x="4210" y="1607"/>
              <a:ext cx="142" cy="142"/>
            </a:xfrm>
            <a:custGeom>
              <a:avLst/>
              <a:gdLst>
                <a:gd name="T0" fmla="*/ 0 w 1135"/>
                <a:gd name="T1" fmla="*/ 1135 h 1135"/>
                <a:gd name="T2" fmla="*/ 1134 w 1135"/>
                <a:gd name="T3" fmla="*/ 0 h 1135"/>
                <a:gd name="T4" fmla="*/ 1135 w 1135"/>
                <a:gd name="T5" fmla="*/ 0 h 1135"/>
              </a:gdLst>
              <a:ahLst/>
              <a:cxnLst>
                <a:cxn ang="0">
                  <a:pos x="T0" y="T1"/>
                </a:cxn>
                <a:cxn ang="0">
                  <a:pos x="T2" y="T3"/>
                </a:cxn>
                <a:cxn ang="0">
                  <a:pos x="T4" y="T5"/>
                </a:cxn>
              </a:cxnLst>
              <a:rect l="0" t="0" r="r" b="b"/>
              <a:pathLst>
                <a:path w="1135" h="1135">
                  <a:moveTo>
                    <a:pt x="0" y="1135"/>
                  </a:moveTo>
                  <a:lnTo>
                    <a:pt x="1134" y="0"/>
                  </a:lnTo>
                  <a:lnTo>
                    <a:pt x="11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0" name="Freeform 110"/>
            <p:cNvSpPr>
              <a:spLocks/>
            </p:cNvSpPr>
            <p:nvPr/>
          </p:nvSpPr>
          <p:spPr bwMode="auto">
            <a:xfrm>
              <a:off x="2714" y="2280"/>
              <a:ext cx="1020" cy="1021"/>
            </a:xfrm>
            <a:custGeom>
              <a:avLst/>
              <a:gdLst>
                <a:gd name="T0" fmla="*/ 0 w 8164"/>
                <a:gd name="T1" fmla="*/ 8172 h 8172"/>
                <a:gd name="T2" fmla="*/ 8162 w 8164"/>
                <a:gd name="T3" fmla="*/ 0 h 8172"/>
                <a:gd name="T4" fmla="*/ 8164 w 8164"/>
                <a:gd name="T5" fmla="*/ 0 h 8172"/>
              </a:gdLst>
              <a:ahLst/>
              <a:cxnLst>
                <a:cxn ang="0">
                  <a:pos x="T0" y="T1"/>
                </a:cxn>
                <a:cxn ang="0">
                  <a:pos x="T2" y="T3"/>
                </a:cxn>
                <a:cxn ang="0">
                  <a:pos x="T4" y="T5"/>
                </a:cxn>
              </a:cxnLst>
              <a:rect l="0" t="0" r="r" b="b"/>
              <a:pathLst>
                <a:path w="8164" h="8172">
                  <a:moveTo>
                    <a:pt x="0" y="8172"/>
                  </a:moveTo>
                  <a:lnTo>
                    <a:pt x="8162" y="0"/>
                  </a:lnTo>
                  <a:lnTo>
                    <a:pt x="81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1" name="Freeform 111"/>
            <p:cNvSpPr>
              <a:spLocks/>
            </p:cNvSpPr>
            <p:nvPr/>
          </p:nvSpPr>
          <p:spPr bwMode="auto">
            <a:xfrm>
              <a:off x="4210" y="1607"/>
              <a:ext cx="196" cy="196"/>
            </a:xfrm>
            <a:custGeom>
              <a:avLst/>
              <a:gdLst>
                <a:gd name="T0" fmla="*/ 0 w 1567"/>
                <a:gd name="T1" fmla="*/ 1568 h 1568"/>
                <a:gd name="T2" fmla="*/ 1566 w 1567"/>
                <a:gd name="T3" fmla="*/ 0 h 1568"/>
                <a:gd name="T4" fmla="*/ 1567 w 1567"/>
                <a:gd name="T5" fmla="*/ 0 h 1568"/>
              </a:gdLst>
              <a:ahLst/>
              <a:cxnLst>
                <a:cxn ang="0">
                  <a:pos x="T0" y="T1"/>
                </a:cxn>
                <a:cxn ang="0">
                  <a:pos x="T2" y="T3"/>
                </a:cxn>
                <a:cxn ang="0">
                  <a:pos x="T4" y="T5"/>
                </a:cxn>
              </a:cxnLst>
              <a:rect l="0" t="0" r="r" b="b"/>
              <a:pathLst>
                <a:path w="1567" h="1568">
                  <a:moveTo>
                    <a:pt x="0" y="1568"/>
                  </a:moveTo>
                  <a:lnTo>
                    <a:pt x="1566" y="0"/>
                  </a:lnTo>
                  <a:lnTo>
                    <a:pt x="15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2" name="Freeform 112"/>
            <p:cNvSpPr>
              <a:spLocks/>
            </p:cNvSpPr>
            <p:nvPr/>
          </p:nvSpPr>
          <p:spPr bwMode="auto">
            <a:xfrm>
              <a:off x="2777" y="2280"/>
              <a:ext cx="1011" cy="1012"/>
            </a:xfrm>
            <a:custGeom>
              <a:avLst/>
              <a:gdLst>
                <a:gd name="T0" fmla="*/ 0 w 8091"/>
                <a:gd name="T1" fmla="*/ 8099 h 8099"/>
                <a:gd name="T2" fmla="*/ 8089 w 8091"/>
                <a:gd name="T3" fmla="*/ 0 h 8099"/>
                <a:gd name="T4" fmla="*/ 8091 w 8091"/>
                <a:gd name="T5" fmla="*/ 0 h 8099"/>
              </a:gdLst>
              <a:ahLst/>
              <a:cxnLst>
                <a:cxn ang="0">
                  <a:pos x="T0" y="T1"/>
                </a:cxn>
                <a:cxn ang="0">
                  <a:pos x="T2" y="T3"/>
                </a:cxn>
                <a:cxn ang="0">
                  <a:pos x="T4" y="T5"/>
                </a:cxn>
              </a:cxnLst>
              <a:rect l="0" t="0" r="r" b="b"/>
              <a:pathLst>
                <a:path w="8091" h="8099">
                  <a:moveTo>
                    <a:pt x="0" y="8099"/>
                  </a:moveTo>
                  <a:lnTo>
                    <a:pt x="8089" y="0"/>
                  </a:lnTo>
                  <a:lnTo>
                    <a:pt x="80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3" name="Freeform 113"/>
            <p:cNvSpPr>
              <a:spLocks/>
            </p:cNvSpPr>
            <p:nvPr/>
          </p:nvSpPr>
          <p:spPr bwMode="auto">
            <a:xfrm>
              <a:off x="4210" y="1607"/>
              <a:ext cx="250" cy="250"/>
            </a:xfrm>
            <a:custGeom>
              <a:avLst/>
              <a:gdLst>
                <a:gd name="T0" fmla="*/ 0 w 1999"/>
                <a:gd name="T1" fmla="*/ 2000 h 2000"/>
                <a:gd name="T2" fmla="*/ 1998 w 1999"/>
                <a:gd name="T3" fmla="*/ 0 h 2000"/>
                <a:gd name="T4" fmla="*/ 1999 w 1999"/>
                <a:gd name="T5" fmla="*/ 0 h 2000"/>
              </a:gdLst>
              <a:ahLst/>
              <a:cxnLst>
                <a:cxn ang="0">
                  <a:pos x="T0" y="T1"/>
                </a:cxn>
                <a:cxn ang="0">
                  <a:pos x="T2" y="T3"/>
                </a:cxn>
                <a:cxn ang="0">
                  <a:pos x="T4" y="T5"/>
                </a:cxn>
              </a:cxnLst>
              <a:rect l="0" t="0" r="r" b="b"/>
              <a:pathLst>
                <a:path w="1999" h="2000">
                  <a:moveTo>
                    <a:pt x="0" y="2000"/>
                  </a:moveTo>
                  <a:lnTo>
                    <a:pt x="1998" y="0"/>
                  </a:lnTo>
                  <a:lnTo>
                    <a:pt x="19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4" name="Freeform 114"/>
            <p:cNvSpPr>
              <a:spLocks/>
            </p:cNvSpPr>
            <p:nvPr/>
          </p:nvSpPr>
          <p:spPr bwMode="auto">
            <a:xfrm>
              <a:off x="2851" y="2280"/>
              <a:ext cx="991" cy="992"/>
            </a:xfrm>
            <a:custGeom>
              <a:avLst/>
              <a:gdLst>
                <a:gd name="T0" fmla="*/ 0 w 7935"/>
                <a:gd name="T1" fmla="*/ 7942 h 7942"/>
                <a:gd name="T2" fmla="*/ 7933 w 7935"/>
                <a:gd name="T3" fmla="*/ 0 h 7942"/>
                <a:gd name="T4" fmla="*/ 7935 w 7935"/>
                <a:gd name="T5" fmla="*/ 0 h 7942"/>
              </a:gdLst>
              <a:ahLst/>
              <a:cxnLst>
                <a:cxn ang="0">
                  <a:pos x="T0" y="T1"/>
                </a:cxn>
                <a:cxn ang="0">
                  <a:pos x="T2" y="T3"/>
                </a:cxn>
                <a:cxn ang="0">
                  <a:pos x="T4" y="T5"/>
                </a:cxn>
              </a:cxnLst>
              <a:rect l="0" t="0" r="r" b="b"/>
              <a:pathLst>
                <a:path w="7935" h="7942">
                  <a:moveTo>
                    <a:pt x="0" y="7942"/>
                  </a:moveTo>
                  <a:lnTo>
                    <a:pt x="7933" y="0"/>
                  </a:lnTo>
                  <a:lnTo>
                    <a:pt x="79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5" name="Freeform 115"/>
            <p:cNvSpPr>
              <a:spLocks/>
            </p:cNvSpPr>
            <p:nvPr/>
          </p:nvSpPr>
          <p:spPr bwMode="auto">
            <a:xfrm>
              <a:off x="4210" y="1607"/>
              <a:ext cx="304" cy="304"/>
            </a:xfrm>
            <a:custGeom>
              <a:avLst/>
              <a:gdLst>
                <a:gd name="T0" fmla="*/ 0 w 2431"/>
                <a:gd name="T1" fmla="*/ 2432 h 2432"/>
                <a:gd name="T2" fmla="*/ 2430 w 2431"/>
                <a:gd name="T3" fmla="*/ 0 h 2432"/>
                <a:gd name="T4" fmla="*/ 2431 w 2431"/>
                <a:gd name="T5" fmla="*/ 0 h 2432"/>
              </a:gdLst>
              <a:ahLst/>
              <a:cxnLst>
                <a:cxn ang="0">
                  <a:pos x="T0" y="T1"/>
                </a:cxn>
                <a:cxn ang="0">
                  <a:pos x="T2" y="T3"/>
                </a:cxn>
                <a:cxn ang="0">
                  <a:pos x="T4" y="T5"/>
                </a:cxn>
              </a:cxnLst>
              <a:rect l="0" t="0" r="r" b="b"/>
              <a:pathLst>
                <a:path w="2431" h="2432">
                  <a:moveTo>
                    <a:pt x="0" y="2432"/>
                  </a:moveTo>
                  <a:lnTo>
                    <a:pt x="2430" y="0"/>
                  </a:lnTo>
                  <a:lnTo>
                    <a:pt x="24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6" name="Freeform 116"/>
            <p:cNvSpPr>
              <a:spLocks/>
            </p:cNvSpPr>
            <p:nvPr/>
          </p:nvSpPr>
          <p:spPr bwMode="auto">
            <a:xfrm>
              <a:off x="2934" y="2280"/>
              <a:ext cx="962" cy="963"/>
            </a:xfrm>
            <a:custGeom>
              <a:avLst/>
              <a:gdLst>
                <a:gd name="T0" fmla="*/ 0 w 7700"/>
                <a:gd name="T1" fmla="*/ 7709 h 7709"/>
                <a:gd name="T2" fmla="*/ 7699 w 7700"/>
                <a:gd name="T3" fmla="*/ 0 h 7709"/>
                <a:gd name="T4" fmla="*/ 7700 w 7700"/>
                <a:gd name="T5" fmla="*/ 0 h 7709"/>
              </a:gdLst>
              <a:ahLst/>
              <a:cxnLst>
                <a:cxn ang="0">
                  <a:pos x="T0" y="T1"/>
                </a:cxn>
                <a:cxn ang="0">
                  <a:pos x="T2" y="T3"/>
                </a:cxn>
                <a:cxn ang="0">
                  <a:pos x="T4" y="T5"/>
                </a:cxn>
              </a:cxnLst>
              <a:rect l="0" t="0" r="r" b="b"/>
              <a:pathLst>
                <a:path w="7700" h="7709">
                  <a:moveTo>
                    <a:pt x="0" y="7709"/>
                  </a:moveTo>
                  <a:lnTo>
                    <a:pt x="7699" y="0"/>
                  </a:lnTo>
                  <a:lnTo>
                    <a:pt x="77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7" name="Freeform 117"/>
            <p:cNvSpPr>
              <a:spLocks/>
            </p:cNvSpPr>
            <p:nvPr/>
          </p:nvSpPr>
          <p:spPr bwMode="auto">
            <a:xfrm>
              <a:off x="4210" y="1607"/>
              <a:ext cx="358" cy="358"/>
            </a:xfrm>
            <a:custGeom>
              <a:avLst/>
              <a:gdLst>
                <a:gd name="T0" fmla="*/ 0 w 2862"/>
                <a:gd name="T1" fmla="*/ 2864 h 2864"/>
                <a:gd name="T2" fmla="*/ 2861 w 2862"/>
                <a:gd name="T3" fmla="*/ 0 h 2864"/>
                <a:gd name="T4" fmla="*/ 2862 w 2862"/>
                <a:gd name="T5" fmla="*/ 0 h 2864"/>
              </a:gdLst>
              <a:ahLst/>
              <a:cxnLst>
                <a:cxn ang="0">
                  <a:pos x="T0" y="T1"/>
                </a:cxn>
                <a:cxn ang="0">
                  <a:pos x="T2" y="T3"/>
                </a:cxn>
                <a:cxn ang="0">
                  <a:pos x="T4" y="T5"/>
                </a:cxn>
              </a:cxnLst>
              <a:rect l="0" t="0" r="r" b="b"/>
              <a:pathLst>
                <a:path w="2862" h="2864">
                  <a:moveTo>
                    <a:pt x="0" y="2864"/>
                  </a:moveTo>
                  <a:lnTo>
                    <a:pt x="2861" y="0"/>
                  </a:lnTo>
                  <a:lnTo>
                    <a:pt x="28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8" name="Freeform 118"/>
            <p:cNvSpPr>
              <a:spLocks/>
            </p:cNvSpPr>
            <p:nvPr/>
          </p:nvSpPr>
          <p:spPr bwMode="auto">
            <a:xfrm>
              <a:off x="3020" y="2280"/>
              <a:ext cx="930" cy="931"/>
            </a:xfrm>
            <a:custGeom>
              <a:avLst/>
              <a:gdLst>
                <a:gd name="T0" fmla="*/ 0 w 7444"/>
                <a:gd name="T1" fmla="*/ 7452 h 7452"/>
                <a:gd name="T2" fmla="*/ 7443 w 7444"/>
                <a:gd name="T3" fmla="*/ 0 h 7452"/>
                <a:gd name="T4" fmla="*/ 7444 w 7444"/>
                <a:gd name="T5" fmla="*/ 0 h 7452"/>
              </a:gdLst>
              <a:ahLst/>
              <a:cxnLst>
                <a:cxn ang="0">
                  <a:pos x="T0" y="T1"/>
                </a:cxn>
                <a:cxn ang="0">
                  <a:pos x="T2" y="T3"/>
                </a:cxn>
                <a:cxn ang="0">
                  <a:pos x="T4" y="T5"/>
                </a:cxn>
              </a:cxnLst>
              <a:rect l="0" t="0" r="r" b="b"/>
              <a:pathLst>
                <a:path w="7444" h="7452">
                  <a:moveTo>
                    <a:pt x="0" y="7452"/>
                  </a:moveTo>
                  <a:lnTo>
                    <a:pt x="7443" y="0"/>
                  </a:lnTo>
                  <a:lnTo>
                    <a:pt x="74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39" name="Freeform 119"/>
            <p:cNvSpPr>
              <a:spLocks/>
            </p:cNvSpPr>
            <p:nvPr/>
          </p:nvSpPr>
          <p:spPr bwMode="auto">
            <a:xfrm>
              <a:off x="4210" y="1607"/>
              <a:ext cx="412" cy="413"/>
            </a:xfrm>
            <a:custGeom>
              <a:avLst/>
              <a:gdLst>
                <a:gd name="T0" fmla="*/ 0 w 3294"/>
                <a:gd name="T1" fmla="*/ 3297 h 3297"/>
                <a:gd name="T2" fmla="*/ 3293 w 3294"/>
                <a:gd name="T3" fmla="*/ 0 h 3297"/>
                <a:gd name="T4" fmla="*/ 3294 w 3294"/>
                <a:gd name="T5" fmla="*/ 0 h 3297"/>
              </a:gdLst>
              <a:ahLst/>
              <a:cxnLst>
                <a:cxn ang="0">
                  <a:pos x="T0" y="T1"/>
                </a:cxn>
                <a:cxn ang="0">
                  <a:pos x="T2" y="T3"/>
                </a:cxn>
                <a:cxn ang="0">
                  <a:pos x="T4" y="T5"/>
                </a:cxn>
              </a:cxnLst>
              <a:rect l="0" t="0" r="r" b="b"/>
              <a:pathLst>
                <a:path w="3294" h="3297">
                  <a:moveTo>
                    <a:pt x="0" y="3297"/>
                  </a:moveTo>
                  <a:lnTo>
                    <a:pt x="3293" y="0"/>
                  </a:lnTo>
                  <a:lnTo>
                    <a:pt x="32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0" name="Freeform 120"/>
            <p:cNvSpPr>
              <a:spLocks/>
            </p:cNvSpPr>
            <p:nvPr/>
          </p:nvSpPr>
          <p:spPr bwMode="auto">
            <a:xfrm>
              <a:off x="3100" y="2280"/>
              <a:ext cx="904" cy="905"/>
            </a:xfrm>
            <a:custGeom>
              <a:avLst/>
              <a:gdLst>
                <a:gd name="T0" fmla="*/ 0 w 7236"/>
                <a:gd name="T1" fmla="*/ 7243 h 7243"/>
                <a:gd name="T2" fmla="*/ 7235 w 7236"/>
                <a:gd name="T3" fmla="*/ 0 h 7243"/>
                <a:gd name="T4" fmla="*/ 7236 w 7236"/>
                <a:gd name="T5" fmla="*/ 0 h 7243"/>
              </a:gdLst>
              <a:ahLst/>
              <a:cxnLst>
                <a:cxn ang="0">
                  <a:pos x="T0" y="T1"/>
                </a:cxn>
                <a:cxn ang="0">
                  <a:pos x="T2" y="T3"/>
                </a:cxn>
                <a:cxn ang="0">
                  <a:pos x="T4" y="T5"/>
                </a:cxn>
              </a:cxnLst>
              <a:rect l="0" t="0" r="r" b="b"/>
              <a:pathLst>
                <a:path w="7236" h="7243">
                  <a:moveTo>
                    <a:pt x="0" y="7243"/>
                  </a:moveTo>
                  <a:lnTo>
                    <a:pt x="7235" y="0"/>
                  </a:lnTo>
                  <a:lnTo>
                    <a:pt x="72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1" name="Freeform 121"/>
            <p:cNvSpPr>
              <a:spLocks/>
            </p:cNvSpPr>
            <p:nvPr/>
          </p:nvSpPr>
          <p:spPr bwMode="auto">
            <a:xfrm>
              <a:off x="4210" y="1607"/>
              <a:ext cx="466" cy="467"/>
            </a:xfrm>
            <a:custGeom>
              <a:avLst/>
              <a:gdLst>
                <a:gd name="T0" fmla="*/ 0 w 3726"/>
                <a:gd name="T1" fmla="*/ 3729 h 3729"/>
                <a:gd name="T2" fmla="*/ 3725 w 3726"/>
                <a:gd name="T3" fmla="*/ 0 h 3729"/>
                <a:gd name="T4" fmla="*/ 3726 w 3726"/>
                <a:gd name="T5" fmla="*/ 0 h 3729"/>
              </a:gdLst>
              <a:ahLst/>
              <a:cxnLst>
                <a:cxn ang="0">
                  <a:pos x="T0" y="T1"/>
                </a:cxn>
                <a:cxn ang="0">
                  <a:pos x="T2" y="T3"/>
                </a:cxn>
                <a:cxn ang="0">
                  <a:pos x="T4" y="T5"/>
                </a:cxn>
              </a:cxnLst>
              <a:rect l="0" t="0" r="r" b="b"/>
              <a:pathLst>
                <a:path w="3726" h="3729">
                  <a:moveTo>
                    <a:pt x="0" y="3729"/>
                  </a:moveTo>
                  <a:lnTo>
                    <a:pt x="3725" y="0"/>
                  </a:lnTo>
                  <a:lnTo>
                    <a:pt x="37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2" name="Freeform 122"/>
            <p:cNvSpPr>
              <a:spLocks/>
            </p:cNvSpPr>
            <p:nvPr/>
          </p:nvSpPr>
          <p:spPr bwMode="auto">
            <a:xfrm>
              <a:off x="3169" y="2280"/>
              <a:ext cx="889" cy="890"/>
            </a:xfrm>
            <a:custGeom>
              <a:avLst/>
              <a:gdLst>
                <a:gd name="T0" fmla="*/ 0 w 7112"/>
                <a:gd name="T1" fmla="*/ 7119 h 7119"/>
                <a:gd name="T2" fmla="*/ 7111 w 7112"/>
                <a:gd name="T3" fmla="*/ 0 h 7119"/>
                <a:gd name="T4" fmla="*/ 7112 w 7112"/>
                <a:gd name="T5" fmla="*/ 0 h 7119"/>
              </a:gdLst>
              <a:ahLst/>
              <a:cxnLst>
                <a:cxn ang="0">
                  <a:pos x="T0" y="T1"/>
                </a:cxn>
                <a:cxn ang="0">
                  <a:pos x="T2" y="T3"/>
                </a:cxn>
                <a:cxn ang="0">
                  <a:pos x="T4" y="T5"/>
                </a:cxn>
              </a:cxnLst>
              <a:rect l="0" t="0" r="r" b="b"/>
              <a:pathLst>
                <a:path w="7112" h="7119">
                  <a:moveTo>
                    <a:pt x="0" y="7119"/>
                  </a:moveTo>
                  <a:lnTo>
                    <a:pt x="7111" y="0"/>
                  </a:lnTo>
                  <a:lnTo>
                    <a:pt x="71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3" name="Freeform 123"/>
            <p:cNvSpPr>
              <a:spLocks/>
            </p:cNvSpPr>
            <p:nvPr/>
          </p:nvSpPr>
          <p:spPr bwMode="auto">
            <a:xfrm>
              <a:off x="4210" y="1607"/>
              <a:ext cx="520" cy="521"/>
            </a:xfrm>
            <a:custGeom>
              <a:avLst/>
              <a:gdLst>
                <a:gd name="T0" fmla="*/ 0 w 4158"/>
                <a:gd name="T1" fmla="*/ 4161 h 4161"/>
                <a:gd name="T2" fmla="*/ 4157 w 4158"/>
                <a:gd name="T3" fmla="*/ 0 h 4161"/>
                <a:gd name="T4" fmla="*/ 4158 w 4158"/>
                <a:gd name="T5" fmla="*/ 0 h 4161"/>
              </a:gdLst>
              <a:ahLst/>
              <a:cxnLst>
                <a:cxn ang="0">
                  <a:pos x="T0" y="T1"/>
                </a:cxn>
                <a:cxn ang="0">
                  <a:pos x="T2" y="T3"/>
                </a:cxn>
                <a:cxn ang="0">
                  <a:pos x="T4" y="T5"/>
                </a:cxn>
              </a:cxnLst>
              <a:rect l="0" t="0" r="r" b="b"/>
              <a:pathLst>
                <a:path w="4158" h="4161">
                  <a:moveTo>
                    <a:pt x="0" y="4161"/>
                  </a:moveTo>
                  <a:lnTo>
                    <a:pt x="4157" y="0"/>
                  </a:lnTo>
                  <a:lnTo>
                    <a:pt x="415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4" name="Freeform 124"/>
            <p:cNvSpPr>
              <a:spLocks/>
            </p:cNvSpPr>
            <p:nvPr/>
          </p:nvSpPr>
          <p:spPr bwMode="auto">
            <a:xfrm>
              <a:off x="3228" y="2280"/>
              <a:ext cx="884" cy="884"/>
            </a:xfrm>
            <a:custGeom>
              <a:avLst/>
              <a:gdLst>
                <a:gd name="T0" fmla="*/ 0 w 7070"/>
                <a:gd name="T1" fmla="*/ 7077 h 7077"/>
                <a:gd name="T2" fmla="*/ 7069 w 7070"/>
                <a:gd name="T3" fmla="*/ 0 h 7077"/>
                <a:gd name="T4" fmla="*/ 7070 w 7070"/>
                <a:gd name="T5" fmla="*/ 0 h 7077"/>
              </a:gdLst>
              <a:ahLst/>
              <a:cxnLst>
                <a:cxn ang="0">
                  <a:pos x="T0" y="T1"/>
                </a:cxn>
                <a:cxn ang="0">
                  <a:pos x="T2" y="T3"/>
                </a:cxn>
                <a:cxn ang="0">
                  <a:pos x="T4" y="T5"/>
                </a:cxn>
              </a:cxnLst>
              <a:rect l="0" t="0" r="r" b="b"/>
              <a:pathLst>
                <a:path w="7070" h="7077">
                  <a:moveTo>
                    <a:pt x="0" y="7077"/>
                  </a:moveTo>
                  <a:lnTo>
                    <a:pt x="7069" y="0"/>
                  </a:lnTo>
                  <a:lnTo>
                    <a:pt x="70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5" name="Freeform 125"/>
            <p:cNvSpPr>
              <a:spLocks/>
            </p:cNvSpPr>
            <p:nvPr/>
          </p:nvSpPr>
          <p:spPr bwMode="auto">
            <a:xfrm>
              <a:off x="4210" y="1610"/>
              <a:ext cx="571" cy="572"/>
            </a:xfrm>
            <a:custGeom>
              <a:avLst/>
              <a:gdLst>
                <a:gd name="T0" fmla="*/ 0 w 4566"/>
                <a:gd name="T1" fmla="*/ 4569 h 4569"/>
                <a:gd name="T2" fmla="*/ 4565 w 4566"/>
                <a:gd name="T3" fmla="*/ 0 h 4569"/>
                <a:gd name="T4" fmla="*/ 4566 w 4566"/>
                <a:gd name="T5" fmla="*/ 0 h 4569"/>
              </a:gdLst>
              <a:ahLst/>
              <a:cxnLst>
                <a:cxn ang="0">
                  <a:pos x="T0" y="T1"/>
                </a:cxn>
                <a:cxn ang="0">
                  <a:pos x="T2" y="T3"/>
                </a:cxn>
                <a:cxn ang="0">
                  <a:pos x="T4" y="T5"/>
                </a:cxn>
              </a:cxnLst>
              <a:rect l="0" t="0" r="r" b="b"/>
              <a:pathLst>
                <a:path w="4566" h="4569">
                  <a:moveTo>
                    <a:pt x="0" y="4569"/>
                  </a:moveTo>
                  <a:lnTo>
                    <a:pt x="4565" y="0"/>
                  </a:lnTo>
                  <a:lnTo>
                    <a:pt x="45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6" name="Freeform 126"/>
            <p:cNvSpPr>
              <a:spLocks/>
            </p:cNvSpPr>
            <p:nvPr/>
          </p:nvSpPr>
          <p:spPr bwMode="auto">
            <a:xfrm>
              <a:off x="3280" y="2280"/>
              <a:ext cx="886" cy="887"/>
            </a:xfrm>
            <a:custGeom>
              <a:avLst/>
              <a:gdLst>
                <a:gd name="T0" fmla="*/ 0 w 7091"/>
                <a:gd name="T1" fmla="*/ 7098 h 7098"/>
                <a:gd name="T2" fmla="*/ 7090 w 7091"/>
                <a:gd name="T3" fmla="*/ 0 h 7098"/>
                <a:gd name="T4" fmla="*/ 7091 w 7091"/>
                <a:gd name="T5" fmla="*/ 0 h 7098"/>
              </a:gdLst>
              <a:ahLst/>
              <a:cxnLst>
                <a:cxn ang="0">
                  <a:pos x="T0" y="T1"/>
                </a:cxn>
                <a:cxn ang="0">
                  <a:pos x="T2" y="T3"/>
                </a:cxn>
                <a:cxn ang="0">
                  <a:pos x="T4" y="T5"/>
                </a:cxn>
              </a:cxnLst>
              <a:rect l="0" t="0" r="r" b="b"/>
              <a:pathLst>
                <a:path w="7091" h="7098">
                  <a:moveTo>
                    <a:pt x="0" y="7098"/>
                  </a:moveTo>
                  <a:lnTo>
                    <a:pt x="7090" y="0"/>
                  </a:lnTo>
                  <a:lnTo>
                    <a:pt x="70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7" name="Freeform 127"/>
            <p:cNvSpPr>
              <a:spLocks/>
            </p:cNvSpPr>
            <p:nvPr/>
          </p:nvSpPr>
          <p:spPr bwMode="auto">
            <a:xfrm>
              <a:off x="4210" y="1646"/>
              <a:ext cx="590" cy="590"/>
            </a:xfrm>
            <a:custGeom>
              <a:avLst/>
              <a:gdLst>
                <a:gd name="T0" fmla="*/ 0 w 4717"/>
                <a:gd name="T1" fmla="*/ 4721 h 4721"/>
                <a:gd name="T2" fmla="*/ 4716 w 4717"/>
                <a:gd name="T3" fmla="*/ 0 h 4721"/>
                <a:gd name="T4" fmla="*/ 4717 w 4717"/>
                <a:gd name="T5" fmla="*/ 0 h 4721"/>
              </a:gdLst>
              <a:ahLst/>
              <a:cxnLst>
                <a:cxn ang="0">
                  <a:pos x="T0" y="T1"/>
                </a:cxn>
                <a:cxn ang="0">
                  <a:pos x="T2" y="T3"/>
                </a:cxn>
                <a:cxn ang="0">
                  <a:pos x="T4" y="T5"/>
                </a:cxn>
              </a:cxnLst>
              <a:rect l="0" t="0" r="r" b="b"/>
              <a:pathLst>
                <a:path w="4717" h="4721">
                  <a:moveTo>
                    <a:pt x="0" y="4721"/>
                  </a:moveTo>
                  <a:lnTo>
                    <a:pt x="4716" y="0"/>
                  </a:lnTo>
                  <a:lnTo>
                    <a:pt x="47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8" name="Freeform 128"/>
            <p:cNvSpPr>
              <a:spLocks/>
            </p:cNvSpPr>
            <p:nvPr/>
          </p:nvSpPr>
          <p:spPr bwMode="auto">
            <a:xfrm>
              <a:off x="3325" y="1681"/>
              <a:ext cx="1493" cy="1494"/>
            </a:xfrm>
            <a:custGeom>
              <a:avLst/>
              <a:gdLst>
                <a:gd name="T0" fmla="*/ 0 w 11941"/>
                <a:gd name="T1" fmla="*/ 11953 h 11953"/>
                <a:gd name="T2" fmla="*/ 11940 w 11941"/>
                <a:gd name="T3" fmla="*/ 0 h 11953"/>
                <a:gd name="T4" fmla="*/ 11941 w 11941"/>
                <a:gd name="T5" fmla="*/ 0 h 11953"/>
              </a:gdLst>
              <a:ahLst/>
              <a:cxnLst>
                <a:cxn ang="0">
                  <a:pos x="T0" y="T1"/>
                </a:cxn>
                <a:cxn ang="0">
                  <a:pos x="T2" y="T3"/>
                </a:cxn>
                <a:cxn ang="0">
                  <a:pos x="T4" y="T5"/>
                </a:cxn>
              </a:cxnLst>
              <a:rect l="0" t="0" r="r" b="b"/>
              <a:pathLst>
                <a:path w="11941" h="11953">
                  <a:moveTo>
                    <a:pt x="0" y="11953"/>
                  </a:moveTo>
                  <a:lnTo>
                    <a:pt x="11940" y="0"/>
                  </a:lnTo>
                  <a:lnTo>
                    <a:pt x="119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49" name="Freeform 129"/>
            <p:cNvSpPr>
              <a:spLocks/>
            </p:cNvSpPr>
            <p:nvPr/>
          </p:nvSpPr>
          <p:spPr bwMode="auto">
            <a:xfrm>
              <a:off x="3368" y="1718"/>
              <a:ext cx="1467" cy="1468"/>
            </a:xfrm>
            <a:custGeom>
              <a:avLst/>
              <a:gdLst>
                <a:gd name="T0" fmla="*/ 0 w 11733"/>
                <a:gd name="T1" fmla="*/ 11744 h 11744"/>
                <a:gd name="T2" fmla="*/ 11732 w 11733"/>
                <a:gd name="T3" fmla="*/ 0 h 11744"/>
                <a:gd name="T4" fmla="*/ 11733 w 11733"/>
                <a:gd name="T5" fmla="*/ 0 h 11744"/>
              </a:gdLst>
              <a:ahLst/>
              <a:cxnLst>
                <a:cxn ang="0">
                  <a:pos x="T0" y="T1"/>
                </a:cxn>
                <a:cxn ang="0">
                  <a:pos x="T2" y="T3"/>
                </a:cxn>
                <a:cxn ang="0">
                  <a:pos x="T4" y="T5"/>
                </a:cxn>
              </a:cxnLst>
              <a:rect l="0" t="0" r="r" b="b"/>
              <a:pathLst>
                <a:path w="11733" h="11744">
                  <a:moveTo>
                    <a:pt x="0" y="11744"/>
                  </a:moveTo>
                  <a:lnTo>
                    <a:pt x="11732" y="0"/>
                  </a:lnTo>
                  <a:lnTo>
                    <a:pt x="117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0" name="Freeform 130"/>
            <p:cNvSpPr>
              <a:spLocks/>
            </p:cNvSpPr>
            <p:nvPr/>
          </p:nvSpPr>
          <p:spPr bwMode="auto">
            <a:xfrm>
              <a:off x="3410" y="1758"/>
              <a:ext cx="1439" cy="1441"/>
            </a:xfrm>
            <a:custGeom>
              <a:avLst/>
              <a:gdLst>
                <a:gd name="T0" fmla="*/ 0 w 11514"/>
                <a:gd name="T1" fmla="*/ 11525 h 11525"/>
                <a:gd name="T2" fmla="*/ 11513 w 11514"/>
                <a:gd name="T3" fmla="*/ 0 h 11525"/>
                <a:gd name="T4" fmla="*/ 11514 w 11514"/>
                <a:gd name="T5" fmla="*/ 0 h 11525"/>
              </a:gdLst>
              <a:ahLst/>
              <a:cxnLst>
                <a:cxn ang="0">
                  <a:pos x="T0" y="T1"/>
                </a:cxn>
                <a:cxn ang="0">
                  <a:pos x="T2" y="T3"/>
                </a:cxn>
                <a:cxn ang="0">
                  <a:pos x="T4" y="T5"/>
                </a:cxn>
              </a:cxnLst>
              <a:rect l="0" t="0" r="r" b="b"/>
              <a:pathLst>
                <a:path w="11514" h="11525">
                  <a:moveTo>
                    <a:pt x="0" y="11525"/>
                  </a:moveTo>
                  <a:lnTo>
                    <a:pt x="11513" y="0"/>
                  </a:lnTo>
                  <a:lnTo>
                    <a:pt x="115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1" name="Freeform 131"/>
            <p:cNvSpPr>
              <a:spLocks/>
            </p:cNvSpPr>
            <p:nvPr/>
          </p:nvSpPr>
          <p:spPr bwMode="auto">
            <a:xfrm>
              <a:off x="3452" y="1802"/>
              <a:ext cx="1407" cy="1408"/>
            </a:xfrm>
            <a:custGeom>
              <a:avLst/>
              <a:gdLst>
                <a:gd name="T0" fmla="*/ 0 w 11256"/>
                <a:gd name="T1" fmla="*/ 11268 h 11268"/>
                <a:gd name="T2" fmla="*/ 11254 w 11256"/>
                <a:gd name="T3" fmla="*/ 0 h 11268"/>
                <a:gd name="T4" fmla="*/ 11256 w 11256"/>
                <a:gd name="T5" fmla="*/ 0 h 11268"/>
              </a:gdLst>
              <a:ahLst/>
              <a:cxnLst>
                <a:cxn ang="0">
                  <a:pos x="T0" y="T1"/>
                </a:cxn>
                <a:cxn ang="0">
                  <a:pos x="T2" y="T3"/>
                </a:cxn>
                <a:cxn ang="0">
                  <a:pos x="T4" y="T5"/>
                </a:cxn>
              </a:cxnLst>
              <a:rect l="0" t="0" r="r" b="b"/>
              <a:pathLst>
                <a:path w="11256" h="11268">
                  <a:moveTo>
                    <a:pt x="0" y="11268"/>
                  </a:moveTo>
                  <a:lnTo>
                    <a:pt x="11254" y="0"/>
                  </a:lnTo>
                  <a:lnTo>
                    <a:pt x="112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2" name="Freeform 132"/>
            <p:cNvSpPr>
              <a:spLocks/>
            </p:cNvSpPr>
            <p:nvPr/>
          </p:nvSpPr>
          <p:spPr bwMode="auto">
            <a:xfrm>
              <a:off x="3496" y="1857"/>
              <a:ext cx="1363" cy="1364"/>
            </a:xfrm>
            <a:custGeom>
              <a:avLst/>
              <a:gdLst>
                <a:gd name="T0" fmla="*/ 0 w 10899"/>
                <a:gd name="T1" fmla="*/ 10910 h 10910"/>
                <a:gd name="T2" fmla="*/ 10898 w 10899"/>
                <a:gd name="T3" fmla="*/ 0 h 10910"/>
                <a:gd name="T4" fmla="*/ 10899 w 10899"/>
                <a:gd name="T5" fmla="*/ 0 h 10910"/>
              </a:gdLst>
              <a:ahLst/>
              <a:cxnLst>
                <a:cxn ang="0">
                  <a:pos x="T0" y="T1"/>
                </a:cxn>
                <a:cxn ang="0">
                  <a:pos x="T2" y="T3"/>
                </a:cxn>
                <a:cxn ang="0">
                  <a:pos x="T4" y="T5"/>
                </a:cxn>
              </a:cxnLst>
              <a:rect l="0" t="0" r="r" b="b"/>
              <a:pathLst>
                <a:path w="10899" h="10910">
                  <a:moveTo>
                    <a:pt x="0" y="10910"/>
                  </a:moveTo>
                  <a:lnTo>
                    <a:pt x="10898" y="0"/>
                  </a:lnTo>
                  <a:lnTo>
                    <a:pt x="108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3" name="Freeform 133"/>
            <p:cNvSpPr>
              <a:spLocks/>
            </p:cNvSpPr>
            <p:nvPr/>
          </p:nvSpPr>
          <p:spPr bwMode="auto">
            <a:xfrm>
              <a:off x="3544" y="2024"/>
              <a:ext cx="1201" cy="1203"/>
            </a:xfrm>
            <a:custGeom>
              <a:avLst/>
              <a:gdLst>
                <a:gd name="T0" fmla="*/ 0 w 9614"/>
                <a:gd name="T1" fmla="*/ 9624 h 9624"/>
                <a:gd name="T2" fmla="*/ 9612 w 9614"/>
                <a:gd name="T3" fmla="*/ 0 h 9624"/>
                <a:gd name="T4" fmla="*/ 9614 w 9614"/>
                <a:gd name="T5" fmla="*/ 0 h 9624"/>
              </a:gdLst>
              <a:ahLst/>
              <a:cxnLst>
                <a:cxn ang="0">
                  <a:pos x="T0" y="T1"/>
                </a:cxn>
                <a:cxn ang="0">
                  <a:pos x="T2" y="T3"/>
                </a:cxn>
                <a:cxn ang="0">
                  <a:pos x="T4" y="T5"/>
                </a:cxn>
              </a:cxnLst>
              <a:rect l="0" t="0" r="r" b="b"/>
              <a:pathLst>
                <a:path w="9614" h="9624">
                  <a:moveTo>
                    <a:pt x="0" y="9624"/>
                  </a:moveTo>
                  <a:lnTo>
                    <a:pt x="9612" y="0"/>
                  </a:lnTo>
                  <a:lnTo>
                    <a:pt x="96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4" name="Freeform 134"/>
            <p:cNvSpPr>
              <a:spLocks/>
            </p:cNvSpPr>
            <p:nvPr/>
          </p:nvSpPr>
          <p:spPr bwMode="auto">
            <a:xfrm>
              <a:off x="3599" y="2148"/>
              <a:ext cx="1077" cy="1078"/>
            </a:xfrm>
            <a:custGeom>
              <a:avLst/>
              <a:gdLst>
                <a:gd name="T0" fmla="*/ 0 w 8618"/>
                <a:gd name="T1" fmla="*/ 8627 h 8627"/>
                <a:gd name="T2" fmla="*/ 8617 w 8618"/>
                <a:gd name="T3" fmla="*/ 0 h 8627"/>
                <a:gd name="T4" fmla="*/ 8618 w 8618"/>
                <a:gd name="T5" fmla="*/ 0 h 8627"/>
              </a:gdLst>
              <a:ahLst/>
              <a:cxnLst>
                <a:cxn ang="0">
                  <a:pos x="T0" y="T1"/>
                </a:cxn>
                <a:cxn ang="0">
                  <a:pos x="T2" y="T3"/>
                </a:cxn>
                <a:cxn ang="0">
                  <a:pos x="T4" y="T5"/>
                </a:cxn>
              </a:cxnLst>
              <a:rect l="0" t="0" r="r" b="b"/>
              <a:pathLst>
                <a:path w="8618" h="8627">
                  <a:moveTo>
                    <a:pt x="0" y="8627"/>
                  </a:moveTo>
                  <a:lnTo>
                    <a:pt x="8617" y="0"/>
                  </a:lnTo>
                  <a:lnTo>
                    <a:pt x="86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5" name="Freeform 135"/>
            <p:cNvSpPr>
              <a:spLocks/>
            </p:cNvSpPr>
            <p:nvPr/>
          </p:nvSpPr>
          <p:spPr bwMode="auto">
            <a:xfrm>
              <a:off x="3664" y="2197"/>
              <a:ext cx="1017" cy="1017"/>
            </a:xfrm>
            <a:custGeom>
              <a:avLst/>
              <a:gdLst>
                <a:gd name="T0" fmla="*/ 0 w 8130"/>
                <a:gd name="T1" fmla="*/ 8138 h 8138"/>
                <a:gd name="T2" fmla="*/ 8129 w 8130"/>
                <a:gd name="T3" fmla="*/ 0 h 8138"/>
                <a:gd name="T4" fmla="*/ 8130 w 8130"/>
                <a:gd name="T5" fmla="*/ 0 h 8138"/>
              </a:gdLst>
              <a:ahLst/>
              <a:cxnLst>
                <a:cxn ang="0">
                  <a:pos x="T0" y="T1"/>
                </a:cxn>
                <a:cxn ang="0">
                  <a:pos x="T2" y="T3"/>
                </a:cxn>
                <a:cxn ang="0">
                  <a:pos x="T4" y="T5"/>
                </a:cxn>
              </a:cxnLst>
              <a:rect l="0" t="0" r="r" b="b"/>
              <a:pathLst>
                <a:path w="8130" h="8138">
                  <a:moveTo>
                    <a:pt x="0" y="8138"/>
                  </a:moveTo>
                  <a:lnTo>
                    <a:pt x="8129" y="0"/>
                  </a:lnTo>
                  <a:lnTo>
                    <a:pt x="81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6" name="Freeform 136"/>
            <p:cNvSpPr>
              <a:spLocks/>
            </p:cNvSpPr>
            <p:nvPr/>
          </p:nvSpPr>
          <p:spPr bwMode="auto">
            <a:xfrm>
              <a:off x="3740" y="2237"/>
              <a:ext cx="955" cy="955"/>
            </a:xfrm>
            <a:custGeom>
              <a:avLst/>
              <a:gdLst>
                <a:gd name="T0" fmla="*/ 0 w 7636"/>
                <a:gd name="T1" fmla="*/ 7643 h 7643"/>
                <a:gd name="T2" fmla="*/ 7635 w 7636"/>
                <a:gd name="T3" fmla="*/ 0 h 7643"/>
                <a:gd name="T4" fmla="*/ 7636 w 7636"/>
                <a:gd name="T5" fmla="*/ 0 h 7643"/>
              </a:gdLst>
              <a:ahLst/>
              <a:cxnLst>
                <a:cxn ang="0">
                  <a:pos x="T0" y="T1"/>
                </a:cxn>
                <a:cxn ang="0">
                  <a:pos x="T2" y="T3"/>
                </a:cxn>
                <a:cxn ang="0">
                  <a:pos x="T4" y="T5"/>
                </a:cxn>
              </a:cxnLst>
              <a:rect l="0" t="0" r="r" b="b"/>
              <a:pathLst>
                <a:path w="7636" h="7643">
                  <a:moveTo>
                    <a:pt x="0" y="7643"/>
                  </a:moveTo>
                  <a:lnTo>
                    <a:pt x="7635" y="0"/>
                  </a:lnTo>
                  <a:lnTo>
                    <a:pt x="76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7" name="Freeform 137"/>
            <p:cNvSpPr>
              <a:spLocks/>
            </p:cNvSpPr>
            <p:nvPr/>
          </p:nvSpPr>
          <p:spPr bwMode="auto">
            <a:xfrm>
              <a:off x="3818" y="2273"/>
              <a:ext cx="894" cy="895"/>
            </a:xfrm>
            <a:custGeom>
              <a:avLst/>
              <a:gdLst>
                <a:gd name="T0" fmla="*/ 0 w 7149"/>
                <a:gd name="T1" fmla="*/ 7157 h 7157"/>
                <a:gd name="T2" fmla="*/ 7148 w 7149"/>
                <a:gd name="T3" fmla="*/ 0 h 7157"/>
                <a:gd name="T4" fmla="*/ 7149 w 7149"/>
                <a:gd name="T5" fmla="*/ 0 h 7157"/>
              </a:gdLst>
              <a:ahLst/>
              <a:cxnLst>
                <a:cxn ang="0">
                  <a:pos x="T0" y="T1"/>
                </a:cxn>
                <a:cxn ang="0">
                  <a:pos x="T2" y="T3"/>
                </a:cxn>
                <a:cxn ang="0">
                  <a:pos x="T4" y="T5"/>
                </a:cxn>
              </a:cxnLst>
              <a:rect l="0" t="0" r="r" b="b"/>
              <a:pathLst>
                <a:path w="7149" h="7157">
                  <a:moveTo>
                    <a:pt x="0" y="7157"/>
                  </a:moveTo>
                  <a:lnTo>
                    <a:pt x="7148" y="0"/>
                  </a:lnTo>
                  <a:lnTo>
                    <a:pt x="71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8" name="Freeform 138"/>
            <p:cNvSpPr>
              <a:spLocks/>
            </p:cNvSpPr>
            <p:nvPr/>
          </p:nvSpPr>
          <p:spPr bwMode="auto">
            <a:xfrm>
              <a:off x="3890" y="2308"/>
              <a:ext cx="841" cy="843"/>
            </a:xfrm>
            <a:custGeom>
              <a:avLst/>
              <a:gdLst>
                <a:gd name="T0" fmla="*/ 0 w 6734"/>
                <a:gd name="T1" fmla="*/ 6741 h 6741"/>
                <a:gd name="T2" fmla="*/ 6733 w 6734"/>
                <a:gd name="T3" fmla="*/ 0 h 6741"/>
                <a:gd name="T4" fmla="*/ 6734 w 6734"/>
                <a:gd name="T5" fmla="*/ 0 h 6741"/>
              </a:gdLst>
              <a:ahLst/>
              <a:cxnLst>
                <a:cxn ang="0">
                  <a:pos x="T0" y="T1"/>
                </a:cxn>
                <a:cxn ang="0">
                  <a:pos x="T2" y="T3"/>
                </a:cxn>
                <a:cxn ang="0">
                  <a:pos x="T4" y="T5"/>
                </a:cxn>
              </a:cxnLst>
              <a:rect l="0" t="0" r="r" b="b"/>
              <a:pathLst>
                <a:path w="6734" h="6741">
                  <a:moveTo>
                    <a:pt x="0" y="6741"/>
                  </a:moveTo>
                  <a:lnTo>
                    <a:pt x="6733" y="0"/>
                  </a:lnTo>
                  <a:lnTo>
                    <a:pt x="67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59" name="Freeform 139"/>
            <p:cNvSpPr>
              <a:spLocks/>
            </p:cNvSpPr>
            <p:nvPr/>
          </p:nvSpPr>
          <p:spPr bwMode="auto">
            <a:xfrm>
              <a:off x="3950" y="2343"/>
              <a:ext cx="801" cy="801"/>
            </a:xfrm>
            <a:custGeom>
              <a:avLst/>
              <a:gdLst>
                <a:gd name="T0" fmla="*/ 0 w 6404"/>
                <a:gd name="T1" fmla="*/ 6411 h 6411"/>
                <a:gd name="T2" fmla="*/ 6403 w 6404"/>
                <a:gd name="T3" fmla="*/ 0 h 6411"/>
                <a:gd name="T4" fmla="*/ 6404 w 6404"/>
                <a:gd name="T5" fmla="*/ 0 h 6411"/>
              </a:gdLst>
              <a:ahLst/>
              <a:cxnLst>
                <a:cxn ang="0">
                  <a:pos x="T0" y="T1"/>
                </a:cxn>
                <a:cxn ang="0">
                  <a:pos x="T2" y="T3"/>
                </a:cxn>
                <a:cxn ang="0">
                  <a:pos x="T4" y="T5"/>
                </a:cxn>
              </a:cxnLst>
              <a:rect l="0" t="0" r="r" b="b"/>
              <a:pathLst>
                <a:path w="6404" h="6411">
                  <a:moveTo>
                    <a:pt x="0" y="6411"/>
                  </a:moveTo>
                  <a:lnTo>
                    <a:pt x="6403" y="0"/>
                  </a:lnTo>
                  <a:lnTo>
                    <a:pt x="64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0" name="Freeform 140"/>
            <p:cNvSpPr>
              <a:spLocks/>
            </p:cNvSpPr>
            <p:nvPr/>
          </p:nvSpPr>
          <p:spPr bwMode="auto">
            <a:xfrm>
              <a:off x="4002" y="2377"/>
              <a:ext cx="768" cy="769"/>
            </a:xfrm>
            <a:custGeom>
              <a:avLst/>
              <a:gdLst>
                <a:gd name="T0" fmla="*/ 0 w 6145"/>
                <a:gd name="T1" fmla="*/ 6150 h 6150"/>
                <a:gd name="T2" fmla="*/ 6144 w 6145"/>
                <a:gd name="T3" fmla="*/ 0 h 6150"/>
                <a:gd name="T4" fmla="*/ 6145 w 6145"/>
                <a:gd name="T5" fmla="*/ 0 h 6150"/>
              </a:gdLst>
              <a:ahLst/>
              <a:cxnLst>
                <a:cxn ang="0">
                  <a:pos x="T0" y="T1"/>
                </a:cxn>
                <a:cxn ang="0">
                  <a:pos x="T2" y="T3"/>
                </a:cxn>
                <a:cxn ang="0">
                  <a:pos x="T4" y="T5"/>
                </a:cxn>
              </a:cxnLst>
              <a:rect l="0" t="0" r="r" b="b"/>
              <a:pathLst>
                <a:path w="6145" h="6150">
                  <a:moveTo>
                    <a:pt x="0" y="6150"/>
                  </a:moveTo>
                  <a:lnTo>
                    <a:pt x="6144" y="0"/>
                  </a:lnTo>
                  <a:lnTo>
                    <a:pt x="61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1" name="Freeform 141"/>
            <p:cNvSpPr>
              <a:spLocks/>
            </p:cNvSpPr>
            <p:nvPr/>
          </p:nvSpPr>
          <p:spPr bwMode="auto">
            <a:xfrm>
              <a:off x="4048" y="2414"/>
              <a:ext cx="740" cy="741"/>
            </a:xfrm>
            <a:custGeom>
              <a:avLst/>
              <a:gdLst>
                <a:gd name="T0" fmla="*/ 0 w 5921"/>
                <a:gd name="T1" fmla="*/ 5927 h 5927"/>
                <a:gd name="T2" fmla="*/ 5920 w 5921"/>
                <a:gd name="T3" fmla="*/ 0 h 5927"/>
                <a:gd name="T4" fmla="*/ 5921 w 5921"/>
                <a:gd name="T5" fmla="*/ 0 h 5927"/>
              </a:gdLst>
              <a:ahLst/>
              <a:cxnLst>
                <a:cxn ang="0">
                  <a:pos x="T0" y="T1"/>
                </a:cxn>
                <a:cxn ang="0">
                  <a:pos x="T2" y="T3"/>
                </a:cxn>
                <a:cxn ang="0">
                  <a:pos x="T4" y="T5"/>
                </a:cxn>
              </a:cxnLst>
              <a:rect l="0" t="0" r="r" b="b"/>
              <a:pathLst>
                <a:path w="5921" h="5927">
                  <a:moveTo>
                    <a:pt x="0" y="5927"/>
                  </a:moveTo>
                  <a:lnTo>
                    <a:pt x="5920" y="0"/>
                  </a:lnTo>
                  <a:lnTo>
                    <a:pt x="59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2" name="Freeform 142"/>
            <p:cNvSpPr>
              <a:spLocks/>
            </p:cNvSpPr>
            <p:nvPr/>
          </p:nvSpPr>
          <p:spPr bwMode="auto">
            <a:xfrm>
              <a:off x="4090" y="2453"/>
              <a:ext cx="713" cy="713"/>
            </a:xfrm>
            <a:custGeom>
              <a:avLst/>
              <a:gdLst>
                <a:gd name="T0" fmla="*/ 0 w 5700"/>
                <a:gd name="T1" fmla="*/ 5706 h 5706"/>
                <a:gd name="T2" fmla="*/ 5699 w 5700"/>
                <a:gd name="T3" fmla="*/ 0 h 5706"/>
                <a:gd name="T4" fmla="*/ 5700 w 5700"/>
                <a:gd name="T5" fmla="*/ 0 h 5706"/>
              </a:gdLst>
              <a:ahLst/>
              <a:cxnLst>
                <a:cxn ang="0">
                  <a:pos x="T0" y="T1"/>
                </a:cxn>
                <a:cxn ang="0">
                  <a:pos x="T2" y="T3"/>
                </a:cxn>
                <a:cxn ang="0">
                  <a:pos x="T4" y="T5"/>
                </a:cxn>
              </a:cxnLst>
              <a:rect l="0" t="0" r="r" b="b"/>
              <a:pathLst>
                <a:path w="5700" h="5706">
                  <a:moveTo>
                    <a:pt x="0" y="5706"/>
                  </a:moveTo>
                  <a:lnTo>
                    <a:pt x="5699" y="0"/>
                  </a:lnTo>
                  <a:lnTo>
                    <a:pt x="57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3" name="Freeform 143"/>
            <p:cNvSpPr>
              <a:spLocks/>
            </p:cNvSpPr>
            <p:nvPr/>
          </p:nvSpPr>
          <p:spPr bwMode="auto">
            <a:xfrm>
              <a:off x="4131" y="2498"/>
              <a:ext cx="681" cy="681"/>
            </a:xfrm>
            <a:custGeom>
              <a:avLst/>
              <a:gdLst>
                <a:gd name="T0" fmla="*/ 0 w 5447"/>
                <a:gd name="T1" fmla="*/ 5453 h 5453"/>
                <a:gd name="T2" fmla="*/ 5446 w 5447"/>
                <a:gd name="T3" fmla="*/ 0 h 5453"/>
                <a:gd name="T4" fmla="*/ 5447 w 5447"/>
                <a:gd name="T5" fmla="*/ 0 h 5453"/>
              </a:gdLst>
              <a:ahLst/>
              <a:cxnLst>
                <a:cxn ang="0">
                  <a:pos x="T0" y="T1"/>
                </a:cxn>
                <a:cxn ang="0">
                  <a:pos x="T2" y="T3"/>
                </a:cxn>
                <a:cxn ang="0">
                  <a:pos x="T4" y="T5"/>
                </a:cxn>
              </a:cxnLst>
              <a:rect l="0" t="0" r="r" b="b"/>
              <a:pathLst>
                <a:path w="5447" h="5453">
                  <a:moveTo>
                    <a:pt x="0" y="5453"/>
                  </a:moveTo>
                  <a:lnTo>
                    <a:pt x="5446" y="0"/>
                  </a:lnTo>
                  <a:lnTo>
                    <a:pt x="54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4" name="Freeform 144"/>
            <p:cNvSpPr>
              <a:spLocks/>
            </p:cNvSpPr>
            <p:nvPr/>
          </p:nvSpPr>
          <p:spPr bwMode="auto">
            <a:xfrm>
              <a:off x="4171" y="2558"/>
              <a:ext cx="635" cy="636"/>
            </a:xfrm>
            <a:custGeom>
              <a:avLst/>
              <a:gdLst>
                <a:gd name="T0" fmla="*/ 0 w 5082"/>
                <a:gd name="T1" fmla="*/ 5087 h 5087"/>
                <a:gd name="T2" fmla="*/ 5081 w 5082"/>
                <a:gd name="T3" fmla="*/ 0 h 5087"/>
                <a:gd name="T4" fmla="*/ 5082 w 5082"/>
                <a:gd name="T5" fmla="*/ 0 h 5087"/>
              </a:gdLst>
              <a:ahLst/>
              <a:cxnLst>
                <a:cxn ang="0">
                  <a:pos x="T0" y="T1"/>
                </a:cxn>
                <a:cxn ang="0">
                  <a:pos x="T2" y="T3"/>
                </a:cxn>
                <a:cxn ang="0">
                  <a:pos x="T4" y="T5"/>
                </a:cxn>
              </a:cxnLst>
              <a:rect l="0" t="0" r="r" b="b"/>
              <a:pathLst>
                <a:path w="5082" h="5087">
                  <a:moveTo>
                    <a:pt x="0" y="5087"/>
                  </a:moveTo>
                  <a:lnTo>
                    <a:pt x="5081" y="0"/>
                  </a:lnTo>
                  <a:lnTo>
                    <a:pt x="50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5" name="Freeform 145"/>
            <p:cNvSpPr>
              <a:spLocks/>
            </p:cNvSpPr>
            <p:nvPr/>
          </p:nvSpPr>
          <p:spPr bwMode="auto">
            <a:xfrm>
              <a:off x="4211" y="2654"/>
              <a:ext cx="553" cy="554"/>
            </a:xfrm>
            <a:custGeom>
              <a:avLst/>
              <a:gdLst>
                <a:gd name="T0" fmla="*/ 0 w 4428"/>
                <a:gd name="T1" fmla="*/ 4432 h 4432"/>
                <a:gd name="T2" fmla="*/ 4427 w 4428"/>
                <a:gd name="T3" fmla="*/ 0 h 4432"/>
                <a:gd name="T4" fmla="*/ 4428 w 4428"/>
                <a:gd name="T5" fmla="*/ 0 h 4432"/>
              </a:gdLst>
              <a:ahLst/>
              <a:cxnLst>
                <a:cxn ang="0">
                  <a:pos x="T0" y="T1"/>
                </a:cxn>
                <a:cxn ang="0">
                  <a:pos x="T2" y="T3"/>
                </a:cxn>
                <a:cxn ang="0">
                  <a:pos x="T4" y="T5"/>
                </a:cxn>
              </a:cxnLst>
              <a:rect l="0" t="0" r="r" b="b"/>
              <a:pathLst>
                <a:path w="4428" h="4432">
                  <a:moveTo>
                    <a:pt x="0" y="4432"/>
                  </a:moveTo>
                  <a:lnTo>
                    <a:pt x="4427" y="0"/>
                  </a:lnTo>
                  <a:lnTo>
                    <a:pt x="44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6" name="Freeform 146"/>
            <p:cNvSpPr>
              <a:spLocks/>
            </p:cNvSpPr>
            <p:nvPr/>
          </p:nvSpPr>
          <p:spPr bwMode="auto">
            <a:xfrm>
              <a:off x="4252" y="2763"/>
              <a:ext cx="457" cy="458"/>
            </a:xfrm>
            <a:custGeom>
              <a:avLst/>
              <a:gdLst>
                <a:gd name="T0" fmla="*/ 0 w 3662"/>
                <a:gd name="T1" fmla="*/ 3664 h 3664"/>
                <a:gd name="T2" fmla="*/ 3660 w 3662"/>
                <a:gd name="T3" fmla="*/ 0 h 3664"/>
                <a:gd name="T4" fmla="*/ 3662 w 3662"/>
                <a:gd name="T5" fmla="*/ 0 h 3664"/>
              </a:gdLst>
              <a:ahLst/>
              <a:cxnLst>
                <a:cxn ang="0">
                  <a:pos x="T0" y="T1"/>
                </a:cxn>
                <a:cxn ang="0">
                  <a:pos x="T2" y="T3"/>
                </a:cxn>
                <a:cxn ang="0">
                  <a:pos x="T4" y="T5"/>
                </a:cxn>
              </a:cxnLst>
              <a:rect l="0" t="0" r="r" b="b"/>
              <a:pathLst>
                <a:path w="3662" h="3664">
                  <a:moveTo>
                    <a:pt x="0" y="3664"/>
                  </a:moveTo>
                  <a:lnTo>
                    <a:pt x="3660" y="0"/>
                  </a:lnTo>
                  <a:lnTo>
                    <a:pt x="36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7" name="Freeform 147"/>
            <p:cNvSpPr>
              <a:spLocks/>
            </p:cNvSpPr>
            <p:nvPr/>
          </p:nvSpPr>
          <p:spPr bwMode="auto">
            <a:xfrm>
              <a:off x="4295" y="2830"/>
              <a:ext cx="401" cy="401"/>
            </a:xfrm>
            <a:custGeom>
              <a:avLst/>
              <a:gdLst>
                <a:gd name="T0" fmla="*/ 0 w 3212"/>
                <a:gd name="T1" fmla="*/ 3215 h 3215"/>
                <a:gd name="T2" fmla="*/ 3211 w 3212"/>
                <a:gd name="T3" fmla="*/ 0 h 3215"/>
                <a:gd name="T4" fmla="*/ 3212 w 3212"/>
                <a:gd name="T5" fmla="*/ 0 h 3215"/>
              </a:gdLst>
              <a:ahLst/>
              <a:cxnLst>
                <a:cxn ang="0">
                  <a:pos x="T0" y="T1"/>
                </a:cxn>
                <a:cxn ang="0">
                  <a:pos x="T2" y="T3"/>
                </a:cxn>
                <a:cxn ang="0">
                  <a:pos x="T4" y="T5"/>
                </a:cxn>
              </a:cxnLst>
              <a:rect l="0" t="0" r="r" b="b"/>
              <a:pathLst>
                <a:path w="3212" h="3215">
                  <a:moveTo>
                    <a:pt x="0" y="3215"/>
                  </a:moveTo>
                  <a:lnTo>
                    <a:pt x="3211" y="0"/>
                  </a:lnTo>
                  <a:lnTo>
                    <a:pt x="32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8" name="Freeform 148"/>
            <p:cNvSpPr>
              <a:spLocks/>
            </p:cNvSpPr>
            <p:nvPr/>
          </p:nvSpPr>
          <p:spPr bwMode="auto">
            <a:xfrm>
              <a:off x="4343" y="2874"/>
              <a:ext cx="363" cy="363"/>
            </a:xfrm>
            <a:custGeom>
              <a:avLst/>
              <a:gdLst>
                <a:gd name="T0" fmla="*/ 0 w 2902"/>
                <a:gd name="T1" fmla="*/ 2904 h 2904"/>
                <a:gd name="T2" fmla="*/ 2901 w 2902"/>
                <a:gd name="T3" fmla="*/ 0 h 2904"/>
                <a:gd name="T4" fmla="*/ 2902 w 2902"/>
                <a:gd name="T5" fmla="*/ 0 h 2904"/>
              </a:gdLst>
              <a:ahLst/>
              <a:cxnLst>
                <a:cxn ang="0">
                  <a:pos x="T0" y="T1"/>
                </a:cxn>
                <a:cxn ang="0">
                  <a:pos x="T2" y="T3"/>
                </a:cxn>
                <a:cxn ang="0">
                  <a:pos x="T4" y="T5"/>
                </a:cxn>
              </a:cxnLst>
              <a:rect l="0" t="0" r="r" b="b"/>
              <a:pathLst>
                <a:path w="2902" h="2904">
                  <a:moveTo>
                    <a:pt x="0" y="2904"/>
                  </a:moveTo>
                  <a:lnTo>
                    <a:pt x="2901" y="0"/>
                  </a:lnTo>
                  <a:lnTo>
                    <a:pt x="29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69" name="Freeform 149"/>
            <p:cNvSpPr>
              <a:spLocks/>
            </p:cNvSpPr>
            <p:nvPr/>
          </p:nvSpPr>
          <p:spPr bwMode="auto">
            <a:xfrm>
              <a:off x="4405" y="2910"/>
              <a:ext cx="319" cy="319"/>
            </a:xfrm>
            <a:custGeom>
              <a:avLst/>
              <a:gdLst>
                <a:gd name="T0" fmla="*/ 0 w 2553"/>
                <a:gd name="T1" fmla="*/ 2555 h 2555"/>
                <a:gd name="T2" fmla="*/ 2552 w 2553"/>
                <a:gd name="T3" fmla="*/ 0 h 2555"/>
                <a:gd name="T4" fmla="*/ 2553 w 2553"/>
                <a:gd name="T5" fmla="*/ 0 h 2555"/>
              </a:gdLst>
              <a:ahLst/>
              <a:cxnLst>
                <a:cxn ang="0">
                  <a:pos x="T0" y="T1"/>
                </a:cxn>
                <a:cxn ang="0">
                  <a:pos x="T2" y="T3"/>
                </a:cxn>
                <a:cxn ang="0">
                  <a:pos x="T4" y="T5"/>
                </a:cxn>
              </a:cxnLst>
              <a:rect l="0" t="0" r="r" b="b"/>
              <a:pathLst>
                <a:path w="2553" h="2555">
                  <a:moveTo>
                    <a:pt x="0" y="2555"/>
                  </a:moveTo>
                  <a:lnTo>
                    <a:pt x="2552" y="0"/>
                  </a:lnTo>
                  <a:lnTo>
                    <a:pt x="25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70" name="Freeform 150"/>
            <p:cNvSpPr>
              <a:spLocks/>
            </p:cNvSpPr>
            <p:nvPr/>
          </p:nvSpPr>
          <p:spPr bwMode="auto">
            <a:xfrm>
              <a:off x="4610" y="2942"/>
              <a:ext cx="136" cy="137"/>
            </a:xfrm>
            <a:custGeom>
              <a:avLst/>
              <a:gdLst>
                <a:gd name="T0" fmla="*/ 0 w 1089"/>
                <a:gd name="T1" fmla="*/ 1089 h 1089"/>
                <a:gd name="T2" fmla="*/ 1088 w 1089"/>
                <a:gd name="T3" fmla="*/ 0 h 1089"/>
                <a:gd name="T4" fmla="*/ 1089 w 1089"/>
                <a:gd name="T5" fmla="*/ 0 h 1089"/>
              </a:gdLst>
              <a:ahLst/>
              <a:cxnLst>
                <a:cxn ang="0">
                  <a:pos x="T0" y="T1"/>
                </a:cxn>
                <a:cxn ang="0">
                  <a:pos x="T2" y="T3"/>
                </a:cxn>
                <a:cxn ang="0">
                  <a:pos x="T4" y="T5"/>
                </a:cxn>
              </a:cxnLst>
              <a:rect l="0" t="0" r="r" b="b"/>
              <a:pathLst>
                <a:path w="1089" h="1089">
                  <a:moveTo>
                    <a:pt x="0" y="1089"/>
                  </a:moveTo>
                  <a:lnTo>
                    <a:pt x="1088" y="0"/>
                  </a:lnTo>
                  <a:lnTo>
                    <a:pt x="10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71" name="Freeform 151"/>
            <p:cNvSpPr>
              <a:spLocks/>
            </p:cNvSpPr>
            <p:nvPr/>
          </p:nvSpPr>
          <p:spPr bwMode="auto">
            <a:xfrm>
              <a:off x="4677" y="2998"/>
              <a:ext cx="67" cy="67"/>
            </a:xfrm>
            <a:custGeom>
              <a:avLst/>
              <a:gdLst>
                <a:gd name="T0" fmla="*/ 0 w 540"/>
                <a:gd name="T1" fmla="*/ 539 h 539"/>
                <a:gd name="T2" fmla="*/ 539 w 540"/>
                <a:gd name="T3" fmla="*/ 0 h 539"/>
                <a:gd name="T4" fmla="*/ 540 w 540"/>
                <a:gd name="T5" fmla="*/ 0 h 539"/>
              </a:gdLst>
              <a:ahLst/>
              <a:cxnLst>
                <a:cxn ang="0">
                  <a:pos x="T0" y="T1"/>
                </a:cxn>
                <a:cxn ang="0">
                  <a:pos x="T2" y="T3"/>
                </a:cxn>
                <a:cxn ang="0">
                  <a:pos x="T4" y="T5"/>
                </a:cxn>
              </a:cxnLst>
              <a:rect l="0" t="0" r="r" b="b"/>
              <a:pathLst>
                <a:path w="540" h="539">
                  <a:moveTo>
                    <a:pt x="0" y="539"/>
                  </a:moveTo>
                  <a:lnTo>
                    <a:pt x="539" y="0"/>
                  </a:lnTo>
                  <a:lnTo>
                    <a:pt x="5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5277" name="Freeform 157"/>
          <p:cNvSpPr>
            <a:spLocks/>
          </p:cNvSpPr>
          <p:nvPr/>
        </p:nvSpPr>
        <p:spPr bwMode="auto">
          <a:xfrm>
            <a:off x="5878513" y="2379663"/>
            <a:ext cx="506412" cy="1587"/>
          </a:xfrm>
          <a:custGeom>
            <a:avLst/>
            <a:gdLst>
              <a:gd name="T0" fmla="*/ 0 w 2550"/>
              <a:gd name="T1" fmla="*/ 2549 w 2550"/>
              <a:gd name="T2" fmla="*/ 2550 w 2550"/>
            </a:gdLst>
            <a:ahLst/>
            <a:cxnLst>
              <a:cxn ang="0">
                <a:pos x="T0" y="0"/>
              </a:cxn>
              <a:cxn ang="0">
                <a:pos x="T1" y="0"/>
              </a:cxn>
              <a:cxn ang="0">
                <a:pos x="T2" y="0"/>
              </a:cxn>
            </a:cxnLst>
            <a:rect l="0" t="0" r="r" b="b"/>
            <a:pathLst>
              <a:path w="2550">
                <a:moveTo>
                  <a:pt x="0" y="0"/>
                </a:moveTo>
                <a:lnTo>
                  <a:pt x="2549" y="0"/>
                </a:lnTo>
                <a:lnTo>
                  <a:pt x="25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78" name="Freeform 158"/>
          <p:cNvSpPr>
            <a:spLocks/>
          </p:cNvSpPr>
          <p:nvPr/>
        </p:nvSpPr>
        <p:spPr bwMode="auto">
          <a:xfrm>
            <a:off x="6384925" y="2379663"/>
            <a:ext cx="1588" cy="1068387"/>
          </a:xfrm>
          <a:custGeom>
            <a:avLst/>
            <a:gdLst>
              <a:gd name="T0" fmla="*/ 0 w 1"/>
              <a:gd name="T1" fmla="*/ 0 h 5379"/>
              <a:gd name="T2" fmla="*/ 0 w 1"/>
              <a:gd name="T3" fmla="*/ 5379 h 5379"/>
              <a:gd name="T4" fmla="*/ 1 w 1"/>
              <a:gd name="T5" fmla="*/ 5379 h 5379"/>
            </a:gdLst>
            <a:ahLst/>
            <a:cxnLst>
              <a:cxn ang="0">
                <a:pos x="T0" y="T1"/>
              </a:cxn>
              <a:cxn ang="0">
                <a:pos x="T2" y="T3"/>
              </a:cxn>
              <a:cxn ang="0">
                <a:pos x="T4" y="T5"/>
              </a:cxn>
            </a:cxnLst>
            <a:rect l="0" t="0" r="r" b="b"/>
            <a:pathLst>
              <a:path w="1" h="5379">
                <a:moveTo>
                  <a:pt x="0" y="0"/>
                </a:moveTo>
                <a:lnTo>
                  <a:pt x="0" y="5379"/>
                </a:lnTo>
                <a:lnTo>
                  <a:pt x="1" y="5379"/>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79" name="Freeform 159"/>
          <p:cNvSpPr>
            <a:spLocks/>
          </p:cNvSpPr>
          <p:nvPr/>
        </p:nvSpPr>
        <p:spPr bwMode="auto">
          <a:xfrm>
            <a:off x="2462213" y="2867025"/>
            <a:ext cx="581025" cy="581025"/>
          </a:xfrm>
          <a:custGeom>
            <a:avLst/>
            <a:gdLst>
              <a:gd name="T0" fmla="*/ 2922 w 2922"/>
              <a:gd name="T1" fmla="*/ 2925 h 2925"/>
              <a:gd name="T2" fmla="*/ 2779 w 2922"/>
              <a:gd name="T3" fmla="*/ 2022 h 2925"/>
              <a:gd name="T4" fmla="*/ 2363 w 2922"/>
              <a:gd name="T5" fmla="*/ 1206 h 2925"/>
              <a:gd name="T6" fmla="*/ 1717 w 2922"/>
              <a:gd name="T7" fmla="*/ 559 h 2925"/>
              <a:gd name="T8" fmla="*/ 904 w 2922"/>
              <a:gd name="T9" fmla="*/ 143 h 2925"/>
              <a:gd name="T10" fmla="*/ 0 w 2922"/>
              <a:gd name="T11" fmla="*/ 0 h 2925"/>
              <a:gd name="T12" fmla="*/ 1 w 2922"/>
              <a:gd name="T13" fmla="*/ 0 h 2925"/>
            </a:gdLst>
            <a:ahLst/>
            <a:cxnLst>
              <a:cxn ang="0">
                <a:pos x="T0" y="T1"/>
              </a:cxn>
              <a:cxn ang="0">
                <a:pos x="T2" y="T3"/>
              </a:cxn>
              <a:cxn ang="0">
                <a:pos x="T4" y="T5"/>
              </a:cxn>
              <a:cxn ang="0">
                <a:pos x="T6" y="T7"/>
              </a:cxn>
              <a:cxn ang="0">
                <a:pos x="T8" y="T9"/>
              </a:cxn>
              <a:cxn ang="0">
                <a:pos x="T10" y="T11"/>
              </a:cxn>
              <a:cxn ang="0">
                <a:pos x="T12" y="T13"/>
              </a:cxn>
            </a:cxnLst>
            <a:rect l="0" t="0" r="r" b="b"/>
            <a:pathLst>
              <a:path w="2922" h="2925">
                <a:moveTo>
                  <a:pt x="2922" y="2925"/>
                </a:moveTo>
                <a:lnTo>
                  <a:pt x="2779" y="2022"/>
                </a:lnTo>
                <a:lnTo>
                  <a:pt x="2363" y="1206"/>
                </a:lnTo>
                <a:lnTo>
                  <a:pt x="1717" y="559"/>
                </a:lnTo>
                <a:lnTo>
                  <a:pt x="904" y="143"/>
                </a:lnTo>
                <a:lnTo>
                  <a:pt x="0" y="0"/>
                </a:lnTo>
                <a:lnTo>
                  <a:pt x="1"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81" name="Text Box 161"/>
          <p:cNvSpPr txBox="1">
            <a:spLocks noChangeArrowheads="1"/>
          </p:cNvSpPr>
          <p:nvPr/>
        </p:nvSpPr>
        <p:spPr bwMode="auto">
          <a:xfrm>
            <a:off x="2209800" y="5873750"/>
            <a:ext cx="41592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600" i="0">
                <a:solidFill>
                  <a:srgbClr val="FF0000"/>
                </a:solidFill>
                <a:effectLst>
                  <a:outerShdw blurRad="38100" dist="38100" dir="2700000" algn="tl">
                    <a:srgbClr val="FFFFFF"/>
                  </a:outerShdw>
                </a:effectLst>
                <a:latin typeface="Times New Roman" pitchFamily="18" charset="0"/>
              </a:rPr>
              <a:t>SQUARE THREAD</a:t>
            </a:r>
            <a:endParaRPr lang="en-GB" sz="3600" i="0">
              <a:solidFill>
                <a:srgbClr val="FF0000"/>
              </a:solidFill>
              <a:effectLst>
                <a:outerShdw blurRad="38100" dist="38100" dir="2700000" algn="tl">
                  <a:srgbClr val="FFFFFF"/>
                </a:outerShdw>
              </a:effectLst>
              <a:latin typeface="Times New Roman" pitchFamily="18" charset="0"/>
            </a:endParaRPr>
          </a:p>
        </p:txBody>
      </p:sp>
      <p:sp>
        <p:nvSpPr>
          <p:cNvPr id="5282" name="Text Box 162"/>
          <p:cNvSpPr txBox="1">
            <a:spLocks noChangeArrowheads="1"/>
          </p:cNvSpPr>
          <p:nvPr/>
        </p:nvSpPr>
        <p:spPr bwMode="auto">
          <a:xfrm>
            <a:off x="3567113" y="5195888"/>
            <a:ext cx="1954212"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T= d = 0.5P</a:t>
            </a:r>
            <a:endParaRPr lang="en-GB" sz="2800" i="0">
              <a:solidFill>
                <a:schemeClr val="bg1"/>
              </a:solidFill>
              <a:effectLst>
                <a:outerShdw blurRad="38100" dist="38100" dir="2700000" algn="tl">
                  <a:srgbClr val="808080"/>
                </a:outerShdw>
              </a:effectLst>
              <a:latin typeface="Times New Roman" pitchFamily="18" charset="0"/>
            </a:endParaRPr>
          </a:p>
        </p:txBody>
      </p:sp>
      <p:grpSp>
        <p:nvGrpSpPr>
          <p:cNvPr id="5290" name="Group 170"/>
          <p:cNvGrpSpPr>
            <a:grpSpLocks/>
          </p:cNvGrpSpPr>
          <p:nvPr/>
        </p:nvGrpSpPr>
        <p:grpSpPr bwMode="auto">
          <a:xfrm>
            <a:off x="2462213" y="1406525"/>
            <a:ext cx="806450" cy="973138"/>
            <a:chOff x="1551" y="886"/>
            <a:chExt cx="508" cy="613"/>
          </a:xfrm>
        </p:grpSpPr>
        <p:sp>
          <p:nvSpPr>
            <p:cNvPr id="5272" name="Freeform 152"/>
            <p:cNvSpPr>
              <a:spLocks/>
            </p:cNvSpPr>
            <p:nvPr/>
          </p:nvSpPr>
          <p:spPr bwMode="auto">
            <a:xfrm>
              <a:off x="1551" y="888"/>
              <a:ext cx="1" cy="611"/>
            </a:xfrm>
            <a:custGeom>
              <a:avLst/>
              <a:gdLst>
                <a:gd name="T0" fmla="*/ 0 w 1"/>
                <a:gd name="T1" fmla="*/ 4891 h 4891"/>
                <a:gd name="T2" fmla="*/ 0 w 1"/>
                <a:gd name="T3" fmla="*/ 0 h 4891"/>
                <a:gd name="T4" fmla="*/ 1 w 1"/>
                <a:gd name="T5" fmla="*/ 0 h 4891"/>
              </a:gdLst>
              <a:ahLst/>
              <a:cxnLst>
                <a:cxn ang="0">
                  <a:pos x="T0" y="T1"/>
                </a:cxn>
                <a:cxn ang="0">
                  <a:pos x="T2" y="T3"/>
                </a:cxn>
                <a:cxn ang="0">
                  <a:pos x="T4" y="T5"/>
                </a:cxn>
              </a:cxnLst>
              <a:rect l="0" t="0" r="r" b="b"/>
              <a:pathLst>
                <a:path w="1" h="4891">
                  <a:moveTo>
                    <a:pt x="0" y="48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73" name="Freeform 153"/>
            <p:cNvSpPr>
              <a:spLocks/>
            </p:cNvSpPr>
            <p:nvPr/>
          </p:nvSpPr>
          <p:spPr bwMode="auto">
            <a:xfrm>
              <a:off x="2058" y="888"/>
              <a:ext cx="1" cy="611"/>
            </a:xfrm>
            <a:custGeom>
              <a:avLst/>
              <a:gdLst>
                <a:gd name="T0" fmla="*/ 0 w 1"/>
                <a:gd name="T1" fmla="*/ 4891 h 4891"/>
                <a:gd name="T2" fmla="*/ 0 w 1"/>
                <a:gd name="T3" fmla="*/ 0 h 4891"/>
                <a:gd name="T4" fmla="*/ 1 w 1"/>
                <a:gd name="T5" fmla="*/ 0 h 4891"/>
              </a:gdLst>
              <a:ahLst/>
              <a:cxnLst>
                <a:cxn ang="0">
                  <a:pos x="T0" y="T1"/>
                </a:cxn>
                <a:cxn ang="0">
                  <a:pos x="T2" y="T3"/>
                </a:cxn>
                <a:cxn ang="0">
                  <a:pos x="T4" y="T5"/>
                </a:cxn>
              </a:cxnLst>
              <a:rect l="0" t="0" r="r" b="b"/>
              <a:pathLst>
                <a:path w="1" h="4891">
                  <a:moveTo>
                    <a:pt x="0" y="48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75" name="Freeform 155"/>
            <p:cNvSpPr>
              <a:spLocks/>
            </p:cNvSpPr>
            <p:nvPr/>
          </p:nvSpPr>
          <p:spPr bwMode="auto">
            <a:xfrm>
              <a:off x="1551" y="1194"/>
              <a:ext cx="507" cy="1"/>
            </a:xfrm>
            <a:custGeom>
              <a:avLst/>
              <a:gdLst>
                <a:gd name="T0" fmla="*/ 0 w 4056"/>
                <a:gd name="T1" fmla="*/ 4055 w 4056"/>
                <a:gd name="T2" fmla="*/ 4056 w 4056"/>
              </a:gdLst>
              <a:ahLst/>
              <a:cxnLst>
                <a:cxn ang="0">
                  <a:pos x="T0" y="0"/>
                </a:cxn>
                <a:cxn ang="0">
                  <a:pos x="T1" y="0"/>
                </a:cxn>
                <a:cxn ang="0">
                  <a:pos x="T2" y="0"/>
                </a:cxn>
              </a:cxnLst>
              <a:rect l="0" t="0" r="r" b="b"/>
              <a:pathLst>
                <a:path w="4056">
                  <a:moveTo>
                    <a:pt x="0" y="0"/>
                  </a:moveTo>
                  <a:lnTo>
                    <a:pt x="4055" y="0"/>
                  </a:lnTo>
                  <a:lnTo>
                    <a:pt x="4056"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83" name="Text Box 163"/>
            <p:cNvSpPr txBox="1">
              <a:spLocks noChangeArrowheads="1"/>
            </p:cNvSpPr>
            <p:nvPr/>
          </p:nvSpPr>
          <p:spPr bwMode="auto">
            <a:xfrm>
              <a:off x="1668" y="886"/>
              <a:ext cx="265"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T</a:t>
              </a:r>
              <a:endParaRPr lang="en-GB" sz="2800" i="0">
                <a:solidFill>
                  <a:schemeClr val="bg1"/>
                </a:solidFill>
                <a:effectLst>
                  <a:outerShdw blurRad="38100" dist="38100" dir="2700000" algn="tl">
                    <a:srgbClr val="808080"/>
                  </a:outerShdw>
                </a:effectLst>
                <a:latin typeface="Times New Roman" pitchFamily="18" charset="0"/>
              </a:endParaRPr>
            </a:p>
          </p:txBody>
        </p:sp>
      </p:grpSp>
      <p:grpSp>
        <p:nvGrpSpPr>
          <p:cNvPr id="5291" name="Group 171"/>
          <p:cNvGrpSpPr>
            <a:grpSpLocks/>
          </p:cNvGrpSpPr>
          <p:nvPr/>
        </p:nvGrpSpPr>
        <p:grpSpPr bwMode="auto">
          <a:xfrm>
            <a:off x="3267075" y="1409700"/>
            <a:ext cx="1709738" cy="969963"/>
            <a:chOff x="2058" y="888"/>
            <a:chExt cx="1077" cy="611"/>
          </a:xfrm>
        </p:grpSpPr>
        <p:sp>
          <p:nvSpPr>
            <p:cNvPr id="5274" name="Freeform 154"/>
            <p:cNvSpPr>
              <a:spLocks/>
            </p:cNvSpPr>
            <p:nvPr/>
          </p:nvSpPr>
          <p:spPr bwMode="auto">
            <a:xfrm>
              <a:off x="3134" y="888"/>
              <a:ext cx="1" cy="611"/>
            </a:xfrm>
            <a:custGeom>
              <a:avLst/>
              <a:gdLst>
                <a:gd name="T0" fmla="*/ 0 w 2"/>
                <a:gd name="T1" fmla="*/ 4891 h 4891"/>
                <a:gd name="T2" fmla="*/ 0 w 2"/>
                <a:gd name="T3" fmla="*/ 0 h 4891"/>
                <a:gd name="T4" fmla="*/ 2 w 2"/>
                <a:gd name="T5" fmla="*/ 0 h 4891"/>
              </a:gdLst>
              <a:ahLst/>
              <a:cxnLst>
                <a:cxn ang="0">
                  <a:pos x="T0" y="T1"/>
                </a:cxn>
                <a:cxn ang="0">
                  <a:pos x="T2" y="T3"/>
                </a:cxn>
                <a:cxn ang="0">
                  <a:pos x="T4" y="T5"/>
                </a:cxn>
              </a:cxnLst>
              <a:rect l="0" t="0" r="r" b="b"/>
              <a:pathLst>
                <a:path w="2" h="4891">
                  <a:moveTo>
                    <a:pt x="0" y="489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76" name="Freeform 156"/>
            <p:cNvSpPr>
              <a:spLocks/>
            </p:cNvSpPr>
            <p:nvPr/>
          </p:nvSpPr>
          <p:spPr bwMode="auto">
            <a:xfrm>
              <a:off x="2058" y="1194"/>
              <a:ext cx="1076" cy="1"/>
            </a:xfrm>
            <a:custGeom>
              <a:avLst/>
              <a:gdLst>
                <a:gd name="T0" fmla="*/ 0 w 8609"/>
                <a:gd name="T1" fmla="*/ 8607 w 8609"/>
                <a:gd name="T2" fmla="*/ 8609 w 8609"/>
              </a:gdLst>
              <a:ahLst/>
              <a:cxnLst>
                <a:cxn ang="0">
                  <a:pos x="T0" y="0"/>
                </a:cxn>
                <a:cxn ang="0">
                  <a:pos x="T1" y="0"/>
                </a:cxn>
                <a:cxn ang="0">
                  <a:pos x="T2" y="0"/>
                </a:cxn>
              </a:cxnLst>
              <a:rect l="0" t="0" r="r" b="b"/>
              <a:pathLst>
                <a:path w="8609">
                  <a:moveTo>
                    <a:pt x="0" y="0"/>
                  </a:moveTo>
                  <a:lnTo>
                    <a:pt x="8607" y="0"/>
                  </a:lnTo>
                  <a:lnTo>
                    <a:pt x="8609"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5284" name="Text Box 164"/>
            <p:cNvSpPr txBox="1">
              <a:spLocks noChangeArrowheads="1"/>
            </p:cNvSpPr>
            <p:nvPr/>
          </p:nvSpPr>
          <p:spPr bwMode="auto">
            <a:xfrm>
              <a:off x="2475" y="903"/>
              <a:ext cx="25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P</a:t>
              </a:r>
              <a:endParaRPr lang="en-GB" sz="2800" i="0">
                <a:solidFill>
                  <a:schemeClr val="bg1"/>
                </a:solidFill>
                <a:effectLst>
                  <a:outerShdw blurRad="38100" dist="38100" dir="2700000" algn="tl">
                    <a:srgbClr val="808080"/>
                  </a:outerShdw>
                </a:effectLst>
                <a:latin typeface="Times New Roman" pitchFamily="18" charset="0"/>
              </a:endParaRPr>
            </a:p>
          </p:txBody>
        </p:sp>
      </p:grpSp>
      <p:sp>
        <p:nvSpPr>
          <p:cNvPr id="5285" name="Text Box 165"/>
          <p:cNvSpPr txBox="1">
            <a:spLocks noChangeArrowheads="1"/>
          </p:cNvSpPr>
          <p:nvPr/>
        </p:nvSpPr>
        <p:spPr bwMode="auto">
          <a:xfrm>
            <a:off x="2579688" y="2444750"/>
            <a:ext cx="682625"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90</a:t>
            </a:r>
            <a:r>
              <a:rPr lang="en-US" sz="2800" i="0">
                <a:solidFill>
                  <a:schemeClr val="bg1"/>
                </a:solidFill>
                <a:effectLst>
                  <a:outerShdw blurRad="38100" dist="38100" dir="2700000" algn="tl">
                    <a:srgbClr val="808080"/>
                  </a:outerShdw>
                </a:effectLst>
                <a:latin typeface="Times New Roman" pitchFamily="18" charset="0"/>
                <a:sym typeface="Symbol" pitchFamily="18" charset="2"/>
              </a:rPr>
              <a:t></a:t>
            </a:r>
            <a:endParaRPr lang="en-GB" sz="2800" i="0">
              <a:solidFill>
                <a:schemeClr val="bg1"/>
              </a:solidFill>
              <a:effectLst>
                <a:outerShdw blurRad="38100" dist="38100" dir="2700000" algn="tl">
                  <a:srgbClr val="808080"/>
                </a:outerShdw>
              </a:effectLst>
              <a:latin typeface="Times New Roman" pitchFamily="18" charset="0"/>
            </a:endParaRPr>
          </a:p>
        </p:txBody>
      </p:sp>
      <p:sp>
        <p:nvSpPr>
          <p:cNvPr id="5286" name="Text Box 166"/>
          <p:cNvSpPr txBox="1">
            <a:spLocks noChangeArrowheads="1"/>
          </p:cNvSpPr>
          <p:nvPr/>
        </p:nvSpPr>
        <p:spPr bwMode="auto">
          <a:xfrm rot="-5400000">
            <a:off x="6032500" y="2674938"/>
            <a:ext cx="382588"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a:t>
            </a:r>
            <a:endParaRPr lang="en-GB" sz="2800" i="0">
              <a:solidFill>
                <a:schemeClr val="bg1"/>
              </a:solidFill>
              <a:effectLst>
                <a:outerShdw blurRad="38100" dist="38100" dir="2700000" algn="tl">
                  <a:srgbClr val="808080"/>
                </a:outerShdw>
              </a:effectLst>
              <a:latin typeface="Times New Roman" pitchFamily="18" charset="0"/>
            </a:endParaRPr>
          </a:p>
        </p:txBody>
      </p:sp>
      <p:sp>
        <p:nvSpPr>
          <p:cNvPr id="5289" name="Rectangle 169"/>
          <p:cNvSpPr>
            <a:spLocks noChangeArrowheads="1"/>
          </p:cNvSpPr>
          <p:nvPr/>
        </p:nvSpPr>
        <p:spPr bwMode="auto">
          <a:xfrm>
            <a:off x="2209800" y="457200"/>
            <a:ext cx="47307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600" i="0">
                <a:solidFill>
                  <a:srgbClr val="FF0000"/>
                </a:solidFill>
                <a:effectLst>
                  <a:outerShdw blurRad="38100" dist="38100" dir="2700000" algn="tl">
                    <a:srgbClr val="FFFFFF"/>
                  </a:outerShdw>
                </a:effectLst>
                <a:latin typeface="Times New Roman" pitchFamily="18" charset="0"/>
              </a:rPr>
              <a:t>TYPES OF THREADS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89"/>
                                        </p:tgtEl>
                                        <p:attrNameLst>
                                          <p:attrName>style.visibility</p:attrName>
                                        </p:attrNameLst>
                                      </p:cBhvr>
                                      <p:to>
                                        <p:strVal val="visible"/>
                                      </p:to>
                                    </p:set>
                                    <p:animEffect transition="in" filter="dissolve">
                                      <p:cBhvr>
                                        <p:cTn id="7" dur="500"/>
                                        <p:tgtEl>
                                          <p:spTgt spid="528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81"/>
                                        </p:tgtEl>
                                        <p:attrNameLst>
                                          <p:attrName>style.visibility</p:attrName>
                                        </p:attrNameLst>
                                      </p:cBhvr>
                                      <p:to>
                                        <p:strVal val="visible"/>
                                      </p:to>
                                    </p:set>
                                    <p:animEffect transition="in" filter="dissolve">
                                      <p:cBhvr>
                                        <p:cTn id="12" dur="500"/>
                                        <p:tgtEl>
                                          <p:spTgt spid="528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280"/>
                                        </p:tgtEl>
                                        <p:attrNameLst>
                                          <p:attrName>style.visibility</p:attrName>
                                        </p:attrNameLst>
                                      </p:cBhvr>
                                      <p:to>
                                        <p:strVal val="visible"/>
                                      </p:to>
                                    </p:set>
                                    <p:animEffect transition="in" filter="dissolve">
                                      <p:cBhvr>
                                        <p:cTn id="17" dur="500"/>
                                        <p:tgtEl>
                                          <p:spTgt spid="528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285"/>
                                        </p:tgtEl>
                                        <p:attrNameLst>
                                          <p:attrName>style.visibility</p:attrName>
                                        </p:attrNameLst>
                                      </p:cBhvr>
                                      <p:to>
                                        <p:strVal val="visible"/>
                                      </p:to>
                                    </p:set>
                                    <p:animEffect transition="in" filter="dissolve">
                                      <p:cBhvr>
                                        <p:cTn id="22" dur="500"/>
                                        <p:tgtEl>
                                          <p:spTgt spid="528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279"/>
                                        </p:tgtEl>
                                        <p:attrNameLst>
                                          <p:attrName>style.visibility</p:attrName>
                                        </p:attrNameLst>
                                      </p:cBhvr>
                                      <p:to>
                                        <p:strVal val="visible"/>
                                      </p:to>
                                    </p:set>
                                    <p:animEffect transition="in" filter="dissolve">
                                      <p:cBhvr>
                                        <p:cTn id="27" dur="500"/>
                                        <p:tgtEl>
                                          <p:spTgt spid="527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277"/>
                                        </p:tgtEl>
                                        <p:attrNameLst>
                                          <p:attrName>style.visibility</p:attrName>
                                        </p:attrNameLst>
                                      </p:cBhvr>
                                      <p:to>
                                        <p:strVal val="visible"/>
                                      </p:to>
                                    </p:set>
                                    <p:animEffect transition="in" filter="dissolve">
                                      <p:cBhvr>
                                        <p:cTn id="32" dur="500"/>
                                        <p:tgtEl>
                                          <p:spTgt spid="527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78"/>
                                        </p:tgtEl>
                                        <p:attrNameLst>
                                          <p:attrName>style.visibility</p:attrName>
                                        </p:attrNameLst>
                                      </p:cBhvr>
                                      <p:to>
                                        <p:strVal val="visible"/>
                                      </p:to>
                                    </p:set>
                                    <p:animEffect transition="in" filter="dissolve">
                                      <p:cBhvr>
                                        <p:cTn id="37" dur="500"/>
                                        <p:tgtEl>
                                          <p:spTgt spid="527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286"/>
                                        </p:tgtEl>
                                        <p:attrNameLst>
                                          <p:attrName>style.visibility</p:attrName>
                                        </p:attrNameLst>
                                      </p:cBhvr>
                                      <p:to>
                                        <p:strVal val="visible"/>
                                      </p:to>
                                    </p:set>
                                    <p:animEffect transition="in" filter="dissolve">
                                      <p:cBhvr>
                                        <p:cTn id="42" dur="500"/>
                                        <p:tgtEl>
                                          <p:spTgt spid="528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5290"/>
                                        </p:tgtEl>
                                        <p:attrNameLst>
                                          <p:attrName>style.visibility</p:attrName>
                                        </p:attrNameLst>
                                      </p:cBhvr>
                                      <p:to>
                                        <p:strVal val="visible"/>
                                      </p:to>
                                    </p:set>
                                    <p:animEffect transition="in" filter="dissolve">
                                      <p:cBhvr>
                                        <p:cTn id="47" dur="500"/>
                                        <p:tgtEl>
                                          <p:spTgt spid="529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5291"/>
                                        </p:tgtEl>
                                        <p:attrNameLst>
                                          <p:attrName>style.visibility</p:attrName>
                                        </p:attrNameLst>
                                      </p:cBhvr>
                                      <p:to>
                                        <p:strVal val="visible"/>
                                      </p:to>
                                    </p:set>
                                    <p:animEffect transition="in" filter="dissolve">
                                      <p:cBhvr>
                                        <p:cTn id="52" dur="500"/>
                                        <p:tgtEl>
                                          <p:spTgt spid="5291"/>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282"/>
                                        </p:tgtEl>
                                        <p:attrNameLst>
                                          <p:attrName>style.visibility</p:attrName>
                                        </p:attrNameLst>
                                      </p:cBhvr>
                                      <p:to>
                                        <p:strVal val="visible"/>
                                      </p:to>
                                    </p:set>
                                    <p:animEffect transition="in" filter="dissolve">
                                      <p:cBhvr>
                                        <p:cTn id="57" dur="500"/>
                                        <p:tgtEl>
                                          <p:spTgt spid="5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7" grpId="0" animBg="1"/>
      <p:bldP spid="5278" grpId="0" animBg="1"/>
      <p:bldP spid="5279" grpId="0" animBg="1"/>
      <p:bldP spid="5281" grpId="0" autoUpdateAnimBg="0"/>
      <p:bldP spid="5282" grpId="0" autoUpdateAnimBg="0"/>
      <p:bldP spid="5285" grpId="0" autoUpdateAnimBg="0"/>
      <p:bldP spid="5286" grpId="0" autoUpdateAnimBg="0"/>
      <p:bldP spid="5289" grpId="0"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121" name="Group 401"/>
          <p:cNvGrpSpPr>
            <a:grpSpLocks/>
          </p:cNvGrpSpPr>
          <p:nvPr/>
        </p:nvGrpSpPr>
        <p:grpSpPr bwMode="auto">
          <a:xfrm>
            <a:off x="762000" y="1524000"/>
            <a:ext cx="7620000" cy="4032250"/>
            <a:chOff x="2842" y="1557"/>
            <a:chExt cx="1325" cy="701"/>
          </a:xfrm>
        </p:grpSpPr>
        <p:sp>
          <p:nvSpPr>
            <p:cNvPr id="30724" name="Freeform 4"/>
            <p:cNvSpPr>
              <a:spLocks/>
            </p:cNvSpPr>
            <p:nvPr/>
          </p:nvSpPr>
          <p:spPr bwMode="auto">
            <a:xfrm>
              <a:off x="3167" y="1595"/>
              <a:ext cx="578" cy="1"/>
            </a:xfrm>
            <a:custGeom>
              <a:avLst/>
              <a:gdLst>
                <a:gd name="T0" fmla="*/ 0 w 4630"/>
                <a:gd name="T1" fmla="*/ 4629 w 4630"/>
                <a:gd name="T2" fmla="*/ 4630 w 4630"/>
              </a:gdLst>
              <a:ahLst/>
              <a:cxnLst>
                <a:cxn ang="0">
                  <a:pos x="T0" y="0"/>
                </a:cxn>
                <a:cxn ang="0">
                  <a:pos x="T1" y="0"/>
                </a:cxn>
                <a:cxn ang="0">
                  <a:pos x="T2" y="0"/>
                </a:cxn>
              </a:cxnLst>
              <a:rect l="0" t="0" r="r" b="b"/>
              <a:pathLst>
                <a:path w="4630">
                  <a:moveTo>
                    <a:pt x="0" y="0"/>
                  </a:moveTo>
                  <a:lnTo>
                    <a:pt x="4629" y="0"/>
                  </a:lnTo>
                  <a:lnTo>
                    <a:pt x="46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25" name="Freeform 5"/>
            <p:cNvSpPr>
              <a:spLocks/>
            </p:cNvSpPr>
            <p:nvPr/>
          </p:nvSpPr>
          <p:spPr bwMode="auto">
            <a:xfrm>
              <a:off x="3167" y="1595"/>
              <a:ext cx="578" cy="290"/>
            </a:xfrm>
            <a:custGeom>
              <a:avLst/>
              <a:gdLst>
                <a:gd name="T0" fmla="*/ 0 w 4630"/>
                <a:gd name="T1" fmla="*/ 0 h 2317"/>
                <a:gd name="T2" fmla="*/ 45 w 4630"/>
                <a:gd name="T3" fmla="*/ 452 h 2317"/>
                <a:gd name="T4" fmla="*/ 176 w 4630"/>
                <a:gd name="T5" fmla="*/ 887 h 2317"/>
                <a:gd name="T6" fmla="*/ 389 w 4630"/>
                <a:gd name="T7" fmla="*/ 1288 h 2317"/>
                <a:gd name="T8" fmla="*/ 677 w 4630"/>
                <a:gd name="T9" fmla="*/ 1639 h 2317"/>
                <a:gd name="T10" fmla="*/ 1029 w 4630"/>
                <a:gd name="T11" fmla="*/ 1927 h 2317"/>
                <a:gd name="T12" fmla="*/ 1429 w 4630"/>
                <a:gd name="T13" fmla="*/ 2141 h 2317"/>
                <a:gd name="T14" fmla="*/ 1863 w 4630"/>
                <a:gd name="T15" fmla="*/ 2273 h 2317"/>
                <a:gd name="T16" fmla="*/ 2315 w 4630"/>
                <a:gd name="T17" fmla="*/ 2317 h 2317"/>
                <a:gd name="T18" fmla="*/ 2767 w 4630"/>
                <a:gd name="T19" fmla="*/ 2273 h 2317"/>
                <a:gd name="T20" fmla="*/ 3201 w 4630"/>
                <a:gd name="T21" fmla="*/ 2141 h 2317"/>
                <a:gd name="T22" fmla="*/ 3600 w 4630"/>
                <a:gd name="T23" fmla="*/ 1927 h 2317"/>
                <a:gd name="T24" fmla="*/ 3951 w 4630"/>
                <a:gd name="T25" fmla="*/ 1639 h 2317"/>
                <a:gd name="T26" fmla="*/ 4239 w 4630"/>
                <a:gd name="T27" fmla="*/ 1288 h 2317"/>
                <a:gd name="T28" fmla="*/ 4453 w 4630"/>
                <a:gd name="T29" fmla="*/ 887 h 2317"/>
                <a:gd name="T30" fmla="*/ 4585 w 4630"/>
                <a:gd name="T31" fmla="*/ 452 h 2317"/>
                <a:gd name="T32" fmla="*/ 4629 w 4630"/>
                <a:gd name="T33" fmla="*/ 0 h 2317"/>
                <a:gd name="T34" fmla="*/ 4630 w 4630"/>
                <a:gd name="T35" fmla="*/ 0 h 2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30" h="2317">
                  <a:moveTo>
                    <a:pt x="0" y="0"/>
                  </a:moveTo>
                  <a:lnTo>
                    <a:pt x="45" y="452"/>
                  </a:lnTo>
                  <a:lnTo>
                    <a:pt x="176" y="887"/>
                  </a:lnTo>
                  <a:lnTo>
                    <a:pt x="389" y="1288"/>
                  </a:lnTo>
                  <a:lnTo>
                    <a:pt x="677" y="1639"/>
                  </a:lnTo>
                  <a:lnTo>
                    <a:pt x="1029" y="1927"/>
                  </a:lnTo>
                  <a:lnTo>
                    <a:pt x="1429" y="2141"/>
                  </a:lnTo>
                  <a:lnTo>
                    <a:pt x="1863" y="2273"/>
                  </a:lnTo>
                  <a:lnTo>
                    <a:pt x="2315" y="2317"/>
                  </a:lnTo>
                  <a:lnTo>
                    <a:pt x="2767" y="2273"/>
                  </a:lnTo>
                  <a:lnTo>
                    <a:pt x="3201" y="2141"/>
                  </a:lnTo>
                  <a:lnTo>
                    <a:pt x="3600" y="1927"/>
                  </a:lnTo>
                  <a:lnTo>
                    <a:pt x="3951" y="1639"/>
                  </a:lnTo>
                  <a:lnTo>
                    <a:pt x="4239" y="1288"/>
                  </a:lnTo>
                  <a:lnTo>
                    <a:pt x="4453" y="887"/>
                  </a:lnTo>
                  <a:lnTo>
                    <a:pt x="4585" y="452"/>
                  </a:lnTo>
                  <a:lnTo>
                    <a:pt x="4629" y="0"/>
                  </a:lnTo>
                  <a:lnTo>
                    <a:pt x="46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26" name="Freeform 6"/>
            <p:cNvSpPr>
              <a:spLocks/>
            </p:cNvSpPr>
            <p:nvPr/>
          </p:nvSpPr>
          <p:spPr bwMode="auto">
            <a:xfrm>
              <a:off x="3104" y="1595"/>
              <a:ext cx="63" cy="1"/>
            </a:xfrm>
            <a:custGeom>
              <a:avLst/>
              <a:gdLst>
                <a:gd name="T0" fmla="*/ 501 w 501"/>
                <a:gd name="T1" fmla="*/ 0 w 501"/>
                <a:gd name="T2" fmla="*/ 1 w 501"/>
              </a:gdLst>
              <a:ahLst/>
              <a:cxnLst>
                <a:cxn ang="0">
                  <a:pos x="T0" y="0"/>
                </a:cxn>
                <a:cxn ang="0">
                  <a:pos x="T1" y="0"/>
                </a:cxn>
                <a:cxn ang="0">
                  <a:pos x="T2" y="0"/>
                </a:cxn>
              </a:cxnLst>
              <a:rect l="0" t="0" r="r" b="b"/>
              <a:pathLst>
                <a:path w="501">
                  <a:moveTo>
                    <a:pt x="50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27" name="Freeform 7"/>
            <p:cNvSpPr>
              <a:spLocks/>
            </p:cNvSpPr>
            <p:nvPr/>
          </p:nvSpPr>
          <p:spPr bwMode="auto">
            <a:xfrm>
              <a:off x="3745" y="1595"/>
              <a:ext cx="63" cy="1"/>
            </a:xfrm>
            <a:custGeom>
              <a:avLst/>
              <a:gdLst>
                <a:gd name="T0" fmla="*/ 500 w 500"/>
                <a:gd name="T1" fmla="*/ 0 w 500"/>
                <a:gd name="T2" fmla="*/ 1 w 500"/>
              </a:gdLst>
              <a:ahLst/>
              <a:cxnLst>
                <a:cxn ang="0">
                  <a:pos x="T0" y="0"/>
                </a:cxn>
                <a:cxn ang="0">
                  <a:pos x="T1" y="0"/>
                </a:cxn>
                <a:cxn ang="0">
                  <a:pos x="T2" y="0"/>
                </a:cxn>
              </a:cxnLst>
              <a:rect l="0" t="0" r="r" b="b"/>
              <a:pathLst>
                <a:path w="500">
                  <a:moveTo>
                    <a:pt x="50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28" name="Freeform 8"/>
            <p:cNvSpPr>
              <a:spLocks/>
            </p:cNvSpPr>
            <p:nvPr/>
          </p:nvSpPr>
          <p:spPr bwMode="auto">
            <a:xfrm>
              <a:off x="3104" y="1595"/>
              <a:ext cx="1" cy="156"/>
            </a:xfrm>
            <a:custGeom>
              <a:avLst/>
              <a:gdLst>
                <a:gd name="T0" fmla="*/ 0 w 1"/>
                <a:gd name="T1" fmla="*/ 0 h 1252"/>
                <a:gd name="T2" fmla="*/ 0 w 1"/>
                <a:gd name="T3" fmla="*/ 1252 h 1252"/>
                <a:gd name="T4" fmla="*/ 1 w 1"/>
                <a:gd name="T5" fmla="*/ 1252 h 1252"/>
              </a:gdLst>
              <a:ahLst/>
              <a:cxnLst>
                <a:cxn ang="0">
                  <a:pos x="T0" y="T1"/>
                </a:cxn>
                <a:cxn ang="0">
                  <a:pos x="T2" y="T3"/>
                </a:cxn>
                <a:cxn ang="0">
                  <a:pos x="T4" y="T5"/>
                </a:cxn>
              </a:cxnLst>
              <a:rect l="0" t="0" r="r" b="b"/>
              <a:pathLst>
                <a:path w="1" h="1252">
                  <a:moveTo>
                    <a:pt x="0" y="0"/>
                  </a:moveTo>
                  <a:lnTo>
                    <a:pt x="0" y="1252"/>
                  </a:lnTo>
                  <a:lnTo>
                    <a:pt x="1" y="125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29" name="Freeform 9"/>
            <p:cNvSpPr>
              <a:spLocks/>
            </p:cNvSpPr>
            <p:nvPr/>
          </p:nvSpPr>
          <p:spPr bwMode="auto">
            <a:xfrm>
              <a:off x="3104" y="1751"/>
              <a:ext cx="191" cy="191"/>
            </a:xfrm>
            <a:custGeom>
              <a:avLst/>
              <a:gdLst>
                <a:gd name="T0" fmla="*/ 0 w 1528"/>
                <a:gd name="T1" fmla="*/ 0 h 1526"/>
                <a:gd name="T2" fmla="*/ 1526 w 1528"/>
                <a:gd name="T3" fmla="*/ 1526 h 1526"/>
                <a:gd name="T4" fmla="*/ 1528 w 1528"/>
                <a:gd name="T5" fmla="*/ 1526 h 1526"/>
              </a:gdLst>
              <a:ahLst/>
              <a:cxnLst>
                <a:cxn ang="0">
                  <a:pos x="T0" y="T1"/>
                </a:cxn>
                <a:cxn ang="0">
                  <a:pos x="T2" y="T3"/>
                </a:cxn>
                <a:cxn ang="0">
                  <a:pos x="T4" y="T5"/>
                </a:cxn>
              </a:cxnLst>
              <a:rect l="0" t="0" r="r" b="b"/>
              <a:pathLst>
                <a:path w="1528" h="1526">
                  <a:moveTo>
                    <a:pt x="0" y="0"/>
                  </a:moveTo>
                  <a:lnTo>
                    <a:pt x="1526" y="1526"/>
                  </a:lnTo>
                  <a:lnTo>
                    <a:pt x="1528" y="152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0" name="Freeform 10"/>
            <p:cNvSpPr>
              <a:spLocks/>
            </p:cNvSpPr>
            <p:nvPr/>
          </p:nvSpPr>
          <p:spPr bwMode="auto">
            <a:xfrm>
              <a:off x="3617" y="1751"/>
              <a:ext cx="191" cy="191"/>
            </a:xfrm>
            <a:custGeom>
              <a:avLst/>
              <a:gdLst>
                <a:gd name="T0" fmla="*/ 1526 w 1526"/>
                <a:gd name="T1" fmla="*/ 0 h 1526"/>
                <a:gd name="T2" fmla="*/ 0 w 1526"/>
                <a:gd name="T3" fmla="*/ 1526 h 1526"/>
                <a:gd name="T4" fmla="*/ 1 w 1526"/>
                <a:gd name="T5" fmla="*/ 1526 h 1526"/>
              </a:gdLst>
              <a:ahLst/>
              <a:cxnLst>
                <a:cxn ang="0">
                  <a:pos x="T0" y="T1"/>
                </a:cxn>
                <a:cxn ang="0">
                  <a:pos x="T2" y="T3"/>
                </a:cxn>
                <a:cxn ang="0">
                  <a:pos x="T4" y="T5"/>
                </a:cxn>
              </a:cxnLst>
              <a:rect l="0" t="0" r="r" b="b"/>
              <a:pathLst>
                <a:path w="1526" h="1526">
                  <a:moveTo>
                    <a:pt x="1526" y="0"/>
                  </a:moveTo>
                  <a:lnTo>
                    <a:pt x="0" y="1526"/>
                  </a:lnTo>
                  <a:lnTo>
                    <a:pt x="1" y="1526"/>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1" name="Freeform 11"/>
            <p:cNvSpPr>
              <a:spLocks/>
            </p:cNvSpPr>
            <p:nvPr/>
          </p:nvSpPr>
          <p:spPr bwMode="auto">
            <a:xfrm>
              <a:off x="3808" y="1595"/>
              <a:ext cx="1" cy="156"/>
            </a:xfrm>
            <a:custGeom>
              <a:avLst/>
              <a:gdLst>
                <a:gd name="T0" fmla="*/ 0 w 2"/>
                <a:gd name="T1" fmla="*/ 0 h 1252"/>
                <a:gd name="T2" fmla="*/ 0 w 2"/>
                <a:gd name="T3" fmla="*/ 1252 h 1252"/>
                <a:gd name="T4" fmla="*/ 2 w 2"/>
                <a:gd name="T5" fmla="*/ 1252 h 1252"/>
              </a:gdLst>
              <a:ahLst/>
              <a:cxnLst>
                <a:cxn ang="0">
                  <a:pos x="T0" y="T1"/>
                </a:cxn>
                <a:cxn ang="0">
                  <a:pos x="T2" y="T3"/>
                </a:cxn>
                <a:cxn ang="0">
                  <a:pos x="T4" y="T5"/>
                </a:cxn>
              </a:cxnLst>
              <a:rect l="0" t="0" r="r" b="b"/>
              <a:pathLst>
                <a:path w="2" h="1252">
                  <a:moveTo>
                    <a:pt x="0" y="0"/>
                  </a:moveTo>
                  <a:lnTo>
                    <a:pt x="0" y="1252"/>
                  </a:lnTo>
                  <a:lnTo>
                    <a:pt x="2" y="125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2" name="Freeform 12"/>
            <p:cNvSpPr>
              <a:spLocks/>
            </p:cNvSpPr>
            <p:nvPr/>
          </p:nvSpPr>
          <p:spPr bwMode="auto">
            <a:xfrm>
              <a:off x="3295" y="1942"/>
              <a:ext cx="322" cy="1"/>
            </a:xfrm>
            <a:custGeom>
              <a:avLst/>
              <a:gdLst>
                <a:gd name="T0" fmla="*/ 0 w 2579"/>
                <a:gd name="T1" fmla="*/ 2578 w 2579"/>
                <a:gd name="T2" fmla="*/ 2579 w 2579"/>
              </a:gdLst>
              <a:ahLst/>
              <a:cxnLst>
                <a:cxn ang="0">
                  <a:pos x="T0" y="0"/>
                </a:cxn>
                <a:cxn ang="0">
                  <a:pos x="T1" y="0"/>
                </a:cxn>
                <a:cxn ang="0">
                  <a:pos x="T2" y="0"/>
                </a:cxn>
              </a:cxnLst>
              <a:rect l="0" t="0" r="r" b="b"/>
              <a:pathLst>
                <a:path w="2579">
                  <a:moveTo>
                    <a:pt x="0" y="0"/>
                  </a:moveTo>
                  <a:lnTo>
                    <a:pt x="2578" y="0"/>
                  </a:lnTo>
                  <a:lnTo>
                    <a:pt x="25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3" name="Freeform 13"/>
            <p:cNvSpPr>
              <a:spLocks/>
            </p:cNvSpPr>
            <p:nvPr/>
          </p:nvSpPr>
          <p:spPr bwMode="auto">
            <a:xfrm>
              <a:off x="3104" y="1557"/>
              <a:ext cx="1" cy="38"/>
            </a:xfrm>
            <a:custGeom>
              <a:avLst/>
              <a:gdLst>
                <a:gd name="T0" fmla="*/ 0 w 1"/>
                <a:gd name="T1" fmla="*/ 300 h 300"/>
                <a:gd name="T2" fmla="*/ 0 w 1"/>
                <a:gd name="T3" fmla="*/ 0 h 300"/>
                <a:gd name="T4" fmla="*/ 1 w 1"/>
                <a:gd name="T5" fmla="*/ 0 h 300"/>
              </a:gdLst>
              <a:ahLst/>
              <a:cxnLst>
                <a:cxn ang="0">
                  <a:pos x="T0" y="T1"/>
                </a:cxn>
                <a:cxn ang="0">
                  <a:pos x="T2" y="T3"/>
                </a:cxn>
                <a:cxn ang="0">
                  <a:pos x="T4" y="T5"/>
                </a:cxn>
              </a:cxnLst>
              <a:rect l="0" t="0" r="r" b="b"/>
              <a:pathLst>
                <a:path w="1" h="300">
                  <a:moveTo>
                    <a:pt x="0" y="3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4" name="Freeform 14"/>
            <p:cNvSpPr>
              <a:spLocks/>
            </p:cNvSpPr>
            <p:nvPr/>
          </p:nvSpPr>
          <p:spPr bwMode="auto">
            <a:xfrm>
              <a:off x="3808" y="1557"/>
              <a:ext cx="1" cy="38"/>
            </a:xfrm>
            <a:custGeom>
              <a:avLst/>
              <a:gdLst>
                <a:gd name="T0" fmla="*/ 0 w 2"/>
                <a:gd name="T1" fmla="*/ 300 h 300"/>
                <a:gd name="T2" fmla="*/ 0 w 2"/>
                <a:gd name="T3" fmla="*/ 0 h 300"/>
                <a:gd name="T4" fmla="*/ 2 w 2"/>
                <a:gd name="T5" fmla="*/ 0 h 300"/>
              </a:gdLst>
              <a:ahLst/>
              <a:cxnLst>
                <a:cxn ang="0">
                  <a:pos x="T0" y="T1"/>
                </a:cxn>
                <a:cxn ang="0">
                  <a:pos x="T2" y="T3"/>
                </a:cxn>
                <a:cxn ang="0">
                  <a:pos x="T4" y="T5"/>
                </a:cxn>
              </a:cxnLst>
              <a:rect l="0" t="0" r="r" b="b"/>
              <a:pathLst>
                <a:path w="2" h="300">
                  <a:moveTo>
                    <a:pt x="0" y="30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5" name="Freeform 15"/>
            <p:cNvSpPr>
              <a:spLocks/>
            </p:cNvSpPr>
            <p:nvPr/>
          </p:nvSpPr>
          <p:spPr bwMode="auto">
            <a:xfrm>
              <a:off x="2863" y="1557"/>
              <a:ext cx="241" cy="1"/>
            </a:xfrm>
            <a:custGeom>
              <a:avLst/>
              <a:gdLst>
                <a:gd name="T0" fmla="*/ 1926 w 1926"/>
                <a:gd name="T1" fmla="*/ 0 w 1926"/>
                <a:gd name="T2" fmla="*/ 1 w 1926"/>
              </a:gdLst>
              <a:ahLst/>
              <a:cxnLst>
                <a:cxn ang="0">
                  <a:pos x="T0" y="0"/>
                </a:cxn>
                <a:cxn ang="0">
                  <a:pos x="T1" y="0"/>
                </a:cxn>
                <a:cxn ang="0">
                  <a:pos x="T2" y="0"/>
                </a:cxn>
              </a:cxnLst>
              <a:rect l="0" t="0" r="r" b="b"/>
              <a:pathLst>
                <a:path w="1926">
                  <a:moveTo>
                    <a:pt x="1926"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6" name="Freeform 16"/>
            <p:cNvSpPr>
              <a:spLocks/>
            </p:cNvSpPr>
            <p:nvPr/>
          </p:nvSpPr>
          <p:spPr bwMode="auto">
            <a:xfrm>
              <a:off x="3808" y="1557"/>
              <a:ext cx="241" cy="1"/>
            </a:xfrm>
            <a:custGeom>
              <a:avLst/>
              <a:gdLst>
                <a:gd name="T0" fmla="*/ 1927 w 1927"/>
                <a:gd name="T1" fmla="*/ 0 w 1927"/>
                <a:gd name="T2" fmla="*/ 2 w 1927"/>
              </a:gdLst>
              <a:ahLst/>
              <a:cxnLst>
                <a:cxn ang="0">
                  <a:pos x="T0" y="0"/>
                </a:cxn>
                <a:cxn ang="0">
                  <a:pos x="T1" y="0"/>
                </a:cxn>
                <a:cxn ang="0">
                  <a:pos x="T2" y="0"/>
                </a:cxn>
              </a:cxnLst>
              <a:rect l="0" t="0" r="r" b="b"/>
              <a:pathLst>
                <a:path w="1927">
                  <a:moveTo>
                    <a:pt x="1927" y="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7" name="Freeform 17"/>
            <p:cNvSpPr>
              <a:spLocks/>
            </p:cNvSpPr>
            <p:nvPr/>
          </p:nvSpPr>
          <p:spPr bwMode="auto">
            <a:xfrm>
              <a:off x="2842" y="1557"/>
              <a:ext cx="1325" cy="700"/>
            </a:xfrm>
            <a:custGeom>
              <a:avLst/>
              <a:gdLst>
                <a:gd name="T0" fmla="*/ 90 w 10599"/>
                <a:gd name="T1" fmla="*/ 168 h 5599"/>
                <a:gd name="T2" fmla="*/ 53 w 10599"/>
                <a:gd name="T3" fmla="*/ 497 h 5599"/>
                <a:gd name="T4" fmla="*/ 300 w 10599"/>
                <a:gd name="T5" fmla="*/ 967 h 5599"/>
                <a:gd name="T6" fmla="*/ 260 w 10599"/>
                <a:gd name="T7" fmla="*/ 1285 h 5599"/>
                <a:gd name="T8" fmla="*/ 4 w 10599"/>
                <a:gd name="T9" fmla="*/ 1770 h 5599"/>
                <a:gd name="T10" fmla="*/ 66 w 10599"/>
                <a:gd name="T11" fmla="*/ 2080 h 5599"/>
                <a:gd name="T12" fmla="*/ 397 w 10599"/>
                <a:gd name="T13" fmla="*/ 2527 h 5599"/>
                <a:gd name="T14" fmla="*/ 414 w 10599"/>
                <a:gd name="T15" fmla="*/ 2829 h 5599"/>
                <a:gd name="T16" fmla="*/ 126 w 10599"/>
                <a:gd name="T17" fmla="*/ 3296 h 5599"/>
                <a:gd name="T18" fmla="*/ 70 w 10599"/>
                <a:gd name="T19" fmla="*/ 3610 h 5599"/>
                <a:gd name="T20" fmla="*/ 284 w 10599"/>
                <a:gd name="T21" fmla="*/ 4092 h 5599"/>
                <a:gd name="T22" fmla="*/ 392 w 10599"/>
                <a:gd name="T23" fmla="*/ 4437 h 5599"/>
                <a:gd name="T24" fmla="*/ 312 w 10599"/>
                <a:gd name="T25" fmla="*/ 4805 h 5599"/>
                <a:gd name="T26" fmla="*/ 162 w 10599"/>
                <a:gd name="T27" fmla="*/ 5282 h 5599"/>
                <a:gd name="T28" fmla="*/ 351 w 10599"/>
                <a:gd name="T29" fmla="*/ 5454 h 5599"/>
                <a:gd name="T30" fmla="*/ 735 w 10599"/>
                <a:gd name="T31" fmla="*/ 5502 h 5599"/>
                <a:gd name="T32" fmla="*/ 1159 w 10599"/>
                <a:gd name="T33" fmla="*/ 5452 h 5599"/>
                <a:gd name="T34" fmla="*/ 1669 w 10599"/>
                <a:gd name="T35" fmla="*/ 5288 h 5599"/>
                <a:gd name="T36" fmla="*/ 1980 w 10599"/>
                <a:gd name="T37" fmla="*/ 5255 h 5599"/>
                <a:gd name="T38" fmla="*/ 2650 w 10599"/>
                <a:gd name="T39" fmla="*/ 5435 h 5599"/>
                <a:gd name="T40" fmla="*/ 3338 w 10599"/>
                <a:gd name="T41" fmla="*/ 5525 h 5599"/>
                <a:gd name="T42" fmla="*/ 4014 w 10599"/>
                <a:gd name="T43" fmla="*/ 5365 h 5599"/>
                <a:gd name="T44" fmla="*/ 4698 w 10599"/>
                <a:gd name="T45" fmla="*/ 5284 h 5599"/>
                <a:gd name="T46" fmla="*/ 5394 w 10599"/>
                <a:gd name="T47" fmla="*/ 5428 h 5599"/>
                <a:gd name="T48" fmla="*/ 6084 w 10599"/>
                <a:gd name="T49" fmla="*/ 5589 h 5599"/>
                <a:gd name="T50" fmla="*/ 6581 w 10599"/>
                <a:gd name="T51" fmla="*/ 5573 h 5599"/>
                <a:gd name="T52" fmla="*/ 7376 w 10599"/>
                <a:gd name="T53" fmla="*/ 5233 h 5599"/>
                <a:gd name="T54" fmla="*/ 7709 w 10599"/>
                <a:gd name="T55" fmla="*/ 5200 h 5599"/>
                <a:gd name="T56" fmla="*/ 8743 w 10599"/>
                <a:gd name="T57" fmla="*/ 5502 h 5599"/>
                <a:gd name="T58" fmla="*/ 9068 w 10599"/>
                <a:gd name="T59" fmla="*/ 5537 h 5599"/>
                <a:gd name="T60" fmla="*/ 9372 w 10599"/>
                <a:gd name="T61" fmla="*/ 5454 h 5599"/>
                <a:gd name="T62" fmla="*/ 9869 w 10599"/>
                <a:gd name="T63" fmla="*/ 5268 h 5599"/>
                <a:gd name="T64" fmla="*/ 10279 w 10599"/>
                <a:gd name="T65" fmla="*/ 5244 h 5599"/>
                <a:gd name="T66" fmla="*/ 10573 w 10599"/>
                <a:gd name="T67" fmla="*/ 5208 h 5599"/>
                <a:gd name="T68" fmla="*/ 10599 w 10599"/>
                <a:gd name="T69" fmla="*/ 5129 h 5599"/>
                <a:gd name="T70" fmla="*/ 10452 w 10599"/>
                <a:gd name="T71" fmla="*/ 4849 h 5599"/>
                <a:gd name="T72" fmla="*/ 10140 w 10599"/>
                <a:gd name="T73" fmla="*/ 4284 h 5599"/>
                <a:gd name="T74" fmla="*/ 10146 w 10599"/>
                <a:gd name="T75" fmla="*/ 3919 h 5599"/>
                <a:gd name="T76" fmla="*/ 10331 w 10599"/>
                <a:gd name="T77" fmla="*/ 3429 h 5599"/>
                <a:gd name="T78" fmla="*/ 10330 w 10599"/>
                <a:gd name="T79" fmla="*/ 3120 h 5599"/>
                <a:gd name="T80" fmla="*/ 10027 w 10599"/>
                <a:gd name="T81" fmla="*/ 2483 h 5599"/>
                <a:gd name="T82" fmla="*/ 9951 w 10599"/>
                <a:gd name="T83" fmla="*/ 2128 h 5599"/>
                <a:gd name="T84" fmla="*/ 10015 w 10599"/>
                <a:gd name="T85" fmla="*/ 1741 h 5599"/>
                <a:gd name="T86" fmla="*/ 10156 w 10599"/>
                <a:gd name="T87" fmla="*/ 1187 h 5599"/>
                <a:gd name="T88" fmla="*/ 10096 w 10599"/>
                <a:gd name="T89" fmla="*/ 900 h 5599"/>
                <a:gd name="T90" fmla="*/ 9650 w 10599"/>
                <a:gd name="T91" fmla="*/ 623 h 5599"/>
                <a:gd name="T92" fmla="*/ 9527 w 10599"/>
                <a:gd name="T93" fmla="*/ 365 h 5599"/>
                <a:gd name="T94" fmla="*/ 9651 w 10599"/>
                <a:gd name="T95" fmla="*/ 0 h 5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99" h="5599">
                  <a:moveTo>
                    <a:pt x="168" y="0"/>
                  </a:moveTo>
                  <a:lnTo>
                    <a:pt x="90" y="168"/>
                  </a:lnTo>
                  <a:lnTo>
                    <a:pt x="42" y="334"/>
                  </a:lnTo>
                  <a:lnTo>
                    <a:pt x="53" y="497"/>
                  </a:lnTo>
                  <a:lnTo>
                    <a:pt x="126" y="655"/>
                  </a:lnTo>
                  <a:lnTo>
                    <a:pt x="300" y="967"/>
                  </a:lnTo>
                  <a:lnTo>
                    <a:pt x="315" y="1124"/>
                  </a:lnTo>
                  <a:lnTo>
                    <a:pt x="260" y="1285"/>
                  </a:lnTo>
                  <a:lnTo>
                    <a:pt x="72" y="1609"/>
                  </a:lnTo>
                  <a:lnTo>
                    <a:pt x="4" y="1770"/>
                  </a:lnTo>
                  <a:lnTo>
                    <a:pt x="0" y="1927"/>
                  </a:lnTo>
                  <a:lnTo>
                    <a:pt x="66" y="2080"/>
                  </a:lnTo>
                  <a:lnTo>
                    <a:pt x="176" y="2229"/>
                  </a:lnTo>
                  <a:lnTo>
                    <a:pt x="397" y="2527"/>
                  </a:lnTo>
                  <a:lnTo>
                    <a:pt x="443" y="2676"/>
                  </a:lnTo>
                  <a:lnTo>
                    <a:pt x="414" y="2829"/>
                  </a:lnTo>
                  <a:lnTo>
                    <a:pt x="226" y="3140"/>
                  </a:lnTo>
                  <a:lnTo>
                    <a:pt x="126" y="3296"/>
                  </a:lnTo>
                  <a:lnTo>
                    <a:pt x="67" y="3453"/>
                  </a:lnTo>
                  <a:lnTo>
                    <a:pt x="70" y="3610"/>
                  </a:lnTo>
                  <a:lnTo>
                    <a:pt x="121" y="3768"/>
                  </a:lnTo>
                  <a:lnTo>
                    <a:pt x="284" y="4092"/>
                  </a:lnTo>
                  <a:lnTo>
                    <a:pt x="356" y="4261"/>
                  </a:lnTo>
                  <a:lnTo>
                    <a:pt x="392" y="4437"/>
                  </a:lnTo>
                  <a:lnTo>
                    <a:pt x="375" y="4619"/>
                  </a:lnTo>
                  <a:lnTo>
                    <a:pt x="312" y="4805"/>
                  </a:lnTo>
                  <a:lnTo>
                    <a:pt x="175" y="5145"/>
                  </a:lnTo>
                  <a:lnTo>
                    <a:pt x="162" y="5282"/>
                  </a:lnTo>
                  <a:lnTo>
                    <a:pt x="222" y="5385"/>
                  </a:lnTo>
                  <a:lnTo>
                    <a:pt x="351" y="5454"/>
                  </a:lnTo>
                  <a:lnTo>
                    <a:pt x="528" y="5492"/>
                  </a:lnTo>
                  <a:lnTo>
                    <a:pt x="735" y="5502"/>
                  </a:lnTo>
                  <a:lnTo>
                    <a:pt x="952" y="5488"/>
                  </a:lnTo>
                  <a:lnTo>
                    <a:pt x="1159" y="5452"/>
                  </a:lnTo>
                  <a:lnTo>
                    <a:pt x="1345" y="5398"/>
                  </a:lnTo>
                  <a:lnTo>
                    <a:pt x="1669" y="5288"/>
                  </a:lnTo>
                  <a:lnTo>
                    <a:pt x="1822" y="5257"/>
                  </a:lnTo>
                  <a:lnTo>
                    <a:pt x="1980" y="5255"/>
                  </a:lnTo>
                  <a:lnTo>
                    <a:pt x="2308" y="5325"/>
                  </a:lnTo>
                  <a:lnTo>
                    <a:pt x="2650" y="5435"/>
                  </a:lnTo>
                  <a:lnTo>
                    <a:pt x="2995" y="5521"/>
                  </a:lnTo>
                  <a:lnTo>
                    <a:pt x="3338" y="5525"/>
                  </a:lnTo>
                  <a:lnTo>
                    <a:pt x="3677" y="5458"/>
                  </a:lnTo>
                  <a:lnTo>
                    <a:pt x="4014" y="5365"/>
                  </a:lnTo>
                  <a:lnTo>
                    <a:pt x="4355" y="5293"/>
                  </a:lnTo>
                  <a:lnTo>
                    <a:pt x="4698" y="5284"/>
                  </a:lnTo>
                  <a:lnTo>
                    <a:pt x="5046" y="5338"/>
                  </a:lnTo>
                  <a:lnTo>
                    <a:pt x="5394" y="5428"/>
                  </a:lnTo>
                  <a:lnTo>
                    <a:pt x="5741" y="5521"/>
                  </a:lnTo>
                  <a:lnTo>
                    <a:pt x="6084" y="5589"/>
                  </a:lnTo>
                  <a:lnTo>
                    <a:pt x="6418" y="5599"/>
                  </a:lnTo>
                  <a:lnTo>
                    <a:pt x="6581" y="5573"/>
                  </a:lnTo>
                  <a:lnTo>
                    <a:pt x="6743" y="5521"/>
                  </a:lnTo>
                  <a:lnTo>
                    <a:pt x="7376" y="5233"/>
                  </a:lnTo>
                  <a:lnTo>
                    <a:pt x="7541" y="5200"/>
                  </a:lnTo>
                  <a:lnTo>
                    <a:pt x="7709" y="5200"/>
                  </a:lnTo>
                  <a:lnTo>
                    <a:pt x="8054" y="5273"/>
                  </a:lnTo>
                  <a:lnTo>
                    <a:pt x="8743" y="5502"/>
                  </a:lnTo>
                  <a:lnTo>
                    <a:pt x="8909" y="5531"/>
                  </a:lnTo>
                  <a:lnTo>
                    <a:pt x="9068" y="5537"/>
                  </a:lnTo>
                  <a:lnTo>
                    <a:pt x="9221" y="5508"/>
                  </a:lnTo>
                  <a:lnTo>
                    <a:pt x="9372" y="5454"/>
                  </a:lnTo>
                  <a:lnTo>
                    <a:pt x="9689" y="5320"/>
                  </a:lnTo>
                  <a:lnTo>
                    <a:pt x="9869" y="5268"/>
                  </a:lnTo>
                  <a:lnTo>
                    <a:pt x="10072" y="5245"/>
                  </a:lnTo>
                  <a:lnTo>
                    <a:pt x="10279" y="5244"/>
                  </a:lnTo>
                  <a:lnTo>
                    <a:pt x="10458" y="5240"/>
                  </a:lnTo>
                  <a:lnTo>
                    <a:pt x="10573" y="5208"/>
                  </a:lnTo>
                  <a:lnTo>
                    <a:pt x="10597" y="5174"/>
                  </a:lnTo>
                  <a:lnTo>
                    <a:pt x="10599" y="5129"/>
                  </a:lnTo>
                  <a:lnTo>
                    <a:pt x="10549" y="5006"/>
                  </a:lnTo>
                  <a:lnTo>
                    <a:pt x="10452" y="4849"/>
                  </a:lnTo>
                  <a:lnTo>
                    <a:pt x="10220" y="4478"/>
                  </a:lnTo>
                  <a:lnTo>
                    <a:pt x="10140" y="4284"/>
                  </a:lnTo>
                  <a:lnTo>
                    <a:pt x="10117" y="4097"/>
                  </a:lnTo>
                  <a:lnTo>
                    <a:pt x="10146" y="3919"/>
                  </a:lnTo>
                  <a:lnTo>
                    <a:pt x="10206" y="3750"/>
                  </a:lnTo>
                  <a:lnTo>
                    <a:pt x="10331" y="3429"/>
                  </a:lnTo>
                  <a:lnTo>
                    <a:pt x="10352" y="3273"/>
                  </a:lnTo>
                  <a:lnTo>
                    <a:pt x="10330" y="3120"/>
                  </a:lnTo>
                  <a:lnTo>
                    <a:pt x="10192" y="2809"/>
                  </a:lnTo>
                  <a:lnTo>
                    <a:pt x="10027" y="2483"/>
                  </a:lnTo>
                  <a:lnTo>
                    <a:pt x="9972" y="2310"/>
                  </a:lnTo>
                  <a:lnTo>
                    <a:pt x="9951" y="2128"/>
                  </a:lnTo>
                  <a:lnTo>
                    <a:pt x="9970" y="1936"/>
                  </a:lnTo>
                  <a:lnTo>
                    <a:pt x="10015" y="1741"/>
                  </a:lnTo>
                  <a:lnTo>
                    <a:pt x="10124" y="1362"/>
                  </a:lnTo>
                  <a:lnTo>
                    <a:pt x="10156" y="1187"/>
                  </a:lnTo>
                  <a:lnTo>
                    <a:pt x="10152" y="1032"/>
                  </a:lnTo>
                  <a:lnTo>
                    <a:pt x="10096" y="900"/>
                  </a:lnTo>
                  <a:lnTo>
                    <a:pt x="9976" y="796"/>
                  </a:lnTo>
                  <a:lnTo>
                    <a:pt x="9650" y="623"/>
                  </a:lnTo>
                  <a:lnTo>
                    <a:pt x="9545" y="513"/>
                  </a:lnTo>
                  <a:lnTo>
                    <a:pt x="9527" y="365"/>
                  </a:lnTo>
                  <a:lnTo>
                    <a:pt x="9572" y="189"/>
                  </a:lnTo>
                  <a:lnTo>
                    <a:pt x="9651" y="0"/>
                  </a:lnTo>
                  <a:lnTo>
                    <a:pt x="96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8" name="Freeform 18"/>
            <p:cNvSpPr>
              <a:spLocks/>
            </p:cNvSpPr>
            <p:nvPr/>
          </p:nvSpPr>
          <p:spPr bwMode="auto">
            <a:xfrm>
              <a:off x="2858" y="1557"/>
              <a:ext cx="10" cy="10"/>
            </a:xfrm>
            <a:custGeom>
              <a:avLst/>
              <a:gdLst>
                <a:gd name="T0" fmla="*/ 0 w 80"/>
                <a:gd name="T1" fmla="*/ 80 h 80"/>
                <a:gd name="T2" fmla="*/ 79 w 80"/>
                <a:gd name="T3" fmla="*/ 0 h 80"/>
                <a:gd name="T4" fmla="*/ 80 w 80"/>
                <a:gd name="T5" fmla="*/ 0 h 80"/>
              </a:gdLst>
              <a:ahLst/>
              <a:cxnLst>
                <a:cxn ang="0">
                  <a:pos x="T0" y="T1"/>
                </a:cxn>
                <a:cxn ang="0">
                  <a:pos x="T2" y="T3"/>
                </a:cxn>
                <a:cxn ang="0">
                  <a:pos x="T4" y="T5"/>
                </a:cxn>
              </a:cxnLst>
              <a:rect l="0" t="0" r="r" b="b"/>
              <a:pathLst>
                <a:path w="80" h="80">
                  <a:moveTo>
                    <a:pt x="0" y="80"/>
                  </a:moveTo>
                  <a:lnTo>
                    <a:pt x="79" y="0"/>
                  </a:lnTo>
                  <a:lnTo>
                    <a:pt x="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39" name="Freeform 19"/>
            <p:cNvSpPr>
              <a:spLocks/>
            </p:cNvSpPr>
            <p:nvPr/>
          </p:nvSpPr>
          <p:spPr bwMode="auto">
            <a:xfrm>
              <a:off x="2849" y="1557"/>
              <a:ext cx="36" cy="37"/>
            </a:xfrm>
            <a:custGeom>
              <a:avLst/>
              <a:gdLst>
                <a:gd name="T0" fmla="*/ 0 w 290"/>
                <a:gd name="T1" fmla="*/ 289 h 289"/>
                <a:gd name="T2" fmla="*/ 289 w 290"/>
                <a:gd name="T3" fmla="*/ 0 h 289"/>
                <a:gd name="T4" fmla="*/ 290 w 290"/>
                <a:gd name="T5" fmla="*/ 0 h 289"/>
              </a:gdLst>
              <a:ahLst/>
              <a:cxnLst>
                <a:cxn ang="0">
                  <a:pos x="T0" y="T1"/>
                </a:cxn>
                <a:cxn ang="0">
                  <a:pos x="T2" y="T3"/>
                </a:cxn>
                <a:cxn ang="0">
                  <a:pos x="T4" y="T5"/>
                </a:cxn>
              </a:cxnLst>
              <a:rect l="0" t="0" r="r" b="b"/>
              <a:pathLst>
                <a:path w="290" h="289">
                  <a:moveTo>
                    <a:pt x="0" y="289"/>
                  </a:moveTo>
                  <a:lnTo>
                    <a:pt x="289" y="0"/>
                  </a:lnTo>
                  <a:lnTo>
                    <a:pt x="2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0" name="Freeform 20"/>
            <p:cNvSpPr>
              <a:spLocks/>
            </p:cNvSpPr>
            <p:nvPr/>
          </p:nvSpPr>
          <p:spPr bwMode="auto">
            <a:xfrm>
              <a:off x="2847" y="1557"/>
              <a:ext cx="54" cy="54"/>
            </a:xfrm>
            <a:custGeom>
              <a:avLst/>
              <a:gdLst>
                <a:gd name="T0" fmla="*/ 0 w 433"/>
                <a:gd name="T1" fmla="*/ 432 h 432"/>
                <a:gd name="T2" fmla="*/ 432 w 433"/>
                <a:gd name="T3" fmla="*/ 0 h 432"/>
                <a:gd name="T4" fmla="*/ 433 w 433"/>
                <a:gd name="T5" fmla="*/ 0 h 432"/>
              </a:gdLst>
              <a:ahLst/>
              <a:cxnLst>
                <a:cxn ang="0">
                  <a:pos x="T0" y="T1"/>
                </a:cxn>
                <a:cxn ang="0">
                  <a:pos x="T2" y="T3"/>
                </a:cxn>
                <a:cxn ang="0">
                  <a:pos x="T4" y="T5"/>
                </a:cxn>
              </a:cxnLst>
              <a:rect l="0" t="0" r="r" b="b"/>
              <a:pathLst>
                <a:path w="433" h="432">
                  <a:moveTo>
                    <a:pt x="0" y="432"/>
                  </a:moveTo>
                  <a:lnTo>
                    <a:pt x="432" y="0"/>
                  </a:lnTo>
                  <a:lnTo>
                    <a:pt x="4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1" name="Freeform 21"/>
            <p:cNvSpPr>
              <a:spLocks/>
            </p:cNvSpPr>
            <p:nvPr/>
          </p:nvSpPr>
          <p:spPr bwMode="auto">
            <a:xfrm>
              <a:off x="2851" y="1557"/>
              <a:ext cx="67" cy="68"/>
            </a:xfrm>
            <a:custGeom>
              <a:avLst/>
              <a:gdLst>
                <a:gd name="T0" fmla="*/ 0 w 537"/>
                <a:gd name="T1" fmla="*/ 537 h 537"/>
                <a:gd name="T2" fmla="*/ 536 w 537"/>
                <a:gd name="T3" fmla="*/ 0 h 537"/>
                <a:gd name="T4" fmla="*/ 537 w 537"/>
                <a:gd name="T5" fmla="*/ 0 h 537"/>
              </a:gdLst>
              <a:ahLst/>
              <a:cxnLst>
                <a:cxn ang="0">
                  <a:pos x="T0" y="T1"/>
                </a:cxn>
                <a:cxn ang="0">
                  <a:pos x="T2" y="T3"/>
                </a:cxn>
                <a:cxn ang="0">
                  <a:pos x="T4" y="T5"/>
                </a:cxn>
              </a:cxnLst>
              <a:rect l="0" t="0" r="r" b="b"/>
              <a:pathLst>
                <a:path w="537" h="537">
                  <a:moveTo>
                    <a:pt x="0" y="537"/>
                  </a:moveTo>
                  <a:lnTo>
                    <a:pt x="536" y="0"/>
                  </a:lnTo>
                  <a:lnTo>
                    <a:pt x="5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2" name="Freeform 22"/>
            <p:cNvSpPr>
              <a:spLocks/>
            </p:cNvSpPr>
            <p:nvPr/>
          </p:nvSpPr>
          <p:spPr bwMode="auto">
            <a:xfrm>
              <a:off x="2856" y="1557"/>
              <a:ext cx="78" cy="79"/>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3" name="Freeform 23"/>
            <p:cNvSpPr>
              <a:spLocks/>
            </p:cNvSpPr>
            <p:nvPr/>
          </p:nvSpPr>
          <p:spPr bwMode="auto">
            <a:xfrm>
              <a:off x="2862" y="1557"/>
              <a:ext cx="89" cy="89"/>
            </a:xfrm>
            <a:custGeom>
              <a:avLst/>
              <a:gdLst>
                <a:gd name="T0" fmla="*/ 0 w 709"/>
                <a:gd name="T1" fmla="*/ 708 h 708"/>
                <a:gd name="T2" fmla="*/ 708 w 709"/>
                <a:gd name="T3" fmla="*/ 0 h 708"/>
                <a:gd name="T4" fmla="*/ 709 w 709"/>
                <a:gd name="T5" fmla="*/ 0 h 708"/>
              </a:gdLst>
              <a:ahLst/>
              <a:cxnLst>
                <a:cxn ang="0">
                  <a:pos x="T0" y="T1"/>
                </a:cxn>
                <a:cxn ang="0">
                  <a:pos x="T2" y="T3"/>
                </a:cxn>
                <a:cxn ang="0">
                  <a:pos x="T4" y="T5"/>
                </a:cxn>
              </a:cxnLst>
              <a:rect l="0" t="0" r="r" b="b"/>
              <a:pathLst>
                <a:path w="709" h="708">
                  <a:moveTo>
                    <a:pt x="0" y="708"/>
                  </a:moveTo>
                  <a:lnTo>
                    <a:pt x="708" y="0"/>
                  </a:lnTo>
                  <a:lnTo>
                    <a:pt x="7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4" name="Freeform 24"/>
            <p:cNvSpPr>
              <a:spLocks/>
            </p:cNvSpPr>
            <p:nvPr/>
          </p:nvSpPr>
          <p:spPr bwMode="auto">
            <a:xfrm>
              <a:off x="2868" y="1557"/>
              <a:ext cx="99" cy="99"/>
            </a:xfrm>
            <a:custGeom>
              <a:avLst/>
              <a:gdLst>
                <a:gd name="T0" fmla="*/ 0 w 789"/>
                <a:gd name="T1" fmla="*/ 789 h 789"/>
                <a:gd name="T2" fmla="*/ 788 w 789"/>
                <a:gd name="T3" fmla="*/ 0 h 789"/>
                <a:gd name="T4" fmla="*/ 789 w 789"/>
                <a:gd name="T5" fmla="*/ 0 h 789"/>
              </a:gdLst>
              <a:ahLst/>
              <a:cxnLst>
                <a:cxn ang="0">
                  <a:pos x="T0" y="T1"/>
                </a:cxn>
                <a:cxn ang="0">
                  <a:pos x="T2" y="T3"/>
                </a:cxn>
                <a:cxn ang="0">
                  <a:pos x="T4" y="T5"/>
                </a:cxn>
              </a:cxnLst>
              <a:rect l="0" t="0" r="r" b="b"/>
              <a:pathLst>
                <a:path w="789" h="789">
                  <a:moveTo>
                    <a:pt x="0" y="789"/>
                  </a:moveTo>
                  <a:lnTo>
                    <a:pt x="788" y="0"/>
                  </a:lnTo>
                  <a:lnTo>
                    <a:pt x="7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5" name="Freeform 25"/>
            <p:cNvSpPr>
              <a:spLocks/>
            </p:cNvSpPr>
            <p:nvPr/>
          </p:nvSpPr>
          <p:spPr bwMode="auto">
            <a:xfrm>
              <a:off x="2874" y="1557"/>
              <a:ext cx="110" cy="109"/>
            </a:xfrm>
            <a:custGeom>
              <a:avLst/>
              <a:gdLst>
                <a:gd name="T0" fmla="*/ 0 w 873"/>
                <a:gd name="T1" fmla="*/ 872 h 872"/>
                <a:gd name="T2" fmla="*/ 872 w 873"/>
                <a:gd name="T3" fmla="*/ 0 h 872"/>
                <a:gd name="T4" fmla="*/ 873 w 873"/>
                <a:gd name="T5" fmla="*/ 0 h 872"/>
              </a:gdLst>
              <a:ahLst/>
              <a:cxnLst>
                <a:cxn ang="0">
                  <a:pos x="T0" y="T1"/>
                </a:cxn>
                <a:cxn ang="0">
                  <a:pos x="T2" y="T3"/>
                </a:cxn>
                <a:cxn ang="0">
                  <a:pos x="T4" y="T5"/>
                </a:cxn>
              </a:cxnLst>
              <a:rect l="0" t="0" r="r" b="b"/>
              <a:pathLst>
                <a:path w="873" h="872">
                  <a:moveTo>
                    <a:pt x="0" y="872"/>
                  </a:moveTo>
                  <a:lnTo>
                    <a:pt x="872" y="0"/>
                  </a:lnTo>
                  <a:lnTo>
                    <a:pt x="8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6" name="Freeform 26"/>
            <p:cNvSpPr>
              <a:spLocks/>
            </p:cNvSpPr>
            <p:nvPr/>
          </p:nvSpPr>
          <p:spPr bwMode="auto">
            <a:xfrm>
              <a:off x="2879" y="1557"/>
              <a:ext cx="121" cy="121"/>
            </a:xfrm>
            <a:custGeom>
              <a:avLst/>
              <a:gdLst>
                <a:gd name="T0" fmla="*/ 0 w 963"/>
                <a:gd name="T1" fmla="*/ 964 h 964"/>
                <a:gd name="T2" fmla="*/ 962 w 963"/>
                <a:gd name="T3" fmla="*/ 0 h 964"/>
                <a:gd name="T4" fmla="*/ 963 w 963"/>
                <a:gd name="T5" fmla="*/ 0 h 964"/>
              </a:gdLst>
              <a:ahLst/>
              <a:cxnLst>
                <a:cxn ang="0">
                  <a:pos x="T0" y="T1"/>
                </a:cxn>
                <a:cxn ang="0">
                  <a:pos x="T2" y="T3"/>
                </a:cxn>
                <a:cxn ang="0">
                  <a:pos x="T4" y="T5"/>
                </a:cxn>
              </a:cxnLst>
              <a:rect l="0" t="0" r="r" b="b"/>
              <a:pathLst>
                <a:path w="963" h="964">
                  <a:moveTo>
                    <a:pt x="0" y="964"/>
                  </a:moveTo>
                  <a:lnTo>
                    <a:pt x="962" y="0"/>
                  </a:lnTo>
                  <a:lnTo>
                    <a:pt x="9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7" name="Freeform 27"/>
            <p:cNvSpPr>
              <a:spLocks/>
            </p:cNvSpPr>
            <p:nvPr/>
          </p:nvSpPr>
          <p:spPr bwMode="auto">
            <a:xfrm>
              <a:off x="2882" y="1557"/>
              <a:ext cx="134" cy="135"/>
            </a:xfrm>
            <a:custGeom>
              <a:avLst/>
              <a:gdLst>
                <a:gd name="T0" fmla="*/ 0 w 1076"/>
                <a:gd name="T1" fmla="*/ 1075 h 1075"/>
                <a:gd name="T2" fmla="*/ 1075 w 1076"/>
                <a:gd name="T3" fmla="*/ 0 h 1075"/>
                <a:gd name="T4" fmla="*/ 1076 w 1076"/>
                <a:gd name="T5" fmla="*/ 0 h 1075"/>
              </a:gdLst>
              <a:ahLst/>
              <a:cxnLst>
                <a:cxn ang="0">
                  <a:pos x="T0" y="T1"/>
                </a:cxn>
                <a:cxn ang="0">
                  <a:pos x="T2" y="T3"/>
                </a:cxn>
                <a:cxn ang="0">
                  <a:pos x="T4" y="T5"/>
                </a:cxn>
              </a:cxnLst>
              <a:rect l="0" t="0" r="r" b="b"/>
              <a:pathLst>
                <a:path w="1076" h="1075">
                  <a:moveTo>
                    <a:pt x="0" y="1075"/>
                  </a:moveTo>
                  <a:lnTo>
                    <a:pt x="1075" y="0"/>
                  </a:lnTo>
                  <a:lnTo>
                    <a:pt x="10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8" name="Freeform 28"/>
            <p:cNvSpPr>
              <a:spLocks/>
            </p:cNvSpPr>
            <p:nvPr/>
          </p:nvSpPr>
          <p:spPr bwMode="auto">
            <a:xfrm>
              <a:off x="2877" y="1557"/>
              <a:ext cx="156" cy="156"/>
            </a:xfrm>
            <a:custGeom>
              <a:avLst/>
              <a:gdLst>
                <a:gd name="T0" fmla="*/ 0 w 1248"/>
                <a:gd name="T1" fmla="*/ 1248 h 1248"/>
                <a:gd name="T2" fmla="*/ 1247 w 1248"/>
                <a:gd name="T3" fmla="*/ 0 h 1248"/>
                <a:gd name="T4" fmla="*/ 1248 w 1248"/>
                <a:gd name="T5" fmla="*/ 0 h 1248"/>
              </a:gdLst>
              <a:ahLst/>
              <a:cxnLst>
                <a:cxn ang="0">
                  <a:pos x="T0" y="T1"/>
                </a:cxn>
                <a:cxn ang="0">
                  <a:pos x="T2" y="T3"/>
                </a:cxn>
                <a:cxn ang="0">
                  <a:pos x="T4" y="T5"/>
                </a:cxn>
              </a:cxnLst>
              <a:rect l="0" t="0" r="r" b="b"/>
              <a:pathLst>
                <a:path w="1248" h="1248">
                  <a:moveTo>
                    <a:pt x="0" y="1248"/>
                  </a:moveTo>
                  <a:lnTo>
                    <a:pt x="1247" y="0"/>
                  </a:lnTo>
                  <a:lnTo>
                    <a:pt x="12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49" name="Freeform 29"/>
            <p:cNvSpPr>
              <a:spLocks/>
            </p:cNvSpPr>
            <p:nvPr/>
          </p:nvSpPr>
          <p:spPr bwMode="auto">
            <a:xfrm>
              <a:off x="2855" y="1557"/>
              <a:ext cx="194" cy="195"/>
            </a:xfrm>
            <a:custGeom>
              <a:avLst/>
              <a:gdLst>
                <a:gd name="T0" fmla="*/ 0 w 1555"/>
                <a:gd name="T1" fmla="*/ 1555 h 1555"/>
                <a:gd name="T2" fmla="*/ 1554 w 1555"/>
                <a:gd name="T3" fmla="*/ 0 h 1555"/>
                <a:gd name="T4" fmla="*/ 1555 w 1555"/>
                <a:gd name="T5" fmla="*/ 0 h 1555"/>
              </a:gdLst>
              <a:ahLst/>
              <a:cxnLst>
                <a:cxn ang="0">
                  <a:pos x="T0" y="T1"/>
                </a:cxn>
                <a:cxn ang="0">
                  <a:pos x="T2" y="T3"/>
                </a:cxn>
                <a:cxn ang="0">
                  <a:pos x="T4" y="T5"/>
                </a:cxn>
              </a:cxnLst>
              <a:rect l="0" t="0" r="r" b="b"/>
              <a:pathLst>
                <a:path w="1555" h="1555">
                  <a:moveTo>
                    <a:pt x="0" y="1555"/>
                  </a:moveTo>
                  <a:lnTo>
                    <a:pt x="1554" y="0"/>
                  </a:lnTo>
                  <a:lnTo>
                    <a:pt x="15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0" name="Freeform 30"/>
            <p:cNvSpPr>
              <a:spLocks/>
            </p:cNvSpPr>
            <p:nvPr/>
          </p:nvSpPr>
          <p:spPr bwMode="auto">
            <a:xfrm>
              <a:off x="2842" y="1557"/>
              <a:ext cx="224" cy="224"/>
            </a:xfrm>
            <a:custGeom>
              <a:avLst/>
              <a:gdLst>
                <a:gd name="T0" fmla="*/ 0 w 1789"/>
                <a:gd name="T1" fmla="*/ 1789 h 1789"/>
                <a:gd name="T2" fmla="*/ 1788 w 1789"/>
                <a:gd name="T3" fmla="*/ 0 h 1789"/>
                <a:gd name="T4" fmla="*/ 1789 w 1789"/>
                <a:gd name="T5" fmla="*/ 0 h 1789"/>
              </a:gdLst>
              <a:ahLst/>
              <a:cxnLst>
                <a:cxn ang="0">
                  <a:pos x="T0" y="T1"/>
                </a:cxn>
                <a:cxn ang="0">
                  <a:pos x="T2" y="T3"/>
                </a:cxn>
                <a:cxn ang="0">
                  <a:pos x="T4" y="T5"/>
                </a:cxn>
              </a:cxnLst>
              <a:rect l="0" t="0" r="r" b="b"/>
              <a:pathLst>
                <a:path w="1789" h="1789">
                  <a:moveTo>
                    <a:pt x="0" y="1789"/>
                  </a:moveTo>
                  <a:lnTo>
                    <a:pt x="1788" y="0"/>
                  </a:lnTo>
                  <a:lnTo>
                    <a:pt x="17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1" name="Freeform 31"/>
            <p:cNvSpPr>
              <a:spLocks/>
            </p:cNvSpPr>
            <p:nvPr/>
          </p:nvSpPr>
          <p:spPr bwMode="auto">
            <a:xfrm>
              <a:off x="2842" y="1557"/>
              <a:ext cx="240" cy="241"/>
            </a:xfrm>
            <a:custGeom>
              <a:avLst/>
              <a:gdLst>
                <a:gd name="T0" fmla="*/ 0 w 1921"/>
                <a:gd name="T1" fmla="*/ 1922 h 1922"/>
                <a:gd name="T2" fmla="*/ 1920 w 1921"/>
                <a:gd name="T3" fmla="*/ 0 h 1922"/>
                <a:gd name="T4" fmla="*/ 1921 w 1921"/>
                <a:gd name="T5" fmla="*/ 0 h 1922"/>
              </a:gdLst>
              <a:ahLst/>
              <a:cxnLst>
                <a:cxn ang="0">
                  <a:pos x="T0" y="T1"/>
                </a:cxn>
                <a:cxn ang="0">
                  <a:pos x="T2" y="T3"/>
                </a:cxn>
                <a:cxn ang="0">
                  <a:pos x="T4" y="T5"/>
                </a:cxn>
              </a:cxnLst>
              <a:rect l="0" t="0" r="r" b="b"/>
              <a:pathLst>
                <a:path w="1921" h="1922">
                  <a:moveTo>
                    <a:pt x="0" y="1922"/>
                  </a:moveTo>
                  <a:lnTo>
                    <a:pt x="1920" y="0"/>
                  </a:lnTo>
                  <a:lnTo>
                    <a:pt x="19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2" name="Freeform 32"/>
            <p:cNvSpPr>
              <a:spLocks/>
            </p:cNvSpPr>
            <p:nvPr/>
          </p:nvSpPr>
          <p:spPr bwMode="auto">
            <a:xfrm>
              <a:off x="2846" y="1557"/>
              <a:ext cx="253" cy="253"/>
            </a:xfrm>
            <a:custGeom>
              <a:avLst/>
              <a:gdLst>
                <a:gd name="T0" fmla="*/ 0 w 2018"/>
                <a:gd name="T1" fmla="*/ 2020 h 2020"/>
                <a:gd name="T2" fmla="*/ 2017 w 2018"/>
                <a:gd name="T3" fmla="*/ 0 h 2020"/>
                <a:gd name="T4" fmla="*/ 2018 w 2018"/>
                <a:gd name="T5" fmla="*/ 0 h 2020"/>
              </a:gdLst>
              <a:ahLst/>
              <a:cxnLst>
                <a:cxn ang="0">
                  <a:pos x="T0" y="T1"/>
                </a:cxn>
                <a:cxn ang="0">
                  <a:pos x="T2" y="T3"/>
                </a:cxn>
                <a:cxn ang="0">
                  <a:pos x="T4" y="T5"/>
                </a:cxn>
              </a:cxnLst>
              <a:rect l="0" t="0" r="r" b="b"/>
              <a:pathLst>
                <a:path w="2018" h="2020">
                  <a:moveTo>
                    <a:pt x="0" y="2020"/>
                  </a:moveTo>
                  <a:lnTo>
                    <a:pt x="2017" y="0"/>
                  </a:lnTo>
                  <a:lnTo>
                    <a:pt x="20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3" name="Freeform 33"/>
            <p:cNvSpPr>
              <a:spLocks/>
            </p:cNvSpPr>
            <p:nvPr/>
          </p:nvSpPr>
          <p:spPr bwMode="auto">
            <a:xfrm>
              <a:off x="2852" y="1568"/>
              <a:ext cx="252" cy="252"/>
            </a:xfrm>
            <a:custGeom>
              <a:avLst/>
              <a:gdLst>
                <a:gd name="T0" fmla="*/ 0 w 2013"/>
                <a:gd name="T1" fmla="*/ 2014 h 2014"/>
                <a:gd name="T2" fmla="*/ 2012 w 2013"/>
                <a:gd name="T3" fmla="*/ 0 h 2014"/>
                <a:gd name="T4" fmla="*/ 2013 w 2013"/>
                <a:gd name="T5" fmla="*/ 0 h 2014"/>
              </a:gdLst>
              <a:ahLst/>
              <a:cxnLst>
                <a:cxn ang="0">
                  <a:pos x="T0" y="T1"/>
                </a:cxn>
                <a:cxn ang="0">
                  <a:pos x="T2" y="T3"/>
                </a:cxn>
                <a:cxn ang="0">
                  <a:pos x="T4" y="T5"/>
                </a:cxn>
              </a:cxnLst>
              <a:rect l="0" t="0" r="r" b="b"/>
              <a:pathLst>
                <a:path w="2013" h="2014">
                  <a:moveTo>
                    <a:pt x="0" y="2014"/>
                  </a:moveTo>
                  <a:lnTo>
                    <a:pt x="2012" y="0"/>
                  </a:lnTo>
                  <a:lnTo>
                    <a:pt x="20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4" name="Freeform 34"/>
            <p:cNvSpPr>
              <a:spLocks/>
            </p:cNvSpPr>
            <p:nvPr/>
          </p:nvSpPr>
          <p:spPr bwMode="auto">
            <a:xfrm>
              <a:off x="2859" y="1585"/>
              <a:ext cx="245" cy="245"/>
            </a:xfrm>
            <a:custGeom>
              <a:avLst/>
              <a:gdLst>
                <a:gd name="T0" fmla="*/ 0 w 1959"/>
                <a:gd name="T1" fmla="*/ 1959 h 1959"/>
                <a:gd name="T2" fmla="*/ 1958 w 1959"/>
                <a:gd name="T3" fmla="*/ 0 h 1959"/>
                <a:gd name="T4" fmla="*/ 1959 w 1959"/>
                <a:gd name="T5" fmla="*/ 0 h 1959"/>
              </a:gdLst>
              <a:ahLst/>
              <a:cxnLst>
                <a:cxn ang="0">
                  <a:pos x="T0" y="T1"/>
                </a:cxn>
                <a:cxn ang="0">
                  <a:pos x="T2" y="T3"/>
                </a:cxn>
                <a:cxn ang="0">
                  <a:pos x="T4" y="T5"/>
                </a:cxn>
              </a:cxnLst>
              <a:rect l="0" t="0" r="r" b="b"/>
              <a:pathLst>
                <a:path w="1959" h="1959">
                  <a:moveTo>
                    <a:pt x="0" y="1959"/>
                  </a:moveTo>
                  <a:lnTo>
                    <a:pt x="1958" y="0"/>
                  </a:lnTo>
                  <a:lnTo>
                    <a:pt x="19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5" name="Freeform 35"/>
            <p:cNvSpPr>
              <a:spLocks/>
            </p:cNvSpPr>
            <p:nvPr/>
          </p:nvSpPr>
          <p:spPr bwMode="auto">
            <a:xfrm>
              <a:off x="2867" y="1601"/>
              <a:ext cx="237" cy="238"/>
            </a:xfrm>
            <a:custGeom>
              <a:avLst/>
              <a:gdLst>
                <a:gd name="T0" fmla="*/ 0 w 1900"/>
                <a:gd name="T1" fmla="*/ 1903 h 1903"/>
                <a:gd name="T2" fmla="*/ 1899 w 1900"/>
                <a:gd name="T3" fmla="*/ 0 h 1903"/>
                <a:gd name="T4" fmla="*/ 1900 w 1900"/>
                <a:gd name="T5" fmla="*/ 0 h 1903"/>
              </a:gdLst>
              <a:ahLst/>
              <a:cxnLst>
                <a:cxn ang="0">
                  <a:pos x="T0" y="T1"/>
                </a:cxn>
                <a:cxn ang="0">
                  <a:pos x="T2" y="T3"/>
                </a:cxn>
                <a:cxn ang="0">
                  <a:pos x="T4" y="T5"/>
                </a:cxn>
              </a:cxnLst>
              <a:rect l="0" t="0" r="r" b="b"/>
              <a:pathLst>
                <a:path w="1900" h="1903">
                  <a:moveTo>
                    <a:pt x="0" y="1903"/>
                  </a:moveTo>
                  <a:lnTo>
                    <a:pt x="1899" y="0"/>
                  </a:lnTo>
                  <a:lnTo>
                    <a:pt x="19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6" name="Freeform 36"/>
            <p:cNvSpPr>
              <a:spLocks/>
            </p:cNvSpPr>
            <p:nvPr/>
          </p:nvSpPr>
          <p:spPr bwMode="auto">
            <a:xfrm>
              <a:off x="2874" y="1618"/>
              <a:ext cx="230" cy="230"/>
            </a:xfrm>
            <a:custGeom>
              <a:avLst/>
              <a:gdLst>
                <a:gd name="T0" fmla="*/ 0 w 1841"/>
                <a:gd name="T1" fmla="*/ 1843 h 1843"/>
                <a:gd name="T2" fmla="*/ 1840 w 1841"/>
                <a:gd name="T3" fmla="*/ 0 h 1843"/>
                <a:gd name="T4" fmla="*/ 1841 w 1841"/>
                <a:gd name="T5" fmla="*/ 0 h 1843"/>
              </a:gdLst>
              <a:ahLst/>
              <a:cxnLst>
                <a:cxn ang="0">
                  <a:pos x="T0" y="T1"/>
                </a:cxn>
                <a:cxn ang="0">
                  <a:pos x="T2" y="T3"/>
                </a:cxn>
                <a:cxn ang="0">
                  <a:pos x="T4" y="T5"/>
                </a:cxn>
              </a:cxnLst>
              <a:rect l="0" t="0" r="r" b="b"/>
              <a:pathLst>
                <a:path w="1841" h="1843">
                  <a:moveTo>
                    <a:pt x="0" y="1843"/>
                  </a:moveTo>
                  <a:lnTo>
                    <a:pt x="1840" y="0"/>
                  </a:lnTo>
                  <a:lnTo>
                    <a:pt x="1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7" name="Freeform 37"/>
            <p:cNvSpPr>
              <a:spLocks/>
            </p:cNvSpPr>
            <p:nvPr/>
          </p:nvSpPr>
          <p:spPr bwMode="auto">
            <a:xfrm>
              <a:off x="2881" y="1634"/>
              <a:ext cx="223" cy="223"/>
            </a:xfrm>
            <a:custGeom>
              <a:avLst/>
              <a:gdLst>
                <a:gd name="T0" fmla="*/ 0 w 1782"/>
                <a:gd name="T1" fmla="*/ 1784 h 1784"/>
                <a:gd name="T2" fmla="*/ 1781 w 1782"/>
                <a:gd name="T3" fmla="*/ 0 h 1784"/>
                <a:gd name="T4" fmla="*/ 1782 w 1782"/>
                <a:gd name="T5" fmla="*/ 0 h 1784"/>
              </a:gdLst>
              <a:ahLst/>
              <a:cxnLst>
                <a:cxn ang="0">
                  <a:pos x="T0" y="T1"/>
                </a:cxn>
                <a:cxn ang="0">
                  <a:pos x="T2" y="T3"/>
                </a:cxn>
                <a:cxn ang="0">
                  <a:pos x="T4" y="T5"/>
                </a:cxn>
              </a:cxnLst>
              <a:rect l="0" t="0" r="r" b="b"/>
              <a:pathLst>
                <a:path w="1782" h="1784">
                  <a:moveTo>
                    <a:pt x="0" y="1784"/>
                  </a:moveTo>
                  <a:lnTo>
                    <a:pt x="1781" y="0"/>
                  </a:lnTo>
                  <a:lnTo>
                    <a:pt x="17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8" name="Freeform 38"/>
            <p:cNvSpPr>
              <a:spLocks/>
            </p:cNvSpPr>
            <p:nvPr/>
          </p:nvSpPr>
          <p:spPr bwMode="auto">
            <a:xfrm>
              <a:off x="2888" y="1651"/>
              <a:ext cx="216" cy="216"/>
            </a:xfrm>
            <a:custGeom>
              <a:avLst/>
              <a:gdLst>
                <a:gd name="T0" fmla="*/ 0 w 1729"/>
                <a:gd name="T1" fmla="*/ 1731 h 1731"/>
                <a:gd name="T2" fmla="*/ 1728 w 1729"/>
                <a:gd name="T3" fmla="*/ 0 h 1731"/>
                <a:gd name="T4" fmla="*/ 1729 w 1729"/>
                <a:gd name="T5" fmla="*/ 0 h 1731"/>
              </a:gdLst>
              <a:ahLst/>
              <a:cxnLst>
                <a:cxn ang="0">
                  <a:pos x="T0" y="T1"/>
                </a:cxn>
                <a:cxn ang="0">
                  <a:pos x="T2" y="T3"/>
                </a:cxn>
                <a:cxn ang="0">
                  <a:pos x="T4" y="T5"/>
                </a:cxn>
              </a:cxnLst>
              <a:rect l="0" t="0" r="r" b="b"/>
              <a:pathLst>
                <a:path w="1729" h="1731">
                  <a:moveTo>
                    <a:pt x="0" y="1731"/>
                  </a:moveTo>
                  <a:lnTo>
                    <a:pt x="1728" y="0"/>
                  </a:lnTo>
                  <a:lnTo>
                    <a:pt x="1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59" name="Freeform 39"/>
            <p:cNvSpPr>
              <a:spLocks/>
            </p:cNvSpPr>
            <p:nvPr/>
          </p:nvSpPr>
          <p:spPr bwMode="auto">
            <a:xfrm>
              <a:off x="2894" y="1667"/>
              <a:ext cx="210" cy="210"/>
            </a:xfrm>
            <a:custGeom>
              <a:avLst/>
              <a:gdLst>
                <a:gd name="T0" fmla="*/ 0 w 1682"/>
                <a:gd name="T1" fmla="*/ 1684 h 1684"/>
                <a:gd name="T2" fmla="*/ 1681 w 1682"/>
                <a:gd name="T3" fmla="*/ 0 h 1684"/>
                <a:gd name="T4" fmla="*/ 1682 w 1682"/>
                <a:gd name="T5" fmla="*/ 0 h 1684"/>
              </a:gdLst>
              <a:ahLst/>
              <a:cxnLst>
                <a:cxn ang="0">
                  <a:pos x="T0" y="T1"/>
                </a:cxn>
                <a:cxn ang="0">
                  <a:pos x="T2" y="T3"/>
                </a:cxn>
                <a:cxn ang="0">
                  <a:pos x="T4" y="T5"/>
                </a:cxn>
              </a:cxnLst>
              <a:rect l="0" t="0" r="r" b="b"/>
              <a:pathLst>
                <a:path w="1682" h="1684">
                  <a:moveTo>
                    <a:pt x="0" y="1684"/>
                  </a:moveTo>
                  <a:lnTo>
                    <a:pt x="1681" y="0"/>
                  </a:lnTo>
                  <a:lnTo>
                    <a:pt x="16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0" name="Freeform 40"/>
            <p:cNvSpPr>
              <a:spLocks/>
            </p:cNvSpPr>
            <p:nvPr/>
          </p:nvSpPr>
          <p:spPr bwMode="auto">
            <a:xfrm>
              <a:off x="2897" y="1684"/>
              <a:ext cx="207" cy="206"/>
            </a:xfrm>
            <a:custGeom>
              <a:avLst/>
              <a:gdLst>
                <a:gd name="T0" fmla="*/ 0 w 1653"/>
                <a:gd name="T1" fmla="*/ 1655 h 1655"/>
                <a:gd name="T2" fmla="*/ 1652 w 1653"/>
                <a:gd name="T3" fmla="*/ 0 h 1655"/>
                <a:gd name="T4" fmla="*/ 1653 w 1653"/>
                <a:gd name="T5" fmla="*/ 0 h 1655"/>
              </a:gdLst>
              <a:ahLst/>
              <a:cxnLst>
                <a:cxn ang="0">
                  <a:pos x="T0" y="T1"/>
                </a:cxn>
                <a:cxn ang="0">
                  <a:pos x="T2" y="T3"/>
                </a:cxn>
                <a:cxn ang="0">
                  <a:pos x="T4" y="T5"/>
                </a:cxn>
              </a:cxnLst>
              <a:rect l="0" t="0" r="r" b="b"/>
              <a:pathLst>
                <a:path w="1653" h="1655">
                  <a:moveTo>
                    <a:pt x="0" y="1655"/>
                  </a:moveTo>
                  <a:lnTo>
                    <a:pt x="1652" y="0"/>
                  </a:lnTo>
                  <a:lnTo>
                    <a:pt x="16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1" name="Freeform 41"/>
            <p:cNvSpPr>
              <a:spLocks/>
            </p:cNvSpPr>
            <p:nvPr/>
          </p:nvSpPr>
          <p:spPr bwMode="auto">
            <a:xfrm>
              <a:off x="2894" y="1700"/>
              <a:ext cx="210" cy="210"/>
            </a:xfrm>
            <a:custGeom>
              <a:avLst/>
              <a:gdLst>
                <a:gd name="T0" fmla="*/ 0 w 1677"/>
                <a:gd name="T1" fmla="*/ 1678 h 1678"/>
                <a:gd name="T2" fmla="*/ 1676 w 1677"/>
                <a:gd name="T3" fmla="*/ 0 h 1678"/>
                <a:gd name="T4" fmla="*/ 1677 w 1677"/>
                <a:gd name="T5" fmla="*/ 0 h 1678"/>
              </a:gdLst>
              <a:ahLst/>
              <a:cxnLst>
                <a:cxn ang="0">
                  <a:pos x="T0" y="T1"/>
                </a:cxn>
                <a:cxn ang="0">
                  <a:pos x="T2" y="T3"/>
                </a:cxn>
                <a:cxn ang="0">
                  <a:pos x="T4" y="T5"/>
                </a:cxn>
              </a:cxnLst>
              <a:rect l="0" t="0" r="r" b="b"/>
              <a:pathLst>
                <a:path w="1677" h="1678">
                  <a:moveTo>
                    <a:pt x="0" y="1678"/>
                  </a:moveTo>
                  <a:lnTo>
                    <a:pt x="1676" y="0"/>
                  </a:lnTo>
                  <a:lnTo>
                    <a:pt x="16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2" name="Freeform 42"/>
            <p:cNvSpPr>
              <a:spLocks/>
            </p:cNvSpPr>
            <p:nvPr/>
          </p:nvSpPr>
          <p:spPr bwMode="auto">
            <a:xfrm>
              <a:off x="2869" y="1716"/>
              <a:ext cx="235" cy="236"/>
            </a:xfrm>
            <a:custGeom>
              <a:avLst/>
              <a:gdLst>
                <a:gd name="T0" fmla="*/ 0 w 1879"/>
                <a:gd name="T1" fmla="*/ 1882 h 1882"/>
                <a:gd name="T2" fmla="*/ 1878 w 1879"/>
                <a:gd name="T3" fmla="*/ 0 h 1882"/>
                <a:gd name="T4" fmla="*/ 1879 w 1879"/>
                <a:gd name="T5" fmla="*/ 0 h 1882"/>
              </a:gdLst>
              <a:ahLst/>
              <a:cxnLst>
                <a:cxn ang="0">
                  <a:pos x="T0" y="T1"/>
                </a:cxn>
                <a:cxn ang="0">
                  <a:pos x="T2" y="T3"/>
                </a:cxn>
                <a:cxn ang="0">
                  <a:pos x="T4" y="T5"/>
                </a:cxn>
              </a:cxnLst>
              <a:rect l="0" t="0" r="r" b="b"/>
              <a:pathLst>
                <a:path w="1879" h="1882">
                  <a:moveTo>
                    <a:pt x="0" y="1882"/>
                  </a:moveTo>
                  <a:lnTo>
                    <a:pt x="1878" y="0"/>
                  </a:lnTo>
                  <a:lnTo>
                    <a:pt x="18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3" name="Freeform 43"/>
            <p:cNvSpPr>
              <a:spLocks/>
            </p:cNvSpPr>
            <p:nvPr/>
          </p:nvSpPr>
          <p:spPr bwMode="auto">
            <a:xfrm>
              <a:off x="2851" y="1733"/>
              <a:ext cx="253" cy="253"/>
            </a:xfrm>
            <a:custGeom>
              <a:avLst/>
              <a:gdLst>
                <a:gd name="T0" fmla="*/ 0 w 2022"/>
                <a:gd name="T1" fmla="*/ 2024 h 2024"/>
                <a:gd name="T2" fmla="*/ 2021 w 2022"/>
                <a:gd name="T3" fmla="*/ 0 h 2024"/>
                <a:gd name="T4" fmla="*/ 2022 w 2022"/>
                <a:gd name="T5" fmla="*/ 0 h 2024"/>
              </a:gdLst>
              <a:ahLst/>
              <a:cxnLst>
                <a:cxn ang="0">
                  <a:pos x="T0" y="T1"/>
                </a:cxn>
                <a:cxn ang="0">
                  <a:pos x="T2" y="T3"/>
                </a:cxn>
                <a:cxn ang="0">
                  <a:pos x="T4" y="T5"/>
                </a:cxn>
              </a:cxnLst>
              <a:rect l="0" t="0" r="r" b="b"/>
              <a:pathLst>
                <a:path w="2022" h="2024">
                  <a:moveTo>
                    <a:pt x="0" y="2024"/>
                  </a:moveTo>
                  <a:lnTo>
                    <a:pt x="2021" y="0"/>
                  </a:lnTo>
                  <a:lnTo>
                    <a:pt x="20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4" name="Freeform 44"/>
            <p:cNvSpPr>
              <a:spLocks/>
            </p:cNvSpPr>
            <p:nvPr/>
          </p:nvSpPr>
          <p:spPr bwMode="auto">
            <a:xfrm>
              <a:off x="2850" y="1749"/>
              <a:ext cx="254" cy="255"/>
            </a:xfrm>
            <a:custGeom>
              <a:avLst/>
              <a:gdLst>
                <a:gd name="T0" fmla="*/ 0 w 2032"/>
                <a:gd name="T1" fmla="*/ 2034 h 2034"/>
                <a:gd name="T2" fmla="*/ 2031 w 2032"/>
                <a:gd name="T3" fmla="*/ 0 h 2034"/>
                <a:gd name="T4" fmla="*/ 2032 w 2032"/>
                <a:gd name="T5" fmla="*/ 0 h 2034"/>
              </a:gdLst>
              <a:ahLst/>
              <a:cxnLst>
                <a:cxn ang="0">
                  <a:pos x="T0" y="T1"/>
                </a:cxn>
                <a:cxn ang="0">
                  <a:pos x="T2" y="T3"/>
                </a:cxn>
                <a:cxn ang="0">
                  <a:pos x="T4" y="T5"/>
                </a:cxn>
              </a:cxnLst>
              <a:rect l="0" t="0" r="r" b="b"/>
              <a:pathLst>
                <a:path w="2032" h="2034">
                  <a:moveTo>
                    <a:pt x="0" y="2034"/>
                  </a:moveTo>
                  <a:lnTo>
                    <a:pt x="2031" y="0"/>
                  </a:lnTo>
                  <a:lnTo>
                    <a:pt x="20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5" name="Freeform 45"/>
            <p:cNvSpPr>
              <a:spLocks/>
            </p:cNvSpPr>
            <p:nvPr/>
          </p:nvSpPr>
          <p:spPr bwMode="auto">
            <a:xfrm>
              <a:off x="2853" y="1759"/>
              <a:ext cx="258" cy="258"/>
            </a:xfrm>
            <a:custGeom>
              <a:avLst/>
              <a:gdLst>
                <a:gd name="T0" fmla="*/ 0 w 2066"/>
                <a:gd name="T1" fmla="*/ 2069 h 2069"/>
                <a:gd name="T2" fmla="*/ 2065 w 2066"/>
                <a:gd name="T3" fmla="*/ 0 h 2069"/>
                <a:gd name="T4" fmla="*/ 2066 w 2066"/>
                <a:gd name="T5" fmla="*/ 0 h 2069"/>
              </a:gdLst>
              <a:ahLst/>
              <a:cxnLst>
                <a:cxn ang="0">
                  <a:pos x="T0" y="T1"/>
                </a:cxn>
                <a:cxn ang="0">
                  <a:pos x="T2" y="T3"/>
                </a:cxn>
                <a:cxn ang="0">
                  <a:pos x="T4" y="T5"/>
                </a:cxn>
              </a:cxnLst>
              <a:rect l="0" t="0" r="r" b="b"/>
              <a:pathLst>
                <a:path w="2066" h="2069">
                  <a:moveTo>
                    <a:pt x="0" y="2069"/>
                  </a:moveTo>
                  <a:lnTo>
                    <a:pt x="2065" y="0"/>
                  </a:lnTo>
                  <a:lnTo>
                    <a:pt x="20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6" name="Freeform 46"/>
            <p:cNvSpPr>
              <a:spLocks/>
            </p:cNvSpPr>
            <p:nvPr/>
          </p:nvSpPr>
          <p:spPr bwMode="auto">
            <a:xfrm>
              <a:off x="2858" y="1767"/>
              <a:ext cx="262" cy="262"/>
            </a:xfrm>
            <a:custGeom>
              <a:avLst/>
              <a:gdLst>
                <a:gd name="T0" fmla="*/ 0 w 2097"/>
                <a:gd name="T1" fmla="*/ 2099 h 2099"/>
                <a:gd name="T2" fmla="*/ 2096 w 2097"/>
                <a:gd name="T3" fmla="*/ 0 h 2099"/>
                <a:gd name="T4" fmla="*/ 2097 w 2097"/>
                <a:gd name="T5" fmla="*/ 0 h 2099"/>
              </a:gdLst>
              <a:ahLst/>
              <a:cxnLst>
                <a:cxn ang="0">
                  <a:pos x="T0" y="T1"/>
                </a:cxn>
                <a:cxn ang="0">
                  <a:pos x="T2" y="T3"/>
                </a:cxn>
                <a:cxn ang="0">
                  <a:pos x="T4" y="T5"/>
                </a:cxn>
              </a:cxnLst>
              <a:rect l="0" t="0" r="r" b="b"/>
              <a:pathLst>
                <a:path w="2097" h="2099">
                  <a:moveTo>
                    <a:pt x="0" y="2099"/>
                  </a:moveTo>
                  <a:lnTo>
                    <a:pt x="2096" y="0"/>
                  </a:lnTo>
                  <a:lnTo>
                    <a:pt x="20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7" name="Freeform 47"/>
            <p:cNvSpPr>
              <a:spLocks/>
            </p:cNvSpPr>
            <p:nvPr/>
          </p:nvSpPr>
          <p:spPr bwMode="auto">
            <a:xfrm>
              <a:off x="2863" y="1775"/>
              <a:ext cx="265" cy="265"/>
            </a:xfrm>
            <a:custGeom>
              <a:avLst/>
              <a:gdLst>
                <a:gd name="T0" fmla="*/ 0 w 2119"/>
                <a:gd name="T1" fmla="*/ 2122 h 2122"/>
                <a:gd name="T2" fmla="*/ 2118 w 2119"/>
                <a:gd name="T3" fmla="*/ 0 h 2122"/>
                <a:gd name="T4" fmla="*/ 2119 w 2119"/>
                <a:gd name="T5" fmla="*/ 0 h 2122"/>
              </a:gdLst>
              <a:ahLst/>
              <a:cxnLst>
                <a:cxn ang="0">
                  <a:pos x="T0" y="T1"/>
                </a:cxn>
                <a:cxn ang="0">
                  <a:pos x="T2" y="T3"/>
                </a:cxn>
                <a:cxn ang="0">
                  <a:pos x="T4" y="T5"/>
                </a:cxn>
              </a:cxnLst>
              <a:rect l="0" t="0" r="r" b="b"/>
              <a:pathLst>
                <a:path w="2119" h="2122">
                  <a:moveTo>
                    <a:pt x="0" y="2122"/>
                  </a:moveTo>
                  <a:lnTo>
                    <a:pt x="2118" y="0"/>
                  </a:lnTo>
                  <a:lnTo>
                    <a:pt x="2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8" name="Freeform 48"/>
            <p:cNvSpPr>
              <a:spLocks/>
            </p:cNvSpPr>
            <p:nvPr/>
          </p:nvSpPr>
          <p:spPr bwMode="auto">
            <a:xfrm>
              <a:off x="2868" y="1783"/>
              <a:ext cx="268" cy="268"/>
            </a:xfrm>
            <a:custGeom>
              <a:avLst/>
              <a:gdLst>
                <a:gd name="T0" fmla="*/ 0 w 2141"/>
                <a:gd name="T1" fmla="*/ 2142 h 2142"/>
                <a:gd name="T2" fmla="*/ 2140 w 2141"/>
                <a:gd name="T3" fmla="*/ 0 h 2142"/>
                <a:gd name="T4" fmla="*/ 2141 w 2141"/>
                <a:gd name="T5" fmla="*/ 0 h 2142"/>
              </a:gdLst>
              <a:ahLst/>
              <a:cxnLst>
                <a:cxn ang="0">
                  <a:pos x="T0" y="T1"/>
                </a:cxn>
                <a:cxn ang="0">
                  <a:pos x="T2" y="T3"/>
                </a:cxn>
                <a:cxn ang="0">
                  <a:pos x="T4" y="T5"/>
                </a:cxn>
              </a:cxnLst>
              <a:rect l="0" t="0" r="r" b="b"/>
              <a:pathLst>
                <a:path w="2141" h="2142">
                  <a:moveTo>
                    <a:pt x="0" y="2142"/>
                  </a:moveTo>
                  <a:lnTo>
                    <a:pt x="2140" y="0"/>
                  </a:lnTo>
                  <a:lnTo>
                    <a:pt x="21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69" name="Freeform 49"/>
            <p:cNvSpPr>
              <a:spLocks/>
            </p:cNvSpPr>
            <p:nvPr/>
          </p:nvSpPr>
          <p:spPr bwMode="auto">
            <a:xfrm>
              <a:off x="2874" y="1791"/>
              <a:ext cx="270" cy="271"/>
            </a:xfrm>
            <a:custGeom>
              <a:avLst/>
              <a:gdLst>
                <a:gd name="T0" fmla="*/ 0 w 2161"/>
                <a:gd name="T1" fmla="*/ 2164 h 2164"/>
                <a:gd name="T2" fmla="*/ 2160 w 2161"/>
                <a:gd name="T3" fmla="*/ 0 h 2164"/>
                <a:gd name="T4" fmla="*/ 2161 w 2161"/>
                <a:gd name="T5" fmla="*/ 0 h 2164"/>
              </a:gdLst>
              <a:ahLst/>
              <a:cxnLst>
                <a:cxn ang="0">
                  <a:pos x="T0" y="T1"/>
                </a:cxn>
                <a:cxn ang="0">
                  <a:pos x="T2" y="T3"/>
                </a:cxn>
                <a:cxn ang="0">
                  <a:pos x="T4" y="T5"/>
                </a:cxn>
              </a:cxnLst>
              <a:rect l="0" t="0" r="r" b="b"/>
              <a:pathLst>
                <a:path w="2161" h="2164">
                  <a:moveTo>
                    <a:pt x="0" y="2164"/>
                  </a:moveTo>
                  <a:lnTo>
                    <a:pt x="2160" y="0"/>
                  </a:lnTo>
                  <a:lnTo>
                    <a:pt x="21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0" name="Freeform 50"/>
            <p:cNvSpPr>
              <a:spLocks/>
            </p:cNvSpPr>
            <p:nvPr/>
          </p:nvSpPr>
          <p:spPr bwMode="auto">
            <a:xfrm>
              <a:off x="2880" y="1800"/>
              <a:ext cx="272" cy="273"/>
            </a:xfrm>
            <a:custGeom>
              <a:avLst/>
              <a:gdLst>
                <a:gd name="T0" fmla="*/ 0 w 2183"/>
                <a:gd name="T1" fmla="*/ 2184 h 2184"/>
                <a:gd name="T2" fmla="*/ 2182 w 2183"/>
                <a:gd name="T3" fmla="*/ 0 h 2184"/>
                <a:gd name="T4" fmla="*/ 2183 w 2183"/>
                <a:gd name="T5" fmla="*/ 0 h 2184"/>
              </a:gdLst>
              <a:ahLst/>
              <a:cxnLst>
                <a:cxn ang="0">
                  <a:pos x="T0" y="T1"/>
                </a:cxn>
                <a:cxn ang="0">
                  <a:pos x="T2" y="T3"/>
                </a:cxn>
                <a:cxn ang="0">
                  <a:pos x="T4" y="T5"/>
                </a:cxn>
              </a:cxnLst>
              <a:rect l="0" t="0" r="r" b="b"/>
              <a:pathLst>
                <a:path w="2183" h="2184">
                  <a:moveTo>
                    <a:pt x="0" y="2184"/>
                  </a:moveTo>
                  <a:lnTo>
                    <a:pt x="2182" y="0"/>
                  </a:lnTo>
                  <a:lnTo>
                    <a:pt x="21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1" name="Freeform 51"/>
            <p:cNvSpPr>
              <a:spLocks/>
            </p:cNvSpPr>
            <p:nvPr/>
          </p:nvSpPr>
          <p:spPr bwMode="auto">
            <a:xfrm>
              <a:off x="2885" y="1808"/>
              <a:ext cx="276" cy="276"/>
            </a:xfrm>
            <a:custGeom>
              <a:avLst/>
              <a:gdLst>
                <a:gd name="T0" fmla="*/ 0 w 2209"/>
                <a:gd name="T1" fmla="*/ 2210 h 2210"/>
                <a:gd name="T2" fmla="*/ 2208 w 2209"/>
                <a:gd name="T3" fmla="*/ 0 h 2210"/>
                <a:gd name="T4" fmla="*/ 2209 w 2209"/>
                <a:gd name="T5" fmla="*/ 0 h 2210"/>
              </a:gdLst>
              <a:ahLst/>
              <a:cxnLst>
                <a:cxn ang="0">
                  <a:pos x="T0" y="T1"/>
                </a:cxn>
                <a:cxn ang="0">
                  <a:pos x="T2" y="T3"/>
                </a:cxn>
                <a:cxn ang="0">
                  <a:pos x="T4" y="T5"/>
                </a:cxn>
              </a:cxnLst>
              <a:rect l="0" t="0" r="r" b="b"/>
              <a:pathLst>
                <a:path w="2209" h="2210">
                  <a:moveTo>
                    <a:pt x="0" y="2210"/>
                  </a:moveTo>
                  <a:lnTo>
                    <a:pt x="2208" y="0"/>
                  </a:lnTo>
                  <a:lnTo>
                    <a:pt x="22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2" name="Freeform 52"/>
            <p:cNvSpPr>
              <a:spLocks/>
            </p:cNvSpPr>
            <p:nvPr/>
          </p:nvSpPr>
          <p:spPr bwMode="auto">
            <a:xfrm>
              <a:off x="2889" y="1816"/>
              <a:ext cx="280" cy="281"/>
            </a:xfrm>
            <a:custGeom>
              <a:avLst/>
              <a:gdLst>
                <a:gd name="T0" fmla="*/ 0 w 2243"/>
                <a:gd name="T1" fmla="*/ 2244 h 2244"/>
                <a:gd name="T2" fmla="*/ 2242 w 2243"/>
                <a:gd name="T3" fmla="*/ 0 h 2244"/>
                <a:gd name="T4" fmla="*/ 2243 w 2243"/>
                <a:gd name="T5" fmla="*/ 0 h 2244"/>
              </a:gdLst>
              <a:ahLst/>
              <a:cxnLst>
                <a:cxn ang="0">
                  <a:pos x="T0" y="T1"/>
                </a:cxn>
                <a:cxn ang="0">
                  <a:pos x="T2" y="T3"/>
                </a:cxn>
                <a:cxn ang="0">
                  <a:pos x="T4" y="T5"/>
                </a:cxn>
              </a:cxnLst>
              <a:rect l="0" t="0" r="r" b="b"/>
              <a:pathLst>
                <a:path w="2243" h="2244">
                  <a:moveTo>
                    <a:pt x="0" y="2244"/>
                  </a:moveTo>
                  <a:lnTo>
                    <a:pt x="2242" y="0"/>
                  </a:lnTo>
                  <a:lnTo>
                    <a:pt x="22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3" name="Freeform 53"/>
            <p:cNvSpPr>
              <a:spLocks/>
            </p:cNvSpPr>
            <p:nvPr/>
          </p:nvSpPr>
          <p:spPr bwMode="auto">
            <a:xfrm>
              <a:off x="2891" y="1824"/>
              <a:ext cx="286" cy="287"/>
            </a:xfrm>
            <a:custGeom>
              <a:avLst/>
              <a:gdLst>
                <a:gd name="T0" fmla="*/ 0 w 2289"/>
                <a:gd name="T1" fmla="*/ 2290 h 2290"/>
                <a:gd name="T2" fmla="*/ 2288 w 2289"/>
                <a:gd name="T3" fmla="*/ 0 h 2290"/>
                <a:gd name="T4" fmla="*/ 2289 w 2289"/>
                <a:gd name="T5" fmla="*/ 0 h 2290"/>
              </a:gdLst>
              <a:ahLst/>
              <a:cxnLst>
                <a:cxn ang="0">
                  <a:pos x="T0" y="T1"/>
                </a:cxn>
                <a:cxn ang="0">
                  <a:pos x="T2" y="T3"/>
                </a:cxn>
                <a:cxn ang="0">
                  <a:pos x="T4" y="T5"/>
                </a:cxn>
              </a:cxnLst>
              <a:rect l="0" t="0" r="r" b="b"/>
              <a:pathLst>
                <a:path w="2289" h="2290">
                  <a:moveTo>
                    <a:pt x="0" y="2290"/>
                  </a:moveTo>
                  <a:lnTo>
                    <a:pt x="2288" y="0"/>
                  </a:lnTo>
                  <a:lnTo>
                    <a:pt x="22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4" name="Freeform 54"/>
            <p:cNvSpPr>
              <a:spLocks/>
            </p:cNvSpPr>
            <p:nvPr/>
          </p:nvSpPr>
          <p:spPr bwMode="auto">
            <a:xfrm>
              <a:off x="2890" y="1833"/>
              <a:ext cx="295" cy="295"/>
            </a:xfrm>
            <a:custGeom>
              <a:avLst/>
              <a:gdLst>
                <a:gd name="T0" fmla="*/ 0 w 2360"/>
                <a:gd name="T1" fmla="*/ 2362 h 2362"/>
                <a:gd name="T2" fmla="*/ 2358 w 2360"/>
                <a:gd name="T3" fmla="*/ 0 h 2362"/>
                <a:gd name="T4" fmla="*/ 2360 w 2360"/>
                <a:gd name="T5" fmla="*/ 0 h 2362"/>
              </a:gdLst>
              <a:ahLst/>
              <a:cxnLst>
                <a:cxn ang="0">
                  <a:pos x="T0" y="T1"/>
                </a:cxn>
                <a:cxn ang="0">
                  <a:pos x="T2" y="T3"/>
                </a:cxn>
                <a:cxn ang="0">
                  <a:pos x="T4" y="T5"/>
                </a:cxn>
              </a:cxnLst>
              <a:rect l="0" t="0" r="r" b="b"/>
              <a:pathLst>
                <a:path w="2360" h="2362">
                  <a:moveTo>
                    <a:pt x="0" y="2362"/>
                  </a:moveTo>
                  <a:lnTo>
                    <a:pt x="2358" y="0"/>
                  </a:lnTo>
                  <a:lnTo>
                    <a:pt x="23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5" name="Freeform 55"/>
            <p:cNvSpPr>
              <a:spLocks/>
            </p:cNvSpPr>
            <p:nvPr/>
          </p:nvSpPr>
          <p:spPr bwMode="auto">
            <a:xfrm>
              <a:off x="2884" y="1841"/>
              <a:ext cx="310" cy="310"/>
            </a:xfrm>
            <a:custGeom>
              <a:avLst/>
              <a:gdLst>
                <a:gd name="T0" fmla="*/ 0 w 2477"/>
                <a:gd name="T1" fmla="*/ 2479 h 2479"/>
                <a:gd name="T2" fmla="*/ 2476 w 2477"/>
                <a:gd name="T3" fmla="*/ 0 h 2479"/>
                <a:gd name="T4" fmla="*/ 2477 w 2477"/>
                <a:gd name="T5" fmla="*/ 0 h 2479"/>
              </a:gdLst>
              <a:ahLst/>
              <a:cxnLst>
                <a:cxn ang="0">
                  <a:pos x="T0" y="T1"/>
                </a:cxn>
                <a:cxn ang="0">
                  <a:pos x="T2" y="T3"/>
                </a:cxn>
                <a:cxn ang="0">
                  <a:pos x="T4" y="T5"/>
                </a:cxn>
              </a:cxnLst>
              <a:rect l="0" t="0" r="r" b="b"/>
              <a:pathLst>
                <a:path w="2477" h="2479">
                  <a:moveTo>
                    <a:pt x="0" y="2479"/>
                  </a:moveTo>
                  <a:lnTo>
                    <a:pt x="2476" y="0"/>
                  </a:lnTo>
                  <a:lnTo>
                    <a:pt x="24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6" name="Freeform 56"/>
            <p:cNvSpPr>
              <a:spLocks/>
            </p:cNvSpPr>
            <p:nvPr/>
          </p:nvSpPr>
          <p:spPr bwMode="auto">
            <a:xfrm>
              <a:off x="2872" y="1849"/>
              <a:ext cx="330" cy="330"/>
            </a:xfrm>
            <a:custGeom>
              <a:avLst/>
              <a:gdLst>
                <a:gd name="T0" fmla="*/ 0 w 2638"/>
                <a:gd name="T1" fmla="*/ 2639 h 2639"/>
                <a:gd name="T2" fmla="*/ 2636 w 2638"/>
                <a:gd name="T3" fmla="*/ 0 h 2639"/>
                <a:gd name="T4" fmla="*/ 2638 w 2638"/>
                <a:gd name="T5" fmla="*/ 0 h 2639"/>
              </a:gdLst>
              <a:ahLst/>
              <a:cxnLst>
                <a:cxn ang="0">
                  <a:pos x="T0" y="T1"/>
                </a:cxn>
                <a:cxn ang="0">
                  <a:pos x="T2" y="T3"/>
                </a:cxn>
                <a:cxn ang="0">
                  <a:pos x="T4" y="T5"/>
                </a:cxn>
              </a:cxnLst>
              <a:rect l="0" t="0" r="r" b="b"/>
              <a:pathLst>
                <a:path w="2638" h="2639">
                  <a:moveTo>
                    <a:pt x="0" y="2639"/>
                  </a:moveTo>
                  <a:lnTo>
                    <a:pt x="2636" y="0"/>
                  </a:lnTo>
                  <a:lnTo>
                    <a:pt x="26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7" name="Freeform 57"/>
            <p:cNvSpPr>
              <a:spLocks/>
            </p:cNvSpPr>
            <p:nvPr/>
          </p:nvSpPr>
          <p:spPr bwMode="auto">
            <a:xfrm>
              <a:off x="2863" y="1857"/>
              <a:ext cx="347" cy="348"/>
            </a:xfrm>
            <a:custGeom>
              <a:avLst/>
              <a:gdLst>
                <a:gd name="T0" fmla="*/ 0 w 2775"/>
                <a:gd name="T1" fmla="*/ 2779 h 2779"/>
                <a:gd name="T2" fmla="*/ 2774 w 2775"/>
                <a:gd name="T3" fmla="*/ 0 h 2779"/>
                <a:gd name="T4" fmla="*/ 2775 w 2775"/>
                <a:gd name="T5" fmla="*/ 0 h 2779"/>
              </a:gdLst>
              <a:ahLst/>
              <a:cxnLst>
                <a:cxn ang="0">
                  <a:pos x="T0" y="T1"/>
                </a:cxn>
                <a:cxn ang="0">
                  <a:pos x="T2" y="T3"/>
                </a:cxn>
                <a:cxn ang="0">
                  <a:pos x="T4" y="T5"/>
                </a:cxn>
              </a:cxnLst>
              <a:rect l="0" t="0" r="r" b="b"/>
              <a:pathLst>
                <a:path w="2775" h="2779">
                  <a:moveTo>
                    <a:pt x="0" y="2779"/>
                  </a:moveTo>
                  <a:lnTo>
                    <a:pt x="2774" y="0"/>
                  </a:lnTo>
                  <a:lnTo>
                    <a:pt x="27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8" name="Freeform 58"/>
            <p:cNvSpPr>
              <a:spLocks/>
            </p:cNvSpPr>
            <p:nvPr/>
          </p:nvSpPr>
          <p:spPr bwMode="auto">
            <a:xfrm>
              <a:off x="2863" y="1865"/>
              <a:ext cx="355" cy="356"/>
            </a:xfrm>
            <a:custGeom>
              <a:avLst/>
              <a:gdLst>
                <a:gd name="T0" fmla="*/ 0 w 2841"/>
                <a:gd name="T1" fmla="*/ 2843 h 2843"/>
                <a:gd name="T2" fmla="*/ 2839 w 2841"/>
                <a:gd name="T3" fmla="*/ 0 h 2843"/>
                <a:gd name="T4" fmla="*/ 2841 w 2841"/>
                <a:gd name="T5" fmla="*/ 0 h 2843"/>
              </a:gdLst>
              <a:ahLst/>
              <a:cxnLst>
                <a:cxn ang="0">
                  <a:pos x="T0" y="T1"/>
                </a:cxn>
                <a:cxn ang="0">
                  <a:pos x="T2" y="T3"/>
                </a:cxn>
                <a:cxn ang="0">
                  <a:pos x="T4" y="T5"/>
                </a:cxn>
              </a:cxnLst>
              <a:rect l="0" t="0" r="r" b="b"/>
              <a:pathLst>
                <a:path w="2841" h="2843">
                  <a:moveTo>
                    <a:pt x="0" y="2843"/>
                  </a:moveTo>
                  <a:lnTo>
                    <a:pt x="2839" y="0"/>
                  </a:lnTo>
                  <a:lnTo>
                    <a:pt x="2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79" name="Freeform 59"/>
            <p:cNvSpPr>
              <a:spLocks/>
            </p:cNvSpPr>
            <p:nvPr/>
          </p:nvSpPr>
          <p:spPr bwMode="auto">
            <a:xfrm>
              <a:off x="2870" y="1874"/>
              <a:ext cx="357" cy="357"/>
            </a:xfrm>
            <a:custGeom>
              <a:avLst/>
              <a:gdLst>
                <a:gd name="T0" fmla="*/ 0 w 2853"/>
                <a:gd name="T1" fmla="*/ 2854 h 2854"/>
                <a:gd name="T2" fmla="*/ 2852 w 2853"/>
                <a:gd name="T3" fmla="*/ 0 h 2854"/>
                <a:gd name="T4" fmla="*/ 2853 w 2853"/>
                <a:gd name="T5" fmla="*/ 0 h 2854"/>
              </a:gdLst>
              <a:ahLst/>
              <a:cxnLst>
                <a:cxn ang="0">
                  <a:pos x="T0" y="T1"/>
                </a:cxn>
                <a:cxn ang="0">
                  <a:pos x="T2" y="T3"/>
                </a:cxn>
                <a:cxn ang="0">
                  <a:pos x="T4" y="T5"/>
                </a:cxn>
              </a:cxnLst>
              <a:rect l="0" t="0" r="r" b="b"/>
              <a:pathLst>
                <a:path w="2853" h="2854">
                  <a:moveTo>
                    <a:pt x="0" y="2854"/>
                  </a:moveTo>
                  <a:lnTo>
                    <a:pt x="2852" y="0"/>
                  </a:lnTo>
                  <a:lnTo>
                    <a:pt x="28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0" name="Freeform 60"/>
            <p:cNvSpPr>
              <a:spLocks/>
            </p:cNvSpPr>
            <p:nvPr/>
          </p:nvSpPr>
          <p:spPr bwMode="auto">
            <a:xfrm>
              <a:off x="2880" y="1882"/>
              <a:ext cx="355" cy="355"/>
            </a:xfrm>
            <a:custGeom>
              <a:avLst/>
              <a:gdLst>
                <a:gd name="T0" fmla="*/ 0 w 2836"/>
                <a:gd name="T1" fmla="*/ 2839 h 2839"/>
                <a:gd name="T2" fmla="*/ 2835 w 2836"/>
                <a:gd name="T3" fmla="*/ 0 h 2839"/>
                <a:gd name="T4" fmla="*/ 2836 w 2836"/>
                <a:gd name="T5" fmla="*/ 0 h 2839"/>
              </a:gdLst>
              <a:ahLst/>
              <a:cxnLst>
                <a:cxn ang="0">
                  <a:pos x="T0" y="T1"/>
                </a:cxn>
                <a:cxn ang="0">
                  <a:pos x="T2" y="T3"/>
                </a:cxn>
                <a:cxn ang="0">
                  <a:pos x="T4" y="T5"/>
                </a:cxn>
              </a:cxnLst>
              <a:rect l="0" t="0" r="r" b="b"/>
              <a:pathLst>
                <a:path w="2836" h="2839">
                  <a:moveTo>
                    <a:pt x="0" y="2839"/>
                  </a:moveTo>
                  <a:lnTo>
                    <a:pt x="2835" y="0"/>
                  </a:lnTo>
                  <a:lnTo>
                    <a:pt x="28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1" name="Freeform 61"/>
            <p:cNvSpPr>
              <a:spLocks/>
            </p:cNvSpPr>
            <p:nvPr/>
          </p:nvSpPr>
          <p:spPr bwMode="auto">
            <a:xfrm>
              <a:off x="2892" y="1890"/>
              <a:ext cx="351" cy="351"/>
            </a:xfrm>
            <a:custGeom>
              <a:avLst/>
              <a:gdLst>
                <a:gd name="T0" fmla="*/ 0 w 2805"/>
                <a:gd name="T1" fmla="*/ 2807 h 2807"/>
                <a:gd name="T2" fmla="*/ 2804 w 2805"/>
                <a:gd name="T3" fmla="*/ 0 h 2807"/>
                <a:gd name="T4" fmla="*/ 2805 w 2805"/>
                <a:gd name="T5" fmla="*/ 0 h 2807"/>
              </a:gdLst>
              <a:ahLst/>
              <a:cxnLst>
                <a:cxn ang="0">
                  <a:pos x="T0" y="T1"/>
                </a:cxn>
                <a:cxn ang="0">
                  <a:pos x="T2" y="T3"/>
                </a:cxn>
                <a:cxn ang="0">
                  <a:pos x="T4" y="T5"/>
                </a:cxn>
              </a:cxnLst>
              <a:rect l="0" t="0" r="r" b="b"/>
              <a:pathLst>
                <a:path w="2805" h="2807">
                  <a:moveTo>
                    <a:pt x="0" y="2807"/>
                  </a:moveTo>
                  <a:lnTo>
                    <a:pt x="2804" y="0"/>
                  </a:lnTo>
                  <a:lnTo>
                    <a:pt x="28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2" name="Freeform 62"/>
            <p:cNvSpPr>
              <a:spLocks/>
            </p:cNvSpPr>
            <p:nvPr/>
          </p:nvSpPr>
          <p:spPr bwMode="auto">
            <a:xfrm>
              <a:off x="2906" y="1898"/>
              <a:ext cx="345" cy="346"/>
            </a:xfrm>
            <a:custGeom>
              <a:avLst/>
              <a:gdLst>
                <a:gd name="T0" fmla="*/ 0 w 2760"/>
                <a:gd name="T1" fmla="*/ 2761 h 2761"/>
                <a:gd name="T2" fmla="*/ 2759 w 2760"/>
                <a:gd name="T3" fmla="*/ 0 h 2761"/>
                <a:gd name="T4" fmla="*/ 2760 w 2760"/>
                <a:gd name="T5" fmla="*/ 0 h 2761"/>
              </a:gdLst>
              <a:ahLst/>
              <a:cxnLst>
                <a:cxn ang="0">
                  <a:pos x="T0" y="T1"/>
                </a:cxn>
                <a:cxn ang="0">
                  <a:pos x="T2" y="T3"/>
                </a:cxn>
                <a:cxn ang="0">
                  <a:pos x="T4" y="T5"/>
                </a:cxn>
              </a:cxnLst>
              <a:rect l="0" t="0" r="r" b="b"/>
              <a:pathLst>
                <a:path w="2760" h="2761">
                  <a:moveTo>
                    <a:pt x="0" y="2761"/>
                  </a:moveTo>
                  <a:lnTo>
                    <a:pt x="2759" y="0"/>
                  </a:lnTo>
                  <a:lnTo>
                    <a:pt x="27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3" name="Freeform 63"/>
            <p:cNvSpPr>
              <a:spLocks/>
            </p:cNvSpPr>
            <p:nvPr/>
          </p:nvSpPr>
          <p:spPr bwMode="auto">
            <a:xfrm>
              <a:off x="2921" y="1907"/>
              <a:ext cx="338" cy="338"/>
            </a:xfrm>
            <a:custGeom>
              <a:avLst/>
              <a:gdLst>
                <a:gd name="T0" fmla="*/ 0 w 2704"/>
                <a:gd name="T1" fmla="*/ 2707 h 2707"/>
                <a:gd name="T2" fmla="*/ 2703 w 2704"/>
                <a:gd name="T3" fmla="*/ 0 h 2707"/>
                <a:gd name="T4" fmla="*/ 2704 w 2704"/>
                <a:gd name="T5" fmla="*/ 0 h 2707"/>
              </a:gdLst>
              <a:ahLst/>
              <a:cxnLst>
                <a:cxn ang="0">
                  <a:pos x="T0" y="T1"/>
                </a:cxn>
                <a:cxn ang="0">
                  <a:pos x="T2" y="T3"/>
                </a:cxn>
                <a:cxn ang="0">
                  <a:pos x="T4" y="T5"/>
                </a:cxn>
              </a:cxnLst>
              <a:rect l="0" t="0" r="r" b="b"/>
              <a:pathLst>
                <a:path w="2704" h="2707">
                  <a:moveTo>
                    <a:pt x="0" y="2707"/>
                  </a:moveTo>
                  <a:lnTo>
                    <a:pt x="2703" y="0"/>
                  </a:lnTo>
                  <a:lnTo>
                    <a:pt x="27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4" name="Freeform 64"/>
            <p:cNvSpPr>
              <a:spLocks/>
            </p:cNvSpPr>
            <p:nvPr/>
          </p:nvSpPr>
          <p:spPr bwMode="auto">
            <a:xfrm>
              <a:off x="2938" y="1915"/>
              <a:ext cx="330" cy="330"/>
            </a:xfrm>
            <a:custGeom>
              <a:avLst/>
              <a:gdLst>
                <a:gd name="T0" fmla="*/ 0 w 2640"/>
                <a:gd name="T1" fmla="*/ 2642 h 2642"/>
                <a:gd name="T2" fmla="*/ 2639 w 2640"/>
                <a:gd name="T3" fmla="*/ 0 h 2642"/>
                <a:gd name="T4" fmla="*/ 2640 w 2640"/>
                <a:gd name="T5" fmla="*/ 0 h 2642"/>
              </a:gdLst>
              <a:ahLst/>
              <a:cxnLst>
                <a:cxn ang="0">
                  <a:pos x="T0" y="T1"/>
                </a:cxn>
                <a:cxn ang="0">
                  <a:pos x="T2" y="T3"/>
                </a:cxn>
                <a:cxn ang="0">
                  <a:pos x="T4" y="T5"/>
                </a:cxn>
              </a:cxnLst>
              <a:rect l="0" t="0" r="r" b="b"/>
              <a:pathLst>
                <a:path w="2640" h="2642">
                  <a:moveTo>
                    <a:pt x="0" y="2642"/>
                  </a:moveTo>
                  <a:lnTo>
                    <a:pt x="2639" y="0"/>
                  </a:lnTo>
                  <a:lnTo>
                    <a:pt x="26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5" name="Freeform 65"/>
            <p:cNvSpPr>
              <a:spLocks/>
            </p:cNvSpPr>
            <p:nvPr/>
          </p:nvSpPr>
          <p:spPr bwMode="auto">
            <a:xfrm>
              <a:off x="2955" y="1923"/>
              <a:ext cx="321" cy="321"/>
            </a:xfrm>
            <a:custGeom>
              <a:avLst/>
              <a:gdLst>
                <a:gd name="T0" fmla="*/ 0 w 2566"/>
                <a:gd name="T1" fmla="*/ 2567 h 2567"/>
                <a:gd name="T2" fmla="*/ 2565 w 2566"/>
                <a:gd name="T3" fmla="*/ 0 h 2567"/>
                <a:gd name="T4" fmla="*/ 2566 w 2566"/>
                <a:gd name="T5" fmla="*/ 0 h 2567"/>
              </a:gdLst>
              <a:ahLst/>
              <a:cxnLst>
                <a:cxn ang="0">
                  <a:pos x="T0" y="T1"/>
                </a:cxn>
                <a:cxn ang="0">
                  <a:pos x="T2" y="T3"/>
                </a:cxn>
                <a:cxn ang="0">
                  <a:pos x="T4" y="T5"/>
                </a:cxn>
              </a:cxnLst>
              <a:rect l="0" t="0" r="r" b="b"/>
              <a:pathLst>
                <a:path w="2566" h="2567">
                  <a:moveTo>
                    <a:pt x="0" y="2567"/>
                  </a:moveTo>
                  <a:lnTo>
                    <a:pt x="2565" y="0"/>
                  </a:lnTo>
                  <a:lnTo>
                    <a:pt x="25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6" name="Freeform 66"/>
            <p:cNvSpPr>
              <a:spLocks/>
            </p:cNvSpPr>
            <p:nvPr/>
          </p:nvSpPr>
          <p:spPr bwMode="auto">
            <a:xfrm>
              <a:off x="2974" y="1931"/>
              <a:ext cx="310" cy="310"/>
            </a:xfrm>
            <a:custGeom>
              <a:avLst/>
              <a:gdLst>
                <a:gd name="T0" fmla="*/ 0 w 2478"/>
                <a:gd name="T1" fmla="*/ 2480 h 2480"/>
                <a:gd name="T2" fmla="*/ 2477 w 2478"/>
                <a:gd name="T3" fmla="*/ 0 h 2480"/>
                <a:gd name="T4" fmla="*/ 2478 w 2478"/>
                <a:gd name="T5" fmla="*/ 0 h 2480"/>
              </a:gdLst>
              <a:ahLst/>
              <a:cxnLst>
                <a:cxn ang="0">
                  <a:pos x="T0" y="T1"/>
                </a:cxn>
                <a:cxn ang="0">
                  <a:pos x="T2" y="T3"/>
                </a:cxn>
                <a:cxn ang="0">
                  <a:pos x="T4" y="T5"/>
                </a:cxn>
              </a:cxnLst>
              <a:rect l="0" t="0" r="r" b="b"/>
              <a:pathLst>
                <a:path w="2478" h="2480">
                  <a:moveTo>
                    <a:pt x="0" y="2480"/>
                  </a:moveTo>
                  <a:lnTo>
                    <a:pt x="2477" y="0"/>
                  </a:lnTo>
                  <a:lnTo>
                    <a:pt x="24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7" name="Freeform 67"/>
            <p:cNvSpPr>
              <a:spLocks/>
            </p:cNvSpPr>
            <p:nvPr/>
          </p:nvSpPr>
          <p:spPr bwMode="auto">
            <a:xfrm>
              <a:off x="2995" y="1940"/>
              <a:ext cx="297" cy="297"/>
            </a:xfrm>
            <a:custGeom>
              <a:avLst/>
              <a:gdLst>
                <a:gd name="T0" fmla="*/ 0 w 2376"/>
                <a:gd name="T1" fmla="*/ 2377 h 2377"/>
                <a:gd name="T2" fmla="*/ 2375 w 2376"/>
                <a:gd name="T3" fmla="*/ 0 h 2377"/>
                <a:gd name="T4" fmla="*/ 2376 w 2376"/>
                <a:gd name="T5" fmla="*/ 0 h 2377"/>
              </a:gdLst>
              <a:ahLst/>
              <a:cxnLst>
                <a:cxn ang="0">
                  <a:pos x="T0" y="T1"/>
                </a:cxn>
                <a:cxn ang="0">
                  <a:pos x="T2" y="T3"/>
                </a:cxn>
                <a:cxn ang="0">
                  <a:pos x="T4" y="T5"/>
                </a:cxn>
              </a:cxnLst>
              <a:rect l="0" t="0" r="r" b="b"/>
              <a:pathLst>
                <a:path w="2376" h="2377">
                  <a:moveTo>
                    <a:pt x="0" y="2377"/>
                  </a:moveTo>
                  <a:lnTo>
                    <a:pt x="2375" y="0"/>
                  </a:lnTo>
                  <a:lnTo>
                    <a:pt x="23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8" name="Freeform 68"/>
            <p:cNvSpPr>
              <a:spLocks/>
            </p:cNvSpPr>
            <p:nvPr/>
          </p:nvSpPr>
          <p:spPr bwMode="auto">
            <a:xfrm>
              <a:off x="3020" y="1942"/>
              <a:ext cx="286" cy="287"/>
            </a:xfrm>
            <a:custGeom>
              <a:avLst/>
              <a:gdLst>
                <a:gd name="T0" fmla="*/ 0 w 2293"/>
                <a:gd name="T1" fmla="*/ 2295 h 2295"/>
                <a:gd name="T2" fmla="*/ 2292 w 2293"/>
                <a:gd name="T3" fmla="*/ 0 h 2295"/>
                <a:gd name="T4" fmla="*/ 2293 w 2293"/>
                <a:gd name="T5" fmla="*/ 0 h 2295"/>
              </a:gdLst>
              <a:ahLst/>
              <a:cxnLst>
                <a:cxn ang="0">
                  <a:pos x="T0" y="T1"/>
                </a:cxn>
                <a:cxn ang="0">
                  <a:pos x="T2" y="T3"/>
                </a:cxn>
                <a:cxn ang="0">
                  <a:pos x="T4" y="T5"/>
                </a:cxn>
              </a:cxnLst>
              <a:rect l="0" t="0" r="r" b="b"/>
              <a:pathLst>
                <a:path w="2293" h="2295">
                  <a:moveTo>
                    <a:pt x="0" y="2295"/>
                  </a:moveTo>
                  <a:lnTo>
                    <a:pt x="2292" y="0"/>
                  </a:lnTo>
                  <a:lnTo>
                    <a:pt x="2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89" name="Freeform 69"/>
            <p:cNvSpPr>
              <a:spLocks/>
            </p:cNvSpPr>
            <p:nvPr/>
          </p:nvSpPr>
          <p:spPr bwMode="auto">
            <a:xfrm>
              <a:off x="3045" y="1942"/>
              <a:ext cx="278" cy="278"/>
            </a:xfrm>
            <a:custGeom>
              <a:avLst/>
              <a:gdLst>
                <a:gd name="T0" fmla="*/ 0 w 2223"/>
                <a:gd name="T1" fmla="*/ 2225 h 2225"/>
                <a:gd name="T2" fmla="*/ 2222 w 2223"/>
                <a:gd name="T3" fmla="*/ 0 h 2225"/>
                <a:gd name="T4" fmla="*/ 2223 w 2223"/>
                <a:gd name="T5" fmla="*/ 0 h 2225"/>
              </a:gdLst>
              <a:ahLst/>
              <a:cxnLst>
                <a:cxn ang="0">
                  <a:pos x="T0" y="T1"/>
                </a:cxn>
                <a:cxn ang="0">
                  <a:pos x="T2" y="T3"/>
                </a:cxn>
                <a:cxn ang="0">
                  <a:pos x="T4" y="T5"/>
                </a:cxn>
              </a:cxnLst>
              <a:rect l="0" t="0" r="r" b="b"/>
              <a:pathLst>
                <a:path w="2223" h="2225">
                  <a:moveTo>
                    <a:pt x="0" y="2225"/>
                  </a:moveTo>
                  <a:lnTo>
                    <a:pt x="2222" y="0"/>
                  </a:lnTo>
                  <a:lnTo>
                    <a:pt x="22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0" name="Freeform 70"/>
            <p:cNvSpPr>
              <a:spLocks/>
            </p:cNvSpPr>
            <p:nvPr/>
          </p:nvSpPr>
          <p:spPr bwMode="auto">
            <a:xfrm>
              <a:off x="3066" y="1942"/>
              <a:ext cx="273" cy="273"/>
            </a:xfrm>
            <a:custGeom>
              <a:avLst/>
              <a:gdLst>
                <a:gd name="T0" fmla="*/ 0 w 2182"/>
                <a:gd name="T1" fmla="*/ 2183 h 2183"/>
                <a:gd name="T2" fmla="*/ 2181 w 2182"/>
                <a:gd name="T3" fmla="*/ 0 h 2183"/>
                <a:gd name="T4" fmla="*/ 2182 w 2182"/>
                <a:gd name="T5" fmla="*/ 0 h 2183"/>
              </a:gdLst>
              <a:ahLst/>
              <a:cxnLst>
                <a:cxn ang="0">
                  <a:pos x="T0" y="T1"/>
                </a:cxn>
                <a:cxn ang="0">
                  <a:pos x="T2" y="T3"/>
                </a:cxn>
                <a:cxn ang="0">
                  <a:pos x="T4" y="T5"/>
                </a:cxn>
              </a:cxnLst>
              <a:rect l="0" t="0" r="r" b="b"/>
              <a:pathLst>
                <a:path w="2182" h="2183">
                  <a:moveTo>
                    <a:pt x="0" y="2183"/>
                  </a:moveTo>
                  <a:lnTo>
                    <a:pt x="2181" y="0"/>
                  </a:lnTo>
                  <a:lnTo>
                    <a:pt x="21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1" name="Freeform 71"/>
            <p:cNvSpPr>
              <a:spLocks/>
            </p:cNvSpPr>
            <p:nvPr/>
          </p:nvSpPr>
          <p:spPr bwMode="auto">
            <a:xfrm>
              <a:off x="3084" y="1942"/>
              <a:ext cx="272" cy="272"/>
            </a:xfrm>
            <a:custGeom>
              <a:avLst/>
              <a:gdLst>
                <a:gd name="T0" fmla="*/ 0 w 2173"/>
                <a:gd name="T1" fmla="*/ 2175 h 2175"/>
                <a:gd name="T2" fmla="*/ 2172 w 2173"/>
                <a:gd name="T3" fmla="*/ 0 h 2175"/>
                <a:gd name="T4" fmla="*/ 2173 w 2173"/>
                <a:gd name="T5" fmla="*/ 0 h 2175"/>
              </a:gdLst>
              <a:ahLst/>
              <a:cxnLst>
                <a:cxn ang="0">
                  <a:pos x="T0" y="T1"/>
                </a:cxn>
                <a:cxn ang="0">
                  <a:pos x="T2" y="T3"/>
                </a:cxn>
                <a:cxn ang="0">
                  <a:pos x="T4" y="T5"/>
                </a:cxn>
              </a:cxnLst>
              <a:rect l="0" t="0" r="r" b="b"/>
              <a:pathLst>
                <a:path w="2173" h="2175">
                  <a:moveTo>
                    <a:pt x="0" y="2175"/>
                  </a:moveTo>
                  <a:lnTo>
                    <a:pt x="2172" y="0"/>
                  </a:lnTo>
                  <a:lnTo>
                    <a:pt x="21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2" name="Freeform 72"/>
            <p:cNvSpPr>
              <a:spLocks/>
            </p:cNvSpPr>
            <p:nvPr/>
          </p:nvSpPr>
          <p:spPr bwMode="auto">
            <a:xfrm>
              <a:off x="3099" y="1942"/>
              <a:ext cx="273" cy="273"/>
            </a:xfrm>
            <a:custGeom>
              <a:avLst/>
              <a:gdLst>
                <a:gd name="T0" fmla="*/ 0 w 2185"/>
                <a:gd name="T1" fmla="*/ 2186 h 2186"/>
                <a:gd name="T2" fmla="*/ 2184 w 2185"/>
                <a:gd name="T3" fmla="*/ 0 h 2186"/>
                <a:gd name="T4" fmla="*/ 2185 w 2185"/>
                <a:gd name="T5" fmla="*/ 0 h 2186"/>
              </a:gdLst>
              <a:ahLst/>
              <a:cxnLst>
                <a:cxn ang="0">
                  <a:pos x="T0" y="T1"/>
                </a:cxn>
                <a:cxn ang="0">
                  <a:pos x="T2" y="T3"/>
                </a:cxn>
                <a:cxn ang="0">
                  <a:pos x="T4" y="T5"/>
                </a:cxn>
              </a:cxnLst>
              <a:rect l="0" t="0" r="r" b="b"/>
              <a:pathLst>
                <a:path w="2185" h="2186">
                  <a:moveTo>
                    <a:pt x="0" y="2186"/>
                  </a:moveTo>
                  <a:lnTo>
                    <a:pt x="2184" y="0"/>
                  </a:lnTo>
                  <a:lnTo>
                    <a:pt x="21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3" name="Freeform 73"/>
            <p:cNvSpPr>
              <a:spLocks/>
            </p:cNvSpPr>
            <p:nvPr/>
          </p:nvSpPr>
          <p:spPr bwMode="auto">
            <a:xfrm>
              <a:off x="3113" y="1942"/>
              <a:ext cx="275" cy="276"/>
            </a:xfrm>
            <a:custGeom>
              <a:avLst/>
              <a:gdLst>
                <a:gd name="T0" fmla="*/ 0 w 2206"/>
                <a:gd name="T1" fmla="*/ 2208 h 2208"/>
                <a:gd name="T2" fmla="*/ 2205 w 2206"/>
                <a:gd name="T3" fmla="*/ 0 h 2208"/>
                <a:gd name="T4" fmla="*/ 2206 w 2206"/>
                <a:gd name="T5" fmla="*/ 0 h 2208"/>
              </a:gdLst>
              <a:ahLst/>
              <a:cxnLst>
                <a:cxn ang="0">
                  <a:pos x="T0" y="T1"/>
                </a:cxn>
                <a:cxn ang="0">
                  <a:pos x="T2" y="T3"/>
                </a:cxn>
                <a:cxn ang="0">
                  <a:pos x="T4" y="T5"/>
                </a:cxn>
              </a:cxnLst>
              <a:rect l="0" t="0" r="r" b="b"/>
              <a:pathLst>
                <a:path w="2206" h="2208">
                  <a:moveTo>
                    <a:pt x="0" y="2208"/>
                  </a:moveTo>
                  <a:lnTo>
                    <a:pt x="2205" y="0"/>
                  </a:lnTo>
                  <a:lnTo>
                    <a:pt x="2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4" name="Freeform 74"/>
            <p:cNvSpPr>
              <a:spLocks/>
            </p:cNvSpPr>
            <p:nvPr/>
          </p:nvSpPr>
          <p:spPr bwMode="auto">
            <a:xfrm>
              <a:off x="3126" y="1942"/>
              <a:ext cx="279" cy="280"/>
            </a:xfrm>
            <a:custGeom>
              <a:avLst/>
              <a:gdLst>
                <a:gd name="T0" fmla="*/ 0 w 2234"/>
                <a:gd name="T1" fmla="*/ 2235 h 2235"/>
                <a:gd name="T2" fmla="*/ 2233 w 2234"/>
                <a:gd name="T3" fmla="*/ 0 h 2235"/>
                <a:gd name="T4" fmla="*/ 2234 w 2234"/>
                <a:gd name="T5" fmla="*/ 0 h 2235"/>
              </a:gdLst>
              <a:ahLst/>
              <a:cxnLst>
                <a:cxn ang="0">
                  <a:pos x="T0" y="T1"/>
                </a:cxn>
                <a:cxn ang="0">
                  <a:pos x="T2" y="T3"/>
                </a:cxn>
                <a:cxn ang="0">
                  <a:pos x="T4" y="T5"/>
                </a:cxn>
              </a:cxnLst>
              <a:rect l="0" t="0" r="r" b="b"/>
              <a:pathLst>
                <a:path w="2234" h="2235">
                  <a:moveTo>
                    <a:pt x="0" y="2235"/>
                  </a:moveTo>
                  <a:lnTo>
                    <a:pt x="2233" y="0"/>
                  </a:lnTo>
                  <a:lnTo>
                    <a:pt x="22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5" name="Freeform 75"/>
            <p:cNvSpPr>
              <a:spLocks/>
            </p:cNvSpPr>
            <p:nvPr/>
          </p:nvSpPr>
          <p:spPr bwMode="auto">
            <a:xfrm>
              <a:off x="3138" y="1942"/>
              <a:ext cx="283" cy="283"/>
            </a:xfrm>
            <a:custGeom>
              <a:avLst/>
              <a:gdLst>
                <a:gd name="T0" fmla="*/ 0 w 2264"/>
                <a:gd name="T1" fmla="*/ 2266 h 2266"/>
                <a:gd name="T2" fmla="*/ 2263 w 2264"/>
                <a:gd name="T3" fmla="*/ 0 h 2266"/>
                <a:gd name="T4" fmla="*/ 2264 w 2264"/>
                <a:gd name="T5" fmla="*/ 0 h 2266"/>
              </a:gdLst>
              <a:ahLst/>
              <a:cxnLst>
                <a:cxn ang="0">
                  <a:pos x="T0" y="T1"/>
                </a:cxn>
                <a:cxn ang="0">
                  <a:pos x="T2" y="T3"/>
                </a:cxn>
                <a:cxn ang="0">
                  <a:pos x="T4" y="T5"/>
                </a:cxn>
              </a:cxnLst>
              <a:rect l="0" t="0" r="r" b="b"/>
              <a:pathLst>
                <a:path w="2264" h="2266">
                  <a:moveTo>
                    <a:pt x="0" y="2266"/>
                  </a:moveTo>
                  <a:lnTo>
                    <a:pt x="2263" y="0"/>
                  </a:lnTo>
                  <a:lnTo>
                    <a:pt x="2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6" name="Freeform 76"/>
            <p:cNvSpPr>
              <a:spLocks/>
            </p:cNvSpPr>
            <p:nvPr/>
          </p:nvSpPr>
          <p:spPr bwMode="auto">
            <a:xfrm>
              <a:off x="3151" y="1942"/>
              <a:ext cx="287" cy="287"/>
            </a:xfrm>
            <a:custGeom>
              <a:avLst/>
              <a:gdLst>
                <a:gd name="T0" fmla="*/ 0 w 2297"/>
                <a:gd name="T1" fmla="*/ 2297 h 2297"/>
                <a:gd name="T2" fmla="*/ 2296 w 2297"/>
                <a:gd name="T3" fmla="*/ 0 h 2297"/>
                <a:gd name="T4" fmla="*/ 2297 w 2297"/>
                <a:gd name="T5" fmla="*/ 0 h 2297"/>
              </a:gdLst>
              <a:ahLst/>
              <a:cxnLst>
                <a:cxn ang="0">
                  <a:pos x="T0" y="T1"/>
                </a:cxn>
                <a:cxn ang="0">
                  <a:pos x="T2" y="T3"/>
                </a:cxn>
                <a:cxn ang="0">
                  <a:pos x="T4" y="T5"/>
                </a:cxn>
              </a:cxnLst>
              <a:rect l="0" t="0" r="r" b="b"/>
              <a:pathLst>
                <a:path w="2297" h="2297">
                  <a:moveTo>
                    <a:pt x="0" y="2297"/>
                  </a:moveTo>
                  <a:lnTo>
                    <a:pt x="2296" y="0"/>
                  </a:lnTo>
                  <a:lnTo>
                    <a:pt x="22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7" name="Freeform 77"/>
            <p:cNvSpPr>
              <a:spLocks/>
            </p:cNvSpPr>
            <p:nvPr/>
          </p:nvSpPr>
          <p:spPr bwMode="auto">
            <a:xfrm>
              <a:off x="3808" y="1557"/>
              <a:ext cx="14" cy="15"/>
            </a:xfrm>
            <a:custGeom>
              <a:avLst/>
              <a:gdLst>
                <a:gd name="T0" fmla="*/ 0 w 115"/>
                <a:gd name="T1" fmla="*/ 114 h 114"/>
                <a:gd name="T2" fmla="*/ 114 w 115"/>
                <a:gd name="T3" fmla="*/ 0 h 114"/>
                <a:gd name="T4" fmla="*/ 115 w 115"/>
                <a:gd name="T5" fmla="*/ 0 h 114"/>
              </a:gdLst>
              <a:ahLst/>
              <a:cxnLst>
                <a:cxn ang="0">
                  <a:pos x="T0" y="T1"/>
                </a:cxn>
                <a:cxn ang="0">
                  <a:pos x="T2" y="T3"/>
                </a:cxn>
                <a:cxn ang="0">
                  <a:pos x="T4" y="T5"/>
                </a:cxn>
              </a:cxnLst>
              <a:rect l="0" t="0" r="r" b="b"/>
              <a:pathLst>
                <a:path w="115" h="114">
                  <a:moveTo>
                    <a:pt x="0" y="114"/>
                  </a:moveTo>
                  <a:lnTo>
                    <a:pt x="114" y="0"/>
                  </a:lnTo>
                  <a:lnTo>
                    <a:pt x="1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8" name="Freeform 78"/>
            <p:cNvSpPr>
              <a:spLocks/>
            </p:cNvSpPr>
            <p:nvPr/>
          </p:nvSpPr>
          <p:spPr bwMode="auto">
            <a:xfrm>
              <a:off x="3163" y="1942"/>
              <a:ext cx="291" cy="292"/>
            </a:xfrm>
            <a:custGeom>
              <a:avLst/>
              <a:gdLst>
                <a:gd name="T0" fmla="*/ 0 w 2330"/>
                <a:gd name="T1" fmla="*/ 2331 h 2331"/>
                <a:gd name="T2" fmla="*/ 2329 w 2330"/>
                <a:gd name="T3" fmla="*/ 0 h 2331"/>
                <a:gd name="T4" fmla="*/ 2330 w 2330"/>
                <a:gd name="T5" fmla="*/ 0 h 2331"/>
              </a:gdLst>
              <a:ahLst/>
              <a:cxnLst>
                <a:cxn ang="0">
                  <a:pos x="T0" y="T1"/>
                </a:cxn>
                <a:cxn ang="0">
                  <a:pos x="T2" y="T3"/>
                </a:cxn>
                <a:cxn ang="0">
                  <a:pos x="T4" y="T5"/>
                </a:cxn>
              </a:cxnLst>
              <a:rect l="0" t="0" r="r" b="b"/>
              <a:pathLst>
                <a:path w="2330" h="2331">
                  <a:moveTo>
                    <a:pt x="0" y="2331"/>
                  </a:moveTo>
                  <a:lnTo>
                    <a:pt x="2329" y="0"/>
                  </a:lnTo>
                  <a:lnTo>
                    <a:pt x="23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799" name="Freeform 79"/>
            <p:cNvSpPr>
              <a:spLocks/>
            </p:cNvSpPr>
            <p:nvPr/>
          </p:nvSpPr>
          <p:spPr bwMode="auto">
            <a:xfrm>
              <a:off x="3808" y="1557"/>
              <a:ext cx="31" cy="31"/>
            </a:xfrm>
            <a:custGeom>
              <a:avLst/>
              <a:gdLst>
                <a:gd name="T0" fmla="*/ 0 w 247"/>
                <a:gd name="T1" fmla="*/ 245 h 245"/>
                <a:gd name="T2" fmla="*/ 246 w 247"/>
                <a:gd name="T3" fmla="*/ 0 h 245"/>
                <a:gd name="T4" fmla="*/ 247 w 247"/>
                <a:gd name="T5" fmla="*/ 0 h 245"/>
              </a:gdLst>
              <a:ahLst/>
              <a:cxnLst>
                <a:cxn ang="0">
                  <a:pos x="T0" y="T1"/>
                </a:cxn>
                <a:cxn ang="0">
                  <a:pos x="T2" y="T3"/>
                </a:cxn>
                <a:cxn ang="0">
                  <a:pos x="T4" y="T5"/>
                </a:cxn>
              </a:cxnLst>
              <a:rect l="0" t="0" r="r" b="b"/>
              <a:pathLst>
                <a:path w="247" h="245">
                  <a:moveTo>
                    <a:pt x="0" y="245"/>
                  </a:moveTo>
                  <a:lnTo>
                    <a:pt x="246" y="0"/>
                  </a:lnTo>
                  <a:lnTo>
                    <a:pt x="2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0" name="Freeform 80"/>
            <p:cNvSpPr>
              <a:spLocks/>
            </p:cNvSpPr>
            <p:nvPr/>
          </p:nvSpPr>
          <p:spPr bwMode="auto">
            <a:xfrm>
              <a:off x="3176" y="1942"/>
              <a:ext cx="295" cy="295"/>
            </a:xfrm>
            <a:custGeom>
              <a:avLst/>
              <a:gdLst>
                <a:gd name="T0" fmla="*/ 0 w 2361"/>
                <a:gd name="T1" fmla="*/ 2363 h 2363"/>
                <a:gd name="T2" fmla="*/ 2360 w 2361"/>
                <a:gd name="T3" fmla="*/ 0 h 2363"/>
                <a:gd name="T4" fmla="*/ 2361 w 2361"/>
                <a:gd name="T5" fmla="*/ 0 h 2363"/>
              </a:gdLst>
              <a:ahLst/>
              <a:cxnLst>
                <a:cxn ang="0">
                  <a:pos x="T0" y="T1"/>
                </a:cxn>
                <a:cxn ang="0">
                  <a:pos x="T2" y="T3"/>
                </a:cxn>
                <a:cxn ang="0">
                  <a:pos x="T4" y="T5"/>
                </a:cxn>
              </a:cxnLst>
              <a:rect l="0" t="0" r="r" b="b"/>
              <a:pathLst>
                <a:path w="2361" h="2363">
                  <a:moveTo>
                    <a:pt x="0" y="2363"/>
                  </a:moveTo>
                  <a:lnTo>
                    <a:pt x="2360" y="0"/>
                  </a:lnTo>
                  <a:lnTo>
                    <a:pt x="23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1" name="Freeform 81"/>
            <p:cNvSpPr>
              <a:spLocks/>
            </p:cNvSpPr>
            <p:nvPr/>
          </p:nvSpPr>
          <p:spPr bwMode="auto">
            <a:xfrm>
              <a:off x="3808" y="1557"/>
              <a:ext cx="47" cy="47"/>
            </a:xfrm>
            <a:custGeom>
              <a:avLst/>
              <a:gdLst>
                <a:gd name="T0" fmla="*/ 0 w 378"/>
                <a:gd name="T1" fmla="*/ 377 h 377"/>
                <a:gd name="T2" fmla="*/ 377 w 378"/>
                <a:gd name="T3" fmla="*/ 0 h 377"/>
                <a:gd name="T4" fmla="*/ 378 w 378"/>
                <a:gd name="T5" fmla="*/ 0 h 377"/>
              </a:gdLst>
              <a:ahLst/>
              <a:cxnLst>
                <a:cxn ang="0">
                  <a:pos x="T0" y="T1"/>
                </a:cxn>
                <a:cxn ang="0">
                  <a:pos x="T2" y="T3"/>
                </a:cxn>
                <a:cxn ang="0">
                  <a:pos x="T4" y="T5"/>
                </a:cxn>
              </a:cxnLst>
              <a:rect l="0" t="0" r="r" b="b"/>
              <a:pathLst>
                <a:path w="378" h="377">
                  <a:moveTo>
                    <a:pt x="0" y="377"/>
                  </a:moveTo>
                  <a:lnTo>
                    <a:pt x="377" y="0"/>
                  </a:lnTo>
                  <a:lnTo>
                    <a:pt x="3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2" name="Freeform 82"/>
            <p:cNvSpPr>
              <a:spLocks/>
            </p:cNvSpPr>
            <p:nvPr/>
          </p:nvSpPr>
          <p:spPr bwMode="auto">
            <a:xfrm>
              <a:off x="3188" y="1942"/>
              <a:ext cx="299" cy="299"/>
            </a:xfrm>
            <a:custGeom>
              <a:avLst/>
              <a:gdLst>
                <a:gd name="T0" fmla="*/ 0 w 2392"/>
                <a:gd name="T1" fmla="*/ 2393 h 2393"/>
                <a:gd name="T2" fmla="*/ 2391 w 2392"/>
                <a:gd name="T3" fmla="*/ 0 h 2393"/>
                <a:gd name="T4" fmla="*/ 2392 w 2392"/>
                <a:gd name="T5" fmla="*/ 0 h 2393"/>
              </a:gdLst>
              <a:ahLst/>
              <a:cxnLst>
                <a:cxn ang="0">
                  <a:pos x="T0" y="T1"/>
                </a:cxn>
                <a:cxn ang="0">
                  <a:pos x="T2" y="T3"/>
                </a:cxn>
                <a:cxn ang="0">
                  <a:pos x="T4" y="T5"/>
                </a:cxn>
              </a:cxnLst>
              <a:rect l="0" t="0" r="r" b="b"/>
              <a:pathLst>
                <a:path w="2392" h="2393">
                  <a:moveTo>
                    <a:pt x="0" y="2393"/>
                  </a:moveTo>
                  <a:lnTo>
                    <a:pt x="2391" y="0"/>
                  </a:lnTo>
                  <a:lnTo>
                    <a:pt x="23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3" name="Freeform 83"/>
            <p:cNvSpPr>
              <a:spLocks/>
            </p:cNvSpPr>
            <p:nvPr/>
          </p:nvSpPr>
          <p:spPr bwMode="auto">
            <a:xfrm>
              <a:off x="3808" y="1557"/>
              <a:ext cx="63" cy="64"/>
            </a:xfrm>
            <a:custGeom>
              <a:avLst/>
              <a:gdLst>
                <a:gd name="T0" fmla="*/ 0 w 510"/>
                <a:gd name="T1" fmla="*/ 509 h 509"/>
                <a:gd name="T2" fmla="*/ 509 w 510"/>
                <a:gd name="T3" fmla="*/ 0 h 509"/>
                <a:gd name="T4" fmla="*/ 510 w 510"/>
                <a:gd name="T5" fmla="*/ 0 h 509"/>
              </a:gdLst>
              <a:ahLst/>
              <a:cxnLst>
                <a:cxn ang="0">
                  <a:pos x="T0" y="T1"/>
                </a:cxn>
                <a:cxn ang="0">
                  <a:pos x="T2" y="T3"/>
                </a:cxn>
                <a:cxn ang="0">
                  <a:pos x="T4" y="T5"/>
                </a:cxn>
              </a:cxnLst>
              <a:rect l="0" t="0" r="r" b="b"/>
              <a:pathLst>
                <a:path w="510" h="509">
                  <a:moveTo>
                    <a:pt x="0" y="509"/>
                  </a:moveTo>
                  <a:lnTo>
                    <a:pt x="509" y="0"/>
                  </a:lnTo>
                  <a:lnTo>
                    <a:pt x="5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4" name="Freeform 84"/>
            <p:cNvSpPr>
              <a:spLocks/>
            </p:cNvSpPr>
            <p:nvPr/>
          </p:nvSpPr>
          <p:spPr bwMode="auto">
            <a:xfrm>
              <a:off x="3201" y="1942"/>
              <a:ext cx="302" cy="303"/>
            </a:xfrm>
            <a:custGeom>
              <a:avLst/>
              <a:gdLst>
                <a:gd name="T0" fmla="*/ 0 w 2418"/>
                <a:gd name="T1" fmla="*/ 2419 h 2419"/>
                <a:gd name="T2" fmla="*/ 2417 w 2418"/>
                <a:gd name="T3" fmla="*/ 0 h 2419"/>
                <a:gd name="T4" fmla="*/ 2418 w 2418"/>
                <a:gd name="T5" fmla="*/ 0 h 2419"/>
              </a:gdLst>
              <a:ahLst/>
              <a:cxnLst>
                <a:cxn ang="0">
                  <a:pos x="T0" y="T1"/>
                </a:cxn>
                <a:cxn ang="0">
                  <a:pos x="T2" y="T3"/>
                </a:cxn>
                <a:cxn ang="0">
                  <a:pos x="T4" y="T5"/>
                </a:cxn>
              </a:cxnLst>
              <a:rect l="0" t="0" r="r" b="b"/>
              <a:pathLst>
                <a:path w="2418" h="2419">
                  <a:moveTo>
                    <a:pt x="0" y="2419"/>
                  </a:moveTo>
                  <a:lnTo>
                    <a:pt x="2417" y="0"/>
                  </a:lnTo>
                  <a:lnTo>
                    <a:pt x="2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5" name="Freeform 85"/>
            <p:cNvSpPr>
              <a:spLocks/>
            </p:cNvSpPr>
            <p:nvPr/>
          </p:nvSpPr>
          <p:spPr bwMode="auto">
            <a:xfrm>
              <a:off x="3808" y="1557"/>
              <a:ext cx="80" cy="80"/>
            </a:xfrm>
            <a:custGeom>
              <a:avLst/>
              <a:gdLst>
                <a:gd name="T0" fmla="*/ 0 w 641"/>
                <a:gd name="T1" fmla="*/ 640 h 640"/>
                <a:gd name="T2" fmla="*/ 640 w 641"/>
                <a:gd name="T3" fmla="*/ 0 h 640"/>
                <a:gd name="T4" fmla="*/ 641 w 641"/>
                <a:gd name="T5" fmla="*/ 0 h 640"/>
              </a:gdLst>
              <a:ahLst/>
              <a:cxnLst>
                <a:cxn ang="0">
                  <a:pos x="T0" y="T1"/>
                </a:cxn>
                <a:cxn ang="0">
                  <a:pos x="T2" y="T3"/>
                </a:cxn>
                <a:cxn ang="0">
                  <a:pos x="T4" y="T5"/>
                </a:cxn>
              </a:cxnLst>
              <a:rect l="0" t="0" r="r" b="b"/>
              <a:pathLst>
                <a:path w="641" h="640">
                  <a:moveTo>
                    <a:pt x="0" y="640"/>
                  </a:moveTo>
                  <a:lnTo>
                    <a:pt x="640" y="0"/>
                  </a:lnTo>
                  <a:lnTo>
                    <a:pt x="6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6" name="Freeform 86"/>
            <p:cNvSpPr>
              <a:spLocks/>
            </p:cNvSpPr>
            <p:nvPr/>
          </p:nvSpPr>
          <p:spPr bwMode="auto">
            <a:xfrm>
              <a:off x="3215" y="1942"/>
              <a:ext cx="305" cy="305"/>
            </a:xfrm>
            <a:custGeom>
              <a:avLst/>
              <a:gdLst>
                <a:gd name="T0" fmla="*/ 0 w 2440"/>
                <a:gd name="T1" fmla="*/ 2441 h 2441"/>
                <a:gd name="T2" fmla="*/ 2439 w 2440"/>
                <a:gd name="T3" fmla="*/ 0 h 2441"/>
                <a:gd name="T4" fmla="*/ 2440 w 2440"/>
                <a:gd name="T5" fmla="*/ 0 h 2441"/>
              </a:gdLst>
              <a:ahLst/>
              <a:cxnLst>
                <a:cxn ang="0">
                  <a:pos x="T0" y="T1"/>
                </a:cxn>
                <a:cxn ang="0">
                  <a:pos x="T2" y="T3"/>
                </a:cxn>
                <a:cxn ang="0">
                  <a:pos x="T4" y="T5"/>
                </a:cxn>
              </a:cxnLst>
              <a:rect l="0" t="0" r="r" b="b"/>
              <a:pathLst>
                <a:path w="2440" h="2441">
                  <a:moveTo>
                    <a:pt x="0" y="2441"/>
                  </a:moveTo>
                  <a:lnTo>
                    <a:pt x="2439" y="0"/>
                  </a:lnTo>
                  <a:lnTo>
                    <a:pt x="24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7" name="Freeform 87"/>
            <p:cNvSpPr>
              <a:spLocks/>
            </p:cNvSpPr>
            <p:nvPr/>
          </p:nvSpPr>
          <p:spPr bwMode="auto">
            <a:xfrm>
              <a:off x="3808" y="1557"/>
              <a:ext cx="96" cy="97"/>
            </a:xfrm>
            <a:custGeom>
              <a:avLst/>
              <a:gdLst>
                <a:gd name="T0" fmla="*/ 0 w 773"/>
                <a:gd name="T1" fmla="*/ 772 h 772"/>
                <a:gd name="T2" fmla="*/ 772 w 773"/>
                <a:gd name="T3" fmla="*/ 0 h 772"/>
                <a:gd name="T4" fmla="*/ 773 w 773"/>
                <a:gd name="T5" fmla="*/ 0 h 772"/>
              </a:gdLst>
              <a:ahLst/>
              <a:cxnLst>
                <a:cxn ang="0">
                  <a:pos x="T0" y="T1"/>
                </a:cxn>
                <a:cxn ang="0">
                  <a:pos x="T2" y="T3"/>
                </a:cxn>
                <a:cxn ang="0">
                  <a:pos x="T4" y="T5"/>
                </a:cxn>
              </a:cxnLst>
              <a:rect l="0" t="0" r="r" b="b"/>
              <a:pathLst>
                <a:path w="773" h="772">
                  <a:moveTo>
                    <a:pt x="0" y="772"/>
                  </a:moveTo>
                  <a:lnTo>
                    <a:pt x="772" y="0"/>
                  </a:lnTo>
                  <a:lnTo>
                    <a:pt x="7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8" name="Freeform 88"/>
            <p:cNvSpPr>
              <a:spLocks/>
            </p:cNvSpPr>
            <p:nvPr/>
          </p:nvSpPr>
          <p:spPr bwMode="auto">
            <a:xfrm>
              <a:off x="3230" y="1942"/>
              <a:ext cx="306" cy="307"/>
            </a:xfrm>
            <a:custGeom>
              <a:avLst/>
              <a:gdLst>
                <a:gd name="T0" fmla="*/ 0 w 2453"/>
                <a:gd name="T1" fmla="*/ 2454 h 2454"/>
                <a:gd name="T2" fmla="*/ 2451 w 2453"/>
                <a:gd name="T3" fmla="*/ 0 h 2454"/>
                <a:gd name="T4" fmla="*/ 2453 w 2453"/>
                <a:gd name="T5" fmla="*/ 0 h 2454"/>
              </a:gdLst>
              <a:ahLst/>
              <a:cxnLst>
                <a:cxn ang="0">
                  <a:pos x="T0" y="T1"/>
                </a:cxn>
                <a:cxn ang="0">
                  <a:pos x="T2" y="T3"/>
                </a:cxn>
                <a:cxn ang="0">
                  <a:pos x="T4" y="T5"/>
                </a:cxn>
              </a:cxnLst>
              <a:rect l="0" t="0" r="r" b="b"/>
              <a:pathLst>
                <a:path w="2453" h="2454">
                  <a:moveTo>
                    <a:pt x="0" y="2454"/>
                  </a:moveTo>
                  <a:lnTo>
                    <a:pt x="2451" y="0"/>
                  </a:lnTo>
                  <a:lnTo>
                    <a:pt x="24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09" name="Freeform 89"/>
            <p:cNvSpPr>
              <a:spLocks/>
            </p:cNvSpPr>
            <p:nvPr/>
          </p:nvSpPr>
          <p:spPr bwMode="auto">
            <a:xfrm>
              <a:off x="3808" y="1557"/>
              <a:ext cx="113" cy="113"/>
            </a:xfrm>
            <a:custGeom>
              <a:avLst/>
              <a:gdLst>
                <a:gd name="T0" fmla="*/ 0 w 905"/>
                <a:gd name="T1" fmla="*/ 904 h 904"/>
                <a:gd name="T2" fmla="*/ 904 w 905"/>
                <a:gd name="T3" fmla="*/ 0 h 904"/>
                <a:gd name="T4" fmla="*/ 905 w 905"/>
                <a:gd name="T5" fmla="*/ 0 h 904"/>
              </a:gdLst>
              <a:ahLst/>
              <a:cxnLst>
                <a:cxn ang="0">
                  <a:pos x="T0" y="T1"/>
                </a:cxn>
                <a:cxn ang="0">
                  <a:pos x="T2" y="T3"/>
                </a:cxn>
                <a:cxn ang="0">
                  <a:pos x="T4" y="T5"/>
                </a:cxn>
              </a:cxnLst>
              <a:rect l="0" t="0" r="r" b="b"/>
              <a:pathLst>
                <a:path w="905" h="904">
                  <a:moveTo>
                    <a:pt x="0" y="904"/>
                  </a:moveTo>
                  <a:lnTo>
                    <a:pt x="904" y="0"/>
                  </a:lnTo>
                  <a:lnTo>
                    <a:pt x="9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0" name="Freeform 90"/>
            <p:cNvSpPr>
              <a:spLocks/>
            </p:cNvSpPr>
            <p:nvPr/>
          </p:nvSpPr>
          <p:spPr bwMode="auto">
            <a:xfrm>
              <a:off x="3246" y="1942"/>
              <a:ext cx="307" cy="307"/>
            </a:xfrm>
            <a:custGeom>
              <a:avLst/>
              <a:gdLst>
                <a:gd name="T0" fmla="*/ 0 w 2454"/>
                <a:gd name="T1" fmla="*/ 2455 h 2455"/>
                <a:gd name="T2" fmla="*/ 2452 w 2454"/>
                <a:gd name="T3" fmla="*/ 0 h 2455"/>
                <a:gd name="T4" fmla="*/ 2454 w 2454"/>
                <a:gd name="T5" fmla="*/ 0 h 2455"/>
              </a:gdLst>
              <a:ahLst/>
              <a:cxnLst>
                <a:cxn ang="0">
                  <a:pos x="T0" y="T1"/>
                </a:cxn>
                <a:cxn ang="0">
                  <a:pos x="T2" y="T3"/>
                </a:cxn>
                <a:cxn ang="0">
                  <a:pos x="T4" y="T5"/>
                </a:cxn>
              </a:cxnLst>
              <a:rect l="0" t="0" r="r" b="b"/>
              <a:pathLst>
                <a:path w="2454" h="2455">
                  <a:moveTo>
                    <a:pt x="0" y="2455"/>
                  </a:moveTo>
                  <a:lnTo>
                    <a:pt x="2452" y="0"/>
                  </a:lnTo>
                  <a:lnTo>
                    <a:pt x="24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1" name="Freeform 91"/>
            <p:cNvSpPr>
              <a:spLocks/>
            </p:cNvSpPr>
            <p:nvPr/>
          </p:nvSpPr>
          <p:spPr bwMode="auto">
            <a:xfrm>
              <a:off x="3808" y="1557"/>
              <a:ext cx="129" cy="130"/>
            </a:xfrm>
            <a:custGeom>
              <a:avLst/>
              <a:gdLst>
                <a:gd name="T0" fmla="*/ 0 w 1036"/>
                <a:gd name="T1" fmla="*/ 1036 h 1036"/>
                <a:gd name="T2" fmla="*/ 1035 w 1036"/>
                <a:gd name="T3" fmla="*/ 0 h 1036"/>
                <a:gd name="T4" fmla="*/ 1036 w 1036"/>
                <a:gd name="T5" fmla="*/ 0 h 1036"/>
              </a:gdLst>
              <a:ahLst/>
              <a:cxnLst>
                <a:cxn ang="0">
                  <a:pos x="T0" y="T1"/>
                </a:cxn>
                <a:cxn ang="0">
                  <a:pos x="T2" y="T3"/>
                </a:cxn>
                <a:cxn ang="0">
                  <a:pos x="T4" y="T5"/>
                </a:cxn>
              </a:cxnLst>
              <a:rect l="0" t="0" r="r" b="b"/>
              <a:pathLst>
                <a:path w="1036" h="1036">
                  <a:moveTo>
                    <a:pt x="0" y="1036"/>
                  </a:moveTo>
                  <a:lnTo>
                    <a:pt x="1035" y="0"/>
                  </a:lnTo>
                  <a:lnTo>
                    <a:pt x="10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2" name="Freeform 92"/>
            <p:cNvSpPr>
              <a:spLocks/>
            </p:cNvSpPr>
            <p:nvPr/>
          </p:nvSpPr>
          <p:spPr bwMode="auto">
            <a:xfrm>
              <a:off x="3264" y="1942"/>
              <a:ext cx="305" cy="305"/>
            </a:xfrm>
            <a:custGeom>
              <a:avLst/>
              <a:gdLst>
                <a:gd name="T0" fmla="*/ 0 w 2441"/>
                <a:gd name="T1" fmla="*/ 2441 h 2441"/>
                <a:gd name="T2" fmla="*/ 2439 w 2441"/>
                <a:gd name="T3" fmla="*/ 0 h 2441"/>
                <a:gd name="T4" fmla="*/ 2441 w 2441"/>
                <a:gd name="T5" fmla="*/ 0 h 2441"/>
              </a:gdLst>
              <a:ahLst/>
              <a:cxnLst>
                <a:cxn ang="0">
                  <a:pos x="T0" y="T1"/>
                </a:cxn>
                <a:cxn ang="0">
                  <a:pos x="T2" y="T3"/>
                </a:cxn>
                <a:cxn ang="0">
                  <a:pos x="T4" y="T5"/>
                </a:cxn>
              </a:cxnLst>
              <a:rect l="0" t="0" r="r" b="b"/>
              <a:pathLst>
                <a:path w="2441" h="2441">
                  <a:moveTo>
                    <a:pt x="0" y="2441"/>
                  </a:moveTo>
                  <a:lnTo>
                    <a:pt x="2439" y="0"/>
                  </a:lnTo>
                  <a:lnTo>
                    <a:pt x="24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3" name="Freeform 93"/>
            <p:cNvSpPr>
              <a:spLocks/>
            </p:cNvSpPr>
            <p:nvPr/>
          </p:nvSpPr>
          <p:spPr bwMode="auto">
            <a:xfrm>
              <a:off x="3808" y="1557"/>
              <a:ext cx="146" cy="146"/>
            </a:xfrm>
            <a:custGeom>
              <a:avLst/>
              <a:gdLst>
                <a:gd name="T0" fmla="*/ 0 w 1168"/>
                <a:gd name="T1" fmla="*/ 1166 h 1166"/>
                <a:gd name="T2" fmla="*/ 1167 w 1168"/>
                <a:gd name="T3" fmla="*/ 0 h 1166"/>
                <a:gd name="T4" fmla="*/ 1168 w 1168"/>
                <a:gd name="T5" fmla="*/ 0 h 1166"/>
              </a:gdLst>
              <a:ahLst/>
              <a:cxnLst>
                <a:cxn ang="0">
                  <a:pos x="T0" y="T1"/>
                </a:cxn>
                <a:cxn ang="0">
                  <a:pos x="T2" y="T3"/>
                </a:cxn>
                <a:cxn ang="0">
                  <a:pos x="T4" y="T5"/>
                </a:cxn>
              </a:cxnLst>
              <a:rect l="0" t="0" r="r" b="b"/>
              <a:pathLst>
                <a:path w="1168" h="1166">
                  <a:moveTo>
                    <a:pt x="0" y="1166"/>
                  </a:moveTo>
                  <a:lnTo>
                    <a:pt x="1167" y="0"/>
                  </a:lnTo>
                  <a:lnTo>
                    <a:pt x="11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4" name="Freeform 94"/>
            <p:cNvSpPr>
              <a:spLocks/>
            </p:cNvSpPr>
            <p:nvPr/>
          </p:nvSpPr>
          <p:spPr bwMode="auto">
            <a:xfrm>
              <a:off x="3284" y="1942"/>
              <a:ext cx="302" cy="302"/>
            </a:xfrm>
            <a:custGeom>
              <a:avLst/>
              <a:gdLst>
                <a:gd name="T0" fmla="*/ 0 w 2410"/>
                <a:gd name="T1" fmla="*/ 2413 h 2413"/>
                <a:gd name="T2" fmla="*/ 2409 w 2410"/>
                <a:gd name="T3" fmla="*/ 0 h 2413"/>
                <a:gd name="T4" fmla="*/ 2410 w 2410"/>
                <a:gd name="T5" fmla="*/ 0 h 2413"/>
              </a:gdLst>
              <a:ahLst/>
              <a:cxnLst>
                <a:cxn ang="0">
                  <a:pos x="T0" y="T1"/>
                </a:cxn>
                <a:cxn ang="0">
                  <a:pos x="T2" y="T3"/>
                </a:cxn>
                <a:cxn ang="0">
                  <a:pos x="T4" y="T5"/>
                </a:cxn>
              </a:cxnLst>
              <a:rect l="0" t="0" r="r" b="b"/>
              <a:pathLst>
                <a:path w="2410" h="2413">
                  <a:moveTo>
                    <a:pt x="0" y="2413"/>
                  </a:moveTo>
                  <a:lnTo>
                    <a:pt x="2409" y="0"/>
                  </a:lnTo>
                  <a:lnTo>
                    <a:pt x="24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5" name="Freeform 95"/>
            <p:cNvSpPr>
              <a:spLocks/>
            </p:cNvSpPr>
            <p:nvPr/>
          </p:nvSpPr>
          <p:spPr bwMode="auto">
            <a:xfrm>
              <a:off x="3808" y="1557"/>
              <a:ext cx="162" cy="163"/>
            </a:xfrm>
            <a:custGeom>
              <a:avLst/>
              <a:gdLst>
                <a:gd name="T0" fmla="*/ 0 w 1299"/>
                <a:gd name="T1" fmla="*/ 1298 h 1298"/>
                <a:gd name="T2" fmla="*/ 1298 w 1299"/>
                <a:gd name="T3" fmla="*/ 0 h 1298"/>
                <a:gd name="T4" fmla="*/ 1299 w 1299"/>
                <a:gd name="T5" fmla="*/ 0 h 1298"/>
              </a:gdLst>
              <a:ahLst/>
              <a:cxnLst>
                <a:cxn ang="0">
                  <a:pos x="T0" y="T1"/>
                </a:cxn>
                <a:cxn ang="0">
                  <a:pos x="T2" y="T3"/>
                </a:cxn>
                <a:cxn ang="0">
                  <a:pos x="T4" y="T5"/>
                </a:cxn>
              </a:cxnLst>
              <a:rect l="0" t="0" r="r" b="b"/>
              <a:pathLst>
                <a:path w="1299" h="1298">
                  <a:moveTo>
                    <a:pt x="0" y="1298"/>
                  </a:moveTo>
                  <a:lnTo>
                    <a:pt x="1298" y="0"/>
                  </a:lnTo>
                  <a:lnTo>
                    <a:pt x="1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6" name="Freeform 96"/>
            <p:cNvSpPr>
              <a:spLocks/>
            </p:cNvSpPr>
            <p:nvPr/>
          </p:nvSpPr>
          <p:spPr bwMode="auto">
            <a:xfrm>
              <a:off x="3306" y="1942"/>
              <a:ext cx="296" cy="296"/>
            </a:xfrm>
            <a:custGeom>
              <a:avLst/>
              <a:gdLst>
                <a:gd name="T0" fmla="*/ 0 w 2369"/>
                <a:gd name="T1" fmla="*/ 2370 h 2370"/>
                <a:gd name="T2" fmla="*/ 2368 w 2369"/>
                <a:gd name="T3" fmla="*/ 0 h 2370"/>
                <a:gd name="T4" fmla="*/ 2369 w 2369"/>
                <a:gd name="T5" fmla="*/ 0 h 2370"/>
              </a:gdLst>
              <a:ahLst/>
              <a:cxnLst>
                <a:cxn ang="0">
                  <a:pos x="T0" y="T1"/>
                </a:cxn>
                <a:cxn ang="0">
                  <a:pos x="T2" y="T3"/>
                </a:cxn>
                <a:cxn ang="0">
                  <a:pos x="T4" y="T5"/>
                </a:cxn>
              </a:cxnLst>
              <a:rect l="0" t="0" r="r" b="b"/>
              <a:pathLst>
                <a:path w="2369" h="2370">
                  <a:moveTo>
                    <a:pt x="0" y="2370"/>
                  </a:moveTo>
                  <a:lnTo>
                    <a:pt x="2368" y="0"/>
                  </a:lnTo>
                  <a:lnTo>
                    <a:pt x="23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7" name="Freeform 97"/>
            <p:cNvSpPr>
              <a:spLocks/>
            </p:cNvSpPr>
            <p:nvPr/>
          </p:nvSpPr>
          <p:spPr bwMode="auto">
            <a:xfrm>
              <a:off x="3808" y="1557"/>
              <a:ext cx="178" cy="179"/>
            </a:xfrm>
            <a:custGeom>
              <a:avLst/>
              <a:gdLst>
                <a:gd name="T0" fmla="*/ 0 w 1431"/>
                <a:gd name="T1" fmla="*/ 1430 h 1430"/>
                <a:gd name="T2" fmla="*/ 1430 w 1431"/>
                <a:gd name="T3" fmla="*/ 0 h 1430"/>
                <a:gd name="T4" fmla="*/ 1431 w 1431"/>
                <a:gd name="T5" fmla="*/ 0 h 1430"/>
              </a:gdLst>
              <a:ahLst/>
              <a:cxnLst>
                <a:cxn ang="0">
                  <a:pos x="T0" y="T1"/>
                </a:cxn>
                <a:cxn ang="0">
                  <a:pos x="T2" y="T3"/>
                </a:cxn>
                <a:cxn ang="0">
                  <a:pos x="T4" y="T5"/>
                </a:cxn>
              </a:cxnLst>
              <a:rect l="0" t="0" r="r" b="b"/>
              <a:pathLst>
                <a:path w="1431" h="1430">
                  <a:moveTo>
                    <a:pt x="0" y="1430"/>
                  </a:moveTo>
                  <a:lnTo>
                    <a:pt x="1430" y="0"/>
                  </a:lnTo>
                  <a:lnTo>
                    <a:pt x="14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8" name="Freeform 98"/>
            <p:cNvSpPr>
              <a:spLocks/>
            </p:cNvSpPr>
            <p:nvPr/>
          </p:nvSpPr>
          <p:spPr bwMode="auto">
            <a:xfrm>
              <a:off x="3329" y="1557"/>
              <a:ext cx="674" cy="675"/>
            </a:xfrm>
            <a:custGeom>
              <a:avLst/>
              <a:gdLst>
                <a:gd name="T0" fmla="*/ 0 w 5394"/>
                <a:gd name="T1" fmla="*/ 5399 h 5399"/>
                <a:gd name="T2" fmla="*/ 5392 w 5394"/>
                <a:gd name="T3" fmla="*/ 0 h 5399"/>
                <a:gd name="T4" fmla="*/ 5394 w 5394"/>
                <a:gd name="T5" fmla="*/ 0 h 5399"/>
              </a:gdLst>
              <a:ahLst/>
              <a:cxnLst>
                <a:cxn ang="0">
                  <a:pos x="T0" y="T1"/>
                </a:cxn>
                <a:cxn ang="0">
                  <a:pos x="T2" y="T3"/>
                </a:cxn>
                <a:cxn ang="0">
                  <a:pos x="T4" y="T5"/>
                </a:cxn>
              </a:cxnLst>
              <a:rect l="0" t="0" r="r" b="b"/>
              <a:pathLst>
                <a:path w="5394" h="5399">
                  <a:moveTo>
                    <a:pt x="0" y="5399"/>
                  </a:moveTo>
                  <a:lnTo>
                    <a:pt x="5392" y="0"/>
                  </a:lnTo>
                  <a:lnTo>
                    <a:pt x="53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19" name="Freeform 99"/>
            <p:cNvSpPr>
              <a:spLocks/>
            </p:cNvSpPr>
            <p:nvPr/>
          </p:nvSpPr>
          <p:spPr bwMode="auto">
            <a:xfrm>
              <a:off x="3351" y="1557"/>
              <a:ext cx="668" cy="669"/>
            </a:xfrm>
            <a:custGeom>
              <a:avLst/>
              <a:gdLst>
                <a:gd name="T0" fmla="*/ 0 w 5346"/>
                <a:gd name="T1" fmla="*/ 5351 h 5351"/>
                <a:gd name="T2" fmla="*/ 5344 w 5346"/>
                <a:gd name="T3" fmla="*/ 0 h 5351"/>
                <a:gd name="T4" fmla="*/ 5346 w 5346"/>
                <a:gd name="T5" fmla="*/ 0 h 5351"/>
              </a:gdLst>
              <a:ahLst/>
              <a:cxnLst>
                <a:cxn ang="0">
                  <a:pos x="T0" y="T1"/>
                </a:cxn>
                <a:cxn ang="0">
                  <a:pos x="T2" y="T3"/>
                </a:cxn>
                <a:cxn ang="0">
                  <a:pos x="T4" y="T5"/>
                </a:cxn>
              </a:cxnLst>
              <a:rect l="0" t="0" r="r" b="b"/>
              <a:pathLst>
                <a:path w="5346" h="5351">
                  <a:moveTo>
                    <a:pt x="0" y="5351"/>
                  </a:moveTo>
                  <a:lnTo>
                    <a:pt x="5344" y="0"/>
                  </a:lnTo>
                  <a:lnTo>
                    <a:pt x="53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0" name="Freeform 100"/>
            <p:cNvSpPr>
              <a:spLocks/>
            </p:cNvSpPr>
            <p:nvPr/>
          </p:nvSpPr>
          <p:spPr bwMode="auto">
            <a:xfrm>
              <a:off x="3372" y="1557"/>
              <a:ext cx="664" cy="664"/>
            </a:xfrm>
            <a:custGeom>
              <a:avLst/>
              <a:gdLst>
                <a:gd name="T0" fmla="*/ 0 w 5308"/>
                <a:gd name="T1" fmla="*/ 5312 h 5312"/>
                <a:gd name="T2" fmla="*/ 5306 w 5308"/>
                <a:gd name="T3" fmla="*/ 0 h 5312"/>
                <a:gd name="T4" fmla="*/ 5308 w 5308"/>
                <a:gd name="T5" fmla="*/ 0 h 5312"/>
              </a:gdLst>
              <a:ahLst/>
              <a:cxnLst>
                <a:cxn ang="0">
                  <a:pos x="T0" y="T1"/>
                </a:cxn>
                <a:cxn ang="0">
                  <a:pos x="T2" y="T3"/>
                </a:cxn>
                <a:cxn ang="0">
                  <a:pos x="T4" y="T5"/>
                </a:cxn>
              </a:cxnLst>
              <a:rect l="0" t="0" r="r" b="b"/>
              <a:pathLst>
                <a:path w="5308" h="5312">
                  <a:moveTo>
                    <a:pt x="0" y="5312"/>
                  </a:moveTo>
                  <a:lnTo>
                    <a:pt x="5306" y="0"/>
                  </a:lnTo>
                  <a:lnTo>
                    <a:pt x="53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1" name="Freeform 101"/>
            <p:cNvSpPr>
              <a:spLocks/>
            </p:cNvSpPr>
            <p:nvPr/>
          </p:nvSpPr>
          <p:spPr bwMode="auto">
            <a:xfrm>
              <a:off x="3392" y="1564"/>
              <a:ext cx="654" cy="654"/>
            </a:xfrm>
            <a:custGeom>
              <a:avLst/>
              <a:gdLst>
                <a:gd name="T0" fmla="*/ 0 w 5232"/>
                <a:gd name="T1" fmla="*/ 5239 h 5239"/>
                <a:gd name="T2" fmla="*/ 5231 w 5232"/>
                <a:gd name="T3" fmla="*/ 0 h 5239"/>
                <a:gd name="T4" fmla="*/ 5232 w 5232"/>
                <a:gd name="T5" fmla="*/ 0 h 5239"/>
              </a:gdLst>
              <a:ahLst/>
              <a:cxnLst>
                <a:cxn ang="0">
                  <a:pos x="T0" y="T1"/>
                </a:cxn>
                <a:cxn ang="0">
                  <a:pos x="T2" y="T3"/>
                </a:cxn>
                <a:cxn ang="0">
                  <a:pos x="T4" y="T5"/>
                </a:cxn>
              </a:cxnLst>
              <a:rect l="0" t="0" r="r" b="b"/>
              <a:pathLst>
                <a:path w="5232" h="5239">
                  <a:moveTo>
                    <a:pt x="0" y="5239"/>
                  </a:moveTo>
                  <a:lnTo>
                    <a:pt x="5231" y="0"/>
                  </a:lnTo>
                  <a:lnTo>
                    <a:pt x="52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2" name="Freeform 102"/>
            <p:cNvSpPr>
              <a:spLocks/>
            </p:cNvSpPr>
            <p:nvPr/>
          </p:nvSpPr>
          <p:spPr bwMode="auto">
            <a:xfrm>
              <a:off x="3410" y="1590"/>
              <a:ext cx="626" cy="627"/>
            </a:xfrm>
            <a:custGeom>
              <a:avLst/>
              <a:gdLst>
                <a:gd name="T0" fmla="*/ 0 w 5011"/>
                <a:gd name="T1" fmla="*/ 5015 h 5015"/>
                <a:gd name="T2" fmla="*/ 5009 w 5011"/>
                <a:gd name="T3" fmla="*/ 0 h 5015"/>
                <a:gd name="T4" fmla="*/ 5011 w 5011"/>
                <a:gd name="T5" fmla="*/ 0 h 5015"/>
              </a:gdLst>
              <a:ahLst/>
              <a:cxnLst>
                <a:cxn ang="0">
                  <a:pos x="T0" y="T1"/>
                </a:cxn>
                <a:cxn ang="0">
                  <a:pos x="T2" y="T3"/>
                </a:cxn>
                <a:cxn ang="0">
                  <a:pos x="T4" y="T5"/>
                </a:cxn>
              </a:cxnLst>
              <a:rect l="0" t="0" r="r" b="b"/>
              <a:pathLst>
                <a:path w="5011" h="5015">
                  <a:moveTo>
                    <a:pt x="0" y="5015"/>
                  </a:moveTo>
                  <a:lnTo>
                    <a:pt x="5009" y="0"/>
                  </a:lnTo>
                  <a:lnTo>
                    <a:pt x="50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3" name="Freeform 103"/>
            <p:cNvSpPr>
              <a:spLocks/>
            </p:cNvSpPr>
            <p:nvPr/>
          </p:nvSpPr>
          <p:spPr bwMode="auto">
            <a:xfrm>
              <a:off x="3426" y="1610"/>
              <a:ext cx="607" cy="608"/>
            </a:xfrm>
            <a:custGeom>
              <a:avLst/>
              <a:gdLst>
                <a:gd name="T0" fmla="*/ 0 w 4856"/>
                <a:gd name="T1" fmla="*/ 4862 h 4862"/>
                <a:gd name="T2" fmla="*/ 4855 w 4856"/>
                <a:gd name="T3" fmla="*/ 0 h 4862"/>
                <a:gd name="T4" fmla="*/ 4856 w 4856"/>
                <a:gd name="T5" fmla="*/ 0 h 4862"/>
              </a:gdLst>
              <a:ahLst/>
              <a:cxnLst>
                <a:cxn ang="0">
                  <a:pos x="T0" y="T1"/>
                </a:cxn>
                <a:cxn ang="0">
                  <a:pos x="T2" y="T3"/>
                </a:cxn>
                <a:cxn ang="0">
                  <a:pos x="T4" y="T5"/>
                </a:cxn>
              </a:cxnLst>
              <a:rect l="0" t="0" r="r" b="b"/>
              <a:pathLst>
                <a:path w="4856" h="4862">
                  <a:moveTo>
                    <a:pt x="0" y="4862"/>
                  </a:moveTo>
                  <a:lnTo>
                    <a:pt x="4855" y="0"/>
                  </a:lnTo>
                  <a:lnTo>
                    <a:pt x="48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4" name="Freeform 104"/>
            <p:cNvSpPr>
              <a:spLocks/>
            </p:cNvSpPr>
            <p:nvPr/>
          </p:nvSpPr>
          <p:spPr bwMode="auto">
            <a:xfrm>
              <a:off x="3441" y="1623"/>
              <a:ext cx="595" cy="596"/>
            </a:xfrm>
            <a:custGeom>
              <a:avLst/>
              <a:gdLst>
                <a:gd name="T0" fmla="*/ 0 w 4764"/>
                <a:gd name="T1" fmla="*/ 4768 h 4768"/>
                <a:gd name="T2" fmla="*/ 4763 w 4764"/>
                <a:gd name="T3" fmla="*/ 0 h 4768"/>
                <a:gd name="T4" fmla="*/ 4764 w 4764"/>
                <a:gd name="T5" fmla="*/ 0 h 4768"/>
              </a:gdLst>
              <a:ahLst/>
              <a:cxnLst>
                <a:cxn ang="0">
                  <a:pos x="T0" y="T1"/>
                </a:cxn>
                <a:cxn ang="0">
                  <a:pos x="T2" y="T3"/>
                </a:cxn>
                <a:cxn ang="0">
                  <a:pos x="T4" y="T5"/>
                </a:cxn>
              </a:cxnLst>
              <a:rect l="0" t="0" r="r" b="b"/>
              <a:pathLst>
                <a:path w="4764" h="4768">
                  <a:moveTo>
                    <a:pt x="0" y="4768"/>
                  </a:moveTo>
                  <a:lnTo>
                    <a:pt x="4763" y="0"/>
                  </a:lnTo>
                  <a:lnTo>
                    <a:pt x="47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5" name="Freeform 105"/>
            <p:cNvSpPr>
              <a:spLocks/>
            </p:cNvSpPr>
            <p:nvPr/>
          </p:nvSpPr>
          <p:spPr bwMode="auto">
            <a:xfrm>
              <a:off x="3455" y="1632"/>
              <a:ext cx="589" cy="589"/>
            </a:xfrm>
            <a:custGeom>
              <a:avLst/>
              <a:gdLst>
                <a:gd name="T0" fmla="*/ 0 w 4711"/>
                <a:gd name="T1" fmla="*/ 4715 h 4715"/>
                <a:gd name="T2" fmla="*/ 4710 w 4711"/>
                <a:gd name="T3" fmla="*/ 0 h 4715"/>
                <a:gd name="T4" fmla="*/ 4711 w 4711"/>
                <a:gd name="T5" fmla="*/ 0 h 4715"/>
              </a:gdLst>
              <a:ahLst/>
              <a:cxnLst>
                <a:cxn ang="0">
                  <a:pos x="T0" y="T1"/>
                </a:cxn>
                <a:cxn ang="0">
                  <a:pos x="T2" y="T3"/>
                </a:cxn>
                <a:cxn ang="0">
                  <a:pos x="T4" y="T5"/>
                </a:cxn>
              </a:cxnLst>
              <a:rect l="0" t="0" r="r" b="b"/>
              <a:pathLst>
                <a:path w="4711" h="4715">
                  <a:moveTo>
                    <a:pt x="0" y="4715"/>
                  </a:moveTo>
                  <a:lnTo>
                    <a:pt x="4710" y="0"/>
                  </a:lnTo>
                  <a:lnTo>
                    <a:pt x="47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6" name="Freeform 106"/>
            <p:cNvSpPr>
              <a:spLocks/>
            </p:cNvSpPr>
            <p:nvPr/>
          </p:nvSpPr>
          <p:spPr bwMode="auto">
            <a:xfrm>
              <a:off x="3469" y="1638"/>
              <a:ext cx="585" cy="586"/>
            </a:xfrm>
            <a:custGeom>
              <a:avLst/>
              <a:gdLst>
                <a:gd name="T0" fmla="*/ 0 w 4679"/>
                <a:gd name="T1" fmla="*/ 4682 h 4682"/>
                <a:gd name="T2" fmla="*/ 4678 w 4679"/>
                <a:gd name="T3" fmla="*/ 0 h 4682"/>
                <a:gd name="T4" fmla="*/ 4679 w 4679"/>
                <a:gd name="T5" fmla="*/ 0 h 4682"/>
              </a:gdLst>
              <a:ahLst/>
              <a:cxnLst>
                <a:cxn ang="0">
                  <a:pos x="T0" y="T1"/>
                </a:cxn>
                <a:cxn ang="0">
                  <a:pos x="T2" y="T3"/>
                </a:cxn>
                <a:cxn ang="0">
                  <a:pos x="T4" y="T5"/>
                </a:cxn>
              </a:cxnLst>
              <a:rect l="0" t="0" r="r" b="b"/>
              <a:pathLst>
                <a:path w="4679" h="4682">
                  <a:moveTo>
                    <a:pt x="0" y="4682"/>
                  </a:moveTo>
                  <a:lnTo>
                    <a:pt x="4678" y="0"/>
                  </a:lnTo>
                  <a:lnTo>
                    <a:pt x="46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7" name="Freeform 107"/>
            <p:cNvSpPr>
              <a:spLocks/>
            </p:cNvSpPr>
            <p:nvPr/>
          </p:nvSpPr>
          <p:spPr bwMode="auto">
            <a:xfrm>
              <a:off x="3482" y="1644"/>
              <a:ext cx="582" cy="583"/>
            </a:xfrm>
            <a:custGeom>
              <a:avLst/>
              <a:gdLst>
                <a:gd name="T0" fmla="*/ 0 w 4657"/>
                <a:gd name="T1" fmla="*/ 4662 h 4662"/>
                <a:gd name="T2" fmla="*/ 4656 w 4657"/>
                <a:gd name="T3" fmla="*/ 0 h 4662"/>
                <a:gd name="T4" fmla="*/ 4657 w 4657"/>
                <a:gd name="T5" fmla="*/ 0 h 4662"/>
              </a:gdLst>
              <a:ahLst/>
              <a:cxnLst>
                <a:cxn ang="0">
                  <a:pos x="T0" y="T1"/>
                </a:cxn>
                <a:cxn ang="0">
                  <a:pos x="T2" y="T3"/>
                </a:cxn>
                <a:cxn ang="0">
                  <a:pos x="T4" y="T5"/>
                </a:cxn>
              </a:cxnLst>
              <a:rect l="0" t="0" r="r" b="b"/>
              <a:pathLst>
                <a:path w="4657" h="4662">
                  <a:moveTo>
                    <a:pt x="0" y="4662"/>
                  </a:moveTo>
                  <a:lnTo>
                    <a:pt x="4656" y="0"/>
                  </a:lnTo>
                  <a:lnTo>
                    <a:pt x="46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8" name="Freeform 108"/>
            <p:cNvSpPr>
              <a:spLocks/>
            </p:cNvSpPr>
            <p:nvPr/>
          </p:nvSpPr>
          <p:spPr bwMode="auto">
            <a:xfrm>
              <a:off x="3495" y="1649"/>
              <a:ext cx="580" cy="581"/>
            </a:xfrm>
            <a:custGeom>
              <a:avLst/>
              <a:gdLst>
                <a:gd name="T0" fmla="*/ 0 w 4641"/>
                <a:gd name="T1" fmla="*/ 4645 h 4645"/>
                <a:gd name="T2" fmla="*/ 4640 w 4641"/>
                <a:gd name="T3" fmla="*/ 0 h 4645"/>
                <a:gd name="T4" fmla="*/ 4641 w 4641"/>
                <a:gd name="T5" fmla="*/ 0 h 4645"/>
              </a:gdLst>
              <a:ahLst/>
              <a:cxnLst>
                <a:cxn ang="0">
                  <a:pos x="T0" y="T1"/>
                </a:cxn>
                <a:cxn ang="0">
                  <a:pos x="T2" y="T3"/>
                </a:cxn>
                <a:cxn ang="0">
                  <a:pos x="T4" y="T5"/>
                </a:cxn>
              </a:cxnLst>
              <a:rect l="0" t="0" r="r" b="b"/>
              <a:pathLst>
                <a:path w="4641" h="4645">
                  <a:moveTo>
                    <a:pt x="0" y="4645"/>
                  </a:moveTo>
                  <a:lnTo>
                    <a:pt x="4640" y="0"/>
                  </a:lnTo>
                  <a:lnTo>
                    <a:pt x="46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29" name="Freeform 109"/>
            <p:cNvSpPr>
              <a:spLocks/>
            </p:cNvSpPr>
            <p:nvPr/>
          </p:nvSpPr>
          <p:spPr bwMode="auto">
            <a:xfrm>
              <a:off x="3508" y="1655"/>
              <a:ext cx="578" cy="579"/>
            </a:xfrm>
            <a:custGeom>
              <a:avLst/>
              <a:gdLst>
                <a:gd name="T0" fmla="*/ 0 w 4623"/>
                <a:gd name="T1" fmla="*/ 4628 h 4628"/>
                <a:gd name="T2" fmla="*/ 4622 w 4623"/>
                <a:gd name="T3" fmla="*/ 0 h 4628"/>
                <a:gd name="T4" fmla="*/ 4623 w 4623"/>
                <a:gd name="T5" fmla="*/ 0 h 4628"/>
              </a:gdLst>
              <a:ahLst/>
              <a:cxnLst>
                <a:cxn ang="0">
                  <a:pos x="T0" y="T1"/>
                </a:cxn>
                <a:cxn ang="0">
                  <a:pos x="T2" y="T3"/>
                </a:cxn>
                <a:cxn ang="0">
                  <a:pos x="T4" y="T5"/>
                </a:cxn>
              </a:cxnLst>
              <a:rect l="0" t="0" r="r" b="b"/>
              <a:pathLst>
                <a:path w="4623" h="4628">
                  <a:moveTo>
                    <a:pt x="0" y="4628"/>
                  </a:moveTo>
                  <a:lnTo>
                    <a:pt x="4622" y="0"/>
                  </a:lnTo>
                  <a:lnTo>
                    <a:pt x="46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0" name="Freeform 110"/>
            <p:cNvSpPr>
              <a:spLocks/>
            </p:cNvSpPr>
            <p:nvPr/>
          </p:nvSpPr>
          <p:spPr bwMode="auto">
            <a:xfrm>
              <a:off x="3521" y="1661"/>
              <a:ext cx="575" cy="576"/>
            </a:xfrm>
            <a:custGeom>
              <a:avLst/>
              <a:gdLst>
                <a:gd name="T0" fmla="*/ 0 w 4601"/>
                <a:gd name="T1" fmla="*/ 4605 h 4605"/>
                <a:gd name="T2" fmla="*/ 4600 w 4601"/>
                <a:gd name="T3" fmla="*/ 0 h 4605"/>
                <a:gd name="T4" fmla="*/ 4601 w 4601"/>
                <a:gd name="T5" fmla="*/ 0 h 4605"/>
              </a:gdLst>
              <a:ahLst/>
              <a:cxnLst>
                <a:cxn ang="0">
                  <a:pos x="T0" y="T1"/>
                </a:cxn>
                <a:cxn ang="0">
                  <a:pos x="T2" y="T3"/>
                </a:cxn>
                <a:cxn ang="0">
                  <a:pos x="T4" y="T5"/>
                </a:cxn>
              </a:cxnLst>
              <a:rect l="0" t="0" r="r" b="b"/>
              <a:pathLst>
                <a:path w="4601" h="4605">
                  <a:moveTo>
                    <a:pt x="0" y="4605"/>
                  </a:moveTo>
                  <a:lnTo>
                    <a:pt x="4600" y="0"/>
                  </a:lnTo>
                  <a:lnTo>
                    <a:pt x="46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1" name="Freeform 111"/>
            <p:cNvSpPr>
              <a:spLocks/>
            </p:cNvSpPr>
            <p:nvPr/>
          </p:nvSpPr>
          <p:spPr bwMode="auto">
            <a:xfrm>
              <a:off x="3534" y="1670"/>
              <a:ext cx="570" cy="571"/>
            </a:xfrm>
            <a:custGeom>
              <a:avLst/>
              <a:gdLst>
                <a:gd name="T0" fmla="*/ 0 w 4563"/>
                <a:gd name="T1" fmla="*/ 4568 h 4568"/>
                <a:gd name="T2" fmla="*/ 4562 w 4563"/>
                <a:gd name="T3" fmla="*/ 0 h 4568"/>
                <a:gd name="T4" fmla="*/ 4563 w 4563"/>
                <a:gd name="T5" fmla="*/ 0 h 4568"/>
              </a:gdLst>
              <a:ahLst/>
              <a:cxnLst>
                <a:cxn ang="0">
                  <a:pos x="T0" y="T1"/>
                </a:cxn>
                <a:cxn ang="0">
                  <a:pos x="T2" y="T3"/>
                </a:cxn>
                <a:cxn ang="0">
                  <a:pos x="T4" y="T5"/>
                </a:cxn>
              </a:cxnLst>
              <a:rect l="0" t="0" r="r" b="b"/>
              <a:pathLst>
                <a:path w="4563" h="4568">
                  <a:moveTo>
                    <a:pt x="0" y="4568"/>
                  </a:moveTo>
                  <a:lnTo>
                    <a:pt x="4562" y="0"/>
                  </a:lnTo>
                  <a:lnTo>
                    <a:pt x="45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2" name="Freeform 112"/>
            <p:cNvSpPr>
              <a:spLocks/>
            </p:cNvSpPr>
            <p:nvPr/>
          </p:nvSpPr>
          <p:spPr bwMode="auto">
            <a:xfrm>
              <a:off x="3547" y="1681"/>
              <a:ext cx="563" cy="563"/>
            </a:xfrm>
            <a:custGeom>
              <a:avLst/>
              <a:gdLst>
                <a:gd name="T0" fmla="*/ 0 w 4504"/>
                <a:gd name="T1" fmla="*/ 4509 h 4509"/>
                <a:gd name="T2" fmla="*/ 4503 w 4504"/>
                <a:gd name="T3" fmla="*/ 0 h 4509"/>
                <a:gd name="T4" fmla="*/ 4504 w 4504"/>
                <a:gd name="T5" fmla="*/ 0 h 4509"/>
              </a:gdLst>
              <a:ahLst/>
              <a:cxnLst>
                <a:cxn ang="0">
                  <a:pos x="T0" y="T1"/>
                </a:cxn>
                <a:cxn ang="0">
                  <a:pos x="T2" y="T3"/>
                </a:cxn>
                <a:cxn ang="0">
                  <a:pos x="T4" y="T5"/>
                </a:cxn>
              </a:cxnLst>
              <a:rect l="0" t="0" r="r" b="b"/>
              <a:pathLst>
                <a:path w="4504" h="4509">
                  <a:moveTo>
                    <a:pt x="0" y="4509"/>
                  </a:moveTo>
                  <a:lnTo>
                    <a:pt x="4503" y="0"/>
                  </a:lnTo>
                  <a:lnTo>
                    <a:pt x="45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3" name="Freeform 113"/>
            <p:cNvSpPr>
              <a:spLocks/>
            </p:cNvSpPr>
            <p:nvPr/>
          </p:nvSpPr>
          <p:spPr bwMode="auto">
            <a:xfrm>
              <a:off x="3560" y="1695"/>
              <a:ext cx="552" cy="553"/>
            </a:xfrm>
            <a:custGeom>
              <a:avLst/>
              <a:gdLst>
                <a:gd name="T0" fmla="*/ 0 w 4418"/>
                <a:gd name="T1" fmla="*/ 4421 h 4421"/>
                <a:gd name="T2" fmla="*/ 4417 w 4418"/>
                <a:gd name="T3" fmla="*/ 0 h 4421"/>
                <a:gd name="T4" fmla="*/ 4418 w 4418"/>
                <a:gd name="T5" fmla="*/ 0 h 4421"/>
              </a:gdLst>
              <a:ahLst/>
              <a:cxnLst>
                <a:cxn ang="0">
                  <a:pos x="T0" y="T1"/>
                </a:cxn>
                <a:cxn ang="0">
                  <a:pos x="T2" y="T3"/>
                </a:cxn>
                <a:cxn ang="0">
                  <a:pos x="T4" y="T5"/>
                </a:cxn>
              </a:cxnLst>
              <a:rect l="0" t="0" r="r" b="b"/>
              <a:pathLst>
                <a:path w="4418" h="4421">
                  <a:moveTo>
                    <a:pt x="0" y="4421"/>
                  </a:moveTo>
                  <a:lnTo>
                    <a:pt x="4417" y="0"/>
                  </a:lnTo>
                  <a:lnTo>
                    <a:pt x="4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4" name="Freeform 114"/>
            <p:cNvSpPr>
              <a:spLocks/>
            </p:cNvSpPr>
            <p:nvPr/>
          </p:nvSpPr>
          <p:spPr bwMode="auto">
            <a:xfrm>
              <a:off x="3573" y="1713"/>
              <a:ext cx="538" cy="538"/>
            </a:xfrm>
            <a:custGeom>
              <a:avLst/>
              <a:gdLst>
                <a:gd name="T0" fmla="*/ 0 w 4302"/>
                <a:gd name="T1" fmla="*/ 4304 h 4304"/>
                <a:gd name="T2" fmla="*/ 4301 w 4302"/>
                <a:gd name="T3" fmla="*/ 0 h 4304"/>
                <a:gd name="T4" fmla="*/ 4302 w 4302"/>
                <a:gd name="T5" fmla="*/ 0 h 4304"/>
              </a:gdLst>
              <a:ahLst/>
              <a:cxnLst>
                <a:cxn ang="0">
                  <a:pos x="T0" y="T1"/>
                </a:cxn>
                <a:cxn ang="0">
                  <a:pos x="T2" y="T3"/>
                </a:cxn>
                <a:cxn ang="0">
                  <a:pos x="T4" y="T5"/>
                </a:cxn>
              </a:cxnLst>
              <a:rect l="0" t="0" r="r" b="b"/>
              <a:pathLst>
                <a:path w="4302" h="4304">
                  <a:moveTo>
                    <a:pt x="0" y="4304"/>
                  </a:moveTo>
                  <a:lnTo>
                    <a:pt x="4301" y="0"/>
                  </a:lnTo>
                  <a:lnTo>
                    <a:pt x="43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5" name="Freeform 115"/>
            <p:cNvSpPr>
              <a:spLocks/>
            </p:cNvSpPr>
            <p:nvPr/>
          </p:nvSpPr>
          <p:spPr bwMode="auto">
            <a:xfrm>
              <a:off x="3587" y="1734"/>
              <a:ext cx="519" cy="520"/>
            </a:xfrm>
            <a:custGeom>
              <a:avLst/>
              <a:gdLst>
                <a:gd name="T0" fmla="*/ 0 w 4154"/>
                <a:gd name="T1" fmla="*/ 4158 h 4158"/>
                <a:gd name="T2" fmla="*/ 4153 w 4154"/>
                <a:gd name="T3" fmla="*/ 0 h 4158"/>
                <a:gd name="T4" fmla="*/ 4154 w 4154"/>
                <a:gd name="T5" fmla="*/ 0 h 4158"/>
              </a:gdLst>
              <a:ahLst/>
              <a:cxnLst>
                <a:cxn ang="0">
                  <a:pos x="T0" y="T1"/>
                </a:cxn>
                <a:cxn ang="0">
                  <a:pos x="T2" y="T3"/>
                </a:cxn>
                <a:cxn ang="0">
                  <a:pos x="T4" y="T5"/>
                </a:cxn>
              </a:cxnLst>
              <a:rect l="0" t="0" r="r" b="b"/>
              <a:pathLst>
                <a:path w="4154" h="4158">
                  <a:moveTo>
                    <a:pt x="0" y="4158"/>
                  </a:moveTo>
                  <a:lnTo>
                    <a:pt x="4153" y="0"/>
                  </a:lnTo>
                  <a:lnTo>
                    <a:pt x="41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6" name="Freeform 116"/>
            <p:cNvSpPr>
              <a:spLocks/>
            </p:cNvSpPr>
            <p:nvPr/>
          </p:nvSpPr>
          <p:spPr bwMode="auto">
            <a:xfrm>
              <a:off x="3601" y="1757"/>
              <a:ext cx="499" cy="499"/>
            </a:xfrm>
            <a:custGeom>
              <a:avLst/>
              <a:gdLst>
                <a:gd name="T0" fmla="*/ 0 w 3987"/>
                <a:gd name="T1" fmla="*/ 3991 h 3991"/>
                <a:gd name="T2" fmla="*/ 3986 w 3987"/>
                <a:gd name="T3" fmla="*/ 0 h 3991"/>
                <a:gd name="T4" fmla="*/ 3987 w 3987"/>
                <a:gd name="T5" fmla="*/ 0 h 3991"/>
              </a:gdLst>
              <a:ahLst/>
              <a:cxnLst>
                <a:cxn ang="0">
                  <a:pos x="T0" y="T1"/>
                </a:cxn>
                <a:cxn ang="0">
                  <a:pos x="T2" y="T3"/>
                </a:cxn>
                <a:cxn ang="0">
                  <a:pos x="T4" y="T5"/>
                </a:cxn>
              </a:cxnLst>
              <a:rect l="0" t="0" r="r" b="b"/>
              <a:pathLst>
                <a:path w="3987" h="3991">
                  <a:moveTo>
                    <a:pt x="0" y="3991"/>
                  </a:moveTo>
                  <a:lnTo>
                    <a:pt x="3986" y="0"/>
                  </a:lnTo>
                  <a:lnTo>
                    <a:pt x="39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7" name="Freeform 117"/>
            <p:cNvSpPr>
              <a:spLocks/>
            </p:cNvSpPr>
            <p:nvPr/>
          </p:nvSpPr>
          <p:spPr bwMode="auto">
            <a:xfrm>
              <a:off x="3616" y="1780"/>
              <a:ext cx="477" cy="477"/>
            </a:xfrm>
            <a:custGeom>
              <a:avLst/>
              <a:gdLst>
                <a:gd name="T0" fmla="*/ 0 w 3815"/>
                <a:gd name="T1" fmla="*/ 3818 h 3818"/>
                <a:gd name="T2" fmla="*/ 3813 w 3815"/>
                <a:gd name="T3" fmla="*/ 0 h 3818"/>
                <a:gd name="T4" fmla="*/ 3815 w 3815"/>
                <a:gd name="T5" fmla="*/ 0 h 3818"/>
              </a:gdLst>
              <a:ahLst/>
              <a:cxnLst>
                <a:cxn ang="0">
                  <a:pos x="T0" y="T1"/>
                </a:cxn>
                <a:cxn ang="0">
                  <a:pos x="T2" y="T3"/>
                </a:cxn>
                <a:cxn ang="0">
                  <a:pos x="T4" y="T5"/>
                </a:cxn>
              </a:cxnLst>
              <a:rect l="0" t="0" r="r" b="b"/>
              <a:pathLst>
                <a:path w="3815" h="3818">
                  <a:moveTo>
                    <a:pt x="0" y="3818"/>
                  </a:moveTo>
                  <a:lnTo>
                    <a:pt x="3813" y="0"/>
                  </a:lnTo>
                  <a:lnTo>
                    <a:pt x="38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8" name="Freeform 118"/>
            <p:cNvSpPr>
              <a:spLocks/>
            </p:cNvSpPr>
            <p:nvPr/>
          </p:nvSpPr>
          <p:spPr bwMode="auto">
            <a:xfrm>
              <a:off x="3632" y="1801"/>
              <a:ext cx="456" cy="457"/>
            </a:xfrm>
            <a:custGeom>
              <a:avLst/>
              <a:gdLst>
                <a:gd name="T0" fmla="*/ 0 w 3650"/>
                <a:gd name="T1" fmla="*/ 3653 h 3653"/>
                <a:gd name="T2" fmla="*/ 3649 w 3650"/>
                <a:gd name="T3" fmla="*/ 0 h 3653"/>
                <a:gd name="T4" fmla="*/ 3650 w 3650"/>
                <a:gd name="T5" fmla="*/ 0 h 3653"/>
              </a:gdLst>
              <a:ahLst/>
              <a:cxnLst>
                <a:cxn ang="0">
                  <a:pos x="T0" y="T1"/>
                </a:cxn>
                <a:cxn ang="0">
                  <a:pos x="T2" y="T3"/>
                </a:cxn>
                <a:cxn ang="0">
                  <a:pos x="T4" y="T5"/>
                </a:cxn>
              </a:cxnLst>
              <a:rect l="0" t="0" r="r" b="b"/>
              <a:pathLst>
                <a:path w="3650" h="3653">
                  <a:moveTo>
                    <a:pt x="0" y="3653"/>
                  </a:moveTo>
                  <a:lnTo>
                    <a:pt x="3649" y="0"/>
                  </a:lnTo>
                  <a:lnTo>
                    <a:pt x="36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9" name="Freeform 119"/>
            <p:cNvSpPr>
              <a:spLocks/>
            </p:cNvSpPr>
            <p:nvPr/>
          </p:nvSpPr>
          <p:spPr bwMode="auto">
            <a:xfrm>
              <a:off x="3650" y="1820"/>
              <a:ext cx="436" cy="437"/>
            </a:xfrm>
            <a:custGeom>
              <a:avLst/>
              <a:gdLst>
                <a:gd name="T0" fmla="*/ 0 w 3493"/>
                <a:gd name="T1" fmla="*/ 3496 h 3496"/>
                <a:gd name="T2" fmla="*/ 3492 w 3493"/>
                <a:gd name="T3" fmla="*/ 0 h 3496"/>
                <a:gd name="T4" fmla="*/ 3493 w 3493"/>
                <a:gd name="T5" fmla="*/ 0 h 3496"/>
              </a:gdLst>
              <a:ahLst/>
              <a:cxnLst>
                <a:cxn ang="0">
                  <a:pos x="T0" y="T1"/>
                </a:cxn>
                <a:cxn ang="0">
                  <a:pos x="T2" y="T3"/>
                </a:cxn>
                <a:cxn ang="0">
                  <a:pos x="T4" y="T5"/>
                </a:cxn>
              </a:cxnLst>
              <a:rect l="0" t="0" r="r" b="b"/>
              <a:pathLst>
                <a:path w="3493" h="3496">
                  <a:moveTo>
                    <a:pt x="0" y="3496"/>
                  </a:moveTo>
                  <a:lnTo>
                    <a:pt x="3492" y="0"/>
                  </a:lnTo>
                  <a:lnTo>
                    <a:pt x="34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0" name="Freeform 120"/>
            <p:cNvSpPr>
              <a:spLocks/>
            </p:cNvSpPr>
            <p:nvPr/>
          </p:nvSpPr>
          <p:spPr bwMode="auto">
            <a:xfrm>
              <a:off x="3670" y="1835"/>
              <a:ext cx="417" cy="418"/>
            </a:xfrm>
            <a:custGeom>
              <a:avLst/>
              <a:gdLst>
                <a:gd name="T0" fmla="*/ 0 w 3335"/>
                <a:gd name="T1" fmla="*/ 3338 h 3338"/>
                <a:gd name="T2" fmla="*/ 3333 w 3335"/>
                <a:gd name="T3" fmla="*/ 0 h 3338"/>
                <a:gd name="T4" fmla="*/ 3335 w 3335"/>
                <a:gd name="T5" fmla="*/ 0 h 3338"/>
              </a:gdLst>
              <a:ahLst/>
              <a:cxnLst>
                <a:cxn ang="0">
                  <a:pos x="T0" y="T1"/>
                </a:cxn>
                <a:cxn ang="0">
                  <a:pos x="T2" y="T3"/>
                </a:cxn>
                <a:cxn ang="0">
                  <a:pos x="T4" y="T5"/>
                </a:cxn>
              </a:cxnLst>
              <a:rect l="0" t="0" r="r" b="b"/>
              <a:pathLst>
                <a:path w="3335" h="3338">
                  <a:moveTo>
                    <a:pt x="0" y="3338"/>
                  </a:moveTo>
                  <a:lnTo>
                    <a:pt x="3333" y="0"/>
                  </a:lnTo>
                  <a:lnTo>
                    <a:pt x="33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1" name="Freeform 121"/>
            <p:cNvSpPr>
              <a:spLocks/>
            </p:cNvSpPr>
            <p:nvPr/>
          </p:nvSpPr>
          <p:spPr bwMode="auto">
            <a:xfrm>
              <a:off x="3696" y="1849"/>
              <a:ext cx="393" cy="394"/>
            </a:xfrm>
            <a:custGeom>
              <a:avLst/>
              <a:gdLst>
                <a:gd name="T0" fmla="*/ 0 w 3144"/>
                <a:gd name="T1" fmla="*/ 3147 h 3147"/>
                <a:gd name="T2" fmla="*/ 3143 w 3144"/>
                <a:gd name="T3" fmla="*/ 0 h 3147"/>
                <a:gd name="T4" fmla="*/ 3144 w 3144"/>
                <a:gd name="T5" fmla="*/ 0 h 3147"/>
              </a:gdLst>
              <a:ahLst/>
              <a:cxnLst>
                <a:cxn ang="0">
                  <a:pos x="T0" y="T1"/>
                </a:cxn>
                <a:cxn ang="0">
                  <a:pos x="T2" y="T3"/>
                </a:cxn>
                <a:cxn ang="0">
                  <a:pos x="T4" y="T5"/>
                </a:cxn>
              </a:cxnLst>
              <a:rect l="0" t="0" r="r" b="b"/>
              <a:pathLst>
                <a:path w="3144" h="3147">
                  <a:moveTo>
                    <a:pt x="0" y="3147"/>
                  </a:moveTo>
                  <a:lnTo>
                    <a:pt x="3143" y="0"/>
                  </a:lnTo>
                  <a:lnTo>
                    <a:pt x="31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2" name="Freeform 122"/>
            <p:cNvSpPr>
              <a:spLocks/>
            </p:cNvSpPr>
            <p:nvPr/>
          </p:nvSpPr>
          <p:spPr bwMode="auto">
            <a:xfrm>
              <a:off x="3729" y="1862"/>
              <a:ext cx="364" cy="364"/>
            </a:xfrm>
            <a:custGeom>
              <a:avLst/>
              <a:gdLst>
                <a:gd name="T0" fmla="*/ 0 w 2913"/>
                <a:gd name="T1" fmla="*/ 2915 h 2915"/>
                <a:gd name="T2" fmla="*/ 2912 w 2913"/>
                <a:gd name="T3" fmla="*/ 0 h 2915"/>
                <a:gd name="T4" fmla="*/ 2913 w 2913"/>
                <a:gd name="T5" fmla="*/ 0 h 2915"/>
              </a:gdLst>
              <a:ahLst/>
              <a:cxnLst>
                <a:cxn ang="0">
                  <a:pos x="T0" y="T1"/>
                </a:cxn>
                <a:cxn ang="0">
                  <a:pos x="T2" y="T3"/>
                </a:cxn>
                <a:cxn ang="0">
                  <a:pos x="T4" y="T5"/>
                </a:cxn>
              </a:cxnLst>
              <a:rect l="0" t="0" r="r" b="b"/>
              <a:pathLst>
                <a:path w="2913" h="2915">
                  <a:moveTo>
                    <a:pt x="0" y="2915"/>
                  </a:moveTo>
                  <a:lnTo>
                    <a:pt x="2912" y="0"/>
                  </a:lnTo>
                  <a:lnTo>
                    <a:pt x="29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3" name="Freeform 123"/>
            <p:cNvSpPr>
              <a:spLocks/>
            </p:cNvSpPr>
            <p:nvPr/>
          </p:nvSpPr>
          <p:spPr bwMode="auto">
            <a:xfrm>
              <a:off x="3759" y="1874"/>
              <a:ext cx="339" cy="339"/>
            </a:xfrm>
            <a:custGeom>
              <a:avLst/>
              <a:gdLst>
                <a:gd name="T0" fmla="*/ 0 w 2716"/>
                <a:gd name="T1" fmla="*/ 2719 h 2719"/>
                <a:gd name="T2" fmla="*/ 2715 w 2716"/>
                <a:gd name="T3" fmla="*/ 0 h 2719"/>
                <a:gd name="T4" fmla="*/ 2716 w 2716"/>
                <a:gd name="T5" fmla="*/ 0 h 2719"/>
              </a:gdLst>
              <a:ahLst/>
              <a:cxnLst>
                <a:cxn ang="0">
                  <a:pos x="T0" y="T1"/>
                </a:cxn>
                <a:cxn ang="0">
                  <a:pos x="T2" y="T3"/>
                </a:cxn>
                <a:cxn ang="0">
                  <a:pos x="T4" y="T5"/>
                </a:cxn>
              </a:cxnLst>
              <a:rect l="0" t="0" r="r" b="b"/>
              <a:pathLst>
                <a:path w="2716" h="2719">
                  <a:moveTo>
                    <a:pt x="0" y="2719"/>
                  </a:moveTo>
                  <a:lnTo>
                    <a:pt x="2715" y="0"/>
                  </a:lnTo>
                  <a:lnTo>
                    <a:pt x="27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4" name="Freeform 124"/>
            <p:cNvSpPr>
              <a:spLocks/>
            </p:cNvSpPr>
            <p:nvPr/>
          </p:nvSpPr>
          <p:spPr bwMode="auto">
            <a:xfrm>
              <a:off x="3781" y="1885"/>
              <a:ext cx="322" cy="323"/>
            </a:xfrm>
            <a:custGeom>
              <a:avLst/>
              <a:gdLst>
                <a:gd name="T0" fmla="*/ 0 w 2584"/>
                <a:gd name="T1" fmla="*/ 2586 h 2586"/>
                <a:gd name="T2" fmla="*/ 2583 w 2584"/>
                <a:gd name="T3" fmla="*/ 0 h 2586"/>
                <a:gd name="T4" fmla="*/ 2584 w 2584"/>
                <a:gd name="T5" fmla="*/ 0 h 2586"/>
              </a:gdLst>
              <a:ahLst/>
              <a:cxnLst>
                <a:cxn ang="0">
                  <a:pos x="T0" y="T1"/>
                </a:cxn>
                <a:cxn ang="0">
                  <a:pos x="T2" y="T3"/>
                </a:cxn>
                <a:cxn ang="0">
                  <a:pos x="T4" y="T5"/>
                </a:cxn>
              </a:cxnLst>
              <a:rect l="0" t="0" r="r" b="b"/>
              <a:pathLst>
                <a:path w="2584" h="2586">
                  <a:moveTo>
                    <a:pt x="0" y="2586"/>
                  </a:moveTo>
                  <a:lnTo>
                    <a:pt x="2583" y="0"/>
                  </a:lnTo>
                  <a:lnTo>
                    <a:pt x="25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5" name="Freeform 125"/>
            <p:cNvSpPr>
              <a:spLocks/>
            </p:cNvSpPr>
            <p:nvPr/>
          </p:nvSpPr>
          <p:spPr bwMode="auto">
            <a:xfrm>
              <a:off x="3798" y="1895"/>
              <a:ext cx="311" cy="312"/>
            </a:xfrm>
            <a:custGeom>
              <a:avLst/>
              <a:gdLst>
                <a:gd name="T0" fmla="*/ 0 w 2489"/>
                <a:gd name="T1" fmla="*/ 2491 h 2491"/>
                <a:gd name="T2" fmla="*/ 2488 w 2489"/>
                <a:gd name="T3" fmla="*/ 0 h 2491"/>
                <a:gd name="T4" fmla="*/ 2489 w 2489"/>
                <a:gd name="T5" fmla="*/ 0 h 2491"/>
              </a:gdLst>
              <a:ahLst/>
              <a:cxnLst>
                <a:cxn ang="0">
                  <a:pos x="T0" y="T1"/>
                </a:cxn>
                <a:cxn ang="0">
                  <a:pos x="T2" y="T3"/>
                </a:cxn>
                <a:cxn ang="0">
                  <a:pos x="T4" y="T5"/>
                </a:cxn>
              </a:cxnLst>
              <a:rect l="0" t="0" r="r" b="b"/>
              <a:pathLst>
                <a:path w="2489" h="2491">
                  <a:moveTo>
                    <a:pt x="0" y="2491"/>
                  </a:moveTo>
                  <a:lnTo>
                    <a:pt x="2488" y="0"/>
                  </a:lnTo>
                  <a:lnTo>
                    <a:pt x="24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6" name="Freeform 126"/>
            <p:cNvSpPr>
              <a:spLocks/>
            </p:cNvSpPr>
            <p:nvPr/>
          </p:nvSpPr>
          <p:spPr bwMode="auto">
            <a:xfrm>
              <a:off x="3813" y="1906"/>
              <a:ext cx="302" cy="302"/>
            </a:xfrm>
            <a:custGeom>
              <a:avLst/>
              <a:gdLst>
                <a:gd name="T0" fmla="*/ 0 w 2414"/>
                <a:gd name="T1" fmla="*/ 2416 h 2416"/>
                <a:gd name="T2" fmla="*/ 2413 w 2414"/>
                <a:gd name="T3" fmla="*/ 0 h 2416"/>
                <a:gd name="T4" fmla="*/ 2414 w 2414"/>
                <a:gd name="T5" fmla="*/ 0 h 2416"/>
              </a:gdLst>
              <a:ahLst/>
              <a:cxnLst>
                <a:cxn ang="0">
                  <a:pos x="T0" y="T1"/>
                </a:cxn>
                <a:cxn ang="0">
                  <a:pos x="T2" y="T3"/>
                </a:cxn>
                <a:cxn ang="0">
                  <a:pos x="T4" y="T5"/>
                </a:cxn>
              </a:cxnLst>
              <a:rect l="0" t="0" r="r" b="b"/>
              <a:pathLst>
                <a:path w="2414" h="2416">
                  <a:moveTo>
                    <a:pt x="0" y="2416"/>
                  </a:moveTo>
                  <a:lnTo>
                    <a:pt x="2413" y="0"/>
                  </a:lnTo>
                  <a:lnTo>
                    <a:pt x="24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7" name="Freeform 127"/>
            <p:cNvSpPr>
              <a:spLocks/>
            </p:cNvSpPr>
            <p:nvPr/>
          </p:nvSpPr>
          <p:spPr bwMode="auto">
            <a:xfrm>
              <a:off x="3827" y="1917"/>
              <a:ext cx="294" cy="294"/>
            </a:xfrm>
            <a:custGeom>
              <a:avLst/>
              <a:gdLst>
                <a:gd name="T0" fmla="*/ 0 w 2349"/>
                <a:gd name="T1" fmla="*/ 2350 h 2350"/>
                <a:gd name="T2" fmla="*/ 2348 w 2349"/>
                <a:gd name="T3" fmla="*/ 0 h 2350"/>
                <a:gd name="T4" fmla="*/ 2349 w 2349"/>
                <a:gd name="T5" fmla="*/ 0 h 2350"/>
              </a:gdLst>
              <a:ahLst/>
              <a:cxnLst>
                <a:cxn ang="0">
                  <a:pos x="T0" y="T1"/>
                </a:cxn>
                <a:cxn ang="0">
                  <a:pos x="T2" y="T3"/>
                </a:cxn>
                <a:cxn ang="0">
                  <a:pos x="T4" y="T5"/>
                </a:cxn>
              </a:cxnLst>
              <a:rect l="0" t="0" r="r" b="b"/>
              <a:pathLst>
                <a:path w="2349" h="2350">
                  <a:moveTo>
                    <a:pt x="0" y="2350"/>
                  </a:moveTo>
                  <a:lnTo>
                    <a:pt x="2348" y="0"/>
                  </a:lnTo>
                  <a:lnTo>
                    <a:pt x="23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8" name="Freeform 128"/>
            <p:cNvSpPr>
              <a:spLocks/>
            </p:cNvSpPr>
            <p:nvPr/>
          </p:nvSpPr>
          <p:spPr bwMode="auto">
            <a:xfrm>
              <a:off x="3840" y="1928"/>
              <a:ext cx="286" cy="286"/>
            </a:xfrm>
            <a:custGeom>
              <a:avLst/>
              <a:gdLst>
                <a:gd name="T0" fmla="*/ 0 w 2286"/>
                <a:gd name="T1" fmla="*/ 2288 h 2288"/>
                <a:gd name="T2" fmla="*/ 2285 w 2286"/>
                <a:gd name="T3" fmla="*/ 0 h 2288"/>
                <a:gd name="T4" fmla="*/ 2286 w 2286"/>
                <a:gd name="T5" fmla="*/ 0 h 2288"/>
              </a:gdLst>
              <a:ahLst/>
              <a:cxnLst>
                <a:cxn ang="0">
                  <a:pos x="T0" y="T1"/>
                </a:cxn>
                <a:cxn ang="0">
                  <a:pos x="T2" y="T3"/>
                </a:cxn>
                <a:cxn ang="0">
                  <a:pos x="T4" y="T5"/>
                </a:cxn>
              </a:cxnLst>
              <a:rect l="0" t="0" r="r" b="b"/>
              <a:pathLst>
                <a:path w="2286" h="2288">
                  <a:moveTo>
                    <a:pt x="0" y="2288"/>
                  </a:moveTo>
                  <a:lnTo>
                    <a:pt x="2285" y="0"/>
                  </a:lnTo>
                  <a:lnTo>
                    <a:pt x="22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9" name="Freeform 129"/>
            <p:cNvSpPr>
              <a:spLocks/>
            </p:cNvSpPr>
            <p:nvPr/>
          </p:nvSpPr>
          <p:spPr bwMode="auto">
            <a:xfrm>
              <a:off x="3853" y="1940"/>
              <a:ext cx="278" cy="278"/>
            </a:xfrm>
            <a:custGeom>
              <a:avLst/>
              <a:gdLst>
                <a:gd name="T0" fmla="*/ 0 w 2223"/>
                <a:gd name="T1" fmla="*/ 2225 h 2225"/>
                <a:gd name="T2" fmla="*/ 2222 w 2223"/>
                <a:gd name="T3" fmla="*/ 0 h 2225"/>
                <a:gd name="T4" fmla="*/ 2223 w 2223"/>
                <a:gd name="T5" fmla="*/ 0 h 2225"/>
              </a:gdLst>
              <a:ahLst/>
              <a:cxnLst>
                <a:cxn ang="0">
                  <a:pos x="T0" y="T1"/>
                </a:cxn>
                <a:cxn ang="0">
                  <a:pos x="T2" y="T3"/>
                </a:cxn>
                <a:cxn ang="0">
                  <a:pos x="T4" y="T5"/>
                </a:cxn>
              </a:cxnLst>
              <a:rect l="0" t="0" r="r" b="b"/>
              <a:pathLst>
                <a:path w="2223" h="2225">
                  <a:moveTo>
                    <a:pt x="0" y="2225"/>
                  </a:moveTo>
                  <a:lnTo>
                    <a:pt x="2222" y="0"/>
                  </a:lnTo>
                  <a:lnTo>
                    <a:pt x="22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0" name="Freeform 130"/>
            <p:cNvSpPr>
              <a:spLocks/>
            </p:cNvSpPr>
            <p:nvPr/>
          </p:nvSpPr>
          <p:spPr bwMode="auto">
            <a:xfrm>
              <a:off x="3865" y="1952"/>
              <a:ext cx="270" cy="270"/>
            </a:xfrm>
            <a:custGeom>
              <a:avLst/>
              <a:gdLst>
                <a:gd name="T0" fmla="*/ 0 w 2155"/>
                <a:gd name="T1" fmla="*/ 2157 h 2157"/>
                <a:gd name="T2" fmla="*/ 2154 w 2155"/>
                <a:gd name="T3" fmla="*/ 0 h 2157"/>
                <a:gd name="T4" fmla="*/ 2155 w 2155"/>
                <a:gd name="T5" fmla="*/ 0 h 2157"/>
              </a:gdLst>
              <a:ahLst/>
              <a:cxnLst>
                <a:cxn ang="0">
                  <a:pos x="T0" y="T1"/>
                </a:cxn>
                <a:cxn ang="0">
                  <a:pos x="T2" y="T3"/>
                </a:cxn>
                <a:cxn ang="0">
                  <a:pos x="T4" y="T5"/>
                </a:cxn>
              </a:cxnLst>
              <a:rect l="0" t="0" r="r" b="b"/>
              <a:pathLst>
                <a:path w="2155" h="2157">
                  <a:moveTo>
                    <a:pt x="0" y="2157"/>
                  </a:moveTo>
                  <a:lnTo>
                    <a:pt x="2154" y="0"/>
                  </a:lnTo>
                  <a:lnTo>
                    <a:pt x="21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1" name="Freeform 131"/>
            <p:cNvSpPr>
              <a:spLocks/>
            </p:cNvSpPr>
            <p:nvPr/>
          </p:nvSpPr>
          <p:spPr bwMode="auto">
            <a:xfrm>
              <a:off x="3877" y="1967"/>
              <a:ext cx="259" cy="259"/>
            </a:xfrm>
            <a:custGeom>
              <a:avLst/>
              <a:gdLst>
                <a:gd name="T0" fmla="*/ 0 w 2072"/>
                <a:gd name="T1" fmla="*/ 2074 h 2074"/>
                <a:gd name="T2" fmla="*/ 2070 w 2072"/>
                <a:gd name="T3" fmla="*/ 0 h 2074"/>
                <a:gd name="T4" fmla="*/ 2072 w 2072"/>
                <a:gd name="T5" fmla="*/ 0 h 2074"/>
              </a:gdLst>
              <a:ahLst/>
              <a:cxnLst>
                <a:cxn ang="0">
                  <a:pos x="T0" y="T1"/>
                </a:cxn>
                <a:cxn ang="0">
                  <a:pos x="T2" y="T3"/>
                </a:cxn>
                <a:cxn ang="0">
                  <a:pos x="T4" y="T5"/>
                </a:cxn>
              </a:cxnLst>
              <a:rect l="0" t="0" r="r" b="b"/>
              <a:pathLst>
                <a:path w="2072" h="2074">
                  <a:moveTo>
                    <a:pt x="0" y="2074"/>
                  </a:moveTo>
                  <a:lnTo>
                    <a:pt x="2070" y="0"/>
                  </a:lnTo>
                  <a:lnTo>
                    <a:pt x="20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2" name="Freeform 132"/>
            <p:cNvSpPr>
              <a:spLocks/>
            </p:cNvSpPr>
            <p:nvPr/>
          </p:nvSpPr>
          <p:spPr bwMode="auto">
            <a:xfrm>
              <a:off x="3890" y="1986"/>
              <a:ext cx="243" cy="245"/>
            </a:xfrm>
            <a:custGeom>
              <a:avLst/>
              <a:gdLst>
                <a:gd name="T0" fmla="*/ 0 w 1952"/>
                <a:gd name="T1" fmla="*/ 1954 h 1954"/>
                <a:gd name="T2" fmla="*/ 1951 w 1952"/>
                <a:gd name="T3" fmla="*/ 0 h 1954"/>
                <a:gd name="T4" fmla="*/ 1952 w 1952"/>
                <a:gd name="T5" fmla="*/ 0 h 1954"/>
              </a:gdLst>
              <a:ahLst/>
              <a:cxnLst>
                <a:cxn ang="0">
                  <a:pos x="T0" y="T1"/>
                </a:cxn>
                <a:cxn ang="0">
                  <a:pos x="T2" y="T3"/>
                </a:cxn>
                <a:cxn ang="0">
                  <a:pos x="T4" y="T5"/>
                </a:cxn>
              </a:cxnLst>
              <a:rect l="0" t="0" r="r" b="b"/>
              <a:pathLst>
                <a:path w="1952" h="1954">
                  <a:moveTo>
                    <a:pt x="0" y="1954"/>
                  </a:moveTo>
                  <a:lnTo>
                    <a:pt x="1951" y="0"/>
                  </a:lnTo>
                  <a:lnTo>
                    <a:pt x="19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3" name="Freeform 133"/>
            <p:cNvSpPr>
              <a:spLocks/>
            </p:cNvSpPr>
            <p:nvPr/>
          </p:nvSpPr>
          <p:spPr bwMode="auto">
            <a:xfrm>
              <a:off x="3902" y="2012"/>
              <a:ext cx="222" cy="223"/>
            </a:xfrm>
            <a:custGeom>
              <a:avLst/>
              <a:gdLst>
                <a:gd name="T0" fmla="*/ 0 w 1777"/>
                <a:gd name="T1" fmla="*/ 1778 h 1778"/>
                <a:gd name="T2" fmla="*/ 1776 w 1777"/>
                <a:gd name="T3" fmla="*/ 0 h 1778"/>
                <a:gd name="T4" fmla="*/ 1777 w 1777"/>
                <a:gd name="T5" fmla="*/ 0 h 1778"/>
              </a:gdLst>
              <a:ahLst/>
              <a:cxnLst>
                <a:cxn ang="0">
                  <a:pos x="T0" y="T1"/>
                </a:cxn>
                <a:cxn ang="0">
                  <a:pos x="T2" y="T3"/>
                </a:cxn>
                <a:cxn ang="0">
                  <a:pos x="T4" y="T5"/>
                </a:cxn>
              </a:cxnLst>
              <a:rect l="0" t="0" r="r" b="b"/>
              <a:pathLst>
                <a:path w="1777" h="1778">
                  <a:moveTo>
                    <a:pt x="0" y="1778"/>
                  </a:moveTo>
                  <a:lnTo>
                    <a:pt x="1776" y="0"/>
                  </a:lnTo>
                  <a:lnTo>
                    <a:pt x="17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4" name="Freeform 134"/>
            <p:cNvSpPr>
              <a:spLocks/>
            </p:cNvSpPr>
            <p:nvPr/>
          </p:nvSpPr>
          <p:spPr bwMode="auto">
            <a:xfrm>
              <a:off x="3914" y="2040"/>
              <a:ext cx="199" cy="199"/>
            </a:xfrm>
            <a:custGeom>
              <a:avLst/>
              <a:gdLst>
                <a:gd name="T0" fmla="*/ 0 w 1591"/>
                <a:gd name="T1" fmla="*/ 1592 h 1592"/>
                <a:gd name="T2" fmla="*/ 1590 w 1591"/>
                <a:gd name="T3" fmla="*/ 0 h 1592"/>
                <a:gd name="T4" fmla="*/ 1591 w 1591"/>
                <a:gd name="T5" fmla="*/ 0 h 1592"/>
              </a:gdLst>
              <a:ahLst/>
              <a:cxnLst>
                <a:cxn ang="0">
                  <a:pos x="T0" y="T1"/>
                </a:cxn>
                <a:cxn ang="0">
                  <a:pos x="T2" y="T3"/>
                </a:cxn>
                <a:cxn ang="0">
                  <a:pos x="T4" y="T5"/>
                </a:cxn>
              </a:cxnLst>
              <a:rect l="0" t="0" r="r" b="b"/>
              <a:pathLst>
                <a:path w="1591" h="1592">
                  <a:moveTo>
                    <a:pt x="0" y="1592"/>
                  </a:moveTo>
                  <a:lnTo>
                    <a:pt x="1590" y="0"/>
                  </a:lnTo>
                  <a:lnTo>
                    <a:pt x="15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5" name="Freeform 135"/>
            <p:cNvSpPr>
              <a:spLocks/>
            </p:cNvSpPr>
            <p:nvPr/>
          </p:nvSpPr>
          <p:spPr bwMode="auto">
            <a:xfrm>
              <a:off x="3926" y="2062"/>
              <a:ext cx="182" cy="181"/>
            </a:xfrm>
            <a:custGeom>
              <a:avLst/>
              <a:gdLst>
                <a:gd name="T0" fmla="*/ 0 w 1448"/>
                <a:gd name="T1" fmla="*/ 1449 h 1449"/>
                <a:gd name="T2" fmla="*/ 1447 w 1448"/>
                <a:gd name="T3" fmla="*/ 0 h 1449"/>
                <a:gd name="T4" fmla="*/ 1448 w 1448"/>
                <a:gd name="T5" fmla="*/ 0 h 1449"/>
              </a:gdLst>
              <a:ahLst/>
              <a:cxnLst>
                <a:cxn ang="0">
                  <a:pos x="T0" y="T1"/>
                </a:cxn>
                <a:cxn ang="0">
                  <a:pos x="T2" y="T3"/>
                </a:cxn>
                <a:cxn ang="0">
                  <a:pos x="T4" y="T5"/>
                </a:cxn>
              </a:cxnLst>
              <a:rect l="0" t="0" r="r" b="b"/>
              <a:pathLst>
                <a:path w="1448" h="1449">
                  <a:moveTo>
                    <a:pt x="0" y="1449"/>
                  </a:moveTo>
                  <a:lnTo>
                    <a:pt x="1447" y="0"/>
                  </a:lnTo>
                  <a:lnTo>
                    <a:pt x="14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6" name="Freeform 136"/>
            <p:cNvSpPr>
              <a:spLocks/>
            </p:cNvSpPr>
            <p:nvPr/>
          </p:nvSpPr>
          <p:spPr bwMode="auto">
            <a:xfrm>
              <a:off x="3940" y="2079"/>
              <a:ext cx="167" cy="167"/>
            </a:xfrm>
            <a:custGeom>
              <a:avLst/>
              <a:gdLst>
                <a:gd name="T0" fmla="*/ 0 w 1340"/>
                <a:gd name="T1" fmla="*/ 1339 h 1339"/>
                <a:gd name="T2" fmla="*/ 1339 w 1340"/>
                <a:gd name="T3" fmla="*/ 0 h 1339"/>
                <a:gd name="T4" fmla="*/ 1340 w 1340"/>
                <a:gd name="T5" fmla="*/ 0 h 1339"/>
              </a:gdLst>
              <a:ahLst/>
              <a:cxnLst>
                <a:cxn ang="0">
                  <a:pos x="T0" y="T1"/>
                </a:cxn>
                <a:cxn ang="0">
                  <a:pos x="T2" y="T3"/>
                </a:cxn>
                <a:cxn ang="0">
                  <a:pos x="T4" y="T5"/>
                </a:cxn>
              </a:cxnLst>
              <a:rect l="0" t="0" r="r" b="b"/>
              <a:pathLst>
                <a:path w="1340" h="1339">
                  <a:moveTo>
                    <a:pt x="0" y="1339"/>
                  </a:moveTo>
                  <a:lnTo>
                    <a:pt x="1339" y="0"/>
                  </a:lnTo>
                  <a:lnTo>
                    <a:pt x="13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7" name="Freeform 137"/>
            <p:cNvSpPr>
              <a:spLocks/>
            </p:cNvSpPr>
            <p:nvPr/>
          </p:nvSpPr>
          <p:spPr bwMode="auto">
            <a:xfrm>
              <a:off x="3954" y="2093"/>
              <a:ext cx="156" cy="156"/>
            </a:xfrm>
            <a:custGeom>
              <a:avLst/>
              <a:gdLst>
                <a:gd name="T0" fmla="*/ 0 w 1249"/>
                <a:gd name="T1" fmla="*/ 1248 h 1248"/>
                <a:gd name="T2" fmla="*/ 1248 w 1249"/>
                <a:gd name="T3" fmla="*/ 0 h 1248"/>
                <a:gd name="T4" fmla="*/ 1249 w 1249"/>
                <a:gd name="T5" fmla="*/ 0 h 1248"/>
              </a:gdLst>
              <a:ahLst/>
              <a:cxnLst>
                <a:cxn ang="0">
                  <a:pos x="T0" y="T1"/>
                </a:cxn>
                <a:cxn ang="0">
                  <a:pos x="T2" y="T3"/>
                </a:cxn>
                <a:cxn ang="0">
                  <a:pos x="T4" y="T5"/>
                </a:cxn>
              </a:cxnLst>
              <a:rect l="0" t="0" r="r" b="b"/>
              <a:pathLst>
                <a:path w="1249" h="1248">
                  <a:moveTo>
                    <a:pt x="0" y="1248"/>
                  </a:moveTo>
                  <a:lnTo>
                    <a:pt x="1248" y="0"/>
                  </a:lnTo>
                  <a:lnTo>
                    <a:pt x="12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8" name="Freeform 138"/>
            <p:cNvSpPr>
              <a:spLocks/>
            </p:cNvSpPr>
            <p:nvPr/>
          </p:nvSpPr>
          <p:spPr bwMode="auto">
            <a:xfrm>
              <a:off x="3969" y="2105"/>
              <a:ext cx="145" cy="145"/>
            </a:xfrm>
            <a:custGeom>
              <a:avLst/>
              <a:gdLst>
                <a:gd name="T0" fmla="*/ 0 w 1160"/>
                <a:gd name="T1" fmla="*/ 1160 h 1160"/>
                <a:gd name="T2" fmla="*/ 1159 w 1160"/>
                <a:gd name="T3" fmla="*/ 0 h 1160"/>
                <a:gd name="T4" fmla="*/ 1160 w 1160"/>
                <a:gd name="T5" fmla="*/ 0 h 1160"/>
              </a:gdLst>
              <a:ahLst/>
              <a:cxnLst>
                <a:cxn ang="0">
                  <a:pos x="T0" y="T1"/>
                </a:cxn>
                <a:cxn ang="0">
                  <a:pos x="T2" y="T3"/>
                </a:cxn>
                <a:cxn ang="0">
                  <a:pos x="T4" y="T5"/>
                </a:cxn>
              </a:cxnLst>
              <a:rect l="0" t="0" r="r" b="b"/>
              <a:pathLst>
                <a:path w="1160" h="1160">
                  <a:moveTo>
                    <a:pt x="0" y="1160"/>
                  </a:moveTo>
                  <a:lnTo>
                    <a:pt x="1159" y="0"/>
                  </a:lnTo>
                  <a:lnTo>
                    <a:pt x="11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9" name="Freeform 139"/>
            <p:cNvSpPr>
              <a:spLocks/>
            </p:cNvSpPr>
            <p:nvPr/>
          </p:nvSpPr>
          <p:spPr bwMode="auto">
            <a:xfrm>
              <a:off x="3987" y="2116"/>
              <a:ext cx="132" cy="132"/>
            </a:xfrm>
            <a:custGeom>
              <a:avLst/>
              <a:gdLst>
                <a:gd name="T0" fmla="*/ 0 w 1056"/>
                <a:gd name="T1" fmla="*/ 1055 h 1055"/>
                <a:gd name="T2" fmla="*/ 1055 w 1056"/>
                <a:gd name="T3" fmla="*/ 0 h 1055"/>
                <a:gd name="T4" fmla="*/ 1056 w 1056"/>
                <a:gd name="T5" fmla="*/ 0 h 1055"/>
              </a:gdLst>
              <a:ahLst/>
              <a:cxnLst>
                <a:cxn ang="0">
                  <a:pos x="T0" y="T1"/>
                </a:cxn>
                <a:cxn ang="0">
                  <a:pos x="T2" y="T3"/>
                </a:cxn>
                <a:cxn ang="0">
                  <a:pos x="T4" y="T5"/>
                </a:cxn>
              </a:cxnLst>
              <a:rect l="0" t="0" r="r" b="b"/>
              <a:pathLst>
                <a:path w="1056" h="1055">
                  <a:moveTo>
                    <a:pt x="0" y="1055"/>
                  </a:moveTo>
                  <a:lnTo>
                    <a:pt x="1055" y="0"/>
                  </a:lnTo>
                  <a:lnTo>
                    <a:pt x="10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0" name="Freeform 140"/>
            <p:cNvSpPr>
              <a:spLocks/>
            </p:cNvSpPr>
            <p:nvPr/>
          </p:nvSpPr>
          <p:spPr bwMode="auto">
            <a:xfrm>
              <a:off x="4012" y="2127"/>
              <a:ext cx="113" cy="113"/>
            </a:xfrm>
            <a:custGeom>
              <a:avLst/>
              <a:gdLst>
                <a:gd name="T0" fmla="*/ 0 w 907"/>
                <a:gd name="T1" fmla="*/ 906 h 906"/>
                <a:gd name="T2" fmla="*/ 906 w 907"/>
                <a:gd name="T3" fmla="*/ 0 h 906"/>
                <a:gd name="T4" fmla="*/ 907 w 907"/>
                <a:gd name="T5" fmla="*/ 0 h 906"/>
              </a:gdLst>
              <a:ahLst/>
              <a:cxnLst>
                <a:cxn ang="0">
                  <a:pos x="T0" y="T1"/>
                </a:cxn>
                <a:cxn ang="0">
                  <a:pos x="T2" y="T3"/>
                </a:cxn>
                <a:cxn ang="0">
                  <a:pos x="T4" y="T5"/>
                </a:cxn>
              </a:cxnLst>
              <a:rect l="0" t="0" r="r" b="b"/>
              <a:pathLst>
                <a:path w="907" h="906">
                  <a:moveTo>
                    <a:pt x="0" y="906"/>
                  </a:moveTo>
                  <a:lnTo>
                    <a:pt x="906" y="0"/>
                  </a:lnTo>
                  <a:lnTo>
                    <a:pt x="9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1" name="Freeform 141"/>
            <p:cNvSpPr>
              <a:spLocks/>
            </p:cNvSpPr>
            <p:nvPr/>
          </p:nvSpPr>
          <p:spPr bwMode="auto">
            <a:xfrm>
              <a:off x="4041" y="2137"/>
              <a:ext cx="90" cy="90"/>
            </a:xfrm>
            <a:custGeom>
              <a:avLst/>
              <a:gdLst>
                <a:gd name="T0" fmla="*/ 0 w 723"/>
                <a:gd name="T1" fmla="*/ 722 h 722"/>
                <a:gd name="T2" fmla="*/ 722 w 723"/>
                <a:gd name="T3" fmla="*/ 0 h 722"/>
                <a:gd name="T4" fmla="*/ 723 w 723"/>
                <a:gd name="T5" fmla="*/ 0 h 722"/>
              </a:gdLst>
              <a:ahLst/>
              <a:cxnLst>
                <a:cxn ang="0">
                  <a:pos x="T0" y="T1"/>
                </a:cxn>
                <a:cxn ang="0">
                  <a:pos x="T2" y="T3"/>
                </a:cxn>
                <a:cxn ang="0">
                  <a:pos x="T4" y="T5"/>
                </a:cxn>
              </a:cxnLst>
              <a:rect l="0" t="0" r="r" b="b"/>
              <a:pathLst>
                <a:path w="723" h="722">
                  <a:moveTo>
                    <a:pt x="0" y="722"/>
                  </a:moveTo>
                  <a:lnTo>
                    <a:pt x="722" y="0"/>
                  </a:lnTo>
                  <a:lnTo>
                    <a:pt x="7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2" name="Freeform 142"/>
            <p:cNvSpPr>
              <a:spLocks/>
            </p:cNvSpPr>
            <p:nvPr/>
          </p:nvSpPr>
          <p:spPr bwMode="auto">
            <a:xfrm>
              <a:off x="4066" y="2147"/>
              <a:ext cx="72" cy="71"/>
            </a:xfrm>
            <a:custGeom>
              <a:avLst/>
              <a:gdLst>
                <a:gd name="T0" fmla="*/ 0 w 571"/>
                <a:gd name="T1" fmla="*/ 572 h 572"/>
                <a:gd name="T2" fmla="*/ 570 w 571"/>
                <a:gd name="T3" fmla="*/ 0 h 572"/>
                <a:gd name="T4" fmla="*/ 571 w 571"/>
                <a:gd name="T5" fmla="*/ 0 h 572"/>
              </a:gdLst>
              <a:ahLst/>
              <a:cxnLst>
                <a:cxn ang="0">
                  <a:pos x="T0" y="T1"/>
                </a:cxn>
                <a:cxn ang="0">
                  <a:pos x="T2" y="T3"/>
                </a:cxn>
                <a:cxn ang="0">
                  <a:pos x="T4" y="T5"/>
                </a:cxn>
              </a:cxnLst>
              <a:rect l="0" t="0" r="r" b="b"/>
              <a:pathLst>
                <a:path w="571" h="572">
                  <a:moveTo>
                    <a:pt x="0" y="572"/>
                  </a:moveTo>
                  <a:lnTo>
                    <a:pt x="570" y="0"/>
                  </a:lnTo>
                  <a:lnTo>
                    <a:pt x="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3" name="Freeform 143"/>
            <p:cNvSpPr>
              <a:spLocks/>
            </p:cNvSpPr>
            <p:nvPr/>
          </p:nvSpPr>
          <p:spPr bwMode="auto">
            <a:xfrm>
              <a:off x="4087" y="2157"/>
              <a:ext cx="57" cy="57"/>
            </a:xfrm>
            <a:custGeom>
              <a:avLst/>
              <a:gdLst>
                <a:gd name="T0" fmla="*/ 0 w 461"/>
                <a:gd name="T1" fmla="*/ 459 h 459"/>
                <a:gd name="T2" fmla="*/ 460 w 461"/>
                <a:gd name="T3" fmla="*/ 0 h 459"/>
                <a:gd name="T4" fmla="*/ 461 w 461"/>
                <a:gd name="T5" fmla="*/ 0 h 459"/>
              </a:gdLst>
              <a:ahLst/>
              <a:cxnLst>
                <a:cxn ang="0">
                  <a:pos x="T0" y="T1"/>
                </a:cxn>
                <a:cxn ang="0">
                  <a:pos x="T2" y="T3"/>
                </a:cxn>
                <a:cxn ang="0">
                  <a:pos x="T4" y="T5"/>
                </a:cxn>
              </a:cxnLst>
              <a:rect l="0" t="0" r="r" b="b"/>
              <a:pathLst>
                <a:path w="461" h="459">
                  <a:moveTo>
                    <a:pt x="0" y="459"/>
                  </a:moveTo>
                  <a:lnTo>
                    <a:pt x="460" y="0"/>
                  </a:lnTo>
                  <a:lnTo>
                    <a:pt x="4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4" name="Freeform 144"/>
            <p:cNvSpPr>
              <a:spLocks/>
            </p:cNvSpPr>
            <p:nvPr/>
          </p:nvSpPr>
          <p:spPr bwMode="auto">
            <a:xfrm>
              <a:off x="4104" y="2167"/>
              <a:ext cx="47" cy="46"/>
            </a:xfrm>
            <a:custGeom>
              <a:avLst/>
              <a:gdLst>
                <a:gd name="T0" fmla="*/ 0 w 371"/>
                <a:gd name="T1" fmla="*/ 371 h 371"/>
                <a:gd name="T2" fmla="*/ 370 w 371"/>
                <a:gd name="T3" fmla="*/ 0 h 371"/>
                <a:gd name="T4" fmla="*/ 371 w 371"/>
                <a:gd name="T5" fmla="*/ 0 h 371"/>
              </a:gdLst>
              <a:ahLst/>
              <a:cxnLst>
                <a:cxn ang="0">
                  <a:pos x="T0" y="T1"/>
                </a:cxn>
                <a:cxn ang="0">
                  <a:pos x="T2" y="T3"/>
                </a:cxn>
                <a:cxn ang="0">
                  <a:pos x="T4" y="T5"/>
                </a:cxn>
              </a:cxnLst>
              <a:rect l="0" t="0" r="r" b="b"/>
              <a:pathLst>
                <a:path w="371" h="371">
                  <a:moveTo>
                    <a:pt x="0" y="371"/>
                  </a:moveTo>
                  <a:lnTo>
                    <a:pt x="370" y="0"/>
                  </a:lnTo>
                  <a:lnTo>
                    <a:pt x="3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5" name="Freeform 145"/>
            <p:cNvSpPr>
              <a:spLocks/>
            </p:cNvSpPr>
            <p:nvPr/>
          </p:nvSpPr>
          <p:spPr bwMode="auto">
            <a:xfrm>
              <a:off x="4121" y="2177"/>
              <a:ext cx="36" cy="36"/>
            </a:xfrm>
            <a:custGeom>
              <a:avLst/>
              <a:gdLst>
                <a:gd name="T0" fmla="*/ 0 w 290"/>
                <a:gd name="T1" fmla="*/ 290 h 290"/>
                <a:gd name="T2" fmla="*/ 289 w 290"/>
                <a:gd name="T3" fmla="*/ 0 h 290"/>
                <a:gd name="T4" fmla="*/ 290 w 290"/>
                <a:gd name="T5" fmla="*/ 0 h 290"/>
              </a:gdLst>
              <a:ahLst/>
              <a:cxnLst>
                <a:cxn ang="0">
                  <a:pos x="T0" y="T1"/>
                </a:cxn>
                <a:cxn ang="0">
                  <a:pos x="T2" y="T3"/>
                </a:cxn>
                <a:cxn ang="0">
                  <a:pos x="T4" y="T5"/>
                </a:cxn>
              </a:cxnLst>
              <a:rect l="0" t="0" r="r" b="b"/>
              <a:pathLst>
                <a:path w="290" h="290">
                  <a:moveTo>
                    <a:pt x="0" y="290"/>
                  </a:moveTo>
                  <a:lnTo>
                    <a:pt x="289" y="0"/>
                  </a:lnTo>
                  <a:lnTo>
                    <a:pt x="2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6" name="Freeform 146"/>
            <p:cNvSpPr>
              <a:spLocks/>
            </p:cNvSpPr>
            <p:nvPr/>
          </p:nvSpPr>
          <p:spPr bwMode="auto">
            <a:xfrm>
              <a:off x="4137" y="2187"/>
              <a:ext cx="26" cy="26"/>
            </a:xfrm>
            <a:custGeom>
              <a:avLst/>
              <a:gdLst>
                <a:gd name="T0" fmla="*/ 0 w 207"/>
                <a:gd name="T1" fmla="*/ 206 h 206"/>
                <a:gd name="T2" fmla="*/ 206 w 207"/>
                <a:gd name="T3" fmla="*/ 0 h 206"/>
                <a:gd name="T4" fmla="*/ 207 w 207"/>
                <a:gd name="T5" fmla="*/ 0 h 206"/>
              </a:gdLst>
              <a:ahLst/>
              <a:cxnLst>
                <a:cxn ang="0">
                  <a:pos x="T0" y="T1"/>
                </a:cxn>
                <a:cxn ang="0">
                  <a:pos x="T2" y="T3"/>
                </a:cxn>
                <a:cxn ang="0">
                  <a:pos x="T4" y="T5"/>
                </a:cxn>
              </a:cxnLst>
              <a:rect l="0" t="0" r="r" b="b"/>
              <a:pathLst>
                <a:path w="207" h="206">
                  <a:moveTo>
                    <a:pt x="0" y="206"/>
                  </a:moveTo>
                  <a:lnTo>
                    <a:pt x="206" y="0"/>
                  </a:lnTo>
                  <a:lnTo>
                    <a:pt x="2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7" name="Freeform 147"/>
            <p:cNvSpPr>
              <a:spLocks/>
            </p:cNvSpPr>
            <p:nvPr/>
          </p:nvSpPr>
          <p:spPr bwMode="auto">
            <a:xfrm>
              <a:off x="4155" y="2199"/>
              <a:ext cx="12" cy="13"/>
            </a:xfrm>
            <a:custGeom>
              <a:avLst/>
              <a:gdLst>
                <a:gd name="T0" fmla="*/ 0 w 99"/>
                <a:gd name="T1" fmla="*/ 98 h 98"/>
                <a:gd name="T2" fmla="*/ 98 w 99"/>
                <a:gd name="T3" fmla="*/ 0 h 98"/>
                <a:gd name="T4" fmla="*/ 99 w 99"/>
                <a:gd name="T5" fmla="*/ 0 h 98"/>
              </a:gdLst>
              <a:ahLst/>
              <a:cxnLst>
                <a:cxn ang="0">
                  <a:pos x="T0" y="T1"/>
                </a:cxn>
                <a:cxn ang="0">
                  <a:pos x="T2" y="T3"/>
                </a:cxn>
                <a:cxn ang="0">
                  <a:pos x="T4" y="T5"/>
                </a:cxn>
              </a:cxnLst>
              <a:rect l="0" t="0" r="r" b="b"/>
              <a:pathLst>
                <a:path w="99" h="98">
                  <a:moveTo>
                    <a:pt x="0" y="98"/>
                  </a:moveTo>
                  <a:lnTo>
                    <a:pt x="98" y="0"/>
                  </a:lnTo>
                  <a:lnTo>
                    <a:pt x="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8" name="Freeform 148"/>
            <p:cNvSpPr>
              <a:spLocks/>
            </p:cNvSpPr>
            <p:nvPr/>
          </p:nvSpPr>
          <p:spPr bwMode="auto">
            <a:xfrm>
              <a:off x="2858" y="1557"/>
              <a:ext cx="10" cy="10"/>
            </a:xfrm>
            <a:custGeom>
              <a:avLst/>
              <a:gdLst>
                <a:gd name="T0" fmla="*/ 0 w 80"/>
                <a:gd name="T1" fmla="*/ 80 h 80"/>
                <a:gd name="T2" fmla="*/ 79 w 80"/>
                <a:gd name="T3" fmla="*/ 0 h 80"/>
                <a:gd name="T4" fmla="*/ 80 w 80"/>
                <a:gd name="T5" fmla="*/ 0 h 80"/>
              </a:gdLst>
              <a:ahLst/>
              <a:cxnLst>
                <a:cxn ang="0">
                  <a:pos x="T0" y="T1"/>
                </a:cxn>
                <a:cxn ang="0">
                  <a:pos x="T2" y="T3"/>
                </a:cxn>
                <a:cxn ang="0">
                  <a:pos x="T4" y="T5"/>
                </a:cxn>
              </a:cxnLst>
              <a:rect l="0" t="0" r="r" b="b"/>
              <a:pathLst>
                <a:path w="80" h="80">
                  <a:moveTo>
                    <a:pt x="0" y="80"/>
                  </a:moveTo>
                  <a:lnTo>
                    <a:pt x="79" y="0"/>
                  </a:lnTo>
                  <a:lnTo>
                    <a:pt x="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9" name="Freeform 149"/>
            <p:cNvSpPr>
              <a:spLocks/>
            </p:cNvSpPr>
            <p:nvPr/>
          </p:nvSpPr>
          <p:spPr bwMode="auto">
            <a:xfrm>
              <a:off x="2849" y="1557"/>
              <a:ext cx="36" cy="37"/>
            </a:xfrm>
            <a:custGeom>
              <a:avLst/>
              <a:gdLst>
                <a:gd name="T0" fmla="*/ 0 w 290"/>
                <a:gd name="T1" fmla="*/ 289 h 289"/>
                <a:gd name="T2" fmla="*/ 289 w 290"/>
                <a:gd name="T3" fmla="*/ 0 h 289"/>
                <a:gd name="T4" fmla="*/ 290 w 290"/>
                <a:gd name="T5" fmla="*/ 0 h 289"/>
              </a:gdLst>
              <a:ahLst/>
              <a:cxnLst>
                <a:cxn ang="0">
                  <a:pos x="T0" y="T1"/>
                </a:cxn>
                <a:cxn ang="0">
                  <a:pos x="T2" y="T3"/>
                </a:cxn>
                <a:cxn ang="0">
                  <a:pos x="T4" y="T5"/>
                </a:cxn>
              </a:cxnLst>
              <a:rect l="0" t="0" r="r" b="b"/>
              <a:pathLst>
                <a:path w="290" h="289">
                  <a:moveTo>
                    <a:pt x="0" y="289"/>
                  </a:moveTo>
                  <a:lnTo>
                    <a:pt x="289" y="0"/>
                  </a:lnTo>
                  <a:lnTo>
                    <a:pt x="2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0" name="Freeform 150"/>
            <p:cNvSpPr>
              <a:spLocks/>
            </p:cNvSpPr>
            <p:nvPr/>
          </p:nvSpPr>
          <p:spPr bwMode="auto">
            <a:xfrm>
              <a:off x="2847" y="1557"/>
              <a:ext cx="54" cy="54"/>
            </a:xfrm>
            <a:custGeom>
              <a:avLst/>
              <a:gdLst>
                <a:gd name="T0" fmla="*/ 0 w 433"/>
                <a:gd name="T1" fmla="*/ 432 h 432"/>
                <a:gd name="T2" fmla="*/ 432 w 433"/>
                <a:gd name="T3" fmla="*/ 0 h 432"/>
                <a:gd name="T4" fmla="*/ 433 w 433"/>
                <a:gd name="T5" fmla="*/ 0 h 432"/>
              </a:gdLst>
              <a:ahLst/>
              <a:cxnLst>
                <a:cxn ang="0">
                  <a:pos x="T0" y="T1"/>
                </a:cxn>
                <a:cxn ang="0">
                  <a:pos x="T2" y="T3"/>
                </a:cxn>
                <a:cxn ang="0">
                  <a:pos x="T4" y="T5"/>
                </a:cxn>
              </a:cxnLst>
              <a:rect l="0" t="0" r="r" b="b"/>
              <a:pathLst>
                <a:path w="433" h="432">
                  <a:moveTo>
                    <a:pt x="0" y="432"/>
                  </a:moveTo>
                  <a:lnTo>
                    <a:pt x="432" y="0"/>
                  </a:lnTo>
                  <a:lnTo>
                    <a:pt x="4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1" name="Freeform 151"/>
            <p:cNvSpPr>
              <a:spLocks/>
            </p:cNvSpPr>
            <p:nvPr/>
          </p:nvSpPr>
          <p:spPr bwMode="auto">
            <a:xfrm>
              <a:off x="2851" y="1557"/>
              <a:ext cx="67" cy="68"/>
            </a:xfrm>
            <a:custGeom>
              <a:avLst/>
              <a:gdLst>
                <a:gd name="T0" fmla="*/ 0 w 537"/>
                <a:gd name="T1" fmla="*/ 537 h 537"/>
                <a:gd name="T2" fmla="*/ 536 w 537"/>
                <a:gd name="T3" fmla="*/ 0 h 537"/>
                <a:gd name="T4" fmla="*/ 537 w 537"/>
                <a:gd name="T5" fmla="*/ 0 h 537"/>
              </a:gdLst>
              <a:ahLst/>
              <a:cxnLst>
                <a:cxn ang="0">
                  <a:pos x="T0" y="T1"/>
                </a:cxn>
                <a:cxn ang="0">
                  <a:pos x="T2" y="T3"/>
                </a:cxn>
                <a:cxn ang="0">
                  <a:pos x="T4" y="T5"/>
                </a:cxn>
              </a:cxnLst>
              <a:rect l="0" t="0" r="r" b="b"/>
              <a:pathLst>
                <a:path w="537" h="537">
                  <a:moveTo>
                    <a:pt x="0" y="537"/>
                  </a:moveTo>
                  <a:lnTo>
                    <a:pt x="536" y="0"/>
                  </a:lnTo>
                  <a:lnTo>
                    <a:pt x="5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2" name="Freeform 152"/>
            <p:cNvSpPr>
              <a:spLocks/>
            </p:cNvSpPr>
            <p:nvPr/>
          </p:nvSpPr>
          <p:spPr bwMode="auto">
            <a:xfrm>
              <a:off x="2856" y="1557"/>
              <a:ext cx="78" cy="79"/>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3" name="Freeform 153"/>
            <p:cNvSpPr>
              <a:spLocks/>
            </p:cNvSpPr>
            <p:nvPr/>
          </p:nvSpPr>
          <p:spPr bwMode="auto">
            <a:xfrm>
              <a:off x="2862" y="1557"/>
              <a:ext cx="89" cy="89"/>
            </a:xfrm>
            <a:custGeom>
              <a:avLst/>
              <a:gdLst>
                <a:gd name="T0" fmla="*/ 0 w 709"/>
                <a:gd name="T1" fmla="*/ 708 h 708"/>
                <a:gd name="T2" fmla="*/ 708 w 709"/>
                <a:gd name="T3" fmla="*/ 0 h 708"/>
                <a:gd name="T4" fmla="*/ 709 w 709"/>
                <a:gd name="T5" fmla="*/ 0 h 708"/>
              </a:gdLst>
              <a:ahLst/>
              <a:cxnLst>
                <a:cxn ang="0">
                  <a:pos x="T0" y="T1"/>
                </a:cxn>
                <a:cxn ang="0">
                  <a:pos x="T2" y="T3"/>
                </a:cxn>
                <a:cxn ang="0">
                  <a:pos x="T4" y="T5"/>
                </a:cxn>
              </a:cxnLst>
              <a:rect l="0" t="0" r="r" b="b"/>
              <a:pathLst>
                <a:path w="709" h="708">
                  <a:moveTo>
                    <a:pt x="0" y="708"/>
                  </a:moveTo>
                  <a:lnTo>
                    <a:pt x="708" y="0"/>
                  </a:lnTo>
                  <a:lnTo>
                    <a:pt x="7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4" name="Freeform 154"/>
            <p:cNvSpPr>
              <a:spLocks/>
            </p:cNvSpPr>
            <p:nvPr/>
          </p:nvSpPr>
          <p:spPr bwMode="auto">
            <a:xfrm>
              <a:off x="2868" y="1557"/>
              <a:ext cx="99" cy="99"/>
            </a:xfrm>
            <a:custGeom>
              <a:avLst/>
              <a:gdLst>
                <a:gd name="T0" fmla="*/ 0 w 789"/>
                <a:gd name="T1" fmla="*/ 789 h 789"/>
                <a:gd name="T2" fmla="*/ 788 w 789"/>
                <a:gd name="T3" fmla="*/ 0 h 789"/>
                <a:gd name="T4" fmla="*/ 789 w 789"/>
                <a:gd name="T5" fmla="*/ 0 h 789"/>
              </a:gdLst>
              <a:ahLst/>
              <a:cxnLst>
                <a:cxn ang="0">
                  <a:pos x="T0" y="T1"/>
                </a:cxn>
                <a:cxn ang="0">
                  <a:pos x="T2" y="T3"/>
                </a:cxn>
                <a:cxn ang="0">
                  <a:pos x="T4" y="T5"/>
                </a:cxn>
              </a:cxnLst>
              <a:rect l="0" t="0" r="r" b="b"/>
              <a:pathLst>
                <a:path w="789" h="789">
                  <a:moveTo>
                    <a:pt x="0" y="789"/>
                  </a:moveTo>
                  <a:lnTo>
                    <a:pt x="788" y="0"/>
                  </a:lnTo>
                  <a:lnTo>
                    <a:pt x="7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5" name="Freeform 155"/>
            <p:cNvSpPr>
              <a:spLocks/>
            </p:cNvSpPr>
            <p:nvPr/>
          </p:nvSpPr>
          <p:spPr bwMode="auto">
            <a:xfrm>
              <a:off x="2874" y="1557"/>
              <a:ext cx="110" cy="109"/>
            </a:xfrm>
            <a:custGeom>
              <a:avLst/>
              <a:gdLst>
                <a:gd name="T0" fmla="*/ 0 w 873"/>
                <a:gd name="T1" fmla="*/ 872 h 872"/>
                <a:gd name="T2" fmla="*/ 872 w 873"/>
                <a:gd name="T3" fmla="*/ 0 h 872"/>
                <a:gd name="T4" fmla="*/ 873 w 873"/>
                <a:gd name="T5" fmla="*/ 0 h 872"/>
              </a:gdLst>
              <a:ahLst/>
              <a:cxnLst>
                <a:cxn ang="0">
                  <a:pos x="T0" y="T1"/>
                </a:cxn>
                <a:cxn ang="0">
                  <a:pos x="T2" y="T3"/>
                </a:cxn>
                <a:cxn ang="0">
                  <a:pos x="T4" y="T5"/>
                </a:cxn>
              </a:cxnLst>
              <a:rect l="0" t="0" r="r" b="b"/>
              <a:pathLst>
                <a:path w="873" h="872">
                  <a:moveTo>
                    <a:pt x="0" y="872"/>
                  </a:moveTo>
                  <a:lnTo>
                    <a:pt x="872" y="0"/>
                  </a:lnTo>
                  <a:lnTo>
                    <a:pt x="8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6" name="Freeform 156"/>
            <p:cNvSpPr>
              <a:spLocks/>
            </p:cNvSpPr>
            <p:nvPr/>
          </p:nvSpPr>
          <p:spPr bwMode="auto">
            <a:xfrm>
              <a:off x="2879" y="1557"/>
              <a:ext cx="121" cy="121"/>
            </a:xfrm>
            <a:custGeom>
              <a:avLst/>
              <a:gdLst>
                <a:gd name="T0" fmla="*/ 0 w 963"/>
                <a:gd name="T1" fmla="*/ 964 h 964"/>
                <a:gd name="T2" fmla="*/ 962 w 963"/>
                <a:gd name="T3" fmla="*/ 0 h 964"/>
                <a:gd name="T4" fmla="*/ 963 w 963"/>
                <a:gd name="T5" fmla="*/ 0 h 964"/>
              </a:gdLst>
              <a:ahLst/>
              <a:cxnLst>
                <a:cxn ang="0">
                  <a:pos x="T0" y="T1"/>
                </a:cxn>
                <a:cxn ang="0">
                  <a:pos x="T2" y="T3"/>
                </a:cxn>
                <a:cxn ang="0">
                  <a:pos x="T4" y="T5"/>
                </a:cxn>
              </a:cxnLst>
              <a:rect l="0" t="0" r="r" b="b"/>
              <a:pathLst>
                <a:path w="963" h="964">
                  <a:moveTo>
                    <a:pt x="0" y="964"/>
                  </a:moveTo>
                  <a:lnTo>
                    <a:pt x="962" y="0"/>
                  </a:lnTo>
                  <a:lnTo>
                    <a:pt x="9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7" name="Freeform 157"/>
            <p:cNvSpPr>
              <a:spLocks/>
            </p:cNvSpPr>
            <p:nvPr/>
          </p:nvSpPr>
          <p:spPr bwMode="auto">
            <a:xfrm>
              <a:off x="2882" y="1557"/>
              <a:ext cx="134" cy="135"/>
            </a:xfrm>
            <a:custGeom>
              <a:avLst/>
              <a:gdLst>
                <a:gd name="T0" fmla="*/ 0 w 1076"/>
                <a:gd name="T1" fmla="*/ 1075 h 1075"/>
                <a:gd name="T2" fmla="*/ 1075 w 1076"/>
                <a:gd name="T3" fmla="*/ 0 h 1075"/>
                <a:gd name="T4" fmla="*/ 1076 w 1076"/>
                <a:gd name="T5" fmla="*/ 0 h 1075"/>
              </a:gdLst>
              <a:ahLst/>
              <a:cxnLst>
                <a:cxn ang="0">
                  <a:pos x="T0" y="T1"/>
                </a:cxn>
                <a:cxn ang="0">
                  <a:pos x="T2" y="T3"/>
                </a:cxn>
                <a:cxn ang="0">
                  <a:pos x="T4" y="T5"/>
                </a:cxn>
              </a:cxnLst>
              <a:rect l="0" t="0" r="r" b="b"/>
              <a:pathLst>
                <a:path w="1076" h="1075">
                  <a:moveTo>
                    <a:pt x="0" y="1075"/>
                  </a:moveTo>
                  <a:lnTo>
                    <a:pt x="1075" y="0"/>
                  </a:lnTo>
                  <a:lnTo>
                    <a:pt x="10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8" name="Freeform 158"/>
            <p:cNvSpPr>
              <a:spLocks/>
            </p:cNvSpPr>
            <p:nvPr/>
          </p:nvSpPr>
          <p:spPr bwMode="auto">
            <a:xfrm>
              <a:off x="2877" y="1557"/>
              <a:ext cx="156" cy="156"/>
            </a:xfrm>
            <a:custGeom>
              <a:avLst/>
              <a:gdLst>
                <a:gd name="T0" fmla="*/ 0 w 1248"/>
                <a:gd name="T1" fmla="*/ 1248 h 1248"/>
                <a:gd name="T2" fmla="*/ 1247 w 1248"/>
                <a:gd name="T3" fmla="*/ 0 h 1248"/>
                <a:gd name="T4" fmla="*/ 1248 w 1248"/>
                <a:gd name="T5" fmla="*/ 0 h 1248"/>
              </a:gdLst>
              <a:ahLst/>
              <a:cxnLst>
                <a:cxn ang="0">
                  <a:pos x="T0" y="T1"/>
                </a:cxn>
                <a:cxn ang="0">
                  <a:pos x="T2" y="T3"/>
                </a:cxn>
                <a:cxn ang="0">
                  <a:pos x="T4" y="T5"/>
                </a:cxn>
              </a:cxnLst>
              <a:rect l="0" t="0" r="r" b="b"/>
              <a:pathLst>
                <a:path w="1248" h="1248">
                  <a:moveTo>
                    <a:pt x="0" y="1248"/>
                  </a:moveTo>
                  <a:lnTo>
                    <a:pt x="1247" y="0"/>
                  </a:lnTo>
                  <a:lnTo>
                    <a:pt x="12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9" name="Freeform 159"/>
            <p:cNvSpPr>
              <a:spLocks/>
            </p:cNvSpPr>
            <p:nvPr/>
          </p:nvSpPr>
          <p:spPr bwMode="auto">
            <a:xfrm>
              <a:off x="2855" y="1557"/>
              <a:ext cx="194" cy="195"/>
            </a:xfrm>
            <a:custGeom>
              <a:avLst/>
              <a:gdLst>
                <a:gd name="T0" fmla="*/ 0 w 1555"/>
                <a:gd name="T1" fmla="*/ 1555 h 1555"/>
                <a:gd name="T2" fmla="*/ 1554 w 1555"/>
                <a:gd name="T3" fmla="*/ 0 h 1555"/>
                <a:gd name="T4" fmla="*/ 1555 w 1555"/>
                <a:gd name="T5" fmla="*/ 0 h 1555"/>
              </a:gdLst>
              <a:ahLst/>
              <a:cxnLst>
                <a:cxn ang="0">
                  <a:pos x="T0" y="T1"/>
                </a:cxn>
                <a:cxn ang="0">
                  <a:pos x="T2" y="T3"/>
                </a:cxn>
                <a:cxn ang="0">
                  <a:pos x="T4" y="T5"/>
                </a:cxn>
              </a:cxnLst>
              <a:rect l="0" t="0" r="r" b="b"/>
              <a:pathLst>
                <a:path w="1555" h="1555">
                  <a:moveTo>
                    <a:pt x="0" y="1555"/>
                  </a:moveTo>
                  <a:lnTo>
                    <a:pt x="1554" y="0"/>
                  </a:lnTo>
                  <a:lnTo>
                    <a:pt x="15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0" name="Freeform 160"/>
            <p:cNvSpPr>
              <a:spLocks/>
            </p:cNvSpPr>
            <p:nvPr/>
          </p:nvSpPr>
          <p:spPr bwMode="auto">
            <a:xfrm>
              <a:off x="2842" y="1557"/>
              <a:ext cx="224" cy="224"/>
            </a:xfrm>
            <a:custGeom>
              <a:avLst/>
              <a:gdLst>
                <a:gd name="T0" fmla="*/ 0 w 1789"/>
                <a:gd name="T1" fmla="*/ 1789 h 1789"/>
                <a:gd name="T2" fmla="*/ 1788 w 1789"/>
                <a:gd name="T3" fmla="*/ 0 h 1789"/>
                <a:gd name="T4" fmla="*/ 1789 w 1789"/>
                <a:gd name="T5" fmla="*/ 0 h 1789"/>
              </a:gdLst>
              <a:ahLst/>
              <a:cxnLst>
                <a:cxn ang="0">
                  <a:pos x="T0" y="T1"/>
                </a:cxn>
                <a:cxn ang="0">
                  <a:pos x="T2" y="T3"/>
                </a:cxn>
                <a:cxn ang="0">
                  <a:pos x="T4" y="T5"/>
                </a:cxn>
              </a:cxnLst>
              <a:rect l="0" t="0" r="r" b="b"/>
              <a:pathLst>
                <a:path w="1789" h="1789">
                  <a:moveTo>
                    <a:pt x="0" y="1789"/>
                  </a:moveTo>
                  <a:lnTo>
                    <a:pt x="1788" y="0"/>
                  </a:lnTo>
                  <a:lnTo>
                    <a:pt x="17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1" name="Freeform 161"/>
            <p:cNvSpPr>
              <a:spLocks/>
            </p:cNvSpPr>
            <p:nvPr/>
          </p:nvSpPr>
          <p:spPr bwMode="auto">
            <a:xfrm>
              <a:off x="2842" y="1557"/>
              <a:ext cx="240" cy="241"/>
            </a:xfrm>
            <a:custGeom>
              <a:avLst/>
              <a:gdLst>
                <a:gd name="T0" fmla="*/ 0 w 1921"/>
                <a:gd name="T1" fmla="*/ 1922 h 1922"/>
                <a:gd name="T2" fmla="*/ 1920 w 1921"/>
                <a:gd name="T3" fmla="*/ 0 h 1922"/>
                <a:gd name="T4" fmla="*/ 1921 w 1921"/>
                <a:gd name="T5" fmla="*/ 0 h 1922"/>
              </a:gdLst>
              <a:ahLst/>
              <a:cxnLst>
                <a:cxn ang="0">
                  <a:pos x="T0" y="T1"/>
                </a:cxn>
                <a:cxn ang="0">
                  <a:pos x="T2" y="T3"/>
                </a:cxn>
                <a:cxn ang="0">
                  <a:pos x="T4" y="T5"/>
                </a:cxn>
              </a:cxnLst>
              <a:rect l="0" t="0" r="r" b="b"/>
              <a:pathLst>
                <a:path w="1921" h="1922">
                  <a:moveTo>
                    <a:pt x="0" y="1922"/>
                  </a:moveTo>
                  <a:lnTo>
                    <a:pt x="1920" y="0"/>
                  </a:lnTo>
                  <a:lnTo>
                    <a:pt x="19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2" name="Freeform 162"/>
            <p:cNvSpPr>
              <a:spLocks/>
            </p:cNvSpPr>
            <p:nvPr/>
          </p:nvSpPr>
          <p:spPr bwMode="auto">
            <a:xfrm>
              <a:off x="2846" y="1557"/>
              <a:ext cx="253" cy="253"/>
            </a:xfrm>
            <a:custGeom>
              <a:avLst/>
              <a:gdLst>
                <a:gd name="T0" fmla="*/ 0 w 2018"/>
                <a:gd name="T1" fmla="*/ 2020 h 2020"/>
                <a:gd name="T2" fmla="*/ 2017 w 2018"/>
                <a:gd name="T3" fmla="*/ 0 h 2020"/>
                <a:gd name="T4" fmla="*/ 2018 w 2018"/>
                <a:gd name="T5" fmla="*/ 0 h 2020"/>
              </a:gdLst>
              <a:ahLst/>
              <a:cxnLst>
                <a:cxn ang="0">
                  <a:pos x="T0" y="T1"/>
                </a:cxn>
                <a:cxn ang="0">
                  <a:pos x="T2" y="T3"/>
                </a:cxn>
                <a:cxn ang="0">
                  <a:pos x="T4" y="T5"/>
                </a:cxn>
              </a:cxnLst>
              <a:rect l="0" t="0" r="r" b="b"/>
              <a:pathLst>
                <a:path w="2018" h="2020">
                  <a:moveTo>
                    <a:pt x="0" y="2020"/>
                  </a:moveTo>
                  <a:lnTo>
                    <a:pt x="2017" y="0"/>
                  </a:lnTo>
                  <a:lnTo>
                    <a:pt x="20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3" name="Freeform 163"/>
            <p:cNvSpPr>
              <a:spLocks/>
            </p:cNvSpPr>
            <p:nvPr/>
          </p:nvSpPr>
          <p:spPr bwMode="auto">
            <a:xfrm>
              <a:off x="2852" y="1568"/>
              <a:ext cx="252" cy="252"/>
            </a:xfrm>
            <a:custGeom>
              <a:avLst/>
              <a:gdLst>
                <a:gd name="T0" fmla="*/ 0 w 2013"/>
                <a:gd name="T1" fmla="*/ 2014 h 2014"/>
                <a:gd name="T2" fmla="*/ 2012 w 2013"/>
                <a:gd name="T3" fmla="*/ 0 h 2014"/>
                <a:gd name="T4" fmla="*/ 2013 w 2013"/>
                <a:gd name="T5" fmla="*/ 0 h 2014"/>
              </a:gdLst>
              <a:ahLst/>
              <a:cxnLst>
                <a:cxn ang="0">
                  <a:pos x="T0" y="T1"/>
                </a:cxn>
                <a:cxn ang="0">
                  <a:pos x="T2" y="T3"/>
                </a:cxn>
                <a:cxn ang="0">
                  <a:pos x="T4" y="T5"/>
                </a:cxn>
              </a:cxnLst>
              <a:rect l="0" t="0" r="r" b="b"/>
              <a:pathLst>
                <a:path w="2013" h="2014">
                  <a:moveTo>
                    <a:pt x="0" y="2014"/>
                  </a:moveTo>
                  <a:lnTo>
                    <a:pt x="2012" y="0"/>
                  </a:lnTo>
                  <a:lnTo>
                    <a:pt x="20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4" name="Freeform 164"/>
            <p:cNvSpPr>
              <a:spLocks/>
            </p:cNvSpPr>
            <p:nvPr/>
          </p:nvSpPr>
          <p:spPr bwMode="auto">
            <a:xfrm>
              <a:off x="2859" y="1585"/>
              <a:ext cx="245" cy="245"/>
            </a:xfrm>
            <a:custGeom>
              <a:avLst/>
              <a:gdLst>
                <a:gd name="T0" fmla="*/ 0 w 1959"/>
                <a:gd name="T1" fmla="*/ 1959 h 1959"/>
                <a:gd name="T2" fmla="*/ 1958 w 1959"/>
                <a:gd name="T3" fmla="*/ 0 h 1959"/>
                <a:gd name="T4" fmla="*/ 1959 w 1959"/>
                <a:gd name="T5" fmla="*/ 0 h 1959"/>
              </a:gdLst>
              <a:ahLst/>
              <a:cxnLst>
                <a:cxn ang="0">
                  <a:pos x="T0" y="T1"/>
                </a:cxn>
                <a:cxn ang="0">
                  <a:pos x="T2" y="T3"/>
                </a:cxn>
                <a:cxn ang="0">
                  <a:pos x="T4" y="T5"/>
                </a:cxn>
              </a:cxnLst>
              <a:rect l="0" t="0" r="r" b="b"/>
              <a:pathLst>
                <a:path w="1959" h="1959">
                  <a:moveTo>
                    <a:pt x="0" y="1959"/>
                  </a:moveTo>
                  <a:lnTo>
                    <a:pt x="1958" y="0"/>
                  </a:lnTo>
                  <a:lnTo>
                    <a:pt x="19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5" name="Freeform 165"/>
            <p:cNvSpPr>
              <a:spLocks/>
            </p:cNvSpPr>
            <p:nvPr/>
          </p:nvSpPr>
          <p:spPr bwMode="auto">
            <a:xfrm>
              <a:off x="2867" y="1601"/>
              <a:ext cx="237" cy="238"/>
            </a:xfrm>
            <a:custGeom>
              <a:avLst/>
              <a:gdLst>
                <a:gd name="T0" fmla="*/ 0 w 1900"/>
                <a:gd name="T1" fmla="*/ 1903 h 1903"/>
                <a:gd name="T2" fmla="*/ 1899 w 1900"/>
                <a:gd name="T3" fmla="*/ 0 h 1903"/>
                <a:gd name="T4" fmla="*/ 1900 w 1900"/>
                <a:gd name="T5" fmla="*/ 0 h 1903"/>
              </a:gdLst>
              <a:ahLst/>
              <a:cxnLst>
                <a:cxn ang="0">
                  <a:pos x="T0" y="T1"/>
                </a:cxn>
                <a:cxn ang="0">
                  <a:pos x="T2" y="T3"/>
                </a:cxn>
                <a:cxn ang="0">
                  <a:pos x="T4" y="T5"/>
                </a:cxn>
              </a:cxnLst>
              <a:rect l="0" t="0" r="r" b="b"/>
              <a:pathLst>
                <a:path w="1900" h="1903">
                  <a:moveTo>
                    <a:pt x="0" y="1903"/>
                  </a:moveTo>
                  <a:lnTo>
                    <a:pt x="1899" y="0"/>
                  </a:lnTo>
                  <a:lnTo>
                    <a:pt x="19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6" name="Freeform 166"/>
            <p:cNvSpPr>
              <a:spLocks/>
            </p:cNvSpPr>
            <p:nvPr/>
          </p:nvSpPr>
          <p:spPr bwMode="auto">
            <a:xfrm>
              <a:off x="2874" y="1618"/>
              <a:ext cx="230" cy="230"/>
            </a:xfrm>
            <a:custGeom>
              <a:avLst/>
              <a:gdLst>
                <a:gd name="T0" fmla="*/ 0 w 1841"/>
                <a:gd name="T1" fmla="*/ 1843 h 1843"/>
                <a:gd name="T2" fmla="*/ 1840 w 1841"/>
                <a:gd name="T3" fmla="*/ 0 h 1843"/>
                <a:gd name="T4" fmla="*/ 1841 w 1841"/>
                <a:gd name="T5" fmla="*/ 0 h 1843"/>
              </a:gdLst>
              <a:ahLst/>
              <a:cxnLst>
                <a:cxn ang="0">
                  <a:pos x="T0" y="T1"/>
                </a:cxn>
                <a:cxn ang="0">
                  <a:pos x="T2" y="T3"/>
                </a:cxn>
                <a:cxn ang="0">
                  <a:pos x="T4" y="T5"/>
                </a:cxn>
              </a:cxnLst>
              <a:rect l="0" t="0" r="r" b="b"/>
              <a:pathLst>
                <a:path w="1841" h="1843">
                  <a:moveTo>
                    <a:pt x="0" y="1843"/>
                  </a:moveTo>
                  <a:lnTo>
                    <a:pt x="1840" y="0"/>
                  </a:lnTo>
                  <a:lnTo>
                    <a:pt x="1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7" name="Freeform 167"/>
            <p:cNvSpPr>
              <a:spLocks/>
            </p:cNvSpPr>
            <p:nvPr/>
          </p:nvSpPr>
          <p:spPr bwMode="auto">
            <a:xfrm>
              <a:off x="2881" y="1634"/>
              <a:ext cx="223" cy="223"/>
            </a:xfrm>
            <a:custGeom>
              <a:avLst/>
              <a:gdLst>
                <a:gd name="T0" fmla="*/ 0 w 1782"/>
                <a:gd name="T1" fmla="*/ 1784 h 1784"/>
                <a:gd name="T2" fmla="*/ 1781 w 1782"/>
                <a:gd name="T3" fmla="*/ 0 h 1784"/>
                <a:gd name="T4" fmla="*/ 1782 w 1782"/>
                <a:gd name="T5" fmla="*/ 0 h 1784"/>
              </a:gdLst>
              <a:ahLst/>
              <a:cxnLst>
                <a:cxn ang="0">
                  <a:pos x="T0" y="T1"/>
                </a:cxn>
                <a:cxn ang="0">
                  <a:pos x="T2" y="T3"/>
                </a:cxn>
                <a:cxn ang="0">
                  <a:pos x="T4" y="T5"/>
                </a:cxn>
              </a:cxnLst>
              <a:rect l="0" t="0" r="r" b="b"/>
              <a:pathLst>
                <a:path w="1782" h="1784">
                  <a:moveTo>
                    <a:pt x="0" y="1784"/>
                  </a:moveTo>
                  <a:lnTo>
                    <a:pt x="1781" y="0"/>
                  </a:lnTo>
                  <a:lnTo>
                    <a:pt x="17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8" name="Freeform 168"/>
            <p:cNvSpPr>
              <a:spLocks/>
            </p:cNvSpPr>
            <p:nvPr/>
          </p:nvSpPr>
          <p:spPr bwMode="auto">
            <a:xfrm>
              <a:off x="2888" y="1651"/>
              <a:ext cx="216" cy="216"/>
            </a:xfrm>
            <a:custGeom>
              <a:avLst/>
              <a:gdLst>
                <a:gd name="T0" fmla="*/ 0 w 1729"/>
                <a:gd name="T1" fmla="*/ 1731 h 1731"/>
                <a:gd name="T2" fmla="*/ 1728 w 1729"/>
                <a:gd name="T3" fmla="*/ 0 h 1731"/>
                <a:gd name="T4" fmla="*/ 1729 w 1729"/>
                <a:gd name="T5" fmla="*/ 0 h 1731"/>
              </a:gdLst>
              <a:ahLst/>
              <a:cxnLst>
                <a:cxn ang="0">
                  <a:pos x="T0" y="T1"/>
                </a:cxn>
                <a:cxn ang="0">
                  <a:pos x="T2" y="T3"/>
                </a:cxn>
                <a:cxn ang="0">
                  <a:pos x="T4" y="T5"/>
                </a:cxn>
              </a:cxnLst>
              <a:rect l="0" t="0" r="r" b="b"/>
              <a:pathLst>
                <a:path w="1729" h="1731">
                  <a:moveTo>
                    <a:pt x="0" y="1731"/>
                  </a:moveTo>
                  <a:lnTo>
                    <a:pt x="1728" y="0"/>
                  </a:lnTo>
                  <a:lnTo>
                    <a:pt x="1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9" name="Freeform 169"/>
            <p:cNvSpPr>
              <a:spLocks/>
            </p:cNvSpPr>
            <p:nvPr/>
          </p:nvSpPr>
          <p:spPr bwMode="auto">
            <a:xfrm>
              <a:off x="2894" y="1667"/>
              <a:ext cx="210" cy="210"/>
            </a:xfrm>
            <a:custGeom>
              <a:avLst/>
              <a:gdLst>
                <a:gd name="T0" fmla="*/ 0 w 1682"/>
                <a:gd name="T1" fmla="*/ 1684 h 1684"/>
                <a:gd name="T2" fmla="*/ 1681 w 1682"/>
                <a:gd name="T3" fmla="*/ 0 h 1684"/>
                <a:gd name="T4" fmla="*/ 1682 w 1682"/>
                <a:gd name="T5" fmla="*/ 0 h 1684"/>
              </a:gdLst>
              <a:ahLst/>
              <a:cxnLst>
                <a:cxn ang="0">
                  <a:pos x="T0" y="T1"/>
                </a:cxn>
                <a:cxn ang="0">
                  <a:pos x="T2" y="T3"/>
                </a:cxn>
                <a:cxn ang="0">
                  <a:pos x="T4" y="T5"/>
                </a:cxn>
              </a:cxnLst>
              <a:rect l="0" t="0" r="r" b="b"/>
              <a:pathLst>
                <a:path w="1682" h="1684">
                  <a:moveTo>
                    <a:pt x="0" y="1684"/>
                  </a:moveTo>
                  <a:lnTo>
                    <a:pt x="1681" y="0"/>
                  </a:lnTo>
                  <a:lnTo>
                    <a:pt x="16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0" name="Freeform 170"/>
            <p:cNvSpPr>
              <a:spLocks/>
            </p:cNvSpPr>
            <p:nvPr/>
          </p:nvSpPr>
          <p:spPr bwMode="auto">
            <a:xfrm>
              <a:off x="2897" y="1684"/>
              <a:ext cx="207" cy="206"/>
            </a:xfrm>
            <a:custGeom>
              <a:avLst/>
              <a:gdLst>
                <a:gd name="T0" fmla="*/ 0 w 1653"/>
                <a:gd name="T1" fmla="*/ 1655 h 1655"/>
                <a:gd name="T2" fmla="*/ 1652 w 1653"/>
                <a:gd name="T3" fmla="*/ 0 h 1655"/>
                <a:gd name="T4" fmla="*/ 1653 w 1653"/>
                <a:gd name="T5" fmla="*/ 0 h 1655"/>
              </a:gdLst>
              <a:ahLst/>
              <a:cxnLst>
                <a:cxn ang="0">
                  <a:pos x="T0" y="T1"/>
                </a:cxn>
                <a:cxn ang="0">
                  <a:pos x="T2" y="T3"/>
                </a:cxn>
                <a:cxn ang="0">
                  <a:pos x="T4" y="T5"/>
                </a:cxn>
              </a:cxnLst>
              <a:rect l="0" t="0" r="r" b="b"/>
              <a:pathLst>
                <a:path w="1653" h="1655">
                  <a:moveTo>
                    <a:pt x="0" y="1655"/>
                  </a:moveTo>
                  <a:lnTo>
                    <a:pt x="1652" y="0"/>
                  </a:lnTo>
                  <a:lnTo>
                    <a:pt x="16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1" name="Freeform 171"/>
            <p:cNvSpPr>
              <a:spLocks/>
            </p:cNvSpPr>
            <p:nvPr/>
          </p:nvSpPr>
          <p:spPr bwMode="auto">
            <a:xfrm>
              <a:off x="2894" y="1700"/>
              <a:ext cx="210" cy="210"/>
            </a:xfrm>
            <a:custGeom>
              <a:avLst/>
              <a:gdLst>
                <a:gd name="T0" fmla="*/ 0 w 1677"/>
                <a:gd name="T1" fmla="*/ 1678 h 1678"/>
                <a:gd name="T2" fmla="*/ 1676 w 1677"/>
                <a:gd name="T3" fmla="*/ 0 h 1678"/>
                <a:gd name="T4" fmla="*/ 1677 w 1677"/>
                <a:gd name="T5" fmla="*/ 0 h 1678"/>
              </a:gdLst>
              <a:ahLst/>
              <a:cxnLst>
                <a:cxn ang="0">
                  <a:pos x="T0" y="T1"/>
                </a:cxn>
                <a:cxn ang="0">
                  <a:pos x="T2" y="T3"/>
                </a:cxn>
                <a:cxn ang="0">
                  <a:pos x="T4" y="T5"/>
                </a:cxn>
              </a:cxnLst>
              <a:rect l="0" t="0" r="r" b="b"/>
              <a:pathLst>
                <a:path w="1677" h="1678">
                  <a:moveTo>
                    <a:pt x="0" y="1678"/>
                  </a:moveTo>
                  <a:lnTo>
                    <a:pt x="1676" y="0"/>
                  </a:lnTo>
                  <a:lnTo>
                    <a:pt x="16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2" name="Freeform 172"/>
            <p:cNvSpPr>
              <a:spLocks/>
            </p:cNvSpPr>
            <p:nvPr/>
          </p:nvSpPr>
          <p:spPr bwMode="auto">
            <a:xfrm>
              <a:off x="2869" y="1716"/>
              <a:ext cx="235" cy="236"/>
            </a:xfrm>
            <a:custGeom>
              <a:avLst/>
              <a:gdLst>
                <a:gd name="T0" fmla="*/ 0 w 1879"/>
                <a:gd name="T1" fmla="*/ 1882 h 1882"/>
                <a:gd name="T2" fmla="*/ 1878 w 1879"/>
                <a:gd name="T3" fmla="*/ 0 h 1882"/>
                <a:gd name="T4" fmla="*/ 1879 w 1879"/>
                <a:gd name="T5" fmla="*/ 0 h 1882"/>
              </a:gdLst>
              <a:ahLst/>
              <a:cxnLst>
                <a:cxn ang="0">
                  <a:pos x="T0" y="T1"/>
                </a:cxn>
                <a:cxn ang="0">
                  <a:pos x="T2" y="T3"/>
                </a:cxn>
                <a:cxn ang="0">
                  <a:pos x="T4" y="T5"/>
                </a:cxn>
              </a:cxnLst>
              <a:rect l="0" t="0" r="r" b="b"/>
              <a:pathLst>
                <a:path w="1879" h="1882">
                  <a:moveTo>
                    <a:pt x="0" y="1882"/>
                  </a:moveTo>
                  <a:lnTo>
                    <a:pt x="1878" y="0"/>
                  </a:lnTo>
                  <a:lnTo>
                    <a:pt x="18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3" name="Freeform 173"/>
            <p:cNvSpPr>
              <a:spLocks/>
            </p:cNvSpPr>
            <p:nvPr/>
          </p:nvSpPr>
          <p:spPr bwMode="auto">
            <a:xfrm>
              <a:off x="2851" y="1733"/>
              <a:ext cx="253" cy="253"/>
            </a:xfrm>
            <a:custGeom>
              <a:avLst/>
              <a:gdLst>
                <a:gd name="T0" fmla="*/ 0 w 2022"/>
                <a:gd name="T1" fmla="*/ 2024 h 2024"/>
                <a:gd name="T2" fmla="*/ 2021 w 2022"/>
                <a:gd name="T3" fmla="*/ 0 h 2024"/>
                <a:gd name="T4" fmla="*/ 2022 w 2022"/>
                <a:gd name="T5" fmla="*/ 0 h 2024"/>
              </a:gdLst>
              <a:ahLst/>
              <a:cxnLst>
                <a:cxn ang="0">
                  <a:pos x="T0" y="T1"/>
                </a:cxn>
                <a:cxn ang="0">
                  <a:pos x="T2" y="T3"/>
                </a:cxn>
                <a:cxn ang="0">
                  <a:pos x="T4" y="T5"/>
                </a:cxn>
              </a:cxnLst>
              <a:rect l="0" t="0" r="r" b="b"/>
              <a:pathLst>
                <a:path w="2022" h="2024">
                  <a:moveTo>
                    <a:pt x="0" y="2024"/>
                  </a:moveTo>
                  <a:lnTo>
                    <a:pt x="2021" y="0"/>
                  </a:lnTo>
                  <a:lnTo>
                    <a:pt x="20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4" name="Freeform 174"/>
            <p:cNvSpPr>
              <a:spLocks/>
            </p:cNvSpPr>
            <p:nvPr/>
          </p:nvSpPr>
          <p:spPr bwMode="auto">
            <a:xfrm>
              <a:off x="2850" y="1749"/>
              <a:ext cx="254" cy="255"/>
            </a:xfrm>
            <a:custGeom>
              <a:avLst/>
              <a:gdLst>
                <a:gd name="T0" fmla="*/ 0 w 2032"/>
                <a:gd name="T1" fmla="*/ 2034 h 2034"/>
                <a:gd name="T2" fmla="*/ 2031 w 2032"/>
                <a:gd name="T3" fmla="*/ 0 h 2034"/>
                <a:gd name="T4" fmla="*/ 2032 w 2032"/>
                <a:gd name="T5" fmla="*/ 0 h 2034"/>
              </a:gdLst>
              <a:ahLst/>
              <a:cxnLst>
                <a:cxn ang="0">
                  <a:pos x="T0" y="T1"/>
                </a:cxn>
                <a:cxn ang="0">
                  <a:pos x="T2" y="T3"/>
                </a:cxn>
                <a:cxn ang="0">
                  <a:pos x="T4" y="T5"/>
                </a:cxn>
              </a:cxnLst>
              <a:rect l="0" t="0" r="r" b="b"/>
              <a:pathLst>
                <a:path w="2032" h="2034">
                  <a:moveTo>
                    <a:pt x="0" y="2034"/>
                  </a:moveTo>
                  <a:lnTo>
                    <a:pt x="2031" y="0"/>
                  </a:lnTo>
                  <a:lnTo>
                    <a:pt x="20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5" name="Freeform 175"/>
            <p:cNvSpPr>
              <a:spLocks/>
            </p:cNvSpPr>
            <p:nvPr/>
          </p:nvSpPr>
          <p:spPr bwMode="auto">
            <a:xfrm>
              <a:off x="2853" y="1759"/>
              <a:ext cx="258" cy="258"/>
            </a:xfrm>
            <a:custGeom>
              <a:avLst/>
              <a:gdLst>
                <a:gd name="T0" fmla="*/ 0 w 2066"/>
                <a:gd name="T1" fmla="*/ 2069 h 2069"/>
                <a:gd name="T2" fmla="*/ 2065 w 2066"/>
                <a:gd name="T3" fmla="*/ 0 h 2069"/>
                <a:gd name="T4" fmla="*/ 2066 w 2066"/>
                <a:gd name="T5" fmla="*/ 0 h 2069"/>
              </a:gdLst>
              <a:ahLst/>
              <a:cxnLst>
                <a:cxn ang="0">
                  <a:pos x="T0" y="T1"/>
                </a:cxn>
                <a:cxn ang="0">
                  <a:pos x="T2" y="T3"/>
                </a:cxn>
                <a:cxn ang="0">
                  <a:pos x="T4" y="T5"/>
                </a:cxn>
              </a:cxnLst>
              <a:rect l="0" t="0" r="r" b="b"/>
              <a:pathLst>
                <a:path w="2066" h="2069">
                  <a:moveTo>
                    <a:pt x="0" y="2069"/>
                  </a:moveTo>
                  <a:lnTo>
                    <a:pt x="2065" y="0"/>
                  </a:lnTo>
                  <a:lnTo>
                    <a:pt x="20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6" name="Freeform 176"/>
            <p:cNvSpPr>
              <a:spLocks/>
            </p:cNvSpPr>
            <p:nvPr/>
          </p:nvSpPr>
          <p:spPr bwMode="auto">
            <a:xfrm>
              <a:off x="2858" y="1767"/>
              <a:ext cx="262" cy="262"/>
            </a:xfrm>
            <a:custGeom>
              <a:avLst/>
              <a:gdLst>
                <a:gd name="T0" fmla="*/ 0 w 2097"/>
                <a:gd name="T1" fmla="*/ 2099 h 2099"/>
                <a:gd name="T2" fmla="*/ 2096 w 2097"/>
                <a:gd name="T3" fmla="*/ 0 h 2099"/>
                <a:gd name="T4" fmla="*/ 2097 w 2097"/>
                <a:gd name="T5" fmla="*/ 0 h 2099"/>
              </a:gdLst>
              <a:ahLst/>
              <a:cxnLst>
                <a:cxn ang="0">
                  <a:pos x="T0" y="T1"/>
                </a:cxn>
                <a:cxn ang="0">
                  <a:pos x="T2" y="T3"/>
                </a:cxn>
                <a:cxn ang="0">
                  <a:pos x="T4" y="T5"/>
                </a:cxn>
              </a:cxnLst>
              <a:rect l="0" t="0" r="r" b="b"/>
              <a:pathLst>
                <a:path w="2097" h="2099">
                  <a:moveTo>
                    <a:pt x="0" y="2099"/>
                  </a:moveTo>
                  <a:lnTo>
                    <a:pt x="2096" y="0"/>
                  </a:lnTo>
                  <a:lnTo>
                    <a:pt x="20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7" name="Freeform 177"/>
            <p:cNvSpPr>
              <a:spLocks/>
            </p:cNvSpPr>
            <p:nvPr/>
          </p:nvSpPr>
          <p:spPr bwMode="auto">
            <a:xfrm>
              <a:off x="2863" y="1775"/>
              <a:ext cx="265" cy="265"/>
            </a:xfrm>
            <a:custGeom>
              <a:avLst/>
              <a:gdLst>
                <a:gd name="T0" fmla="*/ 0 w 2119"/>
                <a:gd name="T1" fmla="*/ 2122 h 2122"/>
                <a:gd name="T2" fmla="*/ 2118 w 2119"/>
                <a:gd name="T3" fmla="*/ 0 h 2122"/>
                <a:gd name="T4" fmla="*/ 2119 w 2119"/>
                <a:gd name="T5" fmla="*/ 0 h 2122"/>
              </a:gdLst>
              <a:ahLst/>
              <a:cxnLst>
                <a:cxn ang="0">
                  <a:pos x="T0" y="T1"/>
                </a:cxn>
                <a:cxn ang="0">
                  <a:pos x="T2" y="T3"/>
                </a:cxn>
                <a:cxn ang="0">
                  <a:pos x="T4" y="T5"/>
                </a:cxn>
              </a:cxnLst>
              <a:rect l="0" t="0" r="r" b="b"/>
              <a:pathLst>
                <a:path w="2119" h="2122">
                  <a:moveTo>
                    <a:pt x="0" y="2122"/>
                  </a:moveTo>
                  <a:lnTo>
                    <a:pt x="2118" y="0"/>
                  </a:lnTo>
                  <a:lnTo>
                    <a:pt x="2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8" name="Freeform 178"/>
            <p:cNvSpPr>
              <a:spLocks/>
            </p:cNvSpPr>
            <p:nvPr/>
          </p:nvSpPr>
          <p:spPr bwMode="auto">
            <a:xfrm>
              <a:off x="2868" y="1783"/>
              <a:ext cx="268" cy="268"/>
            </a:xfrm>
            <a:custGeom>
              <a:avLst/>
              <a:gdLst>
                <a:gd name="T0" fmla="*/ 0 w 2141"/>
                <a:gd name="T1" fmla="*/ 2142 h 2142"/>
                <a:gd name="T2" fmla="*/ 2140 w 2141"/>
                <a:gd name="T3" fmla="*/ 0 h 2142"/>
                <a:gd name="T4" fmla="*/ 2141 w 2141"/>
                <a:gd name="T5" fmla="*/ 0 h 2142"/>
              </a:gdLst>
              <a:ahLst/>
              <a:cxnLst>
                <a:cxn ang="0">
                  <a:pos x="T0" y="T1"/>
                </a:cxn>
                <a:cxn ang="0">
                  <a:pos x="T2" y="T3"/>
                </a:cxn>
                <a:cxn ang="0">
                  <a:pos x="T4" y="T5"/>
                </a:cxn>
              </a:cxnLst>
              <a:rect l="0" t="0" r="r" b="b"/>
              <a:pathLst>
                <a:path w="2141" h="2142">
                  <a:moveTo>
                    <a:pt x="0" y="2142"/>
                  </a:moveTo>
                  <a:lnTo>
                    <a:pt x="2140" y="0"/>
                  </a:lnTo>
                  <a:lnTo>
                    <a:pt x="21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9" name="Freeform 179"/>
            <p:cNvSpPr>
              <a:spLocks/>
            </p:cNvSpPr>
            <p:nvPr/>
          </p:nvSpPr>
          <p:spPr bwMode="auto">
            <a:xfrm>
              <a:off x="2874" y="1791"/>
              <a:ext cx="270" cy="271"/>
            </a:xfrm>
            <a:custGeom>
              <a:avLst/>
              <a:gdLst>
                <a:gd name="T0" fmla="*/ 0 w 2161"/>
                <a:gd name="T1" fmla="*/ 2164 h 2164"/>
                <a:gd name="T2" fmla="*/ 2160 w 2161"/>
                <a:gd name="T3" fmla="*/ 0 h 2164"/>
                <a:gd name="T4" fmla="*/ 2161 w 2161"/>
                <a:gd name="T5" fmla="*/ 0 h 2164"/>
              </a:gdLst>
              <a:ahLst/>
              <a:cxnLst>
                <a:cxn ang="0">
                  <a:pos x="T0" y="T1"/>
                </a:cxn>
                <a:cxn ang="0">
                  <a:pos x="T2" y="T3"/>
                </a:cxn>
                <a:cxn ang="0">
                  <a:pos x="T4" y="T5"/>
                </a:cxn>
              </a:cxnLst>
              <a:rect l="0" t="0" r="r" b="b"/>
              <a:pathLst>
                <a:path w="2161" h="2164">
                  <a:moveTo>
                    <a:pt x="0" y="2164"/>
                  </a:moveTo>
                  <a:lnTo>
                    <a:pt x="2160" y="0"/>
                  </a:lnTo>
                  <a:lnTo>
                    <a:pt x="21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0" name="Freeform 180"/>
            <p:cNvSpPr>
              <a:spLocks/>
            </p:cNvSpPr>
            <p:nvPr/>
          </p:nvSpPr>
          <p:spPr bwMode="auto">
            <a:xfrm>
              <a:off x="2880" y="1800"/>
              <a:ext cx="272" cy="273"/>
            </a:xfrm>
            <a:custGeom>
              <a:avLst/>
              <a:gdLst>
                <a:gd name="T0" fmla="*/ 0 w 2183"/>
                <a:gd name="T1" fmla="*/ 2184 h 2184"/>
                <a:gd name="T2" fmla="*/ 2182 w 2183"/>
                <a:gd name="T3" fmla="*/ 0 h 2184"/>
                <a:gd name="T4" fmla="*/ 2183 w 2183"/>
                <a:gd name="T5" fmla="*/ 0 h 2184"/>
              </a:gdLst>
              <a:ahLst/>
              <a:cxnLst>
                <a:cxn ang="0">
                  <a:pos x="T0" y="T1"/>
                </a:cxn>
                <a:cxn ang="0">
                  <a:pos x="T2" y="T3"/>
                </a:cxn>
                <a:cxn ang="0">
                  <a:pos x="T4" y="T5"/>
                </a:cxn>
              </a:cxnLst>
              <a:rect l="0" t="0" r="r" b="b"/>
              <a:pathLst>
                <a:path w="2183" h="2184">
                  <a:moveTo>
                    <a:pt x="0" y="2184"/>
                  </a:moveTo>
                  <a:lnTo>
                    <a:pt x="2182" y="0"/>
                  </a:lnTo>
                  <a:lnTo>
                    <a:pt x="21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1" name="Freeform 181"/>
            <p:cNvSpPr>
              <a:spLocks/>
            </p:cNvSpPr>
            <p:nvPr/>
          </p:nvSpPr>
          <p:spPr bwMode="auto">
            <a:xfrm>
              <a:off x="2885" y="1808"/>
              <a:ext cx="276" cy="276"/>
            </a:xfrm>
            <a:custGeom>
              <a:avLst/>
              <a:gdLst>
                <a:gd name="T0" fmla="*/ 0 w 2209"/>
                <a:gd name="T1" fmla="*/ 2210 h 2210"/>
                <a:gd name="T2" fmla="*/ 2208 w 2209"/>
                <a:gd name="T3" fmla="*/ 0 h 2210"/>
                <a:gd name="T4" fmla="*/ 2209 w 2209"/>
                <a:gd name="T5" fmla="*/ 0 h 2210"/>
              </a:gdLst>
              <a:ahLst/>
              <a:cxnLst>
                <a:cxn ang="0">
                  <a:pos x="T0" y="T1"/>
                </a:cxn>
                <a:cxn ang="0">
                  <a:pos x="T2" y="T3"/>
                </a:cxn>
                <a:cxn ang="0">
                  <a:pos x="T4" y="T5"/>
                </a:cxn>
              </a:cxnLst>
              <a:rect l="0" t="0" r="r" b="b"/>
              <a:pathLst>
                <a:path w="2209" h="2210">
                  <a:moveTo>
                    <a:pt x="0" y="2210"/>
                  </a:moveTo>
                  <a:lnTo>
                    <a:pt x="2208" y="0"/>
                  </a:lnTo>
                  <a:lnTo>
                    <a:pt x="22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2" name="Freeform 182"/>
            <p:cNvSpPr>
              <a:spLocks/>
            </p:cNvSpPr>
            <p:nvPr/>
          </p:nvSpPr>
          <p:spPr bwMode="auto">
            <a:xfrm>
              <a:off x="2889" y="1816"/>
              <a:ext cx="280" cy="281"/>
            </a:xfrm>
            <a:custGeom>
              <a:avLst/>
              <a:gdLst>
                <a:gd name="T0" fmla="*/ 0 w 2243"/>
                <a:gd name="T1" fmla="*/ 2244 h 2244"/>
                <a:gd name="T2" fmla="*/ 2242 w 2243"/>
                <a:gd name="T3" fmla="*/ 0 h 2244"/>
                <a:gd name="T4" fmla="*/ 2243 w 2243"/>
                <a:gd name="T5" fmla="*/ 0 h 2244"/>
              </a:gdLst>
              <a:ahLst/>
              <a:cxnLst>
                <a:cxn ang="0">
                  <a:pos x="T0" y="T1"/>
                </a:cxn>
                <a:cxn ang="0">
                  <a:pos x="T2" y="T3"/>
                </a:cxn>
                <a:cxn ang="0">
                  <a:pos x="T4" y="T5"/>
                </a:cxn>
              </a:cxnLst>
              <a:rect l="0" t="0" r="r" b="b"/>
              <a:pathLst>
                <a:path w="2243" h="2244">
                  <a:moveTo>
                    <a:pt x="0" y="2244"/>
                  </a:moveTo>
                  <a:lnTo>
                    <a:pt x="2242" y="0"/>
                  </a:lnTo>
                  <a:lnTo>
                    <a:pt x="22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3" name="Freeform 183"/>
            <p:cNvSpPr>
              <a:spLocks/>
            </p:cNvSpPr>
            <p:nvPr/>
          </p:nvSpPr>
          <p:spPr bwMode="auto">
            <a:xfrm>
              <a:off x="2891" y="1824"/>
              <a:ext cx="286" cy="287"/>
            </a:xfrm>
            <a:custGeom>
              <a:avLst/>
              <a:gdLst>
                <a:gd name="T0" fmla="*/ 0 w 2289"/>
                <a:gd name="T1" fmla="*/ 2290 h 2290"/>
                <a:gd name="T2" fmla="*/ 2288 w 2289"/>
                <a:gd name="T3" fmla="*/ 0 h 2290"/>
                <a:gd name="T4" fmla="*/ 2289 w 2289"/>
                <a:gd name="T5" fmla="*/ 0 h 2290"/>
              </a:gdLst>
              <a:ahLst/>
              <a:cxnLst>
                <a:cxn ang="0">
                  <a:pos x="T0" y="T1"/>
                </a:cxn>
                <a:cxn ang="0">
                  <a:pos x="T2" y="T3"/>
                </a:cxn>
                <a:cxn ang="0">
                  <a:pos x="T4" y="T5"/>
                </a:cxn>
              </a:cxnLst>
              <a:rect l="0" t="0" r="r" b="b"/>
              <a:pathLst>
                <a:path w="2289" h="2290">
                  <a:moveTo>
                    <a:pt x="0" y="2290"/>
                  </a:moveTo>
                  <a:lnTo>
                    <a:pt x="2288" y="0"/>
                  </a:lnTo>
                  <a:lnTo>
                    <a:pt x="22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4" name="Freeform 184"/>
            <p:cNvSpPr>
              <a:spLocks/>
            </p:cNvSpPr>
            <p:nvPr/>
          </p:nvSpPr>
          <p:spPr bwMode="auto">
            <a:xfrm>
              <a:off x="2890" y="1833"/>
              <a:ext cx="295" cy="295"/>
            </a:xfrm>
            <a:custGeom>
              <a:avLst/>
              <a:gdLst>
                <a:gd name="T0" fmla="*/ 0 w 2360"/>
                <a:gd name="T1" fmla="*/ 2362 h 2362"/>
                <a:gd name="T2" fmla="*/ 2358 w 2360"/>
                <a:gd name="T3" fmla="*/ 0 h 2362"/>
                <a:gd name="T4" fmla="*/ 2360 w 2360"/>
                <a:gd name="T5" fmla="*/ 0 h 2362"/>
              </a:gdLst>
              <a:ahLst/>
              <a:cxnLst>
                <a:cxn ang="0">
                  <a:pos x="T0" y="T1"/>
                </a:cxn>
                <a:cxn ang="0">
                  <a:pos x="T2" y="T3"/>
                </a:cxn>
                <a:cxn ang="0">
                  <a:pos x="T4" y="T5"/>
                </a:cxn>
              </a:cxnLst>
              <a:rect l="0" t="0" r="r" b="b"/>
              <a:pathLst>
                <a:path w="2360" h="2362">
                  <a:moveTo>
                    <a:pt x="0" y="2362"/>
                  </a:moveTo>
                  <a:lnTo>
                    <a:pt x="2358" y="0"/>
                  </a:lnTo>
                  <a:lnTo>
                    <a:pt x="23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5" name="Freeform 185"/>
            <p:cNvSpPr>
              <a:spLocks/>
            </p:cNvSpPr>
            <p:nvPr/>
          </p:nvSpPr>
          <p:spPr bwMode="auto">
            <a:xfrm>
              <a:off x="2884" y="1841"/>
              <a:ext cx="310" cy="310"/>
            </a:xfrm>
            <a:custGeom>
              <a:avLst/>
              <a:gdLst>
                <a:gd name="T0" fmla="*/ 0 w 2477"/>
                <a:gd name="T1" fmla="*/ 2479 h 2479"/>
                <a:gd name="T2" fmla="*/ 2476 w 2477"/>
                <a:gd name="T3" fmla="*/ 0 h 2479"/>
                <a:gd name="T4" fmla="*/ 2477 w 2477"/>
                <a:gd name="T5" fmla="*/ 0 h 2479"/>
              </a:gdLst>
              <a:ahLst/>
              <a:cxnLst>
                <a:cxn ang="0">
                  <a:pos x="T0" y="T1"/>
                </a:cxn>
                <a:cxn ang="0">
                  <a:pos x="T2" y="T3"/>
                </a:cxn>
                <a:cxn ang="0">
                  <a:pos x="T4" y="T5"/>
                </a:cxn>
              </a:cxnLst>
              <a:rect l="0" t="0" r="r" b="b"/>
              <a:pathLst>
                <a:path w="2477" h="2479">
                  <a:moveTo>
                    <a:pt x="0" y="2479"/>
                  </a:moveTo>
                  <a:lnTo>
                    <a:pt x="2476" y="0"/>
                  </a:lnTo>
                  <a:lnTo>
                    <a:pt x="24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6" name="Freeform 186"/>
            <p:cNvSpPr>
              <a:spLocks/>
            </p:cNvSpPr>
            <p:nvPr/>
          </p:nvSpPr>
          <p:spPr bwMode="auto">
            <a:xfrm>
              <a:off x="2872" y="1849"/>
              <a:ext cx="330" cy="330"/>
            </a:xfrm>
            <a:custGeom>
              <a:avLst/>
              <a:gdLst>
                <a:gd name="T0" fmla="*/ 0 w 2638"/>
                <a:gd name="T1" fmla="*/ 2639 h 2639"/>
                <a:gd name="T2" fmla="*/ 2636 w 2638"/>
                <a:gd name="T3" fmla="*/ 0 h 2639"/>
                <a:gd name="T4" fmla="*/ 2638 w 2638"/>
                <a:gd name="T5" fmla="*/ 0 h 2639"/>
              </a:gdLst>
              <a:ahLst/>
              <a:cxnLst>
                <a:cxn ang="0">
                  <a:pos x="T0" y="T1"/>
                </a:cxn>
                <a:cxn ang="0">
                  <a:pos x="T2" y="T3"/>
                </a:cxn>
                <a:cxn ang="0">
                  <a:pos x="T4" y="T5"/>
                </a:cxn>
              </a:cxnLst>
              <a:rect l="0" t="0" r="r" b="b"/>
              <a:pathLst>
                <a:path w="2638" h="2639">
                  <a:moveTo>
                    <a:pt x="0" y="2639"/>
                  </a:moveTo>
                  <a:lnTo>
                    <a:pt x="2636" y="0"/>
                  </a:lnTo>
                  <a:lnTo>
                    <a:pt x="26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7" name="Freeform 187"/>
            <p:cNvSpPr>
              <a:spLocks/>
            </p:cNvSpPr>
            <p:nvPr/>
          </p:nvSpPr>
          <p:spPr bwMode="auto">
            <a:xfrm>
              <a:off x="2863" y="1857"/>
              <a:ext cx="347" cy="348"/>
            </a:xfrm>
            <a:custGeom>
              <a:avLst/>
              <a:gdLst>
                <a:gd name="T0" fmla="*/ 0 w 2775"/>
                <a:gd name="T1" fmla="*/ 2779 h 2779"/>
                <a:gd name="T2" fmla="*/ 2774 w 2775"/>
                <a:gd name="T3" fmla="*/ 0 h 2779"/>
                <a:gd name="T4" fmla="*/ 2775 w 2775"/>
                <a:gd name="T5" fmla="*/ 0 h 2779"/>
              </a:gdLst>
              <a:ahLst/>
              <a:cxnLst>
                <a:cxn ang="0">
                  <a:pos x="T0" y="T1"/>
                </a:cxn>
                <a:cxn ang="0">
                  <a:pos x="T2" y="T3"/>
                </a:cxn>
                <a:cxn ang="0">
                  <a:pos x="T4" y="T5"/>
                </a:cxn>
              </a:cxnLst>
              <a:rect l="0" t="0" r="r" b="b"/>
              <a:pathLst>
                <a:path w="2775" h="2779">
                  <a:moveTo>
                    <a:pt x="0" y="2779"/>
                  </a:moveTo>
                  <a:lnTo>
                    <a:pt x="2774" y="0"/>
                  </a:lnTo>
                  <a:lnTo>
                    <a:pt x="27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8" name="Freeform 188"/>
            <p:cNvSpPr>
              <a:spLocks/>
            </p:cNvSpPr>
            <p:nvPr/>
          </p:nvSpPr>
          <p:spPr bwMode="auto">
            <a:xfrm>
              <a:off x="2863" y="1865"/>
              <a:ext cx="355" cy="356"/>
            </a:xfrm>
            <a:custGeom>
              <a:avLst/>
              <a:gdLst>
                <a:gd name="T0" fmla="*/ 0 w 2841"/>
                <a:gd name="T1" fmla="*/ 2843 h 2843"/>
                <a:gd name="T2" fmla="*/ 2839 w 2841"/>
                <a:gd name="T3" fmla="*/ 0 h 2843"/>
                <a:gd name="T4" fmla="*/ 2841 w 2841"/>
                <a:gd name="T5" fmla="*/ 0 h 2843"/>
              </a:gdLst>
              <a:ahLst/>
              <a:cxnLst>
                <a:cxn ang="0">
                  <a:pos x="T0" y="T1"/>
                </a:cxn>
                <a:cxn ang="0">
                  <a:pos x="T2" y="T3"/>
                </a:cxn>
                <a:cxn ang="0">
                  <a:pos x="T4" y="T5"/>
                </a:cxn>
              </a:cxnLst>
              <a:rect l="0" t="0" r="r" b="b"/>
              <a:pathLst>
                <a:path w="2841" h="2843">
                  <a:moveTo>
                    <a:pt x="0" y="2843"/>
                  </a:moveTo>
                  <a:lnTo>
                    <a:pt x="2839" y="0"/>
                  </a:lnTo>
                  <a:lnTo>
                    <a:pt x="28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9" name="Freeform 189"/>
            <p:cNvSpPr>
              <a:spLocks/>
            </p:cNvSpPr>
            <p:nvPr/>
          </p:nvSpPr>
          <p:spPr bwMode="auto">
            <a:xfrm>
              <a:off x="2870" y="1874"/>
              <a:ext cx="357" cy="357"/>
            </a:xfrm>
            <a:custGeom>
              <a:avLst/>
              <a:gdLst>
                <a:gd name="T0" fmla="*/ 0 w 2853"/>
                <a:gd name="T1" fmla="*/ 2854 h 2854"/>
                <a:gd name="T2" fmla="*/ 2852 w 2853"/>
                <a:gd name="T3" fmla="*/ 0 h 2854"/>
                <a:gd name="T4" fmla="*/ 2853 w 2853"/>
                <a:gd name="T5" fmla="*/ 0 h 2854"/>
              </a:gdLst>
              <a:ahLst/>
              <a:cxnLst>
                <a:cxn ang="0">
                  <a:pos x="T0" y="T1"/>
                </a:cxn>
                <a:cxn ang="0">
                  <a:pos x="T2" y="T3"/>
                </a:cxn>
                <a:cxn ang="0">
                  <a:pos x="T4" y="T5"/>
                </a:cxn>
              </a:cxnLst>
              <a:rect l="0" t="0" r="r" b="b"/>
              <a:pathLst>
                <a:path w="2853" h="2854">
                  <a:moveTo>
                    <a:pt x="0" y="2854"/>
                  </a:moveTo>
                  <a:lnTo>
                    <a:pt x="2852" y="0"/>
                  </a:lnTo>
                  <a:lnTo>
                    <a:pt x="28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0" name="Freeform 190"/>
            <p:cNvSpPr>
              <a:spLocks/>
            </p:cNvSpPr>
            <p:nvPr/>
          </p:nvSpPr>
          <p:spPr bwMode="auto">
            <a:xfrm>
              <a:off x="2880" y="1882"/>
              <a:ext cx="355" cy="355"/>
            </a:xfrm>
            <a:custGeom>
              <a:avLst/>
              <a:gdLst>
                <a:gd name="T0" fmla="*/ 0 w 2836"/>
                <a:gd name="T1" fmla="*/ 2839 h 2839"/>
                <a:gd name="T2" fmla="*/ 2835 w 2836"/>
                <a:gd name="T3" fmla="*/ 0 h 2839"/>
                <a:gd name="T4" fmla="*/ 2836 w 2836"/>
                <a:gd name="T5" fmla="*/ 0 h 2839"/>
              </a:gdLst>
              <a:ahLst/>
              <a:cxnLst>
                <a:cxn ang="0">
                  <a:pos x="T0" y="T1"/>
                </a:cxn>
                <a:cxn ang="0">
                  <a:pos x="T2" y="T3"/>
                </a:cxn>
                <a:cxn ang="0">
                  <a:pos x="T4" y="T5"/>
                </a:cxn>
              </a:cxnLst>
              <a:rect l="0" t="0" r="r" b="b"/>
              <a:pathLst>
                <a:path w="2836" h="2839">
                  <a:moveTo>
                    <a:pt x="0" y="2839"/>
                  </a:moveTo>
                  <a:lnTo>
                    <a:pt x="2835" y="0"/>
                  </a:lnTo>
                  <a:lnTo>
                    <a:pt x="28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1" name="Freeform 191"/>
            <p:cNvSpPr>
              <a:spLocks/>
            </p:cNvSpPr>
            <p:nvPr/>
          </p:nvSpPr>
          <p:spPr bwMode="auto">
            <a:xfrm>
              <a:off x="2892" y="1890"/>
              <a:ext cx="351" cy="351"/>
            </a:xfrm>
            <a:custGeom>
              <a:avLst/>
              <a:gdLst>
                <a:gd name="T0" fmla="*/ 0 w 2805"/>
                <a:gd name="T1" fmla="*/ 2807 h 2807"/>
                <a:gd name="T2" fmla="*/ 2804 w 2805"/>
                <a:gd name="T3" fmla="*/ 0 h 2807"/>
                <a:gd name="T4" fmla="*/ 2805 w 2805"/>
                <a:gd name="T5" fmla="*/ 0 h 2807"/>
              </a:gdLst>
              <a:ahLst/>
              <a:cxnLst>
                <a:cxn ang="0">
                  <a:pos x="T0" y="T1"/>
                </a:cxn>
                <a:cxn ang="0">
                  <a:pos x="T2" y="T3"/>
                </a:cxn>
                <a:cxn ang="0">
                  <a:pos x="T4" y="T5"/>
                </a:cxn>
              </a:cxnLst>
              <a:rect l="0" t="0" r="r" b="b"/>
              <a:pathLst>
                <a:path w="2805" h="2807">
                  <a:moveTo>
                    <a:pt x="0" y="2807"/>
                  </a:moveTo>
                  <a:lnTo>
                    <a:pt x="2804" y="0"/>
                  </a:lnTo>
                  <a:lnTo>
                    <a:pt x="28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2" name="Freeform 192"/>
            <p:cNvSpPr>
              <a:spLocks/>
            </p:cNvSpPr>
            <p:nvPr/>
          </p:nvSpPr>
          <p:spPr bwMode="auto">
            <a:xfrm>
              <a:off x="2906" y="1898"/>
              <a:ext cx="345" cy="346"/>
            </a:xfrm>
            <a:custGeom>
              <a:avLst/>
              <a:gdLst>
                <a:gd name="T0" fmla="*/ 0 w 2760"/>
                <a:gd name="T1" fmla="*/ 2761 h 2761"/>
                <a:gd name="T2" fmla="*/ 2759 w 2760"/>
                <a:gd name="T3" fmla="*/ 0 h 2761"/>
                <a:gd name="T4" fmla="*/ 2760 w 2760"/>
                <a:gd name="T5" fmla="*/ 0 h 2761"/>
              </a:gdLst>
              <a:ahLst/>
              <a:cxnLst>
                <a:cxn ang="0">
                  <a:pos x="T0" y="T1"/>
                </a:cxn>
                <a:cxn ang="0">
                  <a:pos x="T2" y="T3"/>
                </a:cxn>
                <a:cxn ang="0">
                  <a:pos x="T4" y="T5"/>
                </a:cxn>
              </a:cxnLst>
              <a:rect l="0" t="0" r="r" b="b"/>
              <a:pathLst>
                <a:path w="2760" h="2761">
                  <a:moveTo>
                    <a:pt x="0" y="2761"/>
                  </a:moveTo>
                  <a:lnTo>
                    <a:pt x="2759" y="0"/>
                  </a:lnTo>
                  <a:lnTo>
                    <a:pt x="27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3" name="Freeform 193"/>
            <p:cNvSpPr>
              <a:spLocks/>
            </p:cNvSpPr>
            <p:nvPr/>
          </p:nvSpPr>
          <p:spPr bwMode="auto">
            <a:xfrm>
              <a:off x="2921" y="1907"/>
              <a:ext cx="338" cy="338"/>
            </a:xfrm>
            <a:custGeom>
              <a:avLst/>
              <a:gdLst>
                <a:gd name="T0" fmla="*/ 0 w 2704"/>
                <a:gd name="T1" fmla="*/ 2707 h 2707"/>
                <a:gd name="T2" fmla="*/ 2703 w 2704"/>
                <a:gd name="T3" fmla="*/ 0 h 2707"/>
                <a:gd name="T4" fmla="*/ 2704 w 2704"/>
                <a:gd name="T5" fmla="*/ 0 h 2707"/>
              </a:gdLst>
              <a:ahLst/>
              <a:cxnLst>
                <a:cxn ang="0">
                  <a:pos x="T0" y="T1"/>
                </a:cxn>
                <a:cxn ang="0">
                  <a:pos x="T2" y="T3"/>
                </a:cxn>
                <a:cxn ang="0">
                  <a:pos x="T4" y="T5"/>
                </a:cxn>
              </a:cxnLst>
              <a:rect l="0" t="0" r="r" b="b"/>
              <a:pathLst>
                <a:path w="2704" h="2707">
                  <a:moveTo>
                    <a:pt x="0" y="2707"/>
                  </a:moveTo>
                  <a:lnTo>
                    <a:pt x="2703" y="0"/>
                  </a:lnTo>
                  <a:lnTo>
                    <a:pt x="27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4" name="Freeform 194"/>
            <p:cNvSpPr>
              <a:spLocks/>
            </p:cNvSpPr>
            <p:nvPr/>
          </p:nvSpPr>
          <p:spPr bwMode="auto">
            <a:xfrm>
              <a:off x="2938" y="1915"/>
              <a:ext cx="330" cy="330"/>
            </a:xfrm>
            <a:custGeom>
              <a:avLst/>
              <a:gdLst>
                <a:gd name="T0" fmla="*/ 0 w 2640"/>
                <a:gd name="T1" fmla="*/ 2642 h 2642"/>
                <a:gd name="T2" fmla="*/ 2639 w 2640"/>
                <a:gd name="T3" fmla="*/ 0 h 2642"/>
                <a:gd name="T4" fmla="*/ 2640 w 2640"/>
                <a:gd name="T5" fmla="*/ 0 h 2642"/>
              </a:gdLst>
              <a:ahLst/>
              <a:cxnLst>
                <a:cxn ang="0">
                  <a:pos x="T0" y="T1"/>
                </a:cxn>
                <a:cxn ang="0">
                  <a:pos x="T2" y="T3"/>
                </a:cxn>
                <a:cxn ang="0">
                  <a:pos x="T4" y="T5"/>
                </a:cxn>
              </a:cxnLst>
              <a:rect l="0" t="0" r="r" b="b"/>
              <a:pathLst>
                <a:path w="2640" h="2642">
                  <a:moveTo>
                    <a:pt x="0" y="2642"/>
                  </a:moveTo>
                  <a:lnTo>
                    <a:pt x="2639" y="0"/>
                  </a:lnTo>
                  <a:lnTo>
                    <a:pt x="26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5" name="Freeform 195"/>
            <p:cNvSpPr>
              <a:spLocks/>
            </p:cNvSpPr>
            <p:nvPr/>
          </p:nvSpPr>
          <p:spPr bwMode="auto">
            <a:xfrm>
              <a:off x="2955" y="1923"/>
              <a:ext cx="321" cy="321"/>
            </a:xfrm>
            <a:custGeom>
              <a:avLst/>
              <a:gdLst>
                <a:gd name="T0" fmla="*/ 0 w 2566"/>
                <a:gd name="T1" fmla="*/ 2567 h 2567"/>
                <a:gd name="T2" fmla="*/ 2565 w 2566"/>
                <a:gd name="T3" fmla="*/ 0 h 2567"/>
                <a:gd name="T4" fmla="*/ 2566 w 2566"/>
                <a:gd name="T5" fmla="*/ 0 h 2567"/>
              </a:gdLst>
              <a:ahLst/>
              <a:cxnLst>
                <a:cxn ang="0">
                  <a:pos x="T0" y="T1"/>
                </a:cxn>
                <a:cxn ang="0">
                  <a:pos x="T2" y="T3"/>
                </a:cxn>
                <a:cxn ang="0">
                  <a:pos x="T4" y="T5"/>
                </a:cxn>
              </a:cxnLst>
              <a:rect l="0" t="0" r="r" b="b"/>
              <a:pathLst>
                <a:path w="2566" h="2567">
                  <a:moveTo>
                    <a:pt x="0" y="2567"/>
                  </a:moveTo>
                  <a:lnTo>
                    <a:pt x="2565" y="0"/>
                  </a:lnTo>
                  <a:lnTo>
                    <a:pt x="25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6" name="Freeform 196"/>
            <p:cNvSpPr>
              <a:spLocks/>
            </p:cNvSpPr>
            <p:nvPr/>
          </p:nvSpPr>
          <p:spPr bwMode="auto">
            <a:xfrm>
              <a:off x="2974" y="1931"/>
              <a:ext cx="310" cy="310"/>
            </a:xfrm>
            <a:custGeom>
              <a:avLst/>
              <a:gdLst>
                <a:gd name="T0" fmla="*/ 0 w 2478"/>
                <a:gd name="T1" fmla="*/ 2480 h 2480"/>
                <a:gd name="T2" fmla="*/ 2477 w 2478"/>
                <a:gd name="T3" fmla="*/ 0 h 2480"/>
                <a:gd name="T4" fmla="*/ 2478 w 2478"/>
                <a:gd name="T5" fmla="*/ 0 h 2480"/>
              </a:gdLst>
              <a:ahLst/>
              <a:cxnLst>
                <a:cxn ang="0">
                  <a:pos x="T0" y="T1"/>
                </a:cxn>
                <a:cxn ang="0">
                  <a:pos x="T2" y="T3"/>
                </a:cxn>
                <a:cxn ang="0">
                  <a:pos x="T4" y="T5"/>
                </a:cxn>
              </a:cxnLst>
              <a:rect l="0" t="0" r="r" b="b"/>
              <a:pathLst>
                <a:path w="2478" h="2480">
                  <a:moveTo>
                    <a:pt x="0" y="2480"/>
                  </a:moveTo>
                  <a:lnTo>
                    <a:pt x="2477" y="0"/>
                  </a:lnTo>
                  <a:lnTo>
                    <a:pt x="24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7" name="Freeform 197"/>
            <p:cNvSpPr>
              <a:spLocks/>
            </p:cNvSpPr>
            <p:nvPr/>
          </p:nvSpPr>
          <p:spPr bwMode="auto">
            <a:xfrm>
              <a:off x="2995" y="1940"/>
              <a:ext cx="297" cy="297"/>
            </a:xfrm>
            <a:custGeom>
              <a:avLst/>
              <a:gdLst>
                <a:gd name="T0" fmla="*/ 0 w 2376"/>
                <a:gd name="T1" fmla="*/ 2377 h 2377"/>
                <a:gd name="T2" fmla="*/ 2375 w 2376"/>
                <a:gd name="T3" fmla="*/ 0 h 2377"/>
                <a:gd name="T4" fmla="*/ 2376 w 2376"/>
                <a:gd name="T5" fmla="*/ 0 h 2377"/>
              </a:gdLst>
              <a:ahLst/>
              <a:cxnLst>
                <a:cxn ang="0">
                  <a:pos x="T0" y="T1"/>
                </a:cxn>
                <a:cxn ang="0">
                  <a:pos x="T2" y="T3"/>
                </a:cxn>
                <a:cxn ang="0">
                  <a:pos x="T4" y="T5"/>
                </a:cxn>
              </a:cxnLst>
              <a:rect l="0" t="0" r="r" b="b"/>
              <a:pathLst>
                <a:path w="2376" h="2377">
                  <a:moveTo>
                    <a:pt x="0" y="2377"/>
                  </a:moveTo>
                  <a:lnTo>
                    <a:pt x="2375" y="0"/>
                  </a:lnTo>
                  <a:lnTo>
                    <a:pt x="23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8" name="Freeform 198"/>
            <p:cNvSpPr>
              <a:spLocks/>
            </p:cNvSpPr>
            <p:nvPr/>
          </p:nvSpPr>
          <p:spPr bwMode="auto">
            <a:xfrm>
              <a:off x="3020" y="1942"/>
              <a:ext cx="286" cy="287"/>
            </a:xfrm>
            <a:custGeom>
              <a:avLst/>
              <a:gdLst>
                <a:gd name="T0" fmla="*/ 0 w 2293"/>
                <a:gd name="T1" fmla="*/ 2295 h 2295"/>
                <a:gd name="T2" fmla="*/ 2292 w 2293"/>
                <a:gd name="T3" fmla="*/ 0 h 2295"/>
                <a:gd name="T4" fmla="*/ 2293 w 2293"/>
                <a:gd name="T5" fmla="*/ 0 h 2295"/>
              </a:gdLst>
              <a:ahLst/>
              <a:cxnLst>
                <a:cxn ang="0">
                  <a:pos x="T0" y="T1"/>
                </a:cxn>
                <a:cxn ang="0">
                  <a:pos x="T2" y="T3"/>
                </a:cxn>
                <a:cxn ang="0">
                  <a:pos x="T4" y="T5"/>
                </a:cxn>
              </a:cxnLst>
              <a:rect l="0" t="0" r="r" b="b"/>
              <a:pathLst>
                <a:path w="2293" h="2295">
                  <a:moveTo>
                    <a:pt x="0" y="2295"/>
                  </a:moveTo>
                  <a:lnTo>
                    <a:pt x="2292" y="0"/>
                  </a:lnTo>
                  <a:lnTo>
                    <a:pt x="2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9" name="Freeform 199"/>
            <p:cNvSpPr>
              <a:spLocks/>
            </p:cNvSpPr>
            <p:nvPr/>
          </p:nvSpPr>
          <p:spPr bwMode="auto">
            <a:xfrm>
              <a:off x="3045" y="1942"/>
              <a:ext cx="278" cy="278"/>
            </a:xfrm>
            <a:custGeom>
              <a:avLst/>
              <a:gdLst>
                <a:gd name="T0" fmla="*/ 0 w 2223"/>
                <a:gd name="T1" fmla="*/ 2225 h 2225"/>
                <a:gd name="T2" fmla="*/ 2222 w 2223"/>
                <a:gd name="T3" fmla="*/ 0 h 2225"/>
                <a:gd name="T4" fmla="*/ 2223 w 2223"/>
                <a:gd name="T5" fmla="*/ 0 h 2225"/>
              </a:gdLst>
              <a:ahLst/>
              <a:cxnLst>
                <a:cxn ang="0">
                  <a:pos x="T0" y="T1"/>
                </a:cxn>
                <a:cxn ang="0">
                  <a:pos x="T2" y="T3"/>
                </a:cxn>
                <a:cxn ang="0">
                  <a:pos x="T4" y="T5"/>
                </a:cxn>
              </a:cxnLst>
              <a:rect l="0" t="0" r="r" b="b"/>
              <a:pathLst>
                <a:path w="2223" h="2225">
                  <a:moveTo>
                    <a:pt x="0" y="2225"/>
                  </a:moveTo>
                  <a:lnTo>
                    <a:pt x="2222" y="0"/>
                  </a:lnTo>
                  <a:lnTo>
                    <a:pt x="22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0" name="Freeform 200"/>
            <p:cNvSpPr>
              <a:spLocks/>
            </p:cNvSpPr>
            <p:nvPr/>
          </p:nvSpPr>
          <p:spPr bwMode="auto">
            <a:xfrm>
              <a:off x="3066" y="1942"/>
              <a:ext cx="273" cy="273"/>
            </a:xfrm>
            <a:custGeom>
              <a:avLst/>
              <a:gdLst>
                <a:gd name="T0" fmla="*/ 0 w 2182"/>
                <a:gd name="T1" fmla="*/ 2183 h 2183"/>
                <a:gd name="T2" fmla="*/ 2181 w 2182"/>
                <a:gd name="T3" fmla="*/ 0 h 2183"/>
                <a:gd name="T4" fmla="*/ 2182 w 2182"/>
                <a:gd name="T5" fmla="*/ 0 h 2183"/>
              </a:gdLst>
              <a:ahLst/>
              <a:cxnLst>
                <a:cxn ang="0">
                  <a:pos x="T0" y="T1"/>
                </a:cxn>
                <a:cxn ang="0">
                  <a:pos x="T2" y="T3"/>
                </a:cxn>
                <a:cxn ang="0">
                  <a:pos x="T4" y="T5"/>
                </a:cxn>
              </a:cxnLst>
              <a:rect l="0" t="0" r="r" b="b"/>
              <a:pathLst>
                <a:path w="2182" h="2183">
                  <a:moveTo>
                    <a:pt x="0" y="2183"/>
                  </a:moveTo>
                  <a:lnTo>
                    <a:pt x="2181" y="0"/>
                  </a:lnTo>
                  <a:lnTo>
                    <a:pt x="21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1" name="Freeform 201"/>
            <p:cNvSpPr>
              <a:spLocks/>
            </p:cNvSpPr>
            <p:nvPr/>
          </p:nvSpPr>
          <p:spPr bwMode="auto">
            <a:xfrm>
              <a:off x="3084" y="1942"/>
              <a:ext cx="272" cy="272"/>
            </a:xfrm>
            <a:custGeom>
              <a:avLst/>
              <a:gdLst>
                <a:gd name="T0" fmla="*/ 0 w 2173"/>
                <a:gd name="T1" fmla="*/ 2175 h 2175"/>
                <a:gd name="T2" fmla="*/ 2172 w 2173"/>
                <a:gd name="T3" fmla="*/ 0 h 2175"/>
                <a:gd name="T4" fmla="*/ 2173 w 2173"/>
                <a:gd name="T5" fmla="*/ 0 h 2175"/>
              </a:gdLst>
              <a:ahLst/>
              <a:cxnLst>
                <a:cxn ang="0">
                  <a:pos x="T0" y="T1"/>
                </a:cxn>
                <a:cxn ang="0">
                  <a:pos x="T2" y="T3"/>
                </a:cxn>
                <a:cxn ang="0">
                  <a:pos x="T4" y="T5"/>
                </a:cxn>
              </a:cxnLst>
              <a:rect l="0" t="0" r="r" b="b"/>
              <a:pathLst>
                <a:path w="2173" h="2175">
                  <a:moveTo>
                    <a:pt x="0" y="2175"/>
                  </a:moveTo>
                  <a:lnTo>
                    <a:pt x="2172" y="0"/>
                  </a:lnTo>
                  <a:lnTo>
                    <a:pt x="21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2" name="Freeform 202"/>
            <p:cNvSpPr>
              <a:spLocks/>
            </p:cNvSpPr>
            <p:nvPr/>
          </p:nvSpPr>
          <p:spPr bwMode="auto">
            <a:xfrm>
              <a:off x="3099" y="1942"/>
              <a:ext cx="273" cy="273"/>
            </a:xfrm>
            <a:custGeom>
              <a:avLst/>
              <a:gdLst>
                <a:gd name="T0" fmla="*/ 0 w 2185"/>
                <a:gd name="T1" fmla="*/ 2186 h 2186"/>
                <a:gd name="T2" fmla="*/ 2184 w 2185"/>
                <a:gd name="T3" fmla="*/ 0 h 2186"/>
                <a:gd name="T4" fmla="*/ 2185 w 2185"/>
                <a:gd name="T5" fmla="*/ 0 h 2186"/>
              </a:gdLst>
              <a:ahLst/>
              <a:cxnLst>
                <a:cxn ang="0">
                  <a:pos x="T0" y="T1"/>
                </a:cxn>
                <a:cxn ang="0">
                  <a:pos x="T2" y="T3"/>
                </a:cxn>
                <a:cxn ang="0">
                  <a:pos x="T4" y="T5"/>
                </a:cxn>
              </a:cxnLst>
              <a:rect l="0" t="0" r="r" b="b"/>
              <a:pathLst>
                <a:path w="2185" h="2186">
                  <a:moveTo>
                    <a:pt x="0" y="2186"/>
                  </a:moveTo>
                  <a:lnTo>
                    <a:pt x="2184" y="0"/>
                  </a:lnTo>
                  <a:lnTo>
                    <a:pt x="21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4" name="Freeform 204"/>
            <p:cNvSpPr>
              <a:spLocks/>
            </p:cNvSpPr>
            <p:nvPr/>
          </p:nvSpPr>
          <p:spPr bwMode="auto">
            <a:xfrm>
              <a:off x="3113" y="1942"/>
              <a:ext cx="275" cy="276"/>
            </a:xfrm>
            <a:custGeom>
              <a:avLst/>
              <a:gdLst>
                <a:gd name="T0" fmla="*/ 0 w 2206"/>
                <a:gd name="T1" fmla="*/ 2208 h 2208"/>
                <a:gd name="T2" fmla="*/ 2205 w 2206"/>
                <a:gd name="T3" fmla="*/ 0 h 2208"/>
                <a:gd name="T4" fmla="*/ 2206 w 2206"/>
                <a:gd name="T5" fmla="*/ 0 h 2208"/>
              </a:gdLst>
              <a:ahLst/>
              <a:cxnLst>
                <a:cxn ang="0">
                  <a:pos x="T0" y="T1"/>
                </a:cxn>
                <a:cxn ang="0">
                  <a:pos x="T2" y="T3"/>
                </a:cxn>
                <a:cxn ang="0">
                  <a:pos x="T4" y="T5"/>
                </a:cxn>
              </a:cxnLst>
              <a:rect l="0" t="0" r="r" b="b"/>
              <a:pathLst>
                <a:path w="2206" h="2208">
                  <a:moveTo>
                    <a:pt x="0" y="2208"/>
                  </a:moveTo>
                  <a:lnTo>
                    <a:pt x="2205" y="0"/>
                  </a:lnTo>
                  <a:lnTo>
                    <a:pt x="2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5" name="Freeform 205"/>
            <p:cNvSpPr>
              <a:spLocks/>
            </p:cNvSpPr>
            <p:nvPr/>
          </p:nvSpPr>
          <p:spPr bwMode="auto">
            <a:xfrm>
              <a:off x="3126" y="1942"/>
              <a:ext cx="279" cy="280"/>
            </a:xfrm>
            <a:custGeom>
              <a:avLst/>
              <a:gdLst>
                <a:gd name="T0" fmla="*/ 0 w 2234"/>
                <a:gd name="T1" fmla="*/ 2235 h 2235"/>
                <a:gd name="T2" fmla="*/ 2233 w 2234"/>
                <a:gd name="T3" fmla="*/ 0 h 2235"/>
                <a:gd name="T4" fmla="*/ 2234 w 2234"/>
                <a:gd name="T5" fmla="*/ 0 h 2235"/>
              </a:gdLst>
              <a:ahLst/>
              <a:cxnLst>
                <a:cxn ang="0">
                  <a:pos x="T0" y="T1"/>
                </a:cxn>
                <a:cxn ang="0">
                  <a:pos x="T2" y="T3"/>
                </a:cxn>
                <a:cxn ang="0">
                  <a:pos x="T4" y="T5"/>
                </a:cxn>
              </a:cxnLst>
              <a:rect l="0" t="0" r="r" b="b"/>
              <a:pathLst>
                <a:path w="2234" h="2235">
                  <a:moveTo>
                    <a:pt x="0" y="2235"/>
                  </a:moveTo>
                  <a:lnTo>
                    <a:pt x="2233" y="0"/>
                  </a:lnTo>
                  <a:lnTo>
                    <a:pt x="22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6" name="Freeform 206"/>
            <p:cNvSpPr>
              <a:spLocks/>
            </p:cNvSpPr>
            <p:nvPr/>
          </p:nvSpPr>
          <p:spPr bwMode="auto">
            <a:xfrm>
              <a:off x="3138" y="1942"/>
              <a:ext cx="283" cy="283"/>
            </a:xfrm>
            <a:custGeom>
              <a:avLst/>
              <a:gdLst>
                <a:gd name="T0" fmla="*/ 0 w 2264"/>
                <a:gd name="T1" fmla="*/ 2266 h 2266"/>
                <a:gd name="T2" fmla="*/ 2263 w 2264"/>
                <a:gd name="T3" fmla="*/ 0 h 2266"/>
                <a:gd name="T4" fmla="*/ 2264 w 2264"/>
                <a:gd name="T5" fmla="*/ 0 h 2266"/>
              </a:gdLst>
              <a:ahLst/>
              <a:cxnLst>
                <a:cxn ang="0">
                  <a:pos x="T0" y="T1"/>
                </a:cxn>
                <a:cxn ang="0">
                  <a:pos x="T2" y="T3"/>
                </a:cxn>
                <a:cxn ang="0">
                  <a:pos x="T4" y="T5"/>
                </a:cxn>
              </a:cxnLst>
              <a:rect l="0" t="0" r="r" b="b"/>
              <a:pathLst>
                <a:path w="2264" h="2266">
                  <a:moveTo>
                    <a:pt x="0" y="2266"/>
                  </a:moveTo>
                  <a:lnTo>
                    <a:pt x="2263" y="0"/>
                  </a:lnTo>
                  <a:lnTo>
                    <a:pt x="2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7" name="Freeform 207"/>
            <p:cNvSpPr>
              <a:spLocks/>
            </p:cNvSpPr>
            <p:nvPr/>
          </p:nvSpPr>
          <p:spPr bwMode="auto">
            <a:xfrm>
              <a:off x="3151" y="1942"/>
              <a:ext cx="287" cy="287"/>
            </a:xfrm>
            <a:custGeom>
              <a:avLst/>
              <a:gdLst>
                <a:gd name="T0" fmla="*/ 0 w 2297"/>
                <a:gd name="T1" fmla="*/ 2297 h 2297"/>
                <a:gd name="T2" fmla="*/ 2296 w 2297"/>
                <a:gd name="T3" fmla="*/ 0 h 2297"/>
                <a:gd name="T4" fmla="*/ 2297 w 2297"/>
                <a:gd name="T5" fmla="*/ 0 h 2297"/>
              </a:gdLst>
              <a:ahLst/>
              <a:cxnLst>
                <a:cxn ang="0">
                  <a:pos x="T0" y="T1"/>
                </a:cxn>
                <a:cxn ang="0">
                  <a:pos x="T2" y="T3"/>
                </a:cxn>
                <a:cxn ang="0">
                  <a:pos x="T4" y="T5"/>
                </a:cxn>
              </a:cxnLst>
              <a:rect l="0" t="0" r="r" b="b"/>
              <a:pathLst>
                <a:path w="2297" h="2297">
                  <a:moveTo>
                    <a:pt x="0" y="2297"/>
                  </a:moveTo>
                  <a:lnTo>
                    <a:pt x="2296" y="0"/>
                  </a:lnTo>
                  <a:lnTo>
                    <a:pt x="22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8" name="Freeform 208"/>
            <p:cNvSpPr>
              <a:spLocks/>
            </p:cNvSpPr>
            <p:nvPr/>
          </p:nvSpPr>
          <p:spPr bwMode="auto">
            <a:xfrm>
              <a:off x="3808" y="1557"/>
              <a:ext cx="14" cy="15"/>
            </a:xfrm>
            <a:custGeom>
              <a:avLst/>
              <a:gdLst>
                <a:gd name="T0" fmla="*/ 0 w 115"/>
                <a:gd name="T1" fmla="*/ 114 h 114"/>
                <a:gd name="T2" fmla="*/ 114 w 115"/>
                <a:gd name="T3" fmla="*/ 0 h 114"/>
                <a:gd name="T4" fmla="*/ 115 w 115"/>
                <a:gd name="T5" fmla="*/ 0 h 114"/>
              </a:gdLst>
              <a:ahLst/>
              <a:cxnLst>
                <a:cxn ang="0">
                  <a:pos x="T0" y="T1"/>
                </a:cxn>
                <a:cxn ang="0">
                  <a:pos x="T2" y="T3"/>
                </a:cxn>
                <a:cxn ang="0">
                  <a:pos x="T4" y="T5"/>
                </a:cxn>
              </a:cxnLst>
              <a:rect l="0" t="0" r="r" b="b"/>
              <a:pathLst>
                <a:path w="115" h="114">
                  <a:moveTo>
                    <a:pt x="0" y="114"/>
                  </a:moveTo>
                  <a:lnTo>
                    <a:pt x="114" y="0"/>
                  </a:lnTo>
                  <a:lnTo>
                    <a:pt x="1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9" name="Freeform 209"/>
            <p:cNvSpPr>
              <a:spLocks/>
            </p:cNvSpPr>
            <p:nvPr/>
          </p:nvSpPr>
          <p:spPr bwMode="auto">
            <a:xfrm>
              <a:off x="3163" y="1942"/>
              <a:ext cx="291" cy="292"/>
            </a:xfrm>
            <a:custGeom>
              <a:avLst/>
              <a:gdLst>
                <a:gd name="T0" fmla="*/ 0 w 2330"/>
                <a:gd name="T1" fmla="*/ 2331 h 2331"/>
                <a:gd name="T2" fmla="*/ 2329 w 2330"/>
                <a:gd name="T3" fmla="*/ 0 h 2331"/>
                <a:gd name="T4" fmla="*/ 2330 w 2330"/>
                <a:gd name="T5" fmla="*/ 0 h 2331"/>
              </a:gdLst>
              <a:ahLst/>
              <a:cxnLst>
                <a:cxn ang="0">
                  <a:pos x="T0" y="T1"/>
                </a:cxn>
                <a:cxn ang="0">
                  <a:pos x="T2" y="T3"/>
                </a:cxn>
                <a:cxn ang="0">
                  <a:pos x="T4" y="T5"/>
                </a:cxn>
              </a:cxnLst>
              <a:rect l="0" t="0" r="r" b="b"/>
              <a:pathLst>
                <a:path w="2330" h="2331">
                  <a:moveTo>
                    <a:pt x="0" y="2331"/>
                  </a:moveTo>
                  <a:lnTo>
                    <a:pt x="2329" y="0"/>
                  </a:lnTo>
                  <a:lnTo>
                    <a:pt x="23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0" name="Freeform 210"/>
            <p:cNvSpPr>
              <a:spLocks/>
            </p:cNvSpPr>
            <p:nvPr/>
          </p:nvSpPr>
          <p:spPr bwMode="auto">
            <a:xfrm>
              <a:off x="3808" y="1557"/>
              <a:ext cx="31" cy="31"/>
            </a:xfrm>
            <a:custGeom>
              <a:avLst/>
              <a:gdLst>
                <a:gd name="T0" fmla="*/ 0 w 247"/>
                <a:gd name="T1" fmla="*/ 245 h 245"/>
                <a:gd name="T2" fmla="*/ 246 w 247"/>
                <a:gd name="T3" fmla="*/ 0 h 245"/>
                <a:gd name="T4" fmla="*/ 247 w 247"/>
                <a:gd name="T5" fmla="*/ 0 h 245"/>
              </a:gdLst>
              <a:ahLst/>
              <a:cxnLst>
                <a:cxn ang="0">
                  <a:pos x="T0" y="T1"/>
                </a:cxn>
                <a:cxn ang="0">
                  <a:pos x="T2" y="T3"/>
                </a:cxn>
                <a:cxn ang="0">
                  <a:pos x="T4" y="T5"/>
                </a:cxn>
              </a:cxnLst>
              <a:rect l="0" t="0" r="r" b="b"/>
              <a:pathLst>
                <a:path w="247" h="245">
                  <a:moveTo>
                    <a:pt x="0" y="245"/>
                  </a:moveTo>
                  <a:lnTo>
                    <a:pt x="246" y="0"/>
                  </a:lnTo>
                  <a:lnTo>
                    <a:pt x="2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1" name="Freeform 211"/>
            <p:cNvSpPr>
              <a:spLocks/>
            </p:cNvSpPr>
            <p:nvPr/>
          </p:nvSpPr>
          <p:spPr bwMode="auto">
            <a:xfrm>
              <a:off x="3176" y="1942"/>
              <a:ext cx="295" cy="295"/>
            </a:xfrm>
            <a:custGeom>
              <a:avLst/>
              <a:gdLst>
                <a:gd name="T0" fmla="*/ 0 w 2361"/>
                <a:gd name="T1" fmla="*/ 2363 h 2363"/>
                <a:gd name="T2" fmla="*/ 2360 w 2361"/>
                <a:gd name="T3" fmla="*/ 0 h 2363"/>
                <a:gd name="T4" fmla="*/ 2361 w 2361"/>
                <a:gd name="T5" fmla="*/ 0 h 2363"/>
              </a:gdLst>
              <a:ahLst/>
              <a:cxnLst>
                <a:cxn ang="0">
                  <a:pos x="T0" y="T1"/>
                </a:cxn>
                <a:cxn ang="0">
                  <a:pos x="T2" y="T3"/>
                </a:cxn>
                <a:cxn ang="0">
                  <a:pos x="T4" y="T5"/>
                </a:cxn>
              </a:cxnLst>
              <a:rect l="0" t="0" r="r" b="b"/>
              <a:pathLst>
                <a:path w="2361" h="2363">
                  <a:moveTo>
                    <a:pt x="0" y="2363"/>
                  </a:moveTo>
                  <a:lnTo>
                    <a:pt x="2360" y="0"/>
                  </a:lnTo>
                  <a:lnTo>
                    <a:pt x="23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2" name="Freeform 212"/>
            <p:cNvSpPr>
              <a:spLocks/>
            </p:cNvSpPr>
            <p:nvPr/>
          </p:nvSpPr>
          <p:spPr bwMode="auto">
            <a:xfrm>
              <a:off x="3808" y="1557"/>
              <a:ext cx="47" cy="47"/>
            </a:xfrm>
            <a:custGeom>
              <a:avLst/>
              <a:gdLst>
                <a:gd name="T0" fmla="*/ 0 w 378"/>
                <a:gd name="T1" fmla="*/ 377 h 377"/>
                <a:gd name="T2" fmla="*/ 377 w 378"/>
                <a:gd name="T3" fmla="*/ 0 h 377"/>
                <a:gd name="T4" fmla="*/ 378 w 378"/>
                <a:gd name="T5" fmla="*/ 0 h 377"/>
              </a:gdLst>
              <a:ahLst/>
              <a:cxnLst>
                <a:cxn ang="0">
                  <a:pos x="T0" y="T1"/>
                </a:cxn>
                <a:cxn ang="0">
                  <a:pos x="T2" y="T3"/>
                </a:cxn>
                <a:cxn ang="0">
                  <a:pos x="T4" y="T5"/>
                </a:cxn>
              </a:cxnLst>
              <a:rect l="0" t="0" r="r" b="b"/>
              <a:pathLst>
                <a:path w="378" h="377">
                  <a:moveTo>
                    <a:pt x="0" y="377"/>
                  </a:moveTo>
                  <a:lnTo>
                    <a:pt x="377" y="0"/>
                  </a:lnTo>
                  <a:lnTo>
                    <a:pt x="3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3" name="Freeform 213"/>
            <p:cNvSpPr>
              <a:spLocks/>
            </p:cNvSpPr>
            <p:nvPr/>
          </p:nvSpPr>
          <p:spPr bwMode="auto">
            <a:xfrm>
              <a:off x="3188" y="1942"/>
              <a:ext cx="299" cy="299"/>
            </a:xfrm>
            <a:custGeom>
              <a:avLst/>
              <a:gdLst>
                <a:gd name="T0" fmla="*/ 0 w 2392"/>
                <a:gd name="T1" fmla="*/ 2393 h 2393"/>
                <a:gd name="T2" fmla="*/ 2391 w 2392"/>
                <a:gd name="T3" fmla="*/ 0 h 2393"/>
                <a:gd name="T4" fmla="*/ 2392 w 2392"/>
                <a:gd name="T5" fmla="*/ 0 h 2393"/>
              </a:gdLst>
              <a:ahLst/>
              <a:cxnLst>
                <a:cxn ang="0">
                  <a:pos x="T0" y="T1"/>
                </a:cxn>
                <a:cxn ang="0">
                  <a:pos x="T2" y="T3"/>
                </a:cxn>
                <a:cxn ang="0">
                  <a:pos x="T4" y="T5"/>
                </a:cxn>
              </a:cxnLst>
              <a:rect l="0" t="0" r="r" b="b"/>
              <a:pathLst>
                <a:path w="2392" h="2393">
                  <a:moveTo>
                    <a:pt x="0" y="2393"/>
                  </a:moveTo>
                  <a:lnTo>
                    <a:pt x="2391" y="0"/>
                  </a:lnTo>
                  <a:lnTo>
                    <a:pt x="23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4" name="Freeform 214"/>
            <p:cNvSpPr>
              <a:spLocks/>
            </p:cNvSpPr>
            <p:nvPr/>
          </p:nvSpPr>
          <p:spPr bwMode="auto">
            <a:xfrm>
              <a:off x="3808" y="1557"/>
              <a:ext cx="63" cy="64"/>
            </a:xfrm>
            <a:custGeom>
              <a:avLst/>
              <a:gdLst>
                <a:gd name="T0" fmla="*/ 0 w 510"/>
                <a:gd name="T1" fmla="*/ 509 h 509"/>
                <a:gd name="T2" fmla="*/ 509 w 510"/>
                <a:gd name="T3" fmla="*/ 0 h 509"/>
                <a:gd name="T4" fmla="*/ 510 w 510"/>
                <a:gd name="T5" fmla="*/ 0 h 509"/>
              </a:gdLst>
              <a:ahLst/>
              <a:cxnLst>
                <a:cxn ang="0">
                  <a:pos x="T0" y="T1"/>
                </a:cxn>
                <a:cxn ang="0">
                  <a:pos x="T2" y="T3"/>
                </a:cxn>
                <a:cxn ang="0">
                  <a:pos x="T4" y="T5"/>
                </a:cxn>
              </a:cxnLst>
              <a:rect l="0" t="0" r="r" b="b"/>
              <a:pathLst>
                <a:path w="510" h="509">
                  <a:moveTo>
                    <a:pt x="0" y="509"/>
                  </a:moveTo>
                  <a:lnTo>
                    <a:pt x="509" y="0"/>
                  </a:lnTo>
                  <a:lnTo>
                    <a:pt x="5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5" name="Freeform 215"/>
            <p:cNvSpPr>
              <a:spLocks/>
            </p:cNvSpPr>
            <p:nvPr/>
          </p:nvSpPr>
          <p:spPr bwMode="auto">
            <a:xfrm>
              <a:off x="3201" y="1942"/>
              <a:ext cx="302" cy="303"/>
            </a:xfrm>
            <a:custGeom>
              <a:avLst/>
              <a:gdLst>
                <a:gd name="T0" fmla="*/ 0 w 2418"/>
                <a:gd name="T1" fmla="*/ 2419 h 2419"/>
                <a:gd name="T2" fmla="*/ 2417 w 2418"/>
                <a:gd name="T3" fmla="*/ 0 h 2419"/>
                <a:gd name="T4" fmla="*/ 2418 w 2418"/>
                <a:gd name="T5" fmla="*/ 0 h 2419"/>
              </a:gdLst>
              <a:ahLst/>
              <a:cxnLst>
                <a:cxn ang="0">
                  <a:pos x="T0" y="T1"/>
                </a:cxn>
                <a:cxn ang="0">
                  <a:pos x="T2" y="T3"/>
                </a:cxn>
                <a:cxn ang="0">
                  <a:pos x="T4" y="T5"/>
                </a:cxn>
              </a:cxnLst>
              <a:rect l="0" t="0" r="r" b="b"/>
              <a:pathLst>
                <a:path w="2418" h="2419">
                  <a:moveTo>
                    <a:pt x="0" y="2419"/>
                  </a:moveTo>
                  <a:lnTo>
                    <a:pt x="2417" y="0"/>
                  </a:lnTo>
                  <a:lnTo>
                    <a:pt x="2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6" name="Freeform 216"/>
            <p:cNvSpPr>
              <a:spLocks/>
            </p:cNvSpPr>
            <p:nvPr/>
          </p:nvSpPr>
          <p:spPr bwMode="auto">
            <a:xfrm>
              <a:off x="3808" y="1557"/>
              <a:ext cx="80" cy="80"/>
            </a:xfrm>
            <a:custGeom>
              <a:avLst/>
              <a:gdLst>
                <a:gd name="T0" fmla="*/ 0 w 641"/>
                <a:gd name="T1" fmla="*/ 640 h 640"/>
                <a:gd name="T2" fmla="*/ 640 w 641"/>
                <a:gd name="T3" fmla="*/ 0 h 640"/>
                <a:gd name="T4" fmla="*/ 641 w 641"/>
                <a:gd name="T5" fmla="*/ 0 h 640"/>
              </a:gdLst>
              <a:ahLst/>
              <a:cxnLst>
                <a:cxn ang="0">
                  <a:pos x="T0" y="T1"/>
                </a:cxn>
                <a:cxn ang="0">
                  <a:pos x="T2" y="T3"/>
                </a:cxn>
                <a:cxn ang="0">
                  <a:pos x="T4" y="T5"/>
                </a:cxn>
              </a:cxnLst>
              <a:rect l="0" t="0" r="r" b="b"/>
              <a:pathLst>
                <a:path w="641" h="640">
                  <a:moveTo>
                    <a:pt x="0" y="640"/>
                  </a:moveTo>
                  <a:lnTo>
                    <a:pt x="640" y="0"/>
                  </a:lnTo>
                  <a:lnTo>
                    <a:pt x="6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7" name="Freeform 217"/>
            <p:cNvSpPr>
              <a:spLocks/>
            </p:cNvSpPr>
            <p:nvPr/>
          </p:nvSpPr>
          <p:spPr bwMode="auto">
            <a:xfrm>
              <a:off x="3215" y="1942"/>
              <a:ext cx="305" cy="305"/>
            </a:xfrm>
            <a:custGeom>
              <a:avLst/>
              <a:gdLst>
                <a:gd name="T0" fmla="*/ 0 w 2440"/>
                <a:gd name="T1" fmla="*/ 2441 h 2441"/>
                <a:gd name="T2" fmla="*/ 2439 w 2440"/>
                <a:gd name="T3" fmla="*/ 0 h 2441"/>
                <a:gd name="T4" fmla="*/ 2440 w 2440"/>
                <a:gd name="T5" fmla="*/ 0 h 2441"/>
              </a:gdLst>
              <a:ahLst/>
              <a:cxnLst>
                <a:cxn ang="0">
                  <a:pos x="T0" y="T1"/>
                </a:cxn>
                <a:cxn ang="0">
                  <a:pos x="T2" y="T3"/>
                </a:cxn>
                <a:cxn ang="0">
                  <a:pos x="T4" y="T5"/>
                </a:cxn>
              </a:cxnLst>
              <a:rect l="0" t="0" r="r" b="b"/>
              <a:pathLst>
                <a:path w="2440" h="2441">
                  <a:moveTo>
                    <a:pt x="0" y="2441"/>
                  </a:moveTo>
                  <a:lnTo>
                    <a:pt x="2439" y="0"/>
                  </a:lnTo>
                  <a:lnTo>
                    <a:pt x="24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8" name="Freeform 218"/>
            <p:cNvSpPr>
              <a:spLocks/>
            </p:cNvSpPr>
            <p:nvPr/>
          </p:nvSpPr>
          <p:spPr bwMode="auto">
            <a:xfrm>
              <a:off x="3808" y="1557"/>
              <a:ext cx="96" cy="97"/>
            </a:xfrm>
            <a:custGeom>
              <a:avLst/>
              <a:gdLst>
                <a:gd name="T0" fmla="*/ 0 w 773"/>
                <a:gd name="T1" fmla="*/ 772 h 772"/>
                <a:gd name="T2" fmla="*/ 772 w 773"/>
                <a:gd name="T3" fmla="*/ 0 h 772"/>
                <a:gd name="T4" fmla="*/ 773 w 773"/>
                <a:gd name="T5" fmla="*/ 0 h 772"/>
              </a:gdLst>
              <a:ahLst/>
              <a:cxnLst>
                <a:cxn ang="0">
                  <a:pos x="T0" y="T1"/>
                </a:cxn>
                <a:cxn ang="0">
                  <a:pos x="T2" y="T3"/>
                </a:cxn>
                <a:cxn ang="0">
                  <a:pos x="T4" y="T5"/>
                </a:cxn>
              </a:cxnLst>
              <a:rect l="0" t="0" r="r" b="b"/>
              <a:pathLst>
                <a:path w="773" h="772">
                  <a:moveTo>
                    <a:pt x="0" y="772"/>
                  </a:moveTo>
                  <a:lnTo>
                    <a:pt x="772" y="0"/>
                  </a:lnTo>
                  <a:lnTo>
                    <a:pt x="7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9" name="Freeform 219"/>
            <p:cNvSpPr>
              <a:spLocks/>
            </p:cNvSpPr>
            <p:nvPr/>
          </p:nvSpPr>
          <p:spPr bwMode="auto">
            <a:xfrm>
              <a:off x="3230" y="1942"/>
              <a:ext cx="306" cy="307"/>
            </a:xfrm>
            <a:custGeom>
              <a:avLst/>
              <a:gdLst>
                <a:gd name="T0" fmla="*/ 0 w 2453"/>
                <a:gd name="T1" fmla="*/ 2454 h 2454"/>
                <a:gd name="T2" fmla="*/ 2451 w 2453"/>
                <a:gd name="T3" fmla="*/ 0 h 2454"/>
                <a:gd name="T4" fmla="*/ 2453 w 2453"/>
                <a:gd name="T5" fmla="*/ 0 h 2454"/>
              </a:gdLst>
              <a:ahLst/>
              <a:cxnLst>
                <a:cxn ang="0">
                  <a:pos x="T0" y="T1"/>
                </a:cxn>
                <a:cxn ang="0">
                  <a:pos x="T2" y="T3"/>
                </a:cxn>
                <a:cxn ang="0">
                  <a:pos x="T4" y="T5"/>
                </a:cxn>
              </a:cxnLst>
              <a:rect l="0" t="0" r="r" b="b"/>
              <a:pathLst>
                <a:path w="2453" h="2454">
                  <a:moveTo>
                    <a:pt x="0" y="2454"/>
                  </a:moveTo>
                  <a:lnTo>
                    <a:pt x="2451" y="0"/>
                  </a:lnTo>
                  <a:lnTo>
                    <a:pt x="24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0" name="Freeform 220"/>
            <p:cNvSpPr>
              <a:spLocks/>
            </p:cNvSpPr>
            <p:nvPr/>
          </p:nvSpPr>
          <p:spPr bwMode="auto">
            <a:xfrm>
              <a:off x="3808" y="1557"/>
              <a:ext cx="113" cy="113"/>
            </a:xfrm>
            <a:custGeom>
              <a:avLst/>
              <a:gdLst>
                <a:gd name="T0" fmla="*/ 0 w 905"/>
                <a:gd name="T1" fmla="*/ 904 h 904"/>
                <a:gd name="T2" fmla="*/ 904 w 905"/>
                <a:gd name="T3" fmla="*/ 0 h 904"/>
                <a:gd name="T4" fmla="*/ 905 w 905"/>
                <a:gd name="T5" fmla="*/ 0 h 904"/>
              </a:gdLst>
              <a:ahLst/>
              <a:cxnLst>
                <a:cxn ang="0">
                  <a:pos x="T0" y="T1"/>
                </a:cxn>
                <a:cxn ang="0">
                  <a:pos x="T2" y="T3"/>
                </a:cxn>
                <a:cxn ang="0">
                  <a:pos x="T4" y="T5"/>
                </a:cxn>
              </a:cxnLst>
              <a:rect l="0" t="0" r="r" b="b"/>
              <a:pathLst>
                <a:path w="905" h="904">
                  <a:moveTo>
                    <a:pt x="0" y="904"/>
                  </a:moveTo>
                  <a:lnTo>
                    <a:pt x="904" y="0"/>
                  </a:lnTo>
                  <a:lnTo>
                    <a:pt x="9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1" name="Freeform 221"/>
            <p:cNvSpPr>
              <a:spLocks/>
            </p:cNvSpPr>
            <p:nvPr/>
          </p:nvSpPr>
          <p:spPr bwMode="auto">
            <a:xfrm>
              <a:off x="3246" y="1942"/>
              <a:ext cx="307" cy="307"/>
            </a:xfrm>
            <a:custGeom>
              <a:avLst/>
              <a:gdLst>
                <a:gd name="T0" fmla="*/ 0 w 2454"/>
                <a:gd name="T1" fmla="*/ 2455 h 2455"/>
                <a:gd name="T2" fmla="*/ 2452 w 2454"/>
                <a:gd name="T3" fmla="*/ 0 h 2455"/>
                <a:gd name="T4" fmla="*/ 2454 w 2454"/>
                <a:gd name="T5" fmla="*/ 0 h 2455"/>
              </a:gdLst>
              <a:ahLst/>
              <a:cxnLst>
                <a:cxn ang="0">
                  <a:pos x="T0" y="T1"/>
                </a:cxn>
                <a:cxn ang="0">
                  <a:pos x="T2" y="T3"/>
                </a:cxn>
                <a:cxn ang="0">
                  <a:pos x="T4" y="T5"/>
                </a:cxn>
              </a:cxnLst>
              <a:rect l="0" t="0" r="r" b="b"/>
              <a:pathLst>
                <a:path w="2454" h="2455">
                  <a:moveTo>
                    <a:pt x="0" y="2455"/>
                  </a:moveTo>
                  <a:lnTo>
                    <a:pt x="2452" y="0"/>
                  </a:lnTo>
                  <a:lnTo>
                    <a:pt x="24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2" name="Freeform 222"/>
            <p:cNvSpPr>
              <a:spLocks/>
            </p:cNvSpPr>
            <p:nvPr/>
          </p:nvSpPr>
          <p:spPr bwMode="auto">
            <a:xfrm>
              <a:off x="3808" y="1557"/>
              <a:ext cx="129" cy="130"/>
            </a:xfrm>
            <a:custGeom>
              <a:avLst/>
              <a:gdLst>
                <a:gd name="T0" fmla="*/ 0 w 1036"/>
                <a:gd name="T1" fmla="*/ 1036 h 1036"/>
                <a:gd name="T2" fmla="*/ 1035 w 1036"/>
                <a:gd name="T3" fmla="*/ 0 h 1036"/>
                <a:gd name="T4" fmla="*/ 1036 w 1036"/>
                <a:gd name="T5" fmla="*/ 0 h 1036"/>
              </a:gdLst>
              <a:ahLst/>
              <a:cxnLst>
                <a:cxn ang="0">
                  <a:pos x="T0" y="T1"/>
                </a:cxn>
                <a:cxn ang="0">
                  <a:pos x="T2" y="T3"/>
                </a:cxn>
                <a:cxn ang="0">
                  <a:pos x="T4" y="T5"/>
                </a:cxn>
              </a:cxnLst>
              <a:rect l="0" t="0" r="r" b="b"/>
              <a:pathLst>
                <a:path w="1036" h="1036">
                  <a:moveTo>
                    <a:pt x="0" y="1036"/>
                  </a:moveTo>
                  <a:lnTo>
                    <a:pt x="1035" y="0"/>
                  </a:lnTo>
                  <a:lnTo>
                    <a:pt x="10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3" name="Freeform 223"/>
            <p:cNvSpPr>
              <a:spLocks/>
            </p:cNvSpPr>
            <p:nvPr/>
          </p:nvSpPr>
          <p:spPr bwMode="auto">
            <a:xfrm>
              <a:off x="3264" y="1942"/>
              <a:ext cx="305" cy="305"/>
            </a:xfrm>
            <a:custGeom>
              <a:avLst/>
              <a:gdLst>
                <a:gd name="T0" fmla="*/ 0 w 2441"/>
                <a:gd name="T1" fmla="*/ 2441 h 2441"/>
                <a:gd name="T2" fmla="*/ 2439 w 2441"/>
                <a:gd name="T3" fmla="*/ 0 h 2441"/>
                <a:gd name="T4" fmla="*/ 2441 w 2441"/>
                <a:gd name="T5" fmla="*/ 0 h 2441"/>
              </a:gdLst>
              <a:ahLst/>
              <a:cxnLst>
                <a:cxn ang="0">
                  <a:pos x="T0" y="T1"/>
                </a:cxn>
                <a:cxn ang="0">
                  <a:pos x="T2" y="T3"/>
                </a:cxn>
                <a:cxn ang="0">
                  <a:pos x="T4" y="T5"/>
                </a:cxn>
              </a:cxnLst>
              <a:rect l="0" t="0" r="r" b="b"/>
              <a:pathLst>
                <a:path w="2441" h="2441">
                  <a:moveTo>
                    <a:pt x="0" y="2441"/>
                  </a:moveTo>
                  <a:lnTo>
                    <a:pt x="2439" y="0"/>
                  </a:lnTo>
                  <a:lnTo>
                    <a:pt x="24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4" name="Freeform 224"/>
            <p:cNvSpPr>
              <a:spLocks/>
            </p:cNvSpPr>
            <p:nvPr/>
          </p:nvSpPr>
          <p:spPr bwMode="auto">
            <a:xfrm>
              <a:off x="3808" y="1557"/>
              <a:ext cx="146" cy="146"/>
            </a:xfrm>
            <a:custGeom>
              <a:avLst/>
              <a:gdLst>
                <a:gd name="T0" fmla="*/ 0 w 1168"/>
                <a:gd name="T1" fmla="*/ 1166 h 1166"/>
                <a:gd name="T2" fmla="*/ 1167 w 1168"/>
                <a:gd name="T3" fmla="*/ 0 h 1166"/>
                <a:gd name="T4" fmla="*/ 1168 w 1168"/>
                <a:gd name="T5" fmla="*/ 0 h 1166"/>
              </a:gdLst>
              <a:ahLst/>
              <a:cxnLst>
                <a:cxn ang="0">
                  <a:pos x="T0" y="T1"/>
                </a:cxn>
                <a:cxn ang="0">
                  <a:pos x="T2" y="T3"/>
                </a:cxn>
                <a:cxn ang="0">
                  <a:pos x="T4" y="T5"/>
                </a:cxn>
              </a:cxnLst>
              <a:rect l="0" t="0" r="r" b="b"/>
              <a:pathLst>
                <a:path w="1168" h="1166">
                  <a:moveTo>
                    <a:pt x="0" y="1166"/>
                  </a:moveTo>
                  <a:lnTo>
                    <a:pt x="1167" y="0"/>
                  </a:lnTo>
                  <a:lnTo>
                    <a:pt x="11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5" name="Freeform 225"/>
            <p:cNvSpPr>
              <a:spLocks/>
            </p:cNvSpPr>
            <p:nvPr/>
          </p:nvSpPr>
          <p:spPr bwMode="auto">
            <a:xfrm>
              <a:off x="3284" y="1942"/>
              <a:ext cx="302" cy="302"/>
            </a:xfrm>
            <a:custGeom>
              <a:avLst/>
              <a:gdLst>
                <a:gd name="T0" fmla="*/ 0 w 2410"/>
                <a:gd name="T1" fmla="*/ 2413 h 2413"/>
                <a:gd name="T2" fmla="*/ 2409 w 2410"/>
                <a:gd name="T3" fmla="*/ 0 h 2413"/>
                <a:gd name="T4" fmla="*/ 2410 w 2410"/>
                <a:gd name="T5" fmla="*/ 0 h 2413"/>
              </a:gdLst>
              <a:ahLst/>
              <a:cxnLst>
                <a:cxn ang="0">
                  <a:pos x="T0" y="T1"/>
                </a:cxn>
                <a:cxn ang="0">
                  <a:pos x="T2" y="T3"/>
                </a:cxn>
                <a:cxn ang="0">
                  <a:pos x="T4" y="T5"/>
                </a:cxn>
              </a:cxnLst>
              <a:rect l="0" t="0" r="r" b="b"/>
              <a:pathLst>
                <a:path w="2410" h="2413">
                  <a:moveTo>
                    <a:pt x="0" y="2413"/>
                  </a:moveTo>
                  <a:lnTo>
                    <a:pt x="2409" y="0"/>
                  </a:lnTo>
                  <a:lnTo>
                    <a:pt x="24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6" name="Freeform 226"/>
            <p:cNvSpPr>
              <a:spLocks/>
            </p:cNvSpPr>
            <p:nvPr/>
          </p:nvSpPr>
          <p:spPr bwMode="auto">
            <a:xfrm>
              <a:off x="3808" y="1557"/>
              <a:ext cx="162" cy="163"/>
            </a:xfrm>
            <a:custGeom>
              <a:avLst/>
              <a:gdLst>
                <a:gd name="T0" fmla="*/ 0 w 1299"/>
                <a:gd name="T1" fmla="*/ 1298 h 1298"/>
                <a:gd name="T2" fmla="*/ 1298 w 1299"/>
                <a:gd name="T3" fmla="*/ 0 h 1298"/>
                <a:gd name="T4" fmla="*/ 1299 w 1299"/>
                <a:gd name="T5" fmla="*/ 0 h 1298"/>
              </a:gdLst>
              <a:ahLst/>
              <a:cxnLst>
                <a:cxn ang="0">
                  <a:pos x="T0" y="T1"/>
                </a:cxn>
                <a:cxn ang="0">
                  <a:pos x="T2" y="T3"/>
                </a:cxn>
                <a:cxn ang="0">
                  <a:pos x="T4" y="T5"/>
                </a:cxn>
              </a:cxnLst>
              <a:rect l="0" t="0" r="r" b="b"/>
              <a:pathLst>
                <a:path w="1299" h="1298">
                  <a:moveTo>
                    <a:pt x="0" y="1298"/>
                  </a:moveTo>
                  <a:lnTo>
                    <a:pt x="1298" y="0"/>
                  </a:lnTo>
                  <a:lnTo>
                    <a:pt x="1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7" name="Freeform 227"/>
            <p:cNvSpPr>
              <a:spLocks/>
            </p:cNvSpPr>
            <p:nvPr/>
          </p:nvSpPr>
          <p:spPr bwMode="auto">
            <a:xfrm>
              <a:off x="3306" y="1942"/>
              <a:ext cx="296" cy="296"/>
            </a:xfrm>
            <a:custGeom>
              <a:avLst/>
              <a:gdLst>
                <a:gd name="T0" fmla="*/ 0 w 2369"/>
                <a:gd name="T1" fmla="*/ 2370 h 2370"/>
                <a:gd name="T2" fmla="*/ 2368 w 2369"/>
                <a:gd name="T3" fmla="*/ 0 h 2370"/>
                <a:gd name="T4" fmla="*/ 2369 w 2369"/>
                <a:gd name="T5" fmla="*/ 0 h 2370"/>
              </a:gdLst>
              <a:ahLst/>
              <a:cxnLst>
                <a:cxn ang="0">
                  <a:pos x="T0" y="T1"/>
                </a:cxn>
                <a:cxn ang="0">
                  <a:pos x="T2" y="T3"/>
                </a:cxn>
                <a:cxn ang="0">
                  <a:pos x="T4" y="T5"/>
                </a:cxn>
              </a:cxnLst>
              <a:rect l="0" t="0" r="r" b="b"/>
              <a:pathLst>
                <a:path w="2369" h="2370">
                  <a:moveTo>
                    <a:pt x="0" y="2370"/>
                  </a:moveTo>
                  <a:lnTo>
                    <a:pt x="2368" y="0"/>
                  </a:lnTo>
                  <a:lnTo>
                    <a:pt x="23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8" name="Freeform 228"/>
            <p:cNvSpPr>
              <a:spLocks/>
            </p:cNvSpPr>
            <p:nvPr/>
          </p:nvSpPr>
          <p:spPr bwMode="auto">
            <a:xfrm>
              <a:off x="3808" y="1557"/>
              <a:ext cx="178" cy="179"/>
            </a:xfrm>
            <a:custGeom>
              <a:avLst/>
              <a:gdLst>
                <a:gd name="T0" fmla="*/ 0 w 1431"/>
                <a:gd name="T1" fmla="*/ 1430 h 1430"/>
                <a:gd name="T2" fmla="*/ 1430 w 1431"/>
                <a:gd name="T3" fmla="*/ 0 h 1430"/>
                <a:gd name="T4" fmla="*/ 1431 w 1431"/>
                <a:gd name="T5" fmla="*/ 0 h 1430"/>
              </a:gdLst>
              <a:ahLst/>
              <a:cxnLst>
                <a:cxn ang="0">
                  <a:pos x="T0" y="T1"/>
                </a:cxn>
                <a:cxn ang="0">
                  <a:pos x="T2" y="T3"/>
                </a:cxn>
                <a:cxn ang="0">
                  <a:pos x="T4" y="T5"/>
                </a:cxn>
              </a:cxnLst>
              <a:rect l="0" t="0" r="r" b="b"/>
              <a:pathLst>
                <a:path w="1431" h="1430">
                  <a:moveTo>
                    <a:pt x="0" y="1430"/>
                  </a:moveTo>
                  <a:lnTo>
                    <a:pt x="1430" y="0"/>
                  </a:lnTo>
                  <a:lnTo>
                    <a:pt x="14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9" name="Freeform 229"/>
            <p:cNvSpPr>
              <a:spLocks/>
            </p:cNvSpPr>
            <p:nvPr/>
          </p:nvSpPr>
          <p:spPr bwMode="auto">
            <a:xfrm>
              <a:off x="3329" y="1557"/>
              <a:ext cx="674" cy="675"/>
            </a:xfrm>
            <a:custGeom>
              <a:avLst/>
              <a:gdLst>
                <a:gd name="T0" fmla="*/ 0 w 5394"/>
                <a:gd name="T1" fmla="*/ 5399 h 5399"/>
                <a:gd name="T2" fmla="*/ 5392 w 5394"/>
                <a:gd name="T3" fmla="*/ 0 h 5399"/>
                <a:gd name="T4" fmla="*/ 5394 w 5394"/>
                <a:gd name="T5" fmla="*/ 0 h 5399"/>
              </a:gdLst>
              <a:ahLst/>
              <a:cxnLst>
                <a:cxn ang="0">
                  <a:pos x="T0" y="T1"/>
                </a:cxn>
                <a:cxn ang="0">
                  <a:pos x="T2" y="T3"/>
                </a:cxn>
                <a:cxn ang="0">
                  <a:pos x="T4" y="T5"/>
                </a:cxn>
              </a:cxnLst>
              <a:rect l="0" t="0" r="r" b="b"/>
              <a:pathLst>
                <a:path w="5394" h="5399">
                  <a:moveTo>
                    <a:pt x="0" y="5399"/>
                  </a:moveTo>
                  <a:lnTo>
                    <a:pt x="5392" y="0"/>
                  </a:lnTo>
                  <a:lnTo>
                    <a:pt x="53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0" name="Freeform 230"/>
            <p:cNvSpPr>
              <a:spLocks/>
            </p:cNvSpPr>
            <p:nvPr/>
          </p:nvSpPr>
          <p:spPr bwMode="auto">
            <a:xfrm>
              <a:off x="3351" y="1557"/>
              <a:ext cx="668" cy="669"/>
            </a:xfrm>
            <a:custGeom>
              <a:avLst/>
              <a:gdLst>
                <a:gd name="T0" fmla="*/ 0 w 5346"/>
                <a:gd name="T1" fmla="*/ 5351 h 5351"/>
                <a:gd name="T2" fmla="*/ 5344 w 5346"/>
                <a:gd name="T3" fmla="*/ 0 h 5351"/>
                <a:gd name="T4" fmla="*/ 5346 w 5346"/>
                <a:gd name="T5" fmla="*/ 0 h 5351"/>
              </a:gdLst>
              <a:ahLst/>
              <a:cxnLst>
                <a:cxn ang="0">
                  <a:pos x="T0" y="T1"/>
                </a:cxn>
                <a:cxn ang="0">
                  <a:pos x="T2" y="T3"/>
                </a:cxn>
                <a:cxn ang="0">
                  <a:pos x="T4" y="T5"/>
                </a:cxn>
              </a:cxnLst>
              <a:rect l="0" t="0" r="r" b="b"/>
              <a:pathLst>
                <a:path w="5346" h="5351">
                  <a:moveTo>
                    <a:pt x="0" y="5351"/>
                  </a:moveTo>
                  <a:lnTo>
                    <a:pt x="5344" y="0"/>
                  </a:lnTo>
                  <a:lnTo>
                    <a:pt x="53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1" name="Freeform 231"/>
            <p:cNvSpPr>
              <a:spLocks/>
            </p:cNvSpPr>
            <p:nvPr/>
          </p:nvSpPr>
          <p:spPr bwMode="auto">
            <a:xfrm>
              <a:off x="3372" y="1557"/>
              <a:ext cx="664" cy="664"/>
            </a:xfrm>
            <a:custGeom>
              <a:avLst/>
              <a:gdLst>
                <a:gd name="T0" fmla="*/ 0 w 5308"/>
                <a:gd name="T1" fmla="*/ 5312 h 5312"/>
                <a:gd name="T2" fmla="*/ 5306 w 5308"/>
                <a:gd name="T3" fmla="*/ 0 h 5312"/>
                <a:gd name="T4" fmla="*/ 5308 w 5308"/>
                <a:gd name="T5" fmla="*/ 0 h 5312"/>
              </a:gdLst>
              <a:ahLst/>
              <a:cxnLst>
                <a:cxn ang="0">
                  <a:pos x="T0" y="T1"/>
                </a:cxn>
                <a:cxn ang="0">
                  <a:pos x="T2" y="T3"/>
                </a:cxn>
                <a:cxn ang="0">
                  <a:pos x="T4" y="T5"/>
                </a:cxn>
              </a:cxnLst>
              <a:rect l="0" t="0" r="r" b="b"/>
              <a:pathLst>
                <a:path w="5308" h="5312">
                  <a:moveTo>
                    <a:pt x="0" y="5312"/>
                  </a:moveTo>
                  <a:lnTo>
                    <a:pt x="5306" y="0"/>
                  </a:lnTo>
                  <a:lnTo>
                    <a:pt x="53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2" name="Freeform 232"/>
            <p:cNvSpPr>
              <a:spLocks/>
            </p:cNvSpPr>
            <p:nvPr/>
          </p:nvSpPr>
          <p:spPr bwMode="auto">
            <a:xfrm>
              <a:off x="3392" y="1564"/>
              <a:ext cx="654" cy="654"/>
            </a:xfrm>
            <a:custGeom>
              <a:avLst/>
              <a:gdLst>
                <a:gd name="T0" fmla="*/ 0 w 5232"/>
                <a:gd name="T1" fmla="*/ 5239 h 5239"/>
                <a:gd name="T2" fmla="*/ 5231 w 5232"/>
                <a:gd name="T3" fmla="*/ 0 h 5239"/>
                <a:gd name="T4" fmla="*/ 5232 w 5232"/>
                <a:gd name="T5" fmla="*/ 0 h 5239"/>
              </a:gdLst>
              <a:ahLst/>
              <a:cxnLst>
                <a:cxn ang="0">
                  <a:pos x="T0" y="T1"/>
                </a:cxn>
                <a:cxn ang="0">
                  <a:pos x="T2" y="T3"/>
                </a:cxn>
                <a:cxn ang="0">
                  <a:pos x="T4" y="T5"/>
                </a:cxn>
              </a:cxnLst>
              <a:rect l="0" t="0" r="r" b="b"/>
              <a:pathLst>
                <a:path w="5232" h="5239">
                  <a:moveTo>
                    <a:pt x="0" y="5239"/>
                  </a:moveTo>
                  <a:lnTo>
                    <a:pt x="5231" y="0"/>
                  </a:lnTo>
                  <a:lnTo>
                    <a:pt x="52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3" name="Freeform 233"/>
            <p:cNvSpPr>
              <a:spLocks/>
            </p:cNvSpPr>
            <p:nvPr/>
          </p:nvSpPr>
          <p:spPr bwMode="auto">
            <a:xfrm>
              <a:off x="3410" y="1590"/>
              <a:ext cx="626" cy="627"/>
            </a:xfrm>
            <a:custGeom>
              <a:avLst/>
              <a:gdLst>
                <a:gd name="T0" fmla="*/ 0 w 5011"/>
                <a:gd name="T1" fmla="*/ 5015 h 5015"/>
                <a:gd name="T2" fmla="*/ 5009 w 5011"/>
                <a:gd name="T3" fmla="*/ 0 h 5015"/>
                <a:gd name="T4" fmla="*/ 5011 w 5011"/>
                <a:gd name="T5" fmla="*/ 0 h 5015"/>
              </a:gdLst>
              <a:ahLst/>
              <a:cxnLst>
                <a:cxn ang="0">
                  <a:pos x="T0" y="T1"/>
                </a:cxn>
                <a:cxn ang="0">
                  <a:pos x="T2" y="T3"/>
                </a:cxn>
                <a:cxn ang="0">
                  <a:pos x="T4" y="T5"/>
                </a:cxn>
              </a:cxnLst>
              <a:rect l="0" t="0" r="r" b="b"/>
              <a:pathLst>
                <a:path w="5011" h="5015">
                  <a:moveTo>
                    <a:pt x="0" y="5015"/>
                  </a:moveTo>
                  <a:lnTo>
                    <a:pt x="5009" y="0"/>
                  </a:lnTo>
                  <a:lnTo>
                    <a:pt x="50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4" name="Freeform 234"/>
            <p:cNvSpPr>
              <a:spLocks/>
            </p:cNvSpPr>
            <p:nvPr/>
          </p:nvSpPr>
          <p:spPr bwMode="auto">
            <a:xfrm>
              <a:off x="3426" y="1610"/>
              <a:ext cx="607" cy="608"/>
            </a:xfrm>
            <a:custGeom>
              <a:avLst/>
              <a:gdLst>
                <a:gd name="T0" fmla="*/ 0 w 4856"/>
                <a:gd name="T1" fmla="*/ 4862 h 4862"/>
                <a:gd name="T2" fmla="*/ 4855 w 4856"/>
                <a:gd name="T3" fmla="*/ 0 h 4862"/>
                <a:gd name="T4" fmla="*/ 4856 w 4856"/>
                <a:gd name="T5" fmla="*/ 0 h 4862"/>
              </a:gdLst>
              <a:ahLst/>
              <a:cxnLst>
                <a:cxn ang="0">
                  <a:pos x="T0" y="T1"/>
                </a:cxn>
                <a:cxn ang="0">
                  <a:pos x="T2" y="T3"/>
                </a:cxn>
                <a:cxn ang="0">
                  <a:pos x="T4" y="T5"/>
                </a:cxn>
              </a:cxnLst>
              <a:rect l="0" t="0" r="r" b="b"/>
              <a:pathLst>
                <a:path w="4856" h="4862">
                  <a:moveTo>
                    <a:pt x="0" y="4862"/>
                  </a:moveTo>
                  <a:lnTo>
                    <a:pt x="4855" y="0"/>
                  </a:lnTo>
                  <a:lnTo>
                    <a:pt x="48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5" name="Freeform 235"/>
            <p:cNvSpPr>
              <a:spLocks/>
            </p:cNvSpPr>
            <p:nvPr/>
          </p:nvSpPr>
          <p:spPr bwMode="auto">
            <a:xfrm>
              <a:off x="3441" y="1623"/>
              <a:ext cx="595" cy="596"/>
            </a:xfrm>
            <a:custGeom>
              <a:avLst/>
              <a:gdLst>
                <a:gd name="T0" fmla="*/ 0 w 4764"/>
                <a:gd name="T1" fmla="*/ 4768 h 4768"/>
                <a:gd name="T2" fmla="*/ 4763 w 4764"/>
                <a:gd name="T3" fmla="*/ 0 h 4768"/>
                <a:gd name="T4" fmla="*/ 4764 w 4764"/>
                <a:gd name="T5" fmla="*/ 0 h 4768"/>
              </a:gdLst>
              <a:ahLst/>
              <a:cxnLst>
                <a:cxn ang="0">
                  <a:pos x="T0" y="T1"/>
                </a:cxn>
                <a:cxn ang="0">
                  <a:pos x="T2" y="T3"/>
                </a:cxn>
                <a:cxn ang="0">
                  <a:pos x="T4" y="T5"/>
                </a:cxn>
              </a:cxnLst>
              <a:rect l="0" t="0" r="r" b="b"/>
              <a:pathLst>
                <a:path w="4764" h="4768">
                  <a:moveTo>
                    <a:pt x="0" y="4768"/>
                  </a:moveTo>
                  <a:lnTo>
                    <a:pt x="4763" y="0"/>
                  </a:lnTo>
                  <a:lnTo>
                    <a:pt x="47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6" name="Freeform 236"/>
            <p:cNvSpPr>
              <a:spLocks/>
            </p:cNvSpPr>
            <p:nvPr/>
          </p:nvSpPr>
          <p:spPr bwMode="auto">
            <a:xfrm>
              <a:off x="3455" y="1632"/>
              <a:ext cx="589" cy="589"/>
            </a:xfrm>
            <a:custGeom>
              <a:avLst/>
              <a:gdLst>
                <a:gd name="T0" fmla="*/ 0 w 4711"/>
                <a:gd name="T1" fmla="*/ 4715 h 4715"/>
                <a:gd name="T2" fmla="*/ 4710 w 4711"/>
                <a:gd name="T3" fmla="*/ 0 h 4715"/>
                <a:gd name="T4" fmla="*/ 4711 w 4711"/>
                <a:gd name="T5" fmla="*/ 0 h 4715"/>
              </a:gdLst>
              <a:ahLst/>
              <a:cxnLst>
                <a:cxn ang="0">
                  <a:pos x="T0" y="T1"/>
                </a:cxn>
                <a:cxn ang="0">
                  <a:pos x="T2" y="T3"/>
                </a:cxn>
                <a:cxn ang="0">
                  <a:pos x="T4" y="T5"/>
                </a:cxn>
              </a:cxnLst>
              <a:rect l="0" t="0" r="r" b="b"/>
              <a:pathLst>
                <a:path w="4711" h="4715">
                  <a:moveTo>
                    <a:pt x="0" y="4715"/>
                  </a:moveTo>
                  <a:lnTo>
                    <a:pt x="4710" y="0"/>
                  </a:lnTo>
                  <a:lnTo>
                    <a:pt x="47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7" name="Freeform 237"/>
            <p:cNvSpPr>
              <a:spLocks/>
            </p:cNvSpPr>
            <p:nvPr/>
          </p:nvSpPr>
          <p:spPr bwMode="auto">
            <a:xfrm>
              <a:off x="3469" y="1638"/>
              <a:ext cx="585" cy="586"/>
            </a:xfrm>
            <a:custGeom>
              <a:avLst/>
              <a:gdLst>
                <a:gd name="T0" fmla="*/ 0 w 4679"/>
                <a:gd name="T1" fmla="*/ 4682 h 4682"/>
                <a:gd name="T2" fmla="*/ 4678 w 4679"/>
                <a:gd name="T3" fmla="*/ 0 h 4682"/>
                <a:gd name="T4" fmla="*/ 4679 w 4679"/>
                <a:gd name="T5" fmla="*/ 0 h 4682"/>
              </a:gdLst>
              <a:ahLst/>
              <a:cxnLst>
                <a:cxn ang="0">
                  <a:pos x="T0" y="T1"/>
                </a:cxn>
                <a:cxn ang="0">
                  <a:pos x="T2" y="T3"/>
                </a:cxn>
                <a:cxn ang="0">
                  <a:pos x="T4" y="T5"/>
                </a:cxn>
              </a:cxnLst>
              <a:rect l="0" t="0" r="r" b="b"/>
              <a:pathLst>
                <a:path w="4679" h="4682">
                  <a:moveTo>
                    <a:pt x="0" y="4682"/>
                  </a:moveTo>
                  <a:lnTo>
                    <a:pt x="4678" y="0"/>
                  </a:lnTo>
                  <a:lnTo>
                    <a:pt x="46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8" name="Freeform 238"/>
            <p:cNvSpPr>
              <a:spLocks/>
            </p:cNvSpPr>
            <p:nvPr/>
          </p:nvSpPr>
          <p:spPr bwMode="auto">
            <a:xfrm>
              <a:off x="3482" y="1644"/>
              <a:ext cx="582" cy="583"/>
            </a:xfrm>
            <a:custGeom>
              <a:avLst/>
              <a:gdLst>
                <a:gd name="T0" fmla="*/ 0 w 4657"/>
                <a:gd name="T1" fmla="*/ 4662 h 4662"/>
                <a:gd name="T2" fmla="*/ 4656 w 4657"/>
                <a:gd name="T3" fmla="*/ 0 h 4662"/>
                <a:gd name="T4" fmla="*/ 4657 w 4657"/>
                <a:gd name="T5" fmla="*/ 0 h 4662"/>
              </a:gdLst>
              <a:ahLst/>
              <a:cxnLst>
                <a:cxn ang="0">
                  <a:pos x="T0" y="T1"/>
                </a:cxn>
                <a:cxn ang="0">
                  <a:pos x="T2" y="T3"/>
                </a:cxn>
                <a:cxn ang="0">
                  <a:pos x="T4" y="T5"/>
                </a:cxn>
              </a:cxnLst>
              <a:rect l="0" t="0" r="r" b="b"/>
              <a:pathLst>
                <a:path w="4657" h="4662">
                  <a:moveTo>
                    <a:pt x="0" y="4662"/>
                  </a:moveTo>
                  <a:lnTo>
                    <a:pt x="4656" y="0"/>
                  </a:lnTo>
                  <a:lnTo>
                    <a:pt x="46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9" name="Freeform 239"/>
            <p:cNvSpPr>
              <a:spLocks/>
            </p:cNvSpPr>
            <p:nvPr/>
          </p:nvSpPr>
          <p:spPr bwMode="auto">
            <a:xfrm>
              <a:off x="3495" y="1649"/>
              <a:ext cx="580" cy="581"/>
            </a:xfrm>
            <a:custGeom>
              <a:avLst/>
              <a:gdLst>
                <a:gd name="T0" fmla="*/ 0 w 4641"/>
                <a:gd name="T1" fmla="*/ 4645 h 4645"/>
                <a:gd name="T2" fmla="*/ 4640 w 4641"/>
                <a:gd name="T3" fmla="*/ 0 h 4645"/>
                <a:gd name="T4" fmla="*/ 4641 w 4641"/>
                <a:gd name="T5" fmla="*/ 0 h 4645"/>
              </a:gdLst>
              <a:ahLst/>
              <a:cxnLst>
                <a:cxn ang="0">
                  <a:pos x="T0" y="T1"/>
                </a:cxn>
                <a:cxn ang="0">
                  <a:pos x="T2" y="T3"/>
                </a:cxn>
                <a:cxn ang="0">
                  <a:pos x="T4" y="T5"/>
                </a:cxn>
              </a:cxnLst>
              <a:rect l="0" t="0" r="r" b="b"/>
              <a:pathLst>
                <a:path w="4641" h="4645">
                  <a:moveTo>
                    <a:pt x="0" y="4645"/>
                  </a:moveTo>
                  <a:lnTo>
                    <a:pt x="4640" y="0"/>
                  </a:lnTo>
                  <a:lnTo>
                    <a:pt x="46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0" name="Freeform 240"/>
            <p:cNvSpPr>
              <a:spLocks/>
            </p:cNvSpPr>
            <p:nvPr/>
          </p:nvSpPr>
          <p:spPr bwMode="auto">
            <a:xfrm>
              <a:off x="3508" y="1655"/>
              <a:ext cx="578" cy="579"/>
            </a:xfrm>
            <a:custGeom>
              <a:avLst/>
              <a:gdLst>
                <a:gd name="T0" fmla="*/ 0 w 4623"/>
                <a:gd name="T1" fmla="*/ 4628 h 4628"/>
                <a:gd name="T2" fmla="*/ 4622 w 4623"/>
                <a:gd name="T3" fmla="*/ 0 h 4628"/>
                <a:gd name="T4" fmla="*/ 4623 w 4623"/>
                <a:gd name="T5" fmla="*/ 0 h 4628"/>
              </a:gdLst>
              <a:ahLst/>
              <a:cxnLst>
                <a:cxn ang="0">
                  <a:pos x="T0" y="T1"/>
                </a:cxn>
                <a:cxn ang="0">
                  <a:pos x="T2" y="T3"/>
                </a:cxn>
                <a:cxn ang="0">
                  <a:pos x="T4" y="T5"/>
                </a:cxn>
              </a:cxnLst>
              <a:rect l="0" t="0" r="r" b="b"/>
              <a:pathLst>
                <a:path w="4623" h="4628">
                  <a:moveTo>
                    <a:pt x="0" y="4628"/>
                  </a:moveTo>
                  <a:lnTo>
                    <a:pt x="4622" y="0"/>
                  </a:lnTo>
                  <a:lnTo>
                    <a:pt x="46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1" name="Freeform 241"/>
            <p:cNvSpPr>
              <a:spLocks/>
            </p:cNvSpPr>
            <p:nvPr/>
          </p:nvSpPr>
          <p:spPr bwMode="auto">
            <a:xfrm>
              <a:off x="3521" y="1661"/>
              <a:ext cx="575" cy="576"/>
            </a:xfrm>
            <a:custGeom>
              <a:avLst/>
              <a:gdLst>
                <a:gd name="T0" fmla="*/ 0 w 4601"/>
                <a:gd name="T1" fmla="*/ 4605 h 4605"/>
                <a:gd name="T2" fmla="*/ 4600 w 4601"/>
                <a:gd name="T3" fmla="*/ 0 h 4605"/>
                <a:gd name="T4" fmla="*/ 4601 w 4601"/>
                <a:gd name="T5" fmla="*/ 0 h 4605"/>
              </a:gdLst>
              <a:ahLst/>
              <a:cxnLst>
                <a:cxn ang="0">
                  <a:pos x="T0" y="T1"/>
                </a:cxn>
                <a:cxn ang="0">
                  <a:pos x="T2" y="T3"/>
                </a:cxn>
                <a:cxn ang="0">
                  <a:pos x="T4" y="T5"/>
                </a:cxn>
              </a:cxnLst>
              <a:rect l="0" t="0" r="r" b="b"/>
              <a:pathLst>
                <a:path w="4601" h="4605">
                  <a:moveTo>
                    <a:pt x="0" y="4605"/>
                  </a:moveTo>
                  <a:lnTo>
                    <a:pt x="4600" y="0"/>
                  </a:lnTo>
                  <a:lnTo>
                    <a:pt x="46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2" name="Freeform 242"/>
            <p:cNvSpPr>
              <a:spLocks/>
            </p:cNvSpPr>
            <p:nvPr/>
          </p:nvSpPr>
          <p:spPr bwMode="auto">
            <a:xfrm>
              <a:off x="3534" y="1670"/>
              <a:ext cx="570" cy="571"/>
            </a:xfrm>
            <a:custGeom>
              <a:avLst/>
              <a:gdLst>
                <a:gd name="T0" fmla="*/ 0 w 4563"/>
                <a:gd name="T1" fmla="*/ 4568 h 4568"/>
                <a:gd name="T2" fmla="*/ 4562 w 4563"/>
                <a:gd name="T3" fmla="*/ 0 h 4568"/>
                <a:gd name="T4" fmla="*/ 4563 w 4563"/>
                <a:gd name="T5" fmla="*/ 0 h 4568"/>
              </a:gdLst>
              <a:ahLst/>
              <a:cxnLst>
                <a:cxn ang="0">
                  <a:pos x="T0" y="T1"/>
                </a:cxn>
                <a:cxn ang="0">
                  <a:pos x="T2" y="T3"/>
                </a:cxn>
                <a:cxn ang="0">
                  <a:pos x="T4" y="T5"/>
                </a:cxn>
              </a:cxnLst>
              <a:rect l="0" t="0" r="r" b="b"/>
              <a:pathLst>
                <a:path w="4563" h="4568">
                  <a:moveTo>
                    <a:pt x="0" y="4568"/>
                  </a:moveTo>
                  <a:lnTo>
                    <a:pt x="4562" y="0"/>
                  </a:lnTo>
                  <a:lnTo>
                    <a:pt x="45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3" name="Freeform 243"/>
            <p:cNvSpPr>
              <a:spLocks/>
            </p:cNvSpPr>
            <p:nvPr/>
          </p:nvSpPr>
          <p:spPr bwMode="auto">
            <a:xfrm>
              <a:off x="3547" y="1681"/>
              <a:ext cx="563" cy="563"/>
            </a:xfrm>
            <a:custGeom>
              <a:avLst/>
              <a:gdLst>
                <a:gd name="T0" fmla="*/ 0 w 4504"/>
                <a:gd name="T1" fmla="*/ 4509 h 4509"/>
                <a:gd name="T2" fmla="*/ 4503 w 4504"/>
                <a:gd name="T3" fmla="*/ 0 h 4509"/>
                <a:gd name="T4" fmla="*/ 4504 w 4504"/>
                <a:gd name="T5" fmla="*/ 0 h 4509"/>
              </a:gdLst>
              <a:ahLst/>
              <a:cxnLst>
                <a:cxn ang="0">
                  <a:pos x="T0" y="T1"/>
                </a:cxn>
                <a:cxn ang="0">
                  <a:pos x="T2" y="T3"/>
                </a:cxn>
                <a:cxn ang="0">
                  <a:pos x="T4" y="T5"/>
                </a:cxn>
              </a:cxnLst>
              <a:rect l="0" t="0" r="r" b="b"/>
              <a:pathLst>
                <a:path w="4504" h="4509">
                  <a:moveTo>
                    <a:pt x="0" y="4509"/>
                  </a:moveTo>
                  <a:lnTo>
                    <a:pt x="4503" y="0"/>
                  </a:lnTo>
                  <a:lnTo>
                    <a:pt x="45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4" name="Freeform 244"/>
            <p:cNvSpPr>
              <a:spLocks/>
            </p:cNvSpPr>
            <p:nvPr/>
          </p:nvSpPr>
          <p:spPr bwMode="auto">
            <a:xfrm>
              <a:off x="3560" y="1695"/>
              <a:ext cx="552" cy="553"/>
            </a:xfrm>
            <a:custGeom>
              <a:avLst/>
              <a:gdLst>
                <a:gd name="T0" fmla="*/ 0 w 4418"/>
                <a:gd name="T1" fmla="*/ 4421 h 4421"/>
                <a:gd name="T2" fmla="*/ 4417 w 4418"/>
                <a:gd name="T3" fmla="*/ 0 h 4421"/>
                <a:gd name="T4" fmla="*/ 4418 w 4418"/>
                <a:gd name="T5" fmla="*/ 0 h 4421"/>
              </a:gdLst>
              <a:ahLst/>
              <a:cxnLst>
                <a:cxn ang="0">
                  <a:pos x="T0" y="T1"/>
                </a:cxn>
                <a:cxn ang="0">
                  <a:pos x="T2" y="T3"/>
                </a:cxn>
                <a:cxn ang="0">
                  <a:pos x="T4" y="T5"/>
                </a:cxn>
              </a:cxnLst>
              <a:rect l="0" t="0" r="r" b="b"/>
              <a:pathLst>
                <a:path w="4418" h="4421">
                  <a:moveTo>
                    <a:pt x="0" y="4421"/>
                  </a:moveTo>
                  <a:lnTo>
                    <a:pt x="4417" y="0"/>
                  </a:lnTo>
                  <a:lnTo>
                    <a:pt x="4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5" name="Freeform 245"/>
            <p:cNvSpPr>
              <a:spLocks/>
            </p:cNvSpPr>
            <p:nvPr/>
          </p:nvSpPr>
          <p:spPr bwMode="auto">
            <a:xfrm>
              <a:off x="3573" y="1713"/>
              <a:ext cx="538" cy="538"/>
            </a:xfrm>
            <a:custGeom>
              <a:avLst/>
              <a:gdLst>
                <a:gd name="T0" fmla="*/ 0 w 4302"/>
                <a:gd name="T1" fmla="*/ 4304 h 4304"/>
                <a:gd name="T2" fmla="*/ 4301 w 4302"/>
                <a:gd name="T3" fmla="*/ 0 h 4304"/>
                <a:gd name="T4" fmla="*/ 4302 w 4302"/>
                <a:gd name="T5" fmla="*/ 0 h 4304"/>
              </a:gdLst>
              <a:ahLst/>
              <a:cxnLst>
                <a:cxn ang="0">
                  <a:pos x="T0" y="T1"/>
                </a:cxn>
                <a:cxn ang="0">
                  <a:pos x="T2" y="T3"/>
                </a:cxn>
                <a:cxn ang="0">
                  <a:pos x="T4" y="T5"/>
                </a:cxn>
              </a:cxnLst>
              <a:rect l="0" t="0" r="r" b="b"/>
              <a:pathLst>
                <a:path w="4302" h="4304">
                  <a:moveTo>
                    <a:pt x="0" y="4304"/>
                  </a:moveTo>
                  <a:lnTo>
                    <a:pt x="4301" y="0"/>
                  </a:lnTo>
                  <a:lnTo>
                    <a:pt x="43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6" name="Freeform 246"/>
            <p:cNvSpPr>
              <a:spLocks/>
            </p:cNvSpPr>
            <p:nvPr/>
          </p:nvSpPr>
          <p:spPr bwMode="auto">
            <a:xfrm>
              <a:off x="3587" y="1734"/>
              <a:ext cx="519" cy="520"/>
            </a:xfrm>
            <a:custGeom>
              <a:avLst/>
              <a:gdLst>
                <a:gd name="T0" fmla="*/ 0 w 4154"/>
                <a:gd name="T1" fmla="*/ 4158 h 4158"/>
                <a:gd name="T2" fmla="*/ 4153 w 4154"/>
                <a:gd name="T3" fmla="*/ 0 h 4158"/>
                <a:gd name="T4" fmla="*/ 4154 w 4154"/>
                <a:gd name="T5" fmla="*/ 0 h 4158"/>
              </a:gdLst>
              <a:ahLst/>
              <a:cxnLst>
                <a:cxn ang="0">
                  <a:pos x="T0" y="T1"/>
                </a:cxn>
                <a:cxn ang="0">
                  <a:pos x="T2" y="T3"/>
                </a:cxn>
                <a:cxn ang="0">
                  <a:pos x="T4" y="T5"/>
                </a:cxn>
              </a:cxnLst>
              <a:rect l="0" t="0" r="r" b="b"/>
              <a:pathLst>
                <a:path w="4154" h="4158">
                  <a:moveTo>
                    <a:pt x="0" y="4158"/>
                  </a:moveTo>
                  <a:lnTo>
                    <a:pt x="4153" y="0"/>
                  </a:lnTo>
                  <a:lnTo>
                    <a:pt x="41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7" name="Freeform 247"/>
            <p:cNvSpPr>
              <a:spLocks/>
            </p:cNvSpPr>
            <p:nvPr/>
          </p:nvSpPr>
          <p:spPr bwMode="auto">
            <a:xfrm>
              <a:off x="3601" y="1757"/>
              <a:ext cx="499" cy="499"/>
            </a:xfrm>
            <a:custGeom>
              <a:avLst/>
              <a:gdLst>
                <a:gd name="T0" fmla="*/ 0 w 3987"/>
                <a:gd name="T1" fmla="*/ 3991 h 3991"/>
                <a:gd name="T2" fmla="*/ 3986 w 3987"/>
                <a:gd name="T3" fmla="*/ 0 h 3991"/>
                <a:gd name="T4" fmla="*/ 3987 w 3987"/>
                <a:gd name="T5" fmla="*/ 0 h 3991"/>
              </a:gdLst>
              <a:ahLst/>
              <a:cxnLst>
                <a:cxn ang="0">
                  <a:pos x="T0" y="T1"/>
                </a:cxn>
                <a:cxn ang="0">
                  <a:pos x="T2" y="T3"/>
                </a:cxn>
                <a:cxn ang="0">
                  <a:pos x="T4" y="T5"/>
                </a:cxn>
              </a:cxnLst>
              <a:rect l="0" t="0" r="r" b="b"/>
              <a:pathLst>
                <a:path w="3987" h="3991">
                  <a:moveTo>
                    <a:pt x="0" y="3991"/>
                  </a:moveTo>
                  <a:lnTo>
                    <a:pt x="3986" y="0"/>
                  </a:lnTo>
                  <a:lnTo>
                    <a:pt x="39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8" name="Freeform 248"/>
            <p:cNvSpPr>
              <a:spLocks/>
            </p:cNvSpPr>
            <p:nvPr/>
          </p:nvSpPr>
          <p:spPr bwMode="auto">
            <a:xfrm>
              <a:off x="3616" y="1780"/>
              <a:ext cx="477" cy="477"/>
            </a:xfrm>
            <a:custGeom>
              <a:avLst/>
              <a:gdLst>
                <a:gd name="T0" fmla="*/ 0 w 3815"/>
                <a:gd name="T1" fmla="*/ 3818 h 3818"/>
                <a:gd name="T2" fmla="*/ 3813 w 3815"/>
                <a:gd name="T3" fmla="*/ 0 h 3818"/>
                <a:gd name="T4" fmla="*/ 3815 w 3815"/>
                <a:gd name="T5" fmla="*/ 0 h 3818"/>
              </a:gdLst>
              <a:ahLst/>
              <a:cxnLst>
                <a:cxn ang="0">
                  <a:pos x="T0" y="T1"/>
                </a:cxn>
                <a:cxn ang="0">
                  <a:pos x="T2" y="T3"/>
                </a:cxn>
                <a:cxn ang="0">
                  <a:pos x="T4" y="T5"/>
                </a:cxn>
              </a:cxnLst>
              <a:rect l="0" t="0" r="r" b="b"/>
              <a:pathLst>
                <a:path w="3815" h="3818">
                  <a:moveTo>
                    <a:pt x="0" y="3818"/>
                  </a:moveTo>
                  <a:lnTo>
                    <a:pt x="3813" y="0"/>
                  </a:lnTo>
                  <a:lnTo>
                    <a:pt x="38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9" name="Freeform 249"/>
            <p:cNvSpPr>
              <a:spLocks/>
            </p:cNvSpPr>
            <p:nvPr/>
          </p:nvSpPr>
          <p:spPr bwMode="auto">
            <a:xfrm>
              <a:off x="3632" y="1801"/>
              <a:ext cx="456" cy="457"/>
            </a:xfrm>
            <a:custGeom>
              <a:avLst/>
              <a:gdLst>
                <a:gd name="T0" fmla="*/ 0 w 3650"/>
                <a:gd name="T1" fmla="*/ 3653 h 3653"/>
                <a:gd name="T2" fmla="*/ 3649 w 3650"/>
                <a:gd name="T3" fmla="*/ 0 h 3653"/>
                <a:gd name="T4" fmla="*/ 3650 w 3650"/>
                <a:gd name="T5" fmla="*/ 0 h 3653"/>
              </a:gdLst>
              <a:ahLst/>
              <a:cxnLst>
                <a:cxn ang="0">
                  <a:pos x="T0" y="T1"/>
                </a:cxn>
                <a:cxn ang="0">
                  <a:pos x="T2" y="T3"/>
                </a:cxn>
                <a:cxn ang="0">
                  <a:pos x="T4" y="T5"/>
                </a:cxn>
              </a:cxnLst>
              <a:rect l="0" t="0" r="r" b="b"/>
              <a:pathLst>
                <a:path w="3650" h="3653">
                  <a:moveTo>
                    <a:pt x="0" y="3653"/>
                  </a:moveTo>
                  <a:lnTo>
                    <a:pt x="3649" y="0"/>
                  </a:lnTo>
                  <a:lnTo>
                    <a:pt x="36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0" name="Freeform 250"/>
            <p:cNvSpPr>
              <a:spLocks/>
            </p:cNvSpPr>
            <p:nvPr/>
          </p:nvSpPr>
          <p:spPr bwMode="auto">
            <a:xfrm>
              <a:off x="3650" y="1820"/>
              <a:ext cx="436" cy="437"/>
            </a:xfrm>
            <a:custGeom>
              <a:avLst/>
              <a:gdLst>
                <a:gd name="T0" fmla="*/ 0 w 3493"/>
                <a:gd name="T1" fmla="*/ 3496 h 3496"/>
                <a:gd name="T2" fmla="*/ 3492 w 3493"/>
                <a:gd name="T3" fmla="*/ 0 h 3496"/>
                <a:gd name="T4" fmla="*/ 3493 w 3493"/>
                <a:gd name="T5" fmla="*/ 0 h 3496"/>
              </a:gdLst>
              <a:ahLst/>
              <a:cxnLst>
                <a:cxn ang="0">
                  <a:pos x="T0" y="T1"/>
                </a:cxn>
                <a:cxn ang="0">
                  <a:pos x="T2" y="T3"/>
                </a:cxn>
                <a:cxn ang="0">
                  <a:pos x="T4" y="T5"/>
                </a:cxn>
              </a:cxnLst>
              <a:rect l="0" t="0" r="r" b="b"/>
              <a:pathLst>
                <a:path w="3493" h="3496">
                  <a:moveTo>
                    <a:pt x="0" y="3496"/>
                  </a:moveTo>
                  <a:lnTo>
                    <a:pt x="3492" y="0"/>
                  </a:lnTo>
                  <a:lnTo>
                    <a:pt x="34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1" name="Freeform 251"/>
            <p:cNvSpPr>
              <a:spLocks/>
            </p:cNvSpPr>
            <p:nvPr/>
          </p:nvSpPr>
          <p:spPr bwMode="auto">
            <a:xfrm>
              <a:off x="3670" y="1835"/>
              <a:ext cx="417" cy="418"/>
            </a:xfrm>
            <a:custGeom>
              <a:avLst/>
              <a:gdLst>
                <a:gd name="T0" fmla="*/ 0 w 3335"/>
                <a:gd name="T1" fmla="*/ 3338 h 3338"/>
                <a:gd name="T2" fmla="*/ 3333 w 3335"/>
                <a:gd name="T3" fmla="*/ 0 h 3338"/>
                <a:gd name="T4" fmla="*/ 3335 w 3335"/>
                <a:gd name="T5" fmla="*/ 0 h 3338"/>
              </a:gdLst>
              <a:ahLst/>
              <a:cxnLst>
                <a:cxn ang="0">
                  <a:pos x="T0" y="T1"/>
                </a:cxn>
                <a:cxn ang="0">
                  <a:pos x="T2" y="T3"/>
                </a:cxn>
                <a:cxn ang="0">
                  <a:pos x="T4" y="T5"/>
                </a:cxn>
              </a:cxnLst>
              <a:rect l="0" t="0" r="r" b="b"/>
              <a:pathLst>
                <a:path w="3335" h="3338">
                  <a:moveTo>
                    <a:pt x="0" y="3338"/>
                  </a:moveTo>
                  <a:lnTo>
                    <a:pt x="3333" y="0"/>
                  </a:lnTo>
                  <a:lnTo>
                    <a:pt x="33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2" name="Freeform 252"/>
            <p:cNvSpPr>
              <a:spLocks/>
            </p:cNvSpPr>
            <p:nvPr/>
          </p:nvSpPr>
          <p:spPr bwMode="auto">
            <a:xfrm>
              <a:off x="3696" y="1849"/>
              <a:ext cx="393" cy="394"/>
            </a:xfrm>
            <a:custGeom>
              <a:avLst/>
              <a:gdLst>
                <a:gd name="T0" fmla="*/ 0 w 3144"/>
                <a:gd name="T1" fmla="*/ 3147 h 3147"/>
                <a:gd name="T2" fmla="*/ 3143 w 3144"/>
                <a:gd name="T3" fmla="*/ 0 h 3147"/>
                <a:gd name="T4" fmla="*/ 3144 w 3144"/>
                <a:gd name="T5" fmla="*/ 0 h 3147"/>
              </a:gdLst>
              <a:ahLst/>
              <a:cxnLst>
                <a:cxn ang="0">
                  <a:pos x="T0" y="T1"/>
                </a:cxn>
                <a:cxn ang="0">
                  <a:pos x="T2" y="T3"/>
                </a:cxn>
                <a:cxn ang="0">
                  <a:pos x="T4" y="T5"/>
                </a:cxn>
              </a:cxnLst>
              <a:rect l="0" t="0" r="r" b="b"/>
              <a:pathLst>
                <a:path w="3144" h="3147">
                  <a:moveTo>
                    <a:pt x="0" y="3147"/>
                  </a:moveTo>
                  <a:lnTo>
                    <a:pt x="3143" y="0"/>
                  </a:lnTo>
                  <a:lnTo>
                    <a:pt x="31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3" name="Freeform 253"/>
            <p:cNvSpPr>
              <a:spLocks/>
            </p:cNvSpPr>
            <p:nvPr/>
          </p:nvSpPr>
          <p:spPr bwMode="auto">
            <a:xfrm>
              <a:off x="3729" y="1862"/>
              <a:ext cx="364" cy="364"/>
            </a:xfrm>
            <a:custGeom>
              <a:avLst/>
              <a:gdLst>
                <a:gd name="T0" fmla="*/ 0 w 2913"/>
                <a:gd name="T1" fmla="*/ 2915 h 2915"/>
                <a:gd name="T2" fmla="*/ 2912 w 2913"/>
                <a:gd name="T3" fmla="*/ 0 h 2915"/>
                <a:gd name="T4" fmla="*/ 2913 w 2913"/>
                <a:gd name="T5" fmla="*/ 0 h 2915"/>
              </a:gdLst>
              <a:ahLst/>
              <a:cxnLst>
                <a:cxn ang="0">
                  <a:pos x="T0" y="T1"/>
                </a:cxn>
                <a:cxn ang="0">
                  <a:pos x="T2" y="T3"/>
                </a:cxn>
                <a:cxn ang="0">
                  <a:pos x="T4" y="T5"/>
                </a:cxn>
              </a:cxnLst>
              <a:rect l="0" t="0" r="r" b="b"/>
              <a:pathLst>
                <a:path w="2913" h="2915">
                  <a:moveTo>
                    <a:pt x="0" y="2915"/>
                  </a:moveTo>
                  <a:lnTo>
                    <a:pt x="2912" y="0"/>
                  </a:lnTo>
                  <a:lnTo>
                    <a:pt x="29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4" name="Freeform 254"/>
            <p:cNvSpPr>
              <a:spLocks/>
            </p:cNvSpPr>
            <p:nvPr/>
          </p:nvSpPr>
          <p:spPr bwMode="auto">
            <a:xfrm>
              <a:off x="3759" y="1874"/>
              <a:ext cx="339" cy="339"/>
            </a:xfrm>
            <a:custGeom>
              <a:avLst/>
              <a:gdLst>
                <a:gd name="T0" fmla="*/ 0 w 2716"/>
                <a:gd name="T1" fmla="*/ 2719 h 2719"/>
                <a:gd name="T2" fmla="*/ 2715 w 2716"/>
                <a:gd name="T3" fmla="*/ 0 h 2719"/>
                <a:gd name="T4" fmla="*/ 2716 w 2716"/>
                <a:gd name="T5" fmla="*/ 0 h 2719"/>
              </a:gdLst>
              <a:ahLst/>
              <a:cxnLst>
                <a:cxn ang="0">
                  <a:pos x="T0" y="T1"/>
                </a:cxn>
                <a:cxn ang="0">
                  <a:pos x="T2" y="T3"/>
                </a:cxn>
                <a:cxn ang="0">
                  <a:pos x="T4" y="T5"/>
                </a:cxn>
              </a:cxnLst>
              <a:rect l="0" t="0" r="r" b="b"/>
              <a:pathLst>
                <a:path w="2716" h="2719">
                  <a:moveTo>
                    <a:pt x="0" y="2719"/>
                  </a:moveTo>
                  <a:lnTo>
                    <a:pt x="2715" y="0"/>
                  </a:lnTo>
                  <a:lnTo>
                    <a:pt x="27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5" name="Freeform 255"/>
            <p:cNvSpPr>
              <a:spLocks/>
            </p:cNvSpPr>
            <p:nvPr/>
          </p:nvSpPr>
          <p:spPr bwMode="auto">
            <a:xfrm>
              <a:off x="3781" y="1885"/>
              <a:ext cx="322" cy="323"/>
            </a:xfrm>
            <a:custGeom>
              <a:avLst/>
              <a:gdLst>
                <a:gd name="T0" fmla="*/ 0 w 2584"/>
                <a:gd name="T1" fmla="*/ 2586 h 2586"/>
                <a:gd name="T2" fmla="*/ 2583 w 2584"/>
                <a:gd name="T3" fmla="*/ 0 h 2586"/>
                <a:gd name="T4" fmla="*/ 2584 w 2584"/>
                <a:gd name="T5" fmla="*/ 0 h 2586"/>
              </a:gdLst>
              <a:ahLst/>
              <a:cxnLst>
                <a:cxn ang="0">
                  <a:pos x="T0" y="T1"/>
                </a:cxn>
                <a:cxn ang="0">
                  <a:pos x="T2" y="T3"/>
                </a:cxn>
                <a:cxn ang="0">
                  <a:pos x="T4" y="T5"/>
                </a:cxn>
              </a:cxnLst>
              <a:rect l="0" t="0" r="r" b="b"/>
              <a:pathLst>
                <a:path w="2584" h="2586">
                  <a:moveTo>
                    <a:pt x="0" y="2586"/>
                  </a:moveTo>
                  <a:lnTo>
                    <a:pt x="2583" y="0"/>
                  </a:lnTo>
                  <a:lnTo>
                    <a:pt x="25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6" name="Freeform 256"/>
            <p:cNvSpPr>
              <a:spLocks/>
            </p:cNvSpPr>
            <p:nvPr/>
          </p:nvSpPr>
          <p:spPr bwMode="auto">
            <a:xfrm>
              <a:off x="3798" y="1895"/>
              <a:ext cx="311" cy="312"/>
            </a:xfrm>
            <a:custGeom>
              <a:avLst/>
              <a:gdLst>
                <a:gd name="T0" fmla="*/ 0 w 2489"/>
                <a:gd name="T1" fmla="*/ 2491 h 2491"/>
                <a:gd name="T2" fmla="*/ 2488 w 2489"/>
                <a:gd name="T3" fmla="*/ 0 h 2491"/>
                <a:gd name="T4" fmla="*/ 2489 w 2489"/>
                <a:gd name="T5" fmla="*/ 0 h 2491"/>
              </a:gdLst>
              <a:ahLst/>
              <a:cxnLst>
                <a:cxn ang="0">
                  <a:pos x="T0" y="T1"/>
                </a:cxn>
                <a:cxn ang="0">
                  <a:pos x="T2" y="T3"/>
                </a:cxn>
                <a:cxn ang="0">
                  <a:pos x="T4" y="T5"/>
                </a:cxn>
              </a:cxnLst>
              <a:rect l="0" t="0" r="r" b="b"/>
              <a:pathLst>
                <a:path w="2489" h="2491">
                  <a:moveTo>
                    <a:pt x="0" y="2491"/>
                  </a:moveTo>
                  <a:lnTo>
                    <a:pt x="2488" y="0"/>
                  </a:lnTo>
                  <a:lnTo>
                    <a:pt x="24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7" name="Freeform 257"/>
            <p:cNvSpPr>
              <a:spLocks/>
            </p:cNvSpPr>
            <p:nvPr/>
          </p:nvSpPr>
          <p:spPr bwMode="auto">
            <a:xfrm>
              <a:off x="3813" y="1906"/>
              <a:ext cx="302" cy="302"/>
            </a:xfrm>
            <a:custGeom>
              <a:avLst/>
              <a:gdLst>
                <a:gd name="T0" fmla="*/ 0 w 2414"/>
                <a:gd name="T1" fmla="*/ 2416 h 2416"/>
                <a:gd name="T2" fmla="*/ 2413 w 2414"/>
                <a:gd name="T3" fmla="*/ 0 h 2416"/>
                <a:gd name="T4" fmla="*/ 2414 w 2414"/>
                <a:gd name="T5" fmla="*/ 0 h 2416"/>
              </a:gdLst>
              <a:ahLst/>
              <a:cxnLst>
                <a:cxn ang="0">
                  <a:pos x="T0" y="T1"/>
                </a:cxn>
                <a:cxn ang="0">
                  <a:pos x="T2" y="T3"/>
                </a:cxn>
                <a:cxn ang="0">
                  <a:pos x="T4" y="T5"/>
                </a:cxn>
              </a:cxnLst>
              <a:rect l="0" t="0" r="r" b="b"/>
              <a:pathLst>
                <a:path w="2414" h="2416">
                  <a:moveTo>
                    <a:pt x="0" y="2416"/>
                  </a:moveTo>
                  <a:lnTo>
                    <a:pt x="2413" y="0"/>
                  </a:lnTo>
                  <a:lnTo>
                    <a:pt x="24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8" name="Freeform 258"/>
            <p:cNvSpPr>
              <a:spLocks/>
            </p:cNvSpPr>
            <p:nvPr/>
          </p:nvSpPr>
          <p:spPr bwMode="auto">
            <a:xfrm>
              <a:off x="3827" y="1917"/>
              <a:ext cx="294" cy="294"/>
            </a:xfrm>
            <a:custGeom>
              <a:avLst/>
              <a:gdLst>
                <a:gd name="T0" fmla="*/ 0 w 2349"/>
                <a:gd name="T1" fmla="*/ 2350 h 2350"/>
                <a:gd name="T2" fmla="*/ 2348 w 2349"/>
                <a:gd name="T3" fmla="*/ 0 h 2350"/>
                <a:gd name="T4" fmla="*/ 2349 w 2349"/>
                <a:gd name="T5" fmla="*/ 0 h 2350"/>
              </a:gdLst>
              <a:ahLst/>
              <a:cxnLst>
                <a:cxn ang="0">
                  <a:pos x="T0" y="T1"/>
                </a:cxn>
                <a:cxn ang="0">
                  <a:pos x="T2" y="T3"/>
                </a:cxn>
                <a:cxn ang="0">
                  <a:pos x="T4" y="T5"/>
                </a:cxn>
              </a:cxnLst>
              <a:rect l="0" t="0" r="r" b="b"/>
              <a:pathLst>
                <a:path w="2349" h="2350">
                  <a:moveTo>
                    <a:pt x="0" y="2350"/>
                  </a:moveTo>
                  <a:lnTo>
                    <a:pt x="2348" y="0"/>
                  </a:lnTo>
                  <a:lnTo>
                    <a:pt x="23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9" name="Freeform 259"/>
            <p:cNvSpPr>
              <a:spLocks/>
            </p:cNvSpPr>
            <p:nvPr/>
          </p:nvSpPr>
          <p:spPr bwMode="auto">
            <a:xfrm>
              <a:off x="3840" y="1928"/>
              <a:ext cx="286" cy="286"/>
            </a:xfrm>
            <a:custGeom>
              <a:avLst/>
              <a:gdLst>
                <a:gd name="T0" fmla="*/ 0 w 2286"/>
                <a:gd name="T1" fmla="*/ 2288 h 2288"/>
                <a:gd name="T2" fmla="*/ 2285 w 2286"/>
                <a:gd name="T3" fmla="*/ 0 h 2288"/>
                <a:gd name="T4" fmla="*/ 2286 w 2286"/>
                <a:gd name="T5" fmla="*/ 0 h 2288"/>
              </a:gdLst>
              <a:ahLst/>
              <a:cxnLst>
                <a:cxn ang="0">
                  <a:pos x="T0" y="T1"/>
                </a:cxn>
                <a:cxn ang="0">
                  <a:pos x="T2" y="T3"/>
                </a:cxn>
                <a:cxn ang="0">
                  <a:pos x="T4" y="T5"/>
                </a:cxn>
              </a:cxnLst>
              <a:rect l="0" t="0" r="r" b="b"/>
              <a:pathLst>
                <a:path w="2286" h="2288">
                  <a:moveTo>
                    <a:pt x="0" y="2288"/>
                  </a:moveTo>
                  <a:lnTo>
                    <a:pt x="2285" y="0"/>
                  </a:lnTo>
                  <a:lnTo>
                    <a:pt x="22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0" name="Freeform 260"/>
            <p:cNvSpPr>
              <a:spLocks/>
            </p:cNvSpPr>
            <p:nvPr/>
          </p:nvSpPr>
          <p:spPr bwMode="auto">
            <a:xfrm>
              <a:off x="3853" y="1940"/>
              <a:ext cx="278" cy="278"/>
            </a:xfrm>
            <a:custGeom>
              <a:avLst/>
              <a:gdLst>
                <a:gd name="T0" fmla="*/ 0 w 2223"/>
                <a:gd name="T1" fmla="*/ 2225 h 2225"/>
                <a:gd name="T2" fmla="*/ 2222 w 2223"/>
                <a:gd name="T3" fmla="*/ 0 h 2225"/>
                <a:gd name="T4" fmla="*/ 2223 w 2223"/>
                <a:gd name="T5" fmla="*/ 0 h 2225"/>
              </a:gdLst>
              <a:ahLst/>
              <a:cxnLst>
                <a:cxn ang="0">
                  <a:pos x="T0" y="T1"/>
                </a:cxn>
                <a:cxn ang="0">
                  <a:pos x="T2" y="T3"/>
                </a:cxn>
                <a:cxn ang="0">
                  <a:pos x="T4" y="T5"/>
                </a:cxn>
              </a:cxnLst>
              <a:rect l="0" t="0" r="r" b="b"/>
              <a:pathLst>
                <a:path w="2223" h="2225">
                  <a:moveTo>
                    <a:pt x="0" y="2225"/>
                  </a:moveTo>
                  <a:lnTo>
                    <a:pt x="2222" y="0"/>
                  </a:lnTo>
                  <a:lnTo>
                    <a:pt x="22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1" name="Freeform 261"/>
            <p:cNvSpPr>
              <a:spLocks/>
            </p:cNvSpPr>
            <p:nvPr/>
          </p:nvSpPr>
          <p:spPr bwMode="auto">
            <a:xfrm>
              <a:off x="3865" y="1952"/>
              <a:ext cx="270" cy="270"/>
            </a:xfrm>
            <a:custGeom>
              <a:avLst/>
              <a:gdLst>
                <a:gd name="T0" fmla="*/ 0 w 2155"/>
                <a:gd name="T1" fmla="*/ 2157 h 2157"/>
                <a:gd name="T2" fmla="*/ 2154 w 2155"/>
                <a:gd name="T3" fmla="*/ 0 h 2157"/>
                <a:gd name="T4" fmla="*/ 2155 w 2155"/>
                <a:gd name="T5" fmla="*/ 0 h 2157"/>
              </a:gdLst>
              <a:ahLst/>
              <a:cxnLst>
                <a:cxn ang="0">
                  <a:pos x="T0" y="T1"/>
                </a:cxn>
                <a:cxn ang="0">
                  <a:pos x="T2" y="T3"/>
                </a:cxn>
                <a:cxn ang="0">
                  <a:pos x="T4" y="T5"/>
                </a:cxn>
              </a:cxnLst>
              <a:rect l="0" t="0" r="r" b="b"/>
              <a:pathLst>
                <a:path w="2155" h="2157">
                  <a:moveTo>
                    <a:pt x="0" y="2157"/>
                  </a:moveTo>
                  <a:lnTo>
                    <a:pt x="2154" y="0"/>
                  </a:lnTo>
                  <a:lnTo>
                    <a:pt x="21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2" name="Freeform 262"/>
            <p:cNvSpPr>
              <a:spLocks/>
            </p:cNvSpPr>
            <p:nvPr/>
          </p:nvSpPr>
          <p:spPr bwMode="auto">
            <a:xfrm>
              <a:off x="3877" y="1967"/>
              <a:ext cx="259" cy="259"/>
            </a:xfrm>
            <a:custGeom>
              <a:avLst/>
              <a:gdLst>
                <a:gd name="T0" fmla="*/ 0 w 2072"/>
                <a:gd name="T1" fmla="*/ 2074 h 2074"/>
                <a:gd name="T2" fmla="*/ 2070 w 2072"/>
                <a:gd name="T3" fmla="*/ 0 h 2074"/>
                <a:gd name="T4" fmla="*/ 2072 w 2072"/>
                <a:gd name="T5" fmla="*/ 0 h 2074"/>
              </a:gdLst>
              <a:ahLst/>
              <a:cxnLst>
                <a:cxn ang="0">
                  <a:pos x="T0" y="T1"/>
                </a:cxn>
                <a:cxn ang="0">
                  <a:pos x="T2" y="T3"/>
                </a:cxn>
                <a:cxn ang="0">
                  <a:pos x="T4" y="T5"/>
                </a:cxn>
              </a:cxnLst>
              <a:rect l="0" t="0" r="r" b="b"/>
              <a:pathLst>
                <a:path w="2072" h="2074">
                  <a:moveTo>
                    <a:pt x="0" y="2074"/>
                  </a:moveTo>
                  <a:lnTo>
                    <a:pt x="2070" y="0"/>
                  </a:lnTo>
                  <a:lnTo>
                    <a:pt x="20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3" name="Freeform 263"/>
            <p:cNvSpPr>
              <a:spLocks/>
            </p:cNvSpPr>
            <p:nvPr/>
          </p:nvSpPr>
          <p:spPr bwMode="auto">
            <a:xfrm>
              <a:off x="3890" y="1986"/>
              <a:ext cx="243" cy="245"/>
            </a:xfrm>
            <a:custGeom>
              <a:avLst/>
              <a:gdLst>
                <a:gd name="T0" fmla="*/ 0 w 1952"/>
                <a:gd name="T1" fmla="*/ 1954 h 1954"/>
                <a:gd name="T2" fmla="*/ 1951 w 1952"/>
                <a:gd name="T3" fmla="*/ 0 h 1954"/>
                <a:gd name="T4" fmla="*/ 1952 w 1952"/>
                <a:gd name="T5" fmla="*/ 0 h 1954"/>
              </a:gdLst>
              <a:ahLst/>
              <a:cxnLst>
                <a:cxn ang="0">
                  <a:pos x="T0" y="T1"/>
                </a:cxn>
                <a:cxn ang="0">
                  <a:pos x="T2" y="T3"/>
                </a:cxn>
                <a:cxn ang="0">
                  <a:pos x="T4" y="T5"/>
                </a:cxn>
              </a:cxnLst>
              <a:rect l="0" t="0" r="r" b="b"/>
              <a:pathLst>
                <a:path w="1952" h="1954">
                  <a:moveTo>
                    <a:pt x="0" y="1954"/>
                  </a:moveTo>
                  <a:lnTo>
                    <a:pt x="1951" y="0"/>
                  </a:lnTo>
                  <a:lnTo>
                    <a:pt x="19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4" name="Freeform 264"/>
            <p:cNvSpPr>
              <a:spLocks/>
            </p:cNvSpPr>
            <p:nvPr/>
          </p:nvSpPr>
          <p:spPr bwMode="auto">
            <a:xfrm>
              <a:off x="3902" y="2012"/>
              <a:ext cx="222" cy="223"/>
            </a:xfrm>
            <a:custGeom>
              <a:avLst/>
              <a:gdLst>
                <a:gd name="T0" fmla="*/ 0 w 1777"/>
                <a:gd name="T1" fmla="*/ 1778 h 1778"/>
                <a:gd name="T2" fmla="*/ 1776 w 1777"/>
                <a:gd name="T3" fmla="*/ 0 h 1778"/>
                <a:gd name="T4" fmla="*/ 1777 w 1777"/>
                <a:gd name="T5" fmla="*/ 0 h 1778"/>
              </a:gdLst>
              <a:ahLst/>
              <a:cxnLst>
                <a:cxn ang="0">
                  <a:pos x="T0" y="T1"/>
                </a:cxn>
                <a:cxn ang="0">
                  <a:pos x="T2" y="T3"/>
                </a:cxn>
                <a:cxn ang="0">
                  <a:pos x="T4" y="T5"/>
                </a:cxn>
              </a:cxnLst>
              <a:rect l="0" t="0" r="r" b="b"/>
              <a:pathLst>
                <a:path w="1777" h="1778">
                  <a:moveTo>
                    <a:pt x="0" y="1778"/>
                  </a:moveTo>
                  <a:lnTo>
                    <a:pt x="1776" y="0"/>
                  </a:lnTo>
                  <a:lnTo>
                    <a:pt x="17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5" name="Freeform 265"/>
            <p:cNvSpPr>
              <a:spLocks/>
            </p:cNvSpPr>
            <p:nvPr/>
          </p:nvSpPr>
          <p:spPr bwMode="auto">
            <a:xfrm>
              <a:off x="3914" y="2040"/>
              <a:ext cx="199" cy="199"/>
            </a:xfrm>
            <a:custGeom>
              <a:avLst/>
              <a:gdLst>
                <a:gd name="T0" fmla="*/ 0 w 1591"/>
                <a:gd name="T1" fmla="*/ 1592 h 1592"/>
                <a:gd name="T2" fmla="*/ 1590 w 1591"/>
                <a:gd name="T3" fmla="*/ 0 h 1592"/>
                <a:gd name="T4" fmla="*/ 1591 w 1591"/>
                <a:gd name="T5" fmla="*/ 0 h 1592"/>
              </a:gdLst>
              <a:ahLst/>
              <a:cxnLst>
                <a:cxn ang="0">
                  <a:pos x="T0" y="T1"/>
                </a:cxn>
                <a:cxn ang="0">
                  <a:pos x="T2" y="T3"/>
                </a:cxn>
                <a:cxn ang="0">
                  <a:pos x="T4" y="T5"/>
                </a:cxn>
              </a:cxnLst>
              <a:rect l="0" t="0" r="r" b="b"/>
              <a:pathLst>
                <a:path w="1591" h="1592">
                  <a:moveTo>
                    <a:pt x="0" y="1592"/>
                  </a:moveTo>
                  <a:lnTo>
                    <a:pt x="1590" y="0"/>
                  </a:lnTo>
                  <a:lnTo>
                    <a:pt x="15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6" name="Freeform 266"/>
            <p:cNvSpPr>
              <a:spLocks/>
            </p:cNvSpPr>
            <p:nvPr/>
          </p:nvSpPr>
          <p:spPr bwMode="auto">
            <a:xfrm>
              <a:off x="3926" y="2062"/>
              <a:ext cx="182" cy="181"/>
            </a:xfrm>
            <a:custGeom>
              <a:avLst/>
              <a:gdLst>
                <a:gd name="T0" fmla="*/ 0 w 1448"/>
                <a:gd name="T1" fmla="*/ 1449 h 1449"/>
                <a:gd name="T2" fmla="*/ 1447 w 1448"/>
                <a:gd name="T3" fmla="*/ 0 h 1449"/>
                <a:gd name="T4" fmla="*/ 1448 w 1448"/>
                <a:gd name="T5" fmla="*/ 0 h 1449"/>
              </a:gdLst>
              <a:ahLst/>
              <a:cxnLst>
                <a:cxn ang="0">
                  <a:pos x="T0" y="T1"/>
                </a:cxn>
                <a:cxn ang="0">
                  <a:pos x="T2" y="T3"/>
                </a:cxn>
                <a:cxn ang="0">
                  <a:pos x="T4" y="T5"/>
                </a:cxn>
              </a:cxnLst>
              <a:rect l="0" t="0" r="r" b="b"/>
              <a:pathLst>
                <a:path w="1448" h="1449">
                  <a:moveTo>
                    <a:pt x="0" y="1449"/>
                  </a:moveTo>
                  <a:lnTo>
                    <a:pt x="1447" y="0"/>
                  </a:lnTo>
                  <a:lnTo>
                    <a:pt x="14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7" name="Freeform 267"/>
            <p:cNvSpPr>
              <a:spLocks/>
            </p:cNvSpPr>
            <p:nvPr/>
          </p:nvSpPr>
          <p:spPr bwMode="auto">
            <a:xfrm>
              <a:off x="3940" y="2079"/>
              <a:ext cx="167" cy="167"/>
            </a:xfrm>
            <a:custGeom>
              <a:avLst/>
              <a:gdLst>
                <a:gd name="T0" fmla="*/ 0 w 1340"/>
                <a:gd name="T1" fmla="*/ 1339 h 1339"/>
                <a:gd name="T2" fmla="*/ 1339 w 1340"/>
                <a:gd name="T3" fmla="*/ 0 h 1339"/>
                <a:gd name="T4" fmla="*/ 1340 w 1340"/>
                <a:gd name="T5" fmla="*/ 0 h 1339"/>
              </a:gdLst>
              <a:ahLst/>
              <a:cxnLst>
                <a:cxn ang="0">
                  <a:pos x="T0" y="T1"/>
                </a:cxn>
                <a:cxn ang="0">
                  <a:pos x="T2" y="T3"/>
                </a:cxn>
                <a:cxn ang="0">
                  <a:pos x="T4" y="T5"/>
                </a:cxn>
              </a:cxnLst>
              <a:rect l="0" t="0" r="r" b="b"/>
              <a:pathLst>
                <a:path w="1340" h="1339">
                  <a:moveTo>
                    <a:pt x="0" y="1339"/>
                  </a:moveTo>
                  <a:lnTo>
                    <a:pt x="1339" y="0"/>
                  </a:lnTo>
                  <a:lnTo>
                    <a:pt x="13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8" name="Freeform 268"/>
            <p:cNvSpPr>
              <a:spLocks/>
            </p:cNvSpPr>
            <p:nvPr/>
          </p:nvSpPr>
          <p:spPr bwMode="auto">
            <a:xfrm>
              <a:off x="3954" y="2093"/>
              <a:ext cx="156" cy="156"/>
            </a:xfrm>
            <a:custGeom>
              <a:avLst/>
              <a:gdLst>
                <a:gd name="T0" fmla="*/ 0 w 1249"/>
                <a:gd name="T1" fmla="*/ 1248 h 1248"/>
                <a:gd name="T2" fmla="*/ 1248 w 1249"/>
                <a:gd name="T3" fmla="*/ 0 h 1248"/>
                <a:gd name="T4" fmla="*/ 1249 w 1249"/>
                <a:gd name="T5" fmla="*/ 0 h 1248"/>
              </a:gdLst>
              <a:ahLst/>
              <a:cxnLst>
                <a:cxn ang="0">
                  <a:pos x="T0" y="T1"/>
                </a:cxn>
                <a:cxn ang="0">
                  <a:pos x="T2" y="T3"/>
                </a:cxn>
                <a:cxn ang="0">
                  <a:pos x="T4" y="T5"/>
                </a:cxn>
              </a:cxnLst>
              <a:rect l="0" t="0" r="r" b="b"/>
              <a:pathLst>
                <a:path w="1249" h="1248">
                  <a:moveTo>
                    <a:pt x="0" y="1248"/>
                  </a:moveTo>
                  <a:lnTo>
                    <a:pt x="1248" y="0"/>
                  </a:lnTo>
                  <a:lnTo>
                    <a:pt x="12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9" name="Freeform 269"/>
            <p:cNvSpPr>
              <a:spLocks/>
            </p:cNvSpPr>
            <p:nvPr/>
          </p:nvSpPr>
          <p:spPr bwMode="auto">
            <a:xfrm>
              <a:off x="3969" y="2105"/>
              <a:ext cx="145" cy="145"/>
            </a:xfrm>
            <a:custGeom>
              <a:avLst/>
              <a:gdLst>
                <a:gd name="T0" fmla="*/ 0 w 1160"/>
                <a:gd name="T1" fmla="*/ 1160 h 1160"/>
                <a:gd name="T2" fmla="*/ 1159 w 1160"/>
                <a:gd name="T3" fmla="*/ 0 h 1160"/>
                <a:gd name="T4" fmla="*/ 1160 w 1160"/>
                <a:gd name="T5" fmla="*/ 0 h 1160"/>
              </a:gdLst>
              <a:ahLst/>
              <a:cxnLst>
                <a:cxn ang="0">
                  <a:pos x="T0" y="T1"/>
                </a:cxn>
                <a:cxn ang="0">
                  <a:pos x="T2" y="T3"/>
                </a:cxn>
                <a:cxn ang="0">
                  <a:pos x="T4" y="T5"/>
                </a:cxn>
              </a:cxnLst>
              <a:rect l="0" t="0" r="r" b="b"/>
              <a:pathLst>
                <a:path w="1160" h="1160">
                  <a:moveTo>
                    <a:pt x="0" y="1160"/>
                  </a:moveTo>
                  <a:lnTo>
                    <a:pt x="1159" y="0"/>
                  </a:lnTo>
                  <a:lnTo>
                    <a:pt x="11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0" name="Freeform 270"/>
            <p:cNvSpPr>
              <a:spLocks/>
            </p:cNvSpPr>
            <p:nvPr/>
          </p:nvSpPr>
          <p:spPr bwMode="auto">
            <a:xfrm>
              <a:off x="3987" y="2116"/>
              <a:ext cx="132" cy="132"/>
            </a:xfrm>
            <a:custGeom>
              <a:avLst/>
              <a:gdLst>
                <a:gd name="T0" fmla="*/ 0 w 1056"/>
                <a:gd name="T1" fmla="*/ 1055 h 1055"/>
                <a:gd name="T2" fmla="*/ 1055 w 1056"/>
                <a:gd name="T3" fmla="*/ 0 h 1055"/>
                <a:gd name="T4" fmla="*/ 1056 w 1056"/>
                <a:gd name="T5" fmla="*/ 0 h 1055"/>
              </a:gdLst>
              <a:ahLst/>
              <a:cxnLst>
                <a:cxn ang="0">
                  <a:pos x="T0" y="T1"/>
                </a:cxn>
                <a:cxn ang="0">
                  <a:pos x="T2" y="T3"/>
                </a:cxn>
                <a:cxn ang="0">
                  <a:pos x="T4" y="T5"/>
                </a:cxn>
              </a:cxnLst>
              <a:rect l="0" t="0" r="r" b="b"/>
              <a:pathLst>
                <a:path w="1056" h="1055">
                  <a:moveTo>
                    <a:pt x="0" y="1055"/>
                  </a:moveTo>
                  <a:lnTo>
                    <a:pt x="1055" y="0"/>
                  </a:lnTo>
                  <a:lnTo>
                    <a:pt x="10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1" name="Freeform 271"/>
            <p:cNvSpPr>
              <a:spLocks/>
            </p:cNvSpPr>
            <p:nvPr/>
          </p:nvSpPr>
          <p:spPr bwMode="auto">
            <a:xfrm>
              <a:off x="4012" y="2127"/>
              <a:ext cx="113" cy="113"/>
            </a:xfrm>
            <a:custGeom>
              <a:avLst/>
              <a:gdLst>
                <a:gd name="T0" fmla="*/ 0 w 907"/>
                <a:gd name="T1" fmla="*/ 906 h 906"/>
                <a:gd name="T2" fmla="*/ 906 w 907"/>
                <a:gd name="T3" fmla="*/ 0 h 906"/>
                <a:gd name="T4" fmla="*/ 907 w 907"/>
                <a:gd name="T5" fmla="*/ 0 h 906"/>
              </a:gdLst>
              <a:ahLst/>
              <a:cxnLst>
                <a:cxn ang="0">
                  <a:pos x="T0" y="T1"/>
                </a:cxn>
                <a:cxn ang="0">
                  <a:pos x="T2" y="T3"/>
                </a:cxn>
                <a:cxn ang="0">
                  <a:pos x="T4" y="T5"/>
                </a:cxn>
              </a:cxnLst>
              <a:rect l="0" t="0" r="r" b="b"/>
              <a:pathLst>
                <a:path w="907" h="906">
                  <a:moveTo>
                    <a:pt x="0" y="906"/>
                  </a:moveTo>
                  <a:lnTo>
                    <a:pt x="906" y="0"/>
                  </a:lnTo>
                  <a:lnTo>
                    <a:pt x="9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2" name="Freeform 272"/>
            <p:cNvSpPr>
              <a:spLocks/>
            </p:cNvSpPr>
            <p:nvPr/>
          </p:nvSpPr>
          <p:spPr bwMode="auto">
            <a:xfrm>
              <a:off x="4041" y="2137"/>
              <a:ext cx="90" cy="90"/>
            </a:xfrm>
            <a:custGeom>
              <a:avLst/>
              <a:gdLst>
                <a:gd name="T0" fmla="*/ 0 w 723"/>
                <a:gd name="T1" fmla="*/ 722 h 722"/>
                <a:gd name="T2" fmla="*/ 722 w 723"/>
                <a:gd name="T3" fmla="*/ 0 h 722"/>
                <a:gd name="T4" fmla="*/ 723 w 723"/>
                <a:gd name="T5" fmla="*/ 0 h 722"/>
              </a:gdLst>
              <a:ahLst/>
              <a:cxnLst>
                <a:cxn ang="0">
                  <a:pos x="T0" y="T1"/>
                </a:cxn>
                <a:cxn ang="0">
                  <a:pos x="T2" y="T3"/>
                </a:cxn>
                <a:cxn ang="0">
                  <a:pos x="T4" y="T5"/>
                </a:cxn>
              </a:cxnLst>
              <a:rect l="0" t="0" r="r" b="b"/>
              <a:pathLst>
                <a:path w="723" h="722">
                  <a:moveTo>
                    <a:pt x="0" y="722"/>
                  </a:moveTo>
                  <a:lnTo>
                    <a:pt x="722" y="0"/>
                  </a:lnTo>
                  <a:lnTo>
                    <a:pt x="7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3" name="Freeform 273"/>
            <p:cNvSpPr>
              <a:spLocks/>
            </p:cNvSpPr>
            <p:nvPr/>
          </p:nvSpPr>
          <p:spPr bwMode="auto">
            <a:xfrm>
              <a:off x="4066" y="2147"/>
              <a:ext cx="72" cy="71"/>
            </a:xfrm>
            <a:custGeom>
              <a:avLst/>
              <a:gdLst>
                <a:gd name="T0" fmla="*/ 0 w 571"/>
                <a:gd name="T1" fmla="*/ 572 h 572"/>
                <a:gd name="T2" fmla="*/ 570 w 571"/>
                <a:gd name="T3" fmla="*/ 0 h 572"/>
                <a:gd name="T4" fmla="*/ 571 w 571"/>
                <a:gd name="T5" fmla="*/ 0 h 572"/>
              </a:gdLst>
              <a:ahLst/>
              <a:cxnLst>
                <a:cxn ang="0">
                  <a:pos x="T0" y="T1"/>
                </a:cxn>
                <a:cxn ang="0">
                  <a:pos x="T2" y="T3"/>
                </a:cxn>
                <a:cxn ang="0">
                  <a:pos x="T4" y="T5"/>
                </a:cxn>
              </a:cxnLst>
              <a:rect l="0" t="0" r="r" b="b"/>
              <a:pathLst>
                <a:path w="571" h="572">
                  <a:moveTo>
                    <a:pt x="0" y="572"/>
                  </a:moveTo>
                  <a:lnTo>
                    <a:pt x="570" y="0"/>
                  </a:lnTo>
                  <a:lnTo>
                    <a:pt x="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4" name="Freeform 274"/>
            <p:cNvSpPr>
              <a:spLocks/>
            </p:cNvSpPr>
            <p:nvPr/>
          </p:nvSpPr>
          <p:spPr bwMode="auto">
            <a:xfrm>
              <a:off x="4087" y="2157"/>
              <a:ext cx="57" cy="57"/>
            </a:xfrm>
            <a:custGeom>
              <a:avLst/>
              <a:gdLst>
                <a:gd name="T0" fmla="*/ 0 w 461"/>
                <a:gd name="T1" fmla="*/ 459 h 459"/>
                <a:gd name="T2" fmla="*/ 460 w 461"/>
                <a:gd name="T3" fmla="*/ 0 h 459"/>
                <a:gd name="T4" fmla="*/ 461 w 461"/>
                <a:gd name="T5" fmla="*/ 0 h 459"/>
              </a:gdLst>
              <a:ahLst/>
              <a:cxnLst>
                <a:cxn ang="0">
                  <a:pos x="T0" y="T1"/>
                </a:cxn>
                <a:cxn ang="0">
                  <a:pos x="T2" y="T3"/>
                </a:cxn>
                <a:cxn ang="0">
                  <a:pos x="T4" y="T5"/>
                </a:cxn>
              </a:cxnLst>
              <a:rect l="0" t="0" r="r" b="b"/>
              <a:pathLst>
                <a:path w="461" h="459">
                  <a:moveTo>
                    <a:pt x="0" y="459"/>
                  </a:moveTo>
                  <a:lnTo>
                    <a:pt x="460" y="0"/>
                  </a:lnTo>
                  <a:lnTo>
                    <a:pt x="4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5" name="Freeform 275"/>
            <p:cNvSpPr>
              <a:spLocks/>
            </p:cNvSpPr>
            <p:nvPr/>
          </p:nvSpPr>
          <p:spPr bwMode="auto">
            <a:xfrm>
              <a:off x="4104" y="2167"/>
              <a:ext cx="47" cy="46"/>
            </a:xfrm>
            <a:custGeom>
              <a:avLst/>
              <a:gdLst>
                <a:gd name="T0" fmla="*/ 0 w 371"/>
                <a:gd name="T1" fmla="*/ 371 h 371"/>
                <a:gd name="T2" fmla="*/ 370 w 371"/>
                <a:gd name="T3" fmla="*/ 0 h 371"/>
                <a:gd name="T4" fmla="*/ 371 w 371"/>
                <a:gd name="T5" fmla="*/ 0 h 371"/>
              </a:gdLst>
              <a:ahLst/>
              <a:cxnLst>
                <a:cxn ang="0">
                  <a:pos x="T0" y="T1"/>
                </a:cxn>
                <a:cxn ang="0">
                  <a:pos x="T2" y="T3"/>
                </a:cxn>
                <a:cxn ang="0">
                  <a:pos x="T4" y="T5"/>
                </a:cxn>
              </a:cxnLst>
              <a:rect l="0" t="0" r="r" b="b"/>
              <a:pathLst>
                <a:path w="371" h="371">
                  <a:moveTo>
                    <a:pt x="0" y="371"/>
                  </a:moveTo>
                  <a:lnTo>
                    <a:pt x="370" y="0"/>
                  </a:lnTo>
                  <a:lnTo>
                    <a:pt x="3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6" name="Freeform 276"/>
            <p:cNvSpPr>
              <a:spLocks/>
            </p:cNvSpPr>
            <p:nvPr/>
          </p:nvSpPr>
          <p:spPr bwMode="auto">
            <a:xfrm>
              <a:off x="4121" y="2177"/>
              <a:ext cx="36" cy="36"/>
            </a:xfrm>
            <a:custGeom>
              <a:avLst/>
              <a:gdLst>
                <a:gd name="T0" fmla="*/ 0 w 290"/>
                <a:gd name="T1" fmla="*/ 290 h 290"/>
                <a:gd name="T2" fmla="*/ 289 w 290"/>
                <a:gd name="T3" fmla="*/ 0 h 290"/>
                <a:gd name="T4" fmla="*/ 290 w 290"/>
                <a:gd name="T5" fmla="*/ 0 h 290"/>
              </a:gdLst>
              <a:ahLst/>
              <a:cxnLst>
                <a:cxn ang="0">
                  <a:pos x="T0" y="T1"/>
                </a:cxn>
                <a:cxn ang="0">
                  <a:pos x="T2" y="T3"/>
                </a:cxn>
                <a:cxn ang="0">
                  <a:pos x="T4" y="T5"/>
                </a:cxn>
              </a:cxnLst>
              <a:rect l="0" t="0" r="r" b="b"/>
              <a:pathLst>
                <a:path w="290" h="290">
                  <a:moveTo>
                    <a:pt x="0" y="290"/>
                  </a:moveTo>
                  <a:lnTo>
                    <a:pt x="289" y="0"/>
                  </a:lnTo>
                  <a:lnTo>
                    <a:pt x="2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7" name="Freeform 277"/>
            <p:cNvSpPr>
              <a:spLocks/>
            </p:cNvSpPr>
            <p:nvPr/>
          </p:nvSpPr>
          <p:spPr bwMode="auto">
            <a:xfrm>
              <a:off x="4137" y="2187"/>
              <a:ext cx="26" cy="26"/>
            </a:xfrm>
            <a:custGeom>
              <a:avLst/>
              <a:gdLst>
                <a:gd name="T0" fmla="*/ 0 w 207"/>
                <a:gd name="T1" fmla="*/ 206 h 206"/>
                <a:gd name="T2" fmla="*/ 206 w 207"/>
                <a:gd name="T3" fmla="*/ 0 h 206"/>
                <a:gd name="T4" fmla="*/ 207 w 207"/>
                <a:gd name="T5" fmla="*/ 0 h 206"/>
              </a:gdLst>
              <a:ahLst/>
              <a:cxnLst>
                <a:cxn ang="0">
                  <a:pos x="T0" y="T1"/>
                </a:cxn>
                <a:cxn ang="0">
                  <a:pos x="T2" y="T3"/>
                </a:cxn>
                <a:cxn ang="0">
                  <a:pos x="T4" y="T5"/>
                </a:cxn>
              </a:cxnLst>
              <a:rect l="0" t="0" r="r" b="b"/>
              <a:pathLst>
                <a:path w="207" h="206">
                  <a:moveTo>
                    <a:pt x="0" y="206"/>
                  </a:moveTo>
                  <a:lnTo>
                    <a:pt x="206" y="0"/>
                  </a:lnTo>
                  <a:lnTo>
                    <a:pt x="2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8" name="Freeform 278"/>
            <p:cNvSpPr>
              <a:spLocks/>
            </p:cNvSpPr>
            <p:nvPr/>
          </p:nvSpPr>
          <p:spPr bwMode="auto">
            <a:xfrm>
              <a:off x="4155" y="2199"/>
              <a:ext cx="12" cy="13"/>
            </a:xfrm>
            <a:custGeom>
              <a:avLst/>
              <a:gdLst>
                <a:gd name="T0" fmla="*/ 0 w 99"/>
                <a:gd name="T1" fmla="*/ 98 h 98"/>
                <a:gd name="T2" fmla="*/ 98 w 99"/>
                <a:gd name="T3" fmla="*/ 0 h 98"/>
                <a:gd name="T4" fmla="*/ 99 w 99"/>
                <a:gd name="T5" fmla="*/ 0 h 98"/>
              </a:gdLst>
              <a:ahLst/>
              <a:cxnLst>
                <a:cxn ang="0">
                  <a:pos x="T0" y="T1"/>
                </a:cxn>
                <a:cxn ang="0">
                  <a:pos x="T2" y="T3"/>
                </a:cxn>
                <a:cxn ang="0">
                  <a:pos x="T4" y="T5"/>
                </a:cxn>
              </a:cxnLst>
              <a:rect l="0" t="0" r="r" b="b"/>
              <a:pathLst>
                <a:path w="99" h="98">
                  <a:moveTo>
                    <a:pt x="0" y="98"/>
                  </a:moveTo>
                  <a:lnTo>
                    <a:pt x="98" y="0"/>
                  </a:lnTo>
                  <a:lnTo>
                    <a:pt x="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9" name="Freeform 279"/>
            <p:cNvSpPr>
              <a:spLocks/>
            </p:cNvSpPr>
            <p:nvPr/>
          </p:nvSpPr>
          <p:spPr bwMode="auto">
            <a:xfrm>
              <a:off x="3104" y="1749"/>
              <a:ext cx="193" cy="193"/>
            </a:xfrm>
            <a:custGeom>
              <a:avLst/>
              <a:gdLst>
                <a:gd name="T0" fmla="*/ 1542 w 1542"/>
                <a:gd name="T1" fmla="*/ 1544 h 1544"/>
                <a:gd name="T2" fmla="*/ 0 w 1542"/>
                <a:gd name="T3" fmla="*/ 0 h 1544"/>
                <a:gd name="T4" fmla="*/ 1 w 1542"/>
                <a:gd name="T5" fmla="*/ 0 h 1544"/>
              </a:gdLst>
              <a:ahLst/>
              <a:cxnLst>
                <a:cxn ang="0">
                  <a:pos x="T0" y="T1"/>
                </a:cxn>
                <a:cxn ang="0">
                  <a:pos x="T2" y="T3"/>
                </a:cxn>
                <a:cxn ang="0">
                  <a:pos x="T4" y="T5"/>
                </a:cxn>
              </a:cxnLst>
              <a:rect l="0" t="0" r="r" b="b"/>
              <a:pathLst>
                <a:path w="1542" h="1544">
                  <a:moveTo>
                    <a:pt x="1542" y="15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0" name="Freeform 280"/>
            <p:cNvSpPr>
              <a:spLocks/>
            </p:cNvSpPr>
            <p:nvPr/>
          </p:nvSpPr>
          <p:spPr bwMode="auto">
            <a:xfrm>
              <a:off x="3104" y="1733"/>
              <a:ext cx="209" cy="209"/>
            </a:xfrm>
            <a:custGeom>
              <a:avLst/>
              <a:gdLst>
                <a:gd name="T0" fmla="*/ 1674 w 1674"/>
                <a:gd name="T1" fmla="*/ 1676 h 1676"/>
                <a:gd name="T2" fmla="*/ 0 w 1674"/>
                <a:gd name="T3" fmla="*/ 0 h 1676"/>
                <a:gd name="T4" fmla="*/ 1 w 1674"/>
                <a:gd name="T5" fmla="*/ 0 h 1676"/>
              </a:gdLst>
              <a:ahLst/>
              <a:cxnLst>
                <a:cxn ang="0">
                  <a:pos x="T0" y="T1"/>
                </a:cxn>
                <a:cxn ang="0">
                  <a:pos x="T2" y="T3"/>
                </a:cxn>
                <a:cxn ang="0">
                  <a:pos x="T4" y="T5"/>
                </a:cxn>
              </a:cxnLst>
              <a:rect l="0" t="0" r="r" b="b"/>
              <a:pathLst>
                <a:path w="1674" h="1676">
                  <a:moveTo>
                    <a:pt x="1674" y="16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1" name="Freeform 281"/>
            <p:cNvSpPr>
              <a:spLocks/>
            </p:cNvSpPr>
            <p:nvPr/>
          </p:nvSpPr>
          <p:spPr bwMode="auto">
            <a:xfrm>
              <a:off x="3104" y="1716"/>
              <a:ext cx="226" cy="226"/>
            </a:xfrm>
            <a:custGeom>
              <a:avLst/>
              <a:gdLst>
                <a:gd name="T0" fmla="*/ 1806 w 1806"/>
                <a:gd name="T1" fmla="*/ 1807 h 1807"/>
                <a:gd name="T2" fmla="*/ 0 w 1806"/>
                <a:gd name="T3" fmla="*/ 0 h 1807"/>
                <a:gd name="T4" fmla="*/ 1 w 1806"/>
                <a:gd name="T5" fmla="*/ 0 h 1807"/>
              </a:gdLst>
              <a:ahLst/>
              <a:cxnLst>
                <a:cxn ang="0">
                  <a:pos x="T0" y="T1"/>
                </a:cxn>
                <a:cxn ang="0">
                  <a:pos x="T2" y="T3"/>
                </a:cxn>
                <a:cxn ang="0">
                  <a:pos x="T4" y="T5"/>
                </a:cxn>
              </a:cxnLst>
              <a:rect l="0" t="0" r="r" b="b"/>
              <a:pathLst>
                <a:path w="1806" h="1807">
                  <a:moveTo>
                    <a:pt x="1806" y="18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2" name="Freeform 282"/>
            <p:cNvSpPr>
              <a:spLocks/>
            </p:cNvSpPr>
            <p:nvPr/>
          </p:nvSpPr>
          <p:spPr bwMode="auto">
            <a:xfrm>
              <a:off x="3104" y="1700"/>
              <a:ext cx="242" cy="242"/>
            </a:xfrm>
            <a:custGeom>
              <a:avLst/>
              <a:gdLst>
                <a:gd name="T0" fmla="*/ 1937 w 1937"/>
                <a:gd name="T1" fmla="*/ 1939 h 1939"/>
                <a:gd name="T2" fmla="*/ 0 w 1937"/>
                <a:gd name="T3" fmla="*/ 0 h 1939"/>
                <a:gd name="T4" fmla="*/ 1 w 1937"/>
                <a:gd name="T5" fmla="*/ 0 h 1939"/>
              </a:gdLst>
              <a:ahLst/>
              <a:cxnLst>
                <a:cxn ang="0">
                  <a:pos x="T0" y="T1"/>
                </a:cxn>
                <a:cxn ang="0">
                  <a:pos x="T2" y="T3"/>
                </a:cxn>
                <a:cxn ang="0">
                  <a:pos x="T4" y="T5"/>
                </a:cxn>
              </a:cxnLst>
              <a:rect l="0" t="0" r="r" b="b"/>
              <a:pathLst>
                <a:path w="1937" h="1939">
                  <a:moveTo>
                    <a:pt x="1937" y="193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3" name="Freeform 283"/>
            <p:cNvSpPr>
              <a:spLocks/>
            </p:cNvSpPr>
            <p:nvPr/>
          </p:nvSpPr>
          <p:spPr bwMode="auto">
            <a:xfrm>
              <a:off x="3104" y="1683"/>
              <a:ext cx="258" cy="259"/>
            </a:xfrm>
            <a:custGeom>
              <a:avLst/>
              <a:gdLst>
                <a:gd name="T0" fmla="*/ 2069 w 2069"/>
                <a:gd name="T1" fmla="*/ 2071 h 2071"/>
                <a:gd name="T2" fmla="*/ 0 w 2069"/>
                <a:gd name="T3" fmla="*/ 0 h 2071"/>
                <a:gd name="T4" fmla="*/ 1 w 2069"/>
                <a:gd name="T5" fmla="*/ 0 h 2071"/>
              </a:gdLst>
              <a:ahLst/>
              <a:cxnLst>
                <a:cxn ang="0">
                  <a:pos x="T0" y="T1"/>
                </a:cxn>
                <a:cxn ang="0">
                  <a:pos x="T2" y="T3"/>
                </a:cxn>
                <a:cxn ang="0">
                  <a:pos x="T4" y="T5"/>
                </a:cxn>
              </a:cxnLst>
              <a:rect l="0" t="0" r="r" b="b"/>
              <a:pathLst>
                <a:path w="2069" h="2071">
                  <a:moveTo>
                    <a:pt x="2069" y="207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4" name="Freeform 284"/>
            <p:cNvSpPr>
              <a:spLocks/>
            </p:cNvSpPr>
            <p:nvPr/>
          </p:nvSpPr>
          <p:spPr bwMode="auto">
            <a:xfrm>
              <a:off x="3104" y="1667"/>
              <a:ext cx="275" cy="275"/>
            </a:xfrm>
            <a:custGeom>
              <a:avLst/>
              <a:gdLst>
                <a:gd name="T0" fmla="*/ 2200 w 2200"/>
                <a:gd name="T1" fmla="*/ 2203 h 2203"/>
                <a:gd name="T2" fmla="*/ 0 w 2200"/>
                <a:gd name="T3" fmla="*/ 0 h 2203"/>
                <a:gd name="T4" fmla="*/ 1 w 2200"/>
                <a:gd name="T5" fmla="*/ 0 h 2203"/>
              </a:gdLst>
              <a:ahLst/>
              <a:cxnLst>
                <a:cxn ang="0">
                  <a:pos x="T0" y="T1"/>
                </a:cxn>
                <a:cxn ang="0">
                  <a:pos x="T2" y="T3"/>
                </a:cxn>
                <a:cxn ang="0">
                  <a:pos x="T4" y="T5"/>
                </a:cxn>
              </a:cxnLst>
              <a:rect l="0" t="0" r="r" b="b"/>
              <a:pathLst>
                <a:path w="2200" h="2203">
                  <a:moveTo>
                    <a:pt x="2200" y="22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5" name="Freeform 285"/>
            <p:cNvSpPr>
              <a:spLocks/>
            </p:cNvSpPr>
            <p:nvPr/>
          </p:nvSpPr>
          <p:spPr bwMode="auto">
            <a:xfrm>
              <a:off x="3272" y="1818"/>
              <a:ext cx="123" cy="124"/>
            </a:xfrm>
            <a:custGeom>
              <a:avLst/>
              <a:gdLst>
                <a:gd name="T0" fmla="*/ 989 w 989"/>
                <a:gd name="T1" fmla="*/ 990 h 990"/>
                <a:gd name="T2" fmla="*/ 0 w 989"/>
                <a:gd name="T3" fmla="*/ 0 h 990"/>
                <a:gd name="T4" fmla="*/ 1 w 989"/>
                <a:gd name="T5" fmla="*/ 0 h 990"/>
              </a:gdLst>
              <a:ahLst/>
              <a:cxnLst>
                <a:cxn ang="0">
                  <a:pos x="T0" y="T1"/>
                </a:cxn>
                <a:cxn ang="0">
                  <a:pos x="T2" y="T3"/>
                </a:cxn>
                <a:cxn ang="0">
                  <a:pos x="T4" y="T5"/>
                </a:cxn>
              </a:cxnLst>
              <a:rect l="0" t="0" r="r" b="b"/>
              <a:pathLst>
                <a:path w="989" h="990">
                  <a:moveTo>
                    <a:pt x="989" y="9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6" name="Freeform 286"/>
            <p:cNvSpPr>
              <a:spLocks/>
            </p:cNvSpPr>
            <p:nvPr/>
          </p:nvSpPr>
          <p:spPr bwMode="auto">
            <a:xfrm>
              <a:off x="3104" y="1650"/>
              <a:ext cx="129" cy="129"/>
            </a:xfrm>
            <a:custGeom>
              <a:avLst/>
              <a:gdLst>
                <a:gd name="T0" fmla="*/ 1030 w 1030"/>
                <a:gd name="T1" fmla="*/ 1030 h 1030"/>
                <a:gd name="T2" fmla="*/ 0 w 1030"/>
                <a:gd name="T3" fmla="*/ 0 h 1030"/>
                <a:gd name="T4" fmla="*/ 1 w 1030"/>
                <a:gd name="T5" fmla="*/ 0 h 1030"/>
              </a:gdLst>
              <a:ahLst/>
              <a:cxnLst>
                <a:cxn ang="0">
                  <a:pos x="T0" y="T1"/>
                </a:cxn>
                <a:cxn ang="0">
                  <a:pos x="T2" y="T3"/>
                </a:cxn>
                <a:cxn ang="0">
                  <a:pos x="T4" y="T5"/>
                </a:cxn>
              </a:cxnLst>
              <a:rect l="0" t="0" r="r" b="b"/>
              <a:pathLst>
                <a:path w="1030" h="1030">
                  <a:moveTo>
                    <a:pt x="1030" y="10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7" name="Freeform 287"/>
            <p:cNvSpPr>
              <a:spLocks/>
            </p:cNvSpPr>
            <p:nvPr/>
          </p:nvSpPr>
          <p:spPr bwMode="auto">
            <a:xfrm>
              <a:off x="3321" y="1851"/>
              <a:ext cx="91" cy="91"/>
            </a:xfrm>
            <a:custGeom>
              <a:avLst/>
              <a:gdLst>
                <a:gd name="T0" fmla="*/ 726 w 726"/>
                <a:gd name="T1" fmla="*/ 728 h 728"/>
                <a:gd name="T2" fmla="*/ 0 w 726"/>
                <a:gd name="T3" fmla="*/ 0 h 728"/>
                <a:gd name="T4" fmla="*/ 1 w 726"/>
                <a:gd name="T5" fmla="*/ 0 h 728"/>
              </a:gdLst>
              <a:ahLst/>
              <a:cxnLst>
                <a:cxn ang="0">
                  <a:pos x="T0" y="T1"/>
                </a:cxn>
                <a:cxn ang="0">
                  <a:pos x="T2" y="T3"/>
                </a:cxn>
                <a:cxn ang="0">
                  <a:pos x="T4" y="T5"/>
                </a:cxn>
              </a:cxnLst>
              <a:rect l="0" t="0" r="r" b="b"/>
              <a:pathLst>
                <a:path w="726" h="728">
                  <a:moveTo>
                    <a:pt x="726" y="7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8" name="Freeform 288"/>
            <p:cNvSpPr>
              <a:spLocks/>
            </p:cNvSpPr>
            <p:nvPr/>
          </p:nvSpPr>
          <p:spPr bwMode="auto">
            <a:xfrm>
              <a:off x="3104" y="1634"/>
              <a:ext cx="96" cy="96"/>
            </a:xfrm>
            <a:custGeom>
              <a:avLst/>
              <a:gdLst>
                <a:gd name="T0" fmla="*/ 768 w 768"/>
                <a:gd name="T1" fmla="*/ 768 h 768"/>
                <a:gd name="T2" fmla="*/ 0 w 768"/>
                <a:gd name="T3" fmla="*/ 0 h 768"/>
                <a:gd name="T4" fmla="*/ 1 w 768"/>
                <a:gd name="T5" fmla="*/ 0 h 768"/>
              </a:gdLst>
              <a:ahLst/>
              <a:cxnLst>
                <a:cxn ang="0">
                  <a:pos x="T0" y="T1"/>
                </a:cxn>
                <a:cxn ang="0">
                  <a:pos x="T2" y="T3"/>
                </a:cxn>
                <a:cxn ang="0">
                  <a:pos x="T4" y="T5"/>
                </a:cxn>
              </a:cxnLst>
              <a:rect l="0" t="0" r="r" b="b"/>
              <a:pathLst>
                <a:path w="768" h="768">
                  <a:moveTo>
                    <a:pt x="768" y="7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9" name="Freeform 289"/>
            <p:cNvSpPr>
              <a:spLocks/>
            </p:cNvSpPr>
            <p:nvPr/>
          </p:nvSpPr>
          <p:spPr bwMode="auto">
            <a:xfrm>
              <a:off x="3351" y="1865"/>
              <a:ext cx="77" cy="77"/>
            </a:xfrm>
            <a:custGeom>
              <a:avLst/>
              <a:gdLst>
                <a:gd name="T0" fmla="*/ 616 w 616"/>
                <a:gd name="T1" fmla="*/ 618 h 618"/>
                <a:gd name="T2" fmla="*/ 0 w 616"/>
                <a:gd name="T3" fmla="*/ 0 h 618"/>
                <a:gd name="T4" fmla="*/ 1 w 616"/>
                <a:gd name="T5" fmla="*/ 0 h 618"/>
              </a:gdLst>
              <a:ahLst/>
              <a:cxnLst>
                <a:cxn ang="0">
                  <a:pos x="T0" y="T1"/>
                </a:cxn>
                <a:cxn ang="0">
                  <a:pos x="T2" y="T3"/>
                </a:cxn>
                <a:cxn ang="0">
                  <a:pos x="T4" y="T5"/>
                </a:cxn>
              </a:cxnLst>
              <a:rect l="0" t="0" r="r" b="b"/>
              <a:pathLst>
                <a:path w="616" h="618">
                  <a:moveTo>
                    <a:pt x="616" y="61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0" name="Freeform 290"/>
            <p:cNvSpPr>
              <a:spLocks/>
            </p:cNvSpPr>
            <p:nvPr/>
          </p:nvSpPr>
          <p:spPr bwMode="auto">
            <a:xfrm>
              <a:off x="3104" y="1617"/>
              <a:ext cx="82" cy="83"/>
            </a:xfrm>
            <a:custGeom>
              <a:avLst/>
              <a:gdLst>
                <a:gd name="T0" fmla="*/ 658 w 658"/>
                <a:gd name="T1" fmla="*/ 658 h 658"/>
                <a:gd name="T2" fmla="*/ 0 w 658"/>
                <a:gd name="T3" fmla="*/ 0 h 658"/>
                <a:gd name="T4" fmla="*/ 1 w 658"/>
                <a:gd name="T5" fmla="*/ 0 h 658"/>
              </a:gdLst>
              <a:ahLst/>
              <a:cxnLst>
                <a:cxn ang="0">
                  <a:pos x="T0" y="T1"/>
                </a:cxn>
                <a:cxn ang="0">
                  <a:pos x="T2" y="T3"/>
                </a:cxn>
                <a:cxn ang="0">
                  <a:pos x="T4" y="T5"/>
                </a:cxn>
              </a:cxnLst>
              <a:rect l="0" t="0" r="r" b="b"/>
              <a:pathLst>
                <a:path w="658" h="658">
                  <a:moveTo>
                    <a:pt x="658" y="6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1" name="Freeform 291"/>
            <p:cNvSpPr>
              <a:spLocks/>
            </p:cNvSpPr>
            <p:nvPr/>
          </p:nvSpPr>
          <p:spPr bwMode="auto">
            <a:xfrm>
              <a:off x="3376" y="1873"/>
              <a:ext cx="69" cy="69"/>
            </a:xfrm>
            <a:custGeom>
              <a:avLst/>
              <a:gdLst>
                <a:gd name="T0" fmla="*/ 549 w 549"/>
                <a:gd name="T1" fmla="*/ 551 h 551"/>
                <a:gd name="T2" fmla="*/ 0 w 549"/>
                <a:gd name="T3" fmla="*/ 0 h 551"/>
                <a:gd name="T4" fmla="*/ 1 w 549"/>
                <a:gd name="T5" fmla="*/ 0 h 551"/>
              </a:gdLst>
              <a:ahLst/>
              <a:cxnLst>
                <a:cxn ang="0">
                  <a:pos x="T0" y="T1"/>
                </a:cxn>
                <a:cxn ang="0">
                  <a:pos x="T2" y="T3"/>
                </a:cxn>
                <a:cxn ang="0">
                  <a:pos x="T4" y="T5"/>
                </a:cxn>
              </a:cxnLst>
              <a:rect l="0" t="0" r="r" b="b"/>
              <a:pathLst>
                <a:path w="549" h="551">
                  <a:moveTo>
                    <a:pt x="549" y="5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2" name="Freeform 292"/>
            <p:cNvSpPr>
              <a:spLocks/>
            </p:cNvSpPr>
            <p:nvPr/>
          </p:nvSpPr>
          <p:spPr bwMode="auto">
            <a:xfrm>
              <a:off x="3104" y="1601"/>
              <a:ext cx="74" cy="74"/>
            </a:xfrm>
            <a:custGeom>
              <a:avLst/>
              <a:gdLst>
                <a:gd name="T0" fmla="*/ 590 w 590"/>
                <a:gd name="T1" fmla="*/ 591 h 591"/>
                <a:gd name="T2" fmla="*/ 0 w 590"/>
                <a:gd name="T3" fmla="*/ 0 h 591"/>
                <a:gd name="T4" fmla="*/ 1 w 590"/>
                <a:gd name="T5" fmla="*/ 0 h 591"/>
              </a:gdLst>
              <a:ahLst/>
              <a:cxnLst>
                <a:cxn ang="0">
                  <a:pos x="T0" y="T1"/>
                </a:cxn>
                <a:cxn ang="0">
                  <a:pos x="T2" y="T3"/>
                </a:cxn>
                <a:cxn ang="0">
                  <a:pos x="T4" y="T5"/>
                </a:cxn>
              </a:cxnLst>
              <a:rect l="0" t="0" r="r" b="b"/>
              <a:pathLst>
                <a:path w="590" h="591">
                  <a:moveTo>
                    <a:pt x="590" y="5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3" name="Freeform 293"/>
            <p:cNvSpPr>
              <a:spLocks/>
            </p:cNvSpPr>
            <p:nvPr/>
          </p:nvSpPr>
          <p:spPr bwMode="auto">
            <a:xfrm>
              <a:off x="3398" y="1879"/>
              <a:ext cx="63" cy="63"/>
            </a:xfrm>
            <a:custGeom>
              <a:avLst/>
              <a:gdLst>
                <a:gd name="T0" fmla="*/ 506 w 506"/>
                <a:gd name="T1" fmla="*/ 508 h 508"/>
                <a:gd name="T2" fmla="*/ 0 w 506"/>
                <a:gd name="T3" fmla="*/ 0 h 508"/>
                <a:gd name="T4" fmla="*/ 1 w 506"/>
                <a:gd name="T5" fmla="*/ 0 h 508"/>
              </a:gdLst>
              <a:ahLst/>
              <a:cxnLst>
                <a:cxn ang="0">
                  <a:pos x="T0" y="T1"/>
                </a:cxn>
                <a:cxn ang="0">
                  <a:pos x="T2" y="T3"/>
                </a:cxn>
                <a:cxn ang="0">
                  <a:pos x="T4" y="T5"/>
                </a:cxn>
              </a:cxnLst>
              <a:rect l="0" t="0" r="r" b="b"/>
              <a:pathLst>
                <a:path w="506" h="508">
                  <a:moveTo>
                    <a:pt x="506" y="5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4" name="Freeform 294"/>
            <p:cNvSpPr>
              <a:spLocks/>
            </p:cNvSpPr>
            <p:nvPr/>
          </p:nvSpPr>
          <p:spPr bwMode="auto">
            <a:xfrm>
              <a:off x="3114" y="1595"/>
              <a:ext cx="58" cy="58"/>
            </a:xfrm>
            <a:custGeom>
              <a:avLst/>
              <a:gdLst>
                <a:gd name="T0" fmla="*/ 465 w 465"/>
                <a:gd name="T1" fmla="*/ 465 h 465"/>
                <a:gd name="T2" fmla="*/ 0 w 465"/>
                <a:gd name="T3" fmla="*/ 0 h 465"/>
                <a:gd name="T4" fmla="*/ 1 w 465"/>
                <a:gd name="T5" fmla="*/ 0 h 465"/>
              </a:gdLst>
              <a:ahLst/>
              <a:cxnLst>
                <a:cxn ang="0">
                  <a:pos x="T0" y="T1"/>
                </a:cxn>
                <a:cxn ang="0">
                  <a:pos x="T2" y="T3"/>
                </a:cxn>
                <a:cxn ang="0">
                  <a:pos x="T4" y="T5"/>
                </a:cxn>
              </a:cxnLst>
              <a:rect l="0" t="0" r="r" b="b"/>
              <a:pathLst>
                <a:path w="465" h="465">
                  <a:moveTo>
                    <a:pt x="465" y="46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5" name="Freeform 295"/>
            <p:cNvSpPr>
              <a:spLocks/>
            </p:cNvSpPr>
            <p:nvPr/>
          </p:nvSpPr>
          <p:spPr bwMode="auto">
            <a:xfrm>
              <a:off x="3418" y="1882"/>
              <a:ext cx="60" cy="60"/>
            </a:xfrm>
            <a:custGeom>
              <a:avLst/>
              <a:gdLst>
                <a:gd name="T0" fmla="*/ 480 w 480"/>
                <a:gd name="T1" fmla="*/ 481 h 481"/>
                <a:gd name="T2" fmla="*/ 0 w 480"/>
                <a:gd name="T3" fmla="*/ 0 h 481"/>
                <a:gd name="T4" fmla="*/ 1 w 480"/>
                <a:gd name="T5" fmla="*/ 0 h 481"/>
              </a:gdLst>
              <a:ahLst/>
              <a:cxnLst>
                <a:cxn ang="0">
                  <a:pos x="T0" y="T1"/>
                </a:cxn>
                <a:cxn ang="0">
                  <a:pos x="T2" y="T3"/>
                </a:cxn>
                <a:cxn ang="0">
                  <a:pos x="T4" y="T5"/>
                </a:cxn>
              </a:cxnLst>
              <a:rect l="0" t="0" r="r" b="b"/>
              <a:pathLst>
                <a:path w="480" h="481">
                  <a:moveTo>
                    <a:pt x="480" y="4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6" name="Freeform 296"/>
            <p:cNvSpPr>
              <a:spLocks/>
            </p:cNvSpPr>
            <p:nvPr/>
          </p:nvSpPr>
          <p:spPr bwMode="auto">
            <a:xfrm>
              <a:off x="3131" y="1595"/>
              <a:ext cx="38" cy="38"/>
            </a:xfrm>
            <a:custGeom>
              <a:avLst/>
              <a:gdLst>
                <a:gd name="T0" fmla="*/ 307 w 307"/>
                <a:gd name="T1" fmla="*/ 307 h 307"/>
                <a:gd name="T2" fmla="*/ 0 w 307"/>
                <a:gd name="T3" fmla="*/ 0 h 307"/>
                <a:gd name="T4" fmla="*/ 1 w 307"/>
                <a:gd name="T5" fmla="*/ 0 h 307"/>
              </a:gdLst>
              <a:ahLst/>
              <a:cxnLst>
                <a:cxn ang="0">
                  <a:pos x="T0" y="T1"/>
                </a:cxn>
                <a:cxn ang="0">
                  <a:pos x="T2" y="T3"/>
                </a:cxn>
                <a:cxn ang="0">
                  <a:pos x="T4" y="T5"/>
                </a:cxn>
              </a:cxnLst>
              <a:rect l="0" t="0" r="r" b="b"/>
              <a:pathLst>
                <a:path w="307" h="307">
                  <a:moveTo>
                    <a:pt x="307" y="3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7" name="Freeform 297"/>
            <p:cNvSpPr>
              <a:spLocks/>
            </p:cNvSpPr>
            <p:nvPr/>
          </p:nvSpPr>
          <p:spPr bwMode="auto">
            <a:xfrm>
              <a:off x="3436" y="1884"/>
              <a:ext cx="58" cy="58"/>
            </a:xfrm>
            <a:custGeom>
              <a:avLst/>
              <a:gdLst>
                <a:gd name="T0" fmla="*/ 464 w 464"/>
                <a:gd name="T1" fmla="*/ 466 h 466"/>
                <a:gd name="T2" fmla="*/ 0 w 464"/>
                <a:gd name="T3" fmla="*/ 0 h 466"/>
                <a:gd name="T4" fmla="*/ 1 w 464"/>
                <a:gd name="T5" fmla="*/ 0 h 466"/>
              </a:gdLst>
              <a:ahLst/>
              <a:cxnLst>
                <a:cxn ang="0">
                  <a:pos x="T0" y="T1"/>
                </a:cxn>
                <a:cxn ang="0">
                  <a:pos x="T2" y="T3"/>
                </a:cxn>
                <a:cxn ang="0">
                  <a:pos x="T4" y="T5"/>
                </a:cxn>
              </a:cxnLst>
              <a:rect l="0" t="0" r="r" b="b"/>
              <a:pathLst>
                <a:path w="464" h="466">
                  <a:moveTo>
                    <a:pt x="464" y="46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8" name="Freeform 298"/>
            <p:cNvSpPr>
              <a:spLocks/>
            </p:cNvSpPr>
            <p:nvPr/>
          </p:nvSpPr>
          <p:spPr bwMode="auto">
            <a:xfrm>
              <a:off x="3147" y="1595"/>
              <a:ext cx="20" cy="20"/>
            </a:xfrm>
            <a:custGeom>
              <a:avLst/>
              <a:gdLst>
                <a:gd name="T0" fmla="*/ 160 w 160"/>
                <a:gd name="T1" fmla="*/ 161 h 161"/>
                <a:gd name="T2" fmla="*/ 0 w 160"/>
                <a:gd name="T3" fmla="*/ 0 h 161"/>
                <a:gd name="T4" fmla="*/ 1 w 160"/>
                <a:gd name="T5" fmla="*/ 0 h 161"/>
              </a:gdLst>
              <a:ahLst/>
              <a:cxnLst>
                <a:cxn ang="0">
                  <a:pos x="T0" y="T1"/>
                </a:cxn>
                <a:cxn ang="0">
                  <a:pos x="T2" y="T3"/>
                </a:cxn>
                <a:cxn ang="0">
                  <a:pos x="T4" y="T5"/>
                </a:cxn>
              </a:cxnLst>
              <a:rect l="0" t="0" r="r" b="b"/>
              <a:pathLst>
                <a:path w="160" h="161">
                  <a:moveTo>
                    <a:pt x="160" y="1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9" name="Freeform 299"/>
            <p:cNvSpPr>
              <a:spLocks/>
            </p:cNvSpPr>
            <p:nvPr/>
          </p:nvSpPr>
          <p:spPr bwMode="auto">
            <a:xfrm>
              <a:off x="3453" y="1885"/>
              <a:ext cx="57" cy="57"/>
            </a:xfrm>
            <a:custGeom>
              <a:avLst/>
              <a:gdLst>
                <a:gd name="T0" fmla="*/ 460 w 460"/>
                <a:gd name="T1" fmla="*/ 461 h 461"/>
                <a:gd name="T2" fmla="*/ 0 w 460"/>
                <a:gd name="T3" fmla="*/ 0 h 461"/>
                <a:gd name="T4" fmla="*/ 1 w 460"/>
                <a:gd name="T5" fmla="*/ 0 h 461"/>
              </a:gdLst>
              <a:ahLst/>
              <a:cxnLst>
                <a:cxn ang="0">
                  <a:pos x="T0" y="T1"/>
                </a:cxn>
                <a:cxn ang="0">
                  <a:pos x="T2" y="T3"/>
                </a:cxn>
                <a:cxn ang="0">
                  <a:pos x="T4" y="T5"/>
                </a:cxn>
              </a:cxnLst>
              <a:rect l="0" t="0" r="r" b="b"/>
              <a:pathLst>
                <a:path w="460" h="461">
                  <a:moveTo>
                    <a:pt x="460" y="4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0" name="Freeform 300"/>
            <p:cNvSpPr>
              <a:spLocks/>
            </p:cNvSpPr>
            <p:nvPr/>
          </p:nvSpPr>
          <p:spPr bwMode="auto">
            <a:xfrm>
              <a:off x="3164" y="1595"/>
              <a:ext cx="3" cy="3"/>
            </a:xfrm>
            <a:custGeom>
              <a:avLst/>
              <a:gdLst>
                <a:gd name="T0" fmla="*/ 23 w 23"/>
                <a:gd name="T1" fmla="*/ 23 h 23"/>
                <a:gd name="T2" fmla="*/ 0 w 23"/>
                <a:gd name="T3" fmla="*/ 0 h 23"/>
                <a:gd name="T4" fmla="*/ 1 w 23"/>
                <a:gd name="T5" fmla="*/ 0 h 23"/>
              </a:gdLst>
              <a:ahLst/>
              <a:cxnLst>
                <a:cxn ang="0">
                  <a:pos x="T0" y="T1"/>
                </a:cxn>
                <a:cxn ang="0">
                  <a:pos x="T2" y="T3"/>
                </a:cxn>
                <a:cxn ang="0">
                  <a:pos x="T4" y="T5"/>
                </a:cxn>
              </a:cxnLst>
              <a:rect l="0" t="0" r="r" b="b"/>
              <a:pathLst>
                <a:path w="23" h="23">
                  <a:moveTo>
                    <a:pt x="23" y="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1" name="Freeform 301"/>
            <p:cNvSpPr>
              <a:spLocks/>
            </p:cNvSpPr>
            <p:nvPr/>
          </p:nvSpPr>
          <p:spPr bwMode="auto">
            <a:xfrm>
              <a:off x="3469" y="1884"/>
              <a:ext cx="58" cy="58"/>
            </a:xfrm>
            <a:custGeom>
              <a:avLst/>
              <a:gdLst>
                <a:gd name="T0" fmla="*/ 461 w 461"/>
                <a:gd name="T1" fmla="*/ 463 h 463"/>
                <a:gd name="T2" fmla="*/ 0 w 461"/>
                <a:gd name="T3" fmla="*/ 0 h 463"/>
                <a:gd name="T4" fmla="*/ 1 w 461"/>
                <a:gd name="T5" fmla="*/ 0 h 463"/>
              </a:gdLst>
              <a:ahLst/>
              <a:cxnLst>
                <a:cxn ang="0">
                  <a:pos x="T0" y="T1"/>
                </a:cxn>
                <a:cxn ang="0">
                  <a:pos x="T2" y="T3"/>
                </a:cxn>
                <a:cxn ang="0">
                  <a:pos x="T4" y="T5"/>
                </a:cxn>
              </a:cxnLst>
              <a:rect l="0" t="0" r="r" b="b"/>
              <a:pathLst>
                <a:path w="461" h="463">
                  <a:moveTo>
                    <a:pt x="461" y="4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2" name="Freeform 302"/>
            <p:cNvSpPr>
              <a:spLocks/>
            </p:cNvSpPr>
            <p:nvPr/>
          </p:nvSpPr>
          <p:spPr bwMode="auto">
            <a:xfrm>
              <a:off x="3484" y="1883"/>
              <a:ext cx="59" cy="59"/>
            </a:xfrm>
            <a:custGeom>
              <a:avLst/>
              <a:gdLst>
                <a:gd name="T0" fmla="*/ 471 w 471"/>
                <a:gd name="T1" fmla="*/ 472 h 472"/>
                <a:gd name="T2" fmla="*/ 0 w 471"/>
                <a:gd name="T3" fmla="*/ 0 h 472"/>
                <a:gd name="T4" fmla="*/ 1 w 471"/>
                <a:gd name="T5" fmla="*/ 0 h 472"/>
              </a:gdLst>
              <a:ahLst/>
              <a:cxnLst>
                <a:cxn ang="0">
                  <a:pos x="T0" y="T1"/>
                </a:cxn>
                <a:cxn ang="0">
                  <a:pos x="T2" y="T3"/>
                </a:cxn>
                <a:cxn ang="0">
                  <a:pos x="T4" y="T5"/>
                </a:cxn>
              </a:cxnLst>
              <a:rect l="0" t="0" r="r" b="b"/>
              <a:pathLst>
                <a:path w="471" h="472">
                  <a:moveTo>
                    <a:pt x="471" y="4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3" name="Freeform 303"/>
            <p:cNvSpPr>
              <a:spLocks/>
            </p:cNvSpPr>
            <p:nvPr/>
          </p:nvSpPr>
          <p:spPr bwMode="auto">
            <a:xfrm>
              <a:off x="3499" y="1881"/>
              <a:ext cx="61" cy="61"/>
            </a:xfrm>
            <a:custGeom>
              <a:avLst/>
              <a:gdLst>
                <a:gd name="T0" fmla="*/ 486 w 486"/>
                <a:gd name="T1" fmla="*/ 487 h 487"/>
                <a:gd name="T2" fmla="*/ 0 w 486"/>
                <a:gd name="T3" fmla="*/ 0 h 487"/>
                <a:gd name="T4" fmla="*/ 1 w 486"/>
                <a:gd name="T5" fmla="*/ 0 h 487"/>
              </a:gdLst>
              <a:ahLst/>
              <a:cxnLst>
                <a:cxn ang="0">
                  <a:pos x="T0" y="T1"/>
                </a:cxn>
                <a:cxn ang="0">
                  <a:pos x="T2" y="T3"/>
                </a:cxn>
                <a:cxn ang="0">
                  <a:pos x="T4" y="T5"/>
                </a:cxn>
              </a:cxnLst>
              <a:rect l="0" t="0" r="r" b="b"/>
              <a:pathLst>
                <a:path w="486" h="487">
                  <a:moveTo>
                    <a:pt x="486" y="48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4" name="Freeform 304"/>
            <p:cNvSpPr>
              <a:spLocks/>
            </p:cNvSpPr>
            <p:nvPr/>
          </p:nvSpPr>
          <p:spPr bwMode="auto">
            <a:xfrm>
              <a:off x="3513" y="1879"/>
              <a:ext cx="63" cy="63"/>
            </a:xfrm>
            <a:custGeom>
              <a:avLst/>
              <a:gdLst>
                <a:gd name="T0" fmla="*/ 505 w 505"/>
                <a:gd name="T1" fmla="*/ 506 h 506"/>
                <a:gd name="T2" fmla="*/ 0 w 505"/>
                <a:gd name="T3" fmla="*/ 0 h 506"/>
                <a:gd name="T4" fmla="*/ 1 w 505"/>
                <a:gd name="T5" fmla="*/ 0 h 506"/>
              </a:gdLst>
              <a:ahLst/>
              <a:cxnLst>
                <a:cxn ang="0">
                  <a:pos x="T0" y="T1"/>
                </a:cxn>
                <a:cxn ang="0">
                  <a:pos x="T2" y="T3"/>
                </a:cxn>
                <a:cxn ang="0">
                  <a:pos x="T4" y="T5"/>
                </a:cxn>
              </a:cxnLst>
              <a:rect l="0" t="0" r="r" b="b"/>
              <a:pathLst>
                <a:path w="505" h="506">
                  <a:moveTo>
                    <a:pt x="505" y="5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5" name="Freeform 305"/>
            <p:cNvSpPr>
              <a:spLocks/>
            </p:cNvSpPr>
            <p:nvPr/>
          </p:nvSpPr>
          <p:spPr bwMode="auto">
            <a:xfrm>
              <a:off x="3526" y="1876"/>
              <a:ext cx="67" cy="66"/>
            </a:xfrm>
            <a:custGeom>
              <a:avLst/>
              <a:gdLst>
                <a:gd name="T0" fmla="*/ 530 w 530"/>
                <a:gd name="T1" fmla="*/ 530 h 530"/>
                <a:gd name="T2" fmla="*/ 0 w 530"/>
                <a:gd name="T3" fmla="*/ 0 h 530"/>
                <a:gd name="T4" fmla="*/ 1 w 530"/>
                <a:gd name="T5" fmla="*/ 0 h 530"/>
              </a:gdLst>
              <a:ahLst/>
              <a:cxnLst>
                <a:cxn ang="0">
                  <a:pos x="T0" y="T1"/>
                </a:cxn>
                <a:cxn ang="0">
                  <a:pos x="T2" y="T3"/>
                </a:cxn>
                <a:cxn ang="0">
                  <a:pos x="T4" y="T5"/>
                </a:cxn>
              </a:cxnLst>
              <a:rect l="0" t="0" r="r" b="b"/>
              <a:pathLst>
                <a:path w="530" h="530">
                  <a:moveTo>
                    <a:pt x="530" y="5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6" name="Freeform 306"/>
            <p:cNvSpPr>
              <a:spLocks/>
            </p:cNvSpPr>
            <p:nvPr/>
          </p:nvSpPr>
          <p:spPr bwMode="auto">
            <a:xfrm>
              <a:off x="3539" y="1872"/>
              <a:ext cx="70" cy="70"/>
            </a:xfrm>
            <a:custGeom>
              <a:avLst/>
              <a:gdLst>
                <a:gd name="T0" fmla="*/ 557 w 557"/>
                <a:gd name="T1" fmla="*/ 559 h 559"/>
                <a:gd name="T2" fmla="*/ 0 w 557"/>
                <a:gd name="T3" fmla="*/ 0 h 559"/>
                <a:gd name="T4" fmla="*/ 1 w 557"/>
                <a:gd name="T5" fmla="*/ 0 h 559"/>
              </a:gdLst>
              <a:ahLst/>
              <a:cxnLst>
                <a:cxn ang="0">
                  <a:pos x="T0" y="T1"/>
                </a:cxn>
                <a:cxn ang="0">
                  <a:pos x="T2" y="T3"/>
                </a:cxn>
                <a:cxn ang="0">
                  <a:pos x="T4" y="T5"/>
                </a:cxn>
              </a:cxnLst>
              <a:rect l="0" t="0" r="r" b="b"/>
              <a:pathLst>
                <a:path w="557" h="559">
                  <a:moveTo>
                    <a:pt x="557" y="55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7" name="Freeform 307"/>
            <p:cNvSpPr>
              <a:spLocks/>
            </p:cNvSpPr>
            <p:nvPr/>
          </p:nvSpPr>
          <p:spPr bwMode="auto">
            <a:xfrm>
              <a:off x="3552" y="1868"/>
              <a:ext cx="69" cy="70"/>
            </a:xfrm>
            <a:custGeom>
              <a:avLst/>
              <a:gdLst>
                <a:gd name="T0" fmla="*/ 555 w 555"/>
                <a:gd name="T1" fmla="*/ 557 h 557"/>
                <a:gd name="T2" fmla="*/ 0 w 555"/>
                <a:gd name="T3" fmla="*/ 0 h 557"/>
                <a:gd name="T4" fmla="*/ 1 w 555"/>
                <a:gd name="T5" fmla="*/ 0 h 557"/>
              </a:gdLst>
              <a:ahLst/>
              <a:cxnLst>
                <a:cxn ang="0">
                  <a:pos x="T0" y="T1"/>
                </a:cxn>
                <a:cxn ang="0">
                  <a:pos x="T2" y="T3"/>
                </a:cxn>
                <a:cxn ang="0">
                  <a:pos x="T4" y="T5"/>
                </a:cxn>
              </a:cxnLst>
              <a:rect l="0" t="0" r="r" b="b"/>
              <a:pathLst>
                <a:path w="555" h="557">
                  <a:moveTo>
                    <a:pt x="555" y="5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8" name="Freeform 308"/>
            <p:cNvSpPr>
              <a:spLocks/>
            </p:cNvSpPr>
            <p:nvPr/>
          </p:nvSpPr>
          <p:spPr bwMode="auto">
            <a:xfrm>
              <a:off x="3564" y="1864"/>
              <a:ext cx="65" cy="66"/>
            </a:xfrm>
            <a:custGeom>
              <a:avLst/>
              <a:gdLst>
                <a:gd name="T0" fmla="*/ 527 w 527"/>
                <a:gd name="T1" fmla="*/ 527 h 527"/>
                <a:gd name="T2" fmla="*/ 0 w 527"/>
                <a:gd name="T3" fmla="*/ 0 h 527"/>
                <a:gd name="T4" fmla="*/ 1 w 527"/>
                <a:gd name="T5" fmla="*/ 0 h 527"/>
              </a:gdLst>
              <a:ahLst/>
              <a:cxnLst>
                <a:cxn ang="0">
                  <a:pos x="T0" y="T1"/>
                </a:cxn>
                <a:cxn ang="0">
                  <a:pos x="T2" y="T3"/>
                </a:cxn>
                <a:cxn ang="0">
                  <a:pos x="T4" y="T5"/>
                </a:cxn>
              </a:cxnLst>
              <a:rect l="0" t="0" r="r" b="b"/>
              <a:pathLst>
                <a:path w="527" h="527">
                  <a:moveTo>
                    <a:pt x="527" y="5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9" name="Freeform 309"/>
            <p:cNvSpPr>
              <a:spLocks/>
            </p:cNvSpPr>
            <p:nvPr/>
          </p:nvSpPr>
          <p:spPr bwMode="auto">
            <a:xfrm>
              <a:off x="3575" y="1859"/>
              <a:ext cx="63" cy="62"/>
            </a:xfrm>
            <a:custGeom>
              <a:avLst/>
              <a:gdLst>
                <a:gd name="T0" fmla="*/ 500 w 500"/>
                <a:gd name="T1" fmla="*/ 501 h 501"/>
                <a:gd name="T2" fmla="*/ 0 w 500"/>
                <a:gd name="T3" fmla="*/ 0 h 501"/>
                <a:gd name="T4" fmla="*/ 2 w 500"/>
                <a:gd name="T5" fmla="*/ 0 h 501"/>
              </a:gdLst>
              <a:ahLst/>
              <a:cxnLst>
                <a:cxn ang="0">
                  <a:pos x="T0" y="T1"/>
                </a:cxn>
                <a:cxn ang="0">
                  <a:pos x="T2" y="T3"/>
                </a:cxn>
                <a:cxn ang="0">
                  <a:pos x="T4" y="T5"/>
                </a:cxn>
              </a:cxnLst>
              <a:rect l="0" t="0" r="r" b="b"/>
              <a:pathLst>
                <a:path w="500" h="501">
                  <a:moveTo>
                    <a:pt x="500" y="50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0" name="Freeform 310"/>
            <p:cNvSpPr>
              <a:spLocks/>
            </p:cNvSpPr>
            <p:nvPr/>
          </p:nvSpPr>
          <p:spPr bwMode="auto">
            <a:xfrm>
              <a:off x="3586" y="1853"/>
              <a:ext cx="60" cy="60"/>
            </a:xfrm>
            <a:custGeom>
              <a:avLst/>
              <a:gdLst>
                <a:gd name="T0" fmla="*/ 477 w 477"/>
                <a:gd name="T1" fmla="*/ 476 h 476"/>
                <a:gd name="T2" fmla="*/ 0 w 477"/>
                <a:gd name="T3" fmla="*/ 0 h 476"/>
                <a:gd name="T4" fmla="*/ 1 w 477"/>
                <a:gd name="T5" fmla="*/ 0 h 476"/>
              </a:gdLst>
              <a:ahLst/>
              <a:cxnLst>
                <a:cxn ang="0">
                  <a:pos x="T0" y="T1"/>
                </a:cxn>
                <a:cxn ang="0">
                  <a:pos x="T2" y="T3"/>
                </a:cxn>
                <a:cxn ang="0">
                  <a:pos x="T4" y="T5"/>
                </a:cxn>
              </a:cxnLst>
              <a:rect l="0" t="0" r="r" b="b"/>
              <a:pathLst>
                <a:path w="477" h="476">
                  <a:moveTo>
                    <a:pt x="477" y="4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1" name="Freeform 311"/>
            <p:cNvSpPr>
              <a:spLocks/>
            </p:cNvSpPr>
            <p:nvPr/>
          </p:nvSpPr>
          <p:spPr bwMode="auto">
            <a:xfrm>
              <a:off x="3597" y="1848"/>
              <a:ext cx="57" cy="57"/>
            </a:xfrm>
            <a:custGeom>
              <a:avLst/>
              <a:gdLst>
                <a:gd name="T0" fmla="*/ 457 w 457"/>
                <a:gd name="T1" fmla="*/ 457 h 457"/>
                <a:gd name="T2" fmla="*/ 0 w 457"/>
                <a:gd name="T3" fmla="*/ 0 h 457"/>
                <a:gd name="T4" fmla="*/ 1 w 457"/>
                <a:gd name="T5" fmla="*/ 0 h 457"/>
              </a:gdLst>
              <a:ahLst/>
              <a:cxnLst>
                <a:cxn ang="0">
                  <a:pos x="T0" y="T1"/>
                </a:cxn>
                <a:cxn ang="0">
                  <a:pos x="T2" y="T3"/>
                </a:cxn>
                <a:cxn ang="0">
                  <a:pos x="T4" y="T5"/>
                </a:cxn>
              </a:cxnLst>
              <a:rect l="0" t="0" r="r" b="b"/>
              <a:pathLst>
                <a:path w="457" h="457">
                  <a:moveTo>
                    <a:pt x="457" y="4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2" name="Freeform 312"/>
            <p:cNvSpPr>
              <a:spLocks/>
            </p:cNvSpPr>
            <p:nvPr/>
          </p:nvSpPr>
          <p:spPr bwMode="auto">
            <a:xfrm>
              <a:off x="3607" y="1842"/>
              <a:ext cx="55" cy="55"/>
            </a:xfrm>
            <a:custGeom>
              <a:avLst/>
              <a:gdLst>
                <a:gd name="T0" fmla="*/ 440 w 440"/>
                <a:gd name="T1" fmla="*/ 440 h 440"/>
                <a:gd name="T2" fmla="*/ 0 w 440"/>
                <a:gd name="T3" fmla="*/ 0 h 440"/>
                <a:gd name="T4" fmla="*/ 1 w 440"/>
                <a:gd name="T5" fmla="*/ 0 h 440"/>
              </a:gdLst>
              <a:ahLst/>
              <a:cxnLst>
                <a:cxn ang="0">
                  <a:pos x="T0" y="T1"/>
                </a:cxn>
                <a:cxn ang="0">
                  <a:pos x="T2" y="T3"/>
                </a:cxn>
                <a:cxn ang="0">
                  <a:pos x="T4" y="T5"/>
                </a:cxn>
              </a:cxnLst>
              <a:rect l="0" t="0" r="r" b="b"/>
              <a:pathLst>
                <a:path w="440" h="440">
                  <a:moveTo>
                    <a:pt x="440" y="4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3" name="Freeform 313"/>
            <p:cNvSpPr>
              <a:spLocks/>
            </p:cNvSpPr>
            <p:nvPr/>
          </p:nvSpPr>
          <p:spPr bwMode="auto">
            <a:xfrm>
              <a:off x="3617" y="1835"/>
              <a:ext cx="54" cy="54"/>
            </a:xfrm>
            <a:custGeom>
              <a:avLst/>
              <a:gdLst>
                <a:gd name="T0" fmla="*/ 425 w 425"/>
                <a:gd name="T1" fmla="*/ 427 h 427"/>
                <a:gd name="T2" fmla="*/ 0 w 425"/>
                <a:gd name="T3" fmla="*/ 0 h 427"/>
                <a:gd name="T4" fmla="*/ 1 w 425"/>
                <a:gd name="T5" fmla="*/ 0 h 427"/>
              </a:gdLst>
              <a:ahLst/>
              <a:cxnLst>
                <a:cxn ang="0">
                  <a:pos x="T0" y="T1"/>
                </a:cxn>
                <a:cxn ang="0">
                  <a:pos x="T2" y="T3"/>
                </a:cxn>
                <a:cxn ang="0">
                  <a:pos x="T4" y="T5"/>
                </a:cxn>
              </a:cxnLst>
              <a:rect l="0" t="0" r="r" b="b"/>
              <a:pathLst>
                <a:path w="425" h="427">
                  <a:moveTo>
                    <a:pt x="425" y="4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4" name="Freeform 314"/>
            <p:cNvSpPr>
              <a:spLocks/>
            </p:cNvSpPr>
            <p:nvPr/>
          </p:nvSpPr>
          <p:spPr bwMode="auto">
            <a:xfrm>
              <a:off x="3627" y="1828"/>
              <a:ext cx="52" cy="52"/>
            </a:xfrm>
            <a:custGeom>
              <a:avLst/>
              <a:gdLst>
                <a:gd name="T0" fmla="*/ 415 w 415"/>
                <a:gd name="T1" fmla="*/ 414 h 414"/>
                <a:gd name="T2" fmla="*/ 0 w 415"/>
                <a:gd name="T3" fmla="*/ 0 h 414"/>
                <a:gd name="T4" fmla="*/ 1 w 415"/>
                <a:gd name="T5" fmla="*/ 0 h 414"/>
              </a:gdLst>
              <a:ahLst/>
              <a:cxnLst>
                <a:cxn ang="0">
                  <a:pos x="T0" y="T1"/>
                </a:cxn>
                <a:cxn ang="0">
                  <a:pos x="T2" y="T3"/>
                </a:cxn>
                <a:cxn ang="0">
                  <a:pos x="T4" y="T5"/>
                </a:cxn>
              </a:cxnLst>
              <a:rect l="0" t="0" r="r" b="b"/>
              <a:pathLst>
                <a:path w="415" h="414">
                  <a:moveTo>
                    <a:pt x="415" y="41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5" name="Freeform 315"/>
            <p:cNvSpPr>
              <a:spLocks/>
            </p:cNvSpPr>
            <p:nvPr/>
          </p:nvSpPr>
          <p:spPr bwMode="auto">
            <a:xfrm>
              <a:off x="3636" y="1821"/>
              <a:ext cx="51" cy="51"/>
            </a:xfrm>
            <a:custGeom>
              <a:avLst/>
              <a:gdLst>
                <a:gd name="T0" fmla="*/ 405 w 405"/>
                <a:gd name="T1" fmla="*/ 406 h 406"/>
                <a:gd name="T2" fmla="*/ 0 w 405"/>
                <a:gd name="T3" fmla="*/ 0 h 406"/>
                <a:gd name="T4" fmla="*/ 1 w 405"/>
                <a:gd name="T5" fmla="*/ 0 h 406"/>
              </a:gdLst>
              <a:ahLst/>
              <a:cxnLst>
                <a:cxn ang="0">
                  <a:pos x="T0" y="T1"/>
                </a:cxn>
                <a:cxn ang="0">
                  <a:pos x="T2" y="T3"/>
                </a:cxn>
                <a:cxn ang="0">
                  <a:pos x="T4" y="T5"/>
                </a:cxn>
              </a:cxnLst>
              <a:rect l="0" t="0" r="r" b="b"/>
              <a:pathLst>
                <a:path w="405" h="406">
                  <a:moveTo>
                    <a:pt x="405" y="4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6" name="Freeform 316"/>
            <p:cNvSpPr>
              <a:spLocks/>
            </p:cNvSpPr>
            <p:nvPr/>
          </p:nvSpPr>
          <p:spPr bwMode="auto">
            <a:xfrm>
              <a:off x="3645" y="1814"/>
              <a:ext cx="50" cy="50"/>
            </a:xfrm>
            <a:custGeom>
              <a:avLst/>
              <a:gdLst>
                <a:gd name="T0" fmla="*/ 399 w 399"/>
                <a:gd name="T1" fmla="*/ 401 h 401"/>
                <a:gd name="T2" fmla="*/ 0 w 399"/>
                <a:gd name="T3" fmla="*/ 0 h 401"/>
                <a:gd name="T4" fmla="*/ 1 w 399"/>
                <a:gd name="T5" fmla="*/ 0 h 401"/>
              </a:gdLst>
              <a:ahLst/>
              <a:cxnLst>
                <a:cxn ang="0">
                  <a:pos x="T0" y="T1"/>
                </a:cxn>
                <a:cxn ang="0">
                  <a:pos x="T2" y="T3"/>
                </a:cxn>
                <a:cxn ang="0">
                  <a:pos x="T4" y="T5"/>
                </a:cxn>
              </a:cxnLst>
              <a:rect l="0" t="0" r="r" b="b"/>
              <a:pathLst>
                <a:path w="399" h="401">
                  <a:moveTo>
                    <a:pt x="399" y="4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7" name="Freeform 317"/>
            <p:cNvSpPr>
              <a:spLocks/>
            </p:cNvSpPr>
            <p:nvPr/>
          </p:nvSpPr>
          <p:spPr bwMode="auto">
            <a:xfrm>
              <a:off x="3654" y="1806"/>
              <a:ext cx="50" cy="50"/>
            </a:xfrm>
            <a:custGeom>
              <a:avLst/>
              <a:gdLst>
                <a:gd name="T0" fmla="*/ 396 w 396"/>
                <a:gd name="T1" fmla="*/ 396 h 396"/>
                <a:gd name="T2" fmla="*/ 0 w 396"/>
                <a:gd name="T3" fmla="*/ 0 h 396"/>
                <a:gd name="T4" fmla="*/ 1 w 396"/>
                <a:gd name="T5" fmla="*/ 0 h 396"/>
              </a:gdLst>
              <a:ahLst/>
              <a:cxnLst>
                <a:cxn ang="0">
                  <a:pos x="T0" y="T1"/>
                </a:cxn>
                <a:cxn ang="0">
                  <a:pos x="T2" y="T3"/>
                </a:cxn>
                <a:cxn ang="0">
                  <a:pos x="T4" y="T5"/>
                </a:cxn>
              </a:cxnLst>
              <a:rect l="0" t="0" r="r" b="b"/>
              <a:pathLst>
                <a:path w="396" h="396">
                  <a:moveTo>
                    <a:pt x="396" y="3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8" name="Freeform 318"/>
            <p:cNvSpPr>
              <a:spLocks/>
            </p:cNvSpPr>
            <p:nvPr/>
          </p:nvSpPr>
          <p:spPr bwMode="auto">
            <a:xfrm>
              <a:off x="3662" y="1798"/>
              <a:ext cx="50" cy="49"/>
            </a:xfrm>
            <a:custGeom>
              <a:avLst/>
              <a:gdLst>
                <a:gd name="T0" fmla="*/ 394 w 394"/>
                <a:gd name="T1" fmla="*/ 396 h 396"/>
                <a:gd name="T2" fmla="*/ 0 w 394"/>
                <a:gd name="T3" fmla="*/ 0 h 396"/>
                <a:gd name="T4" fmla="*/ 1 w 394"/>
                <a:gd name="T5" fmla="*/ 0 h 396"/>
              </a:gdLst>
              <a:ahLst/>
              <a:cxnLst>
                <a:cxn ang="0">
                  <a:pos x="T0" y="T1"/>
                </a:cxn>
                <a:cxn ang="0">
                  <a:pos x="T2" y="T3"/>
                </a:cxn>
                <a:cxn ang="0">
                  <a:pos x="T4" y="T5"/>
                </a:cxn>
              </a:cxnLst>
              <a:rect l="0" t="0" r="r" b="b"/>
              <a:pathLst>
                <a:path w="394" h="396">
                  <a:moveTo>
                    <a:pt x="394" y="3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9" name="Freeform 319"/>
            <p:cNvSpPr>
              <a:spLocks/>
            </p:cNvSpPr>
            <p:nvPr/>
          </p:nvSpPr>
          <p:spPr bwMode="auto">
            <a:xfrm>
              <a:off x="3670" y="1789"/>
              <a:ext cx="50" cy="50"/>
            </a:xfrm>
            <a:custGeom>
              <a:avLst/>
              <a:gdLst>
                <a:gd name="T0" fmla="*/ 397 w 397"/>
                <a:gd name="T1" fmla="*/ 398 h 398"/>
                <a:gd name="T2" fmla="*/ 0 w 397"/>
                <a:gd name="T3" fmla="*/ 0 h 398"/>
                <a:gd name="T4" fmla="*/ 1 w 397"/>
                <a:gd name="T5" fmla="*/ 0 h 398"/>
              </a:gdLst>
              <a:ahLst/>
              <a:cxnLst>
                <a:cxn ang="0">
                  <a:pos x="T0" y="T1"/>
                </a:cxn>
                <a:cxn ang="0">
                  <a:pos x="T2" y="T3"/>
                </a:cxn>
                <a:cxn ang="0">
                  <a:pos x="T4" y="T5"/>
                </a:cxn>
              </a:cxnLst>
              <a:rect l="0" t="0" r="r" b="b"/>
              <a:pathLst>
                <a:path w="397" h="398">
                  <a:moveTo>
                    <a:pt x="397" y="3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0" name="Freeform 320"/>
            <p:cNvSpPr>
              <a:spLocks/>
            </p:cNvSpPr>
            <p:nvPr/>
          </p:nvSpPr>
          <p:spPr bwMode="auto">
            <a:xfrm>
              <a:off x="3678" y="1781"/>
              <a:ext cx="50" cy="50"/>
            </a:xfrm>
            <a:custGeom>
              <a:avLst/>
              <a:gdLst>
                <a:gd name="T0" fmla="*/ 402 w 402"/>
                <a:gd name="T1" fmla="*/ 403 h 403"/>
                <a:gd name="T2" fmla="*/ 0 w 402"/>
                <a:gd name="T3" fmla="*/ 0 h 403"/>
                <a:gd name="T4" fmla="*/ 1 w 402"/>
                <a:gd name="T5" fmla="*/ 0 h 403"/>
              </a:gdLst>
              <a:ahLst/>
              <a:cxnLst>
                <a:cxn ang="0">
                  <a:pos x="T0" y="T1"/>
                </a:cxn>
                <a:cxn ang="0">
                  <a:pos x="T2" y="T3"/>
                </a:cxn>
                <a:cxn ang="0">
                  <a:pos x="T4" y="T5"/>
                </a:cxn>
              </a:cxnLst>
              <a:rect l="0" t="0" r="r" b="b"/>
              <a:pathLst>
                <a:path w="402" h="403">
                  <a:moveTo>
                    <a:pt x="402" y="4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1" name="Freeform 321"/>
            <p:cNvSpPr>
              <a:spLocks/>
            </p:cNvSpPr>
            <p:nvPr/>
          </p:nvSpPr>
          <p:spPr bwMode="auto">
            <a:xfrm>
              <a:off x="3685" y="1771"/>
              <a:ext cx="51" cy="52"/>
            </a:xfrm>
            <a:custGeom>
              <a:avLst/>
              <a:gdLst>
                <a:gd name="T0" fmla="*/ 409 w 409"/>
                <a:gd name="T1" fmla="*/ 410 h 410"/>
                <a:gd name="T2" fmla="*/ 0 w 409"/>
                <a:gd name="T3" fmla="*/ 0 h 410"/>
                <a:gd name="T4" fmla="*/ 1 w 409"/>
                <a:gd name="T5" fmla="*/ 0 h 410"/>
              </a:gdLst>
              <a:ahLst/>
              <a:cxnLst>
                <a:cxn ang="0">
                  <a:pos x="T0" y="T1"/>
                </a:cxn>
                <a:cxn ang="0">
                  <a:pos x="T2" y="T3"/>
                </a:cxn>
                <a:cxn ang="0">
                  <a:pos x="T4" y="T5"/>
                </a:cxn>
              </a:cxnLst>
              <a:rect l="0" t="0" r="r" b="b"/>
              <a:pathLst>
                <a:path w="409" h="410">
                  <a:moveTo>
                    <a:pt x="409" y="4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2" name="Freeform 322"/>
            <p:cNvSpPr>
              <a:spLocks/>
            </p:cNvSpPr>
            <p:nvPr/>
          </p:nvSpPr>
          <p:spPr bwMode="auto">
            <a:xfrm>
              <a:off x="3692" y="1762"/>
              <a:ext cx="53" cy="52"/>
            </a:xfrm>
            <a:custGeom>
              <a:avLst/>
              <a:gdLst>
                <a:gd name="T0" fmla="*/ 419 w 419"/>
                <a:gd name="T1" fmla="*/ 420 h 420"/>
                <a:gd name="T2" fmla="*/ 0 w 419"/>
                <a:gd name="T3" fmla="*/ 0 h 420"/>
                <a:gd name="T4" fmla="*/ 2 w 419"/>
                <a:gd name="T5" fmla="*/ 0 h 420"/>
              </a:gdLst>
              <a:ahLst/>
              <a:cxnLst>
                <a:cxn ang="0">
                  <a:pos x="T0" y="T1"/>
                </a:cxn>
                <a:cxn ang="0">
                  <a:pos x="T2" y="T3"/>
                </a:cxn>
                <a:cxn ang="0">
                  <a:pos x="T4" y="T5"/>
                </a:cxn>
              </a:cxnLst>
              <a:rect l="0" t="0" r="r" b="b"/>
              <a:pathLst>
                <a:path w="419" h="420">
                  <a:moveTo>
                    <a:pt x="419" y="42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3" name="Freeform 323"/>
            <p:cNvSpPr>
              <a:spLocks/>
            </p:cNvSpPr>
            <p:nvPr/>
          </p:nvSpPr>
          <p:spPr bwMode="auto">
            <a:xfrm>
              <a:off x="3699" y="1752"/>
              <a:ext cx="54" cy="54"/>
            </a:xfrm>
            <a:custGeom>
              <a:avLst/>
              <a:gdLst>
                <a:gd name="T0" fmla="*/ 432 w 432"/>
                <a:gd name="T1" fmla="*/ 432 h 432"/>
                <a:gd name="T2" fmla="*/ 0 w 432"/>
                <a:gd name="T3" fmla="*/ 0 h 432"/>
                <a:gd name="T4" fmla="*/ 1 w 432"/>
                <a:gd name="T5" fmla="*/ 0 h 432"/>
              </a:gdLst>
              <a:ahLst/>
              <a:cxnLst>
                <a:cxn ang="0">
                  <a:pos x="T0" y="T1"/>
                </a:cxn>
                <a:cxn ang="0">
                  <a:pos x="T2" y="T3"/>
                </a:cxn>
                <a:cxn ang="0">
                  <a:pos x="T4" y="T5"/>
                </a:cxn>
              </a:cxnLst>
              <a:rect l="0" t="0" r="r" b="b"/>
              <a:pathLst>
                <a:path w="432" h="432">
                  <a:moveTo>
                    <a:pt x="432" y="43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4" name="Freeform 324"/>
            <p:cNvSpPr>
              <a:spLocks/>
            </p:cNvSpPr>
            <p:nvPr/>
          </p:nvSpPr>
          <p:spPr bwMode="auto">
            <a:xfrm>
              <a:off x="3705" y="1742"/>
              <a:ext cx="56" cy="56"/>
            </a:xfrm>
            <a:custGeom>
              <a:avLst/>
              <a:gdLst>
                <a:gd name="T0" fmla="*/ 447 w 447"/>
                <a:gd name="T1" fmla="*/ 449 h 449"/>
                <a:gd name="T2" fmla="*/ 0 w 447"/>
                <a:gd name="T3" fmla="*/ 0 h 449"/>
                <a:gd name="T4" fmla="*/ 1 w 447"/>
                <a:gd name="T5" fmla="*/ 0 h 449"/>
              </a:gdLst>
              <a:ahLst/>
              <a:cxnLst>
                <a:cxn ang="0">
                  <a:pos x="T0" y="T1"/>
                </a:cxn>
                <a:cxn ang="0">
                  <a:pos x="T2" y="T3"/>
                </a:cxn>
                <a:cxn ang="0">
                  <a:pos x="T4" y="T5"/>
                </a:cxn>
              </a:cxnLst>
              <a:rect l="0" t="0" r="r" b="b"/>
              <a:pathLst>
                <a:path w="447" h="449">
                  <a:moveTo>
                    <a:pt x="447" y="44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5" name="Freeform 325"/>
            <p:cNvSpPr>
              <a:spLocks/>
            </p:cNvSpPr>
            <p:nvPr/>
          </p:nvSpPr>
          <p:spPr bwMode="auto">
            <a:xfrm>
              <a:off x="3711" y="1731"/>
              <a:ext cx="58" cy="59"/>
            </a:xfrm>
            <a:custGeom>
              <a:avLst/>
              <a:gdLst>
                <a:gd name="T0" fmla="*/ 466 w 466"/>
                <a:gd name="T1" fmla="*/ 467 h 467"/>
                <a:gd name="T2" fmla="*/ 0 w 466"/>
                <a:gd name="T3" fmla="*/ 0 h 467"/>
                <a:gd name="T4" fmla="*/ 1 w 466"/>
                <a:gd name="T5" fmla="*/ 0 h 467"/>
              </a:gdLst>
              <a:ahLst/>
              <a:cxnLst>
                <a:cxn ang="0">
                  <a:pos x="T0" y="T1"/>
                </a:cxn>
                <a:cxn ang="0">
                  <a:pos x="T2" y="T3"/>
                </a:cxn>
                <a:cxn ang="0">
                  <a:pos x="T4" y="T5"/>
                </a:cxn>
              </a:cxnLst>
              <a:rect l="0" t="0" r="r" b="b"/>
              <a:pathLst>
                <a:path w="466" h="467">
                  <a:moveTo>
                    <a:pt x="466" y="46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6" name="Freeform 326"/>
            <p:cNvSpPr>
              <a:spLocks/>
            </p:cNvSpPr>
            <p:nvPr/>
          </p:nvSpPr>
          <p:spPr bwMode="auto">
            <a:xfrm>
              <a:off x="3717" y="1721"/>
              <a:ext cx="61" cy="60"/>
            </a:xfrm>
            <a:custGeom>
              <a:avLst/>
              <a:gdLst>
                <a:gd name="T0" fmla="*/ 487 w 487"/>
                <a:gd name="T1" fmla="*/ 488 h 488"/>
                <a:gd name="T2" fmla="*/ 0 w 487"/>
                <a:gd name="T3" fmla="*/ 0 h 488"/>
                <a:gd name="T4" fmla="*/ 1 w 487"/>
                <a:gd name="T5" fmla="*/ 0 h 488"/>
              </a:gdLst>
              <a:ahLst/>
              <a:cxnLst>
                <a:cxn ang="0">
                  <a:pos x="T0" y="T1"/>
                </a:cxn>
                <a:cxn ang="0">
                  <a:pos x="T2" y="T3"/>
                </a:cxn>
                <a:cxn ang="0">
                  <a:pos x="T4" y="T5"/>
                </a:cxn>
              </a:cxnLst>
              <a:rect l="0" t="0" r="r" b="b"/>
              <a:pathLst>
                <a:path w="487" h="488">
                  <a:moveTo>
                    <a:pt x="487" y="48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7" name="Freeform 327"/>
            <p:cNvSpPr>
              <a:spLocks/>
            </p:cNvSpPr>
            <p:nvPr/>
          </p:nvSpPr>
          <p:spPr bwMode="auto">
            <a:xfrm>
              <a:off x="3722" y="1709"/>
              <a:ext cx="64" cy="64"/>
            </a:xfrm>
            <a:custGeom>
              <a:avLst/>
              <a:gdLst>
                <a:gd name="T0" fmla="*/ 513 w 513"/>
                <a:gd name="T1" fmla="*/ 513 h 513"/>
                <a:gd name="T2" fmla="*/ 0 w 513"/>
                <a:gd name="T3" fmla="*/ 0 h 513"/>
                <a:gd name="T4" fmla="*/ 1 w 513"/>
                <a:gd name="T5" fmla="*/ 0 h 513"/>
              </a:gdLst>
              <a:ahLst/>
              <a:cxnLst>
                <a:cxn ang="0">
                  <a:pos x="T0" y="T1"/>
                </a:cxn>
                <a:cxn ang="0">
                  <a:pos x="T2" y="T3"/>
                </a:cxn>
                <a:cxn ang="0">
                  <a:pos x="T4" y="T5"/>
                </a:cxn>
              </a:cxnLst>
              <a:rect l="0" t="0" r="r" b="b"/>
              <a:pathLst>
                <a:path w="513" h="513">
                  <a:moveTo>
                    <a:pt x="513" y="5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8" name="Freeform 328"/>
            <p:cNvSpPr>
              <a:spLocks/>
            </p:cNvSpPr>
            <p:nvPr/>
          </p:nvSpPr>
          <p:spPr bwMode="auto">
            <a:xfrm>
              <a:off x="3726" y="1697"/>
              <a:ext cx="68" cy="68"/>
            </a:xfrm>
            <a:custGeom>
              <a:avLst/>
              <a:gdLst>
                <a:gd name="T0" fmla="*/ 540 w 540"/>
                <a:gd name="T1" fmla="*/ 541 h 541"/>
                <a:gd name="T2" fmla="*/ 0 w 540"/>
                <a:gd name="T3" fmla="*/ 0 h 541"/>
                <a:gd name="T4" fmla="*/ 1 w 540"/>
                <a:gd name="T5" fmla="*/ 0 h 541"/>
              </a:gdLst>
              <a:ahLst/>
              <a:cxnLst>
                <a:cxn ang="0">
                  <a:pos x="T0" y="T1"/>
                </a:cxn>
                <a:cxn ang="0">
                  <a:pos x="T2" y="T3"/>
                </a:cxn>
                <a:cxn ang="0">
                  <a:pos x="T4" y="T5"/>
                </a:cxn>
              </a:cxnLst>
              <a:rect l="0" t="0" r="r" b="b"/>
              <a:pathLst>
                <a:path w="540" h="541">
                  <a:moveTo>
                    <a:pt x="540" y="5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9" name="Freeform 329"/>
            <p:cNvSpPr>
              <a:spLocks/>
            </p:cNvSpPr>
            <p:nvPr/>
          </p:nvSpPr>
          <p:spPr bwMode="auto">
            <a:xfrm>
              <a:off x="3731" y="1685"/>
              <a:ext cx="71" cy="72"/>
            </a:xfrm>
            <a:custGeom>
              <a:avLst/>
              <a:gdLst>
                <a:gd name="T0" fmla="*/ 572 w 572"/>
                <a:gd name="T1" fmla="*/ 571 h 571"/>
                <a:gd name="T2" fmla="*/ 0 w 572"/>
                <a:gd name="T3" fmla="*/ 0 h 571"/>
                <a:gd name="T4" fmla="*/ 1 w 572"/>
                <a:gd name="T5" fmla="*/ 0 h 571"/>
              </a:gdLst>
              <a:ahLst/>
              <a:cxnLst>
                <a:cxn ang="0">
                  <a:pos x="T0" y="T1"/>
                </a:cxn>
                <a:cxn ang="0">
                  <a:pos x="T2" y="T3"/>
                </a:cxn>
                <a:cxn ang="0">
                  <a:pos x="T4" y="T5"/>
                </a:cxn>
              </a:cxnLst>
              <a:rect l="0" t="0" r="r" b="b"/>
              <a:pathLst>
                <a:path w="572" h="571">
                  <a:moveTo>
                    <a:pt x="572" y="57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0" name="Freeform 330"/>
            <p:cNvSpPr>
              <a:spLocks/>
            </p:cNvSpPr>
            <p:nvPr/>
          </p:nvSpPr>
          <p:spPr bwMode="auto">
            <a:xfrm>
              <a:off x="3735" y="1673"/>
              <a:ext cx="73" cy="73"/>
            </a:xfrm>
            <a:custGeom>
              <a:avLst/>
              <a:gdLst>
                <a:gd name="T0" fmla="*/ 584 w 584"/>
                <a:gd name="T1" fmla="*/ 586 h 586"/>
                <a:gd name="T2" fmla="*/ 0 w 584"/>
                <a:gd name="T3" fmla="*/ 0 h 586"/>
                <a:gd name="T4" fmla="*/ 1 w 584"/>
                <a:gd name="T5" fmla="*/ 0 h 586"/>
              </a:gdLst>
              <a:ahLst/>
              <a:cxnLst>
                <a:cxn ang="0">
                  <a:pos x="T0" y="T1"/>
                </a:cxn>
                <a:cxn ang="0">
                  <a:pos x="T2" y="T3"/>
                </a:cxn>
                <a:cxn ang="0">
                  <a:pos x="T4" y="T5"/>
                </a:cxn>
              </a:cxnLst>
              <a:rect l="0" t="0" r="r" b="b"/>
              <a:pathLst>
                <a:path w="584" h="586">
                  <a:moveTo>
                    <a:pt x="584" y="5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1" name="Freeform 331"/>
            <p:cNvSpPr>
              <a:spLocks/>
            </p:cNvSpPr>
            <p:nvPr/>
          </p:nvSpPr>
          <p:spPr bwMode="auto">
            <a:xfrm>
              <a:off x="3738" y="1660"/>
              <a:ext cx="70" cy="70"/>
            </a:xfrm>
            <a:custGeom>
              <a:avLst/>
              <a:gdLst>
                <a:gd name="T0" fmla="*/ 558 w 558"/>
                <a:gd name="T1" fmla="*/ 560 h 560"/>
                <a:gd name="T2" fmla="*/ 0 w 558"/>
                <a:gd name="T3" fmla="*/ 0 h 560"/>
                <a:gd name="T4" fmla="*/ 1 w 558"/>
                <a:gd name="T5" fmla="*/ 0 h 560"/>
              </a:gdLst>
              <a:ahLst/>
              <a:cxnLst>
                <a:cxn ang="0">
                  <a:pos x="T0" y="T1"/>
                </a:cxn>
                <a:cxn ang="0">
                  <a:pos x="T2" y="T3"/>
                </a:cxn>
                <a:cxn ang="0">
                  <a:pos x="T4" y="T5"/>
                </a:cxn>
              </a:cxnLst>
              <a:rect l="0" t="0" r="r" b="b"/>
              <a:pathLst>
                <a:path w="558" h="560">
                  <a:moveTo>
                    <a:pt x="558" y="5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2" name="Freeform 332"/>
            <p:cNvSpPr>
              <a:spLocks/>
            </p:cNvSpPr>
            <p:nvPr/>
          </p:nvSpPr>
          <p:spPr bwMode="auto">
            <a:xfrm>
              <a:off x="3741" y="1646"/>
              <a:ext cx="67" cy="67"/>
            </a:xfrm>
            <a:custGeom>
              <a:avLst/>
              <a:gdLst>
                <a:gd name="T0" fmla="*/ 536 w 536"/>
                <a:gd name="T1" fmla="*/ 538 h 538"/>
                <a:gd name="T2" fmla="*/ 0 w 536"/>
                <a:gd name="T3" fmla="*/ 0 h 538"/>
                <a:gd name="T4" fmla="*/ 1 w 536"/>
                <a:gd name="T5" fmla="*/ 0 h 538"/>
              </a:gdLst>
              <a:ahLst/>
              <a:cxnLst>
                <a:cxn ang="0">
                  <a:pos x="T0" y="T1"/>
                </a:cxn>
                <a:cxn ang="0">
                  <a:pos x="T2" y="T3"/>
                </a:cxn>
                <a:cxn ang="0">
                  <a:pos x="T4" y="T5"/>
                </a:cxn>
              </a:cxnLst>
              <a:rect l="0" t="0" r="r" b="b"/>
              <a:pathLst>
                <a:path w="536" h="538">
                  <a:moveTo>
                    <a:pt x="536" y="53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3" name="Freeform 333"/>
            <p:cNvSpPr>
              <a:spLocks/>
            </p:cNvSpPr>
            <p:nvPr/>
          </p:nvSpPr>
          <p:spPr bwMode="auto">
            <a:xfrm>
              <a:off x="3743" y="1632"/>
              <a:ext cx="65" cy="65"/>
            </a:xfrm>
            <a:custGeom>
              <a:avLst/>
              <a:gdLst>
                <a:gd name="T0" fmla="*/ 519 w 519"/>
                <a:gd name="T1" fmla="*/ 519 h 519"/>
                <a:gd name="T2" fmla="*/ 0 w 519"/>
                <a:gd name="T3" fmla="*/ 0 h 519"/>
                <a:gd name="T4" fmla="*/ 1 w 519"/>
                <a:gd name="T5" fmla="*/ 0 h 519"/>
              </a:gdLst>
              <a:ahLst/>
              <a:cxnLst>
                <a:cxn ang="0">
                  <a:pos x="T0" y="T1"/>
                </a:cxn>
                <a:cxn ang="0">
                  <a:pos x="T2" y="T3"/>
                </a:cxn>
                <a:cxn ang="0">
                  <a:pos x="T4" y="T5"/>
                </a:cxn>
              </a:cxnLst>
              <a:rect l="0" t="0" r="r" b="b"/>
              <a:pathLst>
                <a:path w="519" h="519">
                  <a:moveTo>
                    <a:pt x="519" y="51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4" name="Freeform 334"/>
            <p:cNvSpPr>
              <a:spLocks/>
            </p:cNvSpPr>
            <p:nvPr/>
          </p:nvSpPr>
          <p:spPr bwMode="auto">
            <a:xfrm>
              <a:off x="3744" y="1617"/>
              <a:ext cx="64" cy="63"/>
            </a:xfrm>
            <a:custGeom>
              <a:avLst/>
              <a:gdLst>
                <a:gd name="T0" fmla="*/ 507 w 507"/>
                <a:gd name="T1" fmla="*/ 507 h 507"/>
                <a:gd name="T2" fmla="*/ 0 w 507"/>
                <a:gd name="T3" fmla="*/ 0 h 507"/>
                <a:gd name="T4" fmla="*/ 1 w 507"/>
                <a:gd name="T5" fmla="*/ 0 h 507"/>
              </a:gdLst>
              <a:ahLst/>
              <a:cxnLst>
                <a:cxn ang="0">
                  <a:pos x="T0" y="T1"/>
                </a:cxn>
                <a:cxn ang="0">
                  <a:pos x="T2" y="T3"/>
                </a:cxn>
                <a:cxn ang="0">
                  <a:pos x="T4" y="T5"/>
                </a:cxn>
              </a:cxnLst>
              <a:rect l="0" t="0" r="r" b="b"/>
              <a:pathLst>
                <a:path w="507" h="507">
                  <a:moveTo>
                    <a:pt x="507" y="5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5" name="Freeform 335"/>
            <p:cNvSpPr>
              <a:spLocks/>
            </p:cNvSpPr>
            <p:nvPr/>
          </p:nvSpPr>
          <p:spPr bwMode="auto">
            <a:xfrm>
              <a:off x="3745" y="1601"/>
              <a:ext cx="63" cy="63"/>
            </a:xfrm>
            <a:custGeom>
              <a:avLst/>
              <a:gdLst>
                <a:gd name="T0" fmla="*/ 500 w 500"/>
                <a:gd name="T1" fmla="*/ 502 h 502"/>
                <a:gd name="T2" fmla="*/ 0 w 500"/>
                <a:gd name="T3" fmla="*/ 0 h 502"/>
                <a:gd name="T4" fmla="*/ 1 w 500"/>
                <a:gd name="T5" fmla="*/ 0 h 502"/>
              </a:gdLst>
              <a:ahLst/>
              <a:cxnLst>
                <a:cxn ang="0">
                  <a:pos x="T0" y="T1"/>
                </a:cxn>
                <a:cxn ang="0">
                  <a:pos x="T2" y="T3"/>
                </a:cxn>
                <a:cxn ang="0">
                  <a:pos x="T4" y="T5"/>
                </a:cxn>
              </a:cxnLst>
              <a:rect l="0" t="0" r="r" b="b"/>
              <a:pathLst>
                <a:path w="500" h="502">
                  <a:moveTo>
                    <a:pt x="500" y="50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6" name="Freeform 336"/>
            <p:cNvSpPr>
              <a:spLocks/>
            </p:cNvSpPr>
            <p:nvPr/>
          </p:nvSpPr>
          <p:spPr bwMode="auto">
            <a:xfrm>
              <a:off x="3755" y="1595"/>
              <a:ext cx="53" cy="52"/>
            </a:xfrm>
            <a:custGeom>
              <a:avLst/>
              <a:gdLst>
                <a:gd name="T0" fmla="*/ 417 w 417"/>
                <a:gd name="T1" fmla="*/ 418 h 418"/>
                <a:gd name="T2" fmla="*/ 0 w 417"/>
                <a:gd name="T3" fmla="*/ 0 h 418"/>
                <a:gd name="T4" fmla="*/ 1 w 417"/>
                <a:gd name="T5" fmla="*/ 0 h 418"/>
              </a:gdLst>
              <a:ahLst/>
              <a:cxnLst>
                <a:cxn ang="0">
                  <a:pos x="T0" y="T1"/>
                </a:cxn>
                <a:cxn ang="0">
                  <a:pos x="T2" y="T3"/>
                </a:cxn>
                <a:cxn ang="0">
                  <a:pos x="T4" y="T5"/>
                </a:cxn>
              </a:cxnLst>
              <a:rect l="0" t="0" r="r" b="b"/>
              <a:pathLst>
                <a:path w="417" h="418">
                  <a:moveTo>
                    <a:pt x="417" y="41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7" name="Freeform 337"/>
            <p:cNvSpPr>
              <a:spLocks/>
            </p:cNvSpPr>
            <p:nvPr/>
          </p:nvSpPr>
          <p:spPr bwMode="auto">
            <a:xfrm>
              <a:off x="3772" y="1595"/>
              <a:ext cx="36" cy="36"/>
            </a:xfrm>
            <a:custGeom>
              <a:avLst/>
              <a:gdLst>
                <a:gd name="T0" fmla="*/ 285 w 285"/>
                <a:gd name="T1" fmla="*/ 286 h 286"/>
                <a:gd name="T2" fmla="*/ 0 w 285"/>
                <a:gd name="T3" fmla="*/ 0 h 286"/>
                <a:gd name="T4" fmla="*/ 1 w 285"/>
                <a:gd name="T5" fmla="*/ 0 h 286"/>
              </a:gdLst>
              <a:ahLst/>
              <a:cxnLst>
                <a:cxn ang="0">
                  <a:pos x="T0" y="T1"/>
                </a:cxn>
                <a:cxn ang="0">
                  <a:pos x="T2" y="T3"/>
                </a:cxn>
                <a:cxn ang="0">
                  <a:pos x="T4" y="T5"/>
                </a:cxn>
              </a:cxnLst>
              <a:rect l="0" t="0" r="r" b="b"/>
              <a:pathLst>
                <a:path w="285" h="286">
                  <a:moveTo>
                    <a:pt x="285" y="2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8" name="Freeform 338"/>
            <p:cNvSpPr>
              <a:spLocks/>
            </p:cNvSpPr>
            <p:nvPr/>
          </p:nvSpPr>
          <p:spPr bwMode="auto">
            <a:xfrm>
              <a:off x="3788" y="1595"/>
              <a:ext cx="20" cy="19"/>
            </a:xfrm>
            <a:custGeom>
              <a:avLst/>
              <a:gdLst>
                <a:gd name="T0" fmla="*/ 153 w 153"/>
                <a:gd name="T1" fmla="*/ 155 h 155"/>
                <a:gd name="T2" fmla="*/ 0 w 153"/>
                <a:gd name="T3" fmla="*/ 0 h 155"/>
                <a:gd name="T4" fmla="*/ 1 w 153"/>
                <a:gd name="T5" fmla="*/ 0 h 155"/>
              </a:gdLst>
              <a:ahLst/>
              <a:cxnLst>
                <a:cxn ang="0">
                  <a:pos x="T0" y="T1"/>
                </a:cxn>
                <a:cxn ang="0">
                  <a:pos x="T2" y="T3"/>
                </a:cxn>
                <a:cxn ang="0">
                  <a:pos x="T4" y="T5"/>
                </a:cxn>
              </a:cxnLst>
              <a:rect l="0" t="0" r="r" b="b"/>
              <a:pathLst>
                <a:path w="153" h="155">
                  <a:moveTo>
                    <a:pt x="153" y="1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9" name="Freeform 339"/>
            <p:cNvSpPr>
              <a:spLocks/>
            </p:cNvSpPr>
            <p:nvPr/>
          </p:nvSpPr>
          <p:spPr bwMode="auto">
            <a:xfrm>
              <a:off x="3805" y="1595"/>
              <a:ext cx="3" cy="3"/>
            </a:xfrm>
            <a:custGeom>
              <a:avLst/>
              <a:gdLst>
                <a:gd name="T0" fmla="*/ 22 w 22"/>
                <a:gd name="T1" fmla="*/ 23 h 23"/>
                <a:gd name="T2" fmla="*/ 0 w 22"/>
                <a:gd name="T3" fmla="*/ 0 h 23"/>
                <a:gd name="T4" fmla="*/ 1 w 22"/>
                <a:gd name="T5" fmla="*/ 0 h 23"/>
              </a:gdLst>
              <a:ahLst/>
              <a:cxnLst>
                <a:cxn ang="0">
                  <a:pos x="T0" y="T1"/>
                </a:cxn>
                <a:cxn ang="0">
                  <a:pos x="T2" y="T3"/>
                </a:cxn>
                <a:cxn ang="0">
                  <a:pos x="T4" y="T5"/>
                </a:cxn>
              </a:cxnLst>
              <a:rect l="0" t="0" r="r" b="b"/>
              <a:pathLst>
                <a:path w="22" h="23">
                  <a:moveTo>
                    <a:pt x="22" y="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0" name="Freeform 340"/>
            <p:cNvSpPr>
              <a:spLocks/>
            </p:cNvSpPr>
            <p:nvPr/>
          </p:nvSpPr>
          <p:spPr bwMode="auto">
            <a:xfrm>
              <a:off x="3104" y="1749"/>
              <a:ext cx="193" cy="193"/>
            </a:xfrm>
            <a:custGeom>
              <a:avLst/>
              <a:gdLst>
                <a:gd name="T0" fmla="*/ 1542 w 1542"/>
                <a:gd name="T1" fmla="*/ 1544 h 1544"/>
                <a:gd name="T2" fmla="*/ 0 w 1542"/>
                <a:gd name="T3" fmla="*/ 0 h 1544"/>
                <a:gd name="T4" fmla="*/ 1 w 1542"/>
                <a:gd name="T5" fmla="*/ 0 h 1544"/>
              </a:gdLst>
              <a:ahLst/>
              <a:cxnLst>
                <a:cxn ang="0">
                  <a:pos x="T0" y="T1"/>
                </a:cxn>
                <a:cxn ang="0">
                  <a:pos x="T2" y="T3"/>
                </a:cxn>
                <a:cxn ang="0">
                  <a:pos x="T4" y="T5"/>
                </a:cxn>
              </a:cxnLst>
              <a:rect l="0" t="0" r="r" b="b"/>
              <a:pathLst>
                <a:path w="1542" h="1544">
                  <a:moveTo>
                    <a:pt x="1542" y="154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1" name="Freeform 341"/>
            <p:cNvSpPr>
              <a:spLocks/>
            </p:cNvSpPr>
            <p:nvPr/>
          </p:nvSpPr>
          <p:spPr bwMode="auto">
            <a:xfrm>
              <a:off x="3104" y="1733"/>
              <a:ext cx="209" cy="209"/>
            </a:xfrm>
            <a:custGeom>
              <a:avLst/>
              <a:gdLst>
                <a:gd name="T0" fmla="*/ 1674 w 1674"/>
                <a:gd name="T1" fmla="*/ 1676 h 1676"/>
                <a:gd name="T2" fmla="*/ 0 w 1674"/>
                <a:gd name="T3" fmla="*/ 0 h 1676"/>
                <a:gd name="T4" fmla="*/ 1 w 1674"/>
                <a:gd name="T5" fmla="*/ 0 h 1676"/>
              </a:gdLst>
              <a:ahLst/>
              <a:cxnLst>
                <a:cxn ang="0">
                  <a:pos x="T0" y="T1"/>
                </a:cxn>
                <a:cxn ang="0">
                  <a:pos x="T2" y="T3"/>
                </a:cxn>
                <a:cxn ang="0">
                  <a:pos x="T4" y="T5"/>
                </a:cxn>
              </a:cxnLst>
              <a:rect l="0" t="0" r="r" b="b"/>
              <a:pathLst>
                <a:path w="1674" h="1676">
                  <a:moveTo>
                    <a:pt x="1674" y="16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2" name="Freeform 342"/>
            <p:cNvSpPr>
              <a:spLocks/>
            </p:cNvSpPr>
            <p:nvPr/>
          </p:nvSpPr>
          <p:spPr bwMode="auto">
            <a:xfrm>
              <a:off x="3104" y="1716"/>
              <a:ext cx="226" cy="226"/>
            </a:xfrm>
            <a:custGeom>
              <a:avLst/>
              <a:gdLst>
                <a:gd name="T0" fmla="*/ 1806 w 1806"/>
                <a:gd name="T1" fmla="*/ 1807 h 1807"/>
                <a:gd name="T2" fmla="*/ 0 w 1806"/>
                <a:gd name="T3" fmla="*/ 0 h 1807"/>
                <a:gd name="T4" fmla="*/ 1 w 1806"/>
                <a:gd name="T5" fmla="*/ 0 h 1807"/>
              </a:gdLst>
              <a:ahLst/>
              <a:cxnLst>
                <a:cxn ang="0">
                  <a:pos x="T0" y="T1"/>
                </a:cxn>
                <a:cxn ang="0">
                  <a:pos x="T2" y="T3"/>
                </a:cxn>
                <a:cxn ang="0">
                  <a:pos x="T4" y="T5"/>
                </a:cxn>
              </a:cxnLst>
              <a:rect l="0" t="0" r="r" b="b"/>
              <a:pathLst>
                <a:path w="1806" h="1807">
                  <a:moveTo>
                    <a:pt x="1806" y="18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3" name="Freeform 343"/>
            <p:cNvSpPr>
              <a:spLocks/>
            </p:cNvSpPr>
            <p:nvPr/>
          </p:nvSpPr>
          <p:spPr bwMode="auto">
            <a:xfrm>
              <a:off x="3104" y="1700"/>
              <a:ext cx="242" cy="242"/>
            </a:xfrm>
            <a:custGeom>
              <a:avLst/>
              <a:gdLst>
                <a:gd name="T0" fmla="*/ 1937 w 1937"/>
                <a:gd name="T1" fmla="*/ 1939 h 1939"/>
                <a:gd name="T2" fmla="*/ 0 w 1937"/>
                <a:gd name="T3" fmla="*/ 0 h 1939"/>
                <a:gd name="T4" fmla="*/ 1 w 1937"/>
                <a:gd name="T5" fmla="*/ 0 h 1939"/>
              </a:gdLst>
              <a:ahLst/>
              <a:cxnLst>
                <a:cxn ang="0">
                  <a:pos x="T0" y="T1"/>
                </a:cxn>
                <a:cxn ang="0">
                  <a:pos x="T2" y="T3"/>
                </a:cxn>
                <a:cxn ang="0">
                  <a:pos x="T4" y="T5"/>
                </a:cxn>
              </a:cxnLst>
              <a:rect l="0" t="0" r="r" b="b"/>
              <a:pathLst>
                <a:path w="1937" h="1939">
                  <a:moveTo>
                    <a:pt x="1937" y="193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4" name="Freeform 344"/>
            <p:cNvSpPr>
              <a:spLocks/>
            </p:cNvSpPr>
            <p:nvPr/>
          </p:nvSpPr>
          <p:spPr bwMode="auto">
            <a:xfrm>
              <a:off x="3104" y="1683"/>
              <a:ext cx="258" cy="259"/>
            </a:xfrm>
            <a:custGeom>
              <a:avLst/>
              <a:gdLst>
                <a:gd name="T0" fmla="*/ 2069 w 2069"/>
                <a:gd name="T1" fmla="*/ 2071 h 2071"/>
                <a:gd name="T2" fmla="*/ 0 w 2069"/>
                <a:gd name="T3" fmla="*/ 0 h 2071"/>
                <a:gd name="T4" fmla="*/ 1 w 2069"/>
                <a:gd name="T5" fmla="*/ 0 h 2071"/>
              </a:gdLst>
              <a:ahLst/>
              <a:cxnLst>
                <a:cxn ang="0">
                  <a:pos x="T0" y="T1"/>
                </a:cxn>
                <a:cxn ang="0">
                  <a:pos x="T2" y="T3"/>
                </a:cxn>
                <a:cxn ang="0">
                  <a:pos x="T4" y="T5"/>
                </a:cxn>
              </a:cxnLst>
              <a:rect l="0" t="0" r="r" b="b"/>
              <a:pathLst>
                <a:path w="2069" h="2071">
                  <a:moveTo>
                    <a:pt x="2069" y="207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5" name="Freeform 345"/>
            <p:cNvSpPr>
              <a:spLocks/>
            </p:cNvSpPr>
            <p:nvPr/>
          </p:nvSpPr>
          <p:spPr bwMode="auto">
            <a:xfrm>
              <a:off x="3104" y="1667"/>
              <a:ext cx="275" cy="275"/>
            </a:xfrm>
            <a:custGeom>
              <a:avLst/>
              <a:gdLst>
                <a:gd name="T0" fmla="*/ 2200 w 2200"/>
                <a:gd name="T1" fmla="*/ 2203 h 2203"/>
                <a:gd name="T2" fmla="*/ 0 w 2200"/>
                <a:gd name="T3" fmla="*/ 0 h 2203"/>
                <a:gd name="T4" fmla="*/ 1 w 2200"/>
                <a:gd name="T5" fmla="*/ 0 h 2203"/>
              </a:gdLst>
              <a:ahLst/>
              <a:cxnLst>
                <a:cxn ang="0">
                  <a:pos x="T0" y="T1"/>
                </a:cxn>
                <a:cxn ang="0">
                  <a:pos x="T2" y="T3"/>
                </a:cxn>
                <a:cxn ang="0">
                  <a:pos x="T4" y="T5"/>
                </a:cxn>
              </a:cxnLst>
              <a:rect l="0" t="0" r="r" b="b"/>
              <a:pathLst>
                <a:path w="2200" h="2203">
                  <a:moveTo>
                    <a:pt x="2200" y="22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6" name="Freeform 346"/>
            <p:cNvSpPr>
              <a:spLocks/>
            </p:cNvSpPr>
            <p:nvPr/>
          </p:nvSpPr>
          <p:spPr bwMode="auto">
            <a:xfrm>
              <a:off x="3272" y="1818"/>
              <a:ext cx="123" cy="124"/>
            </a:xfrm>
            <a:custGeom>
              <a:avLst/>
              <a:gdLst>
                <a:gd name="T0" fmla="*/ 989 w 989"/>
                <a:gd name="T1" fmla="*/ 990 h 990"/>
                <a:gd name="T2" fmla="*/ 0 w 989"/>
                <a:gd name="T3" fmla="*/ 0 h 990"/>
                <a:gd name="T4" fmla="*/ 1 w 989"/>
                <a:gd name="T5" fmla="*/ 0 h 990"/>
              </a:gdLst>
              <a:ahLst/>
              <a:cxnLst>
                <a:cxn ang="0">
                  <a:pos x="T0" y="T1"/>
                </a:cxn>
                <a:cxn ang="0">
                  <a:pos x="T2" y="T3"/>
                </a:cxn>
                <a:cxn ang="0">
                  <a:pos x="T4" y="T5"/>
                </a:cxn>
              </a:cxnLst>
              <a:rect l="0" t="0" r="r" b="b"/>
              <a:pathLst>
                <a:path w="989" h="990">
                  <a:moveTo>
                    <a:pt x="989" y="9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7" name="Freeform 347"/>
            <p:cNvSpPr>
              <a:spLocks/>
            </p:cNvSpPr>
            <p:nvPr/>
          </p:nvSpPr>
          <p:spPr bwMode="auto">
            <a:xfrm>
              <a:off x="3104" y="1650"/>
              <a:ext cx="129" cy="129"/>
            </a:xfrm>
            <a:custGeom>
              <a:avLst/>
              <a:gdLst>
                <a:gd name="T0" fmla="*/ 1030 w 1030"/>
                <a:gd name="T1" fmla="*/ 1030 h 1030"/>
                <a:gd name="T2" fmla="*/ 0 w 1030"/>
                <a:gd name="T3" fmla="*/ 0 h 1030"/>
                <a:gd name="T4" fmla="*/ 1 w 1030"/>
                <a:gd name="T5" fmla="*/ 0 h 1030"/>
              </a:gdLst>
              <a:ahLst/>
              <a:cxnLst>
                <a:cxn ang="0">
                  <a:pos x="T0" y="T1"/>
                </a:cxn>
                <a:cxn ang="0">
                  <a:pos x="T2" y="T3"/>
                </a:cxn>
                <a:cxn ang="0">
                  <a:pos x="T4" y="T5"/>
                </a:cxn>
              </a:cxnLst>
              <a:rect l="0" t="0" r="r" b="b"/>
              <a:pathLst>
                <a:path w="1030" h="1030">
                  <a:moveTo>
                    <a:pt x="1030" y="10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8" name="Freeform 348"/>
            <p:cNvSpPr>
              <a:spLocks/>
            </p:cNvSpPr>
            <p:nvPr/>
          </p:nvSpPr>
          <p:spPr bwMode="auto">
            <a:xfrm>
              <a:off x="3321" y="1851"/>
              <a:ext cx="91" cy="91"/>
            </a:xfrm>
            <a:custGeom>
              <a:avLst/>
              <a:gdLst>
                <a:gd name="T0" fmla="*/ 726 w 726"/>
                <a:gd name="T1" fmla="*/ 728 h 728"/>
                <a:gd name="T2" fmla="*/ 0 w 726"/>
                <a:gd name="T3" fmla="*/ 0 h 728"/>
                <a:gd name="T4" fmla="*/ 1 w 726"/>
                <a:gd name="T5" fmla="*/ 0 h 728"/>
              </a:gdLst>
              <a:ahLst/>
              <a:cxnLst>
                <a:cxn ang="0">
                  <a:pos x="T0" y="T1"/>
                </a:cxn>
                <a:cxn ang="0">
                  <a:pos x="T2" y="T3"/>
                </a:cxn>
                <a:cxn ang="0">
                  <a:pos x="T4" y="T5"/>
                </a:cxn>
              </a:cxnLst>
              <a:rect l="0" t="0" r="r" b="b"/>
              <a:pathLst>
                <a:path w="726" h="728">
                  <a:moveTo>
                    <a:pt x="726" y="72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9" name="Freeform 349"/>
            <p:cNvSpPr>
              <a:spLocks/>
            </p:cNvSpPr>
            <p:nvPr/>
          </p:nvSpPr>
          <p:spPr bwMode="auto">
            <a:xfrm>
              <a:off x="3104" y="1634"/>
              <a:ext cx="96" cy="96"/>
            </a:xfrm>
            <a:custGeom>
              <a:avLst/>
              <a:gdLst>
                <a:gd name="T0" fmla="*/ 768 w 768"/>
                <a:gd name="T1" fmla="*/ 768 h 768"/>
                <a:gd name="T2" fmla="*/ 0 w 768"/>
                <a:gd name="T3" fmla="*/ 0 h 768"/>
                <a:gd name="T4" fmla="*/ 1 w 768"/>
                <a:gd name="T5" fmla="*/ 0 h 768"/>
              </a:gdLst>
              <a:ahLst/>
              <a:cxnLst>
                <a:cxn ang="0">
                  <a:pos x="T0" y="T1"/>
                </a:cxn>
                <a:cxn ang="0">
                  <a:pos x="T2" y="T3"/>
                </a:cxn>
                <a:cxn ang="0">
                  <a:pos x="T4" y="T5"/>
                </a:cxn>
              </a:cxnLst>
              <a:rect l="0" t="0" r="r" b="b"/>
              <a:pathLst>
                <a:path w="768" h="768">
                  <a:moveTo>
                    <a:pt x="768" y="76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0" name="Freeform 350"/>
            <p:cNvSpPr>
              <a:spLocks/>
            </p:cNvSpPr>
            <p:nvPr/>
          </p:nvSpPr>
          <p:spPr bwMode="auto">
            <a:xfrm>
              <a:off x="3351" y="1865"/>
              <a:ext cx="77" cy="77"/>
            </a:xfrm>
            <a:custGeom>
              <a:avLst/>
              <a:gdLst>
                <a:gd name="T0" fmla="*/ 616 w 616"/>
                <a:gd name="T1" fmla="*/ 618 h 618"/>
                <a:gd name="T2" fmla="*/ 0 w 616"/>
                <a:gd name="T3" fmla="*/ 0 h 618"/>
                <a:gd name="T4" fmla="*/ 1 w 616"/>
                <a:gd name="T5" fmla="*/ 0 h 618"/>
              </a:gdLst>
              <a:ahLst/>
              <a:cxnLst>
                <a:cxn ang="0">
                  <a:pos x="T0" y="T1"/>
                </a:cxn>
                <a:cxn ang="0">
                  <a:pos x="T2" y="T3"/>
                </a:cxn>
                <a:cxn ang="0">
                  <a:pos x="T4" y="T5"/>
                </a:cxn>
              </a:cxnLst>
              <a:rect l="0" t="0" r="r" b="b"/>
              <a:pathLst>
                <a:path w="616" h="618">
                  <a:moveTo>
                    <a:pt x="616" y="61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1" name="Freeform 351"/>
            <p:cNvSpPr>
              <a:spLocks/>
            </p:cNvSpPr>
            <p:nvPr/>
          </p:nvSpPr>
          <p:spPr bwMode="auto">
            <a:xfrm>
              <a:off x="3104" y="1617"/>
              <a:ext cx="82" cy="83"/>
            </a:xfrm>
            <a:custGeom>
              <a:avLst/>
              <a:gdLst>
                <a:gd name="T0" fmla="*/ 658 w 658"/>
                <a:gd name="T1" fmla="*/ 658 h 658"/>
                <a:gd name="T2" fmla="*/ 0 w 658"/>
                <a:gd name="T3" fmla="*/ 0 h 658"/>
                <a:gd name="T4" fmla="*/ 1 w 658"/>
                <a:gd name="T5" fmla="*/ 0 h 658"/>
              </a:gdLst>
              <a:ahLst/>
              <a:cxnLst>
                <a:cxn ang="0">
                  <a:pos x="T0" y="T1"/>
                </a:cxn>
                <a:cxn ang="0">
                  <a:pos x="T2" y="T3"/>
                </a:cxn>
                <a:cxn ang="0">
                  <a:pos x="T4" y="T5"/>
                </a:cxn>
              </a:cxnLst>
              <a:rect l="0" t="0" r="r" b="b"/>
              <a:pathLst>
                <a:path w="658" h="658">
                  <a:moveTo>
                    <a:pt x="658" y="65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2" name="Freeform 352"/>
            <p:cNvSpPr>
              <a:spLocks/>
            </p:cNvSpPr>
            <p:nvPr/>
          </p:nvSpPr>
          <p:spPr bwMode="auto">
            <a:xfrm>
              <a:off x="3376" y="1873"/>
              <a:ext cx="69" cy="69"/>
            </a:xfrm>
            <a:custGeom>
              <a:avLst/>
              <a:gdLst>
                <a:gd name="T0" fmla="*/ 549 w 549"/>
                <a:gd name="T1" fmla="*/ 551 h 551"/>
                <a:gd name="T2" fmla="*/ 0 w 549"/>
                <a:gd name="T3" fmla="*/ 0 h 551"/>
                <a:gd name="T4" fmla="*/ 1 w 549"/>
                <a:gd name="T5" fmla="*/ 0 h 551"/>
              </a:gdLst>
              <a:ahLst/>
              <a:cxnLst>
                <a:cxn ang="0">
                  <a:pos x="T0" y="T1"/>
                </a:cxn>
                <a:cxn ang="0">
                  <a:pos x="T2" y="T3"/>
                </a:cxn>
                <a:cxn ang="0">
                  <a:pos x="T4" y="T5"/>
                </a:cxn>
              </a:cxnLst>
              <a:rect l="0" t="0" r="r" b="b"/>
              <a:pathLst>
                <a:path w="549" h="551">
                  <a:moveTo>
                    <a:pt x="549" y="55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3" name="Freeform 353"/>
            <p:cNvSpPr>
              <a:spLocks/>
            </p:cNvSpPr>
            <p:nvPr/>
          </p:nvSpPr>
          <p:spPr bwMode="auto">
            <a:xfrm>
              <a:off x="3104" y="1601"/>
              <a:ext cx="74" cy="74"/>
            </a:xfrm>
            <a:custGeom>
              <a:avLst/>
              <a:gdLst>
                <a:gd name="T0" fmla="*/ 590 w 590"/>
                <a:gd name="T1" fmla="*/ 591 h 591"/>
                <a:gd name="T2" fmla="*/ 0 w 590"/>
                <a:gd name="T3" fmla="*/ 0 h 591"/>
                <a:gd name="T4" fmla="*/ 1 w 590"/>
                <a:gd name="T5" fmla="*/ 0 h 591"/>
              </a:gdLst>
              <a:ahLst/>
              <a:cxnLst>
                <a:cxn ang="0">
                  <a:pos x="T0" y="T1"/>
                </a:cxn>
                <a:cxn ang="0">
                  <a:pos x="T2" y="T3"/>
                </a:cxn>
                <a:cxn ang="0">
                  <a:pos x="T4" y="T5"/>
                </a:cxn>
              </a:cxnLst>
              <a:rect l="0" t="0" r="r" b="b"/>
              <a:pathLst>
                <a:path w="590" h="591">
                  <a:moveTo>
                    <a:pt x="590" y="59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4" name="Freeform 354"/>
            <p:cNvSpPr>
              <a:spLocks/>
            </p:cNvSpPr>
            <p:nvPr/>
          </p:nvSpPr>
          <p:spPr bwMode="auto">
            <a:xfrm>
              <a:off x="3398" y="1879"/>
              <a:ext cx="63" cy="63"/>
            </a:xfrm>
            <a:custGeom>
              <a:avLst/>
              <a:gdLst>
                <a:gd name="T0" fmla="*/ 506 w 506"/>
                <a:gd name="T1" fmla="*/ 508 h 508"/>
                <a:gd name="T2" fmla="*/ 0 w 506"/>
                <a:gd name="T3" fmla="*/ 0 h 508"/>
                <a:gd name="T4" fmla="*/ 1 w 506"/>
                <a:gd name="T5" fmla="*/ 0 h 508"/>
              </a:gdLst>
              <a:ahLst/>
              <a:cxnLst>
                <a:cxn ang="0">
                  <a:pos x="T0" y="T1"/>
                </a:cxn>
                <a:cxn ang="0">
                  <a:pos x="T2" y="T3"/>
                </a:cxn>
                <a:cxn ang="0">
                  <a:pos x="T4" y="T5"/>
                </a:cxn>
              </a:cxnLst>
              <a:rect l="0" t="0" r="r" b="b"/>
              <a:pathLst>
                <a:path w="506" h="508">
                  <a:moveTo>
                    <a:pt x="506" y="5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5" name="Freeform 355"/>
            <p:cNvSpPr>
              <a:spLocks/>
            </p:cNvSpPr>
            <p:nvPr/>
          </p:nvSpPr>
          <p:spPr bwMode="auto">
            <a:xfrm>
              <a:off x="3114" y="1595"/>
              <a:ext cx="58" cy="58"/>
            </a:xfrm>
            <a:custGeom>
              <a:avLst/>
              <a:gdLst>
                <a:gd name="T0" fmla="*/ 465 w 465"/>
                <a:gd name="T1" fmla="*/ 465 h 465"/>
                <a:gd name="T2" fmla="*/ 0 w 465"/>
                <a:gd name="T3" fmla="*/ 0 h 465"/>
                <a:gd name="T4" fmla="*/ 1 w 465"/>
                <a:gd name="T5" fmla="*/ 0 h 465"/>
              </a:gdLst>
              <a:ahLst/>
              <a:cxnLst>
                <a:cxn ang="0">
                  <a:pos x="T0" y="T1"/>
                </a:cxn>
                <a:cxn ang="0">
                  <a:pos x="T2" y="T3"/>
                </a:cxn>
                <a:cxn ang="0">
                  <a:pos x="T4" y="T5"/>
                </a:cxn>
              </a:cxnLst>
              <a:rect l="0" t="0" r="r" b="b"/>
              <a:pathLst>
                <a:path w="465" h="465">
                  <a:moveTo>
                    <a:pt x="465" y="46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6" name="Freeform 356"/>
            <p:cNvSpPr>
              <a:spLocks/>
            </p:cNvSpPr>
            <p:nvPr/>
          </p:nvSpPr>
          <p:spPr bwMode="auto">
            <a:xfrm>
              <a:off x="3418" y="1882"/>
              <a:ext cx="60" cy="60"/>
            </a:xfrm>
            <a:custGeom>
              <a:avLst/>
              <a:gdLst>
                <a:gd name="T0" fmla="*/ 480 w 480"/>
                <a:gd name="T1" fmla="*/ 481 h 481"/>
                <a:gd name="T2" fmla="*/ 0 w 480"/>
                <a:gd name="T3" fmla="*/ 0 h 481"/>
                <a:gd name="T4" fmla="*/ 1 w 480"/>
                <a:gd name="T5" fmla="*/ 0 h 481"/>
              </a:gdLst>
              <a:ahLst/>
              <a:cxnLst>
                <a:cxn ang="0">
                  <a:pos x="T0" y="T1"/>
                </a:cxn>
                <a:cxn ang="0">
                  <a:pos x="T2" y="T3"/>
                </a:cxn>
                <a:cxn ang="0">
                  <a:pos x="T4" y="T5"/>
                </a:cxn>
              </a:cxnLst>
              <a:rect l="0" t="0" r="r" b="b"/>
              <a:pathLst>
                <a:path w="480" h="481">
                  <a:moveTo>
                    <a:pt x="480" y="48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7" name="Freeform 357"/>
            <p:cNvSpPr>
              <a:spLocks/>
            </p:cNvSpPr>
            <p:nvPr/>
          </p:nvSpPr>
          <p:spPr bwMode="auto">
            <a:xfrm>
              <a:off x="3131" y="1595"/>
              <a:ext cx="38" cy="38"/>
            </a:xfrm>
            <a:custGeom>
              <a:avLst/>
              <a:gdLst>
                <a:gd name="T0" fmla="*/ 307 w 307"/>
                <a:gd name="T1" fmla="*/ 307 h 307"/>
                <a:gd name="T2" fmla="*/ 0 w 307"/>
                <a:gd name="T3" fmla="*/ 0 h 307"/>
                <a:gd name="T4" fmla="*/ 1 w 307"/>
                <a:gd name="T5" fmla="*/ 0 h 307"/>
              </a:gdLst>
              <a:ahLst/>
              <a:cxnLst>
                <a:cxn ang="0">
                  <a:pos x="T0" y="T1"/>
                </a:cxn>
                <a:cxn ang="0">
                  <a:pos x="T2" y="T3"/>
                </a:cxn>
                <a:cxn ang="0">
                  <a:pos x="T4" y="T5"/>
                </a:cxn>
              </a:cxnLst>
              <a:rect l="0" t="0" r="r" b="b"/>
              <a:pathLst>
                <a:path w="307" h="307">
                  <a:moveTo>
                    <a:pt x="307" y="3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8" name="Freeform 358"/>
            <p:cNvSpPr>
              <a:spLocks/>
            </p:cNvSpPr>
            <p:nvPr/>
          </p:nvSpPr>
          <p:spPr bwMode="auto">
            <a:xfrm>
              <a:off x="3436" y="1884"/>
              <a:ext cx="58" cy="58"/>
            </a:xfrm>
            <a:custGeom>
              <a:avLst/>
              <a:gdLst>
                <a:gd name="T0" fmla="*/ 464 w 464"/>
                <a:gd name="T1" fmla="*/ 466 h 466"/>
                <a:gd name="T2" fmla="*/ 0 w 464"/>
                <a:gd name="T3" fmla="*/ 0 h 466"/>
                <a:gd name="T4" fmla="*/ 1 w 464"/>
                <a:gd name="T5" fmla="*/ 0 h 466"/>
              </a:gdLst>
              <a:ahLst/>
              <a:cxnLst>
                <a:cxn ang="0">
                  <a:pos x="T0" y="T1"/>
                </a:cxn>
                <a:cxn ang="0">
                  <a:pos x="T2" y="T3"/>
                </a:cxn>
                <a:cxn ang="0">
                  <a:pos x="T4" y="T5"/>
                </a:cxn>
              </a:cxnLst>
              <a:rect l="0" t="0" r="r" b="b"/>
              <a:pathLst>
                <a:path w="464" h="466">
                  <a:moveTo>
                    <a:pt x="464" y="46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9" name="Freeform 359"/>
            <p:cNvSpPr>
              <a:spLocks/>
            </p:cNvSpPr>
            <p:nvPr/>
          </p:nvSpPr>
          <p:spPr bwMode="auto">
            <a:xfrm>
              <a:off x="3147" y="1595"/>
              <a:ext cx="20" cy="20"/>
            </a:xfrm>
            <a:custGeom>
              <a:avLst/>
              <a:gdLst>
                <a:gd name="T0" fmla="*/ 160 w 160"/>
                <a:gd name="T1" fmla="*/ 161 h 161"/>
                <a:gd name="T2" fmla="*/ 0 w 160"/>
                <a:gd name="T3" fmla="*/ 0 h 161"/>
                <a:gd name="T4" fmla="*/ 1 w 160"/>
                <a:gd name="T5" fmla="*/ 0 h 161"/>
              </a:gdLst>
              <a:ahLst/>
              <a:cxnLst>
                <a:cxn ang="0">
                  <a:pos x="T0" y="T1"/>
                </a:cxn>
                <a:cxn ang="0">
                  <a:pos x="T2" y="T3"/>
                </a:cxn>
                <a:cxn ang="0">
                  <a:pos x="T4" y="T5"/>
                </a:cxn>
              </a:cxnLst>
              <a:rect l="0" t="0" r="r" b="b"/>
              <a:pathLst>
                <a:path w="160" h="161">
                  <a:moveTo>
                    <a:pt x="160" y="1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0" name="Freeform 360"/>
            <p:cNvSpPr>
              <a:spLocks/>
            </p:cNvSpPr>
            <p:nvPr/>
          </p:nvSpPr>
          <p:spPr bwMode="auto">
            <a:xfrm>
              <a:off x="3453" y="1885"/>
              <a:ext cx="57" cy="57"/>
            </a:xfrm>
            <a:custGeom>
              <a:avLst/>
              <a:gdLst>
                <a:gd name="T0" fmla="*/ 460 w 460"/>
                <a:gd name="T1" fmla="*/ 461 h 461"/>
                <a:gd name="T2" fmla="*/ 0 w 460"/>
                <a:gd name="T3" fmla="*/ 0 h 461"/>
                <a:gd name="T4" fmla="*/ 1 w 460"/>
                <a:gd name="T5" fmla="*/ 0 h 461"/>
              </a:gdLst>
              <a:ahLst/>
              <a:cxnLst>
                <a:cxn ang="0">
                  <a:pos x="T0" y="T1"/>
                </a:cxn>
                <a:cxn ang="0">
                  <a:pos x="T2" y="T3"/>
                </a:cxn>
                <a:cxn ang="0">
                  <a:pos x="T4" y="T5"/>
                </a:cxn>
              </a:cxnLst>
              <a:rect l="0" t="0" r="r" b="b"/>
              <a:pathLst>
                <a:path w="460" h="461">
                  <a:moveTo>
                    <a:pt x="460" y="46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1" name="Freeform 361"/>
            <p:cNvSpPr>
              <a:spLocks/>
            </p:cNvSpPr>
            <p:nvPr/>
          </p:nvSpPr>
          <p:spPr bwMode="auto">
            <a:xfrm>
              <a:off x="3164" y="1595"/>
              <a:ext cx="3" cy="3"/>
            </a:xfrm>
            <a:custGeom>
              <a:avLst/>
              <a:gdLst>
                <a:gd name="T0" fmla="*/ 23 w 23"/>
                <a:gd name="T1" fmla="*/ 23 h 23"/>
                <a:gd name="T2" fmla="*/ 0 w 23"/>
                <a:gd name="T3" fmla="*/ 0 h 23"/>
                <a:gd name="T4" fmla="*/ 1 w 23"/>
                <a:gd name="T5" fmla="*/ 0 h 23"/>
              </a:gdLst>
              <a:ahLst/>
              <a:cxnLst>
                <a:cxn ang="0">
                  <a:pos x="T0" y="T1"/>
                </a:cxn>
                <a:cxn ang="0">
                  <a:pos x="T2" y="T3"/>
                </a:cxn>
                <a:cxn ang="0">
                  <a:pos x="T4" y="T5"/>
                </a:cxn>
              </a:cxnLst>
              <a:rect l="0" t="0" r="r" b="b"/>
              <a:pathLst>
                <a:path w="23" h="23">
                  <a:moveTo>
                    <a:pt x="23" y="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2" name="Freeform 362"/>
            <p:cNvSpPr>
              <a:spLocks/>
            </p:cNvSpPr>
            <p:nvPr/>
          </p:nvSpPr>
          <p:spPr bwMode="auto">
            <a:xfrm>
              <a:off x="3469" y="1884"/>
              <a:ext cx="58" cy="58"/>
            </a:xfrm>
            <a:custGeom>
              <a:avLst/>
              <a:gdLst>
                <a:gd name="T0" fmla="*/ 461 w 461"/>
                <a:gd name="T1" fmla="*/ 463 h 463"/>
                <a:gd name="T2" fmla="*/ 0 w 461"/>
                <a:gd name="T3" fmla="*/ 0 h 463"/>
                <a:gd name="T4" fmla="*/ 1 w 461"/>
                <a:gd name="T5" fmla="*/ 0 h 463"/>
              </a:gdLst>
              <a:ahLst/>
              <a:cxnLst>
                <a:cxn ang="0">
                  <a:pos x="T0" y="T1"/>
                </a:cxn>
                <a:cxn ang="0">
                  <a:pos x="T2" y="T3"/>
                </a:cxn>
                <a:cxn ang="0">
                  <a:pos x="T4" y="T5"/>
                </a:cxn>
              </a:cxnLst>
              <a:rect l="0" t="0" r="r" b="b"/>
              <a:pathLst>
                <a:path w="461" h="463">
                  <a:moveTo>
                    <a:pt x="461" y="46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3" name="Freeform 363"/>
            <p:cNvSpPr>
              <a:spLocks/>
            </p:cNvSpPr>
            <p:nvPr/>
          </p:nvSpPr>
          <p:spPr bwMode="auto">
            <a:xfrm>
              <a:off x="3484" y="1883"/>
              <a:ext cx="59" cy="59"/>
            </a:xfrm>
            <a:custGeom>
              <a:avLst/>
              <a:gdLst>
                <a:gd name="T0" fmla="*/ 471 w 471"/>
                <a:gd name="T1" fmla="*/ 472 h 472"/>
                <a:gd name="T2" fmla="*/ 0 w 471"/>
                <a:gd name="T3" fmla="*/ 0 h 472"/>
                <a:gd name="T4" fmla="*/ 1 w 471"/>
                <a:gd name="T5" fmla="*/ 0 h 472"/>
              </a:gdLst>
              <a:ahLst/>
              <a:cxnLst>
                <a:cxn ang="0">
                  <a:pos x="T0" y="T1"/>
                </a:cxn>
                <a:cxn ang="0">
                  <a:pos x="T2" y="T3"/>
                </a:cxn>
                <a:cxn ang="0">
                  <a:pos x="T4" y="T5"/>
                </a:cxn>
              </a:cxnLst>
              <a:rect l="0" t="0" r="r" b="b"/>
              <a:pathLst>
                <a:path w="471" h="472">
                  <a:moveTo>
                    <a:pt x="471" y="47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4" name="Freeform 364"/>
            <p:cNvSpPr>
              <a:spLocks/>
            </p:cNvSpPr>
            <p:nvPr/>
          </p:nvSpPr>
          <p:spPr bwMode="auto">
            <a:xfrm>
              <a:off x="3499" y="1881"/>
              <a:ext cx="61" cy="61"/>
            </a:xfrm>
            <a:custGeom>
              <a:avLst/>
              <a:gdLst>
                <a:gd name="T0" fmla="*/ 486 w 486"/>
                <a:gd name="T1" fmla="*/ 487 h 487"/>
                <a:gd name="T2" fmla="*/ 0 w 486"/>
                <a:gd name="T3" fmla="*/ 0 h 487"/>
                <a:gd name="T4" fmla="*/ 1 w 486"/>
                <a:gd name="T5" fmla="*/ 0 h 487"/>
              </a:gdLst>
              <a:ahLst/>
              <a:cxnLst>
                <a:cxn ang="0">
                  <a:pos x="T0" y="T1"/>
                </a:cxn>
                <a:cxn ang="0">
                  <a:pos x="T2" y="T3"/>
                </a:cxn>
                <a:cxn ang="0">
                  <a:pos x="T4" y="T5"/>
                </a:cxn>
              </a:cxnLst>
              <a:rect l="0" t="0" r="r" b="b"/>
              <a:pathLst>
                <a:path w="486" h="487">
                  <a:moveTo>
                    <a:pt x="486" y="48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5" name="Freeform 365"/>
            <p:cNvSpPr>
              <a:spLocks/>
            </p:cNvSpPr>
            <p:nvPr/>
          </p:nvSpPr>
          <p:spPr bwMode="auto">
            <a:xfrm>
              <a:off x="3513" y="1879"/>
              <a:ext cx="63" cy="63"/>
            </a:xfrm>
            <a:custGeom>
              <a:avLst/>
              <a:gdLst>
                <a:gd name="T0" fmla="*/ 505 w 505"/>
                <a:gd name="T1" fmla="*/ 506 h 506"/>
                <a:gd name="T2" fmla="*/ 0 w 505"/>
                <a:gd name="T3" fmla="*/ 0 h 506"/>
                <a:gd name="T4" fmla="*/ 1 w 505"/>
                <a:gd name="T5" fmla="*/ 0 h 506"/>
              </a:gdLst>
              <a:ahLst/>
              <a:cxnLst>
                <a:cxn ang="0">
                  <a:pos x="T0" y="T1"/>
                </a:cxn>
                <a:cxn ang="0">
                  <a:pos x="T2" y="T3"/>
                </a:cxn>
                <a:cxn ang="0">
                  <a:pos x="T4" y="T5"/>
                </a:cxn>
              </a:cxnLst>
              <a:rect l="0" t="0" r="r" b="b"/>
              <a:pathLst>
                <a:path w="505" h="506">
                  <a:moveTo>
                    <a:pt x="505" y="5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6" name="Freeform 366"/>
            <p:cNvSpPr>
              <a:spLocks/>
            </p:cNvSpPr>
            <p:nvPr/>
          </p:nvSpPr>
          <p:spPr bwMode="auto">
            <a:xfrm>
              <a:off x="3526" y="1876"/>
              <a:ext cx="67" cy="66"/>
            </a:xfrm>
            <a:custGeom>
              <a:avLst/>
              <a:gdLst>
                <a:gd name="T0" fmla="*/ 530 w 530"/>
                <a:gd name="T1" fmla="*/ 530 h 530"/>
                <a:gd name="T2" fmla="*/ 0 w 530"/>
                <a:gd name="T3" fmla="*/ 0 h 530"/>
                <a:gd name="T4" fmla="*/ 1 w 530"/>
                <a:gd name="T5" fmla="*/ 0 h 530"/>
              </a:gdLst>
              <a:ahLst/>
              <a:cxnLst>
                <a:cxn ang="0">
                  <a:pos x="T0" y="T1"/>
                </a:cxn>
                <a:cxn ang="0">
                  <a:pos x="T2" y="T3"/>
                </a:cxn>
                <a:cxn ang="0">
                  <a:pos x="T4" y="T5"/>
                </a:cxn>
              </a:cxnLst>
              <a:rect l="0" t="0" r="r" b="b"/>
              <a:pathLst>
                <a:path w="530" h="530">
                  <a:moveTo>
                    <a:pt x="530" y="53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7" name="Freeform 367"/>
            <p:cNvSpPr>
              <a:spLocks/>
            </p:cNvSpPr>
            <p:nvPr/>
          </p:nvSpPr>
          <p:spPr bwMode="auto">
            <a:xfrm>
              <a:off x="3539" y="1872"/>
              <a:ext cx="70" cy="70"/>
            </a:xfrm>
            <a:custGeom>
              <a:avLst/>
              <a:gdLst>
                <a:gd name="T0" fmla="*/ 557 w 557"/>
                <a:gd name="T1" fmla="*/ 559 h 559"/>
                <a:gd name="T2" fmla="*/ 0 w 557"/>
                <a:gd name="T3" fmla="*/ 0 h 559"/>
                <a:gd name="T4" fmla="*/ 1 w 557"/>
                <a:gd name="T5" fmla="*/ 0 h 559"/>
              </a:gdLst>
              <a:ahLst/>
              <a:cxnLst>
                <a:cxn ang="0">
                  <a:pos x="T0" y="T1"/>
                </a:cxn>
                <a:cxn ang="0">
                  <a:pos x="T2" y="T3"/>
                </a:cxn>
                <a:cxn ang="0">
                  <a:pos x="T4" y="T5"/>
                </a:cxn>
              </a:cxnLst>
              <a:rect l="0" t="0" r="r" b="b"/>
              <a:pathLst>
                <a:path w="557" h="559">
                  <a:moveTo>
                    <a:pt x="557" y="55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8" name="Freeform 368"/>
            <p:cNvSpPr>
              <a:spLocks/>
            </p:cNvSpPr>
            <p:nvPr/>
          </p:nvSpPr>
          <p:spPr bwMode="auto">
            <a:xfrm>
              <a:off x="3552" y="1868"/>
              <a:ext cx="69" cy="70"/>
            </a:xfrm>
            <a:custGeom>
              <a:avLst/>
              <a:gdLst>
                <a:gd name="T0" fmla="*/ 555 w 555"/>
                <a:gd name="T1" fmla="*/ 557 h 557"/>
                <a:gd name="T2" fmla="*/ 0 w 555"/>
                <a:gd name="T3" fmla="*/ 0 h 557"/>
                <a:gd name="T4" fmla="*/ 1 w 555"/>
                <a:gd name="T5" fmla="*/ 0 h 557"/>
              </a:gdLst>
              <a:ahLst/>
              <a:cxnLst>
                <a:cxn ang="0">
                  <a:pos x="T0" y="T1"/>
                </a:cxn>
                <a:cxn ang="0">
                  <a:pos x="T2" y="T3"/>
                </a:cxn>
                <a:cxn ang="0">
                  <a:pos x="T4" y="T5"/>
                </a:cxn>
              </a:cxnLst>
              <a:rect l="0" t="0" r="r" b="b"/>
              <a:pathLst>
                <a:path w="555" h="557">
                  <a:moveTo>
                    <a:pt x="555" y="5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9" name="Freeform 369"/>
            <p:cNvSpPr>
              <a:spLocks/>
            </p:cNvSpPr>
            <p:nvPr/>
          </p:nvSpPr>
          <p:spPr bwMode="auto">
            <a:xfrm>
              <a:off x="3564" y="1864"/>
              <a:ext cx="65" cy="66"/>
            </a:xfrm>
            <a:custGeom>
              <a:avLst/>
              <a:gdLst>
                <a:gd name="T0" fmla="*/ 527 w 527"/>
                <a:gd name="T1" fmla="*/ 527 h 527"/>
                <a:gd name="T2" fmla="*/ 0 w 527"/>
                <a:gd name="T3" fmla="*/ 0 h 527"/>
                <a:gd name="T4" fmla="*/ 1 w 527"/>
                <a:gd name="T5" fmla="*/ 0 h 527"/>
              </a:gdLst>
              <a:ahLst/>
              <a:cxnLst>
                <a:cxn ang="0">
                  <a:pos x="T0" y="T1"/>
                </a:cxn>
                <a:cxn ang="0">
                  <a:pos x="T2" y="T3"/>
                </a:cxn>
                <a:cxn ang="0">
                  <a:pos x="T4" y="T5"/>
                </a:cxn>
              </a:cxnLst>
              <a:rect l="0" t="0" r="r" b="b"/>
              <a:pathLst>
                <a:path w="527" h="527">
                  <a:moveTo>
                    <a:pt x="527" y="5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0" name="Freeform 370"/>
            <p:cNvSpPr>
              <a:spLocks/>
            </p:cNvSpPr>
            <p:nvPr/>
          </p:nvSpPr>
          <p:spPr bwMode="auto">
            <a:xfrm>
              <a:off x="3575" y="1859"/>
              <a:ext cx="63" cy="62"/>
            </a:xfrm>
            <a:custGeom>
              <a:avLst/>
              <a:gdLst>
                <a:gd name="T0" fmla="*/ 500 w 500"/>
                <a:gd name="T1" fmla="*/ 501 h 501"/>
                <a:gd name="T2" fmla="*/ 0 w 500"/>
                <a:gd name="T3" fmla="*/ 0 h 501"/>
                <a:gd name="T4" fmla="*/ 2 w 500"/>
                <a:gd name="T5" fmla="*/ 0 h 501"/>
              </a:gdLst>
              <a:ahLst/>
              <a:cxnLst>
                <a:cxn ang="0">
                  <a:pos x="T0" y="T1"/>
                </a:cxn>
                <a:cxn ang="0">
                  <a:pos x="T2" y="T3"/>
                </a:cxn>
                <a:cxn ang="0">
                  <a:pos x="T4" y="T5"/>
                </a:cxn>
              </a:cxnLst>
              <a:rect l="0" t="0" r="r" b="b"/>
              <a:pathLst>
                <a:path w="500" h="501">
                  <a:moveTo>
                    <a:pt x="500" y="50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1" name="Freeform 371"/>
            <p:cNvSpPr>
              <a:spLocks/>
            </p:cNvSpPr>
            <p:nvPr/>
          </p:nvSpPr>
          <p:spPr bwMode="auto">
            <a:xfrm>
              <a:off x="3586" y="1853"/>
              <a:ext cx="60" cy="60"/>
            </a:xfrm>
            <a:custGeom>
              <a:avLst/>
              <a:gdLst>
                <a:gd name="T0" fmla="*/ 477 w 477"/>
                <a:gd name="T1" fmla="*/ 476 h 476"/>
                <a:gd name="T2" fmla="*/ 0 w 477"/>
                <a:gd name="T3" fmla="*/ 0 h 476"/>
                <a:gd name="T4" fmla="*/ 1 w 477"/>
                <a:gd name="T5" fmla="*/ 0 h 476"/>
              </a:gdLst>
              <a:ahLst/>
              <a:cxnLst>
                <a:cxn ang="0">
                  <a:pos x="T0" y="T1"/>
                </a:cxn>
                <a:cxn ang="0">
                  <a:pos x="T2" y="T3"/>
                </a:cxn>
                <a:cxn ang="0">
                  <a:pos x="T4" y="T5"/>
                </a:cxn>
              </a:cxnLst>
              <a:rect l="0" t="0" r="r" b="b"/>
              <a:pathLst>
                <a:path w="477" h="476">
                  <a:moveTo>
                    <a:pt x="477" y="47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2" name="Freeform 372"/>
            <p:cNvSpPr>
              <a:spLocks/>
            </p:cNvSpPr>
            <p:nvPr/>
          </p:nvSpPr>
          <p:spPr bwMode="auto">
            <a:xfrm>
              <a:off x="3597" y="1848"/>
              <a:ext cx="57" cy="57"/>
            </a:xfrm>
            <a:custGeom>
              <a:avLst/>
              <a:gdLst>
                <a:gd name="T0" fmla="*/ 457 w 457"/>
                <a:gd name="T1" fmla="*/ 457 h 457"/>
                <a:gd name="T2" fmla="*/ 0 w 457"/>
                <a:gd name="T3" fmla="*/ 0 h 457"/>
                <a:gd name="T4" fmla="*/ 1 w 457"/>
                <a:gd name="T5" fmla="*/ 0 h 457"/>
              </a:gdLst>
              <a:ahLst/>
              <a:cxnLst>
                <a:cxn ang="0">
                  <a:pos x="T0" y="T1"/>
                </a:cxn>
                <a:cxn ang="0">
                  <a:pos x="T2" y="T3"/>
                </a:cxn>
                <a:cxn ang="0">
                  <a:pos x="T4" y="T5"/>
                </a:cxn>
              </a:cxnLst>
              <a:rect l="0" t="0" r="r" b="b"/>
              <a:pathLst>
                <a:path w="457" h="457">
                  <a:moveTo>
                    <a:pt x="457" y="45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3" name="Freeform 373"/>
            <p:cNvSpPr>
              <a:spLocks/>
            </p:cNvSpPr>
            <p:nvPr/>
          </p:nvSpPr>
          <p:spPr bwMode="auto">
            <a:xfrm>
              <a:off x="3607" y="1842"/>
              <a:ext cx="55" cy="55"/>
            </a:xfrm>
            <a:custGeom>
              <a:avLst/>
              <a:gdLst>
                <a:gd name="T0" fmla="*/ 440 w 440"/>
                <a:gd name="T1" fmla="*/ 440 h 440"/>
                <a:gd name="T2" fmla="*/ 0 w 440"/>
                <a:gd name="T3" fmla="*/ 0 h 440"/>
                <a:gd name="T4" fmla="*/ 1 w 440"/>
                <a:gd name="T5" fmla="*/ 0 h 440"/>
              </a:gdLst>
              <a:ahLst/>
              <a:cxnLst>
                <a:cxn ang="0">
                  <a:pos x="T0" y="T1"/>
                </a:cxn>
                <a:cxn ang="0">
                  <a:pos x="T2" y="T3"/>
                </a:cxn>
                <a:cxn ang="0">
                  <a:pos x="T4" y="T5"/>
                </a:cxn>
              </a:cxnLst>
              <a:rect l="0" t="0" r="r" b="b"/>
              <a:pathLst>
                <a:path w="440" h="440">
                  <a:moveTo>
                    <a:pt x="440" y="44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4" name="Freeform 374"/>
            <p:cNvSpPr>
              <a:spLocks/>
            </p:cNvSpPr>
            <p:nvPr/>
          </p:nvSpPr>
          <p:spPr bwMode="auto">
            <a:xfrm>
              <a:off x="3617" y="1835"/>
              <a:ext cx="54" cy="54"/>
            </a:xfrm>
            <a:custGeom>
              <a:avLst/>
              <a:gdLst>
                <a:gd name="T0" fmla="*/ 425 w 425"/>
                <a:gd name="T1" fmla="*/ 427 h 427"/>
                <a:gd name="T2" fmla="*/ 0 w 425"/>
                <a:gd name="T3" fmla="*/ 0 h 427"/>
                <a:gd name="T4" fmla="*/ 1 w 425"/>
                <a:gd name="T5" fmla="*/ 0 h 427"/>
              </a:gdLst>
              <a:ahLst/>
              <a:cxnLst>
                <a:cxn ang="0">
                  <a:pos x="T0" y="T1"/>
                </a:cxn>
                <a:cxn ang="0">
                  <a:pos x="T2" y="T3"/>
                </a:cxn>
                <a:cxn ang="0">
                  <a:pos x="T4" y="T5"/>
                </a:cxn>
              </a:cxnLst>
              <a:rect l="0" t="0" r="r" b="b"/>
              <a:pathLst>
                <a:path w="425" h="427">
                  <a:moveTo>
                    <a:pt x="425" y="42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5" name="Freeform 375"/>
            <p:cNvSpPr>
              <a:spLocks/>
            </p:cNvSpPr>
            <p:nvPr/>
          </p:nvSpPr>
          <p:spPr bwMode="auto">
            <a:xfrm>
              <a:off x="3627" y="1828"/>
              <a:ext cx="52" cy="52"/>
            </a:xfrm>
            <a:custGeom>
              <a:avLst/>
              <a:gdLst>
                <a:gd name="T0" fmla="*/ 415 w 415"/>
                <a:gd name="T1" fmla="*/ 414 h 414"/>
                <a:gd name="T2" fmla="*/ 0 w 415"/>
                <a:gd name="T3" fmla="*/ 0 h 414"/>
                <a:gd name="T4" fmla="*/ 1 w 415"/>
                <a:gd name="T5" fmla="*/ 0 h 414"/>
              </a:gdLst>
              <a:ahLst/>
              <a:cxnLst>
                <a:cxn ang="0">
                  <a:pos x="T0" y="T1"/>
                </a:cxn>
                <a:cxn ang="0">
                  <a:pos x="T2" y="T3"/>
                </a:cxn>
                <a:cxn ang="0">
                  <a:pos x="T4" y="T5"/>
                </a:cxn>
              </a:cxnLst>
              <a:rect l="0" t="0" r="r" b="b"/>
              <a:pathLst>
                <a:path w="415" h="414">
                  <a:moveTo>
                    <a:pt x="415" y="41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6" name="Freeform 376"/>
            <p:cNvSpPr>
              <a:spLocks/>
            </p:cNvSpPr>
            <p:nvPr/>
          </p:nvSpPr>
          <p:spPr bwMode="auto">
            <a:xfrm>
              <a:off x="3636" y="1821"/>
              <a:ext cx="51" cy="51"/>
            </a:xfrm>
            <a:custGeom>
              <a:avLst/>
              <a:gdLst>
                <a:gd name="T0" fmla="*/ 405 w 405"/>
                <a:gd name="T1" fmla="*/ 406 h 406"/>
                <a:gd name="T2" fmla="*/ 0 w 405"/>
                <a:gd name="T3" fmla="*/ 0 h 406"/>
                <a:gd name="T4" fmla="*/ 1 w 405"/>
                <a:gd name="T5" fmla="*/ 0 h 406"/>
              </a:gdLst>
              <a:ahLst/>
              <a:cxnLst>
                <a:cxn ang="0">
                  <a:pos x="T0" y="T1"/>
                </a:cxn>
                <a:cxn ang="0">
                  <a:pos x="T2" y="T3"/>
                </a:cxn>
                <a:cxn ang="0">
                  <a:pos x="T4" y="T5"/>
                </a:cxn>
              </a:cxnLst>
              <a:rect l="0" t="0" r="r" b="b"/>
              <a:pathLst>
                <a:path w="405" h="406">
                  <a:moveTo>
                    <a:pt x="405" y="4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7" name="Freeform 377"/>
            <p:cNvSpPr>
              <a:spLocks/>
            </p:cNvSpPr>
            <p:nvPr/>
          </p:nvSpPr>
          <p:spPr bwMode="auto">
            <a:xfrm>
              <a:off x="3645" y="1814"/>
              <a:ext cx="50" cy="50"/>
            </a:xfrm>
            <a:custGeom>
              <a:avLst/>
              <a:gdLst>
                <a:gd name="T0" fmla="*/ 399 w 399"/>
                <a:gd name="T1" fmla="*/ 401 h 401"/>
                <a:gd name="T2" fmla="*/ 0 w 399"/>
                <a:gd name="T3" fmla="*/ 0 h 401"/>
                <a:gd name="T4" fmla="*/ 1 w 399"/>
                <a:gd name="T5" fmla="*/ 0 h 401"/>
              </a:gdLst>
              <a:ahLst/>
              <a:cxnLst>
                <a:cxn ang="0">
                  <a:pos x="T0" y="T1"/>
                </a:cxn>
                <a:cxn ang="0">
                  <a:pos x="T2" y="T3"/>
                </a:cxn>
                <a:cxn ang="0">
                  <a:pos x="T4" y="T5"/>
                </a:cxn>
              </a:cxnLst>
              <a:rect l="0" t="0" r="r" b="b"/>
              <a:pathLst>
                <a:path w="399" h="401">
                  <a:moveTo>
                    <a:pt x="399" y="40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8" name="Freeform 378"/>
            <p:cNvSpPr>
              <a:spLocks/>
            </p:cNvSpPr>
            <p:nvPr/>
          </p:nvSpPr>
          <p:spPr bwMode="auto">
            <a:xfrm>
              <a:off x="3654" y="1806"/>
              <a:ext cx="50" cy="50"/>
            </a:xfrm>
            <a:custGeom>
              <a:avLst/>
              <a:gdLst>
                <a:gd name="T0" fmla="*/ 396 w 396"/>
                <a:gd name="T1" fmla="*/ 396 h 396"/>
                <a:gd name="T2" fmla="*/ 0 w 396"/>
                <a:gd name="T3" fmla="*/ 0 h 396"/>
                <a:gd name="T4" fmla="*/ 1 w 396"/>
                <a:gd name="T5" fmla="*/ 0 h 396"/>
              </a:gdLst>
              <a:ahLst/>
              <a:cxnLst>
                <a:cxn ang="0">
                  <a:pos x="T0" y="T1"/>
                </a:cxn>
                <a:cxn ang="0">
                  <a:pos x="T2" y="T3"/>
                </a:cxn>
                <a:cxn ang="0">
                  <a:pos x="T4" y="T5"/>
                </a:cxn>
              </a:cxnLst>
              <a:rect l="0" t="0" r="r" b="b"/>
              <a:pathLst>
                <a:path w="396" h="396">
                  <a:moveTo>
                    <a:pt x="396" y="3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9" name="Freeform 379"/>
            <p:cNvSpPr>
              <a:spLocks/>
            </p:cNvSpPr>
            <p:nvPr/>
          </p:nvSpPr>
          <p:spPr bwMode="auto">
            <a:xfrm>
              <a:off x="3662" y="1798"/>
              <a:ext cx="50" cy="49"/>
            </a:xfrm>
            <a:custGeom>
              <a:avLst/>
              <a:gdLst>
                <a:gd name="T0" fmla="*/ 394 w 394"/>
                <a:gd name="T1" fmla="*/ 396 h 396"/>
                <a:gd name="T2" fmla="*/ 0 w 394"/>
                <a:gd name="T3" fmla="*/ 0 h 396"/>
                <a:gd name="T4" fmla="*/ 1 w 394"/>
                <a:gd name="T5" fmla="*/ 0 h 396"/>
              </a:gdLst>
              <a:ahLst/>
              <a:cxnLst>
                <a:cxn ang="0">
                  <a:pos x="T0" y="T1"/>
                </a:cxn>
                <a:cxn ang="0">
                  <a:pos x="T2" y="T3"/>
                </a:cxn>
                <a:cxn ang="0">
                  <a:pos x="T4" y="T5"/>
                </a:cxn>
              </a:cxnLst>
              <a:rect l="0" t="0" r="r" b="b"/>
              <a:pathLst>
                <a:path w="394" h="396">
                  <a:moveTo>
                    <a:pt x="394" y="39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0" name="Freeform 380"/>
            <p:cNvSpPr>
              <a:spLocks/>
            </p:cNvSpPr>
            <p:nvPr/>
          </p:nvSpPr>
          <p:spPr bwMode="auto">
            <a:xfrm>
              <a:off x="3670" y="1789"/>
              <a:ext cx="50" cy="50"/>
            </a:xfrm>
            <a:custGeom>
              <a:avLst/>
              <a:gdLst>
                <a:gd name="T0" fmla="*/ 397 w 397"/>
                <a:gd name="T1" fmla="*/ 398 h 398"/>
                <a:gd name="T2" fmla="*/ 0 w 397"/>
                <a:gd name="T3" fmla="*/ 0 h 398"/>
                <a:gd name="T4" fmla="*/ 1 w 397"/>
                <a:gd name="T5" fmla="*/ 0 h 398"/>
              </a:gdLst>
              <a:ahLst/>
              <a:cxnLst>
                <a:cxn ang="0">
                  <a:pos x="T0" y="T1"/>
                </a:cxn>
                <a:cxn ang="0">
                  <a:pos x="T2" y="T3"/>
                </a:cxn>
                <a:cxn ang="0">
                  <a:pos x="T4" y="T5"/>
                </a:cxn>
              </a:cxnLst>
              <a:rect l="0" t="0" r="r" b="b"/>
              <a:pathLst>
                <a:path w="397" h="398">
                  <a:moveTo>
                    <a:pt x="397" y="39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1" name="Freeform 381"/>
            <p:cNvSpPr>
              <a:spLocks/>
            </p:cNvSpPr>
            <p:nvPr/>
          </p:nvSpPr>
          <p:spPr bwMode="auto">
            <a:xfrm>
              <a:off x="3678" y="1781"/>
              <a:ext cx="50" cy="50"/>
            </a:xfrm>
            <a:custGeom>
              <a:avLst/>
              <a:gdLst>
                <a:gd name="T0" fmla="*/ 402 w 402"/>
                <a:gd name="T1" fmla="*/ 403 h 403"/>
                <a:gd name="T2" fmla="*/ 0 w 402"/>
                <a:gd name="T3" fmla="*/ 0 h 403"/>
                <a:gd name="T4" fmla="*/ 1 w 402"/>
                <a:gd name="T5" fmla="*/ 0 h 403"/>
              </a:gdLst>
              <a:ahLst/>
              <a:cxnLst>
                <a:cxn ang="0">
                  <a:pos x="T0" y="T1"/>
                </a:cxn>
                <a:cxn ang="0">
                  <a:pos x="T2" y="T3"/>
                </a:cxn>
                <a:cxn ang="0">
                  <a:pos x="T4" y="T5"/>
                </a:cxn>
              </a:cxnLst>
              <a:rect l="0" t="0" r="r" b="b"/>
              <a:pathLst>
                <a:path w="402" h="403">
                  <a:moveTo>
                    <a:pt x="402" y="4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2" name="Freeform 382"/>
            <p:cNvSpPr>
              <a:spLocks/>
            </p:cNvSpPr>
            <p:nvPr/>
          </p:nvSpPr>
          <p:spPr bwMode="auto">
            <a:xfrm>
              <a:off x="3685" y="1771"/>
              <a:ext cx="51" cy="52"/>
            </a:xfrm>
            <a:custGeom>
              <a:avLst/>
              <a:gdLst>
                <a:gd name="T0" fmla="*/ 409 w 409"/>
                <a:gd name="T1" fmla="*/ 410 h 410"/>
                <a:gd name="T2" fmla="*/ 0 w 409"/>
                <a:gd name="T3" fmla="*/ 0 h 410"/>
                <a:gd name="T4" fmla="*/ 1 w 409"/>
                <a:gd name="T5" fmla="*/ 0 h 410"/>
              </a:gdLst>
              <a:ahLst/>
              <a:cxnLst>
                <a:cxn ang="0">
                  <a:pos x="T0" y="T1"/>
                </a:cxn>
                <a:cxn ang="0">
                  <a:pos x="T2" y="T3"/>
                </a:cxn>
                <a:cxn ang="0">
                  <a:pos x="T4" y="T5"/>
                </a:cxn>
              </a:cxnLst>
              <a:rect l="0" t="0" r="r" b="b"/>
              <a:pathLst>
                <a:path w="409" h="410">
                  <a:moveTo>
                    <a:pt x="409" y="41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3" name="Freeform 383"/>
            <p:cNvSpPr>
              <a:spLocks/>
            </p:cNvSpPr>
            <p:nvPr/>
          </p:nvSpPr>
          <p:spPr bwMode="auto">
            <a:xfrm>
              <a:off x="3692" y="1762"/>
              <a:ext cx="53" cy="52"/>
            </a:xfrm>
            <a:custGeom>
              <a:avLst/>
              <a:gdLst>
                <a:gd name="T0" fmla="*/ 419 w 419"/>
                <a:gd name="T1" fmla="*/ 420 h 420"/>
                <a:gd name="T2" fmla="*/ 0 w 419"/>
                <a:gd name="T3" fmla="*/ 0 h 420"/>
                <a:gd name="T4" fmla="*/ 2 w 419"/>
                <a:gd name="T5" fmla="*/ 0 h 420"/>
              </a:gdLst>
              <a:ahLst/>
              <a:cxnLst>
                <a:cxn ang="0">
                  <a:pos x="T0" y="T1"/>
                </a:cxn>
                <a:cxn ang="0">
                  <a:pos x="T2" y="T3"/>
                </a:cxn>
                <a:cxn ang="0">
                  <a:pos x="T4" y="T5"/>
                </a:cxn>
              </a:cxnLst>
              <a:rect l="0" t="0" r="r" b="b"/>
              <a:pathLst>
                <a:path w="419" h="420">
                  <a:moveTo>
                    <a:pt x="419" y="420"/>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4" name="Freeform 384"/>
            <p:cNvSpPr>
              <a:spLocks/>
            </p:cNvSpPr>
            <p:nvPr/>
          </p:nvSpPr>
          <p:spPr bwMode="auto">
            <a:xfrm>
              <a:off x="3699" y="1752"/>
              <a:ext cx="54" cy="54"/>
            </a:xfrm>
            <a:custGeom>
              <a:avLst/>
              <a:gdLst>
                <a:gd name="T0" fmla="*/ 432 w 432"/>
                <a:gd name="T1" fmla="*/ 432 h 432"/>
                <a:gd name="T2" fmla="*/ 0 w 432"/>
                <a:gd name="T3" fmla="*/ 0 h 432"/>
                <a:gd name="T4" fmla="*/ 1 w 432"/>
                <a:gd name="T5" fmla="*/ 0 h 432"/>
              </a:gdLst>
              <a:ahLst/>
              <a:cxnLst>
                <a:cxn ang="0">
                  <a:pos x="T0" y="T1"/>
                </a:cxn>
                <a:cxn ang="0">
                  <a:pos x="T2" y="T3"/>
                </a:cxn>
                <a:cxn ang="0">
                  <a:pos x="T4" y="T5"/>
                </a:cxn>
              </a:cxnLst>
              <a:rect l="0" t="0" r="r" b="b"/>
              <a:pathLst>
                <a:path w="432" h="432">
                  <a:moveTo>
                    <a:pt x="432" y="43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5" name="Freeform 385"/>
            <p:cNvSpPr>
              <a:spLocks/>
            </p:cNvSpPr>
            <p:nvPr/>
          </p:nvSpPr>
          <p:spPr bwMode="auto">
            <a:xfrm>
              <a:off x="3705" y="1742"/>
              <a:ext cx="56" cy="56"/>
            </a:xfrm>
            <a:custGeom>
              <a:avLst/>
              <a:gdLst>
                <a:gd name="T0" fmla="*/ 447 w 447"/>
                <a:gd name="T1" fmla="*/ 449 h 449"/>
                <a:gd name="T2" fmla="*/ 0 w 447"/>
                <a:gd name="T3" fmla="*/ 0 h 449"/>
                <a:gd name="T4" fmla="*/ 1 w 447"/>
                <a:gd name="T5" fmla="*/ 0 h 449"/>
              </a:gdLst>
              <a:ahLst/>
              <a:cxnLst>
                <a:cxn ang="0">
                  <a:pos x="T0" y="T1"/>
                </a:cxn>
                <a:cxn ang="0">
                  <a:pos x="T2" y="T3"/>
                </a:cxn>
                <a:cxn ang="0">
                  <a:pos x="T4" y="T5"/>
                </a:cxn>
              </a:cxnLst>
              <a:rect l="0" t="0" r="r" b="b"/>
              <a:pathLst>
                <a:path w="447" h="449">
                  <a:moveTo>
                    <a:pt x="447" y="44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6" name="Freeform 386"/>
            <p:cNvSpPr>
              <a:spLocks/>
            </p:cNvSpPr>
            <p:nvPr/>
          </p:nvSpPr>
          <p:spPr bwMode="auto">
            <a:xfrm>
              <a:off x="3711" y="1731"/>
              <a:ext cx="58" cy="59"/>
            </a:xfrm>
            <a:custGeom>
              <a:avLst/>
              <a:gdLst>
                <a:gd name="T0" fmla="*/ 466 w 466"/>
                <a:gd name="T1" fmla="*/ 467 h 467"/>
                <a:gd name="T2" fmla="*/ 0 w 466"/>
                <a:gd name="T3" fmla="*/ 0 h 467"/>
                <a:gd name="T4" fmla="*/ 1 w 466"/>
                <a:gd name="T5" fmla="*/ 0 h 467"/>
              </a:gdLst>
              <a:ahLst/>
              <a:cxnLst>
                <a:cxn ang="0">
                  <a:pos x="T0" y="T1"/>
                </a:cxn>
                <a:cxn ang="0">
                  <a:pos x="T2" y="T3"/>
                </a:cxn>
                <a:cxn ang="0">
                  <a:pos x="T4" y="T5"/>
                </a:cxn>
              </a:cxnLst>
              <a:rect l="0" t="0" r="r" b="b"/>
              <a:pathLst>
                <a:path w="466" h="467">
                  <a:moveTo>
                    <a:pt x="466" y="46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7" name="Freeform 387"/>
            <p:cNvSpPr>
              <a:spLocks/>
            </p:cNvSpPr>
            <p:nvPr/>
          </p:nvSpPr>
          <p:spPr bwMode="auto">
            <a:xfrm>
              <a:off x="3717" y="1721"/>
              <a:ext cx="61" cy="60"/>
            </a:xfrm>
            <a:custGeom>
              <a:avLst/>
              <a:gdLst>
                <a:gd name="T0" fmla="*/ 487 w 487"/>
                <a:gd name="T1" fmla="*/ 488 h 488"/>
                <a:gd name="T2" fmla="*/ 0 w 487"/>
                <a:gd name="T3" fmla="*/ 0 h 488"/>
                <a:gd name="T4" fmla="*/ 1 w 487"/>
                <a:gd name="T5" fmla="*/ 0 h 488"/>
              </a:gdLst>
              <a:ahLst/>
              <a:cxnLst>
                <a:cxn ang="0">
                  <a:pos x="T0" y="T1"/>
                </a:cxn>
                <a:cxn ang="0">
                  <a:pos x="T2" y="T3"/>
                </a:cxn>
                <a:cxn ang="0">
                  <a:pos x="T4" y="T5"/>
                </a:cxn>
              </a:cxnLst>
              <a:rect l="0" t="0" r="r" b="b"/>
              <a:pathLst>
                <a:path w="487" h="488">
                  <a:moveTo>
                    <a:pt x="487" y="48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8" name="Freeform 388"/>
            <p:cNvSpPr>
              <a:spLocks/>
            </p:cNvSpPr>
            <p:nvPr/>
          </p:nvSpPr>
          <p:spPr bwMode="auto">
            <a:xfrm>
              <a:off x="3722" y="1709"/>
              <a:ext cx="64" cy="64"/>
            </a:xfrm>
            <a:custGeom>
              <a:avLst/>
              <a:gdLst>
                <a:gd name="T0" fmla="*/ 513 w 513"/>
                <a:gd name="T1" fmla="*/ 513 h 513"/>
                <a:gd name="T2" fmla="*/ 0 w 513"/>
                <a:gd name="T3" fmla="*/ 0 h 513"/>
                <a:gd name="T4" fmla="*/ 1 w 513"/>
                <a:gd name="T5" fmla="*/ 0 h 513"/>
              </a:gdLst>
              <a:ahLst/>
              <a:cxnLst>
                <a:cxn ang="0">
                  <a:pos x="T0" y="T1"/>
                </a:cxn>
                <a:cxn ang="0">
                  <a:pos x="T2" y="T3"/>
                </a:cxn>
                <a:cxn ang="0">
                  <a:pos x="T4" y="T5"/>
                </a:cxn>
              </a:cxnLst>
              <a:rect l="0" t="0" r="r" b="b"/>
              <a:pathLst>
                <a:path w="513" h="513">
                  <a:moveTo>
                    <a:pt x="513" y="5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9" name="Freeform 389"/>
            <p:cNvSpPr>
              <a:spLocks/>
            </p:cNvSpPr>
            <p:nvPr/>
          </p:nvSpPr>
          <p:spPr bwMode="auto">
            <a:xfrm>
              <a:off x="3726" y="1697"/>
              <a:ext cx="68" cy="68"/>
            </a:xfrm>
            <a:custGeom>
              <a:avLst/>
              <a:gdLst>
                <a:gd name="T0" fmla="*/ 540 w 540"/>
                <a:gd name="T1" fmla="*/ 541 h 541"/>
                <a:gd name="T2" fmla="*/ 0 w 540"/>
                <a:gd name="T3" fmla="*/ 0 h 541"/>
                <a:gd name="T4" fmla="*/ 1 w 540"/>
                <a:gd name="T5" fmla="*/ 0 h 541"/>
              </a:gdLst>
              <a:ahLst/>
              <a:cxnLst>
                <a:cxn ang="0">
                  <a:pos x="T0" y="T1"/>
                </a:cxn>
                <a:cxn ang="0">
                  <a:pos x="T2" y="T3"/>
                </a:cxn>
                <a:cxn ang="0">
                  <a:pos x="T4" y="T5"/>
                </a:cxn>
              </a:cxnLst>
              <a:rect l="0" t="0" r="r" b="b"/>
              <a:pathLst>
                <a:path w="540" h="541">
                  <a:moveTo>
                    <a:pt x="540" y="54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0" name="Freeform 390"/>
            <p:cNvSpPr>
              <a:spLocks/>
            </p:cNvSpPr>
            <p:nvPr/>
          </p:nvSpPr>
          <p:spPr bwMode="auto">
            <a:xfrm>
              <a:off x="3731" y="1685"/>
              <a:ext cx="71" cy="72"/>
            </a:xfrm>
            <a:custGeom>
              <a:avLst/>
              <a:gdLst>
                <a:gd name="T0" fmla="*/ 572 w 572"/>
                <a:gd name="T1" fmla="*/ 571 h 571"/>
                <a:gd name="T2" fmla="*/ 0 w 572"/>
                <a:gd name="T3" fmla="*/ 0 h 571"/>
                <a:gd name="T4" fmla="*/ 1 w 572"/>
                <a:gd name="T5" fmla="*/ 0 h 571"/>
              </a:gdLst>
              <a:ahLst/>
              <a:cxnLst>
                <a:cxn ang="0">
                  <a:pos x="T0" y="T1"/>
                </a:cxn>
                <a:cxn ang="0">
                  <a:pos x="T2" y="T3"/>
                </a:cxn>
                <a:cxn ang="0">
                  <a:pos x="T4" y="T5"/>
                </a:cxn>
              </a:cxnLst>
              <a:rect l="0" t="0" r="r" b="b"/>
              <a:pathLst>
                <a:path w="572" h="571">
                  <a:moveTo>
                    <a:pt x="572" y="57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1" name="Freeform 391"/>
            <p:cNvSpPr>
              <a:spLocks/>
            </p:cNvSpPr>
            <p:nvPr/>
          </p:nvSpPr>
          <p:spPr bwMode="auto">
            <a:xfrm>
              <a:off x="3735" y="1673"/>
              <a:ext cx="73" cy="73"/>
            </a:xfrm>
            <a:custGeom>
              <a:avLst/>
              <a:gdLst>
                <a:gd name="T0" fmla="*/ 584 w 584"/>
                <a:gd name="T1" fmla="*/ 586 h 586"/>
                <a:gd name="T2" fmla="*/ 0 w 584"/>
                <a:gd name="T3" fmla="*/ 0 h 586"/>
                <a:gd name="T4" fmla="*/ 1 w 584"/>
                <a:gd name="T5" fmla="*/ 0 h 586"/>
              </a:gdLst>
              <a:ahLst/>
              <a:cxnLst>
                <a:cxn ang="0">
                  <a:pos x="T0" y="T1"/>
                </a:cxn>
                <a:cxn ang="0">
                  <a:pos x="T2" y="T3"/>
                </a:cxn>
                <a:cxn ang="0">
                  <a:pos x="T4" y="T5"/>
                </a:cxn>
              </a:cxnLst>
              <a:rect l="0" t="0" r="r" b="b"/>
              <a:pathLst>
                <a:path w="584" h="586">
                  <a:moveTo>
                    <a:pt x="584" y="5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2" name="Freeform 392"/>
            <p:cNvSpPr>
              <a:spLocks/>
            </p:cNvSpPr>
            <p:nvPr/>
          </p:nvSpPr>
          <p:spPr bwMode="auto">
            <a:xfrm>
              <a:off x="3738" y="1660"/>
              <a:ext cx="70" cy="70"/>
            </a:xfrm>
            <a:custGeom>
              <a:avLst/>
              <a:gdLst>
                <a:gd name="T0" fmla="*/ 558 w 558"/>
                <a:gd name="T1" fmla="*/ 560 h 560"/>
                <a:gd name="T2" fmla="*/ 0 w 558"/>
                <a:gd name="T3" fmla="*/ 0 h 560"/>
                <a:gd name="T4" fmla="*/ 1 w 558"/>
                <a:gd name="T5" fmla="*/ 0 h 560"/>
              </a:gdLst>
              <a:ahLst/>
              <a:cxnLst>
                <a:cxn ang="0">
                  <a:pos x="T0" y="T1"/>
                </a:cxn>
                <a:cxn ang="0">
                  <a:pos x="T2" y="T3"/>
                </a:cxn>
                <a:cxn ang="0">
                  <a:pos x="T4" y="T5"/>
                </a:cxn>
              </a:cxnLst>
              <a:rect l="0" t="0" r="r" b="b"/>
              <a:pathLst>
                <a:path w="558" h="560">
                  <a:moveTo>
                    <a:pt x="558" y="56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3" name="Freeform 393"/>
            <p:cNvSpPr>
              <a:spLocks/>
            </p:cNvSpPr>
            <p:nvPr/>
          </p:nvSpPr>
          <p:spPr bwMode="auto">
            <a:xfrm>
              <a:off x="3741" y="1646"/>
              <a:ext cx="67" cy="67"/>
            </a:xfrm>
            <a:custGeom>
              <a:avLst/>
              <a:gdLst>
                <a:gd name="T0" fmla="*/ 536 w 536"/>
                <a:gd name="T1" fmla="*/ 538 h 538"/>
                <a:gd name="T2" fmla="*/ 0 w 536"/>
                <a:gd name="T3" fmla="*/ 0 h 538"/>
                <a:gd name="T4" fmla="*/ 1 w 536"/>
                <a:gd name="T5" fmla="*/ 0 h 538"/>
              </a:gdLst>
              <a:ahLst/>
              <a:cxnLst>
                <a:cxn ang="0">
                  <a:pos x="T0" y="T1"/>
                </a:cxn>
                <a:cxn ang="0">
                  <a:pos x="T2" y="T3"/>
                </a:cxn>
                <a:cxn ang="0">
                  <a:pos x="T4" y="T5"/>
                </a:cxn>
              </a:cxnLst>
              <a:rect l="0" t="0" r="r" b="b"/>
              <a:pathLst>
                <a:path w="536" h="538">
                  <a:moveTo>
                    <a:pt x="536" y="53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4" name="Freeform 394"/>
            <p:cNvSpPr>
              <a:spLocks/>
            </p:cNvSpPr>
            <p:nvPr/>
          </p:nvSpPr>
          <p:spPr bwMode="auto">
            <a:xfrm>
              <a:off x="3743" y="1632"/>
              <a:ext cx="65" cy="65"/>
            </a:xfrm>
            <a:custGeom>
              <a:avLst/>
              <a:gdLst>
                <a:gd name="T0" fmla="*/ 519 w 519"/>
                <a:gd name="T1" fmla="*/ 519 h 519"/>
                <a:gd name="T2" fmla="*/ 0 w 519"/>
                <a:gd name="T3" fmla="*/ 0 h 519"/>
                <a:gd name="T4" fmla="*/ 1 w 519"/>
                <a:gd name="T5" fmla="*/ 0 h 519"/>
              </a:gdLst>
              <a:ahLst/>
              <a:cxnLst>
                <a:cxn ang="0">
                  <a:pos x="T0" y="T1"/>
                </a:cxn>
                <a:cxn ang="0">
                  <a:pos x="T2" y="T3"/>
                </a:cxn>
                <a:cxn ang="0">
                  <a:pos x="T4" y="T5"/>
                </a:cxn>
              </a:cxnLst>
              <a:rect l="0" t="0" r="r" b="b"/>
              <a:pathLst>
                <a:path w="519" h="519">
                  <a:moveTo>
                    <a:pt x="519" y="51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5" name="Freeform 395"/>
            <p:cNvSpPr>
              <a:spLocks/>
            </p:cNvSpPr>
            <p:nvPr/>
          </p:nvSpPr>
          <p:spPr bwMode="auto">
            <a:xfrm>
              <a:off x="3744" y="1617"/>
              <a:ext cx="64" cy="63"/>
            </a:xfrm>
            <a:custGeom>
              <a:avLst/>
              <a:gdLst>
                <a:gd name="T0" fmla="*/ 507 w 507"/>
                <a:gd name="T1" fmla="*/ 507 h 507"/>
                <a:gd name="T2" fmla="*/ 0 w 507"/>
                <a:gd name="T3" fmla="*/ 0 h 507"/>
                <a:gd name="T4" fmla="*/ 1 w 507"/>
                <a:gd name="T5" fmla="*/ 0 h 507"/>
              </a:gdLst>
              <a:ahLst/>
              <a:cxnLst>
                <a:cxn ang="0">
                  <a:pos x="T0" y="T1"/>
                </a:cxn>
                <a:cxn ang="0">
                  <a:pos x="T2" y="T3"/>
                </a:cxn>
                <a:cxn ang="0">
                  <a:pos x="T4" y="T5"/>
                </a:cxn>
              </a:cxnLst>
              <a:rect l="0" t="0" r="r" b="b"/>
              <a:pathLst>
                <a:path w="507" h="507">
                  <a:moveTo>
                    <a:pt x="507" y="50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6" name="Freeform 396"/>
            <p:cNvSpPr>
              <a:spLocks/>
            </p:cNvSpPr>
            <p:nvPr/>
          </p:nvSpPr>
          <p:spPr bwMode="auto">
            <a:xfrm>
              <a:off x="3745" y="1601"/>
              <a:ext cx="63" cy="63"/>
            </a:xfrm>
            <a:custGeom>
              <a:avLst/>
              <a:gdLst>
                <a:gd name="T0" fmla="*/ 500 w 500"/>
                <a:gd name="T1" fmla="*/ 502 h 502"/>
                <a:gd name="T2" fmla="*/ 0 w 500"/>
                <a:gd name="T3" fmla="*/ 0 h 502"/>
                <a:gd name="T4" fmla="*/ 1 w 500"/>
                <a:gd name="T5" fmla="*/ 0 h 502"/>
              </a:gdLst>
              <a:ahLst/>
              <a:cxnLst>
                <a:cxn ang="0">
                  <a:pos x="T0" y="T1"/>
                </a:cxn>
                <a:cxn ang="0">
                  <a:pos x="T2" y="T3"/>
                </a:cxn>
                <a:cxn ang="0">
                  <a:pos x="T4" y="T5"/>
                </a:cxn>
              </a:cxnLst>
              <a:rect l="0" t="0" r="r" b="b"/>
              <a:pathLst>
                <a:path w="500" h="502">
                  <a:moveTo>
                    <a:pt x="500" y="502"/>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7" name="Freeform 397"/>
            <p:cNvSpPr>
              <a:spLocks/>
            </p:cNvSpPr>
            <p:nvPr/>
          </p:nvSpPr>
          <p:spPr bwMode="auto">
            <a:xfrm>
              <a:off x="3755" y="1595"/>
              <a:ext cx="53" cy="52"/>
            </a:xfrm>
            <a:custGeom>
              <a:avLst/>
              <a:gdLst>
                <a:gd name="T0" fmla="*/ 417 w 417"/>
                <a:gd name="T1" fmla="*/ 418 h 418"/>
                <a:gd name="T2" fmla="*/ 0 w 417"/>
                <a:gd name="T3" fmla="*/ 0 h 418"/>
                <a:gd name="T4" fmla="*/ 1 w 417"/>
                <a:gd name="T5" fmla="*/ 0 h 418"/>
              </a:gdLst>
              <a:ahLst/>
              <a:cxnLst>
                <a:cxn ang="0">
                  <a:pos x="T0" y="T1"/>
                </a:cxn>
                <a:cxn ang="0">
                  <a:pos x="T2" y="T3"/>
                </a:cxn>
                <a:cxn ang="0">
                  <a:pos x="T4" y="T5"/>
                </a:cxn>
              </a:cxnLst>
              <a:rect l="0" t="0" r="r" b="b"/>
              <a:pathLst>
                <a:path w="417" h="418">
                  <a:moveTo>
                    <a:pt x="417" y="41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8" name="Freeform 398"/>
            <p:cNvSpPr>
              <a:spLocks/>
            </p:cNvSpPr>
            <p:nvPr/>
          </p:nvSpPr>
          <p:spPr bwMode="auto">
            <a:xfrm>
              <a:off x="3772" y="1595"/>
              <a:ext cx="36" cy="36"/>
            </a:xfrm>
            <a:custGeom>
              <a:avLst/>
              <a:gdLst>
                <a:gd name="T0" fmla="*/ 285 w 285"/>
                <a:gd name="T1" fmla="*/ 286 h 286"/>
                <a:gd name="T2" fmla="*/ 0 w 285"/>
                <a:gd name="T3" fmla="*/ 0 h 286"/>
                <a:gd name="T4" fmla="*/ 1 w 285"/>
                <a:gd name="T5" fmla="*/ 0 h 286"/>
              </a:gdLst>
              <a:ahLst/>
              <a:cxnLst>
                <a:cxn ang="0">
                  <a:pos x="T0" y="T1"/>
                </a:cxn>
                <a:cxn ang="0">
                  <a:pos x="T2" y="T3"/>
                </a:cxn>
                <a:cxn ang="0">
                  <a:pos x="T4" y="T5"/>
                </a:cxn>
              </a:cxnLst>
              <a:rect l="0" t="0" r="r" b="b"/>
              <a:pathLst>
                <a:path w="285" h="286">
                  <a:moveTo>
                    <a:pt x="285" y="28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9" name="Freeform 399"/>
            <p:cNvSpPr>
              <a:spLocks/>
            </p:cNvSpPr>
            <p:nvPr/>
          </p:nvSpPr>
          <p:spPr bwMode="auto">
            <a:xfrm>
              <a:off x="3788" y="1595"/>
              <a:ext cx="20" cy="19"/>
            </a:xfrm>
            <a:custGeom>
              <a:avLst/>
              <a:gdLst>
                <a:gd name="T0" fmla="*/ 153 w 153"/>
                <a:gd name="T1" fmla="*/ 155 h 155"/>
                <a:gd name="T2" fmla="*/ 0 w 153"/>
                <a:gd name="T3" fmla="*/ 0 h 155"/>
                <a:gd name="T4" fmla="*/ 1 w 153"/>
                <a:gd name="T5" fmla="*/ 0 h 155"/>
              </a:gdLst>
              <a:ahLst/>
              <a:cxnLst>
                <a:cxn ang="0">
                  <a:pos x="T0" y="T1"/>
                </a:cxn>
                <a:cxn ang="0">
                  <a:pos x="T2" y="T3"/>
                </a:cxn>
                <a:cxn ang="0">
                  <a:pos x="T4" y="T5"/>
                </a:cxn>
              </a:cxnLst>
              <a:rect l="0" t="0" r="r" b="b"/>
              <a:pathLst>
                <a:path w="153" h="155">
                  <a:moveTo>
                    <a:pt x="153" y="15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20" name="Freeform 400"/>
            <p:cNvSpPr>
              <a:spLocks/>
            </p:cNvSpPr>
            <p:nvPr/>
          </p:nvSpPr>
          <p:spPr bwMode="auto">
            <a:xfrm>
              <a:off x="3805" y="1595"/>
              <a:ext cx="3" cy="3"/>
            </a:xfrm>
            <a:custGeom>
              <a:avLst/>
              <a:gdLst>
                <a:gd name="T0" fmla="*/ 22 w 22"/>
                <a:gd name="T1" fmla="*/ 23 h 23"/>
                <a:gd name="T2" fmla="*/ 0 w 22"/>
                <a:gd name="T3" fmla="*/ 0 h 23"/>
                <a:gd name="T4" fmla="*/ 1 w 22"/>
                <a:gd name="T5" fmla="*/ 0 h 23"/>
              </a:gdLst>
              <a:ahLst/>
              <a:cxnLst>
                <a:cxn ang="0">
                  <a:pos x="T0" y="T1"/>
                </a:cxn>
                <a:cxn ang="0">
                  <a:pos x="T2" y="T3"/>
                </a:cxn>
                <a:cxn ang="0">
                  <a:pos x="T4" y="T5"/>
                </a:cxn>
              </a:cxnLst>
              <a:rect l="0" t="0" r="r" b="b"/>
              <a:pathLst>
                <a:path w="22" h="23">
                  <a:moveTo>
                    <a:pt x="22" y="2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31123" name="Text Box 403"/>
          <p:cNvSpPr txBox="1">
            <a:spLocks noChangeArrowheads="1"/>
          </p:cNvSpPr>
          <p:nvPr/>
        </p:nvSpPr>
        <p:spPr bwMode="auto">
          <a:xfrm>
            <a:off x="161925" y="5683250"/>
            <a:ext cx="9067800" cy="946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spcBef>
                <a:spcPct val="0"/>
              </a:spcBef>
            </a:pPr>
            <a:r>
              <a:rPr lang="en-US" sz="2800" b="0" i="0">
                <a:solidFill>
                  <a:schemeClr val="bg1"/>
                </a:solidFill>
                <a:effectLst/>
                <a:latin typeface="Times New Roman" pitchFamily="18" charset="0"/>
              </a:rPr>
              <a:t>by making the step octagonal on the outside and fitting inside a corresponding hole.</a:t>
            </a:r>
          </a:p>
        </p:txBody>
      </p:sp>
      <p:sp>
        <p:nvSpPr>
          <p:cNvPr id="31124" name="Text Box 404"/>
          <p:cNvSpPr txBox="1">
            <a:spLocks noChangeArrowheads="1"/>
          </p:cNvSpPr>
          <p:nvPr/>
        </p:nvSpPr>
        <p:spPr bwMode="auto">
          <a:xfrm>
            <a:off x="0" y="196850"/>
            <a:ext cx="9144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GB" sz="3600" i="0">
                <a:solidFill>
                  <a:srgbClr val="FF0000"/>
                </a:solidFill>
                <a:effectLst>
                  <a:outerShdw blurRad="38100" dist="38100" dir="2700000" algn="tl">
                    <a:srgbClr val="FFFFFF"/>
                  </a:outerShdw>
                </a:effectLst>
                <a:latin typeface="Times New Roman" pitchFamily="18" charset="0"/>
              </a:rPr>
              <a:t>PREVENTING ROTATION OF BRASSES</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370" name="Group 298"/>
          <p:cNvGrpSpPr>
            <a:grpSpLocks/>
          </p:cNvGrpSpPr>
          <p:nvPr/>
        </p:nvGrpSpPr>
        <p:grpSpPr bwMode="auto">
          <a:xfrm>
            <a:off x="387350" y="2060575"/>
            <a:ext cx="3160713" cy="1371600"/>
            <a:chOff x="244" y="1298"/>
            <a:chExt cx="1991" cy="864"/>
          </a:xfrm>
        </p:grpSpPr>
        <p:sp>
          <p:nvSpPr>
            <p:cNvPr id="3325" name="Freeform 253"/>
            <p:cNvSpPr>
              <a:spLocks/>
            </p:cNvSpPr>
            <p:nvPr/>
          </p:nvSpPr>
          <p:spPr bwMode="auto">
            <a:xfrm>
              <a:off x="244" y="2153"/>
              <a:ext cx="1991" cy="1"/>
            </a:xfrm>
            <a:custGeom>
              <a:avLst/>
              <a:gdLst>
                <a:gd name="T0" fmla="*/ 12141 w 12141"/>
                <a:gd name="T1" fmla="*/ 0 w 12141"/>
                <a:gd name="T2" fmla="*/ 2 w 12141"/>
              </a:gdLst>
              <a:ahLst/>
              <a:cxnLst>
                <a:cxn ang="0">
                  <a:pos x="T0" y="0"/>
                </a:cxn>
                <a:cxn ang="0">
                  <a:pos x="T1" y="0"/>
                </a:cxn>
                <a:cxn ang="0">
                  <a:pos x="T2" y="0"/>
                </a:cxn>
              </a:cxnLst>
              <a:rect l="0" t="0" r="r" b="b"/>
              <a:pathLst>
                <a:path w="12141">
                  <a:moveTo>
                    <a:pt x="12141" y="0"/>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26" name="Freeform 254"/>
            <p:cNvSpPr>
              <a:spLocks/>
            </p:cNvSpPr>
            <p:nvPr/>
          </p:nvSpPr>
          <p:spPr bwMode="auto">
            <a:xfrm>
              <a:off x="244" y="1319"/>
              <a:ext cx="1563" cy="2"/>
            </a:xfrm>
            <a:custGeom>
              <a:avLst/>
              <a:gdLst>
                <a:gd name="T0" fmla="*/ 9529 w 9529"/>
                <a:gd name="T1" fmla="*/ 0 w 9529"/>
                <a:gd name="T2" fmla="*/ 2 w 9529"/>
              </a:gdLst>
              <a:ahLst/>
              <a:cxnLst>
                <a:cxn ang="0">
                  <a:pos x="T0" y="0"/>
                </a:cxn>
                <a:cxn ang="0">
                  <a:pos x="T1" y="0"/>
                </a:cxn>
                <a:cxn ang="0">
                  <a:pos x="T2" y="0"/>
                </a:cxn>
              </a:cxnLst>
              <a:rect l="0" t="0" r="r" b="b"/>
              <a:pathLst>
                <a:path w="9529">
                  <a:moveTo>
                    <a:pt x="9529" y="0"/>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57" name="Line 285"/>
            <p:cNvSpPr>
              <a:spLocks noChangeShapeType="1"/>
            </p:cNvSpPr>
            <p:nvPr/>
          </p:nvSpPr>
          <p:spPr bwMode="auto">
            <a:xfrm>
              <a:off x="610" y="1298"/>
              <a:ext cx="0" cy="864"/>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358" name="Text Box 286"/>
            <p:cNvSpPr txBox="1">
              <a:spLocks noChangeArrowheads="1"/>
            </p:cNvSpPr>
            <p:nvPr/>
          </p:nvSpPr>
          <p:spPr bwMode="auto">
            <a:xfrm rot="-5400000">
              <a:off x="322" y="1528"/>
              <a:ext cx="278"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a:t>
              </a:r>
              <a:endParaRPr lang="en-GB" sz="2800" i="0">
                <a:solidFill>
                  <a:schemeClr val="bg1"/>
                </a:solidFill>
                <a:effectLst>
                  <a:outerShdw blurRad="38100" dist="38100" dir="2700000" algn="tl">
                    <a:srgbClr val="808080"/>
                  </a:outerShdw>
                </a:effectLst>
                <a:latin typeface="Times New Roman" pitchFamily="18" charset="0"/>
              </a:endParaRPr>
            </a:p>
          </p:txBody>
        </p:sp>
      </p:grpSp>
      <p:sp>
        <p:nvSpPr>
          <p:cNvPr id="3278" name="Freeform 206"/>
          <p:cNvSpPr>
            <a:spLocks/>
          </p:cNvSpPr>
          <p:nvPr/>
        </p:nvSpPr>
        <p:spPr bwMode="auto">
          <a:xfrm>
            <a:off x="4568825" y="1438275"/>
            <a:ext cx="9525" cy="6350"/>
          </a:xfrm>
          <a:custGeom>
            <a:avLst/>
            <a:gdLst>
              <a:gd name="T0" fmla="*/ 5 w 36"/>
              <a:gd name="T1" fmla="*/ 0 h 24"/>
              <a:gd name="T2" fmla="*/ 0 w 36"/>
              <a:gd name="T3" fmla="*/ 12 h 24"/>
              <a:gd name="T4" fmla="*/ 36 w 36"/>
              <a:gd name="T5" fmla="*/ 24 h 24"/>
              <a:gd name="T6" fmla="*/ 5 w 36"/>
              <a:gd name="T7" fmla="*/ 0 h 24"/>
            </a:gdLst>
            <a:ahLst/>
            <a:cxnLst>
              <a:cxn ang="0">
                <a:pos x="T0" y="T1"/>
              </a:cxn>
              <a:cxn ang="0">
                <a:pos x="T2" y="T3"/>
              </a:cxn>
              <a:cxn ang="0">
                <a:pos x="T4" y="T5"/>
              </a:cxn>
              <a:cxn ang="0">
                <a:pos x="T6" y="T7"/>
              </a:cxn>
            </a:cxnLst>
            <a:rect l="0" t="0" r="r" b="b"/>
            <a:pathLst>
              <a:path w="36" h="24">
                <a:moveTo>
                  <a:pt x="5" y="0"/>
                </a:moveTo>
                <a:lnTo>
                  <a:pt x="0" y="12"/>
                </a:lnTo>
                <a:lnTo>
                  <a:pt x="36" y="24"/>
                </a:lnTo>
                <a:lnTo>
                  <a:pt x="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79" name="Freeform 207"/>
          <p:cNvSpPr>
            <a:spLocks/>
          </p:cNvSpPr>
          <p:nvPr/>
        </p:nvSpPr>
        <p:spPr bwMode="auto">
          <a:xfrm>
            <a:off x="2538413" y="1397000"/>
            <a:ext cx="9525" cy="4763"/>
          </a:xfrm>
          <a:custGeom>
            <a:avLst/>
            <a:gdLst>
              <a:gd name="T0" fmla="*/ 38 w 38"/>
              <a:gd name="T1" fmla="*/ 12 h 23"/>
              <a:gd name="T2" fmla="*/ 32 w 38"/>
              <a:gd name="T3" fmla="*/ 0 h 23"/>
              <a:gd name="T4" fmla="*/ 0 w 38"/>
              <a:gd name="T5" fmla="*/ 23 h 23"/>
              <a:gd name="T6" fmla="*/ 38 w 38"/>
              <a:gd name="T7" fmla="*/ 12 h 23"/>
            </a:gdLst>
            <a:ahLst/>
            <a:cxnLst>
              <a:cxn ang="0">
                <a:pos x="T0" y="T1"/>
              </a:cxn>
              <a:cxn ang="0">
                <a:pos x="T2" y="T3"/>
              </a:cxn>
              <a:cxn ang="0">
                <a:pos x="T4" y="T5"/>
              </a:cxn>
              <a:cxn ang="0">
                <a:pos x="T6" y="T7"/>
              </a:cxn>
            </a:cxnLst>
            <a:rect l="0" t="0" r="r" b="b"/>
            <a:pathLst>
              <a:path w="38" h="23">
                <a:moveTo>
                  <a:pt x="38" y="12"/>
                </a:moveTo>
                <a:lnTo>
                  <a:pt x="32" y="0"/>
                </a:lnTo>
                <a:lnTo>
                  <a:pt x="0" y="23"/>
                </a:lnTo>
                <a:lnTo>
                  <a:pt x="38" y="1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0" name="Freeform 208"/>
          <p:cNvSpPr>
            <a:spLocks/>
          </p:cNvSpPr>
          <p:nvPr/>
        </p:nvSpPr>
        <p:spPr bwMode="auto">
          <a:xfrm>
            <a:off x="3530600" y="1181100"/>
            <a:ext cx="6350" cy="7938"/>
          </a:xfrm>
          <a:custGeom>
            <a:avLst/>
            <a:gdLst>
              <a:gd name="T0" fmla="*/ 0 w 27"/>
              <a:gd name="T1" fmla="*/ 32 h 38"/>
              <a:gd name="T2" fmla="*/ 6 w 27"/>
              <a:gd name="T3" fmla="*/ 38 h 38"/>
              <a:gd name="T4" fmla="*/ 19 w 27"/>
              <a:gd name="T5" fmla="*/ 38 h 38"/>
              <a:gd name="T6" fmla="*/ 26 w 27"/>
              <a:gd name="T7" fmla="*/ 32 h 38"/>
              <a:gd name="T8" fmla="*/ 26 w 27"/>
              <a:gd name="T9" fmla="*/ 19 h 38"/>
              <a:gd name="T10" fmla="*/ 19 w 27"/>
              <a:gd name="T11" fmla="*/ 13 h 38"/>
              <a:gd name="T12" fmla="*/ 0 w 27"/>
              <a:gd name="T13" fmla="*/ 13 h 38"/>
              <a:gd name="T14" fmla="*/ 0 w 27"/>
              <a:gd name="T15" fmla="*/ 0 h 38"/>
              <a:gd name="T16" fmla="*/ 26 w 27"/>
              <a:gd name="T17" fmla="*/ 0 h 38"/>
              <a:gd name="T18" fmla="*/ 27 w 27"/>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8">
                <a:moveTo>
                  <a:pt x="0" y="32"/>
                </a:moveTo>
                <a:lnTo>
                  <a:pt x="6" y="38"/>
                </a:lnTo>
                <a:lnTo>
                  <a:pt x="19" y="38"/>
                </a:lnTo>
                <a:lnTo>
                  <a:pt x="26" y="32"/>
                </a:lnTo>
                <a:lnTo>
                  <a:pt x="26" y="19"/>
                </a:lnTo>
                <a:lnTo>
                  <a:pt x="19" y="13"/>
                </a:lnTo>
                <a:lnTo>
                  <a:pt x="0" y="13"/>
                </a:lnTo>
                <a:lnTo>
                  <a:pt x="0" y="0"/>
                </a:lnTo>
                <a:lnTo>
                  <a:pt x="26" y="0"/>
                </a:lnTo>
                <a:lnTo>
                  <a:pt x="2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1" name="Freeform 209"/>
          <p:cNvSpPr>
            <a:spLocks/>
          </p:cNvSpPr>
          <p:nvPr/>
        </p:nvSpPr>
        <p:spPr bwMode="auto">
          <a:xfrm>
            <a:off x="3540125" y="1181100"/>
            <a:ext cx="7938" cy="7938"/>
          </a:xfrm>
          <a:custGeom>
            <a:avLst/>
            <a:gdLst>
              <a:gd name="T0" fmla="*/ 0 w 26"/>
              <a:gd name="T1" fmla="*/ 6 h 38"/>
              <a:gd name="T2" fmla="*/ 6 w 26"/>
              <a:gd name="T3" fmla="*/ 0 h 38"/>
              <a:gd name="T4" fmla="*/ 19 w 26"/>
              <a:gd name="T5" fmla="*/ 0 h 38"/>
              <a:gd name="T6" fmla="*/ 25 w 26"/>
              <a:gd name="T7" fmla="*/ 6 h 38"/>
              <a:gd name="T8" fmla="*/ 25 w 26"/>
              <a:gd name="T9" fmla="*/ 13 h 38"/>
              <a:gd name="T10" fmla="*/ 19 w 26"/>
              <a:gd name="T11" fmla="*/ 19 h 38"/>
              <a:gd name="T12" fmla="*/ 6 w 26"/>
              <a:gd name="T13" fmla="*/ 19 h 38"/>
              <a:gd name="T14" fmla="*/ 0 w 26"/>
              <a:gd name="T15" fmla="*/ 25 h 38"/>
              <a:gd name="T16" fmla="*/ 0 w 26"/>
              <a:gd name="T17" fmla="*/ 38 h 38"/>
              <a:gd name="T18" fmla="*/ 25 w 26"/>
              <a:gd name="T19" fmla="*/ 38 h 38"/>
              <a:gd name="T20" fmla="*/ 26 w 26"/>
              <a:gd name="T2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8">
                <a:moveTo>
                  <a:pt x="0" y="6"/>
                </a:moveTo>
                <a:lnTo>
                  <a:pt x="6" y="0"/>
                </a:lnTo>
                <a:lnTo>
                  <a:pt x="19" y="0"/>
                </a:lnTo>
                <a:lnTo>
                  <a:pt x="25" y="6"/>
                </a:lnTo>
                <a:lnTo>
                  <a:pt x="25" y="13"/>
                </a:lnTo>
                <a:lnTo>
                  <a:pt x="19" y="19"/>
                </a:lnTo>
                <a:lnTo>
                  <a:pt x="6" y="19"/>
                </a:lnTo>
                <a:lnTo>
                  <a:pt x="0" y="25"/>
                </a:lnTo>
                <a:lnTo>
                  <a:pt x="0" y="38"/>
                </a:lnTo>
                <a:lnTo>
                  <a:pt x="25" y="38"/>
                </a:lnTo>
                <a:lnTo>
                  <a:pt x="26" y="3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2" name="Freeform 210"/>
          <p:cNvSpPr>
            <a:spLocks/>
          </p:cNvSpPr>
          <p:nvPr/>
        </p:nvSpPr>
        <p:spPr bwMode="auto">
          <a:xfrm>
            <a:off x="3551238" y="1189038"/>
            <a:ext cx="1587" cy="3175"/>
          </a:xfrm>
          <a:custGeom>
            <a:avLst/>
            <a:gdLst>
              <a:gd name="T0" fmla="*/ 0 w 1"/>
              <a:gd name="T1" fmla="*/ 6 h 6"/>
              <a:gd name="T2" fmla="*/ 0 w 1"/>
              <a:gd name="T3" fmla="*/ 0 h 6"/>
              <a:gd name="T4" fmla="*/ 1 w 1"/>
              <a:gd name="T5" fmla="*/ 0 h 6"/>
            </a:gdLst>
            <a:ahLst/>
            <a:cxnLst>
              <a:cxn ang="0">
                <a:pos x="T0" y="T1"/>
              </a:cxn>
              <a:cxn ang="0">
                <a:pos x="T2" y="T3"/>
              </a:cxn>
              <a:cxn ang="0">
                <a:pos x="T4" y="T5"/>
              </a:cxn>
            </a:cxnLst>
            <a:rect l="0" t="0" r="r" b="b"/>
            <a:pathLst>
              <a:path w="1" h="6">
                <a:moveTo>
                  <a:pt x="0" y="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3" name="Freeform 211"/>
          <p:cNvSpPr>
            <a:spLocks/>
          </p:cNvSpPr>
          <p:nvPr/>
        </p:nvSpPr>
        <p:spPr bwMode="auto">
          <a:xfrm>
            <a:off x="3552825" y="1181100"/>
            <a:ext cx="7938" cy="7938"/>
          </a:xfrm>
          <a:custGeom>
            <a:avLst/>
            <a:gdLst>
              <a:gd name="T0" fmla="*/ 0 w 26"/>
              <a:gd name="T1" fmla="*/ 19 h 38"/>
              <a:gd name="T2" fmla="*/ 19 w 26"/>
              <a:gd name="T3" fmla="*/ 19 h 38"/>
              <a:gd name="T4" fmla="*/ 26 w 26"/>
              <a:gd name="T5" fmla="*/ 25 h 38"/>
              <a:gd name="T6" fmla="*/ 26 w 26"/>
              <a:gd name="T7" fmla="*/ 32 h 38"/>
              <a:gd name="T8" fmla="*/ 19 w 26"/>
              <a:gd name="T9" fmla="*/ 38 h 38"/>
              <a:gd name="T10" fmla="*/ 6 w 26"/>
              <a:gd name="T11" fmla="*/ 38 h 38"/>
              <a:gd name="T12" fmla="*/ 0 w 26"/>
              <a:gd name="T13" fmla="*/ 32 h 38"/>
              <a:gd name="T14" fmla="*/ 0 w 26"/>
              <a:gd name="T15" fmla="*/ 13 h 38"/>
              <a:gd name="T16" fmla="*/ 13 w 26"/>
              <a:gd name="T17" fmla="*/ 0 h 38"/>
              <a:gd name="T18" fmla="*/ 19 w 26"/>
              <a:gd name="T19" fmla="*/ 0 h 38"/>
              <a:gd name="T20" fmla="*/ 20 w 26"/>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8">
                <a:moveTo>
                  <a:pt x="0" y="19"/>
                </a:moveTo>
                <a:lnTo>
                  <a:pt x="19" y="19"/>
                </a:lnTo>
                <a:lnTo>
                  <a:pt x="26" y="25"/>
                </a:lnTo>
                <a:lnTo>
                  <a:pt x="26" y="32"/>
                </a:lnTo>
                <a:lnTo>
                  <a:pt x="19" y="38"/>
                </a:lnTo>
                <a:lnTo>
                  <a:pt x="6" y="38"/>
                </a:lnTo>
                <a:lnTo>
                  <a:pt x="0" y="32"/>
                </a:lnTo>
                <a:lnTo>
                  <a:pt x="0" y="13"/>
                </a:lnTo>
                <a:lnTo>
                  <a:pt x="13" y="0"/>
                </a:lnTo>
                <a:lnTo>
                  <a:pt x="19" y="0"/>
                </a:lnTo>
                <a:lnTo>
                  <a:pt x="2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4" name="Freeform 212"/>
          <p:cNvSpPr>
            <a:spLocks/>
          </p:cNvSpPr>
          <p:nvPr/>
        </p:nvSpPr>
        <p:spPr bwMode="auto">
          <a:xfrm>
            <a:off x="3563938" y="1181100"/>
            <a:ext cx="4762" cy="4763"/>
          </a:xfrm>
          <a:custGeom>
            <a:avLst/>
            <a:gdLst>
              <a:gd name="T0" fmla="*/ 0 w 25"/>
              <a:gd name="T1" fmla="*/ 6 h 19"/>
              <a:gd name="T2" fmla="*/ 6 w 25"/>
              <a:gd name="T3" fmla="*/ 0 h 19"/>
              <a:gd name="T4" fmla="*/ 19 w 25"/>
              <a:gd name="T5" fmla="*/ 0 h 19"/>
              <a:gd name="T6" fmla="*/ 25 w 25"/>
              <a:gd name="T7" fmla="*/ 6 h 19"/>
              <a:gd name="T8" fmla="*/ 25 w 25"/>
              <a:gd name="T9" fmla="*/ 13 h 19"/>
              <a:gd name="T10" fmla="*/ 19 w 25"/>
              <a:gd name="T11" fmla="*/ 19 h 19"/>
              <a:gd name="T12" fmla="*/ 12 w 25"/>
              <a:gd name="T13" fmla="*/ 19 h 19"/>
              <a:gd name="T14" fmla="*/ 14 w 25"/>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9">
                <a:moveTo>
                  <a:pt x="0" y="6"/>
                </a:moveTo>
                <a:lnTo>
                  <a:pt x="6" y="0"/>
                </a:lnTo>
                <a:lnTo>
                  <a:pt x="19" y="0"/>
                </a:lnTo>
                <a:lnTo>
                  <a:pt x="25" y="6"/>
                </a:lnTo>
                <a:lnTo>
                  <a:pt x="25" y="13"/>
                </a:lnTo>
                <a:lnTo>
                  <a:pt x="19" y="19"/>
                </a:lnTo>
                <a:lnTo>
                  <a:pt x="12" y="19"/>
                </a:lnTo>
                <a:lnTo>
                  <a:pt x="14" y="1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5" name="Freeform 213"/>
          <p:cNvSpPr>
            <a:spLocks/>
          </p:cNvSpPr>
          <p:nvPr/>
        </p:nvSpPr>
        <p:spPr bwMode="auto">
          <a:xfrm>
            <a:off x="3563938" y="1185863"/>
            <a:ext cx="4762" cy="3175"/>
          </a:xfrm>
          <a:custGeom>
            <a:avLst/>
            <a:gdLst>
              <a:gd name="T0" fmla="*/ 19 w 25"/>
              <a:gd name="T1" fmla="*/ 0 h 19"/>
              <a:gd name="T2" fmla="*/ 25 w 25"/>
              <a:gd name="T3" fmla="*/ 6 h 19"/>
              <a:gd name="T4" fmla="*/ 25 w 25"/>
              <a:gd name="T5" fmla="*/ 13 h 19"/>
              <a:gd name="T6" fmla="*/ 19 w 25"/>
              <a:gd name="T7" fmla="*/ 19 h 19"/>
              <a:gd name="T8" fmla="*/ 6 w 25"/>
              <a:gd name="T9" fmla="*/ 19 h 19"/>
              <a:gd name="T10" fmla="*/ 0 w 25"/>
              <a:gd name="T11" fmla="*/ 13 h 19"/>
              <a:gd name="T12" fmla="*/ 1 w 25"/>
              <a:gd name="T13" fmla="*/ 13 h 19"/>
            </a:gdLst>
            <a:ahLst/>
            <a:cxnLst>
              <a:cxn ang="0">
                <a:pos x="T0" y="T1"/>
              </a:cxn>
              <a:cxn ang="0">
                <a:pos x="T2" y="T3"/>
              </a:cxn>
              <a:cxn ang="0">
                <a:pos x="T4" y="T5"/>
              </a:cxn>
              <a:cxn ang="0">
                <a:pos x="T6" y="T7"/>
              </a:cxn>
              <a:cxn ang="0">
                <a:pos x="T8" y="T9"/>
              </a:cxn>
              <a:cxn ang="0">
                <a:pos x="T10" y="T11"/>
              </a:cxn>
              <a:cxn ang="0">
                <a:pos x="T12" y="T13"/>
              </a:cxn>
            </a:cxnLst>
            <a:rect l="0" t="0" r="r" b="b"/>
            <a:pathLst>
              <a:path w="25" h="19">
                <a:moveTo>
                  <a:pt x="19" y="0"/>
                </a:moveTo>
                <a:lnTo>
                  <a:pt x="25" y="6"/>
                </a:lnTo>
                <a:lnTo>
                  <a:pt x="25" y="13"/>
                </a:lnTo>
                <a:lnTo>
                  <a:pt x="19" y="19"/>
                </a:lnTo>
                <a:lnTo>
                  <a:pt x="6" y="19"/>
                </a:lnTo>
                <a:lnTo>
                  <a:pt x="0" y="13"/>
                </a:lnTo>
                <a:lnTo>
                  <a:pt x="1" y="1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6" name="Freeform 214"/>
          <p:cNvSpPr>
            <a:spLocks/>
          </p:cNvSpPr>
          <p:nvPr/>
        </p:nvSpPr>
        <p:spPr bwMode="auto">
          <a:xfrm>
            <a:off x="3573463" y="1181100"/>
            <a:ext cx="6350" cy="7938"/>
          </a:xfrm>
          <a:custGeom>
            <a:avLst/>
            <a:gdLst>
              <a:gd name="T0" fmla="*/ 7 w 26"/>
              <a:gd name="T1" fmla="*/ 38 h 38"/>
              <a:gd name="T2" fmla="*/ 0 w 26"/>
              <a:gd name="T3" fmla="*/ 32 h 38"/>
              <a:gd name="T4" fmla="*/ 0 w 26"/>
              <a:gd name="T5" fmla="*/ 25 h 38"/>
              <a:gd name="T6" fmla="*/ 7 w 26"/>
              <a:gd name="T7" fmla="*/ 19 h 38"/>
              <a:gd name="T8" fmla="*/ 19 w 26"/>
              <a:gd name="T9" fmla="*/ 19 h 38"/>
              <a:gd name="T10" fmla="*/ 26 w 26"/>
              <a:gd name="T11" fmla="*/ 13 h 38"/>
              <a:gd name="T12" fmla="*/ 26 w 26"/>
              <a:gd name="T13" fmla="*/ 6 h 38"/>
              <a:gd name="T14" fmla="*/ 19 w 26"/>
              <a:gd name="T15" fmla="*/ 0 h 38"/>
              <a:gd name="T16" fmla="*/ 7 w 26"/>
              <a:gd name="T17" fmla="*/ 0 h 38"/>
              <a:gd name="T18" fmla="*/ 0 w 26"/>
              <a:gd name="T19" fmla="*/ 6 h 38"/>
              <a:gd name="T20" fmla="*/ 0 w 26"/>
              <a:gd name="T21" fmla="*/ 13 h 38"/>
              <a:gd name="T22" fmla="*/ 7 w 26"/>
              <a:gd name="T23" fmla="*/ 19 h 38"/>
              <a:gd name="T24" fmla="*/ 8 w 26"/>
              <a:gd name="T25"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8">
                <a:moveTo>
                  <a:pt x="7" y="38"/>
                </a:moveTo>
                <a:lnTo>
                  <a:pt x="0" y="32"/>
                </a:lnTo>
                <a:lnTo>
                  <a:pt x="0" y="25"/>
                </a:lnTo>
                <a:lnTo>
                  <a:pt x="7" y="19"/>
                </a:lnTo>
                <a:lnTo>
                  <a:pt x="19" y="19"/>
                </a:lnTo>
                <a:lnTo>
                  <a:pt x="26" y="13"/>
                </a:lnTo>
                <a:lnTo>
                  <a:pt x="26" y="6"/>
                </a:lnTo>
                <a:lnTo>
                  <a:pt x="19" y="0"/>
                </a:lnTo>
                <a:lnTo>
                  <a:pt x="7" y="0"/>
                </a:lnTo>
                <a:lnTo>
                  <a:pt x="0" y="6"/>
                </a:lnTo>
                <a:lnTo>
                  <a:pt x="0" y="13"/>
                </a:lnTo>
                <a:lnTo>
                  <a:pt x="7" y="19"/>
                </a:lnTo>
                <a:lnTo>
                  <a:pt x="8" y="1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7" name="Freeform 215"/>
          <p:cNvSpPr>
            <a:spLocks/>
          </p:cNvSpPr>
          <p:nvPr/>
        </p:nvSpPr>
        <p:spPr bwMode="auto">
          <a:xfrm>
            <a:off x="3573463" y="1185863"/>
            <a:ext cx="6350" cy="3175"/>
          </a:xfrm>
          <a:custGeom>
            <a:avLst/>
            <a:gdLst>
              <a:gd name="T0" fmla="*/ 12 w 19"/>
              <a:gd name="T1" fmla="*/ 0 h 19"/>
              <a:gd name="T2" fmla="*/ 19 w 19"/>
              <a:gd name="T3" fmla="*/ 6 h 19"/>
              <a:gd name="T4" fmla="*/ 19 w 19"/>
              <a:gd name="T5" fmla="*/ 13 h 19"/>
              <a:gd name="T6" fmla="*/ 12 w 19"/>
              <a:gd name="T7" fmla="*/ 19 h 19"/>
              <a:gd name="T8" fmla="*/ 0 w 19"/>
              <a:gd name="T9" fmla="*/ 19 h 19"/>
              <a:gd name="T10" fmla="*/ 1 w 19"/>
              <a:gd name="T11" fmla="*/ 19 h 19"/>
            </a:gdLst>
            <a:ahLst/>
            <a:cxnLst>
              <a:cxn ang="0">
                <a:pos x="T0" y="T1"/>
              </a:cxn>
              <a:cxn ang="0">
                <a:pos x="T2" y="T3"/>
              </a:cxn>
              <a:cxn ang="0">
                <a:pos x="T4" y="T5"/>
              </a:cxn>
              <a:cxn ang="0">
                <a:pos x="T6" y="T7"/>
              </a:cxn>
              <a:cxn ang="0">
                <a:pos x="T8" y="T9"/>
              </a:cxn>
              <a:cxn ang="0">
                <a:pos x="T10" y="T11"/>
              </a:cxn>
            </a:cxnLst>
            <a:rect l="0" t="0" r="r" b="b"/>
            <a:pathLst>
              <a:path w="19" h="19">
                <a:moveTo>
                  <a:pt x="12" y="0"/>
                </a:moveTo>
                <a:lnTo>
                  <a:pt x="19" y="6"/>
                </a:lnTo>
                <a:lnTo>
                  <a:pt x="19" y="13"/>
                </a:lnTo>
                <a:lnTo>
                  <a:pt x="12" y="19"/>
                </a:lnTo>
                <a:lnTo>
                  <a:pt x="0" y="19"/>
                </a:lnTo>
                <a:lnTo>
                  <a:pt x="1" y="1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8" name="Freeform 216"/>
          <p:cNvSpPr>
            <a:spLocks/>
          </p:cNvSpPr>
          <p:nvPr/>
        </p:nvSpPr>
        <p:spPr bwMode="auto">
          <a:xfrm>
            <a:off x="3584575" y="1181100"/>
            <a:ext cx="4763" cy="7938"/>
          </a:xfrm>
          <a:custGeom>
            <a:avLst/>
            <a:gdLst>
              <a:gd name="T0" fmla="*/ 6 w 25"/>
              <a:gd name="T1" fmla="*/ 38 h 38"/>
              <a:gd name="T2" fmla="*/ 0 w 25"/>
              <a:gd name="T3" fmla="*/ 32 h 38"/>
              <a:gd name="T4" fmla="*/ 0 w 25"/>
              <a:gd name="T5" fmla="*/ 25 h 38"/>
              <a:gd name="T6" fmla="*/ 6 w 25"/>
              <a:gd name="T7" fmla="*/ 19 h 38"/>
              <a:gd name="T8" fmla="*/ 19 w 25"/>
              <a:gd name="T9" fmla="*/ 19 h 38"/>
              <a:gd name="T10" fmla="*/ 25 w 25"/>
              <a:gd name="T11" fmla="*/ 13 h 38"/>
              <a:gd name="T12" fmla="*/ 25 w 25"/>
              <a:gd name="T13" fmla="*/ 6 h 38"/>
              <a:gd name="T14" fmla="*/ 19 w 25"/>
              <a:gd name="T15" fmla="*/ 0 h 38"/>
              <a:gd name="T16" fmla="*/ 6 w 25"/>
              <a:gd name="T17" fmla="*/ 0 h 38"/>
              <a:gd name="T18" fmla="*/ 0 w 25"/>
              <a:gd name="T19" fmla="*/ 6 h 38"/>
              <a:gd name="T20" fmla="*/ 0 w 25"/>
              <a:gd name="T21" fmla="*/ 13 h 38"/>
              <a:gd name="T22" fmla="*/ 6 w 25"/>
              <a:gd name="T23" fmla="*/ 19 h 38"/>
              <a:gd name="T24" fmla="*/ 7 w 25"/>
              <a:gd name="T25"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38">
                <a:moveTo>
                  <a:pt x="6" y="38"/>
                </a:moveTo>
                <a:lnTo>
                  <a:pt x="0" y="32"/>
                </a:lnTo>
                <a:lnTo>
                  <a:pt x="0" y="25"/>
                </a:lnTo>
                <a:lnTo>
                  <a:pt x="6" y="19"/>
                </a:lnTo>
                <a:lnTo>
                  <a:pt x="19" y="19"/>
                </a:lnTo>
                <a:lnTo>
                  <a:pt x="25" y="13"/>
                </a:lnTo>
                <a:lnTo>
                  <a:pt x="25" y="6"/>
                </a:lnTo>
                <a:lnTo>
                  <a:pt x="19" y="0"/>
                </a:lnTo>
                <a:lnTo>
                  <a:pt x="6" y="0"/>
                </a:lnTo>
                <a:lnTo>
                  <a:pt x="0" y="6"/>
                </a:lnTo>
                <a:lnTo>
                  <a:pt x="0" y="13"/>
                </a:lnTo>
                <a:lnTo>
                  <a:pt x="6" y="19"/>
                </a:lnTo>
                <a:lnTo>
                  <a:pt x="7" y="1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89" name="Freeform 217"/>
          <p:cNvSpPr>
            <a:spLocks/>
          </p:cNvSpPr>
          <p:nvPr/>
        </p:nvSpPr>
        <p:spPr bwMode="auto">
          <a:xfrm>
            <a:off x="3584575" y="1185863"/>
            <a:ext cx="4763" cy="3175"/>
          </a:xfrm>
          <a:custGeom>
            <a:avLst/>
            <a:gdLst>
              <a:gd name="T0" fmla="*/ 13 w 19"/>
              <a:gd name="T1" fmla="*/ 0 h 19"/>
              <a:gd name="T2" fmla="*/ 19 w 19"/>
              <a:gd name="T3" fmla="*/ 6 h 19"/>
              <a:gd name="T4" fmla="*/ 19 w 19"/>
              <a:gd name="T5" fmla="*/ 13 h 19"/>
              <a:gd name="T6" fmla="*/ 13 w 19"/>
              <a:gd name="T7" fmla="*/ 19 h 19"/>
              <a:gd name="T8" fmla="*/ 0 w 19"/>
              <a:gd name="T9" fmla="*/ 19 h 19"/>
              <a:gd name="T10" fmla="*/ 1 w 19"/>
              <a:gd name="T11" fmla="*/ 19 h 19"/>
            </a:gdLst>
            <a:ahLst/>
            <a:cxnLst>
              <a:cxn ang="0">
                <a:pos x="T0" y="T1"/>
              </a:cxn>
              <a:cxn ang="0">
                <a:pos x="T2" y="T3"/>
              </a:cxn>
              <a:cxn ang="0">
                <a:pos x="T4" y="T5"/>
              </a:cxn>
              <a:cxn ang="0">
                <a:pos x="T6" y="T7"/>
              </a:cxn>
              <a:cxn ang="0">
                <a:pos x="T8" y="T9"/>
              </a:cxn>
              <a:cxn ang="0">
                <a:pos x="T10" y="T11"/>
              </a:cxn>
            </a:cxnLst>
            <a:rect l="0" t="0" r="r" b="b"/>
            <a:pathLst>
              <a:path w="19" h="19">
                <a:moveTo>
                  <a:pt x="13" y="0"/>
                </a:moveTo>
                <a:lnTo>
                  <a:pt x="19" y="6"/>
                </a:lnTo>
                <a:lnTo>
                  <a:pt x="19" y="13"/>
                </a:lnTo>
                <a:lnTo>
                  <a:pt x="13" y="19"/>
                </a:lnTo>
                <a:lnTo>
                  <a:pt x="0" y="19"/>
                </a:lnTo>
                <a:lnTo>
                  <a:pt x="1" y="1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90" name="Line 218"/>
          <p:cNvSpPr>
            <a:spLocks noChangeShapeType="1"/>
          </p:cNvSpPr>
          <p:nvPr/>
        </p:nvSpPr>
        <p:spPr bwMode="auto">
          <a:xfrm>
            <a:off x="3913188" y="1220788"/>
            <a:ext cx="1587" cy="1587"/>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296" name="Freeform 224"/>
          <p:cNvSpPr>
            <a:spLocks/>
          </p:cNvSpPr>
          <p:nvPr/>
        </p:nvSpPr>
        <p:spPr bwMode="auto">
          <a:xfrm>
            <a:off x="5643563" y="1373188"/>
            <a:ext cx="9525" cy="6350"/>
          </a:xfrm>
          <a:custGeom>
            <a:avLst/>
            <a:gdLst>
              <a:gd name="T0" fmla="*/ 38 w 38"/>
              <a:gd name="T1" fmla="*/ 0 h 12"/>
              <a:gd name="T2" fmla="*/ 38 w 38"/>
              <a:gd name="T3" fmla="*/ 12 h 12"/>
              <a:gd name="T4" fmla="*/ 0 w 38"/>
              <a:gd name="T5" fmla="*/ 6 h 12"/>
              <a:gd name="T6" fmla="*/ 38 w 38"/>
              <a:gd name="T7" fmla="*/ 0 h 12"/>
            </a:gdLst>
            <a:ahLst/>
            <a:cxnLst>
              <a:cxn ang="0">
                <a:pos x="T0" y="T1"/>
              </a:cxn>
              <a:cxn ang="0">
                <a:pos x="T2" y="T3"/>
              </a:cxn>
              <a:cxn ang="0">
                <a:pos x="T4" y="T5"/>
              </a:cxn>
              <a:cxn ang="0">
                <a:pos x="T6" y="T7"/>
              </a:cxn>
            </a:cxnLst>
            <a:rect l="0" t="0" r="r" b="b"/>
            <a:pathLst>
              <a:path w="38" h="12">
                <a:moveTo>
                  <a:pt x="38" y="0"/>
                </a:moveTo>
                <a:lnTo>
                  <a:pt x="38" y="12"/>
                </a:lnTo>
                <a:lnTo>
                  <a:pt x="0" y="6"/>
                </a:lnTo>
                <a:lnTo>
                  <a:pt x="3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97" name="Freeform 225"/>
          <p:cNvSpPr>
            <a:spLocks/>
          </p:cNvSpPr>
          <p:nvPr/>
        </p:nvSpPr>
        <p:spPr bwMode="auto">
          <a:xfrm>
            <a:off x="7027863" y="1373188"/>
            <a:ext cx="11112" cy="6350"/>
          </a:xfrm>
          <a:custGeom>
            <a:avLst/>
            <a:gdLst>
              <a:gd name="T0" fmla="*/ 0 w 39"/>
              <a:gd name="T1" fmla="*/ 0 h 12"/>
              <a:gd name="T2" fmla="*/ 0 w 39"/>
              <a:gd name="T3" fmla="*/ 12 h 12"/>
              <a:gd name="T4" fmla="*/ 39 w 39"/>
              <a:gd name="T5" fmla="*/ 6 h 12"/>
              <a:gd name="T6" fmla="*/ 0 w 39"/>
              <a:gd name="T7" fmla="*/ 0 h 12"/>
            </a:gdLst>
            <a:ahLst/>
            <a:cxnLst>
              <a:cxn ang="0">
                <a:pos x="T0" y="T1"/>
              </a:cxn>
              <a:cxn ang="0">
                <a:pos x="T2" y="T3"/>
              </a:cxn>
              <a:cxn ang="0">
                <a:pos x="T4" y="T5"/>
              </a:cxn>
              <a:cxn ang="0">
                <a:pos x="T6" y="T7"/>
              </a:cxn>
            </a:cxnLst>
            <a:rect l="0" t="0" r="r" b="b"/>
            <a:pathLst>
              <a:path w="39" h="12">
                <a:moveTo>
                  <a:pt x="0" y="0"/>
                </a:moveTo>
                <a:lnTo>
                  <a:pt x="0" y="12"/>
                </a:lnTo>
                <a:lnTo>
                  <a:pt x="39" y="6"/>
                </a:lnTo>
                <a:lnTo>
                  <a:pt x="0" y="0"/>
                </a:lnTo>
                <a:close/>
              </a:path>
            </a:pathLst>
          </a:custGeom>
          <a:solidFill>
            <a:srgbClr val="FFFF00"/>
          </a:solidFill>
          <a:ln w="9525">
            <a:solidFill>
              <a:schemeClr val="bg1"/>
            </a:solidFill>
            <a:round/>
            <a:headEnd/>
            <a:tailEnd/>
          </a:ln>
        </p:spPr>
        <p:txBody>
          <a:bodyPr/>
          <a:lstStyle/>
          <a:p>
            <a:endParaRPr lang="en-IN"/>
          </a:p>
        </p:txBody>
      </p:sp>
      <p:sp>
        <p:nvSpPr>
          <p:cNvPr id="3298" name="Freeform 226"/>
          <p:cNvSpPr>
            <a:spLocks/>
          </p:cNvSpPr>
          <p:nvPr/>
        </p:nvSpPr>
        <p:spPr bwMode="auto">
          <a:xfrm>
            <a:off x="7027863" y="1373188"/>
            <a:ext cx="11112" cy="6350"/>
          </a:xfrm>
          <a:custGeom>
            <a:avLst/>
            <a:gdLst>
              <a:gd name="T0" fmla="*/ 0 w 39"/>
              <a:gd name="T1" fmla="*/ 0 h 12"/>
              <a:gd name="T2" fmla="*/ 0 w 39"/>
              <a:gd name="T3" fmla="*/ 12 h 12"/>
              <a:gd name="T4" fmla="*/ 39 w 39"/>
              <a:gd name="T5" fmla="*/ 6 h 12"/>
              <a:gd name="T6" fmla="*/ 0 w 39"/>
              <a:gd name="T7" fmla="*/ 0 h 12"/>
            </a:gdLst>
            <a:ahLst/>
            <a:cxnLst>
              <a:cxn ang="0">
                <a:pos x="T0" y="T1"/>
              </a:cxn>
              <a:cxn ang="0">
                <a:pos x="T2" y="T3"/>
              </a:cxn>
              <a:cxn ang="0">
                <a:pos x="T4" y="T5"/>
              </a:cxn>
              <a:cxn ang="0">
                <a:pos x="T6" y="T7"/>
              </a:cxn>
            </a:cxnLst>
            <a:rect l="0" t="0" r="r" b="b"/>
            <a:pathLst>
              <a:path w="39" h="12">
                <a:moveTo>
                  <a:pt x="0" y="0"/>
                </a:moveTo>
                <a:lnTo>
                  <a:pt x="0" y="12"/>
                </a:lnTo>
                <a:lnTo>
                  <a:pt x="39" y="6"/>
                </a:lnTo>
                <a:lnTo>
                  <a:pt x="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07" name="Line 235"/>
          <p:cNvSpPr>
            <a:spLocks noChangeShapeType="1"/>
          </p:cNvSpPr>
          <p:nvPr/>
        </p:nvSpPr>
        <p:spPr bwMode="auto">
          <a:xfrm>
            <a:off x="7038975" y="1376363"/>
            <a:ext cx="1588" cy="3175"/>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330" name="Freeform 258"/>
          <p:cNvSpPr>
            <a:spLocks/>
          </p:cNvSpPr>
          <p:nvPr/>
        </p:nvSpPr>
        <p:spPr bwMode="auto">
          <a:xfrm>
            <a:off x="395288" y="3406775"/>
            <a:ext cx="6350" cy="11113"/>
          </a:xfrm>
          <a:custGeom>
            <a:avLst/>
            <a:gdLst>
              <a:gd name="T0" fmla="*/ 0 w 12"/>
              <a:gd name="T1" fmla="*/ 0 h 39"/>
              <a:gd name="T2" fmla="*/ 12 w 12"/>
              <a:gd name="T3" fmla="*/ 0 h 39"/>
              <a:gd name="T4" fmla="*/ 6 w 12"/>
              <a:gd name="T5" fmla="*/ 39 h 39"/>
              <a:gd name="T6" fmla="*/ 0 w 12"/>
              <a:gd name="T7" fmla="*/ 0 h 39"/>
            </a:gdLst>
            <a:ahLst/>
            <a:cxnLst>
              <a:cxn ang="0">
                <a:pos x="T0" y="T1"/>
              </a:cxn>
              <a:cxn ang="0">
                <a:pos x="T2" y="T3"/>
              </a:cxn>
              <a:cxn ang="0">
                <a:pos x="T4" y="T5"/>
              </a:cxn>
              <a:cxn ang="0">
                <a:pos x="T6" y="T7"/>
              </a:cxn>
            </a:cxnLst>
            <a:rect l="0" t="0" r="r" b="b"/>
            <a:pathLst>
              <a:path w="12" h="39">
                <a:moveTo>
                  <a:pt x="0" y="0"/>
                </a:moveTo>
                <a:lnTo>
                  <a:pt x="12" y="0"/>
                </a:lnTo>
                <a:lnTo>
                  <a:pt x="6" y="39"/>
                </a:lnTo>
                <a:lnTo>
                  <a:pt x="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31" name="Freeform 259"/>
          <p:cNvSpPr>
            <a:spLocks/>
          </p:cNvSpPr>
          <p:nvPr/>
        </p:nvSpPr>
        <p:spPr bwMode="auto">
          <a:xfrm>
            <a:off x="395288" y="2300288"/>
            <a:ext cx="6350" cy="11112"/>
          </a:xfrm>
          <a:custGeom>
            <a:avLst/>
            <a:gdLst>
              <a:gd name="T0" fmla="*/ 0 w 12"/>
              <a:gd name="T1" fmla="*/ 38 h 38"/>
              <a:gd name="T2" fmla="*/ 12 w 12"/>
              <a:gd name="T3" fmla="*/ 38 h 38"/>
              <a:gd name="T4" fmla="*/ 6 w 12"/>
              <a:gd name="T5" fmla="*/ 0 h 38"/>
              <a:gd name="T6" fmla="*/ 0 w 12"/>
              <a:gd name="T7" fmla="*/ 38 h 38"/>
            </a:gdLst>
            <a:ahLst/>
            <a:cxnLst>
              <a:cxn ang="0">
                <a:pos x="T0" y="T1"/>
              </a:cxn>
              <a:cxn ang="0">
                <a:pos x="T2" y="T3"/>
              </a:cxn>
              <a:cxn ang="0">
                <a:pos x="T4" y="T5"/>
              </a:cxn>
              <a:cxn ang="0">
                <a:pos x="T6" y="T7"/>
              </a:cxn>
            </a:cxnLst>
            <a:rect l="0" t="0" r="r" b="b"/>
            <a:pathLst>
              <a:path w="12" h="38">
                <a:moveTo>
                  <a:pt x="0" y="38"/>
                </a:moveTo>
                <a:lnTo>
                  <a:pt x="12" y="38"/>
                </a:lnTo>
                <a:lnTo>
                  <a:pt x="6" y="0"/>
                </a:lnTo>
                <a:lnTo>
                  <a:pt x="0" y="3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42" name="Line 270"/>
          <p:cNvSpPr>
            <a:spLocks noChangeShapeType="1"/>
          </p:cNvSpPr>
          <p:nvPr/>
        </p:nvSpPr>
        <p:spPr bwMode="auto">
          <a:xfrm>
            <a:off x="398463" y="2300288"/>
            <a:ext cx="3175" cy="3175"/>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grpSp>
        <p:nvGrpSpPr>
          <p:cNvPr id="3367" name="Group 295"/>
          <p:cNvGrpSpPr>
            <a:grpSpLocks/>
          </p:cNvGrpSpPr>
          <p:nvPr/>
        </p:nvGrpSpPr>
        <p:grpSpPr bwMode="auto">
          <a:xfrm>
            <a:off x="2066925" y="1931988"/>
            <a:ext cx="5729288" cy="2919412"/>
            <a:chOff x="1302" y="1217"/>
            <a:chExt cx="3609" cy="1839"/>
          </a:xfrm>
        </p:grpSpPr>
        <p:sp>
          <p:nvSpPr>
            <p:cNvPr id="3074" name="Freeform 2"/>
            <p:cNvSpPr>
              <a:spLocks/>
            </p:cNvSpPr>
            <p:nvPr/>
          </p:nvSpPr>
          <p:spPr bwMode="auto">
            <a:xfrm>
              <a:off x="3046" y="1233"/>
              <a:ext cx="4" cy="2"/>
            </a:xfrm>
            <a:custGeom>
              <a:avLst/>
              <a:gdLst>
                <a:gd name="T0" fmla="*/ 5 w 36"/>
                <a:gd name="T1" fmla="*/ 0 h 24"/>
                <a:gd name="T2" fmla="*/ 0 w 36"/>
                <a:gd name="T3" fmla="*/ 12 h 24"/>
                <a:gd name="T4" fmla="*/ 36 w 36"/>
                <a:gd name="T5" fmla="*/ 24 h 24"/>
                <a:gd name="T6" fmla="*/ 5 w 36"/>
                <a:gd name="T7" fmla="*/ 0 h 24"/>
              </a:gdLst>
              <a:ahLst/>
              <a:cxnLst>
                <a:cxn ang="0">
                  <a:pos x="T0" y="T1"/>
                </a:cxn>
                <a:cxn ang="0">
                  <a:pos x="T2" y="T3"/>
                </a:cxn>
                <a:cxn ang="0">
                  <a:pos x="T4" y="T5"/>
                </a:cxn>
                <a:cxn ang="0">
                  <a:pos x="T6" y="T7"/>
                </a:cxn>
              </a:cxnLst>
              <a:rect l="0" t="0" r="r" b="b"/>
              <a:pathLst>
                <a:path w="36" h="24">
                  <a:moveTo>
                    <a:pt x="5" y="0"/>
                  </a:moveTo>
                  <a:lnTo>
                    <a:pt x="0" y="12"/>
                  </a:lnTo>
                  <a:lnTo>
                    <a:pt x="36" y="24"/>
                  </a:lnTo>
                  <a:lnTo>
                    <a:pt x="5" y="0"/>
                  </a:lnTo>
                  <a:close/>
                </a:path>
              </a:pathLst>
            </a:custGeom>
            <a:solidFill>
              <a:srgbClr val="FFFF00"/>
            </a:solidFill>
            <a:ln w="9525">
              <a:solidFill>
                <a:schemeClr val="bg1"/>
              </a:solidFill>
              <a:round/>
              <a:headEnd/>
              <a:tailEnd/>
            </a:ln>
          </p:spPr>
          <p:txBody>
            <a:bodyPr/>
            <a:lstStyle/>
            <a:p>
              <a:endParaRPr lang="en-IN"/>
            </a:p>
          </p:txBody>
        </p:sp>
        <p:sp>
          <p:nvSpPr>
            <p:cNvPr id="3075" name="Freeform 3"/>
            <p:cNvSpPr>
              <a:spLocks/>
            </p:cNvSpPr>
            <p:nvPr/>
          </p:nvSpPr>
          <p:spPr bwMode="auto">
            <a:xfrm>
              <a:off x="2266" y="1217"/>
              <a:ext cx="4" cy="2"/>
            </a:xfrm>
            <a:custGeom>
              <a:avLst/>
              <a:gdLst>
                <a:gd name="T0" fmla="*/ 38 w 38"/>
                <a:gd name="T1" fmla="*/ 12 h 23"/>
                <a:gd name="T2" fmla="*/ 32 w 38"/>
                <a:gd name="T3" fmla="*/ 0 h 23"/>
                <a:gd name="T4" fmla="*/ 0 w 38"/>
                <a:gd name="T5" fmla="*/ 23 h 23"/>
                <a:gd name="T6" fmla="*/ 38 w 38"/>
                <a:gd name="T7" fmla="*/ 12 h 23"/>
              </a:gdLst>
              <a:ahLst/>
              <a:cxnLst>
                <a:cxn ang="0">
                  <a:pos x="T0" y="T1"/>
                </a:cxn>
                <a:cxn ang="0">
                  <a:pos x="T2" y="T3"/>
                </a:cxn>
                <a:cxn ang="0">
                  <a:pos x="T4" y="T5"/>
                </a:cxn>
                <a:cxn ang="0">
                  <a:pos x="T6" y="T7"/>
                </a:cxn>
              </a:cxnLst>
              <a:rect l="0" t="0" r="r" b="b"/>
              <a:pathLst>
                <a:path w="38" h="23">
                  <a:moveTo>
                    <a:pt x="38" y="12"/>
                  </a:moveTo>
                  <a:lnTo>
                    <a:pt x="32" y="0"/>
                  </a:lnTo>
                  <a:lnTo>
                    <a:pt x="0" y="23"/>
                  </a:lnTo>
                  <a:lnTo>
                    <a:pt x="38" y="12"/>
                  </a:lnTo>
                  <a:close/>
                </a:path>
              </a:pathLst>
            </a:custGeom>
            <a:solidFill>
              <a:srgbClr val="FFFF00"/>
            </a:solidFill>
            <a:ln w="9525">
              <a:solidFill>
                <a:schemeClr val="bg1"/>
              </a:solidFill>
              <a:round/>
              <a:headEnd/>
              <a:tailEnd/>
            </a:ln>
          </p:spPr>
          <p:txBody>
            <a:bodyPr/>
            <a:lstStyle/>
            <a:p>
              <a:endParaRPr lang="en-IN"/>
            </a:p>
          </p:txBody>
        </p:sp>
        <p:sp>
          <p:nvSpPr>
            <p:cNvPr id="3077" name="Freeform 5"/>
            <p:cNvSpPr>
              <a:spLocks/>
            </p:cNvSpPr>
            <p:nvPr/>
          </p:nvSpPr>
          <p:spPr bwMode="auto">
            <a:xfrm>
              <a:off x="4431" y="1477"/>
              <a:ext cx="2" cy="4"/>
            </a:xfrm>
            <a:custGeom>
              <a:avLst/>
              <a:gdLst>
                <a:gd name="T0" fmla="*/ 0 w 12"/>
                <a:gd name="T1" fmla="*/ 39 h 39"/>
                <a:gd name="T2" fmla="*/ 12 w 12"/>
                <a:gd name="T3" fmla="*/ 39 h 39"/>
                <a:gd name="T4" fmla="*/ 6 w 12"/>
                <a:gd name="T5" fmla="*/ 0 h 39"/>
                <a:gd name="T6" fmla="*/ 0 w 12"/>
                <a:gd name="T7" fmla="*/ 39 h 39"/>
              </a:gdLst>
              <a:ahLst/>
              <a:cxnLst>
                <a:cxn ang="0">
                  <a:pos x="T0" y="T1"/>
                </a:cxn>
                <a:cxn ang="0">
                  <a:pos x="T2" y="T3"/>
                </a:cxn>
                <a:cxn ang="0">
                  <a:pos x="T4" y="T5"/>
                </a:cxn>
                <a:cxn ang="0">
                  <a:pos x="T6" y="T7"/>
                </a:cxn>
              </a:cxnLst>
              <a:rect l="0" t="0" r="r" b="b"/>
              <a:pathLst>
                <a:path w="12" h="39">
                  <a:moveTo>
                    <a:pt x="0" y="39"/>
                  </a:moveTo>
                  <a:lnTo>
                    <a:pt x="12" y="39"/>
                  </a:lnTo>
                  <a:lnTo>
                    <a:pt x="6" y="0"/>
                  </a:lnTo>
                  <a:lnTo>
                    <a:pt x="0" y="39"/>
                  </a:lnTo>
                  <a:close/>
                </a:path>
              </a:pathLst>
            </a:custGeom>
            <a:solidFill>
              <a:srgbClr val="FFFF00"/>
            </a:solidFill>
            <a:ln w="9525">
              <a:solidFill>
                <a:schemeClr val="bg1"/>
              </a:solidFill>
              <a:round/>
              <a:headEnd/>
              <a:tailEnd/>
            </a:ln>
          </p:spPr>
          <p:txBody>
            <a:bodyPr/>
            <a:lstStyle/>
            <a:p>
              <a:endParaRPr lang="en-IN"/>
            </a:p>
          </p:txBody>
        </p:sp>
        <p:sp>
          <p:nvSpPr>
            <p:cNvPr id="3078" name="Freeform 6"/>
            <p:cNvSpPr>
              <a:spLocks/>
            </p:cNvSpPr>
            <p:nvPr/>
          </p:nvSpPr>
          <p:spPr bwMode="auto">
            <a:xfrm>
              <a:off x="1443" y="1989"/>
              <a:ext cx="2" cy="4"/>
            </a:xfrm>
            <a:custGeom>
              <a:avLst/>
              <a:gdLst>
                <a:gd name="T0" fmla="*/ 0 w 12"/>
                <a:gd name="T1" fmla="*/ 0 h 39"/>
                <a:gd name="T2" fmla="*/ 12 w 12"/>
                <a:gd name="T3" fmla="*/ 0 h 39"/>
                <a:gd name="T4" fmla="*/ 6 w 12"/>
                <a:gd name="T5" fmla="*/ 39 h 39"/>
                <a:gd name="T6" fmla="*/ 0 w 12"/>
                <a:gd name="T7" fmla="*/ 0 h 39"/>
              </a:gdLst>
              <a:ahLst/>
              <a:cxnLst>
                <a:cxn ang="0">
                  <a:pos x="T0" y="T1"/>
                </a:cxn>
                <a:cxn ang="0">
                  <a:pos x="T2" y="T3"/>
                </a:cxn>
                <a:cxn ang="0">
                  <a:pos x="T4" y="T5"/>
                </a:cxn>
                <a:cxn ang="0">
                  <a:pos x="T6" y="T7"/>
                </a:cxn>
              </a:cxnLst>
              <a:rect l="0" t="0" r="r" b="b"/>
              <a:pathLst>
                <a:path w="12" h="39">
                  <a:moveTo>
                    <a:pt x="0" y="0"/>
                  </a:moveTo>
                  <a:lnTo>
                    <a:pt x="12" y="0"/>
                  </a:lnTo>
                  <a:lnTo>
                    <a:pt x="6" y="39"/>
                  </a:lnTo>
                  <a:lnTo>
                    <a:pt x="0" y="0"/>
                  </a:lnTo>
                  <a:close/>
                </a:path>
              </a:pathLst>
            </a:custGeom>
            <a:solidFill>
              <a:srgbClr val="FFFF00"/>
            </a:solidFill>
            <a:ln w="9525">
              <a:solidFill>
                <a:schemeClr val="bg1"/>
              </a:solidFill>
              <a:round/>
              <a:headEnd/>
              <a:tailEnd/>
            </a:ln>
          </p:spPr>
          <p:txBody>
            <a:bodyPr/>
            <a:lstStyle/>
            <a:p>
              <a:endParaRPr lang="en-IN"/>
            </a:p>
          </p:txBody>
        </p:sp>
        <p:sp>
          <p:nvSpPr>
            <p:cNvPr id="3080" name="Freeform 8"/>
            <p:cNvSpPr>
              <a:spLocks/>
            </p:cNvSpPr>
            <p:nvPr/>
          </p:nvSpPr>
          <p:spPr bwMode="auto">
            <a:xfrm>
              <a:off x="1755" y="1907"/>
              <a:ext cx="2" cy="4"/>
            </a:xfrm>
            <a:custGeom>
              <a:avLst/>
              <a:gdLst>
                <a:gd name="T0" fmla="*/ 0 w 12"/>
                <a:gd name="T1" fmla="*/ 38 h 38"/>
                <a:gd name="T2" fmla="*/ 12 w 12"/>
                <a:gd name="T3" fmla="*/ 38 h 38"/>
                <a:gd name="T4" fmla="*/ 6 w 12"/>
                <a:gd name="T5" fmla="*/ 0 h 38"/>
                <a:gd name="T6" fmla="*/ 0 w 12"/>
                <a:gd name="T7" fmla="*/ 38 h 38"/>
              </a:gdLst>
              <a:ahLst/>
              <a:cxnLst>
                <a:cxn ang="0">
                  <a:pos x="T0" y="T1"/>
                </a:cxn>
                <a:cxn ang="0">
                  <a:pos x="T2" y="T3"/>
                </a:cxn>
                <a:cxn ang="0">
                  <a:pos x="T4" y="T5"/>
                </a:cxn>
                <a:cxn ang="0">
                  <a:pos x="T6" y="T7"/>
                </a:cxn>
              </a:cxnLst>
              <a:rect l="0" t="0" r="r" b="b"/>
              <a:pathLst>
                <a:path w="12" h="38">
                  <a:moveTo>
                    <a:pt x="0" y="38"/>
                  </a:moveTo>
                  <a:lnTo>
                    <a:pt x="12" y="38"/>
                  </a:lnTo>
                  <a:lnTo>
                    <a:pt x="6" y="0"/>
                  </a:lnTo>
                  <a:lnTo>
                    <a:pt x="0" y="38"/>
                  </a:lnTo>
                  <a:close/>
                </a:path>
              </a:pathLst>
            </a:custGeom>
            <a:solidFill>
              <a:srgbClr val="FFFF00"/>
            </a:solidFill>
            <a:ln w="9525">
              <a:solidFill>
                <a:schemeClr val="bg1"/>
              </a:solidFill>
              <a:round/>
              <a:headEnd/>
              <a:tailEnd/>
            </a:ln>
          </p:spPr>
          <p:txBody>
            <a:bodyPr/>
            <a:lstStyle/>
            <a:p>
              <a:endParaRPr lang="en-IN"/>
            </a:p>
          </p:txBody>
        </p:sp>
        <p:sp>
          <p:nvSpPr>
            <p:cNvPr id="3081" name="Freeform 9"/>
            <p:cNvSpPr>
              <a:spLocks/>
            </p:cNvSpPr>
            <p:nvPr/>
          </p:nvSpPr>
          <p:spPr bwMode="auto">
            <a:xfrm>
              <a:off x="1755" y="1989"/>
              <a:ext cx="2" cy="4"/>
            </a:xfrm>
            <a:custGeom>
              <a:avLst/>
              <a:gdLst>
                <a:gd name="T0" fmla="*/ 0 w 12"/>
                <a:gd name="T1" fmla="*/ 0 h 39"/>
                <a:gd name="T2" fmla="*/ 12 w 12"/>
                <a:gd name="T3" fmla="*/ 0 h 39"/>
                <a:gd name="T4" fmla="*/ 6 w 12"/>
                <a:gd name="T5" fmla="*/ 39 h 39"/>
                <a:gd name="T6" fmla="*/ 0 w 12"/>
                <a:gd name="T7" fmla="*/ 0 h 39"/>
              </a:gdLst>
              <a:ahLst/>
              <a:cxnLst>
                <a:cxn ang="0">
                  <a:pos x="T0" y="T1"/>
                </a:cxn>
                <a:cxn ang="0">
                  <a:pos x="T2" y="T3"/>
                </a:cxn>
                <a:cxn ang="0">
                  <a:pos x="T4" y="T5"/>
                </a:cxn>
                <a:cxn ang="0">
                  <a:pos x="T6" y="T7"/>
                </a:cxn>
              </a:cxnLst>
              <a:rect l="0" t="0" r="r" b="b"/>
              <a:pathLst>
                <a:path w="12" h="39">
                  <a:moveTo>
                    <a:pt x="0" y="0"/>
                  </a:moveTo>
                  <a:lnTo>
                    <a:pt x="12" y="0"/>
                  </a:lnTo>
                  <a:lnTo>
                    <a:pt x="6" y="39"/>
                  </a:lnTo>
                  <a:lnTo>
                    <a:pt x="0" y="0"/>
                  </a:lnTo>
                  <a:close/>
                </a:path>
              </a:pathLst>
            </a:custGeom>
            <a:solidFill>
              <a:srgbClr val="FFFF00"/>
            </a:solidFill>
            <a:ln w="9525">
              <a:solidFill>
                <a:schemeClr val="bg1"/>
              </a:solidFill>
              <a:round/>
              <a:headEnd/>
              <a:tailEnd/>
            </a:ln>
          </p:spPr>
          <p:txBody>
            <a:bodyPr/>
            <a:lstStyle/>
            <a:p>
              <a:endParaRPr lang="en-IN"/>
            </a:p>
          </p:txBody>
        </p:sp>
        <p:sp>
          <p:nvSpPr>
            <p:cNvPr id="3082" name="Freeform 10"/>
            <p:cNvSpPr>
              <a:spLocks/>
            </p:cNvSpPr>
            <p:nvPr/>
          </p:nvSpPr>
          <p:spPr bwMode="auto">
            <a:xfrm>
              <a:off x="2237" y="1308"/>
              <a:ext cx="1" cy="180"/>
            </a:xfrm>
            <a:custGeom>
              <a:avLst/>
              <a:gdLst>
                <a:gd name="T0" fmla="*/ 0 w 1"/>
                <a:gd name="T1" fmla="*/ 0 h 1101"/>
                <a:gd name="T2" fmla="*/ 0 w 1"/>
                <a:gd name="T3" fmla="*/ 1101 h 1101"/>
                <a:gd name="T4" fmla="*/ 1 w 1"/>
                <a:gd name="T5" fmla="*/ 1101 h 1101"/>
              </a:gdLst>
              <a:ahLst/>
              <a:cxnLst>
                <a:cxn ang="0">
                  <a:pos x="T0" y="T1"/>
                </a:cxn>
                <a:cxn ang="0">
                  <a:pos x="T2" y="T3"/>
                </a:cxn>
                <a:cxn ang="0">
                  <a:pos x="T4" y="T5"/>
                </a:cxn>
              </a:cxnLst>
              <a:rect l="0" t="0" r="r" b="b"/>
              <a:pathLst>
                <a:path w="1" h="1101">
                  <a:moveTo>
                    <a:pt x="0" y="0"/>
                  </a:moveTo>
                  <a:lnTo>
                    <a:pt x="0" y="1101"/>
                  </a:lnTo>
                  <a:lnTo>
                    <a:pt x="1" y="110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3" name="Freeform 11"/>
            <p:cNvSpPr>
              <a:spLocks/>
            </p:cNvSpPr>
            <p:nvPr/>
          </p:nvSpPr>
          <p:spPr bwMode="auto">
            <a:xfrm>
              <a:off x="2237" y="1533"/>
              <a:ext cx="1" cy="44"/>
            </a:xfrm>
            <a:custGeom>
              <a:avLst/>
              <a:gdLst>
                <a:gd name="T0" fmla="*/ 0 w 1"/>
                <a:gd name="T1" fmla="*/ 0 h 269"/>
                <a:gd name="T2" fmla="*/ 0 w 1"/>
                <a:gd name="T3" fmla="*/ 269 h 269"/>
                <a:gd name="T4" fmla="*/ 1 w 1"/>
                <a:gd name="T5" fmla="*/ 269 h 269"/>
              </a:gdLst>
              <a:ahLst/>
              <a:cxnLst>
                <a:cxn ang="0">
                  <a:pos x="T0" y="T1"/>
                </a:cxn>
                <a:cxn ang="0">
                  <a:pos x="T2" y="T3"/>
                </a:cxn>
                <a:cxn ang="0">
                  <a:pos x="T4" y="T5"/>
                </a:cxn>
              </a:cxnLst>
              <a:rect l="0" t="0" r="r" b="b"/>
              <a:pathLst>
                <a:path w="1" h="269">
                  <a:moveTo>
                    <a:pt x="0" y="0"/>
                  </a:moveTo>
                  <a:lnTo>
                    <a:pt x="0" y="269"/>
                  </a:lnTo>
                  <a:lnTo>
                    <a:pt x="1" y="2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4" name="Freeform 12"/>
            <p:cNvSpPr>
              <a:spLocks/>
            </p:cNvSpPr>
            <p:nvPr/>
          </p:nvSpPr>
          <p:spPr bwMode="auto">
            <a:xfrm>
              <a:off x="2237" y="1621"/>
              <a:ext cx="1" cy="220"/>
            </a:xfrm>
            <a:custGeom>
              <a:avLst/>
              <a:gdLst>
                <a:gd name="T0" fmla="*/ 0 w 1"/>
                <a:gd name="T1" fmla="*/ 0 h 1343"/>
                <a:gd name="T2" fmla="*/ 0 w 1"/>
                <a:gd name="T3" fmla="*/ 1343 h 1343"/>
                <a:gd name="T4" fmla="*/ 1 w 1"/>
                <a:gd name="T5" fmla="*/ 1343 h 1343"/>
              </a:gdLst>
              <a:ahLst/>
              <a:cxnLst>
                <a:cxn ang="0">
                  <a:pos x="T0" y="T1"/>
                </a:cxn>
                <a:cxn ang="0">
                  <a:pos x="T2" y="T3"/>
                </a:cxn>
                <a:cxn ang="0">
                  <a:pos x="T4" y="T5"/>
                </a:cxn>
              </a:cxnLst>
              <a:rect l="0" t="0" r="r" b="b"/>
              <a:pathLst>
                <a:path w="1" h="1343">
                  <a:moveTo>
                    <a:pt x="0" y="0"/>
                  </a:moveTo>
                  <a:lnTo>
                    <a:pt x="0" y="1343"/>
                  </a:lnTo>
                  <a:lnTo>
                    <a:pt x="1" y="134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5" name="Freeform 13"/>
            <p:cNvSpPr>
              <a:spLocks/>
            </p:cNvSpPr>
            <p:nvPr/>
          </p:nvSpPr>
          <p:spPr bwMode="auto">
            <a:xfrm>
              <a:off x="2237" y="1885"/>
              <a:ext cx="1" cy="43"/>
            </a:xfrm>
            <a:custGeom>
              <a:avLst/>
              <a:gdLst>
                <a:gd name="T0" fmla="*/ 0 w 1"/>
                <a:gd name="T1" fmla="*/ 0 h 269"/>
                <a:gd name="T2" fmla="*/ 0 w 1"/>
                <a:gd name="T3" fmla="*/ 269 h 269"/>
                <a:gd name="T4" fmla="*/ 1 w 1"/>
                <a:gd name="T5" fmla="*/ 269 h 269"/>
              </a:gdLst>
              <a:ahLst/>
              <a:cxnLst>
                <a:cxn ang="0">
                  <a:pos x="T0" y="T1"/>
                </a:cxn>
                <a:cxn ang="0">
                  <a:pos x="T2" y="T3"/>
                </a:cxn>
                <a:cxn ang="0">
                  <a:pos x="T4" y="T5"/>
                </a:cxn>
              </a:cxnLst>
              <a:rect l="0" t="0" r="r" b="b"/>
              <a:pathLst>
                <a:path w="1" h="269">
                  <a:moveTo>
                    <a:pt x="0" y="0"/>
                  </a:moveTo>
                  <a:lnTo>
                    <a:pt x="0" y="269"/>
                  </a:lnTo>
                  <a:lnTo>
                    <a:pt x="1" y="2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6" name="Freeform 14"/>
            <p:cNvSpPr>
              <a:spLocks/>
            </p:cNvSpPr>
            <p:nvPr/>
          </p:nvSpPr>
          <p:spPr bwMode="auto">
            <a:xfrm>
              <a:off x="2237" y="1972"/>
              <a:ext cx="1" cy="181"/>
            </a:xfrm>
            <a:custGeom>
              <a:avLst/>
              <a:gdLst>
                <a:gd name="T0" fmla="*/ 0 w 1"/>
                <a:gd name="T1" fmla="*/ 0 h 1100"/>
                <a:gd name="T2" fmla="*/ 0 w 1"/>
                <a:gd name="T3" fmla="*/ 1100 h 1100"/>
                <a:gd name="T4" fmla="*/ 1 w 1"/>
                <a:gd name="T5" fmla="*/ 1100 h 1100"/>
              </a:gdLst>
              <a:ahLst/>
              <a:cxnLst>
                <a:cxn ang="0">
                  <a:pos x="T0" y="T1"/>
                </a:cxn>
                <a:cxn ang="0">
                  <a:pos x="T2" y="T3"/>
                </a:cxn>
                <a:cxn ang="0">
                  <a:pos x="T4" y="T5"/>
                </a:cxn>
              </a:cxnLst>
              <a:rect l="0" t="0" r="r" b="b"/>
              <a:pathLst>
                <a:path w="1" h="1100">
                  <a:moveTo>
                    <a:pt x="0" y="0"/>
                  </a:moveTo>
                  <a:lnTo>
                    <a:pt x="0" y="1100"/>
                  </a:lnTo>
                  <a:lnTo>
                    <a:pt x="1" y="110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7" name="Freeform 15"/>
            <p:cNvSpPr>
              <a:spLocks/>
            </p:cNvSpPr>
            <p:nvPr/>
          </p:nvSpPr>
          <p:spPr bwMode="auto">
            <a:xfrm>
              <a:off x="3116" y="1308"/>
              <a:ext cx="1" cy="180"/>
            </a:xfrm>
            <a:custGeom>
              <a:avLst/>
              <a:gdLst>
                <a:gd name="T0" fmla="*/ 0 w 1"/>
                <a:gd name="T1" fmla="*/ 0 h 1101"/>
                <a:gd name="T2" fmla="*/ 0 w 1"/>
                <a:gd name="T3" fmla="*/ 1101 h 1101"/>
                <a:gd name="T4" fmla="*/ 1 w 1"/>
                <a:gd name="T5" fmla="*/ 1101 h 1101"/>
              </a:gdLst>
              <a:ahLst/>
              <a:cxnLst>
                <a:cxn ang="0">
                  <a:pos x="T0" y="T1"/>
                </a:cxn>
                <a:cxn ang="0">
                  <a:pos x="T2" y="T3"/>
                </a:cxn>
                <a:cxn ang="0">
                  <a:pos x="T4" y="T5"/>
                </a:cxn>
              </a:cxnLst>
              <a:rect l="0" t="0" r="r" b="b"/>
              <a:pathLst>
                <a:path w="1" h="1101">
                  <a:moveTo>
                    <a:pt x="0" y="0"/>
                  </a:moveTo>
                  <a:lnTo>
                    <a:pt x="0" y="1101"/>
                  </a:lnTo>
                  <a:lnTo>
                    <a:pt x="1" y="110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8" name="Freeform 16"/>
            <p:cNvSpPr>
              <a:spLocks/>
            </p:cNvSpPr>
            <p:nvPr/>
          </p:nvSpPr>
          <p:spPr bwMode="auto">
            <a:xfrm>
              <a:off x="3116" y="1533"/>
              <a:ext cx="1" cy="44"/>
            </a:xfrm>
            <a:custGeom>
              <a:avLst/>
              <a:gdLst>
                <a:gd name="T0" fmla="*/ 0 w 1"/>
                <a:gd name="T1" fmla="*/ 0 h 269"/>
                <a:gd name="T2" fmla="*/ 0 w 1"/>
                <a:gd name="T3" fmla="*/ 269 h 269"/>
                <a:gd name="T4" fmla="*/ 1 w 1"/>
                <a:gd name="T5" fmla="*/ 269 h 269"/>
              </a:gdLst>
              <a:ahLst/>
              <a:cxnLst>
                <a:cxn ang="0">
                  <a:pos x="T0" y="T1"/>
                </a:cxn>
                <a:cxn ang="0">
                  <a:pos x="T2" y="T3"/>
                </a:cxn>
                <a:cxn ang="0">
                  <a:pos x="T4" y="T5"/>
                </a:cxn>
              </a:cxnLst>
              <a:rect l="0" t="0" r="r" b="b"/>
              <a:pathLst>
                <a:path w="1" h="269">
                  <a:moveTo>
                    <a:pt x="0" y="0"/>
                  </a:moveTo>
                  <a:lnTo>
                    <a:pt x="0" y="269"/>
                  </a:lnTo>
                  <a:lnTo>
                    <a:pt x="1" y="2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89" name="Freeform 17"/>
            <p:cNvSpPr>
              <a:spLocks/>
            </p:cNvSpPr>
            <p:nvPr/>
          </p:nvSpPr>
          <p:spPr bwMode="auto">
            <a:xfrm>
              <a:off x="3116" y="1621"/>
              <a:ext cx="1" cy="220"/>
            </a:xfrm>
            <a:custGeom>
              <a:avLst/>
              <a:gdLst>
                <a:gd name="T0" fmla="*/ 0 w 1"/>
                <a:gd name="T1" fmla="*/ 0 h 1343"/>
                <a:gd name="T2" fmla="*/ 0 w 1"/>
                <a:gd name="T3" fmla="*/ 1343 h 1343"/>
                <a:gd name="T4" fmla="*/ 1 w 1"/>
                <a:gd name="T5" fmla="*/ 1343 h 1343"/>
              </a:gdLst>
              <a:ahLst/>
              <a:cxnLst>
                <a:cxn ang="0">
                  <a:pos x="T0" y="T1"/>
                </a:cxn>
                <a:cxn ang="0">
                  <a:pos x="T2" y="T3"/>
                </a:cxn>
                <a:cxn ang="0">
                  <a:pos x="T4" y="T5"/>
                </a:cxn>
              </a:cxnLst>
              <a:rect l="0" t="0" r="r" b="b"/>
              <a:pathLst>
                <a:path w="1" h="1343">
                  <a:moveTo>
                    <a:pt x="0" y="0"/>
                  </a:moveTo>
                  <a:lnTo>
                    <a:pt x="0" y="1343"/>
                  </a:lnTo>
                  <a:lnTo>
                    <a:pt x="1" y="134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0" name="Freeform 18"/>
            <p:cNvSpPr>
              <a:spLocks/>
            </p:cNvSpPr>
            <p:nvPr/>
          </p:nvSpPr>
          <p:spPr bwMode="auto">
            <a:xfrm>
              <a:off x="3116" y="1885"/>
              <a:ext cx="1" cy="43"/>
            </a:xfrm>
            <a:custGeom>
              <a:avLst/>
              <a:gdLst>
                <a:gd name="T0" fmla="*/ 0 w 1"/>
                <a:gd name="T1" fmla="*/ 0 h 269"/>
                <a:gd name="T2" fmla="*/ 0 w 1"/>
                <a:gd name="T3" fmla="*/ 269 h 269"/>
                <a:gd name="T4" fmla="*/ 1 w 1"/>
                <a:gd name="T5" fmla="*/ 269 h 269"/>
              </a:gdLst>
              <a:ahLst/>
              <a:cxnLst>
                <a:cxn ang="0">
                  <a:pos x="T0" y="T1"/>
                </a:cxn>
                <a:cxn ang="0">
                  <a:pos x="T2" y="T3"/>
                </a:cxn>
                <a:cxn ang="0">
                  <a:pos x="T4" y="T5"/>
                </a:cxn>
              </a:cxnLst>
              <a:rect l="0" t="0" r="r" b="b"/>
              <a:pathLst>
                <a:path w="1" h="269">
                  <a:moveTo>
                    <a:pt x="0" y="0"/>
                  </a:moveTo>
                  <a:lnTo>
                    <a:pt x="0" y="269"/>
                  </a:lnTo>
                  <a:lnTo>
                    <a:pt x="1" y="2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1" name="Freeform 19"/>
            <p:cNvSpPr>
              <a:spLocks/>
            </p:cNvSpPr>
            <p:nvPr/>
          </p:nvSpPr>
          <p:spPr bwMode="auto">
            <a:xfrm>
              <a:off x="3116" y="1972"/>
              <a:ext cx="1" cy="181"/>
            </a:xfrm>
            <a:custGeom>
              <a:avLst/>
              <a:gdLst>
                <a:gd name="T0" fmla="*/ 0 w 1"/>
                <a:gd name="T1" fmla="*/ 0 h 1100"/>
                <a:gd name="T2" fmla="*/ 0 w 1"/>
                <a:gd name="T3" fmla="*/ 1100 h 1100"/>
                <a:gd name="T4" fmla="*/ 1 w 1"/>
                <a:gd name="T5" fmla="*/ 1100 h 1100"/>
              </a:gdLst>
              <a:ahLst/>
              <a:cxnLst>
                <a:cxn ang="0">
                  <a:pos x="T0" y="T1"/>
                </a:cxn>
                <a:cxn ang="0">
                  <a:pos x="T2" y="T3"/>
                </a:cxn>
                <a:cxn ang="0">
                  <a:pos x="T4" y="T5"/>
                </a:cxn>
              </a:cxnLst>
              <a:rect l="0" t="0" r="r" b="b"/>
              <a:pathLst>
                <a:path w="1" h="1100">
                  <a:moveTo>
                    <a:pt x="0" y="0"/>
                  </a:moveTo>
                  <a:lnTo>
                    <a:pt x="0" y="1100"/>
                  </a:lnTo>
                  <a:lnTo>
                    <a:pt x="1" y="110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2" name="Freeform 20"/>
            <p:cNvSpPr>
              <a:spLocks/>
            </p:cNvSpPr>
            <p:nvPr/>
          </p:nvSpPr>
          <p:spPr bwMode="auto">
            <a:xfrm>
              <a:off x="3994" y="1308"/>
              <a:ext cx="2" cy="180"/>
            </a:xfrm>
            <a:custGeom>
              <a:avLst/>
              <a:gdLst>
                <a:gd name="T0" fmla="*/ 0 w 1"/>
                <a:gd name="T1" fmla="*/ 0 h 1101"/>
                <a:gd name="T2" fmla="*/ 0 w 1"/>
                <a:gd name="T3" fmla="*/ 1101 h 1101"/>
                <a:gd name="T4" fmla="*/ 1 w 1"/>
                <a:gd name="T5" fmla="*/ 1101 h 1101"/>
              </a:gdLst>
              <a:ahLst/>
              <a:cxnLst>
                <a:cxn ang="0">
                  <a:pos x="T0" y="T1"/>
                </a:cxn>
                <a:cxn ang="0">
                  <a:pos x="T2" y="T3"/>
                </a:cxn>
                <a:cxn ang="0">
                  <a:pos x="T4" y="T5"/>
                </a:cxn>
              </a:cxnLst>
              <a:rect l="0" t="0" r="r" b="b"/>
              <a:pathLst>
                <a:path w="1" h="1101">
                  <a:moveTo>
                    <a:pt x="0" y="0"/>
                  </a:moveTo>
                  <a:lnTo>
                    <a:pt x="0" y="1101"/>
                  </a:lnTo>
                  <a:lnTo>
                    <a:pt x="1" y="110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3" name="Freeform 21"/>
            <p:cNvSpPr>
              <a:spLocks/>
            </p:cNvSpPr>
            <p:nvPr/>
          </p:nvSpPr>
          <p:spPr bwMode="auto">
            <a:xfrm>
              <a:off x="3994" y="1533"/>
              <a:ext cx="2" cy="44"/>
            </a:xfrm>
            <a:custGeom>
              <a:avLst/>
              <a:gdLst>
                <a:gd name="T0" fmla="*/ 0 w 1"/>
                <a:gd name="T1" fmla="*/ 0 h 269"/>
                <a:gd name="T2" fmla="*/ 0 w 1"/>
                <a:gd name="T3" fmla="*/ 269 h 269"/>
                <a:gd name="T4" fmla="*/ 1 w 1"/>
                <a:gd name="T5" fmla="*/ 269 h 269"/>
              </a:gdLst>
              <a:ahLst/>
              <a:cxnLst>
                <a:cxn ang="0">
                  <a:pos x="T0" y="T1"/>
                </a:cxn>
                <a:cxn ang="0">
                  <a:pos x="T2" y="T3"/>
                </a:cxn>
                <a:cxn ang="0">
                  <a:pos x="T4" y="T5"/>
                </a:cxn>
              </a:cxnLst>
              <a:rect l="0" t="0" r="r" b="b"/>
              <a:pathLst>
                <a:path w="1" h="269">
                  <a:moveTo>
                    <a:pt x="0" y="0"/>
                  </a:moveTo>
                  <a:lnTo>
                    <a:pt x="0" y="269"/>
                  </a:lnTo>
                  <a:lnTo>
                    <a:pt x="1" y="2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4" name="Freeform 22"/>
            <p:cNvSpPr>
              <a:spLocks/>
            </p:cNvSpPr>
            <p:nvPr/>
          </p:nvSpPr>
          <p:spPr bwMode="auto">
            <a:xfrm>
              <a:off x="3994" y="1621"/>
              <a:ext cx="2" cy="220"/>
            </a:xfrm>
            <a:custGeom>
              <a:avLst/>
              <a:gdLst>
                <a:gd name="T0" fmla="*/ 0 w 1"/>
                <a:gd name="T1" fmla="*/ 0 h 1343"/>
                <a:gd name="T2" fmla="*/ 0 w 1"/>
                <a:gd name="T3" fmla="*/ 1343 h 1343"/>
                <a:gd name="T4" fmla="*/ 1 w 1"/>
                <a:gd name="T5" fmla="*/ 1343 h 1343"/>
              </a:gdLst>
              <a:ahLst/>
              <a:cxnLst>
                <a:cxn ang="0">
                  <a:pos x="T0" y="T1"/>
                </a:cxn>
                <a:cxn ang="0">
                  <a:pos x="T2" y="T3"/>
                </a:cxn>
                <a:cxn ang="0">
                  <a:pos x="T4" y="T5"/>
                </a:cxn>
              </a:cxnLst>
              <a:rect l="0" t="0" r="r" b="b"/>
              <a:pathLst>
                <a:path w="1" h="1343">
                  <a:moveTo>
                    <a:pt x="0" y="0"/>
                  </a:moveTo>
                  <a:lnTo>
                    <a:pt x="0" y="1343"/>
                  </a:lnTo>
                  <a:lnTo>
                    <a:pt x="1" y="134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5" name="Freeform 23"/>
            <p:cNvSpPr>
              <a:spLocks/>
            </p:cNvSpPr>
            <p:nvPr/>
          </p:nvSpPr>
          <p:spPr bwMode="auto">
            <a:xfrm>
              <a:off x="3994" y="1885"/>
              <a:ext cx="2" cy="43"/>
            </a:xfrm>
            <a:custGeom>
              <a:avLst/>
              <a:gdLst>
                <a:gd name="T0" fmla="*/ 0 w 1"/>
                <a:gd name="T1" fmla="*/ 0 h 269"/>
                <a:gd name="T2" fmla="*/ 0 w 1"/>
                <a:gd name="T3" fmla="*/ 269 h 269"/>
                <a:gd name="T4" fmla="*/ 1 w 1"/>
                <a:gd name="T5" fmla="*/ 269 h 269"/>
              </a:gdLst>
              <a:ahLst/>
              <a:cxnLst>
                <a:cxn ang="0">
                  <a:pos x="T0" y="T1"/>
                </a:cxn>
                <a:cxn ang="0">
                  <a:pos x="T2" y="T3"/>
                </a:cxn>
                <a:cxn ang="0">
                  <a:pos x="T4" y="T5"/>
                </a:cxn>
              </a:cxnLst>
              <a:rect l="0" t="0" r="r" b="b"/>
              <a:pathLst>
                <a:path w="1" h="269">
                  <a:moveTo>
                    <a:pt x="0" y="0"/>
                  </a:moveTo>
                  <a:lnTo>
                    <a:pt x="0" y="269"/>
                  </a:lnTo>
                  <a:lnTo>
                    <a:pt x="1" y="269"/>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6" name="Freeform 24"/>
            <p:cNvSpPr>
              <a:spLocks/>
            </p:cNvSpPr>
            <p:nvPr/>
          </p:nvSpPr>
          <p:spPr bwMode="auto">
            <a:xfrm>
              <a:off x="3994" y="1972"/>
              <a:ext cx="2" cy="181"/>
            </a:xfrm>
            <a:custGeom>
              <a:avLst/>
              <a:gdLst>
                <a:gd name="T0" fmla="*/ 0 w 1"/>
                <a:gd name="T1" fmla="*/ 0 h 1100"/>
                <a:gd name="T2" fmla="*/ 0 w 1"/>
                <a:gd name="T3" fmla="*/ 1100 h 1100"/>
                <a:gd name="T4" fmla="*/ 1 w 1"/>
                <a:gd name="T5" fmla="*/ 1100 h 1100"/>
              </a:gdLst>
              <a:ahLst/>
              <a:cxnLst>
                <a:cxn ang="0">
                  <a:pos x="T0" y="T1"/>
                </a:cxn>
                <a:cxn ang="0">
                  <a:pos x="T2" y="T3"/>
                </a:cxn>
                <a:cxn ang="0">
                  <a:pos x="T4" y="T5"/>
                </a:cxn>
              </a:cxnLst>
              <a:rect l="0" t="0" r="r" b="b"/>
              <a:pathLst>
                <a:path w="1" h="1100">
                  <a:moveTo>
                    <a:pt x="0" y="0"/>
                  </a:moveTo>
                  <a:lnTo>
                    <a:pt x="0" y="1100"/>
                  </a:lnTo>
                  <a:lnTo>
                    <a:pt x="1" y="110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7" name="Freeform 25"/>
            <p:cNvSpPr>
              <a:spLocks/>
            </p:cNvSpPr>
            <p:nvPr/>
          </p:nvSpPr>
          <p:spPr bwMode="auto">
            <a:xfrm>
              <a:off x="1799" y="1308"/>
              <a:ext cx="2" cy="228"/>
            </a:xfrm>
            <a:custGeom>
              <a:avLst/>
              <a:gdLst>
                <a:gd name="T0" fmla="*/ 0 w 1"/>
                <a:gd name="T1" fmla="*/ 0 h 1390"/>
                <a:gd name="T2" fmla="*/ 0 w 1"/>
                <a:gd name="T3" fmla="*/ 1390 h 1390"/>
                <a:gd name="T4" fmla="*/ 1 w 1"/>
                <a:gd name="T5" fmla="*/ 1390 h 1390"/>
              </a:gdLst>
              <a:ahLst/>
              <a:cxnLst>
                <a:cxn ang="0">
                  <a:pos x="T0" y="T1"/>
                </a:cxn>
                <a:cxn ang="0">
                  <a:pos x="T2" y="T3"/>
                </a:cxn>
                <a:cxn ang="0">
                  <a:pos x="T4" y="T5"/>
                </a:cxn>
              </a:cxnLst>
              <a:rect l="0" t="0" r="r" b="b"/>
              <a:pathLst>
                <a:path w="1" h="1390">
                  <a:moveTo>
                    <a:pt x="0" y="0"/>
                  </a:moveTo>
                  <a:lnTo>
                    <a:pt x="0" y="1390"/>
                  </a:lnTo>
                  <a:lnTo>
                    <a:pt x="1" y="139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8" name="Freeform 26"/>
            <p:cNvSpPr>
              <a:spLocks/>
            </p:cNvSpPr>
            <p:nvPr/>
          </p:nvSpPr>
          <p:spPr bwMode="auto">
            <a:xfrm>
              <a:off x="1799" y="1580"/>
              <a:ext cx="2" cy="45"/>
            </a:xfrm>
            <a:custGeom>
              <a:avLst/>
              <a:gdLst>
                <a:gd name="T0" fmla="*/ 0 w 1"/>
                <a:gd name="T1" fmla="*/ 0 h 268"/>
                <a:gd name="T2" fmla="*/ 0 w 1"/>
                <a:gd name="T3" fmla="*/ 268 h 268"/>
                <a:gd name="T4" fmla="*/ 1 w 1"/>
                <a:gd name="T5" fmla="*/ 268 h 268"/>
              </a:gdLst>
              <a:ahLst/>
              <a:cxnLst>
                <a:cxn ang="0">
                  <a:pos x="T0" y="T1"/>
                </a:cxn>
                <a:cxn ang="0">
                  <a:pos x="T2" y="T3"/>
                </a:cxn>
                <a:cxn ang="0">
                  <a:pos x="T4" y="T5"/>
                </a:cxn>
              </a:cxnLst>
              <a:rect l="0" t="0" r="r" b="b"/>
              <a:pathLst>
                <a:path w="1" h="268">
                  <a:moveTo>
                    <a:pt x="0" y="0"/>
                  </a:moveTo>
                  <a:lnTo>
                    <a:pt x="0" y="268"/>
                  </a:lnTo>
                  <a:lnTo>
                    <a:pt x="1" y="2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99" name="Freeform 27"/>
            <p:cNvSpPr>
              <a:spLocks/>
            </p:cNvSpPr>
            <p:nvPr/>
          </p:nvSpPr>
          <p:spPr bwMode="auto">
            <a:xfrm>
              <a:off x="1799" y="1669"/>
              <a:ext cx="2" cy="220"/>
            </a:xfrm>
            <a:custGeom>
              <a:avLst/>
              <a:gdLst>
                <a:gd name="T0" fmla="*/ 0 w 1"/>
                <a:gd name="T1" fmla="*/ 0 h 1341"/>
                <a:gd name="T2" fmla="*/ 0 w 1"/>
                <a:gd name="T3" fmla="*/ 1341 h 1341"/>
                <a:gd name="T4" fmla="*/ 1 w 1"/>
                <a:gd name="T5" fmla="*/ 1341 h 1341"/>
              </a:gdLst>
              <a:ahLst/>
              <a:cxnLst>
                <a:cxn ang="0">
                  <a:pos x="T0" y="T1"/>
                </a:cxn>
                <a:cxn ang="0">
                  <a:pos x="T2" y="T3"/>
                </a:cxn>
                <a:cxn ang="0">
                  <a:pos x="T4" y="T5"/>
                </a:cxn>
              </a:cxnLst>
              <a:rect l="0" t="0" r="r" b="b"/>
              <a:pathLst>
                <a:path w="1" h="1341">
                  <a:moveTo>
                    <a:pt x="0" y="0"/>
                  </a:moveTo>
                  <a:lnTo>
                    <a:pt x="0" y="1341"/>
                  </a:lnTo>
                  <a:lnTo>
                    <a:pt x="1" y="134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0" name="Freeform 28"/>
            <p:cNvSpPr>
              <a:spLocks/>
            </p:cNvSpPr>
            <p:nvPr/>
          </p:nvSpPr>
          <p:spPr bwMode="auto">
            <a:xfrm>
              <a:off x="1799" y="1933"/>
              <a:ext cx="2" cy="42"/>
            </a:xfrm>
            <a:custGeom>
              <a:avLst/>
              <a:gdLst>
                <a:gd name="T0" fmla="*/ 0 w 1"/>
                <a:gd name="T1" fmla="*/ 0 h 268"/>
                <a:gd name="T2" fmla="*/ 0 w 1"/>
                <a:gd name="T3" fmla="*/ 268 h 268"/>
                <a:gd name="T4" fmla="*/ 1 w 1"/>
                <a:gd name="T5" fmla="*/ 268 h 268"/>
              </a:gdLst>
              <a:ahLst/>
              <a:cxnLst>
                <a:cxn ang="0">
                  <a:pos x="T0" y="T1"/>
                </a:cxn>
                <a:cxn ang="0">
                  <a:pos x="T2" y="T3"/>
                </a:cxn>
                <a:cxn ang="0">
                  <a:pos x="T4" y="T5"/>
                </a:cxn>
              </a:cxnLst>
              <a:rect l="0" t="0" r="r" b="b"/>
              <a:pathLst>
                <a:path w="1" h="268">
                  <a:moveTo>
                    <a:pt x="0" y="0"/>
                  </a:moveTo>
                  <a:lnTo>
                    <a:pt x="0" y="268"/>
                  </a:lnTo>
                  <a:lnTo>
                    <a:pt x="1" y="2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1" name="Freeform 29"/>
            <p:cNvSpPr>
              <a:spLocks/>
            </p:cNvSpPr>
            <p:nvPr/>
          </p:nvSpPr>
          <p:spPr bwMode="auto">
            <a:xfrm>
              <a:off x="1799" y="2020"/>
              <a:ext cx="2" cy="228"/>
            </a:xfrm>
            <a:custGeom>
              <a:avLst/>
              <a:gdLst>
                <a:gd name="T0" fmla="*/ 0 w 1"/>
                <a:gd name="T1" fmla="*/ 0 h 1390"/>
                <a:gd name="T2" fmla="*/ 0 w 1"/>
                <a:gd name="T3" fmla="*/ 1390 h 1390"/>
                <a:gd name="T4" fmla="*/ 1 w 1"/>
                <a:gd name="T5" fmla="*/ 1390 h 1390"/>
              </a:gdLst>
              <a:ahLst/>
              <a:cxnLst>
                <a:cxn ang="0">
                  <a:pos x="T0" y="T1"/>
                </a:cxn>
                <a:cxn ang="0">
                  <a:pos x="T2" y="T3"/>
                </a:cxn>
                <a:cxn ang="0">
                  <a:pos x="T4" y="T5"/>
                </a:cxn>
              </a:cxnLst>
              <a:rect l="0" t="0" r="r" b="b"/>
              <a:pathLst>
                <a:path w="1" h="1390">
                  <a:moveTo>
                    <a:pt x="0" y="0"/>
                  </a:moveTo>
                  <a:lnTo>
                    <a:pt x="0" y="1390"/>
                  </a:lnTo>
                  <a:lnTo>
                    <a:pt x="1" y="139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2" name="Freeform 30"/>
            <p:cNvSpPr>
              <a:spLocks/>
            </p:cNvSpPr>
            <p:nvPr/>
          </p:nvSpPr>
          <p:spPr bwMode="auto">
            <a:xfrm>
              <a:off x="2676" y="1308"/>
              <a:ext cx="2" cy="228"/>
            </a:xfrm>
            <a:custGeom>
              <a:avLst/>
              <a:gdLst>
                <a:gd name="T0" fmla="*/ 0 w 1"/>
                <a:gd name="T1" fmla="*/ 0 h 1390"/>
                <a:gd name="T2" fmla="*/ 0 w 1"/>
                <a:gd name="T3" fmla="*/ 1390 h 1390"/>
                <a:gd name="T4" fmla="*/ 1 w 1"/>
                <a:gd name="T5" fmla="*/ 1390 h 1390"/>
              </a:gdLst>
              <a:ahLst/>
              <a:cxnLst>
                <a:cxn ang="0">
                  <a:pos x="T0" y="T1"/>
                </a:cxn>
                <a:cxn ang="0">
                  <a:pos x="T2" y="T3"/>
                </a:cxn>
                <a:cxn ang="0">
                  <a:pos x="T4" y="T5"/>
                </a:cxn>
              </a:cxnLst>
              <a:rect l="0" t="0" r="r" b="b"/>
              <a:pathLst>
                <a:path w="1" h="1390">
                  <a:moveTo>
                    <a:pt x="0" y="0"/>
                  </a:moveTo>
                  <a:lnTo>
                    <a:pt x="0" y="1390"/>
                  </a:lnTo>
                  <a:lnTo>
                    <a:pt x="1" y="139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3" name="Freeform 31"/>
            <p:cNvSpPr>
              <a:spLocks/>
            </p:cNvSpPr>
            <p:nvPr/>
          </p:nvSpPr>
          <p:spPr bwMode="auto">
            <a:xfrm>
              <a:off x="2676" y="1580"/>
              <a:ext cx="2" cy="45"/>
            </a:xfrm>
            <a:custGeom>
              <a:avLst/>
              <a:gdLst>
                <a:gd name="T0" fmla="*/ 0 w 1"/>
                <a:gd name="T1" fmla="*/ 0 h 268"/>
                <a:gd name="T2" fmla="*/ 0 w 1"/>
                <a:gd name="T3" fmla="*/ 268 h 268"/>
                <a:gd name="T4" fmla="*/ 1 w 1"/>
                <a:gd name="T5" fmla="*/ 268 h 268"/>
              </a:gdLst>
              <a:ahLst/>
              <a:cxnLst>
                <a:cxn ang="0">
                  <a:pos x="T0" y="T1"/>
                </a:cxn>
                <a:cxn ang="0">
                  <a:pos x="T2" y="T3"/>
                </a:cxn>
                <a:cxn ang="0">
                  <a:pos x="T4" y="T5"/>
                </a:cxn>
              </a:cxnLst>
              <a:rect l="0" t="0" r="r" b="b"/>
              <a:pathLst>
                <a:path w="1" h="268">
                  <a:moveTo>
                    <a:pt x="0" y="0"/>
                  </a:moveTo>
                  <a:lnTo>
                    <a:pt x="0" y="268"/>
                  </a:lnTo>
                  <a:lnTo>
                    <a:pt x="1" y="2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4" name="Freeform 32"/>
            <p:cNvSpPr>
              <a:spLocks/>
            </p:cNvSpPr>
            <p:nvPr/>
          </p:nvSpPr>
          <p:spPr bwMode="auto">
            <a:xfrm>
              <a:off x="2676" y="1669"/>
              <a:ext cx="2" cy="220"/>
            </a:xfrm>
            <a:custGeom>
              <a:avLst/>
              <a:gdLst>
                <a:gd name="T0" fmla="*/ 0 w 1"/>
                <a:gd name="T1" fmla="*/ 0 h 1341"/>
                <a:gd name="T2" fmla="*/ 0 w 1"/>
                <a:gd name="T3" fmla="*/ 1341 h 1341"/>
                <a:gd name="T4" fmla="*/ 1 w 1"/>
                <a:gd name="T5" fmla="*/ 1341 h 1341"/>
              </a:gdLst>
              <a:ahLst/>
              <a:cxnLst>
                <a:cxn ang="0">
                  <a:pos x="T0" y="T1"/>
                </a:cxn>
                <a:cxn ang="0">
                  <a:pos x="T2" y="T3"/>
                </a:cxn>
                <a:cxn ang="0">
                  <a:pos x="T4" y="T5"/>
                </a:cxn>
              </a:cxnLst>
              <a:rect l="0" t="0" r="r" b="b"/>
              <a:pathLst>
                <a:path w="1" h="1341">
                  <a:moveTo>
                    <a:pt x="0" y="0"/>
                  </a:moveTo>
                  <a:lnTo>
                    <a:pt x="0" y="1341"/>
                  </a:lnTo>
                  <a:lnTo>
                    <a:pt x="1" y="134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5" name="Freeform 33"/>
            <p:cNvSpPr>
              <a:spLocks/>
            </p:cNvSpPr>
            <p:nvPr/>
          </p:nvSpPr>
          <p:spPr bwMode="auto">
            <a:xfrm>
              <a:off x="2676" y="1933"/>
              <a:ext cx="2" cy="42"/>
            </a:xfrm>
            <a:custGeom>
              <a:avLst/>
              <a:gdLst>
                <a:gd name="T0" fmla="*/ 0 w 1"/>
                <a:gd name="T1" fmla="*/ 0 h 268"/>
                <a:gd name="T2" fmla="*/ 0 w 1"/>
                <a:gd name="T3" fmla="*/ 268 h 268"/>
                <a:gd name="T4" fmla="*/ 1 w 1"/>
                <a:gd name="T5" fmla="*/ 268 h 268"/>
              </a:gdLst>
              <a:ahLst/>
              <a:cxnLst>
                <a:cxn ang="0">
                  <a:pos x="T0" y="T1"/>
                </a:cxn>
                <a:cxn ang="0">
                  <a:pos x="T2" y="T3"/>
                </a:cxn>
                <a:cxn ang="0">
                  <a:pos x="T4" y="T5"/>
                </a:cxn>
              </a:cxnLst>
              <a:rect l="0" t="0" r="r" b="b"/>
              <a:pathLst>
                <a:path w="1" h="268">
                  <a:moveTo>
                    <a:pt x="0" y="0"/>
                  </a:moveTo>
                  <a:lnTo>
                    <a:pt x="0" y="268"/>
                  </a:lnTo>
                  <a:lnTo>
                    <a:pt x="1" y="2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6" name="Freeform 34"/>
            <p:cNvSpPr>
              <a:spLocks/>
            </p:cNvSpPr>
            <p:nvPr/>
          </p:nvSpPr>
          <p:spPr bwMode="auto">
            <a:xfrm>
              <a:off x="2676" y="2020"/>
              <a:ext cx="2" cy="228"/>
            </a:xfrm>
            <a:custGeom>
              <a:avLst/>
              <a:gdLst>
                <a:gd name="T0" fmla="*/ 0 w 1"/>
                <a:gd name="T1" fmla="*/ 0 h 1390"/>
                <a:gd name="T2" fmla="*/ 0 w 1"/>
                <a:gd name="T3" fmla="*/ 1390 h 1390"/>
                <a:gd name="T4" fmla="*/ 1 w 1"/>
                <a:gd name="T5" fmla="*/ 1390 h 1390"/>
              </a:gdLst>
              <a:ahLst/>
              <a:cxnLst>
                <a:cxn ang="0">
                  <a:pos x="T0" y="T1"/>
                </a:cxn>
                <a:cxn ang="0">
                  <a:pos x="T2" y="T3"/>
                </a:cxn>
                <a:cxn ang="0">
                  <a:pos x="T4" y="T5"/>
                </a:cxn>
              </a:cxnLst>
              <a:rect l="0" t="0" r="r" b="b"/>
              <a:pathLst>
                <a:path w="1" h="1390">
                  <a:moveTo>
                    <a:pt x="0" y="0"/>
                  </a:moveTo>
                  <a:lnTo>
                    <a:pt x="0" y="1390"/>
                  </a:lnTo>
                  <a:lnTo>
                    <a:pt x="1" y="139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7" name="Freeform 35"/>
            <p:cNvSpPr>
              <a:spLocks/>
            </p:cNvSpPr>
            <p:nvPr/>
          </p:nvSpPr>
          <p:spPr bwMode="auto">
            <a:xfrm>
              <a:off x="3555" y="1308"/>
              <a:ext cx="2" cy="228"/>
            </a:xfrm>
            <a:custGeom>
              <a:avLst/>
              <a:gdLst>
                <a:gd name="T0" fmla="*/ 0 w 1"/>
                <a:gd name="T1" fmla="*/ 0 h 1390"/>
                <a:gd name="T2" fmla="*/ 0 w 1"/>
                <a:gd name="T3" fmla="*/ 1390 h 1390"/>
                <a:gd name="T4" fmla="*/ 1 w 1"/>
                <a:gd name="T5" fmla="*/ 1390 h 1390"/>
              </a:gdLst>
              <a:ahLst/>
              <a:cxnLst>
                <a:cxn ang="0">
                  <a:pos x="T0" y="T1"/>
                </a:cxn>
                <a:cxn ang="0">
                  <a:pos x="T2" y="T3"/>
                </a:cxn>
                <a:cxn ang="0">
                  <a:pos x="T4" y="T5"/>
                </a:cxn>
              </a:cxnLst>
              <a:rect l="0" t="0" r="r" b="b"/>
              <a:pathLst>
                <a:path w="1" h="1390">
                  <a:moveTo>
                    <a:pt x="0" y="0"/>
                  </a:moveTo>
                  <a:lnTo>
                    <a:pt x="0" y="1390"/>
                  </a:lnTo>
                  <a:lnTo>
                    <a:pt x="1" y="139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8" name="Freeform 36"/>
            <p:cNvSpPr>
              <a:spLocks/>
            </p:cNvSpPr>
            <p:nvPr/>
          </p:nvSpPr>
          <p:spPr bwMode="auto">
            <a:xfrm>
              <a:off x="3555" y="1580"/>
              <a:ext cx="2" cy="45"/>
            </a:xfrm>
            <a:custGeom>
              <a:avLst/>
              <a:gdLst>
                <a:gd name="T0" fmla="*/ 0 w 1"/>
                <a:gd name="T1" fmla="*/ 0 h 268"/>
                <a:gd name="T2" fmla="*/ 0 w 1"/>
                <a:gd name="T3" fmla="*/ 268 h 268"/>
                <a:gd name="T4" fmla="*/ 1 w 1"/>
                <a:gd name="T5" fmla="*/ 268 h 268"/>
              </a:gdLst>
              <a:ahLst/>
              <a:cxnLst>
                <a:cxn ang="0">
                  <a:pos x="T0" y="T1"/>
                </a:cxn>
                <a:cxn ang="0">
                  <a:pos x="T2" y="T3"/>
                </a:cxn>
                <a:cxn ang="0">
                  <a:pos x="T4" y="T5"/>
                </a:cxn>
              </a:cxnLst>
              <a:rect l="0" t="0" r="r" b="b"/>
              <a:pathLst>
                <a:path w="1" h="268">
                  <a:moveTo>
                    <a:pt x="0" y="0"/>
                  </a:moveTo>
                  <a:lnTo>
                    <a:pt x="0" y="268"/>
                  </a:lnTo>
                  <a:lnTo>
                    <a:pt x="1" y="2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09" name="Freeform 37"/>
            <p:cNvSpPr>
              <a:spLocks/>
            </p:cNvSpPr>
            <p:nvPr/>
          </p:nvSpPr>
          <p:spPr bwMode="auto">
            <a:xfrm>
              <a:off x="3555" y="1669"/>
              <a:ext cx="2" cy="220"/>
            </a:xfrm>
            <a:custGeom>
              <a:avLst/>
              <a:gdLst>
                <a:gd name="T0" fmla="*/ 0 w 1"/>
                <a:gd name="T1" fmla="*/ 0 h 1341"/>
                <a:gd name="T2" fmla="*/ 0 w 1"/>
                <a:gd name="T3" fmla="*/ 1341 h 1341"/>
                <a:gd name="T4" fmla="*/ 1 w 1"/>
                <a:gd name="T5" fmla="*/ 1341 h 1341"/>
              </a:gdLst>
              <a:ahLst/>
              <a:cxnLst>
                <a:cxn ang="0">
                  <a:pos x="T0" y="T1"/>
                </a:cxn>
                <a:cxn ang="0">
                  <a:pos x="T2" y="T3"/>
                </a:cxn>
                <a:cxn ang="0">
                  <a:pos x="T4" y="T5"/>
                </a:cxn>
              </a:cxnLst>
              <a:rect l="0" t="0" r="r" b="b"/>
              <a:pathLst>
                <a:path w="1" h="1341">
                  <a:moveTo>
                    <a:pt x="0" y="0"/>
                  </a:moveTo>
                  <a:lnTo>
                    <a:pt x="0" y="1341"/>
                  </a:lnTo>
                  <a:lnTo>
                    <a:pt x="1" y="134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0" name="Freeform 38"/>
            <p:cNvSpPr>
              <a:spLocks/>
            </p:cNvSpPr>
            <p:nvPr/>
          </p:nvSpPr>
          <p:spPr bwMode="auto">
            <a:xfrm>
              <a:off x="3555" y="1933"/>
              <a:ext cx="2" cy="42"/>
            </a:xfrm>
            <a:custGeom>
              <a:avLst/>
              <a:gdLst>
                <a:gd name="T0" fmla="*/ 0 w 1"/>
                <a:gd name="T1" fmla="*/ 0 h 268"/>
                <a:gd name="T2" fmla="*/ 0 w 1"/>
                <a:gd name="T3" fmla="*/ 268 h 268"/>
                <a:gd name="T4" fmla="*/ 1 w 1"/>
                <a:gd name="T5" fmla="*/ 268 h 268"/>
              </a:gdLst>
              <a:ahLst/>
              <a:cxnLst>
                <a:cxn ang="0">
                  <a:pos x="T0" y="T1"/>
                </a:cxn>
                <a:cxn ang="0">
                  <a:pos x="T2" y="T3"/>
                </a:cxn>
                <a:cxn ang="0">
                  <a:pos x="T4" y="T5"/>
                </a:cxn>
              </a:cxnLst>
              <a:rect l="0" t="0" r="r" b="b"/>
              <a:pathLst>
                <a:path w="1" h="268">
                  <a:moveTo>
                    <a:pt x="0" y="0"/>
                  </a:moveTo>
                  <a:lnTo>
                    <a:pt x="0" y="268"/>
                  </a:lnTo>
                  <a:lnTo>
                    <a:pt x="1" y="2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1" name="Freeform 39"/>
            <p:cNvSpPr>
              <a:spLocks/>
            </p:cNvSpPr>
            <p:nvPr/>
          </p:nvSpPr>
          <p:spPr bwMode="auto">
            <a:xfrm>
              <a:off x="3555" y="2020"/>
              <a:ext cx="2" cy="228"/>
            </a:xfrm>
            <a:custGeom>
              <a:avLst/>
              <a:gdLst>
                <a:gd name="T0" fmla="*/ 0 w 1"/>
                <a:gd name="T1" fmla="*/ 0 h 1390"/>
                <a:gd name="T2" fmla="*/ 0 w 1"/>
                <a:gd name="T3" fmla="*/ 1390 h 1390"/>
                <a:gd name="T4" fmla="*/ 1 w 1"/>
                <a:gd name="T5" fmla="*/ 1390 h 1390"/>
              </a:gdLst>
              <a:ahLst/>
              <a:cxnLst>
                <a:cxn ang="0">
                  <a:pos x="T0" y="T1"/>
                </a:cxn>
                <a:cxn ang="0">
                  <a:pos x="T2" y="T3"/>
                </a:cxn>
                <a:cxn ang="0">
                  <a:pos x="T4" y="T5"/>
                </a:cxn>
              </a:cxnLst>
              <a:rect l="0" t="0" r="r" b="b"/>
              <a:pathLst>
                <a:path w="1" h="1390">
                  <a:moveTo>
                    <a:pt x="0" y="0"/>
                  </a:moveTo>
                  <a:lnTo>
                    <a:pt x="0" y="1390"/>
                  </a:lnTo>
                  <a:lnTo>
                    <a:pt x="1" y="139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2" name="Freeform 40"/>
            <p:cNvSpPr>
              <a:spLocks/>
            </p:cNvSpPr>
            <p:nvPr/>
          </p:nvSpPr>
          <p:spPr bwMode="auto">
            <a:xfrm>
              <a:off x="4434" y="1308"/>
              <a:ext cx="1" cy="228"/>
            </a:xfrm>
            <a:custGeom>
              <a:avLst/>
              <a:gdLst>
                <a:gd name="T0" fmla="*/ 0 w 1"/>
                <a:gd name="T1" fmla="*/ 0 h 1390"/>
                <a:gd name="T2" fmla="*/ 0 w 1"/>
                <a:gd name="T3" fmla="*/ 1390 h 1390"/>
                <a:gd name="T4" fmla="*/ 1 w 1"/>
                <a:gd name="T5" fmla="*/ 1390 h 1390"/>
              </a:gdLst>
              <a:ahLst/>
              <a:cxnLst>
                <a:cxn ang="0">
                  <a:pos x="T0" y="T1"/>
                </a:cxn>
                <a:cxn ang="0">
                  <a:pos x="T2" y="T3"/>
                </a:cxn>
                <a:cxn ang="0">
                  <a:pos x="T4" y="T5"/>
                </a:cxn>
              </a:cxnLst>
              <a:rect l="0" t="0" r="r" b="b"/>
              <a:pathLst>
                <a:path w="1" h="1390">
                  <a:moveTo>
                    <a:pt x="0" y="0"/>
                  </a:moveTo>
                  <a:lnTo>
                    <a:pt x="0" y="1390"/>
                  </a:lnTo>
                  <a:lnTo>
                    <a:pt x="1" y="139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3" name="Freeform 41"/>
            <p:cNvSpPr>
              <a:spLocks/>
            </p:cNvSpPr>
            <p:nvPr/>
          </p:nvSpPr>
          <p:spPr bwMode="auto">
            <a:xfrm>
              <a:off x="4434" y="1580"/>
              <a:ext cx="1" cy="45"/>
            </a:xfrm>
            <a:custGeom>
              <a:avLst/>
              <a:gdLst>
                <a:gd name="T0" fmla="*/ 0 w 1"/>
                <a:gd name="T1" fmla="*/ 0 h 268"/>
                <a:gd name="T2" fmla="*/ 0 w 1"/>
                <a:gd name="T3" fmla="*/ 268 h 268"/>
                <a:gd name="T4" fmla="*/ 1 w 1"/>
                <a:gd name="T5" fmla="*/ 268 h 268"/>
              </a:gdLst>
              <a:ahLst/>
              <a:cxnLst>
                <a:cxn ang="0">
                  <a:pos x="T0" y="T1"/>
                </a:cxn>
                <a:cxn ang="0">
                  <a:pos x="T2" y="T3"/>
                </a:cxn>
                <a:cxn ang="0">
                  <a:pos x="T4" y="T5"/>
                </a:cxn>
              </a:cxnLst>
              <a:rect l="0" t="0" r="r" b="b"/>
              <a:pathLst>
                <a:path w="1" h="268">
                  <a:moveTo>
                    <a:pt x="0" y="0"/>
                  </a:moveTo>
                  <a:lnTo>
                    <a:pt x="0" y="268"/>
                  </a:lnTo>
                  <a:lnTo>
                    <a:pt x="1" y="2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4" name="Freeform 42"/>
            <p:cNvSpPr>
              <a:spLocks/>
            </p:cNvSpPr>
            <p:nvPr/>
          </p:nvSpPr>
          <p:spPr bwMode="auto">
            <a:xfrm>
              <a:off x="4434" y="1669"/>
              <a:ext cx="1" cy="220"/>
            </a:xfrm>
            <a:custGeom>
              <a:avLst/>
              <a:gdLst>
                <a:gd name="T0" fmla="*/ 0 w 1"/>
                <a:gd name="T1" fmla="*/ 0 h 1341"/>
                <a:gd name="T2" fmla="*/ 0 w 1"/>
                <a:gd name="T3" fmla="*/ 1341 h 1341"/>
                <a:gd name="T4" fmla="*/ 1 w 1"/>
                <a:gd name="T5" fmla="*/ 1341 h 1341"/>
              </a:gdLst>
              <a:ahLst/>
              <a:cxnLst>
                <a:cxn ang="0">
                  <a:pos x="T0" y="T1"/>
                </a:cxn>
                <a:cxn ang="0">
                  <a:pos x="T2" y="T3"/>
                </a:cxn>
                <a:cxn ang="0">
                  <a:pos x="T4" y="T5"/>
                </a:cxn>
              </a:cxnLst>
              <a:rect l="0" t="0" r="r" b="b"/>
              <a:pathLst>
                <a:path w="1" h="1341">
                  <a:moveTo>
                    <a:pt x="0" y="0"/>
                  </a:moveTo>
                  <a:lnTo>
                    <a:pt x="0" y="1341"/>
                  </a:lnTo>
                  <a:lnTo>
                    <a:pt x="1" y="134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5" name="Freeform 43"/>
            <p:cNvSpPr>
              <a:spLocks/>
            </p:cNvSpPr>
            <p:nvPr/>
          </p:nvSpPr>
          <p:spPr bwMode="auto">
            <a:xfrm>
              <a:off x="4434" y="1933"/>
              <a:ext cx="1" cy="42"/>
            </a:xfrm>
            <a:custGeom>
              <a:avLst/>
              <a:gdLst>
                <a:gd name="T0" fmla="*/ 0 w 1"/>
                <a:gd name="T1" fmla="*/ 0 h 268"/>
                <a:gd name="T2" fmla="*/ 0 w 1"/>
                <a:gd name="T3" fmla="*/ 268 h 268"/>
                <a:gd name="T4" fmla="*/ 1 w 1"/>
                <a:gd name="T5" fmla="*/ 268 h 268"/>
              </a:gdLst>
              <a:ahLst/>
              <a:cxnLst>
                <a:cxn ang="0">
                  <a:pos x="T0" y="T1"/>
                </a:cxn>
                <a:cxn ang="0">
                  <a:pos x="T2" y="T3"/>
                </a:cxn>
                <a:cxn ang="0">
                  <a:pos x="T4" y="T5"/>
                </a:cxn>
              </a:cxnLst>
              <a:rect l="0" t="0" r="r" b="b"/>
              <a:pathLst>
                <a:path w="1" h="268">
                  <a:moveTo>
                    <a:pt x="0" y="0"/>
                  </a:moveTo>
                  <a:lnTo>
                    <a:pt x="0" y="268"/>
                  </a:lnTo>
                  <a:lnTo>
                    <a:pt x="1" y="26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6" name="Freeform 44"/>
            <p:cNvSpPr>
              <a:spLocks/>
            </p:cNvSpPr>
            <p:nvPr/>
          </p:nvSpPr>
          <p:spPr bwMode="auto">
            <a:xfrm>
              <a:off x="4434" y="2020"/>
              <a:ext cx="1" cy="228"/>
            </a:xfrm>
            <a:custGeom>
              <a:avLst/>
              <a:gdLst>
                <a:gd name="T0" fmla="*/ 0 w 1"/>
                <a:gd name="T1" fmla="*/ 0 h 1390"/>
                <a:gd name="T2" fmla="*/ 0 w 1"/>
                <a:gd name="T3" fmla="*/ 1390 h 1390"/>
                <a:gd name="T4" fmla="*/ 1 w 1"/>
                <a:gd name="T5" fmla="*/ 1390 h 1390"/>
              </a:gdLst>
              <a:ahLst/>
              <a:cxnLst>
                <a:cxn ang="0">
                  <a:pos x="T0" y="T1"/>
                </a:cxn>
                <a:cxn ang="0">
                  <a:pos x="T2" y="T3"/>
                </a:cxn>
                <a:cxn ang="0">
                  <a:pos x="T4" y="T5"/>
                </a:cxn>
              </a:cxnLst>
              <a:rect l="0" t="0" r="r" b="b"/>
              <a:pathLst>
                <a:path w="1" h="1390">
                  <a:moveTo>
                    <a:pt x="0" y="0"/>
                  </a:moveTo>
                  <a:lnTo>
                    <a:pt x="0" y="1390"/>
                  </a:lnTo>
                  <a:lnTo>
                    <a:pt x="1" y="139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7" name="Freeform 45"/>
            <p:cNvSpPr>
              <a:spLocks/>
            </p:cNvSpPr>
            <p:nvPr/>
          </p:nvSpPr>
          <p:spPr bwMode="auto">
            <a:xfrm>
              <a:off x="1348" y="2877"/>
              <a:ext cx="936" cy="2"/>
            </a:xfrm>
            <a:custGeom>
              <a:avLst/>
              <a:gdLst>
                <a:gd name="T0" fmla="*/ 0 w 5707"/>
                <a:gd name="T1" fmla="*/ 5706 w 5707"/>
                <a:gd name="T2" fmla="*/ 5707 w 5707"/>
              </a:gdLst>
              <a:ahLst/>
              <a:cxnLst>
                <a:cxn ang="0">
                  <a:pos x="T0" y="0"/>
                </a:cxn>
                <a:cxn ang="0">
                  <a:pos x="T1" y="0"/>
                </a:cxn>
                <a:cxn ang="0">
                  <a:pos x="T2" y="0"/>
                </a:cxn>
              </a:cxnLst>
              <a:rect l="0" t="0" r="r" b="b"/>
              <a:pathLst>
                <a:path w="5707">
                  <a:moveTo>
                    <a:pt x="0" y="0"/>
                  </a:moveTo>
                  <a:lnTo>
                    <a:pt x="5706" y="0"/>
                  </a:lnTo>
                  <a:lnTo>
                    <a:pt x="570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8" name="Freeform 46"/>
            <p:cNvSpPr>
              <a:spLocks/>
            </p:cNvSpPr>
            <p:nvPr/>
          </p:nvSpPr>
          <p:spPr bwMode="auto">
            <a:xfrm>
              <a:off x="1799" y="1308"/>
              <a:ext cx="80" cy="172"/>
            </a:xfrm>
            <a:custGeom>
              <a:avLst/>
              <a:gdLst>
                <a:gd name="T0" fmla="*/ 0 w 491"/>
                <a:gd name="T1" fmla="*/ 0 h 1046"/>
                <a:gd name="T2" fmla="*/ 490 w 491"/>
                <a:gd name="T3" fmla="*/ 1046 h 1046"/>
                <a:gd name="T4" fmla="*/ 491 w 491"/>
                <a:gd name="T5" fmla="*/ 1046 h 1046"/>
              </a:gdLst>
              <a:ahLst/>
              <a:cxnLst>
                <a:cxn ang="0">
                  <a:pos x="T0" y="T1"/>
                </a:cxn>
                <a:cxn ang="0">
                  <a:pos x="T2" y="T3"/>
                </a:cxn>
                <a:cxn ang="0">
                  <a:pos x="T4" y="T5"/>
                </a:cxn>
              </a:cxnLst>
              <a:rect l="0" t="0" r="r" b="b"/>
              <a:pathLst>
                <a:path w="491" h="1046">
                  <a:moveTo>
                    <a:pt x="0" y="0"/>
                  </a:moveTo>
                  <a:lnTo>
                    <a:pt x="490" y="1046"/>
                  </a:lnTo>
                  <a:lnTo>
                    <a:pt x="491" y="1046"/>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19" name="Freeform 47"/>
            <p:cNvSpPr>
              <a:spLocks/>
            </p:cNvSpPr>
            <p:nvPr/>
          </p:nvSpPr>
          <p:spPr bwMode="auto">
            <a:xfrm>
              <a:off x="2237" y="1508"/>
              <a:ext cx="336" cy="645"/>
            </a:xfrm>
            <a:custGeom>
              <a:avLst/>
              <a:gdLst>
                <a:gd name="T0" fmla="*/ 0 w 2045"/>
                <a:gd name="T1" fmla="*/ 3931 h 3931"/>
                <a:gd name="T2" fmla="*/ 2044 w 2045"/>
                <a:gd name="T3" fmla="*/ 0 h 3931"/>
                <a:gd name="T4" fmla="*/ 2045 w 2045"/>
                <a:gd name="T5" fmla="*/ 0 h 3931"/>
              </a:gdLst>
              <a:ahLst/>
              <a:cxnLst>
                <a:cxn ang="0">
                  <a:pos x="T0" y="T1"/>
                </a:cxn>
                <a:cxn ang="0">
                  <a:pos x="T2" y="T3"/>
                </a:cxn>
                <a:cxn ang="0">
                  <a:pos x="T4" y="T5"/>
                </a:cxn>
              </a:cxnLst>
              <a:rect l="0" t="0" r="r" b="b"/>
              <a:pathLst>
                <a:path w="2045" h="3931">
                  <a:moveTo>
                    <a:pt x="0" y="3931"/>
                  </a:moveTo>
                  <a:lnTo>
                    <a:pt x="2044" y="0"/>
                  </a:lnTo>
                  <a:lnTo>
                    <a:pt x="20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0" name="Freeform 48"/>
            <p:cNvSpPr>
              <a:spLocks/>
            </p:cNvSpPr>
            <p:nvPr/>
          </p:nvSpPr>
          <p:spPr bwMode="auto">
            <a:xfrm>
              <a:off x="2676" y="1308"/>
              <a:ext cx="126" cy="241"/>
            </a:xfrm>
            <a:custGeom>
              <a:avLst/>
              <a:gdLst>
                <a:gd name="T0" fmla="*/ 0 w 767"/>
                <a:gd name="T1" fmla="*/ 0 h 1474"/>
                <a:gd name="T2" fmla="*/ 766 w 767"/>
                <a:gd name="T3" fmla="*/ 1474 h 1474"/>
                <a:gd name="T4" fmla="*/ 767 w 767"/>
                <a:gd name="T5" fmla="*/ 1474 h 1474"/>
              </a:gdLst>
              <a:ahLst/>
              <a:cxnLst>
                <a:cxn ang="0">
                  <a:pos x="T0" y="T1"/>
                </a:cxn>
                <a:cxn ang="0">
                  <a:pos x="T2" y="T3"/>
                </a:cxn>
                <a:cxn ang="0">
                  <a:pos x="T4" y="T5"/>
                </a:cxn>
              </a:cxnLst>
              <a:rect l="0" t="0" r="r" b="b"/>
              <a:pathLst>
                <a:path w="767" h="1474">
                  <a:moveTo>
                    <a:pt x="0" y="0"/>
                  </a:moveTo>
                  <a:lnTo>
                    <a:pt x="766" y="1474"/>
                  </a:lnTo>
                  <a:lnTo>
                    <a:pt x="767" y="147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1" name="Freeform 49"/>
            <p:cNvSpPr>
              <a:spLocks/>
            </p:cNvSpPr>
            <p:nvPr/>
          </p:nvSpPr>
          <p:spPr bwMode="auto">
            <a:xfrm>
              <a:off x="3116" y="1511"/>
              <a:ext cx="334" cy="642"/>
            </a:xfrm>
            <a:custGeom>
              <a:avLst/>
              <a:gdLst>
                <a:gd name="T0" fmla="*/ 0 w 2034"/>
                <a:gd name="T1" fmla="*/ 3910 h 3910"/>
                <a:gd name="T2" fmla="*/ 2032 w 2034"/>
                <a:gd name="T3" fmla="*/ 0 h 3910"/>
                <a:gd name="T4" fmla="*/ 2034 w 2034"/>
                <a:gd name="T5" fmla="*/ 0 h 3910"/>
              </a:gdLst>
              <a:ahLst/>
              <a:cxnLst>
                <a:cxn ang="0">
                  <a:pos x="T0" y="T1"/>
                </a:cxn>
                <a:cxn ang="0">
                  <a:pos x="T2" y="T3"/>
                </a:cxn>
                <a:cxn ang="0">
                  <a:pos x="T4" y="T5"/>
                </a:cxn>
              </a:cxnLst>
              <a:rect l="0" t="0" r="r" b="b"/>
              <a:pathLst>
                <a:path w="2034" h="3910">
                  <a:moveTo>
                    <a:pt x="0" y="3910"/>
                  </a:moveTo>
                  <a:lnTo>
                    <a:pt x="2032" y="0"/>
                  </a:lnTo>
                  <a:lnTo>
                    <a:pt x="203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2" name="Freeform 50"/>
            <p:cNvSpPr>
              <a:spLocks/>
            </p:cNvSpPr>
            <p:nvPr/>
          </p:nvSpPr>
          <p:spPr bwMode="auto">
            <a:xfrm>
              <a:off x="3555" y="1308"/>
              <a:ext cx="105" cy="200"/>
            </a:xfrm>
            <a:custGeom>
              <a:avLst/>
              <a:gdLst>
                <a:gd name="T0" fmla="*/ 0 w 635"/>
                <a:gd name="T1" fmla="*/ 0 h 1222"/>
                <a:gd name="T2" fmla="*/ 634 w 635"/>
                <a:gd name="T3" fmla="*/ 1222 h 1222"/>
                <a:gd name="T4" fmla="*/ 635 w 635"/>
                <a:gd name="T5" fmla="*/ 1222 h 1222"/>
              </a:gdLst>
              <a:ahLst/>
              <a:cxnLst>
                <a:cxn ang="0">
                  <a:pos x="T0" y="T1"/>
                </a:cxn>
                <a:cxn ang="0">
                  <a:pos x="T2" y="T3"/>
                </a:cxn>
                <a:cxn ang="0">
                  <a:pos x="T4" y="T5"/>
                </a:cxn>
              </a:cxnLst>
              <a:rect l="0" t="0" r="r" b="b"/>
              <a:pathLst>
                <a:path w="635" h="1222">
                  <a:moveTo>
                    <a:pt x="0" y="0"/>
                  </a:moveTo>
                  <a:lnTo>
                    <a:pt x="634" y="1222"/>
                  </a:lnTo>
                  <a:lnTo>
                    <a:pt x="635" y="1222"/>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3" name="Freeform 51"/>
            <p:cNvSpPr>
              <a:spLocks/>
            </p:cNvSpPr>
            <p:nvPr/>
          </p:nvSpPr>
          <p:spPr bwMode="auto">
            <a:xfrm>
              <a:off x="3994" y="1508"/>
              <a:ext cx="336" cy="645"/>
            </a:xfrm>
            <a:custGeom>
              <a:avLst/>
              <a:gdLst>
                <a:gd name="T0" fmla="*/ 0 w 2046"/>
                <a:gd name="T1" fmla="*/ 3931 h 3931"/>
                <a:gd name="T2" fmla="*/ 2044 w 2046"/>
                <a:gd name="T3" fmla="*/ 0 h 3931"/>
                <a:gd name="T4" fmla="*/ 2046 w 2046"/>
                <a:gd name="T5" fmla="*/ 0 h 3931"/>
              </a:gdLst>
              <a:ahLst/>
              <a:cxnLst>
                <a:cxn ang="0">
                  <a:pos x="T0" y="T1"/>
                </a:cxn>
                <a:cxn ang="0">
                  <a:pos x="T2" y="T3"/>
                </a:cxn>
                <a:cxn ang="0">
                  <a:pos x="T4" y="T5"/>
                </a:cxn>
              </a:cxnLst>
              <a:rect l="0" t="0" r="r" b="b"/>
              <a:pathLst>
                <a:path w="2046" h="3931">
                  <a:moveTo>
                    <a:pt x="0" y="3931"/>
                  </a:moveTo>
                  <a:lnTo>
                    <a:pt x="2044" y="0"/>
                  </a:lnTo>
                  <a:lnTo>
                    <a:pt x="204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4" name="Freeform 52"/>
            <p:cNvSpPr>
              <a:spLocks/>
            </p:cNvSpPr>
            <p:nvPr/>
          </p:nvSpPr>
          <p:spPr bwMode="auto">
            <a:xfrm>
              <a:off x="4434" y="1308"/>
              <a:ext cx="119" cy="230"/>
            </a:xfrm>
            <a:custGeom>
              <a:avLst/>
              <a:gdLst>
                <a:gd name="T0" fmla="*/ 0 w 729"/>
                <a:gd name="T1" fmla="*/ 0 h 1403"/>
                <a:gd name="T2" fmla="*/ 728 w 729"/>
                <a:gd name="T3" fmla="*/ 1403 h 1403"/>
                <a:gd name="T4" fmla="*/ 729 w 729"/>
                <a:gd name="T5" fmla="*/ 1403 h 1403"/>
              </a:gdLst>
              <a:ahLst/>
              <a:cxnLst>
                <a:cxn ang="0">
                  <a:pos x="T0" y="T1"/>
                </a:cxn>
                <a:cxn ang="0">
                  <a:pos x="T2" y="T3"/>
                </a:cxn>
                <a:cxn ang="0">
                  <a:pos x="T4" y="T5"/>
                </a:cxn>
              </a:cxnLst>
              <a:rect l="0" t="0" r="r" b="b"/>
              <a:pathLst>
                <a:path w="729" h="1403">
                  <a:moveTo>
                    <a:pt x="0" y="0"/>
                  </a:moveTo>
                  <a:lnTo>
                    <a:pt x="728" y="1403"/>
                  </a:lnTo>
                  <a:lnTo>
                    <a:pt x="729" y="140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5" name="Freeform 53"/>
            <p:cNvSpPr>
              <a:spLocks/>
            </p:cNvSpPr>
            <p:nvPr/>
          </p:nvSpPr>
          <p:spPr bwMode="auto">
            <a:xfrm>
              <a:off x="1359" y="1511"/>
              <a:ext cx="333" cy="642"/>
            </a:xfrm>
            <a:custGeom>
              <a:avLst/>
              <a:gdLst>
                <a:gd name="T0" fmla="*/ 0 w 2035"/>
                <a:gd name="T1" fmla="*/ 3910 h 3910"/>
                <a:gd name="T2" fmla="*/ 2034 w 2035"/>
                <a:gd name="T3" fmla="*/ 0 h 3910"/>
                <a:gd name="T4" fmla="*/ 2035 w 2035"/>
                <a:gd name="T5" fmla="*/ 0 h 3910"/>
              </a:gdLst>
              <a:ahLst/>
              <a:cxnLst>
                <a:cxn ang="0">
                  <a:pos x="T0" y="T1"/>
                </a:cxn>
                <a:cxn ang="0">
                  <a:pos x="T2" y="T3"/>
                </a:cxn>
                <a:cxn ang="0">
                  <a:pos x="T4" y="T5"/>
                </a:cxn>
              </a:cxnLst>
              <a:rect l="0" t="0" r="r" b="b"/>
              <a:pathLst>
                <a:path w="2035" h="3910">
                  <a:moveTo>
                    <a:pt x="0" y="3910"/>
                  </a:moveTo>
                  <a:lnTo>
                    <a:pt x="2034" y="0"/>
                  </a:lnTo>
                  <a:lnTo>
                    <a:pt x="203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6" name="Freeform 54"/>
            <p:cNvSpPr>
              <a:spLocks/>
            </p:cNvSpPr>
            <p:nvPr/>
          </p:nvSpPr>
          <p:spPr bwMode="auto">
            <a:xfrm>
              <a:off x="1304" y="2141"/>
              <a:ext cx="55" cy="736"/>
            </a:xfrm>
            <a:custGeom>
              <a:avLst/>
              <a:gdLst>
                <a:gd name="T0" fmla="*/ 332 w 332"/>
                <a:gd name="T1" fmla="*/ 77 h 4498"/>
                <a:gd name="T2" fmla="*/ 314 w 332"/>
                <a:gd name="T3" fmla="*/ 0 h 4498"/>
                <a:gd name="T4" fmla="*/ 268 w 332"/>
                <a:gd name="T5" fmla="*/ 35 h 4498"/>
                <a:gd name="T6" fmla="*/ 203 w 332"/>
                <a:gd name="T7" fmla="*/ 156 h 4498"/>
                <a:gd name="T8" fmla="*/ 132 w 332"/>
                <a:gd name="T9" fmla="*/ 340 h 4498"/>
                <a:gd name="T10" fmla="*/ 14 w 332"/>
                <a:gd name="T11" fmla="*/ 793 h 4498"/>
                <a:gd name="T12" fmla="*/ 0 w 332"/>
                <a:gd name="T13" fmla="*/ 1195 h 4498"/>
                <a:gd name="T14" fmla="*/ 178 w 332"/>
                <a:gd name="T15" fmla="*/ 1718 h 4498"/>
                <a:gd name="T16" fmla="*/ 185 w 332"/>
                <a:gd name="T17" fmla="*/ 1966 h 4498"/>
                <a:gd name="T18" fmla="*/ 112 w 332"/>
                <a:gd name="T19" fmla="*/ 2245 h 4498"/>
                <a:gd name="T20" fmla="*/ 58 w 332"/>
                <a:gd name="T21" fmla="*/ 2535 h 4498"/>
                <a:gd name="T22" fmla="*/ 94 w 332"/>
                <a:gd name="T23" fmla="*/ 2814 h 4498"/>
                <a:gd name="T24" fmla="*/ 270 w 332"/>
                <a:gd name="T25" fmla="*/ 3361 h 4498"/>
                <a:gd name="T26" fmla="*/ 320 w 332"/>
                <a:gd name="T27" fmla="*/ 3922 h 4498"/>
                <a:gd name="T28" fmla="*/ 264 w 332"/>
                <a:gd name="T29" fmla="*/ 4498 h 4498"/>
                <a:gd name="T30" fmla="*/ 265 w 332"/>
                <a:gd name="T31" fmla="*/ 4498 h 4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2" h="4498">
                  <a:moveTo>
                    <a:pt x="332" y="77"/>
                  </a:moveTo>
                  <a:lnTo>
                    <a:pt x="314" y="0"/>
                  </a:lnTo>
                  <a:lnTo>
                    <a:pt x="268" y="35"/>
                  </a:lnTo>
                  <a:lnTo>
                    <a:pt x="203" y="156"/>
                  </a:lnTo>
                  <a:lnTo>
                    <a:pt x="132" y="340"/>
                  </a:lnTo>
                  <a:lnTo>
                    <a:pt x="14" y="793"/>
                  </a:lnTo>
                  <a:lnTo>
                    <a:pt x="0" y="1195"/>
                  </a:lnTo>
                  <a:lnTo>
                    <a:pt x="178" y="1718"/>
                  </a:lnTo>
                  <a:lnTo>
                    <a:pt x="185" y="1966"/>
                  </a:lnTo>
                  <a:lnTo>
                    <a:pt x="112" y="2245"/>
                  </a:lnTo>
                  <a:lnTo>
                    <a:pt x="58" y="2535"/>
                  </a:lnTo>
                  <a:lnTo>
                    <a:pt x="94" y="2814"/>
                  </a:lnTo>
                  <a:lnTo>
                    <a:pt x="270" y="3361"/>
                  </a:lnTo>
                  <a:lnTo>
                    <a:pt x="320" y="3922"/>
                  </a:lnTo>
                  <a:lnTo>
                    <a:pt x="264" y="4498"/>
                  </a:lnTo>
                  <a:lnTo>
                    <a:pt x="265" y="4498"/>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7" name="Freeform 55"/>
            <p:cNvSpPr>
              <a:spLocks/>
            </p:cNvSpPr>
            <p:nvPr/>
          </p:nvSpPr>
          <p:spPr bwMode="auto">
            <a:xfrm>
              <a:off x="4839" y="2153"/>
              <a:ext cx="72" cy="724"/>
            </a:xfrm>
            <a:custGeom>
              <a:avLst/>
              <a:gdLst>
                <a:gd name="T0" fmla="*/ 205 w 430"/>
                <a:gd name="T1" fmla="*/ 0 h 4421"/>
                <a:gd name="T2" fmla="*/ 56 w 430"/>
                <a:gd name="T3" fmla="*/ 571 h 4421"/>
                <a:gd name="T4" fmla="*/ 0 w 430"/>
                <a:gd name="T5" fmla="*/ 1133 h 4421"/>
                <a:gd name="T6" fmla="*/ 122 w 430"/>
                <a:gd name="T7" fmla="*/ 1681 h 4421"/>
                <a:gd name="T8" fmla="*/ 190 w 430"/>
                <a:gd name="T9" fmla="*/ 1954 h 4421"/>
                <a:gd name="T10" fmla="*/ 165 w 430"/>
                <a:gd name="T11" fmla="*/ 2234 h 4421"/>
                <a:gd name="T12" fmla="*/ 51 w 430"/>
                <a:gd name="T13" fmla="*/ 2794 h 4421"/>
                <a:gd name="T14" fmla="*/ 108 w 430"/>
                <a:gd name="T15" fmla="*/ 3060 h 4421"/>
                <a:gd name="T16" fmla="*/ 234 w 430"/>
                <a:gd name="T17" fmla="*/ 3317 h 4421"/>
                <a:gd name="T18" fmla="*/ 364 w 430"/>
                <a:gd name="T19" fmla="*/ 3577 h 4421"/>
                <a:gd name="T20" fmla="*/ 430 w 430"/>
                <a:gd name="T21" fmla="*/ 3848 h 4421"/>
                <a:gd name="T22" fmla="*/ 396 w 430"/>
                <a:gd name="T23" fmla="*/ 4421 h 4421"/>
                <a:gd name="T24" fmla="*/ 397 w 430"/>
                <a:gd name="T25" fmla="*/ 4421 h 4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0" h="4421">
                  <a:moveTo>
                    <a:pt x="205" y="0"/>
                  </a:moveTo>
                  <a:lnTo>
                    <a:pt x="56" y="571"/>
                  </a:lnTo>
                  <a:lnTo>
                    <a:pt x="0" y="1133"/>
                  </a:lnTo>
                  <a:lnTo>
                    <a:pt x="122" y="1681"/>
                  </a:lnTo>
                  <a:lnTo>
                    <a:pt x="190" y="1954"/>
                  </a:lnTo>
                  <a:lnTo>
                    <a:pt x="165" y="2234"/>
                  </a:lnTo>
                  <a:lnTo>
                    <a:pt x="51" y="2794"/>
                  </a:lnTo>
                  <a:lnTo>
                    <a:pt x="108" y="3060"/>
                  </a:lnTo>
                  <a:lnTo>
                    <a:pt x="234" y="3317"/>
                  </a:lnTo>
                  <a:lnTo>
                    <a:pt x="364" y="3577"/>
                  </a:lnTo>
                  <a:lnTo>
                    <a:pt x="430" y="3848"/>
                  </a:lnTo>
                  <a:lnTo>
                    <a:pt x="396" y="4421"/>
                  </a:lnTo>
                  <a:lnTo>
                    <a:pt x="397" y="442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8" name="Freeform 56"/>
            <p:cNvSpPr>
              <a:spLocks/>
            </p:cNvSpPr>
            <p:nvPr/>
          </p:nvSpPr>
          <p:spPr bwMode="auto">
            <a:xfrm>
              <a:off x="1692" y="1449"/>
              <a:ext cx="210" cy="62"/>
            </a:xfrm>
            <a:custGeom>
              <a:avLst/>
              <a:gdLst>
                <a:gd name="T0" fmla="*/ 1280 w 1280"/>
                <a:gd name="T1" fmla="*/ 363 h 384"/>
                <a:gd name="T2" fmla="*/ 1006 w 1280"/>
                <a:gd name="T3" fmla="*/ 94 h 384"/>
                <a:gd name="T4" fmla="*/ 633 w 1280"/>
                <a:gd name="T5" fmla="*/ 0 h 384"/>
                <a:gd name="T6" fmla="*/ 265 w 1280"/>
                <a:gd name="T7" fmla="*/ 107 h 384"/>
                <a:gd name="T8" fmla="*/ 0 w 1280"/>
                <a:gd name="T9" fmla="*/ 384 h 384"/>
                <a:gd name="T10" fmla="*/ 1 w 1280"/>
                <a:gd name="T11" fmla="*/ 384 h 384"/>
              </a:gdLst>
              <a:ahLst/>
              <a:cxnLst>
                <a:cxn ang="0">
                  <a:pos x="T0" y="T1"/>
                </a:cxn>
                <a:cxn ang="0">
                  <a:pos x="T2" y="T3"/>
                </a:cxn>
                <a:cxn ang="0">
                  <a:pos x="T4" y="T5"/>
                </a:cxn>
                <a:cxn ang="0">
                  <a:pos x="T6" y="T7"/>
                </a:cxn>
                <a:cxn ang="0">
                  <a:pos x="T8" y="T9"/>
                </a:cxn>
                <a:cxn ang="0">
                  <a:pos x="T10" y="T11"/>
                </a:cxn>
              </a:cxnLst>
              <a:rect l="0" t="0" r="r" b="b"/>
              <a:pathLst>
                <a:path w="1280" h="384">
                  <a:moveTo>
                    <a:pt x="1280" y="363"/>
                  </a:moveTo>
                  <a:lnTo>
                    <a:pt x="1006" y="94"/>
                  </a:lnTo>
                  <a:lnTo>
                    <a:pt x="633" y="0"/>
                  </a:lnTo>
                  <a:lnTo>
                    <a:pt x="265" y="107"/>
                  </a:lnTo>
                  <a:lnTo>
                    <a:pt x="0" y="384"/>
                  </a:lnTo>
                  <a:lnTo>
                    <a:pt x="1" y="38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29" name="Freeform 57"/>
            <p:cNvSpPr>
              <a:spLocks/>
            </p:cNvSpPr>
            <p:nvPr/>
          </p:nvSpPr>
          <p:spPr bwMode="auto">
            <a:xfrm>
              <a:off x="2573" y="1449"/>
              <a:ext cx="210" cy="62"/>
            </a:xfrm>
            <a:custGeom>
              <a:avLst/>
              <a:gdLst>
                <a:gd name="T0" fmla="*/ 1280 w 1280"/>
                <a:gd name="T1" fmla="*/ 384 h 384"/>
                <a:gd name="T2" fmla="*/ 1016 w 1280"/>
                <a:gd name="T3" fmla="*/ 107 h 384"/>
                <a:gd name="T4" fmla="*/ 647 w 1280"/>
                <a:gd name="T5" fmla="*/ 0 h 384"/>
                <a:gd name="T6" fmla="*/ 274 w 1280"/>
                <a:gd name="T7" fmla="*/ 94 h 384"/>
                <a:gd name="T8" fmla="*/ 0 w 1280"/>
                <a:gd name="T9" fmla="*/ 363 h 384"/>
                <a:gd name="T10" fmla="*/ 1 w 1280"/>
                <a:gd name="T11" fmla="*/ 363 h 384"/>
              </a:gdLst>
              <a:ahLst/>
              <a:cxnLst>
                <a:cxn ang="0">
                  <a:pos x="T0" y="T1"/>
                </a:cxn>
                <a:cxn ang="0">
                  <a:pos x="T2" y="T3"/>
                </a:cxn>
                <a:cxn ang="0">
                  <a:pos x="T4" y="T5"/>
                </a:cxn>
                <a:cxn ang="0">
                  <a:pos x="T6" y="T7"/>
                </a:cxn>
                <a:cxn ang="0">
                  <a:pos x="T8" y="T9"/>
                </a:cxn>
                <a:cxn ang="0">
                  <a:pos x="T10" y="T11"/>
                </a:cxn>
              </a:cxnLst>
              <a:rect l="0" t="0" r="r" b="b"/>
              <a:pathLst>
                <a:path w="1280" h="384">
                  <a:moveTo>
                    <a:pt x="1280" y="384"/>
                  </a:moveTo>
                  <a:lnTo>
                    <a:pt x="1016" y="107"/>
                  </a:lnTo>
                  <a:lnTo>
                    <a:pt x="647" y="0"/>
                  </a:lnTo>
                  <a:lnTo>
                    <a:pt x="274" y="94"/>
                  </a:lnTo>
                  <a:lnTo>
                    <a:pt x="0" y="363"/>
                  </a:lnTo>
                  <a:lnTo>
                    <a:pt x="1" y="36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0" name="Freeform 58"/>
            <p:cNvSpPr>
              <a:spLocks/>
            </p:cNvSpPr>
            <p:nvPr/>
          </p:nvSpPr>
          <p:spPr bwMode="auto">
            <a:xfrm>
              <a:off x="3450" y="1449"/>
              <a:ext cx="210" cy="62"/>
            </a:xfrm>
            <a:custGeom>
              <a:avLst/>
              <a:gdLst>
                <a:gd name="T0" fmla="*/ 1281 w 1281"/>
                <a:gd name="T1" fmla="*/ 363 h 384"/>
                <a:gd name="T2" fmla="*/ 1007 w 1281"/>
                <a:gd name="T3" fmla="*/ 94 h 384"/>
                <a:gd name="T4" fmla="*/ 635 w 1281"/>
                <a:gd name="T5" fmla="*/ 0 h 384"/>
                <a:gd name="T6" fmla="*/ 266 w 1281"/>
                <a:gd name="T7" fmla="*/ 107 h 384"/>
                <a:gd name="T8" fmla="*/ 0 w 1281"/>
                <a:gd name="T9" fmla="*/ 384 h 384"/>
                <a:gd name="T10" fmla="*/ 2 w 1281"/>
                <a:gd name="T11" fmla="*/ 384 h 384"/>
              </a:gdLst>
              <a:ahLst/>
              <a:cxnLst>
                <a:cxn ang="0">
                  <a:pos x="T0" y="T1"/>
                </a:cxn>
                <a:cxn ang="0">
                  <a:pos x="T2" y="T3"/>
                </a:cxn>
                <a:cxn ang="0">
                  <a:pos x="T4" y="T5"/>
                </a:cxn>
                <a:cxn ang="0">
                  <a:pos x="T6" y="T7"/>
                </a:cxn>
                <a:cxn ang="0">
                  <a:pos x="T8" y="T9"/>
                </a:cxn>
                <a:cxn ang="0">
                  <a:pos x="T10" y="T11"/>
                </a:cxn>
              </a:cxnLst>
              <a:rect l="0" t="0" r="r" b="b"/>
              <a:pathLst>
                <a:path w="1281" h="384">
                  <a:moveTo>
                    <a:pt x="1281" y="363"/>
                  </a:moveTo>
                  <a:lnTo>
                    <a:pt x="1007" y="94"/>
                  </a:lnTo>
                  <a:lnTo>
                    <a:pt x="635" y="0"/>
                  </a:lnTo>
                  <a:lnTo>
                    <a:pt x="266" y="107"/>
                  </a:lnTo>
                  <a:lnTo>
                    <a:pt x="0" y="384"/>
                  </a:lnTo>
                  <a:lnTo>
                    <a:pt x="2" y="384"/>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1" name="Freeform 59"/>
            <p:cNvSpPr>
              <a:spLocks/>
            </p:cNvSpPr>
            <p:nvPr/>
          </p:nvSpPr>
          <p:spPr bwMode="auto">
            <a:xfrm>
              <a:off x="4330" y="1449"/>
              <a:ext cx="210" cy="62"/>
            </a:xfrm>
            <a:custGeom>
              <a:avLst/>
              <a:gdLst>
                <a:gd name="T0" fmla="*/ 1280 w 1280"/>
                <a:gd name="T1" fmla="*/ 384 h 384"/>
                <a:gd name="T2" fmla="*/ 1014 w 1280"/>
                <a:gd name="T3" fmla="*/ 107 h 384"/>
                <a:gd name="T4" fmla="*/ 646 w 1280"/>
                <a:gd name="T5" fmla="*/ 0 h 384"/>
                <a:gd name="T6" fmla="*/ 274 w 1280"/>
                <a:gd name="T7" fmla="*/ 94 h 384"/>
                <a:gd name="T8" fmla="*/ 0 w 1280"/>
                <a:gd name="T9" fmla="*/ 363 h 384"/>
                <a:gd name="T10" fmla="*/ 1 w 1280"/>
                <a:gd name="T11" fmla="*/ 363 h 384"/>
              </a:gdLst>
              <a:ahLst/>
              <a:cxnLst>
                <a:cxn ang="0">
                  <a:pos x="T0" y="T1"/>
                </a:cxn>
                <a:cxn ang="0">
                  <a:pos x="T2" y="T3"/>
                </a:cxn>
                <a:cxn ang="0">
                  <a:pos x="T4" y="T5"/>
                </a:cxn>
                <a:cxn ang="0">
                  <a:pos x="T6" y="T7"/>
                </a:cxn>
                <a:cxn ang="0">
                  <a:pos x="T8" y="T9"/>
                </a:cxn>
                <a:cxn ang="0">
                  <a:pos x="T10" y="T11"/>
                </a:cxn>
              </a:cxnLst>
              <a:rect l="0" t="0" r="r" b="b"/>
              <a:pathLst>
                <a:path w="1280" h="384">
                  <a:moveTo>
                    <a:pt x="1280" y="384"/>
                  </a:moveTo>
                  <a:lnTo>
                    <a:pt x="1014" y="107"/>
                  </a:lnTo>
                  <a:lnTo>
                    <a:pt x="646" y="0"/>
                  </a:lnTo>
                  <a:lnTo>
                    <a:pt x="274" y="94"/>
                  </a:lnTo>
                  <a:lnTo>
                    <a:pt x="0" y="363"/>
                  </a:lnTo>
                  <a:lnTo>
                    <a:pt x="1" y="363"/>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2" name="Freeform 60"/>
            <p:cNvSpPr>
              <a:spLocks/>
            </p:cNvSpPr>
            <p:nvPr/>
          </p:nvSpPr>
          <p:spPr bwMode="auto">
            <a:xfrm>
              <a:off x="2132" y="1949"/>
              <a:ext cx="210" cy="63"/>
            </a:xfrm>
            <a:custGeom>
              <a:avLst/>
              <a:gdLst>
                <a:gd name="T0" fmla="*/ 0 w 1281"/>
                <a:gd name="T1" fmla="*/ 0 h 385"/>
                <a:gd name="T2" fmla="*/ 265 w 1281"/>
                <a:gd name="T3" fmla="*/ 278 h 385"/>
                <a:gd name="T4" fmla="*/ 634 w 1281"/>
                <a:gd name="T5" fmla="*/ 385 h 385"/>
                <a:gd name="T6" fmla="*/ 1006 w 1281"/>
                <a:gd name="T7" fmla="*/ 290 h 385"/>
                <a:gd name="T8" fmla="*/ 1280 w 1281"/>
                <a:gd name="T9" fmla="*/ 21 h 385"/>
                <a:gd name="T10" fmla="*/ 1281 w 1281"/>
                <a:gd name="T11" fmla="*/ 21 h 385"/>
              </a:gdLst>
              <a:ahLst/>
              <a:cxnLst>
                <a:cxn ang="0">
                  <a:pos x="T0" y="T1"/>
                </a:cxn>
                <a:cxn ang="0">
                  <a:pos x="T2" y="T3"/>
                </a:cxn>
                <a:cxn ang="0">
                  <a:pos x="T4" y="T5"/>
                </a:cxn>
                <a:cxn ang="0">
                  <a:pos x="T6" y="T7"/>
                </a:cxn>
                <a:cxn ang="0">
                  <a:pos x="T8" y="T9"/>
                </a:cxn>
                <a:cxn ang="0">
                  <a:pos x="T10" y="T11"/>
                </a:cxn>
              </a:cxnLst>
              <a:rect l="0" t="0" r="r" b="b"/>
              <a:pathLst>
                <a:path w="1281" h="385">
                  <a:moveTo>
                    <a:pt x="0" y="0"/>
                  </a:moveTo>
                  <a:lnTo>
                    <a:pt x="265" y="278"/>
                  </a:lnTo>
                  <a:lnTo>
                    <a:pt x="634" y="385"/>
                  </a:lnTo>
                  <a:lnTo>
                    <a:pt x="1006" y="290"/>
                  </a:lnTo>
                  <a:lnTo>
                    <a:pt x="1280" y="21"/>
                  </a:lnTo>
                  <a:lnTo>
                    <a:pt x="1281" y="2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3" name="Freeform 61"/>
            <p:cNvSpPr>
              <a:spLocks/>
            </p:cNvSpPr>
            <p:nvPr/>
          </p:nvSpPr>
          <p:spPr bwMode="auto">
            <a:xfrm>
              <a:off x="3012" y="1949"/>
              <a:ext cx="210" cy="63"/>
            </a:xfrm>
            <a:custGeom>
              <a:avLst/>
              <a:gdLst>
                <a:gd name="T0" fmla="*/ 0 w 1281"/>
                <a:gd name="T1" fmla="*/ 21 h 385"/>
                <a:gd name="T2" fmla="*/ 274 w 1281"/>
                <a:gd name="T3" fmla="*/ 290 h 385"/>
                <a:gd name="T4" fmla="*/ 646 w 1281"/>
                <a:gd name="T5" fmla="*/ 385 h 385"/>
                <a:gd name="T6" fmla="*/ 1014 w 1281"/>
                <a:gd name="T7" fmla="*/ 278 h 385"/>
                <a:gd name="T8" fmla="*/ 1280 w 1281"/>
                <a:gd name="T9" fmla="*/ 0 h 385"/>
                <a:gd name="T10" fmla="*/ 1281 w 1281"/>
                <a:gd name="T11" fmla="*/ 0 h 385"/>
              </a:gdLst>
              <a:ahLst/>
              <a:cxnLst>
                <a:cxn ang="0">
                  <a:pos x="T0" y="T1"/>
                </a:cxn>
                <a:cxn ang="0">
                  <a:pos x="T2" y="T3"/>
                </a:cxn>
                <a:cxn ang="0">
                  <a:pos x="T4" y="T5"/>
                </a:cxn>
                <a:cxn ang="0">
                  <a:pos x="T6" y="T7"/>
                </a:cxn>
                <a:cxn ang="0">
                  <a:pos x="T8" y="T9"/>
                </a:cxn>
                <a:cxn ang="0">
                  <a:pos x="T10" y="T11"/>
                </a:cxn>
              </a:cxnLst>
              <a:rect l="0" t="0" r="r" b="b"/>
              <a:pathLst>
                <a:path w="1281" h="385">
                  <a:moveTo>
                    <a:pt x="0" y="21"/>
                  </a:moveTo>
                  <a:lnTo>
                    <a:pt x="274" y="290"/>
                  </a:lnTo>
                  <a:lnTo>
                    <a:pt x="646" y="385"/>
                  </a:lnTo>
                  <a:lnTo>
                    <a:pt x="1014" y="278"/>
                  </a:lnTo>
                  <a:lnTo>
                    <a:pt x="1280" y="0"/>
                  </a:lnTo>
                  <a:lnTo>
                    <a:pt x="12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4" name="Freeform 62"/>
            <p:cNvSpPr>
              <a:spLocks/>
            </p:cNvSpPr>
            <p:nvPr/>
          </p:nvSpPr>
          <p:spPr bwMode="auto">
            <a:xfrm>
              <a:off x="3889" y="1949"/>
              <a:ext cx="210" cy="63"/>
            </a:xfrm>
            <a:custGeom>
              <a:avLst/>
              <a:gdLst>
                <a:gd name="T0" fmla="*/ 0 w 1282"/>
                <a:gd name="T1" fmla="*/ 0 h 385"/>
                <a:gd name="T2" fmla="*/ 265 w 1282"/>
                <a:gd name="T3" fmla="*/ 278 h 385"/>
                <a:gd name="T4" fmla="*/ 633 w 1282"/>
                <a:gd name="T5" fmla="*/ 385 h 385"/>
                <a:gd name="T6" fmla="*/ 1006 w 1282"/>
                <a:gd name="T7" fmla="*/ 290 h 385"/>
                <a:gd name="T8" fmla="*/ 1280 w 1282"/>
                <a:gd name="T9" fmla="*/ 21 h 385"/>
                <a:gd name="T10" fmla="*/ 1282 w 1282"/>
                <a:gd name="T11" fmla="*/ 21 h 385"/>
              </a:gdLst>
              <a:ahLst/>
              <a:cxnLst>
                <a:cxn ang="0">
                  <a:pos x="T0" y="T1"/>
                </a:cxn>
                <a:cxn ang="0">
                  <a:pos x="T2" y="T3"/>
                </a:cxn>
                <a:cxn ang="0">
                  <a:pos x="T4" y="T5"/>
                </a:cxn>
                <a:cxn ang="0">
                  <a:pos x="T6" y="T7"/>
                </a:cxn>
                <a:cxn ang="0">
                  <a:pos x="T8" y="T9"/>
                </a:cxn>
                <a:cxn ang="0">
                  <a:pos x="T10" y="T11"/>
                </a:cxn>
              </a:cxnLst>
              <a:rect l="0" t="0" r="r" b="b"/>
              <a:pathLst>
                <a:path w="1282" h="385">
                  <a:moveTo>
                    <a:pt x="0" y="0"/>
                  </a:moveTo>
                  <a:lnTo>
                    <a:pt x="265" y="278"/>
                  </a:lnTo>
                  <a:lnTo>
                    <a:pt x="633" y="385"/>
                  </a:lnTo>
                  <a:lnTo>
                    <a:pt x="1006" y="290"/>
                  </a:lnTo>
                  <a:lnTo>
                    <a:pt x="1280" y="21"/>
                  </a:lnTo>
                  <a:lnTo>
                    <a:pt x="1282" y="2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5" name="Freeform 63"/>
            <p:cNvSpPr>
              <a:spLocks/>
            </p:cNvSpPr>
            <p:nvPr/>
          </p:nvSpPr>
          <p:spPr bwMode="auto">
            <a:xfrm>
              <a:off x="2283" y="2730"/>
              <a:ext cx="1" cy="147"/>
            </a:xfrm>
            <a:custGeom>
              <a:avLst/>
              <a:gdLst>
                <a:gd name="T0" fmla="*/ 0 w 1"/>
                <a:gd name="T1" fmla="*/ 906 h 906"/>
                <a:gd name="T2" fmla="*/ 0 w 1"/>
                <a:gd name="T3" fmla="*/ 0 h 906"/>
                <a:gd name="T4" fmla="*/ 1 w 1"/>
                <a:gd name="T5" fmla="*/ 0 h 906"/>
              </a:gdLst>
              <a:ahLst/>
              <a:cxnLst>
                <a:cxn ang="0">
                  <a:pos x="T0" y="T1"/>
                </a:cxn>
                <a:cxn ang="0">
                  <a:pos x="T2" y="T3"/>
                </a:cxn>
                <a:cxn ang="0">
                  <a:pos x="T4" y="T5"/>
                </a:cxn>
              </a:cxnLst>
              <a:rect l="0" t="0" r="r" b="b"/>
              <a:pathLst>
                <a:path w="1" h="906">
                  <a:moveTo>
                    <a:pt x="0" y="90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6" name="Freeform 64"/>
            <p:cNvSpPr>
              <a:spLocks/>
            </p:cNvSpPr>
            <p:nvPr/>
          </p:nvSpPr>
          <p:spPr bwMode="auto">
            <a:xfrm>
              <a:off x="2283" y="2730"/>
              <a:ext cx="227" cy="326"/>
            </a:xfrm>
            <a:custGeom>
              <a:avLst/>
              <a:gdLst>
                <a:gd name="T0" fmla="*/ 0 w 1385"/>
                <a:gd name="T1" fmla="*/ 0 h 1990"/>
                <a:gd name="T2" fmla="*/ 1384 w 1385"/>
                <a:gd name="T3" fmla="*/ 1990 h 1990"/>
                <a:gd name="T4" fmla="*/ 1385 w 1385"/>
                <a:gd name="T5" fmla="*/ 1990 h 1990"/>
              </a:gdLst>
              <a:ahLst/>
              <a:cxnLst>
                <a:cxn ang="0">
                  <a:pos x="T0" y="T1"/>
                </a:cxn>
                <a:cxn ang="0">
                  <a:pos x="T2" y="T3"/>
                </a:cxn>
                <a:cxn ang="0">
                  <a:pos x="T4" y="T5"/>
                </a:cxn>
              </a:cxnLst>
              <a:rect l="0" t="0" r="r" b="b"/>
              <a:pathLst>
                <a:path w="1385" h="1990">
                  <a:moveTo>
                    <a:pt x="0" y="0"/>
                  </a:moveTo>
                  <a:lnTo>
                    <a:pt x="1384" y="1990"/>
                  </a:lnTo>
                  <a:lnTo>
                    <a:pt x="1385" y="199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7" name="Freeform 65"/>
            <p:cNvSpPr>
              <a:spLocks/>
            </p:cNvSpPr>
            <p:nvPr/>
          </p:nvSpPr>
          <p:spPr bwMode="auto">
            <a:xfrm>
              <a:off x="2510" y="2877"/>
              <a:ext cx="2" cy="179"/>
            </a:xfrm>
            <a:custGeom>
              <a:avLst/>
              <a:gdLst>
                <a:gd name="T0" fmla="*/ 0 w 1"/>
                <a:gd name="T1" fmla="*/ 1084 h 1084"/>
                <a:gd name="T2" fmla="*/ 0 w 1"/>
                <a:gd name="T3" fmla="*/ 0 h 1084"/>
                <a:gd name="T4" fmla="*/ 1 w 1"/>
                <a:gd name="T5" fmla="*/ 0 h 1084"/>
              </a:gdLst>
              <a:ahLst/>
              <a:cxnLst>
                <a:cxn ang="0">
                  <a:pos x="T0" y="T1"/>
                </a:cxn>
                <a:cxn ang="0">
                  <a:pos x="T2" y="T3"/>
                </a:cxn>
                <a:cxn ang="0">
                  <a:pos x="T4" y="T5"/>
                </a:cxn>
              </a:cxnLst>
              <a:rect l="0" t="0" r="r" b="b"/>
              <a:pathLst>
                <a:path w="1" h="1084">
                  <a:moveTo>
                    <a:pt x="0" y="108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8" name="Freeform 66"/>
            <p:cNvSpPr>
              <a:spLocks/>
            </p:cNvSpPr>
            <p:nvPr/>
          </p:nvSpPr>
          <p:spPr bwMode="auto">
            <a:xfrm>
              <a:off x="3893" y="2863"/>
              <a:ext cx="1" cy="178"/>
            </a:xfrm>
            <a:custGeom>
              <a:avLst/>
              <a:gdLst>
                <a:gd name="T0" fmla="*/ 0 w 1"/>
                <a:gd name="T1" fmla="*/ 1085 h 1085"/>
                <a:gd name="T2" fmla="*/ 0 w 1"/>
                <a:gd name="T3" fmla="*/ 0 h 1085"/>
                <a:gd name="T4" fmla="*/ 1 w 1"/>
                <a:gd name="T5" fmla="*/ 0 h 1085"/>
              </a:gdLst>
              <a:ahLst/>
              <a:cxnLst>
                <a:cxn ang="0">
                  <a:pos x="T0" y="T1"/>
                </a:cxn>
                <a:cxn ang="0">
                  <a:pos x="T2" y="T3"/>
                </a:cxn>
                <a:cxn ang="0">
                  <a:pos x="T4" y="T5"/>
                </a:cxn>
              </a:cxnLst>
              <a:rect l="0" t="0" r="r" b="b"/>
              <a:pathLst>
                <a:path w="1" h="1085">
                  <a:moveTo>
                    <a:pt x="0" y="108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39" name="Freeform 67"/>
            <p:cNvSpPr>
              <a:spLocks/>
            </p:cNvSpPr>
            <p:nvPr/>
          </p:nvSpPr>
          <p:spPr bwMode="auto">
            <a:xfrm>
              <a:off x="3666" y="2715"/>
              <a:ext cx="228" cy="326"/>
            </a:xfrm>
            <a:custGeom>
              <a:avLst/>
              <a:gdLst>
                <a:gd name="T0" fmla="*/ 0 w 1384"/>
                <a:gd name="T1" fmla="*/ 0 h 1991"/>
                <a:gd name="T2" fmla="*/ 1383 w 1384"/>
                <a:gd name="T3" fmla="*/ 1991 h 1991"/>
                <a:gd name="T4" fmla="*/ 1384 w 1384"/>
                <a:gd name="T5" fmla="*/ 1991 h 1991"/>
              </a:gdLst>
              <a:ahLst/>
              <a:cxnLst>
                <a:cxn ang="0">
                  <a:pos x="T0" y="T1"/>
                </a:cxn>
                <a:cxn ang="0">
                  <a:pos x="T2" y="T3"/>
                </a:cxn>
                <a:cxn ang="0">
                  <a:pos x="T4" y="T5"/>
                </a:cxn>
              </a:cxnLst>
              <a:rect l="0" t="0" r="r" b="b"/>
              <a:pathLst>
                <a:path w="1384" h="1991">
                  <a:moveTo>
                    <a:pt x="0" y="0"/>
                  </a:moveTo>
                  <a:lnTo>
                    <a:pt x="1383" y="1991"/>
                  </a:lnTo>
                  <a:lnTo>
                    <a:pt x="1384" y="199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0" name="Freeform 68"/>
            <p:cNvSpPr>
              <a:spLocks/>
            </p:cNvSpPr>
            <p:nvPr/>
          </p:nvSpPr>
          <p:spPr bwMode="auto">
            <a:xfrm>
              <a:off x="3666" y="2715"/>
              <a:ext cx="2" cy="162"/>
            </a:xfrm>
            <a:custGeom>
              <a:avLst/>
              <a:gdLst>
                <a:gd name="T0" fmla="*/ 0 w 1"/>
                <a:gd name="T1" fmla="*/ 996 h 996"/>
                <a:gd name="T2" fmla="*/ 0 w 1"/>
                <a:gd name="T3" fmla="*/ 0 h 996"/>
                <a:gd name="T4" fmla="*/ 1 w 1"/>
                <a:gd name="T5" fmla="*/ 0 h 996"/>
              </a:gdLst>
              <a:ahLst/>
              <a:cxnLst>
                <a:cxn ang="0">
                  <a:pos x="T0" y="T1"/>
                </a:cxn>
                <a:cxn ang="0">
                  <a:pos x="T2" y="T3"/>
                </a:cxn>
                <a:cxn ang="0">
                  <a:pos x="T4" y="T5"/>
                </a:cxn>
              </a:cxnLst>
              <a:rect l="0" t="0" r="r" b="b"/>
              <a:pathLst>
                <a:path w="1" h="996">
                  <a:moveTo>
                    <a:pt x="0" y="99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1" name="Freeform 69"/>
            <p:cNvSpPr>
              <a:spLocks/>
            </p:cNvSpPr>
            <p:nvPr/>
          </p:nvSpPr>
          <p:spPr bwMode="auto">
            <a:xfrm>
              <a:off x="3893" y="2877"/>
              <a:ext cx="1011" cy="2"/>
            </a:xfrm>
            <a:custGeom>
              <a:avLst/>
              <a:gdLst>
                <a:gd name="T0" fmla="*/ 0 w 6168"/>
                <a:gd name="T1" fmla="*/ 6167 w 6168"/>
                <a:gd name="T2" fmla="*/ 6168 w 6168"/>
              </a:gdLst>
              <a:ahLst/>
              <a:cxnLst>
                <a:cxn ang="0">
                  <a:pos x="T0" y="0"/>
                </a:cxn>
                <a:cxn ang="0">
                  <a:pos x="T1" y="0"/>
                </a:cxn>
                <a:cxn ang="0">
                  <a:pos x="T2" y="0"/>
                </a:cxn>
              </a:cxnLst>
              <a:rect l="0" t="0" r="r" b="b"/>
              <a:pathLst>
                <a:path w="6168">
                  <a:moveTo>
                    <a:pt x="0" y="0"/>
                  </a:moveTo>
                  <a:lnTo>
                    <a:pt x="6167" y="0"/>
                  </a:lnTo>
                  <a:lnTo>
                    <a:pt x="616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2" name="Freeform 70"/>
            <p:cNvSpPr>
              <a:spLocks/>
            </p:cNvSpPr>
            <p:nvPr/>
          </p:nvSpPr>
          <p:spPr bwMode="auto">
            <a:xfrm>
              <a:off x="2510" y="2877"/>
              <a:ext cx="1156" cy="2"/>
            </a:xfrm>
            <a:custGeom>
              <a:avLst/>
              <a:gdLst>
                <a:gd name="T0" fmla="*/ 0 w 7054"/>
                <a:gd name="T1" fmla="*/ 7053 w 7054"/>
                <a:gd name="T2" fmla="*/ 7054 w 7054"/>
              </a:gdLst>
              <a:ahLst/>
              <a:cxnLst>
                <a:cxn ang="0">
                  <a:pos x="T0" y="0"/>
                </a:cxn>
                <a:cxn ang="0">
                  <a:pos x="T1" y="0"/>
                </a:cxn>
                <a:cxn ang="0">
                  <a:pos x="T2" y="0"/>
                </a:cxn>
              </a:cxnLst>
              <a:rect l="0" t="0" r="r" b="b"/>
              <a:pathLst>
                <a:path w="7054">
                  <a:moveTo>
                    <a:pt x="0" y="0"/>
                  </a:moveTo>
                  <a:lnTo>
                    <a:pt x="7053" y="0"/>
                  </a:lnTo>
                  <a:lnTo>
                    <a:pt x="705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3" name="Freeform 71"/>
            <p:cNvSpPr>
              <a:spLocks/>
            </p:cNvSpPr>
            <p:nvPr/>
          </p:nvSpPr>
          <p:spPr bwMode="auto">
            <a:xfrm>
              <a:off x="1902" y="1508"/>
              <a:ext cx="336" cy="645"/>
            </a:xfrm>
            <a:custGeom>
              <a:avLst/>
              <a:gdLst>
                <a:gd name="T0" fmla="*/ 0 w 2046"/>
                <a:gd name="T1" fmla="*/ 0 h 3931"/>
                <a:gd name="T2" fmla="*/ 2045 w 2046"/>
                <a:gd name="T3" fmla="*/ 3931 h 3931"/>
                <a:gd name="T4" fmla="*/ 2046 w 2046"/>
                <a:gd name="T5" fmla="*/ 3931 h 3931"/>
              </a:gdLst>
              <a:ahLst/>
              <a:cxnLst>
                <a:cxn ang="0">
                  <a:pos x="T0" y="T1"/>
                </a:cxn>
                <a:cxn ang="0">
                  <a:pos x="T2" y="T3"/>
                </a:cxn>
                <a:cxn ang="0">
                  <a:pos x="T4" y="T5"/>
                </a:cxn>
              </a:cxnLst>
              <a:rect l="0" t="0" r="r" b="b"/>
              <a:pathLst>
                <a:path w="2046" h="3931">
                  <a:moveTo>
                    <a:pt x="0" y="0"/>
                  </a:moveTo>
                  <a:lnTo>
                    <a:pt x="2045" y="3931"/>
                  </a:lnTo>
                  <a:lnTo>
                    <a:pt x="2046" y="393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4" name="Freeform 72"/>
            <p:cNvSpPr>
              <a:spLocks/>
            </p:cNvSpPr>
            <p:nvPr/>
          </p:nvSpPr>
          <p:spPr bwMode="auto">
            <a:xfrm>
              <a:off x="1687" y="1308"/>
              <a:ext cx="112" cy="213"/>
            </a:xfrm>
            <a:custGeom>
              <a:avLst/>
              <a:gdLst>
                <a:gd name="T0" fmla="*/ 0 w 679"/>
                <a:gd name="T1" fmla="*/ 1304 h 1304"/>
                <a:gd name="T2" fmla="*/ 678 w 679"/>
                <a:gd name="T3" fmla="*/ 0 h 1304"/>
                <a:gd name="T4" fmla="*/ 679 w 679"/>
                <a:gd name="T5" fmla="*/ 0 h 1304"/>
              </a:gdLst>
              <a:ahLst/>
              <a:cxnLst>
                <a:cxn ang="0">
                  <a:pos x="T0" y="T1"/>
                </a:cxn>
                <a:cxn ang="0">
                  <a:pos x="T2" y="T3"/>
                </a:cxn>
                <a:cxn ang="0">
                  <a:pos x="T4" y="T5"/>
                </a:cxn>
              </a:cxnLst>
              <a:rect l="0" t="0" r="r" b="b"/>
              <a:pathLst>
                <a:path w="679" h="1304">
                  <a:moveTo>
                    <a:pt x="0" y="1304"/>
                  </a:moveTo>
                  <a:lnTo>
                    <a:pt x="678" y="0"/>
                  </a:lnTo>
                  <a:lnTo>
                    <a:pt x="67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5" name="Freeform 73"/>
            <p:cNvSpPr>
              <a:spLocks/>
            </p:cNvSpPr>
            <p:nvPr/>
          </p:nvSpPr>
          <p:spPr bwMode="auto">
            <a:xfrm>
              <a:off x="2573" y="1308"/>
              <a:ext cx="105" cy="200"/>
            </a:xfrm>
            <a:custGeom>
              <a:avLst/>
              <a:gdLst>
                <a:gd name="T0" fmla="*/ 0 w 636"/>
                <a:gd name="T1" fmla="*/ 1222 h 1222"/>
                <a:gd name="T2" fmla="*/ 635 w 636"/>
                <a:gd name="T3" fmla="*/ 0 h 1222"/>
                <a:gd name="T4" fmla="*/ 636 w 636"/>
                <a:gd name="T5" fmla="*/ 0 h 1222"/>
              </a:gdLst>
              <a:ahLst/>
              <a:cxnLst>
                <a:cxn ang="0">
                  <a:pos x="T0" y="T1"/>
                </a:cxn>
                <a:cxn ang="0">
                  <a:pos x="T2" y="T3"/>
                </a:cxn>
                <a:cxn ang="0">
                  <a:pos x="T4" y="T5"/>
                </a:cxn>
              </a:cxnLst>
              <a:rect l="0" t="0" r="r" b="b"/>
              <a:pathLst>
                <a:path w="636" h="1222">
                  <a:moveTo>
                    <a:pt x="0" y="1222"/>
                  </a:moveTo>
                  <a:lnTo>
                    <a:pt x="635" y="0"/>
                  </a:lnTo>
                  <a:lnTo>
                    <a:pt x="63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6" name="Freeform 74"/>
            <p:cNvSpPr>
              <a:spLocks/>
            </p:cNvSpPr>
            <p:nvPr/>
          </p:nvSpPr>
          <p:spPr bwMode="auto">
            <a:xfrm>
              <a:off x="2783" y="1511"/>
              <a:ext cx="334" cy="642"/>
            </a:xfrm>
            <a:custGeom>
              <a:avLst/>
              <a:gdLst>
                <a:gd name="T0" fmla="*/ 0 w 2035"/>
                <a:gd name="T1" fmla="*/ 0 h 3910"/>
                <a:gd name="T2" fmla="*/ 2034 w 2035"/>
                <a:gd name="T3" fmla="*/ 3910 h 3910"/>
                <a:gd name="T4" fmla="*/ 2035 w 2035"/>
                <a:gd name="T5" fmla="*/ 3910 h 3910"/>
              </a:gdLst>
              <a:ahLst/>
              <a:cxnLst>
                <a:cxn ang="0">
                  <a:pos x="T0" y="T1"/>
                </a:cxn>
                <a:cxn ang="0">
                  <a:pos x="T2" y="T3"/>
                </a:cxn>
                <a:cxn ang="0">
                  <a:pos x="T4" y="T5"/>
                </a:cxn>
              </a:cxnLst>
              <a:rect l="0" t="0" r="r" b="b"/>
              <a:pathLst>
                <a:path w="2035" h="3910">
                  <a:moveTo>
                    <a:pt x="0" y="0"/>
                  </a:moveTo>
                  <a:lnTo>
                    <a:pt x="2034" y="3910"/>
                  </a:lnTo>
                  <a:lnTo>
                    <a:pt x="2035" y="39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7" name="Freeform 75"/>
            <p:cNvSpPr>
              <a:spLocks/>
            </p:cNvSpPr>
            <p:nvPr/>
          </p:nvSpPr>
          <p:spPr bwMode="auto">
            <a:xfrm>
              <a:off x="3450" y="1308"/>
              <a:ext cx="105" cy="203"/>
            </a:xfrm>
            <a:custGeom>
              <a:avLst/>
              <a:gdLst>
                <a:gd name="T0" fmla="*/ 0 w 648"/>
                <a:gd name="T1" fmla="*/ 1243 h 1243"/>
                <a:gd name="T2" fmla="*/ 647 w 648"/>
                <a:gd name="T3" fmla="*/ 0 h 1243"/>
                <a:gd name="T4" fmla="*/ 648 w 648"/>
                <a:gd name="T5" fmla="*/ 0 h 1243"/>
              </a:gdLst>
              <a:ahLst/>
              <a:cxnLst>
                <a:cxn ang="0">
                  <a:pos x="T0" y="T1"/>
                </a:cxn>
                <a:cxn ang="0">
                  <a:pos x="T2" y="T3"/>
                </a:cxn>
                <a:cxn ang="0">
                  <a:pos x="T4" y="T5"/>
                </a:cxn>
              </a:cxnLst>
              <a:rect l="0" t="0" r="r" b="b"/>
              <a:pathLst>
                <a:path w="648" h="1243">
                  <a:moveTo>
                    <a:pt x="0" y="1243"/>
                  </a:moveTo>
                  <a:lnTo>
                    <a:pt x="647" y="0"/>
                  </a:lnTo>
                  <a:lnTo>
                    <a:pt x="64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8" name="Freeform 76"/>
            <p:cNvSpPr>
              <a:spLocks/>
            </p:cNvSpPr>
            <p:nvPr/>
          </p:nvSpPr>
          <p:spPr bwMode="auto">
            <a:xfrm>
              <a:off x="3660" y="1508"/>
              <a:ext cx="334" cy="645"/>
            </a:xfrm>
            <a:custGeom>
              <a:avLst/>
              <a:gdLst>
                <a:gd name="T0" fmla="*/ 0 w 2045"/>
                <a:gd name="T1" fmla="*/ 0 h 3931"/>
                <a:gd name="T2" fmla="*/ 2044 w 2045"/>
                <a:gd name="T3" fmla="*/ 3931 h 3931"/>
                <a:gd name="T4" fmla="*/ 2045 w 2045"/>
                <a:gd name="T5" fmla="*/ 3931 h 3931"/>
              </a:gdLst>
              <a:ahLst/>
              <a:cxnLst>
                <a:cxn ang="0">
                  <a:pos x="T0" y="T1"/>
                </a:cxn>
                <a:cxn ang="0">
                  <a:pos x="T2" y="T3"/>
                </a:cxn>
                <a:cxn ang="0">
                  <a:pos x="T4" y="T5"/>
                </a:cxn>
              </a:cxnLst>
              <a:rect l="0" t="0" r="r" b="b"/>
              <a:pathLst>
                <a:path w="2045" h="3931">
                  <a:moveTo>
                    <a:pt x="0" y="0"/>
                  </a:moveTo>
                  <a:lnTo>
                    <a:pt x="2044" y="3931"/>
                  </a:lnTo>
                  <a:lnTo>
                    <a:pt x="2045" y="3931"/>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49" name="Freeform 77"/>
            <p:cNvSpPr>
              <a:spLocks/>
            </p:cNvSpPr>
            <p:nvPr/>
          </p:nvSpPr>
          <p:spPr bwMode="auto">
            <a:xfrm>
              <a:off x="4330" y="1308"/>
              <a:ext cx="104" cy="200"/>
            </a:xfrm>
            <a:custGeom>
              <a:avLst/>
              <a:gdLst>
                <a:gd name="T0" fmla="*/ 0 w 635"/>
                <a:gd name="T1" fmla="*/ 1222 h 1222"/>
                <a:gd name="T2" fmla="*/ 634 w 635"/>
                <a:gd name="T3" fmla="*/ 0 h 1222"/>
                <a:gd name="T4" fmla="*/ 635 w 635"/>
                <a:gd name="T5" fmla="*/ 0 h 1222"/>
              </a:gdLst>
              <a:ahLst/>
              <a:cxnLst>
                <a:cxn ang="0">
                  <a:pos x="T0" y="T1"/>
                </a:cxn>
                <a:cxn ang="0">
                  <a:pos x="T2" y="T3"/>
                </a:cxn>
                <a:cxn ang="0">
                  <a:pos x="T4" y="T5"/>
                </a:cxn>
              </a:cxnLst>
              <a:rect l="0" t="0" r="r" b="b"/>
              <a:pathLst>
                <a:path w="635" h="1222">
                  <a:moveTo>
                    <a:pt x="0" y="1222"/>
                  </a:moveTo>
                  <a:lnTo>
                    <a:pt x="634" y="0"/>
                  </a:lnTo>
                  <a:lnTo>
                    <a:pt x="63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0" name="Freeform 78"/>
            <p:cNvSpPr>
              <a:spLocks/>
            </p:cNvSpPr>
            <p:nvPr/>
          </p:nvSpPr>
          <p:spPr bwMode="auto">
            <a:xfrm>
              <a:off x="4540" y="1511"/>
              <a:ext cx="333" cy="642"/>
            </a:xfrm>
            <a:custGeom>
              <a:avLst/>
              <a:gdLst>
                <a:gd name="T0" fmla="*/ 0 w 2033"/>
                <a:gd name="T1" fmla="*/ 0 h 3910"/>
                <a:gd name="T2" fmla="*/ 2032 w 2033"/>
                <a:gd name="T3" fmla="*/ 3910 h 3910"/>
                <a:gd name="T4" fmla="*/ 2033 w 2033"/>
                <a:gd name="T5" fmla="*/ 3910 h 3910"/>
              </a:gdLst>
              <a:ahLst/>
              <a:cxnLst>
                <a:cxn ang="0">
                  <a:pos x="T0" y="T1"/>
                </a:cxn>
                <a:cxn ang="0">
                  <a:pos x="T2" y="T3"/>
                </a:cxn>
                <a:cxn ang="0">
                  <a:pos x="T4" y="T5"/>
                </a:cxn>
              </a:cxnLst>
              <a:rect l="0" t="0" r="r" b="b"/>
              <a:pathLst>
                <a:path w="2033" h="3910">
                  <a:moveTo>
                    <a:pt x="0" y="0"/>
                  </a:moveTo>
                  <a:lnTo>
                    <a:pt x="2032" y="3910"/>
                  </a:lnTo>
                  <a:lnTo>
                    <a:pt x="2033" y="391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1" name="Freeform 79"/>
            <p:cNvSpPr>
              <a:spLocks/>
            </p:cNvSpPr>
            <p:nvPr/>
          </p:nvSpPr>
          <p:spPr bwMode="auto">
            <a:xfrm>
              <a:off x="1687" y="1459"/>
              <a:ext cx="63" cy="62"/>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2" name="Freeform 80"/>
            <p:cNvSpPr>
              <a:spLocks/>
            </p:cNvSpPr>
            <p:nvPr/>
          </p:nvSpPr>
          <p:spPr bwMode="auto">
            <a:xfrm>
              <a:off x="1633" y="1449"/>
              <a:ext cx="176" cy="177"/>
            </a:xfrm>
            <a:custGeom>
              <a:avLst/>
              <a:gdLst>
                <a:gd name="T0" fmla="*/ 0 w 1076"/>
                <a:gd name="T1" fmla="*/ 1077 h 1077"/>
                <a:gd name="T2" fmla="*/ 1075 w 1076"/>
                <a:gd name="T3" fmla="*/ 0 h 1077"/>
                <a:gd name="T4" fmla="*/ 1076 w 1076"/>
                <a:gd name="T5" fmla="*/ 0 h 1077"/>
              </a:gdLst>
              <a:ahLst/>
              <a:cxnLst>
                <a:cxn ang="0">
                  <a:pos x="T0" y="T1"/>
                </a:cxn>
                <a:cxn ang="0">
                  <a:pos x="T2" y="T3"/>
                </a:cxn>
                <a:cxn ang="0">
                  <a:pos x="T4" y="T5"/>
                </a:cxn>
              </a:cxnLst>
              <a:rect l="0" t="0" r="r" b="b"/>
              <a:pathLst>
                <a:path w="1076" h="1077">
                  <a:moveTo>
                    <a:pt x="0" y="1077"/>
                  </a:moveTo>
                  <a:lnTo>
                    <a:pt x="1075" y="0"/>
                  </a:lnTo>
                  <a:lnTo>
                    <a:pt x="107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3" name="Freeform 81"/>
            <p:cNvSpPr>
              <a:spLocks/>
            </p:cNvSpPr>
            <p:nvPr/>
          </p:nvSpPr>
          <p:spPr bwMode="auto">
            <a:xfrm>
              <a:off x="1579" y="1461"/>
              <a:ext cx="269" cy="268"/>
            </a:xfrm>
            <a:custGeom>
              <a:avLst/>
              <a:gdLst>
                <a:gd name="T0" fmla="*/ 0 w 1645"/>
                <a:gd name="T1" fmla="*/ 1646 h 1646"/>
                <a:gd name="T2" fmla="*/ 1644 w 1645"/>
                <a:gd name="T3" fmla="*/ 0 h 1646"/>
                <a:gd name="T4" fmla="*/ 1645 w 1645"/>
                <a:gd name="T5" fmla="*/ 0 h 1646"/>
              </a:gdLst>
              <a:ahLst/>
              <a:cxnLst>
                <a:cxn ang="0">
                  <a:pos x="T0" y="T1"/>
                </a:cxn>
                <a:cxn ang="0">
                  <a:pos x="T2" y="T3"/>
                </a:cxn>
                <a:cxn ang="0">
                  <a:pos x="T4" y="T5"/>
                </a:cxn>
              </a:cxnLst>
              <a:rect l="0" t="0" r="r" b="b"/>
              <a:pathLst>
                <a:path w="1645" h="1646">
                  <a:moveTo>
                    <a:pt x="0" y="1646"/>
                  </a:moveTo>
                  <a:lnTo>
                    <a:pt x="1644" y="0"/>
                  </a:lnTo>
                  <a:lnTo>
                    <a:pt x="16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4" name="Freeform 82"/>
            <p:cNvSpPr>
              <a:spLocks/>
            </p:cNvSpPr>
            <p:nvPr/>
          </p:nvSpPr>
          <p:spPr bwMode="auto">
            <a:xfrm>
              <a:off x="1525" y="1480"/>
              <a:ext cx="354" cy="354"/>
            </a:xfrm>
            <a:custGeom>
              <a:avLst/>
              <a:gdLst>
                <a:gd name="T0" fmla="*/ 0 w 2158"/>
                <a:gd name="T1" fmla="*/ 2160 h 2160"/>
                <a:gd name="T2" fmla="*/ 2157 w 2158"/>
                <a:gd name="T3" fmla="*/ 0 h 2160"/>
                <a:gd name="T4" fmla="*/ 2158 w 2158"/>
                <a:gd name="T5" fmla="*/ 0 h 2160"/>
              </a:gdLst>
              <a:ahLst/>
              <a:cxnLst>
                <a:cxn ang="0">
                  <a:pos x="T0" y="T1"/>
                </a:cxn>
                <a:cxn ang="0">
                  <a:pos x="T2" y="T3"/>
                </a:cxn>
                <a:cxn ang="0">
                  <a:pos x="T4" y="T5"/>
                </a:cxn>
              </a:cxnLst>
              <a:rect l="0" t="0" r="r" b="b"/>
              <a:pathLst>
                <a:path w="2158" h="2160">
                  <a:moveTo>
                    <a:pt x="0" y="2160"/>
                  </a:moveTo>
                  <a:lnTo>
                    <a:pt x="2157" y="0"/>
                  </a:lnTo>
                  <a:lnTo>
                    <a:pt x="215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5" name="Freeform 83"/>
            <p:cNvSpPr>
              <a:spLocks/>
            </p:cNvSpPr>
            <p:nvPr/>
          </p:nvSpPr>
          <p:spPr bwMode="auto">
            <a:xfrm>
              <a:off x="1471" y="1506"/>
              <a:ext cx="431" cy="432"/>
            </a:xfrm>
            <a:custGeom>
              <a:avLst/>
              <a:gdLst>
                <a:gd name="T0" fmla="*/ 0 w 2625"/>
                <a:gd name="T1" fmla="*/ 2628 h 2628"/>
                <a:gd name="T2" fmla="*/ 2624 w 2625"/>
                <a:gd name="T3" fmla="*/ 0 h 2628"/>
                <a:gd name="T4" fmla="*/ 2625 w 2625"/>
                <a:gd name="T5" fmla="*/ 0 h 2628"/>
              </a:gdLst>
              <a:ahLst/>
              <a:cxnLst>
                <a:cxn ang="0">
                  <a:pos x="T0" y="T1"/>
                </a:cxn>
                <a:cxn ang="0">
                  <a:pos x="T2" y="T3"/>
                </a:cxn>
                <a:cxn ang="0">
                  <a:pos x="T4" y="T5"/>
                </a:cxn>
              </a:cxnLst>
              <a:rect l="0" t="0" r="r" b="b"/>
              <a:pathLst>
                <a:path w="2625" h="2628">
                  <a:moveTo>
                    <a:pt x="0" y="2628"/>
                  </a:moveTo>
                  <a:lnTo>
                    <a:pt x="2624" y="0"/>
                  </a:lnTo>
                  <a:lnTo>
                    <a:pt x="262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6" name="Freeform 84"/>
            <p:cNvSpPr>
              <a:spLocks/>
            </p:cNvSpPr>
            <p:nvPr/>
          </p:nvSpPr>
          <p:spPr bwMode="auto">
            <a:xfrm>
              <a:off x="1417" y="1539"/>
              <a:ext cx="502" cy="502"/>
            </a:xfrm>
            <a:custGeom>
              <a:avLst/>
              <a:gdLst>
                <a:gd name="T0" fmla="*/ 0 w 3060"/>
                <a:gd name="T1" fmla="*/ 3064 h 3064"/>
                <a:gd name="T2" fmla="*/ 3059 w 3060"/>
                <a:gd name="T3" fmla="*/ 0 h 3064"/>
                <a:gd name="T4" fmla="*/ 3060 w 3060"/>
                <a:gd name="T5" fmla="*/ 0 h 3064"/>
              </a:gdLst>
              <a:ahLst/>
              <a:cxnLst>
                <a:cxn ang="0">
                  <a:pos x="T0" y="T1"/>
                </a:cxn>
                <a:cxn ang="0">
                  <a:pos x="T2" y="T3"/>
                </a:cxn>
                <a:cxn ang="0">
                  <a:pos x="T4" y="T5"/>
                </a:cxn>
              </a:cxnLst>
              <a:rect l="0" t="0" r="r" b="b"/>
              <a:pathLst>
                <a:path w="3060" h="3064">
                  <a:moveTo>
                    <a:pt x="0" y="3064"/>
                  </a:moveTo>
                  <a:lnTo>
                    <a:pt x="3059" y="0"/>
                  </a:lnTo>
                  <a:lnTo>
                    <a:pt x="306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7" name="Freeform 85"/>
            <p:cNvSpPr>
              <a:spLocks/>
            </p:cNvSpPr>
            <p:nvPr/>
          </p:nvSpPr>
          <p:spPr bwMode="auto">
            <a:xfrm>
              <a:off x="1335" y="2149"/>
              <a:ext cx="24" cy="25"/>
            </a:xfrm>
            <a:custGeom>
              <a:avLst/>
              <a:gdLst>
                <a:gd name="T0" fmla="*/ 0 w 152"/>
                <a:gd name="T1" fmla="*/ 150 h 150"/>
                <a:gd name="T2" fmla="*/ 150 w 152"/>
                <a:gd name="T3" fmla="*/ 0 h 150"/>
                <a:gd name="T4" fmla="*/ 152 w 152"/>
                <a:gd name="T5" fmla="*/ 0 h 150"/>
              </a:gdLst>
              <a:ahLst/>
              <a:cxnLst>
                <a:cxn ang="0">
                  <a:pos x="T0" y="T1"/>
                </a:cxn>
                <a:cxn ang="0">
                  <a:pos x="T2" y="T3"/>
                </a:cxn>
                <a:cxn ang="0">
                  <a:pos x="T4" y="T5"/>
                </a:cxn>
              </a:cxnLst>
              <a:rect l="0" t="0" r="r" b="b"/>
              <a:pathLst>
                <a:path w="152" h="150">
                  <a:moveTo>
                    <a:pt x="0" y="150"/>
                  </a:moveTo>
                  <a:lnTo>
                    <a:pt x="150" y="0"/>
                  </a:lnTo>
                  <a:lnTo>
                    <a:pt x="15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8" name="Freeform 86"/>
            <p:cNvSpPr>
              <a:spLocks/>
            </p:cNvSpPr>
            <p:nvPr/>
          </p:nvSpPr>
          <p:spPr bwMode="auto">
            <a:xfrm>
              <a:off x="1363" y="1572"/>
              <a:ext cx="572" cy="574"/>
            </a:xfrm>
            <a:custGeom>
              <a:avLst/>
              <a:gdLst>
                <a:gd name="T0" fmla="*/ 0 w 3493"/>
                <a:gd name="T1" fmla="*/ 3498 h 3498"/>
                <a:gd name="T2" fmla="*/ 3492 w 3493"/>
                <a:gd name="T3" fmla="*/ 0 h 3498"/>
                <a:gd name="T4" fmla="*/ 3493 w 3493"/>
                <a:gd name="T5" fmla="*/ 0 h 3498"/>
              </a:gdLst>
              <a:ahLst/>
              <a:cxnLst>
                <a:cxn ang="0">
                  <a:pos x="T0" y="T1"/>
                </a:cxn>
                <a:cxn ang="0">
                  <a:pos x="T2" y="T3"/>
                </a:cxn>
                <a:cxn ang="0">
                  <a:pos x="T4" y="T5"/>
                </a:cxn>
              </a:cxnLst>
              <a:rect l="0" t="0" r="r" b="b"/>
              <a:pathLst>
                <a:path w="3493" h="3498">
                  <a:moveTo>
                    <a:pt x="0" y="3498"/>
                  </a:moveTo>
                  <a:lnTo>
                    <a:pt x="3492" y="0"/>
                  </a:lnTo>
                  <a:lnTo>
                    <a:pt x="34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59" name="Freeform 87"/>
            <p:cNvSpPr>
              <a:spLocks/>
            </p:cNvSpPr>
            <p:nvPr/>
          </p:nvSpPr>
          <p:spPr bwMode="auto">
            <a:xfrm>
              <a:off x="1312" y="1605"/>
              <a:ext cx="641" cy="641"/>
            </a:xfrm>
            <a:custGeom>
              <a:avLst/>
              <a:gdLst>
                <a:gd name="T0" fmla="*/ 0 w 3909"/>
                <a:gd name="T1" fmla="*/ 3915 h 3915"/>
                <a:gd name="T2" fmla="*/ 3908 w 3909"/>
                <a:gd name="T3" fmla="*/ 0 h 3915"/>
                <a:gd name="T4" fmla="*/ 3909 w 3909"/>
                <a:gd name="T5" fmla="*/ 0 h 3915"/>
              </a:gdLst>
              <a:ahLst/>
              <a:cxnLst>
                <a:cxn ang="0">
                  <a:pos x="T0" y="T1"/>
                </a:cxn>
                <a:cxn ang="0">
                  <a:pos x="T2" y="T3"/>
                </a:cxn>
                <a:cxn ang="0">
                  <a:pos x="T4" y="T5"/>
                </a:cxn>
              </a:cxnLst>
              <a:rect l="0" t="0" r="r" b="b"/>
              <a:pathLst>
                <a:path w="3909" h="3915">
                  <a:moveTo>
                    <a:pt x="0" y="3915"/>
                  </a:moveTo>
                  <a:lnTo>
                    <a:pt x="3908" y="0"/>
                  </a:lnTo>
                  <a:lnTo>
                    <a:pt x="390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0" name="Freeform 88"/>
            <p:cNvSpPr>
              <a:spLocks/>
            </p:cNvSpPr>
            <p:nvPr/>
          </p:nvSpPr>
          <p:spPr bwMode="auto">
            <a:xfrm>
              <a:off x="1302" y="1638"/>
              <a:ext cx="667" cy="667"/>
            </a:xfrm>
            <a:custGeom>
              <a:avLst/>
              <a:gdLst>
                <a:gd name="T0" fmla="*/ 0 w 4066"/>
                <a:gd name="T1" fmla="*/ 4073 h 4073"/>
                <a:gd name="T2" fmla="*/ 4065 w 4066"/>
                <a:gd name="T3" fmla="*/ 0 h 4073"/>
                <a:gd name="T4" fmla="*/ 4066 w 4066"/>
                <a:gd name="T5" fmla="*/ 0 h 4073"/>
              </a:gdLst>
              <a:ahLst/>
              <a:cxnLst>
                <a:cxn ang="0">
                  <a:pos x="T0" y="T1"/>
                </a:cxn>
                <a:cxn ang="0">
                  <a:pos x="T2" y="T3"/>
                </a:cxn>
                <a:cxn ang="0">
                  <a:pos x="T4" y="T5"/>
                </a:cxn>
              </a:cxnLst>
              <a:rect l="0" t="0" r="r" b="b"/>
              <a:pathLst>
                <a:path w="4066" h="4073">
                  <a:moveTo>
                    <a:pt x="0" y="4073"/>
                  </a:moveTo>
                  <a:lnTo>
                    <a:pt x="4065" y="0"/>
                  </a:lnTo>
                  <a:lnTo>
                    <a:pt x="40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1" name="Freeform 89"/>
            <p:cNvSpPr>
              <a:spLocks/>
            </p:cNvSpPr>
            <p:nvPr/>
          </p:nvSpPr>
          <p:spPr bwMode="auto">
            <a:xfrm>
              <a:off x="1307" y="1670"/>
              <a:ext cx="679" cy="681"/>
            </a:xfrm>
            <a:custGeom>
              <a:avLst/>
              <a:gdLst>
                <a:gd name="T0" fmla="*/ 0 w 4144"/>
                <a:gd name="T1" fmla="*/ 4150 h 4150"/>
                <a:gd name="T2" fmla="*/ 4143 w 4144"/>
                <a:gd name="T3" fmla="*/ 0 h 4150"/>
                <a:gd name="T4" fmla="*/ 4144 w 4144"/>
                <a:gd name="T5" fmla="*/ 0 h 4150"/>
              </a:gdLst>
              <a:ahLst/>
              <a:cxnLst>
                <a:cxn ang="0">
                  <a:pos x="T0" y="T1"/>
                </a:cxn>
                <a:cxn ang="0">
                  <a:pos x="T2" y="T3"/>
                </a:cxn>
                <a:cxn ang="0">
                  <a:pos x="T4" y="T5"/>
                </a:cxn>
              </a:cxnLst>
              <a:rect l="0" t="0" r="r" b="b"/>
              <a:pathLst>
                <a:path w="4144" h="4150">
                  <a:moveTo>
                    <a:pt x="0" y="4150"/>
                  </a:moveTo>
                  <a:lnTo>
                    <a:pt x="4143" y="0"/>
                  </a:lnTo>
                  <a:lnTo>
                    <a:pt x="41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2" name="Freeform 90"/>
            <p:cNvSpPr>
              <a:spLocks/>
            </p:cNvSpPr>
            <p:nvPr/>
          </p:nvSpPr>
          <p:spPr bwMode="auto">
            <a:xfrm>
              <a:off x="1320" y="1703"/>
              <a:ext cx="684" cy="684"/>
            </a:xfrm>
            <a:custGeom>
              <a:avLst/>
              <a:gdLst>
                <a:gd name="T0" fmla="*/ 0 w 4169"/>
                <a:gd name="T1" fmla="*/ 4175 h 4175"/>
                <a:gd name="T2" fmla="*/ 4168 w 4169"/>
                <a:gd name="T3" fmla="*/ 0 h 4175"/>
                <a:gd name="T4" fmla="*/ 4169 w 4169"/>
                <a:gd name="T5" fmla="*/ 0 h 4175"/>
              </a:gdLst>
              <a:ahLst/>
              <a:cxnLst>
                <a:cxn ang="0">
                  <a:pos x="T0" y="T1"/>
                </a:cxn>
                <a:cxn ang="0">
                  <a:pos x="T2" y="T3"/>
                </a:cxn>
                <a:cxn ang="0">
                  <a:pos x="T4" y="T5"/>
                </a:cxn>
              </a:cxnLst>
              <a:rect l="0" t="0" r="r" b="b"/>
              <a:pathLst>
                <a:path w="4169" h="4175">
                  <a:moveTo>
                    <a:pt x="0" y="4175"/>
                  </a:moveTo>
                  <a:lnTo>
                    <a:pt x="4168" y="0"/>
                  </a:lnTo>
                  <a:lnTo>
                    <a:pt x="41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3" name="Freeform 91"/>
            <p:cNvSpPr>
              <a:spLocks/>
            </p:cNvSpPr>
            <p:nvPr/>
          </p:nvSpPr>
          <p:spPr bwMode="auto">
            <a:xfrm>
              <a:off x="1333" y="1736"/>
              <a:ext cx="687" cy="687"/>
            </a:xfrm>
            <a:custGeom>
              <a:avLst/>
              <a:gdLst>
                <a:gd name="T0" fmla="*/ 0 w 4189"/>
                <a:gd name="T1" fmla="*/ 4195 h 4195"/>
                <a:gd name="T2" fmla="*/ 4187 w 4189"/>
                <a:gd name="T3" fmla="*/ 0 h 4195"/>
                <a:gd name="T4" fmla="*/ 4189 w 4189"/>
                <a:gd name="T5" fmla="*/ 0 h 4195"/>
              </a:gdLst>
              <a:ahLst/>
              <a:cxnLst>
                <a:cxn ang="0">
                  <a:pos x="T0" y="T1"/>
                </a:cxn>
                <a:cxn ang="0">
                  <a:pos x="T2" y="T3"/>
                </a:cxn>
                <a:cxn ang="0">
                  <a:pos x="T4" y="T5"/>
                </a:cxn>
              </a:cxnLst>
              <a:rect l="0" t="0" r="r" b="b"/>
              <a:pathLst>
                <a:path w="4189" h="4195">
                  <a:moveTo>
                    <a:pt x="0" y="4195"/>
                  </a:moveTo>
                  <a:lnTo>
                    <a:pt x="4187" y="0"/>
                  </a:lnTo>
                  <a:lnTo>
                    <a:pt x="418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4" name="Freeform 92"/>
            <p:cNvSpPr>
              <a:spLocks/>
            </p:cNvSpPr>
            <p:nvPr/>
          </p:nvSpPr>
          <p:spPr bwMode="auto">
            <a:xfrm>
              <a:off x="1332" y="1769"/>
              <a:ext cx="706" cy="707"/>
            </a:xfrm>
            <a:custGeom>
              <a:avLst/>
              <a:gdLst>
                <a:gd name="T0" fmla="*/ 0 w 4305"/>
                <a:gd name="T1" fmla="*/ 4310 h 4310"/>
                <a:gd name="T2" fmla="*/ 4304 w 4305"/>
                <a:gd name="T3" fmla="*/ 0 h 4310"/>
                <a:gd name="T4" fmla="*/ 4305 w 4305"/>
                <a:gd name="T5" fmla="*/ 0 h 4310"/>
              </a:gdLst>
              <a:ahLst/>
              <a:cxnLst>
                <a:cxn ang="0">
                  <a:pos x="T0" y="T1"/>
                </a:cxn>
                <a:cxn ang="0">
                  <a:pos x="T2" y="T3"/>
                </a:cxn>
                <a:cxn ang="0">
                  <a:pos x="T4" y="T5"/>
                </a:cxn>
              </a:cxnLst>
              <a:rect l="0" t="0" r="r" b="b"/>
              <a:pathLst>
                <a:path w="4305" h="4310">
                  <a:moveTo>
                    <a:pt x="0" y="4310"/>
                  </a:moveTo>
                  <a:lnTo>
                    <a:pt x="4304" y="0"/>
                  </a:lnTo>
                  <a:lnTo>
                    <a:pt x="430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5" name="Freeform 93"/>
            <p:cNvSpPr>
              <a:spLocks/>
            </p:cNvSpPr>
            <p:nvPr/>
          </p:nvSpPr>
          <p:spPr bwMode="auto">
            <a:xfrm>
              <a:off x="1315" y="1802"/>
              <a:ext cx="740" cy="739"/>
            </a:xfrm>
            <a:custGeom>
              <a:avLst/>
              <a:gdLst>
                <a:gd name="T0" fmla="*/ 0 w 4510"/>
                <a:gd name="T1" fmla="*/ 4517 h 4517"/>
                <a:gd name="T2" fmla="*/ 4509 w 4510"/>
                <a:gd name="T3" fmla="*/ 0 h 4517"/>
                <a:gd name="T4" fmla="*/ 4510 w 4510"/>
                <a:gd name="T5" fmla="*/ 0 h 4517"/>
              </a:gdLst>
              <a:ahLst/>
              <a:cxnLst>
                <a:cxn ang="0">
                  <a:pos x="T0" y="T1"/>
                </a:cxn>
                <a:cxn ang="0">
                  <a:pos x="T2" y="T3"/>
                </a:cxn>
                <a:cxn ang="0">
                  <a:pos x="T4" y="T5"/>
                </a:cxn>
              </a:cxnLst>
              <a:rect l="0" t="0" r="r" b="b"/>
              <a:pathLst>
                <a:path w="4510" h="4517">
                  <a:moveTo>
                    <a:pt x="0" y="4517"/>
                  </a:moveTo>
                  <a:lnTo>
                    <a:pt x="4509" y="0"/>
                  </a:lnTo>
                  <a:lnTo>
                    <a:pt x="45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6" name="Freeform 94"/>
            <p:cNvSpPr>
              <a:spLocks/>
            </p:cNvSpPr>
            <p:nvPr/>
          </p:nvSpPr>
          <p:spPr bwMode="auto">
            <a:xfrm>
              <a:off x="1317" y="1834"/>
              <a:ext cx="754" cy="756"/>
            </a:xfrm>
            <a:custGeom>
              <a:avLst/>
              <a:gdLst>
                <a:gd name="T0" fmla="*/ 0 w 4604"/>
                <a:gd name="T1" fmla="*/ 4610 h 4610"/>
                <a:gd name="T2" fmla="*/ 4603 w 4604"/>
                <a:gd name="T3" fmla="*/ 0 h 4610"/>
                <a:gd name="T4" fmla="*/ 4604 w 4604"/>
                <a:gd name="T5" fmla="*/ 0 h 4610"/>
              </a:gdLst>
              <a:ahLst/>
              <a:cxnLst>
                <a:cxn ang="0">
                  <a:pos x="T0" y="T1"/>
                </a:cxn>
                <a:cxn ang="0">
                  <a:pos x="T2" y="T3"/>
                </a:cxn>
                <a:cxn ang="0">
                  <a:pos x="T4" y="T5"/>
                </a:cxn>
              </a:cxnLst>
              <a:rect l="0" t="0" r="r" b="b"/>
              <a:pathLst>
                <a:path w="4604" h="4610">
                  <a:moveTo>
                    <a:pt x="0" y="4610"/>
                  </a:moveTo>
                  <a:lnTo>
                    <a:pt x="4603" y="0"/>
                  </a:lnTo>
                  <a:lnTo>
                    <a:pt x="460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7" name="Freeform 95"/>
            <p:cNvSpPr>
              <a:spLocks/>
            </p:cNvSpPr>
            <p:nvPr/>
          </p:nvSpPr>
          <p:spPr bwMode="auto">
            <a:xfrm>
              <a:off x="1328" y="1867"/>
              <a:ext cx="761" cy="761"/>
            </a:xfrm>
            <a:custGeom>
              <a:avLst/>
              <a:gdLst>
                <a:gd name="T0" fmla="*/ 0 w 4640"/>
                <a:gd name="T1" fmla="*/ 4647 h 4647"/>
                <a:gd name="T2" fmla="*/ 4639 w 4640"/>
                <a:gd name="T3" fmla="*/ 0 h 4647"/>
                <a:gd name="T4" fmla="*/ 4640 w 4640"/>
                <a:gd name="T5" fmla="*/ 0 h 4647"/>
              </a:gdLst>
              <a:ahLst/>
              <a:cxnLst>
                <a:cxn ang="0">
                  <a:pos x="T0" y="T1"/>
                </a:cxn>
                <a:cxn ang="0">
                  <a:pos x="T2" y="T3"/>
                </a:cxn>
                <a:cxn ang="0">
                  <a:pos x="T4" y="T5"/>
                </a:cxn>
              </a:cxnLst>
              <a:rect l="0" t="0" r="r" b="b"/>
              <a:pathLst>
                <a:path w="4640" h="4647">
                  <a:moveTo>
                    <a:pt x="0" y="4647"/>
                  </a:moveTo>
                  <a:lnTo>
                    <a:pt x="4639" y="0"/>
                  </a:lnTo>
                  <a:lnTo>
                    <a:pt x="464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8" name="Freeform 96"/>
            <p:cNvSpPr>
              <a:spLocks/>
            </p:cNvSpPr>
            <p:nvPr/>
          </p:nvSpPr>
          <p:spPr bwMode="auto">
            <a:xfrm>
              <a:off x="1341" y="1900"/>
              <a:ext cx="764" cy="766"/>
            </a:xfrm>
            <a:custGeom>
              <a:avLst/>
              <a:gdLst>
                <a:gd name="T0" fmla="*/ 0 w 4664"/>
                <a:gd name="T1" fmla="*/ 4671 h 4671"/>
                <a:gd name="T2" fmla="*/ 4663 w 4664"/>
                <a:gd name="T3" fmla="*/ 0 h 4671"/>
                <a:gd name="T4" fmla="*/ 4664 w 4664"/>
                <a:gd name="T5" fmla="*/ 0 h 4671"/>
              </a:gdLst>
              <a:ahLst/>
              <a:cxnLst>
                <a:cxn ang="0">
                  <a:pos x="T0" y="T1"/>
                </a:cxn>
                <a:cxn ang="0">
                  <a:pos x="T2" y="T3"/>
                </a:cxn>
                <a:cxn ang="0">
                  <a:pos x="T4" y="T5"/>
                </a:cxn>
              </a:cxnLst>
              <a:rect l="0" t="0" r="r" b="b"/>
              <a:pathLst>
                <a:path w="4664" h="4671">
                  <a:moveTo>
                    <a:pt x="0" y="4671"/>
                  </a:moveTo>
                  <a:lnTo>
                    <a:pt x="4663" y="0"/>
                  </a:lnTo>
                  <a:lnTo>
                    <a:pt x="466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69" name="Freeform 97"/>
            <p:cNvSpPr>
              <a:spLocks/>
            </p:cNvSpPr>
            <p:nvPr/>
          </p:nvSpPr>
          <p:spPr bwMode="auto">
            <a:xfrm>
              <a:off x="1351" y="1933"/>
              <a:ext cx="773" cy="772"/>
            </a:xfrm>
            <a:custGeom>
              <a:avLst/>
              <a:gdLst>
                <a:gd name="T0" fmla="*/ 0 w 4702"/>
                <a:gd name="T1" fmla="*/ 4711 h 4711"/>
                <a:gd name="T2" fmla="*/ 4701 w 4702"/>
                <a:gd name="T3" fmla="*/ 0 h 4711"/>
                <a:gd name="T4" fmla="*/ 4702 w 4702"/>
                <a:gd name="T5" fmla="*/ 0 h 4711"/>
              </a:gdLst>
              <a:ahLst/>
              <a:cxnLst>
                <a:cxn ang="0">
                  <a:pos x="T0" y="T1"/>
                </a:cxn>
                <a:cxn ang="0">
                  <a:pos x="T2" y="T3"/>
                </a:cxn>
                <a:cxn ang="0">
                  <a:pos x="T4" y="T5"/>
                </a:cxn>
              </a:cxnLst>
              <a:rect l="0" t="0" r="r" b="b"/>
              <a:pathLst>
                <a:path w="4702" h="4711">
                  <a:moveTo>
                    <a:pt x="0" y="4711"/>
                  </a:moveTo>
                  <a:lnTo>
                    <a:pt x="4701" y="0"/>
                  </a:lnTo>
                  <a:lnTo>
                    <a:pt x="470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0" name="Freeform 98"/>
            <p:cNvSpPr>
              <a:spLocks/>
            </p:cNvSpPr>
            <p:nvPr/>
          </p:nvSpPr>
          <p:spPr bwMode="auto">
            <a:xfrm>
              <a:off x="1356" y="1966"/>
              <a:ext cx="784" cy="783"/>
            </a:xfrm>
            <a:custGeom>
              <a:avLst/>
              <a:gdLst>
                <a:gd name="T0" fmla="*/ 0 w 4775"/>
                <a:gd name="T1" fmla="*/ 4783 h 4783"/>
                <a:gd name="T2" fmla="*/ 4774 w 4775"/>
                <a:gd name="T3" fmla="*/ 0 h 4783"/>
                <a:gd name="T4" fmla="*/ 4775 w 4775"/>
                <a:gd name="T5" fmla="*/ 0 h 4783"/>
              </a:gdLst>
              <a:ahLst/>
              <a:cxnLst>
                <a:cxn ang="0">
                  <a:pos x="T0" y="T1"/>
                </a:cxn>
                <a:cxn ang="0">
                  <a:pos x="T2" y="T3"/>
                </a:cxn>
                <a:cxn ang="0">
                  <a:pos x="T4" y="T5"/>
                </a:cxn>
              </a:cxnLst>
              <a:rect l="0" t="0" r="r" b="b"/>
              <a:pathLst>
                <a:path w="4775" h="4783">
                  <a:moveTo>
                    <a:pt x="0" y="4783"/>
                  </a:moveTo>
                  <a:lnTo>
                    <a:pt x="4774" y="0"/>
                  </a:lnTo>
                  <a:lnTo>
                    <a:pt x="477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1" name="Freeform 99"/>
            <p:cNvSpPr>
              <a:spLocks/>
            </p:cNvSpPr>
            <p:nvPr/>
          </p:nvSpPr>
          <p:spPr bwMode="auto">
            <a:xfrm>
              <a:off x="2548" y="1451"/>
              <a:ext cx="103" cy="105"/>
            </a:xfrm>
            <a:custGeom>
              <a:avLst/>
              <a:gdLst>
                <a:gd name="T0" fmla="*/ 0 w 634"/>
                <a:gd name="T1" fmla="*/ 634 h 634"/>
                <a:gd name="T2" fmla="*/ 633 w 634"/>
                <a:gd name="T3" fmla="*/ 0 h 634"/>
                <a:gd name="T4" fmla="*/ 634 w 634"/>
                <a:gd name="T5" fmla="*/ 0 h 634"/>
              </a:gdLst>
              <a:ahLst/>
              <a:cxnLst>
                <a:cxn ang="0">
                  <a:pos x="T0" y="T1"/>
                </a:cxn>
                <a:cxn ang="0">
                  <a:pos x="T2" y="T3"/>
                </a:cxn>
                <a:cxn ang="0">
                  <a:pos x="T4" y="T5"/>
                </a:cxn>
              </a:cxnLst>
              <a:rect l="0" t="0" r="r" b="b"/>
              <a:pathLst>
                <a:path w="634" h="634">
                  <a:moveTo>
                    <a:pt x="0" y="634"/>
                  </a:moveTo>
                  <a:lnTo>
                    <a:pt x="633" y="0"/>
                  </a:lnTo>
                  <a:lnTo>
                    <a:pt x="63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2" name="Freeform 100"/>
            <p:cNvSpPr>
              <a:spLocks/>
            </p:cNvSpPr>
            <p:nvPr/>
          </p:nvSpPr>
          <p:spPr bwMode="auto">
            <a:xfrm>
              <a:off x="1356" y="1997"/>
              <a:ext cx="800" cy="803"/>
            </a:xfrm>
            <a:custGeom>
              <a:avLst/>
              <a:gdLst>
                <a:gd name="T0" fmla="*/ 0 w 4885"/>
                <a:gd name="T1" fmla="*/ 4892 h 4892"/>
                <a:gd name="T2" fmla="*/ 4884 w 4885"/>
                <a:gd name="T3" fmla="*/ 0 h 4892"/>
                <a:gd name="T4" fmla="*/ 4885 w 4885"/>
                <a:gd name="T5" fmla="*/ 0 h 4892"/>
              </a:gdLst>
              <a:ahLst/>
              <a:cxnLst>
                <a:cxn ang="0">
                  <a:pos x="T0" y="T1"/>
                </a:cxn>
                <a:cxn ang="0">
                  <a:pos x="T2" y="T3"/>
                </a:cxn>
                <a:cxn ang="0">
                  <a:pos x="T4" y="T5"/>
                </a:cxn>
              </a:cxnLst>
              <a:rect l="0" t="0" r="r" b="b"/>
              <a:pathLst>
                <a:path w="4885" h="4892">
                  <a:moveTo>
                    <a:pt x="0" y="4892"/>
                  </a:moveTo>
                  <a:lnTo>
                    <a:pt x="4884" y="0"/>
                  </a:lnTo>
                  <a:lnTo>
                    <a:pt x="48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3" name="Freeform 101"/>
            <p:cNvSpPr>
              <a:spLocks/>
            </p:cNvSpPr>
            <p:nvPr/>
          </p:nvSpPr>
          <p:spPr bwMode="auto">
            <a:xfrm>
              <a:off x="2494" y="1451"/>
              <a:ext cx="208" cy="208"/>
            </a:xfrm>
            <a:custGeom>
              <a:avLst/>
              <a:gdLst>
                <a:gd name="T0" fmla="*/ 0 w 1267"/>
                <a:gd name="T1" fmla="*/ 1267 h 1267"/>
                <a:gd name="T2" fmla="*/ 1265 w 1267"/>
                <a:gd name="T3" fmla="*/ 0 h 1267"/>
                <a:gd name="T4" fmla="*/ 1267 w 1267"/>
                <a:gd name="T5" fmla="*/ 0 h 1267"/>
              </a:gdLst>
              <a:ahLst/>
              <a:cxnLst>
                <a:cxn ang="0">
                  <a:pos x="T0" y="T1"/>
                </a:cxn>
                <a:cxn ang="0">
                  <a:pos x="T2" y="T3"/>
                </a:cxn>
                <a:cxn ang="0">
                  <a:pos x="T4" y="T5"/>
                </a:cxn>
              </a:cxnLst>
              <a:rect l="0" t="0" r="r" b="b"/>
              <a:pathLst>
                <a:path w="1267" h="1267">
                  <a:moveTo>
                    <a:pt x="0" y="1267"/>
                  </a:moveTo>
                  <a:lnTo>
                    <a:pt x="1265" y="0"/>
                  </a:lnTo>
                  <a:lnTo>
                    <a:pt x="126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4" name="Freeform 102"/>
            <p:cNvSpPr>
              <a:spLocks/>
            </p:cNvSpPr>
            <p:nvPr/>
          </p:nvSpPr>
          <p:spPr bwMode="auto">
            <a:xfrm>
              <a:off x="1351" y="2030"/>
              <a:ext cx="823" cy="824"/>
            </a:xfrm>
            <a:custGeom>
              <a:avLst/>
              <a:gdLst>
                <a:gd name="T0" fmla="*/ 0 w 5021"/>
                <a:gd name="T1" fmla="*/ 5029 h 5029"/>
                <a:gd name="T2" fmla="*/ 5020 w 5021"/>
                <a:gd name="T3" fmla="*/ 0 h 5029"/>
                <a:gd name="T4" fmla="*/ 5021 w 5021"/>
                <a:gd name="T5" fmla="*/ 0 h 5029"/>
              </a:gdLst>
              <a:ahLst/>
              <a:cxnLst>
                <a:cxn ang="0">
                  <a:pos x="T0" y="T1"/>
                </a:cxn>
                <a:cxn ang="0">
                  <a:pos x="T2" y="T3"/>
                </a:cxn>
                <a:cxn ang="0">
                  <a:pos x="T4" y="T5"/>
                </a:cxn>
              </a:cxnLst>
              <a:rect l="0" t="0" r="r" b="b"/>
              <a:pathLst>
                <a:path w="5021" h="5029">
                  <a:moveTo>
                    <a:pt x="0" y="5029"/>
                  </a:moveTo>
                  <a:lnTo>
                    <a:pt x="5020" y="0"/>
                  </a:lnTo>
                  <a:lnTo>
                    <a:pt x="502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5" name="Freeform 103"/>
            <p:cNvSpPr>
              <a:spLocks/>
            </p:cNvSpPr>
            <p:nvPr/>
          </p:nvSpPr>
          <p:spPr bwMode="auto">
            <a:xfrm>
              <a:off x="2440" y="1465"/>
              <a:ext cx="298" cy="299"/>
            </a:xfrm>
            <a:custGeom>
              <a:avLst/>
              <a:gdLst>
                <a:gd name="T0" fmla="*/ 0 w 1815"/>
                <a:gd name="T1" fmla="*/ 1817 h 1817"/>
                <a:gd name="T2" fmla="*/ 1814 w 1815"/>
                <a:gd name="T3" fmla="*/ 0 h 1817"/>
                <a:gd name="T4" fmla="*/ 1815 w 1815"/>
                <a:gd name="T5" fmla="*/ 0 h 1817"/>
              </a:gdLst>
              <a:ahLst/>
              <a:cxnLst>
                <a:cxn ang="0">
                  <a:pos x="T0" y="T1"/>
                </a:cxn>
                <a:cxn ang="0">
                  <a:pos x="T2" y="T3"/>
                </a:cxn>
                <a:cxn ang="0">
                  <a:pos x="T4" y="T5"/>
                </a:cxn>
              </a:cxnLst>
              <a:rect l="0" t="0" r="r" b="b"/>
              <a:pathLst>
                <a:path w="1815" h="1817">
                  <a:moveTo>
                    <a:pt x="0" y="1817"/>
                  </a:moveTo>
                  <a:lnTo>
                    <a:pt x="1814" y="0"/>
                  </a:lnTo>
                  <a:lnTo>
                    <a:pt x="181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6" name="Freeform 104"/>
            <p:cNvSpPr>
              <a:spLocks/>
            </p:cNvSpPr>
            <p:nvPr/>
          </p:nvSpPr>
          <p:spPr bwMode="auto">
            <a:xfrm>
              <a:off x="1377" y="2062"/>
              <a:ext cx="814" cy="815"/>
            </a:xfrm>
            <a:custGeom>
              <a:avLst/>
              <a:gdLst>
                <a:gd name="T0" fmla="*/ 0 w 4962"/>
                <a:gd name="T1" fmla="*/ 4970 h 4970"/>
                <a:gd name="T2" fmla="*/ 4961 w 4962"/>
                <a:gd name="T3" fmla="*/ 0 h 4970"/>
                <a:gd name="T4" fmla="*/ 4962 w 4962"/>
                <a:gd name="T5" fmla="*/ 0 h 4970"/>
              </a:gdLst>
              <a:ahLst/>
              <a:cxnLst>
                <a:cxn ang="0">
                  <a:pos x="T0" y="T1"/>
                </a:cxn>
                <a:cxn ang="0">
                  <a:pos x="T2" y="T3"/>
                </a:cxn>
                <a:cxn ang="0">
                  <a:pos x="T4" y="T5"/>
                </a:cxn>
              </a:cxnLst>
              <a:rect l="0" t="0" r="r" b="b"/>
              <a:pathLst>
                <a:path w="4962" h="4970">
                  <a:moveTo>
                    <a:pt x="0" y="4970"/>
                  </a:moveTo>
                  <a:lnTo>
                    <a:pt x="4961" y="0"/>
                  </a:lnTo>
                  <a:lnTo>
                    <a:pt x="496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7" name="Freeform 105"/>
            <p:cNvSpPr>
              <a:spLocks/>
            </p:cNvSpPr>
            <p:nvPr/>
          </p:nvSpPr>
          <p:spPr bwMode="auto">
            <a:xfrm>
              <a:off x="2386" y="1487"/>
              <a:ext cx="379" cy="380"/>
            </a:xfrm>
            <a:custGeom>
              <a:avLst/>
              <a:gdLst>
                <a:gd name="T0" fmla="*/ 0 w 2313"/>
                <a:gd name="T1" fmla="*/ 2316 h 2316"/>
                <a:gd name="T2" fmla="*/ 2312 w 2313"/>
                <a:gd name="T3" fmla="*/ 0 h 2316"/>
                <a:gd name="T4" fmla="*/ 2313 w 2313"/>
                <a:gd name="T5" fmla="*/ 0 h 2316"/>
              </a:gdLst>
              <a:ahLst/>
              <a:cxnLst>
                <a:cxn ang="0">
                  <a:pos x="T0" y="T1"/>
                </a:cxn>
                <a:cxn ang="0">
                  <a:pos x="T2" y="T3"/>
                </a:cxn>
                <a:cxn ang="0">
                  <a:pos x="T4" y="T5"/>
                </a:cxn>
              </a:cxnLst>
              <a:rect l="0" t="0" r="r" b="b"/>
              <a:pathLst>
                <a:path w="2313" h="2316">
                  <a:moveTo>
                    <a:pt x="0" y="2316"/>
                  </a:moveTo>
                  <a:lnTo>
                    <a:pt x="2312" y="0"/>
                  </a:lnTo>
                  <a:lnTo>
                    <a:pt x="231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8" name="Freeform 106"/>
            <p:cNvSpPr>
              <a:spLocks/>
            </p:cNvSpPr>
            <p:nvPr/>
          </p:nvSpPr>
          <p:spPr bwMode="auto">
            <a:xfrm>
              <a:off x="1427" y="2095"/>
              <a:ext cx="780" cy="782"/>
            </a:xfrm>
            <a:custGeom>
              <a:avLst/>
              <a:gdLst>
                <a:gd name="T0" fmla="*/ 0 w 4763"/>
                <a:gd name="T1" fmla="*/ 4770 h 4770"/>
                <a:gd name="T2" fmla="*/ 4762 w 4763"/>
                <a:gd name="T3" fmla="*/ 0 h 4770"/>
                <a:gd name="T4" fmla="*/ 4763 w 4763"/>
                <a:gd name="T5" fmla="*/ 0 h 4770"/>
              </a:gdLst>
              <a:ahLst/>
              <a:cxnLst>
                <a:cxn ang="0">
                  <a:pos x="T0" y="T1"/>
                </a:cxn>
                <a:cxn ang="0">
                  <a:pos x="T2" y="T3"/>
                </a:cxn>
                <a:cxn ang="0">
                  <a:pos x="T4" y="T5"/>
                </a:cxn>
              </a:cxnLst>
              <a:rect l="0" t="0" r="r" b="b"/>
              <a:pathLst>
                <a:path w="4763" h="4770">
                  <a:moveTo>
                    <a:pt x="0" y="4770"/>
                  </a:moveTo>
                  <a:lnTo>
                    <a:pt x="4762" y="0"/>
                  </a:lnTo>
                  <a:lnTo>
                    <a:pt x="476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79" name="Freeform 107"/>
            <p:cNvSpPr>
              <a:spLocks/>
            </p:cNvSpPr>
            <p:nvPr/>
          </p:nvSpPr>
          <p:spPr bwMode="auto">
            <a:xfrm>
              <a:off x="2332" y="1516"/>
              <a:ext cx="454" cy="455"/>
            </a:xfrm>
            <a:custGeom>
              <a:avLst/>
              <a:gdLst>
                <a:gd name="T0" fmla="*/ 0 w 2766"/>
                <a:gd name="T1" fmla="*/ 2770 h 2770"/>
                <a:gd name="T2" fmla="*/ 2764 w 2766"/>
                <a:gd name="T3" fmla="*/ 0 h 2770"/>
                <a:gd name="T4" fmla="*/ 2766 w 2766"/>
                <a:gd name="T5" fmla="*/ 0 h 2770"/>
              </a:gdLst>
              <a:ahLst/>
              <a:cxnLst>
                <a:cxn ang="0">
                  <a:pos x="T0" y="T1"/>
                </a:cxn>
                <a:cxn ang="0">
                  <a:pos x="T2" y="T3"/>
                </a:cxn>
                <a:cxn ang="0">
                  <a:pos x="T4" y="T5"/>
                </a:cxn>
              </a:cxnLst>
              <a:rect l="0" t="0" r="r" b="b"/>
              <a:pathLst>
                <a:path w="2766" h="2770">
                  <a:moveTo>
                    <a:pt x="0" y="2770"/>
                  </a:moveTo>
                  <a:lnTo>
                    <a:pt x="2764" y="0"/>
                  </a:lnTo>
                  <a:lnTo>
                    <a:pt x="276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0" name="Freeform 108"/>
            <p:cNvSpPr>
              <a:spLocks/>
            </p:cNvSpPr>
            <p:nvPr/>
          </p:nvSpPr>
          <p:spPr bwMode="auto">
            <a:xfrm>
              <a:off x="1477" y="2128"/>
              <a:ext cx="748" cy="749"/>
            </a:xfrm>
            <a:custGeom>
              <a:avLst/>
              <a:gdLst>
                <a:gd name="T0" fmla="*/ 0 w 4564"/>
                <a:gd name="T1" fmla="*/ 4571 h 4571"/>
                <a:gd name="T2" fmla="*/ 4563 w 4564"/>
                <a:gd name="T3" fmla="*/ 0 h 4571"/>
                <a:gd name="T4" fmla="*/ 4564 w 4564"/>
                <a:gd name="T5" fmla="*/ 0 h 4571"/>
              </a:gdLst>
              <a:ahLst/>
              <a:cxnLst>
                <a:cxn ang="0">
                  <a:pos x="T0" y="T1"/>
                </a:cxn>
                <a:cxn ang="0">
                  <a:pos x="T2" y="T3"/>
                </a:cxn>
                <a:cxn ang="0">
                  <a:pos x="T4" y="T5"/>
                </a:cxn>
              </a:cxnLst>
              <a:rect l="0" t="0" r="r" b="b"/>
              <a:pathLst>
                <a:path w="4564" h="4571">
                  <a:moveTo>
                    <a:pt x="0" y="4571"/>
                  </a:moveTo>
                  <a:lnTo>
                    <a:pt x="4563" y="0"/>
                  </a:lnTo>
                  <a:lnTo>
                    <a:pt x="456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1" name="Freeform 109"/>
            <p:cNvSpPr>
              <a:spLocks/>
            </p:cNvSpPr>
            <p:nvPr/>
          </p:nvSpPr>
          <p:spPr bwMode="auto">
            <a:xfrm>
              <a:off x="2278" y="1549"/>
              <a:ext cx="524" cy="526"/>
            </a:xfrm>
            <a:custGeom>
              <a:avLst/>
              <a:gdLst>
                <a:gd name="T0" fmla="*/ 0 w 3199"/>
                <a:gd name="T1" fmla="*/ 3203 h 3203"/>
                <a:gd name="T2" fmla="*/ 3198 w 3199"/>
                <a:gd name="T3" fmla="*/ 0 h 3203"/>
                <a:gd name="T4" fmla="*/ 3199 w 3199"/>
                <a:gd name="T5" fmla="*/ 0 h 3203"/>
              </a:gdLst>
              <a:ahLst/>
              <a:cxnLst>
                <a:cxn ang="0">
                  <a:pos x="T0" y="T1"/>
                </a:cxn>
                <a:cxn ang="0">
                  <a:pos x="T2" y="T3"/>
                </a:cxn>
                <a:cxn ang="0">
                  <a:pos x="T4" y="T5"/>
                </a:cxn>
              </a:cxnLst>
              <a:rect l="0" t="0" r="r" b="b"/>
              <a:pathLst>
                <a:path w="3199" h="3203">
                  <a:moveTo>
                    <a:pt x="0" y="3203"/>
                  </a:moveTo>
                  <a:lnTo>
                    <a:pt x="3198" y="0"/>
                  </a:lnTo>
                  <a:lnTo>
                    <a:pt x="319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2" name="Freeform 110"/>
            <p:cNvSpPr>
              <a:spLocks/>
            </p:cNvSpPr>
            <p:nvPr/>
          </p:nvSpPr>
          <p:spPr bwMode="auto">
            <a:xfrm>
              <a:off x="1527" y="1582"/>
              <a:ext cx="1293" cy="1295"/>
            </a:xfrm>
            <a:custGeom>
              <a:avLst/>
              <a:gdLst>
                <a:gd name="T0" fmla="*/ 0 w 7886"/>
                <a:gd name="T1" fmla="*/ 7901 h 7901"/>
                <a:gd name="T2" fmla="*/ 7885 w 7886"/>
                <a:gd name="T3" fmla="*/ 0 h 7901"/>
                <a:gd name="T4" fmla="*/ 7886 w 7886"/>
                <a:gd name="T5" fmla="*/ 0 h 7901"/>
              </a:gdLst>
              <a:ahLst/>
              <a:cxnLst>
                <a:cxn ang="0">
                  <a:pos x="T0" y="T1"/>
                </a:cxn>
                <a:cxn ang="0">
                  <a:pos x="T2" y="T3"/>
                </a:cxn>
                <a:cxn ang="0">
                  <a:pos x="T4" y="T5"/>
                </a:cxn>
              </a:cxnLst>
              <a:rect l="0" t="0" r="r" b="b"/>
              <a:pathLst>
                <a:path w="7886" h="7901">
                  <a:moveTo>
                    <a:pt x="0" y="7901"/>
                  </a:moveTo>
                  <a:lnTo>
                    <a:pt x="7885" y="0"/>
                  </a:lnTo>
                  <a:lnTo>
                    <a:pt x="788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3" name="Freeform 111"/>
            <p:cNvSpPr>
              <a:spLocks/>
            </p:cNvSpPr>
            <p:nvPr/>
          </p:nvSpPr>
          <p:spPr bwMode="auto">
            <a:xfrm>
              <a:off x="1576" y="1615"/>
              <a:ext cx="1261" cy="1262"/>
            </a:xfrm>
            <a:custGeom>
              <a:avLst/>
              <a:gdLst>
                <a:gd name="T0" fmla="*/ 0 w 7687"/>
                <a:gd name="T1" fmla="*/ 7701 h 7701"/>
                <a:gd name="T2" fmla="*/ 7686 w 7687"/>
                <a:gd name="T3" fmla="*/ 0 h 7701"/>
                <a:gd name="T4" fmla="*/ 7687 w 7687"/>
                <a:gd name="T5" fmla="*/ 0 h 7701"/>
              </a:gdLst>
              <a:ahLst/>
              <a:cxnLst>
                <a:cxn ang="0">
                  <a:pos x="T0" y="T1"/>
                </a:cxn>
                <a:cxn ang="0">
                  <a:pos x="T2" y="T3"/>
                </a:cxn>
                <a:cxn ang="0">
                  <a:pos x="T4" y="T5"/>
                </a:cxn>
              </a:cxnLst>
              <a:rect l="0" t="0" r="r" b="b"/>
              <a:pathLst>
                <a:path w="7687" h="7701">
                  <a:moveTo>
                    <a:pt x="0" y="7701"/>
                  </a:moveTo>
                  <a:lnTo>
                    <a:pt x="7686" y="0"/>
                  </a:lnTo>
                  <a:lnTo>
                    <a:pt x="768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4" name="Freeform 112"/>
            <p:cNvSpPr>
              <a:spLocks/>
            </p:cNvSpPr>
            <p:nvPr/>
          </p:nvSpPr>
          <p:spPr bwMode="auto">
            <a:xfrm>
              <a:off x="1627" y="1647"/>
              <a:ext cx="1226" cy="1230"/>
            </a:xfrm>
            <a:custGeom>
              <a:avLst/>
              <a:gdLst>
                <a:gd name="T0" fmla="*/ 0 w 7488"/>
                <a:gd name="T1" fmla="*/ 7501 h 7501"/>
                <a:gd name="T2" fmla="*/ 7487 w 7488"/>
                <a:gd name="T3" fmla="*/ 0 h 7501"/>
                <a:gd name="T4" fmla="*/ 7488 w 7488"/>
                <a:gd name="T5" fmla="*/ 0 h 7501"/>
              </a:gdLst>
              <a:ahLst/>
              <a:cxnLst>
                <a:cxn ang="0">
                  <a:pos x="T0" y="T1"/>
                </a:cxn>
                <a:cxn ang="0">
                  <a:pos x="T2" y="T3"/>
                </a:cxn>
                <a:cxn ang="0">
                  <a:pos x="T4" y="T5"/>
                </a:cxn>
              </a:cxnLst>
              <a:rect l="0" t="0" r="r" b="b"/>
              <a:pathLst>
                <a:path w="7488" h="7501">
                  <a:moveTo>
                    <a:pt x="0" y="7501"/>
                  </a:moveTo>
                  <a:lnTo>
                    <a:pt x="7487" y="0"/>
                  </a:lnTo>
                  <a:lnTo>
                    <a:pt x="748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5" name="Freeform 113"/>
            <p:cNvSpPr>
              <a:spLocks/>
            </p:cNvSpPr>
            <p:nvPr/>
          </p:nvSpPr>
          <p:spPr bwMode="auto">
            <a:xfrm>
              <a:off x="1676" y="1680"/>
              <a:ext cx="1195" cy="1197"/>
            </a:xfrm>
            <a:custGeom>
              <a:avLst/>
              <a:gdLst>
                <a:gd name="T0" fmla="*/ 0 w 7290"/>
                <a:gd name="T1" fmla="*/ 7301 h 7301"/>
                <a:gd name="T2" fmla="*/ 7289 w 7290"/>
                <a:gd name="T3" fmla="*/ 0 h 7301"/>
                <a:gd name="T4" fmla="*/ 7290 w 7290"/>
                <a:gd name="T5" fmla="*/ 0 h 7301"/>
              </a:gdLst>
              <a:ahLst/>
              <a:cxnLst>
                <a:cxn ang="0">
                  <a:pos x="T0" y="T1"/>
                </a:cxn>
                <a:cxn ang="0">
                  <a:pos x="T2" y="T3"/>
                </a:cxn>
                <a:cxn ang="0">
                  <a:pos x="T4" y="T5"/>
                </a:cxn>
              </a:cxnLst>
              <a:rect l="0" t="0" r="r" b="b"/>
              <a:pathLst>
                <a:path w="7290" h="7301">
                  <a:moveTo>
                    <a:pt x="0" y="7301"/>
                  </a:moveTo>
                  <a:lnTo>
                    <a:pt x="7289" y="0"/>
                  </a:lnTo>
                  <a:lnTo>
                    <a:pt x="729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6" name="Freeform 114"/>
            <p:cNvSpPr>
              <a:spLocks/>
            </p:cNvSpPr>
            <p:nvPr/>
          </p:nvSpPr>
          <p:spPr bwMode="auto">
            <a:xfrm>
              <a:off x="1725" y="1713"/>
              <a:ext cx="1163" cy="1164"/>
            </a:xfrm>
            <a:custGeom>
              <a:avLst/>
              <a:gdLst>
                <a:gd name="T0" fmla="*/ 0 w 7091"/>
                <a:gd name="T1" fmla="*/ 7102 h 7102"/>
                <a:gd name="T2" fmla="*/ 7090 w 7091"/>
                <a:gd name="T3" fmla="*/ 0 h 7102"/>
                <a:gd name="T4" fmla="*/ 7091 w 7091"/>
                <a:gd name="T5" fmla="*/ 0 h 7102"/>
              </a:gdLst>
              <a:ahLst/>
              <a:cxnLst>
                <a:cxn ang="0">
                  <a:pos x="T0" y="T1"/>
                </a:cxn>
                <a:cxn ang="0">
                  <a:pos x="T2" y="T3"/>
                </a:cxn>
                <a:cxn ang="0">
                  <a:pos x="T4" y="T5"/>
                </a:cxn>
              </a:cxnLst>
              <a:rect l="0" t="0" r="r" b="b"/>
              <a:pathLst>
                <a:path w="7091" h="7102">
                  <a:moveTo>
                    <a:pt x="0" y="7102"/>
                  </a:moveTo>
                  <a:lnTo>
                    <a:pt x="7090" y="0"/>
                  </a:lnTo>
                  <a:lnTo>
                    <a:pt x="70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7" name="Freeform 115"/>
            <p:cNvSpPr>
              <a:spLocks/>
            </p:cNvSpPr>
            <p:nvPr/>
          </p:nvSpPr>
          <p:spPr bwMode="auto">
            <a:xfrm>
              <a:off x="1774" y="1746"/>
              <a:ext cx="1132" cy="1131"/>
            </a:xfrm>
            <a:custGeom>
              <a:avLst/>
              <a:gdLst>
                <a:gd name="T0" fmla="*/ 0 w 6891"/>
                <a:gd name="T1" fmla="*/ 6903 h 6903"/>
                <a:gd name="T2" fmla="*/ 6890 w 6891"/>
                <a:gd name="T3" fmla="*/ 0 h 6903"/>
                <a:gd name="T4" fmla="*/ 6891 w 6891"/>
                <a:gd name="T5" fmla="*/ 0 h 6903"/>
              </a:gdLst>
              <a:ahLst/>
              <a:cxnLst>
                <a:cxn ang="0">
                  <a:pos x="T0" y="T1"/>
                </a:cxn>
                <a:cxn ang="0">
                  <a:pos x="T2" y="T3"/>
                </a:cxn>
                <a:cxn ang="0">
                  <a:pos x="T4" y="T5"/>
                </a:cxn>
              </a:cxnLst>
              <a:rect l="0" t="0" r="r" b="b"/>
              <a:pathLst>
                <a:path w="6891" h="6903">
                  <a:moveTo>
                    <a:pt x="0" y="6903"/>
                  </a:moveTo>
                  <a:lnTo>
                    <a:pt x="6890" y="0"/>
                  </a:lnTo>
                  <a:lnTo>
                    <a:pt x="68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8" name="Freeform 116"/>
            <p:cNvSpPr>
              <a:spLocks/>
            </p:cNvSpPr>
            <p:nvPr/>
          </p:nvSpPr>
          <p:spPr bwMode="auto">
            <a:xfrm>
              <a:off x="1825" y="1779"/>
              <a:ext cx="1097" cy="1098"/>
            </a:xfrm>
            <a:custGeom>
              <a:avLst/>
              <a:gdLst>
                <a:gd name="T0" fmla="*/ 0 w 6691"/>
                <a:gd name="T1" fmla="*/ 6702 h 6702"/>
                <a:gd name="T2" fmla="*/ 6690 w 6691"/>
                <a:gd name="T3" fmla="*/ 0 h 6702"/>
                <a:gd name="T4" fmla="*/ 6691 w 6691"/>
                <a:gd name="T5" fmla="*/ 0 h 6702"/>
              </a:gdLst>
              <a:ahLst/>
              <a:cxnLst>
                <a:cxn ang="0">
                  <a:pos x="T0" y="T1"/>
                </a:cxn>
                <a:cxn ang="0">
                  <a:pos x="T2" y="T3"/>
                </a:cxn>
                <a:cxn ang="0">
                  <a:pos x="T4" y="T5"/>
                </a:cxn>
              </a:cxnLst>
              <a:rect l="0" t="0" r="r" b="b"/>
              <a:pathLst>
                <a:path w="6691" h="6702">
                  <a:moveTo>
                    <a:pt x="0" y="6702"/>
                  </a:moveTo>
                  <a:lnTo>
                    <a:pt x="6690" y="0"/>
                  </a:lnTo>
                  <a:lnTo>
                    <a:pt x="669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89" name="Freeform 117"/>
            <p:cNvSpPr>
              <a:spLocks/>
            </p:cNvSpPr>
            <p:nvPr/>
          </p:nvSpPr>
          <p:spPr bwMode="auto">
            <a:xfrm>
              <a:off x="1874" y="1811"/>
              <a:ext cx="1064" cy="1066"/>
            </a:xfrm>
            <a:custGeom>
              <a:avLst/>
              <a:gdLst>
                <a:gd name="T0" fmla="*/ 0 w 6492"/>
                <a:gd name="T1" fmla="*/ 6503 h 6503"/>
                <a:gd name="T2" fmla="*/ 6491 w 6492"/>
                <a:gd name="T3" fmla="*/ 0 h 6503"/>
                <a:gd name="T4" fmla="*/ 6492 w 6492"/>
                <a:gd name="T5" fmla="*/ 0 h 6503"/>
              </a:gdLst>
              <a:ahLst/>
              <a:cxnLst>
                <a:cxn ang="0">
                  <a:pos x="T0" y="T1"/>
                </a:cxn>
                <a:cxn ang="0">
                  <a:pos x="T2" y="T3"/>
                </a:cxn>
                <a:cxn ang="0">
                  <a:pos x="T4" y="T5"/>
                </a:cxn>
              </a:cxnLst>
              <a:rect l="0" t="0" r="r" b="b"/>
              <a:pathLst>
                <a:path w="6492" h="6503">
                  <a:moveTo>
                    <a:pt x="0" y="6503"/>
                  </a:moveTo>
                  <a:lnTo>
                    <a:pt x="6491" y="0"/>
                  </a:lnTo>
                  <a:lnTo>
                    <a:pt x="649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0" name="Freeform 118"/>
            <p:cNvSpPr>
              <a:spLocks/>
            </p:cNvSpPr>
            <p:nvPr/>
          </p:nvSpPr>
          <p:spPr bwMode="auto">
            <a:xfrm>
              <a:off x="1923" y="1844"/>
              <a:ext cx="1033" cy="1033"/>
            </a:xfrm>
            <a:custGeom>
              <a:avLst/>
              <a:gdLst>
                <a:gd name="T0" fmla="*/ 0 w 6293"/>
                <a:gd name="T1" fmla="*/ 6304 h 6304"/>
                <a:gd name="T2" fmla="*/ 6292 w 6293"/>
                <a:gd name="T3" fmla="*/ 0 h 6304"/>
                <a:gd name="T4" fmla="*/ 6293 w 6293"/>
                <a:gd name="T5" fmla="*/ 0 h 6304"/>
              </a:gdLst>
              <a:ahLst/>
              <a:cxnLst>
                <a:cxn ang="0">
                  <a:pos x="T0" y="T1"/>
                </a:cxn>
                <a:cxn ang="0">
                  <a:pos x="T2" y="T3"/>
                </a:cxn>
                <a:cxn ang="0">
                  <a:pos x="T4" y="T5"/>
                </a:cxn>
              </a:cxnLst>
              <a:rect l="0" t="0" r="r" b="b"/>
              <a:pathLst>
                <a:path w="6293" h="6304">
                  <a:moveTo>
                    <a:pt x="0" y="6304"/>
                  </a:moveTo>
                  <a:lnTo>
                    <a:pt x="6292" y="0"/>
                  </a:lnTo>
                  <a:lnTo>
                    <a:pt x="629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1" name="Freeform 119"/>
            <p:cNvSpPr>
              <a:spLocks/>
            </p:cNvSpPr>
            <p:nvPr/>
          </p:nvSpPr>
          <p:spPr bwMode="auto">
            <a:xfrm>
              <a:off x="1974" y="1877"/>
              <a:ext cx="999" cy="1000"/>
            </a:xfrm>
            <a:custGeom>
              <a:avLst/>
              <a:gdLst>
                <a:gd name="T0" fmla="*/ 0 w 6094"/>
                <a:gd name="T1" fmla="*/ 6103 h 6103"/>
                <a:gd name="T2" fmla="*/ 6093 w 6094"/>
                <a:gd name="T3" fmla="*/ 0 h 6103"/>
                <a:gd name="T4" fmla="*/ 6094 w 6094"/>
                <a:gd name="T5" fmla="*/ 0 h 6103"/>
              </a:gdLst>
              <a:ahLst/>
              <a:cxnLst>
                <a:cxn ang="0">
                  <a:pos x="T0" y="T1"/>
                </a:cxn>
                <a:cxn ang="0">
                  <a:pos x="T2" y="T3"/>
                </a:cxn>
                <a:cxn ang="0">
                  <a:pos x="T4" y="T5"/>
                </a:cxn>
              </a:cxnLst>
              <a:rect l="0" t="0" r="r" b="b"/>
              <a:pathLst>
                <a:path w="6094" h="6103">
                  <a:moveTo>
                    <a:pt x="0" y="6103"/>
                  </a:moveTo>
                  <a:lnTo>
                    <a:pt x="6093" y="0"/>
                  </a:lnTo>
                  <a:lnTo>
                    <a:pt x="60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2" name="Freeform 120"/>
            <p:cNvSpPr>
              <a:spLocks/>
            </p:cNvSpPr>
            <p:nvPr/>
          </p:nvSpPr>
          <p:spPr bwMode="auto">
            <a:xfrm>
              <a:off x="2024" y="1910"/>
              <a:ext cx="965" cy="967"/>
            </a:xfrm>
            <a:custGeom>
              <a:avLst/>
              <a:gdLst>
                <a:gd name="T0" fmla="*/ 0 w 5894"/>
                <a:gd name="T1" fmla="*/ 5904 h 5904"/>
                <a:gd name="T2" fmla="*/ 5893 w 5894"/>
                <a:gd name="T3" fmla="*/ 0 h 5904"/>
                <a:gd name="T4" fmla="*/ 5894 w 5894"/>
                <a:gd name="T5" fmla="*/ 0 h 5904"/>
              </a:gdLst>
              <a:ahLst/>
              <a:cxnLst>
                <a:cxn ang="0">
                  <a:pos x="T0" y="T1"/>
                </a:cxn>
                <a:cxn ang="0">
                  <a:pos x="T2" y="T3"/>
                </a:cxn>
                <a:cxn ang="0">
                  <a:pos x="T4" y="T5"/>
                </a:cxn>
              </a:cxnLst>
              <a:rect l="0" t="0" r="r" b="b"/>
              <a:pathLst>
                <a:path w="5894" h="5904">
                  <a:moveTo>
                    <a:pt x="0" y="5904"/>
                  </a:moveTo>
                  <a:lnTo>
                    <a:pt x="5893" y="0"/>
                  </a:lnTo>
                  <a:lnTo>
                    <a:pt x="58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3" name="Freeform 121"/>
            <p:cNvSpPr>
              <a:spLocks/>
            </p:cNvSpPr>
            <p:nvPr/>
          </p:nvSpPr>
          <p:spPr bwMode="auto">
            <a:xfrm>
              <a:off x="2073" y="1943"/>
              <a:ext cx="934" cy="934"/>
            </a:xfrm>
            <a:custGeom>
              <a:avLst/>
              <a:gdLst>
                <a:gd name="T0" fmla="*/ 0 w 5695"/>
                <a:gd name="T1" fmla="*/ 5705 h 5705"/>
                <a:gd name="T2" fmla="*/ 5693 w 5695"/>
                <a:gd name="T3" fmla="*/ 0 h 5705"/>
                <a:gd name="T4" fmla="*/ 5695 w 5695"/>
                <a:gd name="T5" fmla="*/ 0 h 5705"/>
              </a:gdLst>
              <a:ahLst/>
              <a:cxnLst>
                <a:cxn ang="0">
                  <a:pos x="T0" y="T1"/>
                </a:cxn>
                <a:cxn ang="0">
                  <a:pos x="T2" y="T3"/>
                </a:cxn>
                <a:cxn ang="0">
                  <a:pos x="T4" y="T5"/>
                </a:cxn>
              </a:cxnLst>
              <a:rect l="0" t="0" r="r" b="b"/>
              <a:pathLst>
                <a:path w="5695" h="5705">
                  <a:moveTo>
                    <a:pt x="0" y="5705"/>
                  </a:moveTo>
                  <a:lnTo>
                    <a:pt x="5693" y="0"/>
                  </a:lnTo>
                  <a:lnTo>
                    <a:pt x="56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4" name="Freeform 122"/>
            <p:cNvSpPr>
              <a:spLocks/>
            </p:cNvSpPr>
            <p:nvPr/>
          </p:nvSpPr>
          <p:spPr bwMode="auto">
            <a:xfrm>
              <a:off x="2124" y="1975"/>
              <a:ext cx="900" cy="902"/>
            </a:xfrm>
            <a:custGeom>
              <a:avLst/>
              <a:gdLst>
                <a:gd name="T0" fmla="*/ 0 w 5495"/>
                <a:gd name="T1" fmla="*/ 5504 h 5504"/>
                <a:gd name="T2" fmla="*/ 5494 w 5495"/>
                <a:gd name="T3" fmla="*/ 0 h 5504"/>
                <a:gd name="T4" fmla="*/ 5495 w 5495"/>
                <a:gd name="T5" fmla="*/ 0 h 5504"/>
              </a:gdLst>
              <a:ahLst/>
              <a:cxnLst>
                <a:cxn ang="0">
                  <a:pos x="T0" y="T1"/>
                </a:cxn>
                <a:cxn ang="0">
                  <a:pos x="T2" y="T3"/>
                </a:cxn>
                <a:cxn ang="0">
                  <a:pos x="T4" y="T5"/>
                </a:cxn>
              </a:cxnLst>
              <a:rect l="0" t="0" r="r" b="b"/>
              <a:pathLst>
                <a:path w="5495" h="5504">
                  <a:moveTo>
                    <a:pt x="0" y="5504"/>
                  </a:moveTo>
                  <a:lnTo>
                    <a:pt x="5494" y="0"/>
                  </a:lnTo>
                  <a:lnTo>
                    <a:pt x="54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5" name="Freeform 123"/>
            <p:cNvSpPr>
              <a:spLocks/>
            </p:cNvSpPr>
            <p:nvPr/>
          </p:nvSpPr>
          <p:spPr bwMode="auto">
            <a:xfrm>
              <a:off x="3409" y="1449"/>
              <a:ext cx="141" cy="139"/>
            </a:xfrm>
            <a:custGeom>
              <a:avLst/>
              <a:gdLst>
                <a:gd name="T0" fmla="*/ 0 w 853"/>
                <a:gd name="T1" fmla="*/ 853 h 853"/>
                <a:gd name="T2" fmla="*/ 852 w 853"/>
                <a:gd name="T3" fmla="*/ 0 h 853"/>
                <a:gd name="T4" fmla="*/ 853 w 853"/>
                <a:gd name="T5" fmla="*/ 0 h 853"/>
              </a:gdLst>
              <a:ahLst/>
              <a:cxnLst>
                <a:cxn ang="0">
                  <a:pos x="T0" y="T1"/>
                </a:cxn>
                <a:cxn ang="0">
                  <a:pos x="T2" y="T3"/>
                </a:cxn>
                <a:cxn ang="0">
                  <a:pos x="T4" y="T5"/>
                </a:cxn>
              </a:cxnLst>
              <a:rect l="0" t="0" r="r" b="b"/>
              <a:pathLst>
                <a:path w="853" h="853">
                  <a:moveTo>
                    <a:pt x="0" y="853"/>
                  </a:moveTo>
                  <a:lnTo>
                    <a:pt x="852" y="0"/>
                  </a:lnTo>
                  <a:lnTo>
                    <a:pt x="85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6" name="Freeform 124"/>
            <p:cNvSpPr>
              <a:spLocks/>
            </p:cNvSpPr>
            <p:nvPr/>
          </p:nvSpPr>
          <p:spPr bwMode="auto">
            <a:xfrm>
              <a:off x="2173" y="2767"/>
              <a:ext cx="111" cy="110"/>
            </a:xfrm>
            <a:custGeom>
              <a:avLst/>
              <a:gdLst>
                <a:gd name="T0" fmla="*/ 0 w 676"/>
                <a:gd name="T1" fmla="*/ 678 h 678"/>
                <a:gd name="T2" fmla="*/ 675 w 676"/>
                <a:gd name="T3" fmla="*/ 0 h 678"/>
                <a:gd name="T4" fmla="*/ 676 w 676"/>
                <a:gd name="T5" fmla="*/ 0 h 678"/>
              </a:gdLst>
              <a:ahLst/>
              <a:cxnLst>
                <a:cxn ang="0">
                  <a:pos x="T0" y="T1"/>
                </a:cxn>
                <a:cxn ang="0">
                  <a:pos x="T2" y="T3"/>
                </a:cxn>
                <a:cxn ang="0">
                  <a:pos x="T4" y="T5"/>
                </a:cxn>
              </a:cxnLst>
              <a:rect l="0" t="0" r="r" b="b"/>
              <a:pathLst>
                <a:path w="676" h="678">
                  <a:moveTo>
                    <a:pt x="0" y="678"/>
                  </a:moveTo>
                  <a:lnTo>
                    <a:pt x="675" y="0"/>
                  </a:lnTo>
                  <a:lnTo>
                    <a:pt x="67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7" name="Freeform 125"/>
            <p:cNvSpPr>
              <a:spLocks/>
            </p:cNvSpPr>
            <p:nvPr/>
          </p:nvSpPr>
          <p:spPr bwMode="auto">
            <a:xfrm>
              <a:off x="3355" y="1456"/>
              <a:ext cx="238" cy="237"/>
            </a:xfrm>
            <a:custGeom>
              <a:avLst/>
              <a:gdLst>
                <a:gd name="T0" fmla="*/ 0 w 1450"/>
                <a:gd name="T1" fmla="*/ 1452 h 1452"/>
                <a:gd name="T2" fmla="*/ 1449 w 1450"/>
                <a:gd name="T3" fmla="*/ 0 h 1452"/>
                <a:gd name="T4" fmla="*/ 1450 w 1450"/>
                <a:gd name="T5" fmla="*/ 0 h 1452"/>
              </a:gdLst>
              <a:ahLst/>
              <a:cxnLst>
                <a:cxn ang="0">
                  <a:pos x="T0" y="T1"/>
                </a:cxn>
                <a:cxn ang="0">
                  <a:pos x="T2" y="T3"/>
                </a:cxn>
                <a:cxn ang="0">
                  <a:pos x="T4" y="T5"/>
                </a:cxn>
              </a:cxnLst>
              <a:rect l="0" t="0" r="r" b="b"/>
              <a:pathLst>
                <a:path w="1450" h="1452">
                  <a:moveTo>
                    <a:pt x="0" y="1452"/>
                  </a:moveTo>
                  <a:lnTo>
                    <a:pt x="1449" y="0"/>
                  </a:lnTo>
                  <a:lnTo>
                    <a:pt x="145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8" name="Freeform 126"/>
            <p:cNvSpPr>
              <a:spLocks/>
            </p:cNvSpPr>
            <p:nvPr/>
          </p:nvSpPr>
          <p:spPr bwMode="auto">
            <a:xfrm>
              <a:off x="2299" y="1995"/>
              <a:ext cx="754" cy="756"/>
            </a:xfrm>
            <a:custGeom>
              <a:avLst/>
              <a:gdLst>
                <a:gd name="T0" fmla="*/ 0 w 4606"/>
                <a:gd name="T1" fmla="*/ 4614 h 4614"/>
                <a:gd name="T2" fmla="*/ 4605 w 4606"/>
                <a:gd name="T3" fmla="*/ 0 h 4614"/>
                <a:gd name="T4" fmla="*/ 4606 w 4606"/>
                <a:gd name="T5" fmla="*/ 0 h 4614"/>
              </a:gdLst>
              <a:ahLst/>
              <a:cxnLst>
                <a:cxn ang="0">
                  <a:pos x="T0" y="T1"/>
                </a:cxn>
                <a:cxn ang="0">
                  <a:pos x="T2" y="T3"/>
                </a:cxn>
                <a:cxn ang="0">
                  <a:pos x="T4" y="T5"/>
                </a:cxn>
              </a:cxnLst>
              <a:rect l="0" t="0" r="r" b="b"/>
              <a:pathLst>
                <a:path w="4606" h="4614">
                  <a:moveTo>
                    <a:pt x="0" y="4614"/>
                  </a:moveTo>
                  <a:lnTo>
                    <a:pt x="4605" y="0"/>
                  </a:lnTo>
                  <a:lnTo>
                    <a:pt x="460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199" name="Freeform 127"/>
            <p:cNvSpPr>
              <a:spLocks/>
            </p:cNvSpPr>
            <p:nvPr/>
          </p:nvSpPr>
          <p:spPr bwMode="auto">
            <a:xfrm>
              <a:off x="2222" y="2817"/>
              <a:ext cx="62" cy="60"/>
            </a:xfrm>
            <a:custGeom>
              <a:avLst/>
              <a:gdLst>
                <a:gd name="T0" fmla="*/ 0 w 374"/>
                <a:gd name="T1" fmla="*/ 374 h 374"/>
                <a:gd name="T2" fmla="*/ 373 w 374"/>
                <a:gd name="T3" fmla="*/ 0 h 374"/>
                <a:gd name="T4" fmla="*/ 374 w 374"/>
                <a:gd name="T5" fmla="*/ 0 h 374"/>
              </a:gdLst>
              <a:ahLst/>
              <a:cxnLst>
                <a:cxn ang="0">
                  <a:pos x="T0" y="T1"/>
                </a:cxn>
                <a:cxn ang="0">
                  <a:pos x="T2" y="T3"/>
                </a:cxn>
                <a:cxn ang="0">
                  <a:pos x="T4" y="T5"/>
                </a:cxn>
              </a:cxnLst>
              <a:rect l="0" t="0" r="r" b="b"/>
              <a:pathLst>
                <a:path w="374" h="374">
                  <a:moveTo>
                    <a:pt x="0" y="374"/>
                  </a:moveTo>
                  <a:lnTo>
                    <a:pt x="373" y="0"/>
                  </a:lnTo>
                  <a:lnTo>
                    <a:pt x="3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0" name="Freeform 128"/>
            <p:cNvSpPr>
              <a:spLocks/>
            </p:cNvSpPr>
            <p:nvPr/>
          </p:nvSpPr>
          <p:spPr bwMode="auto">
            <a:xfrm>
              <a:off x="3301" y="1472"/>
              <a:ext cx="324" cy="325"/>
            </a:xfrm>
            <a:custGeom>
              <a:avLst/>
              <a:gdLst>
                <a:gd name="T0" fmla="*/ 0 w 1980"/>
                <a:gd name="T1" fmla="*/ 1982 h 1982"/>
                <a:gd name="T2" fmla="*/ 1979 w 1980"/>
                <a:gd name="T3" fmla="*/ 0 h 1982"/>
                <a:gd name="T4" fmla="*/ 1980 w 1980"/>
                <a:gd name="T5" fmla="*/ 0 h 1982"/>
              </a:gdLst>
              <a:ahLst/>
              <a:cxnLst>
                <a:cxn ang="0">
                  <a:pos x="T0" y="T1"/>
                </a:cxn>
                <a:cxn ang="0">
                  <a:pos x="T2" y="T3"/>
                </a:cxn>
                <a:cxn ang="0">
                  <a:pos x="T4" y="T5"/>
                </a:cxn>
              </a:cxnLst>
              <a:rect l="0" t="0" r="r" b="b"/>
              <a:pathLst>
                <a:path w="1980" h="1982">
                  <a:moveTo>
                    <a:pt x="0" y="1982"/>
                  </a:moveTo>
                  <a:lnTo>
                    <a:pt x="1979" y="0"/>
                  </a:lnTo>
                  <a:lnTo>
                    <a:pt x="198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1" name="Freeform 129"/>
            <p:cNvSpPr>
              <a:spLocks/>
            </p:cNvSpPr>
            <p:nvPr/>
          </p:nvSpPr>
          <p:spPr bwMode="auto">
            <a:xfrm>
              <a:off x="2319" y="2010"/>
              <a:ext cx="770" cy="771"/>
            </a:xfrm>
            <a:custGeom>
              <a:avLst/>
              <a:gdLst>
                <a:gd name="T0" fmla="*/ 0 w 4698"/>
                <a:gd name="T1" fmla="*/ 4706 h 4706"/>
                <a:gd name="T2" fmla="*/ 4697 w 4698"/>
                <a:gd name="T3" fmla="*/ 0 h 4706"/>
                <a:gd name="T4" fmla="*/ 4698 w 4698"/>
                <a:gd name="T5" fmla="*/ 0 h 4706"/>
              </a:gdLst>
              <a:ahLst/>
              <a:cxnLst>
                <a:cxn ang="0">
                  <a:pos x="T0" y="T1"/>
                </a:cxn>
                <a:cxn ang="0">
                  <a:pos x="T2" y="T3"/>
                </a:cxn>
                <a:cxn ang="0">
                  <a:pos x="T4" y="T5"/>
                </a:cxn>
              </a:cxnLst>
              <a:rect l="0" t="0" r="r" b="b"/>
              <a:pathLst>
                <a:path w="4698" h="4706">
                  <a:moveTo>
                    <a:pt x="0" y="4706"/>
                  </a:moveTo>
                  <a:lnTo>
                    <a:pt x="4697" y="0"/>
                  </a:lnTo>
                  <a:lnTo>
                    <a:pt x="469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2" name="Freeform 130"/>
            <p:cNvSpPr>
              <a:spLocks/>
            </p:cNvSpPr>
            <p:nvPr/>
          </p:nvSpPr>
          <p:spPr bwMode="auto">
            <a:xfrm>
              <a:off x="2271" y="2866"/>
              <a:ext cx="13" cy="11"/>
            </a:xfrm>
            <a:custGeom>
              <a:avLst/>
              <a:gdLst>
                <a:gd name="T0" fmla="*/ 0 w 70"/>
                <a:gd name="T1" fmla="*/ 70 h 70"/>
                <a:gd name="T2" fmla="*/ 69 w 70"/>
                <a:gd name="T3" fmla="*/ 0 h 70"/>
                <a:gd name="T4" fmla="*/ 70 w 70"/>
                <a:gd name="T5" fmla="*/ 0 h 70"/>
              </a:gdLst>
              <a:ahLst/>
              <a:cxnLst>
                <a:cxn ang="0">
                  <a:pos x="T0" y="T1"/>
                </a:cxn>
                <a:cxn ang="0">
                  <a:pos x="T2" y="T3"/>
                </a:cxn>
                <a:cxn ang="0">
                  <a:pos x="T4" y="T5"/>
                </a:cxn>
              </a:cxnLst>
              <a:rect l="0" t="0" r="r" b="b"/>
              <a:pathLst>
                <a:path w="70" h="70">
                  <a:moveTo>
                    <a:pt x="0" y="70"/>
                  </a:moveTo>
                  <a:lnTo>
                    <a:pt x="69" y="0"/>
                  </a:lnTo>
                  <a:lnTo>
                    <a:pt x="7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3" name="Freeform 131"/>
            <p:cNvSpPr>
              <a:spLocks/>
            </p:cNvSpPr>
            <p:nvPr/>
          </p:nvSpPr>
          <p:spPr bwMode="auto">
            <a:xfrm>
              <a:off x="3247" y="1497"/>
              <a:ext cx="405" cy="403"/>
            </a:xfrm>
            <a:custGeom>
              <a:avLst/>
              <a:gdLst>
                <a:gd name="T0" fmla="*/ 0 w 2464"/>
                <a:gd name="T1" fmla="*/ 2467 h 2467"/>
                <a:gd name="T2" fmla="*/ 2462 w 2464"/>
                <a:gd name="T3" fmla="*/ 0 h 2467"/>
                <a:gd name="T4" fmla="*/ 2464 w 2464"/>
                <a:gd name="T5" fmla="*/ 0 h 2467"/>
              </a:gdLst>
              <a:ahLst/>
              <a:cxnLst>
                <a:cxn ang="0">
                  <a:pos x="T0" y="T1"/>
                </a:cxn>
                <a:cxn ang="0">
                  <a:pos x="T2" y="T3"/>
                </a:cxn>
                <a:cxn ang="0">
                  <a:pos x="T4" y="T5"/>
                </a:cxn>
              </a:cxnLst>
              <a:rect l="0" t="0" r="r" b="b"/>
              <a:pathLst>
                <a:path w="2464" h="2467">
                  <a:moveTo>
                    <a:pt x="0" y="2467"/>
                  </a:moveTo>
                  <a:lnTo>
                    <a:pt x="2462" y="0"/>
                  </a:lnTo>
                  <a:lnTo>
                    <a:pt x="246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4" name="Freeform 132"/>
            <p:cNvSpPr>
              <a:spLocks/>
            </p:cNvSpPr>
            <p:nvPr/>
          </p:nvSpPr>
          <p:spPr bwMode="auto">
            <a:xfrm>
              <a:off x="2340" y="2010"/>
              <a:ext cx="798" cy="800"/>
            </a:xfrm>
            <a:custGeom>
              <a:avLst/>
              <a:gdLst>
                <a:gd name="T0" fmla="*/ 0 w 4871"/>
                <a:gd name="T1" fmla="*/ 4879 h 4879"/>
                <a:gd name="T2" fmla="*/ 4870 w 4871"/>
                <a:gd name="T3" fmla="*/ 0 h 4879"/>
                <a:gd name="T4" fmla="*/ 4871 w 4871"/>
                <a:gd name="T5" fmla="*/ 0 h 4879"/>
              </a:gdLst>
              <a:ahLst/>
              <a:cxnLst>
                <a:cxn ang="0">
                  <a:pos x="T0" y="T1"/>
                </a:cxn>
                <a:cxn ang="0">
                  <a:pos x="T2" y="T3"/>
                </a:cxn>
                <a:cxn ang="0">
                  <a:pos x="T4" y="T5"/>
                </a:cxn>
              </a:cxnLst>
              <a:rect l="0" t="0" r="r" b="b"/>
              <a:pathLst>
                <a:path w="4871" h="4879">
                  <a:moveTo>
                    <a:pt x="0" y="4879"/>
                  </a:moveTo>
                  <a:lnTo>
                    <a:pt x="4870" y="0"/>
                  </a:lnTo>
                  <a:lnTo>
                    <a:pt x="487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5" name="Freeform 133"/>
            <p:cNvSpPr>
              <a:spLocks/>
            </p:cNvSpPr>
            <p:nvPr/>
          </p:nvSpPr>
          <p:spPr bwMode="auto">
            <a:xfrm>
              <a:off x="2360" y="2107"/>
              <a:ext cx="733" cy="733"/>
            </a:xfrm>
            <a:custGeom>
              <a:avLst/>
              <a:gdLst>
                <a:gd name="T0" fmla="*/ 0 w 4465"/>
                <a:gd name="T1" fmla="*/ 4472 h 4472"/>
                <a:gd name="T2" fmla="*/ 4464 w 4465"/>
                <a:gd name="T3" fmla="*/ 0 h 4472"/>
                <a:gd name="T4" fmla="*/ 4465 w 4465"/>
                <a:gd name="T5" fmla="*/ 0 h 4472"/>
              </a:gdLst>
              <a:ahLst/>
              <a:cxnLst>
                <a:cxn ang="0">
                  <a:pos x="T0" y="T1"/>
                </a:cxn>
                <a:cxn ang="0">
                  <a:pos x="T2" y="T3"/>
                </a:cxn>
                <a:cxn ang="0">
                  <a:pos x="T4" y="T5"/>
                </a:cxn>
              </a:cxnLst>
              <a:rect l="0" t="0" r="r" b="b"/>
              <a:pathLst>
                <a:path w="4465" h="4472">
                  <a:moveTo>
                    <a:pt x="0" y="4472"/>
                  </a:moveTo>
                  <a:lnTo>
                    <a:pt x="4464" y="0"/>
                  </a:lnTo>
                  <a:lnTo>
                    <a:pt x="44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6" name="Freeform 134"/>
            <p:cNvSpPr>
              <a:spLocks/>
            </p:cNvSpPr>
            <p:nvPr/>
          </p:nvSpPr>
          <p:spPr bwMode="auto">
            <a:xfrm>
              <a:off x="3193" y="1528"/>
              <a:ext cx="477" cy="477"/>
            </a:xfrm>
            <a:custGeom>
              <a:avLst/>
              <a:gdLst>
                <a:gd name="T0" fmla="*/ 0 w 2906"/>
                <a:gd name="T1" fmla="*/ 2909 h 2909"/>
                <a:gd name="T2" fmla="*/ 2905 w 2906"/>
                <a:gd name="T3" fmla="*/ 0 h 2909"/>
                <a:gd name="T4" fmla="*/ 2906 w 2906"/>
                <a:gd name="T5" fmla="*/ 0 h 2909"/>
              </a:gdLst>
              <a:ahLst/>
              <a:cxnLst>
                <a:cxn ang="0">
                  <a:pos x="T0" y="T1"/>
                </a:cxn>
                <a:cxn ang="0">
                  <a:pos x="T2" y="T3"/>
                </a:cxn>
                <a:cxn ang="0">
                  <a:pos x="T4" y="T5"/>
                </a:cxn>
              </a:cxnLst>
              <a:rect l="0" t="0" r="r" b="b"/>
              <a:pathLst>
                <a:path w="2906" h="2909">
                  <a:moveTo>
                    <a:pt x="0" y="2909"/>
                  </a:moveTo>
                  <a:lnTo>
                    <a:pt x="2905" y="0"/>
                  </a:lnTo>
                  <a:lnTo>
                    <a:pt x="290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7" name="Freeform 135"/>
            <p:cNvSpPr>
              <a:spLocks/>
            </p:cNvSpPr>
            <p:nvPr/>
          </p:nvSpPr>
          <p:spPr bwMode="auto">
            <a:xfrm>
              <a:off x="2381" y="2139"/>
              <a:ext cx="728" cy="730"/>
            </a:xfrm>
            <a:custGeom>
              <a:avLst/>
              <a:gdLst>
                <a:gd name="T0" fmla="*/ 0 w 4444"/>
                <a:gd name="T1" fmla="*/ 4451 h 4451"/>
                <a:gd name="T2" fmla="*/ 4443 w 4444"/>
                <a:gd name="T3" fmla="*/ 0 h 4451"/>
                <a:gd name="T4" fmla="*/ 4444 w 4444"/>
                <a:gd name="T5" fmla="*/ 0 h 4451"/>
              </a:gdLst>
              <a:ahLst/>
              <a:cxnLst>
                <a:cxn ang="0">
                  <a:pos x="T0" y="T1"/>
                </a:cxn>
                <a:cxn ang="0">
                  <a:pos x="T2" y="T3"/>
                </a:cxn>
                <a:cxn ang="0">
                  <a:pos x="T4" y="T5"/>
                </a:cxn>
              </a:cxnLst>
              <a:rect l="0" t="0" r="r" b="b"/>
              <a:pathLst>
                <a:path w="4444" h="4451">
                  <a:moveTo>
                    <a:pt x="0" y="4451"/>
                  </a:moveTo>
                  <a:lnTo>
                    <a:pt x="4443" y="0"/>
                  </a:lnTo>
                  <a:lnTo>
                    <a:pt x="44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8" name="Freeform 136"/>
            <p:cNvSpPr>
              <a:spLocks/>
            </p:cNvSpPr>
            <p:nvPr/>
          </p:nvSpPr>
          <p:spPr bwMode="auto">
            <a:xfrm>
              <a:off x="3140" y="1561"/>
              <a:ext cx="546" cy="547"/>
            </a:xfrm>
            <a:custGeom>
              <a:avLst/>
              <a:gdLst>
                <a:gd name="T0" fmla="*/ 0 w 3339"/>
                <a:gd name="T1" fmla="*/ 3344 h 3344"/>
                <a:gd name="T2" fmla="*/ 3338 w 3339"/>
                <a:gd name="T3" fmla="*/ 0 h 3344"/>
                <a:gd name="T4" fmla="*/ 3339 w 3339"/>
                <a:gd name="T5" fmla="*/ 0 h 3344"/>
              </a:gdLst>
              <a:ahLst/>
              <a:cxnLst>
                <a:cxn ang="0">
                  <a:pos x="T0" y="T1"/>
                </a:cxn>
                <a:cxn ang="0">
                  <a:pos x="T2" y="T3"/>
                </a:cxn>
                <a:cxn ang="0">
                  <a:pos x="T4" y="T5"/>
                </a:cxn>
              </a:cxnLst>
              <a:rect l="0" t="0" r="r" b="b"/>
              <a:pathLst>
                <a:path w="3339" h="3344">
                  <a:moveTo>
                    <a:pt x="0" y="3344"/>
                  </a:moveTo>
                  <a:lnTo>
                    <a:pt x="3338" y="0"/>
                  </a:lnTo>
                  <a:lnTo>
                    <a:pt x="333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09" name="Freeform 137"/>
            <p:cNvSpPr>
              <a:spLocks/>
            </p:cNvSpPr>
            <p:nvPr/>
          </p:nvSpPr>
          <p:spPr bwMode="auto">
            <a:xfrm>
              <a:off x="2401" y="1593"/>
              <a:ext cx="1303" cy="1306"/>
            </a:xfrm>
            <a:custGeom>
              <a:avLst/>
              <a:gdLst>
                <a:gd name="T0" fmla="*/ 0 w 7948"/>
                <a:gd name="T1" fmla="*/ 7960 h 7960"/>
                <a:gd name="T2" fmla="*/ 7947 w 7948"/>
                <a:gd name="T3" fmla="*/ 0 h 7960"/>
                <a:gd name="T4" fmla="*/ 7948 w 7948"/>
                <a:gd name="T5" fmla="*/ 0 h 7960"/>
              </a:gdLst>
              <a:ahLst/>
              <a:cxnLst>
                <a:cxn ang="0">
                  <a:pos x="T0" y="T1"/>
                </a:cxn>
                <a:cxn ang="0">
                  <a:pos x="T2" y="T3"/>
                </a:cxn>
                <a:cxn ang="0">
                  <a:pos x="T4" y="T5"/>
                </a:cxn>
              </a:cxnLst>
              <a:rect l="0" t="0" r="r" b="b"/>
              <a:pathLst>
                <a:path w="7948" h="7960">
                  <a:moveTo>
                    <a:pt x="0" y="7960"/>
                  </a:moveTo>
                  <a:lnTo>
                    <a:pt x="7947" y="0"/>
                  </a:lnTo>
                  <a:lnTo>
                    <a:pt x="794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0" name="Freeform 138"/>
            <p:cNvSpPr>
              <a:spLocks/>
            </p:cNvSpPr>
            <p:nvPr/>
          </p:nvSpPr>
          <p:spPr bwMode="auto">
            <a:xfrm>
              <a:off x="2420" y="1626"/>
              <a:ext cx="1301" cy="1302"/>
            </a:xfrm>
            <a:custGeom>
              <a:avLst/>
              <a:gdLst>
                <a:gd name="T0" fmla="*/ 0 w 7927"/>
                <a:gd name="T1" fmla="*/ 7939 h 7939"/>
                <a:gd name="T2" fmla="*/ 7926 w 7927"/>
                <a:gd name="T3" fmla="*/ 0 h 7939"/>
                <a:gd name="T4" fmla="*/ 7927 w 7927"/>
                <a:gd name="T5" fmla="*/ 0 h 7939"/>
              </a:gdLst>
              <a:ahLst/>
              <a:cxnLst>
                <a:cxn ang="0">
                  <a:pos x="T0" y="T1"/>
                </a:cxn>
                <a:cxn ang="0">
                  <a:pos x="T2" y="T3"/>
                </a:cxn>
                <a:cxn ang="0">
                  <a:pos x="T4" y="T5"/>
                </a:cxn>
              </a:cxnLst>
              <a:rect l="0" t="0" r="r" b="b"/>
              <a:pathLst>
                <a:path w="7927" h="7939">
                  <a:moveTo>
                    <a:pt x="0" y="7939"/>
                  </a:moveTo>
                  <a:lnTo>
                    <a:pt x="7926" y="0"/>
                  </a:lnTo>
                  <a:lnTo>
                    <a:pt x="792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1" name="Freeform 139"/>
            <p:cNvSpPr>
              <a:spLocks/>
            </p:cNvSpPr>
            <p:nvPr/>
          </p:nvSpPr>
          <p:spPr bwMode="auto">
            <a:xfrm>
              <a:off x="2442" y="2889"/>
              <a:ext cx="68" cy="69"/>
            </a:xfrm>
            <a:custGeom>
              <a:avLst/>
              <a:gdLst>
                <a:gd name="T0" fmla="*/ 0 w 420"/>
                <a:gd name="T1" fmla="*/ 419 h 419"/>
                <a:gd name="T2" fmla="*/ 419 w 420"/>
                <a:gd name="T3" fmla="*/ 0 h 419"/>
                <a:gd name="T4" fmla="*/ 420 w 420"/>
                <a:gd name="T5" fmla="*/ 0 h 419"/>
              </a:gdLst>
              <a:ahLst/>
              <a:cxnLst>
                <a:cxn ang="0">
                  <a:pos x="T0" y="T1"/>
                </a:cxn>
                <a:cxn ang="0">
                  <a:pos x="T2" y="T3"/>
                </a:cxn>
                <a:cxn ang="0">
                  <a:pos x="T4" y="T5"/>
                </a:cxn>
              </a:cxnLst>
              <a:rect l="0" t="0" r="r" b="b"/>
              <a:pathLst>
                <a:path w="420" h="419">
                  <a:moveTo>
                    <a:pt x="0" y="419"/>
                  </a:moveTo>
                  <a:lnTo>
                    <a:pt x="419" y="0"/>
                  </a:lnTo>
                  <a:lnTo>
                    <a:pt x="42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2" name="Freeform 140"/>
            <p:cNvSpPr>
              <a:spLocks/>
            </p:cNvSpPr>
            <p:nvPr/>
          </p:nvSpPr>
          <p:spPr bwMode="auto">
            <a:xfrm>
              <a:off x="2520" y="1659"/>
              <a:ext cx="1217" cy="1218"/>
            </a:xfrm>
            <a:custGeom>
              <a:avLst/>
              <a:gdLst>
                <a:gd name="T0" fmla="*/ 0 w 7424"/>
                <a:gd name="T1" fmla="*/ 7437 h 7437"/>
                <a:gd name="T2" fmla="*/ 7423 w 7424"/>
                <a:gd name="T3" fmla="*/ 0 h 7437"/>
                <a:gd name="T4" fmla="*/ 7424 w 7424"/>
                <a:gd name="T5" fmla="*/ 0 h 7437"/>
              </a:gdLst>
              <a:ahLst/>
              <a:cxnLst>
                <a:cxn ang="0">
                  <a:pos x="T0" y="T1"/>
                </a:cxn>
                <a:cxn ang="0">
                  <a:pos x="T2" y="T3"/>
                </a:cxn>
                <a:cxn ang="0">
                  <a:pos x="T4" y="T5"/>
                </a:cxn>
              </a:cxnLst>
              <a:rect l="0" t="0" r="r" b="b"/>
              <a:pathLst>
                <a:path w="7424" h="7437">
                  <a:moveTo>
                    <a:pt x="0" y="7437"/>
                  </a:moveTo>
                  <a:lnTo>
                    <a:pt x="7423" y="0"/>
                  </a:lnTo>
                  <a:lnTo>
                    <a:pt x="742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3" name="Freeform 141"/>
            <p:cNvSpPr>
              <a:spLocks/>
            </p:cNvSpPr>
            <p:nvPr/>
          </p:nvSpPr>
          <p:spPr bwMode="auto">
            <a:xfrm>
              <a:off x="2461" y="2938"/>
              <a:ext cx="49" cy="47"/>
            </a:xfrm>
            <a:custGeom>
              <a:avLst/>
              <a:gdLst>
                <a:gd name="T0" fmla="*/ 0 w 295"/>
                <a:gd name="T1" fmla="*/ 295 h 295"/>
                <a:gd name="T2" fmla="*/ 294 w 295"/>
                <a:gd name="T3" fmla="*/ 0 h 295"/>
                <a:gd name="T4" fmla="*/ 295 w 295"/>
                <a:gd name="T5" fmla="*/ 0 h 295"/>
              </a:gdLst>
              <a:ahLst/>
              <a:cxnLst>
                <a:cxn ang="0">
                  <a:pos x="T0" y="T1"/>
                </a:cxn>
                <a:cxn ang="0">
                  <a:pos x="T2" y="T3"/>
                </a:cxn>
                <a:cxn ang="0">
                  <a:pos x="T4" y="T5"/>
                </a:cxn>
              </a:cxnLst>
              <a:rect l="0" t="0" r="r" b="b"/>
              <a:pathLst>
                <a:path w="295" h="295">
                  <a:moveTo>
                    <a:pt x="0" y="295"/>
                  </a:moveTo>
                  <a:lnTo>
                    <a:pt x="294" y="0"/>
                  </a:lnTo>
                  <a:lnTo>
                    <a:pt x="29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4" name="Freeform 142"/>
            <p:cNvSpPr>
              <a:spLocks/>
            </p:cNvSpPr>
            <p:nvPr/>
          </p:nvSpPr>
          <p:spPr bwMode="auto">
            <a:xfrm>
              <a:off x="2570" y="1692"/>
              <a:ext cx="1185" cy="1185"/>
            </a:xfrm>
            <a:custGeom>
              <a:avLst/>
              <a:gdLst>
                <a:gd name="T0" fmla="*/ 0 w 7225"/>
                <a:gd name="T1" fmla="*/ 7237 h 7237"/>
                <a:gd name="T2" fmla="*/ 7224 w 7225"/>
                <a:gd name="T3" fmla="*/ 0 h 7237"/>
                <a:gd name="T4" fmla="*/ 7225 w 7225"/>
                <a:gd name="T5" fmla="*/ 0 h 7237"/>
              </a:gdLst>
              <a:ahLst/>
              <a:cxnLst>
                <a:cxn ang="0">
                  <a:pos x="T0" y="T1"/>
                </a:cxn>
                <a:cxn ang="0">
                  <a:pos x="T2" y="T3"/>
                </a:cxn>
                <a:cxn ang="0">
                  <a:pos x="T4" y="T5"/>
                </a:cxn>
              </a:cxnLst>
              <a:rect l="0" t="0" r="r" b="b"/>
              <a:pathLst>
                <a:path w="7225" h="7237">
                  <a:moveTo>
                    <a:pt x="0" y="7237"/>
                  </a:moveTo>
                  <a:lnTo>
                    <a:pt x="7224" y="0"/>
                  </a:lnTo>
                  <a:lnTo>
                    <a:pt x="722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5" name="Freeform 143"/>
            <p:cNvSpPr>
              <a:spLocks/>
            </p:cNvSpPr>
            <p:nvPr/>
          </p:nvSpPr>
          <p:spPr bwMode="auto">
            <a:xfrm>
              <a:off x="2483" y="2987"/>
              <a:ext cx="27" cy="28"/>
            </a:xfrm>
            <a:custGeom>
              <a:avLst/>
              <a:gdLst>
                <a:gd name="T0" fmla="*/ 0 w 171"/>
                <a:gd name="T1" fmla="*/ 170 h 170"/>
                <a:gd name="T2" fmla="*/ 170 w 171"/>
                <a:gd name="T3" fmla="*/ 0 h 170"/>
                <a:gd name="T4" fmla="*/ 171 w 171"/>
                <a:gd name="T5" fmla="*/ 0 h 170"/>
              </a:gdLst>
              <a:ahLst/>
              <a:cxnLst>
                <a:cxn ang="0">
                  <a:pos x="T0" y="T1"/>
                </a:cxn>
                <a:cxn ang="0">
                  <a:pos x="T2" y="T3"/>
                </a:cxn>
                <a:cxn ang="0">
                  <a:pos x="T4" y="T5"/>
                </a:cxn>
              </a:cxnLst>
              <a:rect l="0" t="0" r="r" b="b"/>
              <a:pathLst>
                <a:path w="171" h="170">
                  <a:moveTo>
                    <a:pt x="0" y="170"/>
                  </a:moveTo>
                  <a:lnTo>
                    <a:pt x="170" y="0"/>
                  </a:lnTo>
                  <a:lnTo>
                    <a:pt x="17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6" name="Freeform 144"/>
            <p:cNvSpPr>
              <a:spLocks/>
            </p:cNvSpPr>
            <p:nvPr/>
          </p:nvSpPr>
          <p:spPr bwMode="auto">
            <a:xfrm>
              <a:off x="2620" y="1725"/>
              <a:ext cx="1151" cy="1152"/>
            </a:xfrm>
            <a:custGeom>
              <a:avLst/>
              <a:gdLst>
                <a:gd name="T0" fmla="*/ 0 w 7026"/>
                <a:gd name="T1" fmla="*/ 7038 h 7038"/>
                <a:gd name="T2" fmla="*/ 7024 w 7026"/>
                <a:gd name="T3" fmla="*/ 0 h 7038"/>
                <a:gd name="T4" fmla="*/ 7026 w 7026"/>
                <a:gd name="T5" fmla="*/ 0 h 7038"/>
              </a:gdLst>
              <a:ahLst/>
              <a:cxnLst>
                <a:cxn ang="0">
                  <a:pos x="T0" y="T1"/>
                </a:cxn>
                <a:cxn ang="0">
                  <a:pos x="T2" y="T3"/>
                </a:cxn>
                <a:cxn ang="0">
                  <a:pos x="T4" y="T5"/>
                </a:cxn>
              </a:cxnLst>
              <a:rect l="0" t="0" r="r" b="b"/>
              <a:pathLst>
                <a:path w="7026" h="7038">
                  <a:moveTo>
                    <a:pt x="0" y="7038"/>
                  </a:moveTo>
                  <a:lnTo>
                    <a:pt x="7024" y="0"/>
                  </a:lnTo>
                  <a:lnTo>
                    <a:pt x="702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7" name="Freeform 145"/>
            <p:cNvSpPr>
              <a:spLocks/>
            </p:cNvSpPr>
            <p:nvPr/>
          </p:nvSpPr>
          <p:spPr bwMode="auto">
            <a:xfrm>
              <a:off x="2502" y="3038"/>
              <a:ext cx="8" cy="7"/>
            </a:xfrm>
            <a:custGeom>
              <a:avLst/>
              <a:gdLst>
                <a:gd name="T0" fmla="*/ 0 w 46"/>
                <a:gd name="T1" fmla="*/ 45 h 45"/>
                <a:gd name="T2" fmla="*/ 45 w 46"/>
                <a:gd name="T3" fmla="*/ 0 h 45"/>
                <a:gd name="T4" fmla="*/ 46 w 46"/>
                <a:gd name="T5" fmla="*/ 0 h 45"/>
              </a:gdLst>
              <a:ahLst/>
              <a:cxnLst>
                <a:cxn ang="0">
                  <a:pos x="T0" y="T1"/>
                </a:cxn>
                <a:cxn ang="0">
                  <a:pos x="T2" y="T3"/>
                </a:cxn>
                <a:cxn ang="0">
                  <a:pos x="T4" y="T5"/>
                </a:cxn>
              </a:cxnLst>
              <a:rect l="0" t="0" r="r" b="b"/>
              <a:pathLst>
                <a:path w="46" h="45">
                  <a:moveTo>
                    <a:pt x="0" y="45"/>
                  </a:moveTo>
                  <a:lnTo>
                    <a:pt x="45" y="0"/>
                  </a:lnTo>
                  <a:lnTo>
                    <a:pt x="4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8" name="Freeform 146"/>
            <p:cNvSpPr>
              <a:spLocks/>
            </p:cNvSpPr>
            <p:nvPr/>
          </p:nvSpPr>
          <p:spPr bwMode="auto">
            <a:xfrm>
              <a:off x="2670" y="1757"/>
              <a:ext cx="1119" cy="1120"/>
            </a:xfrm>
            <a:custGeom>
              <a:avLst/>
              <a:gdLst>
                <a:gd name="T0" fmla="*/ 0 w 6826"/>
                <a:gd name="T1" fmla="*/ 6838 h 6838"/>
                <a:gd name="T2" fmla="*/ 6825 w 6826"/>
                <a:gd name="T3" fmla="*/ 0 h 6838"/>
                <a:gd name="T4" fmla="*/ 6826 w 6826"/>
                <a:gd name="T5" fmla="*/ 0 h 6838"/>
              </a:gdLst>
              <a:ahLst/>
              <a:cxnLst>
                <a:cxn ang="0">
                  <a:pos x="T0" y="T1"/>
                </a:cxn>
                <a:cxn ang="0">
                  <a:pos x="T2" y="T3"/>
                </a:cxn>
                <a:cxn ang="0">
                  <a:pos x="T4" y="T5"/>
                </a:cxn>
              </a:cxnLst>
              <a:rect l="0" t="0" r="r" b="b"/>
              <a:pathLst>
                <a:path w="6826" h="6838">
                  <a:moveTo>
                    <a:pt x="0" y="6838"/>
                  </a:moveTo>
                  <a:lnTo>
                    <a:pt x="6825" y="0"/>
                  </a:lnTo>
                  <a:lnTo>
                    <a:pt x="682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19" name="Freeform 147"/>
            <p:cNvSpPr>
              <a:spLocks/>
            </p:cNvSpPr>
            <p:nvPr/>
          </p:nvSpPr>
          <p:spPr bwMode="auto">
            <a:xfrm>
              <a:off x="2719" y="1790"/>
              <a:ext cx="1087" cy="1087"/>
            </a:xfrm>
            <a:custGeom>
              <a:avLst/>
              <a:gdLst>
                <a:gd name="T0" fmla="*/ 0 w 6626"/>
                <a:gd name="T1" fmla="*/ 6638 h 6638"/>
                <a:gd name="T2" fmla="*/ 6625 w 6626"/>
                <a:gd name="T3" fmla="*/ 0 h 6638"/>
                <a:gd name="T4" fmla="*/ 6626 w 6626"/>
                <a:gd name="T5" fmla="*/ 0 h 6638"/>
              </a:gdLst>
              <a:ahLst/>
              <a:cxnLst>
                <a:cxn ang="0">
                  <a:pos x="T0" y="T1"/>
                </a:cxn>
                <a:cxn ang="0">
                  <a:pos x="T2" y="T3"/>
                </a:cxn>
                <a:cxn ang="0">
                  <a:pos x="T4" y="T5"/>
                </a:cxn>
              </a:cxnLst>
              <a:rect l="0" t="0" r="r" b="b"/>
              <a:pathLst>
                <a:path w="6626" h="6638">
                  <a:moveTo>
                    <a:pt x="0" y="6638"/>
                  </a:moveTo>
                  <a:lnTo>
                    <a:pt x="6625" y="0"/>
                  </a:lnTo>
                  <a:lnTo>
                    <a:pt x="662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0" name="Freeform 148"/>
            <p:cNvSpPr>
              <a:spLocks/>
            </p:cNvSpPr>
            <p:nvPr/>
          </p:nvSpPr>
          <p:spPr bwMode="auto">
            <a:xfrm>
              <a:off x="2770" y="1823"/>
              <a:ext cx="1052" cy="1054"/>
            </a:xfrm>
            <a:custGeom>
              <a:avLst/>
              <a:gdLst>
                <a:gd name="T0" fmla="*/ 0 w 6427"/>
                <a:gd name="T1" fmla="*/ 6439 h 6439"/>
                <a:gd name="T2" fmla="*/ 6426 w 6427"/>
                <a:gd name="T3" fmla="*/ 0 h 6439"/>
                <a:gd name="T4" fmla="*/ 6427 w 6427"/>
                <a:gd name="T5" fmla="*/ 0 h 6439"/>
              </a:gdLst>
              <a:ahLst/>
              <a:cxnLst>
                <a:cxn ang="0">
                  <a:pos x="T0" y="T1"/>
                </a:cxn>
                <a:cxn ang="0">
                  <a:pos x="T2" y="T3"/>
                </a:cxn>
                <a:cxn ang="0">
                  <a:pos x="T4" y="T5"/>
                </a:cxn>
              </a:cxnLst>
              <a:rect l="0" t="0" r="r" b="b"/>
              <a:pathLst>
                <a:path w="6427" h="6439">
                  <a:moveTo>
                    <a:pt x="0" y="6439"/>
                  </a:moveTo>
                  <a:lnTo>
                    <a:pt x="6426" y="0"/>
                  </a:lnTo>
                  <a:lnTo>
                    <a:pt x="642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1" name="Freeform 149"/>
            <p:cNvSpPr>
              <a:spLocks/>
            </p:cNvSpPr>
            <p:nvPr/>
          </p:nvSpPr>
          <p:spPr bwMode="auto">
            <a:xfrm>
              <a:off x="2819" y="1854"/>
              <a:ext cx="1021" cy="1023"/>
            </a:xfrm>
            <a:custGeom>
              <a:avLst/>
              <a:gdLst>
                <a:gd name="T0" fmla="*/ 0 w 6229"/>
                <a:gd name="T1" fmla="*/ 6239 h 6239"/>
                <a:gd name="T2" fmla="*/ 6228 w 6229"/>
                <a:gd name="T3" fmla="*/ 0 h 6239"/>
                <a:gd name="T4" fmla="*/ 6229 w 6229"/>
                <a:gd name="T5" fmla="*/ 0 h 6239"/>
              </a:gdLst>
              <a:ahLst/>
              <a:cxnLst>
                <a:cxn ang="0">
                  <a:pos x="T0" y="T1"/>
                </a:cxn>
                <a:cxn ang="0">
                  <a:pos x="T2" y="T3"/>
                </a:cxn>
                <a:cxn ang="0">
                  <a:pos x="T4" y="T5"/>
                </a:cxn>
              </a:cxnLst>
              <a:rect l="0" t="0" r="r" b="b"/>
              <a:pathLst>
                <a:path w="6229" h="6239">
                  <a:moveTo>
                    <a:pt x="0" y="6239"/>
                  </a:moveTo>
                  <a:lnTo>
                    <a:pt x="6228" y="0"/>
                  </a:lnTo>
                  <a:lnTo>
                    <a:pt x="622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2" name="Freeform 150"/>
            <p:cNvSpPr>
              <a:spLocks/>
            </p:cNvSpPr>
            <p:nvPr/>
          </p:nvSpPr>
          <p:spPr bwMode="auto">
            <a:xfrm>
              <a:off x="2868" y="1889"/>
              <a:ext cx="989" cy="988"/>
            </a:xfrm>
            <a:custGeom>
              <a:avLst/>
              <a:gdLst>
                <a:gd name="T0" fmla="*/ 0 w 6030"/>
                <a:gd name="T1" fmla="*/ 6039 h 6039"/>
                <a:gd name="T2" fmla="*/ 6029 w 6030"/>
                <a:gd name="T3" fmla="*/ 0 h 6039"/>
                <a:gd name="T4" fmla="*/ 6030 w 6030"/>
                <a:gd name="T5" fmla="*/ 0 h 6039"/>
              </a:gdLst>
              <a:ahLst/>
              <a:cxnLst>
                <a:cxn ang="0">
                  <a:pos x="T0" y="T1"/>
                </a:cxn>
                <a:cxn ang="0">
                  <a:pos x="T2" y="T3"/>
                </a:cxn>
                <a:cxn ang="0">
                  <a:pos x="T4" y="T5"/>
                </a:cxn>
              </a:cxnLst>
              <a:rect l="0" t="0" r="r" b="b"/>
              <a:pathLst>
                <a:path w="6030" h="6039">
                  <a:moveTo>
                    <a:pt x="0" y="6039"/>
                  </a:moveTo>
                  <a:lnTo>
                    <a:pt x="6029" y="0"/>
                  </a:lnTo>
                  <a:lnTo>
                    <a:pt x="60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3" name="Freeform 151"/>
            <p:cNvSpPr>
              <a:spLocks/>
            </p:cNvSpPr>
            <p:nvPr/>
          </p:nvSpPr>
          <p:spPr bwMode="auto">
            <a:xfrm>
              <a:off x="2919" y="1920"/>
              <a:ext cx="956" cy="957"/>
            </a:xfrm>
            <a:custGeom>
              <a:avLst/>
              <a:gdLst>
                <a:gd name="T0" fmla="*/ 0 w 5830"/>
                <a:gd name="T1" fmla="*/ 5840 h 5840"/>
                <a:gd name="T2" fmla="*/ 5829 w 5830"/>
                <a:gd name="T3" fmla="*/ 0 h 5840"/>
                <a:gd name="T4" fmla="*/ 5830 w 5830"/>
                <a:gd name="T5" fmla="*/ 0 h 5840"/>
              </a:gdLst>
              <a:ahLst/>
              <a:cxnLst>
                <a:cxn ang="0">
                  <a:pos x="T0" y="T1"/>
                </a:cxn>
                <a:cxn ang="0">
                  <a:pos x="T2" y="T3"/>
                </a:cxn>
                <a:cxn ang="0">
                  <a:pos x="T4" y="T5"/>
                </a:cxn>
              </a:cxnLst>
              <a:rect l="0" t="0" r="r" b="b"/>
              <a:pathLst>
                <a:path w="5830" h="5840">
                  <a:moveTo>
                    <a:pt x="0" y="5840"/>
                  </a:moveTo>
                  <a:lnTo>
                    <a:pt x="5829" y="0"/>
                  </a:lnTo>
                  <a:lnTo>
                    <a:pt x="58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4" name="Freeform 152"/>
            <p:cNvSpPr>
              <a:spLocks/>
            </p:cNvSpPr>
            <p:nvPr/>
          </p:nvSpPr>
          <p:spPr bwMode="auto">
            <a:xfrm>
              <a:off x="2968" y="1952"/>
              <a:ext cx="923" cy="925"/>
            </a:xfrm>
            <a:custGeom>
              <a:avLst/>
              <a:gdLst>
                <a:gd name="T0" fmla="*/ 0 w 5630"/>
                <a:gd name="T1" fmla="*/ 5640 h 5640"/>
                <a:gd name="T2" fmla="*/ 5629 w 5630"/>
                <a:gd name="T3" fmla="*/ 0 h 5640"/>
                <a:gd name="T4" fmla="*/ 5630 w 5630"/>
                <a:gd name="T5" fmla="*/ 0 h 5640"/>
              </a:gdLst>
              <a:ahLst/>
              <a:cxnLst>
                <a:cxn ang="0">
                  <a:pos x="T0" y="T1"/>
                </a:cxn>
                <a:cxn ang="0">
                  <a:pos x="T2" y="T3"/>
                </a:cxn>
                <a:cxn ang="0">
                  <a:pos x="T4" y="T5"/>
                </a:cxn>
              </a:cxnLst>
              <a:rect l="0" t="0" r="r" b="b"/>
              <a:pathLst>
                <a:path w="5630" h="5640">
                  <a:moveTo>
                    <a:pt x="0" y="5640"/>
                  </a:moveTo>
                  <a:lnTo>
                    <a:pt x="5629" y="0"/>
                  </a:lnTo>
                  <a:lnTo>
                    <a:pt x="563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5" name="Freeform 153"/>
            <p:cNvSpPr>
              <a:spLocks/>
            </p:cNvSpPr>
            <p:nvPr/>
          </p:nvSpPr>
          <p:spPr bwMode="auto">
            <a:xfrm>
              <a:off x="4324" y="1461"/>
              <a:ext cx="59" cy="57"/>
            </a:xfrm>
            <a:custGeom>
              <a:avLst/>
              <a:gdLst>
                <a:gd name="T0" fmla="*/ 0 w 355"/>
                <a:gd name="T1" fmla="*/ 355 h 355"/>
                <a:gd name="T2" fmla="*/ 354 w 355"/>
                <a:gd name="T3" fmla="*/ 0 h 355"/>
                <a:gd name="T4" fmla="*/ 355 w 355"/>
                <a:gd name="T5" fmla="*/ 0 h 355"/>
              </a:gdLst>
              <a:ahLst/>
              <a:cxnLst>
                <a:cxn ang="0">
                  <a:pos x="T0" y="T1"/>
                </a:cxn>
                <a:cxn ang="0">
                  <a:pos x="T2" y="T3"/>
                </a:cxn>
                <a:cxn ang="0">
                  <a:pos x="T4" y="T5"/>
                </a:cxn>
              </a:cxnLst>
              <a:rect l="0" t="0" r="r" b="b"/>
              <a:pathLst>
                <a:path w="355" h="355">
                  <a:moveTo>
                    <a:pt x="0" y="355"/>
                  </a:moveTo>
                  <a:lnTo>
                    <a:pt x="354" y="0"/>
                  </a:lnTo>
                  <a:lnTo>
                    <a:pt x="35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6" name="Freeform 154"/>
            <p:cNvSpPr>
              <a:spLocks/>
            </p:cNvSpPr>
            <p:nvPr/>
          </p:nvSpPr>
          <p:spPr bwMode="auto">
            <a:xfrm>
              <a:off x="3017" y="1985"/>
              <a:ext cx="890" cy="892"/>
            </a:xfrm>
            <a:custGeom>
              <a:avLst/>
              <a:gdLst>
                <a:gd name="T0" fmla="*/ 0 w 5431"/>
                <a:gd name="T1" fmla="*/ 5440 h 5440"/>
                <a:gd name="T2" fmla="*/ 5430 w 5431"/>
                <a:gd name="T3" fmla="*/ 0 h 5440"/>
                <a:gd name="T4" fmla="*/ 5431 w 5431"/>
                <a:gd name="T5" fmla="*/ 0 h 5440"/>
              </a:gdLst>
              <a:ahLst/>
              <a:cxnLst>
                <a:cxn ang="0">
                  <a:pos x="T0" y="T1"/>
                </a:cxn>
                <a:cxn ang="0">
                  <a:pos x="T2" y="T3"/>
                </a:cxn>
                <a:cxn ang="0">
                  <a:pos x="T4" y="T5"/>
                </a:cxn>
              </a:cxnLst>
              <a:rect l="0" t="0" r="r" b="b"/>
              <a:pathLst>
                <a:path w="5431" h="5440">
                  <a:moveTo>
                    <a:pt x="0" y="5440"/>
                  </a:moveTo>
                  <a:lnTo>
                    <a:pt x="5430" y="0"/>
                  </a:lnTo>
                  <a:lnTo>
                    <a:pt x="543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7" name="Freeform 155"/>
            <p:cNvSpPr>
              <a:spLocks/>
            </p:cNvSpPr>
            <p:nvPr/>
          </p:nvSpPr>
          <p:spPr bwMode="auto">
            <a:xfrm>
              <a:off x="4270" y="1449"/>
              <a:ext cx="174" cy="174"/>
            </a:xfrm>
            <a:custGeom>
              <a:avLst/>
              <a:gdLst>
                <a:gd name="T0" fmla="*/ 0 w 1056"/>
                <a:gd name="T1" fmla="*/ 1056 h 1056"/>
                <a:gd name="T2" fmla="*/ 1055 w 1056"/>
                <a:gd name="T3" fmla="*/ 0 h 1056"/>
                <a:gd name="T4" fmla="*/ 1056 w 1056"/>
                <a:gd name="T5" fmla="*/ 0 h 1056"/>
              </a:gdLst>
              <a:ahLst/>
              <a:cxnLst>
                <a:cxn ang="0">
                  <a:pos x="T0" y="T1"/>
                </a:cxn>
                <a:cxn ang="0">
                  <a:pos x="T2" y="T3"/>
                </a:cxn>
                <a:cxn ang="0">
                  <a:pos x="T4" y="T5"/>
                </a:cxn>
              </a:cxnLst>
              <a:rect l="0" t="0" r="r" b="b"/>
              <a:pathLst>
                <a:path w="1056" h="1056">
                  <a:moveTo>
                    <a:pt x="0" y="1056"/>
                  </a:moveTo>
                  <a:lnTo>
                    <a:pt x="1055" y="0"/>
                  </a:lnTo>
                  <a:lnTo>
                    <a:pt x="105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8" name="Freeform 156"/>
            <p:cNvSpPr>
              <a:spLocks/>
            </p:cNvSpPr>
            <p:nvPr/>
          </p:nvSpPr>
          <p:spPr bwMode="auto">
            <a:xfrm>
              <a:off x="3068" y="2018"/>
              <a:ext cx="858" cy="859"/>
            </a:xfrm>
            <a:custGeom>
              <a:avLst/>
              <a:gdLst>
                <a:gd name="T0" fmla="*/ 0 w 5232"/>
                <a:gd name="T1" fmla="*/ 5241 h 5241"/>
                <a:gd name="T2" fmla="*/ 5231 w 5232"/>
                <a:gd name="T3" fmla="*/ 0 h 5241"/>
                <a:gd name="T4" fmla="*/ 5232 w 5232"/>
                <a:gd name="T5" fmla="*/ 0 h 5241"/>
              </a:gdLst>
              <a:ahLst/>
              <a:cxnLst>
                <a:cxn ang="0">
                  <a:pos x="T0" y="T1"/>
                </a:cxn>
                <a:cxn ang="0">
                  <a:pos x="T2" y="T3"/>
                </a:cxn>
                <a:cxn ang="0">
                  <a:pos x="T4" y="T5"/>
                </a:cxn>
              </a:cxnLst>
              <a:rect l="0" t="0" r="r" b="b"/>
              <a:pathLst>
                <a:path w="5232" h="5241">
                  <a:moveTo>
                    <a:pt x="0" y="5241"/>
                  </a:moveTo>
                  <a:lnTo>
                    <a:pt x="5231" y="0"/>
                  </a:lnTo>
                  <a:lnTo>
                    <a:pt x="52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29" name="Freeform 157"/>
            <p:cNvSpPr>
              <a:spLocks/>
            </p:cNvSpPr>
            <p:nvPr/>
          </p:nvSpPr>
          <p:spPr bwMode="auto">
            <a:xfrm>
              <a:off x="4217" y="1459"/>
              <a:ext cx="266" cy="267"/>
            </a:xfrm>
            <a:custGeom>
              <a:avLst/>
              <a:gdLst>
                <a:gd name="T0" fmla="*/ 0 w 1627"/>
                <a:gd name="T1" fmla="*/ 1628 h 1628"/>
                <a:gd name="T2" fmla="*/ 1626 w 1627"/>
                <a:gd name="T3" fmla="*/ 0 h 1628"/>
                <a:gd name="T4" fmla="*/ 1627 w 1627"/>
                <a:gd name="T5" fmla="*/ 0 h 1628"/>
              </a:gdLst>
              <a:ahLst/>
              <a:cxnLst>
                <a:cxn ang="0">
                  <a:pos x="T0" y="T1"/>
                </a:cxn>
                <a:cxn ang="0">
                  <a:pos x="T2" y="T3"/>
                </a:cxn>
                <a:cxn ang="0">
                  <a:pos x="T4" y="T5"/>
                </a:cxn>
              </a:cxnLst>
              <a:rect l="0" t="0" r="r" b="b"/>
              <a:pathLst>
                <a:path w="1627" h="1628">
                  <a:moveTo>
                    <a:pt x="0" y="1628"/>
                  </a:moveTo>
                  <a:lnTo>
                    <a:pt x="1626" y="0"/>
                  </a:lnTo>
                  <a:lnTo>
                    <a:pt x="162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0" name="Freeform 158"/>
            <p:cNvSpPr>
              <a:spLocks/>
            </p:cNvSpPr>
            <p:nvPr/>
          </p:nvSpPr>
          <p:spPr bwMode="auto">
            <a:xfrm>
              <a:off x="3117" y="2051"/>
              <a:ext cx="825" cy="826"/>
            </a:xfrm>
            <a:custGeom>
              <a:avLst/>
              <a:gdLst>
                <a:gd name="T0" fmla="*/ 0 w 5033"/>
                <a:gd name="T1" fmla="*/ 5040 h 5040"/>
                <a:gd name="T2" fmla="*/ 5032 w 5033"/>
                <a:gd name="T3" fmla="*/ 0 h 5040"/>
                <a:gd name="T4" fmla="*/ 5033 w 5033"/>
                <a:gd name="T5" fmla="*/ 0 h 5040"/>
              </a:gdLst>
              <a:ahLst/>
              <a:cxnLst>
                <a:cxn ang="0">
                  <a:pos x="T0" y="T1"/>
                </a:cxn>
                <a:cxn ang="0">
                  <a:pos x="T2" y="T3"/>
                </a:cxn>
                <a:cxn ang="0">
                  <a:pos x="T4" y="T5"/>
                </a:cxn>
              </a:cxnLst>
              <a:rect l="0" t="0" r="r" b="b"/>
              <a:pathLst>
                <a:path w="5033" h="5040">
                  <a:moveTo>
                    <a:pt x="0" y="5040"/>
                  </a:moveTo>
                  <a:lnTo>
                    <a:pt x="5032" y="0"/>
                  </a:lnTo>
                  <a:lnTo>
                    <a:pt x="503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1" name="Freeform 159"/>
            <p:cNvSpPr>
              <a:spLocks/>
            </p:cNvSpPr>
            <p:nvPr/>
          </p:nvSpPr>
          <p:spPr bwMode="auto">
            <a:xfrm>
              <a:off x="4163" y="1479"/>
              <a:ext cx="351" cy="350"/>
            </a:xfrm>
            <a:custGeom>
              <a:avLst/>
              <a:gdLst>
                <a:gd name="T0" fmla="*/ 0 w 2142"/>
                <a:gd name="T1" fmla="*/ 2144 h 2144"/>
                <a:gd name="T2" fmla="*/ 2141 w 2142"/>
                <a:gd name="T3" fmla="*/ 0 h 2144"/>
                <a:gd name="T4" fmla="*/ 2142 w 2142"/>
                <a:gd name="T5" fmla="*/ 0 h 2144"/>
              </a:gdLst>
              <a:ahLst/>
              <a:cxnLst>
                <a:cxn ang="0">
                  <a:pos x="T0" y="T1"/>
                </a:cxn>
                <a:cxn ang="0">
                  <a:pos x="T2" y="T3"/>
                </a:cxn>
                <a:cxn ang="0">
                  <a:pos x="T4" y="T5"/>
                </a:cxn>
              </a:cxnLst>
              <a:rect l="0" t="0" r="r" b="b"/>
              <a:pathLst>
                <a:path w="2142" h="2144">
                  <a:moveTo>
                    <a:pt x="0" y="2144"/>
                  </a:moveTo>
                  <a:lnTo>
                    <a:pt x="2141" y="0"/>
                  </a:lnTo>
                  <a:lnTo>
                    <a:pt x="21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2" name="Freeform 160"/>
            <p:cNvSpPr>
              <a:spLocks/>
            </p:cNvSpPr>
            <p:nvPr/>
          </p:nvSpPr>
          <p:spPr bwMode="auto">
            <a:xfrm>
              <a:off x="3166" y="2084"/>
              <a:ext cx="792" cy="793"/>
            </a:xfrm>
            <a:custGeom>
              <a:avLst/>
              <a:gdLst>
                <a:gd name="T0" fmla="*/ 0 w 4834"/>
                <a:gd name="T1" fmla="*/ 4841 h 4841"/>
                <a:gd name="T2" fmla="*/ 4833 w 4834"/>
                <a:gd name="T3" fmla="*/ 0 h 4841"/>
                <a:gd name="T4" fmla="*/ 4834 w 4834"/>
                <a:gd name="T5" fmla="*/ 0 h 4841"/>
              </a:gdLst>
              <a:ahLst/>
              <a:cxnLst>
                <a:cxn ang="0">
                  <a:pos x="T0" y="T1"/>
                </a:cxn>
                <a:cxn ang="0">
                  <a:pos x="T2" y="T3"/>
                </a:cxn>
                <a:cxn ang="0">
                  <a:pos x="T4" y="T5"/>
                </a:cxn>
              </a:cxnLst>
              <a:rect l="0" t="0" r="r" b="b"/>
              <a:pathLst>
                <a:path w="4834" h="4841">
                  <a:moveTo>
                    <a:pt x="0" y="4841"/>
                  </a:moveTo>
                  <a:lnTo>
                    <a:pt x="4833" y="0"/>
                  </a:lnTo>
                  <a:lnTo>
                    <a:pt x="483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3" name="Freeform 161"/>
            <p:cNvSpPr>
              <a:spLocks/>
            </p:cNvSpPr>
            <p:nvPr/>
          </p:nvSpPr>
          <p:spPr bwMode="auto">
            <a:xfrm>
              <a:off x="4109" y="1505"/>
              <a:ext cx="428" cy="429"/>
            </a:xfrm>
            <a:custGeom>
              <a:avLst/>
              <a:gdLst>
                <a:gd name="T0" fmla="*/ 0 w 2610"/>
                <a:gd name="T1" fmla="*/ 2613 h 2613"/>
                <a:gd name="T2" fmla="*/ 2609 w 2610"/>
                <a:gd name="T3" fmla="*/ 0 h 2613"/>
                <a:gd name="T4" fmla="*/ 2610 w 2610"/>
                <a:gd name="T5" fmla="*/ 0 h 2613"/>
              </a:gdLst>
              <a:ahLst/>
              <a:cxnLst>
                <a:cxn ang="0">
                  <a:pos x="T0" y="T1"/>
                </a:cxn>
                <a:cxn ang="0">
                  <a:pos x="T2" y="T3"/>
                </a:cxn>
                <a:cxn ang="0">
                  <a:pos x="T4" y="T5"/>
                </a:cxn>
              </a:cxnLst>
              <a:rect l="0" t="0" r="r" b="b"/>
              <a:pathLst>
                <a:path w="2610" h="2613">
                  <a:moveTo>
                    <a:pt x="0" y="2613"/>
                  </a:moveTo>
                  <a:lnTo>
                    <a:pt x="2609" y="0"/>
                  </a:lnTo>
                  <a:lnTo>
                    <a:pt x="261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4" name="Freeform 162"/>
            <p:cNvSpPr>
              <a:spLocks/>
            </p:cNvSpPr>
            <p:nvPr/>
          </p:nvSpPr>
          <p:spPr bwMode="auto">
            <a:xfrm>
              <a:off x="3216" y="2116"/>
              <a:ext cx="760" cy="761"/>
            </a:xfrm>
            <a:custGeom>
              <a:avLst/>
              <a:gdLst>
                <a:gd name="T0" fmla="*/ 0 w 4634"/>
                <a:gd name="T1" fmla="*/ 4642 h 4642"/>
                <a:gd name="T2" fmla="*/ 4633 w 4634"/>
                <a:gd name="T3" fmla="*/ 0 h 4642"/>
                <a:gd name="T4" fmla="*/ 4634 w 4634"/>
                <a:gd name="T5" fmla="*/ 0 h 4642"/>
              </a:gdLst>
              <a:ahLst/>
              <a:cxnLst>
                <a:cxn ang="0">
                  <a:pos x="T0" y="T1"/>
                </a:cxn>
                <a:cxn ang="0">
                  <a:pos x="T2" y="T3"/>
                </a:cxn>
                <a:cxn ang="0">
                  <a:pos x="T4" y="T5"/>
                </a:cxn>
              </a:cxnLst>
              <a:rect l="0" t="0" r="r" b="b"/>
              <a:pathLst>
                <a:path w="4634" h="4642">
                  <a:moveTo>
                    <a:pt x="0" y="4642"/>
                  </a:moveTo>
                  <a:lnTo>
                    <a:pt x="4633" y="0"/>
                  </a:lnTo>
                  <a:lnTo>
                    <a:pt x="463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5" name="Freeform 163"/>
            <p:cNvSpPr>
              <a:spLocks/>
            </p:cNvSpPr>
            <p:nvPr/>
          </p:nvSpPr>
          <p:spPr bwMode="auto">
            <a:xfrm>
              <a:off x="4055" y="1538"/>
              <a:ext cx="498" cy="500"/>
            </a:xfrm>
            <a:custGeom>
              <a:avLst/>
              <a:gdLst>
                <a:gd name="T0" fmla="*/ 0 w 3045"/>
                <a:gd name="T1" fmla="*/ 3049 h 3049"/>
                <a:gd name="T2" fmla="*/ 3044 w 3045"/>
                <a:gd name="T3" fmla="*/ 0 h 3049"/>
                <a:gd name="T4" fmla="*/ 3045 w 3045"/>
                <a:gd name="T5" fmla="*/ 0 h 3049"/>
              </a:gdLst>
              <a:ahLst/>
              <a:cxnLst>
                <a:cxn ang="0">
                  <a:pos x="T0" y="T1"/>
                </a:cxn>
                <a:cxn ang="0">
                  <a:pos x="T2" y="T3"/>
                </a:cxn>
                <a:cxn ang="0">
                  <a:pos x="T4" y="T5"/>
                </a:cxn>
              </a:cxnLst>
              <a:rect l="0" t="0" r="r" b="b"/>
              <a:pathLst>
                <a:path w="3045" h="3049">
                  <a:moveTo>
                    <a:pt x="0" y="3049"/>
                  </a:moveTo>
                  <a:lnTo>
                    <a:pt x="3044" y="0"/>
                  </a:lnTo>
                  <a:lnTo>
                    <a:pt x="30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6" name="Freeform 164"/>
            <p:cNvSpPr>
              <a:spLocks/>
            </p:cNvSpPr>
            <p:nvPr/>
          </p:nvSpPr>
          <p:spPr bwMode="auto">
            <a:xfrm>
              <a:off x="3266" y="2149"/>
              <a:ext cx="727" cy="728"/>
            </a:xfrm>
            <a:custGeom>
              <a:avLst/>
              <a:gdLst>
                <a:gd name="T0" fmla="*/ 0 w 4435"/>
                <a:gd name="T1" fmla="*/ 4441 h 4441"/>
                <a:gd name="T2" fmla="*/ 4433 w 4435"/>
                <a:gd name="T3" fmla="*/ 0 h 4441"/>
                <a:gd name="T4" fmla="*/ 4435 w 4435"/>
                <a:gd name="T5" fmla="*/ 0 h 4441"/>
              </a:gdLst>
              <a:ahLst/>
              <a:cxnLst>
                <a:cxn ang="0">
                  <a:pos x="T0" y="T1"/>
                </a:cxn>
                <a:cxn ang="0">
                  <a:pos x="T2" y="T3"/>
                </a:cxn>
                <a:cxn ang="0">
                  <a:pos x="T4" y="T5"/>
                </a:cxn>
              </a:cxnLst>
              <a:rect l="0" t="0" r="r" b="b"/>
              <a:pathLst>
                <a:path w="4435" h="4441">
                  <a:moveTo>
                    <a:pt x="0" y="4441"/>
                  </a:moveTo>
                  <a:lnTo>
                    <a:pt x="4433" y="0"/>
                  </a:lnTo>
                  <a:lnTo>
                    <a:pt x="443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7" name="Freeform 165"/>
            <p:cNvSpPr>
              <a:spLocks/>
            </p:cNvSpPr>
            <p:nvPr/>
          </p:nvSpPr>
          <p:spPr bwMode="auto">
            <a:xfrm>
              <a:off x="4001" y="1570"/>
              <a:ext cx="571" cy="573"/>
            </a:xfrm>
            <a:custGeom>
              <a:avLst/>
              <a:gdLst>
                <a:gd name="T0" fmla="*/ 0 w 3477"/>
                <a:gd name="T1" fmla="*/ 3483 h 3483"/>
                <a:gd name="T2" fmla="*/ 3476 w 3477"/>
                <a:gd name="T3" fmla="*/ 0 h 3483"/>
                <a:gd name="T4" fmla="*/ 3477 w 3477"/>
                <a:gd name="T5" fmla="*/ 0 h 3483"/>
              </a:gdLst>
              <a:ahLst/>
              <a:cxnLst>
                <a:cxn ang="0">
                  <a:pos x="T0" y="T1"/>
                </a:cxn>
                <a:cxn ang="0">
                  <a:pos x="T2" y="T3"/>
                </a:cxn>
                <a:cxn ang="0">
                  <a:pos x="T4" y="T5"/>
                </a:cxn>
              </a:cxnLst>
              <a:rect l="0" t="0" r="r" b="b"/>
              <a:pathLst>
                <a:path w="3477" h="3483">
                  <a:moveTo>
                    <a:pt x="0" y="3483"/>
                  </a:moveTo>
                  <a:lnTo>
                    <a:pt x="3476" y="0"/>
                  </a:lnTo>
                  <a:lnTo>
                    <a:pt x="347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8" name="Freeform 166"/>
            <p:cNvSpPr>
              <a:spLocks/>
            </p:cNvSpPr>
            <p:nvPr/>
          </p:nvSpPr>
          <p:spPr bwMode="auto">
            <a:xfrm>
              <a:off x="3316" y="1603"/>
              <a:ext cx="1272" cy="1274"/>
            </a:xfrm>
            <a:custGeom>
              <a:avLst/>
              <a:gdLst>
                <a:gd name="T0" fmla="*/ 0 w 7758"/>
                <a:gd name="T1" fmla="*/ 7771 h 7771"/>
                <a:gd name="T2" fmla="*/ 7757 w 7758"/>
                <a:gd name="T3" fmla="*/ 0 h 7771"/>
                <a:gd name="T4" fmla="*/ 7758 w 7758"/>
                <a:gd name="T5" fmla="*/ 0 h 7771"/>
              </a:gdLst>
              <a:ahLst/>
              <a:cxnLst>
                <a:cxn ang="0">
                  <a:pos x="T0" y="T1"/>
                </a:cxn>
                <a:cxn ang="0">
                  <a:pos x="T2" y="T3"/>
                </a:cxn>
                <a:cxn ang="0">
                  <a:pos x="T4" y="T5"/>
                </a:cxn>
              </a:cxnLst>
              <a:rect l="0" t="0" r="r" b="b"/>
              <a:pathLst>
                <a:path w="7758" h="7771">
                  <a:moveTo>
                    <a:pt x="0" y="7771"/>
                  </a:moveTo>
                  <a:lnTo>
                    <a:pt x="7757" y="0"/>
                  </a:lnTo>
                  <a:lnTo>
                    <a:pt x="775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39" name="Freeform 167"/>
            <p:cNvSpPr>
              <a:spLocks/>
            </p:cNvSpPr>
            <p:nvPr/>
          </p:nvSpPr>
          <p:spPr bwMode="auto">
            <a:xfrm>
              <a:off x="3365" y="1636"/>
              <a:ext cx="1239" cy="1241"/>
            </a:xfrm>
            <a:custGeom>
              <a:avLst/>
              <a:gdLst>
                <a:gd name="T0" fmla="*/ 0 w 7560"/>
                <a:gd name="T1" fmla="*/ 7572 h 7572"/>
                <a:gd name="T2" fmla="*/ 7559 w 7560"/>
                <a:gd name="T3" fmla="*/ 0 h 7572"/>
                <a:gd name="T4" fmla="*/ 7560 w 7560"/>
                <a:gd name="T5" fmla="*/ 0 h 7572"/>
              </a:gdLst>
              <a:ahLst/>
              <a:cxnLst>
                <a:cxn ang="0">
                  <a:pos x="T0" y="T1"/>
                </a:cxn>
                <a:cxn ang="0">
                  <a:pos x="T2" y="T3"/>
                </a:cxn>
                <a:cxn ang="0">
                  <a:pos x="T4" y="T5"/>
                </a:cxn>
              </a:cxnLst>
              <a:rect l="0" t="0" r="r" b="b"/>
              <a:pathLst>
                <a:path w="7560" h="7572">
                  <a:moveTo>
                    <a:pt x="0" y="7572"/>
                  </a:moveTo>
                  <a:lnTo>
                    <a:pt x="7559" y="0"/>
                  </a:lnTo>
                  <a:lnTo>
                    <a:pt x="756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0" name="Freeform 168"/>
            <p:cNvSpPr>
              <a:spLocks/>
            </p:cNvSpPr>
            <p:nvPr/>
          </p:nvSpPr>
          <p:spPr bwMode="auto">
            <a:xfrm>
              <a:off x="3416" y="1669"/>
              <a:ext cx="1206" cy="1208"/>
            </a:xfrm>
            <a:custGeom>
              <a:avLst/>
              <a:gdLst>
                <a:gd name="T0" fmla="*/ 0 w 7361"/>
                <a:gd name="T1" fmla="*/ 7373 h 7373"/>
                <a:gd name="T2" fmla="*/ 7360 w 7361"/>
                <a:gd name="T3" fmla="*/ 0 h 7373"/>
                <a:gd name="T4" fmla="*/ 7361 w 7361"/>
                <a:gd name="T5" fmla="*/ 0 h 7373"/>
              </a:gdLst>
              <a:ahLst/>
              <a:cxnLst>
                <a:cxn ang="0">
                  <a:pos x="T0" y="T1"/>
                </a:cxn>
                <a:cxn ang="0">
                  <a:pos x="T2" y="T3"/>
                </a:cxn>
                <a:cxn ang="0">
                  <a:pos x="T4" y="T5"/>
                </a:cxn>
              </a:cxnLst>
              <a:rect l="0" t="0" r="r" b="b"/>
              <a:pathLst>
                <a:path w="7361" h="7373">
                  <a:moveTo>
                    <a:pt x="0" y="7373"/>
                  </a:moveTo>
                  <a:lnTo>
                    <a:pt x="7360" y="0"/>
                  </a:lnTo>
                  <a:lnTo>
                    <a:pt x="736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1" name="Freeform 169"/>
            <p:cNvSpPr>
              <a:spLocks/>
            </p:cNvSpPr>
            <p:nvPr/>
          </p:nvSpPr>
          <p:spPr bwMode="auto">
            <a:xfrm>
              <a:off x="3465" y="1702"/>
              <a:ext cx="1174" cy="1175"/>
            </a:xfrm>
            <a:custGeom>
              <a:avLst/>
              <a:gdLst>
                <a:gd name="T0" fmla="*/ 0 w 7161"/>
                <a:gd name="T1" fmla="*/ 7173 h 7173"/>
                <a:gd name="T2" fmla="*/ 7160 w 7161"/>
                <a:gd name="T3" fmla="*/ 0 h 7173"/>
                <a:gd name="T4" fmla="*/ 7161 w 7161"/>
                <a:gd name="T5" fmla="*/ 0 h 7173"/>
              </a:gdLst>
              <a:ahLst/>
              <a:cxnLst>
                <a:cxn ang="0">
                  <a:pos x="T0" y="T1"/>
                </a:cxn>
                <a:cxn ang="0">
                  <a:pos x="T2" y="T3"/>
                </a:cxn>
                <a:cxn ang="0">
                  <a:pos x="T4" y="T5"/>
                </a:cxn>
              </a:cxnLst>
              <a:rect l="0" t="0" r="r" b="b"/>
              <a:pathLst>
                <a:path w="7161" h="7173">
                  <a:moveTo>
                    <a:pt x="0" y="7173"/>
                  </a:moveTo>
                  <a:lnTo>
                    <a:pt x="7160" y="0"/>
                  </a:lnTo>
                  <a:lnTo>
                    <a:pt x="716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2" name="Freeform 170"/>
            <p:cNvSpPr>
              <a:spLocks/>
            </p:cNvSpPr>
            <p:nvPr/>
          </p:nvSpPr>
          <p:spPr bwMode="auto">
            <a:xfrm>
              <a:off x="3514" y="2725"/>
              <a:ext cx="152" cy="152"/>
            </a:xfrm>
            <a:custGeom>
              <a:avLst/>
              <a:gdLst>
                <a:gd name="T0" fmla="*/ 0 w 929"/>
                <a:gd name="T1" fmla="*/ 930 h 930"/>
                <a:gd name="T2" fmla="*/ 928 w 929"/>
                <a:gd name="T3" fmla="*/ 0 h 930"/>
                <a:gd name="T4" fmla="*/ 929 w 929"/>
                <a:gd name="T5" fmla="*/ 0 h 930"/>
              </a:gdLst>
              <a:ahLst/>
              <a:cxnLst>
                <a:cxn ang="0">
                  <a:pos x="T0" y="T1"/>
                </a:cxn>
                <a:cxn ang="0">
                  <a:pos x="T2" y="T3"/>
                </a:cxn>
                <a:cxn ang="0">
                  <a:pos x="T4" y="T5"/>
                </a:cxn>
              </a:cxnLst>
              <a:rect l="0" t="0" r="r" b="b"/>
              <a:pathLst>
                <a:path w="929" h="930">
                  <a:moveTo>
                    <a:pt x="0" y="930"/>
                  </a:moveTo>
                  <a:lnTo>
                    <a:pt x="928" y="0"/>
                  </a:lnTo>
                  <a:lnTo>
                    <a:pt x="92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3" name="Freeform 171"/>
            <p:cNvSpPr>
              <a:spLocks/>
            </p:cNvSpPr>
            <p:nvPr/>
          </p:nvSpPr>
          <p:spPr bwMode="auto">
            <a:xfrm>
              <a:off x="3671" y="1734"/>
              <a:ext cx="986" cy="987"/>
            </a:xfrm>
            <a:custGeom>
              <a:avLst/>
              <a:gdLst>
                <a:gd name="T0" fmla="*/ 0 w 6007"/>
                <a:gd name="T1" fmla="*/ 6016 h 6016"/>
                <a:gd name="T2" fmla="*/ 6006 w 6007"/>
                <a:gd name="T3" fmla="*/ 0 h 6016"/>
                <a:gd name="T4" fmla="*/ 6007 w 6007"/>
                <a:gd name="T5" fmla="*/ 0 h 6016"/>
              </a:gdLst>
              <a:ahLst/>
              <a:cxnLst>
                <a:cxn ang="0">
                  <a:pos x="T0" y="T1"/>
                </a:cxn>
                <a:cxn ang="0">
                  <a:pos x="T2" y="T3"/>
                </a:cxn>
                <a:cxn ang="0">
                  <a:pos x="T4" y="T5"/>
                </a:cxn>
              </a:cxnLst>
              <a:rect l="0" t="0" r="r" b="b"/>
              <a:pathLst>
                <a:path w="6007" h="6016">
                  <a:moveTo>
                    <a:pt x="0" y="6016"/>
                  </a:moveTo>
                  <a:lnTo>
                    <a:pt x="6006" y="0"/>
                  </a:lnTo>
                  <a:lnTo>
                    <a:pt x="600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4" name="Freeform 172"/>
            <p:cNvSpPr>
              <a:spLocks/>
            </p:cNvSpPr>
            <p:nvPr/>
          </p:nvSpPr>
          <p:spPr bwMode="auto">
            <a:xfrm>
              <a:off x="3565" y="2776"/>
              <a:ext cx="101" cy="101"/>
            </a:xfrm>
            <a:custGeom>
              <a:avLst/>
              <a:gdLst>
                <a:gd name="T0" fmla="*/ 0 w 626"/>
                <a:gd name="T1" fmla="*/ 626 h 626"/>
                <a:gd name="T2" fmla="*/ 625 w 626"/>
                <a:gd name="T3" fmla="*/ 0 h 626"/>
                <a:gd name="T4" fmla="*/ 626 w 626"/>
                <a:gd name="T5" fmla="*/ 0 h 626"/>
              </a:gdLst>
              <a:ahLst/>
              <a:cxnLst>
                <a:cxn ang="0">
                  <a:pos x="T0" y="T1"/>
                </a:cxn>
                <a:cxn ang="0">
                  <a:pos x="T2" y="T3"/>
                </a:cxn>
                <a:cxn ang="0">
                  <a:pos x="T4" y="T5"/>
                </a:cxn>
              </a:cxnLst>
              <a:rect l="0" t="0" r="r" b="b"/>
              <a:pathLst>
                <a:path w="626" h="626">
                  <a:moveTo>
                    <a:pt x="0" y="626"/>
                  </a:moveTo>
                  <a:lnTo>
                    <a:pt x="625" y="0"/>
                  </a:lnTo>
                  <a:lnTo>
                    <a:pt x="62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5" name="Freeform 173"/>
            <p:cNvSpPr>
              <a:spLocks/>
            </p:cNvSpPr>
            <p:nvPr/>
          </p:nvSpPr>
          <p:spPr bwMode="auto">
            <a:xfrm>
              <a:off x="3691" y="1767"/>
              <a:ext cx="982" cy="984"/>
            </a:xfrm>
            <a:custGeom>
              <a:avLst/>
              <a:gdLst>
                <a:gd name="T0" fmla="*/ 0 w 5986"/>
                <a:gd name="T1" fmla="*/ 5996 h 5996"/>
                <a:gd name="T2" fmla="*/ 5985 w 5986"/>
                <a:gd name="T3" fmla="*/ 0 h 5996"/>
                <a:gd name="T4" fmla="*/ 5986 w 5986"/>
                <a:gd name="T5" fmla="*/ 0 h 5996"/>
              </a:gdLst>
              <a:ahLst/>
              <a:cxnLst>
                <a:cxn ang="0">
                  <a:pos x="T0" y="T1"/>
                </a:cxn>
                <a:cxn ang="0">
                  <a:pos x="T2" y="T3"/>
                </a:cxn>
                <a:cxn ang="0">
                  <a:pos x="T4" y="T5"/>
                </a:cxn>
              </a:cxnLst>
              <a:rect l="0" t="0" r="r" b="b"/>
              <a:pathLst>
                <a:path w="5986" h="5996">
                  <a:moveTo>
                    <a:pt x="0" y="5996"/>
                  </a:moveTo>
                  <a:lnTo>
                    <a:pt x="5985" y="0"/>
                  </a:lnTo>
                  <a:lnTo>
                    <a:pt x="598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6" name="Freeform 174"/>
            <p:cNvSpPr>
              <a:spLocks/>
            </p:cNvSpPr>
            <p:nvPr/>
          </p:nvSpPr>
          <p:spPr bwMode="auto">
            <a:xfrm>
              <a:off x="3614" y="2825"/>
              <a:ext cx="52" cy="52"/>
            </a:xfrm>
            <a:custGeom>
              <a:avLst/>
              <a:gdLst>
                <a:gd name="T0" fmla="*/ 0 w 323"/>
                <a:gd name="T1" fmla="*/ 323 h 323"/>
                <a:gd name="T2" fmla="*/ 322 w 323"/>
                <a:gd name="T3" fmla="*/ 0 h 323"/>
                <a:gd name="T4" fmla="*/ 323 w 323"/>
                <a:gd name="T5" fmla="*/ 0 h 323"/>
              </a:gdLst>
              <a:ahLst/>
              <a:cxnLst>
                <a:cxn ang="0">
                  <a:pos x="T0" y="T1"/>
                </a:cxn>
                <a:cxn ang="0">
                  <a:pos x="T2" y="T3"/>
                </a:cxn>
                <a:cxn ang="0">
                  <a:pos x="T4" y="T5"/>
                </a:cxn>
              </a:cxnLst>
              <a:rect l="0" t="0" r="r" b="b"/>
              <a:pathLst>
                <a:path w="323" h="323">
                  <a:moveTo>
                    <a:pt x="0" y="323"/>
                  </a:moveTo>
                  <a:lnTo>
                    <a:pt x="322" y="0"/>
                  </a:lnTo>
                  <a:lnTo>
                    <a:pt x="32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7" name="Freeform 175"/>
            <p:cNvSpPr>
              <a:spLocks/>
            </p:cNvSpPr>
            <p:nvPr/>
          </p:nvSpPr>
          <p:spPr bwMode="auto">
            <a:xfrm>
              <a:off x="3712" y="1800"/>
              <a:ext cx="978" cy="979"/>
            </a:xfrm>
            <a:custGeom>
              <a:avLst/>
              <a:gdLst>
                <a:gd name="T0" fmla="*/ 0 w 5965"/>
                <a:gd name="T1" fmla="*/ 5975 h 5975"/>
                <a:gd name="T2" fmla="*/ 5964 w 5965"/>
                <a:gd name="T3" fmla="*/ 0 h 5975"/>
                <a:gd name="T4" fmla="*/ 5965 w 5965"/>
                <a:gd name="T5" fmla="*/ 0 h 5975"/>
              </a:gdLst>
              <a:ahLst/>
              <a:cxnLst>
                <a:cxn ang="0">
                  <a:pos x="T0" y="T1"/>
                </a:cxn>
                <a:cxn ang="0">
                  <a:pos x="T2" y="T3"/>
                </a:cxn>
                <a:cxn ang="0">
                  <a:pos x="T4" y="T5"/>
                </a:cxn>
              </a:cxnLst>
              <a:rect l="0" t="0" r="r" b="b"/>
              <a:pathLst>
                <a:path w="5965" h="5975">
                  <a:moveTo>
                    <a:pt x="0" y="5975"/>
                  </a:moveTo>
                  <a:lnTo>
                    <a:pt x="5964" y="0"/>
                  </a:lnTo>
                  <a:lnTo>
                    <a:pt x="596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8" name="Freeform 176"/>
            <p:cNvSpPr>
              <a:spLocks/>
            </p:cNvSpPr>
            <p:nvPr/>
          </p:nvSpPr>
          <p:spPr bwMode="auto">
            <a:xfrm>
              <a:off x="3663" y="2876"/>
              <a:ext cx="3" cy="1"/>
            </a:xfrm>
            <a:custGeom>
              <a:avLst/>
              <a:gdLst>
                <a:gd name="T0" fmla="*/ 0 w 19"/>
                <a:gd name="T1" fmla="*/ 19 h 19"/>
                <a:gd name="T2" fmla="*/ 18 w 19"/>
                <a:gd name="T3" fmla="*/ 0 h 19"/>
                <a:gd name="T4" fmla="*/ 19 w 19"/>
                <a:gd name="T5" fmla="*/ 0 h 19"/>
              </a:gdLst>
              <a:ahLst/>
              <a:cxnLst>
                <a:cxn ang="0">
                  <a:pos x="T0" y="T1"/>
                </a:cxn>
                <a:cxn ang="0">
                  <a:pos x="T2" y="T3"/>
                </a:cxn>
                <a:cxn ang="0">
                  <a:pos x="T4" y="T5"/>
                </a:cxn>
              </a:cxnLst>
              <a:rect l="0" t="0" r="r" b="b"/>
              <a:pathLst>
                <a:path w="19" h="19">
                  <a:moveTo>
                    <a:pt x="0" y="19"/>
                  </a:moveTo>
                  <a:lnTo>
                    <a:pt x="18" y="0"/>
                  </a:lnTo>
                  <a:lnTo>
                    <a:pt x="1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49" name="Freeform 177"/>
            <p:cNvSpPr>
              <a:spLocks/>
            </p:cNvSpPr>
            <p:nvPr/>
          </p:nvSpPr>
          <p:spPr bwMode="auto">
            <a:xfrm>
              <a:off x="3732" y="1833"/>
              <a:ext cx="976" cy="975"/>
            </a:xfrm>
            <a:custGeom>
              <a:avLst/>
              <a:gdLst>
                <a:gd name="T0" fmla="*/ 0 w 5945"/>
                <a:gd name="T1" fmla="*/ 5955 h 5955"/>
                <a:gd name="T2" fmla="*/ 5944 w 5945"/>
                <a:gd name="T3" fmla="*/ 0 h 5955"/>
                <a:gd name="T4" fmla="*/ 5945 w 5945"/>
                <a:gd name="T5" fmla="*/ 0 h 5955"/>
              </a:gdLst>
              <a:ahLst/>
              <a:cxnLst>
                <a:cxn ang="0">
                  <a:pos x="T0" y="T1"/>
                </a:cxn>
                <a:cxn ang="0">
                  <a:pos x="T2" y="T3"/>
                </a:cxn>
                <a:cxn ang="0">
                  <a:pos x="T4" y="T5"/>
                </a:cxn>
              </a:cxnLst>
              <a:rect l="0" t="0" r="r" b="b"/>
              <a:pathLst>
                <a:path w="5945" h="5955">
                  <a:moveTo>
                    <a:pt x="0" y="5955"/>
                  </a:moveTo>
                  <a:lnTo>
                    <a:pt x="5944" y="0"/>
                  </a:lnTo>
                  <a:lnTo>
                    <a:pt x="59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0" name="Freeform 178"/>
            <p:cNvSpPr>
              <a:spLocks/>
            </p:cNvSpPr>
            <p:nvPr/>
          </p:nvSpPr>
          <p:spPr bwMode="auto">
            <a:xfrm>
              <a:off x="3753" y="1866"/>
              <a:ext cx="971" cy="972"/>
            </a:xfrm>
            <a:custGeom>
              <a:avLst/>
              <a:gdLst>
                <a:gd name="T0" fmla="*/ 0 w 5924"/>
                <a:gd name="T1" fmla="*/ 5935 h 5935"/>
                <a:gd name="T2" fmla="*/ 5923 w 5924"/>
                <a:gd name="T3" fmla="*/ 0 h 5935"/>
                <a:gd name="T4" fmla="*/ 5924 w 5924"/>
                <a:gd name="T5" fmla="*/ 0 h 5935"/>
              </a:gdLst>
              <a:ahLst/>
              <a:cxnLst>
                <a:cxn ang="0">
                  <a:pos x="T0" y="T1"/>
                </a:cxn>
                <a:cxn ang="0">
                  <a:pos x="T2" y="T3"/>
                </a:cxn>
                <a:cxn ang="0">
                  <a:pos x="T4" y="T5"/>
                </a:cxn>
              </a:cxnLst>
              <a:rect l="0" t="0" r="r" b="b"/>
              <a:pathLst>
                <a:path w="5924" h="5935">
                  <a:moveTo>
                    <a:pt x="0" y="5935"/>
                  </a:moveTo>
                  <a:lnTo>
                    <a:pt x="5923" y="0"/>
                  </a:lnTo>
                  <a:lnTo>
                    <a:pt x="592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1" name="Freeform 179"/>
            <p:cNvSpPr>
              <a:spLocks/>
            </p:cNvSpPr>
            <p:nvPr/>
          </p:nvSpPr>
          <p:spPr bwMode="auto">
            <a:xfrm>
              <a:off x="3773" y="1898"/>
              <a:ext cx="967" cy="969"/>
            </a:xfrm>
            <a:custGeom>
              <a:avLst/>
              <a:gdLst>
                <a:gd name="T0" fmla="*/ 0 w 5904"/>
                <a:gd name="T1" fmla="*/ 5914 h 5914"/>
                <a:gd name="T2" fmla="*/ 5903 w 5904"/>
                <a:gd name="T3" fmla="*/ 0 h 5914"/>
                <a:gd name="T4" fmla="*/ 5904 w 5904"/>
                <a:gd name="T5" fmla="*/ 0 h 5914"/>
              </a:gdLst>
              <a:ahLst/>
              <a:cxnLst>
                <a:cxn ang="0">
                  <a:pos x="T0" y="T1"/>
                </a:cxn>
                <a:cxn ang="0">
                  <a:pos x="T2" y="T3"/>
                </a:cxn>
                <a:cxn ang="0">
                  <a:pos x="T4" y="T5"/>
                </a:cxn>
              </a:cxnLst>
              <a:rect l="0" t="0" r="r" b="b"/>
              <a:pathLst>
                <a:path w="5904" h="5914">
                  <a:moveTo>
                    <a:pt x="0" y="5914"/>
                  </a:moveTo>
                  <a:lnTo>
                    <a:pt x="5903" y="0"/>
                  </a:lnTo>
                  <a:lnTo>
                    <a:pt x="590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2" name="Freeform 180"/>
            <p:cNvSpPr>
              <a:spLocks/>
            </p:cNvSpPr>
            <p:nvPr/>
          </p:nvSpPr>
          <p:spPr bwMode="auto">
            <a:xfrm>
              <a:off x="3793" y="1931"/>
              <a:ext cx="965" cy="966"/>
            </a:xfrm>
            <a:custGeom>
              <a:avLst/>
              <a:gdLst>
                <a:gd name="T0" fmla="*/ 0 w 5884"/>
                <a:gd name="T1" fmla="*/ 5892 h 5892"/>
                <a:gd name="T2" fmla="*/ 5882 w 5884"/>
                <a:gd name="T3" fmla="*/ 0 h 5892"/>
                <a:gd name="T4" fmla="*/ 5884 w 5884"/>
                <a:gd name="T5" fmla="*/ 0 h 5892"/>
              </a:gdLst>
              <a:ahLst/>
              <a:cxnLst>
                <a:cxn ang="0">
                  <a:pos x="T0" y="T1"/>
                </a:cxn>
                <a:cxn ang="0">
                  <a:pos x="T2" y="T3"/>
                </a:cxn>
                <a:cxn ang="0">
                  <a:pos x="T4" y="T5"/>
                </a:cxn>
              </a:cxnLst>
              <a:rect l="0" t="0" r="r" b="b"/>
              <a:pathLst>
                <a:path w="5884" h="5892">
                  <a:moveTo>
                    <a:pt x="0" y="5892"/>
                  </a:moveTo>
                  <a:lnTo>
                    <a:pt x="5882" y="0"/>
                  </a:lnTo>
                  <a:lnTo>
                    <a:pt x="588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3" name="Freeform 181"/>
            <p:cNvSpPr>
              <a:spLocks/>
            </p:cNvSpPr>
            <p:nvPr/>
          </p:nvSpPr>
          <p:spPr bwMode="auto">
            <a:xfrm>
              <a:off x="3814" y="1964"/>
              <a:ext cx="961" cy="962"/>
            </a:xfrm>
            <a:custGeom>
              <a:avLst/>
              <a:gdLst>
                <a:gd name="T0" fmla="*/ 0 w 5862"/>
                <a:gd name="T1" fmla="*/ 5871 h 5871"/>
                <a:gd name="T2" fmla="*/ 5861 w 5862"/>
                <a:gd name="T3" fmla="*/ 0 h 5871"/>
                <a:gd name="T4" fmla="*/ 5862 w 5862"/>
                <a:gd name="T5" fmla="*/ 0 h 5871"/>
              </a:gdLst>
              <a:ahLst/>
              <a:cxnLst>
                <a:cxn ang="0">
                  <a:pos x="T0" y="T1"/>
                </a:cxn>
                <a:cxn ang="0">
                  <a:pos x="T2" y="T3"/>
                </a:cxn>
                <a:cxn ang="0">
                  <a:pos x="T4" y="T5"/>
                </a:cxn>
              </a:cxnLst>
              <a:rect l="0" t="0" r="r" b="b"/>
              <a:pathLst>
                <a:path w="5862" h="5871">
                  <a:moveTo>
                    <a:pt x="0" y="5871"/>
                  </a:moveTo>
                  <a:lnTo>
                    <a:pt x="5861" y="0"/>
                  </a:lnTo>
                  <a:lnTo>
                    <a:pt x="586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4" name="Freeform 182"/>
            <p:cNvSpPr>
              <a:spLocks/>
            </p:cNvSpPr>
            <p:nvPr/>
          </p:nvSpPr>
          <p:spPr bwMode="auto">
            <a:xfrm>
              <a:off x="3834" y="1997"/>
              <a:ext cx="959" cy="959"/>
            </a:xfrm>
            <a:custGeom>
              <a:avLst/>
              <a:gdLst>
                <a:gd name="T0" fmla="*/ 0 w 5842"/>
                <a:gd name="T1" fmla="*/ 5851 h 5851"/>
                <a:gd name="T2" fmla="*/ 5841 w 5842"/>
                <a:gd name="T3" fmla="*/ 0 h 5851"/>
                <a:gd name="T4" fmla="*/ 5842 w 5842"/>
                <a:gd name="T5" fmla="*/ 0 h 5851"/>
              </a:gdLst>
              <a:ahLst/>
              <a:cxnLst>
                <a:cxn ang="0">
                  <a:pos x="T0" y="T1"/>
                </a:cxn>
                <a:cxn ang="0">
                  <a:pos x="T2" y="T3"/>
                </a:cxn>
                <a:cxn ang="0">
                  <a:pos x="T4" y="T5"/>
                </a:cxn>
              </a:cxnLst>
              <a:rect l="0" t="0" r="r" b="b"/>
              <a:pathLst>
                <a:path w="5842" h="5851">
                  <a:moveTo>
                    <a:pt x="0" y="5851"/>
                  </a:moveTo>
                  <a:lnTo>
                    <a:pt x="5841" y="0"/>
                  </a:lnTo>
                  <a:lnTo>
                    <a:pt x="584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5" name="Freeform 183"/>
            <p:cNvSpPr>
              <a:spLocks/>
            </p:cNvSpPr>
            <p:nvPr/>
          </p:nvSpPr>
          <p:spPr bwMode="auto">
            <a:xfrm>
              <a:off x="3855" y="2030"/>
              <a:ext cx="954" cy="955"/>
            </a:xfrm>
            <a:custGeom>
              <a:avLst/>
              <a:gdLst>
                <a:gd name="T0" fmla="*/ 0 w 5822"/>
                <a:gd name="T1" fmla="*/ 5830 h 5830"/>
                <a:gd name="T2" fmla="*/ 5821 w 5822"/>
                <a:gd name="T3" fmla="*/ 0 h 5830"/>
                <a:gd name="T4" fmla="*/ 5822 w 5822"/>
                <a:gd name="T5" fmla="*/ 0 h 5830"/>
              </a:gdLst>
              <a:ahLst/>
              <a:cxnLst>
                <a:cxn ang="0">
                  <a:pos x="T0" y="T1"/>
                </a:cxn>
                <a:cxn ang="0">
                  <a:pos x="T2" y="T3"/>
                </a:cxn>
                <a:cxn ang="0">
                  <a:pos x="T4" y="T5"/>
                </a:cxn>
              </a:cxnLst>
              <a:rect l="0" t="0" r="r" b="b"/>
              <a:pathLst>
                <a:path w="5822" h="5830">
                  <a:moveTo>
                    <a:pt x="0" y="5830"/>
                  </a:moveTo>
                  <a:lnTo>
                    <a:pt x="5821" y="0"/>
                  </a:lnTo>
                  <a:lnTo>
                    <a:pt x="582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6" name="Freeform 184"/>
            <p:cNvSpPr>
              <a:spLocks/>
            </p:cNvSpPr>
            <p:nvPr/>
          </p:nvSpPr>
          <p:spPr bwMode="auto">
            <a:xfrm>
              <a:off x="3875" y="2062"/>
              <a:ext cx="951" cy="953"/>
            </a:xfrm>
            <a:custGeom>
              <a:avLst/>
              <a:gdLst>
                <a:gd name="T0" fmla="*/ 0 w 5801"/>
                <a:gd name="T1" fmla="*/ 5809 h 5809"/>
                <a:gd name="T2" fmla="*/ 5800 w 5801"/>
                <a:gd name="T3" fmla="*/ 0 h 5809"/>
                <a:gd name="T4" fmla="*/ 5801 w 5801"/>
                <a:gd name="T5" fmla="*/ 0 h 5809"/>
              </a:gdLst>
              <a:ahLst/>
              <a:cxnLst>
                <a:cxn ang="0">
                  <a:pos x="T0" y="T1"/>
                </a:cxn>
                <a:cxn ang="0">
                  <a:pos x="T2" y="T3"/>
                </a:cxn>
                <a:cxn ang="0">
                  <a:pos x="T4" y="T5"/>
                </a:cxn>
              </a:cxnLst>
              <a:rect l="0" t="0" r="r" b="b"/>
              <a:pathLst>
                <a:path w="5801" h="5809">
                  <a:moveTo>
                    <a:pt x="0" y="5809"/>
                  </a:moveTo>
                  <a:lnTo>
                    <a:pt x="5800" y="0"/>
                  </a:lnTo>
                  <a:lnTo>
                    <a:pt x="580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7" name="Freeform 185"/>
            <p:cNvSpPr>
              <a:spLocks/>
            </p:cNvSpPr>
            <p:nvPr/>
          </p:nvSpPr>
          <p:spPr bwMode="auto">
            <a:xfrm>
              <a:off x="4062" y="2095"/>
              <a:ext cx="782" cy="782"/>
            </a:xfrm>
            <a:custGeom>
              <a:avLst/>
              <a:gdLst>
                <a:gd name="T0" fmla="*/ 0 w 4769"/>
                <a:gd name="T1" fmla="*/ 4777 h 4777"/>
                <a:gd name="T2" fmla="*/ 4768 w 4769"/>
                <a:gd name="T3" fmla="*/ 0 h 4777"/>
                <a:gd name="T4" fmla="*/ 4769 w 4769"/>
                <a:gd name="T5" fmla="*/ 0 h 4777"/>
              </a:gdLst>
              <a:ahLst/>
              <a:cxnLst>
                <a:cxn ang="0">
                  <a:pos x="T0" y="T1"/>
                </a:cxn>
                <a:cxn ang="0">
                  <a:pos x="T2" y="T3"/>
                </a:cxn>
                <a:cxn ang="0">
                  <a:pos x="T4" y="T5"/>
                </a:cxn>
              </a:cxnLst>
              <a:rect l="0" t="0" r="r" b="b"/>
              <a:pathLst>
                <a:path w="4769" h="4777">
                  <a:moveTo>
                    <a:pt x="0" y="4777"/>
                  </a:moveTo>
                  <a:lnTo>
                    <a:pt x="4768" y="0"/>
                  </a:lnTo>
                  <a:lnTo>
                    <a:pt x="476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8" name="Freeform 186"/>
            <p:cNvSpPr>
              <a:spLocks/>
            </p:cNvSpPr>
            <p:nvPr/>
          </p:nvSpPr>
          <p:spPr bwMode="auto">
            <a:xfrm>
              <a:off x="4111" y="2128"/>
              <a:ext cx="749" cy="749"/>
            </a:xfrm>
            <a:custGeom>
              <a:avLst/>
              <a:gdLst>
                <a:gd name="T0" fmla="*/ 0 w 4570"/>
                <a:gd name="T1" fmla="*/ 4578 h 4578"/>
                <a:gd name="T2" fmla="*/ 4569 w 4570"/>
                <a:gd name="T3" fmla="*/ 0 h 4578"/>
                <a:gd name="T4" fmla="*/ 4570 w 4570"/>
                <a:gd name="T5" fmla="*/ 0 h 4578"/>
              </a:gdLst>
              <a:ahLst/>
              <a:cxnLst>
                <a:cxn ang="0">
                  <a:pos x="T0" y="T1"/>
                </a:cxn>
                <a:cxn ang="0">
                  <a:pos x="T2" y="T3"/>
                </a:cxn>
                <a:cxn ang="0">
                  <a:pos x="T4" y="T5"/>
                </a:cxn>
              </a:cxnLst>
              <a:rect l="0" t="0" r="r" b="b"/>
              <a:pathLst>
                <a:path w="4570" h="4578">
                  <a:moveTo>
                    <a:pt x="0" y="4578"/>
                  </a:moveTo>
                  <a:lnTo>
                    <a:pt x="4569" y="0"/>
                  </a:lnTo>
                  <a:lnTo>
                    <a:pt x="4570"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59" name="Freeform 187"/>
            <p:cNvSpPr>
              <a:spLocks/>
            </p:cNvSpPr>
            <p:nvPr/>
          </p:nvSpPr>
          <p:spPr bwMode="auto">
            <a:xfrm>
              <a:off x="4160" y="2169"/>
              <a:ext cx="708" cy="708"/>
            </a:xfrm>
            <a:custGeom>
              <a:avLst/>
              <a:gdLst>
                <a:gd name="T0" fmla="*/ 0 w 4321"/>
                <a:gd name="T1" fmla="*/ 4329 h 4329"/>
                <a:gd name="T2" fmla="*/ 4320 w 4321"/>
                <a:gd name="T3" fmla="*/ 0 h 4329"/>
                <a:gd name="T4" fmla="*/ 4321 w 4321"/>
                <a:gd name="T5" fmla="*/ 0 h 4329"/>
              </a:gdLst>
              <a:ahLst/>
              <a:cxnLst>
                <a:cxn ang="0">
                  <a:pos x="T0" y="T1"/>
                </a:cxn>
                <a:cxn ang="0">
                  <a:pos x="T2" y="T3"/>
                </a:cxn>
                <a:cxn ang="0">
                  <a:pos x="T4" y="T5"/>
                </a:cxn>
              </a:cxnLst>
              <a:rect l="0" t="0" r="r" b="b"/>
              <a:pathLst>
                <a:path w="4321" h="4329">
                  <a:moveTo>
                    <a:pt x="0" y="4329"/>
                  </a:moveTo>
                  <a:lnTo>
                    <a:pt x="4320" y="0"/>
                  </a:lnTo>
                  <a:lnTo>
                    <a:pt x="432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0" name="Freeform 188"/>
            <p:cNvSpPr>
              <a:spLocks/>
            </p:cNvSpPr>
            <p:nvPr/>
          </p:nvSpPr>
          <p:spPr bwMode="auto">
            <a:xfrm>
              <a:off x="4211" y="2236"/>
              <a:ext cx="641" cy="641"/>
            </a:xfrm>
            <a:custGeom>
              <a:avLst/>
              <a:gdLst>
                <a:gd name="T0" fmla="*/ 0 w 3909"/>
                <a:gd name="T1" fmla="*/ 3916 h 3916"/>
                <a:gd name="T2" fmla="*/ 3908 w 3909"/>
                <a:gd name="T3" fmla="*/ 0 h 3916"/>
                <a:gd name="T4" fmla="*/ 3909 w 3909"/>
                <a:gd name="T5" fmla="*/ 0 h 3916"/>
              </a:gdLst>
              <a:ahLst/>
              <a:cxnLst>
                <a:cxn ang="0">
                  <a:pos x="T0" y="T1"/>
                </a:cxn>
                <a:cxn ang="0">
                  <a:pos x="T2" y="T3"/>
                </a:cxn>
                <a:cxn ang="0">
                  <a:pos x="T4" y="T5"/>
                </a:cxn>
              </a:cxnLst>
              <a:rect l="0" t="0" r="r" b="b"/>
              <a:pathLst>
                <a:path w="3909" h="3916">
                  <a:moveTo>
                    <a:pt x="0" y="3916"/>
                  </a:moveTo>
                  <a:lnTo>
                    <a:pt x="3908" y="0"/>
                  </a:lnTo>
                  <a:lnTo>
                    <a:pt x="3909"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1" name="Freeform 189"/>
            <p:cNvSpPr>
              <a:spLocks/>
            </p:cNvSpPr>
            <p:nvPr/>
          </p:nvSpPr>
          <p:spPr bwMode="auto">
            <a:xfrm>
              <a:off x="4260" y="2295"/>
              <a:ext cx="580" cy="582"/>
            </a:xfrm>
            <a:custGeom>
              <a:avLst/>
              <a:gdLst>
                <a:gd name="T0" fmla="*/ 0 w 3544"/>
                <a:gd name="T1" fmla="*/ 3550 h 3550"/>
                <a:gd name="T2" fmla="*/ 3543 w 3544"/>
                <a:gd name="T3" fmla="*/ 0 h 3550"/>
                <a:gd name="T4" fmla="*/ 3544 w 3544"/>
                <a:gd name="T5" fmla="*/ 0 h 3550"/>
              </a:gdLst>
              <a:ahLst/>
              <a:cxnLst>
                <a:cxn ang="0">
                  <a:pos x="T0" y="T1"/>
                </a:cxn>
                <a:cxn ang="0">
                  <a:pos x="T2" y="T3"/>
                </a:cxn>
                <a:cxn ang="0">
                  <a:pos x="T4" y="T5"/>
                </a:cxn>
              </a:cxnLst>
              <a:rect l="0" t="0" r="r" b="b"/>
              <a:pathLst>
                <a:path w="3544" h="3550">
                  <a:moveTo>
                    <a:pt x="0" y="3550"/>
                  </a:moveTo>
                  <a:lnTo>
                    <a:pt x="3543" y="0"/>
                  </a:lnTo>
                  <a:lnTo>
                    <a:pt x="354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2" name="Freeform 190"/>
            <p:cNvSpPr>
              <a:spLocks/>
            </p:cNvSpPr>
            <p:nvPr/>
          </p:nvSpPr>
          <p:spPr bwMode="auto">
            <a:xfrm>
              <a:off x="4309" y="2346"/>
              <a:ext cx="531" cy="531"/>
            </a:xfrm>
            <a:custGeom>
              <a:avLst/>
              <a:gdLst>
                <a:gd name="T0" fmla="*/ 0 w 3235"/>
                <a:gd name="T1" fmla="*/ 3240 h 3240"/>
                <a:gd name="T2" fmla="*/ 3234 w 3235"/>
                <a:gd name="T3" fmla="*/ 0 h 3240"/>
                <a:gd name="T4" fmla="*/ 3235 w 3235"/>
                <a:gd name="T5" fmla="*/ 0 h 3240"/>
              </a:gdLst>
              <a:ahLst/>
              <a:cxnLst>
                <a:cxn ang="0">
                  <a:pos x="T0" y="T1"/>
                </a:cxn>
                <a:cxn ang="0">
                  <a:pos x="T2" y="T3"/>
                </a:cxn>
                <a:cxn ang="0">
                  <a:pos x="T4" y="T5"/>
                </a:cxn>
              </a:cxnLst>
              <a:rect l="0" t="0" r="r" b="b"/>
              <a:pathLst>
                <a:path w="3235" h="3240">
                  <a:moveTo>
                    <a:pt x="0" y="3240"/>
                  </a:moveTo>
                  <a:lnTo>
                    <a:pt x="3234" y="0"/>
                  </a:lnTo>
                  <a:lnTo>
                    <a:pt x="323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3" name="Freeform 191"/>
            <p:cNvSpPr>
              <a:spLocks/>
            </p:cNvSpPr>
            <p:nvPr/>
          </p:nvSpPr>
          <p:spPr bwMode="auto">
            <a:xfrm>
              <a:off x="4360" y="2390"/>
              <a:ext cx="487" cy="487"/>
            </a:xfrm>
            <a:custGeom>
              <a:avLst/>
              <a:gdLst>
                <a:gd name="T0" fmla="*/ 0 w 2974"/>
                <a:gd name="T1" fmla="*/ 2978 h 2978"/>
                <a:gd name="T2" fmla="*/ 2973 w 2974"/>
                <a:gd name="T3" fmla="*/ 0 h 2978"/>
                <a:gd name="T4" fmla="*/ 2974 w 2974"/>
                <a:gd name="T5" fmla="*/ 0 h 2978"/>
              </a:gdLst>
              <a:ahLst/>
              <a:cxnLst>
                <a:cxn ang="0">
                  <a:pos x="T0" y="T1"/>
                </a:cxn>
                <a:cxn ang="0">
                  <a:pos x="T2" y="T3"/>
                </a:cxn>
                <a:cxn ang="0">
                  <a:pos x="T4" y="T5"/>
                </a:cxn>
              </a:cxnLst>
              <a:rect l="0" t="0" r="r" b="b"/>
              <a:pathLst>
                <a:path w="2974" h="2978">
                  <a:moveTo>
                    <a:pt x="0" y="2978"/>
                  </a:moveTo>
                  <a:lnTo>
                    <a:pt x="2973" y="0"/>
                  </a:lnTo>
                  <a:lnTo>
                    <a:pt x="29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4" name="Freeform 192"/>
            <p:cNvSpPr>
              <a:spLocks/>
            </p:cNvSpPr>
            <p:nvPr/>
          </p:nvSpPr>
          <p:spPr bwMode="auto">
            <a:xfrm>
              <a:off x="4409" y="2426"/>
              <a:ext cx="449" cy="451"/>
            </a:xfrm>
            <a:custGeom>
              <a:avLst/>
              <a:gdLst>
                <a:gd name="T0" fmla="*/ 0 w 2745"/>
                <a:gd name="T1" fmla="*/ 2750 h 2750"/>
                <a:gd name="T2" fmla="*/ 2744 w 2745"/>
                <a:gd name="T3" fmla="*/ 0 h 2750"/>
                <a:gd name="T4" fmla="*/ 2745 w 2745"/>
                <a:gd name="T5" fmla="*/ 0 h 2750"/>
              </a:gdLst>
              <a:ahLst/>
              <a:cxnLst>
                <a:cxn ang="0">
                  <a:pos x="T0" y="T1"/>
                </a:cxn>
                <a:cxn ang="0">
                  <a:pos x="T2" y="T3"/>
                </a:cxn>
                <a:cxn ang="0">
                  <a:pos x="T4" y="T5"/>
                </a:cxn>
              </a:cxnLst>
              <a:rect l="0" t="0" r="r" b="b"/>
              <a:pathLst>
                <a:path w="2745" h="2750">
                  <a:moveTo>
                    <a:pt x="0" y="2750"/>
                  </a:moveTo>
                  <a:lnTo>
                    <a:pt x="2744" y="0"/>
                  </a:lnTo>
                  <a:lnTo>
                    <a:pt x="274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5" name="Freeform 193"/>
            <p:cNvSpPr>
              <a:spLocks/>
            </p:cNvSpPr>
            <p:nvPr/>
          </p:nvSpPr>
          <p:spPr bwMode="auto">
            <a:xfrm>
              <a:off x="4458" y="2466"/>
              <a:ext cx="412" cy="411"/>
            </a:xfrm>
            <a:custGeom>
              <a:avLst/>
              <a:gdLst>
                <a:gd name="T0" fmla="*/ 0 w 2508"/>
                <a:gd name="T1" fmla="*/ 2512 h 2512"/>
                <a:gd name="T2" fmla="*/ 2507 w 2508"/>
                <a:gd name="T3" fmla="*/ 0 h 2512"/>
                <a:gd name="T4" fmla="*/ 2508 w 2508"/>
                <a:gd name="T5" fmla="*/ 0 h 2512"/>
              </a:gdLst>
              <a:ahLst/>
              <a:cxnLst>
                <a:cxn ang="0">
                  <a:pos x="T0" y="T1"/>
                </a:cxn>
                <a:cxn ang="0">
                  <a:pos x="T2" y="T3"/>
                </a:cxn>
                <a:cxn ang="0">
                  <a:pos x="T4" y="T5"/>
                </a:cxn>
              </a:cxnLst>
              <a:rect l="0" t="0" r="r" b="b"/>
              <a:pathLst>
                <a:path w="2508" h="2512">
                  <a:moveTo>
                    <a:pt x="0" y="2512"/>
                  </a:moveTo>
                  <a:lnTo>
                    <a:pt x="2507" y="0"/>
                  </a:lnTo>
                  <a:lnTo>
                    <a:pt x="2508"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6" name="Freeform 194"/>
            <p:cNvSpPr>
              <a:spLocks/>
            </p:cNvSpPr>
            <p:nvPr/>
          </p:nvSpPr>
          <p:spPr bwMode="auto">
            <a:xfrm>
              <a:off x="4509" y="2518"/>
              <a:ext cx="358" cy="359"/>
            </a:xfrm>
            <a:custGeom>
              <a:avLst/>
              <a:gdLst>
                <a:gd name="T0" fmla="*/ 0 w 2187"/>
                <a:gd name="T1" fmla="*/ 2189 h 2189"/>
                <a:gd name="T2" fmla="*/ 2186 w 2187"/>
                <a:gd name="T3" fmla="*/ 0 h 2189"/>
                <a:gd name="T4" fmla="*/ 2187 w 2187"/>
                <a:gd name="T5" fmla="*/ 0 h 2189"/>
              </a:gdLst>
              <a:ahLst/>
              <a:cxnLst>
                <a:cxn ang="0">
                  <a:pos x="T0" y="T1"/>
                </a:cxn>
                <a:cxn ang="0">
                  <a:pos x="T2" y="T3"/>
                </a:cxn>
                <a:cxn ang="0">
                  <a:pos x="T4" y="T5"/>
                </a:cxn>
              </a:cxnLst>
              <a:rect l="0" t="0" r="r" b="b"/>
              <a:pathLst>
                <a:path w="2187" h="2189">
                  <a:moveTo>
                    <a:pt x="0" y="2189"/>
                  </a:moveTo>
                  <a:lnTo>
                    <a:pt x="2186" y="0"/>
                  </a:lnTo>
                  <a:lnTo>
                    <a:pt x="2187"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7" name="Freeform 195"/>
            <p:cNvSpPr>
              <a:spLocks/>
            </p:cNvSpPr>
            <p:nvPr/>
          </p:nvSpPr>
          <p:spPr bwMode="auto">
            <a:xfrm>
              <a:off x="4558" y="2585"/>
              <a:ext cx="292" cy="292"/>
            </a:xfrm>
            <a:custGeom>
              <a:avLst/>
              <a:gdLst>
                <a:gd name="T0" fmla="*/ 0 w 1785"/>
                <a:gd name="T1" fmla="*/ 1786 h 1786"/>
                <a:gd name="T2" fmla="*/ 1784 w 1785"/>
                <a:gd name="T3" fmla="*/ 0 h 1786"/>
                <a:gd name="T4" fmla="*/ 1785 w 1785"/>
                <a:gd name="T5" fmla="*/ 0 h 1786"/>
              </a:gdLst>
              <a:ahLst/>
              <a:cxnLst>
                <a:cxn ang="0">
                  <a:pos x="T0" y="T1"/>
                </a:cxn>
                <a:cxn ang="0">
                  <a:pos x="T2" y="T3"/>
                </a:cxn>
                <a:cxn ang="0">
                  <a:pos x="T4" y="T5"/>
                </a:cxn>
              </a:cxnLst>
              <a:rect l="0" t="0" r="r" b="b"/>
              <a:pathLst>
                <a:path w="1785" h="1786">
                  <a:moveTo>
                    <a:pt x="0" y="1786"/>
                  </a:moveTo>
                  <a:lnTo>
                    <a:pt x="1784" y="0"/>
                  </a:lnTo>
                  <a:lnTo>
                    <a:pt x="1785"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8" name="Freeform 196"/>
            <p:cNvSpPr>
              <a:spLocks/>
            </p:cNvSpPr>
            <p:nvPr/>
          </p:nvSpPr>
          <p:spPr bwMode="auto">
            <a:xfrm>
              <a:off x="4608" y="2635"/>
              <a:ext cx="242" cy="242"/>
            </a:xfrm>
            <a:custGeom>
              <a:avLst/>
              <a:gdLst>
                <a:gd name="T0" fmla="*/ 0 w 1483"/>
                <a:gd name="T1" fmla="*/ 1484 h 1484"/>
                <a:gd name="T2" fmla="*/ 1482 w 1483"/>
                <a:gd name="T3" fmla="*/ 0 h 1484"/>
                <a:gd name="T4" fmla="*/ 1483 w 1483"/>
                <a:gd name="T5" fmla="*/ 0 h 1484"/>
              </a:gdLst>
              <a:ahLst/>
              <a:cxnLst>
                <a:cxn ang="0">
                  <a:pos x="T0" y="T1"/>
                </a:cxn>
                <a:cxn ang="0">
                  <a:pos x="T2" y="T3"/>
                </a:cxn>
                <a:cxn ang="0">
                  <a:pos x="T4" y="T5"/>
                </a:cxn>
              </a:cxnLst>
              <a:rect l="0" t="0" r="r" b="b"/>
              <a:pathLst>
                <a:path w="1483" h="1484">
                  <a:moveTo>
                    <a:pt x="0" y="1484"/>
                  </a:moveTo>
                  <a:lnTo>
                    <a:pt x="1482" y="0"/>
                  </a:lnTo>
                  <a:lnTo>
                    <a:pt x="1483"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69" name="Freeform 197"/>
            <p:cNvSpPr>
              <a:spLocks/>
            </p:cNvSpPr>
            <p:nvPr/>
          </p:nvSpPr>
          <p:spPr bwMode="auto">
            <a:xfrm>
              <a:off x="4657" y="2671"/>
              <a:ext cx="208" cy="206"/>
            </a:xfrm>
            <a:custGeom>
              <a:avLst/>
              <a:gdLst>
                <a:gd name="T0" fmla="*/ 0 w 1262"/>
                <a:gd name="T1" fmla="*/ 1264 h 1264"/>
                <a:gd name="T2" fmla="*/ 1261 w 1262"/>
                <a:gd name="T3" fmla="*/ 0 h 1264"/>
                <a:gd name="T4" fmla="*/ 1262 w 1262"/>
                <a:gd name="T5" fmla="*/ 0 h 1264"/>
              </a:gdLst>
              <a:ahLst/>
              <a:cxnLst>
                <a:cxn ang="0">
                  <a:pos x="T0" y="T1"/>
                </a:cxn>
                <a:cxn ang="0">
                  <a:pos x="T2" y="T3"/>
                </a:cxn>
                <a:cxn ang="0">
                  <a:pos x="T4" y="T5"/>
                </a:cxn>
              </a:cxnLst>
              <a:rect l="0" t="0" r="r" b="b"/>
              <a:pathLst>
                <a:path w="1262" h="1264">
                  <a:moveTo>
                    <a:pt x="0" y="1264"/>
                  </a:moveTo>
                  <a:lnTo>
                    <a:pt x="1261" y="0"/>
                  </a:lnTo>
                  <a:lnTo>
                    <a:pt x="126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70" name="Freeform 198"/>
            <p:cNvSpPr>
              <a:spLocks/>
            </p:cNvSpPr>
            <p:nvPr/>
          </p:nvSpPr>
          <p:spPr bwMode="auto">
            <a:xfrm>
              <a:off x="4708" y="2703"/>
              <a:ext cx="173" cy="174"/>
            </a:xfrm>
            <a:custGeom>
              <a:avLst/>
              <a:gdLst>
                <a:gd name="T0" fmla="*/ 0 w 1064"/>
                <a:gd name="T1" fmla="*/ 1065 h 1065"/>
                <a:gd name="T2" fmla="*/ 1063 w 1064"/>
                <a:gd name="T3" fmla="*/ 0 h 1065"/>
                <a:gd name="T4" fmla="*/ 1064 w 1064"/>
                <a:gd name="T5" fmla="*/ 0 h 1065"/>
              </a:gdLst>
              <a:ahLst/>
              <a:cxnLst>
                <a:cxn ang="0">
                  <a:pos x="T0" y="T1"/>
                </a:cxn>
                <a:cxn ang="0">
                  <a:pos x="T2" y="T3"/>
                </a:cxn>
                <a:cxn ang="0">
                  <a:pos x="T4" y="T5"/>
                </a:cxn>
              </a:cxnLst>
              <a:rect l="0" t="0" r="r" b="b"/>
              <a:pathLst>
                <a:path w="1064" h="1065">
                  <a:moveTo>
                    <a:pt x="0" y="1065"/>
                  </a:moveTo>
                  <a:lnTo>
                    <a:pt x="1063" y="0"/>
                  </a:lnTo>
                  <a:lnTo>
                    <a:pt x="106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71" name="Freeform 199"/>
            <p:cNvSpPr>
              <a:spLocks/>
            </p:cNvSpPr>
            <p:nvPr/>
          </p:nvSpPr>
          <p:spPr bwMode="auto">
            <a:xfrm>
              <a:off x="4757" y="2736"/>
              <a:ext cx="141" cy="141"/>
            </a:xfrm>
            <a:custGeom>
              <a:avLst/>
              <a:gdLst>
                <a:gd name="T0" fmla="*/ 0 w 862"/>
                <a:gd name="T1" fmla="*/ 862 h 862"/>
                <a:gd name="T2" fmla="*/ 860 w 862"/>
                <a:gd name="T3" fmla="*/ 0 h 862"/>
                <a:gd name="T4" fmla="*/ 862 w 862"/>
                <a:gd name="T5" fmla="*/ 0 h 862"/>
              </a:gdLst>
              <a:ahLst/>
              <a:cxnLst>
                <a:cxn ang="0">
                  <a:pos x="T0" y="T1"/>
                </a:cxn>
                <a:cxn ang="0">
                  <a:pos x="T2" y="T3"/>
                </a:cxn>
                <a:cxn ang="0">
                  <a:pos x="T4" y="T5"/>
                </a:cxn>
              </a:cxnLst>
              <a:rect l="0" t="0" r="r" b="b"/>
              <a:pathLst>
                <a:path w="862" h="862">
                  <a:moveTo>
                    <a:pt x="0" y="862"/>
                  </a:moveTo>
                  <a:lnTo>
                    <a:pt x="860" y="0"/>
                  </a:lnTo>
                  <a:lnTo>
                    <a:pt x="86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72" name="Freeform 200"/>
            <p:cNvSpPr>
              <a:spLocks/>
            </p:cNvSpPr>
            <p:nvPr/>
          </p:nvSpPr>
          <p:spPr bwMode="auto">
            <a:xfrm>
              <a:off x="4806" y="2776"/>
              <a:ext cx="103" cy="101"/>
            </a:xfrm>
            <a:custGeom>
              <a:avLst/>
              <a:gdLst>
                <a:gd name="T0" fmla="*/ 0 w 626"/>
                <a:gd name="T1" fmla="*/ 626 h 626"/>
                <a:gd name="T2" fmla="*/ 625 w 626"/>
                <a:gd name="T3" fmla="*/ 0 h 626"/>
                <a:gd name="T4" fmla="*/ 626 w 626"/>
                <a:gd name="T5" fmla="*/ 0 h 626"/>
              </a:gdLst>
              <a:ahLst/>
              <a:cxnLst>
                <a:cxn ang="0">
                  <a:pos x="T0" y="T1"/>
                </a:cxn>
                <a:cxn ang="0">
                  <a:pos x="T2" y="T3"/>
                </a:cxn>
                <a:cxn ang="0">
                  <a:pos x="T4" y="T5"/>
                </a:cxn>
              </a:cxnLst>
              <a:rect l="0" t="0" r="r" b="b"/>
              <a:pathLst>
                <a:path w="626" h="626">
                  <a:moveTo>
                    <a:pt x="0" y="626"/>
                  </a:moveTo>
                  <a:lnTo>
                    <a:pt x="625" y="0"/>
                  </a:lnTo>
                  <a:lnTo>
                    <a:pt x="626"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73" name="Freeform 201"/>
            <p:cNvSpPr>
              <a:spLocks/>
            </p:cNvSpPr>
            <p:nvPr/>
          </p:nvSpPr>
          <p:spPr bwMode="auto">
            <a:xfrm>
              <a:off x="4857" y="2823"/>
              <a:ext cx="54" cy="54"/>
            </a:xfrm>
            <a:custGeom>
              <a:avLst/>
              <a:gdLst>
                <a:gd name="T0" fmla="*/ 0 w 332"/>
                <a:gd name="T1" fmla="*/ 331 h 331"/>
                <a:gd name="T2" fmla="*/ 331 w 332"/>
                <a:gd name="T3" fmla="*/ 0 h 331"/>
                <a:gd name="T4" fmla="*/ 332 w 332"/>
                <a:gd name="T5" fmla="*/ 0 h 331"/>
              </a:gdLst>
              <a:ahLst/>
              <a:cxnLst>
                <a:cxn ang="0">
                  <a:pos x="T0" y="T1"/>
                </a:cxn>
                <a:cxn ang="0">
                  <a:pos x="T2" y="T3"/>
                </a:cxn>
                <a:cxn ang="0">
                  <a:pos x="T4" y="T5"/>
                </a:cxn>
              </a:cxnLst>
              <a:rect l="0" t="0" r="r" b="b"/>
              <a:pathLst>
                <a:path w="332" h="331">
                  <a:moveTo>
                    <a:pt x="0" y="331"/>
                  </a:moveTo>
                  <a:lnTo>
                    <a:pt x="331" y="0"/>
                  </a:lnTo>
                  <a:lnTo>
                    <a:pt x="332"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91" name="Line 219"/>
            <p:cNvSpPr>
              <a:spLocks noChangeShapeType="1"/>
            </p:cNvSpPr>
            <p:nvPr/>
          </p:nvSpPr>
          <p:spPr bwMode="auto">
            <a:xfrm>
              <a:off x="1799" y="1308"/>
              <a:ext cx="2" cy="2"/>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305" name="Line 233"/>
            <p:cNvSpPr>
              <a:spLocks noChangeShapeType="1"/>
            </p:cNvSpPr>
            <p:nvPr/>
          </p:nvSpPr>
          <p:spPr bwMode="auto">
            <a:xfrm>
              <a:off x="3555" y="1308"/>
              <a:ext cx="2" cy="2"/>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306" name="Line 234"/>
            <p:cNvSpPr>
              <a:spLocks noChangeShapeType="1"/>
            </p:cNvSpPr>
            <p:nvPr/>
          </p:nvSpPr>
          <p:spPr bwMode="auto">
            <a:xfrm>
              <a:off x="4434" y="1308"/>
              <a:ext cx="1" cy="2"/>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322" name="Line 250"/>
            <p:cNvSpPr>
              <a:spLocks noChangeShapeType="1"/>
            </p:cNvSpPr>
            <p:nvPr/>
          </p:nvSpPr>
          <p:spPr bwMode="auto">
            <a:xfrm>
              <a:off x="4434" y="1306"/>
              <a:ext cx="1" cy="2"/>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323" name="Line 251"/>
            <p:cNvSpPr>
              <a:spLocks noChangeShapeType="1"/>
            </p:cNvSpPr>
            <p:nvPr/>
          </p:nvSpPr>
          <p:spPr bwMode="auto">
            <a:xfrm>
              <a:off x="4434" y="1459"/>
              <a:ext cx="1" cy="2"/>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340" name="Line 268"/>
            <p:cNvSpPr>
              <a:spLocks noChangeShapeType="1"/>
            </p:cNvSpPr>
            <p:nvPr/>
          </p:nvSpPr>
          <p:spPr bwMode="auto">
            <a:xfrm>
              <a:off x="2237" y="2153"/>
              <a:ext cx="1" cy="1"/>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341" name="Line 269"/>
            <p:cNvSpPr>
              <a:spLocks noChangeShapeType="1"/>
            </p:cNvSpPr>
            <p:nvPr/>
          </p:nvSpPr>
          <p:spPr bwMode="auto">
            <a:xfrm>
              <a:off x="1809" y="1449"/>
              <a:ext cx="1" cy="2"/>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347" name="Line 275"/>
            <p:cNvSpPr>
              <a:spLocks noChangeShapeType="1"/>
            </p:cNvSpPr>
            <p:nvPr/>
          </p:nvSpPr>
          <p:spPr bwMode="auto">
            <a:xfrm>
              <a:off x="2237" y="2012"/>
              <a:ext cx="1" cy="1"/>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sp>
          <p:nvSpPr>
            <p:cNvPr id="3348" name="Line 276"/>
            <p:cNvSpPr>
              <a:spLocks noChangeShapeType="1"/>
            </p:cNvSpPr>
            <p:nvPr/>
          </p:nvSpPr>
          <p:spPr bwMode="auto">
            <a:xfrm>
              <a:off x="2235" y="2153"/>
              <a:ext cx="2" cy="1"/>
            </a:xfrm>
            <a:prstGeom prst="line">
              <a:avLst/>
            </a:prstGeom>
            <a:noFill/>
            <a:ln w="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IN"/>
            </a:p>
          </p:txBody>
        </p:sp>
      </p:grpSp>
      <p:grpSp>
        <p:nvGrpSpPr>
          <p:cNvPr id="3368" name="Group 296"/>
          <p:cNvGrpSpPr>
            <a:grpSpLocks/>
          </p:cNvGrpSpPr>
          <p:nvPr/>
        </p:nvGrpSpPr>
        <p:grpSpPr bwMode="auto">
          <a:xfrm>
            <a:off x="2535238" y="779463"/>
            <a:ext cx="2046287" cy="1293812"/>
            <a:chOff x="1597" y="491"/>
            <a:chExt cx="1289" cy="815"/>
          </a:xfrm>
        </p:grpSpPr>
        <p:sp>
          <p:nvSpPr>
            <p:cNvPr id="3274" name="Freeform 202"/>
            <p:cNvSpPr>
              <a:spLocks/>
            </p:cNvSpPr>
            <p:nvPr/>
          </p:nvSpPr>
          <p:spPr bwMode="auto">
            <a:xfrm>
              <a:off x="2678" y="905"/>
              <a:ext cx="208" cy="401"/>
            </a:xfrm>
            <a:custGeom>
              <a:avLst/>
              <a:gdLst>
                <a:gd name="T0" fmla="*/ 0 w 1274"/>
                <a:gd name="T1" fmla="*/ 2450 h 2450"/>
                <a:gd name="T2" fmla="*/ 1273 w 1274"/>
                <a:gd name="T3" fmla="*/ 0 h 2450"/>
                <a:gd name="T4" fmla="*/ 1274 w 1274"/>
                <a:gd name="T5" fmla="*/ 0 h 2450"/>
              </a:gdLst>
              <a:ahLst/>
              <a:cxnLst>
                <a:cxn ang="0">
                  <a:pos x="T0" y="T1"/>
                </a:cxn>
                <a:cxn ang="0">
                  <a:pos x="T2" y="T3"/>
                </a:cxn>
                <a:cxn ang="0">
                  <a:pos x="T4" y="T5"/>
                </a:cxn>
              </a:cxnLst>
              <a:rect l="0" t="0" r="r" b="b"/>
              <a:pathLst>
                <a:path w="1274" h="2450">
                  <a:moveTo>
                    <a:pt x="0" y="2450"/>
                  </a:moveTo>
                  <a:lnTo>
                    <a:pt x="1273" y="0"/>
                  </a:lnTo>
                  <a:lnTo>
                    <a:pt x="127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75" name="Freeform 203"/>
            <p:cNvSpPr>
              <a:spLocks/>
            </p:cNvSpPr>
            <p:nvPr/>
          </p:nvSpPr>
          <p:spPr bwMode="auto">
            <a:xfrm>
              <a:off x="1597" y="878"/>
              <a:ext cx="200" cy="428"/>
            </a:xfrm>
            <a:custGeom>
              <a:avLst/>
              <a:gdLst>
                <a:gd name="T0" fmla="*/ 1224 w 1224"/>
                <a:gd name="T1" fmla="*/ 2613 h 2613"/>
                <a:gd name="T2" fmla="*/ 0 w 1224"/>
                <a:gd name="T3" fmla="*/ 0 h 2613"/>
                <a:gd name="T4" fmla="*/ 1 w 1224"/>
                <a:gd name="T5" fmla="*/ 0 h 2613"/>
              </a:gdLst>
              <a:ahLst/>
              <a:cxnLst>
                <a:cxn ang="0">
                  <a:pos x="T0" y="T1"/>
                </a:cxn>
                <a:cxn ang="0">
                  <a:pos x="T2" y="T3"/>
                </a:cxn>
                <a:cxn ang="0">
                  <a:pos x="T4" y="T5"/>
                </a:cxn>
              </a:cxnLst>
              <a:rect l="0" t="0" r="r" b="b"/>
              <a:pathLst>
                <a:path w="1224" h="2613">
                  <a:moveTo>
                    <a:pt x="1224" y="261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76" name="Freeform 204"/>
            <p:cNvSpPr>
              <a:spLocks/>
            </p:cNvSpPr>
            <p:nvPr/>
          </p:nvSpPr>
          <p:spPr bwMode="auto">
            <a:xfrm>
              <a:off x="2269" y="747"/>
              <a:ext cx="609" cy="161"/>
            </a:xfrm>
            <a:custGeom>
              <a:avLst/>
              <a:gdLst>
                <a:gd name="T0" fmla="*/ 3715 w 3715"/>
                <a:gd name="T1" fmla="*/ 977 h 977"/>
                <a:gd name="T2" fmla="*/ 2529 w 3715"/>
                <a:gd name="T3" fmla="*/ 471 h 977"/>
                <a:gd name="T4" fmla="*/ 1282 w 3715"/>
                <a:gd name="T5" fmla="*/ 143 h 977"/>
                <a:gd name="T6" fmla="*/ 0 w 3715"/>
                <a:gd name="T7" fmla="*/ 0 h 977"/>
                <a:gd name="T8" fmla="*/ 2 w 3715"/>
                <a:gd name="T9" fmla="*/ 0 h 977"/>
              </a:gdLst>
              <a:ahLst/>
              <a:cxnLst>
                <a:cxn ang="0">
                  <a:pos x="T0" y="T1"/>
                </a:cxn>
                <a:cxn ang="0">
                  <a:pos x="T2" y="T3"/>
                </a:cxn>
                <a:cxn ang="0">
                  <a:pos x="T4" y="T5"/>
                </a:cxn>
                <a:cxn ang="0">
                  <a:pos x="T6" y="T7"/>
                </a:cxn>
                <a:cxn ang="0">
                  <a:pos x="T8" y="T9"/>
                </a:cxn>
              </a:cxnLst>
              <a:rect l="0" t="0" r="r" b="b"/>
              <a:pathLst>
                <a:path w="3715" h="977">
                  <a:moveTo>
                    <a:pt x="3715" y="977"/>
                  </a:moveTo>
                  <a:lnTo>
                    <a:pt x="2529" y="471"/>
                  </a:lnTo>
                  <a:lnTo>
                    <a:pt x="1282" y="143"/>
                  </a:lnTo>
                  <a:lnTo>
                    <a:pt x="0" y="0"/>
                  </a:lnTo>
                  <a:lnTo>
                    <a:pt x="2" y="0"/>
                  </a:lnTo>
                </a:path>
              </a:pathLst>
            </a:custGeom>
            <a:noFill/>
            <a:ln w="0">
              <a:solidFill>
                <a:schemeClr val="bg1"/>
              </a:solidFill>
              <a:prstDash val="solid"/>
              <a:round/>
              <a:headEnd type="stealth" w="sm" len="lg"/>
              <a:tailEnd type="none"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77" name="Freeform 205"/>
            <p:cNvSpPr>
              <a:spLocks/>
            </p:cNvSpPr>
            <p:nvPr/>
          </p:nvSpPr>
          <p:spPr bwMode="auto">
            <a:xfrm>
              <a:off x="1605" y="746"/>
              <a:ext cx="615" cy="134"/>
            </a:xfrm>
            <a:custGeom>
              <a:avLst/>
              <a:gdLst>
                <a:gd name="T0" fmla="*/ 3752 w 3752"/>
                <a:gd name="T1" fmla="*/ 0 h 821"/>
                <a:gd name="T2" fmla="*/ 2465 w 3752"/>
                <a:gd name="T3" fmla="*/ 89 h 821"/>
                <a:gd name="T4" fmla="*/ 1206 w 3752"/>
                <a:gd name="T5" fmla="*/ 364 h 821"/>
                <a:gd name="T6" fmla="*/ 0 w 3752"/>
                <a:gd name="T7" fmla="*/ 821 h 821"/>
                <a:gd name="T8" fmla="*/ 1 w 3752"/>
                <a:gd name="T9" fmla="*/ 821 h 821"/>
              </a:gdLst>
              <a:ahLst/>
              <a:cxnLst>
                <a:cxn ang="0">
                  <a:pos x="T0" y="T1"/>
                </a:cxn>
                <a:cxn ang="0">
                  <a:pos x="T2" y="T3"/>
                </a:cxn>
                <a:cxn ang="0">
                  <a:pos x="T4" y="T5"/>
                </a:cxn>
                <a:cxn ang="0">
                  <a:pos x="T6" y="T7"/>
                </a:cxn>
                <a:cxn ang="0">
                  <a:pos x="T8" y="T9"/>
                </a:cxn>
              </a:cxnLst>
              <a:rect l="0" t="0" r="r" b="b"/>
              <a:pathLst>
                <a:path w="3752" h="821">
                  <a:moveTo>
                    <a:pt x="3752" y="0"/>
                  </a:moveTo>
                  <a:lnTo>
                    <a:pt x="2465" y="89"/>
                  </a:lnTo>
                  <a:lnTo>
                    <a:pt x="1206" y="364"/>
                  </a:lnTo>
                  <a:lnTo>
                    <a:pt x="0" y="821"/>
                  </a:lnTo>
                  <a:lnTo>
                    <a:pt x="1" y="821"/>
                  </a:lnTo>
                </a:path>
              </a:pathLst>
            </a:custGeom>
            <a:noFill/>
            <a:ln w="0">
              <a:solidFill>
                <a:schemeClr val="bg1"/>
              </a:solidFill>
              <a:prstDash val="solid"/>
              <a:round/>
              <a:headEnd type="none"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53" name="Text Box 281"/>
            <p:cNvSpPr txBox="1">
              <a:spLocks noChangeArrowheads="1"/>
            </p:cNvSpPr>
            <p:nvPr/>
          </p:nvSpPr>
          <p:spPr bwMode="auto">
            <a:xfrm>
              <a:off x="2133" y="491"/>
              <a:ext cx="43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r>
                <a:rPr lang="en-US" b="0" i="0">
                  <a:solidFill>
                    <a:schemeClr val="bg1"/>
                  </a:solidFill>
                  <a:effectLst/>
                  <a:latin typeface="Times New Roman" pitchFamily="18" charset="0"/>
                </a:rPr>
                <a:t>55</a:t>
              </a:r>
              <a:r>
                <a:rPr lang="en-US" b="0" i="0">
                  <a:solidFill>
                    <a:schemeClr val="bg1"/>
                  </a:solidFill>
                  <a:effectLst/>
                  <a:latin typeface="Times New Roman" pitchFamily="18" charset="0"/>
                  <a:cs typeface="Times New Roman" pitchFamily="18" charset="0"/>
                </a:rPr>
                <a:t>°</a:t>
              </a:r>
              <a:endParaRPr lang="en-US" b="0" i="0">
                <a:solidFill>
                  <a:schemeClr val="bg1"/>
                </a:solidFill>
                <a:effectLst/>
                <a:latin typeface="Times New Roman" pitchFamily="18" charset="0"/>
              </a:endParaRPr>
            </a:p>
          </p:txBody>
        </p:sp>
      </p:grpSp>
      <p:grpSp>
        <p:nvGrpSpPr>
          <p:cNvPr id="3369" name="Group 297"/>
          <p:cNvGrpSpPr>
            <a:grpSpLocks/>
          </p:cNvGrpSpPr>
          <p:nvPr/>
        </p:nvGrpSpPr>
        <p:grpSpPr bwMode="auto">
          <a:xfrm>
            <a:off x="5643563" y="952500"/>
            <a:ext cx="1397000" cy="1120775"/>
            <a:chOff x="3555" y="600"/>
            <a:chExt cx="880" cy="706"/>
          </a:xfrm>
        </p:grpSpPr>
        <p:sp>
          <p:nvSpPr>
            <p:cNvPr id="3292" name="Freeform 220"/>
            <p:cNvSpPr>
              <a:spLocks/>
            </p:cNvSpPr>
            <p:nvPr/>
          </p:nvSpPr>
          <p:spPr bwMode="auto">
            <a:xfrm>
              <a:off x="3555" y="860"/>
              <a:ext cx="2" cy="446"/>
            </a:xfrm>
            <a:custGeom>
              <a:avLst/>
              <a:gdLst>
                <a:gd name="T0" fmla="*/ 0 w 1"/>
                <a:gd name="T1" fmla="*/ 2715 h 2715"/>
                <a:gd name="T2" fmla="*/ 0 w 1"/>
                <a:gd name="T3" fmla="*/ 0 h 2715"/>
                <a:gd name="T4" fmla="*/ 1 w 1"/>
                <a:gd name="T5" fmla="*/ 0 h 2715"/>
              </a:gdLst>
              <a:ahLst/>
              <a:cxnLst>
                <a:cxn ang="0">
                  <a:pos x="T0" y="T1"/>
                </a:cxn>
                <a:cxn ang="0">
                  <a:pos x="T2" y="T3"/>
                </a:cxn>
                <a:cxn ang="0">
                  <a:pos x="T4" y="T5"/>
                </a:cxn>
              </a:cxnLst>
              <a:rect l="0" t="0" r="r" b="b"/>
              <a:pathLst>
                <a:path w="1" h="2715">
                  <a:moveTo>
                    <a:pt x="0" y="271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293" name="Freeform 221"/>
            <p:cNvSpPr>
              <a:spLocks/>
            </p:cNvSpPr>
            <p:nvPr/>
          </p:nvSpPr>
          <p:spPr bwMode="auto">
            <a:xfrm>
              <a:off x="4434" y="860"/>
              <a:ext cx="1" cy="446"/>
            </a:xfrm>
            <a:custGeom>
              <a:avLst/>
              <a:gdLst>
                <a:gd name="T0" fmla="*/ 0 w 1"/>
                <a:gd name="T1" fmla="*/ 2715 h 2715"/>
                <a:gd name="T2" fmla="*/ 0 w 1"/>
                <a:gd name="T3" fmla="*/ 0 h 2715"/>
                <a:gd name="T4" fmla="*/ 1 w 1"/>
                <a:gd name="T5" fmla="*/ 0 h 2715"/>
              </a:gdLst>
              <a:ahLst/>
              <a:cxnLst>
                <a:cxn ang="0">
                  <a:pos x="T0" y="T1"/>
                </a:cxn>
                <a:cxn ang="0">
                  <a:pos x="T2" y="T3"/>
                </a:cxn>
                <a:cxn ang="0">
                  <a:pos x="T4" y="T5"/>
                </a:cxn>
              </a:cxnLst>
              <a:rect l="0" t="0" r="r" b="b"/>
              <a:pathLst>
                <a:path w="1" h="2715">
                  <a:moveTo>
                    <a:pt x="0" y="271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55" name="Text Box 283"/>
            <p:cNvSpPr txBox="1">
              <a:spLocks noChangeArrowheads="1"/>
            </p:cNvSpPr>
            <p:nvPr/>
          </p:nvSpPr>
          <p:spPr bwMode="auto">
            <a:xfrm>
              <a:off x="3861" y="600"/>
              <a:ext cx="288"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r>
                <a:rPr lang="en-US" b="0" i="0">
                  <a:solidFill>
                    <a:schemeClr val="bg1"/>
                  </a:solidFill>
                  <a:effectLst/>
                  <a:latin typeface="Times New Roman" pitchFamily="18" charset="0"/>
                </a:rPr>
                <a:t>P</a:t>
              </a:r>
            </a:p>
          </p:txBody>
        </p:sp>
        <p:sp>
          <p:nvSpPr>
            <p:cNvPr id="3356" name="Line 284"/>
            <p:cNvSpPr>
              <a:spLocks noChangeShapeType="1"/>
            </p:cNvSpPr>
            <p:nvPr/>
          </p:nvSpPr>
          <p:spPr bwMode="auto">
            <a:xfrm>
              <a:off x="3560" y="936"/>
              <a:ext cx="864"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grpSp>
      <p:grpSp>
        <p:nvGrpSpPr>
          <p:cNvPr id="3371" name="Group 299"/>
          <p:cNvGrpSpPr>
            <a:grpSpLocks/>
          </p:cNvGrpSpPr>
          <p:nvPr/>
        </p:nvGrpSpPr>
        <p:grpSpPr bwMode="auto">
          <a:xfrm>
            <a:off x="6338888" y="2316163"/>
            <a:ext cx="1868487" cy="879475"/>
            <a:chOff x="3993" y="1459"/>
            <a:chExt cx="1177" cy="554"/>
          </a:xfrm>
        </p:grpSpPr>
        <p:sp>
          <p:nvSpPr>
            <p:cNvPr id="3309" name="Freeform 237"/>
            <p:cNvSpPr>
              <a:spLocks/>
            </p:cNvSpPr>
            <p:nvPr/>
          </p:nvSpPr>
          <p:spPr bwMode="auto">
            <a:xfrm>
              <a:off x="4435" y="1459"/>
              <a:ext cx="722" cy="2"/>
            </a:xfrm>
            <a:custGeom>
              <a:avLst/>
              <a:gdLst>
                <a:gd name="T0" fmla="*/ 0 w 4394"/>
                <a:gd name="T1" fmla="*/ 4393 w 4394"/>
                <a:gd name="T2" fmla="*/ 4394 w 4394"/>
              </a:gdLst>
              <a:ahLst/>
              <a:cxnLst>
                <a:cxn ang="0">
                  <a:pos x="T0" y="0"/>
                </a:cxn>
                <a:cxn ang="0">
                  <a:pos x="T1" y="0"/>
                </a:cxn>
                <a:cxn ang="0">
                  <a:pos x="T2" y="0"/>
                </a:cxn>
              </a:cxnLst>
              <a:rect l="0" t="0" r="r" b="b"/>
              <a:pathLst>
                <a:path w="4394">
                  <a:moveTo>
                    <a:pt x="0" y="0"/>
                  </a:moveTo>
                  <a:lnTo>
                    <a:pt x="4393" y="0"/>
                  </a:lnTo>
                  <a:lnTo>
                    <a:pt x="43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50" name="Freeform 278"/>
            <p:cNvSpPr>
              <a:spLocks/>
            </p:cNvSpPr>
            <p:nvPr/>
          </p:nvSpPr>
          <p:spPr bwMode="auto">
            <a:xfrm>
              <a:off x="3993" y="2012"/>
              <a:ext cx="1177" cy="1"/>
            </a:xfrm>
            <a:custGeom>
              <a:avLst/>
              <a:gdLst>
                <a:gd name="T0" fmla="*/ 0 w 7181"/>
                <a:gd name="T1" fmla="*/ 7180 w 7181"/>
                <a:gd name="T2" fmla="*/ 7181 w 7181"/>
              </a:gdLst>
              <a:ahLst/>
              <a:cxnLst>
                <a:cxn ang="0">
                  <a:pos x="T0" y="0"/>
                </a:cxn>
                <a:cxn ang="0">
                  <a:pos x="T1" y="0"/>
                </a:cxn>
                <a:cxn ang="0">
                  <a:pos x="T2" y="0"/>
                </a:cxn>
              </a:cxnLst>
              <a:rect l="0" t="0" r="r" b="b"/>
              <a:pathLst>
                <a:path w="7181">
                  <a:moveTo>
                    <a:pt x="0" y="0"/>
                  </a:moveTo>
                  <a:lnTo>
                    <a:pt x="7180" y="0"/>
                  </a:lnTo>
                  <a:lnTo>
                    <a:pt x="7181"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59" name="Line 287"/>
            <p:cNvSpPr>
              <a:spLocks noChangeShapeType="1"/>
            </p:cNvSpPr>
            <p:nvPr/>
          </p:nvSpPr>
          <p:spPr bwMode="auto">
            <a:xfrm>
              <a:off x="5113" y="1464"/>
              <a:ext cx="0" cy="528"/>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360" name="Text Box 288"/>
            <p:cNvSpPr txBox="1">
              <a:spLocks noChangeArrowheads="1"/>
            </p:cNvSpPr>
            <p:nvPr/>
          </p:nvSpPr>
          <p:spPr bwMode="auto">
            <a:xfrm rot="-5400000">
              <a:off x="4868" y="1564"/>
              <a:ext cx="241"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a:t>
              </a:r>
              <a:endParaRPr lang="en-GB" sz="2800" i="0">
                <a:solidFill>
                  <a:schemeClr val="bg1"/>
                </a:solidFill>
                <a:effectLst>
                  <a:outerShdw blurRad="38100" dist="38100" dir="2700000" algn="tl">
                    <a:srgbClr val="808080"/>
                  </a:outerShdw>
                </a:effectLst>
                <a:latin typeface="Times New Roman" pitchFamily="18" charset="0"/>
              </a:endParaRPr>
            </a:p>
          </p:txBody>
        </p:sp>
      </p:grpSp>
      <p:grpSp>
        <p:nvGrpSpPr>
          <p:cNvPr id="3372" name="Group 300"/>
          <p:cNvGrpSpPr>
            <a:grpSpLocks/>
          </p:cNvGrpSpPr>
          <p:nvPr/>
        </p:nvGrpSpPr>
        <p:grpSpPr bwMode="auto">
          <a:xfrm>
            <a:off x="7040563" y="1236663"/>
            <a:ext cx="1158875" cy="839787"/>
            <a:chOff x="4435" y="779"/>
            <a:chExt cx="730" cy="529"/>
          </a:xfrm>
        </p:grpSpPr>
        <p:sp>
          <p:nvSpPr>
            <p:cNvPr id="3308" name="Freeform 236"/>
            <p:cNvSpPr>
              <a:spLocks/>
            </p:cNvSpPr>
            <p:nvPr/>
          </p:nvSpPr>
          <p:spPr bwMode="auto">
            <a:xfrm>
              <a:off x="4435" y="1306"/>
              <a:ext cx="722" cy="2"/>
            </a:xfrm>
            <a:custGeom>
              <a:avLst/>
              <a:gdLst>
                <a:gd name="T0" fmla="*/ 0 w 4394"/>
                <a:gd name="T1" fmla="*/ 4393 w 4394"/>
                <a:gd name="T2" fmla="*/ 4394 w 4394"/>
              </a:gdLst>
              <a:ahLst/>
              <a:cxnLst>
                <a:cxn ang="0">
                  <a:pos x="T0" y="0"/>
                </a:cxn>
                <a:cxn ang="0">
                  <a:pos x="T1" y="0"/>
                </a:cxn>
                <a:cxn ang="0">
                  <a:pos x="T2" y="0"/>
                </a:cxn>
              </a:cxnLst>
              <a:rect l="0" t="0" r="r" b="b"/>
              <a:pathLst>
                <a:path w="4394">
                  <a:moveTo>
                    <a:pt x="0" y="0"/>
                  </a:moveTo>
                  <a:lnTo>
                    <a:pt x="4393" y="0"/>
                  </a:lnTo>
                  <a:lnTo>
                    <a:pt x="4394" y="0"/>
                  </a:lnTo>
                </a:path>
              </a:pathLst>
            </a:custGeom>
            <a:noFill/>
            <a:ln w="0">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361" name="Line 289"/>
            <p:cNvSpPr>
              <a:spLocks noChangeShapeType="1"/>
            </p:cNvSpPr>
            <p:nvPr/>
          </p:nvSpPr>
          <p:spPr bwMode="auto">
            <a:xfrm>
              <a:off x="5113" y="779"/>
              <a:ext cx="0" cy="528"/>
            </a:xfrm>
            <a:prstGeom prst="line">
              <a:avLst/>
            </a:prstGeom>
            <a:noFill/>
            <a:ln w="9525">
              <a:solidFill>
                <a:schemeClr val="bg1"/>
              </a:solidFill>
              <a:round/>
              <a:headEnd/>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362" name="Text Box 290"/>
            <p:cNvSpPr txBox="1">
              <a:spLocks noChangeArrowheads="1"/>
            </p:cNvSpPr>
            <p:nvPr/>
          </p:nvSpPr>
          <p:spPr bwMode="auto">
            <a:xfrm rot="-5400000">
              <a:off x="4794" y="869"/>
              <a:ext cx="415"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d/6</a:t>
              </a:r>
              <a:endParaRPr lang="en-GB" sz="2800" i="0">
                <a:solidFill>
                  <a:schemeClr val="bg1"/>
                </a:solidFill>
                <a:effectLst>
                  <a:outerShdw blurRad="38100" dist="38100" dir="2700000" algn="tl">
                    <a:srgbClr val="808080"/>
                  </a:outerShdw>
                </a:effectLst>
                <a:latin typeface="Times New Roman" pitchFamily="18" charset="0"/>
              </a:endParaRPr>
            </a:p>
          </p:txBody>
        </p:sp>
      </p:grpSp>
      <p:sp>
        <p:nvSpPr>
          <p:cNvPr id="3363" name="Text Box 291"/>
          <p:cNvSpPr txBox="1">
            <a:spLocks noChangeArrowheads="1"/>
          </p:cNvSpPr>
          <p:nvPr/>
        </p:nvSpPr>
        <p:spPr bwMode="auto">
          <a:xfrm>
            <a:off x="2151063" y="4929188"/>
            <a:ext cx="1484312"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D=0.96P</a:t>
            </a:r>
            <a:endParaRPr lang="en-GB" sz="2800" i="0">
              <a:solidFill>
                <a:schemeClr val="bg1"/>
              </a:solidFill>
              <a:effectLst>
                <a:outerShdw blurRad="38100" dist="38100" dir="2700000" algn="tl">
                  <a:srgbClr val="808080"/>
                </a:outerShdw>
              </a:effectLst>
              <a:latin typeface="Times New Roman" pitchFamily="18" charset="0"/>
            </a:endParaRPr>
          </a:p>
        </p:txBody>
      </p:sp>
      <p:sp>
        <p:nvSpPr>
          <p:cNvPr id="3364" name="Text Box 292"/>
          <p:cNvSpPr txBox="1">
            <a:spLocks noChangeArrowheads="1"/>
          </p:cNvSpPr>
          <p:nvPr/>
        </p:nvSpPr>
        <p:spPr bwMode="auto">
          <a:xfrm>
            <a:off x="4757738" y="4929188"/>
            <a:ext cx="1425575"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d=0.64P</a:t>
            </a:r>
            <a:endParaRPr lang="en-GB" sz="2800" i="0">
              <a:solidFill>
                <a:schemeClr val="bg1"/>
              </a:solidFill>
              <a:effectLst>
                <a:outerShdw blurRad="38100" dist="38100" dir="2700000" algn="tl">
                  <a:srgbClr val="808080"/>
                </a:outerShdw>
              </a:effectLst>
              <a:latin typeface="Times New Roman" pitchFamily="18" charset="0"/>
            </a:endParaRPr>
          </a:p>
        </p:txBody>
      </p:sp>
      <p:sp>
        <p:nvSpPr>
          <p:cNvPr id="3365" name="Text Box 293"/>
          <p:cNvSpPr txBox="1">
            <a:spLocks noChangeArrowheads="1"/>
          </p:cNvSpPr>
          <p:nvPr/>
        </p:nvSpPr>
        <p:spPr bwMode="auto">
          <a:xfrm>
            <a:off x="1846263" y="5873750"/>
            <a:ext cx="53530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600" i="0">
                <a:solidFill>
                  <a:srgbClr val="FF0000"/>
                </a:solidFill>
                <a:effectLst>
                  <a:outerShdw blurRad="38100" dist="38100" dir="2700000" algn="tl">
                    <a:srgbClr val="FFFFFF"/>
                  </a:outerShdw>
                </a:effectLst>
                <a:latin typeface="Times New Roman" pitchFamily="18" charset="0"/>
              </a:rPr>
              <a:t>WHITWORTH THREAD</a:t>
            </a:r>
            <a:endParaRPr lang="en-GB" sz="3600" i="0">
              <a:solidFill>
                <a:srgbClr val="FF0000"/>
              </a:solidFill>
              <a:effectLst>
                <a:outerShdw blurRad="38100" dist="38100" dir="2700000" algn="tl">
                  <a:srgbClr val="FFFFFF"/>
                </a:outerShdw>
              </a:effectLst>
              <a:latin typeface="Times New Roman" pitchFamily="18" charset="0"/>
            </a:endParaRPr>
          </a:p>
        </p:txBody>
      </p:sp>
      <p:sp>
        <p:nvSpPr>
          <p:cNvPr id="3366" name="Rectangle 294"/>
          <p:cNvSpPr>
            <a:spLocks noGrp="1" noChangeArrowheads="1"/>
          </p:cNvSpPr>
          <p:nvPr>
            <p:ph type="title" idx="4294967295"/>
          </p:nvPr>
        </p:nvSpPr>
        <p:spPr>
          <a:xfrm>
            <a:off x="2133600" y="228600"/>
            <a:ext cx="4953000" cy="762000"/>
          </a:xfrm>
        </p:spPr>
        <p:txBody>
          <a:bodyPr/>
          <a:lstStyle/>
          <a:p>
            <a:pPr algn="l"/>
            <a:r>
              <a:rPr lang="en-US" sz="3600" b="1">
                <a:solidFill>
                  <a:srgbClr val="FF0000"/>
                </a:solidFill>
                <a:effectLst>
                  <a:outerShdw blurRad="38100" dist="38100" dir="2700000" algn="tl">
                    <a:srgbClr val="FFFFFF"/>
                  </a:outerShdw>
                </a:effectLst>
              </a:rPr>
              <a:t>TYPES OF THREADS</a:t>
            </a:r>
            <a:endParaRPr lang="en-GB" sz="3600" b="1">
              <a:solidFill>
                <a:srgbClr val="FF0000"/>
              </a:solidFill>
              <a:effectLst>
                <a:outerShdw blurRad="38100" dist="38100" dir="2700000" algn="tl">
                  <a:srgbClr val="FFFFFF"/>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66"/>
                                        </p:tgtEl>
                                        <p:attrNameLst>
                                          <p:attrName>style.visibility</p:attrName>
                                        </p:attrNameLst>
                                      </p:cBhvr>
                                      <p:to>
                                        <p:strVal val="visible"/>
                                      </p:to>
                                    </p:set>
                                    <p:animEffect transition="in" filter="dissolve">
                                      <p:cBhvr>
                                        <p:cTn id="7" dur="500"/>
                                        <p:tgtEl>
                                          <p:spTgt spid="33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365"/>
                                        </p:tgtEl>
                                        <p:attrNameLst>
                                          <p:attrName>style.visibility</p:attrName>
                                        </p:attrNameLst>
                                      </p:cBhvr>
                                      <p:to>
                                        <p:strVal val="visible"/>
                                      </p:to>
                                    </p:set>
                                    <p:animEffect transition="in" filter="dissolve">
                                      <p:cBhvr>
                                        <p:cTn id="12" dur="500"/>
                                        <p:tgtEl>
                                          <p:spTgt spid="336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3367"/>
                                        </p:tgtEl>
                                        <p:attrNameLst>
                                          <p:attrName>style.visibility</p:attrName>
                                        </p:attrNameLst>
                                      </p:cBhvr>
                                      <p:to>
                                        <p:strVal val="visible"/>
                                      </p:to>
                                    </p:set>
                                    <p:animEffect transition="in" filter="dissolve">
                                      <p:cBhvr>
                                        <p:cTn id="17" dur="500"/>
                                        <p:tgtEl>
                                          <p:spTgt spid="336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3368"/>
                                        </p:tgtEl>
                                        <p:attrNameLst>
                                          <p:attrName>style.visibility</p:attrName>
                                        </p:attrNameLst>
                                      </p:cBhvr>
                                      <p:to>
                                        <p:strVal val="visible"/>
                                      </p:to>
                                    </p:set>
                                    <p:animEffect transition="in" filter="dissolve">
                                      <p:cBhvr>
                                        <p:cTn id="22" dur="500"/>
                                        <p:tgtEl>
                                          <p:spTgt spid="336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3369"/>
                                        </p:tgtEl>
                                        <p:attrNameLst>
                                          <p:attrName>style.visibility</p:attrName>
                                        </p:attrNameLst>
                                      </p:cBhvr>
                                      <p:to>
                                        <p:strVal val="visible"/>
                                      </p:to>
                                    </p:set>
                                    <p:animEffect transition="in" filter="dissolve">
                                      <p:cBhvr>
                                        <p:cTn id="27" dur="500"/>
                                        <p:tgtEl>
                                          <p:spTgt spid="336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3370"/>
                                        </p:tgtEl>
                                        <p:attrNameLst>
                                          <p:attrName>style.visibility</p:attrName>
                                        </p:attrNameLst>
                                      </p:cBhvr>
                                      <p:to>
                                        <p:strVal val="visible"/>
                                      </p:to>
                                    </p:set>
                                    <p:animEffect transition="in" filter="dissolve">
                                      <p:cBhvr>
                                        <p:cTn id="32" dur="500"/>
                                        <p:tgtEl>
                                          <p:spTgt spid="337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3371"/>
                                        </p:tgtEl>
                                        <p:attrNameLst>
                                          <p:attrName>style.visibility</p:attrName>
                                        </p:attrNameLst>
                                      </p:cBhvr>
                                      <p:to>
                                        <p:strVal val="visible"/>
                                      </p:to>
                                    </p:set>
                                    <p:animEffect transition="in" filter="dissolve">
                                      <p:cBhvr>
                                        <p:cTn id="37" dur="500"/>
                                        <p:tgtEl>
                                          <p:spTgt spid="337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3372"/>
                                        </p:tgtEl>
                                        <p:attrNameLst>
                                          <p:attrName>style.visibility</p:attrName>
                                        </p:attrNameLst>
                                      </p:cBhvr>
                                      <p:to>
                                        <p:strVal val="visible"/>
                                      </p:to>
                                    </p:set>
                                    <p:animEffect transition="in" filter="dissolve">
                                      <p:cBhvr>
                                        <p:cTn id="42" dur="500"/>
                                        <p:tgtEl>
                                          <p:spTgt spid="337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3363"/>
                                        </p:tgtEl>
                                        <p:attrNameLst>
                                          <p:attrName>style.visibility</p:attrName>
                                        </p:attrNameLst>
                                      </p:cBhvr>
                                      <p:to>
                                        <p:strVal val="visible"/>
                                      </p:to>
                                    </p:set>
                                    <p:animEffect transition="in" filter="dissolve">
                                      <p:cBhvr>
                                        <p:cTn id="47" dur="500"/>
                                        <p:tgtEl>
                                          <p:spTgt spid="336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3364"/>
                                        </p:tgtEl>
                                        <p:attrNameLst>
                                          <p:attrName>style.visibility</p:attrName>
                                        </p:attrNameLst>
                                      </p:cBhvr>
                                      <p:to>
                                        <p:strVal val="visible"/>
                                      </p:to>
                                    </p:set>
                                    <p:animEffect transition="in" filter="dissolve">
                                      <p:cBhvr>
                                        <p:cTn id="52" dur="500"/>
                                        <p:tgtEl>
                                          <p:spTgt spid="3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3" grpId="0" autoUpdateAnimBg="0"/>
      <p:bldP spid="3364" grpId="0" autoUpdateAnimBg="0"/>
      <p:bldP spid="3365" grpId="0" autoUpdateAnimBg="0"/>
      <p:bldP spid="3366"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46" name="Group 998"/>
          <p:cNvGrpSpPr>
            <a:grpSpLocks/>
          </p:cNvGrpSpPr>
          <p:nvPr/>
        </p:nvGrpSpPr>
        <p:grpSpPr bwMode="auto">
          <a:xfrm>
            <a:off x="2971800" y="762000"/>
            <a:ext cx="2057400" cy="914400"/>
            <a:chOff x="1872" y="480"/>
            <a:chExt cx="1296" cy="576"/>
          </a:xfrm>
        </p:grpSpPr>
        <p:sp>
          <p:nvSpPr>
            <p:cNvPr id="3009" name="Line 961"/>
            <p:cNvSpPr>
              <a:spLocks noChangeShapeType="1"/>
            </p:cNvSpPr>
            <p:nvPr/>
          </p:nvSpPr>
          <p:spPr bwMode="auto">
            <a:xfrm flipV="1">
              <a:off x="3168" y="480"/>
              <a:ext cx="0" cy="57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010" name="Line 962"/>
            <p:cNvSpPr>
              <a:spLocks noChangeShapeType="1"/>
            </p:cNvSpPr>
            <p:nvPr/>
          </p:nvSpPr>
          <p:spPr bwMode="auto">
            <a:xfrm>
              <a:off x="1872" y="864"/>
              <a:ext cx="1296" cy="0"/>
            </a:xfrm>
            <a:prstGeom prst="line">
              <a:avLst/>
            </a:prstGeom>
            <a:noFill/>
            <a:ln w="9525">
              <a:solidFill>
                <a:schemeClr val="bg1"/>
              </a:solidFill>
              <a:round/>
              <a:headEnd type="triangle" w="med" len="lg"/>
              <a:tailEnd type="triangle" w="med"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011" name="Text Box 963"/>
            <p:cNvSpPr txBox="1">
              <a:spLocks noChangeArrowheads="1"/>
            </p:cNvSpPr>
            <p:nvPr/>
          </p:nvSpPr>
          <p:spPr bwMode="auto">
            <a:xfrm>
              <a:off x="2380" y="514"/>
              <a:ext cx="258"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p</a:t>
              </a:r>
            </a:p>
          </p:txBody>
        </p:sp>
      </p:grpSp>
      <p:sp>
        <p:nvSpPr>
          <p:cNvPr id="3012" name="Arc 964"/>
          <p:cNvSpPr>
            <a:spLocks/>
          </p:cNvSpPr>
          <p:nvPr/>
        </p:nvSpPr>
        <p:spPr bwMode="auto">
          <a:xfrm>
            <a:off x="3124200" y="2362200"/>
            <a:ext cx="762000" cy="762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IN"/>
          </a:p>
        </p:txBody>
      </p:sp>
      <p:sp>
        <p:nvSpPr>
          <p:cNvPr id="3016" name="Text Box 968"/>
          <p:cNvSpPr txBox="1">
            <a:spLocks noChangeArrowheads="1"/>
          </p:cNvSpPr>
          <p:nvPr/>
        </p:nvSpPr>
        <p:spPr bwMode="auto">
          <a:xfrm>
            <a:off x="1752600" y="4754563"/>
            <a:ext cx="2030413"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T=0.3707p</a:t>
            </a:r>
          </a:p>
        </p:txBody>
      </p:sp>
      <p:grpSp>
        <p:nvGrpSpPr>
          <p:cNvPr id="3042" name="Group 994"/>
          <p:cNvGrpSpPr>
            <a:grpSpLocks/>
          </p:cNvGrpSpPr>
          <p:nvPr/>
        </p:nvGrpSpPr>
        <p:grpSpPr bwMode="auto">
          <a:xfrm>
            <a:off x="733425" y="1752600"/>
            <a:ext cx="7419975" cy="2835275"/>
            <a:chOff x="462" y="1104"/>
            <a:chExt cx="4674" cy="1786"/>
          </a:xfrm>
        </p:grpSpPr>
        <p:grpSp>
          <p:nvGrpSpPr>
            <p:cNvPr id="3000" name="Group 952"/>
            <p:cNvGrpSpPr>
              <a:grpSpLocks/>
            </p:cNvGrpSpPr>
            <p:nvPr/>
          </p:nvGrpSpPr>
          <p:grpSpPr bwMode="auto">
            <a:xfrm>
              <a:off x="462" y="1104"/>
              <a:ext cx="4674" cy="1786"/>
              <a:chOff x="1676" y="2141"/>
              <a:chExt cx="1899" cy="725"/>
            </a:xfrm>
          </p:grpSpPr>
          <p:sp>
            <p:nvSpPr>
              <p:cNvPr id="2829" name="Freeform 781"/>
              <p:cNvSpPr>
                <a:spLocks/>
              </p:cNvSpPr>
              <p:nvPr/>
            </p:nvSpPr>
            <p:spPr bwMode="auto">
              <a:xfrm>
                <a:off x="1685" y="2141"/>
                <a:ext cx="40" cy="1"/>
              </a:xfrm>
              <a:custGeom>
                <a:avLst/>
                <a:gdLst>
                  <a:gd name="T0" fmla="*/ 0 w 434"/>
                  <a:gd name="T1" fmla="*/ 432 w 434"/>
                  <a:gd name="T2" fmla="*/ 434 w 434"/>
                </a:gdLst>
                <a:ahLst/>
                <a:cxnLst>
                  <a:cxn ang="0">
                    <a:pos x="T0" y="0"/>
                  </a:cxn>
                  <a:cxn ang="0">
                    <a:pos x="T1" y="0"/>
                  </a:cxn>
                  <a:cxn ang="0">
                    <a:pos x="T2" y="0"/>
                  </a:cxn>
                </a:cxnLst>
                <a:rect l="0" t="0" r="r" b="b"/>
                <a:pathLst>
                  <a:path w="434">
                    <a:moveTo>
                      <a:pt x="0" y="0"/>
                    </a:moveTo>
                    <a:lnTo>
                      <a:pt x="432" y="0"/>
                    </a:lnTo>
                    <a:lnTo>
                      <a:pt x="43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0" name="Freeform 782"/>
              <p:cNvSpPr>
                <a:spLocks/>
              </p:cNvSpPr>
              <p:nvPr/>
            </p:nvSpPr>
            <p:spPr bwMode="auto">
              <a:xfrm>
                <a:off x="1685" y="2774"/>
                <a:ext cx="261" cy="1"/>
              </a:xfrm>
              <a:custGeom>
                <a:avLst/>
                <a:gdLst>
                  <a:gd name="T0" fmla="*/ 0 w 2869"/>
                  <a:gd name="T1" fmla="*/ 2868 w 2869"/>
                  <a:gd name="T2" fmla="*/ 2869 w 2869"/>
                </a:gdLst>
                <a:ahLst/>
                <a:cxnLst>
                  <a:cxn ang="0">
                    <a:pos x="T0" y="0"/>
                  </a:cxn>
                  <a:cxn ang="0">
                    <a:pos x="T1" y="0"/>
                  </a:cxn>
                  <a:cxn ang="0">
                    <a:pos x="T2" y="0"/>
                  </a:cxn>
                </a:cxnLst>
                <a:rect l="0" t="0" r="r" b="b"/>
                <a:pathLst>
                  <a:path w="2869">
                    <a:moveTo>
                      <a:pt x="0" y="0"/>
                    </a:moveTo>
                    <a:lnTo>
                      <a:pt x="2868" y="0"/>
                    </a:lnTo>
                    <a:lnTo>
                      <a:pt x="286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1" name="Freeform 783"/>
              <p:cNvSpPr>
                <a:spLocks/>
              </p:cNvSpPr>
              <p:nvPr/>
            </p:nvSpPr>
            <p:spPr bwMode="auto">
              <a:xfrm>
                <a:off x="1794" y="2409"/>
                <a:ext cx="195" cy="1"/>
              </a:xfrm>
              <a:custGeom>
                <a:avLst/>
                <a:gdLst>
                  <a:gd name="T0" fmla="*/ 0 w 2146"/>
                  <a:gd name="T1" fmla="*/ 2145 w 2146"/>
                  <a:gd name="T2" fmla="*/ 2146 w 2146"/>
                </a:gdLst>
                <a:ahLst/>
                <a:cxnLst>
                  <a:cxn ang="0">
                    <a:pos x="T0" y="0"/>
                  </a:cxn>
                  <a:cxn ang="0">
                    <a:pos x="T1" y="0"/>
                  </a:cxn>
                  <a:cxn ang="0">
                    <a:pos x="T2" y="0"/>
                  </a:cxn>
                </a:cxnLst>
                <a:rect l="0" t="0" r="r" b="b"/>
                <a:pathLst>
                  <a:path w="2146">
                    <a:moveTo>
                      <a:pt x="0" y="0"/>
                    </a:moveTo>
                    <a:lnTo>
                      <a:pt x="2145" y="0"/>
                    </a:lnTo>
                    <a:lnTo>
                      <a:pt x="214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2" name="Freeform 784"/>
              <p:cNvSpPr>
                <a:spLocks/>
              </p:cNvSpPr>
              <p:nvPr/>
            </p:nvSpPr>
            <p:spPr bwMode="auto">
              <a:xfrm>
                <a:off x="1724" y="2141"/>
                <a:ext cx="70" cy="268"/>
              </a:xfrm>
              <a:custGeom>
                <a:avLst/>
                <a:gdLst>
                  <a:gd name="T0" fmla="*/ 761 w 761"/>
                  <a:gd name="T1" fmla="*/ 2946 h 2946"/>
                  <a:gd name="T2" fmla="*/ 0 w 761"/>
                  <a:gd name="T3" fmla="*/ 0 h 2946"/>
                  <a:gd name="T4" fmla="*/ 2 w 761"/>
                  <a:gd name="T5" fmla="*/ 0 h 2946"/>
                </a:gdLst>
                <a:ahLst/>
                <a:cxnLst>
                  <a:cxn ang="0">
                    <a:pos x="T0" y="T1"/>
                  </a:cxn>
                  <a:cxn ang="0">
                    <a:pos x="T2" y="T3"/>
                  </a:cxn>
                  <a:cxn ang="0">
                    <a:pos x="T4" y="T5"/>
                  </a:cxn>
                </a:cxnLst>
                <a:rect l="0" t="0" r="r" b="b"/>
                <a:pathLst>
                  <a:path w="761" h="2946">
                    <a:moveTo>
                      <a:pt x="761" y="2946"/>
                    </a:moveTo>
                    <a:lnTo>
                      <a:pt x="0" y="0"/>
                    </a:lnTo>
                    <a:lnTo>
                      <a:pt x="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3" name="Freeform 785"/>
              <p:cNvSpPr>
                <a:spLocks/>
              </p:cNvSpPr>
              <p:nvPr/>
            </p:nvSpPr>
            <p:spPr bwMode="auto">
              <a:xfrm>
                <a:off x="1989" y="2141"/>
                <a:ext cx="69" cy="268"/>
              </a:xfrm>
              <a:custGeom>
                <a:avLst/>
                <a:gdLst>
                  <a:gd name="T0" fmla="*/ 0 w 761"/>
                  <a:gd name="T1" fmla="*/ 2946 h 2946"/>
                  <a:gd name="T2" fmla="*/ 760 w 761"/>
                  <a:gd name="T3" fmla="*/ 0 h 2946"/>
                  <a:gd name="T4" fmla="*/ 761 w 761"/>
                  <a:gd name="T5" fmla="*/ 0 h 2946"/>
                </a:gdLst>
                <a:ahLst/>
                <a:cxnLst>
                  <a:cxn ang="0">
                    <a:pos x="T0" y="T1"/>
                  </a:cxn>
                  <a:cxn ang="0">
                    <a:pos x="T2" y="T3"/>
                  </a:cxn>
                  <a:cxn ang="0">
                    <a:pos x="T4" y="T5"/>
                  </a:cxn>
                </a:cxnLst>
                <a:rect l="0" t="0" r="r" b="b"/>
                <a:pathLst>
                  <a:path w="761" h="2946">
                    <a:moveTo>
                      <a:pt x="0" y="2946"/>
                    </a:moveTo>
                    <a:lnTo>
                      <a:pt x="760" y="0"/>
                    </a:lnTo>
                    <a:lnTo>
                      <a:pt x="76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4" name="Freeform 786"/>
              <p:cNvSpPr>
                <a:spLocks/>
              </p:cNvSpPr>
              <p:nvPr/>
            </p:nvSpPr>
            <p:spPr bwMode="auto">
              <a:xfrm>
                <a:off x="2058" y="2141"/>
                <a:ext cx="195" cy="1"/>
              </a:xfrm>
              <a:custGeom>
                <a:avLst/>
                <a:gdLst>
                  <a:gd name="T0" fmla="*/ 0 w 2146"/>
                  <a:gd name="T1" fmla="*/ 2145 w 2146"/>
                  <a:gd name="T2" fmla="*/ 2146 w 2146"/>
                </a:gdLst>
                <a:ahLst/>
                <a:cxnLst>
                  <a:cxn ang="0">
                    <a:pos x="T0" y="0"/>
                  </a:cxn>
                  <a:cxn ang="0">
                    <a:pos x="T1" y="0"/>
                  </a:cxn>
                  <a:cxn ang="0">
                    <a:pos x="T2" y="0"/>
                  </a:cxn>
                </a:cxnLst>
                <a:rect l="0" t="0" r="r" b="b"/>
                <a:pathLst>
                  <a:path w="2146">
                    <a:moveTo>
                      <a:pt x="0" y="0"/>
                    </a:moveTo>
                    <a:lnTo>
                      <a:pt x="2145" y="0"/>
                    </a:lnTo>
                    <a:lnTo>
                      <a:pt x="214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5" name="Freeform 787"/>
              <p:cNvSpPr>
                <a:spLocks/>
              </p:cNvSpPr>
              <p:nvPr/>
            </p:nvSpPr>
            <p:spPr bwMode="auto">
              <a:xfrm>
                <a:off x="2253" y="2141"/>
                <a:ext cx="69" cy="268"/>
              </a:xfrm>
              <a:custGeom>
                <a:avLst/>
                <a:gdLst>
                  <a:gd name="T0" fmla="*/ 760 w 760"/>
                  <a:gd name="T1" fmla="*/ 2946 h 2946"/>
                  <a:gd name="T2" fmla="*/ 0 w 760"/>
                  <a:gd name="T3" fmla="*/ 0 h 2946"/>
                  <a:gd name="T4" fmla="*/ 1 w 760"/>
                  <a:gd name="T5" fmla="*/ 0 h 2946"/>
                </a:gdLst>
                <a:ahLst/>
                <a:cxnLst>
                  <a:cxn ang="0">
                    <a:pos x="T0" y="T1"/>
                  </a:cxn>
                  <a:cxn ang="0">
                    <a:pos x="T2" y="T3"/>
                  </a:cxn>
                  <a:cxn ang="0">
                    <a:pos x="T4" y="T5"/>
                  </a:cxn>
                </a:cxnLst>
                <a:rect l="0" t="0" r="r" b="b"/>
                <a:pathLst>
                  <a:path w="760" h="2946">
                    <a:moveTo>
                      <a:pt x="760" y="2946"/>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6" name="Freeform 788"/>
              <p:cNvSpPr>
                <a:spLocks/>
              </p:cNvSpPr>
              <p:nvPr/>
            </p:nvSpPr>
            <p:spPr bwMode="auto">
              <a:xfrm>
                <a:off x="2322" y="2409"/>
                <a:ext cx="195" cy="1"/>
              </a:xfrm>
              <a:custGeom>
                <a:avLst/>
                <a:gdLst>
                  <a:gd name="T0" fmla="*/ 0 w 2146"/>
                  <a:gd name="T1" fmla="*/ 2145 w 2146"/>
                  <a:gd name="T2" fmla="*/ 2146 w 2146"/>
                </a:gdLst>
                <a:ahLst/>
                <a:cxnLst>
                  <a:cxn ang="0">
                    <a:pos x="T0" y="0"/>
                  </a:cxn>
                  <a:cxn ang="0">
                    <a:pos x="T1" y="0"/>
                  </a:cxn>
                  <a:cxn ang="0">
                    <a:pos x="T2" y="0"/>
                  </a:cxn>
                </a:cxnLst>
                <a:rect l="0" t="0" r="r" b="b"/>
                <a:pathLst>
                  <a:path w="2146">
                    <a:moveTo>
                      <a:pt x="0" y="0"/>
                    </a:moveTo>
                    <a:lnTo>
                      <a:pt x="2145" y="0"/>
                    </a:lnTo>
                    <a:lnTo>
                      <a:pt x="214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7" name="Freeform 789"/>
              <p:cNvSpPr>
                <a:spLocks/>
              </p:cNvSpPr>
              <p:nvPr/>
            </p:nvSpPr>
            <p:spPr bwMode="auto">
              <a:xfrm>
                <a:off x="2517" y="2141"/>
                <a:ext cx="69" cy="268"/>
              </a:xfrm>
              <a:custGeom>
                <a:avLst/>
                <a:gdLst>
                  <a:gd name="T0" fmla="*/ 0 w 761"/>
                  <a:gd name="T1" fmla="*/ 2946 h 2946"/>
                  <a:gd name="T2" fmla="*/ 760 w 761"/>
                  <a:gd name="T3" fmla="*/ 0 h 2946"/>
                  <a:gd name="T4" fmla="*/ 761 w 761"/>
                  <a:gd name="T5" fmla="*/ 0 h 2946"/>
                </a:gdLst>
                <a:ahLst/>
                <a:cxnLst>
                  <a:cxn ang="0">
                    <a:pos x="T0" y="T1"/>
                  </a:cxn>
                  <a:cxn ang="0">
                    <a:pos x="T2" y="T3"/>
                  </a:cxn>
                  <a:cxn ang="0">
                    <a:pos x="T4" y="T5"/>
                  </a:cxn>
                </a:cxnLst>
                <a:rect l="0" t="0" r="r" b="b"/>
                <a:pathLst>
                  <a:path w="761" h="2946">
                    <a:moveTo>
                      <a:pt x="0" y="2946"/>
                    </a:moveTo>
                    <a:lnTo>
                      <a:pt x="760" y="0"/>
                    </a:lnTo>
                    <a:lnTo>
                      <a:pt x="76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8" name="Freeform 790"/>
              <p:cNvSpPr>
                <a:spLocks/>
              </p:cNvSpPr>
              <p:nvPr/>
            </p:nvSpPr>
            <p:spPr bwMode="auto">
              <a:xfrm>
                <a:off x="2586" y="2141"/>
                <a:ext cx="195" cy="1"/>
              </a:xfrm>
              <a:custGeom>
                <a:avLst/>
                <a:gdLst>
                  <a:gd name="T0" fmla="*/ 0 w 2146"/>
                  <a:gd name="T1" fmla="*/ 2145 w 2146"/>
                  <a:gd name="T2" fmla="*/ 2146 w 2146"/>
                </a:gdLst>
                <a:ahLst/>
                <a:cxnLst>
                  <a:cxn ang="0">
                    <a:pos x="T0" y="0"/>
                  </a:cxn>
                  <a:cxn ang="0">
                    <a:pos x="T1" y="0"/>
                  </a:cxn>
                  <a:cxn ang="0">
                    <a:pos x="T2" y="0"/>
                  </a:cxn>
                </a:cxnLst>
                <a:rect l="0" t="0" r="r" b="b"/>
                <a:pathLst>
                  <a:path w="2146">
                    <a:moveTo>
                      <a:pt x="0" y="0"/>
                    </a:moveTo>
                    <a:lnTo>
                      <a:pt x="2145" y="0"/>
                    </a:lnTo>
                    <a:lnTo>
                      <a:pt x="214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39" name="Freeform 791"/>
              <p:cNvSpPr>
                <a:spLocks/>
              </p:cNvSpPr>
              <p:nvPr/>
            </p:nvSpPr>
            <p:spPr bwMode="auto">
              <a:xfrm>
                <a:off x="2781" y="2141"/>
                <a:ext cx="69" cy="268"/>
              </a:xfrm>
              <a:custGeom>
                <a:avLst/>
                <a:gdLst>
                  <a:gd name="T0" fmla="*/ 760 w 760"/>
                  <a:gd name="T1" fmla="*/ 2946 h 2946"/>
                  <a:gd name="T2" fmla="*/ 0 w 760"/>
                  <a:gd name="T3" fmla="*/ 0 h 2946"/>
                  <a:gd name="T4" fmla="*/ 1 w 760"/>
                  <a:gd name="T5" fmla="*/ 0 h 2946"/>
                </a:gdLst>
                <a:ahLst/>
                <a:cxnLst>
                  <a:cxn ang="0">
                    <a:pos x="T0" y="T1"/>
                  </a:cxn>
                  <a:cxn ang="0">
                    <a:pos x="T2" y="T3"/>
                  </a:cxn>
                  <a:cxn ang="0">
                    <a:pos x="T4" y="T5"/>
                  </a:cxn>
                </a:cxnLst>
                <a:rect l="0" t="0" r="r" b="b"/>
                <a:pathLst>
                  <a:path w="760" h="2946">
                    <a:moveTo>
                      <a:pt x="760" y="2946"/>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0" name="Freeform 792"/>
              <p:cNvSpPr>
                <a:spLocks/>
              </p:cNvSpPr>
              <p:nvPr/>
            </p:nvSpPr>
            <p:spPr bwMode="auto">
              <a:xfrm>
                <a:off x="2850" y="2409"/>
                <a:ext cx="195" cy="1"/>
              </a:xfrm>
              <a:custGeom>
                <a:avLst/>
                <a:gdLst>
                  <a:gd name="T0" fmla="*/ 0 w 2146"/>
                  <a:gd name="T1" fmla="*/ 2145 w 2146"/>
                  <a:gd name="T2" fmla="*/ 2146 w 2146"/>
                </a:gdLst>
                <a:ahLst/>
                <a:cxnLst>
                  <a:cxn ang="0">
                    <a:pos x="T0" y="0"/>
                  </a:cxn>
                  <a:cxn ang="0">
                    <a:pos x="T1" y="0"/>
                  </a:cxn>
                  <a:cxn ang="0">
                    <a:pos x="T2" y="0"/>
                  </a:cxn>
                </a:cxnLst>
                <a:rect l="0" t="0" r="r" b="b"/>
                <a:pathLst>
                  <a:path w="2146">
                    <a:moveTo>
                      <a:pt x="0" y="0"/>
                    </a:moveTo>
                    <a:lnTo>
                      <a:pt x="2145" y="0"/>
                    </a:lnTo>
                    <a:lnTo>
                      <a:pt x="214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1" name="Freeform 793"/>
              <p:cNvSpPr>
                <a:spLocks/>
              </p:cNvSpPr>
              <p:nvPr/>
            </p:nvSpPr>
            <p:spPr bwMode="auto">
              <a:xfrm>
                <a:off x="3041" y="2141"/>
                <a:ext cx="69" cy="268"/>
              </a:xfrm>
              <a:custGeom>
                <a:avLst/>
                <a:gdLst>
                  <a:gd name="T0" fmla="*/ 0 w 762"/>
                  <a:gd name="T1" fmla="*/ 2946 h 2946"/>
                  <a:gd name="T2" fmla="*/ 761 w 762"/>
                  <a:gd name="T3" fmla="*/ 0 h 2946"/>
                  <a:gd name="T4" fmla="*/ 762 w 762"/>
                  <a:gd name="T5" fmla="*/ 0 h 2946"/>
                </a:gdLst>
                <a:ahLst/>
                <a:cxnLst>
                  <a:cxn ang="0">
                    <a:pos x="T0" y="T1"/>
                  </a:cxn>
                  <a:cxn ang="0">
                    <a:pos x="T2" y="T3"/>
                  </a:cxn>
                  <a:cxn ang="0">
                    <a:pos x="T4" y="T5"/>
                  </a:cxn>
                </a:cxnLst>
                <a:rect l="0" t="0" r="r" b="b"/>
                <a:pathLst>
                  <a:path w="762" h="2946">
                    <a:moveTo>
                      <a:pt x="0" y="2946"/>
                    </a:moveTo>
                    <a:lnTo>
                      <a:pt x="761" y="0"/>
                    </a:lnTo>
                    <a:lnTo>
                      <a:pt x="76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2" name="Freeform 794"/>
              <p:cNvSpPr>
                <a:spLocks/>
              </p:cNvSpPr>
              <p:nvPr/>
            </p:nvSpPr>
            <p:spPr bwMode="auto">
              <a:xfrm>
                <a:off x="3110" y="2141"/>
                <a:ext cx="195" cy="1"/>
              </a:xfrm>
              <a:custGeom>
                <a:avLst/>
                <a:gdLst>
                  <a:gd name="T0" fmla="*/ 0 w 2145"/>
                  <a:gd name="T1" fmla="*/ 2144 w 2145"/>
                  <a:gd name="T2" fmla="*/ 2145 w 2145"/>
                </a:gdLst>
                <a:ahLst/>
                <a:cxnLst>
                  <a:cxn ang="0">
                    <a:pos x="T0" y="0"/>
                  </a:cxn>
                  <a:cxn ang="0">
                    <a:pos x="T1" y="0"/>
                  </a:cxn>
                  <a:cxn ang="0">
                    <a:pos x="T2" y="0"/>
                  </a:cxn>
                </a:cxnLst>
                <a:rect l="0" t="0" r="r" b="b"/>
                <a:pathLst>
                  <a:path w="2145">
                    <a:moveTo>
                      <a:pt x="0" y="0"/>
                    </a:moveTo>
                    <a:lnTo>
                      <a:pt x="2144" y="0"/>
                    </a:lnTo>
                    <a:lnTo>
                      <a:pt x="214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3" name="Freeform 795"/>
              <p:cNvSpPr>
                <a:spLocks/>
              </p:cNvSpPr>
              <p:nvPr/>
            </p:nvSpPr>
            <p:spPr bwMode="auto">
              <a:xfrm>
                <a:off x="3305" y="2141"/>
                <a:ext cx="69" cy="268"/>
              </a:xfrm>
              <a:custGeom>
                <a:avLst/>
                <a:gdLst>
                  <a:gd name="T0" fmla="*/ 761 w 761"/>
                  <a:gd name="T1" fmla="*/ 2946 h 2946"/>
                  <a:gd name="T2" fmla="*/ 0 w 761"/>
                  <a:gd name="T3" fmla="*/ 0 h 2946"/>
                  <a:gd name="T4" fmla="*/ 1 w 761"/>
                  <a:gd name="T5" fmla="*/ 0 h 2946"/>
                </a:gdLst>
                <a:ahLst/>
                <a:cxnLst>
                  <a:cxn ang="0">
                    <a:pos x="T0" y="T1"/>
                  </a:cxn>
                  <a:cxn ang="0">
                    <a:pos x="T2" y="T3"/>
                  </a:cxn>
                  <a:cxn ang="0">
                    <a:pos x="T4" y="T5"/>
                  </a:cxn>
                </a:cxnLst>
                <a:rect l="0" t="0" r="r" b="b"/>
                <a:pathLst>
                  <a:path w="761" h="2946">
                    <a:moveTo>
                      <a:pt x="761" y="2946"/>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4" name="Freeform 796"/>
              <p:cNvSpPr>
                <a:spLocks/>
              </p:cNvSpPr>
              <p:nvPr/>
            </p:nvSpPr>
            <p:spPr bwMode="auto">
              <a:xfrm>
                <a:off x="3374" y="2409"/>
                <a:ext cx="195" cy="1"/>
              </a:xfrm>
              <a:custGeom>
                <a:avLst/>
                <a:gdLst>
                  <a:gd name="T0" fmla="*/ 0 w 2145"/>
                  <a:gd name="T1" fmla="*/ 2144 w 2145"/>
                  <a:gd name="T2" fmla="*/ 2145 w 2145"/>
                </a:gdLst>
                <a:ahLst/>
                <a:cxnLst>
                  <a:cxn ang="0">
                    <a:pos x="T0" y="0"/>
                  </a:cxn>
                  <a:cxn ang="0">
                    <a:pos x="T1" y="0"/>
                  </a:cxn>
                  <a:cxn ang="0">
                    <a:pos x="T2" y="0"/>
                  </a:cxn>
                </a:cxnLst>
                <a:rect l="0" t="0" r="r" b="b"/>
                <a:pathLst>
                  <a:path w="2145">
                    <a:moveTo>
                      <a:pt x="0" y="0"/>
                    </a:moveTo>
                    <a:lnTo>
                      <a:pt x="2144" y="0"/>
                    </a:lnTo>
                    <a:lnTo>
                      <a:pt x="214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5" name="Freeform 797"/>
              <p:cNvSpPr>
                <a:spLocks/>
              </p:cNvSpPr>
              <p:nvPr/>
            </p:nvSpPr>
            <p:spPr bwMode="auto">
              <a:xfrm>
                <a:off x="1676" y="2141"/>
                <a:ext cx="21" cy="633"/>
              </a:xfrm>
              <a:custGeom>
                <a:avLst/>
                <a:gdLst>
                  <a:gd name="T0" fmla="*/ 97 w 226"/>
                  <a:gd name="T1" fmla="*/ 0 h 6967"/>
                  <a:gd name="T2" fmla="*/ 104 w 226"/>
                  <a:gd name="T3" fmla="*/ 1758 h 6967"/>
                  <a:gd name="T4" fmla="*/ 111 w 226"/>
                  <a:gd name="T5" fmla="*/ 2633 h 6967"/>
                  <a:gd name="T6" fmla="*/ 196 w 226"/>
                  <a:gd name="T7" fmla="*/ 3514 h 6967"/>
                  <a:gd name="T8" fmla="*/ 226 w 226"/>
                  <a:gd name="T9" fmla="*/ 3951 h 6967"/>
                  <a:gd name="T10" fmla="*/ 131 w 226"/>
                  <a:gd name="T11" fmla="*/ 4375 h 6967"/>
                  <a:gd name="T12" fmla="*/ 17 w 226"/>
                  <a:gd name="T13" fmla="*/ 4804 h 6967"/>
                  <a:gd name="T14" fmla="*/ 0 w 226"/>
                  <a:gd name="T15" fmla="*/ 5246 h 6967"/>
                  <a:gd name="T16" fmla="*/ 221 w 226"/>
                  <a:gd name="T17" fmla="*/ 6097 h 6967"/>
                  <a:gd name="T18" fmla="*/ 206 w 226"/>
                  <a:gd name="T19" fmla="*/ 6527 h 6967"/>
                  <a:gd name="T20" fmla="*/ 97 w 226"/>
                  <a:gd name="T21" fmla="*/ 6967 h 6967"/>
                  <a:gd name="T22" fmla="*/ 98 w 226"/>
                  <a:gd name="T23" fmla="*/ 6967 h 6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6967">
                    <a:moveTo>
                      <a:pt x="97" y="0"/>
                    </a:moveTo>
                    <a:lnTo>
                      <a:pt x="104" y="1758"/>
                    </a:lnTo>
                    <a:lnTo>
                      <a:pt x="111" y="2633"/>
                    </a:lnTo>
                    <a:lnTo>
                      <a:pt x="196" y="3514"/>
                    </a:lnTo>
                    <a:lnTo>
                      <a:pt x="226" y="3951"/>
                    </a:lnTo>
                    <a:lnTo>
                      <a:pt x="131" y="4375"/>
                    </a:lnTo>
                    <a:lnTo>
                      <a:pt x="17" y="4804"/>
                    </a:lnTo>
                    <a:lnTo>
                      <a:pt x="0" y="5246"/>
                    </a:lnTo>
                    <a:lnTo>
                      <a:pt x="221" y="6097"/>
                    </a:lnTo>
                    <a:lnTo>
                      <a:pt x="206" y="6527"/>
                    </a:lnTo>
                    <a:lnTo>
                      <a:pt x="97" y="6967"/>
                    </a:lnTo>
                    <a:lnTo>
                      <a:pt x="98" y="6967"/>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6" name="Freeform 798"/>
              <p:cNvSpPr>
                <a:spLocks/>
              </p:cNvSpPr>
              <p:nvPr/>
            </p:nvSpPr>
            <p:spPr bwMode="auto">
              <a:xfrm>
                <a:off x="3557" y="2409"/>
                <a:ext cx="18" cy="365"/>
              </a:xfrm>
              <a:custGeom>
                <a:avLst/>
                <a:gdLst>
                  <a:gd name="T0" fmla="*/ 134 w 200"/>
                  <a:gd name="T1" fmla="*/ 0 h 4021"/>
                  <a:gd name="T2" fmla="*/ 167 w 200"/>
                  <a:gd name="T3" fmla="*/ 514 h 4021"/>
                  <a:gd name="T4" fmla="*/ 113 w 200"/>
                  <a:gd name="T5" fmla="*/ 1020 h 4021"/>
                  <a:gd name="T6" fmla="*/ 10 w 200"/>
                  <a:gd name="T7" fmla="*/ 1519 h 4021"/>
                  <a:gd name="T8" fmla="*/ 64 w 200"/>
                  <a:gd name="T9" fmla="*/ 2028 h 4021"/>
                  <a:gd name="T10" fmla="*/ 66 w 200"/>
                  <a:gd name="T11" fmla="*/ 2537 h 4021"/>
                  <a:gd name="T12" fmla="*/ 189 w 200"/>
                  <a:gd name="T13" fmla="*/ 3055 h 4021"/>
                  <a:gd name="T14" fmla="*/ 200 w 200"/>
                  <a:gd name="T15" fmla="*/ 3302 h 4021"/>
                  <a:gd name="T16" fmla="*/ 98 w 200"/>
                  <a:gd name="T17" fmla="*/ 3530 h 4021"/>
                  <a:gd name="T18" fmla="*/ 0 w 200"/>
                  <a:gd name="T19" fmla="*/ 3764 h 4021"/>
                  <a:gd name="T20" fmla="*/ 11 w 200"/>
                  <a:gd name="T21" fmla="*/ 4021 h 4021"/>
                  <a:gd name="T22" fmla="*/ 12 w 200"/>
                  <a:gd name="T23" fmla="*/ 4021 h 4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021">
                    <a:moveTo>
                      <a:pt x="134" y="0"/>
                    </a:moveTo>
                    <a:lnTo>
                      <a:pt x="167" y="514"/>
                    </a:lnTo>
                    <a:lnTo>
                      <a:pt x="113" y="1020"/>
                    </a:lnTo>
                    <a:lnTo>
                      <a:pt x="10" y="1519"/>
                    </a:lnTo>
                    <a:lnTo>
                      <a:pt x="64" y="2028"/>
                    </a:lnTo>
                    <a:lnTo>
                      <a:pt x="66" y="2537"/>
                    </a:lnTo>
                    <a:lnTo>
                      <a:pt x="189" y="3055"/>
                    </a:lnTo>
                    <a:lnTo>
                      <a:pt x="200" y="3302"/>
                    </a:lnTo>
                    <a:lnTo>
                      <a:pt x="98" y="3530"/>
                    </a:lnTo>
                    <a:lnTo>
                      <a:pt x="0" y="3764"/>
                    </a:lnTo>
                    <a:lnTo>
                      <a:pt x="11" y="4021"/>
                    </a:lnTo>
                    <a:lnTo>
                      <a:pt x="12" y="4021"/>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7" name="Freeform 799"/>
              <p:cNvSpPr>
                <a:spLocks/>
              </p:cNvSpPr>
              <p:nvPr/>
            </p:nvSpPr>
            <p:spPr bwMode="auto">
              <a:xfrm>
                <a:off x="1946" y="2710"/>
                <a:ext cx="1" cy="64"/>
              </a:xfrm>
              <a:custGeom>
                <a:avLst/>
                <a:gdLst>
                  <a:gd name="T0" fmla="*/ 0 w 1"/>
                  <a:gd name="T1" fmla="*/ 702 h 702"/>
                  <a:gd name="T2" fmla="*/ 0 w 1"/>
                  <a:gd name="T3" fmla="*/ 0 h 702"/>
                  <a:gd name="T4" fmla="*/ 1 w 1"/>
                  <a:gd name="T5" fmla="*/ 0 h 702"/>
                </a:gdLst>
                <a:ahLst/>
                <a:cxnLst>
                  <a:cxn ang="0">
                    <a:pos x="T0" y="T1"/>
                  </a:cxn>
                  <a:cxn ang="0">
                    <a:pos x="T2" y="T3"/>
                  </a:cxn>
                  <a:cxn ang="0">
                    <a:pos x="T4" y="T5"/>
                  </a:cxn>
                </a:cxnLst>
                <a:rect l="0" t="0" r="r" b="b"/>
                <a:pathLst>
                  <a:path w="1" h="702">
                    <a:moveTo>
                      <a:pt x="0" y="702"/>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8" name="Freeform 800"/>
              <p:cNvSpPr>
                <a:spLocks/>
              </p:cNvSpPr>
              <p:nvPr/>
            </p:nvSpPr>
            <p:spPr bwMode="auto">
              <a:xfrm>
                <a:off x="1946" y="2710"/>
                <a:ext cx="146" cy="141"/>
              </a:xfrm>
              <a:custGeom>
                <a:avLst/>
                <a:gdLst>
                  <a:gd name="T0" fmla="*/ 0 w 1603"/>
                  <a:gd name="T1" fmla="*/ 0 h 1544"/>
                  <a:gd name="T2" fmla="*/ 1601 w 1603"/>
                  <a:gd name="T3" fmla="*/ 1544 h 1544"/>
                  <a:gd name="T4" fmla="*/ 1603 w 1603"/>
                  <a:gd name="T5" fmla="*/ 1544 h 1544"/>
                </a:gdLst>
                <a:ahLst/>
                <a:cxnLst>
                  <a:cxn ang="0">
                    <a:pos x="T0" y="T1"/>
                  </a:cxn>
                  <a:cxn ang="0">
                    <a:pos x="T2" y="T3"/>
                  </a:cxn>
                  <a:cxn ang="0">
                    <a:pos x="T4" y="T5"/>
                  </a:cxn>
                </a:cxnLst>
                <a:rect l="0" t="0" r="r" b="b"/>
                <a:pathLst>
                  <a:path w="1603" h="1544">
                    <a:moveTo>
                      <a:pt x="0" y="0"/>
                    </a:moveTo>
                    <a:lnTo>
                      <a:pt x="1601" y="1544"/>
                    </a:lnTo>
                    <a:lnTo>
                      <a:pt x="1603" y="1544"/>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49" name="Freeform 801"/>
              <p:cNvSpPr>
                <a:spLocks/>
              </p:cNvSpPr>
              <p:nvPr/>
            </p:nvSpPr>
            <p:spPr bwMode="auto">
              <a:xfrm>
                <a:off x="2091" y="2774"/>
                <a:ext cx="1" cy="77"/>
              </a:xfrm>
              <a:custGeom>
                <a:avLst/>
                <a:gdLst>
                  <a:gd name="T0" fmla="*/ 0 w 2"/>
                  <a:gd name="T1" fmla="*/ 842 h 842"/>
                  <a:gd name="T2" fmla="*/ 0 w 2"/>
                  <a:gd name="T3" fmla="*/ 0 h 842"/>
                  <a:gd name="T4" fmla="*/ 2 w 2"/>
                  <a:gd name="T5" fmla="*/ 0 h 842"/>
                </a:gdLst>
                <a:ahLst/>
                <a:cxnLst>
                  <a:cxn ang="0">
                    <a:pos x="T0" y="T1"/>
                  </a:cxn>
                  <a:cxn ang="0">
                    <a:pos x="T2" y="T3"/>
                  </a:cxn>
                  <a:cxn ang="0">
                    <a:pos x="T4" y="T5"/>
                  </a:cxn>
                </a:cxnLst>
                <a:rect l="0" t="0" r="r" b="b"/>
                <a:pathLst>
                  <a:path w="2" h="842">
                    <a:moveTo>
                      <a:pt x="0" y="842"/>
                    </a:moveTo>
                    <a:lnTo>
                      <a:pt x="0" y="0"/>
                    </a:lnTo>
                    <a:lnTo>
                      <a:pt x="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0" name="Freeform 802"/>
              <p:cNvSpPr>
                <a:spLocks/>
              </p:cNvSpPr>
              <p:nvPr/>
            </p:nvSpPr>
            <p:spPr bwMode="auto">
              <a:xfrm>
                <a:off x="3272" y="2774"/>
                <a:ext cx="1" cy="92"/>
              </a:xfrm>
              <a:custGeom>
                <a:avLst/>
                <a:gdLst>
                  <a:gd name="T0" fmla="*/ 0 w 1"/>
                  <a:gd name="T1" fmla="*/ 0 h 1013"/>
                  <a:gd name="T2" fmla="*/ 0 w 1"/>
                  <a:gd name="T3" fmla="*/ 1013 h 1013"/>
                  <a:gd name="T4" fmla="*/ 1 w 1"/>
                  <a:gd name="T5" fmla="*/ 1013 h 1013"/>
                </a:gdLst>
                <a:ahLst/>
                <a:cxnLst>
                  <a:cxn ang="0">
                    <a:pos x="T0" y="T1"/>
                  </a:cxn>
                  <a:cxn ang="0">
                    <a:pos x="T2" y="T3"/>
                  </a:cxn>
                  <a:cxn ang="0">
                    <a:pos x="T4" y="T5"/>
                  </a:cxn>
                </a:cxnLst>
                <a:rect l="0" t="0" r="r" b="b"/>
                <a:pathLst>
                  <a:path w="1" h="1013">
                    <a:moveTo>
                      <a:pt x="0" y="0"/>
                    </a:moveTo>
                    <a:lnTo>
                      <a:pt x="0" y="1013"/>
                    </a:lnTo>
                    <a:lnTo>
                      <a:pt x="1" y="1013"/>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1" name="Freeform 803"/>
              <p:cNvSpPr>
                <a:spLocks/>
              </p:cNvSpPr>
              <p:nvPr/>
            </p:nvSpPr>
            <p:spPr bwMode="auto">
              <a:xfrm>
                <a:off x="3131" y="2705"/>
                <a:ext cx="141" cy="161"/>
              </a:xfrm>
              <a:custGeom>
                <a:avLst/>
                <a:gdLst>
                  <a:gd name="T0" fmla="*/ 1545 w 1545"/>
                  <a:gd name="T1" fmla="*/ 1772 h 1772"/>
                  <a:gd name="T2" fmla="*/ 0 w 1545"/>
                  <a:gd name="T3" fmla="*/ 0 h 1772"/>
                  <a:gd name="T4" fmla="*/ 2 w 1545"/>
                  <a:gd name="T5" fmla="*/ 0 h 1772"/>
                </a:gdLst>
                <a:ahLst/>
                <a:cxnLst>
                  <a:cxn ang="0">
                    <a:pos x="T0" y="T1"/>
                  </a:cxn>
                  <a:cxn ang="0">
                    <a:pos x="T2" y="T3"/>
                  </a:cxn>
                  <a:cxn ang="0">
                    <a:pos x="T4" y="T5"/>
                  </a:cxn>
                </a:cxnLst>
                <a:rect l="0" t="0" r="r" b="b"/>
                <a:pathLst>
                  <a:path w="1545" h="1772">
                    <a:moveTo>
                      <a:pt x="1545" y="1772"/>
                    </a:moveTo>
                    <a:lnTo>
                      <a:pt x="0" y="0"/>
                    </a:lnTo>
                    <a:lnTo>
                      <a:pt x="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2" name="Freeform 804"/>
              <p:cNvSpPr>
                <a:spLocks/>
              </p:cNvSpPr>
              <p:nvPr/>
            </p:nvSpPr>
            <p:spPr bwMode="auto">
              <a:xfrm>
                <a:off x="3131" y="2705"/>
                <a:ext cx="1" cy="69"/>
              </a:xfrm>
              <a:custGeom>
                <a:avLst/>
                <a:gdLst>
                  <a:gd name="T0" fmla="*/ 0 w 2"/>
                  <a:gd name="T1" fmla="*/ 0 h 759"/>
                  <a:gd name="T2" fmla="*/ 0 w 2"/>
                  <a:gd name="T3" fmla="*/ 759 h 759"/>
                  <a:gd name="T4" fmla="*/ 2 w 2"/>
                  <a:gd name="T5" fmla="*/ 759 h 759"/>
                </a:gdLst>
                <a:ahLst/>
                <a:cxnLst>
                  <a:cxn ang="0">
                    <a:pos x="T0" y="T1"/>
                  </a:cxn>
                  <a:cxn ang="0">
                    <a:pos x="T2" y="T3"/>
                  </a:cxn>
                  <a:cxn ang="0">
                    <a:pos x="T4" y="T5"/>
                  </a:cxn>
                </a:cxnLst>
                <a:rect l="0" t="0" r="r" b="b"/>
                <a:pathLst>
                  <a:path w="2" h="759">
                    <a:moveTo>
                      <a:pt x="0" y="0"/>
                    </a:moveTo>
                    <a:lnTo>
                      <a:pt x="0" y="759"/>
                    </a:lnTo>
                    <a:lnTo>
                      <a:pt x="2" y="759"/>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3" name="Freeform 805"/>
              <p:cNvSpPr>
                <a:spLocks/>
              </p:cNvSpPr>
              <p:nvPr/>
            </p:nvSpPr>
            <p:spPr bwMode="auto">
              <a:xfrm>
                <a:off x="2091" y="2774"/>
                <a:ext cx="1041" cy="1"/>
              </a:xfrm>
              <a:custGeom>
                <a:avLst/>
                <a:gdLst>
                  <a:gd name="T0" fmla="*/ 0 w 11442"/>
                  <a:gd name="T1" fmla="*/ 11440 w 11442"/>
                  <a:gd name="T2" fmla="*/ 11442 w 11442"/>
                </a:gdLst>
                <a:ahLst/>
                <a:cxnLst>
                  <a:cxn ang="0">
                    <a:pos x="T0" y="0"/>
                  </a:cxn>
                  <a:cxn ang="0">
                    <a:pos x="T1" y="0"/>
                  </a:cxn>
                  <a:cxn ang="0">
                    <a:pos x="T2" y="0"/>
                  </a:cxn>
                </a:cxnLst>
                <a:rect l="0" t="0" r="r" b="b"/>
                <a:pathLst>
                  <a:path w="11442">
                    <a:moveTo>
                      <a:pt x="0" y="0"/>
                    </a:moveTo>
                    <a:lnTo>
                      <a:pt x="11440" y="0"/>
                    </a:lnTo>
                    <a:lnTo>
                      <a:pt x="1144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4" name="Freeform 806"/>
              <p:cNvSpPr>
                <a:spLocks/>
              </p:cNvSpPr>
              <p:nvPr/>
            </p:nvSpPr>
            <p:spPr bwMode="auto">
              <a:xfrm>
                <a:off x="3272" y="2774"/>
                <a:ext cx="286" cy="1"/>
              </a:xfrm>
              <a:custGeom>
                <a:avLst/>
                <a:gdLst>
                  <a:gd name="T0" fmla="*/ 0 w 3146"/>
                  <a:gd name="T1" fmla="*/ 3145 w 3146"/>
                  <a:gd name="T2" fmla="*/ 3146 w 3146"/>
                </a:gdLst>
                <a:ahLst/>
                <a:cxnLst>
                  <a:cxn ang="0">
                    <a:pos x="T0" y="0"/>
                  </a:cxn>
                  <a:cxn ang="0">
                    <a:pos x="T1" y="0"/>
                  </a:cxn>
                  <a:cxn ang="0">
                    <a:pos x="T2" y="0"/>
                  </a:cxn>
                </a:cxnLst>
                <a:rect l="0" t="0" r="r" b="b"/>
                <a:pathLst>
                  <a:path w="3146">
                    <a:moveTo>
                      <a:pt x="0" y="0"/>
                    </a:moveTo>
                    <a:lnTo>
                      <a:pt x="3145" y="0"/>
                    </a:lnTo>
                    <a:lnTo>
                      <a:pt x="314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5" name="Freeform 807"/>
              <p:cNvSpPr>
                <a:spLocks/>
              </p:cNvSpPr>
              <p:nvPr/>
            </p:nvSpPr>
            <p:spPr bwMode="auto">
              <a:xfrm>
                <a:off x="1685" y="2141"/>
                <a:ext cx="15" cy="15"/>
              </a:xfrm>
              <a:custGeom>
                <a:avLst/>
                <a:gdLst>
                  <a:gd name="T0" fmla="*/ 0 w 164"/>
                  <a:gd name="T1" fmla="*/ 164 h 164"/>
                  <a:gd name="T2" fmla="*/ 163 w 164"/>
                  <a:gd name="T3" fmla="*/ 0 h 164"/>
                  <a:gd name="T4" fmla="*/ 164 w 164"/>
                  <a:gd name="T5" fmla="*/ 0 h 164"/>
                </a:gdLst>
                <a:ahLst/>
                <a:cxnLst>
                  <a:cxn ang="0">
                    <a:pos x="T0" y="T1"/>
                  </a:cxn>
                  <a:cxn ang="0">
                    <a:pos x="T2" y="T3"/>
                  </a:cxn>
                  <a:cxn ang="0">
                    <a:pos x="T4" y="T5"/>
                  </a:cxn>
                </a:cxnLst>
                <a:rect l="0" t="0" r="r" b="b"/>
                <a:pathLst>
                  <a:path w="164" h="164">
                    <a:moveTo>
                      <a:pt x="0" y="164"/>
                    </a:moveTo>
                    <a:lnTo>
                      <a:pt x="163" y="0"/>
                    </a:lnTo>
                    <a:lnTo>
                      <a:pt x="16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6" name="Freeform 808"/>
              <p:cNvSpPr>
                <a:spLocks/>
              </p:cNvSpPr>
              <p:nvPr/>
            </p:nvSpPr>
            <p:spPr bwMode="auto">
              <a:xfrm>
                <a:off x="1685" y="2141"/>
                <a:ext cx="38" cy="38"/>
              </a:xfrm>
              <a:custGeom>
                <a:avLst/>
                <a:gdLst>
                  <a:gd name="T0" fmla="*/ 0 w 419"/>
                  <a:gd name="T1" fmla="*/ 419 h 419"/>
                  <a:gd name="T2" fmla="*/ 418 w 419"/>
                  <a:gd name="T3" fmla="*/ 0 h 419"/>
                  <a:gd name="T4" fmla="*/ 419 w 419"/>
                  <a:gd name="T5" fmla="*/ 0 h 419"/>
                </a:gdLst>
                <a:ahLst/>
                <a:cxnLst>
                  <a:cxn ang="0">
                    <a:pos x="T0" y="T1"/>
                  </a:cxn>
                  <a:cxn ang="0">
                    <a:pos x="T2" y="T3"/>
                  </a:cxn>
                  <a:cxn ang="0">
                    <a:pos x="T4" y="T5"/>
                  </a:cxn>
                </a:cxnLst>
                <a:rect l="0" t="0" r="r" b="b"/>
                <a:pathLst>
                  <a:path w="419" h="419">
                    <a:moveTo>
                      <a:pt x="0" y="419"/>
                    </a:moveTo>
                    <a:lnTo>
                      <a:pt x="418" y="0"/>
                    </a:lnTo>
                    <a:lnTo>
                      <a:pt x="41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7" name="Freeform 809"/>
              <p:cNvSpPr>
                <a:spLocks/>
              </p:cNvSpPr>
              <p:nvPr/>
            </p:nvSpPr>
            <p:spPr bwMode="auto">
              <a:xfrm>
                <a:off x="1685" y="2158"/>
                <a:ext cx="44" cy="44"/>
              </a:xfrm>
              <a:custGeom>
                <a:avLst/>
                <a:gdLst>
                  <a:gd name="T0" fmla="*/ 0 w 481"/>
                  <a:gd name="T1" fmla="*/ 481 h 481"/>
                  <a:gd name="T2" fmla="*/ 480 w 481"/>
                  <a:gd name="T3" fmla="*/ 0 h 481"/>
                  <a:gd name="T4" fmla="*/ 481 w 481"/>
                  <a:gd name="T5" fmla="*/ 0 h 481"/>
                </a:gdLst>
                <a:ahLst/>
                <a:cxnLst>
                  <a:cxn ang="0">
                    <a:pos x="T0" y="T1"/>
                  </a:cxn>
                  <a:cxn ang="0">
                    <a:pos x="T2" y="T3"/>
                  </a:cxn>
                  <a:cxn ang="0">
                    <a:pos x="T4" y="T5"/>
                  </a:cxn>
                </a:cxnLst>
                <a:rect l="0" t="0" r="r" b="b"/>
                <a:pathLst>
                  <a:path w="481" h="481">
                    <a:moveTo>
                      <a:pt x="0" y="481"/>
                    </a:moveTo>
                    <a:lnTo>
                      <a:pt x="480" y="0"/>
                    </a:lnTo>
                    <a:lnTo>
                      <a:pt x="48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8" name="Freeform 810"/>
              <p:cNvSpPr>
                <a:spLocks/>
              </p:cNvSpPr>
              <p:nvPr/>
            </p:nvSpPr>
            <p:spPr bwMode="auto">
              <a:xfrm>
                <a:off x="1685" y="2177"/>
                <a:ext cx="49" cy="48"/>
              </a:xfrm>
              <a:custGeom>
                <a:avLst/>
                <a:gdLst>
                  <a:gd name="T0" fmla="*/ 0 w 533"/>
                  <a:gd name="T1" fmla="*/ 532 h 532"/>
                  <a:gd name="T2" fmla="*/ 532 w 533"/>
                  <a:gd name="T3" fmla="*/ 0 h 532"/>
                  <a:gd name="T4" fmla="*/ 533 w 533"/>
                  <a:gd name="T5" fmla="*/ 0 h 532"/>
                </a:gdLst>
                <a:ahLst/>
                <a:cxnLst>
                  <a:cxn ang="0">
                    <a:pos x="T0" y="T1"/>
                  </a:cxn>
                  <a:cxn ang="0">
                    <a:pos x="T2" y="T3"/>
                  </a:cxn>
                  <a:cxn ang="0">
                    <a:pos x="T4" y="T5"/>
                  </a:cxn>
                </a:cxnLst>
                <a:rect l="0" t="0" r="r" b="b"/>
                <a:pathLst>
                  <a:path w="533" h="532">
                    <a:moveTo>
                      <a:pt x="0" y="532"/>
                    </a:moveTo>
                    <a:lnTo>
                      <a:pt x="532" y="0"/>
                    </a:lnTo>
                    <a:lnTo>
                      <a:pt x="53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59" name="Freeform 811"/>
              <p:cNvSpPr>
                <a:spLocks/>
              </p:cNvSpPr>
              <p:nvPr/>
            </p:nvSpPr>
            <p:spPr bwMode="auto">
              <a:xfrm>
                <a:off x="1686" y="2195"/>
                <a:ext cx="53" cy="54"/>
              </a:xfrm>
              <a:custGeom>
                <a:avLst/>
                <a:gdLst>
                  <a:gd name="T0" fmla="*/ 0 w 584"/>
                  <a:gd name="T1" fmla="*/ 585 h 585"/>
                  <a:gd name="T2" fmla="*/ 583 w 584"/>
                  <a:gd name="T3" fmla="*/ 0 h 585"/>
                  <a:gd name="T4" fmla="*/ 584 w 584"/>
                  <a:gd name="T5" fmla="*/ 0 h 585"/>
                </a:gdLst>
                <a:ahLst/>
                <a:cxnLst>
                  <a:cxn ang="0">
                    <a:pos x="T0" y="T1"/>
                  </a:cxn>
                  <a:cxn ang="0">
                    <a:pos x="T2" y="T3"/>
                  </a:cxn>
                  <a:cxn ang="0">
                    <a:pos x="T4" y="T5"/>
                  </a:cxn>
                </a:cxnLst>
                <a:rect l="0" t="0" r="r" b="b"/>
                <a:pathLst>
                  <a:path w="584" h="585">
                    <a:moveTo>
                      <a:pt x="0" y="585"/>
                    </a:moveTo>
                    <a:lnTo>
                      <a:pt x="583" y="0"/>
                    </a:lnTo>
                    <a:lnTo>
                      <a:pt x="58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0" name="Freeform 812"/>
              <p:cNvSpPr>
                <a:spLocks/>
              </p:cNvSpPr>
              <p:nvPr/>
            </p:nvSpPr>
            <p:spPr bwMode="auto">
              <a:xfrm>
                <a:off x="1686" y="2214"/>
                <a:ext cx="57" cy="58"/>
              </a:xfrm>
              <a:custGeom>
                <a:avLst/>
                <a:gdLst>
                  <a:gd name="T0" fmla="*/ 0 w 634"/>
                  <a:gd name="T1" fmla="*/ 636 h 636"/>
                  <a:gd name="T2" fmla="*/ 633 w 634"/>
                  <a:gd name="T3" fmla="*/ 0 h 636"/>
                  <a:gd name="T4" fmla="*/ 634 w 634"/>
                  <a:gd name="T5" fmla="*/ 0 h 636"/>
                </a:gdLst>
                <a:ahLst/>
                <a:cxnLst>
                  <a:cxn ang="0">
                    <a:pos x="T0" y="T1"/>
                  </a:cxn>
                  <a:cxn ang="0">
                    <a:pos x="T2" y="T3"/>
                  </a:cxn>
                  <a:cxn ang="0">
                    <a:pos x="T4" y="T5"/>
                  </a:cxn>
                </a:cxnLst>
                <a:rect l="0" t="0" r="r" b="b"/>
                <a:pathLst>
                  <a:path w="634" h="636">
                    <a:moveTo>
                      <a:pt x="0" y="636"/>
                    </a:moveTo>
                    <a:lnTo>
                      <a:pt x="633" y="0"/>
                    </a:lnTo>
                    <a:lnTo>
                      <a:pt x="63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1" name="Freeform 813"/>
              <p:cNvSpPr>
                <a:spLocks/>
              </p:cNvSpPr>
              <p:nvPr/>
            </p:nvSpPr>
            <p:spPr bwMode="auto">
              <a:xfrm>
                <a:off x="1686" y="2232"/>
                <a:ext cx="62" cy="63"/>
              </a:xfrm>
              <a:custGeom>
                <a:avLst/>
                <a:gdLst>
                  <a:gd name="T0" fmla="*/ 0 w 687"/>
                  <a:gd name="T1" fmla="*/ 688 h 688"/>
                  <a:gd name="T2" fmla="*/ 686 w 687"/>
                  <a:gd name="T3" fmla="*/ 0 h 688"/>
                  <a:gd name="T4" fmla="*/ 687 w 687"/>
                  <a:gd name="T5" fmla="*/ 0 h 688"/>
                </a:gdLst>
                <a:ahLst/>
                <a:cxnLst>
                  <a:cxn ang="0">
                    <a:pos x="T0" y="T1"/>
                  </a:cxn>
                  <a:cxn ang="0">
                    <a:pos x="T2" y="T3"/>
                  </a:cxn>
                  <a:cxn ang="0">
                    <a:pos x="T4" y="T5"/>
                  </a:cxn>
                </a:cxnLst>
                <a:rect l="0" t="0" r="r" b="b"/>
                <a:pathLst>
                  <a:path w="687" h="688">
                    <a:moveTo>
                      <a:pt x="0" y="688"/>
                    </a:moveTo>
                    <a:lnTo>
                      <a:pt x="686" y="0"/>
                    </a:lnTo>
                    <a:lnTo>
                      <a:pt x="68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2" name="Freeform 814"/>
              <p:cNvSpPr>
                <a:spLocks/>
              </p:cNvSpPr>
              <p:nvPr/>
            </p:nvSpPr>
            <p:spPr bwMode="auto">
              <a:xfrm>
                <a:off x="1686" y="2251"/>
                <a:ext cx="67" cy="67"/>
              </a:xfrm>
              <a:custGeom>
                <a:avLst/>
                <a:gdLst>
                  <a:gd name="T0" fmla="*/ 0 w 739"/>
                  <a:gd name="T1" fmla="*/ 739 h 739"/>
                  <a:gd name="T2" fmla="*/ 738 w 739"/>
                  <a:gd name="T3" fmla="*/ 0 h 739"/>
                  <a:gd name="T4" fmla="*/ 739 w 739"/>
                  <a:gd name="T5" fmla="*/ 0 h 739"/>
                </a:gdLst>
                <a:ahLst/>
                <a:cxnLst>
                  <a:cxn ang="0">
                    <a:pos x="T0" y="T1"/>
                  </a:cxn>
                  <a:cxn ang="0">
                    <a:pos x="T2" y="T3"/>
                  </a:cxn>
                  <a:cxn ang="0">
                    <a:pos x="T4" y="T5"/>
                  </a:cxn>
                </a:cxnLst>
                <a:rect l="0" t="0" r="r" b="b"/>
                <a:pathLst>
                  <a:path w="739" h="739">
                    <a:moveTo>
                      <a:pt x="0" y="739"/>
                    </a:moveTo>
                    <a:lnTo>
                      <a:pt x="738" y="0"/>
                    </a:lnTo>
                    <a:lnTo>
                      <a:pt x="73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3" name="Freeform 815"/>
              <p:cNvSpPr>
                <a:spLocks/>
              </p:cNvSpPr>
              <p:nvPr/>
            </p:nvSpPr>
            <p:spPr bwMode="auto">
              <a:xfrm>
                <a:off x="1686" y="2269"/>
                <a:ext cx="72" cy="72"/>
              </a:xfrm>
              <a:custGeom>
                <a:avLst/>
                <a:gdLst>
                  <a:gd name="T0" fmla="*/ 0 w 791"/>
                  <a:gd name="T1" fmla="*/ 791 h 791"/>
                  <a:gd name="T2" fmla="*/ 790 w 791"/>
                  <a:gd name="T3" fmla="*/ 0 h 791"/>
                  <a:gd name="T4" fmla="*/ 791 w 791"/>
                  <a:gd name="T5" fmla="*/ 0 h 791"/>
                </a:gdLst>
                <a:ahLst/>
                <a:cxnLst>
                  <a:cxn ang="0">
                    <a:pos x="T0" y="T1"/>
                  </a:cxn>
                  <a:cxn ang="0">
                    <a:pos x="T2" y="T3"/>
                  </a:cxn>
                  <a:cxn ang="0">
                    <a:pos x="T4" y="T5"/>
                  </a:cxn>
                </a:cxnLst>
                <a:rect l="0" t="0" r="r" b="b"/>
                <a:pathLst>
                  <a:path w="791" h="791">
                    <a:moveTo>
                      <a:pt x="0" y="791"/>
                    </a:moveTo>
                    <a:lnTo>
                      <a:pt x="790" y="0"/>
                    </a:lnTo>
                    <a:lnTo>
                      <a:pt x="79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4" name="Freeform 816"/>
              <p:cNvSpPr>
                <a:spLocks/>
              </p:cNvSpPr>
              <p:nvPr/>
            </p:nvSpPr>
            <p:spPr bwMode="auto">
              <a:xfrm>
                <a:off x="1686" y="2288"/>
                <a:ext cx="76" cy="76"/>
              </a:xfrm>
              <a:custGeom>
                <a:avLst/>
                <a:gdLst>
                  <a:gd name="T0" fmla="*/ 0 w 840"/>
                  <a:gd name="T1" fmla="*/ 840 h 840"/>
                  <a:gd name="T2" fmla="*/ 839 w 840"/>
                  <a:gd name="T3" fmla="*/ 0 h 840"/>
                  <a:gd name="T4" fmla="*/ 840 w 840"/>
                  <a:gd name="T5" fmla="*/ 0 h 840"/>
                </a:gdLst>
                <a:ahLst/>
                <a:cxnLst>
                  <a:cxn ang="0">
                    <a:pos x="T0" y="T1"/>
                  </a:cxn>
                  <a:cxn ang="0">
                    <a:pos x="T2" y="T3"/>
                  </a:cxn>
                  <a:cxn ang="0">
                    <a:pos x="T4" y="T5"/>
                  </a:cxn>
                </a:cxnLst>
                <a:rect l="0" t="0" r="r" b="b"/>
                <a:pathLst>
                  <a:path w="840" h="840">
                    <a:moveTo>
                      <a:pt x="0" y="840"/>
                    </a:moveTo>
                    <a:lnTo>
                      <a:pt x="839" y="0"/>
                    </a:lnTo>
                    <a:lnTo>
                      <a:pt x="84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5" name="Freeform 817"/>
              <p:cNvSpPr>
                <a:spLocks/>
              </p:cNvSpPr>
              <p:nvPr/>
            </p:nvSpPr>
            <p:spPr bwMode="auto">
              <a:xfrm>
                <a:off x="1687" y="2306"/>
                <a:ext cx="80" cy="81"/>
              </a:xfrm>
              <a:custGeom>
                <a:avLst/>
                <a:gdLst>
                  <a:gd name="T0" fmla="*/ 0 w 885"/>
                  <a:gd name="T1" fmla="*/ 887 h 887"/>
                  <a:gd name="T2" fmla="*/ 884 w 885"/>
                  <a:gd name="T3" fmla="*/ 0 h 887"/>
                  <a:gd name="T4" fmla="*/ 885 w 885"/>
                  <a:gd name="T5" fmla="*/ 0 h 887"/>
                </a:gdLst>
                <a:ahLst/>
                <a:cxnLst>
                  <a:cxn ang="0">
                    <a:pos x="T0" y="T1"/>
                  </a:cxn>
                  <a:cxn ang="0">
                    <a:pos x="T2" y="T3"/>
                  </a:cxn>
                  <a:cxn ang="0">
                    <a:pos x="T4" y="T5"/>
                  </a:cxn>
                </a:cxnLst>
                <a:rect l="0" t="0" r="r" b="b"/>
                <a:pathLst>
                  <a:path w="885" h="887">
                    <a:moveTo>
                      <a:pt x="0" y="887"/>
                    </a:moveTo>
                    <a:lnTo>
                      <a:pt x="884" y="0"/>
                    </a:lnTo>
                    <a:lnTo>
                      <a:pt x="88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6" name="Freeform 818"/>
              <p:cNvSpPr>
                <a:spLocks/>
              </p:cNvSpPr>
              <p:nvPr/>
            </p:nvSpPr>
            <p:spPr bwMode="auto">
              <a:xfrm>
                <a:off x="1688" y="2325"/>
                <a:ext cx="84" cy="84"/>
              </a:xfrm>
              <a:custGeom>
                <a:avLst/>
                <a:gdLst>
                  <a:gd name="T0" fmla="*/ 0 w 925"/>
                  <a:gd name="T1" fmla="*/ 925 h 925"/>
                  <a:gd name="T2" fmla="*/ 924 w 925"/>
                  <a:gd name="T3" fmla="*/ 0 h 925"/>
                  <a:gd name="T4" fmla="*/ 925 w 925"/>
                  <a:gd name="T5" fmla="*/ 0 h 925"/>
                </a:gdLst>
                <a:ahLst/>
                <a:cxnLst>
                  <a:cxn ang="0">
                    <a:pos x="T0" y="T1"/>
                  </a:cxn>
                  <a:cxn ang="0">
                    <a:pos x="T2" y="T3"/>
                  </a:cxn>
                  <a:cxn ang="0">
                    <a:pos x="T4" y="T5"/>
                  </a:cxn>
                </a:cxnLst>
                <a:rect l="0" t="0" r="r" b="b"/>
                <a:pathLst>
                  <a:path w="925" h="925">
                    <a:moveTo>
                      <a:pt x="0" y="925"/>
                    </a:moveTo>
                    <a:lnTo>
                      <a:pt x="924" y="0"/>
                    </a:lnTo>
                    <a:lnTo>
                      <a:pt x="92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7" name="Freeform 819"/>
              <p:cNvSpPr>
                <a:spLocks/>
              </p:cNvSpPr>
              <p:nvPr/>
            </p:nvSpPr>
            <p:spPr bwMode="auto">
              <a:xfrm>
                <a:off x="1690" y="2343"/>
                <a:ext cx="87" cy="87"/>
              </a:xfrm>
              <a:custGeom>
                <a:avLst/>
                <a:gdLst>
                  <a:gd name="T0" fmla="*/ 0 w 956"/>
                  <a:gd name="T1" fmla="*/ 956 h 956"/>
                  <a:gd name="T2" fmla="*/ 955 w 956"/>
                  <a:gd name="T3" fmla="*/ 0 h 956"/>
                  <a:gd name="T4" fmla="*/ 956 w 956"/>
                  <a:gd name="T5" fmla="*/ 0 h 956"/>
                </a:gdLst>
                <a:ahLst/>
                <a:cxnLst>
                  <a:cxn ang="0">
                    <a:pos x="T0" y="T1"/>
                  </a:cxn>
                  <a:cxn ang="0">
                    <a:pos x="T2" y="T3"/>
                  </a:cxn>
                  <a:cxn ang="0">
                    <a:pos x="T4" y="T5"/>
                  </a:cxn>
                </a:cxnLst>
                <a:rect l="0" t="0" r="r" b="b"/>
                <a:pathLst>
                  <a:path w="956" h="956">
                    <a:moveTo>
                      <a:pt x="0" y="956"/>
                    </a:moveTo>
                    <a:lnTo>
                      <a:pt x="955" y="0"/>
                    </a:lnTo>
                    <a:lnTo>
                      <a:pt x="95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8" name="Freeform 820"/>
              <p:cNvSpPr>
                <a:spLocks/>
              </p:cNvSpPr>
              <p:nvPr/>
            </p:nvSpPr>
            <p:spPr bwMode="auto">
              <a:xfrm>
                <a:off x="1693" y="2362"/>
                <a:ext cx="89" cy="89"/>
              </a:xfrm>
              <a:custGeom>
                <a:avLst/>
                <a:gdLst>
                  <a:gd name="T0" fmla="*/ 0 w 978"/>
                  <a:gd name="T1" fmla="*/ 978 h 978"/>
                  <a:gd name="T2" fmla="*/ 976 w 978"/>
                  <a:gd name="T3" fmla="*/ 0 h 978"/>
                  <a:gd name="T4" fmla="*/ 978 w 978"/>
                  <a:gd name="T5" fmla="*/ 0 h 978"/>
                </a:gdLst>
                <a:ahLst/>
                <a:cxnLst>
                  <a:cxn ang="0">
                    <a:pos x="T0" y="T1"/>
                  </a:cxn>
                  <a:cxn ang="0">
                    <a:pos x="T2" y="T3"/>
                  </a:cxn>
                  <a:cxn ang="0">
                    <a:pos x="T4" y="T5"/>
                  </a:cxn>
                </a:cxnLst>
                <a:rect l="0" t="0" r="r" b="b"/>
                <a:pathLst>
                  <a:path w="978" h="978">
                    <a:moveTo>
                      <a:pt x="0" y="978"/>
                    </a:moveTo>
                    <a:lnTo>
                      <a:pt x="976" y="0"/>
                    </a:lnTo>
                    <a:lnTo>
                      <a:pt x="97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69" name="Freeform 821"/>
              <p:cNvSpPr>
                <a:spLocks/>
              </p:cNvSpPr>
              <p:nvPr/>
            </p:nvSpPr>
            <p:spPr bwMode="auto">
              <a:xfrm>
                <a:off x="1696" y="2380"/>
                <a:ext cx="90" cy="91"/>
              </a:xfrm>
              <a:custGeom>
                <a:avLst/>
                <a:gdLst>
                  <a:gd name="T0" fmla="*/ 0 w 998"/>
                  <a:gd name="T1" fmla="*/ 999 h 999"/>
                  <a:gd name="T2" fmla="*/ 997 w 998"/>
                  <a:gd name="T3" fmla="*/ 0 h 999"/>
                  <a:gd name="T4" fmla="*/ 998 w 998"/>
                  <a:gd name="T5" fmla="*/ 0 h 999"/>
                </a:gdLst>
                <a:ahLst/>
                <a:cxnLst>
                  <a:cxn ang="0">
                    <a:pos x="T0" y="T1"/>
                  </a:cxn>
                  <a:cxn ang="0">
                    <a:pos x="T2" y="T3"/>
                  </a:cxn>
                  <a:cxn ang="0">
                    <a:pos x="T4" y="T5"/>
                  </a:cxn>
                </a:cxnLst>
                <a:rect l="0" t="0" r="r" b="b"/>
                <a:pathLst>
                  <a:path w="998" h="999">
                    <a:moveTo>
                      <a:pt x="0" y="999"/>
                    </a:moveTo>
                    <a:lnTo>
                      <a:pt x="997" y="0"/>
                    </a:lnTo>
                    <a:lnTo>
                      <a:pt x="99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0" name="Freeform 822"/>
              <p:cNvSpPr>
                <a:spLocks/>
              </p:cNvSpPr>
              <p:nvPr/>
            </p:nvSpPr>
            <p:spPr bwMode="auto">
              <a:xfrm>
                <a:off x="1697" y="2399"/>
                <a:ext cx="94" cy="94"/>
              </a:xfrm>
              <a:custGeom>
                <a:avLst/>
                <a:gdLst>
                  <a:gd name="T0" fmla="*/ 0 w 1035"/>
                  <a:gd name="T1" fmla="*/ 1035 h 1035"/>
                  <a:gd name="T2" fmla="*/ 1034 w 1035"/>
                  <a:gd name="T3" fmla="*/ 0 h 1035"/>
                  <a:gd name="T4" fmla="*/ 1035 w 1035"/>
                  <a:gd name="T5" fmla="*/ 0 h 1035"/>
                </a:gdLst>
                <a:ahLst/>
                <a:cxnLst>
                  <a:cxn ang="0">
                    <a:pos x="T0" y="T1"/>
                  </a:cxn>
                  <a:cxn ang="0">
                    <a:pos x="T2" y="T3"/>
                  </a:cxn>
                  <a:cxn ang="0">
                    <a:pos x="T4" y="T5"/>
                  </a:cxn>
                </a:cxnLst>
                <a:rect l="0" t="0" r="r" b="b"/>
                <a:pathLst>
                  <a:path w="1035" h="1035">
                    <a:moveTo>
                      <a:pt x="0" y="1035"/>
                    </a:moveTo>
                    <a:lnTo>
                      <a:pt x="1034" y="0"/>
                    </a:lnTo>
                    <a:lnTo>
                      <a:pt x="103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1" name="Freeform 823"/>
              <p:cNvSpPr>
                <a:spLocks/>
              </p:cNvSpPr>
              <p:nvPr/>
            </p:nvSpPr>
            <p:spPr bwMode="auto">
              <a:xfrm>
                <a:off x="1694" y="2409"/>
                <a:ext cx="111" cy="111"/>
              </a:xfrm>
              <a:custGeom>
                <a:avLst/>
                <a:gdLst>
                  <a:gd name="T0" fmla="*/ 0 w 1219"/>
                  <a:gd name="T1" fmla="*/ 1220 h 1220"/>
                  <a:gd name="T2" fmla="*/ 1218 w 1219"/>
                  <a:gd name="T3" fmla="*/ 0 h 1220"/>
                  <a:gd name="T4" fmla="*/ 1219 w 1219"/>
                  <a:gd name="T5" fmla="*/ 0 h 1220"/>
                </a:gdLst>
                <a:ahLst/>
                <a:cxnLst>
                  <a:cxn ang="0">
                    <a:pos x="T0" y="T1"/>
                  </a:cxn>
                  <a:cxn ang="0">
                    <a:pos x="T2" y="T3"/>
                  </a:cxn>
                  <a:cxn ang="0">
                    <a:pos x="T4" y="T5"/>
                  </a:cxn>
                </a:cxnLst>
                <a:rect l="0" t="0" r="r" b="b"/>
                <a:pathLst>
                  <a:path w="1219" h="1220">
                    <a:moveTo>
                      <a:pt x="0" y="1220"/>
                    </a:moveTo>
                    <a:lnTo>
                      <a:pt x="1218" y="0"/>
                    </a:lnTo>
                    <a:lnTo>
                      <a:pt x="121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2" name="Freeform 824"/>
              <p:cNvSpPr>
                <a:spLocks/>
              </p:cNvSpPr>
              <p:nvPr/>
            </p:nvSpPr>
            <p:spPr bwMode="auto">
              <a:xfrm>
                <a:off x="2053" y="2141"/>
                <a:ext cx="19" cy="19"/>
              </a:xfrm>
              <a:custGeom>
                <a:avLst/>
                <a:gdLst>
                  <a:gd name="T0" fmla="*/ 0 w 212"/>
                  <a:gd name="T1" fmla="*/ 212 h 212"/>
                  <a:gd name="T2" fmla="*/ 211 w 212"/>
                  <a:gd name="T3" fmla="*/ 0 h 212"/>
                  <a:gd name="T4" fmla="*/ 212 w 212"/>
                  <a:gd name="T5" fmla="*/ 0 h 212"/>
                </a:gdLst>
                <a:ahLst/>
                <a:cxnLst>
                  <a:cxn ang="0">
                    <a:pos x="T0" y="T1"/>
                  </a:cxn>
                  <a:cxn ang="0">
                    <a:pos x="T2" y="T3"/>
                  </a:cxn>
                  <a:cxn ang="0">
                    <a:pos x="T4" y="T5"/>
                  </a:cxn>
                </a:cxnLst>
                <a:rect l="0" t="0" r="r" b="b"/>
                <a:pathLst>
                  <a:path w="212" h="212">
                    <a:moveTo>
                      <a:pt x="0" y="212"/>
                    </a:moveTo>
                    <a:lnTo>
                      <a:pt x="211" y="0"/>
                    </a:lnTo>
                    <a:lnTo>
                      <a:pt x="21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3" name="Freeform 825"/>
              <p:cNvSpPr>
                <a:spLocks/>
              </p:cNvSpPr>
              <p:nvPr/>
            </p:nvSpPr>
            <p:spPr bwMode="auto">
              <a:xfrm>
                <a:off x="1684" y="2409"/>
                <a:ext cx="144" cy="144"/>
              </a:xfrm>
              <a:custGeom>
                <a:avLst/>
                <a:gdLst>
                  <a:gd name="T0" fmla="*/ 0 w 1586"/>
                  <a:gd name="T1" fmla="*/ 1588 h 1588"/>
                  <a:gd name="T2" fmla="*/ 1585 w 1586"/>
                  <a:gd name="T3" fmla="*/ 0 h 1588"/>
                  <a:gd name="T4" fmla="*/ 1586 w 1586"/>
                  <a:gd name="T5" fmla="*/ 0 h 1588"/>
                </a:gdLst>
                <a:ahLst/>
                <a:cxnLst>
                  <a:cxn ang="0">
                    <a:pos x="T0" y="T1"/>
                  </a:cxn>
                  <a:cxn ang="0">
                    <a:pos x="T2" y="T3"/>
                  </a:cxn>
                  <a:cxn ang="0">
                    <a:pos x="T4" y="T5"/>
                  </a:cxn>
                </a:cxnLst>
                <a:rect l="0" t="0" r="r" b="b"/>
                <a:pathLst>
                  <a:path w="1586" h="1588">
                    <a:moveTo>
                      <a:pt x="0" y="1588"/>
                    </a:moveTo>
                    <a:lnTo>
                      <a:pt x="1585" y="0"/>
                    </a:lnTo>
                    <a:lnTo>
                      <a:pt x="158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4" name="Freeform 826"/>
              <p:cNvSpPr>
                <a:spLocks/>
              </p:cNvSpPr>
              <p:nvPr/>
            </p:nvSpPr>
            <p:spPr bwMode="auto">
              <a:xfrm>
                <a:off x="2045" y="2141"/>
                <a:ext cx="50" cy="51"/>
              </a:xfrm>
              <a:custGeom>
                <a:avLst/>
                <a:gdLst>
                  <a:gd name="T0" fmla="*/ 0 w 557"/>
                  <a:gd name="T1" fmla="*/ 558 h 558"/>
                  <a:gd name="T2" fmla="*/ 556 w 557"/>
                  <a:gd name="T3" fmla="*/ 0 h 558"/>
                  <a:gd name="T4" fmla="*/ 557 w 557"/>
                  <a:gd name="T5" fmla="*/ 0 h 558"/>
                </a:gdLst>
                <a:ahLst/>
                <a:cxnLst>
                  <a:cxn ang="0">
                    <a:pos x="T0" y="T1"/>
                  </a:cxn>
                  <a:cxn ang="0">
                    <a:pos x="T2" y="T3"/>
                  </a:cxn>
                  <a:cxn ang="0">
                    <a:pos x="T4" y="T5"/>
                  </a:cxn>
                </a:cxnLst>
                <a:rect l="0" t="0" r="r" b="b"/>
                <a:pathLst>
                  <a:path w="557" h="558">
                    <a:moveTo>
                      <a:pt x="0" y="558"/>
                    </a:moveTo>
                    <a:lnTo>
                      <a:pt x="556" y="0"/>
                    </a:lnTo>
                    <a:lnTo>
                      <a:pt x="55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5" name="Freeform 827"/>
              <p:cNvSpPr>
                <a:spLocks/>
              </p:cNvSpPr>
              <p:nvPr/>
            </p:nvSpPr>
            <p:spPr bwMode="auto">
              <a:xfrm>
                <a:off x="1677" y="2409"/>
                <a:ext cx="174" cy="174"/>
              </a:xfrm>
              <a:custGeom>
                <a:avLst/>
                <a:gdLst>
                  <a:gd name="T0" fmla="*/ 0 w 1915"/>
                  <a:gd name="T1" fmla="*/ 1917 h 1917"/>
                  <a:gd name="T2" fmla="*/ 1914 w 1915"/>
                  <a:gd name="T3" fmla="*/ 0 h 1917"/>
                  <a:gd name="T4" fmla="*/ 1915 w 1915"/>
                  <a:gd name="T5" fmla="*/ 0 h 1917"/>
                </a:gdLst>
                <a:ahLst/>
                <a:cxnLst>
                  <a:cxn ang="0">
                    <a:pos x="T0" y="T1"/>
                  </a:cxn>
                  <a:cxn ang="0">
                    <a:pos x="T2" y="T3"/>
                  </a:cxn>
                  <a:cxn ang="0">
                    <a:pos x="T4" y="T5"/>
                  </a:cxn>
                </a:cxnLst>
                <a:rect l="0" t="0" r="r" b="b"/>
                <a:pathLst>
                  <a:path w="1915" h="1917">
                    <a:moveTo>
                      <a:pt x="0" y="1917"/>
                    </a:moveTo>
                    <a:lnTo>
                      <a:pt x="1914" y="0"/>
                    </a:lnTo>
                    <a:lnTo>
                      <a:pt x="191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6" name="Freeform 828"/>
              <p:cNvSpPr>
                <a:spLocks/>
              </p:cNvSpPr>
              <p:nvPr/>
            </p:nvSpPr>
            <p:spPr bwMode="auto">
              <a:xfrm>
                <a:off x="2036" y="2141"/>
                <a:ext cx="82" cy="82"/>
              </a:xfrm>
              <a:custGeom>
                <a:avLst/>
                <a:gdLst>
                  <a:gd name="T0" fmla="*/ 0 w 902"/>
                  <a:gd name="T1" fmla="*/ 903 h 903"/>
                  <a:gd name="T2" fmla="*/ 901 w 902"/>
                  <a:gd name="T3" fmla="*/ 0 h 903"/>
                  <a:gd name="T4" fmla="*/ 902 w 902"/>
                  <a:gd name="T5" fmla="*/ 0 h 903"/>
                </a:gdLst>
                <a:ahLst/>
                <a:cxnLst>
                  <a:cxn ang="0">
                    <a:pos x="T0" y="T1"/>
                  </a:cxn>
                  <a:cxn ang="0">
                    <a:pos x="T2" y="T3"/>
                  </a:cxn>
                  <a:cxn ang="0">
                    <a:pos x="T4" y="T5"/>
                  </a:cxn>
                </a:cxnLst>
                <a:rect l="0" t="0" r="r" b="b"/>
                <a:pathLst>
                  <a:path w="902" h="903">
                    <a:moveTo>
                      <a:pt x="0" y="903"/>
                    </a:moveTo>
                    <a:lnTo>
                      <a:pt x="901" y="0"/>
                    </a:lnTo>
                    <a:lnTo>
                      <a:pt x="90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7" name="Freeform 829"/>
              <p:cNvSpPr>
                <a:spLocks/>
              </p:cNvSpPr>
              <p:nvPr/>
            </p:nvSpPr>
            <p:spPr bwMode="auto">
              <a:xfrm>
                <a:off x="1676" y="2409"/>
                <a:ext cx="198" cy="199"/>
              </a:xfrm>
              <a:custGeom>
                <a:avLst/>
                <a:gdLst>
                  <a:gd name="T0" fmla="*/ 0 w 2184"/>
                  <a:gd name="T1" fmla="*/ 2188 h 2188"/>
                  <a:gd name="T2" fmla="*/ 2183 w 2184"/>
                  <a:gd name="T3" fmla="*/ 0 h 2188"/>
                  <a:gd name="T4" fmla="*/ 2184 w 2184"/>
                  <a:gd name="T5" fmla="*/ 0 h 2188"/>
                </a:gdLst>
                <a:ahLst/>
                <a:cxnLst>
                  <a:cxn ang="0">
                    <a:pos x="T0" y="T1"/>
                  </a:cxn>
                  <a:cxn ang="0">
                    <a:pos x="T2" y="T3"/>
                  </a:cxn>
                  <a:cxn ang="0">
                    <a:pos x="T4" y="T5"/>
                  </a:cxn>
                </a:cxnLst>
                <a:rect l="0" t="0" r="r" b="b"/>
                <a:pathLst>
                  <a:path w="2184" h="2188">
                    <a:moveTo>
                      <a:pt x="0" y="2188"/>
                    </a:moveTo>
                    <a:lnTo>
                      <a:pt x="2183" y="0"/>
                    </a:lnTo>
                    <a:lnTo>
                      <a:pt x="218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8" name="Freeform 830"/>
              <p:cNvSpPr>
                <a:spLocks/>
              </p:cNvSpPr>
              <p:nvPr/>
            </p:nvSpPr>
            <p:spPr bwMode="auto">
              <a:xfrm>
                <a:off x="2028" y="2141"/>
                <a:ext cx="114" cy="113"/>
              </a:xfrm>
              <a:custGeom>
                <a:avLst/>
                <a:gdLst>
                  <a:gd name="T0" fmla="*/ 0 w 1248"/>
                  <a:gd name="T1" fmla="*/ 1248 h 1248"/>
                  <a:gd name="T2" fmla="*/ 1247 w 1248"/>
                  <a:gd name="T3" fmla="*/ 0 h 1248"/>
                  <a:gd name="T4" fmla="*/ 1248 w 1248"/>
                  <a:gd name="T5" fmla="*/ 0 h 1248"/>
                </a:gdLst>
                <a:ahLst/>
                <a:cxnLst>
                  <a:cxn ang="0">
                    <a:pos x="T0" y="T1"/>
                  </a:cxn>
                  <a:cxn ang="0">
                    <a:pos x="T2" y="T3"/>
                  </a:cxn>
                  <a:cxn ang="0">
                    <a:pos x="T4" y="T5"/>
                  </a:cxn>
                </a:cxnLst>
                <a:rect l="0" t="0" r="r" b="b"/>
                <a:pathLst>
                  <a:path w="1248" h="1248">
                    <a:moveTo>
                      <a:pt x="0" y="1248"/>
                    </a:moveTo>
                    <a:lnTo>
                      <a:pt x="1247" y="0"/>
                    </a:lnTo>
                    <a:lnTo>
                      <a:pt x="124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79" name="Freeform 831"/>
              <p:cNvSpPr>
                <a:spLocks/>
              </p:cNvSpPr>
              <p:nvPr/>
            </p:nvSpPr>
            <p:spPr bwMode="auto">
              <a:xfrm>
                <a:off x="1678" y="2409"/>
                <a:ext cx="220" cy="220"/>
              </a:xfrm>
              <a:custGeom>
                <a:avLst/>
                <a:gdLst>
                  <a:gd name="T0" fmla="*/ 0 w 2419"/>
                  <a:gd name="T1" fmla="*/ 2421 h 2421"/>
                  <a:gd name="T2" fmla="*/ 2418 w 2419"/>
                  <a:gd name="T3" fmla="*/ 0 h 2421"/>
                  <a:gd name="T4" fmla="*/ 2419 w 2419"/>
                  <a:gd name="T5" fmla="*/ 0 h 2421"/>
                </a:gdLst>
                <a:ahLst/>
                <a:cxnLst>
                  <a:cxn ang="0">
                    <a:pos x="T0" y="T1"/>
                  </a:cxn>
                  <a:cxn ang="0">
                    <a:pos x="T2" y="T3"/>
                  </a:cxn>
                  <a:cxn ang="0">
                    <a:pos x="T4" y="T5"/>
                  </a:cxn>
                </a:cxnLst>
                <a:rect l="0" t="0" r="r" b="b"/>
                <a:pathLst>
                  <a:path w="2419" h="2421">
                    <a:moveTo>
                      <a:pt x="0" y="2421"/>
                    </a:moveTo>
                    <a:lnTo>
                      <a:pt x="2418" y="0"/>
                    </a:lnTo>
                    <a:lnTo>
                      <a:pt x="241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0" name="Freeform 832"/>
              <p:cNvSpPr>
                <a:spLocks/>
              </p:cNvSpPr>
              <p:nvPr/>
            </p:nvSpPr>
            <p:spPr bwMode="auto">
              <a:xfrm>
                <a:off x="2020" y="2141"/>
                <a:ext cx="145" cy="145"/>
              </a:xfrm>
              <a:custGeom>
                <a:avLst/>
                <a:gdLst>
                  <a:gd name="T0" fmla="*/ 0 w 1592"/>
                  <a:gd name="T1" fmla="*/ 1594 h 1594"/>
                  <a:gd name="T2" fmla="*/ 1591 w 1592"/>
                  <a:gd name="T3" fmla="*/ 0 h 1594"/>
                  <a:gd name="T4" fmla="*/ 1592 w 1592"/>
                  <a:gd name="T5" fmla="*/ 0 h 1594"/>
                </a:gdLst>
                <a:ahLst/>
                <a:cxnLst>
                  <a:cxn ang="0">
                    <a:pos x="T0" y="T1"/>
                  </a:cxn>
                  <a:cxn ang="0">
                    <a:pos x="T2" y="T3"/>
                  </a:cxn>
                  <a:cxn ang="0">
                    <a:pos x="T4" y="T5"/>
                  </a:cxn>
                </a:cxnLst>
                <a:rect l="0" t="0" r="r" b="b"/>
                <a:pathLst>
                  <a:path w="1592" h="1594">
                    <a:moveTo>
                      <a:pt x="0" y="1594"/>
                    </a:moveTo>
                    <a:lnTo>
                      <a:pt x="1591" y="0"/>
                    </a:lnTo>
                    <a:lnTo>
                      <a:pt x="159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1" name="Freeform 833"/>
              <p:cNvSpPr>
                <a:spLocks/>
              </p:cNvSpPr>
              <p:nvPr/>
            </p:nvSpPr>
            <p:spPr bwMode="auto">
              <a:xfrm>
                <a:off x="1682" y="2409"/>
                <a:ext cx="239" cy="239"/>
              </a:xfrm>
              <a:custGeom>
                <a:avLst/>
                <a:gdLst>
                  <a:gd name="T0" fmla="*/ 0 w 2625"/>
                  <a:gd name="T1" fmla="*/ 2629 h 2629"/>
                  <a:gd name="T2" fmla="*/ 2624 w 2625"/>
                  <a:gd name="T3" fmla="*/ 0 h 2629"/>
                  <a:gd name="T4" fmla="*/ 2625 w 2625"/>
                  <a:gd name="T5" fmla="*/ 0 h 2629"/>
                </a:gdLst>
                <a:ahLst/>
                <a:cxnLst>
                  <a:cxn ang="0">
                    <a:pos x="T0" y="T1"/>
                  </a:cxn>
                  <a:cxn ang="0">
                    <a:pos x="T2" y="T3"/>
                  </a:cxn>
                  <a:cxn ang="0">
                    <a:pos x="T4" y="T5"/>
                  </a:cxn>
                </a:cxnLst>
                <a:rect l="0" t="0" r="r" b="b"/>
                <a:pathLst>
                  <a:path w="2625" h="2629">
                    <a:moveTo>
                      <a:pt x="0" y="2629"/>
                    </a:moveTo>
                    <a:lnTo>
                      <a:pt x="2624" y="0"/>
                    </a:lnTo>
                    <a:lnTo>
                      <a:pt x="262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2" name="Freeform 834"/>
              <p:cNvSpPr>
                <a:spLocks/>
              </p:cNvSpPr>
              <p:nvPr/>
            </p:nvSpPr>
            <p:spPr bwMode="auto">
              <a:xfrm>
                <a:off x="2012" y="2141"/>
                <a:ext cx="176" cy="176"/>
              </a:xfrm>
              <a:custGeom>
                <a:avLst/>
                <a:gdLst>
                  <a:gd name="T0" fmla="*/ 0 w 1937"/>
                  <a:gd name="T1" fmla="*/ 1939 h 1939"/>
                  <a:gd name="T2" fmla="*/ 1936 w 1937"/>
                  <a:gd name="T3" fmla="*/ 0 h 1939"/>
                  <a:gd name="T4" fmla="*/ 1937 w 1937"/>
                  <a:gd name="T5" fmla="*/ 0 h 1939"/>
                </a:gdLst>
                <a:ahLst/>
                <a:cxnLst>
                  <a:cxn ang="0">
                    <a:pos x="T0" y="T1"/>
                  </a:cxn>
                  <a:cxn ang="0">
                    <a:pos x="T2" y="T3"/>
                  </a:cxn>
                  <a:cxn ang="0">
                    <a:pos x="T4" y="T5"/>
                  </a:cxn>
                </a:cxnLst>
                <a:rect l="0" t="0" r="r" b="b"/>
                <a:pathLst>
                  <a:path w="1937" h="1939">
                    <a:moveTo>
                      <a:pt x="0" y="1939"/>
                    </a:moveTo>
                    <a:lnTo>
                      <a:pt x="1936" y="0"/>
                    </a:lnTo>
                    <a:lnTo>
                      <a:pt x="193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3" name="Freeform 835"/>
              <p:cNvSpPr>
                <a:spLocks/>
              </p:cNvSpPr>
              <p:nvPr/>
            </p:nvSpPr>
            <p:spPr bwMode="auto">
              <a:xfrm>
                <a:off x="1688" y="2409"/>
                <a:ext cx="256" cy="256"/>
              </a:xfrm>
              <a:custGeom>
                <a:avLst/>
                <a:gdLst>
                  <a:gd name="T0" fmla="*/ 0 w 2817"/>
                  <a:gd name="T1" fmla="*/ 2820 h 2820"/>
                  <a:gd name="T2" fmla="*/ 2816 w 2817"/>
                  <a:gd name="T3" fmla="*/ 0 h 2820"/>
                  <a:gd name="T4" fmla="*/ 2817 w 2817"/>
                  <a:gd name="T5" fmla="*/ 0 h 2820"/>
                </a:gdLst>
                <a:ahLst/>
                <a:cxnLst>
                  <a:cxn ang="0">
                    <a:pos x="T0" y="T1"/>
                  </a:cxn>
                  <a:cxn ang="0">
                    <a:pos x="T2" y="T3"/>
                  </a:cxn>
                  <a:cxn ang="0">
                    <a:pos x="T4" y="T5"/>
                  </a:cxn>
                </a:cxnLst>
                <a:rect l="0" t="0" r="r" b="b"/>
                <a:pathLst>
                  <a:path w="2817" h="2820">
                    <a:moveTo>
                      <a:pt x="0" y="2820"/>
                    </a:moveTo>
                    <a:lnTo>
                      <a:pt x="2816" y="0"/>
                    </a:lnTo>
                    <a:lnTo>
                      <a:pt x="281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4" name="Freeform 836"/>
              <p:cNvSpPr>
                <a:spLocks/>
              </p:cNvSpPr>
              <p:nvPr/>
            </p:nvSpPr>
            <p:spPr bwMode="auto">
              <a:xfrm>
                <a:off x="2004" y="2141"/>
                <a:ext cx="207" cy="208"/>
              </a:xfrm>
              <a:custGeom>
                <a:avLst/>
                <a:gdLst>
                  <a:gd name="T0" fmla="*/ 0 w 2281"/>
                  <a:gd name="T1" fmla="*/ 2285 h 2285"/>
                  <a:gd name="T2" fmla="*/ 2280 w 2281"/>
                  <a:gd name="T3" fmla="*/ 0 h 2285"/>
                  <a:gd name="T4" fmla="*/ 2281 w 2281"/>
                  <a:gd name="T5" fmla="*/ 0 h 2285"/>
                </a:gdLst>
                <a:ahLst/>
                <a:cxnLst>
                  <a:cxn ang="0">
                    <a:pos x="T0" y="T1"/>
                  </a:cxn>
                  <a:cxn ang="0">
                    <a:pos x="T2" y="T3"/>
                  </a:cxn>
                  <a:cxn ang="0">
                    <a:pos x="T4" y="T5"/>
                  </a:cxn>
                </a:cxnLst>
                <a:rect l="0" t="0" r="r" b="b"/>
                <a:pathLst>
                  <a:path w="2281" h="2285">
                    <a:moveTo>
                      <a:pt x="0" y="2285"/>
                    </a:moveTo>
                    <a:lnTo>
                      <a:pt x="2280" y="0"/>
                    </a:lnTo>
                    <a:lnTo>
                      <a:pt x="228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5" name="Freeform 837"/>
              <p:cNvSpPr>
                <a:spLocks/>
              </p:cNvSpPr>
              <p:nvPr/>
            </p:nvSpPr>
            <p:spPr bwMode="auto">
              <a:xfrm>
                <a:off x="1694" y="2409"/>
                <a:ext cx="273" cy="274"/>
              </a:xfrm>
              <a:custGeom>
                <a:avLst/>
                <a:gdLst>
                  <a:gd name="T0" fmla="*/ 0 w 3009"/>
                  <a:gd name="T1" fmla="*/ 3014 h 3014"/>
                  <a:gd name="T2" fmla="*/ 3008 w 3009"/>
                  <a:gd name="T3" fmla="*/ 0 h 3014"/>
                  <a:gd name="T4" fmla="*/ 3009 w 3009"/>
                  <a:gd name="T5" fmla="*/ 0 h 3014"/>
                </a:gdLst>
                <a:ahLst/>
                <a:cxnLst>
                  <a:cxn ang="0">
                    <a:pos x="T0" y="T1"/>
                  </a:cxn>
                  <a:cxn ang="0">
                    <a:pos x="T2" y="T3"/>
                  </a:cxn>
                  <a:cxn ang="0">
                    <a:pos x="T4" y="T5"/>
                  </a:cxn>
                </a:cxnLst>
                <a:rect l="0" t="0" r="r" b="b"/>
                <a:pathLst>
                  <a:path w="3009" h="3014">
                    <a:moveTo>
                      <a:pt x="0" y="3014"/>
                    </a:moveTo>
                    <a:lnTo>
                      <a:pt x="3008" y="0"/>
                    </a:lnTo>
                    <a:lnTo>
                      <a:pt x="300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6" name="Freeform 838"/>
              <p:cNvSpPr>
                <a:spLocks/>
              </p:cNvSpPr>
              <p:nvPr/>
            </p:nvSpPr>
            <p:spPr bwMode="auto">
              <a:xfrm>
                <a:off x="1996" y="2141"/>
                <a:ext cx="239" cy="239"/>
              </a:xfrm>
              <a:custGeom>
                <a:avLst/>
                <a:gdLst>
                  <a:gd name="T0" fmla="*/ 0 w 2627"/>
                  <a:gd name="T1" fmla="*/ 2630 h 2630"/>
                  <a:gd name="T2" fmla="*/ 2626 w 2627"/>
                  <a:gd name="T3" fmla="*/ 0 h 2630"/>
                  <a:gd name="T4" fmla="*/ 2627 w 2627"/>
                  <a:gd name="T5" fmla="*/ 0 h 2630"/>
                </a:gdLst>
                <a:ahLst/>
                <a:cxnLst>
                  <a:cxn ang="0">
                    <a:pos x="T0" y="T1"/>
                  </a:cxn>
                  <a:cxn ang="0">
                    <a:pos x="T2" y="T3"/>
                  </a:cxn>
                  <a:cxn ang="0">
                    <a:pos x="T4" y="T5"/>
                  </a:cxn>
                </a:cxnLst>
                <a:rect l="0" t="0" r="r" b="b"/>
                <a:pathLst>
                  <a:path w="2627" h="2630">
                    <a:moveTo>
                      <a:pt x="0" y="2630"/>
                    </a:moveTo>
                    <a:lnTo>
                      <a:pt x="2626" y="0"/>
                    </a:lnTo>
                    <a:lnTo>
                      <a:pt x="262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7" name="Freeform 839"/>
              <p:cNvSpPr>
                <a:spLocks/>
              </p:cNvSpPr>
              <p:nvPr/>
            </p:nvSpPr>
            <p:spPr bwMode="auto">
              <a:xfrm>
                <a:off x="1697" y="2145"/>
                <a:ext cx="557" cy="557"/>
              </a:xfrm>
              <a:custGeom>
                <a:avLst/>
                <a:gdLst>
                  <a:gd name="T0" fmla="*/ 0 w 6123"/>
                  <a:gd name="T1" fmla="*/ 6131 h 6131"/>
                  <a:gd name="T2" fmla="*/ 6122 w 6123"/>
                  <a:gd name="T3" fmla="*/ 0 h 6131"/>
                  <a:gd name="T4" fmla="*/ 6123 w 6123"/>
                  <a:gd name="T5" fmla="*/ 0 h 6131"/>
                </a:gdLst>
                <a:ahLst/>
                <a:cxnLst>
                  <a:cxn ang="0">
                    <a:pos x="T0" y="T1"/>
                  </a:cxn>
                  <a:cxn ang="0">
                    <a:pos x="T2" y="T3"/>
                  </a:cxn>
                  <a:cxn ang="0">
                    <a:pos x="T4" y="T5"/>
                  </a:cxn>
                </a:cxnLst>
                <a:rect l="0" t="0" r="r" b="b"/>
                <a:pathLst>
                  <a:path w="6123" h="6131">
                    <a:moveTo>
                      <a:pt x="0" y="6131"/>
                    </a:moveTo>
                    <a:lnTo>
                      <a:pt x="6122" y="0"/>
                    </a:lnTo>
                    <a:lnTo>
                      <a:pt x="612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8" name="Freeform 840"/>
              <p:cNvSpPr>
                <a:spLocks/>
              </p:cNvSpPr>
              <p:nvPr/>
            </p:nvSpPr>
            <p:spPr bwMode="auto">
              <a:xfrm>
                <a:off x="1696" y="2164"/>
                <a:ext cx="563" cy="563"/>
              </a:xfrm>
              <a:custGeom>
                <a:avLst/>
                <a:gdLst>
                  <a:gd name="T0" fmla="*/ 0 w 6187"/>
                  <a:gd name="T1" fmla="*/ 6195 h 6195"/>
                  <a:gd name="T2" fmla="*/ 6185 w 6187"/>
                  <a:gd name="T3" fmla="*/ 0 h 6195"/>
                  <a:gd name="T4" fmla="*/ 6187 w 6187"/>
                  <a:gd name="T5" fmla="*/ 0 h 6195"/>
                </a:gdLst>
                <a:ahLst/>
                <a:cxnLst>
                  <a:cxn ang="0">
                    <a:pos x="T0" y="T1"/>
                  </a:cxn>
                  <a:cxn ang="0">
                    <a:pos x="T2" y="T3"/>
                  </a:cxn>
                  <a:cxn ang="0">
                    <a:pos x="T4" y="T5"/>
                  </a:cxn>
                </a:cxnLst>
                <a:rect l="0" t="0" r="r" b="b"/>
                <a:pathLst>
                  <a:path w="6187" h="6195">
                    <a:moveTo>
                      <a:pt x="0" y="6195"/>
                    </a:moveTo>
                    <a:lnTo>
                      <a:pt x="6185" y="0"/>
                    </a:lnTo>
                    <a:lnTo>
                      <a:pt x="618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89" name="Freeform 841"/>
              <p:cNvSpPr>
                <a:spLocks/>
              </p:cNvSpPr>
              <p:nvPr/>
            </p:nvSpPr>
            <p:spPr bwMode="auto">
              <a:xfrm>
                <a:off x="1690" y="2182"/>
                <a:ext cx="573" cy="574"/>
              </a:xfrm>
              <a:custGeom>
                <a:avLst/>
                <a:gdLst>
                  <a:gd name="T0" fmla="*/ 0 w 6305"/>
                  <a:gd name="T1" fmla="*/ 6315 h 6315"/>
                  <a:gd name="T2" fmla="*/ 6304 w 6305"/>
                  <a:gd name="T3" fmla="*/ 0 h 6315"/>
                  <a:gd name="T4" fmla="*/ 6305 w 6305"/>
                  <a:gd name="T5" fmla="*/ 0 h 6315"/>
                </a:gdLst>
                <a:ahLst/>
                <a:cxnLst>
                  <a:cxn ang="0">
                    <a:pos x="T0" y="T1"/>
                  </a:cxn>
                  <a:cxn ang="0">
                    <a:pos x="T2" y="T3"/>
                  </a:cxn>
                  <a:cxn ang="0">
                    <a:pos x="T4" y="T5"/>
                  </a:cxn>
                </a:cxnLst>
                <a:rect l="0" t="0" r="r" b="b"/>
                <a:pathLst>
                  <a:path w="6305" h="6315">
                    <a:moveTo>
                      <a:pt x="0" y="6315"/>
                    </a:moveTo>
                    <a:lnTo>
                      <a:pt x="6304" y="0"/>
                    </a:lnTo>
                    <a:lnTo>
                      <a:pt x="630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0" name="Freeform 842"/>
              <p:cNvSpPr>
                <a:spLocks/>
              </p:cNvSpPr>
              <p:nvPr/>
            </p:nvSpPr>
            <p:spPr bwMode="auto">
              <a:xfrm>
                <a:off x="1695" y="2201"/>
                <a:ext cx="573" cy="573"/>
              </a:xfrm>
              <a:custGeom>
                <a:avLst/>
                <a:gdLst>
                  <a:gd name="T0" fmla="*/ 0 w 6302"/>
                  <a:gd name="T1" fmla="*/ 6310 h 6310"/>
                  <a:gd name="T2" fmla="*/ 6301 w 6302"/>
                  <a:gd name="T3" fmla="*/ 0 h 6310"/>
                  <a:gd name="T4" fmla="*/ 6302 w 6302"/>
                  <a:gd name="T5" fmla="*/ 0 h 6310"/>
                </a:gdLst>
                <a:ahLst/>
                <a:cxnLst>
                  <a:cxn ang="0">
                    <a:pos x="T0" y="T1"/>
                  </a:cxn>
                  <a:cxn ang="0">
                    <a:pos x="T2" y="T3"/>
                  </a:cxn>
                  <a:cxn ang="0">
                    <a:pos x="T4" y="T5"/>
                  </a:cxn>
                </a:cxnLst>
                <a:rect l="0" t="0" r="r" b="b"/>
                <a:pathLst>
                  <a:path w="6302" h="6310">
                    <a:moveTo>
                      <a:pt x="0" y="6310"/>
                    </a:moveTo>
                    <a:lnTo>
                      <a:pt x="6301" y="0"/>
                    </a:lnTo>
                    <a:lnTo>
                      <a:pt x="630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1" name="Freeform 843"/>
              <p:cNvSpPr>
                <a:spLocks/>
              </p:cNvSpPr>
              <p:nvPr/>
            </p:nvSpPr>
            <p:spPr bwMode="auto">
              <a:xfrm>
                <a:off x="1718" y="2219"/>
                <a:ext cx="555" cy="555"/>
              </a:xfrm>
              <a:custGeom>
                <a:avLst/>
                <a:gdLst>
                  <a:gd name="T0" fmla="*/ 0 w 6100"/>
                  <a:gd name="T1" fmla="*/ 6107 h 6107"/>
                  <a:gd name="T2" fmla="*/ 6099 w 6100"/>
                  <a:gd name="T3" fmla="*/ 0 h 6107"/>
                  <a:gd name="T4" fmla="*/ 6100 w 6100"/>
                  <a:gd name="T5" fmla="*/ 0 h 6107"/>
                </a:gdLst>
                <a:ahLst/>
                <a:cxnLst>
                  <a:cxn ang="0">
                    <a:pos x="T0" y="T1"/>
                  </a:cxn>
                  <a:cxn ang="0">
                    <a:pos x="T2" y="T3"/>
                  </a:cxn>
                  <a:cxn ang="0">
                    <a:pos x="T4" y="T5"/>
                  </a:cxn>
                </a:cxnLst>
                <a:rect l="0" t="0" r="r" b="b"/>
                <a:pathLst>
                  <a:path w="6100" h="6107">
                    <a:moveTo>
                      <a:pt x="0" y="6107"/>
                    </a:moveTo>
                    <a:lnTo>
                      <a:pt x="6099" y="0"/>
                    </a:lnTo>
                    <a:lnTo>
                      <a:pt x="610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2" name="Freeform 844"/>
              <p:cNvSpPr>
                <a:spLocks/>
              </p:cNvSpPr>
              <p:nvPr/>
            </p:nvSpPr>
            <p:spPr bwMode="auto">
              <a:xfrm>
                <a:off x="1742" y="2238"/>
                <a:ext cx="536" cy="536"/>
              </a:xfrm>
              <a:custGeom>
                <a:avLst/>
                <a:gdLst>
                  <a:gd name="T0" fmla="*/ 0 w 5895"/>
                  <a:gd name="T1" fmla="*/ 5903 h 5903"/>
                  <a:gd name="T2" fmla="*/ 5894 w 5895"/>
                  <a:gd name="T3" fmla="*/ 0 h 5903"/>
                  <a:gd name="T4" fmla="*/ 5895 w 5895"/>
                  <a:gd name="T5" fmla="*/ 0 h 5903"/>
                </a:gdLst>
                <a:ahLst/>
                <a:cxnLst>
                  <a:cxn ang="0">
                    <a:pos x="T0" y="T1"/>
                  </a:cxn>
                  <a:cxn ang="0">
                    <a:pos x="T2" y="T3"/>
                  </a:cxn>
                  <a:cxn ang="0">
                    <a:pos x="T4" y="T5"/>
                  </a:cxn>
                </a:cxnLst>
                <a:rect l="0" t="0" r="r" b="b"/>
                <a:pathLst>
                  <a:path w="5895" h="5903">
                    <a:moveTo>
                      <a:pt x="0" y="5903"/>
                    </a:moveTo>
                    <a:lnTo>
                      <a:pt x="5894" y="0"/>
                    </a:lnTo>
                    <a:lnTo>
                      <a:pt x="589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3" name="Freeform 845"/>
              <p:cNvSpPr>
                <a:spLocks/>
              </p:cNvSpPr>
              <p:nvPr/>
            </p:nvSpPr>
            <p:spPr bwMode="auto">
              <a:xfrm>
                <a:off x="1765" y="2256"/>
                <a:ext cx="517" cy="518"/>
              </a:xfrm>
              <a:custGeom>
                <a:avLst/>
                <a:gdLst>
                  <a:gd name="T0" fmla="*/ 0 w 5692"/>
                  <a:gd name="T1" fmla="*/ 5700 h 5700"/>
                  <a:gd name="T2" fmla="*/ 5691 w 5692"/>
                  <a:gd name="T3" fmla="*/ 0 h 5700"/>
                  <a:gd name="T4" fmla="*/ 5692 w 5692"/>
                  <a:gd name="T5" fmla="*/ 0 h 5700"/>
                </a:gdLst>
                <a:ahLst/>
                <a:cxnLst>
                  <a:cxn ang="0">
                    <a:pos x="T0" y="T1"/>
                  </a:cxn>
                  <a:cxn ang="0">
                    <a:pos x="T2" y="T3"/>
                  </a:cxn>
                  <a:cxn ang="0">
                    <a:pos x="T4" y="T5"/>
                  </a:cxn>
                </a:cxnLst>
                <a:rect l="0" t="0" r="r" b="b"/>
                <a:pathLst>
                  <a:path w="5692" h="5700">
                    <a:moveTo>
                      <a:pt x="0" y="5700"/>
                    </a:moveTo>
                    <a:lnTo>
                      <a:pt x="5691" y="0"/>
                    </a:lnTo>
                    <a:lnTo>
                      <a:pt x="569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4" name="Freeform 846"/>
              <p:cNvSpPr>
                <a:spLocks/>
              </p:cNvSpPr>
              <p:nvPr/>
            </p:nvSpPr>
            <p:spPr bwMode="auto">
              <a:xfrm>
                <a:off x="1788" y="2275"/>
                <a:ext cx="499" cy="499"/>
              </a:xfrm>
              <a:custGeom>
                <a:avLst/>
                <a:gdLst>
                  <a:gd name="T0" fmla="*/ 0 w 5489"/>
                  <a:gd name="T1" fmla="*/ 5496 h 5496"/>
                  <a:gd name="T2" fmla="*/ 5488 w 5489"/>
                  <a:gd name="T3" fmla="*/ 0 h 5496"/>
                  <a:gd name="T4" fmla="*/ 5489 w 5489"/>
                  <a:gd name="T5" fmla="*/ 0 h 5496"/>
                </a:gdLst>
                <a:ahLst/>
                <a:cxnLst>
                  <a:cxn ang="0">
                    <a:pos x="T0" y="T1"/>
                  </a:cxn>
                  <a:cxn ang="0">
                    <a:pos x="T2" y="T3"/>
                  </a:cxn>
                  <a:cxn ang="0">
                    <a:pos x="T4" y="T5"/>
                  </a:cxn>
                </a:cxnLst>
                <a:rect l="0" t="0" r="r" b="b"/>
                <a:pathLst>
                  <a:path w="5489" h="5496">
                    <a:moveTo>
                      <a:pt x="0" y="5496"/>
                    </a:moveTo>
                    <a:lnTo>
                      <a:pt x="5488" y="0"/>
                    </a:lnTo>
                    <a:lnTo>
                      <a:pt x="548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5" name="Freeform 847"/>
              <p:cNvSpPr>
                <a:spLocks/>
              </p:cNvSpPr>
              <p:nvPr/>
            </p:nvSpPr>
            <p:spPr bwMode="auto">
              <a:xfrm>
                <a:off x="1811" y="2293"/>
                <a:ext cx="481" cy="481"/>
              </a:xfrm>
              <a:custGeom>
                <a:avLst/>
                <a:gdLst>
                  <a:gd name="T0" fmla="*/ 0 w 5287"/>
                  <a:gd name="T1" fmla="*/ 5293 h 5293"/>
                  <a:gd name="T2" fmla="*/ 5286 w 5287"/>
                  <a:gd name="T3" fmla="*/ 0 h 5293"/>
                  <a:gd name="T4" fmla="*/ 5287 w 5287"/>
                  <a:gd name="T5" fmla="*/ 0 h 5293"/>
                </a:gdLst>
                <a:ahLst/>
                <a:cxnLst>
                  <a:cxn ang="0">
                    <a:pos x="T0" y="T1"/>
                  </a:cxn>
                  <a:cxn ang="0">
                    <a:pos x="T2" y="T3"/>
                  </a:cxn>
                  <a:cxn ang="0">
                    <a:pos x="T4" y="T5"/>
                  </a:cxn>
                </a:cxnLst>
                <a:rect l="0" t="0" r="r" b="b"/>
                <a:pathLst>
                  <a:path w="5287" h="5293">
                    <a:moveTo>
                      <a:pt x="0" y="5293"/>
                    </a:moveTo>
                    <a:lnTo>
                      <a:pt x="5286" y="0"/>
                    </a:lnTo>
                    <a:lnTo>
                      <a:pt x="528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6" name="Freeform 848"/>
              <p:cNvSpPr>
                <a:spLocks/>
              </p:cNvSpPr>
              <p:nvPr/>
            </p:nvSpPr>
            <p:spPr bwMode="auto">
              <a:xfrm>
                <a:off x="1835" y="2312"/>
                <a:ext cx="462" cy="462"/>
              </a:xfrm>
              <a:custGeom>
                <a:avLst/>
                <a:gdLst>
                  <a:gd name="T0" fmla="*/ 0 w 5082"/>
                  <a:gd name="T1" fmla="*/ 5089 h 5089"/>
                  <a:gd name="T2" fmla="*/ 5081 w 5082"/>
                  <a:gd name="T3" fmla="*/ 0 h 5089"/>
                  <a:gd name="T4" fmla="*/ 5082 w 5082"/>
                  <a:gd name="T5" fmla="*/ 0 h 5089"/>
                </a:gdLst>
                <a:ahLst/>
                <a:cxnLst>
                  <a:cxn ang="0">
                    <a:pos x="T0" y="T1"/>
                  </a:cxn>
                  <a:cxn ang="0">
                    <a:pos x="T2" y="T3"/>
                  </a:cxn>
                  <a:cxn ang="0">
                    <a:pos x="T4" y="T5"/>
                  </a:cxn>
                </a:cxnLst>
                <a:rect l="0" t="0" r="r" b="b"/>
                <a:pathLst>
                  <a:path w="5082" h="5089">
                    <a:moveTo>
                      <a:pt x="0" y="5089"/>
                    </a:moveTo>
                    <a:lnTo>
                      <a:pt x="5081" y="0"/>
                    </a:lnTo>
                    <a:lnTo>
                      <a:pt x="508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7" name="Freeform 849"/>
              <p:cNvSpPr>
                <a:spLocks/>
              </p:cNvSpPr>
              <p:nvPr/>
            </p:nvSpPr>
            <p:spPr bwMode="auto">
              <a:xfrm>
                <a:off x="1858" y="2330"/>
                <a:ext cx="444" cy="444"/>
              </a:xfrm>
              <a:custGeom>
                <a:avLst/>
                <a:gdLst>
                  <a:gd name="T0" fmla="*/ 0 w 4880"/>
                  <a:gd name="T1" fmla="*/ 4886 h 4886"/>
                  <a:gd name="T2" fmla="*/ 4878 w 4880"/>
                  <a:gd name="T3" fmla="*/ 0 h 4886"/>
                  <a:gd name="T4" fmla="*/ 4880 w 4880"/>
                  <a:gd name="T5" fmla="*/ 0 h 4886"/>
                </a:gdLst>
                <a:ahLst/>
                <a:cxnLst>
                  <a:cxn ang="0">
                    <a:pos x="T0" y="T1"/>
                  </a:cxn>
                  <a:cxn ang="0">
                    <a:pos x="T2" y="T3"/>
                  </a:cxn>
                  <a:cxn ang="0">
                    <a:pos x="T4" y="T5"/>
                  </a:cxn>
                </a:cxnLst>
                <a:rect l="0" t="0" r="r" b="b"/>
                <a:pathLst>
                  <a:path w="4880" h="4886">
                    <a:moveTo>
                      <a:pt x="0" y="4886"/>
                    </a:moveTo>
                    <a:lnTo>
                      <a:pt x="4878" y="0"/>
                    </a:lnTo>
                    <a:lnTo>
                      <a:pt x="488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8" name="Freeform 850"/>
              <p:cNvSpPr>
                <a:spLocks/>
              </p:cNvSpPr>
              <p:nvPr/>
            </p:nvSpPr>
            <p:spPr bwMode="auto">
              <a:xfrm>
                <a:off x="1881" y="2349"/>
                <a:ext cx="425" cy="425"/>
              </a:xfrm>
              <a:custGeom>
                <a:avLst/>
                <a:gdLst>
                  <a:gd name="T0" fmla="*/ 0 w 4676"/>
                  <a:gd name="T1" fmla="*/ 4682 h 4682"/>
                  <a:gd name="T2" fmla="*/ 4675 w 4676"/>
                  <a:gd name="T3" fmla="*/ 0 h 4682"/>
                  <a:gd name="T4" fmla="*/ 4676 w 4676"/>
                  <a:gd name="T5" fmla="*/ 0 h 4682"/>
                </a:gdLst>
                <a:ahLst/>
                <a:cxnLst>
                  <a:cxn ang="0">
                    <a:pos x="T0" y="T1"/>
                  </a:cxn>
                  <a:cxn ang="0">
                    <a:pos x="T2" y="T3"/>
                  </a:cxn>
                  <a:cxn ang="0">
                    <a:pos x="T4" y="T5"/>
                  </a:cxn>
                </a:cxnLst>
                <a:rect l="0" t="0" r="r" b="b"/>
                <a:pathLst>
                  <a:path w="4676" h="4682">
                    <a:moveTo>
                      <a:pt x="0" y="4682"/>
                    </a:moveTo>
                    <a:lnTo>
                      <a:pt x="4675" y="0"/>
                    </a:lnTo>
                    <a:lnTo>
                      <a:pt x="467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899" name="Freeform 851"/>
              <p:cNvSpPr>
                <a:spLocks/>
              </p:cNvSpPr>
              <p:nvPr/>
            </p:nvSpPr>
            <p:spPr bwMode="auto">
              <a:xfrm>
                <a:off x="1904" y="2733"/>
                <a:ext cx="42" cy="41"/>
              </a:xfrm>
              <a:custGeom>
                <a:avLst/>
                <a:gdLst>
                  <a:gd name="T0" fmla="*/ 0 w 457"/>
                  <a:gd name="T1" fmla="*/ 455 h 455"/>
                  <a:gd name="T2" fmla="*/ 456 w 457"/>
                  <a:gd name="T3" fmla="*/ 0 h 455"/>
                  <a:gd name="T4" fmla="*/ 457 w 457"/>
                  <a:gd name="T5" fmla="*/ 0 h 455"/>
                </a:gdLst>
                <a:ahLst/>
                <a:cxnLst>
                  <a:cxn ang="0">
                    <a:pos x="T0" y="T1"/>
                  </a:cxn>
                  <a:cxn ang="0">
                    <a:pos x="T2" y="T3"/>
                  </a:cxn>
                  <a:cxn ang="0">
                    <a:pos x="T4" y="T5"/>
                  </a:cxn>
                </a:cxnLst>
                <a:rect l="0" t="0" r="r" b="b"/>
                <a:pathLst>
                  <a:path w="457" h="455">
                    <a:moveTo>
                      <a:pt x="0" y="455"/>
                    </a:moveTo>
                    <a:lnTo>
                      <a:pt x="456" y="0"/>
                    </a:lnTo>
                    <a:lnTo>
                      <a:pt x="45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0" name="Freeform 852"/>
              <p:cNvSpPr>
                <a:spLocks/>
              </p:cNvSpPr>
              <p:nvPr/>
            </p:nvSpPr>
            <p:spPr bwMode="auto">
              <a:xfrm>
                <a:off x="1957" y="2367"/>
                <a:ext cx="354" cy="354"/>
              </a:xfrm>
              <a:custGeom>
                <a:avLst/>
                <a:gdLst>
                  <a:gd name="T0" fmla="*/ 0 w 3894"/>
                  <a:gd name="T1" fmla="*/ 3898 h 3898"/>
                  <a:gd name="T2" fmla="*/ 3893 w 3894"/>
                  <a:gd name="T3" fmla="*/ 0 h 3898"/>
                  <a:gd name="T4" fmla="*/ 3894 w 3894"/>
                  <a:gd name="T5" fmla="*/ 0 h 3898"/>
                </a:gdLst>
                <a:ahLst/>
                <a:cxnLst>
                  <a:cxn ang="0">
                    <a:pos x="T0" y="T1"/>
                  </a:cxn>
                  <a:cxn ang="0">
                    <a:pos x="T2" y="T3"/>
                  </a:cxn>
                  <a:cxn ang="0">
                    <a:pos x="T4" y="T5"/>
                  </a:cxn>
                </a:cxnLst>
                <a:rect l="0" t="0" r="r" b="b"/>
                <a:pathLst>
                  <a:path w="3894" h="3898">
                    <a:moveTo>
                      <a:pt x="0" y="3898"/>
                    </a:moveTo>
                    <a:lnTo>
                      <a:pt x="3893" y="0"/>
                    </a:lnTo>
                    <a:lnTo>
                      <a:pt x="389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1" name="Freeform 853"/>
              <p:cNvSpPr>
                <a:spLocks/>
              </p:cNvSpPr>
              <p:nvPr/>
            </p:nvSpPr>
            <p:spPr bwMode="auto">
              <a:xfrm>
                <a:off x="1928" y="2756"/>
                <a:ext cx="18" cy="18"/>
              </a:xfrm>
              <a:custGeom>
                <a:avLst/>
                <a:gdLst>
                  <a:gd name="T0" fmla="*/ 0 w 201"/>
                  <a:gd name="T1" fmla="*/ 200 h 200"/>
                  <a:gd name="T2" fmla="*/ 200 w 201"/>
                  <a:gd name="T3" fmla="*/ 0 h 200"/>
                  <a:gd name="T4" fmla="*/ 201 w 201"/>
                  <a:gd name="T5" fmla="*/ 0 h 200"/>
                </a:gdLst>
                <a:ahLst/>
                <a:cxnLst>
                  <a:cxn ang="0">
                    <a:pos x="T0" y="T1"/>
                  </a:cxn>
                  <a:cxn ang="0">
                    <a:pos x="T2" y="T3"/>
                  </a:cxn>
                  <a:cxn ang="0">
                    <a:pos x="T4" y="T5"/>
                  </a:cxn>
                </a:cxnLst>
                <a:rect l="0" t="0" r="r" b="b"/>
                <a:pathLst>
                  <a:path w="201" h="200">
                    <a:moveTo>
                      <a:pt x="0" y="200"/>
                    </a:moveTo>
                    <a:lnTo>
                      <a:pt x="200" y="0"/>
                    </a:lnTo>
                    <a:lnTo>
                      <a:pt x="20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2" name="Freeform 854"/>
              <p:cNvSpPr>
                <a:spLocks/>
              </p:cNvSpPr>
              <p:nvPr/>
            </p:nvSpPr>
            <p:spPr bwMode="auto">
              <a:xfrm>
                <a:off x="1969" y="2386"/>
                <a:ext cx="347" cy="347"/>
              </a:xfrm>
              <a:custGeom>
                <a:avLst/>
                <a:gdLst>
                  <a:gd name="T0" fmla="*/ 0 w 3815"/>
                  <a:gd name="T1" fmla="*/ 3820 h 3820"/>
                  <a:gd name="T2" fmla="*/ 3814 w 3815"/>
                  <a:gd name="T3" fmla="*/ 0 h 3820"/>
                  <a:gd name="T4" fmla="*/ 3815 w 3815"/>
                  <a:gd name="T5" fmla="*/ 0 h 3820"/>
                </a:gdLst>
                <a:ahLst/>
                <a:cxnLst>
                  <a:cxn ang="0">
                    <a:pos x="T0" y="T1"/>
                  </a:cxn>
                  <a:cxn ang="0">
                    <a:pos x="T2" y="T3"/>
                  </a:cxn>
                  <a:cxn ang="0">
                    <a:pos x="T4" y="T5"/>
                  </a:cxn>
                </a:cxnLst>
                <a:rect l="0" t="0" r="r" b="b"/>
                <a:pathLst>
                  <a:path w="3815" h="3820">
                    <a:moveTo>
                      <a:pt x="0" y="3820"/>
                    </a:moveTo>
                    <a:lnTo>
                      <a:pt x="3814" y="0"/>
                    </a:lnTo>
                    <a:lnTo>
                      <a:pt x="381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3" name="Freeform 855"/>
              <p:cNvSpPr>
                <a:spLocks/>
              </p:cNvSpPr>
              <p:nvPr/>
            </p:nvSpPr>
            <p:spPr bwMode="auto">
              <a:xfrm>
                <a:off x="1981" y="2404"/>
                <a:ext cx="340" cy="340"/>
              </a:xfrm>
              <a:custGeom>
                <a:avLst/>
                <a:gdLst>
                  <a:gd name="T0" fmla="*/ 0 w 3738"/>
                  <a:gd name="T1" fmla="*/ 3742 h 3742"/>
                  <a:gd name="T2" fmla="*/ 3737 w 3738"/>
                  <a:gd name="T3" fmla="*/ 0 h 3742"/>
                  <a:gd name="T4" fmla="*/ 3738 w 3738"/>
                  <a:gd name="T5" fmla="*/ 0 h 3742"/>
                </a:gdLst>
                <a:ahLst/>
                <a:cxnLst>
                  <a:cxn ang="0">
                    <a:pos x="T0" y="T1"/>
                  </a:cxn>
                  <a:cxn ang="0">
                    <a:pos x="T2" y="T3"/>
                  </a:cxn>
                  <a:cxn ang="0">
                    <a:pos x="T4" y="T5"/>
                  </a:cxn>
                </a:cxnLst>
                <a:rect l="0" t="0" r="r" b="b"/>
                <a:pathLst>
                  <a:path w="3738" h="3742">
                    <a:moveTo>
                      <a:pt x="0" y="3742"/>
                    </a:moveTo>
                    <a:lnTo>
                      <a:pt x="3737" y="0"/>
                    </a:lnTo>
                    <a:lnTo>
                      <a:pt x="373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4" name="Freeform 856"/>
              <p:cNvSpPr>
                <a:spLocks/>
              </p:cNvSpPr>
              <p:nvPr/>
            </p:nvSpPr>
            <p:spPr bwMode="auto">
              <a:xfrm>
                <a:off x="1993" y="2409"/>
                <a:ext cx="346" cy="347"/>
              </a:xfrm>
              <a:custGeom>
                <a:avLst/>
                <a:gdLst>
                  <a:gd name="T0" fmla="*/ 0 w 3811"/>
                  <a:gd name="T1" fmla="*/ 3817 h 3817"/>
                  <a:gd name="T2" fmla="*/ 3810 w 3811"/>
                  <a:gd name="T3" fmla="*/ 0 h 3817"/>
                  <a:gd name="T4" fmla="*/ 3811 w 3811"/>
                  <a:gd name="T5" fmla="*/ 0 h 3817"/>
                </a:gdLst>
                <a:ahLst/>
                <a:cxnLst>
                  <a:cxn ang="0">
                    <a:pos x="T0" y="T1"/>
                  </a:cxn>
                  <a:cxn ang="0">
                    <a:pos x="T2" y="T3"/>
                  </a:cxn>
                  <a:cxn ang="0">
                    <a:pos x="T4" y="T5"/>
                  </a:cxn>
                </a:cxnLst>
                <a:rect l="0" t="0" r="r" b="b"/>
                <a:pathLst>
                  <a:path w="3811" h="3817">
                    <a:moveTo>
                      <a:pt x="0" y="3817"/>
                    </a:moveTo>
                    <a:lnTo>
                      <a:pt x="3810" y="0"/>
                    </a:lnTo>
                    <a:lnTo>
                      <a:pt x="381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5" name="Freeform 857"/>
              <p:cNvSpPr>
                <a:spLocks/>
              </p:cNvSpPr>
              <p:nvPr/>
            </p:nvSpPr>
            <p:spPr bwMode="auto">
              <a:xfrm>
                <a:off x="2579" y="2141"/>
                <a:ext cx="28" cy="28"/>
              </a:xfrm>
              <a:custGeom>
                <a:avLst/>
                <a:gdLst>
                  <a:gd name="T0" fmla="*/ 0 w 307"/>
                  <a:gd name="T1" fmla="*/ 307 h 307"/>
                  <a:gd name="T2" fmla="*/ 305 w 307"/>
                  <a:gd name="T3" fmla="*/ 0 h 307"/>
                  <a:gd name="T4" fmla="*/ 307 w 307"/>
                  <a:gd name="T5" fmla="*/ 0 h 307"/>
                </a:gdLst>
                <a:ahLst/>
                <a:cxnLst>
                  <a:cxn ang="0">
                    <a:pos x="T0" y="T1"/>
                  </a:cxn>
                  <a:cxn ang="0">
                    <a:pos x="T2" y="T3"/>
                  </a:cxn>
                  <a:cxn ang="0">
                    <a:pos x="T4" y="T5"/>
                  </a:cxn>
                </a:cxnLst>
                <a:rect l="0" t="0" r="r" b="b"/>
                <a:pathLst>
                  <a:path w="307" h="307">
                    <a:moveTo>
                      <a:pt x="0" y="307"/>
                    </a:moveTo>
                    <a:lnTo>
                      <a:pt x="305" y="0"/>
                    </a:lnTo>
                    <a:lnTo>
                      <a:pt x="30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6" name="Freeform 858"/>
              <p:cNvSpPr>
                <a:spLocks/>
              </p:cNvSpPr>
              <p:nvPr/>
            </p:nvSpPr>
            <p:spPr bwMode="auto">
              <a:xfrm>
                <a:off x="2005" y="2409"/>
                <a:ext cx="357" cy="358"/>
              </a:xfrm>
              <a:custGeom>
                <a:avLst/>
                <a:gdLst>
                  <a:gd name="T0" fmla="*/ 0 w 3936"/>
                  <a:gd name="T1" fmla="*/ 3942 h 3942"/>
                  <a:gd name="T2" fmla="*/ 3935 w 3936"/>
                  <a:gd name="T3" fmla="*/ 0 h 3942"/>
                  <a:gd name="T4" fmla="*/ 3936 w 3936"/>
                  <a:gd name="T5" fmla="*/ 0 h 3942"/>
                </a:gdLst>
                <a:ahLst/>
                <a:cxnLst>
                  <a:cxn ang="0">
                    <a:pos x="T0" y="T1"/>
                  </a:cxn>
                  <a:cxn ang="0">
                    <a:pos x="T2" y="T3"/>
                  </a:cxn>
                  <a:cxn ang="0">
                    <a:pos x="T4" y="T5"/>
                  </a:cxn>
                </a:cxnLst>
                <a:rect l="0" t="0" r="r" b="b"/>
                <a:pathLst>
                  <a:path w="3936" h="3942">
                    <a:moveTo>
                      <a:pt x="0" y="3942"/>
                    </a:moveTo>
                    <a:lnTo>
                      <a:pt x="3935" y="0"/>
                    </a:lnTo>
                    <a:lnTo>
                      <a:pt x="393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7" name="Freeform 859"/>
              <p:cNvSpPr>
                <a:spLocks/>
              </p:cNvSpPr>
              <p:nvPr/>
            </p:nvSpPr>
            <p:spPr bwMode="auto">
              <a:xfrm>
                <a:off x="2571" y="2141"/>
                <a:ext cx="59" cy="59"/>
              </a:xfrm>
              <a:custGeom>
                <a:avLst/>
                <a:gdLst>
                  <a:gd name="T0" fmla="*/ 0 w 652"/>
                  <a:gd name="T1" fmla="*/ 652 h 652"/>
                  <a:gd name="T2" fmla="*/ 651 w 652"/>
                  <a:gd name="T3" fmla="*/ 0 h 652"/>
                  <a:gd name="T4" fmla="*/ 652 w 652"/>
                  <a:gd name="T5" fmla="*/ 0 h 652"/>
                </a:gdLst>
                <a:ahLst/>
                <a:cxnLst>
                  <a:cxn ang="0">
                    <a:pos x="T0" y="T1"/>
                  </a:cxn>
                  <a:cxn ang="0">
                    <a:pos x="T2" y="T3"/>
                  </a:cxn>
                  <a:cxn ang="0">
                    <a:pos x="T4" y="T5"/>
                  </a:cxn>
                </a:cxnLst>
                <a:rect l="0" t="0" r="r" b="b"/>
                <a:pathLst>
                  <a:path w="652" h="652">
                    <a:moveTo>
                      <a:pt x="0" y="652"/>
                    </a:moveTo>
                    <a:lnTo>
                      <a:pt x="651" y="0"/>
                    </a:lnTo>
                    <a:lnTo>
                      <a:pt x="65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8" name="Freeform 860"/>
              <p:cNvSpPr>
                <a:spLocks/>
              </p:cNvSpPr>
              <p:nvPr/>
            </p:nvSpPr>
            <p:spPr bwMode="auto">
              <a:xfrm>
                <a:off x="2016" y="2409"/>
                <a:ext cx="370" cy="370"/>
              </a:xfrm>
              <a:custGeom>
                <a:avLst/>
                <a:gdLst>
                  <a:gd name="T0" fmla="*/ 0 w 4063"/>
                  <a:gd name="T1" fmla="*/ 4069 h 4069"/>
                  <a:gd name="T2" fmla="*/ 4062 w 4063"/>
                  <a:gd name="T3" fmla="*/ 0 h 4069"/>
                  <a:gd name="T4" fmla="*/ 4063 w 4063"/>
                  <a:gd name="T5" fmla="*/ 0 h 4069"/>
                </a:gdLst>
                <a:ahLst/>
                <a:cxnLst>
                  <a:cxn ang="0">
                    <a:pos x="T0" y="T1"/>
                  </a:cxn>
                  <a:cxn ang="0">
                    <a:pos x="T2" y="T3"/>
                  </a:cxn>
                  <a:cxn ang="0">
                    <a:pos x="T4" y="T5"/>
                  </a:cxn>
                </a:cxnLst>
                <a:rect l="0" t="0" r="r" b="b"/>
                <a:pathLst>
                  <a:path w="4063" h="4069">
                    <a:moveTo>
                      <a:pt x="0" y="4069"/>
                    </a:moveTo>
                    <a:lnTo>
                      <a:pt x="4062" y="0"/>
                    </a:lnTo>
                    <a:lnTo>
                      <a:pt x="406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09" name="Freeform 861"/>
              <p:cNvSpPr>
                <a:spLocks/>
              </p:cNvSpPr>
              <p:nvPr/>
            </p:nvSpPr>
            <p:spPr bwMode="auto">
              <a:xfrm>
                <a:off x="2562" y="2141"/>
                <a:ext cx="91" cy="91"/>
              </a:xfrm>
              <a:custGeom>
                <a:avLst/>
                <a:gdLst>
                  <a:gd name="T0" fmla="*/ 0 w 997"/>
                  <a:gd name="T1" fmla="*/ 998 h 998"/>
                  <a:gd name="T2" fmla="*/ 996 w 997"/>
                  <a:gd name="T3" fmla="*/ 0 h 998"/>
                  <a:gd name="T4" fmla="*/ 997 w 997"/>
                  <a:gd name="T5" fmla="*/ 0 h 998"/>
                </a:gdLst>
                <a:ahLst/>
                <a:cxnLst>
                  <a:cxn ang="0">
                    <a:pos x="T0" y="T1"/>
                  </a:cxn>
                  <a:cxn ang="0">
                    <a:pos x="T2" y="T3"/>
                  </a:cxn>
                  <a:cxn ang="0">
                    <a:pos x="T4" y="T5"/>
                  </a:cxn>
                </a:cxnLst>
                <a:rect l="0" t="0" r="r" b="b"/>
                <a:pathLst>
                  <a:path w="997" h="998">
                    <a:moveTo>
                      <a:pt x="0" y="998"/>
                    </a:moveTo>
                    <a:lnTo>
                      <a:pt x="996" y="0"/>
                    </a:lnTo>
                    <a:lnTo>
                      <a:pt x="99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0" name="Freeform 862"/>
              <p:cNvSpPr>
                <a:spLocks/>
              </p:cNvSpPr>
              <p:nvPr/>
            </p:nvSpPr>
            <p:spPr bwMode="auto">
              <a:xfrm>
                <a:off x="2028" y="2409"/>
                <a:ext cx="381" cy="381"/>
              </a:xfrm>
              <a:custGeom>
                <a:avLst/>
                <a:gdLst>
                  <a:gd name="T0" fmla="*/ 0 w 4188"/>
                  <a:gd name="T1" fmla="*/ 4194 h 4194"/>
                  <a:gd name="T2" fmla="*/ 4187 w 4188"/>
                  <a:gd name="T3" fmla="*/ 0 h 4194"/>
                  <a:gd name="T4" fmla="*/ 4188 w 4188"/>
                  <a:gd name="T5" fmla="*/ 0 h 4194"/>
                </a:gdLst>
                <a:ahLst/>
                <a:cxnLst>
                  <a:cxn ang="0">
                    <a:pos x="T0" y="T1"/>
                  </a:cxn>
                  <a:cxn ang="0">
                    <a:pos x="T2" y="T3"/>
                  </a:cxn>
                  <a:cxn ang="0">
                    <a:pos x="T4" y="T5"/>
                  </a:cxn>
                </a:cxnLst>
                <a:rect l="0" t="0" r="r" b="b"/>
                <a:pathLst>
                  <a:path w="4188" h="4194">
                    <a:moveTo>
                      <a:pt x="0" y="4194"/>
                    </a:moveTo>
                    <a:lnTo>
                      <a:pt x="4187" y="0"/>
                    </a:lnTo>
                    <a:lnTo>
                      <a:pt x="418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1" name="Freeform 863"/>
              <p:cNvSpPr>
                <a:spLocks/>
              </p:cNvSpPr>
              <p:nvPr/>
            </p:nvSpPr>
            <p:spPr bwMode="auto">
              <a:xfrm>
                <a:off x="2554" y="2141"/>
                <a:ext cx="122" cy="122"/>
              </a:xfrm>
              <a:custGeom>
                <a:avLst/>
                <a:gdLst>
                  <a:gd name="T0" fmla="*/ 0 w 1342"/>
                  <a:gd name="T1" fmla="*/ 1343 h 1343"/>
                  <a:gd name="T2" fmla="*/ 1341 w 1342"/>
                  <a:gd name="T3" fmla="*/ 0 h 1343"/>
                  <a:gd name="T4" fmla="*/ 1342 w 1342"/>
                  <a:gd name="T5" fmla="*/ 0 h 1343"/>
                </a:gdLst>
                <a:ahLst/>
                <a:cxnLst>
                  <a:cxn ang="0">
                    <a:pos x="T0" y="T1"/>
                  </a:cxn>
                  <a:cxn ang="0">
                    <a:pos x="T2" y="T3"/>
                  </a:cxn>
                  <a:cxn ang="0">
                    <a:pos x="T4" y="T5"/>
                  </a:cxn>
                </a:cxnLst>
                <a:rect l="0" t="0" r="r" b="b"/>
                <a:pathLst>
                  <a:path w="1342" h="1343">
                    <a:moveTo>
                      <a:pt x="0" y="1343"/>
                    </a:moveTo>
                    <a:lnTo>
                      <a:pt x="1341" y="0"/>
                    </a:lnTo>
                    <a:lnTo>
                      <a:pt x="134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2" name="Freeform 864"/>
              <p:cNvSpPr>
                <a:spLocks/>
              </p:cNvSpPr>
              <p:nvPr/>
            </p:nvSpPr>
            <p:spPr bwMode="auto">
              <a:xfrm>
                <a:off x="2040" y="2409"/>
                <a:ext cx="392" cy="392"/>
              </a:xfrm>
              <a:custGeom>
                <a:avLst/>
                <a:gdLst>
                  <a:gd name="T0" fmla="*/ 0 w 4313"/>
                  <a:gd name="T1" fmla="*/ 4319 h 4319"/>
                  <a:gd name="T2" fmla="*/ 4312 w 4313"/>
                  <a:gd name="T3" fmla="*/ 0 h 4319"/>
                  <a:gd name="T4" fmla="*/ 4313 w 4313"/>
                  <a:gd name="T5" fmla="*/ 0 h 4319"/>
                </a:gdLst>
                <a:ahLst/>
                <a:cxnLst>
                  <a:cxn ang="0">
                    <a:pos x="T0" y="T1"/>
                  </a:cxn>
                  <a:cxn ang="0">
                    <a:pos x="T2" y="T3"/>
                  </a:cxn>
                  <a:cxn ang="0">
                    <a:pos x="T4" y="T5"/>
                  </a:cxn>
                </a:cxnLst>
                <a:rect l="0" t="0" r="r" b="b"/>
                <a:pathLst>
                  <a:path w="4313" h="4319">
                    <a:moveTo>
                      <a:pt x="0" y="4319"/>
                    </a:moveTo>
                    <a:lnTo>
                      <a:pt x="4312" y="0"/>
                    </a:lnTo>
                    <a:lnTo>
                      <a:pt x="431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3" name="Freeform 865"/>
              <p:cNvSpPr>
                <a:spLocks/>
              </p:cNvSpPr>
              <p:nvPr/>
            </p:nvSpPr>
            <p:spPr bwMode="auto">
              <a:xfrm>
                <a:off x="2546" y="2141"/>
                <a:ext cx="154" cy="153"/>
              </a:xfrm>
              <a:custGeom>
                <a:avLst/>
                <a:gdLst>
                  <a:gd name="T0" fmla="*/ 0 w 1687"/>
                  <a:gd name="T1" fmla="*/ 1688 h 1688"/>
                  <a:gd name="T2" fmla="*/ 1685 w 1687"/>
                  <a:gd name="T3" fmla="*/ 0 h 1688"/>
                  <a:gd name="T4" fmla="*/ 1687 w 1687"/>
                  <a:gd name="T5" fmla="*/ 0 h 1688"/>
                </a:gdLst>
                <a:ahLst/>
                <a:cxnLst>
                  <a:cxn ang="0">
                    <a:pos x="T0" y="T1"/>
                  </a:cxn>
                  <a:cxn ang="0">
                    <a:pos x="T2" y="T3"/>
                  </a:cxn>
                  <a:cxn ang="0">
                    <a:pos x="T4" y="T5"/>
                  </a:cxn>
                </a:cxnLst>
                <a:rect l="0" t="0" r="r" b="b"/>
                <a:pathLst>
                  <a:path w="1687" h="1688">
                    <a:moveTo>
                      <a:pt x="0" y="1688"/>
                    </a:moveTo>
                    <a:lnTo>
                      <a:pt x="1685" y="0"/>
                    </a:lnTo>
                    <a:lnTo>
                      <a:pt x="168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4" name="Freeform 866"/>
              <p:cNvSpPr>
                <a:spLocks/>
              </p:cNvSpPr>
              <p:nvPr/>
            </p:nvSpPr>
            <p:spPr bwMode="auto">
              <a:xfrm>
                <a:off x="2052" y="2409"/>
                <a:ext cx="403" cy="404"/>
              </a:xfrm>
              <a:custGeom>
                <a:avLst/>
                <a:gdLst>
                  <a:gd name="T0" fmla="*/ 0 w 4438"/>
                  <a:gd name="T1" fmla="*/ 4445 h 4445"/>
                  <a:gd name="T2" fmla="*/ 4437 w 4438"/>
                  <a:gd name="T3" fmla="*/ 0 h 4445"/>
                  <a:gd name="T4" fmla="*/ 4438 w 4438"/>
                  <a:gd name="T5" fmla="*/ 0 h 4445"/>
                </a:gdLst>
                <a:ahLst/>
                <a:cxnLst>
                  <a:cxn ang="0">
                    <a:pos x="T0" y="T1"/>
                  </a:cxn>
                  <a:cxn ang="0">
                    <a:pos x="T2" y="T3"/>
                  </a:cxn>
                  <a:cxn ang="0">
                    <a:pos x="T4" y="T5"/>
                  </a:cxn>
                </a:cxnLst>
                <a:rect l="0" t="0" r="r" b="b"/>
                <a:pathLst>
                  <a:path w="4438" h="4445">
                    <a:moveTo>
                      <a:pt x="0" y="4445"/>
                    </a:moveTo>
                    <a:lnTo>
                      <a:pt x="4437" y="0"/>
                    </a:lnTo>
                    <a:lnTo>
                      <a:pt x="443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5" name="Freeform 867"/>
              <p:cNvSpPr>
                <a:spLocks/>
              </p:cNvSpPr>
              <p:nvPr/>
            </p:nvSpPr>
            <p:spPr bwMode="auto">
              <a:xfrm>
                <a:off x="2538" y="2141"/>
                <a:ext cx="185" cy="185"/>
              </a:xfrm>
              <a:custGeom>
                <a:avLst/>
                <a:gdLst>
                  <a:gd name="T0" fmla="*/ 0 w 2032"/>
                  <a:gd name="T1" fmla="*/ 2034 h 2034"/>
                  <a:gd name="T2" fmla="*/ 2031 w 2032"/>
                  <a:gd name="T3" fmla="*/ 0 h 2034"/>
                  <a:gd name="T4" fmla="*/ 2032 w 2032"/>
                  <a:gd name="T5" fmla="*/ 0 h 2034"/>
                </a:gdLst>
                <a:ahLst/>
                <a:cxnLst>
                  <a:cxn ang="0">
                    <a:pos x="T0" y="T1"/>
                  </a:cxn>
                  <a:cxn ang="0">
                    <a:pos x="T2" y="T3"/>
                  </a:cxn>
                  <a:cxn ang="0">
                    <a:pos x="T4" y="T5"/>
                  </a:cxn>
                </a:cxnLst>
                <a:rect l="0" t="0" r="r" b="b"/>
                <a:pathLst>
                  <a:path w="2032" h="2034">
                    <a:moveTo>
                      <a:pt x="0" y="2034"/>
                    </a:moveTo>
                    <a:lnTo>
                      <a:pt x="2031" y="0"/>
                    </a:lnTo>
                    <a:lnTo>
                      <a:pt x="203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6" name="Freeform 868"/>
              <p:cNvSpPr>
                <a:spLocks/>
              </p:cNvSpPr>
              <p:nvPr/>
            </p:nvSpPr>
            <p:spPr bwMode="auto">
              <a:xfrm>
                <a:off x="2064" y="2797"/>
                <a:ext cx="28" cy="27"/>
              </a:xfrm>
              <a:custGeom>
                <a:avLst/>
                <a:gdLst>
                  <a:gd name="T0" fmla="*/ 0 w 305"/>
                  <a:gd name="T1" fmla="*/ 303 h 303"/>
                  <a:gd name="T2" fmla="*/ 303 w 305"/>
                  <a:gd name="T3" fmla="*/ 0 h 303"/>
                  <a:gd name="T4" fmla="*/ 305 w 305"/>
                  <a:gd name="T5" fmla="*/ 0 h 303"/>
                </a:gdLst>
                <a:ahLst/>
                <a:cxnLst>
                  <a:cxn ang="0">
                    <a:pos x="T0" y="T1"/>
                  </a:cxn>
                  <a:cxn ang="0">
                    <a:pos x="T2" y="T3"/>
                  </a:cxn>
                  <a:cxn ang="0">
                    <a:pos x="T4" y="T5"/>
                  </a:cxn>
                </a:cxnLst>
                <a:rect l="0" t="0" r="r" b="b"/>
                <a:pathLst>
                  <a:path w="305" h="303">
                    <a:moveTo>
                      <a:pt x="0" y="303"/>
                    </a:moveTo>
                    <a:lnTo>
                      <a:pt x="303" y="0"/>
                    </a:lnTo>
                    <a:lnTo>
                      <a:pt x="30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7" name="Freeform 869"/>
              <p:cNvSpPr>
                <a:spLocks/>
              </p:cNvSpPr>
              <p:nvPr/>
            </p:nvSpPr>
            <p:spPr bwMode="auto">
              <a:xfrm>
                <a:off x="2530" y="2141"/>
                <a:ext cx="216" cy="216"/>
              </a:xfrm>
              <a:custGeom>
                <a:avLst/>
                <a:gdLst>
                  <a:gd name="T0" fmla="*/ 0 w 2376"/>
                  <a:gd name="T1" fmla="*/ 2379 h 2379"/>
                  <a:gd name="T2" fmla="*/ 2375 w 2376"/>
                  <a:gd name="T3" fmla="*/ 0 h 2379"/>
                  <a:gd name="T4" fmla="*/ 2376 w 2376"/>
                  <a:gd name="T5" fmla="*/ 0 h 2379"/>
                </a:gdLst>
                <a:ahLst/>
                <a:cxnLst>
                  <a:cxn ang="0">
                    <a:pos x="T0" y="T1"/>
                  </a:cxn>
                  <a:cxn ang="0">
                    <a:pos x="T2" y="T3"/>
                  </a:cxn>
                  <a:cxn ang="0">
                    <a:pos x="T4" y="T5"/>
                  </a:cxn>
                </a:cxnLst>
                <a:rect l="0" t="0" r="r" b="b"/>
                <a:pathLst>
                  <a:path w="2376" h="2379">
                    <a:moveTo>
                      <a:pt x="0" y="2379"/>
                    </a:moveTo>
                    <a:lnTo>
                      <a:pt x="2375" y="0"/>
                    </a:lnTo>
                    <a:lnTo>
                      <a:pt x="237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8" name="Freeform 870"/>
              <p:cNvSpPr>
                <a:spLocks/>
              </p:cNvSpPr>
              <p:nvPr/>
            </p:nvSpPr>
            <p:spPr bwMode="auto">
              <a:xfrm>
                <a:off x="2114" y="2409"/>
                <a:ext cx="365" cy="365"/>
              </a:xfrm>
              <a:custGeom>
                <a:avLst/>
                <a:gdLst>
                  <a:gd name="T0" fmla="*/ 0 w 4016"/>
                  <a:gd name="T1" fmla="*/ 4021 h 4021"/>
                  <a:gd name="T2" fmla="*/ 4015 w 4016"/>
                  <a:gd name="T3" fmla="*/ 0 h 4021"/>
                  <a:gd name="T4" fmla="*/ 4016 w 4016"/>
                  <a:gd name="T5" fmla="*/ 0 h 4021"/>
                </a:gdLst>
                <a:ahLst/>
                <a:cxnLst>
                  <a:cxn ang="0">
                    <a:pos x="T0" y="T1"/>
                  </a:cxn>
                  <a:cxn ang="0">
                    <a:pos x="T2" y="T3"/>
                  </a:cxn>
                  <a:cxn ang="0">
                    <a:pos x="T4" y="T5"/>
                  </a:cxn>
                </a:cxnLst>
                <a:rect l="0" t="0" r="r" b="b"/>
                <a:pathLst>
                  <a:path w="4016" h="4021">
                    <a:moveTo>
                      <a:pt x="0" y="4021"/>
                    </a:moveTo>
                    <a:lnTo>
                      <a:pt x="4015" y="0"/>
                    </a:lnTo>
                    <a:lnTo>
                      <a:pt x="401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19" name="Freeform 871"/>
              <p:cNvSpPr>
                <a:spLocks/>
              </p:cNvSpPr>
              <p:nvPr/>
            </p:nvSpPr>
            <p:spPr bwMode="auto">
              <a:xfrm>
                <a:off x="2076" y="2820"/>
                <a:ext cx="16" cy="16"/>
              </a:xfrm>
              <a:custGeom>
                <a:avLst/>
                <a:gdLst>
                  <a:gd name="T0" fmla="*/ 0 w 175"/>
                  <a:gd name="T1" fmla="*/ 174 h 174"/>
                  <a:gd name="T2" fmla="*/ 173 w 175"/>
                  <a:gd name="T3" fmla="*/ 0 h 174"/>
                  <a:gd name="T4" fmla="*/ 175 w 175"/>
                  <a:gd name="T5" fmla="*/ 0 h 174"/>
                </a:gdLst>
                <a:ahLst/>
                <a:cxnLst>
                  <a:cxn ang="0">
                    <a:pos x="T0" y="T1"/>
                  </a:cxn>
                  <a:cxn ang="0">
                    <a:pos x="T2" y="T3"/>
                  </a:cxn>
                  <a:cxn ang="0">
                    <a:pos x="T4" y="T5"/>
                  </a:cxn>
                </a:cxnLst>
                <a:rect l="0" t="0" r="r" b="b"/>
                <a:pathLst>
                  <a:path w="175" h="174">
                    <a:moveTo>
                      <a:pt x="0" y="174"/>
                    </a:moveTo>
                    <a:lnTo>
                      <a:pt x="173" y="0"/>
                    </a:lnTo>
                    <a:lnTo>
                      <a:pt x="17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0" name="Freeform 872"/>
              <p:cNvSpPr>
                <a:spLocks/>
              </p:cNvSpPr>
              <p:nvPr/>
            </p:nvSpPr>
            <p:spPr bwMode="auto">
              <a:xfrm>
                <a:off x="2522" y="2141"/>
                <a:ext cx="247" cy="248"/>
              </a:xfrm>
              <a:custGeom>
                <a:avLst/>
                <a:gdLst>
                  <a:gd name="T0" fmla="*/ 0 w 2720"/>
                  <a:gd name="T1" fmla="*/ 2725 h 2725"/>
                  <a:gd name="T2" fmla="*/ 2719 w 2720"/>
                  <a:gd name="T3" fmla="*/ 0 h 2725"/>
                  <a:gd name="T4" fmla="*/ 2720 w 2720"/>
                  <a:gd name="T5" fmla="*/ 0 h 2725"/>
                </a:gdLst>
                <a:ahLst/>
                <a:cxnLst>
                  <a:cxn ang="0">
                    <a:pos x="T0" y="T1"/>
                  </a:cxn>
                  <a:cxn ang="0">
                    <a:pos x="T2" y="T3"/>
                  </a:cxn>
                  <a:cxn ang="0">
                    <a:pos x="T4" y="T5"/>
                  </a:cxn>
                </a:cxnLst>
                <a:rect l="0" t="0" r="r" b="b"/>
                <a:pathLst>
                  <a:path w="2720" h="2725">
                    <a:moveTo>
                      <a:pt x="0" y="2725"/>
                    </a:moveTo>
                    <a:lnTo>
                      <a:pt x="2719" y="0"/>
                    </a:lnTo>
                    <a:lnTo>
                      <a:pt x="272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1" name="Freeform 873"/>
              <p:cNvSpPr>
                <a:spLocks/>
              </p:cNvSpPr>
              <p:nvPr/>
            </p:nvSpPr>
            <p:spPr bwMode="auto">
              <a:xfrm>
                <a:off x="2137" y="2409"/>
                <a:ext cx="365" cy="365"/>
              </a:xfrm>
              <a:custGeom>
                <a:avLst/>
                <a:gdLst>
                  <a:gd name="T0" fmla="*/ 0 w 4016"/>
                  <a:gd name="T1" fmla="*/ 4021 h 4021"/>
                  <a:gd name="T2" fmla="*/ 4015 w 4016"/>
                  <a:gd name="T3" fmla="*/ 0 h 4021"/>
                  <a:gd name="T4" fmla="*/ 4016 w 4016"/>
                  <a:gd name="T5" fmla="*/ 0 h 4021"/>
                </a:gdLst>
                <a:ahLst/>
                <a:cxnLst>
                  <a:cxn ang="0">
                    <a:pos x="T0" y="T1"/>
                  </a:cxn>
                  <a:cxn ang="0">
                    <a:pos x="T2" y="T3"/>
                  </a:cxn>
                  <a:cxn ang="0">
                    <a:pos x="T4" y="T5"/>
                  </a:cxn>
                </a:cxnLst>
                <a:rect l="0" t="0" r="r" b="b"/>
                <a:pathLst>
                  <a:path w="4016" h="4021">
                    <a:moveTo>
                      <a:pt x="0" y="4021"/>
                    </a:moveTo>
                    <a:lnTo>
                      <a:pt x="4015" y="0"/>
                    </a:lnTo>
                    <a:lnTo>
                      <a:pt x="401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2" name="Freeform 874"/>
              <p:cNvSpPr>
                <a:spLocks/>
              </p:cNvSpPr>
              <p:nvPr/>
            </p:nvSpPr>
            <p:spPr bwMode="auto">
              <a:xfrm>
                <a:off x="2088" y="2843"/>
                <a:ext cx="4" cy="4"/>
              </a:xfrm>
              <a:custGeom>
                <a:avLst/>
                <a:gdLst>
                  <a:gd name="T0" fmla="*/ 0 w 44"/>
                  <a:gd name="T1" fmla="*/ 43 h 43"/>
                  <a:gd name="T2" fmla="*/ 42 w 44"/>
                  <a:gd name="T3" fmla="*/ 0 h 43"/>
                  <a:gd name="T4" fmla="*/ 44 w 44"/>
                  <a:gd name="T5" fmla="*/ 0 h 43"/>
                </a:gdLst>
                <a:ahLst/>
                <a:cxnLst>
                  <a:cxn ang="0">
                    <a:pos x="T0" y="T1"/>
                  </a:cxn>
                  <a:cxn ang="0">
                    <a:pos x="T2" y="T3"/>
                  </a:cxn>
                  <a:cxn ang="0">
                    <a:pos x="T4" y="T5"/>
                  </a:cxn>
                </a:cxnLst>
                <a:rect l="0" t="0" r="r" b="b"/>
                <a:pathLst>
                  <a:path w="44" h="43">
                    <a:moveTo>
                      <a:pt x="0" y="43"/>
                    </a:moveTo>
                    <a:lnTo>
                      <a:pt x="42" y="0"/>
                    </a:lnTo>
                    <a:lnTo>
                      <a:pt x="4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3" name="Freeform 875"/>
              <p:cNvSpPr>
                <a:spLocks/>
              </p:cNvSpPr>
              <p:nvPr/>
            </p:nvSpPr>
            <p:spPr bwMode="auto">
              <a:xfrm>
                <a:off x="2160" y="2150"/>
                <a:ext cx="623" cy="624"/>
              </a:xfrm>
              <a:custGeom>
                <a:avLst/>
                <a:gdLst>
                  <a:gd name="T0" fmla="*/ 0 w 6855"/>
                  <a:gd name="T1" fmla="*/ 6865 h 6865"/>
                  <a:gd name="T2" fmla="*/ 6854 w 6855"/>
                  <a:gd name="T3" fmla="*/ 0 h 6865"/>
                  <a:gd name="T4" fmla="*/ 6855 w 6855"/>
                  <a:gd name="T5" fmla="*/ 0 h 6865"/>
                </a:gdLst>
                <a:ahLst/>
                <a:cxnLst>
                  <a:cxn ang="0">
                    <a:pos x="T0" y="T1"/>
                  </a:cxn>
                  <a:cxn ang="0">
                    <a:pos x="T2" y="T3"/>
                  </a:cxn>
                  <a:cxn ang="0">
                    <a:pos x="T4" y="T5"/>
                  </a:cxn>
                </a:cxnLst>
                <a:rect l="0" t="0" r="r" b="b"/>
                <a:pathLst>
                  <a:path w="6855" h="6865">
                    <a:moveTo>
                      <a:pt x="0" y="6865"/>
                    </a:moveTo>
                    <a:lnTo>
                      <a:pt x="6854" y="0"/>
                    </a:lnTo>
                    <a:lnTo>
                      <a:pt x="685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4" name="Freeform 876"/>
              <p:cNvSpPr>
                <a:spLocks/>
              </p:cNvSpPr>
              <p:nvPr/>
            </p:nvSpPr>
            <p:spPr bwMode="auto">
              <a:xfrm>
                <a:off x="2183" y="2169"/>
                <a:ext cx="605" cy="605"/>
              </a:xfrm>
              <a:custGeom>
                <a:avLst/>
                <a:gdLst>
                  <a:gd name="T0" fmla="*/ 0 w 6652"/>
                  <a:gd name="T1" fmla="*/ 6661 h 6661"/>
                  <a:gd name="T2" fmla="*/ 6651 w 6652"/>
                  <a:gd name="T3" fmla="*/ 0 h 6661"/>
                  <a:gd name="T4" fmla="*/ 6652 w 6652"/>
                  <a:gd name="T5" fmla="*/ 0 h 6661"/>
                </a:gdLst>
                <a:ahLst/>
                <a:cxnLst>
                  <a:cxn ang="0">
                    <a:pos x="T0" y="T1"/>
                  </a:cxn>
                  <a:cxn ang="0">
                    <a:pos x="T2" y="T3"/>
                  </a:cxn>
                  <a:cxn ang="0">
                    <a:pos x="T4" y="T5"/>
                  </a:cxn>
                </a:cxnLst>
                <a:rect l="0" t="0" r="r" b="b"/>
                <a:pathLst>
                  <a:path w="6652" h="6661">
                    <a:moveTo>
                      <a:pt x="0" y="6661"/>
                    </a:moveTo>
                    <a:lnTo>
                      <a:pt x="6651" y="0"/>
                    </a:lnTo>
                    <a:lnTo>
                      <a:pt x="665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5" name="Freeform 877"/>
              <p:cNvSpPr>
                <a:spLocks/>
              </p:cNvSpPr>
              <p:nvPr/>
            </p:nvSpPr>
            <p:spPr bwMode="auto">
              <a:xfrm>
                <a:off x="2207" y="2187"/>
                <a:ext cx="586" cy="587"/>
              </a:xfrm>
              <a:custGeom>
                <a:avLst/>
                <a:gdLst>
                  <a:gd name="T0" fmla="*/ 0 w 6448"/>
                  <a:gd name="T1" fmla="*/ 6458 h 6458"/>
                  <a:gd name="T2" fmla="*/ 6447 w 6448"/>
                  <a:gd name="T3" fmla="*/ 0 h 6458"/>
                  <a:gd name="T4" fmla="*/ 6448 w 6448"/>
                  <a:gd name="T5" fmla="*/ 0 h 6458"/>
                </a:gdLst>
                <a:ahLst/>
                <a:cxnLst>
                  <a:cxn ang="0">
                    <a:pos x="T0" y="T1"/>
                  </a:cxn>
                  <a:cxn ang="0">
                    <a:pos x="T2" y="T3"/>
                  </a:cxn>
                  <a:cxn ang="0">
                    <a:pos x="T4" y="T5"/>
                  </a:cxn>
                </a:cxnLst>
                <a:rect l="0" t="0" r="r" b="b"/>
                <a:pathLst>
                  <a:path w="6448" h="6458">
                    <a:moveTo>
                      <a:pt x="0" y="6458"/>
                    </a:moveTo>
                    <a:lnTo>
                      <a:pt x="6447" y="0"/>
                    </a:lnTo>
                    <a:lnTo>
                      <a:pt x="644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6" name="Freeform 878"/>
              <p:cNvSpPr>
                <a:spLocks/>
              </p:cNvSpPr>
              <p:nvPr/>
            </p:nvSpPr>
            <p:spPr bwMode="auto">
              <a:xfrm>
                <a:off x="2230" y="2206"/>
                <a:ext cx="568" cy="568"/>
              </a:xfrm>
              <a:custGeom>
                <a:avLst/>
                <a:gdLst>
                  <a:gd name="T0" fmla="*/ 0 w 6246"/>
                  <a:gd name="T1" fmla="*/ 6254 h 6254"/>
                  <a:gd name="T2" fmla="*/ 6245 w 6246"/>
                  <a:gd name="T3" fmla="*/ 0 h 6254"/>
                  <a:gd name="T4" fmla="*/ 6246 w 6246"/>
                  <a:gd name="T5" fmla="*/ 0 h 6254"/>
                </a:gdLst>
                <a:ahLst/>
                <a:cxnLst>
                  <a:cxn ang="0">
                    <a:pos x="T0" y="T1"/>
                  </a:cxn>
                  <a:cxn ang="0">
                    <a:pos x="T2" y="T3"/>
                  </a:cxn>
                  <a:cxn ang="0">
                    <a:pos x="T4" y="T5"/>
                  </a:cxn>
                </a:cxnLst>
                <a:rect l="0" t="0" r="r" b="b"/>
                <a:pathLst>
                  <a:path w="6246" h="6254">
                    <a:moveTo>
                      <a:pt x="0" y="6254"/>
                    </a:moveTo>
                    <a:lnTo>
                      <a:pt x="6245" y="0"/>
                    </a:lnTo>
                    <a:lnTo>
                      <a:pt x="624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7" name="Freeform 879"/>
              <p:cNvSpPr>
                <a:spLocks/>
              </p:cNvSpPr>
              <p:nvPr/>
            </p:nvSpPr>
            <p:spPr bwMode="auto">
              <a:xfrm>
                <a:off x="2253" y="2224"/>
                <a:ext cx="549" cy="550"/>
              </a:xfrm>
              <a:custGeom>
                <a:avLst/>
                <a:gdLst>
                  <a:gd name="T0" fmla="*/ 0 w 6043"/>
                  <a:gd name="T1" fmla="*/ 6051 h 6051"/>
                  <a:gd name="T2" fmla="*/ 6042 w 6043"/>
                  <a:gd name="T3" fmla="*/ 0 h 6051"/>
                  <a:gd name="T4" fmla="*/ 6043 w 6043"/>
                  <a:gd name="T5" fmla="*/ 0 h 6051"/>
                </a:gdLst>
                <a:ahLst/>
                <a:cxnLst>
                  <a:cxn ang="0">
                    <a:pos x="T0" y="T1"/>
                  </a:cxn>
                  <a:cxn ang="0">
                    <a:pos x="T2" y="T3"/>
                  </a:cxn>
                  <a:cxn ang="0">
                    <a:pos x="T4" y="T5"/>
                  </a:cxn>
                </a:cxnLst>
                <a:rect l="0" t="0" r="r" b="b"/>
                <a:pathLst>
                  <a:path w="6043" h="6051">
                    <a:moveTo>
                      <a:pt x="0" y="6051"/>
                    </a:moveTo>
                    <a:lnTo>
                      <a:pt x="6042" y="0"/>
                    </a:lnTo>
                    <a:lnTo>
                      <a:pt x="604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8" name="Freeform 880"/>
              <p:cNvSpPr>
                <a:spLocks/>
              </p:cNvSpPr>
              <p:nvPr/>
            </p:nvSpPr>
            <p:spPr bwMode="auto">
              <a:xfrm>
                <a:off x="2276" y="2243"/>
                <a:ext cx="531" cy="531"/>
              </a:xfrm>
              <a:custGeom>
                <a:avLst/>
                <a:gdLst>
                  <a:gd name="T0" fmla="*/ 0 w 5840"/>
                  <a:gd name="T1" fmla="*/ 5847 h 5847"/>
                  <a:gd name="T2" fmla="*/ 5839 w 5840"/>
                  <a:gd name="T3" fmla="*/ 0 h 5847"/>
                  <a:gd name="T4" fmla="*/ 5840 w 5840"/>
                  <a:gd name="T5" fmla="*/ 0 h 5847"/>
                </a:gdLst>
                <a:ahLst/>
                <a:cxnLst>
                  <a:cxn ang="0">
                    <a:pos x="T0" y="T1"/>
                  </a:cxn>
                  <a:cxn ang="0">
                    <a:pos x="T2" y="T3"/>
                  </a:cxn>
                  <a:cxn ang="0">
                    <a:pos x="T4" y="T5"/>
                  </a:cxn>
                </a:cxnLst>
                <a:rect l="0" t="0" r="r" b="b"/>
                <a:pathLst>
                  <a:path w="5840" h="5847">
                    <a:moveTo>
                      <a:pt x="0" y="5847"/>
                    </a:moveTo>
                    <a:lnTo>
                      <a:pt x="5839" y="0"/>
                    </a:lnTo>
                    <a:lnTo>
                      <a:pt x="584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29" name="Freeform 881"/>
              <p:cNvSpPr>
                <a:spLocks/>
              </p:cNvSpPr>
              <p:nvPr/>
            </p:nvSpPr>
            <p:spPr bwMode="auto">
              <a:xfrm>
                <a:off x="2300" y="2261"/>
                <a:ext cx="512" cy="513"/>
              </a:xfrm>
              <a:custGeom>
                <a:avLst/>
                <a:gdLst>
                  <a:gd name="T0" fmla="*/ 0 w 5636"/>
                  <a:gd name="T1" fmla="*/ 5644 h 5644"/>
                  <a:gd name="T2" fmla="*/ 5635 w 5636"/>
                  <a:gd name="T3" fmla="*/ 0 h 5644"/>
                  <a:gd name="T4" fmla="*/ 5636 w 5636"/>
                  <a:gd name="T5" fmla="*/ 0 h 5644"/>
                </a:gdLst>
                <a:ahLst/>
                <a:cxnLst>
                  <a:cxn ang="0">
                    <a:pos x="T0" y="T1"/>
                  </a:cxn>
                  <a:cxn ang="0">
                    <a:pos x="T2" y="T3"/>
                  </a:cxn>
                  <a:cxn ang="0">
                    <a:pos x="T4" y="T5"/>
                  </a:cxn>
                </a:cxnLst>
                <a:rect l="0" t="0" r="r" b="b"/>
                <a:pathLst>
                  <a:path w="5636" h="5644">
                    <a:moveTo>
                      <a:pt x="0" y="5644"/>
                    </a:moveTo>
                    <a:lnTo>
                      <a:pt x="5635" y="0"/>
                    </a:lnTo>
                    <a:lnTo>
                      <a:pt x="563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0" name="Freeform 882"/>
              <p:cNvSpPr>
                <a:spLocks/>
              </p:cNvSpPr>
              <p:nvPr/>
            </p:nvSpPr>
            <p:spPr bwMode="auto">
              <a:xfrm>
                <a:off x="2323" y="2280"/>
                <a:ext cx="494" cy="494"/>
              </a:xfrm>
              <a:custGeom>
                <a:avLst/>
                <a:gdLst>
                  <a:gd name="T0" fmla="*/ 0 w 5433"/>
                  <a:gd name="T1" fmla="*/ 5440 h 5440"/>
                  <a:gd name="T2" fmla="*/ 5432 w 5433"/>
                  <a:gd name="T3" fmla="*/ 0 h 5440"/>
                  <a:gd name="T4" fmla="*/ 5433 w 5433"/>
                  <a:gd name="T5" fmla="*/ 0 h 5440"/>
                </a:gdLst>
                <a:ahLst/>
                <a:cxnLst>
                  <a:cxn ang="0">
                    <a:pos x="T0" y="T1"/>
                  </a:cxn>
                  <a:cxn ang="0">
                    <a:pos x="T2" y="T3"/>
                  </a:cxn>
                  <a:cxn ang="0">
                    <a:pos x="T4" y="T5"/>
                  </a:cxn>
                </a:cxnLst>
                <a:rect l="0" t="0" r="r" b="b"/>
                <a:pathLst>
                  <a:path w="5433" h="5440">
                    <a:moveTo>
                      <a:pt x="0" y="5440"/>
                    </a:moveTo>
                    <a:lnTo>
                      <a:pt x="5432" y="0"/>
                    </a:lnTo>
                    <a:lnTo>
                      <a:pt x="543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1" name="Freeform 883"/>
              <p:cNvSpPr>
                <a:spLocks/>
              </p:cNvSpPr>
              <p:nvPr/>
            </p:nvSpPr>
            <p:spPr bwMode="auto">
              <a:xfrm>
                <a:off x="2346" y="2298"/>
                <a:ext cx="476" cy="476"/>
              </a:xfrm>
              <a:custGeom>
                <a:avLst/>
                <a:gdLst>
                  <a:gd name="T0" fmla="*/ 0 w 5231"/>
                  <a:gd name="T1" fmla="*/ 5237 h 5237"/>
                  <a:gd name="T2" fmla="*/ 5229 w 5231"/>
                  <a:gd name="T3" fmla="*/ 0 h 5237"/>
                  <a:gd name="T4" fmla="*/ 5231 w 5231"/>
                  <a:gd name="T5" fmla="*/ 0 h 5237"/>
                </a:gdLst>
                <a:ahLst/>
                <a:cxnLst>
                  <a:cxn ang="0">
                    <a:pos x="T0" y="T1"/>
                  </a:cxn>
                  <a:cxn ang="0">
                    <a:pos x="T2" y="T3"/>
                  </a:cxn>
                  <a:cxn ang="0">
                    <a:pos x="T4" y="T5"/>
                  </a:cxn>
                </a:cxnLst>
                <a:rect l="0" t="0" r="r" b="b"/>
                <a:pathLst>
                  <a:path w="5231" h="5237">
                    <a:moveTo>
                      <a:pt x="0" y="5237"/>
                    </a:moveTo>
                    <a:lnTo>
                      <a:pt x="5229" y="0"/>
                    </a:lnTo>
                    <a:lnTo>
                      <a:pt x="523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2" name="Freeform 884"/>
              <p:cNvSpPr>
                <a:spLocks/>
              </p:cNvSpPr>
              <p:nvPr/>
            </p:nvSpPr>
            <p:spPr bwMode="auto">
              <a:xfrm>
                <a:off x="2369" y="2317"/>
                <a:ext cx="457" cy="457"/>
              </a:xfrm>
              <a:custGeom>
                <a:avLst/>
                <a:gdLst>
                  <a:gd name="T0" fmla="*/ 0 w 5027"/>
                  <a:gd name="T1" fmla="*/ 5033 h 5033"/>
                  <a:gd name="T2" fmla="*/ 5026 w 5027"/>
                  <a:gd name="T3" fmla="*/ 0 h 5033"/>
                  <a:gd name="T4" fmla="*/ 5027 w 5027"/>
                  <a:gd name="T5" fmla="*/ 0 h 5033"/>
                </a:gdLst>
                <a:ahLst/>
                <a:cxnLst>
                  <a:cxn ang="0">
                    <a:pos x="T0" y="T1"/>
                  </a:cxn>
                  <a:cxn ang="0">
                    <a:pos x="T2" y="T3"/>
                  </a:cxn>
                  <a:cxn ang="0">
                    <a:pos x="T4" y="T5"/>
                  </a:cxn>
                </a:cxnLst>
                <a:rect l="0" t="0" r="r" b="b"/>
                <a:pathLst>
                  <a:path w="5027" h="5033">
                    <a:moveTo>
                      <a:pt x="0" y="5033"/>
                    </a:moveTo>
                    <a:lnTo>
                      <a:pt x="5026" y="0"/>
                    </a:lnTo>
                    <a:lnTo>
                      <a:pt x="502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3" name="Freeform 885"/>
              <p:cNvSpPr>
                <a:spLocks/>
              </p:cNvSpPr>
              <p:nvPr/>
            </p:nvSpPr>
            <p:spPr bwMode="auto">
              <a:xfrm>
                <a:off x="2393" y="2335"/>
                <a:ext cx="438" cy="439"/>
              </a:xfrm>
              <a:custGeom>
                <a:avLst/>
                <a:gdLst>
                  <a:gd name="T0" fmla="*/ 0 w 4823"/>
                  <a:gd name="T1" fmla="*/ 4830 h 4830"/>
                  <a:gd name="T2" fmla="*/ 4822 w 4823"/>
                  <a:gd name="T3" fmla="*/ 0 h 4830"/>
                  <a:gd name="T4" fmla="*/ 4823 w 4823"/>
                  <a:gd name="T5" fmla="*/ 0 h 4830"/>
                </a:gdLst>
                <a:ahLst/>
                <a:cxnLst>
                  <a:cxn ang="0">
                    <a:pos x="T0" y="T1"/>
                  </a:cxn>
                  <a:cxn ang="0">
                    <a:pos x="T2" y="T3"/>
                  </a:cxn>
                  <a:cxn ang="0">
                    <a:pos x="T4" y="T5"/>
                  </a:cxn>
                </a:cxnLst>
                <a:rect l="0" t="0" r="r" b="b"/>
                <a:pathLst>
                  <a:path w="4823" h="4830">
                    <a:moveTo>
                      <a:pt x="0" y="4830"/>
                    </a:moveTo>
                    <a:lnTo>
                      <a:pt x="4822" y="0"/>
                    </a:lnTo>
                    <a:lnTo>
                      <a:pt x="482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4" name="Freeform 886"/>
              <p:cNvSpPr>
                <a:spLocks/>
              </p:cNvSpPr>
              <p:nvPr/>
            </p:nvSpPr>
            <p:spPr bwMode="auto">
              <a:xfrm>
                <a:off x="2416" y="2354"/>
                <a:ext cx="420" cy="420"/>
              </a:xfrm>
              <a:custGeom>
                <a:avLst/>
                <a:gdLst>
                  <a:gd name="T0" fmla="*/ 0 w 4621"/>
                  <a:gd name="T1" fmla="*/ 4626 h 4626"/>
                  <a:gd name="T2" fmla="*/ 4620 w 4621"/>
                  <a:gd name="T3" fmla="*/ 0 h 4626"/>
                  <a:gd name="T4" fmla="*/ 4621 w 4621"/>
                  <a:gd name="T5" fmla="*/ 0 h 4626"/>
                </a:gdLst>
                <a:ahLst/>
                <a:cxnLst>
                  <a:cxn ang="0">
                    <a:pos x="T0" y="T1"/>
                  </a:cxn>
                  <a:cxn ang="0">
                    <a:pos x="T2" y="T3"/>
                  </a:cxn>
                  <a:cxn ang="0">
                    <a:pos x="T4" y="T5"/>
                  </a:cxn>
                </a:cxnLst>
                <a:rect l="0" t="0" r="r" b="b"/>
                <a:pathLst>
                  <a:path w="4621" h="4626">
                    <a:moveTo>
                      <a:pt x="0" y="4626"/>
                    </a:moveTo>
                    <a:lnTo>
                      <a:pt x="4620" y="0"/>
                    </a:lnTo>
                    <a:lnTo>
                      <a:pt x="462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5" name="Freeform 887"/>
              <p:cNvSpPr>
                <a:spLocks/>
              </p:cNvSpPr>
              <p:nvPr/>
            </p:nvSpPr>
            <p:spPr bwMode="auto">
              <a:xfrm>
                <a:off x="2439" y="2372"/>
                <a:ext cx="402" cy="402"/>
              </a:xfrm>
              <a:custGeom>
                <a:avLst/>
                <a:gdLst>
                  <a:gd name="T0" fmla="*/ 0 w 4418"/>
                  <a:gd name="T1" fmla="*/ 4423 h 4423"/>
                  <a:gd name="T2" fmla="*/ 4417 w 4418"/>
                  <a:gd name="T3" fmla="*/ 0 h 4423"/>
                  <a:gd name="T4" fmla="*/ 4418 w 4418"/>
                  <a:gd name="T5" fmla="*/ 0 h 4423"/>
                </a:gdLst>
                <a:ahLst/>
                <a:cxnLst>
                  <a:cxn ang="0">
                    <a:pos x="T0" y="T1"/>
                  </a:cxn>
                  <a:cxn ang="0">
                    <a:pos x="T2" y="T3"/>
                  </a:cxn>
                  <a:cxn ang="0">
                    <a:pos x="T4" y="T5"/>
                  </a:cxn>
                </a:cxnLst>
                <a:rect l="0" t="0" r="r" b="b"/>
                <a:pathLst>
                  <a:path w="4418" h="4423">
                    <a:moveTo>
                      <a:pt x="0" y="4423"/>
                    </a:moveTo>
                    <a:lnTo>
                      <a:pt x="4417" y="0"/>
                    </a:lnTo>
                    <a:lnTo>
                      <a:pt x="441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6" name="Freeform 888"/>
              <p:cNvSpPr>
                <a:spLocks/>
              </p:cNvSpPr>
              <p:nvPr/>
            </p:nvSpPr>
            <p:spPr bwMode="auto">
              <a:xfrm>
                <a:off x="2462" y="2391"/>
                <a:ext cx="383" cy="383"/>
              </a:xfrm>
              <a:custGeom>
                <a:avLst/>
                <a:gdLst>
                  <a:gd name="T0" fmla="*/ 0 w 4215"/>
                  <a:gd name="T1" fmla="*/ 4220 h 4220"/>
                  <a:gd name="T2" fmla="*/ 4214 w 4215"/>
                  <a:gd name="T3" fmla="*/ 0 h 4220"/>
                  <a:gd name="T4" fmla="*/ 4215 w 4215"/>
                  <a:gd name="T5" fmla="*/ 0 h 4220"/>
                </a:gdLst>
                <a:ahLst/>
                <a:cxnLst>
                  <a:cxn ang="0">
                    <a:pos x="T0" y="T1"/>
                  </a:cxn>
                  <a:cxn ang="0">
                    <a:pos x="T2" y="T3"/>
                  </a:cxn>
                  <a:cxn ang="0">
                    <a:pos x="T4" y="T5"/>
                  </a:cxn>
                </a:cxnLst>
                <a:rect l="0" t="0" r="r" b="b"/>
                <a:pathLst>
                  <a:path w="4215" h="4220">
                    <a:moveTo>
                      <a:pt x="0" y="4220"/>
                    </a:moveTo>
                    <a:lnTo>
                      <a:pt x="4214" y="0"/>
                    </a:lnTo>
                    <a:lnTo>
                      <a:pt x="421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7" name="Freeform 889"/>
              <p:cNvSpPr>
                <a:spLocks/>
              </p:cNvSpPr>
              <p:nvPr/>
            </p:nvSpPr>
            <p:spPr bwMode="auto">
              <a:xfrm>
                <a:off x="2486" y="2409"/>
                <a:ext cx="365" cy="365"/>
              </a:xfrm>
              <a:custGeom>
                <a:avLst/>
                <a:gdLst>
                  <a:gd name="T0" fmla="*/ 0 w 4015"/>
                  <a:gd name="T1" fmla="*/ 4021 h 4021"/>
                  <a:gd name="T2" fmla="*/ 4013 w 4015"/>
                  <a:gd name="T3" fmla="*/ 0 h 4021"/>
                  <a:gd name="T4" fmla="*/ 4015 w 4015"/>
                  <a:gd name="T5" fmla="*/ 0 h 4021"/>
                </a:gdLst>
                <a:ahLst/>
                <a:cxnLst>
                  <a:cxn ang="0">
                    <a:pos x="T0" y="T1"/>
                  </a:cxn>
                  <a:cxn ang="0">
                    <a:pos x="T2" y="T3"/>
                  </a:cxn>
                  <a:cxn ang="0">
                    <a:pos x="T4" y="T5"/>
                  </a:cxn>
                </a:cxnLst>
                <a:rect l="0" t="0" r="r" b="b"/>
                <a:pathLst>
                  <a:path w="4015" h="4021">
                    <a:moveTo>
                      <a:pt x="0" y="4021"/>
                    </a:moveTo>
                    <a:lnTo>
                      <a:pt x="4013" y="0"/>
                    </a:lnTo>
                    <a:lnTo>
                      <a:pt x="401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8" name="Freeform 890"/>
              <p:cNvSpPr>
                <a:spLocks/>
              </p:cNvSpPr>
              <p:nvPr/>
            </p:nvSpPr>
            <p:spPr bwMode="auto">
              <a:xfrm>
                <a:off x="3107" y="2141"/>
                <a:ext cx="11" cy="11"/>
              </a:xfrm>
              <a:custGeom>
                <a:avLst/>
                <a:gdLst>
                  <a:gd name="T0" fmla="*/ 0 w 119"/>
                  <a:gd name="T1" fmla="*/ 118 h 118"/>
                  <a:gd name="T2" fmla="*/ 118 w 119"/>
                  <a:gd name="T3" fmla="*/ 0 h 118"/>
                  <a:gd name="T4" fmla="*/ 119 w 119"/>
                  <a:gd name="T5" fmla="*/ 0 h 118"/>
                </a:gdLst>
                <a:ahLst/>
                <a:cxnLst>
                  <a:cxn ang="0">
                    <a:pos x="T0" y="T1"/>
                  </a:cxn>
                  <a:cxn ang="0">
                    <a:pos x="T2" y="T3"/>
                  </a:cxn>
                  <a:cxn ang="0">
                    <a:pos x="T4" y="T5"/>
                  </a:cxn>
                </a:cxnLst>
                <a:rect l="0" t="0" r="r" b="b"/>
                <a:pathLst>
                  <a:path w="119" h="118">
                    <a:moveTo>
                      <a:pt x="0" y="118"/>
                    </a:moveTo>
                    <a:lnTo>
                      <a:pt x="118" y="0"/>
                    </a:lnTo>
                    <a:lnTo>
                      <a:pt x="11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39" name="Freeform 891"/>
              <p:cNvSpPr>
                <a:spLocks/>
              </p:cNvSpPr>
              <p:nvPr/>
            </p:nvSpPr>
            <p:spPr bwMode="auto">
              <a:xfrm>
                <a:off x="2509" y="2409"/>
                <a:ext cx="365" cy="365"/>
              </a:xfrm>
              <a:custGeom>
                <a:avLst/>
                <a:gdLst>
                  <a:gd name="T0" fmla="*/ 0 w 4016"/>
                  <a:gd name="T1" fmla="*/ 4021 h 4021"/>
                  <a:gd name="T2" fmla="*/ 4015 w 4016"/>
                  <a:gd name="T3" fmla="*/ 0 h 4021"/>
                  <a:gd name="T4" fmla="*/ 4016 w 4016"/>
                  <a:gd name="T5" fmla="*/ 0 h 4021"/>
                </a:gdLst>
                <a:ahLst/>
                <a:cxnLst>
                  <a:cxn ang="0">
                    <a:pos x="T0" y="T1"/>
                  </a:cxn>
                  <a:cxn ang="0">
                    <a:pos x="T2" y="T3"/>
                  </a:cxn>
                  <a:cxn ang="0">
                    <a:pos x="T4" y="T5"/>
                  </a:cxn>
                </a:cxnLst>
                <a:rect l="0" t="0" r="r" b="b"/>
                <a:pathLst>
                  <a:path w="4016" h="4021">
                    <a:moveTo>
                      <a:pt x="0" y="4021"/>
                    </a:moveTo>
                    <a:lnTo>
                      <a:pt x="4015" y="0"/>
                    </a:lnTo>
                    <a:lnTo>
                      <a:pt x="401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0" name="Freeform 892"/>
              <p:cNvSpPr>
                <a:spLocks/>
              </p:cNvSpPr>
              <p:nvPr/>
            </p:nvSpPr>
            <p:spPr bwMode="auto">
              <a:xfrm>
                <a:off x="3099" y="2141"/>
                <a:ext cx="42" cy="42"/>
              </a:xfrm>
              <a:custGeom>
                <a:avLst/>
                <a:gdLst>
                  <a:gd name="T0" fmla="*/ 0 w 463"/>
                  <a:gd name="T1" fmla="*/ 464 h 464"/>
                  <a:gd name="T2" fmla="*/ 462 w 463"/>
                  <a:gd name="T3" fmla="*/ 0 h 464"/>
                  <a:gd name="T4" fmla="*/ 463 w 463"/>
                  <a:gd name="T5" fmla="*/ 0 h 464"/>
                </a:gdLst>
                <a:ahLst/>
                <a:cxnLst>
                  <a:cxn ang="0">
                    <a:pos x="T0" y="T1"/>
                  </a:cxn>
                  <a:cxn ang="0">
                    <a:pos x="T2" y="T3"/>
                  </a:cxn>
                  <a:cxn ang="0">
                    <a:pos x="T4" y="T5"/>
                  </a:cxn>
                </a:cxnLst>
                <a:rect l="0" t="0" r="r" b="b"/>
                <a:pathLst>
                  <a:path w="463" h="464">
                    <a:moveTo>
                      <a:pt x="0" y="464"/>
                    </a:moveTo>
                    <a:lnTo>
                      <a:pt x="462" y="0"/>
                    </a:lnTo>
                    <a:lnTo>
                      <a:pt x="46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1" name="Freeform 893"/>
              <p:cNvSpPr>
                <a:spLocks/>
              </p:cNvSpPr>
              <p:nvPr/>
            </p:nvSpPr>
            <p:spPr bwMode="auto">
              <a:xfrm>
                <a:off x="2532" y="2409"/>
                <a:ext cx="365" cy="365"/>
              </a:xfrm>
              <a:custGeom>
                <a:avLst/>
                <a:gdLst>
                  <a:gd name="T0" fmla="*/ 0 w 4015"/>
                  <a:gd name="T1" fmla="*/ 4021 h 4021"/>
                  <a:gd name="T2" fmla="*/ 4014 w 4015"/>
                  <a:gd name="T3" fmla="*/ 0 h 4021"/>
                  <a:gd name="T4" fmla="*/ 4015 w 4015"/>
                  <a:gd name="T5" fmla="*/ 0 h 4021"/>
                </a:gdLst>
                <a:ahLst/>
                <a:cxnLst>
                  <a:cxn ang="0">
                    <a:pos x="T0" y="T1"/>
                  </a:cxn>
                  <a:cxn ang="0">
                    <a:pos x="T2" y="T3"/>
                  </a:cxn>
                  <a:cxn ang="0">
                    <a:pos x="T4" y="T5"/>
                  </a:cxn>
                </a:cxnLst>
                <a:rect l="0" t="0" r="r" b="b"/>
                <a:pathLst>
                  <a:path w="4015" h="4021">
                    <a:moveTo>
                      <a:pt x="0" y="4021"/>
                    </a:moveTo>
                    <a:lnTo>
                      <a:pt x="4014" y="0"/>
                    </a:lnTo>
                    <a:lnTo>
                      <a:pt x="401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2" name="Freeform 894"/>
              <p:cNvSpPr>
                <a:spLocks/>
              </p:cNvSpPr>
              <p:nvPr/>
            </p:nvSpPr>
            <p:spPr bwMode="auto">
              <a:xfrm>
                <a:off x="3091" y="2141"/>
                <a:ext cx="73" cy="73"/>
              </a:xfrm>
              <a:custGeom>
                <a:avLst/>
                <a:gdLst>
                  <a:gd name="T0" fmla="*/ 0 w 808"/>
                  <a:gd name="T1" fmla="*/ 809 h 809"/>
                  <a:gd name="T2" fmla="*/ 807 w 808"/>
                  <a:gd name="T3" fmla="*/ 0 h 809"/>
                  <a:gd name="T4" fmla="*/ 808 w 808"/>
                  <a:gd name="T5" fmla="*/ 0 h 809"/>
                </a:gdLst>
                <a:ahLst/>
                <a:cxnLst>
                  <a:cxn ang="0">
                    <a:pos x="T0" y="T1"/>
                  </a:cxn>
                  <a:cxn ang="0">
                    <a:pos x="T2" y="T3"/>
                  </a:cxn>
                  <a:cxn ang="0">
                    <a:pos x="T4" y="T5"/>
                  </a:cxn>
                </a:cxnLst>
                <a:rect l="0" t="0" r="r" b="b"/>
                <a:pathLst>
                  <a:path w="808" h="809">
                    <a:moveTo>
                      <a:pt x="0" y="809"/>
                    </a:moveTo>
                    <a:lnTo>
                      <a:pt x="807" y="0"/>
                    </a:lnTo>
                    <a:lnTo>
                      <a:pt x="80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3" name="Freeform 895"/>
              <p:cNvSpPr>
                <a:spLocks/>
              </p:cNvSpPr>
              <p:nvPr/>
            </p:nvSpPr>
            <p:spPr bwMode="auto">
              <a:xfrm>
                <a:off x="2555" y="2409"/>
                <a:ext cx="365" cy="365"/>
              </a:xfrm>
              <a:custGeom>
                <a:avLst/>
                <a:gdLst>
                  <a:gd name="T0" fmla="*/ 0 w 4016"/>
                  <a:gd name="T1" fmla="*/ 4021 h 4021"/>
                  <a:gd name="T2" fmla="*/ 4015 w 4016"/>
                  <a:gd name="T3" fmla="*/ 0 h 4021"/>
                  <a:gd name="T4" fmla="*/ 4016 w 4016"/>
                  <a:gd name="T5" fmla="*/ 0 h 4021"/>
                </a:gdLst>
                <a:ahLst/>
                <a:cxnLst>
                  <a:cxn ang="0">
                    <a:pos x="T0" y="T1"/>
                  </a:cxn>
                  <a:cxn ang="0">
                    <a:pos x="T2" y="T3"/>
                  </a:cxn>
                  <a:cxn ang="0">
                    <a:pos x="T4" y="T5"/>
                  </a:cxn>
                </a:cxnLst>
                <a:rect l="0" t="0" r="r" b="b"/>
                <a:pathLst>
                  <a:path w="4016" h="4021">
                    <a:moveTo>
                      <a:pt x="0" y="4021"/>
                    </a:moveTo>
                    <a:lnTo>
                      <a:pt x="4015" y="0"/>
                    </a:lnTo>
                    <a:lnTo>
                      <a:pt x="401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4" name="Freeform 896"/>
              <p:cNvSpPr>
                <a:spLocks/>
              </p:cNvSpPr>
              <p:nvPr/>
            </p:nvSpPr>
            <p:spPr bwMode="auto">
              <a:xfrm>
                <a:off x="3083" y="2141"/>
                <a:ext cx="105" cy="105"/>
              </a:xfrm>
              <a:custGeom>
                <a:avLst/>
                <a:gdLst>
                  <a:gd name="T0" fmla="*/ 0 w 1153"/>
                  <a:gd name="T1" fmla="*/ 1155 h 1155"/>
                  <a:gd name="T2" fmla="*/ 1152 w 1153"/>
                  <a:gd name="T3" fmla="*/ 0 h 1155"/>
                  <a:gd name="T4" fmla="*/ 1153 w 1153"/>
                  <a:gd name="T5" fmla="*/ 0 h 1155"/>
                </a:gdLst>
                <a:ahLst/>
                <a:cxnLst>
                  <a:cxn ang="0">
                    <a:pos x="T0" y="T1"/>
                  </a:cxn>
                  <a:cxn ang="0">
                    <a:pos x="T2" y="T3"/>
                  </a:cxn>
                  <a:cxn ang="0">
                    <a:pos x="T4" y="T5"/>
                  </a:cxn>
                </a:cxnLst>
                <a:rect l="0" t="0" r="r" b="b"/>
                <a:pathLst>
                  <a:path w="1153" h="1155">
                    <a:moveTo>
                      <a:pt x="0" y="1155"/>
                    </a:moveTo>
                    <a:lnTo>
                      <a:pt x="1152" y="0"/>
                    </a:lnTo>
                    <a:lnTo>
                      <a:pt x="115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5" name="Freeform 897"/>
              <p:cNvSpPr>
                <a:spLocks/>
              </p:cNvSpPr>
              <p:nvPr/>
            </p:nvSpPr>
            <p:spPr bwMode="auto">
              <a:xfrm>
                <a:off x="2578" y="2409"/>
                <a:ext cx="366" cy="365"/>
              </a:xfrm>
              <a:custGeom>
                <a:avLst/>
                <a:gdLst>
                  <a:gd name="T0" fmla="*/ 0 w 4017"/>
                  <a:gd name="T1" fmla="*/ 4021 h 4021"/>
                  <a:gd name="T2" fmla="*/ 4015 w 4017"/>
                  <a:gd name="T3" fmla="*/ 0 h 4021"/>
                  <a:gd name="T4" fmla="*/ 4017 w 4017"/>
                  <a:gd name="T5" fmla="*/ 0 h 4021"/>
                </a:gdLst>
                <a:ahLst/>
                <a:cxnLst>
                  <a:cxn ang="0">
                    <a:pos x="T0" y="T1"/>
                  </a:cxn>
                  <a:cxn ang="0">
                    <a:pos x="T2" y="T3"/>
                  </a:cxn>
                  <a:cxn ang="0">
                    <a:pos x="T4" y="T5"/>
                  </a:cxn>
                </a:cxnLst>
                <a:rect l="0" t="0" r="r" b="b"/>
                <a:pathLst>
                  <a:path w="4017" h="4021">
                    <a:moveTo>
                      <a:pt x="0" y="4021"/>
                    </a:moveTo>
                    <a:lnTo>
                      <a:pt x="4015" y="0"/>
                    </a:lnTo>
                    <a:lnTo>
                      <a:pt x="401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6" name="Freeform 898"/>
              <p:cNvSpPr>
                <a:spLocks/>
              </p:cNvSpPr>
              <p:nvPr/>
            </p:nvSpPr>
            <p:spPr bwMode="auto">
              <a:xfrm>
                <a:off x="3075" y="2141"/>
                <a:ext cx="136" cy="136"/>
              </a:xfrm>
              <a:custGeom>
                <a:avLst/>
                <a:gdLst>
                  <a:gd name="T0" fmla="*/ 0 w 1498"/>
                  <a:gd name="T1" fmla="*/ 1500 h 1500"/>
                  <a:gd name="T2" fmla="*/ 1497 w 1498"/>
                  <a:gd name="T3" fmla="*/ 0 h 1500"/>
                  <a:gd name="T4" fmla="*/ 1498 w 1498"/>
                  <a:gd name="T5" fmla="*/ 0 h 1500"/>
                </a:gdLst>
                <a:ahLst/>
                <a:cxnLst>
                  <a:cxn ang="0">
                    <a:pos x="T0" y="T1"/>
                  </a:cxn>
                  <a:cxn ang="0">
                    <a:pos x="T2" y="T3"/>
                  </a:cxn>
                  <a:cxn ang="0">
                    <a:pos x="T4" y="T5"/>
                  </a:cxn>
                </a:cxnLst>
                <a:rect l="0" t="0" r="r" b="b"/>
                <a:pathLst>
                  <a:path w="1498" h="1500">
                    <a:moveTo>
                      <a:pt x="0" y="1500"/>
                    </a:moveTo>
                    <a:lnTo>
                      <a:pt x="1497" y="0"/>
                    </a:lnTo>
                    <a:lnTo>
                      <a:pt x="149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7" name="Freeform 899"/>
              <p:cNvSpPr>
                <a:spLocks/>
              </p:cNvSpPr>
              <p:nvPr/>
            </p:nvSpPr>
            <p:spPr bwMode="auto">
              <a:xfrm>
                <a:off x="2602" y="2409"/>
                <a:ext cx="365" cy="365"/>
              </a:xfrm>
              <a:custGeom>
                <a:avLst/>
                <a:gdLst>
                  <a:gd name="T0" fmla="*/ 0 w 4016"/>
                  <a:gd name="T1" fmla="*/ 4021 h 4021"/>
                  <a:gd name="T2" fmla="*/ 4015 w 4016"/>
                  <a:gd name="T3" fmla="*/ 0 h 4021"/>
                  <a:gd name="T4" fmla="*/ 4016 w 4016"/>
                  <a:gd name="T5" fmla="*/ 0 h 4021"/>
                </a:gdLst>
                <a:ahLst/>
                <a:cxnLst>
                  <a:cxn ang="0">
                    <a:pos x="T0" y="T1"/>
                  </a:cxn>
                  <a:cxn ang="0">
                    <a:pos x="T2" y="T3"/>
                  </a:cxn>
                  <a:cxn ang="0">
                    <a:pos x="T4" y="T5"/>
                  </a:cxn>
                </a:cxnLst>
                <a:rect l="0" t="0" r="r" b="b"/>
                <a:pathLst>
                  <a:path w="4016" h="4021">
                    <a:moveTo>
                      <a:pt x="0" y="4021"/>
                    </a:moveTo>
                    <a:lnTo>
                      <a:pt x="4015" y="0"/>
                    </a:lnTo>
                    <a:lnTo>
                      <a:pt x="401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8" name="Freeform 900"/>
              <p:cNvSpPr>
                <a:spLocks/>
              </p:cNvSpPr>
              <p:nvPr/>
            </p:nvSpPr>
            <p:spPr bwMode="auto">
              <a:xfrm>
                <a:off x="3067" y="2141"/>
                <a:ext cx="167" cy="168"/>
              </a:xfrm>
              <a:custGeom>
                <a:avLst/>
                <a:gdLst>
                  <a:gd name="T0" fmla="*/ 0 w 1842"/>
                  <a:gd name="T1" fmla="*/ 1846 h 1846"/>
                  <a:gd name="T2" fmla="*/ 1841 w 1842"/>
                  <a:gd name="T3" fmla="*/ 0 h 1846"/>
                  <a:gd name="T4" fmla="*/ 1842 w 1842"/>
                  <a:gd name="T5" fmla="*/ 0 h 1846"/>
                </a:gdLst>
                <a:ahLst/>
                <a:cxnLst>
                  <a:cxn ang="0">
                    <a:pos x="T0" y="T1"/>
                  </a:cxn>
                  <a:cxn ang="0">
                    <a:pos x="T2" y="T3"/>
                  </a:cxn>
                  <a:cxn ang="0">
                    <a:pos x="T4" y="T5"/>
                  </a:cxn>
                </a:cxnLst>
                <a:rect l="0" t="0" r="r" b="b"/>
                <a:pathLst>
                  <a:path w="1842" h="1846">
                    <a:moveTo>
                      <a:pt x="0" y="1846"/>
                    </a:moveTo>
                    <a:lnTo>
                      <a:pt x="1841" y="0"/>
                    </a:lnTo>
                    <a:lnTo>
                      <a:pt x="184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49" name="Freeform 901"/>
              <p:cNvSpPr>
                <a:spLocks/>
              </p:cNvSpPr>
              <p:nvPr/>
            </p:nvSpPr>
            <p:spPr bwMode="auto">
              <a:xfrm>
                <a:off x="2625" y="2409"/>
                <a:ext cx="365" cy="365"/>
              </a:xfrm>
              <a:custGeom>
                <a:avLst/>
                <a:gdLst>
                  <a:gd name="T0" fmla="*/ 0 w 4016"/>
                  <a:gd name="T1" fmla="*/ 4021 h 4021"/>
                  <a:gd name="T2" fmla="*/ 4015 w 4016"/>
                  <a:gd name="T3" fmla="*/ 0 h 4021"/>
                  <a:gd name="T4" fmla="*/ 4016 w 4016"/>
                  <a:gd name="T5" fmla="*/ 0 h 4021"/>
                </a:gdLst>
                <a:ahLst/>
                <a:cxnLst>
                  <a:cxn ang="0">
                    <a:pos x="T0" y="T1"/>
                  </a:cxn>
                  <a:cxn ang="0">
                    <a:pos x="T2" y="T3"/>
                  </a:cxn>
                  <a:cxn ang="0">
                    <a:pos x="T4" y="T5"/>
                  </a:cxn>
                </a:cxnLst>
                <a:rect l="0" t="0" r="r" b="b"/>
                <a:pathLst>
                  <a:path w="4016" h="4021">
                    <a:moveTo>
                      <a:pt x="0" y="4021"/>
                    </a:moveTo>
                    <a:lnTo>
                      <a:pt x="4015" y="0"/>
                    </a:lnTo>
                    <a:lnTo>
                      <a:pt x="401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0" name="Freeform 902"/>
              <p:cNvSpPr>
                <a:spLocks/>
              </p:cNvSpPr>
              <p:nvPr/>
            </p:nvSpPr>
            <p:spPr bwMode="auto">
              <a:xfrm>
                <a:off x="3059" y="2141"/>
                <a:ext cx="198" cy="199"/>
              </a:xfrm>
              <a:custGeom>
                <a:avLst/>
                <a:gdLst>
                  <a:gd name="T0" fmla="*/ 0 w 2187"/>
                  <a:gd name="T1" fmla="*/ 2191 h 2191"/>
                  <a:gd name="T2" fmla="*/ 2186 w 2187"/>
                  <a:gd name="T3" fmla="*/ 0 h 2191"/>
                  <a:gd name="T4" fmla="*/ 2187 w 2187"/>
                  <a:gd name="T5" fmla="*/ 0 h 2191"/>
                </a:gdLst>
                <a:ahLst/>
                <a:cxnLst>
                  <a:cxn ang="0">
                    <a:pos x="T0" y="T1"/>
                  </a:cxn>
                  <a:cxn ang="0">
                    <a:pos x="T2" y="T3"/>
                  </a:cxn>
                  <a:cxn ang="0">
                    <a:pos x="T4" y="T5"/>
                  </a:cxn>
                </a:cxnLst>
                <a:rect l="0" t="0" r="r" b="b"/>
                <a:pathLst>
                  <a:path w="2187" h="2191">
                    <a:moveTo>
                      <a:pt x="0" y="2191"/>
                    </a:moveTo>
                    <a:lnTo>
                      <a:pt x="2186" y="0"/>
                    </a:lnTo>
                    <a:lnTo>
                      <a:pt x="218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1" name="Freeform 903"/>
              <p:cNvSpPr>
                <a:spLocks/>
              </p:cNvSpPr>
              <p:nvPr/>
            </p:nvSpPr>
            <p:spPr bwMode="auto">
              <a:xfrm>
                <a:off x="2648" y="2409"/>
                <a:ext cx="365" cy="365"/>
              </a:xfrm>
              <a:custGeom>
                <a:avLst/>
                <a:gdLst>
                  <a:gd name="T0" fmla="*/ 0 w 4016"/>
                  <a:gd name="T1" fmla="*/ 4021 h 4021"/>
                  <a:gd name="T2" fmla="*/ 4015 w 4016"/>
                  <a:gd name="T3" fmla="*/ 0 h 4021"/>
                  <a:gd name="T4" fmla="*/ 4016 w 4016"/>
                  <a:gd name="T5" fmla="*/ 0 h 4021"/>
                </a:gdLst>
                <a:ahLst/>
                <a:cxnLst>
                  <a:cxn ang="0">
                    <a:pos x="T0" y="T1"/>
                  </a:cxn>
                  <a:cxn ang="0">
                    <a:pos x="T2" y="T3"/>
                  </a:cxn>
                  <a:cxn ang="0">
                    <a:pos x="T4" y="T5"/>
                  </a:cxn>
                </a:cxnLst>
                <a:rect l="0" t="0" r="r" b="b"/>
                <a:pathLst>
                  <a:path w="4016" h="4021">
                    <a:moveTo>
                      <a:pt x="0" y="4021"/>
                    </a:moveTo>
                    <a:lnTo>
                      <a:pt x="4015" y="0"/>
                    </a:lnTo>
                    <a:lnTo>
                      <a:pt x="401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2" name="Freeform 904"/>
              <p:cNvSpPr>
                <a:spLocks/>
              </p:cNvSpPr>
              <p:nvPr/>
            </p:nvSpPr>
            <p:spPr bwMode="auto">
              <a:xfrm>
                <a:off x="3050" y="2141"/>
                <a:ext cx="231" cy="230"/>
              </a:xfrm>
              <a:custGeom>
                <a:avLst/>
                <a:gdLst>
                  <a:gd name="T0" fmla="*/ 0 w 2533"/>
                  <a:gd name="T1" fmla="*/ 2536 h 2536"/>
                  <a:gd name="T2" fmla="*/ 2532 w 2533"/>
                  <a:gd name="T3" fmla="*/ 0 h 2536"/>
                  <a:gd name="T4" fmla="*/ 2533 w 2533"/>
                  <a:gd name="T5" fmla="*/ 0 h 2536"/>
                </a:gdLst>
                <a:ahLst/>
                <a:cxnLst>
                  <a:cxn ang="0">
                    <a:pos x="T0" y="T1"/>
                  </a:cxn>
                  <a:cxn ang="0">
                    <a:pos x="T2" y="T3"/>
                  </a:cxn>
                  <a:cxn ang="0">
                    <a:pos x="T4" y="T5"/>
                  </a:cxn>
                </a:cxnLst>
                <a:rect l="0" t="0" r="r" b="b"/>
                <a:pathLst>
                  <a:path w="2533" h="2536">
                    <a:moveTo>
                      <a:pt x="0" y="2536"/>
                    </a:moveTo>
                    <a:lnTo>
                      <a:pt x="2532" y="0"/>
                    </a:lnTo>
                    <a:lnTo>
                      <a:pt x="253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3" name="Freeform 905"/>
              <p:cNvSpPr>
                <a:spLocks/>
              </p:cNvSpPr>
              <p:nvPr/>
            </p:nvSpPr>
            <p:spPr bwMode="auto">
              <a:xfrm>
                <a:off x="2671" y="2409"/>
                <a:ext cx="366" cy="365"/>
              </a:xfrm>
              <a:custGeom>
                <a:avLst/>
                <a:gdLst>
                  <a:gd name="T0" fmla="*/ 0 w 4017"/>
                  <a:gd name="T1" fmla="*/ 4021 h 4021"/>
                  <a:gd name="T2" fmla="*/ 4015 w 4017"/>
                  <a:gd name="T3" fmla="*/ 0 h 4021"/>
                  <a:gd name="T4" fmla="*/ 4017 w 4017"/>
                  <a:gd name="T5" fmla="*/ 0 h 4021"/>
                </a:gdLst>
                <a:ahLst/>
                <a:cxnLst>
                  <a:cxn ang="0">
                    <a:pos x="T0" y="T1"/>
                  </a:cxn>
                  <a:cxn ang="0">
                    <a:pos x="T2" y="T3"/>
                  </a:cxn>
                  <a:cxn ang="0">
                    <a:pos x="T4" y="T5"/>
                  </a:cxn>
                </a:cxnLst>
                <a:rect l="0" t="0" r="r" b="b"/>
                <a:pathLst>
                  <a:path w="4017" h="4021">
                    <a:moveTo>
                      <a:pt x="0" y="4021"/>
                    </a:moveTo>
                    <a:lnTo>
                      <a:pt x="4015" y="0"/>
                    </a:lnTo>
                    <a:lnTo>
                      <a:pt x="401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4" name="Freeform 906"/>
              <p:cNvSpPr>
                <a:spLocks/>
              </p:cNvSpPr>
              <p:nvPr/>
            </p:nvSpPr>
            <p:spPr bwMode="auto">
              <a:xfrm>
                <a:off x="3042" y="2141"/>
                <a:ext cx="262" cy="262"/>
              </a:xfrm>
              <a:custGeom>
                <a:avLst/>
                <a:gdLst>
                  <a:gd name="T0" fmla="*/ 0 w 2878"/>
                  <a:gd name="T1" fmla="*/ 2882 h 2882"/>
                  <a:gd name="T2" fmla="*/ 2877 w 2878"/>
                  <a:gd name="T3" fmla="*/ 0 h 2882"/>
                  <a:gd name="T4" fmla="*/ 2878 w 2878"/>
                  <a:gd name="T5" fmla="*/ 0 h 2882"/>
                </a:gdLst>
                <a:ahLst/>
                <a:cxnLst>
                  <a:cxn ang="0">
                    <a:pos x="T0" y="T1"/>
                  </a:cxn>
                  <a:cxn ang="0">
                    <a:pos x="T2" y="T3"/>
                  </a:cxn>
                  <a:cxn ang="0">
                    <a:pos x="T4" y="T5"/>
                  </a:cxn>
                </a:cxnLst>
                <a:rect l="0" t="0" r="r" b="b"/>
                <a:pathLst>
                  <a:path w="2878" h="2882">
                    <a:moveTo>
                      <a:pt x="0" y="2882"/>
                    </a:moveTo>
                    <a:lnTo>
                      <a:pt x="2877" y="0"/>
                    </a:lnTo>
                    <a:lnTo>
                      <a:pt x="287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5" name="Freeform 907"/>
              <p:cNvSpPr>
                <a:spLocks/>
              </p:cNvSpPr>
              <p:nvPr/>
            </p:nvSpPr>
            <p:spPr bwMode="auto">
              <a:xfrm>
                <a:off x="2695" y="2159"/>
                <a:ext cx="615" cy="615"/>
              </a:xfrm>
              <a:custGeom>
                <a:avLst/>
                <a:gdLst>
                  <a:gd name="T0" fmla="*/ 0 w 6763"/>
                  <a:gd name="T1" fmla="*/ 6772 h 6772"/>
                  <a:gd name="T2" fmla="*/ 6761 w 6763"/>
                  <a:gd name="T3" fmla="*/ 0 h 6772"/>
                  <a:gd name="T4" fmla="*/ 6763 w 6763"/>
                  <a:gd name="T5" fmla="*/ 0 h 6772"/>
                </a:gdLst>
                <a:ahLst/>
                <a:cxnLst>
                  <a:cxn ang="0">
                    <a:pos x="T0" y="T1"/>
                  </a:cxn>
                  <a:cxn ang="0">
                    <a:pos x="T2" y="T3"/>
                  </a:cxn>
                  <a:cxn ang="0">
                    <a:pos x="T4" y="T5"/>
                  </a:cxn>
                </a:cxnLst>
                <a:rect l="0" t="0" r="r" b="b"/>
                <a:pathLst>
                  <a:path w="6763" h="6772">
                    <a:moveTo>
                      <a:pt x="0" y="6772"/>
                    </a:moveTo>
                    <a:lnTo>
                      <a:pt x="6761" y="0"/>
                    </a:lnTo>
                    <a:lnTo>
                      <a:pt x="676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6" name="Freeform 908"/>
              <p:cNvSpPr>
                <a:spLocks/>
              </p:cNvSpPr>
              <p:nvPr/>
            </p:nvSpPr>
            <p:spPr bwMode="auto">
              <a:xfrm>
                <a:off x="2718" y="2177"/>
                <a:ext cx="596" cy="597"/>
              </a:xfrm>
              <a:custGeom>
                <a:avLst/>
                <a:gdLst>
                  <a:gd name="T0" fmla="*/ 0 w 6560"/>
                  <a:gd name="T1" fmla="*/ 6569 h 6569"/>
                  <a:gd name="T2" fmla="*/ 6559 w 6560"/>
                  <a:gd name="T3" fmla="*/ 0 h 6569"/>
                  <a:gd name="T4" fmla="*/ 6560 w 6560"/>
                  <a:gd name="T5" fmla="*/ 0 h 6569"/>
                </a:gdLst>
                <a:ahLst/>
                <a:cxnLst>
                  <a:cxn ang="0">
                    <a:pos x="T0" y="T1"/>
                  </a:cxn>
                  <a:cxn ang="0">
                    <a:pos x="T2" y="T3"/>
                  </a:cxn>
                  <a:cxn ang="0">
                    <a:pos x="T4" y="T5"/>
                  </a:cxn>
                </a:cxnLst>
                <a:rect l="0" t="0" r="r" b="b"/>
                <a:pathLst>
                  <a:path w="6560" h="6569">
                    <a:moveTo>
                      <a:pt x="0" y="6569"/>
                    </a:moveTo>
                    <a:lnTo>
                      <a:pt x="6559" y="0"/>
                    </a:lnTo>
                    <a:lnTo>
                      <a:pt x="656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7" name="Freeform 909"/>
              <p:cNvSpPr>
                <a:spLocks/>
              </p:cNvSpPr>
              <p:nvPr/>
            </p:nvSpPr>
            <p:spPr bwMode="auto">
              <a:xfrm>
                <a:off x="2741" y="2196"/>
                <a:ext cx="578" cy="578"/>
              </a:xfrm>
              <a:custGeom>
                <a:avLst/>
                <a:gdLst>
                  <a:gd name="T0" fmla="*/ 0 w 6356"/>
                  <a:gd name="T1" fmla="*/ 6365 h 6365"/>
                  <a:gd name="T2" fmla="*/ 6355 w 6356"/>
                  <a:gd name="T3" fmla="*/ 0 h 6365"/>
                  <a:gd name="T4" fmla="*/ 6356 w 6356"/>
                  <a:gd name="T5" fmla="*/ 0 h 6365"/>
                </a:gdLst>
                <a:ahLst/>
                <a:cxnLst>
                  <a:cxn ang="0">
                    <a:pos x="T0" y="T1"/>
                  </a:cxn>
                  <a:cxn ang="0">
                    <a:pos x="T2" y="T3"/>
                  </a:cxn>
                  <a:cxn ang="0">
                    <a:pos x="T4" y="T5"/>
                  </a:cxn>
                </a:cxnLst>
                <a:rect l="0" t="0" r="r" b="b"/>
                <a:pathLst>
                  <a:path w="6356" h="6365">
                    <a:moveTo>
                      <a:pt x="0" y="6365"/>
                    </a:moveTo>
                    <a:lnTo>
                      <a:pt x="6355" y="0"/>
                    </a:lnTo>
                    <a:lnTo>
                      <a:pt x="635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8" name="Freeform 910"/>
              <p:cNvSpPr>
                <a:spLocks/>
              </p:cNvSpPr>
              <p:nvPr/>
            </p:nvSpPr>
            <p:spPr bwMode="auto">
              <a:xfrm>
                <a:off x="2764" y="2214"/>
                <a:ext cx="560" cy="560"/>
              </a:xfrm>
              <a:custGeom>
                <a:avLst/>
                <a:gdLst>
                  <a:gd name="T0" fmla="*/ 0 w 6154"/>
                  <a:gd name="T1" fmla="*/ 6162 h 6162"/>
                  <a:gd name="T2" fmla="*/ 6153 w 6154"/>
                  <a:gd name="T3" fmla="*/ 0 h 6162"/>
                  <a:gd name="T4" fmla="*/ 6154 w 6154"/>
                  <a:gd name="T5" fmla="*/ 0 h 6162"/>
                </a:gdLst>
                <a:ahLst/>
                <a:cxnLst>
                  <a:cxn ang="0">
                    <a:pos x="T0" y="T1"/>
                  </a:cxn>
                  <a:cxn ang="0">
                    <a:pos x="T2" y="T3"/>
                  </a:cxn>
                  <a:cxn ang="0">
                    <a:pos x="T4" y="T5"/>
                  </a:cxn>
                </a:cxnLst>
                <a:rect l="0" t="0" r="r" b="b"/>
                <a:pathLst>
                  <a:path w="6154" h="6162">
                    <a:moveTo>
                      <a:pt x="0" y="6162"/>
                    </a:moveTo>
                    <a:lnTo>
                      <a:pt x="6153" y="0"/>
                    </a:lnTo>
                    <a:lnTo>
                      <a:pt x="615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59" name="Freeform 911"/>
              <p:cNvSpPr>
                <a:spLocks/>
              </p:cNvSpPr>
              <p:nvPr/>
            </p:nvSpPr>
            <p:spPr bwMode="auto">
              <a:xfrm>
                <a:off x="2788" y="2233"/>
                <a:ext cx="541" cy="541"/>
              </a:xfrm>
              <a:custGeom>
                <a:avLst/>
                <a:gdLst>
                  <a:gd name="T0" fmla="*/ 0 w 5951"/>
                  <a:gd name="T1" fmla="*/ 5958 h 5958"/>
                  <a:gd name="T2" fmla="*/ 5950 w 5951"/>
                  <a:gd name="T3" fmla="*/ 0 h 5958"/>
                  <a:gd name="T4" fmla="*/ 5951 w 5951"/>
                  <a:gd name="T5" fmla="*/ 0 h 5958"/>
                </a:gdLst>
                <a:ahLst/>
                <a:cxnLst>
                  <a:cxn ang="0">
                    <a:pos x="T0" y="T1"/>
                  </a:cxn>
                  <a:cxn ang="0">
                    <a:pos x="T2" y="T3"/>
                  </a:cxn>
                  <a:cxn ang="0">
                    <a:pos x="T4" y="T5"/>
                  </a:cxn>
                </a:cxnLst>
                <a:rect l="0" t="0" r="r" b="b"/>
                <a:pathLst>
                  <a:path w="5951" h="5958">
                    <a:moveTo>
                      <a:pt x="0" y="5958"/>
                    </a:moveTo>
                    <a:lnTo>
                      <a:pt x="5950" y="0"/>
                    </a:lnTo>
                    <a:lnTo>
                      <a:pt x="595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0" name="Freeform 912"/>
              <p:cNvSpPr>
                <a:spLocks/>
              </p:cNvSpPr>
              <p:nvPr/>
            </p:nvSpPr>
            <p:spPr bwMode="auto">
              <a:xfrm>
                <a:off x="2811" y="2251"/>
                <a:ext cx="522" cy="523"/>
              </a:xfrm>
              <a:custGeom>
                <a:avLst/>
                <a:gdLst>
                  <a:gd name="T0" fmla="*/ 0 w 5747"/>
                  <a:gd name="T1" fmla="*/ 5755 h 5755"/>
                  <a:gd name="T2" fmla="*/ 5746 w 5747"/>
                  <a:gd name="T3" fmla="*/ 0 h 5755"/>
                  <a:gd name="T4" fmla="*/ 5747 w 5747"/>
                  <a:gd name="T5" fmla="*/ 0 h 5755"/>
                </a:gdLst>
                <a:ahLst/>
                <a:cxnLst>
                  <a:cxn ang="0">
                    <a:pos x="T0" y="T1"/>
                  </a:cxn>
                  <a:cxn ang="0">
                    <a:pos x="T2" y="T3"/>
                  </a:cxn>
                  <a:cxn ang="0">
                    <a:pos x="T4" y="T5"/>
                  </a:cxn>
                </a:cxnLst>
                <a:rect l="0" t="0" r="r" b="b"/>
                <a:pathLst>
                  <a:path w="5747" h="5755">
                    <a:moveTo>
                      <a:pt x="0" y="5755"/>
                    </a:moveTo>
                    <a:lnTo>
                      <a:pt x="5746" y="0"/>
                    </a:lnTo>
                    <a:lnTo>
                      <a:pt x="574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1" name="Freeform 913"/>
              <p:cNvSpPr>
                <a:spLocks/>
              </p:cNvSpPr>
              <p:nvPr/>
            </p:nvSpPr>
            <p:spPr bwMode="auto">
              <a:xfrm>
                <a:off x="2834" y="2270"/>
                <a:ext cx="504" cy="504"/>
              </a:xfrm>
              <a:custGeom>
                <a:avLst/>
                <a:gdLst>
                  <a:gd name="T0" fmla="*/ 0 w 5544"/>
                  <a:gd name="T1" fmla="*/ 5551 h 5551"/>
                  <a:gd name="T2" fmla="*/ 5543 w 5544"/>
                  <a:gd name="T3" fmla="*/ 0 h 5551"/>
                  <a:gd name="T4" fmla="*/ 5544 w 5544"/>
                  <a:gd name="T5" fmla="*/ 0 h 5551"/>
                </a:gdLst>
                <a:ahLst/>
                <a:cxnLst>
                  <a:cxn ang="0">
                    <a:pos x="T0" y="T1"/>
                  </a:cxn>
                  <a:cxn ang="0">
                    <a:pos x="T2" y="T3"/>
                  </a:cxn>
                  <a:cxn ang="0">
                    <a:pos x="T4" y="T5"/>
                  </a:cxn>
                </a:cxnLst>
                <a:rect l="0" t="0" r="r" b="b"/>
                <a:pathLst>
                  <a:path w="5544" h="5551">
                    <a:moveTo>
                      <a:pt x="0" y="5551"/>
                    </a:moveTo>
                    <a:lnTo>
                      <a:pt x="5543" y="0"/>
                    </a:lnTo>
                    <a:lnTo>
                      <a:pt x="554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2" name="Freeform 914"/>
              <p:cNvSpPr>
                <a:spLocks/>
              </p:cNvSpPr>
              <p:nvPr/>
            </p:nvSpPr>
            <p:spPr bwMode="auto">
              <a:xfrm>
                <a:off x="2857" y="2288"/>
                <a:ext cx="486" cy="486"/>
              </a:xfrm>
              <a:custGeom>
                <a:avLst/>
                <a:gdLst>
                  <a:gd name="T0" fmla="*/ 0 w 5341"/>
                  <a:gd name="T1" fmla="*/ 5348 h 5348"/>
                  <a:gd name="T2" fmla="*/ 5340 w 5341"/>
                  <a:gd name="T3" fmla="*/ 0 h 5348"/>
                  <a:gd name="T4" fmla="*/ 5341 w 5341"/>
                  <a:gd name="T5" fmla="*/ 0 h 5348"/>
                </a:gdLst>
                <a:ahLst/>
                <a:cxnLst>
                  <a:cxn ang="0">
                    <a:pos x="T0" y="T1"/>
                  </a:cxn>
                  <a:cxn ang="0">
                    <a:pos x="T2" y="T3"/>
                  </a:cxn>
                  <a:cxn ang="0">
                    <a:pos x="T4" y="T5"/>
                  </a:cxn>
                </a:cxnLst>
                <a:rect l="0" t="0" r="r" b="b"/>
                <a:pathLst>
                  <a:path w="5341" h="5348">
                    <a:moveTo>
                      <a:pt x="0" y="5348"/>
                    </a:moveTo>
                    <a:lnTo>
                      <a:pt x="5340" y="0"/>
                    </a:lnTo>
                    <a:lnTo>
                      <a:pt x="534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3" name="Freeform 915"/>
              <p:cNvSpPr>
                <a:spLocks/>
              </p:cNvSpPr>
              <p:nvPr/>
            </p:nvSpPr>
            <p:spPr bwMode="auto">
              <a:xfrm>
                <a:off x="2881" y="2307"/>
                <a:ext cx="467" cy="467"/>
              </a:xfrm>
              <a:custGeom>
                <a:avLst/>
                <a:gdLst>
                  <a:gd name="T0" fmla="*/ 0 w 5138"/>
                  <a:gd name="T1" fmla="*/ 5144 h 5144"/>
                  <a:gd name="T2" fmla="*/ 5137 w 5138"/>
                  <a:gd name="T3" fmla="*/ 0 h 5144"/>
                  <a:gd name="T4" fmla="*/ 5138 w 5138"/>
                  <a:gd name="T5" fmla="*/ 0 h 5144"/>
                </a:gdLst>
                <a:ahLst/>
                <a:cxnLst>
                  <a:cxn ang="0">
                    <a:pos x="T0" y="T1"/>
                  </a:cxn>
                  <a:cxn ang="0">
                    <a:pos x="T2" y="T3"/>
                  </a:cxn>
                  <a:cxn ang="0">
                    <a:pos x="T4" y="T5"/>
                  </a:cxn>
                </a:cxnLst>
                <a:rect l="0" t="0" r="r" b="b"/>
                <a:pathLst>
                  <a:path w="5138" h="5144">
                    <a:moveTo>
                      <a:pt x="0" y="5144"/>
                    </a:moveTo>
                    <a:lnTo>
                      <a:pt x="5137" y="0"/>
                    </a:lnTo>
                    <a:lnTo>
                      <a:pt x="513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4" name="Freeform 916"/>
              <p:cNvSpPr>
                <a:spLocks/>
              </p:cNvSpPr>
              <p:nvPr/>
            </p:nvSpPr>
            <p:spPr bwMode="auto">
              <a:xfrm>
                <a:off x="2904" y="2325"/>
                <a:ext cx="449" cy="449"/>
              </a:xfrm>
              <a:custGeom>
                <a:avLst/>
                <a:gdLst>
                  <a:gd name="T0" fmla="*/ 0 w 4935"/>
                  <a:gd name="T1" fmla="*/ 4941 h 4941"/>
                  <a:gd name="T2" fmla="*/ 4933 w 4935"/>
                  <a:gd name="T3" fmla="*/ 0 h 4941"/>
                  <a:gd name="T4" fmla="*/ 4935 w 4935"/>
                  <a:gd name="T5" fmla="*/ 0 h 4941"/>
                </a:gdLst>
                <a:ahLst/>
                <a:cxnLst>
                  <a:cxn ang="0">
                    <a:pos x="T0" y="T1"/>
                  </a:cxn>
                  <a:cxn ang="0">
                    <a:pos x="T2" y="T3"/>
                  </a:cxn>
                  <a:cxn ang="0">
                    <a:pos x="T4" y="T5"/>
                  </a:cxn>
                </a:cxnLst>
                <a:rect l="0" t="0" r="r" b="b"/>
                <a:pathLst>
                  <a:path w="4935" h="4941">
                    <a:moveTo>
                      <a:pt x="0" y="4941"/>
                    </a:moveTo>
                    <a:lnTo>
                      <a:pt x="4933" y="0"/>
                    </a:lnTo>
                    <a:lnTo>
                      <a:pt x="493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5" name="Freeform 917"/>
              <p:cNvSpPr>
                <a:spLocks/>
              </p:cNvSpPr>
              <p:nvPr/>
            </p:nvSpPr>
            <p:spPr bwMode="auto">
              <a:xfrm>
                <a:off x="2927" y="2343"/>
                <a:ext cx="430" cy="431"/>
              </a:xfrm>
              <a:custGeom>
                <a:avLst/>
                <a:gdLst>
                  <a:gd name="T0" fmla="*/ 0 w 4731"/>
                  <a:gd name="T1" fmla="*/ 4739 h 4739"/>
                  <a:gd name="T2" fmla="*/ 4730 w 4731"/>
                  <a:gd name="T3" fmla="*/ 0 h 4739"/>
                  <a:gd name="T4" fmla="*/ 4731 w 4731"/>
                  <a:gd name="T5" fmla="*/ 0 h 4739"/>
                </a:gdLst>
                <a:ahLst/>
                <a:cxnLst>
                  <a:cxn ang="0">
                    <a:pos x="T0" y="T1"/>
                  </a:cxn>
                  <a:cxn ang="0">
                    <a:pos x="T2" y="T3"/>
                  </a:cxn>
                  <a:cxn ang="0">
                    <a:pos x="T4" y="T5"/>
                  </a:cxn>
                </a:cxnLst>
                <a:rect l="0" t="0" r="r" b="b"/>
                <a:pathLst>
                  <a:path w="4731" h="4739">
                    <a:moveTo>
                      <a:pt x="0" y="4739"/>
                    </a:moveTo>
                    <a:lnTo>
                      <a:pt x="4730" y="0"/>
                    </a:lnTo>
                    <a:lnTo>
                      <a:pt x="473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6" name="Freeform 918"/>
              <p:cNvSpPr>
                <a:spLocks/>
              </p:cNvSpPr>
              <p:nvPr/>
            </p:nvSpPr>
            <p:spPr bwMode="auto">
              <a:xfrm>
                <a:off x="2950" y="2362"/>
                <a:ext cx="412" cy="412"/>
              </a:xfrm>
              <a:custGeom>
                <a:avLst/>
                <a:gdLst>
                  <a:gd name="T0" fmla="*/ 0 w 4529"/>
                  <a:gd name="T1" fmla="*/ 4535 h 4535"/>
                  <a:gd name="T2" fmla="*/ 4528 w 4529"/>
                  <a:gd name="T3" fmla="*/ 0 h 4535"/>
                  <a:gd name="T4" fmla="*/ 4529 w 4529"/>
                  <a:gd name="T5" fmla="*/ 0 h 4535"/>
                </a:gdLst>
                <a:ahLst/>
                <a:cxnLst>
                  <a:cxn ang="0">
                    <a:pos x="T0" y="T1"/>
                  </a:cxn>
                  <a:cxn ang="0">
                    <a:pos x="T2" y="T3"/>
                  </a:cxn>
                  <a:cxn ang="0">
                    <a:pos x="T4" y="T5"/>
                  </a:cxn>
                </a:cxnLst>
                <a:rect l="0" t="0" r="r" b="b"/>
                <a:pathLst>
                  <a:path w="4529" h="4535">
                    <a:moveTo>
                      <a:pt x="0" y="4535"/>
                    </a:moveTo>
                    <a:lnTo>
                      <a:pt x="4528" y="0"/>
                    </a:lnTo>
                    <a:lnTo>
                      <a:pt x="452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7" name="Freeform 919"/>
              <p:cNvSpPr>
                <a:spLocks/>
              </p:cNvSpPr>
              <p:nvPr/>
            </p:nvSpPr>
            <p:spPr bwMode="auto">
              <a:xfrm>
                <a:off x="2974" y="2380"/>
                <a:ext cx="393" cy="394"/>
              </a:xfrm>
              <a:custGeom>
                <a:avLst/>
                <a:gdLst>
                  <a:gd name="T0" fmla="*/ 0 w 4325"/>
                  <a:gd name="T1" fmla="*/ 4332 h 4332"/>
                  <a:gd name="T2" fmla="*/ 4324 w 4325"/>
                  <a:gd name="T3" fmla="*/ 0 h 4332"/>
                  <a:gd name="T4" fmla="*/ 4325 w 4325"/>
                  <a:gd name="T5" fmla="*/ 0 h 4332"/>
                </a:gdLst>
                <a:ahLst/>
                <a:cxnLst>
                  <a:cxn ang="0">
                    <a:pos x="T0" y="T1"/>
                  </a:cxn>
                  <a:cxn ang="0">
                    <a:pos x="T2" y="T3"/>
                  </a:cxn>
                  <a:cxn ang="0">
                    <a:pos x="T4" y="T5"/>
                  </a:cxn>
                </a:cxnLst>
                <a:rect l="0" t="0" r="r" b="b"/>
                <a:pathLst>
                  <a:path w="4325" h="4332">
                    <a:moveTo>
                      <a:pt x="0" y="4332"/>
                    </a:moveTo>
                    <a:lnTo>
                      <a:pt x="4324" y="0"/>
                    </a:lnTo>
                    <a:lnTo>
                      <a:pt x="432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8" name="Freeform 920"/>
              <p:cNvSpPr>
                <a:spLocks/>
              </p:cNvSpPr>
              <p:nvPr/>
            </p:nvSpPr>
            <p:spPr bwMode="auto">
              <a:xfrm>
                <a:off x="2997" y="2399"/>
                <a:ext cx="375" cy="375"/>
              </a:xfrm>
              <a:custGeom>
                <a:avLst/>
                <a:gdLst>
                  <a:gd name="T0" fmla="*/ 0 w 4123"/>
                  <a:gd name="T1" fmla="*/ 4128 h 4128"/>
                  <a:gd name="T2" fmla="*/ 4122 w 4123"/>
                  <a:gd name="T3" fmla="*/ 0 h 4128"/>
                  <a:gd name="T4" fmla="*/ 4123 w 4123"/>
                  <a:gd name="T5" fmla="*/ 0 h 4128"/>
                </a:gdLst>
                <a:ahLst/>
                <a:cxnLst>
                  <a:cxn ang="0">
                    <a:pos x="T0" y="T1"/>
                  </a:cxn>
                  <a:cxn ang="0">
                    <a:pos x="T2" y="T3"/>
                  </a:cxn>
                  <a:cxn ang="0">
                    <a:pos x="T4" y="T5"/>
                  </a:cxn>
                </a:cxnLst>
                <a:rect l="0" t="0" r="r" b="b"/>
                <a:pathLst>
                  <a:path w="4123" h="4128">
                    <a:moveTo>
                      <a:pt x="0" y="4128"/>
                    </a:moveTo>
                    <a:lnTo>
                      <a:pt x="4122" y="0"/>
                    </a:lnTo>
                    <a:lnTo>
                      <a:pt x="412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69" name="Freeform 921"/>
              <p:cNvSpPr>
                <a:spLocks/>
              </p:cNvSpPr>
              <p:nvPr/>
            </p:nvSpPr>
            <p:spPr bwMode="auto">
              <a:xfrm>
                <a:off x="3020" y="2409"/>
                <a:ext cx="365" cy="365"/>
              </a:xfrm>
              <a:custGeom>
                <a:avLst/>
                <a:gdLst>
                  <a:gd name="T0" fmla="*/ 0 w 4015"/>
                  <a:gd name="T1" fmla="*/ 4021 h 4021"/>
                  <a:gd name="T2" fmla="*/ 4014 w 4015"/>
                  <a:gd name="T3" fmla="*/ 0 h 4021"/>
                  <a:gd name="T4" fmla="*/ 4015 w 4015"/>
                  <a:gd name="T5" fmla="*/ 0 h 4021"/>
                </a:gdLst>
                <a:ahLst/>
                <a:cxnLst>
                  <a:cxn ang="0">
                    <a:pos x="T0" y="T1"/>
                  </a:cxn>
                  <a:cxn ang="0">
                    <a:pos x="T2" y="T3"/>
                  </a:cxn>
                  <a:cxn ang="0">
                    <a:pos x="T4" y="T5"/>
                  </a:cxn>
                </a:cxnLst>
                <a:rect l="0" t="0" r="r" b="b"/>
                <a:pathLst>
                  <a:path w="4015" h="4021">
                    <a:moveTo>
                      <a:pt x="0" y="4021"/>
                    </a:moveTo>
                    <a:lnTo>
                      <a:pt x="4014" y="0"/>
                    </a:lnTo>
                    <a:lnTo>
                      <a:pt x="401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0" name="Freeform 922"/>
              <p:cNvSpPr>
                <a:spLocks/>
              </p:cNvSpPr>
              <p:nvPr/>
            </p:nvSpPr>
            <p:spPr bwMode="auto">
              <a:xfrm>
                <a:off x="3043" y="2409"/>
                <a:ext cx="365" cy="365"/>
              </a:xfrm>
              <a:custGeom>
                <a:avLst/>
                <a:gdLst>
                  <a:gd name="T0" fmla="*/ 0 w 4016"/>
                  <a:gd name="T1" fmla="*/ 4021 h 4021"/>
                  <a:gd name="T2" fmla="*/ 4015 w 4016"/>
                  <a:gd name="T3" fmla="*/ 0 h 4021"/>
                  <a:gd name="T4" fmla="*/ 4016 w 4016"/>
                  <a:gd name="T5" fmla="*/ 0 h 4021"/>
                </a:gdLst>
                <a:ahLst/>
                <a:cxnLst>
                  <a:cxn ang="0">
                    <a:pos x="T0" y="T1"/>
                  </a:cxn>
                  <a:cxn ang="0">
                    <a:pos x="T2" y="T3"/>
                  </a:cxn>
                  <a:cxn ang="0">
                    <a:pos x="T4" y="T5"/>
                  </a:cxn>
                </a:cxnLst>
                <a:rect l="0" t="0" r="r" b="b"/>
                <a:pathLst>
                  <a:path w="4016" h="4021">
                    <a:moveTo>
                      <a:pt x="0" y="4021"/>
                    </a:moveTo>
                    <a:lnTo>
                      <a:pt x="4015" y="0"/>
                    </a:lnTo>
                    <a:lnTo>
                      <a:pt x="4016"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1" name="Freeform 923"/>
              <p:cNvSpPr>
                <a:spLocks/>
              </p:cNvSpPr>
              <p:nvPr/>
            </p:nvSpPr>
            <p:spPr bwMode="auto">
              <a:xfrm>
                <a:off x="3067" y="2709"/>
                <a:ext cx="65" cy="65"/>
              </a:xfrm>
              <a:custGeom>
                <a:avLst/>
                <a:gdLst>
                  <a:gd name="T0" fmla="*/ 0 w 714"/>
                  <a:gd name="T1" fmla="*/ 714 h 714"/>
                  <a:gd name="T2" fmla="*/ 712 w 714"/>
                  <a:gd name="T3" fmla="*/ 0 h 714"/>
                  <a:gd name="T4" fmla="*/ 714 w 714"/>
                  <a:gd name="T5" fmla="*/ 0 h 714"/>
                </a:gdLst>
                <a:ahLst/>
                <a:cxnLst>
                  <a:cxn ang="0">
                    <a:pos x="T0" y="T1"/>
                  </a:cxn>
                  <a:cxn ang="0">
                    <a:pos x="T2" y="T3"/>
                  </a:cxn>
                  <a:cxn ang="0">
                    <a:pos x="T4" y="T5"/>
                  </a:cxn>
                </a:cxnLst>
                <a:rect l="0" t="0" r="r" b="b"/>
                <a:pathLst>
                  <a:path w="714" h="714">
                    <a:moveTo>
                      <a:pt x="0" y="714"/>
                    </a:moveTo>
                    <a:lnTo>
                      <a:pt x="712" y="0"/>
                    </a:lnTo>
                    <a:lnTo>
                      <a:pt x="71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2" name="Freeform 924"/>
              <p:cNvSpPr>
                <a:spLocks/>
              </p:cNvSpPr>
              <p:nvPr/>
            </p:nvSpPr>
            <p:spPr bwMode="auto">
              <a:xfrm>
                <a:off x="3133" y="2409"/>
                <a:ext cx="299" cy="298"/>
              </a:xfrm>
              <a:custGeom>
                <a:avLst/>
                <a:gdLst>
                  <a:gd name="T0" fmla="*/ 0 w 3283"/>
                  <a:gd name="T1" fmla="*/ 3286 h 3286"/>
                  <a:gd name="T2" fmla="*/ 3282 w 3283"/>
                  <a:gd name="T3" fmla="*/ 0 h 3286"/>
                  <a:gd name="T4" fmla="*/ 3283 w 3283"/>
                  <a:gd name="T5" fmla="*/ 0 h 3286"/>
                </a:gdLst>
                <a:ahLst/>
                <a:cxnLst>
                  <a:cxn ang="0">
                    <a:pos x="T0" y="T1"/>
                  </a:cxn>
                  <a:cxn ang="0">
                    <a:pos x="T2" y="T3"/>
                  </a:cxn>
                  <a:cxn ang="0">
                    <a:pos x="T4" y="T5"/>
                  </a:cxn>
                </a:cxnLst>
                <a:rect l="0" t="0" r="r" b="b"/>
                <a:pathLst>
                  <a:path w="3283" h="3286">
                    <a:moveTo>
                      <a:pt x="0" y="3286"/>
                    </a:moveTo>
                    <a:lnTo>
                      <a:pt x="3282" y="0"/>
                    </a:lnTo>
                    <a:lnTo>
                      <a:pt x="328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3" name="Freeform 925"/>
              <p:cNvSpPr>
                <a:spLocks/>
              </p:cNvSpPr>
              <p:nvPr/>
            </p:nvSpPr>
            <p:spPr bwMode="auto">
              <a:xfrm>
                <a:off x="3090" y="2733"/>
                <a:ext cx="42" cy="41"/>
              </a:xfrm>
              <a:custGeom>
                <a:avLst/>
                <a:gdLst>
                  <a:gd name="T0" fmla="*/ 0 w 459"/>
                  <a:gd name="T1" fmla="*/ 457 h 457"/>
                  <a:gd name="T2" fmla="*/ 457 w 459"/>
                  <a:gd name="T3" fmla="*/ 0 h 457"/>
                  <a:gd name="T4" fmla="*/ 459 w 459"/>
                  <a:gd name="T5" fmla="*/ 0 h 457"/>
                </a:gdLst>
                <a:ahLst/>
                <a:cxnLst>
                  <a:cxn ang="0">
                    <a:pos x="T0" y="T1"/>
                  </a:cxn>
                  <a:cxn ang="0">
                    <a:pos x="T2" y="T3"/>
                  </a:cxn>
                  <a:cxn ang="0">
                    <a:pos x="T4" y="T5"/>
                  </a:cxn>
                </a:cxnLst>
                <a:rect l="0" t="0" r="r" b="b"/>
                <a:pathLst>
                  <a:path w="459" h="457">
                    <a:moveTo>
                      <a:pt x="0" y="457"/>
                    </a:moveTo>
                    <a:lnTo>
                      <a:pt x="457" y="0"/>
                    </a:lnTo>
                    <a:lnTo>
                      <a:pt x="45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4" name="Freeform 926"/>
              <p:cNvSpPr>
                <a:spLocks/>
              </p:cNvSpPr>
              <p:nvPr/>
            </p:nvSpPr>
            <p:spPr bwMode="auto">
              <a:xfrm>
                <a:off x="3144" y="2409"/>
                <a:ext cx="311" cy="311"/>
              </a:xfrm>
              <a:custGeom>
                <a:avLst/>
                <a:gdLst>
                  <a:gd name="T0" fmla="*/ 0 w 3419"/>
                  <a:gd name="T1" fmla="*/ 3423 h 3423"/>
                  <a:gd name="T2" fmla="*/ 3418 w 3419"/>
                  <a:gd name="T3" fmla="*/ 0 h 3423"/>
                  <a:gd name="T4" fmla="*/ 3419 w 3419"/>
                  <a:gd name="T5" fmla="*/ 0 h 3423"/>
                </a:gdLst>
                <a:ahLst/>
                <a:cxnLst>
                  <a:cxn ang="0">
                    <a:pos x="T0" y="T1"/>
                  </a:cxn>
                  <a:cxn ang="0">
                    <a:pos x="T2" y="T3"/>
                  </a:cxn>
                  <a:cxn ang="0">
                    <a:pos x="T4" y="T5"/>
                  </a:cxn>
                </a:cxnLst>
                <a:rect l="0" t="0" r="r" b="b"/>
                <a:pathLst>
                  <a:path w="3419" h="3423">
                    <a:moveTo>
                      <a:pt x="0" y="3423"/>
                    </a:moveTo>
                    <a:lnTo>
                      <a:pt x="3418" y="0"/>
                    </a:lnTo>
                    <a:lnTo>
                      <a:pt x="341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5" name="Freeform 927"/>
              <p:cNvSpPr>
                <a:spLocks/>
              </p:cNvSpPr>
              <p:nvPr/>
            </p:nvSpPr>
            <p:spPr bwMode="auto">
              <a:xfrm>
                <a:off x="3113" y="2756"/>
                <a:ext cx="19" cy="18"/>
              </a:xfrm>
              <a:custGeom>
                <a:avLst/>
                <a:gdLst>
                  <a:gd name="T0" fmla="*/ 0 w 204"/>
                  <a:gd name="T1" fmla="*/ 201 h 201"/>
                  <a:gd name="T2" fmla="*/ 202 w 204"/>
                  <a:gd name="T3" fmla="*/ 0 h 201"/>
                  <a:gd name="T4" fmla="*/ 204 w 204"/>
                  <a:gd name="T5" fmla="*/ 0 h 201"/>
                </a:gdLst>
                <a:ahLst/>
                <a:cxnLst>
                  <a:cxn ang="0">
                    <a:pos x="T0" y="T1"/>
                  </a:cxn>
                  <a:cxn ang="0">
                    <a:pos x="T2" y="T3"/>
                  </a:cxn>
                  <a:cxn ang="0">
                    <a:pos x="T4" y="T5"/>
                  </a:cxn>
                </a:cxnLst>
                <a:rect l="0" t="0" r="r" b="b"/>
                <a:pathLst>
                  <a:path w="204" h="201">
                    <a:moveTo>
                      <a:pt x="0" y="201"/>
                    </a:moveTo>
                    <a:lnTo>
                      <a:pt x="202" y="0"/>
                    </a:lnTo>
                    <a:lnTo>
                      <a:pt x="20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6" name="Freeform 928"/>
              <p:cNvSpPr>
                <a:spLocks/>
              </p:cNvSpPr>
              <p:nvPr/>
            </p:nvSpPr>
            <p:spPr bwMode="auto">
              <a:xfrm>
                <a:off x="3155" y="2409"/>
                <a:ext cx="323" cy="323"/>
              </a:xfrm>
              <a:custGeom>
                <a:avLst/>
                <a:gdLst>
                  <a:gd name="T0" fmla="*/ 0 w 3555"/>
                  <a:gd name="T1" fmla="*/ 3560 h 3560"/>
                  <a:gd name="T2" fmla="*/ 3554 w 3555"/>
                  <a:gd name="T3" fmla="*/ 0 h 3560"/>
                  <a:gd name="T4" fmla="*/ 3555 w 3555"/>
                  <a:gd name="T5" fmla="*/ 0 h 3560"/>
                </a:gdLst>
                <a:ahLst/>
                <a:cxnLst>
                  <a:cxn ang="0">
                    <a:pos x="T0" y="T1"/>
                  </a:cxn>
                  <a:cxn ang="0">
                    <a:pos x="T2" y="T3"/>
                  </a:cxn>
                  <a:cxn ang="0">
                    <a:pos x="T4" y="T5"/>
                  </a:cxn>
                </a:cxnLst>
                <a:rect l="0" t="0" r="r" b="b"/>
                <a:pathLst>
                  <a:path w="3555" h="3560">
                    <a:moveTo>
                      <a:pt x="0" y="3560"/>
                    </a:moveTo>
                    <a:lnTo>
                      <a:pt x="3554" y="0"/>
                    </a:lnTo>
                    <a:lnTo>
                      <a:pt x="355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7" name="Freeform 929"/>
              <p:cNvSpPr>
                <a:spLocks/>
              </p:cNvSpPr>
              <p:nvPr/>
            </p:nvSpPr>
            <p:spPr bwMode="auto">
              <a:xfrm>
                <a:off x="3166" y="2409"/>
                <a:ext cx="335" cy="336"/>
              </a:xfrm>
              <a:custGeom>
                <a:avLst/>
                <a:gdLst>
                  <a:gd name="T0" fmla="*/ 0 w 3692"/>
                  <a:gd name="T1" fmla="*/ 3697 h 3697"/>
                  <a:gd name="T2" fmla="*/ 3691 w 3692"/>
                  <a:gd name="T3" fmla="*/ 0 h 3697"/>
                  <a:gd name="T4" fmla="*/ 3692 w 3692"/>
                  <a:gd name="T5" fmla="*/ 0 h 3697"/>
                </a:gdLst>
                <a:ahLst/>
                <a:cxnLst>
                  <a:cxn ang="0">
                    <a:pos x="T0" y="T1"/>
                  </a:cxn>
                  <a:cxn ang="0">
                    <a:pos x="T2" y="T3"/>
                  </a:cxn>
                  <a:cxn ang="0">
                    <a:pos x="T4" y="T5"/>
                  </a:cxn>
                </a:cxnLst>
                <a:rect l="0" t="0" r="r" b="b"/>
                <a:pathLst>
                  <a:path w="3692" h="3697">
                    <a:moveTo>
                      <a:pt x="0" y="3697"/>
                    </a:moveTo>
                    <a:lnTo>
                      <a:pt x="3691" y="0"/>
                    </a:lnTo>
                    <a:lnTo>
                      <a:pt x="369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8" name="Freeform 930"/>
              <p:cNvSpPr>
                <a:spLocks/>
              </p:cNvSpPr>
              <p:nvPr/>
            </p:nvSpPr>
            <p:spPr bwMode="auto">
              <a:xfrm>
                <a:off x="3177" y="2409"/>
                <a:ext cx="348" cy="348"/>
              </a:xfrm>
              <a:custGeom>
                <a:avLst/>
                <a:gdLst>
                  <a:gd name="T0" fmla="*/ 0 w 3828"/>
                  <a:gd name="T1" fmla="*/ 3833 h 3833"/>
                  <a:gd name="T2" fmla="*/ 3827 w 3828"/>
                  <a:gd name="T3" fmla="*/ 0 h 3833"/>
                  <a:gd name="T4" fmla="*/ 3828 w 3828"/>
                  <a:gd name="T5" fmla="*/ 0 h 3833"/>
                </a:gdLst>
                <a:ahLst/>
                <a:cxnLst>
                  <a:cxn ang="0">
                    <a:pos x="T0" y="T1"/>
                  </a:cxn>
                  <a:cxn ang="0">
                    <a:pos x="T2" y="T3"/>
                  </a:cxn>
                  <a:cxn ang="0">
                    <a:pos x="T4" y="T5"/>
                  </a:cxn>
                </a:cxnLst>
                <a:rect l="0" t="0" r="r" b="b"/>
                <a:pathLst>
                  <a:path w="3828" h="3833">
                    <a:moveTo>
                      <a:pt x="0" y="3833"/>
                    </a:moveTo>
                    <a:lnTo>
                      <a:pt x="3827" y="0"/>
                    </a:lnTo>
                    <a:lnTo>
                      <a:pt x="382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79" name="Freeform 931"/>
              <p:cNvSpPr>
                <a:spLocks/>
              </p:cNvSpPr>
              <p:nvPr/>
            </p:nvSpPr>
            <p:spPr bwMode="auto">
              <a:xfrm>
                <a:off x="3187" y="2409"/>
                <a:ext cx="361" cy="361"/>
              </a:xfrm>
              <a:custGeom>
                <a:avLst/>
                <a:gdLst>
                  <a:gd name="T0" fmla="*/ 0 w 3965"/>
                  <a:gd name="T1" fmla="*/ 3971 h 3971"/>
                  <a:gd name="T2" fmla="*/ 3964 w 3965"/>
                  <a:gd name="T3" fmla="*/ 0 h 3971"/>
                  <a:gd name="T4" fmla="*/ 3965 w 3965"/>
                  <a:gd name="T5" fmla="*/ 0 h 3971"/>
                </a:gdLst>
                <a:ahLst/>
                <a:cxnLst>
                  <a:cxn ang="0">
                    <a:pos x="T0" y="T1"/>
                  </a:cxn>
                  <a:cxn ang="0">
                    <a:pos x="T2" y="T3"/>
                  </a:cxn>
                  <a:cxn ang="0">
                    <a:pos x="T4" y="T5"/>
                  </a:cxn>
                </a:cxnLst>
                <a:rect l="0" t="0" r="r" b="b"/>
                <a:pathLst>
                  <a:path w="3965" h="3971">
                    <a:moveTo>
                      <a:pt x="0" y="3971"/>
                    </a:moveTo>
                    <a:lnTo>
                      <a:pt x="3964" y="0"/>
                    </a:lnTo>
                    <a:lnTo>
                      <a:pt x="396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0" name="Freeform 932"/>
              <p:cNvSpPr>
                <a:spLocks/>
              </p:cNvSpPr>
              <p:nvPr/>
            </p:nvSpPr>
            <p:spPr bwMode="auto">
              <a:xfrm>
                <a:off x="3198" y="2411"/>
                <a:ext cx="371" cy="371"/>
              </a:xfrm>
              <a:custGeom>
                <a:avLst/>
                <a:gdLst>
                  <a:gd name="T0" fmla="*/ 0 w 4080"/>
                  <a:gd name="T1" fmla="*/ 4086 h 4086"/>
                  <a:gd name="T2" fmla="*/ 4079 w 4080"/>
                  <a:gd name="T3" fmla="*/ 0 h 4086"/>
                  <a:gd name="T4" fmla="*/ 4080 w 4080"/>
                  <a:gd name="T5" fmla="*/ 0 h 4086"/>
                </a:gdLst>
                <a:ahLst/>
                <a:cxnLst>
                  <a:cxn ang="0">
                    <a:pos x="T0" y="T1"/>
                  </a:cxn>
                  <a:cxn ang="0">
                    <a:pos x="T2" y="T3"/>
                  </a:cxn>
                  <a:cxn ang="0">
                    <a:pos x="T4" y="T5"/>
                  </a:cxn>
                </a:cxnLst>
                <a:rect l="0" t="0" r="r" b="b"/>
                <a:pathLst>
                  <a:path w="4080" h="4086">
                    <a:moveTo>
                      <a:pt x="0" y="4086"/>
                    </a:moveTo>
                    <a:lnTo>
                      <a:pt x="4079" y="0"/>
                    </a:lnTo>
                    <a:lnTo>
                      <a:pt x="4080"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1" name="Freeform 933"/>
              <p:cNvSpPr>
                <a:spLocks/>
              </p:cNvSpPr>
              <p:nvPr/>
            </p:nvSpPr>
            <p:spPr bwMode="auto">
              <a:xfrm>
                <a:off x="3209" y="2432"/>
                <a:ext cx="362" cy="362"/>
              </a:xfrm>
              <a:custGeom>
                <a:avLst/>
                <a:gdLst>
                  <a:gd name="T0" fmla="*/ 0 w 3981"/>
                  <a:gd name="T1" fmla="*/ 3986 h 3986"/>
                  <a:gd name="T2" fmla="*/ 3980 w 3981"/>
                  <a:gd name="T3" fmla="*/ 0 h 3986"/>
                  <a:gd name="T4" fmla="*/ 3981 w 3981"/>
                  <a:gd name="T5" fmla="*/ 0 h 3986"/>
                </a:gdLst>
                <a:ahLst/>
                <a:cxnLst>
                  <a:cxn ang="0">
                    <a:pos x="T0" y="T1"/>
                  </a:cxn>
                  <a:cxn ang="0">
                    <a:pos x="T2" y="T3"/>
                  </a:cxn>
                  <a:cxn ang="0">
                    <a:pos x="T4" y="T5"/>
                  </a:cxn>
                </a:cxnLst>
                <a:rect l="0" t="0" r="r" b="b"/>
                <a:pathLst>
                  <a:path w="3981" h="3986">
                    <a:moveTo>
                      <a:pt x="0" y="3986"/>
                    </a:moveTo>
                    <a:lnTo>
                      <a:pt x="3980" y="0"/>
                    </a:lnTo>
                    <a:lnTo>
                      <a:pt x="398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2" name="Freeform 934"/>
              <p:cNvSpPr>
                <a:spLocks/>
              </p:cNvSpPr>
              <p:nvPr/>
            </p:nvSpPr>
            <p:spPr bwMode="auto">
              <a:xfrm>
                <a:off x="3220" y="2454"/>
                <a:ext cx="352" cy="353"/>
              </a:xfrm>
              <a:custGeom>
                <a:avLst/>
                <a:gdLst>
                  <a:gd name="T0" fmla="*/ 0 w 3873"/>
                  <a:gd name="T1" fmla="*/ 3878 h 3878"/>
                  <a:gd name="T2" fmla="*/ 3872 w 3873"/>
                  <a:gd name="T3" fmla="*/ 0 h 3878"/>
                  <a:gd name="T4" fmla="*/ 3873 w 3873"/>
                  <a:gd name="T5" fmla="*/ 0 h 3878"/>
                </a:gdLst>
                <a:ahLst/>
                <a:cxnLst>
                  <a:cxn ang="0">
                    <a:pos x="T0" y="T1"/>
                  </a:cxn>
                  <a:cxn ang="0">
                    <a:pos x="T2" y="T3"/>
                  </a:cxn>
                  <a:cxn ang="0">
                    <a:pos x="T4" y="T5"/>
                  </a:cxn>
                </a:cxnLst>
                <a:rect l="0" t="0" r="r" b="b"/>
                <a:pathLst>
                  <a:path w="3873" h="3878">
                    <a:moveTo>
                      <a:pt x="0" y="3878"/>
                    </a:moveTo>
                    <a:lnTo>
                      <a:pt x="3872" y="0"/>
                    </a:lnTo>
                    <a:lnTo>
                      <a:pt x="387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3" name="Freeform 935"/>
              <p:cNvSpPr>
                <a:spLocks/>
              </p:cNvSpPr>
              <p:nvPr/>
            </p:nvSpPr>
            <p:spPr bwMode="auto">
              <a:xfrm>
                <a:off x="3231" y="2778"/>
                <a:ext cx="41" cy="41"/>
              </a:xfrm>
              <a:custGeom>
                <a:avLst/>
                <a:gdLst>
                  <a:gd name="T0" fmla="*/ 0 w 452"/>
                  <a:gd name="T1" fmla="*/ 452 h 452"/>
                  <a:gd name="T2" fmla="*/ 451 w 452"/>
                  <a:gd name="T3" fmla="*/ 0 h 452"/>
                  <a:gd name="T4" fmla="*/ 452 w 452"/>
                  <a:gd name="T5" fmla="*/ 0 h 452"/>
                </a:gdLst>
                <a:ahLst/>
                <a:cxnLst>
                  <a:cxn ang="0">
                    <a:pos x="T0" y="T1"/>
                  </a:cxn>
                  <a:cxn ang="0">
                    <a:pos x="T2" y="T3"/>
                  </a:cxn>
                  <a:cxn ang="0">
                    <a:pos x="T4" y="T5"/>
                  </a:cxn>
                </a:cxnLst>
                <a:rect l="0" t="0" r="r" b="b"/>
                <a:pathLst>
                  <a:path w="452" h="452">
                    <a:moveTo>
                      <a:pt x="0" y="452"/>
                    </a:moveTo>
                    <a:lnTo>
                      <a:pt x="451" y="0"/>
                    </a:lnTo>
                    <a:lnTo>
                      <a:pt x="45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4" name="Freeform 936"/>
              <p:cNvSpPr>
                <a:spLocks/>
              </p:cNvSpPr>
              <p:nvPr/>
            </p:nvSpPr>
            <p:spPr bwMode="auto">
              <a:xfrm>
                <a:off x="3276" y="2479"/>
                <a:ext cx="295" cy="295"/>
              </a:xfrm>
              <a:custGeom>
                <a:avLst/>
                <a:gdLst>
                  <a:gd name="T0" fmla="*/ 0 w 3248"/>
                  <a:gd name="T1" fmla="*/ 3251 h 3251"/>
                  <a:gd name="T2" fmla="*/ 3247 w 3248"/>
                  <a:gd name="T3" fmla="*/ 0 h 3251"/>
                  <a:gd name="T4" fmla="*/ 3248 w 3248"/>
                  <a:gd name="T5" fmla="*/ 0 h 3251"/>
                </a:gdLst>
                <a:ahLst/>
                <a:cxnLst>
                  <a:cxn ang="0">
                    <a:pos x="T0" y="T1"/>
                  </a:cxn>
                  <a:cxn ang="0">
                    <a:pos x="T2" y="T3"/>
                  </a:cxn>
                  <a:cxn ang="0">
                    <a:pos x="T4" y="T5"/>
                  </a:cxn>
                </a:cxnLst>
                <a:rect l="0" t="0" r="r" b="b"/>
                <a:pathLst>
                  <a:path w="3248" h="3251">
                    <a:moveTo>
                      <a:pt x="0" y="3251"/>
                    </a:moveTo>
                    <a:lnTo>
                      <a:pt x="3247" y="0"/>
                    </a:lnTo>
                    <a:lnTo>
                      <a:pt x="324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5" name="Freeform 937"/>
              <p:cNvSpPr>
                <a:spLocks/>
              </p:cNvSpPr>
              <p:nvPr/>
            </p:nvSpPr>
            <p:spPr bwMode="auto">
              <a:xfrm>
                <a:off x="3242" y="2802"/>
                <a:ext cx="30" cy="30"/>
              </a:xfrm>
              <a:custGeom>
                <a:avLst/>
                <a:gdLst>
                  <a:gd name="T0" fmla="*/ 0 w 333"/>
                  <a:gd name="T1" fmla="*/ 332 h 332"/>
                  <a:gd name="T2" fmla="*/ 332 w 333"/>
                  <a:gd name="T3" fmla="*/ 0 h 332"/>
                  <a:gd name="T4" fmla="*/ 333 w 333"/>
                  <a:gd name="T5" fmla="*/ 0 h 332"/>
                </a:gdLst>
                <a:ahLst/>
                <a:cxnLst>
                  <a:cxn ang="0">
                    <a:pos x="T0" y="T1"/>
                  </a:cxn>
                  <a:cxn ang="0">
                    <a:pos x="T2" y="T3"/>
                  </a:cxn>
                  <a:cxn ang="0">
                    <a:pos x="T4" y="T5"/>
                  </a:cxn>
                </a:cxnLst>
                <a:rect l="0" t="0" r="r" b="b"/>
                <a:pathLst>
                  <a:path w="333" h="332">
                    <a:moveTo>
                      <a:pt x="0" y="332"/>
                    </a:moveTo>
                    <a:lnTo>
                      <a:pt x="332" y="0"/>
                    </a:lnTo>
                    <a:lnTo>
                      <a:pt x="33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6" name="Freeform 938"/>
              <p:cNvSpPr>
                <a:spLocks/>
              </p:cNvSpPr>
              <p:nvPr/>
            </p:nvSpPr>
            <p:spPr bwMode="auto">
              <a:xfrm>
                <a:off x="3299" y="2507"/>
                <a:ext cx="267" cy="267"/>
              </a:xfrm>
              <a:custGeom>
                <a:avLst/>
                <a:gdLst>
                  <a:gd name="T0" fmla="*/ 0 w 2933"/>
                  <a:gd name="T1" fmla="*/ 2936 h 2936"/>
                  <a:gd name="T2" fmla="*/ 2932 w 2933"/>
                  <a:gd name="T3" fmla="*/ 0 h 2936"/>
                  <a:gd name="T4" fmla="*/ 2933 w 2933"/>
                  <a:gd name="T5" fmla="*/ 0 h 2936"/>
                </a:gdLst>
                <a:ahLst/>
                <a:cxnLst>
                  <a:cxn ang="0">
                    <a:pos x="T0" y="T1"/>
                  </a:cxn>
                  <a:cxn ang="0">
                    <a:pos x="T2" y="T3"/>
                  </a:cxn>
                  <a:cxn ang="0">
                    <a:pos x="T4" y="T5"/>
                  </a:cxn>
                </a:cxnLst>
                <a:rect l="0" t="0" r="r" b="b"/>
                <a:pathLst>
                  <a:path w="2933" h="2936">
                    <a:moveTo>
                      <a:pt x="0" y="2936"/>
                    </a:moveTo>
                    <a:lnTo>
                      <a:pt x="2932" y="0"/>
                    </a:lnTo>
                    <a:lnTo>
                      <a:pt x="2933"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7" name="Freeform 939"/>
              <p:cNvSpPr>
                <a:spLocks/>
              </p:cNvSpPr>
              <p:nvPr/>
            </p:nvSpPr>
            <p:spPr bwMode="auto">
              <a:xfrm>
                <a:off x="3252" y="2825"/>
                <a:ext cx="20" cy="19"/>
              </a:xfrm>
              <a:custGeom>
                <a:avLst/>
                <a:gdLst>
                  <a:gd name="T0" fmla="*/ 0 w 215"/>
                  <a:gd name="T1" fmla="*/ 212 h 212"/>
                  <a:gd name="T2" fmla="*/ 214 w 215"/>
                  <a:gd name="T3" fmla="*/ 0 h 212"/>
                  <a:gd name="T4" fmla="*/ 215 w 215"/>
                  <a:gd name="T5" fmla="*/ 0 h 212"/>
                </a:gdLst>
                <a:ahLst/>
                <a:cxnLst>
                  <a:cxn ang="0">
                    <a:pos x="T0" y="T1"/>
                  </a:cxn>
                  <a:cxn ang="0">
                    <a:pos x="T2" y="T3"/>
                  </a:cxn>
                  <a:cxn ang="0">
                    <a:pos x="T4" y="T5"/>
                  </a:cxn>
                </a:cxnLst>
                <a:rect l="0" t="0" r="r" b="b"/>
                <a:pathLst>
                  <a:path w="215" h="212">
                    <a:moveTo>
                      <a:pt x="0" y="212"/>
                    </a:moveTo>
                    <a:lnTo>
                      <a:pt x="214" y="0"/>
                    </a:lnTo>
                    <a:lnTo>
                      <a:pt x="21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8" name="Freeform 940"/>
              <p:cNvSpPr>
                <a:spLocks/>
              </p:cNvSpPr>
              <p:nvPr/>
            </p:nvSpPr>
            <p:spPr bwMode="auto">
              <a:xfrm>
                <a:off x="3322" y="2538"/>
                <a:ext cx="236" cy="236"/>
              </a:xfrm>
              <a:custGeom>
                <a:avLst/>
                <a:gdLst>
                  <a:gd name="T0" fmla="*/ 0 w 2598"/>
                  <a:gd name="T1" fmla="*/ 2600 h 2600"/>
                  <a:gd name="T2" fmla="*/ 2597 w 2598"/>
                  <a:gd name="T3" fmla="*/ 0 h 2600"/>
                  <a:gd name="T4" fmla="*/ 2598 w 2598"/>
                  <a:gd name="T5" fmla="*/ 0 h 2600"/>
                </a:gdLst>
                <a:ahLst/>
                <a:cxnLst>
                  <a:cxn ang="0">
                    <a:pos x="T0" y="T1"/>
                  </a:cxn>
                  <a:cxn ang="0">
                    <a:pos x="T2" y="T3"/>
                  </a:cxn>
                  <a:cxn ang="0">
                    <a:pos x="T4" y="T5"/>
                  </a:cxn>
                </a:cxnLst>
                <a:rect l="0" t="0" r="r" b="b"/>
                <a:pathLst>
                  <a:path w="2598" h="2600">
                    <a:moveTo>
                      <a:pt x="0" y="2600"/>
                    </a:moveTo>
                    <a:lnTo>
                      <a:pt x="2597" y="0"/>
                    </a:lnTo>
                    <a:lnTo>
                      <a:pt x="259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89" name="Freeform 941"/>
              <p:cNvSpPr>
                <a:spLocks/>
              </p:cNvSpPr>
              <p:nvPr/>
            </p:nvSpPr>
            <p:spPr bwMode="auto">
              <a:xfrm>
                <a:off x="3263" y="2848"/>
                <a:ext cx="9" cy="9"/>
              </a:xfrm>
              <a:custGeom>
                <a:avLst/>
                <a:gdLst>
                  <a:gd name="T0" fmla="*/ 0 w 95"/>
                  <a:gd name="T1" fmla="*/ 94 h 94"/>
                  <a:gd name="T2" fmla="*/ 94 w 95"/>
                  <a:gd name="T3" fmla="*/ 0 h 94"/>
                  <a:gd name="T4" fmla="*/ 95 w 95"/>
                  <a:gd name="T5" fmla="*/ 0 h 94"/>
                </a:gdLst>
                <a:ahLst/>
                <a:cxnLst>
                  <a:cxn ang="0">
                    <a:pos x="T0" y="T1"/>
                  </a:cxn>
                  <a:cxn ang="0">
                    <a:pos x="T2" y="T3"/>
                  </a:cxn>
                  <a:cxn ang="0">
                    <a:pos x="T4" y="T5"/>
                  </a:cxn>
                </a:cxnLst>
                <a:rect l="0" t="0" r="r" b="b"/>
                <a:pathLst>
                  <a:path w="95" h="94">
                    <a:moveTo>
                      <a:pt x="0" y="94"/>
                    </a:moveTo>
                    <a:lnTo>
                      <a:pt x="94" y="0"/>
                    </a:lnTo>
                    <a:lnTo>
                      <a:pt x="95"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0" name="Freeform 942"/>
              <p:cNvSpPr>
                <a:spLocks/>
              </p:cNvSpPr>
              <p:nvPr/>
            </p:nvSpPr>
            <p:spPr bwMode="auto">
              <a:xfrm>
                <a:off x="3346" y="2561"/>
                <a:ext cx="212" cy="213"/>
              </a:xfrm>
              <a:custGeom>
                <a:avLst/>
                <a:gdLst>
                  <a:gd name="T0" fmla="*/ 0 w 2341"/>
                  <a:gd name="T1" fmla="*/ 2344 h 2344"/>
                  <a:gd name="T2" fmla="*/ 2340 w 2341"/>
                  <a:gd name="T3" fmla="*/ 0 h 2344"/>
                  <a:gd name="T4" fmla="*/ 2341 w 2341"/>
                  <a:gd name="T5" fmla="*/ 0 h 2344"/>
                </a:gdLst>
                <a:ahLst/>
                <a:cxnLst>
                  <a:cxn ang="0">
                    <a:pos x="T0" y="T1"/>
                  </a:cxn>
                  <a:cxn ang="0">
                    <a:pos x="T2" y="T3"/>
                  </a:cxn>
                  <a:cxn ang="0">
                    <a:pos x="T4" y="T5"/>
                  </a:cxn>
                </a:cxnLst>
                <a:rect l="0" t="0" r="r" b="b"/>
                <a:pathLst>
                  <a:path w="2341" h="2344">
                    <a:moveTo>
                      <a:pt x="0" y="2344"/>
                    </a:moveTo>
                    <a:lnTo>
                      <a:pt x="2340" y="0"/>
                    </a:lnTo>
                    <a:lnTo>
                      <a:pt x="234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1" name="Freeform 943"/>
              <p:cNvSpPr>
                <a:spLocks/>
              </p:cNvSpPr>
              <p:nvPr/>
            </p:nvSpPr>
            <p:spPr bwMode="auto">
              <a:xfrm>
                <a:off x="3369" y="2582"/>
                <a:ext cx="192" cy="192"/>
              </a:xfrm>
              <a:custGeom>
                <a:avLst/>
                <a:gdLst>
                  <a:gd name="T0" fmla="*/ 0 w 2117"/>
                  <a:gd name="T1" fmla="*/ 2119 h 2119"/>
                  <a:gd name="T2" fmla="*/ 2116 w 2117"/>
                  <a:gd name="T3" fmla="*/ 0 h 2119"/>
                  <a:gd name="T4" fmla="*/ 2117 w 2117"/>
                  <a:gd name="T5" fmla="*/ 0 h 2119"/>
                </a:gdLst>
                <a:ahLst/>
                <a:cxnLst>
                  <a:cxn ang="0">
                    <a:pos x="T0" y="T1"/>
                  </a:cxn>
                  <a:cxn ang="0">
                    <a:pos x="T2" y="T3"/>
                  </a:cxn>
                  <a:cxn ang="0">
                    <a:pos x="T4" y="T5"/>
                  </a:cxn>
                </a:cxnLst>
                <a:rect l="0" t="0" r="r" b="b"/>
                <a:pathLst>
                  <a:path w="2117" h="2119">
                    <a:moveTo>
                      <a:pt x="0" y="2119"/>
                    </a:moveTo>
                    <a:lnTo>
                      <a:pt x="2116" y="0"/>
                    </a:lnTo>
                    <a:lnTo>
                      <a:pt x="211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2" name="Freeform 944"/>
              <p:cNvSpPr>
                <a:spLocks/>
              </p:cNvSpPr>
              <p:nvPr/>
            </p:nvSpPr>
            <p:spPr bwMode="auto">
              <a:xfrm>
                <a:off x="3392" y="2603"/>
                <a:ext cx="171" cy="171"/>
              </a:xfrm>
              <a:custGeom>
                <a:avLst/>
                <a:gdLst>
                  <a:gd name="T0" fmla="*/ 0 w 1882"/>
                  <a:gd name="T1" fmla="*/ 1884 h 1884"/>
                  <a:gd name="T2" fmla="*/ 1881 w 1882"/>
                  <a:gd name="T3" fmla="*/ 0 h 1884"/>
                  <a:gd name="T4" fmla="*/ 1882 w 1882"/>
                  <a:gd name="T5" fmla="*/ 0 h 1884"/>
                </a:gdLst>
                <a:ahLst/>
                <a:cxnLst>
                  <a:cxn ang="0">
                    <a:pos x="T0" y="T1"/>
                  </a:cxn>
                  <a:cxn ang="0">
                    <a:pos x="T2" y="T3"/>
                  </a:cxn>
                  <a:cxn ang="0">
                    <a:pos x="T4" y="T5"/>
                  </a:cxn>
                </a:cxnLst>
                <a:rect l="0" t="0" r="r" b="b"/>
                <a:pathLst>
                  <a:path w="1882" h="1884">
                    <a:moveTo>
                      <a:pt x="0" y="1884"/>
                    </a:moveTo>
                    <a:lnTo>
                      <a:pt x="1881" y="0"/>
                    </a:lnTo>
                    <a:lnTo>
                      <a:pt x="1882"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3" name="Freeform 945"/>
              <p:cNvSpPr>
                <a:spLocks/>
              </p:cNvSpPr>
              <p:nvPr/>
            </p:nvSpPr>
            <p:spPr bwMode="auto">
              <a:xfrm>
                <a:off x="3415" y="2627"/>
                <a:ext cx="147" cy="147"/>
              </a:xfrm>
              <a:custGeom>
                <a:avLst/>
                <a:gdLst>
                  <a:gd name="T0" fmla="*/ 0 w 1619"/>
                  <a:gd name="T1" fmla="*/ 1620 h 1620"/>
                  <a:gd name="T2" fmla="*/ 1618 w 1619"/>
                  <a:gd name="T3" fmla="*/ 0 h 1620"/>
                  <a:gd name="T4" fmla="*/ 1619 w 1619"/>
                  <a:gd name="T5" fmla="*/ 0 h 1620"/>
                </a:gdLst>
                <a:ahLst/>
                <a:cxnLst>
                  <a:cxn ang="0">
                    <a:pos x="T0" y="T1"/>
                  </a:cxn>
                  <a:cxn ang="0">
                    <a:pos x="T2" y="T3"/>
                  </a:cxn>
                  <a:cxn ang="0">
                    <a:pos x="T4" y="T5"/>
                  </a:cxn>
                </a:cxnLst>
                <a:rect l="0" t="0" r="r" b="b"/>
                <a:pathLst>
                  <a:path w="1619" h="1620">
                    <a:moveTo>
                      <a:pt x="0" y="1620"/>
                    </a:moveTo>
                    <a:lnTo>
                      <a:pt x="1618" y="0"/>
                    </a:lnTo>
                    <a:lnTo>
                      <a:pt x="1619"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4" name="Freeform 946"/>
              <p:cNvSpPr>
                <a:spLocks/>
              </p:cNvSpPr>
              <p:nvPr/>
            </p:nvSpPr>
            <p:spPr bwMode="auto">
              <a:xfrm>
                <a:off x="3439" y="2649"/>
                <a:ext cx="125" cy="125"/>
              </a:xfrm>
              <a:custGeom>
                <a:avLst/>
                <a:gdLst>
                  <a:gd name="T0" fmla="*/ 0 w 1381"/>
                  <a:gd name="T1" fmla="*/ 1382 h 1382"/>
                  <a:gd name="T2" fmla="*/ 1380 w 1381"/>
                  <a:gd name="T3" fmla="*/ 0 h 1382"/>
                  <a:gd name="T4" fmla="*/ 1381 w 1381"/>
                  <a:gd name="T5" fmla="*/ 0 h 1382"/>
                </a:gdLst>
                <a:ahLst/>
                <a:cxnLst>
                  <a:cxn ang="0">
                    <a:pos x="T0" y="T1"/>
                  </a:cxn>
                  <a:cxn ang="0">
                    <a:pos x="T2" y="T3"/>
                  </a:cxn>
                  <a:cxn ang="0">
                    <a:pos x="T4" y="T5"/>
                  </a:cxn>
                </a:cxnLst>
                <a:rect l="0" t="0" r="r" b="b"/>
                <a:pathLst>
                  <a:path w="1381" h="1382">
                    <a:moveTo>
                      <a:pt x="0" y="1382"/>
                    </a:moveTo>
                    <a:lnTo>
                      <a:pt x="1380" y="0"/>
                    </a:lnTo>
                    <a:lnTo>
                      <a:pt x="138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5" name="Freeform 947"/>
              <p:cNvSpPr>
                <a:spLocks/>
              </p:cNvSpPr>
              <p:nvPr/>
            </p:nvSpPr>
            <p:spPr bwMode="auto">
              <a:xfrm>
                <a:off x="3462" y="2667"/>
                <a:ext cx="107" cy="107"/>
              </a:xfrm>
              <a:custGeom>
                <a:avLst/>
                <a:gdLst>
                  <a:gd name="T0" fmla="*/ 0 w 1178"/>
                  <a:gd name="T1" fmla="*/ 1179 h 1179"/>
                  <a:gd name="T2" fmla="*/ 1177 w 1178"/>
                  <a:gd name="T3" fmla="*/ 0 h 1179"/>
                  <a:gd name="T4" fmla="*/ 1178 w 1178"/>
                  <a:gd name="T5" fmla="*/ 0 h 1179"/>
                </a:gdLst>
                <a:ahLst/>
                <a:cxnLst>
                  <a:cxn ang="0">
                    <a:pos x="T0" y="T1"/>
                  </a:cxn>
                  <a:cxn ang="0">
                    <a:pos x="T2" y="T3"/>
                  </a:cxn>
                  <a:cxn ang="0">
                    <a:pos x="T4" y="T5"/>
                  </a:cxn>
                </a:cxnLst>
                <a:rect l="0" t="0" r="r" b="b"/>
                <a:pathLst>
                  <a:path w="1178" h="1179">
                    <a:moveTo>
                      <a:pt x="0" y="1179"/>
                    </a:moveTo>
                    <a:lnTo>
                      <a:pt x="1177" y="0"/>
                    </a:lnTo>
                    <a:lnTo>
                      <a:pt x="1178"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6" name="Freeform 948"/>
              <p:cNvSpPr>
                <a:spLocks/>
              </p:cNvSpPr>
              <p:nvPr/>
            </p:nvSpPr>
            <p:spPr bwMode="auto">
              <a:xfrm>
                <a:off x="3485" y="2685"/>
                <a:ext cx="89" cy="89"/>
              </a:xfrm>
              <a:custGeom>
                <a:avLst/>
                <a:gdLst>
                  <a:gd name="T0" fmla="*/ 0 w 977"/>
                  <a:gd name="T1" fmla="*/ 977 h 977"/>
                  <a:gd name="T2" fmla="*/ 976 w 977"/>
                  <a:gd name="T3" fmla="*/ 0 h 977"/>
                  <a:gd name="T4" fmla="*/ 977 w 977"/>
                  <a:gd name="T5" fmla="*/ 0 h 977"/>
                </a:gdLst>
                <a:ahLst/>
                <a:cxnLst>
                  <a:cxn ang="0">
                    <a:pos x="T0" y="T1"/>
                  </a:cxn>
                  <a:cxn ang="0">
                    <a:pos x="T2" y="T3"/>
                  </a:cxn>
                  <a:cxn ang="0">
                    <a:pos x="T4" y="T5"/>
                  </a:cxn>
                </a:cxnLst>
                <a:rect l="0" t="0" r="r" b="b"/>
                <a:pathLst>
                  <a:path w="977" h="977">
                    <a:moveTo>
                      <a:pt x="0" y="977"/>
                    </a:moveTo>
                    <a:lnTo>
                      <a:pt x="976" y="0"/>
                    </a:lnTo>
                    <a:lnTo>
                      <a:pt x="97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7" name="Freeform 949"/>
              <p:cNvSpPr>
                <a:spLocks/>
              </p:cNvSpPr>
              <p:nvPr/>
            </p:nvSpPr>
            <p:spPr bwMode="auto">
              <a:xfrm>
                <a:off x="3508" y="2707"/>
                <a:ext cx="67" cy="67"/>
              </a:xfrm>
              <a:custGeom>
                <a:avLst/>
                <a:gdLst>
                  <a:gd name="T0" fmla="*/ 0 w 737"/>
                  <a:gd name="T1" fmla="*/ 737 h 737"/>
                  <a:gd name="T2" fmla="*/ 736 w 737"/>
                  <a:gd name="T3" fmla="*/ 0 h 737"/>
                  <a:gd name="T4" fmla="*/ 737 w 737"/>
                  <a:gd name="T5" fmla="*/ 0 h 737"/>
                </a:gdLst>
                <a:ahLst/>
                <a:cxnLst>
                  <a:cxn ang="0">
                    <a:pos x="T0" y="T1"/>
                  </a:cxn>
                  <a:cxn ang="0">
                    <a:pos x="T2" y="T3"/>
                  </a:cxn>
                  <a:cxn ang="0">
                    <a:pos x="T4" y="T5"/>
                  </a:cxn>
                </a:cxnLst>
                <a:rect l="0" t="0" r="r" b="b"/>
                <a:pathLst>
                  <a:path w="737" h="737">
                    <a:moveTo>
                      <a:pt x="0" y="737"/>
                    </a:moveTo>
                    <a:lnTo>
                      <a:pt x="736" y="0"/>
                    </a:lnTo>
                    <a:lnTo>
                      <a:pt x="737"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8" name="Freeform 950"/>
              <p:cNvSpPr>
                <a:spLocks/>
              </p:cNvSpPr>
              <p:nvPr/>
            </p:nvSpPr>
            <p:spPr bwMode="auto">
              <a:xfrm>
                <a:off x="3531" y="2749"/>
                <a:ext cx="26" cy="25"/>
              </a:xfrm>
              <a:custGeom>
                <a:avLst/>
                <a:gdLst>
                  <a:gd name="T0" fmla="*/ 0 w 284"/>
                  <a:gd name="T1" fmla="*/ 282 h 282"/>
                  <a:gd name="T2" fmla="*/ 283 w 284"/>
                  <a:gd name="T3" fmla="*/ 0 h 282"/>
                  <a:gd name="T4" fmla="*/ 284 w 284"/>
                  <a:gd name="T5" fmla="*/ 0 h 282"/>
                </a:gdLst>
                <a:ahLst/>
                <a:cxnLst>
                  <a:cxn ang="0">
                    <a:pos x="T0" y="T1"/>
                  </a:cxn>
                  <a:cxn ang="0">
                    <a:pos x="T2" y="T3"/>
                  </a:cxn>
                  <a:cxn ang="0">
                    <a:pos x="T4" y="T5"/>
                  </a:cxn>
                </a:cxnLst>
                <a:rect l="0" t="0" r="r" b="b"/>
                <a:pathLst>
                  <a:path w="284" h="282">
                    <a:moveTo>
                      <a:pt x="0" y="282"/>
                    </a:moveTo>
                    <a:lnTo>
                      <a:pt x="283" y="0"/>
                    </a:lnTo>
                    <a:lnTo>
                      <a:pt x="284"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2999" name="Freeform 951"/>
              <p:cNvSpPr>
                <a:spLocks/>
              </p:cNvSpPr>
              <p:nvPr/>
            </p:nvSpPr>
            <p:spPr bwMode="auto">
              <a:xfrm>
                <a:off x="3555" y="2772"/>
                <a:ext cx="3" cy="2"/>
              </a:xfrm>
              <a:custGeom>
                <a:avLst/>
                <a:gdLst>
                  <a:gd name="T0" fmla="*/ 0 w 31"/>
                  <a:gd name="T1" fmla="*/ 29 h 29"/>
                  <a:gd name="T2" fmla="*/ 29 w 31"/>
                  <a:gd name="T3" fmla="*/ 0 h 29"/>
                  <a:gd name="T4" fmla="*/ 31 w 31"/>
                  <a:gd name="T5" fmla="*/ 0 h 29"/>
                </a:gdLst>
                <a:ahLst/>
                <a:cxnLst>
                  <a:cxn ang="0">
                    <a:pos x="T0" y="T1"/>
                  </a:cxn>
                  <a:cxn ang="0">
                    <a:pos x="T2" y="T3"/>
                  </a:cxn>
                  <a:cxn ang="0">
                    <a:pos x="T4" y="T5"/>
                  </a:cxn>
                </a:cxnLst>
                <a:rect l="0" t="0" r="r" b="b"/>
                <a:pathLst>
                  <a:path w="31" h="29">
                    <a:moveTo>
                      <a:pt x="0" y="29"/>
                    </a:moveTo>
                    <a:lnTo>
                      <a:pt x="29" y="0"/>
                    </a:lnTo>
                    <a:lnTo>
                      <a:pt x="31" y="0"/>
                    </a:lnTo>
                  </a:path>
                </a:pathLst>
              </a:custGeom>
              <a:noFill/>
              <a:ln w="19050" cmpd="sng">
                <a:solidFill>
                  <a:schemeClr val="bg1"/>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3019" name="Line 971"/>
            <p:cNvSpPr>
              <a:spLocks noChangeShapeType="1"/>
            </p:cNvSpPr>
            <p:nvPr/>
          </p:nvSpPr>
          <p:spPr bwMode="auto">
            <a:xfrm>
              <a:off x="3648" y="1728"/>
              <a:ext cx="0"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grpSp>
      <p:grpSp>
        <p:nvGrpSpPr>
          <p:cNvPr id="3044" name="Group 996"/>
          <p:cNvGrpSpPr>
            <a:grpSpLocks/>
          </p:cNvGrpSpPr>
          <p:nvPr/>
        </p:nvGrpSpPr>
        <p:grpSpPr bwMode="auto">
          <a:xfrm>
            <a:off x="5257800" y="1752600"/>
            <a:ext cx="1066800" cy="990600"/>
            <a:chOff x="3312" y="1104"/>
            <a:chExt cx="672" cy="624"/>
          </a:xfrm>
        </p:grpSpPr>
        <p:sp>
          <p:nvSpPr>
            <p:cNvPr id="3017" name="Line 969"/>
            <p:cNvSpPr>
              <a:spLocks noChangeShapeType="1"/>
            </p:cNvSpPr>
            <p:nvPr/>
          </p:nvSpPr>
          <p:spPr bwMode="auto">
            <a:xfrm flipH="1">
              <a:off x="3312" y="1104"/>
              <a:ext cx="672" cy="0"/>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020" name="Line 972"/>
            <p:cNvSpPr>
              <a:spLocks noChangeShapeType="1"/>
            </p:cNvSpPr>
            <p:nvPr/>
          </p:nvSpPr>
          <p:spPr bwMode="auto">
            <a:xfrm flipV="1">
              <a:off x="3730" y="1104"/>
              <a:ext cx="0" cy="624"/>
            </a:xfrm>
            <a:prstGeom prst="line">
              <a:avLst/>
            </a:prstGeom>
            <a:noFill/>
            <a:ln w="9525">
              <a:solidFill>
                <a:schemeClr val="bg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021" name="Text Box 973"/>
            <p:cNvSpPr txBox="1">
              <a:spLocks noChangeArrowheads="1"/>
            </p:cNvSpPr>
            <p:nvPr/>
          </p:nvSpPr>
          <p:spPr bwMode="auto">
            <a:xfrm rot="-5400000">
              <a:off x="3465" y="1265"/>
              <a:ext cx="258"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d</a:t>
              </a:r>
            </a:p>
          </p:txBody>
        </p:sp>
      </p:grpSp>
      <p:sp>
        <p:nvSpPr>
          <p:cNvPr id="3022" name="Text Box 974"/>
          <p:cNvSpPr txBox="1">
            <a:spLocks noChangeArrowheads="1"/>
          </p:cNvSpPr>
          <p:nvPr/>
        </p:nvSpPr>
        <p:spPr bwMode="auto">
          <a:xfrm>
            <a:off x="4905375" y="4754563"/>
            <a:ext cx="3400425"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d= 0.5p + 0.25 mm</a:t>
            </a:r>
          </a:p>
        </p:txBody>
      </p:sp>
      <p:sp>
        <p:nvSpPr>
          <p:cNvPr id="3029" name="Arc 981"/>
          <p:cNvSpPr>
            <a:spLocks/>
          </p:cNvSpPr>
          <p:nvPr/>
        </p:nvSpPr>
        <p:spPr bwMode="auto">
          <a:xfrm flipV="1">
            <a:off x="3200400" y="2362200"/>
            <a:ext cx="838200" cy="762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rot="10800000" wrap="none" anchor="ctr"/>
          <a:lstStyle/>
          <a:p>
            <a:pPr algn="ctr">
              <a:spcBef>
                <a:spcPct val="0"/>
              </a:spcBef>
            </a:pPr>
            <a:endParaRPr lang="en-GB" b="0" i="0">
              <a:solidFill>
                <a:schemeClr val="tx1"/>
              </a:solidFill>
              <a:effectLst/>
              <a:latin typeface="Times New Roman" pitchFamily="18" charset="0"/>
            </a:endParaRPr>
          </a:p>
        </p:txBody>
      </p:sp>
      <p:sp>
        <p:nvSpPr>
          <p:cNvPr id="3030" name="Text Box 982"/>
          <p:cNvSpPr txBox="1">
            <a:spLocks noChangeArrowheads="1"/>
          </p:cNvSpPr>
          <p:nvPr/>
        </p:nvSpPr>
        <p:spPr bwMode="auto">
          <a:xfrm>
            <a:off x="2611438" y="5915025"/>
            <a:ext cx="36512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600" i="0">
                <a:solidFill>
                  <a:srgbClr val="FF0000"/>
                </a:solidFill>
                <a:effectLst>
                  <a:outerShdw blurRad="38100" dist="38100" dir="2700000" algn="tl">
                    <a:srgbClr val="FFFFFF"/>
                  </a:outerShdw>
                </a:effectLst>
                <a:latin typeface="Times New Roman" pitchFamily="18" charset="0"/>
              </a:rPr>
              <a:t>ACME THREAD</a:t>
            </a:r>
            <a:endParaRPr lang="en-GB" sz="3600" i="0">
              <a:solidFill>
                <a:srgbClr val="FF0000"/>
              </a:solidFill>
              <a:effectLst>
                <a:outerShdw blurRad="38100" dist="38100" dir="2700000" algn="tl">
                  <a:srgbClr val="FFFFFF"/>
                </a:outerShdw>
              </a:effectLst>
              <a:latin typeface="Times New Roman" pitchFamily="18" charset="0"/>
            </a:endParaRPr>
          </a:p>
        </p:txBody>
      </p:sp>
      <p:grpSp>
        <p:nvGrpSpPr>
          <p:cNvPr id="3045" name="Group 997"/>
          <p:cNvGrpSpPr>
            <a:grpSpLocks/>
          </p:cNvGrpSpPr>
          <p:nvPr/>
        </p:nvGrpSpPr>
        <p:grpSpPr bwMode="auto">
          <a:xfrm>
            <a:off x="2224088" y="833438"/>
            <a:ext cx="762000" cy="919162"/>
            <a:chOff x="1401" y="525"/>
            <a:chExt cx="480" cy="579"/>
          </a:xfrm>
        </p:grpSpPr>
        <p:sp>
          <p:nvSpPr>
            <p:cNvPr id="3002" name="Line 954"/>
            <p:cNvSpPr>
              <a:spLocks noChangeShapeType="1"/>
            </p:cNvSpPr>
            <p:nvPr/>
          </p:nvSpPr>
          <p:spPr bwMode="auto">
            <a:xfrm flipV="1">
              <a:off x="1401" y="525"/>
              <a:ext cx="0" cy="57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004" name="Line 956"/>
            <p:cNvSpPr>
              <a:spLocks noChangeShapeType="1"/>
            </p:cNvSpPr>
            <p:nvPr/>
          </p:nvSpPr>
          <p:spPr bwMode="auto">
            <a:xfrm>
              <a:off x="1401" y="864"/>
              <a:ext cx="480" cy="0"/>
            </a:xfrm>
            <a:prstGeom prst="line">
              <a:avLst/>
            </a:prstGeom>
            <a:noFill/>
            <a:ln w="9525">
              <a:solidFill>
                <a:schemeClr val="bg1"/>
              </a:solidFill>
              <a:round/>
              <a:headEnd type="triangle" w="sm" len="med"/>
              <a:tailEnd type="triangle" w="sm"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008" name="Line 960"/>
            <p:cNvSpPr>
              <a:spLocks noChangeShapeType="1"/>
            </p:cNvSpPr>
            <p:nvPr/>
          </p:nvSpPr>
          <p:spPr bwMode="auto">
            <a:xfrm flipV="1">
              <a:off x="1872" y="528"/>
              <a:ext cx="0" cy="576"/>
            </a:xfrm>
            <a:prstGeom prst="line">
              <a:avLst/>
            </a:prstGeom>
            <a:noFill/>
            <a:ln w="9525">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3032" name="Text Box 984"/>
            <p:cNvSpPr txBox="1">
              <a:spLocks noChangeArrowheads="1"/>
            </p:cNvSpPr>
            <p:nvPr/>
          </p:nvSpPr>
          <p:spPr bwMode="auto">
            <a:xfrm>
              <a:off x="1530" y="538"/>
              <a:ext cx="287"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T</a:t>
              </a:r>
            </a:p>
          </p:txBody>
        </p:sp>
      </p:grpSp>
      <p:grpSp>
        <p:nvGrpSpPr>
          <p:cNvPr id="3043" name="Group 995"/>
          <p:cNvGrpSpPr>
            <a:grpSpLocks/>
          </p:cNvGrpSpPr>
          <p:nvPr/>
        </p:nvGrpSpPr>
        <p:grpSpPr bwMode="auto">
          <a:xfrm>
            <a:off x="1047750" y="1857375"/>
            <a:ext cx="1042988" cy="514350"/>
            <a:chOff x="660" y="1170"/>
            <a:chExt cx="657" cy="324"/>
          </a:xfrm>
        </p:grpSpPr>
        <p:grpSp>
          <p:nvGrpSpPr>
            <p:cNvPr id="3039" name="Group 991"/>
            <p:cNvGrpSpPr>
              <a:grpSpLocks/>
            </p:cNvGrpSpPr>
            <p:nvPr/>
          </p:nvGrpSpPr>
          <p:grpSpPr bwMode="auto">
            <a:xfrm>
              <a:off x="660" y="1424"/>
              <a:ext cx="657" cy="70"/>
              <a:chOff x="200" y="746"/>
              <a:chExt cx="1273" cy="162"/>
            </a:xfrm>
          </p:grpSpPr>
          <p:sp>
            <p:nvSpPr>
              <p:cNvPr id="3036" name="Freeform 988"/>
              <p:cNvSpPr>
                <a:spLocks/>
              </p:cNvSpPr>
              <p:nvPr/>
            </p:nvSpPr>
            <p:spPr bwMode="auto">
              <a:xfrm>
                <a:off x="864" y="747"/>
                <a:ext cx="609" cy="161"/>
              </a:xfrm>
              <a:custGeom>
                <a:avLst/>
                <a:gdLst>
                  <a:gd name="T0" fmla="*/ 3715 w 3715"/>
                  <a:gd name="T1" fmla="*/ 977 h 977"/>
                  <a:gd name="T2" fmla="*/ 2529 w 3715"/>
                  <a:gd name="T3" fmla="*/ 471 h 977"/>
                  <a:gd name="T4" fmla="*/ 1282 w 3715"/>
                  <a:gd name="T5" fmla="*/ 143 h 977"/>
                  <a:gd name="T6" fmla="*/ 0 w 3715"/>
                  <a:gd name="T7" fmla="*/ 0 h 977"/>
                  <a:gd name="T8" fmla="*/ 2 w 3715"/>
                  <a:gd name="T9" fmla="*/ 0 h 977"/>
                </a:gdLst>
                <a:ahLst/>
                <a:cxnLst>
                  <a:cxn ang="0">
                    <a:pos x="T0" y="T1"/>
                  </a:cxn>
                  <a:cxn ang="0">
                    <a:pos x="T2" y="T3"/>
                  </a:cxn>
                  <a:cxn ang="0">
                    <a:pos x="T4" y="T5"/>
                  </a:cxn>
                  <a:cxn ang="0">
                    <a:pos x="T6" y="T7"/>
                  </a:cxn>
                  <a:cxn ang="0">
                    <a:pos x="T8" y="T9"/>
                  </a:cxn>
                </a:cxnLst>
                <a:rect l="0" t="0" r="r" b="b"/>
                <a:pathLst>
                  <a:path w="3715" h="977">
                    <a:moveTo>
                      <a:pt x="3715" y="977"/>
                    </a:moveTo>
                    <a:lnTo>
                      <a:pt x="2529" y="471"/>
                    </a:lnTo>
                    <a:lnTo>
                      <a:pt x="1282" y="143"/>
                    </a:lnTo>
                    <a:lnTo>
                      <a:pt x="0" y="0"/>
                    </a:lnTo>
                    <a:lnTo>
                      <a:pt x="2" y="0"/>
                    </a:lnTo>
                  </a:path>
                </a:pathLst>
              </a:custGeom>
              <a:noFill/>
              <a:ln w="0">
                <a:solidFill>
                  <a:schemeClr val="bg1"/>
                </a:solidFill>
                <a:prstDash val="solid"/>
                <a:round/>
                <a:headEnd type="stealth" w="sm" len="lg"/>
                <a:tailEnd type="none"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3037" name="Freeform 989"/>
              <p:cNvSpPr>
                <a:spLocks/>
              </p:cNvSpPr>
              <p:nvPr/>
            </p:nvSpPr>
            <p:spPr bwMode="auto">
              <a:xfrm>
                <a:off x="200" y="746"/>
                <a:ext cx="615" cy="134"/>
              </a:xfrm>
              <a:custGeom>
                <a:avLst/>
                <a:gdLst>
                  <a:gd name="T0" fmla="*/ 3752 w 3752"/>
                  <a:gd name="T1" fmla="*/ 0 h 821"/>
                  <a:gd name="T2" fmla="*/ 2465 w 3752"/>
                  <a:gd name="T3" fmla="*/ 89 h 821"/>
                  <a:gd name="T4" fmla="*/ 1206 w 3752"/>
                  <a:gd name="T5" fmla="*/ 364 h 821"/>
                  <a:gd name="T6" fmla="*/ 0 w 3752"/>
                  <a:gd name="T7" fmla="*/ 821 h 821"/>
                  <a:gd name="T8" fmla="*/ 1 w 3752"/>
                  <a:gd name="T9" fmla="*/ 821 h 821"/>
                </a:gdLst>
                <a:ahLst/>
                <a:cxnLst>
                  <a:cxn ang="0">
                    <a:pos x="T0" y="T1"/>
                  </a:cxn>
                  <a:cxn ang="0">
                    <a:pos x="T2" y="T3"/>
                  </a:cxn>
                  <a:cxn ang="0">
                    <a:pos x="T4" y="T5"/>
                  </a:cxn>
                  <a:cxn ang="0">
                    <a:pos x="T6" y="T7"/>
                  </a:cxn>
                  <a:cxn ang="0">
                    <a:pos x="T8" y="T9"/>
                  </a:cxn>
                </a:cxnLst>
                <a:rect l="0" t="0" r="r" b="b"/>
                <a:pathLst>
                  <a:path w="3752" h="821">
                    <a:moveTo>
                      <a:pt x="3752" y="0"/>
                    </a:moveTo>
                    <a:lnTo>
                      <a:pt x="2465" y="89"/>
                    </a:lnTo>
                    <a:lnTo>
                      <a:pt x="1206" y="364"/>
                    </a:lnTo>
                    <a:lnTo>
                      <a:pt x="0" y="821"/>
                    </a:lnTo>
                    <a:lnTo>
                      <a:pt x="1" y="821"/>
                    </a:lnTo>
                  </a:path>
                </a:pathLst>
              </a:custGeom>
              <a:noFill/>
              <a:ln w="0">
                <a:solidFill>
                  <a:schemeClr val="bg1"/>
                </a:solidFill>
                <a:prstDash val="solid"/>
                <a:round/>
                <a:headEnd type="none"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3038" name="Text Box 990"/>
            <p:cNvSpPr txBox="1">
              <a:spLocks noChangeArrowheads="1"/>
            </p:cNvSpPr>
            <p:nvPr/>
          </p:nvSpPr>
          <p:spPr bwMode="auto">
            <a:xfrm>
              <a:off x="816" y="1170"/>
              <a:ext cx="43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r>
                <a:rPr lang="en-US" b="0" i="0">
                  <a:solidFill>
                    <a:schemeClr val="bg1"/>
                  </a:solidFill>
                  <a:effectLst/>
                  <a:latin typeface="Times New Roman" pitchFamily="18" charset="0"/>
                </a:rPr>
                <a:t>29</a:t>
              </a:r>
              <a:r>
                <a:rPr lang="en-US" b="0" i="0">
                  <a:solidFill>
                    <a:schemeClr val="bg1"/>
                  </a:solidFill>
                  <a:effectLst/>
                  <a:latin typeface="Times New Roman" pitchFamily="18" charset="0"/>
                  <a:cs typeface="Times New Roman" pitchFamily="18" charset="0"/>
                </a:rPr>
                <a:t>°</a:t>
              </a:r>
              <a:endParaRPr lang="en-US" b="0" i="0">
                <a:solidFill>
                  <a:schemeClr val="bg1"/>
                </a:solidFill>
                <a:effectLst/>
                <a:latin typeface="Times New Roman" pitchFamily="18" charset="0"/>
              </a:endParaRPr>
            </a:p>
          </p:txBody>
        </p:sp>
      </p:grpSp>
      <p:sp>
        <p:nvSpPr>
          <p:cNvPr id="3041" name="Rectangle 993"/>
          <p:cNvSpPr>
            <a:spLocks noChangeArrowheads="1"/>
          </p:cNvSpPr>
          <p:nvPr/>
        </p:nvSpPr>
        <p:spPr bwMode="auto">
          <a:xfrm>
            <a:off x="1676400" y="-57150"/>
            <a:ext cx="4953000" cy="895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p>
            <a:pPr>
              <a:spcBef>
                <a:spcPct val="0"/>
              </a:spcBef>
            </a:pPr>
            <a:r>
              <a:rPr lang="en-US" sz="3600" i="0">
                <a:solidFill>
                  <a:srgbClr val="FF0000"/>
                </a:solidFill>
                <a:effectLst>
                  <a:outerShdw blurRad="38100" dist="38100" dir="2700000" algn="tl">
                    <a:srgbClr val="FFFFFF"/>
                  </a:outerShdw>
                </a:effectLst>
                <a:latin typeface="Times New Roman" pitchFamily="18" charset="0"/>
              </a:rPr>
              <a:t>TYPES OF THREADS</a:t>
            </a:r>
            <a:endParaRPr lang="en-GB" sz="3600" i="0">
              <a:solidFill>
                <a:srgbClr val="FF0000"/>
              </a:solidFill>
              <a:effectLst>
                <a:outerShdw blurRad="38100" dist="38100" dir="2700000" algn="tl">
                  <a:srgbClr val="FFFFFF"/>
                </a:outerShdw>
              </a:effectLst>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41"/>
                                        </p:tgtEl>
                                        <p:attrNameLst>
                                          <p:attrName>style.visibility</p:attrName>
                                        </p:attrNameLst>
                                      </p:cBhvr>
                                      <p:to>
                                        <p:strVal val="visible"/>
                                      </p:to>
                                    </p:set>
                                    <p:animEffect transition="in" filter="dissolve">
                                      <p:cBhvr>
                                        <p:cTn id="7" dur="500"/>
                                        <p:tgtEl>
                                          <p:spTgt spid="30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030"/>
                                        </p:tgtEl>
                                        <p:attrNameLst>
                                          <p:attrName>style.visibility</p:attrName>
                                        </p:attrNameLst>
                                      </p:cBhvr>
                                      <p:to>
                                        <p:strVal val="visible"/>
                                      </p:to>
                                    </p:set>
                                    <p:animEffect transition="in" filter="dissolve">
                                      <p:cBhvr>
                                        <p:cTn id="12" dur="500"/>
                                        <p:tgtEl>
                                          <p:spTgt spid="303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3042"/>
                                        </p:tgtEl>
                                        <p:attrNameLst>
                                          <p:attrName>style.visibility</p:attrName>
                                        </p:attrNameLst>
                                      </p:cBhvr>
                                      <p:to>
                                        <p:strVal val="visible"/>
                                      </p:to>
                                    </p:set>
                                    <p:animEffect transition="in" filter="dissolve">
                                      <p:cBhvr>
                                        <p:cTn id="17" dur="500"/>
                                        <p:tgtEl>
                                          <p:spTgt spid="30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3043"/>
                                        </p:tgtEl>
                                        <p:attrNameLst>
                                          <p:attrName>style.visibility</p:attrName>
                                        </p:attrNameLst>
                                      </p:cBhvr>
                                      <p:to>
                                        <p:strVal val="visible"/>
                                      </p:to>
                                    </p:set>
                                    <p:animEffect transition="in" filter="dissolve">
                                      <p:cBhvr>
                                        <p:cTn id="22" dur="500"/>
                                        <p:tgtEl>
                                          <p:spTgt spid="304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3044"/>
                                        </p:tgtEl>
                                        <p:attrNameLst>
                                          <p:attrName>style.visibility</p:attrName>
                                        </p:attrNameLst>
                                      </p:cBhvr>
                                      <p:to>
                                        <p:strVal val="visible"/>
                                      </p:to>
                                    </p:set>
                                    <p:animEffect transition="in" filter="dissolve">
                                      <p:cBhvr>
                                        <p:cTn id="27" dur="500"/>
                                        <p:tgtEl>
                                          <p:spTgt spid="304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3045"/>
                                        </p:tgtEl>
                                        <p:attrNameLst>
                                          <p:attrName>style.visibility</p:attrName>
                                        </p:attrNameLst>
                                      </p:cBhvr>
                                      <p:to>
                                        <p:strVal val="visible"/>
                                      </p:to>
                                    </p:set>
                                    <p:animEffect transition="in" filter="dissolve">
                                      <p:cBhvr>
                                        <p:cTn id="32" dur="500"/>
                                        <p:tgtEl>
                                          <p:spTgt spid="304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3046"/>
                                        </p:tgtEl>
                                        <p:attrNameLst>
                                          <p:attrName>style.visibility</p:attrName>
                                        </p:attrNameLst>
                                      </p:cBhvr>
                                      <p:to>
                                        <p:strVal val="visible"/>
                                      </p:to>
                                    </p:set>
                                    <p:animEffect transition="in" filter="dissolve">
                                      <p:cBhvr>
                                        <p:cTn id="37" dur="500"/>
                                        <p:tgtEl>
                                          <p:spTgt spid="304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3016"/>
                                        </p:tgtEl>
                                        <p:attrNameLst>
                                          <p:attrName>style.visibility</p:attrName>
                                        </p:attrNameLst>
                                      </p:cBhvr>
                                      <p:to>
                                        <p:strVal val="visible"/>
                                      </p:to>
                                    </p:set>
                                    <p:animEffect transition="in" filter="dissolve">
                                      <p:cBhvr>
                                        <p:cTn id="42" dur="500"/>
                                        <p:tgtEl>
                                          <p:spTgt spid="301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3022"/>
                                        </p:tgtEl>
                                        <p:attrNameLst>
                                          <p:attrName>style.visibility</p:attrName>
                                        </p:attrNameLst>
                                      </p:cBhvr>
                                      <p:to>
                                        <p:strVal val="visible"/>
                                      </p:to>
                                    </p:set>
                                    <p:animEffect transition="in" filter="dissolve">
                                      <p:cBhvr>
                                        <p:cTn id="47" dur="500"/>
                                        <p:tgtEl>
                                          <p:spTgt spid="30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6" grpId="0" autoUpdateAnimBg="0"/>
      <p:bldP spid="3022" grpId="0" autoUpdateAnimBg="0"/>
      <p:bldP spid="3030" grpId="0" autoUpdateAnimBg="0"/>
      <p:bldP spid="3041"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4" name="Freeform 132"/>
          <p:cNvSpPr>
            <a:spLocks/>
          </p:cNvSpPr>
          <p:nvPr/>
        </p:nvSpPr>
        <p:spPr bwMode="auto">
          <a:xfrm>
            <a:off x="5880100" y="1711325"/>
            <a:ext cx="263525" cy="263525"/>
          </a:xfrm>
          <a:custGeom>
            <a:avLst/>
            <a:gdLst>
              <a:gd name="T0" fmla="*/ 0 w 921"/>
              <a:gd name="T1" fmla="*/ 922 h 922"/>
              <a:gd name="T2" fmla="*/ 921 w 921"/>
              <a:gd name="T3" fmla="*/ 922 h 922"/>
              <a:gd name="T4" fmla="*/ 921 w 921"/>
              <a:gd name="T5" fmla="*/ 0 h 922"/>
              <a:gd name="T6" fmla="*/ 0 w 921"/>
              <a:gd name="T7" fmla="*/ 922 h 922"/>
              <a:gd name="T8" fmla="*/ 2 w 921"/>
              <a:gd name="T9" fmla="*/ 922 h 922"/>
            </a:gdLst>
            <a:ahLst/>
            <a:cxnLst>
              <a:cxn ang="0">
                <a:pos x="T0" y="T1"/>
              </a:cxn>
              <a:cxn ang="0">
                <a:pos x="T2" y="T3"/>
              </a:cxn>
              <a:cxn ang="0">
                <a:pos x="T4" y="T5"/>
              </a:cxn>
              <a:cxn ang="0">
                <a:pos x="T6" y="T7"/>
              </a:cxn>
              <a:cxn ang="0">
                <a:pos x="T8" y="T9"/>
              </a:cxn>
            </a:cxnLst>
            <a:rect l="0" t="0" r="r" b="b"/>
            <a:pathLst>
              <a:path w="921" h="922">
                <a:moveTo>
                  <a:pt x="0" y="922"/>
                </a:moveTo>
                <a:lnTo>
                  <a:pt x="921" y="922"/>
                </a:lnTo>
                <a:lnTo>
                  <a:pt x="921" y="0"/>
                </a:lnTo>
                <a:lnTo>
                  <a:pt x="0" y="922"/>
                </a:lnTo>
                <a:lnTo>
                  <a:pt x="2" y="92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40" name="Text Box 148"/>
          <p:cNvSpPr txBox="1">
            <a:spLocks noChangeArrowheads="1"/>
          </p:cNvSpPr>
          <p:nvPr/>
        </p:nvSpPr>
        <p:spPr bwMode="auto">
          <a:xfrm>
            <a:off x="2065338" y="6230938"/>
            <a:ext cx="46418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600" i="0">
                <a:solidFill>
                  <a:srgbClr val="FF0000"/>
                </a:solidFill>
                <a:effectLst>
                  <a:outerShdw blurRad="38100" dist="38100" dir="2700000" algn="tl">
                    <a:srgbClr val="FFFFFF"/>
                  </a:outerShdw>
                </a:effectLst>
                <a:latin typeface="Times New Roman" pitchFamily="18" charset="0"/>
              </a:rPr>
              <a:t>BUTTRESS THREAD</a:t>
            </a:r>
            <a:endParaRPr lang="en-GB" sz="3600" i="0">
              <a:solidFill>
                <a:srgbClr val="FF0000"/>
              </a:solidFill>
              <a:effectLst>
                <a:outerShdw blurRad="38100" dist="38100" dir="2700000" algn="tl">
                  <a:srgbClr val="FFFFFF"/>
                </a:outerShdw>
              </a:effectLst>
              <a:latin typeface="Times New Roman" pitchFamily="18" charset="0"/>
            </a:endParaRPr>
          </a:p>
        </p:txBody>
      </p:sp>
      <p:grpSp>
        <p:nvGrpSpPr>
          <p:cNvPr id="8363" name="Group 171"/>
          <p:cNvGrpSpPr>
            <a:grpSpLocks/>
          </p:cNvGrpSpPr>
          <p:nvPr/>
        </p:nvGrpSpPr>
        <p:grpSpPr bwMode="auto">
          <a:xfrm>
            <a:off x="6143625" y="1711325"/>
            <a:ext cx="2106613" cy="1925638"/>
            <a:chOff x="3870" y="1078"/>
            <a:chExt cx="1327" cy="1213"/>
          </a:xfrm>
        </p:grpSpPr>
        <p:sp>
          <p:nvSpPr>
            <p:cNvPr id="8325" name="Freeform 133"/>
            <p:cNvSpPr>
              <a:spLocks/>
            </p:cNvSpPr>
            <p:nvPr/>
          </p:nvSpPr>
          <p:spPr bwMode="auto">
            <a:xfrm>
              <a:off x="3870" y="2289"/>
              <a:ext cx="1265" cy="2"/>
            </a:xfrm>
            <a:custGeom>
              <a:avLst/>
              <a:gdLst>
                <a:gd name="T0" fmla="*/ 0 w 7014"/>
                <a:gd name="T1" fmla="*/ 7013 w 7014"/>
                <a:gd name="T2" fmla="*/ 7014 w 7014"/>
              </a:gdLst>
              <a:ahLst/>
              <a:cxnLst>
                <a:cxn ang="0">
                  <a:pos x="T0" y="0"/>
                </a:cxn>
                <a:cxn ang="0">
                  <a:pos x="T1" y="0"/>
                </a:cxn>
                <a:cxn ang="0">
                  <a:pos x="T2" y="0"/>
                </a:cxn>
              </a:cxnLst>
              <a:rect l="0" t="0" r="r" b="b"/>
              <a:pathLst>
                <a:path w="7014">
                  <a:moveTo>
                    <a:pt x="0" y="0"/>
                  </a:moveTo>
                  <a:lnTo>
                    <a:pt x="7013" y="0"/>
                  </a:lnTo>
                  <a:lnTo>
                    <a:pt x="70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26" name="Freeform 134"/>
            <p:cNvSpPr>
              <a:spLocks/>
            </p:cNvSpPr>
            <p:nvPr/>
          </p:nvSpPr>
          <p:spPr bwMode="auto">
            <a:xfrm>
              <a:off x="3870" y="1078"/>
              <a:ext cx="1265" cy="1"/>
            </a:xfrm>
            <a:custGeom>
              <a:avLst/>
              <a:gdLst>
                <a:gd name="T0" fmla="*/ 0 w 7014"/>
                <a:gd name="T1" fmla="*/ 7013 w 7014"/>
                <a:gd name="T2" fmla="*/ 7014 w 7014"/>
              </a:gdLst>
              <a:ahLst/>
              <a:cxnLst>
                <a:cxn ang="0">
                  <a:pos x="T0" y="0"/>
                </a:cxn>
                <a:cxn ang="0">
                  <a:pos x="T1" y="0"/>
                </a:cxn>
                <a:cxn ang="0">
                  <a:pos x="T2" y="0"/>
                </a:cxn>
              </a:cxnLst>
              <a:rect l="0" t="0" r="r" b="b"/>
              <a:pathLst>
                <a:path w="7014">
                  <a:moveTo>
                    <a:pt x="0" y="0"/>
                  </a:moveTo>
                  <a:lnTo>
                    <a:pt x="7013" y="0"/>
                  </a:lnTo>
                  <a:lnTo>
                    <a:pt x="70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33" name="Freeform 141"/>
            <p:cNvSpPr>
              <a:spLocks/>
            </p:cNvSpPr>
            <p:nvPr/>
          </p:nvSpPr>
          <p:spPr bwMode="auto">
            <a:xfrm>
              <a:off x="5135" y="1078"/>
              <a:ext cx="1" cy="1211"/>
            </a:xfrm>
            <a:custGeom>
              <a:avLst/>
              <a:gdLst>
                <a:gd name="T0" fmla="*/ 0 w 1"/>
                <a:gd name="T1" fmla="*/ 0 h 6713"/>
                <a:gd name="T2" fmla="*/ 0 w 1"/>
                <a:gd name="T3" fmla="*/ 6713 h 6713"/>
                <a:gd name="T4" fmla="*/ 1 w 1"/>
                <a:gd name="T5" fmla="*/ 6713 h 6713"/>
              </a:gdLst>
              <a:ahLst/>
              <a:cxnLst>
                <a:cxn ang="0">
                  <a:pos x="T0" y="T1"/>
                </a:cxn>
                <a:cxn ang="0">
                  <a:pos x="T2" y="T3"/>
                </a:cxn>
                <a:cxn ang="0">
                  <a:pos x="T4" y="T5"/>
                </a:cxn>
              </a:cxnLst>
              <a:rect l="0" t="0" r="r" b="b"/>
              <a:pathLst>
                <a:path w="1" h="6713">
                  <a:moveTo>
                    <a:pt x="0" y="0"/>
                  </a:moveTo>
                  <a:lnTo>
                    <a:pt x="0" y="6713"/>
                  </a:lnTo>
                  <a:lnTo>
                    <a:pt x="1" y="6713"/>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41" name="Text Box 149"/>
            <p:cNvSpPr txBox="1">
              <a:spLocks noChangeArrowheads="1"/>
            </p:cNvSpPr>
            <p:nvPr/>
          </p:nvSpPr>
          <p:spPr bwMode="auto">
            <a:xfrm rot="-5400000">
              <a:off x="4864" y="1500"/>
              <a:ext cx="301"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D</a:t>
              </a:r>
              <a:endParaRPr lang="en-GB" sz="3200" i="0">
                <a:solidFill>
                  <a:schemeClr val="bg1"/>
                </a:solidFill>
                <a:effectLst>
                  <a:outerShdw blurRad="38100" dist="38100" dir="2700000" algn="tl">
                    <a:srgbClr val="808080"/>
                  </a:outerShdw>
                </a:effectLst>
                <a:latin typeface="Times New Roman" pitchFamily="18" charset="0"/>
              </a:endParaRPr>
            </a:p>
          </p:txBody>
        </p:sp>
      </p:grpSp>
      <p:grpSp>
        <p:nvGrpSpPr>
          <p:cNvPr id="8364" name="Group 172"/>
          <p:cNvGrpSpPr>
            <a:grpSpLocks/>
          </p:cNvGrpSpPr>
          <p:nvPr/>
        </p:nvGrpSpPr>
        <p:grpSpPr bwMode="auto">
          <a:xfrm>
            <a:off x="6143625" y="1997075"/>
            <a:ext cx="1474788" cy="1376363"/>
            <a:chOff x="3870" y="1258"/>
            <a:chExt cx="929" cy="867"/>
          </a:xfrm>
        </p:grpSpPr>
        <p:sp>
          <p:nvSpPr>
            <p:cNvPr id="8327" name="Freeform 135"/>
            <p:cNvSpPr>
              <a:spLocks/>
            </p:cNvSpPr>
            <p:nvPr/>
          </p:nvSpPr>
          <p:spPr bwMode="auto">
            <a:xfrm>
              <a:off x="3870" y="1258"/>
              <a:ext cx="905" cy="2"/>
            </a:xfrm>
            <a:custGeom>
              <a:avLst/>
              <a:gdLst>
                <a:gd name="T0" fmla="*/ 0 w 5015"/>
                <a:gd name="T1" fmla="*/ 5014 w 5015"/>
                <a:gd name="T2" fmla="*/ 5015 w 5015"/>
              </a:gdLst>
              <a:ahLst/>
              <a:cxnLst>
                <a:cxn ang="0">
                  <a:pos x="T0" y="0"/>
                </a:cxn>
                <a:cxn ang="0">
                  <a:pos x="T1" y="0"/>
                </a:cxn>
                <a:cxn ang="0">
                  <a:pos x="T2" y="0"/>
                </a:cxn>
              </a:cxnLst>
              <a:rect l="0" t="0" r="r" b="b"/>
              <a:pathLst>
                <a:path w="5015">
                  <a:moveTo>
                    <a:pt x="0" y="0"/>
                  </a:moveTo>
                  <a:lnTo>
                    <a:pt x="5014" y="0"/>
                  </a:lnTo>
                  <a:lnTo>
                    <a:pt x="5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31" name="Freeform 139"/>
            <p:cNvSpPr>
              <a:spLocks/>
            </p:cNvSpPr>
            <p:nvPr/>
          </p:nvSpPr>
          <p:spPr bwMode="auto">
            <a:xfrm>
              <a:off x="3870" y="2123"/>
              <a:ext cx="905" cy="2"/>
            </a:xfrm>
            <a:custGeom>
              <a:avLst/>
              <a:gdLst>
                <a:gd name="T0" fmla="*/ 0 w 5015"/>
                <a:gd name="T1" fmla="*/ 5014 w 5015"/>
                <a:gd name="T2" fmla="*/ 5015 w 5015"/>
              </a:gdLst>
              <a:ahLst/>
              <a:cxnLst>
                <a:cxn ang="0">
                  <a:pos x="T0" y="0"/>
                </a:cxn>
                <a:cxn ang="0">
                  <a:pos x="T1" y="0"/>
                </a:cxn>
                <a:cxn ang="0">
                  <a:pos x="T2" y="0"/>
                </a:cxn>
              </a:cxnLst>
              <a:rect l="0" t="0" r="r" b="b"/>
              <a:pathLst>
                <a:path w="5015">
                  <a:moveTo>
                    <a:pt x="0" y="0"/>
                  </a:moveTo>
                  <a:lnTo>
                    <a:pt x="5014" y="0"/>
                  </a:lnTo>
                  <a:lnTo>
                    <a:pt x="50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32" name="Freeform 140"/>
            <p:cNvSpPr>
              <a:spLocks/>
            </p:cNvSpPr>
            <p:nvPr/>
          </p:nvSpPr>
          <p:spPr bwMode="auto">
            <a:xfrm>
              <a:off x="4775" y="1258"/>
              <a:ext cx="1" cy="865"/>
            </a:xfrm>
            <a:custGeom>
              <a:avLst/>
              <a:gdLst>
                <a:gd name="T0" fmla="*/ 0 w 1"/>
                <a:gd name="T1" fmla="*/ 0 h 4793"/>
                <a:gd name="T2" fmla="*/ 0 w 1"/>
                <a:gd name="T3" fmla="*/ 4793 h 4793"/>
                <a:gd name="T4" fmla="*/ 1 w 1"/>
                <a:gd name="T5" fmla="*/ 4793 h 4793"/>
              </a:gdLst>
              <a:ahLst/>
              <a:cxnLst>
                <a:cxn ang="0">
                  <a:pos x="T0" y="T1"/>
                </a:cxn>
                <a:cxn ang="0">
                  <a:pos x="T2" y="T3"/>
                </a:cxn>
                <a:cxn ang="0">
                  <a:pos x="T4" y="T5"/>
                </a:cxn>
              </a:cxnLst>
              <a:rect l="0" t="0" r="r" b="b"/>
              <a:pathLst>
                <a:path w="1" h="4793">
                  <a:moveTo>
                    <a:pt x="0" y="0"/>
                  </a:moveTo>
                  <a:lnTo>
                    <a:pt x="0" y="4793"/>
                  </a:lnTo>
                  <a:lnTo>
                    <a:pt x="1" y="4793"/>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42" name="Text Box 150"/>
            <p:cNvSpPr txBox="1">
              <a:spLocks noChangeArrowheads="1"/>
            </p:cNvSpPr>
            <p:nvPr/>
          </p:nvSpPr>
          <p:spPr bwMode="auto">
            <a:xfrm rot="-5400000">
              <a:off x="4488" y="1508"/>
              <a:ext cx="258"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d</a:t>
              </a:r>
              <a:endParaRPr lang="en-GB" sz="3200" i="0">
                <a:solidFill>
                  <a:schemeClr val="bg1"/>
                </a:solidFill>
                <a:effectLst>
                  <a:outerShdw blurRad="38100" dist="38100" dir="2700000" algn="tl">
                    <a:srgbClr val="808080"/>
                  </a:outerShdw>
                </a:effectLst>
                <a:latin typeface="Times New Roman" pitchFamily="18" charset="0"/>
              </a:endParaRPr>
            </a:p>
          </p:txBody>
        </p:sp>
      </p:grpSp>
      <p:grpSp>
        <p:nvGrpSpPr>
          <p:cNvPr id="8360" name="Group 168"/>
          <p:cNvGrpSpPr>
            <a:grpSpLocks/>
          </p:cNvGrpSpPr>
          <p:nvPr/>
        </p:nvGrpSpPr>
        <p:grpSpPr bwMode="auto">
          <a:xfrm>
            <a:off x="1114425" y="1711325"/>
            <a:ext cx="6067425" cy="3603625"/>
            <a:chOff x="702" y="1078"/>
            <a:chExt cx="3822" cy="2270"/>
          </a:xfrm>
        </p:grpSpPr>
        <p:sp>
          <p:nvSpPr>
            <p:cNvPr id="8322" name="Freeform 130"/>
            <p:cNvSpPr>
              <a:spLocks/>
            </p:cNvSpPr>
            <p:nvPr/>
          </p:nvSpPr>
          <p:spPr bwMode="auto">
            <a:xfrm>
              <a:off x="1282" y="1078"/>
              <a:ext cx="166" cy="166"/>
            </a:xfrm>
            <a:custGeom>
              <a:avLst/>
              <a:gdLst>
                <a:gd name="T0" fmla="*/ 0 w 921"/>
                <a:gd name="T1" fmla="*/ 922 h 922"/>
                <a:gd name="T2" fmla="*/ 921 w 921"/>
                <a:gd name="T3" fmla="*/ 922 h 922"/>
                <a:gd name="T4" fmla="*/ 921 w 921"/>
                <a:gd name="T5" fmla="*/ 0 h 922"/>
                <a:gd name="T6" fmla="*/ 0 w 921"/>
                <a:gd name="T7" fmla="*/ 922 h 922"/>
                <a:gd name="T8" fmla="*/ 1 w 921"/>
                <a:gd name="T9" fmla="*/ 922 h 922"/>
              </a:gdLst>
              <a:ahLst/>
              <a:cxnLst>
                <a:cxn ang="0">
                  <a:pos x="T0" y="T1"/>
                </a:cxn>
                <a:cxn ang="0">
                  <a:pos x="T2" y="T3"/>
                </a:cxn>
                <a:cxn ang="0">
                  <a:pos x="T4" y="T5"/>
                </a:cxn>
                <a:cxn ang="0">
                  <a:pos x="T6" y="T7"/>
                </a:cxn>
                <a:cxn ang="0">
                  <a:pos x="T8" y="T9"/>
                </a:cxn>
              </a:cxnLst>
              <a:rect l="0" t="0" r="r" b="b"/>
              <a:pathLst>
                <a:path w="921" h="922">
                  <a:moveTo>
                    <a:pt x="0" y="922"/>
                  </a:moveTo>
                  <a:lnTo>
                    <a:pt x="921" y="922"/>
                  </a:lnTo>
                  <a:lnTo>
                    <a:pt x="921" y="0"/>
                  </a:lnTo>
                  <a:lnTo>
                    <a:pt x="0" y="922"/>
                  </a:lnTo>
                  <a:lnTo>
                    <a:pt x="1" y="922"/>
                  </a:lnTo>
                </a:path>
              </a:pathLst>
            </a:custGeom>
            <a:solidFill>
              <a:schemeClr val="tx2"/>
            </a:solidFill>
            <a:ln w="0">
              <a:solidFill>
                <a:srgbClr val="FFFFFF"/>
              </a:solidFill>
              <a:prstDash val="solid"/>
              <a:round/>
              <a:headEnd/>
              <a:tailEnd/>
            </a:ln>
          </p:spPr>
          <p:txBody>
            <a:bodyPr/>
            <a:lstStyle/>
            <a:p>
              <a:endParaRPr lang="en-IN"/>
            </a:p>
          </p:txBody>
        </p:sp>
        <p:sp>
          <p:nvSpPr>
            <p:cNvPr id="8323" name="Freeform 131"/>
            <p:cNvSpPr>
              <a:spLocks/>
            </p:cNvSpPr>
            <p:nvPr/>
          </p:nvSpPr>
          <p:spPr bwMode="auto">
            <a:xfrm>
              <a:off x="2492" y="1078"/>
              <a:ext cx="168" cy="166"/>
            </a:xfrm>
            <a:custGeom>
              <a:avLst/>
              <a:gdLst>
                <a:gd name="T0" fmla="*/ 0 w 920"/>
                <a:gd name="T1" fmla="*/ 922 h 922"/>
                <a:gd name="T2" fmla="*/ 920 w 920"/>
                <a:gd name="T3" fmla="*/ 922 h 922"/>
                <a:gd name="T4" fmla="*/ 920 w 920"/>
                <a:gd name="T5" fmla="*/ 0 h 922"/>
                <a:gd name="T6" fmla="*/ 0 w 920"/>
                <a:gd name="T7" fmla="*/ 922 h 922"/>
                <a:gd name="T8" fmla="*/ 1 w 920"/>
                <a:gd name="T9" fmla="*/ 922 h 922"/>
              </a:gdLst>
              <a:ahLst/>
              <a:cxnLst>
                <a:cxn ang="0">
                  <a:pos x="T0" y="T1"/>
                </a:cxn>
                <a:cxn ang="0">
                  <a:pos x="T2" y="T3"/>
                </a:cxn>
                <a:cxn ang="0">
                  <a:pos x="T4" y="T5"/>
                </a:cxn>
                <a:cxn ang="0">
                  <a:pos x="T6" y="T7"/>
                </a:cxn>
                <a:cxn ang="0">
                  <a:pos x="T8" y="T9"/>
                </a:cxn>
              </a:cxnLst>
              <a:rect l="0" t="0" r="r" b="b"/>
              <a:pathLst>
                <a:path w="920" h="922">
                  <a:moveTo>
                    <a:pt x="0" y="922"/>
                  </a:moveTo>
                  <a:lnTo>
                    <a:pt x="920" y="922"/>
                  </a:lnTo>
                  <a:lnTo>
                    <a:pt x="920" y="0"/>
                  </a:lnTo>
                  <a:lnTo>
                    <a:pt x="0" y="922"/>
                  </a:lnTo>
                  <a:lnTo>
                    <a:pt x="1" y="92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8343" name="Group 151"/>
            <p:cNvGrpSpPr>
              <a:grpSpLocks/>
            </p:cNvGrpSpPr>
            <p:nvPr/>
          </p:nvGrpSpPr>
          <p:grpSpPr bwMode="auto">
            <a:xfrm>
              <a:off x="702" y="1078"/>
              <a:ext cx="3822" cy="2270"/>
              <a:chOff x="702" y="637"/>
              <a:chExt cx="3822" cy="2270"/>
            </a:xfrm>
          </p:grpSpPr>
          <p:sp>
            <p:nvSpPr>
              <p:cNvPr id="8196" name="Freeform 4"/>
              <p:cNvSpPr>
                <a:spLocks/>
              </p:cNvSpPr>
              <p:nvPr/>
            </p:nvSpPr>
            <p:spPr bwMode="auto">
              <a:xfrm>
                <a:off x="1448" y="637"/>
                <a:ext cx="1212" cy="1211"/>
              </a:xfrm>
              <a:custGeom>
                <a:avLst/>
                <a:gdLst>
                  <a:gd name="T0" fmla="*/ 0 w 6706"/>
                  <a:gd name="T1" fmla="*/ 6713 h 6713"/>
                  <a:gd name="T2" fmla="*/ 6705 w 6706"/>
                  <a:gd name="T3" fmla="*/ 0 h 6713"/>
                  <a:gd name="T4" fmla="*/ 6706 w 6706"/>
                  <a:gd name="T5" fmla="*/ 0 h 6713"/>
                </a:gdLst>
                <a:ahLst/>
                <a:cxnLst>
                  <a:cxn ang="0">
                    <a:pos x="T0" y="T1"/>
                  </a:cxn>
                  <a:cxn ang="0">
                    <a:pos x="T2" y="T3"/>
                  </a:cxn>
                  <a:cxn ang="0">
                    <a:pos x="T4" y="T5"/>
                  </a:cxn>
                </a:cxnLst>
                <a:rect l="0" t="0" r="r" b="b"/>
                <a:pathLst>
                  <a:path w="6706" h="6713">
                    <a:moveTo>
                      <a:pt x="0" y="6713"/>
                    </a:moveTo>
                    <a:lnTo>
                      <a:pt x="6705" y="0"/>
                    </a:lnTo>
                    <a:lnTo>
                      <a:pt x="67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197" name="Freeform 5"/>
              <p:cNvSpPr>
                <a:spLocks/>
              </p:cNvSpPr>
              <p:nvPr/>
            </p:nvSpPr>
            <p:spPr bwMode="auto">
              <a:xfrm>
                <a:off x="1448" y="637"/>
                <a:ext cx="2" cy="1211"/>
              </a:xfrm>
              <a:custGeom>
                <a:avLst/>
                <a:gdLst>
                  <a:gd name="T0" fmla="*/ 0 w 1"/>
                  <a:gd name="T1" fmla="*/ 6713 h 6713"/>
                  <a:gd name="T2" fmla="*/ 0 w 1"/>
                  <a:gd name="T3" fmla="*/ 0 h 6713"/>
                  <a:gd name="T4" fmla="*/ 1 w 1"/>
                  <a:gd name="T5" fmla="*/ 0 h 6713"/>
                </a:gdLst>
                <a:ahLst/>
                <a:cxnLst>
                  <a:cxn ang="0">
                    <a:pos x="T0" y="T1"/>
                  </a:cxn>
                  <a:cxn ang="0">
                    <a:pos x="T2" y="T3"/>
                  </a:cxn>
                  <a:cxn ang="0">
                    <a:pos x="T4" y="T5"/>
                  </a:cxn>
                </a:cxnLst>
                <a:rect l="0" t="0" r="r" b="b"/>
                <a:pathLst>
                  <a:path w="1" h="6713">
                    <a:moveTo>
                      <a:pt x="0" y="67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198" name="Freeform 6"/>
              <p:cNvSpPr>
                <a:spLocks/>
              </p:cNvSpPr>
              <p:nvPr/>
            </p:nvSpPr>
            <p:spPr bwMode="auto">
              <a:xfrm>
                <a:off x="2660" y="637"/>
                <a:ext cx="1" cy="1211"/>
              </a:xfrm>
              <a:custGeom>
                <a:avLst/>
                <a:gdLst>
                  <a:gd name="T0" fmla="*/ 0 w 1"/>
                  <a:gd name="T1" fmla="*/ 6713 h 6713"/>
                  <a:gd name="T2" fmla="*/ 0 w 1"/>
                  <a:gd name="T3" fmla="*/ 0 h 6713"/>
                  <a:gd name="T4" fmla="*/ 1 w 1"/>
                  <a:gd name="T5" fmla="*/ 0 h 6713"/>
                </a:gdLst>
                <a:ahLst/>
                <a:cxnLst>
                  <a:cxn ang="0">
                    <a:pos x="T0" y="T1"/>
                  </a:cxn>
                  <a:cxn ang="0">
                    <a:pos x="T2" y="T3"/>
                  </a:cxn>
                  <a:cxn ang="0">
                    <a:pos x="T4" y="T5"/>
                  </a:cxn>
                </a:cxnLst>
                <a:rect l="0" t="0" r="r" b="b"/>
                <a:pathLst>
                  <a:path w="1" h="6713">
                    <a:moveTo>
                      <a:pt x="0" y="67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199" name="Freeform 7"/>
              <p:cNvSpPr>
                <a:spLocks/>
              </p:cNvSpPr>
              <p:nvPr/>
            </p:nvSpPr>
            <p:spPr bwMode="auto">
              <a:xfrm>
                <a:off x="2660" y="637"/>
                <a:ext cx="1210" cy="1211"/>
              </a:xfrm>
              <a:custGeom>
                <a:avLst/>
                <a:gdLst>
                  <a:gd name="T0" fmla="*/ 0 w 6707"/>
                  <a:gd name="T1" fmla="*/ 6713 h 6713"/>
                  <a:gd name="T2" fmla="*/ 6706 w 6707"/>
                  <a:gd name="T3" fmla="*/ 0 h 6713"/>
                  <a:gd name="T4" fmla="*/ 6707 w 6707"/>
                  <a:gd name="T5" fmla="*/ 0 h 6713"/>
                </a:gdLst>
                <a:ahLst/>
                <a:cxnLst>
                  <a:cxn ang="0">
                    <a:pos x="T0" y="T1"/>
                  </a:cxn>
                  <a:cxn ang="0">
                    <a:pos x="T2" y="T3"/>
                  </a:cxn>
                  <a:cxn ang="0">
                    <a:pos x="T4" y="T5"/>
                  </a:cxn>
                </a:cxnLst>
                <a:rect l="0" t="0" r="r" b="b"/>
                <a:pathLst>
                  <a:path w="6707" h="6713">
                    <a:moveTo>
                      <a:pt x="0" y="6713"/>
                    </a:moveTo>
                    <a:lnTo>
                      <a:pt x="6706" y="0"/>
                    </a:lnTo>
                    <a:lnTo>
                      <a:pt x="67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0" name="Freeform 8"/>
              <p:cNvSpPr>
                <a:spLocks/>
              </p:cNvSpPr>
              <p:nvPr/>
            </p:nvSpPr>
            <p:spPr bwMode="auto">
              <a:xfrm>
                <a:off x="3870" y="637"/>
                <a:ext cx="1" cy="1211"/>
              </a:xfrm>
              <a:custGeom>
                <a:avLst/>
                <a:gdLst>
                  <a:gd name="T0" fmla="*/ 0 w 1"/>
                  <a:gd name="T1" fmla="*/ 6713 h 6713"/>
                  <a:gd name="T2" fmla="*/ 0 w 1"/>
                  <a:gd name="T3" fmla="*/ 0 h 6713"/>
                  <a:gd name="T4" fmla="*/ 1 w 1"/>
                  <a:gd name="T5" fmla="*/ 0 h 6713"/>
                </a:gdLst>
                <a:ahLst/>
                <a:cxnLst>
                  <a:cxn ang="0">
                    <a:pos x="T0" y="T1"/>
                  </a:cxn>
                  <a:cxn ang="0">
                    <a:pos x="T2" y="T3"/>
                  </a:cxn>
                  <a:cxn ang="0">
                    <a:pos x="T4" y="T5"/>
                  </a:cxn>
                </a:cxnLst>
                <a:rect l="0" t="0" r="r" b="b"/>
                <a:pathLst>
                  <a:path w="1" h="6713">
                    <a:moveTo>
                      <a:pt x="0" y="671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1" name="Freeform 9"/>
              <p:cNvSpPr>
                <a:spLocks/>
              </p:cNvSpPr>
              <p:nvPr/>
            </p:nvSpPr>
            <p:spPr bwMode="auto">
              <a:xfrm>
                <a:off x="3870" y="1248"/>
                <a:ext cx="600" cy="600"/>
              </a:xfrm>
              <a:custGeom>
                <a:avLst/>
                <a:gdLst>
                  <a:gd name="T0" fmla="*/ 0 w 3329"/>
                  <a:gd name="T1" fmla="*/ 3330 h 3330"/>
                  <a:gd name="T2" fmla="*/ 3327 w 3329"/>
                  <a:gd name="T3" fmla="*/ 0 h 3330"/>
                  <a:gd name="T4" fmla="*/ 3329 w 3329"/>
                  <a:gd name="T5" fmla="*/ 0 h 3330"/>
                </a:gdLst>
                <a:ahLst/>
                <a:cxnLst>
                  <a:cxn ang="0">
                    <a:pos x="T0" y="T1"/>
                  </a:cxn>
                  <a:cxn ang="0">
                    <a:pos x="T2" y="T3"/>
                  </a:cxn>
                  <a:cxn ang="0">
                    <a:pos x="T4" y="T5"/>
                  </a:cxn>
                </a:cxnLst>
                <a:rect l="0" t="0" r="r" b="b"/>
                <a:pathLst>
                  <a:path w="3329" h="3330">
                    <a:moveTo>
                      <a:pt x="0" y="3330"/>
                    </a:moveTo>
                    <a:lnTo>
                      <a:pt x="3327" y="0"/>
                    </a:lnTo>
                    <a:lnTo>
                      <a:pt x="33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2" name="Freeform 10"/>
              <p:cNvSpPr>
                <a:spLocks/>
              </p:cNvSpPr>
              <p:nvPr/>
            </p:nvSpPr>
            <p:spPr bwMode="auto">
              <a:xfrm>
                <a:off x="771" y="637"/>
                <a:ext cx="677" cy="678"/>
              </a:xfrm>
              <a:custGeom>
                <a:avLst/>
                <a:gdLst>
                  <a:gd name="T0" fmla="*/ 0 w 3757"/>
                  <a:gd name="T1" fmla="*/ 3760 h 3760"/>
                  <a:gd name="T2" fmla="*/ 3756 w 3757"/>
                  <a:gd name="T3" fmla="*/ 0 h 3760"/>
                  <a:gd name="T4" fmla="*/ 3757 w 3757"/>
                  <a:gd name="T5" fmla="*/ 0 h 3760"/>
                </a:gdLst>
                <a:ahLst/>
                <a:cxnLst>
                  <a:cxn ang="0">
                    <a:pos x="T0" y="T1"/>
                  </a:cxn>
                  <a:cxn ang="0">
                    <a:pos x="T2" y="T3"/>
                  </a:cxn>
                  <a:cxn ang="0">
                    <a:pos x="T4" y="T5"/>
                  </a:cxn>
                </a:cxnLst>
                <a:rect l="0" t="0" r="r" b="b"/>
                <a:pathLst>
                  <a:path w="3757" h="3760">
                    <a:moveTo>
                      <a:pt x="0" y="3760"/>
                    </a:moveTo>
                    <a:lnTo>
                      <a:pt x="3756" y="0"/>
                    </a:lnTo>
                    <a:lnTo>
                      <a:pt x="37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3" name="Freeform 11"/>
              <p:cNvSpPr>
                <a:spLocks/>
              </p:cNvSpPr>
              <p:nvPr/>
            </p:nvSpPr>
            <p:spPr bwMode="auto">
              <a:xfrm>
                <a:off x="702" y="1248"/>
                <a:ext cx="3822" cy="1659"/>
              </a:xfrm>
              <a:custGeom>
                <a:avLst/>
                <a:gdLst>
                  <a:gd name="T0" fmla="*/ 161 w 21179"/>
                  <a:gd name="T1" fmla="*/ 1043 h 9194"/>
                  <a:gd name="T2" fmla="*/ 698 w 21179"/>
                  <a:gd name="T3" fmla="*/ 1805 h 9194"/>
                  <a:gd name="T4" fmla="*/ 236 w 21179"/>
                  <a:gd name="T5" fmla="*/ 2678 h 9194"/>
                  <a:gd name="T6" fmla="*/ 337 w 21179"/>
                  <a:gd name="T7" fmla="*/ 3292 h 9194"/>
                  <a:gd name="T8" fmla="*/ 651 w 21179"/>
                  <a:gd name="T9" fmla="*/ 3852 h 9194"/>
                  <a:gd name="T10" fmla="*/ 181 w 21179"/>
                  <a:gd name="T11" fmla="*/ 4338 h 9194"/>
                  <a:gd name="T12" fmla="*/ 376 w 21179"/>
                  <a:gd name="T13" fmla="*/ 4805 h 9194"/>
                  <a:gd name="T14" fmla="*/ 775 w 21179"/>
                  <a:gd name="T15" fmla="*/ 5338 h 9194"/>
                  <a:gd name="T16" fmla="*/ 252 w 21179"/>
                  <a:gd name="T17" fmla="*/ 6274 h 9194"/>
                  <a:gd name="T18" fmla="*/ 395 w 21179"/>
                  <a:gd name="T19" fmla="*/ 6837 h 9194"/>
                  <a:gd name="T20" fmla="*/ 598 w 21179"/>
                  <a:gd name="T21" fmla="*/ 7332 h 9194"/>
                  <a:gd name="T22" fmla="*/ 14 w 21179"/>
                  <a:gd name="T23" fmla="*/ 7990 h 9194"/>
                  <a:gd name="T24" fmla="*/ 380 w 21179"/>
                  <a:gd name="T25" fmla="*/ 8681 h 9194"/>
                  <a:gd name="T26" fmla="*/ 883 w 21179"/>
                  <a:gd name="T27" fmla="*/ 8937 h 9194"/>
                  <a:gd name="T28" fmla="*/ 1744 w 21179"/>
                  <a:gd name="T29" fmla="*/ 8426 h 9194"/>
                  <a:gd name="T30" fmla="*/ 2607 w 21179"/>
                  <a:gd name="T31" fmla="*/ 9002 h 9194"/>
                  <a:gd name="T32" fmla="*/ 3540 w 21179"/>
                  <a:gd name="T33" fmla="*/ 8686 h 9194"/>
                  <a:gd name="T34" fmla="*/ 4446 w 21179"/>
                  <a:gd name="T35" fmla="*/ 8906 h 9194"/>
                  <a:gd name="T36" fmla="*/ 5677 w 21179"/>
                  <a:gd name="T37" fmla="*/ 8757 h 9194"/>
                  <a:gd name="T38" fmla="*/ 6864 w 21179"/>
                  <a:gd name="T39" fmla="*/ 8974 h 9194"/>
                  <a:gd name="T40" fmla="*/ 8130 w 21179"/>
                  <a:gd name="T41" fmla="*/ 8979 h 9194"/>
                  <a:gd name="T42" fmla="*/ 9392 w 21179"/>
                  <a:gd name="T43" fmla="*/ 8965 h 9194"/>
                  <a:gd name="T44" fmla="*/ 10295 w 21179"/>
                  <a:gd name="T45" fmla="*/ 9173 h 9194"/>
                  <a:gd name="T46" fmla="*/ 11594 w 21179"/>
                  <a:gd name="T47" fmla="*/ 8841 h 9194"/>
                  <a:gd name="T48" fmla="*/ 12867 w 21179"/>
                  <a:gd name="T49" fmla="*/ 9109 h 9194"/>
                  <a:gd name="T50" fmla="*/ 14084 w 21179"/>
                  <a:gd name="T51" fmla="*/ 8628 h 9194"/>
                  <a:gd name="T52" fmla="*/ 15017 w 21179"/>
                  <a:gd name="T53" fmla="*/ 8760 h 9194"/>
                  <a:gd name="T54" fmla="*/ 16252 w 21179"/>
                  <a:gd name="T55" fmla="*/ 8978 h 9194"/>
                  <a:gd name="T56" fmla="*/ 17466 w 21179"/>
                  <a:gd name="T57" fmla="*/ 8543 h 9194"/>
                  <a:gd name="T58" fmla="*/ 18707 w 21179"/>
                  <a:gd name="T59" fmla="*/ 8873 h 9194"/>
                  <a:gd name="T60" fmla="*/ 19550 w 21179"/>
                  <a:gd name="T61" fmla="*/ 8344 h 9194"/>
                  <a:gd name="T62" fmla="*/ 20675 w 21179"/>
                  <a:gd name="T63" fmla="*/ 8674 h 9194"/>
                  <a:gd name="T64" fmla="*/ 20828 w 21179"/>
                  <a:gd name="T65" fmla="*/ 8546 h 9194"/>
                  <a:gd name="T66" fmla="*/ 20701 w 21179"/>
                  <a:gd name="T67" fmla="*/ 7436 h 9194"/>
                  <a:gd name="T68" fmla="*/ 21091 w 21179"/>
                  <a:gd name="T69" fmla="*/ 6358 h 9194"/>
                  <a:gd name="T70" fmla="*/ 20955 w 21179"/>
                  <a:gd name="T71" fmla="*/ 5860 h 9194"/>
                  <a:gd name="T72" fmla="*/ 20482 w 21179"/>
                  <a:gd name="T73" fmla="*/ 5403 h 9194"/>
                  <a:gd name="T74" fmla="*/ 20849 w 21179"/>
                  <a:gd name="T75" fmla="*/ 4880 h 9194"/>
                  <a:gd name="T76" fmla="*/ 21157 w 21179"/>
                  <a:gd name="T77" fmla="*/ 4331 h 9194"/>
                  <a:gd name="T78" fmla="*/ 20652 w 21179"/>
                  <a:gd name="T79" fmla="*/ 3658 h 9194"/>
                  <a:gd name="T80" fmla="*/ 21044 w 21179"/>
                  <a:gd name="T81" fmla="*/ 2912 h 9194"/>
                  <a:gd name="T82" fmla="*/ 21050 w 21179"/>
                  <a:gd name="T83" fmla="*/ 2386 h 9194"/>
                  <a:gd name="T84" fmla="*/ 20587 w 21179"/>
                  <a:gd name="T85" fmla="*/ 1906 h 9194"/>
                  <a:gd name="T86" fmla="*/ 20929 w 21179"/>
                  <a:gd name="T87" fmla="*/ 1289 h 9194"/>
                  <a:gd name="T88" fmla="*/ 20952 w 21179"/>
                  <a:gd name="T89" fmla="*/ 888 h 9194"/>
                  <a:gd name="T90" fmla="*/ 20542 w 21179"/>
                  <a:gd name="T91" fmla="*/ 441 h 9194"/>
                  <a:gd name="T92" fmla="*/ 20878 w 21179"/>
                  <a:gd name="T93" fmla="*/ 0 h 9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79" h="9194">
                    <a:moveTo>
                      <a:pt x="382" y="377"/>
                    </a:moveTo>
                    <a:lnTo>
                      <a:pt x="230" y="720"/>
                    </a:lnTo>
                    <a:lnTo>
                      <a:pt x="161" y="1043"/>
                    </a:lnTo>
                    <a:lnTo>
                      <a:pt x="256" y="1326"/>
                    </a:lnTo>
                    <a:lnTo>
                      <a:pt x="507" y="1569"/>
                    </a:lnTo>
                    <a:lnTo>
                      <a:pt x="698" y="1805"/>
                    </a:lnTo>
                    <a:lnTo>
                      <a:pt x="703" y="1935"/>
                    </a:lnTo>
                    <a:lnTo>
                      <a:pt x="650" y="2074"/>
                    </a:lnTo>
                    <a:lnTo>
                      <a:pt x="236" y="2678"/>
                    </a:lnTo>
                    <a:lnTo>
                      <a:pt x="176" y="2834"/>
                    </a:lnTo>
                    <a:lnTo>
                      <a:pt x="173" y="2989"/>
                    </a:lnTo>
                    <a:lnTo>
                      <a:pt x="337" y="3292"/>
                    </a:lnTo>
                    <a:lnTo>
                      <a:pt x="566" y="3580"/>
                    </a:lnTo>
                    <a:lnTo>
                      <a:pt x="639" y="3719"/>
                    </a:lnTo>
                    <a:lnTo>
                      <a:pt x="651" y="3852"/>
                    </a:lnTo>
                    <a:lnTo>
                      <a:pt x="581" y="3978"/>
                    </a:lnTo>
                    <a:lnTo>
                      <a:pt x="452" y="4102"/>
                    </a:lnTo>
                    <a:lnTo>
                      <a:pt x="181" y="4338"/>
                    </a:lnTo>
                    <a:lnTo>
                      <a:pt x="116" y="4454"/>
                    </a:lnTo>
                    <a:lnTo>
                      <a:pt x="142" y="4569"/>
                    </a:lnTo>
                    <a:lnTo>
                      <a:pt x="376" y="4805"/>
                    </a:lnTo>
                    <a:lnTo>
                      <a:pt x="663" y="5057"/>
                    </a:lnTo>
                    <a:lnTo>
                      <a:pt x="752" y="5194"/>
                    </a:lnTo>
                    <a:lnTo>
                      <a:pt x="775" y="5338"/>
                    </a:lnTo>
                    <a:lnTo>
                      <a:pt x="664" y="5643"/>
                    </a:lnTo>
                    <a:lnTo>
                      <a:pt x="447" y="5961"/>
                    </a:lnTo>
                    <a:lnTo>
                      <a:pt x="252" y="6274"/>
                    </a:lnTo>
                    <a:lnTo>
                      <a:pt x="202" y="6425"/>
                    </a:lnTo>
                    <a:lnTo>
                      <a:pt x="205" y="6569"/>
                    </a:lnTo>
                    <a:lnTo>
                      <a:pt x="395" y="6837"/>
                    </a:lnTo>
                    <a:lnTo>
                      <a:pt x="620" y="7084"/>
                    </a:lnTo>
                    <a:lnTo>
                      <a:pt x="649" y="7208"/>
                    </a:lnTo>
                    <a:lnTo>
                      <a:pt x="598" y="7332"/>
                    </a:lnTo>
                    <a:lnTo>
                      <a:pt x="355" y="7588"/>
                    </a:lnTo>
                    <a:lnTo>
                      <a:pt x="91" y="7853"/>
                    </a:lnTo>
                    <a:lnTo>
                      <a:pt x="14" y="7990"/>
                    </a:lnTo>
                    <a:lnTo>
                      <a:pt x="0" y="8128"/>
                    </a:lnTo>
                    <a:lnTo>
                      <a:pt x="132" y="8408"/>
                    </a:lnTo>
                    <a:lnTo>
                      <a:pt x="380" y="8681"/>
                    </a:lnTo>
                    <a:lnTo>
                      <a:pt x="635" y="8938"/>
                    </a:lnTo>
                    <a:lnTo>
                      <a:pt x="754" y="8986"/>
                    </a:lnTo>
                    <a:lnTo>
                      <a:pt x="883" y="8937"/>
                    </a:lnTo>
                    <a:lnTo>
                      <a:pt x="1456" y="8436"/>
                    </a:lnTo>
                    <a:lnTo>
                      <a:pt x="1601" y="8398"/>
                    </a:lnTo>
                    <a:lnTo>
                      <a:pt x="1744" y="8426"/>
                    </a:lnTo>
                    <a:lnTo>
                      <a:pt x="2028" y="8609"/>
                    </a:lnTo>
                    <a:lnTo>
                      <a:pt x="2314" y="8848"/>
                    </a:lnTo>
                    <a:lnTo>
                      <a:pt x="2607" y="9002"/>
                    </a:lnTo>
                    <a:lnTo>
                      <a:pt x="2912" y="8976"/>
                    </a:lnTo>
                    <a:lnTo>
                      <a:pt x="3226" y="8835"/>
                    </a:lnTo>
                    <a:lnTo>
                      <a:pt x="3540" y="8686"/>
                    </a:lnTo>
                    <a:lnTo>
                      <a:pt x="3850" y="8632"/>
                    </a:lnTo>
                    <a:lnTo>
                      <a:pt x="4150" y="8734"/>
                    </a:lnTo>
                    <a:lnTo>
                      <a:pt x="4446" y="8906"/>
                    </a:lnTo>
                    <a:lnTo>
                      <a:pt x="4745" y="9039"/>
                    </a:lnTo>
                    <a:lnTo>
                      <a:pt x="5052" y="9036"/>
                    </a:lnTo>
                    <a:lnTo>
                      <a:pt x="5677" y="8757"/>
                    </a:lnTo>
                    <a:lnTo>
                      <a:pt x="5984" y="8644"/>
                    </a:lnTo>
                    <a:lnTo>
                      <a:pt x="6283" y="8655"/>
                    </a:lnTo>
                    <a:lnTo>
                      <a:pt x="6864" y="8974"/>
                    </a:lnTo>
                    <a:lnTo>
                      <a:pt x="7163" y="9110"/>
                    </a:lnTo>
                    <a:lnTo>
                      <a:pt x="7477" y="9137"/>
                    </a:lnTo>
                    <a:lnTo>
                      <a:pt x="8130" y="8979"/>
                    </a:lnTo>
                    <a:lnTo>
                      <a:pt x="8783" y="8816"/>
                    </a:lnTo>
                    <a:lnTo>
                      <a:pt x="9095" y="8838"/>
                    </a:lnTo>
                    <a:lnTo>
                      <a:pt x="9392" y="8965"/>
                    </a:lnTo>
                    <a:lnTo>
                      <a:pt x="9684" y="9117"/>
                    </a:lnTo>
                    <a:lnTo>
                      <a:pt x="9984" y="9194"/>
                    </a:lnTo>
                    <a:lnTo>
                      <a:pt x="10295" y="9173"/>
                    </a:lnTo>
                    <a:lnTo>
                      <a:pt x="10614" y="9090"/>
                    </a:lnTo>
                    <a:lnTo>
                      <a:pt x="11267" y="8888"/>
                    </a:lnTo>
                    <a:lnTo>
                      <a:pt x="11594" y="8841"/>
                    </a:lnTo>
                    <a:lnTo>
                      <a:pt x="11919" y="8876"/>
                    </a:lnTo>
                    <a:lnTo>
                      <a:pt x="12556" y="9066"/>
                    </a:lnTo>
                    <a:lnTo>
                      <a:pt x="12867" y="9109"/>
                    </a:lnTo>
                    <a:lnTo>
                      <a:pt x="13175" y="9051"/>
                    </a:lnTo>
                    <a:lnTo>
                      <a:pt x="13780" y="8759"/>
                    </a:lnTo>
                    <a:lnTo>
                      <a:pt x="14084" y="8628"/>
                    </a:lnTo>
                    <a:lnTo>
                      <a:pt x="14391" y="8578"/>
                    </a:lnTo>
                    <a:lnTo>
                      <a:pt x="14703" y="8634"/>
                    </a:lnTo>
                    <a:lnTo>
                      <a:pt x="15017" y="8760"/>
                    </a:lnTo>
                    <a:lnTo>
                      <a:pt x="15643" y="9021"/>
                    </a:lnTo>
                    <a:lnTo>
                      <a:pt x="15951" y="9057"/>
                    </a:lnTo>
                    <a:lnTo>
                      <a:pt x="16252" y="8978"/>
                    </a:lnTo>
                    <a:lnTo>
                      <a:pt x="16849" y="8656"/>
                    </a:lnTo>
                    <a:lnTo>
                      <a:pt x="17153" y="8542"/>
                    </a:lnTo>
                    <a:lnTo>
                      <a:pt x="17466" y="8543"/>
                    </a:lnTo>
                    <a:lnTo>
                      <a:pt x="18106" y="8795"/>
                    </a:lnTo>
                    <a:lnTo>
                      <a:pt x="18415" y="8894"/>
                    </a:lnTo>
                    <a:lnTo>
                      <a:pt x="18707" y="8873"/>
                    </a:lnTo>
                    <a:lnTo>
                      <a:pt x="18980" y="8714"/>
                    </a:lnTo>
                    <a:lnTo>
                      <a:pt x="19255" y="8505"/>
                    </a:lnTo>
                    <a:lnTo>
                      <a:pt x="19550" y="8344"/>
                    </a:lnTo>
                    <a:lnTo>
                      <a:pt x="19883" y="8330"/>
                    </a:lnTo>
                    <a:lnTo>
                      <a:pt x="20552" y="8625"/>
                    </a:lnTo>
                    <a:lnTo>
                      <a:pt x="20675" y="8674"/>
                    </a:lnTo>
                    <a:lnTo>
                      <a:pt x="20762" y="8680"/>
                    </a:lnTo>
                    <a:lnTo>
                      <a:pt x="20811" y="8637"/>
                    </a:lnTo>
                    <a:lnTo>
                      <a:pt x="20828" y="8546"/>
                    </a:lnTo>
                    <a:lnTo>
                      <a:pt x="20799" y="8256"/>
                    </a:lnTo>
                    <a:lnTo>
                      <a:pt x="20736" y="7866"/>
                    </a:lnTo>
                    <a:lnTo>
                      <a:pt x="20701" y="7436"/>
                    </a:lnTo>
                    <a:lnTo>
                      <a:pt x="20753" y="7020"/>
                    </a:lnTo>
                    <a:lnTo>
                      <a:pt x="20919" y="6661"/>
                    </a:lnTo>
                    <a:lnTo>
                      <a:pt x="21091" y="6358"/>
                    </a:lnTo>
                    <a:lnTo>
                      <a:pt x="21138" y="6096"/>
                    </a:lnTo>
                    <a:lnTo>
                      <a:pt x="21074" y="5976"/>
                    </a:lnTo>
                    <a:lnTo>
                      <a:pt x="20955" y="5860"/>
                    </a:lnTo>
                    <a:lnTo>
                      <a:pt x="20659" y="5636"/>
                    </a:lnTo>
                    <a:lnTo>
                      <a:pt x="20542" y="5522"/>
                    </a:lnTo>
                    <a:lnTo>
                      <a:pt x="20482" y="5403"/>
                    </a:lnTo>
                    <a:lnTo>
                      <a:pt x="20500" y="5279"/>
                    </a:lnTo>
                    <a:lnTo>
                      <a:pt x="20583" y="5149"/>
                    </a:lnTo>
                    <a:lnTo>
                      <a:pt x="20849" y="4880"/>
                    </a:lnTo>
                    <a:lnTo>
                      <a:pt x="21100" y="4602"/>
                    </a:lnTo>
                    <a:lnTo>
                      <a:pt x="21163" y="4466"/>
                    </a:lnTo>
                    <a:lnTo>
                      <a:pt x="21157" y="4331"/>
                    </a:lnTo>
                    <a:lnTo>
                      <a:pt x="20967" y="4066"/>
                    </a:lnTo>
                    <a:lnTo>
                      <a:pt x="20724" y="3797"/>
                    </a:lnTo>
                    <a:lnTo>
                      <a:pt x="20652" y="3658"/>
                    </a:lnTo>
                    <a:lnTo>
                      <a:pt x="20646" y="3513"/>
                    </a:lnTo>
                    <a:lnTo>
                      <a:pt x="20807" y="3212"/>
                    </a:lnTo>
                    <a:lnTo>
                      <a:pt x="21044" y="2912"/>
                    </a:lnTo>
                    <a:lnTo>
                      <a:pt x="21179" y="2631"/>
                    </a:lnTo>
                    <a:lnTo>
                      <a:pt x="21150" y="2504"/>
                    </a:lnTo>
                    <a:lnTo>
                      <a:pt x="21050" y="2386"/>
                    </a:lnTo>
                    <a:lnTo>
                      <a:pt x="20763" y="2158"/>
                    </a:lnTo>
                    <a:lnTo>
                      <a:pt x="20644" y="2037"/>
                    </a:lnTo>
                    <a:lnTo>
                      <a:pt x="20587" y="1906"/>
                    </a:lnTo>
                    <a:lnTo>
                      <a:pt x="20612" y="1761"/>
                    </a:lnTo>
                    <a:lnTo>
                      <a:pt x="20699" y="1606"/>
                    </a:lnTo>
                    <a:lnTo>
                      <a:pt x="20929" y="1289"/>
                    </a:lnTo>
                    <a:lnTo>
                      <a:pt x="21010" y="1141"/>
                    </a:lnTo>
                    <a:lnTo>
                      <a:pt x="21027" y="1005"/>
                    </a:lnTo>
                    <a:lnTo>
                      <a:pt x="20952" y="888"/>
                    </a:lnTo>
                    <a:lnTo>
                      <a:pt x="20809" y="784"/>
                    </a:lnTo>
                    <a:lnTo>
                      <a:pt x="20548" y="573"/>
                    </a:lnTo>
                    <a:lnTo>
                      <a:pt x="20542" y="441"/>
                    </a:lnTo>
                    <a:lnTo>
                      <a:pt x="20624" y="293"/>
                    </a:lnTo>
                    <a:lnTo>
                      <a:pt x="20876" y="0"/>
                    </a:lnTo>
                    <a:lnTo>
                      <a:pt x="208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4" name="Freeform 12"/>
              <p:cNvSpPr>
                <a:spLocks/>
              </p:cNvSpPr>
              <p:nvPr/>
            </p:nvSpPr>
            <p:spPr bwMode="auto">
              <a:xfrm>
                <a:off x="758" y="651"/>
                <a:ext cx="690" cy="690"/>
              </a:xfrm>
              <a:custGeom>
                <a:avLst/>
                <a:gdLst>
                  <a:gd name="T0" fmla="*/ 0 w 3826"/>
                  <a:gd name="T1" fmla="*/ 3828 h 3828"/>
                  <a:gd name="T2" fmla="*/ 3825 w 3826"/>
                  <a:gd name="T3" fmla="*/ 0 h 3828"/>
                  <a:gd name="T4" fmla="*/ 3826 w 3826"/>
                  <a:gd name="T5" fmla="*/ 0 h 3828"/>
                </a:gdLst>
                <a:ahLst/>
                <a:cxnLst>
                  <a:cxn ang="0">
                    <a:pos x="T0" y="T1"/>
                  </a:cxn>
                  <a:cxn ang="0">
                    <a:pos x="T2" y="T3"/>
                  </a:cxn>
                  <a:cxn ang="0">
                    <a:pos x="T4" y="T5"/>
                  </a:cxn>
                </a:cxnLst>
                <a:rect l="0" t="0" r="r" b="b"/>
                <a:pathLst>
                  <a:path w="3826" h="3828">
                    <a:moveTo>
                      <a:pt x="0" y="3828"/>
                    </a:moveTo>
                    <a:lnTo>
                      <a:pt x="3825" y="0"/>
                    </a:lnTo>
                    <a:lnTo>
                      <a:pt x="38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5" name="Freeform 13"/>
              <p:cNvSpPr>
                <a:spLocks/>
              </p:cNvSpPr>
              <p:nvPr/>
            </p:nvSpPr>
            <p:spPr bwMode="auto">
              <a:xfrm>
                <a:off x="734" y="696"/>
                <a:ext cx="714" cy="716"/>
              </a:xfrm>
              <a:custGeom>
                <a:avLst/>
                <a:gdLst>
                  <a:gd name="T0" fmla="*/ 0 w 3964"/>
                  <a:gd name="T1" fmla="*/ 3968 h 3968"/>
                  <a:gd name="T2" fmla="*/ 3963 w 3964"/>
                  <a:gd name="T3" fmla="*/ 0 h 3968"/>
                  <a:gd name="T4" fmla="*/ 3964 w 3964"/>
                  <a:gd name="T5" fmla="*/ 0 h 3968"/>
                </a:gdLst>
                <a:ahLst/>
                <a:cxnLst>
                  <a:cxn ang="0">
                    <a:pos x="T0" y="T1"/>
                  </a:cxn>
                  <a:cxn ang="0">
                    <a:pos x="T2" y="T3"/>
                  </a:cxn>
                  <a:cxn ang="0">
                    <a:pos x="T4" y="T5"/>
                  </a:cxn>
                </a:cxnLst>
                <a:rect l="0" t="0" r="r" b="b"/>
                <a:pathLst>
                  <a:path w="3964" h="3968">
                    <a:moveTo>
                      <a:pt x="0" y="3968"/>
                    </a:moveTo>
                    <a:lnTo>
                      <a:pt x="3963" y="0"/>
                    </a:lnTo>
                    <a:lnTo>
                      <a:pt x="39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6" name="Freeform 14"/>
              <p:cNvSpPr>
                <a:spLocks/>
              </p:cNvSpPr>
              <p:nvPr/>
            </p:nvSpPr>
            <p:spPr bwMode="auto">
              <a:xfrm>
                <a:off x="734" y="742"/>
                <a:ext cx="714" cy="715"/>
              </a:xfrm>
              <a:custGeom>
                <a:avLst/>
                <a:gdLst>
                  <a:gd name="T0" fmla="*/ 0 w 3964"/>
                  <a:gd name="T1" fmla="*/ 3967 h 3967"/>
                  <a:gd name="T2" fmla="*/ 3963 w 3964"/>
                  <a:gd name="T3" fmla="*/ 0 h 3967"/>
                  <a:gd name="T4" fmla="*/ 3964 w 3964"/>
                  <a:gd name="T5" fmla="*/ 0 h 3967"/>
                </a:gdLst>
                <a:ahLst/>
                <a:cxnLst>
                  <a:cxn ang="0">
                    <a:pos x="T0" y="T1"/>
                  </a:cxn>
                  <a:cxn ang="0">
                    <a:pos x="T2" y="T3"/>
                  </a:cxn>
                  <a:cxn ang="0">
                    <a:pos x="T4" y="T5"/>
                  </a:cxn>
                </a:cxnLst>
                <a:rect l="0" t="0" r="r" b="b"/>
                <a:pathLst>
                  <a:path w="3964" h="3967">
                    <a:moveTo>
                      <a:pt x="0" y="3967"/>
                    </a:moveTo>
                    <a:lnTo>
                      <a:pt x="3963" y="0"/>
                    </a:lnTo>
                    <a:lnTo>
                      <a:pt x="39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7" name="Freeform 15"/>
              <p:cNvSpPr>
                <a:spLocks/>
              </p:cNvSpPr>
              <p:nvPr/>
            </p:nvSpPr>
            <p:spPr bwMode="auto">
              <a:xfrm>
                <a:off x="750" y="787"/>
                <a:ext cx="698" cy="700"/>
              </a:xfrm>
              <a:custGeom>
                <a:avLst/>
                <a:gdLst>
                  <a:gd name="T0" fmla="*/ 0 w 3880"/>
                  <a:gd name="T1" fmla="*/ 3883 h 3883"/>
                  <a:gd name="T2" fmla="*/ 3879 w 3880"/>
                  <a:gd name="T3" fmla="*/ 0 h 3883"/>
                  <a:gd name="T4" fmla="*/ 3880 w 3880"/>
                  <a:gd name="T5" fmla="*/ 0 h 3883"/>
                </a:gdLst>
                <a:ahLst/>
                <a:cxnLst>
                  <a:cxn ang="0">
                    <a:pos x="T0" y="T1"/>
                  </a:cxn>
                  <a:cxn ang="0">
                    <a:pos x="T2" y="T3"/>
                  </a:cxn>
                  <a:cxn ang="0">
                    <a:pos x="T4" y="T5"/>
                  </a:cxn>
                </a:cxnLst>
                <a:rect l="0" t="0" r="r" b="b"/>
                <a:pathLst>
                  <a:path w="3880" h="3883">
                    <a:moveTo>
                      <a:pt x="0" y="3883"/>
                    </a:moveTo>
                    <a:lnTo>
                      <a:pt x="3879" y="0"/>
                    </a:lnTo>
                    <a:lnTo>
                      <a:pt x="38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8" name="Freeform 16"/>
              <p:cNvSpPr>
                <a:spLocks/>
              </p:cNvSpPr>
              <p:nvPr/>
            </p:nvSpPr>
            <p:spPr bwMode="auto">
              <a:xfrm>
                <a:off x="771" y="833"/>
                <a:ext cx="677" cy="677"/>
              </a:xfrm>
              <a:custGeom>
                <a:avLst/>
                <a:gdLst>
                  <a:gd name="T0" fmla="*/ 0 w 3755"/>
                  <a:gd name="T1" fmla="*/ 3759 h 3759"/>
                  <a:gd name="T2" fmla="*/ 3754 w 3755"/>
                  <a:gd name="T3" fmla="*/ 0 h 3759"/>
                  <a:gd name="T4" fmla="*/ 3755 w 3755"/>
                  <a:gd name="T5" fmla="*/ 0 h 3759"/>
                </a:gdLst>
                <a:ahLst/>
                <a:cxnLst>
                  <a:cxn ang="0">
                    <a:pos x="T0" y="T1"/>
                  </a:cxn>
                  <a:cxn ang="0">
                    <a:pos x="T2" y="T3"/>
                  </a:cxn>
                  <a:cxn ang="0">
                    <a:pos x="T4" y="T5"/>
                  </a:cxn>
                </a:cxnLst>
                <a:rect l="0" t="0" r="r" b="b"/>
                <a:pathLst>
                  <a:path w="3755" h="3759">
                    <a:moveTo>
                      <a:pt x="0" y="3759"/>
                    </a:moveTo>
                    <a:lnTo>
                      <a:pt x="3754" y="0"/>
                    </a:lnTo>
                    <a:lnTo>
                      <a:pt x="37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09" name="Freeform 17"/>
              <p:cNvSpPr>
                <a:spLocks/>
              </p:cNvSpPr>
              <p:nvPr/>
            </p:nvSpPr>
            <p:spPr bwMode="auto">
              <a:xfrm>
                <a:off x="796" y="878"/>
                <a:ext cx="652" cy="654"/>
              </a:xfrm>
              <a:custGeom>
                <a:avLst/>
                <a:gdLst>
                  <a:gd name="T0" fmla="*/ 0 w 3622"/>
                  <a:gd name="T1" fmla="*/ 3624 h 3624"/>
                  <a:gd name="T2" fmla="*/ 3621 w 3622"/>
                  <a:gd name="T3" fmla="*/ 0 h 3624"/>
                  <a:gd name="T4" fmla="*/ 3622 w 3622"/>
                  <a:gd name="T5" fmla="*/ 0 h 3624"/>
                </a:gdLst>
                <a:ahLst/>
                <a:cxnLst>
                  <a:cxn ang="0">
                    <a:pos x="T0" y="T1"/>
                  </a:cxn>
                  <a:cxn ang="0">
                    <a:pos x="T2" y="T3"/>
                  </a:cxn>
                  <a:cxn ang="0">
                    <a:pos x="T4" y="T5"/>
                  </a:cxn>
                </a:cxnLst>
                <a:rect l="0" t="0" r="r" b="b"/>
                <a:pathLst>
                  <a:path w="3622" h="3624">
                    <a:moveTo>
                      <a:pt x="0" y="3624"/>
                    </a:moveTo>
                    <a:lnTo>
                      <a:pt x="3621" y="0"/>
                    </a:lnTo>
                    <a:lnTo>
                      <a:pt x="36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0" name="Freeform 18"/>
              <p:cNvSpPr>
                <a:spLocks/>
              </p:cNvSpPr>
              <p:nvPr/>
            </p:nvSpPr>
            <p:spPr bwMode="auto">
              <a:xfrm>
                <a:off x="818" y="923"/>
                <a:ext cx="630" cy="632"/>
              </a:xfrm>
              <a:custGeom>
                <a:avLst/>
                <a:gdLst>
                  <a:gd name="T0" fmla="*/ 0 w 3498"/>
                  <a:gd name="T1" fmla="*/ 3500 h 3500"/>
                  <a:gd name="T2" fmla="*/ 3497 w 3498"/>
                  <a:gd name="T3" fmla="*/ 0 h 3500"/>
                  <a:gd name="T4" fmla="*/ 3498 w 3498"/>
                  <a:gd name="T5" fmla="*/ 0 h 3500"/>
                </a:gdLst>
                <a:ahLst/>
                <a:cxnLst>
                  <a:cxn ang="0">
                    <a:pos x="T0" y="T1"/>
                  </a:cxn>
                  <a:cxn ang="0">
                    <a:pos x="T2" y="T3"/>
                  </a:cxn>
                  <a:cxn ang="0">
                    <a:pos x="T4" y="T5"/>
                  </a:cxn>
                </a:cxnLst>
                <a:rect l="0" t="0" r="r" b="b"/>
                <a:pathLst>
                  <a:path w="3498" h="3500">
                    <a:moveTo>
                      <a:pt x="0" y="3500"/>
                    </a:moveTo>
                    <a:lnTo>
                      <a:pt x="3497" y="0"/>
                    </a:lnTo>
                    <a:lnTo>
                      <a:pt x="34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1" name="Freeform 19"/>
              <p:cNvSpPr>
                <a:spLocks/>
              </p:cNvSpPr>
              <p:nvPr/>
            </p:nvSpPr>
            <p:spPr bwMode="auto">
              <a:xfrm>
                <a:off x="831" y="969"/>
                <a:ext cx="617" cy="619"/>
              </a:xfrm>
              <a:custGeom>
                <a:avLst/>
                <a:gdLst>
                  <a:gd name="T0" fmla="*/ 0 w 3430"/>
                  <a:gd name="T1" fmla="*/ 3432 h 3432"/>
                  <a:gd name="T2" fmla="*/ 3429 w 3430"/>
                  <a:gd name="T3" fmla="*/ 0 h 3432"/>
                  <a:gd name="T4" fmla="*/ 3430 w 3430"/>
                  <a:gd name="T5" fmla="*/ 0 h 3432"/>
                </a:gdLst>
                <a:ahLst/>
                <a:cxnLst>
                  <a:cxn ang="0">
                    <a:pos x="T0" y="T1"/>
                  </a:cxn>
                  <a:cxn ang="0">
                    <a:pos x="T2" y="T3"/>
                  </a:cxn>
                  <a:cxn ang="0">
                    <a:pos x="T4" y="T5"/>
                  </a:cxn>
                </a:cxnLst>
                <a:rect l="0" t="0" r="r" b="b"/>
                <a:pathLst>
                  <a:path w="3430" h="3432">
                    <a:moveTo>
                      <a:pt x="0" y="3432"/>
                    </a:moveTo>
                    <a:lnTo>
                      <a:pt x="3429" y="0"/>
                    </a:lnTo>
                    <a:lnTo>
                      <a:pt x="34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2" name="Freeform 20"/>
              <p:cNvSpPr>
                <a:spLocks/>
              </p:cNvSpPr>
              <p:nvPr/>
            </p:nvSpPr>
            <p:spPr bwMode="auto">
              <a:xfrm>
                <a:off x="764" y="1014"/>
                <a:ext cx="684" cy="687"/>
              </a:xfrm>
              <a:custGeom>
                <a:avLst/>
                <a:gdLst>
                  <a:gd name="T0" fmla="*/ 0 w 3798"/>
                  <a:gd name="T1" fmla="*/ 3801 h 3801"/>
                  <a:gd name="T2" fmla="*/ 3797 w 3798"/>
                  <a:gd name="T3" fmla="*/ 0 h 3801"/>
                  <a:gd name="T4" fmla="*/ 3798 w 3798"/>
                  <a:gd name="T5" fmla="*/ 0 h 3801"/>
                </a:gdLst>
                <a:ahLst/>
                <a:cxnLst>
                  <a:cxn ang="0">
                    <a:pos x="T0" y="T1"/>
                  </a:cxn>
                  <a:cxn ang="0">
                    <a:pos x="T2" y="T3"/>
                  </a:cxn>
                  <a:cxn ang="0">
                    <a:pos x="T4" y="T5"/>
                  </a:cxn>
                </a:cxnLst>
                <a:rect l="0" t="0" r="r" b="b"/>
                <a:pathLst>
                  <a:path w="3798" h="3801">
                    <a:moveTo>
                      <a:pt x="0" y="3801"/>
                    </a:moveTo>
                    <a:lnTo>
                      <a:pt x="3797" y="0"/>
                    </a:lnTo>
                    <a:lnTo>
                      <a:pt x="37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3" name="Freeform 21"/>
              <p:cNvSpPr>
                <a:spLocks/>
              </p:cNvSpPr>
              <p:nvPr/>
            </p:nvSpPr>
            <p:spPr bwMode="auto">
              <a:xfrm>
                <a:off x="732" y="1060"/>
                <a:ext cx="716" cy="718"/>
              </a:xfrm>
              <a:custGeom>
                <a:avLst/>
                <a:gdLst>
                  <a:gd name="T0" fmla="*/ 0 w 3972"/>
                  <a:gd name="T1" fmla="*/ 3974 h 3974"/>
                  <a:gd name="T2" fmla="*/ 3971 w 3972"/>
                  <a:gd name="T3" fmla="*/ 0 h 3974"/>
                  <a:gd name="T4" fmla="*/ 3972 w 3972"/>
                  <a:gd name="T5" fmla="*/ 0 h 3974"/>
                </a:gdLst>
                <a:ahLst/>
                <a:cxnLst>
                  <a:cxn ang="0">
                    <a:pos x="T0" y="T1"/>
                  </a:cxn>
                  <a:cxn ang="0">
                    <a:pos x="T2" y="T3"/>
                  </a:cxn>
                  <a:cxn ang="0">
                    <a:pos x="T4" y="T5"/>
                  </a:cxn>
                </a:cxnLst>
                <a:rect l="0" t="0" r="r" b="b"/>
                <a:pathLst>
                  <a:path w="3972" h="3974">
                    <a:moveTo>
                      <a:pt x="0" y="3974"/>
                    </a:moveTo>
                    <a:lnTo>
                      <a:pt x="3971" y="0"/>
                    </a:lnTo>
                    <a:lnTo>
                      <a:pt x="39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4" name="Freeform 22"/>
              <p:cNvSpPr>
                <a:spLocks/>
              </p:cNvSpPr>
              <p:nvPr/>
            </p:nvSpPr>
            <p:spPr bwMode="auto">
              <a:xfrm>
                <a:off x="742" y="1105"/>
                <a:ext cx="706" cy="707"/>
              </a:xfrm>
              <a:custGeom>
                <a:avLst/>
                <a:gdLst>
                  <a:gd name="T0" fmla="*/ 0 w 3913"/>
                  <a:gd name="T1" fmla="*/ 3917 h 3917"/>
                  <a:gd name="T2" fmla="*/ 3912 w 3913"/>
                  <a:gd name="T3" fmla="*/ 0 h 3917"/>
                  <a:gd name="T4" fmla="*/ 3913 w 3913"/>
                  <a:gd name="T5" fmla="*/ 0 h 3917"/>
                </a:gdLst>
                <a:ahLst/>
                <a:cxnLst>
                  <a:cxn ang="0">
                    <a:pos x="T0" y="T1"/>
                  </a:cxn>
                  <a:cxn ang="0">
                    <a:pos x="T2" y="T3"/>
                  </a:cxn>
                  <a:cxn ang="0">
                    <a:pos x="T4" y="T5"/>
                  </a:cxn>
                </a:cxnLst>
                <a:rect l="0" t="0" r="r" b="b"/>
                <a:pathLst>
                  <a:path w="3913" h="3917">
                    <a:moveTo>
                      <a:pt x="0" y="3917"/>
                    </a:moveTo>
                    <a:lnTo>
                      <a:pt x="3912" y="0"/>
                    </a:lnTo>
                    <a:lnTo>
                      <a:pt x="39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5" name="Freeform 23"/>
              <p:cNvSpPr>
                <a:spLocks/>
              </p:cNvSpPr>
              <p:nvPr/>
            </p:nvSpPr>
            <p:spPr bwMode="auto">
              <a:xfrm>
                <a:off x="761" y="1151"/>
                <a:ext cx="687" cy="689"/>
              </a:xfrm>
              <a:custGeom>
                <a:avLst/>
                <a:gdLst>
                  <a:gd name="T0" fmla="*/ 0 w 3813"/>
                  <a:gd name="T1" fmla="*/ 3816 h 3816"/>
                  <a:gd name="T2" fmla="*/ 3812 w 3813"/>
                  <a:gd name="T3" fmla="*/ 0 h 3816"/>
                  <a:gd name="T4" fmla="*/ 3813 w 3813"/>
                  <a:gd name="T5" fmla="*/ 0 h 3816"/>
                </a:gdLst>
                <a:ahLst/>
                <a:cxnLst>
                  <a:cxn ang="0">
                    <a:pos x="T0" y="T1"/>
                  </a:cxn>
                  <a:cxn ang="0">
                    <a:pos x="T2" y="T3"/>
                  </a:cxn>
                  <a:cxn ang="0">
                    <a:pos x="T4" y="T5"/>
                  </a:cxn>
                </a:cxnLst>
                <a:rect l="0" t="0" r="r" b="b"/>
                <a:pathLst>
                  <a:path w="3813" h="3816">
                    <a:moveTo>
                      <a:pt x="0" y="3816"/>
                    </a:moveTo>
                    <a:lnTo>
                      <a:pt x="3812" y="0"/>
                    </a:lnTo>
                    <a:lnTo>
                      <a:pt x="38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6" name="Freeform 24"/>
              <p:cNvSpPr>
                <a:spLocks/>
              </p:cNvSpPr>
              <p:nvPr/>
            </p:nvSpPr>
            <p:spPr bwMode="auto">
              <a:xfrm>
                <a:off x="781" y="1196"/>
                <a:ext cx="667" cy="668"/>
              </a:xfrm>
              <a:custGeom>
                <a:avLst/>
                <a:gdLst>
                  <a:gd name="T0" fmla="*/ 0 w 3700"/>
                  <a:gd name="T1" fmla="*/ 3703 h 3703"/>
                  <a:gd name="T2" fmla="*/ 3699 w 3700"/>
                  <a:gd name="T3" fmla="*/ 0 h 3703"/>
                  <a:gd name="T4" fmla="*/ 3700 w 3700"/>
                  <a:gd name="T5" fmla="*/ 0 h 3703"/>
                </a:gdLst>
                <a:ahLst/>
                <a:cxnLst>
                  <a:cxn ang="0">
                    <a:pos x="T0" y="T1"/>
                  </a:cxn>
                  <a:cxn ang="0">
                    <a:pos x="T2" y="T3"/>
                  </a:cxn>
                  <a:cxn ang="0">
                    <a:pos x="T4" y="T5"/>
                  </a:cxn>
                </a:cxnLst>
                <a:rect l="0" t="0" r="r" b="b"/>
                <a:pathLst>
                  <a:path w="3700" h="3703">
                    <a:moveTo>
                      <a:pt x="0" y="3703"/>
                    </a:moveTo>
                    <a:lnTo>
                      <a:pt x="3699" y="0"/>
                    </a:lnTo>
                    <a:lnTo>
                      <a:pt x="37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7" name="Freeform 25"/>
              <p:cNvSpPr>
                <a:spLocks/>
              </p:cNvSpPr>
              <p:nvPr/>
            </p:nvSpPr>
            <p:spPr bwMode="auto">
              <a:xfrm>
                <a:off x="802" y="1242"/>
                <a:ext cx="646" cy="648"/>
              </a:xfrm>
              <a:custGeom>
                <a:avLst/>
                <a:gdLst>
                  <a:gd name="T0" fmla="*/ 0 w 3589"/>
                  <a:gd name="T1" fmla="*/ 3591 h 3591"/>
                  <a:gd name="T2" fmla="*/ 3588 w 3589"/>
                  <a:gd name="T3" fmla="*/ 0 h 3591"/>
                  <a:gd name="T4" fmla="*/ 3589 w 3589"/>
                  <a:gd name="T5" fmla="*/ 0 h 3591"/>
                </a:gdLst>
                <a:ahLst/>
                <a:cxnLst>
                  <a:cxn ang="0">
                    <a:pos x="T0" y="T1"/>
                  </a:cxn>
                  <a:cxn ang="0">
                    <a:pos x="T2" y="T3"/>
                  </a:cxn>
                  <a:cxn ang="0">
                    <a:pos x="T4" y="T5"/>
                  </a:cxn>
                </a:cxnLst>
                <a:rect l="0" t="0" r="r" b="b"/>
                <a:pathLst>
                  <a:path w="3589" h="3591">
                    <a:moveTo>
                      <a:pt x="0" y="3591"/>
                    </a:moveTo>
                    <a:lnTo>
                      <a:pt x="3588" y="0"/>
                    </a:lnTo>
                    <a:lnTo>
                      <a:pt x="35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8" name="Freeform 26"/>
              <p:cNvSpPr>
                <a:spLocks/>
              </p:cNvSpPr>
              <p:nvPr/>
            </p:nvSpPr>
            <p:spPr bwMode="auto">
              <a:xfrm>
                <a:off x="818" y="1287"/>
                <a:ext cx="630" cy="632"/>
              </a:xfrm>
              <a:custGeom>
                <a:avLst/>
                <a:gdLst>
                  <a:gd name="T0" fmla="*/ 0 w 3499"/>
                  <a:gd name="T1" fmla="*/ 3501 h 3501"/>
                  <a:gd name="T2" fmla="*/ 3498 w 3499"/>
                  <a:gd name="T3" fmla="*/ 0 h 3501"/>
                  <a:gd name="T4" fmla="*/ 3499 w 3499"/>
                  <a:gd name="T5" fmla="*/ 0 h 3501"/>
                </a:gdLst>
                <a:ahLst/>
                <a:cxnLst>
                  <a:cxn ang="0">
                    <a:pos x="T0" y="T1"/>
                  </a:cxn>
                  <a:cxn ang="0">
                    <a:pos x="T2" y="T3"/>
                  </a:cxn>
                  <a:cxn ang="0">
                    <a:pos x="T4" y="T5"/>
                  </a:cxn>
                </a:cxnLst>
                <a:rect l="0" t="0" r="r" b="b"/>
                <a:pathLst>
                  <a:path w="3499" h="3501">
                    <a:moveTo>
                      <a:pt x="0" y="3501"/>
                    </a:moveTo>
                    <a:lnTo>
                      <a:pt x="3498" y="0"/>
                    </a:lnTo>
                    <a:lnTo>
                      <a:pt x="34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19" name="Freeform 27"/>
              <p:cNvSpPr>
                <a:spLocks/>
              </p:cNvSpPr>
              <p:nvPr/>
            </p:nvSpPr>
            <p:spPr bwMode="auto">
              <a:xfrm>
                <a:off x="724" y="1333"/>
                <a:ext cx="724" cy="726"/>
              </a:xfrm>
              <a:custGeom>
                <a:avLst/>
                <a:gdLst>
                  <a:gd name="T0" fmla="*/ 0 w 4023"/>
                  <a:gd name="T1" fmla="*/ 4027 h 4027"/>
                  <a:gd name="T2" fmla="*/ 4022 w 4023"/>
                  <a:gd name="T3" fmla="*/ 0 h 4027"/>
                  <a:gd name="T4" fmla="*/ 4023 w 4023"/>
                  <a:gd name="T5" fmla="*/ 0 h 4027"/>
                </a:gdLst>
                <a:ahLst/>
                <a:cxnLst>
                  <a:cxn ang="0">
                    <a:pos x="T0" y="T1"/>
                  </a:cxn>
                  <a:cxn ang="0">
                    <a:pos x="T2" y="T3"/>
                  </a:cxn>
                  <a:cxn ang="0">
                    <a:pos x="T4" y="T5"/>
                  </a:cxn>
                </a:cxnLst>
                <a:rect l="0" t="0" r="r" b="b"/>
                <a:pathLst>
                  <a:path w="4023" h="4027">
                    <a:moveTo>
                      <a:pt x="0" y="4027"/>
                    </a:moveTo>
                    <a:lnTo>
                      <a:pt x="4022" y="0"/>
                    </a:lnTo>
                    <a:lnTo>
                      <a:pt x="40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0" name="Freeform 28"/>
              <p:cNvSpPr>
                <a:spLocks/>
              </p:cNvSpPr>
              <p:nvPr/>
            </p:nvSpPr>
            <p:spPr bwMode="auto">
              <a:xfrm>
                <a:off x="740" y="1378"/>
                <a:ext cx="708" cy="710"/>
              </a:xfrm>
              <a:custGeom>
                <a:avLst/>
                <a:gdLst>
                  <a:gd name="T0" fmla="*/ 0 w 3931"/>
                  <a:gd name="T1" fmla="*/ 3934 h 3934"/>
                  <a:gd name="T2" fmla="*/ 3930 w 3931"/>
                  <a:gd name="T3" fmla="*/ 0 h 3934"/>
                  <a:gd name="T4" fmla="*/ 3931 w 3931"/>
                  <a:gd name="T5" fmla="*/ 0 h 3934"/>
                </a:gdLst>
                <a:ahLst/>
                <a:cxnLst>
                  <a:cxn ang="0">
                    <a:pos x="T0" y="T1"/>
                  </a:cxn>
                  <a:cxn ang="0">
                    <a:pos x="T2" y="T3"/>
                  </a:cxn>
                  <a:cxn ang="0">
                    <a:pos x="T4" y="T5"/>
                  </a:cxn>
                </a:cxnLst>
                <a:rect l="0" t="0" r="r" b="b"/>
                <a:pathLst>
                  <a:path w="3931" h="3934">
                    <a:moveTo>
                      <a:pt x="0" y="3934"/>
                    </a:moveTo>
                    <a:lnTo>
                      <a:pt x="3930" y="0"/>
                    </a:lnTo>
                    <a:lnTo>
                      <a:pt x="39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1" name="Freeform 29"/>
              <p:cNvSpPr>
                <a:spLocks/>
              </p:cNvSpPr>
              <p:nvPr/>
            </p:nvSpPr>
            <p:spPr bwMode="auto">
              <a:xfrm>
                <a:off x="764" y="1424"/>
                <a:ext cx="684" cy="686"/>
              </a:xfrm>
              <a:custGeom>
                <a:avLst/>
                <a:gdLst>
                  <a:gd name="T0" fmla="*/ 0 w 3799"/>
                  <a:gd name="T1" fmla="*/ 3802 h 3802"/>
                  <a:gd name="T2" fmla="*/ 3798 w 3799"/>
                  <a:gd name="T3" fmla="*/ 0 h 3802"/>
                  <a:gd name="T4" fmla="*/ 3799 w 3799"/>
                  <a:gd name="T5" fmla="*/ 0 h 3802"/>
                </a:gdLst>
                <a:ahLst/>
                <a:cxnLst>
                  <a:cxn ang="0">
                    <a:pos x="T0" y="T1"/>
                  </a:cxn>
                  <a:cxn ang="0">
                    <a:pos x="T2" y="T3"/>
                  </a:cxn>
                  <a:cxn ang="0">
                    <a:pos x="T4" y="T5"/>
                  </a:cxn>
                </a:cxnLst>
                <a:rect l="0" t="0" r="r" b="b"/>
                <a:pathLst>
                  <a:path w="3799" h="3802">
                    <a:moveTo>
                      <a:pt x="0" y="3802"/>
                    </a:moveTo>
                    <a:lnTo>
                      <a:pt x="3798" y="0"/>
                    </a:lnTo>
                    <a:lnTo>
                      <a:pt x="37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2" name="Freeform 30"/>
              <p:cNvSpPr>
                <a:spLocks/>
              </p:cNvSpPr>
              <p:nvPr/>
            </p:nvSpPr>
            <p:spPr bwMode="auto">
              <a:xfrm>
                <a:off x="789" y="1469"/>
                <a:ext cx="659" cy="661"/>
              </a:xfrm>
              <a:custGeom>
                <a:avLst/>
                <a:gdLst>
                  <a:gd name="T0" fmla="*/ 0 w 3660"/>
                  <a:gd name="T1" fmla="*/ 3662 h 3662"/>
                  <a:gd name="T2" fmla="*/ 3659 w 3660"/>
                  <a:gd name="T3" fmla="*/ 0 h 3662"/>
                  <a:gd name="T4" fmla="*/ 3660 w 3660"/>
                  <a:gd name="T5" fmla="*/ 0 h 3662"/>
                </a:gdLst>
                <a:ahLst/>
                <a:cxnLst>
                  <a:cxn ang="0">
                    <a:pos x="T0" y="T1"/>
                  </a:cxn>
                  <a:cxn ang="0">
                    <a:pos x="T2" y="T3"/>
                  </a:cxn>
                  <a:cxn ang="0">
                    <a:pos x="T4" y="T5"/>
                  </a:cxn>
                </a:cxnLst>
                <a:rect l="0" t="0" r="r" b="b"/>
                <a:pathLst>
                  <a:path w="3660" h="3662">
                    <a:moveTo>
                      <a:pt x="0" y="3662"/>
                    </a:moveTo>
                    <a:lnTo>
                      <a:pt x="3659" y="0"/>
                    </a:lnTo>
                    <a:lnTo>
                      <a:pt x="36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3" name="Freeform 31"/>
              <p:cNvSpPr>
                <a:spLocks/>
              </p:cNvSpPr>
              <p:nvPr/>
            </p:nvSpPr>
            <p:spPr bwMode="auto">
              <a:xfrm>
                <a:off x="813" y="1515"/>
                <a:ext cx="635" cy="637"/>
              </a:xfrm>
              <a:custGeom>
                <a:avLst/>
                <a:gdLst>
                  <a:gd name="T0" fmla="*/ 0 w 3526"/>
                  <a:gd name="T1" fmla="*/ 3529 h 3529"/>
                  <a:gd name="T2" fmla="*/ 3525 w 3526"/>
                  <a:gd name="T3" fmla="*/ 0 h 3529"/>
                  <a:gd name="T4" fmla="*/ 3526 w 3526"/>
                  <a:gd name="T5" fmla="*/ 0 h 3529"/>
                </a:gdLst>
                <a:ahLst/>
                <a:cxnLst>
                  <a:cxn ang="0">
                    <a:pos x="T0" y="T1"/>
                  </a:cxn>
                  <a:cxn ang="0">
                    <a:pos x="T2" y="T3"/>
                  </a:cxn>
                  <a:cxn ang="0">
                    <a:pos x="T4" y="T5"/>
                  </a:cxn>
                </a:cxnLst>
                <a:rect l="0" t="0" r="r" b="b"/>
                <a:pathLst>
                  <a:path w="3526" h="3529">
                    <a:moveTo>
                      <a:pt x="0" y="3529"/>
                    </a:moveTo>
                    <a:lnTo>
                      <a:pt x="3525" y="0"/>
                    </a:lnTo>
                    <a:lnTo>
                      <a:pt x="35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4" name="Freeform 32"/>
              <p:cNvSpPr>
                <a:spLocks/>
              </p:cNvSpPr>
              <p:nvPr/>
            </p:nvSpPr>
            <p:spPr bwMode="auto">
              <a:xfrm>
                <a:off x="833" y="1559"/>
                <a:ext cx="615" cy="617"/>
              </a:xfrm>
              <a:custGeom>
                <a:avLst/>
                <a:gdLst>
                  <a:gd name="T0" fmla="*/ 0 w 3412"/>
                  <a:gd name="T1" fmla="*/ 3415 h 3415"/>
                  <a:gd name="T2" fmla="*/ 3411 w 3412"/>
                  <a:gd name="T3" fmla="*/ 0 h 3415"/>
                  <a:gd name="T4" fmla="*/ 3412 w 3412"/>
                  <a:gd name="T5" fmla="*/ 0 h 3415"/>
                </a:gdLst>
                <a:ahLst/>
                <a:cxnLst>
                  <a:cxn ang="0">
                    <a:pos x="T0" y="T1"/>
                  </a:cxn>
                  <a:cxn ang="0">
                    <a:pos x="T2" y="T3"/>
                  </a:cxn>
                  <a:cxn ang="0">
                    <a:pos x="T4" y="T5"/>
                  </a:cxn>
                </a:cxnLst>
                <a:rect l="0" t="0" r="r" b="b"/>
                <a:pathLst>
                  <a:path w="3412" h="3415">
                    <a:moveTo>
                      <a:pt x="0" y="3415"/>
                    </a:moveTo>
                    <a:lnTo>
                      <a:pt x="3411" y="0"/>
                    </a:lnTo>
                    <a:lnTo>
                      <a:pt x="34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5" name="Freeform 33"/>
              <p:cNvSpPr>
                <a:spLocks/>
              </p:cNvSpPr>
              <p:nvPr/>
            </p:nvSpPr>
            <p:spPr bwMode="auto">
              <a:xfrm>
                <a:off x="842" y="1606"/>
                <a:ext cx="606" cy="606"/>
              </a:xfrm>
              <a:custGeom>
                <a:avLst/>
                <a:gdLst>
                  <a:gd name="T0" fmla="*/ 0 w 3365"/>
                  <a:gd name="T1" fmla="*/ 3367 h 3367"/>
                  <a:gd name="T2" fmla="*/ 3364 w 3365"/>
                  <a:gd name="T3" fmla="*/ 0 h 3367"/>
                  <a:gd name="T4" fmla="*/ 3365 w 3365"/>
                  <a:gd name="T5" fmla="*/ 0 h 3367"/>
                </a:gdLst>
                <a:ahLst/>
                <a:cxnLst>
                  <a:cxn ang="0">
                    <a:pos x="T0" y="T1"/>
                  </a:cxn>
                  <a:cxn ang="0">
                    <a:pos x="T2" y="T3"/>
                  </a:cxn>
                  <a:cxn ang="0">
                    <a:pos x="T4" y="T5"/>
                  </a:cxn>
                </a:cxnLst>
                <a:rect l="0" t="0" r="r" b="b"/>
                <a:pathLst>
                  <a:path w="3365" h="3367">
                    <a:moveTo>
                      <a:pt x="0" y="3367"/>
                    </a:moveTo>
                    <a:lnTo>
                      <a:pt x="3364" y="0"/>
                    </a:lnTo>
                    <a:lnTo>
                      <a:pt x="33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6" name="Freeform 34"/>
              <p:cNvSpPr>
                <a:spLocks/>
              </p:cNvSpPr>
              <p:nvPr/>
            </p:nvSpPr>
            <p:spPr bwMode="auto">
              <a:xfrm>
                <a:off x="797" y="1650"/>
                <a:ext cx="651" cy="653"/>
              </a:xfrm>
              <a:custGeom>
                <a:avLst/>
                <a:gdLst>
                  <a:gd name="T0" fmla="*/ 0 w 3609"/>
                  <a:gd name="T1" fmla="*/ 3612 h 3612"/>
                  <a:gd name="T2" fmla="*/ 3608 w 3609"/>
                  <a:gd name="T3" fmla="*/ 0 h 3612"/>
                  <a:gd name="T4" fmla="*/ 3609 w 3609"/>
                  <a:gd name="T5" fmla="*/ 0 h 3612"/>
                </a:gdLst>
                <a:ahLst/>
                <a:cxnLst>
                  <a:cxn ang="0">
                    <a:pos x="T0" y="T1"/>
                  </a:cxn>
                  <a:cxn ang="0">
                    <a:pos x="T2" y="T3"/>
                  </a:cxn>
                  <a:cxn ang="0">
                    <a:pos x="T4" y="T5"/>
                  </a:cxn>
                </a:cxnLst>
                <a:rect l="0" t="0" r="r" b="b"/>
                <a:pathLst>
                  <a:path w="3609" h="3612">
                    <a:moveTo>
                      <a:pt x="0" y="3612"/>
                    </a:moveTo>
                    <a:lnTo>
                      <a:pt x="3608" y="0"/>
                    </a:lnTo>
                    <a:lnTo>
                      <a:pt x="36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7" name="Freeform 35"/>
              <p:cNvSpPr>
                <a:spLocks/>
              </p:cNvSpPr>
              <p:nvPr/>
            </p:nvSpPr>
            <p:spPr bwMode="auto">
              <a:xfrm>
                <a:off x="738" y="1697"/>
                <a:ext cx="710" cy="710"/>
              </a:xfrm>
              <a:custGeom>
                <a:avLst/>
                <a:gdLst>
                  <a:gd name="T0" fmla="*/ 0 w 3937"/>
                  <a:gd name="T1" fmla="*/ 3939 h 3939"/>
                  <a:gd name="T2" fmla="*/ 3936 w 3937"/>
                  <a:gd name="T3" fmla="*/ 0 h 3939"/>
                  <a:gd name="T4" fmla="*/ 3937 w 3937"/>
                  <a:gd name="T5" fmla="*/ 0 h 3939"/>
                </a:gdLst>
                <a:ahLst/>
                <a:cxnLst>
                  <a:cxn ang="0">
                    <a:pos x="T0" y="T1"/>
                  </a:cxn>
                  <a:cxn ang="0">
                    <a:pos x="T2" y="T3"/>
                  </a:cxn>
                  <a:cxn ang="0">
                    <a:pos x="T4" y="T5"/>
                  </a:cxn>
                </a:cxnLst>
                <a:rect l="0" t="0" r="r" b="b"/>
                <a:pathLst>
                  <a:path w="3937" h="3939">
                    <a:moveTo>
                      <a:pt x="0" y="3939"/>
                    </a:moveTo>
                    <a:lnTo>
                      <a:pt x="3936" y="0"/>
                    </a:lnTo>
                    <a:lnTo>
                      <a:pt x="39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8" name="Freeform 36"/>
              <p:cNvSpPr>
                <a:spLocks/>
              </p:cNvSpPr>
              <p:nvPr/>
            </p:nvSpPr>
            <p:spPr bwMode="auto">
              <a:xfrm>
                <a:off x="744" y="1741"/>
                <a:ext cx="704" cy="705"/>
              </a:xfrm>
              <a:custGeom>
                <a:avLst/>
                <a:gdLst>
                  <a:gd name="T0" fmla="*/ 0 w 3905"/>
                  <a:gd name="T1" fmla="*/ 3908 h 3908"/>
                  <a:gd name="T2" fmla="*/ 3904 w 3905"/>
                  <a:gd name="T3" fmla="*/ 0 h 3908"/>
                  <a:gd name="T4" fmla="*/ 3905 w 3905"/>
                  <a:gd name="T5" fmla="*/ 0 h 3908"/>
                </a:gdLst>
                <a:ahLst/>
                <a:cxnLst>
                  <a:cxn ang="0">
                    <a:pos x="T0" y="T1"/>
                  </a:cxn>
                  <a:cxn ang="0">
                    <a:pos x="T2" y="T3"/>
                  </a:cxn>
                  <a:cxn ang="0">
                    <a:pos x="T4" y="T5"/>
                  </a:cxn>
                </a:cxnLst>
                <a:rect l="0" t="0" r="r" b="b"/>
                <a:pathLst>
                  <a:path w="3905" h="3908">
                    <a:moveTo>
                      <a:pt x="0" y="3908"/>
                    </a:moveTo>
                    <a:lnTo>
                      <a:pt x="3904" y="0"/>
                    </a:lnTo>
                    <a:lnTo>
                      <a:pt x="39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29" name="Freeform 37"/>
              <p:cNvSpPr>
                <a:spLocks/>
              </p:cNvSpPr>
              <p:nvPr/>
            </p:nvSpPr>
            <p:spPr bwMode="auto">
              <a:xfrm>
                <a:off x="764" y="1786"/>
                <a:ext cx="684" cy="686"/>
              </a:xfrm>
              <a:custGeom>
                <a:avLst/>
                <a:gdLst>
                  <a:gd name="T0" fmla="*/ 0 w 3795"/>
                  <a:gd name="T1" fmla="*/ 3797 h 3797"/>
                  <a:gd name="T2" fmla="*/ 3794 w 3795"/>
                  <a:gd name="T3" fmla="*/ 0 h 3797"/>
                  <a:gd name="T4" fmla="*/ 3795 w 3795"/>
                  <a:gd name="T5" fmla="*/ 0 h 3797"/>
                </a:gdLst>
                <a:ahLst/>
                <a:cxnLst>
                  <a:cxn ang="0">
                    <a:pos x="T0" y="T1"/>
                  </a:cxn>
                  <a:cxn ang="0">
                    <a:pos x="T2" y="T3"/>
                  </a:cxn>
                  <a:cxn ang="0">
                    <a:pos x="T4" y="T5"/>
                  </a:cxn>
                </a:cxnLst>
                <a:rect l="0" t="0" r="r" b="b"/>
                <a:pathLst>
                  <a:path w="3795" h="3797">
                    <a:moveTo>
                      <a:pt x="0" y="3797"/>
                    </a:moveTo>
                    <a:lnTo>
                      <a:pt x="3794" y="0"/>
                    </a:lnTo>
                    <a:lnTo>
                      <a:pt x="37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0" name="Freeform 38"/>
              <p:cNvSpPr>
                <a:spLocks/>
              </p:cNvSpPr>
              <p:nvPr/>
            </p:nvSpPr>
            <p:spPr bwMode="auto">
              <a:xfrm>
                <a:off x="787" y="1832"/>
                <a:ext cx="661" cy="663"/>
              </a:xfrm>
              <a:custGeom>
                <a:avLst/>
                <a:gdLst>
                  <a:gd name="T0" fmla="*/ 0 w 3668"/>
                  <a:gd name="T1" fmla="*/ 3670 h 3670"/>
                  <a:gd name="T2" fmla="*/ 3667 w 3668"/>
                  <a:gd name="T3" fmla="*/ 0 h 3670"/>
                  <a:gd name="T4" fmla="*/ 3668 w 3668"/>
                  <a:gd name="T5" fmla="*/ 0 h 3670"/>
                </a:gdLst>
                <a:ahLst/>
                <a:cxnLst>
                  <a:cxn ang="0">
                    <a:pos x="T0" y="T1"/>
                  </a:cxn>
                  <a:cxn ang="0">
                    <a:pos x="T2" y="T3"/>
                  </a:cxn>
                  <a:cxn ang="0">
                    <a:pos x="T4" y="T5"/>
                  </a:cxn>
                </a:cxnLst>
                <a:rect l="0" t="0" r="r" b="b"/>
                <a:pathLst>
                  <a:path w="3668" h="3670">
                    <a:moveTo>
                      <a:pt x="0" y="3670"/>
                    </a:moveTo>
                    <a:lnTo>
                      <a:pt x="3667" y="0"/>
                    </a:lnTo>
                    <a:lnTo>
                      <a:pt x="36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1" name="Freeform 39"/>
              <p:cNvSpPr>
                <a:spLocks/>
              </p:cNvSpPr>
              <p:nvPr/>
            </p:nvSpPr>
            <p:spPr bwMode="auto">
              <a:xfrm>
                <a:off x="809" y="665"/>
                <a:ext cx="1851" cy="1853"/>
              </a:xfrm>
              <a:custGeom>
                <a:avLst/>
                <a:gdLst>
                  <a:gd name="T0" fmla="*/ 0 w 10252"/>
                  <a:gd name="T1" fmla="*/ 10263 h 10263"/>
                  <a:gd name="T2" fmla="*/ 10251 w 10252"/>
                  <a:gd name="T3" fmla="*/ 0 h 10263"/>
                  <a:gd name="T4" fmla="*/ 10252 w 10252"/>
                  <a:gd name="T5" fmla="*/ 0 h 10263"/>
                </a:gdLst>
                <a:ahLst/>
                <a:cxnLst>
                  <a:cxn ang="0">
                    <a:pos x="T0" y="T1"/>
                  </a:cxn>
                  <a:cxn ang="0">
                    <a:pos x="T2" y="T3"/>
                  </a:cxn>
                  <a:cxn ang="0">
                    <a:pos x="T4" y="T5"/>
                  </a:cxn>
                </a:cxnLst>
                <a:rect l="0" t="0" r="r" b="b"/>
                <a:pathLst>
                  <a:path w="10252" h="10263">
                    <a:moveTo>
                      <a:pt x="0" y="10263"/>
                    </a:moveTo>
                    <a:lnTo>
                      <a:pt x="10251" y="0"/>
                    </a:lnTo>
                    <a:lnTo>
                      <a:pt x="102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2" name="Freeform 40"/>
              <p:cNvSpPr>
                <a:spLocks/>
              </p:cNvSpPr>
              <p:nvPr/>
            </p:nvSpPr>
            <p:spPr bwMode="auto">
              <a:xfrm>
                <a:off x="818" y="712"/>
                <a:ext cx="1842" cy="1843"/>
              </a:xfrm>
              <a:custGeom>
                <a:avLst/>
                <a:gdLst>
                  <a:gd name="T0" fmla="*/ 0 w 10204"/>
                  <a:gd name="T1" fmla="*/ 10215 h 10215"/>
                  <a:gd name="T2" fmla="*/ 10203 w 10204"/>
                  <a:gd name="T3" fmla="*/ 0 h 10215"/>
                  <a:gd name="T4" fmla="*/ 10204 w 10204"/>
                  <a:gd name="T5" fmla="*/ 0 h 10215"/>
                </a:gdLst>
                <a:ahLst/>
                <a:cxnLst>
                  <a:cxn ang="0">
                    <a:pos x="T0" y="T1"/>
                  </a:cxn>
                  <a:cxn ang="0">
                    <a:pos x="T2" y="T3"/>
                  </a:cxn>
                  <a:cxn ang="0">
                    <a:pos x="T4" y="T5"/>
                  </a:cxn>
                </a:cxnLst>
                <a:rect l="0" t="0" r="r" b="b"/>
                <a:pathLst>
                  <a:path w="10204" h="10215">
                    <a:moveTo>
                      <a:pt x="0" y="10215"/>
                    </a:moveTo>
                    <a:lnTo>
                      <a:pt x="10203" y="0"/>
                    </a:lnTo>
                    <a:lnTo>
                      <a:pt x="102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3" name="Freeform 41"/>
              <p:cNvSpPr>
                <a:spLocks/>
              </p:cNvSpPr>
              <p:nvPr/>
            </p:nvSpPr>
            <p:spPr bwMode="auto">
              <a:xfrm>
                <a:off x="702" y="756"/>
                <a:ext cx="1958" cy="1960"/>
              </a:xfrm>
              <a:custGeom>
                <a:avLst/>
                <a:gdLst>
                  <a:gd name="T0" fmla="*/ 0 w 10843"/>
                  <a:gd name="T1" fmla="*/ 10855 h 10855"/>
                  <a:gd name="T2" fmla="*/ 10842 w 10843"/>
                  <a:gd name="T3" fmla="*/ 0 h 10855"/>
                  <a:gd name="T4" fmla="*/ 10843 w 10843"/>
                  <a:gd name="T5" fmla="*/ 0 h 10855"/>
                </a:gdLst>
                <a:ahLst/>
                <a:cxnLst>
                  <a:cxn ang="0">
                    <a:pos x="T0" y="T1"/>
                  </a:cxn>
                  <a:cxn ang="0">
                    <a:pos x="T2" y="T3"/>
                  </a:cxn>
                  <a:cxn ang="0">
                    <a:pos x="T4" y="T5"/>
                  </a:cxn>
                </a:cxnLst>
                <a:rect l="0" t="0" r="r" b="b"/>
                <a:pathLst>
                  <a:path w="10843" h="10855">
                    <a:moveTo>
                      <a:pt x="0" y="10855"/>
                    </a:moveTo>
                    <a:lnTo>
                      <a:pt x="10842" y="0"/>
                    </a:lnTo>
                    <a:lnTo>
                      <a:pt x="108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4" name="Freeform 42"/>
              <p:cNvSpPr>
                <a:spLocks/>
              </p:cNvSpPr>
              <p:nvPr/>
            </p:nvSpPr>
            <p:spPr bwMode="auto">
              <a:xfrm>
                <a:off x="715" y="803"/>
                <a:ext cx="1945" cy="1947"/>
              </a:xfrm>
              <a:custGeom>
                <a:avLst/>
                <a:gdLst>
                  <a:gd name="T0" fmla="*/ 0 w 10772"/>
                  <a:gd name="T1" fmla="*/ 10784 h 10784"/>
                  <a:gd name="T2" fmla="*/ 10771 w 10772"/>
                  <a:gd name="T3" fmla="*/ 0 h 10784"/>
                  <a:gd name="T4" fmla="*/ 10772 w 10772"/>
                  <a:gd name="T5" fmla="*/ 0 h 10784"/>
                </a:gdLst>
                <a:ahLst/>
                <a:cxnLst>
                  <a:cxn ang="0">
                    <a:pos x="T0" y="T1"/>
                  </a:cxn>
                  <a:cxn ang="0">
                    <a:pos x="T2" y="T3"/>
                  </a:cxn>
                  <a:cxn ang="0">
                    <a:pos x="T4" y="T5"/>
                  </a:cxn>
                </a:cxnLst>
                <a:rect l="0" t="0" r="r" b="b"/>
                <a:pathLst>
                  <a:path w="10772" h="10784">
                    <a:moveTo>
                      <a:pt x="0" y="10784"/>
                    </a:moveTo>
                    <a:lnTo>
                      <a:pt x="10771" y="0"/>
                    </a:lnTo>
                    <a:lnTo>
                      <a:pt x="107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5" name="Freeform 43"/>
              <p:cNvSpPr>
                <a:spLocks/>
              </p:cNvSpPr>
              <p:nvPr/>
            </p:nvSpPr>
            <p:spPr bwMode="auto">
              <a:xfrm>
                <a:off x="734" y="847"/>
                <a:ext cx="1926" cy="1929"/>
              </a:xfrm>
              <a:custGeom>
                <a:avLst/>
                <a:gdLst>
                  <a:gd name="T0" fmla="*/ 0 w 10668"/>
                  <a:gd name="T1" fmla="*/ 10678 h 10678"/>
                  <a:gd name="T2" fmla="*/ 10667 w 10668"/>
                  <a:gd name="T3" fmla="*/ 0 h 10678"/>
                  <a:gd name="T4" fmla="*/ 10668 w 10668"/>
                  <a:gd name="T5" fmla="*/ 0 h 10678"/>
                </a:gdLst>
                <a:ahLst/>
                <a:cxnLst>
                  <a:cxn ang="0">
                    <a:pos x="T0" y="T1"/>
                  </a:cxn>
                  <a:cxn ang="0">
                    <a:pos x="T2" y="T3"/>
                  </a:cxn>
                  <a:cxn ang="0">
                    <a:pos x="T4" y="T5"/>
                  </a:cxn>
                </a:cxnLst>
                <a:rect l="0" t="0" r="r" b="b"/>
                <a:pathLst>
                  <a:path w="10668" h="10678">
                    <a:moveTo>
                      <a:pt x="0" y="10678"/>
                    </a:moveTo>
                    <a:lnTo>
                      <a:pt x="10667" y="0"/>
                    </a:lnTo>
                    <a:lnTo>
                      <a:pt x="106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6" name="Freeform 44"/>
              <p:cNvSpPr>
                <a:spLocks/>
              </p:cNvSpPr>
              <p:nvPr/>
            </p:nvSpPr>
            <p:spPr bwMode="auto">
              <a:xfrm>
                <a:off x="755" y="894"/>
                <a:ext cx="1905" cy="1905"/>
              </a:xfrm>
              <a:custGeom>
                <a:avLst/>
                <a:gdLst>
                  <a:gd name="T0" fmla="*/ 0 w 10548"/>
                  <a:gd name="T1" fmla="*/ 10559 h 10559"/>
                  <a:gd name="T2" fmla="*/ 10547 w 10548"/>
                  <a:gd name="T3" fmla="*/ 0 h 10559"/>
                  <a:gd name="T4" fmla="*/ 10548 w 10548"/>
                  <a:gd name="T5" fmla="*/ 0 h 10559"/>
                </a:gdLst>
                <a:ahLst/>
                <a:cxnLst>
                  <a:cxn ang="0">
                    <a:pos x="T0" y="T1"/>
                  </a:cxn>
                  <a:cxn ang="0">
                    <a:pos x="T2" y="T3"/>
                  </a:cxn>
                  <a:cxn ang="0">
                    <a:pos x="T4" y="T5"/>
                  </a:cxn>
                </a:cxnLst>
                <a:rect l="0" t="0" r="r" b="b"/>
                <a:pathLst>
                  <a:path w="10548" h="10559">
                    <a:moveTo>
                      <a:pt x="0" y="10559"/>
                    </a:moveTo>
                    <a:lnTo>
                      <a:pt x="10547" y="0"/>
                    </a:lnTo>
                    <a:lnTo>
                      <a:pt x="105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7" name="Freeform 45"/>
              <p:cNvSpPr>
                <a:spLocks/>
              </p:cNvSpPr>
              <p:nvPr/>
            </p:nvSpPr>
            <p:spPr bwMode="auto">
              <a:xfrm>
                <a:off x="779" y="938"/>
                <a:ext cx="1881" cy="1884"/>
              </a:xfrm>
              <a:custGeom>
                <a:avLst/>
                <a:gdLst>
                  <a:gd name="T0" fmla="*/ 0 w 10422"/>
                  <a:gd name="T1" fmla="*/ 10434 h 10434"/>
                  <a:gd name="T2" fmla="*/ 10421 w 10422"/>
                  <a:gd name="T3" fmla="*/ 0 h 10434"/>
                  <a:gd name="T4" fmla="*/ 10422 w 10422"/>
                  <a:gd name="T5" fmla="*/ 0 h 10434"/>
                </a:gdLst>
                <a:ahLst/>
                <a:cxnLst>
                  <a:cxn ang="0">
                    <a:pos x="T0" y="T1"/>
                  </a:cxn>
                  <a:cxn ang="0">
                    <a:pos x="T2" y="T3"/>
                  </a:cxn>
                  <a:cxn ang="0">
                    <a:pos x="T4" y="T5"/>
                  </a:cxn>
                </a:cxnLst>
                <a:rect l="0" t="0" r="r" b="b"/>
                <a:pathLst>
                  <a:path w="10422" h="10434">
                    <a:moveTo>
                      <a:pt x="0" y="10434"/>
                    </a:moveTo>
                    <a:lnTo>
                      <a:pt x="10421" y="0"/>
                    </a:lnTo>
                    <a:lnTo>
                      <a:pt x="104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8" name="Freeform 46"/>
              <p:cNvSpPr>
                <a:spLocks/>
              </p:cNvSpPr>
              <p:nvPr/>
            </p:nvSpPr>
            <p:spPr bwMode="auto">
              <a:xfrm>
                <a:off x="802" y="983"/>
                <a:ext cx="1858" cy="1862"/>
              </a:xfrm>
              <a:custGeom>
                <a:avLst/>
                <a:gdLst>
                  <a:gd name="T0" fmla="*/ 0 w 10297"/>
                  <a:gd name="T1" fmla="*/ 10307 h 10307"/>
                  <a:gd name="T2" fmla="*/ 10296 w 10297"/>
                  <a:gd name="T3" fmla="*/ 0 h 10307"/>
                  <a:gd name="T4" fmla="*/ 10297 w 10297"/>
                  <a:gd name="T5" fmla="*/ 0 h 10307"/>
                </a:gdLst>
                <a:ahLst/>
                <a:cxnLst>
                  <a:cxn ang="0">
                    <a:pos x="T0" y="T1"/>
                  </a:cxn>
                  <a:cxn ang="0">
                    <a:pos x="T2" y="T3"/>
                  </a:cxn>
                  <a:cxn ang="0">
                    <a:pos x="T4" y="T5"/>
                  </a:cxn>
                </a:cxnLst>
                <a:rect l="0" t="0" r="r" b="b"/>
                <a:pathLst>
                  <a:path w="10297" h="10307">
                    <a:moveTo>
                      <a:pt x="0" y="10307"/>
                    </a:moveTo>
                    <a:lnTo>
                      <a:pt x="10296" y="0"/>
                    </a:lnTo>
                    <a:lnTo>
                      <a:pt x="102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39" name="Freeform 47"/>
              <p:cNvSpPr>
                <a:spLocks/>
              </p:cNvSpPr>
              <p:nvPr/>
            </p:nvSpPr>
            <p:spPr bwMode="auto">
              <a:xfrm>
                <a:off x="825" y="1029"/>
                <a:ext cx="1835" cy="1838"/>
              </a:xfrm>
              <a:custGeom>
                <a:avLst/>
                <a:gdLst>
                  <a:gd name="T0" fmla="*/ 0 w 10167"/>
                  <a:gd name="T1" fmla="*/ 10177 h 10177"/>
                  <a:gd name="T2" fmla="*/ 10166 w 10167"/>
                  <a:gd name="T3" fmla="*/ 0 h 10177"/>
                  <a:gd name="T4" fmla="*/ 10167 w 10167"/>
                  <a:gd name="T5" fmla="*/ 0 h 10177"/>
                </a:gdLst>
                <a:ahLst/>
                <a:cxnLst>
                  <a:cxn ang="0">
                    <a:pos x="T0" y="T1"/>
                  </a:cxn>
                  <a:cxn ang="0">
                    <a:pos x="T2" y="T3"/>
                  </a:cxn>
                  <a:cxn ang="0">
                    <a:pos x="T4" y="T5"/>
                  </a:cxn>
                </a:cxnLst>
                <a:rect l="0" t="0" r="r" b="b"/>
                <a:pathLst>
                  <a:path w="10167" h="10177">
                    <a:moveTo>
                      <a:pt x="0" y="10177"/>
                    </a:moveTo>
                    <a:lnTo>
                      <a:pt x="10166" y="0"/>
                    </a:lnTo>
                    <a:lnTo>
                      <a:pt x="101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0" name="Freeform 48"/>
              <p:cNvSpPr>
                <a:spLocks/>
              </p:cNvSpPr>
              <p:nvPr/>
            </p:nvSpPr>
            <p:spPr bwMode="auto">
              <a:xfrm>
                <a:off x="968" y="1074"/>
                <a:ext cx="1692" cy="1696"/>
              </a:xfrm>
              <a:custGeom>
                <a:avLst/>
                <a:gdLst>
                  <a:gd name="T0" fmla="*/ 0 w 9376"/>
                  <a:gd name="T1" fmla="*/ 9385 h 9385"/>
                  <a:gd name="T2" fmla="*/ 9375 w 9376"/>
                  <a:gd name="T3" fmla="*/ 0 h 9385"/>
                  <a:gd name="T4" fmla="*/ 9376 w 9376"/>
                  <a:gd name="T5" fmla="*/ 0 h 9385"/>
                </a:gdLst>
                <a:ahLst/>
                <a:cxnLst>
                  <a:cxn ang="0">
                    <a:pos x="T0" y="T1"/>
                  </a:cxn>
                  <a:cxn ang="0">
                    <a:pos x="T2" y="T3"/>
                  </a:cxn>
                  <a:cxn ang="0">
                    <a:pos x="T4" y="T5"/>
                  </a:cxn>
                </a:cxnLst>
                <a:rect l="0" t="0" r="r" b="b"/>
                <a:pathLst>
                  <a:path w="9376" h="9385">
                    <a:moveTo>
                      <a:pt x="0" y="9385"/>
                    </a:moveTo>
                    <a:lnTo>
                      <a:pt x="9375" y="0"/>
                    </a:lnTo>
                    <a:lnTo>
                      <a:pt x="93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1" name="Freeform 49"/>
              <p:cNvSpPr>
                <a:spLocks/>
              </p:cNvSpPr>
              <p:nvPr/>
            </p:nvSpPr>
            <p:spPr bwMode="auto">
              <a:xfrm>
                <a:off x="1014" y="1120"/>
                <a:ext cx="1646" cy="1647"/>
              </a:xfrm>
              <a:custGeom>
                <a:avLst/>
                <a:gdLst>
                  <a:gd name="T0" fmla="*/ 0 w 9115"/>
                  <a:gd name="T1" fmla="*/ 9126 h 9126"/>
                  <a:gd name="T2" fmla="*/ 9114 w 9115"/>
                  <a:gd name="T3" fmla="*/ 0 h 9126"/>
                  <a:gd name="T4" fmla="*/ 9115 w 9115"/>
                  <a:gd name="T5" fmla="*/ 0 h 9126"/>
                </a:gdLst>
                <a:ahLst/>
                <a:cxnLst>
                  <a:cxn ang="0">
                    <a:pos x="T0" y="T1"/>
                  </a:cxn>
                  <a:cxn ang="0">
                    <a:pos x="T2" y="T3"/>
                  </a:cxn>
                  <a:cxn ang="0">
                    <a:pos x="T4" y="T5"/>
                  </a:cxn>
                </a:cxnLst>
                <a:rect l="0" t="0" r="r" b="b"/>
                <a:pathLst>
                  <a:path w="9115" h="9126">
                    <a:moveTo>
                      <a:pt x="0" y="9126"/>
                    </a:moveTo>
                    <a:lnTo>
                      <a:pt x="9114" y="0"/>
                    </a:lnTo>
                    <a:lnTo>
                      <a:pt x="91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2" name="Freeform 50"/>
              <p:cNvSpPr>
                <a:spLocks/>
              </p:cNvSpPr>
              <p:nvPr/>
            </p:nvSpPr>
            <p:spPr bwMode="auto">
              <a:xfrm>
                <a:off x="1044" y="1165"/>
                <a:ext cx="1616" cy="1618"/>
              </a:xfrm>
              <a:custGeom>
                <a:avLst/>
                <a:gdLst>
                  <a:gd name="T0" fmla="*/ 0 w 8950"/>
                  <a:gd name="T1" fmla="*/ 8961 h 8961"/>
                  <a:gd name="T2" fmla="*/ 8949 w 8950"/>
                  <a:gd name="T3" fmla="*/ 0 h 8961"/>
                  <a:gd name="T4" fmla="*/ 8950 w 8950"/>
                  <a:gd name="T5" fmla="*/ 0 h 8961"/>
                </a:gdLst>
                <a:ahLst/>
                <a:cxnLst>
                  <a:cxn ang="0">
                    <a:pos x="T0" y="T1"/>
                  </a:cxn>
                  <a:cxn ang="0">
                    <a:pos x="T2" y="T3"/>
                  </a:cxn>
                  <a:cxn ang="0">
                    <a:pos x="T4" y="T5"/>
                  </a:cxn>
                </a:cxnLst>
                <a:rect l="0" t="0" r="r" b="b"/>
                <a:pathLst>
                  <a:path w="8950" h="8961">
                    <a:moveTo>
                      <a:pt x="0" y="8961"/>
                    </a:moveTo>
                    <a:lnTo>
                      <a:pt x="8949" y="0"/>
                    </a:lnTo>
                    <a:lnTo>
                      <a:pt x="89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3" name="Freeform 51"/>
              <p:cNvSpPr>
                <a:spLocks/>
              </p:cNvSpPr>
              <p:nvPr/>
            </p:nvSpPr>
            <p:spPr bwMode="auto">
              <a:xfrm>
                <a:off x="1070" y="1211"/>
                <a:ext cx="1590" cy="1592"/>
              </a:xfrm>
              <a:custGeom>
                <a:avLst/>
                <a:gdLst>
                  <a:gd name="T0" fmla="*/ 0 w 8809"/>
                  <a:gd name="T1" fmla="*/ 8818 h 8818"/>
                  <a:gd name="T2" fmla="*/ 8808 w 8809"/>
                  <a:gd name="T3" fmla="*/ 0 h 8818"/>
                  <a:gd name="T4" fmla="*/ 8809 w 8809"/>
                  <a:gd name="T5" fmla="*/ 0 h 8818"/>
                </a:gdLst>
                <a:ahLst/>
                <a:cxnLst>
                  <a:cxn ang="0">
                    <a:pos x="T0" y="T1"/>
                  </a:cxn>
                  <a:cxn ang="0">
                    <a:pos x="T2" y="T3"/>
                  </a:cxn>
                  <a:cxn ang="0">
                    <a:pos x="T4" y="T5"/>
                  </a:cxn>
                </a:cxnLst>
                <a:rect l="0" t="0" r="r" b="b"/>
                <a:pathLst>
                  <a:path w="8809" h="8818">
                    <a:moveTo>
                      <a:pt x="0" y="8818"/>
                    </a:moveTo>
                    <a:lnTo>
                      <a:pt x="8808" y="0"/>
                    </a:lnTo>
                    <a:lnTo>
                      <a:pt x="88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4" name="Freeform 52"/>
              <p:cNvSpPr>
                <a:spLocks/>
              </p:cNvSpPr>
              <p:nvPr/>
            </p:nvSpPr>
            <p:spPr bwMode="auto">
              <a:xfrm>
                <a:off x="1095" y="1256"/>
                <a:ext cx="1565" cy="1567"/>
              </a:xfrm>
              <a:custGeom>
                <a:avLst/>
                <a:gdLst>
                  <a:gd name="T0" fmla="*/ 0 w 8672"/>
                  <a:gd name="T1" fmla="*/ 8682 h 8682"/>
                  <a:gd name="T2" fmla="*/ 8671 w 8672"/>
                  <a:gd name="T3" fmla="*/ 0 h 8682"/>
                  <a:gd name="T4" fmla="*/ 8672 w 8672"/>
                  <a:gd name="T5" fmla="*/ 0 h 8682"/>
                </a:gdLst>
                <a:ahLst/>
                <a:cxnLst>
                  <a:cxn ang="0">
                    <a:pos x="T0" y="T1"/>
                  </a:cxn>
                  <a:cxn ang="0">
                    <a:pos x="T2" y="T3"/>
                  </a:cxn>
                  <a:cxn ang="0">
                    <a:pos x="T4" y="T5"/>
                  </a:cxn>
                </a:cxnLst>
                <a:rect l="0" t="0" r="r" b="b"/>
                <a:pathLst>
                  <a:path w="8672" h="8682">
                    <a:moveTo>
                      <a:pt x="0" y="8682"/>
                    </a:moveTo>
                    <a:lnTo>
                      <a:pt x="8671" y="0"/>
                    </a:lnTo>
                    <a:lnTo>
                      <a:pt x="86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5" name="Freeform 53"/>
              <p:cNvSpPr>
                <a:spLocks/>
              </p:cNvSpPr>
              <p:nvPr/>
            </p:nvSpPr>
            <p:spPr bwMode="auto">
              <a:xfrm>
                <a:off x="1119" y="1302"/>
                <a:ext cx="1541" cy="1543"/>
              </a:xfrm>
              <a:custGeom>
                <a:avLst/>
                <a:gdLst>
                  <a:gd name="T0" fmla="*/ 0 w 8534"/>
                  <a:gd name="T1" fmla="*/ 8542 h 8542"/>
                  <a:gd name="T2" fmla="*/ 8533 w 8534"/>
                  <a:gd name="T3" fmla="*/ 0 h 8542"/>
                  <a:gd name="T4" fmla="*/ 8534 w 8534"/>
                  <a:gd name="T5" fmla="*/ 0 h 8542"/>
                </a:gdLst>
                <a:ahLst/>
                <a:cxnLst>
                  <a:cxn ang="0">
                    <a:pos x="T0" y="T1"/>
                  </a:cxn>
                  <a:cxn ang="0">
                    <a:pos x="T2" y="T3"/>
                  </a:cxn>
                  <a:cxn ang="0">
                    <a:pos x="T4" y="T5"/>
                  </a:cxn>
                </a:cxnLst>
                <a:rect l="0" t="0" r="r" b="b"/>
                <a:pathLst>
                  <a:path w="8534" h="8542">
                    <a:moveTo>
                      <a:pt x="0" y="8542"/>
                    </a:moveTo>
                    <a:lnTo>
                      <a:pt x="8533" y="0"/>
                    </a:lnTo>
                    <a:lnTo>
                      <a:pt x="85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6" name="Freeform 54"/>
              <p:cNvSpPr>
                <a:spLocks/>
              </p:cNvSpPr>
              <p:nvPr/>
            </p:nvSpPr>
            <p:spPr bwMode="auto">
              <a:xfrm>
                <a:off x="1147" y="1347"/>
                <a:ext cx="1513" cy="1515"/>
              </a:xfrm>
              <a:custGeom>
                <a:avLst/>
                <a:gdLst>
                  <a:gd name="T0" fmla="*/ 0 w 8382"/>
                  <a:gd name="T1" fmla="*/ 8391 h 8391"/>
                  <a:gd name="T2" fmla="*/ 8381 w 8382"/>
                  <a:gd name="T3" fmla="*/ 0 h 8391"/>
                  <a:gd name="T4" fmla="*/ 8382 w 8382"/>
                  <a:gd name="T5" fmla="*/ 0 h 8391"/>
                </a:gdLst>
                <a:ahLst/>
                <a:cxnLst>
                  <a:cxn ang="0">
                    <a:pos x="T0" y="T1"/>
                  </a:cxn>
                  <a:cxn ang="0">
                    <a:pos x="T2" y="T3"/>
                  </a:cxn>
                  <a:cxn ang="0">
                    <a:pos x="T4" y="T5"/>
                  </a:cxn>
                </a:cxnLst>
                <a:rect l="0" t="0" r="r" b="b"/>
                <a:pathLst>
                  <a:path w="8382" h="8391">
                    <a:moveTo>
                      <a:pt x="0" y="8391"/>
                    </a:moveTo>
                    <a:lnTo>
                      <a:pt x="8381" y="0"/>
                    </a:lnTo>
                    <a:lnTo>
                      <a:pt x="83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7" name="Freeform 55"/>
              <p:cNvSpPr>
                <a:spLocks/>
              </p:cNvSpPr>
              <p:nvPr/>
            </p:nvSpPr>
            <p:spPr bwMode="auto">
              <a:xfrm>
                <a:off x="1180" y="1393"/>
                <a:ext cx="1480" cy="1481"/>
              </a:xfrm>
              <a:custGeom>
                <a:avLst/>
                <a:gdLst>
                  <a:gd name="T0" fmla="*/ 0 w 8194"/>
                  <a:gd name="T1" fmla="*/ 8203 h 8203"/>
                  <a:gd name="T2" fmla="*/ 8193 w 8194"/>
                  <a:gd name="T3" fmla="*/ 0 h 8203"/>
                  <a:gd name="T4" fmla="*/ 8194 w 8194"/>
                  <a:gd name="T5" fmla="*/ 0 h 8203"/>
                </a:gdLst>
                <a:ahLst/>
                <a:cxnLst>
                  <a:cxn ang="0">
                    <a:pos x="T0" y="T1"/>
                  </a:cxn>
                  <a:cxn ang="0">
                    <a:pos x="T2" y="T3"/>
                  </a:cxn>
                  <a:cxn ang="0">
                    <a:pos x="T4" y="T5"/>
                  </a:cxn>
                </a:cxnLst>
                <a:rect l="0" t="0" r="r" b="b"/>
                <a:pathLst>
                  <a:path w="8194" h="8203">
                    <a:moveTo>
                      <a:pt x="0" y="8203"/>
                    </a:moveTo>
                    <a:lnTo>
                      <a:pt x="8193" y="0"/>
                    </a:lnTo>
                    <a:lnTo>
                      <a:pt x="8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8" name="Freeform 56"/>
              <p:cNvSpPr>
                <a:spLocks/>
              </p:cNvSpPr>
              <p:nvPr/>
            </p:nvSpPr>
            <p:spPr bwMode="auto">
              <a:xfrm>
                <a:off x="1233" y="1438"/>
                <a:ext cx="1427" cy="1427"/>
              </a:xfrm>
              <a:custGeom>
                <a:avLst/>
                <a:gdLst>
                  <a:gd name="T0" fmla="*/ 0 w 7898"/>
                  <a:gd name="T1" fmla="*/ 7906 h 7906"/>
                  <a:gd name="T2" fmla="*/ 7897 w 7898"/>
                  <a:gd name="T3" fmla="*/ 0 h 7906"/>
                  <a:gd name="T4" fmla="*/ 7898 w 7898"/>
                  <a:gd name="T5" fmla="*/ 0 h 7906"/>
                </a:gdLst>
                <a:ahLst/>
                <a:cxnLst>
                  <a:cxn ang="0">
                    <a:pos x="T0" y="T1"/>
                  </a:cxn>
                  <a:cxn ang="0">
                    <a:pos x="T2" y="T3"/>
                  </a:cxn>
                  <a:cxn ang="0">
                    <a:pos x="T4" y="T5"/>
                  </a:cxn>
                </a:cxnLst>
                <a:rect l="0" t="0" r="r" b="b"/>
                <a:pathLst>
                  <a:path w="7898" h="7906">
                    <a:moveTo>
                      <a:pt x="0" y="7906"/>
                    </a:moveTo>
                    <a:lnTo>
                      <a:pt x="7897" y="0"/>
                    </a:lnTo>
                    <a:lnTo>
                      <a:pt x="78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49" name="Freeform 57"/>
              <p:cNvSpPr>
                <a:spLocks/>
              </p:cNvSpPr>
              <p:nvPr/>
            </p:nvSpPr>
            <p:spPr bwMode="auto">
              <a:xfrm>
                <a:off x="1321" y="1484"/>
                <a:ext cx="1339" cy="1341"/>
              </a:xfrm>
              <a:custGeom>
                <a:avLst/>
                <a:gdLst>
                  <a:gd name="T0" fmla="*/ 0 w 7417"/>
                  <a:gd name="T1" fmla="*/ 7424 h 7424"/>
                  <a:gd name="T2" fmla="*/ 7416 w 7417"/>
                  <a:gd name="T3" fmla="*/ 0 h 7424"/>
                  <a:gd name="T4" fmla="*/ 7417 w 7417"/>
                  <a:gd name="T5" fmla="*/ 0 h 7424"/>
                </a:gdLst>
                <a:ahLst/>
                <a:cxnLst>
                  <a:cxn ang="0">
                    <a:pos x="T0" y="T1"/>
                  </a:cxn>
                  <a:cxn ang="0">
                    <a:pos x="T2" y="T3"/>
                  </a:cxn>
                  <a:cxn ang="0">
                    <a:pos x="T4" y="T5"/>
                  </a:cxn>
                </a:cxnLst>
                <a:rect l="0" t="0" r="r" b="b"/>
                <a:pathLst>
                  <a:path w="7417" h="7424">
                    <a:moveTo>
                      <a:pt x="0" y="7424"/>
                    </a:moveTo>
                    <a:lnTo>
                      <a:pt x="7416" y="0"/>
                    </a:lnTo>
                    <a:lnTo>
                      <a:pt x="74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0" name="Freeform 58"/>
              <p:cNvSpPr>
                <a:spLocks/>
              </p:cNvSpPr>
              <p:nvPr/>
            </p:nvSpPr>
            <p:spPr bwMode="auto">
              <a:xfrm>
                <a:off x="1385" y="1529"/>
                <a:ext cx="1275" cy="1277"/>
              </a:xfrm>
              <a:custGeom>
                <a:avLst/>
                <a:gdLst>
                  <a:gd name="T0" fmla="*/ 0 w 7062"/>
                  <a:gd name="T1" fmla="*/ 7070 h 7070"/>
                  <a:gd name="T2" fmla="*/ 7061 w 7062"/>
                  <a:gd name="T3" fmla="*/ 0 h 7070"/>
                  <a:gd name="T4" fmla="*/ 7062 w 7062"/>
                  <a:gd name="T5" fmla="*/ 0 h 7070"/>
                </a:gdLst>
                <a:ahLst/>
                <a:cxnLst>
                  <a:cxn ang="0">
                    <a:pos x="T0" y="T1"/>
                  </a:cxn>
                  <a:cxn ang="0">
                    <a:pos x="T2" y="T3"/>
                  </a:cxn>
                  <a:cxn ang="0">
                    <a:pos x="T4" y="T5"/>
                  </a:cxn>
                </a:cxnLst>
                <a:rect l="0" t="0" r="r" b="b"/>
                <a:pathLst>
                  <a:path w="7062" h="7070">
                    <a:moveTo>
                      <a:pt x="0" y="7070"/>
                    </a:moveTo>
                    <a:lnTo>
                      <a:pt x="7061" y="0"/>
                    </a:lnTo>
                    <a:lnTo>
                      <a:pt x="70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1" name="Freeform 59"/>
              <p:cNvSpPr>
                <a:spLocks/>
              </p:cNvSpPr>
              <p:nvPr/>
            </p:nvSpPr>
            <p:spPr bwMode="auto">
              <a:xfrm>
                <a:off x="1424" y="1575"/>
                <a:ext cx="1236" cy="1237"/>
              </a:xfrm>
              <a:custGeom>
                <a:avLst/>
                <a:gdLst>
                  <a:gd name="T0" fmla="*/ 0 w 6846"/>
                  <a:gd name="T1" fmla="*/ 6853 h 6853"/>
                  <a:gd name="T2" fmla="*/ 6845 w 6846"/>
                  <a:gd name="T3" fmla="*/ 0 h 6853"/>
                  <a:gd name="T4" fmla="*/ 6846 w 6846"/>
                  <a:gd name="T5" fmla="*/ 0 h 6853"/>
                </a:gdLst>
                <a:ahLst/>
                <a:cxnLst>
                  <a:cxn ang="0">
                    <a:pos x="T0" y="T1"/>
                  </a:cxn>
                  <a:cxn ang="0">
                    <a:pos x="T2" y="T3"/>
                  </a:cxn>
                  <a:cxn ang="0">
                    <a:pos x="T4" y="T5"/>
                  </a:cxn>
                </a:cxnLst>
                <a:rect l="0" t="0" r="r" b="b"/>
                <a:pathLst>
                  <a:path w="6846" h="6853">
                    <a:moveTo>
                      <a:pt x="0" y="6853"/>
                    </a:moveTo>
                    <a:lnTo>
                      <a:pt x="6845" y="0"/>
                    </a:lnTo>
                    <a:lnTo>
                      <a:pt x="68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2" name="Freeform 60"/>
              <p:cNvSpPr>
                <a:spLocks/>
              </p:cNvSpPr>
              <p:nvPr/>
            </p:nvSpPr>
            <p:spPr bwMode="auto">
              <a:xfrm>
                <a:off x="1454" y="1620"/>
                <a:ext cx="1206" cy="1206"/>
              </a:xfrm>
              <a:custGeom>
                <a:avLst/>
                <a:gdLst>
                  <a:gd name="T0" fmla="*/ 0 w 6674"/>
                  <a:gd name="T1" fmla="*/ 6680 h 6680"/>
                  <a:gd name="T2" fmla="*/ 6673 w 6674"/>
                  <a:gd name="T3" fmla="*/ 0 h 6680"/>
                  <a:gd name="T4" fmla="*/ 6674 w 6674"/>
                  <a:gd name="T5" fmla="*/ 0 h 6680"/>
                </a:gdLst>
                <a:ahLst/>
                <a:cxnLst>
                  <a:cxn ang="0">
                    <a:pos x="T0" y="T1"/>
                  </a:cxn>
                  <a:cxn ang="0">
                    <a:pos x="T2" y="T3"/>
                  </a:cxn>
                  <a:cxn ang="0">
                    <a:pos x="T4" y="T5"/>
                  </a:cxn>
                </a:cxnLst>
                <a:rect l="0" t="0" r="r" b="b"/>
                <a:pathLst>
                  <a:path w="6674" h="6680">
                    <a:moveTo>
                      <a:pt x="0" y="6680"/>
                    </a:moveTo>
                    <a:lnTo>
                      <a:pt x="6673" y="0"/>
                    </a:lnTo>
                    <a:lnTo>
                      <a:pt x="66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3" name="Freeform 61"/>
              <p:cNvSpPr>
                <a:spLocks/>
              </p:cNvSpPr>
              <p:nvPr/>
            </p:nvSpPr>
            <p:spPr bwMode="auto">
              <a:xfrm>
                <a:off x="1483" y="1666"/>
                <a:ext cx="1177" cy="1177"/>
              </a:xfrm>
              <a:custGeom>
                <a:avLst/>
                <a:gdLst>
                  <a:gd name="T0" fmla="*/ 0 w 6514"/>
                  <a:gd name="T1" fmla="*/ 6520 h 6520"/>
                  <a:gd name="T2" fmla="*/ 6513 w 6514"/>
                  <a:gd name="T3" fmla="*/ 0 h 6520"/>
                  <a:gd name="T4" fmla="*/ 6514 w 6514"/>
                  <a:gd name="T5" fmla="*/ 0 h 6520"/>
                </a:gdLst>
                <a:ahLst/>
                <a:cxnLst>
                  <a:cxn ang="0">
                    <a:pos x="T0" y="T1"/>
                  </a:cxn>
                  <a:cxn ang="0">
                    <a:pos x="T2" y="T3"/>
                  </a:cxn>
                  <a:cxn ang="0">
                    <a:pos x="T4" y="T5"/>
                  </a:cxn>
                </a:cxnLst>
                <a:rect l="0" t="0" r="r" b="b"/>
                <a:pathLst>
                  <a:path w="6514" h="6520">
                    <a:moveTo>
                      <a:pt x="0" y="6520"/>
                    </a:moveTo>
                    <a:lnTo>
                      <a:pt x="6513" y="0"/>
                    </a:lnTo>
                    <a:lnTo>
                      <a:pt x="65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4" name="Freeform 62"/>
              <p:cNvSpPr>
                <a:spLocks/>
              </p:cNvSpPr>
              <p:nvPr/>
            </p:nvSpPr>
            <p:spPr bwMode="auto">
              <a:xfrm>
                <a:off x="1512" y="1711"/>
                <a:ext cx="1148" cy="1148"/>
              </a:xfrm>
              <a:custGeom>
                <a:avLst/>
                <a:gdLst>
                  <a:gd name="T0" fmla="*/ 0 w 6355"/>
                  <a:gd name="T1" fmla="*/ 6361 h 6361"/>
                  <a:gd name="T2" fmla="*/ 6354 w 6355"/>
                  <a:gd name="T3" fmla="*/ 0 h 6361"/>
                  <a:gd name="T4" fmla="*/ 6355 w 6355"/>
                  <a:gd name="T5" fmla="*/ 0 h 6361"/>
                </a:gdLst>
                <a:ahLst/>
                <a:cxnLst>
                  <a:cxn ang="0">
                    <a:pos x="T0" y="T1"/>
                  </a:cxn>
                  <a:cxn ang="0">
                    <a:pos x="T2" y="T3"/>
                  </a:cxn>
                  <a:cxn ang="0">
                    <a:pos x="T4" y="T5"/>
                  </a:cxn>
                </a:cxnLst>
                <a:rect l="0" t="0" r="r" b="b"/>
                <a:pathLst>
                  <a:path w="6355" h="6361">
                    <a:moveTo>
                      <a:pt x="0" y="6361"/>
                    </a:moveTo>
                    <a:lnTo>
                      <a:pt x="6354" y="0"/>
                    </a:lnTo>
                    <a:lnTo>
                      <a:pt x="63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5" name="Freeform 63"/>
              <p:cNvSpPr>
                <a:spLocks/>
              </p:cNvSpPr>
              <p:nvPr/>
            </p:nvSpPr>
            <p:spPr bwMode="auto">
              <a:xfrm>
                <a:off x="1544" y="1756"/>
                <a:ext cx="1116" cy="1118"/>
              </a:xfrm>
              <a:custGeom>
                <a:avLst/>
                <a:gdLst>
                  <a:gd name="T0" fmla="*/ 0 w 6185"/>
                  <a:gd name="T1" fmla="*/ 6192 h 6192"/>
                  <a:gd name="T2" fmla="*/ 6184 w 6185"/>
                  <a:gd name="T3" fmla="*/ 0 h 6192"/>
                  <a:gd name="T4" fmla="*/ 6185 w 6185"/>
                  <a:gd name="T5" fmla="*/ 0 h 6192"/>
                </a:gdLst>
                <a:ahLst/>
                <a:cxnLst>
                  <a:cxn ang="0">
                    <a:pos x="T0" y="T1"/>
                  </a:cxn>
                  <a:cxn ang="0">
                    <a:pos x="T2" y="T3"/>
                  </a:cxn>
                  <a:cxn ang="0">
                    <a:pos x="T4" y="T5"/>
                  </a:cxn>
                </a:cxnLst>
                <a:rect l="0" t="0" r="r" b="b"/>
                <a:pathLst>
                  <a:path w="6185" h="6192">
                    <a:moveTo>
                      <a:pt x="0" y="6192"/>
                    </a:moveTo>
                    <a:lnTo>
                      <a:pt x="6184" y="0"/>
                    </a:lnTo>
                    <a:lnTo>
                      <a:pt x="61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6" name="Freeform 64"/>
              <p:cNvSpPr>
                <a:spLocks/>
              </p:cNvSpPr>
              <p:nvPr/>
            </p:nvSpPr>
            <p:spPr bwMode="auto">
              <a:xfrm>
                <a:off x="1580" y="1802"/>
                <a:ext cx="1080" cy="1080"/>
              </a:xfrm>
              <a:custGeom>
                <a:avLst/>
                <a:gdLst>
                  <a:gd name="T0" fmla="*/ 0 w 5979"/>
                  <a:gd name="T1" fmla="*/ 5985 h 5985"/>
                  <a:gd name="T2" fmla="*/ 5978 w 5979"/>
                  <a:gd name="T3" fmla="*/ 0 h 5985"/>
                  <a:gd name="T4" fmla="*/ 5979 w 5979"/>
                  <a:gd name="T5" fmla="*/ 0 h 5985"/>
                </a:gdLst>
                <a:ahLst/>
                <a:cxnLst>
                  <a:cxn ang="0">
                    <a:pos x="T0" y="T1"/>
                  </a:cxn>
                  <a:cxn ang="0">
                    <a:pos x="T2" y="T3"/>
                  </a:cxn>
                  <a:cxn ang="0">
                    <a:pos x="T4" y="T5"/>
                  </a:cxn>
                </a:cxnLst>
                <a:rect l="0" t="0" r="r" b="b"/>
                <a:pathLst>
                  <a:path w="5979" h="5985">
                    <a:moveTo>
                      <a:pt x="0" y="5985"/>
                    </a:moveTo>
                    <a:lnTo>
                      <a:pt x="5978" y="0"/>
                    </a:lnTo>
                    <a:lnTo>
                      <a:pt x="59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7" name="Freeform 65"/>
              <p:cNvSpPr>
                <a:spLocks/>
              </p:cNvSpPr>
              <p:nvPr/>
            </p:nvSpPr>
            <p:spPr bwMode="auto">
              <a:xfrm>
                <a:off x="1636" y="1847"/>
                <a:ext cx="1024" cy="1024"/>
              </a:xfrm>
              <a:custGeom>
                <a:avLst/>
                <a:gdLst>
                  <a:gd name="T0" fmla="*/ 0 w 5667"/>
                  <a:gd name="T1" fmla="*/ 5673 h 5673"/>
                  <a:gd name="T2" fmla="*/ 5666 w 5667"/>
                  <a:gd name="T3" fmla="*/ 0 h 5673"/>
                  <a:gd name="T4" fmla="*/ 5667 w 5667"/>
                  <a:gd name="T5" fmla="*/ 0 h 5673"/>
                </a:gdLst>
                <a:ahLst/>
                <a:cxnLst>
                  <a:cxn ang="0">
                    <a:pos x="T0" y="T1"/>
                  </a:cxn>
                  <a:cxn ang="0">
                    <a:pos x="T2" y="T3"/>
                  </a:cxn>
                  <a:cxn ang="0">
                    <a:pos x="T4" y="T5"/>
                  </a:cxn>
                </a:cxnLst>
                <a:rect l="0" t="0" r="r" b="b"/>
                <a:pathLst>
                  <a:path w="5667" h="5673">
                    <a:moveTo>
                      <a:pt x="0" y="5673"/>
                    </a:moveTo>
                    <a:lnTo>
                      <a:pt x="5666" y="0"/>
                    </a:lnTo>
                    <a:lnTo>
                      <a:pt x="56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8" name="Freeform 66"/>
              <p:cNvSpPr>
                <a:spLocks/>
              </p:cNvSpPr>
              <p:nvPr/>
            </p:nvSpPr>
            <p:spPr bwMode="auto">
              <a:xfrm>
                <a:off x="1724" y="681"/>
                <a:ext cx="2146" cy="2148"/>
              </a:xfrm>
              <a:custGeom>
                <a:avLst/>
                <a:gdLst>
                  <a:gd name="T0" fmla="*/ 0 w 11890"/>
                  <a:gd name="T1" fmla="*/ 11902 h 11902"/>
                  <a:gd name="T2" fmla="*/ 11889 w 11890"/>
                  <a:gd name="T3" fmla="*/ 0 h 11902"/>
                  <a:gd name="T4" fmla="*/ 11890 w 11890"/>
                  <a:gd name="T5" fmla="*/ 0 h 11902"/>
                </a:gdLst>
                <a:ahLst/>
                <a:cxnLst>
                  <a:cxn ang="0">
                    <a:pos x="T0" y="T1"/>
                  </a:cxn>
                  <a:cxn ang="0">
                    <a:pos x="T2" y="T3"/>
                  </a:cxn>
                  <a:cxn ang="0">
                    <a:pos x="T4" y="T5"/>
                  </a:cxn>
                </a:cxnLst>
                <a:rect l="0" t="0" r="r" b="b"/>
                <a:pathLst>
                  <a:path w="11890" h="11902">
                    <a:moveTo>
                      <a:pt x="0" y="11902"/>
                    </a:moveTo>
                    <a:lnTo>
                      <a:pt x="11889" y="0"/>
                    </a:lnTo>
                    <a:lnTo>
                      <a:pt x="118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59" name="Freeform 67"/>
              <p:cNvSpPr>
                <a:spLocks/>
              </p:cNvSpPr>
              <p:nvPr/>
            </p:nvSpPr>
            <p:spPr bwMode="auto">
              <a:xfrm>
                <a:off x="1792" y="726"/>
                <a:ext cx="2078" cy="2080"/>
              </a:xfrm>
              <a:custGeom>
                <a:avLst/>
                <a:gdLst>
                  <a:gd name="T0" fmla="*/ 0 w 11509"/>
                  <a:gd name="T1" fmla="*/ 11521 h 11521"/>
                  <a:gd name="T2" fmla="*/ 11508 w 11509"/>
                  <a:gd name="T3" fmla="*/ 0 h 11521"/>
                  <a:gd name="T4" fmla="*/ 11509 w 11509"/>
                  <a:gd name="T5" fmla="*/ 0 h 11521"/>
                </a:gdLst>
                <a:ahLst/>
                <a:cxnLst>
                  <a:cxn ang="0">
                    <a:pos x="T0" y="T1"/>
                  </a:cxn>
                  <a:cxn ang="0">
                    <a:pos x="T2" y="T3"/>
                  </a:cxn>
                  <a:cxn ang="0">
                    <a:pos x="T4" y="T5"/>
                  </a:cxn>
                </a:cxnLst>
                <a:rect l="0" t="0" r="r" b="b"/>
                <a:pathLst>
                  <a:path w="11509" h="11521">
                    <a:moveTo>
                      <a:pt x="0" y="11521"/>
                    </a:moveTo>
                    <a:lnTo>
                      <a:pt x="11508" y="0"/>
                    </a:lnTo>
                    <a:lnTo>
                      <a:pt x="115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0" name="Freeform 68"/>
              <p:cNvSpPr>
                <a:spLocks/>
              </p:cNvSpPr>
              <p:nvPr/>
            </p:nvSpPr>
            <p:spPr bwMode="auto">
              <a:xfrm>
                <a:off x="1834" y="772"/>
                <a:ext cx="2036" cy="2038"/>
              </a:xfrm>
              <a:custGeom>
                <a:avLst/>
                <a:gdLst>
                  <a:gd name="T0" fmla="*/ 0 w 11275"/>
                  <a:gd name="T1" fmla="*/ 11288 h 11288"/>
                  <a:gd name="T2" fmla="*/ 11274 w 11275"/>
                  <a:gd name="T3" fmla="*/ 0 h 11288"/>
                  <a:gd name="T4" fmla="*/ 11275 w 11275"/>
                  <a:gd name="T5" fmla="*/ 0 h 11288"/>
                </a:gdLst>
                <a:ahLst/>
                <a:cxnLst>
                  <a:cxn ang="0">
                    <a:pos x="T0" y="T1"/>
                  </a:cxn>
                  <a:cxn ang="0">
                    <a:pos x="T2" y="T3"/>
                  </a:cxn>
                  <a:cxn ang="0">
                    <a:pos x="T4" y="T5"/>
                  </a:cxn>
                </a:cxnLst>
                <a:rect l="0" t="0" r="r" b="b"/>
                <a:pathLst>
                  <a:path w="11275" h="11288">
                    <a:moveTo>
                      <a:pt x="0" y="11288"/>
                    </a:moveTo>
                    <a:lnTo>
                      <a:pt x="11274" y="0"/>
                    </a:lnTo>
                    <a:lnTo>
                      <a:pt x="112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1" name="Freeform 69"/>
              <p:cNvSpPr>
                <a:spLocks/>
              </p:cNvSpPr>
              <p:nvPr/>
            </p:nvSpPr>
            <p:spPr bwMode="auto">
              <a:xfrm>
                <a:off x="1867" y="817"/>
                <a:ext cx="2003" cy="2006"/>
              </a:xfrm>
              <a:custGeom>
                <a:avLst/>
                <a:gdLst>
                  <a:gd name="T0" fmla="*/ 0 w 11096"/>
                  <a:gd name="T1" fmla="*/ 11108 h 11108"/>
                  <a:gd name="T2" fmla="*/ 11095 w 11096"/>
                  <a:gd name="T3" fmla="*/ 0 h 11108"/>
                  <a:gd name="T4" fmla="*/ 11096 w 11096"/>
                  <a:gd name="T5" fmla="*/ 0 h 11108"/>
                </a:gdLst>
                <a:ahLst/>
                <a:cxnLst>
                  <a:cxn ang="0">
                    <a:pos x="T0" y="T1"/>
                  </a:cxn>
                  <a:cxn ang="0">
                    <a:pos x="T2" y="T3"/>
                  </a:cxn>
                  <a:cxn ang="0">
                    <a:pos x="T4" y="T5"/>
                  </a:cxn>
                </a:cxnLst>
                <a:rect l="0" t="0" r="r" b="b"/>
                <a:pathLst>
                  <a:path w="11096" h="11108">
                    <a:moveTo>
                      <a:pt x="0" y="11108"/>
                    </a:moveTo>
                    <a:lnTo>
                      <a:pt x="11095" y="0"/>
                    </a:lnTo>
                    <a:lnTo>
                      <a:pt x="110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2" name="Freeform 70"/>
              <p:cNvSpPr>
                <a:spLocks/>
              </p:cNvSpPr>
              <p:nvPr/>
            </p:nvSpPr>
            <p:spPr bwMode="auto">
              <a:xfrm>
                <a:off x="1896" y="863"/>
                <a:ext cx="1974" cy="1976"/>
              </a:xfrm>
              <a:custGeom>
                <a:avLst/>
                <a:gdLst>
                  <a:gd name="T0" fmla="*/ 0 w 10937"/>
                  <a:gd name="T1" fmla="*/ 10949 h 10949"/>
                  <a:gd name="T2" fmla="*/ 10936 w 10937"/>
                  <a:gd name="T3" fmla="*/ 0 h 10949"/>
                  <a:gd name="T4" fmla="*/ 10937 w 10937"/>
                  <a:gd name="T5" fmla="*/ 0 h 10949"/>
                </a:gdLst>
                <a:ahLst/>
                <a:cxnLst>
                  <a:cxn ang="0">
                    <a:pos x="T0" y="T1"/>
                  </a:cxn>
                  <a:cxn ang="0">
                    <a:pos x="T2" y="T3"/>
                  </a:cxn>
                  <a:cxn ang="0">
                    <a:pos x="T4" y="T5"/>
                  </a:cxn>
                </a:cxnLst>
                <a:rect l="0" t="0" r="r" b="b"/>
                <a:pathLst>
                  <a:path w="10937" h="10949">
                    <a:moveTo>
                      <a:pt x="0" y="10949"/>
                    </a:moveTo>
                    <a:lnTo>
                      <a:pt x="10936" y="0"/>
                    </a:lnTo>
                    <a:lnTo>
                      <a:pt x="109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3" name="Freeform 71"/>
              <p:cNvSpPr>
                <a:spLocks/>
              </p:cNvSpPr>
              <p:nvPr/>
            </p:nvSpPr>
            <p:spPr bwMode="auto">
              <a:xfrm>
                <a:off x="1923" y="908"/>
                <a:ext cx="1947" cy="1948"/>
              </a:xfrm>
              <a:custGeom>
                <a:avLst/>
                <a:gdLst>
                  <a:gd name="T0" fmla="*/ 0 w 10782"/>
                  <a:gd name="T1" fmla="*/ 10795 h 10795"/>
                  <a:gd name="T2" fmla="*/ 10781 w 10782"/>
                  <a:gd name="T3" fmla="*/ 0 h 10795"/>
                  <a:gd name="T4" fmla="*/ 10782 w 10782"/>
                  <a:gd name="T5" fmla="*/ 0 h 10795"/>
                </a:gdLst>
                <a:ahLst/>
                <a:cxnLst>
                  <a:cxn ang="0">
                    <a:pos x="T0" y="T1"/>
                  </a:cxn>
                  <a:cxn ang="0">
                    <a:pos x="T2" y="T3"/>
                  </a:cxn>
                  <a:cxn ang="0">
                    <a:pos x="T4" y="T5"/>
                  </a:cxn>
                </a:cxnLst>
                <a:rect l="0" t="0" r="r" b="b"/>
                <a:pathLst>
                  <a:path w="10782" h="10795">
                    <a:moveTo>
                      <a:pt x="0" y="10795"/>
                    </a:moveTo>
                    <a:lnTo>
                      <a:pt x="10781" y="0"/>
                    </a:lnTo>
                    <a:lnTo>
                      <a:pt x="1078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4" name="Freeform 72"/>
              <p:cNvSpPr>
                <a:spLocks/>
              </p:cNvSpPr>
              <p:nvPr/>
            </p:nvSpPr>
            <p:spPr bwMode="auto">
              <a:xfrm>
                <a:off x="1952" y="953"/>
                <a:ext cx="1918" cy="1921"/>
              </a:xfrm>
              <a:custGeom>
                <a:avLst/>
                <a:gdLst>
                  <a:gd name="T0" fmla="*/ 0 w 10625"/>
                  <a:gd name="T1" fmla="*/ 10637 h 10637"/>
                  <a:gd name="T2" fmla="*/ 10624 w 10625"/>
                  <a:gd name="T3" fmla="*/ 0 h 10637"/>
                  <a:gd name="T4" fmla="*/ 10625 w 10625"/>
                  <a:gd name="T5" fmla="*/ 0 h 10637"/>
                </a:gdLst>
                <a:ahLst/>
                <a:cxnLst>
                  <a:cxn ang="0">
                    <a:pos x="T0" y="T1"/>
                  </a:cxn>
                  <a:cxn ang="0">
                    <a:pos x="T2" y="T3"/>
                  </a:cxn>
                  <a:cxn ang="0">
                    <a:pos x="T4" y="T5"/>
                  </a:cxn>
                </a:cxnLst>
                <a:rect l="0" t="0" r="r" b="b"/>
                <a:pathLst>
                  <a:path w="10625" h="10637">
                    <a:moveTo>
                      <a:pt x="0" y="10637"/>
                    </a:moveTo>
                    <a:lnTo>
                      <a:pt x="10624" y="0"/>
                    </a:lnTo>
                    <a:lnTo>
                      <a:pt x="106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5" name="Freeform 73"/>
              <p:cNvSpPr>
                <a:spLocks/>
              </p:cNvSpPr>
              <p:nvPr/>
            </p:nvSpPr>
            <p:spPr bwMode="auto">
              <a:xfrm>
                <a:off x="1983" y="999"/>
                <a:ext cx="1887" cy="1889"/>
              </a:xfrm>
              <a:custGeom>
                <a:avLst/>
                <a:gdLst>
                  <a:gd name="T0" fmla="*/ 0 w 10453"/>
                  <a:gd name="T1" fmla="*/ 10464 h 10464"/>
                  <a:gd name="T2" fmla="*/ 10452 w 10453"/>
                  <a:gd name="T3" fmla="*/ 0 h 10464"/>
                  <a:gd name="T4" fmla="*/ 10453 w 10453"/>
                  <a:gd name="T5" fmla="*/ 0 h 10464"/>
                </a:gdLst>
                <a:ahLst/>
                <a:cxnLst>
                  <a:cxn ang="0">
                    <a:pos x="T0" y="T1"/>
                  </a:cxn>
                  <a:cxn ang="0">
                    <a:pos x="T2" y="T3"/>
                  </a:cxn>
                  <a:cxn ang="0">
                    <a:pos x="T4" y="T5"/>
                  </a:cxn>
                </a:cxnLst>
                <a:rect l="0" t="0" r="r" b="b"/>
                <a:pathLst>
                  <a:path w="10453" h="10464">
                    <a:moveTo>
                      <a:pt x="0" y="10464"/>
                    </a:moveTo>
                    <a:lnTo>
                      <a:pt x="10452" y="0"/>
                    </a:lnTo>
                    <a:lnTo>
                      <a:pt x="104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6" name="Freeform 74"/>
              <p:cNvSpPr>
                <a:spLocks/>
              </p:cNvSpPr>
              <p:nvPr/>
            </p:nvSpPr>
            <p:spPr bwMode="auto">
              <a:xfrm>
                <a:off x="2020" y="1044"/>
                <a:ext cx="1850" cy="1853"/>
              </a:xfrm>
              <a:custGeom>
                <a:avLst/>
                <a:gdLst>
                  <a:gd name="T0" fmla="*/ 0 w 10249"/>
                  <a:gd name="T1" fmla="*/ 10259 h 10259"/>
                  <a:gd name="T2" fmla="*/ 10248 w 10249"/>
                  <a:gd name="T3" fmla="*/ 0 h 10259"/>
                  <a:gd name="T4" fmla="*/ 10249 w 10249"/>
                  <a:gd name="T5" fmla="*/ 0 h 10259"/>
                </a:gdLst>
                <a:ahLst/>
                <a:cxnLst>
                  <a:cxn ang="0">
                    <a:pos x="T0" y="T1"/>
                  </a:cxn>
                  <a:cxn ang="0">
                    <a:pos x="T2" y="T3"/>
                  </a:cxn>
                  <a:cxn ang="0">
                    <a:pos x="T4" y="T5"/>
                  </a:cxn>
                </a:cxnLst>
                <a:rect l="0" t="0" r="r" b="b"/>
                <a:pathLst>
                  <a:path w="10249" h="10259">
                    <a:moveTo>
                      <a:pt x="0" y="10259"/>
                    </a:moveTo>
                    <a:lnTo>
                      <a:pt x="10248" y="0"/>
                    </a:lnTo>
                    <a:lnTo>
                      <a:pt x="102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7" name="Freeform 75"/>
              <p:cNvSpPr>
                <a:spLocks/>
              </p:cNvSpPr>
              <p:nvPr/>
            </p:nvSpPr>
            <p:spPr bwMode="auto">
              <a:xfrm>
                <a:off x="2066" y="1090"/>
                <a:ext cx="1804" cy="1805"/>
              </a:xfrm>
              <a:custGeom>
                <a:avLst/>
                <a:gdLst>
                  <a:gd name="T0" fmla="*/ 0 w 9991"/>
                  <a:gd name="T1" fmla="*/ 10002 h 10002"/>
                  <a:gd name="T2" fmla="*/ 9990 w 9991"/>
                  <a:gd name="T3" fmla="*/ 0 h 10002"/>
                  <a:gd name="T4" fmla="*/ 9991 w 9991"/>
                  <a:gd name="T5" fmla="*/ 0 h 10002"/>
                </a:gdLst>
                <a:ahLst/>
                <a:cxnLst>
                  <a:cxn ang="0">
                    <a:pos x="T0" y="T1"/>
                  </a:cxn>
                  <a:cxn ang="0">
                    <a:pos x="T2" y="T3"/>
                  </a:cxn>
                  <a:cxn ang="0">
                    <a:pos x="T4" y="T5"/>
                  </a:cxn>
                </a:cxnLst>
                <a:rect l="0" t="0" r="r" b="b"/>
                <a:pathLst>
                  <a:path w="9991" h="10002">
                    <a:moveTo>
                      <a:pt x="0" y="10002"/>
                    </a:moveTo>
                    <a:lnTo>
                      <a:pt x="9990" y="0"/>
                    </a:lnTo>
                    <a:lnTo>
                      <a:pt x="999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8" name="Freeform 76"/>
              <p:cNvSpPr>
                <a:spLocks/>
              </p:cNvSpPr>
              <p:nvPr/>
            </p:nvSpPr>
            <p:spPr bwMode="auto">
              <a:xfrm>
                <a:off x="2124" y="1135"/>
                <a:ext cx="1746" cy="1747"/>
              </a:xfrm>
              <a:custGeom>
                <a:avLst/>
                <a:gdLst>
                  <a:gd name="T0" fmla="*/ 0 w 9667"/>
                  <a:gd name="T1" fmla="*/ 9679 h 9679"/>
                  <a:gd name="T2" fmla="*/ 9666 w 9667"/>
                  <a:gd name="T3" fmla="*/ 0 h 9679"/>
                  <a:gd name="T4" fmla="*/ 9667 w 9667"/>
                  <a:gd name="T5" fmla="*/ 0 h 9679"/>
                </a:gdLst>
                <a:ahLst/>
                <a:cxnLst>
                  <a:cxn ang="0">
                    <a:pos x="T0" y="T1"/>
                  </a:cxn>
                  <a:cxn ang="0">
                    <a:pos x="T2" y="T3"/>
                  </a:cxn>
                  <a:cxn ang="0">
                    <a:pos x="T4" y="T5"/>
                  </a:cxn>
                </a:cxnLst>
                <a:rect l="0" t="0" r="r" b="b"/>
                <a:pathLst>
                  <a:path w="9667" h="9679">
                    <a:moveTo>
                      <a:pt x="0" y="9679"/>
                    </a:moveTo>
                    <a:lnTo>
                      <a:pt x="9666" y="0"/>
                    </a:lnTo>
                    <a:lnTo>
                      <a:pt x="96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69" name="Freeform 77"/>
              <p:cNvSpPr>
                <a:spLocks/>
              </p:cNvSpPr>
              <p:nvPr/>
            </p:nvSpPr>
            <p:spPr bwMode="auto">
              <a:xfrm>
                <a:off x="2192" y="1181"/>
                <a:ext cx="1678" cy="1680"/>
              </a:xfrm>
              <a:custGeom>
                <a:avLst/>
                <a:gdLst>
                  <a:gd name="T0" fmla="*/ 0 w 9299"/>
                  <a:gd name="T1" fmla="*/ 9308 h 9308"/>
                  <a:gd name="T2" fmla="*/ 9298 w 9299"/>
                  <a:gd name="T3" fmla="*/ 0 h 9308"/>
                  <a:gd name="T4" fmla="*/ 9299 w 9299"/>
                  <a:gd name="T5" fmla="*/ 0 h 9308"/>
                </a:gdLst>
                <a:ahLst/>
                <a:cxnLst>
                  <a:cxn ang="0">
                    <a:pos x="T0" y="T1"/>
                  </a:cxn>
                  <a:cxn ang="0">
                    <a:pos x="T2" y="T3"/>
                  </a:cxn>
                  <a:cxn ang="0">
                    <a:pos x="T4" y="T5"/>
                  </a:cxn>
                </a:cxnLst>
                <a:rect l="0" t="0" r="r" b="b"/>
                <a:pathLst>
                  <a:path w="9299" h="9308">
                    <a:moveTo>
                      <a:pt x="0" y="9308"/>
                    </a:moveTo>
                    <a:lnTo>
                      <a:pt x="9298" y="0"/>
                    </a:lnTo>
                    <a:lnTo>
                      <a:pt x="9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0" name="Freeform 78"/>
              <p:cNvSpPr>
                <a:spLocks/>
              </p:cNvSpPr>
              <p:nvPr/>
            </p:nvSpPr>
            <p:spPr bwMode="auto">
              <a:xfrm>
                <a:off x="2254" y="1226"/>
                <a:ext cx="1616" cy="1617"/>
              </a:xfrm>
              <a:custGeom>
                <a:avLst/>
                <a:gdLst>
                  <a:gd name="T0" fmla="*/ 0 w 8952"/>
                  <a:gd name="T1" fmla="*/ 8960 h 8960"/>
                  <a:gd name="T2" fmla="*/ 8951 w 8952"/>
                  <a:gd name="T3" fmla="*/ 0 h 8960"/>
                  <a:gd name="T4" fmla="*/ 8952 w 8952"/>
                  <a:gd name="T5" fmla="*/ 0 h 8960"/>
                </a:gdLst>
                <a:ahLst/>
                <a:cxnLst>
                  <a:cxn ang="0">
                    <a:pos x="T0" y="T1"/>
                  </a:cxn>
                  <a:cxn ang="0">
                    <a:pos x="T2" y="T3"/>
                  </a:cxn>
                  <a:cxn ang="0">
                    <a:pos x="T4" y="T5"/>
                  </a:cxn>
                </a:cxnLst>
                <a:rect l="0" t="0" r="r" b="b"/>
                <a:pathLst>
                  <a:path w="8952" h="8960">
                    <a:moveTo>
                      <a:pt x="0" y="8960"/>
                    </a:moveTo>
                    <a:lnTo>
                      <a:pt x="8951" y="0"/>
                    </a:lnTo>
                    <a:lnTo>
                      <a:pt x="89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1" name="Freeform 79"/>
              <p:cNvSpPr>
                <a:spLocks/>
              </p:cNvSpPr>
              <p:nvPr/>
            </p:nvSpPr>
            <p:spPr bwMode="auto">
              <a:xfrm>
                <a:off x="2305" y="1272"/>
                <a:ext cx="1565" cy="1566"/>
              </a:xfrm>
              <a:custGeom>
                <a:avLst/>
                <a:gdLst>
                  <a:gd name="T0" fmla="*/ 0 w 8668"/>
                  <a:gd name="T1" fmla="*/ 8677 h 8677"/>
                  <a:gd name="T2" fmla="*/ 8667 w 8668"/>
                  <a:gd name="T3" fmla="*/ 0 h 8677"/>
                  <a:gd name="T4" fmla="*/ 8668 w 8668"/>
                  <a:gd name="T5" fmla="*/ 0 h 8677"/>
                </a:gdLst>
                <a:ahLst/>
                <a:cxnLst>
                  <a:cxn ang="0">
                    <a:pos x="T0" y="T1"/>
                  </a:cxn>
                  <a:cxn ang="0">
                    <a:pos x="T2" y="T3"/>
                  </a:cxn>
                  <a:cxn ang="0">
                    <a:pos x="T4" y="T5"/>
                  </a:cxn>
                </a:cxnLst>
                <a:rect l="0" t="0" r="r" b="b"/>
                <a:pathLst>
                  <a:path w="8668" h="8677">
                    <a:moveTo>
                      <a:pt x="0" y="8677"/>
                    </a:moveTo>
                    <a:lnTo>
                      <a:pt x="8667" y="0"/>
                    </a:lnTo>
                    <a:lnTo>
                      <a:pt x="86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2" name="Freeform 80"/>
              <p:cNvSpPr>
                <a:spLocks/>
              </p:cNvSpPr>
              <p:nvPr/>
            </p:nvSpPr>
            <p:spPr bwMode="auto">
              <a:xfrm>
                <a:off x="2345" y="1317"/>
                <a:ext cx="1525" cy="1526"/>
              </a:xfrm>
              <a:custGeom>
                <a:avLst/>
                <a:gdLst>
                  <a:gd name="T0" fmla="*/ 0 w 8446"/>
                  <a:gd name="T1" fmla="*/ 8455 h 8455"/>
                  <a:gd name="T2" fmla="*/ 8445 w 8446"/>
                  <a:gd name="T3" fmla="*/ 0 h 8455"/>
                  <a:gd name="T4" fmla="*/ 8446 w 8446"/>
                  <a:gd name="T5" fmla="*/ 0 h 8455"/>
                </a:gdLst>
                <a:ahLst/>
                <a:cxnLst>
                  <a:cxn ang="0">
                    <a:pos x="T0" y="T1"/>
                  </a:cxn>
                  <a:cxn ang="0">
                    <a:pos x="T2" y="T3"/>
                  </a:cxn>
                  <a:cxn ang="0">
                    <a:pos x="T4" y="T5"/>
                  </a:cxn>
                </a:cxnLst>
                <a:rect l="0" t="0" r="r" b="b"/>
                <a:pathLst>
                  <a:path w="8446" h="8455">
                    <a:moveTo>
                      <a:pt x="0" y="8455"/>
                    </a:moveTo>
                    <a:lnTo>
                      <a:pt x="8445" y="0"/>
                    </a:lnTo>
                    <a:lnTo>
                      <a:pt x="84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3" name="Freeform 81"/>
              <p:cNvSpPr>
                <a:spLocks/>
              </p:cNvSpPr>
              <p:nvPr/>
            </p:nvSpPr>
            <p:spPr bwMode="auto">
              <a:xfrm>
                <a:off x="2378" y="1363"/>
                <a:ext cx="1492" cy="1493"/>
              </a:xfrm>
              <a:custGeom>
                <a:avLst/>
                <a:gdLst>
                  <a:gd name="T0" fmla="*/ 0 w 8264"/>
                  <a:gd name="T1" fmla="*/ 8272 h 8272"/>
                  <a:gd name="T2" fmla="*/ 8263 w 8264"/>
                  <a:gd name="T3" fmla="*/ 0 h 8272"/>
                  <a:gd name="T4" fmla="*/ 8264 w 8264"/>
                  <a:gd name="T5" fmla="*/ 0 h 8272"/>
                </a:gdLst>
                <a:ahLst/>
                <a:cxnLst>
                  <a:cxn ang="0">
                    <a:pos x="T0" y="T1"/>
                  </a:cxn>
                  <a:cxn ang="0">
                    <a:pos x="T2" y="T3"/>
                  </a:cxn>
                  <a:cxn ang="0">
                    <a:pos x="T4" y="T5"/>
                  </a:cxn>
                </a:cxnLst>
                <a:rect l="0" t="0" r="r" b="b"/>
                <a:pathLst>
                  <a:path w="8264" h="8272">
                    <a:moveTo>
                      <a:pt x="0" y="8272"/>
                    </a:moveTo>
                    <a:lnTo>
                      <a:pt x="8263" y="0"/>
                    </a:lnTo>
                    <a:lnTo>
                      <a:pt x="82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4" name="Freeform 82"/>
              <p:cNvSpPr>
                <a:spLocks/>
              </p:cNvSpPr>
              <p:nvPr/>
            </p:nvSpPr>
            <p:spPr bwMode="auto">
              <a:xfrm>
                <a:off x="2409" y="1408"/>
                <a:ext cx="1461" cy="1463"/>
              </a:xfrm>
              <a:custGeom>
                <a:avLst/>
                <a:gdLst>
                  <a:gd name="T0" fmla="*/ 0 w 8099"/>
                  <a:gd name="T1" fmla="*/ 8107 h 8107"/>
                  <a:gd name="T2" fmla="*/ 8098 w 8099"/>
                  <a:gd name="T3" fmla="*/ 0 h 8107"/>
                  <a:gd name="T4" fmla="*/ 8099 w 8099"/>
                  <a:gd name="T5" fmla="*/ 0 h 8107"/>
                </a:gdLst>
                <a:ahLst/>
                <a:cxnLst>
                  <a:cxn ang="0">
                    <a:pos x="T0" y="T1"/>
                  </a:cxn>
                  <a:cxn ang="0">
                    <a:pos x="T2" y="T3"/>
                  </a:cxn>
                  <a:cxn ang="0">
                    <a:pos x="T4" y="T5"/>
                  </a:cxn>
                </a:cxnLst>
                <a:rect l="0" t="0" r="r" b="b"/>
                <a:pathLst>
                  <a:path w="8099" h="8107">
                    <a:moveTo>
                      <a:pt x="0" y="8107"/>
                    </a:moveTo>
                    <a:lnTo>
                      <a:pt x="8098" y="0"/>
                    </a:lnTo>
                    <a:lnTo>
                      <a:pt x="80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5" name="Freeform 83"/>
              <p:cNvSpPr>
                <a:spLocks/>
              </p:cNvSpPr>
              <p:nvPr/>
            </p:nvSpPr>
            <p:spPr bwMode="auto">
              <a:xfrm>
                <a:off x="2437" y="1454"/>
                <a:ext cx="1433" cy="1434"/>
              </a:xfrm>
              <a:custGeom>
                <a:avLst/>
                <a:gdLst>
                  <a:gd name="T0" fmla="*/ 0 w 7935"/>
                  <a:gd name="T1" fmla="*/ 7943 h 7943"/>
                  <a:gd name="T2" fmla="*/ 7934 w 7935"/>
                  <a:gd name="T3" fmla="*/ 0 h 7943"/>
                  <a:gd name="T4" fmla="*/ 7935 w 7935"/>
                  <a:gd name="T5" fmla="*/ 0 h 7943"/>
                </a:gdLst>
                <a:ahLst/>
                <a:cxnLst>
                  <a:cxn ang="0">
                    <a:pos x="T0" y="T1"/>
                  </a:cxn>
                  <a:cxn ang="0">
                    <a:pos x="T2" y="T3"/>
                  </a:cxn>
                  <a:cxn ang="0">
                    <a:pos x="T4" y="T5"/>
                  </a:cxn>
                </a:cxnLst>
                <a:rect l="0" t="0" r="r" b="b"/>
                <a:pathLst>
                  <a:path w="7935" h="7943">
                    <a:moveTo>
                      <a:pt x="0" y="7943"/>
                    </a:moveTo>
                    <a:lnTo>
                      <a:pt x="7934" y="0"/>
                    </a:lnTo>
                    <a:lnTo>
                      <a:pt x="79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6" name="Freeform 84"/>
              <p:cNvSpPr>
                <a:spLocks/>
              </p:cNvSpPr>
              <p:nvPr/>
            </p:nvSpPr>
            <p:spPr bwMode="auto">
              <a:xfrm>
                <a:off x="2469" y="1499"/>
                <a:ext cx="1401" cy="1402"/>
              </a:xfrm>
              <a:custGeom>
                <a:avLst/>
                <a:gdLst>
                  <a:gd name="T0" fmla="*/ 0 w 7757"/>
                  <a:gd name="T1" fmla="*/ 7764 h 7764"/>
                  <a:gd name="T2" fmla="*/ 7756 w 7757"/>
                  <a:gd name="T3" fmla="*/ 0 h 7764"/>
                  <a:gd name="T4" fmla="*/ 7757 w 7757"/>
                  <a:gd name="T5" fmla="*/ 0 h 7764"/>
                </a:gdLst>
                <a:ahLst/>
                <a:cxnLst>
                  <a:cxn ang="0">
                    <a:pos x="T0" y="T1"/>
                  </a:cxn>
                  <a:cxn ang="0">
                    <a:pos x="T2" y="T3"/>
                  </a:cxn>
                  <a:cxn ang="0">
                    <a:pos x="T4" y="T5"/>
                  </a:cxn>
                </a:cxnLst>
                <a:rect l="0" t="0" r="r" b="b"/>
                <a:pathLst>
                  <a:path w="7757" h="7764">
                    <a:moveTo>
                      <a:pt x="0" y="7764"/>
                    </a:moveTo>
                    <a:lnTo>
                      <a:pt x="7756" y="0"/>
                    </a:lnTo>
                    <a:lnTo>
                      <a:pt x="77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7" name="Freeform 85"/>
              <p:cNvSpPr>
                <a:spLocks/>
              </p:cNvSpPr>
              <p:nvPr/>
            </p:nvSpPr>
            <p:spPr bwMode="auto">
              <a:xfrm>
                <a:off x="2508" y="1545"/>
                <a:ext cx="1362" cy="1362"/>
              </a:xfrm>
              <a:custGeom>
                <a:avLst/>
                <a:gdLst>
                  <a:gd name="T0" fmla="*/ 0 w 7542"/>
                  <a:gd name="T1" fmla="*/ 7550 h 7550"/>
                  <a:gd name="T2" fmla="*/ 7541 w 7542"/>
                  <a:gd name="T3" fmla="*/ 0 h 7550"/>
                  <a:gd name="T4" fmla="*/ 7542 w 7542"/>
                  <a:gd name="T5" fmla="*/ 0 h 7550"/>
                </a:gdLst>
                <a:ahLst/>
                <a:cxnLst>
                  <a:cxn ang="0">
                    <a:pos x="T0" y="T1"/>
                  </a:cxn>
                  <a:cxn ang="0">
                    <a:pos x="T2" y="T3"/>
                  </a:cxn>
                  <a:cxn ang="0">
                    <a:pos x="T4" y="T5"/>
                  </a:cxn>
                </a:cxnLst>
                <a:rect l="0" t="0" r="r" b="b"/>
                <a:pathLst>
                  <a:path w="7542" h="7550">
                    <a:moveTo>
                      <a:pt x="0" y="7550"/>
                    </a:moveTo>
                    <a:lnTo>
                      <a:pt x="7541" y="0"/>
                    </a:lnTo>
                    <a:lnTo>
                      <a:pt x="75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8" name="Freeform 86"/>
              <p:cNvSpPr>
                <a:spLocks/>
              </p:cNvSpPr>
              <p:nvPr/>
            </p:nvSpPr>
            <p:spPr bwMode="auto">
              <a:xfrm>
                <a:off x="2557" y="1590"/>
                <a:ext cx="1313" cy="1314"/>
              </a:xfrm>
              <a:custGeom>
                <a:avLst/>
                <a:gdLst>
                  <a:gd name="T0" fmla="*/ 0 w 7272"/>
                  <a:gd name="T1" fmla="*/ 7280 h 7280"/>
                  <a:gd name="T2" fmla="*/ 7271 w 7272"/>
                  <a:gd name="T3" fmla="*/ 0 h 7280"/>
                  <a:gd name="T4" fmla="*/ 7272 w 7272"/>
                  <a:gd name="T5" fmla="*/ 0 h 7280"/>
                </a:gdLst>
                <a:ahLst/>
                <a:cxnLst>
                  <a:cxn ang="0">
                    <a:pos x="T0" y="T1"/>
                  </a:cxn>
                  <a:cxn ang="0">
                    <a:pos x="T2" y="T3"/>
                  </a:cxn>
                  <a:cxn ang="0">
                    <a:pos x="T4" y="T5"/>
                  </a:cxn>
                </a:cxnLst>
                <a:rect l="0" t="0" r="r" b="b"/>
                <a:pathLst>
                  <a:path w="7272" h="7280">
                    <a:moveTo>
                      <a:pt x="0" y="7280"/>
                    </a:moveTo>
                    <a:lnTo>
                      <a:pt x="7271" y="0"/>
                    </a:lnTo>
                    <a:lnTo>
                      <a:pt x="72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79" name="Freeform 87"/>
              <p:cNvSpPr>
                <a:spLocks/>
              </p:cNvSpPr>
              <p:nvPr/>
            </p:nvSpPr>
            <p:spPr bwMode="auto">
              <a:xfrm>
                <a:off x="2618" y="1636"/>
                <a:ext cx="1252" cy="1252"/>
              </a:xfrm>
              <a:custGeom>
                <a:avLst/>
                <a:gdLst>
                  <a:gd name="T0" fmla="*/ 0 w 6935"/>
                  <a:gd name="T1" fmla="*/ 6941 h 6941"/>
                  <a:gd name="T2" fmla="*/ 6934 w 6935"/>
                  <a:gd name="T3" fmla="*/ 0 h 6941"/>
                  <a:gd name="T4" fmla="*/ 6935 w 6935"/>
                  <a:gd name="T5" fmla="*/ 0 h 6941"/>
                </a:gdLst>
                <a:ahLst/>
                <a:cxnLst>
                  <a:cxn ang="0">
                    <a:pos x="T0" y="T1"/>
                  </a:cxn>
                  <a:cxn ang="0">
                    <a:pos x="T2" y="T3"/>
                  </a:cxn>
                  <a:cxn ang="0">
                    <a:pos x="T4" y="T5"/>
                  </a:cxn>
                </a:cxnLst>
                <a:rect l="0" t="0" r="r" b="b"/>
                <a:pathLst>
                  <a:path w="6935" h="6941">
                    <a:moveTo>
                      <a:pt x="0" y="6941"/>
                    </a:moveTo>
                    <a:lnTo>
                      <a:pt x="6934" y="0"/>
                    </a:lnTo>
                    <a:lnTo>
                      <a:pt x="69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0" name="Freeform 88"/>
              <p:cNvSpPr>
                <a:spLocks/>
              </p:cNvSpPr>
              <p:nvPr/>
            </p:nvSpPr>
            <p:spPr bwMode="auto">
              <a:xfrm>
                <a:off x="2686" y="1681"/>
                <a:ext cx="1184" cy="1186"/>
              </a:xfrm>
              <a:custGeom>
                <a:avLst/>
                <a:gdLst>
                  <a:gd name="T0" fmla="*/ 0 w 6559"/>
                  <a:gd name="T1" fmla="*/ 6565 h 6565"/>
                  <a:gd name="T2" fmla="*/ 6558 w 6559"/>
                  <a:gd name="T3" fmla="*/ 0 h 6565"/>
                  <a:gd name="T4" fmla="*/ 6559 w 6559"/>
                  <a:gd name="T5" fmla="*/ 0 h 6565"/>
                </a:gdLst>
                <a:ahLst/>
                <a:cxnLst>
                  <a:cxn ang="0">
                    <a:pos x="T0" y="T1"/>
                  </a:cxn>
                  <a:cxn ang="0">
                    <a:pos x="T2" y="T3"/>
                  </a:cxn>
                  <a:cxn ang="0">
                    <a:pos x="T4" y="T5"/>
                  </a:cxn>
                </a:cxnLst>
                <a:rect l="0" t="0" r="r" b="b"/>
                <a:pathLst>
                  <a:path w="6559" h="6565">
                    <a:moveTo>
                      <a:pt x="0" y="6565"/>
                    </a:moveTo>
                    <a:lnTo>
                      <a:pt x="6558" y="0"/>
                    </a:lnTo>
                    <a:lnTo>
                      <a:pt x="65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1" name="Freeform 89"/>
              <p:cNvSpPr>
                <a:spLocks/>
              </p:cNvSpPr>
              <p:nvPr/>
            </p:nvSpPr>
            <p:spPr bwMode="auto">
              <a:xfrm>
                <a:off x="2748" y="1726"/>
                <a:ext cx="1122" cy="1123"/>
              </a:xfrm>
              <a:custGeom>
                <a:avLst/>
                <a:gdLst>
                  <a:gd name="T0" fmla="*/ 0 w 6214"/>
                  <a:gd name="T1" fmla="*/ 6220 h 6220"/>
                  <a:gd name="T2" fmla="*/ 6213 w 6214"/>
                  <a:gd name="T3" fmla="*/ 0 h 6220"/>
                  <a:gd name="T4" fmla="*/ 6214 w 6214"/>
                  <a:gd name="T5" fmla="*/ 0 h 6220"/>
                </a:gdLst>
                <a:ahLst/>
                <a:cxnLst>
                  <a:cxn ang="0">
                    <a:pos x="T0" y="T1"/>
                  </a:cxn>
                  <a:cxn ang="0">
                    <a:pos x="T2" y="T3"/>
                  </a:cxn>
                  <a:cxn ang="0">
                    <a:pos x="T4" y="T5"/>
                  </a:cxn>
                </a:cxnLst>
                <a:rect l="0" t="0" r="r" b="b"/>
                <a:pathLst>
                  <a:path w="6214" h="6220">
                    <a:moveTo>
                      <a:pt x="0" y="6220"/>
                    </a:moveTo>
                    <a:lnTo>
                      <a:pt x="6213" y="0"/>
                    </a:lnTo>
                    <a:lnTo>
                      <a:pt x="62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2" name="Freeform 90"/>
              <p:cNvSpPr>
                <a:spLocks/>
              </p:cNvSpPr>
              <p:nvPr/>
            </p:nvSpPr>
            <p:spPr bwMode="auto">
              <a:xfrm>
                <a:off x="2800" y="1772"/>
                <a:ext cx="1070" cy="1071"/>
              </a:xfrm>
              <a:custGeom>
                <a:avLst/>
                <a:gdLst>
                  <a:gd name="T0" fmla="*/ 0 w 5930"/>
                  <a:gd name="T1" fmla="*/ 5937 h 5937"/>
                  <a:gd name="T2" fmla="*/ 5929 w 5930"/>
                  <a:gd name="T3" fmla="*/ 0 h 5937"/>
                  <a:gd name="T4" fmla="*/ 5930 w 5930"/>
                  <a:gd name="T5" fmla="*/ 0 h 5937"/>
                </a:gdLst>
                <a:ahLst/>
                <a:cxnLst>
                  <a:cxn ang="0">
                    <a:pos x="T0" y="T1"/>
                  </a:cxn>
                  <a:cxn ang="0">
                    <a:pos x="T2" y="T3"/>
                  </a:cxn>
                  <a:cxn ang="0">
                    <a:pos x="T4" y="T5"/>
                  </a:cxn>
                </a:cxnLst>
                <a:rect l="0" t="0" r="r" b="b"/>
                <a:pathLst>
                  <a:path w="5930" h="5937">
                    <a:moveTo>
                      <a:pt x="0" y="5937"/>
                    </a:moveTo>
                    <a:lnTo>
                      <a:pt x="5929" y="0"/>
                    </a:lnTo>
                    <a:lnTo>
                      <a:pt x="59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3" name="Freeform 91"/>
              <p:cNvSpPr>
                <a:spLocks/>
              </p:cNvSpPr>
              <p:nvPr/>
            </p:nvSpPr>
            <p:spPr bwMode="auto">
              <a:xfrm>
                <a:off x="2840" y="1817"/>
                <a:ext cx="1030" cy="1031"/>
              </a:xfrm>
              <a:custGeom>
                <a:avLst/>
                <a:gdLst>
                  <a:gd name="T0" fmla="*/ 0 w 5700"/>
                  <a:gd name="T1" fmla="*/ 5705 h 5705"/>
                  <a:gd name="T2" fmla="*/ 5699 w 5700"/>
                  <a:gd name="T3" fmla="*/ 0 h 5705"/>
                  <a:gd name="T4" fmla="*/ 5700 w 5700"/>
                  <a:gd name="T5" fmla="*/ 0 h 5705"/>
                </a:gdLst>
                <a:ahLst/>
                <a:cxnLst>
                  <a:cxn ang="0">
                    <a:pos x="T0" y="T1"/>
                  </a:cxn>
                  <a:cxn ang="0">
                    <a:pos x="T2" y="T3"/>
                  </a:cxn>
                  <a:cxn ang="0">
                    <a:pos x="T4" y="T5"/>
                  </a:cxn>
                </a:cxnLst>
                <a:rect l="0" t="0" r="r" b="b"/>
                <a:pathLst>
                  <a:path w="5700" h="5705">
                    <a:moveTo>
                      <a:pt x="0" y="5705"/>
                    </a:moveTo>
                    <a:lnTo>
                      <a:pt x="5699" y="0"/>
                    </a:lnTo>
                    <a:lnTo>
                      <a:pt x="57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4" name="Freeform 92"/>
              <p:cNvSpPr>
                <a:spLocks/>
              </p:cNvSpPr>
              <p:nvPr/>
            </p:nvSpPr>
            <p:spPr bwMode="auto">
              <a:xfrm>
                <a:off x="2878" y="1317"/>
                <a:ext cx="1536" cy="1539"/>
              </a:xfrm>
              <a:custGeom>
                <a:avLst/>
                <a:gdLst>
                  <a:gd name="T0" fmla="*/ 0 w 8514"/>
                  <a:gd name="T1" fmla="*/ 8522 h 8522"/>
                  <a:gd name="T2" fmla="*/ 8512 w 8514"/>
                  <a:gd name="T3" fmla="*/ 0 h 8522"/>
                  <a:gd name="T4" fmla="*/ 8514 w 8514"/>
                  <a:gd name="T5" fmla="*/ 0 h 8522"/>
                </a:gdLst>
                <a:ahLst/>
                <a:cxnLst>
                  <a:cxn ang="0">
                    <a:pos x="T0" y="T1"/>
                  </a:cxn>
                  <a:cxn ang="0">
                    <a:pos x="T2" y="T3"/>
                  </a:cxn>
                  <a:cxn ang="0">
                    <a:pos x="T4" y="T5"/>
                  </a:cxn>
                </a:cxnLst>
                <a:rect l="0" t="0" r="r" b="b"/>
                <a:pathLst>
                  <a:path w="8514" h="8522">
                    <a:moveTo>
                      <a:pt x="0" y="8522"/>
                    </a:moveTo>
                    <a:lnTo>
                      <a:pt x="8512" y="0"/>
                    </a:lnTo>
                    <a:lnTo>
                      <a:pt x="85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5" name="Freeform 93"/>
              <p:cNvSpPr>
                <a:spLocks/>
              </p:cNvSpPr>
              <p:nvPr/>
            </p:nvSpPr>
            <p:spPr bwMode="auto">
              <a:xfrm>
                <a:off x="2913" y="1359"/>
                <a:ext cx="1504" cy="1508"/>
              </a:xfrm>
              <a:custGeom>
                <a:avLst/>
                <a:gdLst>
                  <a:gd name="T0" fmla="*/ 0 w 8340"/>
                  <a:gd name="T1" fmla="*/ 8349 h 8349"/>
                  <a:gd name="T2" fmla="*/ 8339 w 8340"/>
                  <a:gd name="T3" fmla="*/ 0 h 8349"/>
                  <a:gd name="T4" fmla="*/ 8340 w 8340"/>
                  <a:gd name="T5" fmla="*/ 0 h 8349"/>
                </a:gdLst>
                <a:ahLst/>
                <a:cxnLst>
                  <a:cxn ang="0">
                    <a:pos x="T0" y="T1"/>
                  </a:cxn>
                  <a:cxn ang="0">
                    <a:pos x="T2" y="T3"/>
                  </a:cxn>
                  <a:cxn ang="0">
                    <a:pos x="T4" y="T5"/>
                  </a:cxn>
                </a:cxnLst>
                <a:rect l="0" t="0" r="r" b="b"/>
                <a:pathLst>
                  <a:path w="8340" h="8349">
                    <a:moveTo>
                      <a:pt x="0" y="8349"/>
                    </a:moveTo>
                    <a:lnTo>
                      <a:pt x="8339" y="0"/>
                    </a:lnTo>
                    <a:lnTo>
                      <a:pt x="83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6" name="Freeform 94"/>
              <p:cNvSpPr>
                <a:spLocks/>
              </p:cNvSpPr>
              <p:nvPr/>
            </p:nvSpPr>
            <p:spPr bwMode="auto">
              <a:xfrm>
                <a:off x="2946" y="1379"/>
                <a:ext cx="1497" cy="1499"/>
              </a:xfrm>
              <a:custGeom>
                <a:avLst/>
                <a:gdLst>
                  <a:gd name="T0" fmla="*/ 0 w 8292"/>
                  <a:gd name="T1" fmla="*/ 8300 h 8300"/>
                  <a:gd name="T2" fmla="*/ 8291 w 8292"/>
                  <a:gd name="T3" fmla="*/ 0 h 8300"/>
                  <a:gd name="T4" fmla="*/ 8292 w 8292"/>
                  <a:gd name="T5" fmla="*/ 0 h 8300"/>
                </a:gdLst>
                <a:ahLst/>
                <a:cxnLst>
                  <a:cxn ang="0">
                    <a:pos x="T0" y="T1"/>
                  </a:cxn>
                  <a:cxn ang="0">
                    <a:pos x="T2" y="T3"/>
                  </a:cxn>
                  <a:cxn ang="0">
                    <a:pos x="T4" y="T5"/>
                  </a:cxn>
                </a:cxnLst>
                <a:rect l="0" t="0" r="r" b="b"/>
                <a:pathLst>
                  <a:path w="8292" h="8300">
                    <a:moveTo>
                      <a:pt x="0" y="8300"/>
                    </a:moveTo>
                    <a:lnTo>
                      <a:pt x="8291" y="0"/>
                    </a:lnTo>
                    <a:lnTo>
                      <a:pt x="82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7" name="Freeform 95"/>
              <p:cNvSpPr>
                <a:spLocks/>
              </p:cNvSpPr>
              <p:nvPr/>
            </p:nvSpPr>
            <p:spPr bwMode="auto">
              <a:xfrm>
                <a:off x="2982" y="1398"/>
                <a:ext cx="1488" cy="1489"/>
              </a:xfrm>
              <a:custGeom>
                <a:avLst/>
                <a:gdLst>
                  <a:gd name="T0" fmla="*/ 0 w 8245"/>
                  <a:gd name="T1" fmla="*/ 8254 h 8254"/>
                  <a:gd name="T2" fmla="*/ 8244 w 8245"/>
                  <a:gd name="T3" fmla="*/ 0 h 8254"/>
                  <a:gd name="T4" fmla="*/ 8245 w 8245"/>
                  <a:gd name="T5" fmla="*/ 0 h 8254"/>
                </a:gdLst>
                <a:ahLst/>
                <a:cxnLst>
                  <a:cxn ang="0">
                    <a:pos x="T0" y="T1"/>
                  </a:cxn>
                  <a:cxn ang="0">
                    <a:pos x="T2" y="T3"/>
                  </a:cxn>
                  <a:cxn ang="0">
                    <a:pos x="T4" y="T5"/>
                  </a:cxn>
                </a:cxnLst>
                <a:rect l="0" t="0" r="r" b="b"/>
                <a:pathLst>
                  <a:path w="8245" h="8254">
                    <a:moveTo>
                      <a:pt x="0" y="8254"/>
                    </a:moveTo>
                    <a:lnTo>
                      <a:pt x="8244" y="0"/>
                    </a:lnTo>
                    <a:lnTo>
                      <a:pt x="82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8" name="Freeform 96"/>
              <p:cNvSpPr>
                <a:spLocks/>
              </p:cNvSpPr>
              <p:nvPr/>
            </p:nvSpPr>
            <p:spPr bwMode="auto">
              <a:xfrm>
                <a:off x="3024" y="1419"/>
                <a:ext cx="1469" cy="1474"/>
              </a:xfrm>
              <a:custGeom>
                <a:avLst/>
                <a:gdLst>
                  <a:gd name="T0" fmla="*/ 0 w 8147"/>
                  <a:gd name="T1" fmla="*/ 8157 h 8157"/>
                  <a:gd name="T2" fmla="*/ 8146 w 8147"/>
                  <a:gd name="T3" fmla="*/ 0 h 8157"/>
                  <a:gd name="T4" fmla="*/ 8147 w 8147"/>
                  <a:gd name="T5" fmla="*/ 0 h 8157"/>
                </a:gdLst>
                <a:ahLst/>
                <a:cxnLst>
                  <a:cxn ang="0">
                    <a:pos x="T0" y="T1"/>
                  </a:cxn>
                  <a:cxn ang="0">
                    <a:pos x="T2" y="T3"/>
                  </a:cxn>
                  <a:cxn ang="0">
                    <a:pos x="T4" y="T5"/>
                  </a:cxn>
                </a:cxnLst>
                <a:rect l="0" t="0" r="r" b="b"/>
                <a:pathLst>
                  <a:path w="8147" h="8157">
                    <a:moveTo>
                      <a:pt x="0" y="8157"/>
                    </a:moveTo>
                    <a:lnTo>
                      <a:pt x="8146" y="0"/>
                    </a:lnTo>
                    <a:lnTo>
                      <a:pt x="81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89" name="Freeform 97"/>
              <p:cNvSpPr>
                <a:spLocks/>
              </p:cNvSpPr>
              <p:nvPr/>
            </p:nvSpPr>
            <p:spPr bwMode="auto">
              <a:xfrm>
                <a:off x="3079" y="1476"/>
                <a:ext cx="1403" cy="1406"/>
              </a:xfrm>
              <a:custGeom>
                <a:avLst/>
                <a:gdLst>
                  <a:gd name="T0" fmla="*/ 0 w 7778"/>
                  <a:gd name="T1" fmla="*/ 7784 h 7784"/>
                  <a:gd name="T2" fmla="*/ 7777 w 7778"/>
                  <a:gd name="T3" fmla="*/ 0 h 7784"/>
                  <a:gd name="T4" fmla="*/ 7778 w 7778"/>
                  <a:gd name="T5" fmla="*/ 0 h 7784"/>
                </a:gdLst>
                <a:ahLst/>
                <a:cxnLst>
                  <a:cxn ang="0">
                    <a:pos x="T0" y="T1"/>
                  </a:cxn>
                  <a:cxn ang="0">
                    <a:pos x="T2" y="T3"/>
                  </a:cxn>
                  <a:cxn ang="0">
                    <a:pos x="T4" y="T5"/>
                  </a:cxn>
                </a:cxnLst>
                <a:rect l="0" t="0" r="r" b="b"/>
                <a:pathLst>
                  <a:path w="7778" h="7784">
                    <a:moveTo>
                      <a:pt x="0" y="7784"/>
                    </a:moveTo>
                    <a:lnTo>
                      <a:pt x="7777" y="0"/>
                    </a:lnTo>
                    <a:lnTo>
                      <a:pt x="777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0" name="Freeform 98"/>
              <p:cNvSpPr>
                <a:spLocks/>
              </p:cNvSpPr>
              <p:nvPr/>
            </p:nvSpPr>
            <p:spPr bwMode="auto">
              <a:xfrm>
                <a:off x="3164" y="1587"/>
                <a:ext cx="1253" cy="1255"/>
              </a:xfrm>
              <a:custGeom>
                <a:avLst/>
                <a:gdLst>
                  <a:gd name="T0" fmla="*/ 0 w 6947"/>
                  <a:gd name="T1" fmla="*/ 6955 h 6955"/>
                  <a:gd name="T2" fmla="*/ 6946 w 6947"/>
                  <a:gd name="T3" fmla="*/ 0 h 6955"/>
                  <a:gd name="T4" fmla="*/ 6947 w 6947"/>
                  <a:gd name="T5" fmla="*/ 0 h 6955"/>
                </a:gdLst>
                <a:ahLst/>
                <a:cxnLst>
                  <a:cxn ang="0">
                    <a:pos x="T0" y="T1"/>
                  </a:cxn>
                  <a:cxn ang="0">
                    <a:pos x="T2" y="T3"/>
                  </a:cxn>
                  <a:cxn ang="0">
                    <a:pos x="T4" y="T5"/>
                  </a:cxn>
                </a:cxnLst>
                <a:rect l="0" t="0" r="r" b="b"/>
                <a:pathLst>
                  <a:path w="6947" h="6955">
                    <a:moveTo>
                      <a:pt x="0" y="6955"/>
                    </a:moveTo>
                    <a:lnTo>
                      <a:pt x="6946" y="0"/>
                    </a:lnTo>
                    <a:lnTo>
                      <a:pt x="69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1" name="Freeform 99"/>
              <p:cNvSpPr>
                <a:spLocks/>
              </p:cNvSpPr>
              <p:nvPr/>
            </p:nvSpPr>
            <p:spPr bwMode="auto">
              <a:xfrm>
                <a:off x="3247" y="1619"/>
                <a:ext cx="1184" cy="1185"/>
              </a:xfrm>
              <a:custGeom>
                <a:avLst/>
                <a:gdLst>
                  <a:gd name="T0" fmla="*/ 0 w 6560"/>
                  <a:gd name="T1" fmla="*/ 6566 h 6566"/>
                  <a:gd name="T2" fmla="*/ 6559 w 6560"/>
                  <a:gd name="T3" fmla="*/ 0 h 6566"/>
                  <a:gd name="T4" fmla="*/ 6560 w 6560"/>
                  <a:gd name="T5" fmla="*/ 0 h 6566"/>
                </a:gdLst>
                <a:ahLst/>
                <a:cxnLst>
                  <a:cxn ang="0">
                    <a:pos x="T0" y="T1"/>
                  </a:cxn>
                  <a:cxn ang="0">
                    <a:pos x="T2" y="T3"/>
                  </a:cxn>
                  <a:cxn ang="0">
                    <a:pos x="T4" y="T5"/>
                  </a:cxn>
                </a:cxnLst>
                <a:rect l="0" t="0" r="r" b="b"/>
                <a:pathLst>
                  <a:path w="6560" h="6566">
                    <a:moveTo>
                      <a:pt x="0" y="6566"/>
                    </a:moveTo>
                    <a:lnTo>
                      <a:pt x="6559" y="0"/>
                    </a:lnTo>
                    <a:lnTo>
                      <a:pt x="65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2" name="Freeform 100"/>
              <p:cNvSpPr>
                <a:spLocks/>
              </p:cNvSpPr>
              <p:nvPr/>
            </p:nvSpPr>
            <p:spPr bwMode="auto">
              <a:xfrm>
                <a:off x="3301" y="1640"/>
                <a:ext cx="1154" cy="1156"/>
              </a:xfrm>
              <a:custGeom>
                <a:avLst/>
                <a:gdLst>
                  <a:gd name="T0" fmla="*/ 0 w 6393"/>
                  <a:gd name="T1" fmla="*/ 6400 h 6400"/>
                  <a:gd name="T2" fmla="*/ 6392 w 6393"/>
                  <a:gd name="T3" fmla="*/ 0 h 6400"/>
                  <a:gd name="T4" fmla="*/ 6393 w 6393"/>
                  <a:gd name="T5" fmla="*/ 0 h 6400"/>
                </a:gdLst>
                <a:ahLst/>
                <a:cxnLst>
                  <a:cxn ang="0">
                    <a:pos x="T0" y="T1"/>
                  </a:cxn>
                  <a:cxn ang="0">
                    <a:pos x="T2" y="T3"/>
                  </a:cxn>
                  <a:cxn ang="0">
                    <a:pos x="T4" y="T5"/>
                  </a:cxn>
                </a:cxnLst>
                <a:rect l="0" t="0" r="r" b="b"/>
                <a:pathLst>
                  <a:path w="6393" h="6400">
                    <a:moveTo>
                      <a:pt x="0" y="6400"/>
                    </a:moveTo>
                    <a:lnTo>
                      <a:pt x="6392" y="0"/>
                    </a:lnTo>
                    <a:lnTo>
                      <a:pt x="63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3" name="Freeform 101"/>
              <p:cNvSpPr>
                <a:spLocks/>
              </p:cNvSpPr>
              <p:nvPr/>
            </p:nvSpPr>
            <p:spPr bwMode="auto">
              <a:xfrm>
                <a:off x="3340" y="1661"/>
                <a:ext cx="1141" cy="1141"/>
              </a:xfrm>
              <a:custGeom>
                <a:avLst/>
                <a:gdLst>
                  <a:gd name="T0" fmla="*/ 0 w 6316"/>
                  <a:gd name="T1" fmla="*/ 6321 h 6321"/>
                  <a:gd name="T2" fmla="*/ 6315 w 6316"/>
                  <a:gd name="T3" fmla="*/ 0 h 6321"/>
                  <a:gd name="T4" fmla="*/ 6316 w 6316"/>
                  <a:gd name="T5" fmla="*/ 0 h 6321"/>
                </a:gdLst>
                <a:ahLst/>
                <a:cxnLst>
                  <a:cxn ang="0">
                    <a:pos x="T0" y="T1"/>
                  </a:cxn>
                  <a:cxn ang="0">
                    <a:pos x="T2" y="T3"/>
                  </a:cxn>
                  <a:cxn ang="0">
                    <a:pos x="T4" y="T5"/>
                  </a:cxn>
                </a:cxnLst>
                <a:rect l="0" t="0" r="r" b="b"/>
                <a:pathLst>
                  <a:path w="6316" h="6321">
                    <a:moveTo>
                      <a:pt x="0" y="6321"/>
                    </a:moveTo>
                    <a:lnTo>
                      <a:pt x="6315" y="0"/>
                    </a:lnTo>
                    <a:lnTo>
                      <a:pt x="63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4" name="Freeform 102"/>
              <p:cNvSpPr>
                <a:spLocks/>
              </p:cNvSpPr>
              <p:nvPr/>
            </p:nvSpPr>
            <p:spPr bwMode="auto">
              <a:xfrm>
                <a:off x="3375" y="1681"/>
                <a:ext cx="1130" cy="1132"/>
              </a:xfrm>
              <a:custGeom>
                <a:avLst/>
                <a:gdLst>
                  <a:gd name="T0" fmla="*/ 0 w 6261"/>
                  <a:gd name="T1" fmla="*/ 6268 h 6268"/>
                  <a:gd name="T2" fmla="*/ 6260 w 6261"/>
                  <a:gd name="T3" fmla="*/ 0 h 6268"/>
                  <a:gd name="T4" fmla="*/ 6261 w 6261"/>
                  <a:gd name="T5" fmla="*/ 0 h 6268"/>
                </a:gdLst>
                <a:ahLst/>
                <a:cxnLst>
                  <a:cxn ang="0">
                    <a:pos x="T0" y="T1"/>
                  </a:cxn>
                  <a:cxn ang="0">
                    <a:pos x="T2" y="T3"/>
                  </a:cxn>
                  <a:cxn ang="0">
                    <a:pos x="T4" y="T5"/>
                  </a:cxn>
                </a:cxnLst>
                <a:rect l="0" t="0" r="r" b="b"/>
                <a:pathLst>
                  <a:path w="6261" h="6268">
                    <a:moveTo>
                      <a:pt x="0" y="6268"/>
                    </a:moveTo>
                    <a:lnTo>
                      <a:pt x="6260" y="0"/>
                    </a:lnTo>
                    <a:lnTo>
                      <a:pt x="62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5" name="Freeform 103"/>
              <p:cNvSpPr>
                <a:spLocks/>
              </p:cNvSpPr>
              <p:nvPr/>
            </p:nvSpPr>
            <p:spPr bwMode="auto">
              <a:xfrm>
                <a:off x="3406" y="1708"/>
                <a:ext cx="1118" cy="1118"/>
              </a:xfrm>
              <a:custGeom>
                <a:avLst/>
                <a:gdLst>
                  <a:gd name="T0" fmla="*/ 0 w 6189"/>
                  <a:gd name="T1" fmla="*/ 6195 h 6195"/>
                  <a:gd name="T2" fmla="*/ 6188 w 6189"/>
                  <a:gd name="T3" fmla="*/ 0 h 6195"/>
                  <a:gd name="T4" fmla="*/ 6189 w 6189"/>
                  <a:gd name="T5" fmla="*/ 0 h 6195"/>
                </a:gdLst>
                <a:ahLst/>
                <a:cxnLst>
                  <a:cxn ang="0">
                    <a:pos x="T0" y="T1"/>
                  </a:cxn>
                  <a:cxn ang="0">
                    <a:pos x="T2" y="T3"/>
                  </a:cxn>
                  <a:cxn ang="0">
                    <a:pos x="T4" y="T5"/>
                  </a:cxn>
                </a:cxnLst>
                <a:rect l="0" t="0" r="r" b="b"/>
                <a:pathLst>
                  <a:path w="6189" h="6195">
                    <a:moveTo>
                      <a:pt x="0" y="6195"/>
                    </a:moveTo>
                    <a:lnTo>
                      <a:pt x="6188" y="0"/>
                    </a:lnTo>
                    <a:lnTo>
                      <a:pt x="61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6" name="Freeform 104"/>
              <p:cNvSpPr>
                <a:spLocks/>
              </p:cNvSpPr>
              <p:nvPr/>
            </p:nvSpPr>
            <p:spPr bwMode="auto">
              <a:xfrm>
                <a:off x="3438" y="1786"/>
                <a:ext cx="1053" cy="1055"/>
              </a:xfrm>
              <a:custGeom>
                <a:avLst/>
                <a:gdLst>
                  <a:gd name="T0" fmla="*/ 0 w 5833"/>
                  <a:gd name="T1" fmla="*/ 5838 h 5838"/>
                  <a:gd name="T2" fmla="*/ 5832 w 5833"/>
                  <a:gd name="T3" fmla="*/ 0 h 5838"/>
                  <a:gd name="T4" fmla="*/ 5833 w 5833"/>
                  <a:gd name="T5" fmla="*/ 0 h 5838"/>
                </a:gdLst>
                <a:ahLst/>
                <a:cxnLst>
                  <a:cxn ang="0">
                    <a:pos x="T0" y="T1"/>
                  </a:cxn>
                  <a:cxn ang="0">
                    <a:pos x="T2" y="T3"/>
                  </a:cxn>
                  <a:cxn ang="0">
                    <a:pos x="T4" y="T5"/>
                  </a:cxn>
                </a:cxnLst>
                <a:rect l="0" t="0" r="r" b="b"/>
                <a:pathLst>
                  <a:path w="5833" h="5838">
                    <a:moveTo>
                      <a:pt x="0" y="5838"/>
                    </a:moveTo>
                    <a:lnTo>
                      <a:pt x="5832" y="0"/>
                    </a:lnTo>
                    <a:lnTo>
                      <a:pt x="58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7" name="Freeform 105"/>
              <p:cNvSpPr>
                <a:spLocks/>
              </p:cNvSpPr>
              <p:nvPr/>
            </p:nvSpPr>
            <p:spPr bwMode="auto">
              <a:xfrm>
                <a:off x="3468" y="1895"/>
                <a:ext cx="959" cy="960"/>
              </a:xfrm>
              <a:custGeom>
                <a:avLst/>
                <a:gdLst>
                  <a:gd name="T0" fmla="*/ 0 w 5313"/>
                  <a:gd name="T1" fmla="*/ 5318 h 5318"/>
                  <a:gd name="T2" fmla="*/ 5312 w 5313"/>
                  <a:gd name="T3" fmla="*/ 0 h 5318"/>
                  <a:gd name="T4" fmla="*/ 5313 w 5313"/>
                  <a:gd name="T5" fmla="*/ 0 h 5318"/>
                </a:gdLst>
                <a:ahLst/>
                <a:cxnLst>
                  <a:cxn ang="0">
                    <a:pos x="T0" y="T1"/>
                  </a:cxn>
                  <a:cxn ang="0">
                    <a:pos x="T2" y="T3"/>
                  </a:cxn>
                  <a:cxn ang="0">
                    <a:pos x="T4" y="T5"/>
                  </a:cxn>
                </a:cxnLst>
                <a:rect l="0" t="0" r="r" b="b"/>
                <a:pathLst>
                  <a:path w="5313" h="5318">
                    <a:moveTo>
                      <a:pt x="0" y="5318"/>
                    </a:moveTo>
                    <a:lnTo>
                      <a:pt x="5312" y="0"/>
                    </a:lnTo>
                    <a:lnTo>
                      <a:pt x="53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8" name="Freeform 106"/>
              <p:cNvSpPr>
                <a:spLocks/>
              </p:cNvSpPr>
              <p:nvPr/>
            </p:nvSpPr>
            <p:spPr bwMode="auto">
              <a:xfrm>
                <a:off x="3502" y="1928"/>
                <a:ext cx="938" cy="940"/>
              </a:xfrm>
              <a:custGeom>
                <a:avLst/>
                <a:gdLst>
                  <a:gd name="T0" fmla="*/ 0 w 5200"/>
                  <a:gd name="T1" fmla="*/ 5206 h 5206"/>
                  <a:gd name="T2" fmla="*/ 5199 w 5200"/>
                  <a:gd name="T3" fmla="*/ 0 h 5206"/>
                  <a:gd name="T4" fmla="*/ 5200 w 5200"/>
                  <a:gd name="T5" fmla="*/ 0 h 5206"/>
                </a:gdLst>
                <a:ahLst/>
                <a:cxnLst>
                  <a:cxn ang="0">
                    <a:pos x="T0" y="T1"/>
                  </a:cxn>
                  <a:cxn ang="0">
                    <a:pos x="T2" y="T3"/>
                  </a:cxn>
                  <a:cxn ang="0">
                    <a:pos x="T4" y="T5"/>
                  </a:cxn>
                </a:cxnLst>
                <a:rect l="0" t="0" r="r" b="b"/>
                <a:pathLst>
                  <a:path w="5200" h="5206">
                    <a:moveTo>
                      <a:pt x="0" y="5206"/>
                    </a:moveTo>
                    <a:lnTo>
                      <a:pt x="5199" y="0"/>
                    </a:lnTo>
                    <a:lnTo>
                      <a:pt x="52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299" name="Freeform 107"/>
              <p:cNvSpPr>
                <a:spLocks/>
              </p:cNvSpPr>
              <p:nvPr/>
            </p:nvSpPr>
            <p:spPr bwMode="auto">
              <a:xfrm>
                <a:off x="3536" y="1954"/>
                <a:ext cx="923" cy="924"/>
              </a:xfrm>
              <a:custGeom>
                <a:avLst/>
                <a:gdLst>
                  <a:gd name="T0" fmla="*/ 0 w 5119"/>
                  <a:gd name="T1" fmla="*/ 5124 h 5124"/>
                  <a:gd name="T2" fmla="*/ 5118 w 5119"/>
                  <a:gd name="T3" fmla="*/ 0 h 5124"/>
                  <a:gd name="T4" fmla="*/ 5119 w 5119"/>
                  <a:gd name="T5" fmla="*/ 0 h 5124"/>
                </a:gdLst>
                <a:ahLst/>
                <a:cxnLst>
                  <a:cxn ang="0">
                    <a:pos x="T0" y="T1"/>
                  </a:cxn>
                  <a:cxn ang="0">
                    <a:pos x="T2" y="T3"/>
                  </a:cxn>
                  <a:cxn ang="0">
                    <a:pos x="T4" y="T5"/>
                  </a:cxn>
                </a:cxnLst>
                <a:rect l="0" t="0" r="r" b="b"/>
                <a:pathLst>
                  <a:path w="5119" h="5124">
                    <a:moveTo>
                      <a:pt x="0" y="5124"/>
                    </a:moveTo>
                    <a:lnTo>
                      <a:pt x="5118" y="0"/>
                    </a:lnTo>
                    <a:lnTo>
                      <a:pt x="51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0" name="Freeform 108"/>
              <p:cNvSpPr>
                <a:spLocks/>
              </p:cNvSpPr>
              <p:nvPr/>
            </p:nvSpPr>
            <p:spPr bwMode="auto">
              <a:xfrm>
                <a:off x="3577" y="1977"/>
                <a:ext cx="905" cy="905"/>
              </a:xfrm>
              <a:custGeom>
                <a:avLst/>
                <a:gdLst>
                  <a:gd name="T0" fmla="*/ 0 w 5014"/>
                  <a:gd name="T1" fmla="*/ 5018 h 5018"/>
                  <a:gd name="T2" fmla="*/ 5013 w 5014"/>
                  <a:gd name="T3" fmla="*/ 0 h 5018"/>
                  <a:gd name="T4" fmla="*/ 5014 w 5014"/>
                  <a:gd name="T5" fmla="*/ 0 h 5018"/>
                </a:gdLst>
                <a:ahLst/>
                <a:cxnLst>
                  <a:cxn ang="0">
                    <a:pos x="T0" y="T1"/>
                  </a:cxn>
                  <a:cxn ang="0">
                    <a:pos x="T2" y="T3"/>
                  </a:cxn>
                  <a:cxn ang="0">
                    <a:pos x="T4" y="T5"/>
                  </a:cxn>
                </a:cxnLst>
                <a:rect l="0" t="0" r="r" b="b"/>
                <a:pathLst>
                  <a:path w="5014" h="5018">
                    <a:moveTo>
                      <a:pt x="0" y="5018"/>
                    </a:moveTo>
                    <a:lnTo>
                      <a:pt x="5013" y="0"/>
                    </a:lnTo>
                    <a:lnTo>
                      <a:pt x="501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1" name="Freeform 109"/>
              <p:cNvSpPr>
                <a:spLocks/>
              </p:cNvSpPr>
              <p:nvPr/>
            </p:nvSpPr>
            <p:spPr bwMode="auto">
              <a:xfrm>
                <a:off x="3637" y="2000"/>
                <a:ext cx="867" cy="867"/>
              </a:xfrm>
              <a:custGeom>
                <a:avLst/>
                <a:gdLst>
                  <a:gd name="T0" fmla="*/ 0 w 4797"/>
                  <a:gd name="T1" fmla="*/ 4801 h 4801"/>
                  <a:gd name="T2" fmla="*/ 4796 w 4797"/>
                  <a:gd name="T3" fmla="*/ 0 h 4801"/>
                  <a:gd name="T4" fmla="*/ 4797 w 4797"/>
                  <a:gd name="T5" fmla="*/ 0 h 4801"/>
                </a:gdLst>
                <a:ahLst/>
                <a:cxnLst>
                  <a:cxn ang="0">
                    <a:pos x="T0" y="T1"/>
                  </a:cxn>
                  <a:cxn ang="0">
                    <a:pos x="T2" y="T3"/>
                  </a:cxn>
                  <a:cxn ang="0">
                    <a:pos x="T4" y="T5"/>
                  </a:cxn>
                </a:cxnLst>
                <a:rect l="0" t="0" r="r" b="b"/>
                <a:pathLst>
                  <a:path w="4797" h="4801">
                    <a:moveTo>
                      <a:pt x="0" y="4801"/>
                    </a:moveTo>
                    <a:lnTo>
                      <a:pt x="4796" y="0"/>
                    </a:lnTo>
                    <a:lnTo>
                      <a:pt x="47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2" name="Freeform 110"/>
              <p:cNvSpPr>
                <a:spLocks/>
              </p:cNvSpPr>
              <p:nvPr/>
            </p:nvSpPr>
            <p:spPr bwMode="auto">
              <a:xfrm>
                <a:off x="3737" y="2029"/>
                <a:ext cx="784" cy="784"/>
              </a:xfrm>
              <a:custGeom>
                <a:avLst/>
                <a:gdLst>
                  <a:gd name="T0" fmla="*/ 0 w 4341"/>
                  <a:gd name="T1" fmla="*/ 4344 h 4344"/>
                  <a:gd name="T2" fmla="*/ 4340 w 4341"/>
                  <a:gd name="T3" fmla="*/ 0 h 4344"/>
                  <a:gd name="T4" fmla="*/ 4341 w 4341"/>
                  <a:gd name="T5" fmla="*/ 0 h 4344"/>
                </a:gdLst>
                <a:ahLst/>
                <a:cxnLst>
                  <a:cxn ang="0">
                    <a:pos x="T0" y="T1"/>
                  </a:cxn>
                  <a:cxn ang="0">
                    <a:pos x="T2" y="T3"/>
                  </a:cxn>
                  <a:cxn ang="0">
                    <a:pos x="T4" y="T5"/>
                  </a:cxn>
                </a:cxnLst>
                <a:rect l="0" t="0" r="r" b="b"/>
                <a:pathLst>
                  <a:path w="4341" h="4344">
                    <a:moveTo>
                      <a:pt x="0" y="4344"/>
                    </a:moveTo>
                    <a:lnTo>
                      <a:pt x="4340" y="0"/>
                    </a:lnTo>
                    <a:lnTo>
                      <a:pt x="43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3" name="Freeform 111"/>
              <p:cNvSpPr>
                <a:spLocks/>
              </p:cNvSpPr>
              <p:nvPr/>
            </p:nvSpPr>
            <p:spPr bwMode="auto">
              <a:xfrm>
                <a:off x="3808" y="2181"/>
                <a:ext cx="606" cy="606"/>
              </a:xfrm>
              <a:custGeom>
                <a:avLst/>
                <a:gdLst>
                  <a:gd name="T0" fmla="*/ 0 w 3360"/>
                  <a:gd name="T1" fmla="*/ 3362 h 3362"/>
                  <a:gd name="T2" fmla="*/ 3359 w 3360"/>
                  <a:gd name="T3" fmla="*/ 0 h 3362"/>
                  <a:gd name="T4" fmla="*/ 3360 w 3360"/>
                  <a:gd name="T5" fmla="*/ 0 h 3362"/>
                </a:gdLst>
                <a:ahLst/>
                <a:cxnLst>
                  <a:cxn ang="0">
                    <a:pos x="T0" y="T1"/>
                  </a:cxn>
                  <a:cxn ang="0">
                    <a:pos x="T2" y="T3"/>
                  </a:cxn>
                  <a:cxn ang="0">
                    <a:pos x="T4" y="T5"/>
                  </a:cxn>
                </a:cxnLst>
                <a:rect l="0" t="0" r="r" b="b"/>
                <a:pathLst>
                  <a:path w="3360" h="3362">
                    <a:moveTo>
                      <a:pt x="0" y="3362"/>
                    </a:moveTo>
                    <a:lnTo>
                      <a:pt x="3359" y="0"/>
                    </a:lnTo>
                    <a:lnTo>
                      <a:pt x="33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4" name="Freeform 112"/>
              <p:cNvSpPr>
                <a:spLocks/>
              </p:cNvSpPr>
              <p:nvPr/>
            </p:nvSpPr>
            <p:spPr bwMode="auto">
              <a:xfrm>
                <a:off x="3852" y="2237"/>
                <a:ext cx="552" cy="552"/>
              </a:xfrm>
              <a:custGeom>
                <a:avLst/>
                <a:gdLst>
                  <a:gd name="T0" fmla="*/ 0 w 3060"/>
                  <a:gd name="T1" fmla="*/ 3063 h 3063"/>
                  <a:gd name="T2" fmla="*/ 3059 w 3060"/>
                  <a:gd name="T3" fmla="*/ 0 h 3063"/>
                  <a:gd name="T4" fmla="*/ 3060 w 3060"/>
                  <a:gd name="T5" fmla="*/ 0 h 3063"/>
                </a:gdLst>
                <a:ahLst/>
                <a:cxnLst>
                  <a:cxn ang="0">
                    <a:pos x="T0" y="T1"/>
                  </a:cxn>
                  <a:cxn ang="0">
                    <a:pos x="T2" y="T3"/>
                  </a:cxn>
                  <a:cxn ang="0">
                    <a:pos x="T4" y="T5"/>
                  </a:cxn>
                </a:cxnLst>
                <a:rect l="0" t="0" r="r" b="b"/>
                <a:pathLst>
                  <a:path w="3060" h="3063">
                    <a:moveTo>
                      <a:pt x="0" y="3063"/>
                    </a:moveTo>
                    <a:lnTo>
                      <a:pt x="3059" y="0"/>
                    </a:lnTo>
                    <a:lnTo>
                      <a:pt x="30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5" name="Freeform 113"/>
              <p:cNvSpPr>
                <a:spLocks/>
              </p:cNvSpPr>
              <p:nvPr/>
            </p:nvSpPr>
            <p:spPr bwMode="auto">
              <a:xfrm>
                <a:off x="3887" y="2260"/>
                <a:ext cx="539" cy="539"/>
              </a:xfrm>
              <a:custGeom>
                <a:avLst/>
                <a:gdLst>
                  <a:gd name="T0" fmla="*/ 0 w 2983"/>
                  <a:gd name="T1" fmla="*/ 2985 h 2985"/>
                  <a:gd name="T2" fmla="*/ 2982 w 2983"/>
                  <a:gd name="T3" fmla="*/ 0 h 2985"/>
                  <a:gd name="T4" fmla="*/ 2983 w 2983"/>
                  <a:gd name="T5" fmla="*/ 0 h 2985"/>
                </a:gdLst>
                <a:ahLst/>
                <a:cxnLst>
                  <a:cxn ang="0">
                    <a:pos x="T0" y="T1"/>
                  </a:cxn>
                  <a:cxn ang="0">
                    <a:pos x="T2" y="T3"/>
                  </a:cxn>
                  <a:cxn ang="0">
                    <a:pos x="T4" y="T5"/>
                  </a:cxn>
                </a:cxnLst>
                <a:rect l="0" t="0" r="r" b="b"/>
                <a:pathLst>
                  <a:path w="2983" h="2985">
                    <a:moveTo>
                      <a:pt x="0" y="2985"/>
                    </a:moveTo>
                    <a:lnTo>
                      <a:pt x="2982" y="0"/>
                    </a:lnTo>
                    <a:lnTo>
                      <a:pt x="29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6" name="Freeform 114"/>
              <p:cNvSpPr>
                <a:spLocks/>
              </p:cNvSpPr>
              <p:nvPr/>
            </p:nvSpPr>
            <p:spPr bwMode="auto">
              <a:xfrm>
                <a:off x="3919" y="2280"/>
                <a:ext cx="533" cy="532"/>
              </a:xfrm>
              <a:custGeom>
                <a:avLst/>
                <a:gdLst>
                  <a:gd name="T0" fmla="*/ 0 w 2946"/>
                  <a:gd name="T1" fmla="*/ 2947 h 2947"/>
                  <a:gd name="T2" fmla="*/ 2945 w 2946"/>
                  <a:gd name="T3" fmla="*/ 0 h 2947"/>
                  <a:gd name="T4" fmla="*/ 2946 w 2946"/>
                  <a:gd name="T5" fmla="*/ 0 h 2947"/>
                </a:gdLst>
                <a:ahLst/>
                <a:cxnLst>
                  <a:cxn ang="0">
                    <a:pos x="T0" y="T1"/>
                  </a:cxn>
                  <a:cxn ang="0">
                    <a:pos x="T2" y="T3"/>
                  </a:cxn>
                  <a:cxn ang="0">
                    <a:pos x="T4" y="T5"/>
                  </a:cxn>
                </a:cxnLst>
                <a:rect l="0" t="0" r="r" b="b"/>
                <a:pathLst>
                  <a:path w="2946" h="2947">
                    <a:moveTo>
                      <a:pt x="0" y="2947"/>
                    </a:moveTo>
                    <a:lnTo>
                      <a:pt x="2945" y="0"/>
                    </a:lnTo>
                    <a:lnTo>
                      <a:pt x="29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7" name="Freeform 115"/>
              <p:cNvSpPr>
                <a:spLocks/>
              </p:cNvSpPr>
              <p:nvPr/>
            </p:nvSpPr>
            <p:spPr bwMode="auto">
              <a:xfrm>
                <a:off x="3951" y="2299"/>
                <a:ext cx="527" cy="527"/>
              </a:xfrm>
              <a:custGeom>
                <a:avLst/>
                <a:gdLst>
                  <a:gd name="T0" fmla="*/ 0 w 2917"/>
                  <a:gd name="T1" fmla="*/ 2918 h 2918"/>
                  <a:gd name="T2" fmla="*/ 2916 w 2917"/>
                  <a:gd name="T3" fmla="*/ 0 h 2918"/>
                  <a:gd name="T4" fmla="*/ 2917 w 2917"/>
                  <a:gd name="T5" fmla="*/ 0 h 2918"/>
                </a:gdLst>
                <a:ahLst/>
                <a:cxnLst>
                  <a:cxn ang="0">
                    <a:pos x="T0" y="T1"/>
                  </a:cxn>
                  <a:cxn ang="0">
                    <a:pos x="T2" y="T3"/>
                  </a:cxn>
                  <a:cxn ang="0">
                    <a:pos x="T4" y="T5"/>
                  </a:cxn>
                </a:cxnLst>
                <a:rect l="0" t="0" r="r" b="b"/>
                <a:pathLst>
                  <a:path w="2917" h="2918">
                    <a:moveTo>
                      <a:pt x="0" y="2918"/>
                    </a:moveTo>
                    <a:lnTo>
                      <a:pt x="2916" y="0"/>
                    </a:lnTo>
                    <a:lnTo>
                      <a:pt x="29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8" name="Freeform 116"/>
              <p:cNvSpPr>
                <a:spLocks/>
              </p:cNvSpPr>
              <p:nvPr/>
            </p:nvSpPr>
            <p:spPr bwMode="auto">
              <a:xfrm>
                <a:off x="3982" y="2321"/>
                <a:ext cx="519" cy="520"/>
              </a:xfrm>
              <a:custGeom>
                <a:avLst/>
                <a:gdLst>
                  <a:gd name="T0" fmla="*/ 0 w 2875"/>
                  <a:gd name="T1" fmla="*/ 2877 h 2877"/>
                  <a:gd name="T2" fmla="*/ 2874 w 2875"/>
                  <a:gd name="T3" fmla="*/ 0 h 2877"/>
                  <a:gd name="T4" fmla="*/ 2875 w 2875"/>
                  <a:gd name="T5" fmla="*/ 0 h 2877"/>
                </a:gdLst>
                <a:ahLst/>
                <a:cxnLst>
                  <a:cxn ang="0">
                    <a:pos x="T0" y="T1"/>
                  </a:cxn>
                  <a:cxn ang="0">
                    <a:pos x="T2" y="T3"/>
                  </a:cxn>
                  <a:cxn ang="0">
                    <a:pos x="T4" y="T5"/>
                  </a:cxn>
                </a:cxnLst>
                <a:rect l="0" t="0" r="r" b="b"/>
                <a:pathLst>
                  <a:path w="2875" h="2877">
                    <a:moveTo>
                      <a:pt x="0" y="2877"/>
                    </a:moveTo>
                    <a:lnTo>
                      <a:pt x="2874" y="0"/>
                    </a:lnTo>
                    <a:lnTo>
                      <a:pt x="28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09" name="Freeform 117"/>
              <p:cNvSpPr>
                <a:spLocks/>
              </p:cNvSpPr>
              <p:nvPr/>
            </p:nvSpPr>
            <p:spPr bwMode="auto">
              <a:xfrm>
                <a:off x="4017" y="2350"/>
                <a:ext cx="501" cy="501"/>
              </a:xfrm>
              <a:custGeom>
                <a:avLst/>
                <a:gdLst>
                  <a:gd name="T0" fmla="*/ 0 w 2777"/>
                  <a:gd name="T1" fmla="*/ 2778 h 2778"/>
                  <a:gd name="T2" fmla="*/ 2775 w 2777"/>
                  <a:gd name="T3" fmla="*/ 0 h 2778"/>
                  <a:gd name="T4" fmla="*/ 2777 w 2777"/>
                  <a:gd name="T5" fmla="*/ 0 h 2778"/>
                </a:gdLst>
                <a:ahLst/>
                <a:cxnLst>
                  <a:cxn ang="0">
                    <a:pos x="T0" y="T1"/>
                  </a:cxn>
                  <a:cxn ang="0">
                    <a:pos x="T2" y="T3"/>
                  </a:cxn>
                  <a:cxn ang="0">
                    <a:pos x="T4" y="T5"/>
                  </a:cxn>
                </a:cxnLst>
                <a:rect l="0" t="0" r="r" b="b"/>
                <a:pathLst>
                  <a:path w="2777" h="2778">
                    <a:moveTo>
                      <a:pt x="0" y="2778"/>
                    </a:moveTo>
                    <a:lnTo>
                      <a:pt x="2775" y="0"/>
                    </a:lnTo>
                    <a:lnTo>
                      <a:pt x="27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10" name="Freeform 118"/>
              <p:cNvSpPr>
                <a:spLocks/>
              </p:cNvSpPr>
              <p:nvPr/>
            </p:nvSpPr>
            <p:spPr bwMode="auto">
              <a:xfrm>
                <a:off x="4059" y="2413"/>
                <a:ext cx="440" cy="441"/>
              </a:xfrm>
              <a:custGeom>
                <a:avLst/>
                <a:gdLst>
                  <a:gd name="T0" fmla="*/ 0 w 2438"/>
                  <a:gd name="T1" fmla="*/ 2441 h 2441"/>
                  <a:gd name="T2" fmla="*/ 2437 w 2438"/>
                  <a:gd name="T3" fmla="*/ 0 h 2441"/>
                  <a:gd name="T4" fmla="*/ 2438 w 2438"/>
                  <a:gd name="T5" fmla="*/ 0 h 2441"/>
                </a:gdLst>
                <a:ahLst/>
                <a:cxnLst>
                  <a:cxn ang="0">
                    <a:pos x="T0" y="T1"/>
                  </a:cxn>
                  <a:cxn ang="0">
                    <a:pos x="T2" y="T3"/>
                  </a:cxn>
                  <a:cxn ang="0">
                    <a:pos x="T4" y="T5"/>
                  </a:cxn>
                </a:cxnLst>
                <a:rect l="0" t="0" r="r" b="b"/>
                <a:pathLst>
                  <a:path w="2438" h="2441">
                    <a:moveTo>
                      <a:pt x="0" y="2441"/>
                    </a:moveTo>
                    <a:lnTo>
                      <a:pt x="2437" y="0"/>
                    </a:lnTo>
                    <a:lnTo>
                      <a:pt x="24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11" name="Freeform 119"/>
              <p:cNvSpPr>
                <a:spLocks/>
              </p:cNvSpPr>
              <p:nvPr/>
            </p:nvSpPr>
            <p:spPr bwMode="auto">
              <a:xfrm>
                <a:off x="4172" y="2508"/>
                <a:ext cx="278" cy="279"/>
              </a:xfrm>
              <a:custGeom>
                <a:avLst/>
                <a:gdLst>
                  <a:gd name="T0" fmla="*/ 0 w 1539"/>
                  <a:gd name="T1" fmla="*/ 1541 h 1541"/>
                  <a:gd name="T2" fmla="*/ 1538 w 1539"/>
                  <a:gd name="T3" fmla="*/ 0 h 1541"/>
                  <a:gd name="T4" fmla="*/ 1539 w 1539"/>
                  <a:gd name="T5" fmla="*/ 0 h 1541"/>
                </a:gdLst>
                <a:ahLst/>
                <a:cxnLst>
                  <a:cxn ang="0">
                    <a:pos x="T0" y="T1"/>
                  </a:cxn>
                  <a:cxn ang="0">
                    <a:pos x="T2" y="T3"/>
                  </a:cxn>
                  <a:cxn ang="0">
                    <a:pos x="T4" y="T5"/>
                  </a:cxn>
                </a:cxnLst>
                <a:rect l="0" t="0" r="r" b="b"/>
                <a:pathLst>
                  <a:path w="1539" h="1541">
                    <a:moveTo>
                      <a:pt x="0" y="1541"/>
                    </a:moveTo>
                    <a:lnTo>
                      <a:pt x="1538" y="0"/>
                    </a:lnTo>
                    <a:lnTo>
                      <a:pt x="15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12" name="Freeform 120"/>
              <p:cNvSpPr>
                <a:spLocks/>
              </p:cNvSpPr>
              <p:nvPr/>
            </p:nvSpPr>
            <p:spPr bwMode="auto">
              <a:xfrm>
                <a:off x="4255" y="2565"/>
                <a:ext cx="184" cy="183"/>
              </a:xfrm>
              <a:custGeom>
                <a:avLst/>
                <a:gdLst>
                  <a:gd name="T0" fmla="*/ 0 w 1019"/>
                  <a:gd name="T1" fmla="*/ 1019 h 1019"/>
                  <a:gd name="T2" fmla="*/ 1018 w 1019"/>
                  <a:gd name="T3" fmla="*/ 0 h 1019"/>
                  <a:gd name="T4" fmla="*/ 1019 w 1019"/>
                  <a:gd name="T5" fmla="*/ 0 h 1019"/>
                </a:gdLst>
                <a:ahLst/>
                <a:cxnLst>
                  <a:cxn ang="0">
                    <a:pos x="T0" y="T1"/>
                  </a:cxn>
                  <a:cxn ang="0">
                    <a:pos x="T2" y="T3"/>
                  </a:cxn>
                  <a:cxn ang="0">
                    <a:pos x="T4" y="T5"/>
                  </a:cxn>
                </a:cxnLst>
                <a:rect l="0" t="0" r="r" b="b"/>
                <a:pathLst>
                  <a:path w="1019" h="1019">
                    <a:moveTo>
                      <a:pt x="0" y="1019"/>
                    </a:moveTo>
                    <a:lnTo>
                      <a:pt x="1018" y="0"/>
                    </a:lnTo>
                    <a:lnTo>
                      <a:pt x="10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13" name="Freeform 121"/>
              <p:cNvSpPr>
                <a:spLocks/>
              </p:cNvSpPr>
              <p:nvPr/>
            </p:nvSpPr>
            <p:spPr bwMode="auto">
              <a:xfrm>
                <a:off x="4297" y="2611"/>
                <a:ext cx="142" cy="141"/>
              </a:xfrm>
              <a:custGeom>
                <a:avLst/>
                <a:gdLst>
                  <a:gd name="T0" fmla="*/ 0 w 789"/>
                  <a:gd name="T1" fmla="*/ 789 h 789"/>
                  <a:gd name="T2" fmla="*/ 788 w 789"/>
                  <a:gd name="T3" fmla="*/ 0 h 789"/>
                  <a:gd name="T4" fmla="*/ 789 w 789"/>
                  <a:gd name="T5" fmla="*/ 0 h 789"/>
                </a:gdLst>
                <a:ahLst/>
                <a:cxnLst>
                  <a:cxn ang="0">
                    <a:pos x="T0" y="T1"/>
                  </a:cxn>
                  <a:cxn ang="0">
                    <a:pos x="T2" y="T3"/>
                  </a:cxn>
                  <a:cxn ang="0">
                    <a:pos x="T4" y="T5"/>
                  </a:cxn>
                </a:cxnLst>
                <a:rect l="0" t="0" r="r" b="b"/>
                <a:pathLst>
                  <a:path w="789" h="789">
                    <a:moveTo>
                      <a:pt x="0" y="789"/>
                    </a:moveTo>
                    <a:lnTo>
                      <a:pt x="788" y="0"/>
                    </a:lnTo>
                    <a:lnTo>
                      <a:pt x="7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14" name="Freeform 122"/>
              <p:cNvSpPr>
                <a:spLocks/>
              </p:cNvSpPr>
              <p:nvPr/>
            </p:nvSpPr>
            <p:spPr bwMode="auto">
              <a:xfrm>
                <a:off x="4330" y="2651"/>
                <a:ext cx="113" cy="113"/>
              </a:xfrm>
              <a:custGeom>
                <a:avLst/>
                <a:gdLst>
                  <a:gd name="T0" fmla="*/ 0 w 623"/>
                  <a:gd name="T1" fmla="*/ 623 h 623"/>
                  <a:gd name="T2" fmla="*/ 622 w 623"/>
                  <a:gd name="T3" fmla="*/ 0 h 623"/>
                  <a:gd name="T4" fmla="*/ 623 w 623"/>
                  <a:gd name="T5" fmla="*/ 0 h 623"/>
                </a:gdLst>
                <a:ahLst/>
                <a:cxnLst>
                  <a:cxn ang="0">
                    <a:pos x="T0" y="T1"/>
                  </a:cxn>
                  <a:cxn ang="0">
                    <a:pos x="T2" y="T3"/>
                  </a:cxn>
                  <a:cxn ang="0">
                    <a:pos x="T4" y="T5"/>
                  </a:cxn>
                </a:cxnLst>
                <a:rect l="0" t="0" r="r" b="b"/>
                <a:pathLst>
                  <a:path w="623" h="623">
                    <a:moveTo>
                      <a:pt x="0" y="623"/>
                    </a:moveTo>
                    <a:lnTo>
                      <a:pt x="622" y="0"/>
                    </a:lnTo>
                    <a:lnTo>
                      <a:pt x="6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15" name="Freeform 123"/>
              <p:cNvSpPr>
                <a:spLocks/>
              </p:cNvSpPr>
              <p:nvPr/>
            </p:nvSpPr>
            <p:spPr bwMode="auto">
              <a:xfrm>
                <a:off x="4362" y="2692"/>
                <a:ext cx="87" cy="86"/>
              </a:xfrm>
              <a:custGeom>
                <a:avLst/>
                <a:gdLst>
                  <a:gd name="T0" fmla="*/ 0 w 483"/>
                  <a:gd name="T1" fmla="*/ 482 h 482"/>
                  <a:gd name="T2" fmla="*/ 481 w 483"/>
                  <a:gd name="T3" fmla="*/ 0 h 482"/>
                  <a:gd name="T4" fmla="*/ 483 w 483"/>
                  <a:gd name="T5" fmla="*/ 0 h 482"/>
                </a:gdLst>
                <a:ahLst/>
                <a:cxnLst>
                  <a:cxn ang="0">
                    <a:pos x="T0" y="T1"/>
                  </a:cxn>
                  <a:cxn ang="0">
                    <a:pos x="T2" y="T3"/>
                  </a:cxn>
                  <a:cxn ang="0">
                    <a:pos x="T4" y="T5"/>
                  </a:cxn>
                </a:cxnLst>
                <a:rect l="0" t="0" r="r" b="b"/>
                <a:pathLst>
                  <a:path w="483" h="482">
                    <a:moveTo>
                      <a:pt x="0" y="482"/>
                    </a:moveTo>
                    <a:lnTo>
                      <a:pt x="481" y="0"/>
                    </a:lnTo>
                    <a:lnTo>
                      <a:pt x="4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16" name="Freeform 124"/>
              <p:cNvSpPr>
                <a:spLocks/>
              </p:cNvSpPr>
              <p:nvPr/>
            </p:nvSpPr>
            <p:spPr bwMode="auto">
              <a:xfrm>
                <a:off x="4391" y="2731"/>
                <a:ext cx="64" cy="63"/>
              </a:xfrm>
              <a:custGeom>
                <a:avLst/>
                <a:gdLst>
                  <a:gd name="T0" fmla="*/ 0 w 353"/>
                  <a:gd name="T1" fmla="*/ 352 h 352"/>
                  <a:gd name="T2" fmla="*/ 351 w 353"/>
                  <a:gd name="T3" fmla="*/ 0 h 352"/>
                  <a:gd name="T4" fmla="*/ 353 w 353"/>
                  <a:gd name="T5" fmla="*/ 0 h 352"/>
                </a:gdLst>
                <a:ahLst/>
                <a:cxnLst>
                  <a:cxn ang="0">
                    <a:pos x="T0" y="T1"/>
                  </a:cxn>
                  <a:cxn ang="0">
                    <a:pos x="T2" y="T3"/>
                  </a:cxn>
                  <a:cxn ang="0">
                    <a:pos x="T4" y="T5"/>
                  </a:cxn>
                </a:cxnLst>
                <a:rect l="0" t="0" r="r" b="b"/>
                <a:pathLst>
                  <a:path w="353" h="352">
                    <a:moveTo>
                      <a:pt x="0" y="352"/>
                    </a:moveTo>
                    <a:lnTo>
                      <a:pt x="351" y="0"/>
                    </a:lnTo>
                    <a:lnTo>
                      <a:pt x="3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17" name="Freeform 125"/>
              <p:cNvSpPr>
                <a:spLocks/>
              </p:cNvSpPr>
              <p:nvPr/>
            </p:nvSpPr>
            <p:spPr bwMode="auto">
              <a:xfrm>
                <a:off x="4421" y="2770"/>
                <a:ext cx="39" cy="39"/>
              </a:xfrm>
              <a:custGeom>
                <a:avLst/>
                <a:gdLst>
                  <a:gd name="T0" fmla="*/ 0 w 215"/>
                  <a:gd name="T1" fmla="*/ 214 h 214"/>
                  <a:gd name="T2" fmla="*/ 214 w 215"/>
                  <a:gd name="T3" fmla="*/ 0 h 214"/>
                  <a:gd name="T4" fmla="*/ 215 w 215"/>
                  <a:gd name="T5" fmla="*/ 0 h 214"/>
                </a:gdLst>
                <a:ahLst/>
                <a:cxnLst>
                  <a:cxn ang="0">
                    <a:pos x="T0" y="T1"/>
                  </a:cxn>
                  <a:cxn ang="0">
                    <a:pos x="T2" y="T3"/>
                  </a:cxn>
                  <a:cxn ang="0">
                    <a:pos x="T4" y="T5"/>
                  </a:cxn>
                </a:cxnLst>
                <a:rect l="0" t="0" r="r" b="b"/>
                <a:pathLst>
                  <a:path w="215" h="214">
                    <a:moveTo>
                      <a:pt x="0" y="214"/>
                    </a:moveTo>
                    <a:lnTo>
                      <a:pt x="214" y="0"/>
                    </a:lnTo>
                    <a:lnTo>
                      <a:pt x="2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28" name="Freeform 136"/>
              <p:cNvSpPr>
                <a:spLocks/>
              </p:cNvSpPr>
              <p:nvPr/>
            </p:nvSpPr>
            <p:spPr bwMode="auto">
              <a:xfrm>
                <a:off x="3870" y="1682"/>
                <a:ext cx="166" cy="166"/>
              </a:xfrm>
              <a:custGeom>
                <a:avLst/>
                <a:gdLst>
                  <a:gd name="T0" fmla="*/ 920 w 921"/>
                  <a:gd name="T1" fmla="*/ 0 h 920"/>
                  <a:gd name="T2" fmla="*/ 0 w 921"/>
                  <a:gd name="T3" fmla="*/ 0 h 920"/>
                  <a:gd name="T4" fmla="*/ 0 w 921"/>
                  <a:gd name="T5" fmla="*/ 920 h 920"/>
                  <a:gd name="T6" fmla="*/ 920 w 921"/>
                  <a:gd name="T7" fmla="*/ 0 h 920"/>
                  <a:gd name="T8" fmla="*/ 921 w 921"/>
                  <a:gd name="T9" fmla="*/ 0 h 920"/>
                </a:gdLst>
                <a:ahLst/>
                <a:cxnLst>
                  <a:cxn ang="0">
                    <a:pos x="T0" y="T1"/>
                  </a:cxn>
                  <a:cxn ang="0">
                    <a:pos x="T2" y="T3"/>
                  </a:cxn>
                  <a:cxn ang="0">
                    <a:pos x="T4" y="T5"/>
                  </a:cxn>
                  <a:cxn ang="0">
                    <a:pos x="T6" y="T7"/>
                  </a:cxn>
                  <a:cxn ang="0">
                    <a:pos x="T8" y="T9"/>
                  </a:cxn>
                </a:cxnLst>
                <a:rect l="0" t="0" r="r" b="b"/>
                <a:pathLst>
                  <a:path w="921" h="920">
                    <a:moveTo>
                      <a:pt x="920" y="0"/>
                    </a:moveTo>
                    <a:lnTo>
                      <a:pt x="0" y="0"/>
                    </a:lnTo>
                    <a:lnTo>
                      <a:pt x="0" y="920"/>
                    </a:lnTo>
                    <a:lnTo>
                      <a:pt x="920" y="0"/>
                    </a:lnTo>
                    <a:lnTo>
                      <a:pt x="9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29" name="Freeform 137"/>
              <p:cNvSpPr>
                <a:spLocks/>
              </p:cNvSpPr>
              <p:nvPr/>
            </p:nvSpPr>
            <p:spPr bwMode="auto">
              <a:xfrm>
                <a:off x="2660" y="1681"/>
                <a:ext cx="166" cy="166"/>
              </a:xfrm>
              <a:custGeom>
                <a:avLst/>
                <a:gdLst>
                  <a:gd name="T0" fmla="*/ 920 w 921"/>
                  <a:gd name="T1" fmla="*/ 0 h 921"/>
                  <a:gd name="T2" fmla="*/ 0 w 921"/>
                  <a:gd name="T3" fmla="*/ 0 h 921"/>
                  <a:gd name="T4" fmla="*/ 0 w 921"/>
                  <a:gd name="T5" fmla="*/ 921 h 921"/>
                  <a:gd name="T6" fmla="*/ 920 w 921"/>
                  <a:gd name="T7" fmla="*/ 0 h 921"/>
                  <a:gd name="T8" fmla="*/ 921 w 921"/>
                  <a:gd name="T9" fmla="*/ 0 h 921"/>
                </a:gdLst>
                <a:ahLst/>
                <a:cxnLst>
                  <a:cxn ang="0">
                    <a:pos x="T0" y="T1"/>
                  </a:cxn>
                  <a:cxn ang="0">
                    <a:pos x="T2" y="T3"/>
                  </a:cxn>
                  <a:cxn ang="0">
                    <a:pos x="T4" y="T5"/>
                  </a:cxn>
                  <a:cxn ang="0">
                    <a:pos x="T6" y="T7"/>
                  </a:cxn>
                  <a:cxn ang="0">
                    <a:pos x="T8" y="T9"/>
                  </a:cxn>
                </a:cxnLst>
                <a:rect l="0" t="0" r="r" b="b"/>
                <a:pathLst>
                  <a:path w="921" h="921">
                    <a:moveTo>
                      <a:pt x="920" y="0"/>
                    </a:moveTo>
                    <a:lnTo>
                      <a:pt x="0" y="0"/>
                    </a:lnTo>
                    <a:lnTo>
                      <a:pt x="0" y="921"/>
                    </a:lnTo>
                    <a:lnTo>
                      <a:pt x="920" y="0"/>
                    </a:lnTo>
                    <a:lnTo>
                      <a:pt x="9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30" name="Freeform 138"/>
              <p:cNvSpPr>
                <a:spLocks/>
              </p:cNvSpPr>
              <p:nvPr/>
            </p:nvSpPr>
            <p:spPr bwMode="auto">
              <a:xfrm>
                <a:off x="1448" y="1682"/>
                <a:ext cx="167" cy="166"/>
              </a:xfrm>
              <a:custGeom>
                <a:avLst/>
                <a:gdLst>
                  <a:gd name="T0" fmla="*/ 919 w 920"/>
                  <a:gd name="T1" fmla="*/ 0 h 920"/>
                  <a:gd name="T2" fmla="*/ 0 w 920"/>
                  <a:gd name="T3" fmla="*/ 0 h 920"/>
                  <a:gd name="T4" fmla="*/ 0 w 920"/>
                  <a:gd name="T5" fmla="*/ 920 h 920"/>
                  <a:gd name="T6" fmla="*/ 919 w 920"/>
                  <a:gd name="T7" fmla="*/ 0 h 920"/>
                  <a:gd name="T8" fmla="*/ 920 w 920"/>
                  <a:gd name="T9" fmla="*/ 0 h 920"/>
                </a:gdLst>
                <a:ahLst/>
                <a:cxnLst>
                  <a:cxn ang="0">
                    <a:pos x="T0" y="T1"/>
                  </a:cxn>
                  <a:cxn ang="0">
                    <a:pos x="T2" y="T3"/>
                  </a:cxn>
                  <a:cxn ang="0">
                    <a:pos x="T4" y="T5"/>
                  </a:cxn>
                  <a:cxn ang="0">
                    <a:pos x="T6" y="T7"/>
                  </a:cxn>
                  <a:cxn ang="0">
                    <a:pos x="T8" y="T9"/>
                  </a:cxn>
                </a:cxnLst>
                <a:rect l="0" t="0" r="r" b="b"/>
                <a:pathLst>
                  <a:path w="920" h="920">
                    <a:moveTo>
                      <a:pt x="919" y="0"/>
                    </a:moveTo>
                    <a:lnTo>
                      <a:pt x="0" y="0"/>
                    </a:lnTo>
                    <a:lnTo>
                      <a:pt x="0" y="920"/>
                    </a:lnTo>
                    <a:lnTo>
                      <a:pt x="919" y="0"/>
                    </a:lnTo>
                    <a:lnTo>
                      <a:pt x="9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8344" name="AutoShape 152"/>
            <p:cNvSpPr>
              <a:spLocks noChangeArrowheads="1"/>
            </p:cNvSpPr>
            <p:nvPr/>
          </p:nvSpPr>
          <p:spPr bwMode="auto">
            <a:xfrm flipH="1">
              <a:off x="1296" y="1097"/>
              <a:ext cx="144" cy="144"/>
            </a:xfrm>
            <a:prstGeom prst="rtTriangle">
              <a:avLst/>
            </a:prstGeom>
            <a:solidFill>
              <a:schemeClr val="tx2"/>
            </a:solidFill>
            <a:ln w="9525">
              <a:solidFill>
                <a:schemeClr val="bg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spcBef>
                  <a:spcPct val="0"/>
                </a:spcBef>
              </a:pPr>
              <a:endParaRPr lang="en-GB" b="0" i="0">
                <a:solidFill>
                  <a:schemeClr val="tx1"/>
                </a:solidFill>
                <a:effectLst/>
                <a:latin typeface="Times New Roman" pitchFamily="18" charset="0"/>
              </a:endParaRPr>
            </a:p>
          </p:txBody>
        </p:sp>
        <p:sp>
          <p:nvSpPr>
            <p:cNvPr id="8345" name="AutoShape 153"/>
            <p:cNvSpPr>
              <a:spLocks noChangeArrowheads="1"/>
            </p:cNvSpPr>
            <p:nvPr/>
          </p:nvSpPr>
          <p:spPr bwMode="auto">
            <a:xfrm flipH="1">
              <a:off x="2512" y="1089"/>
              <a:ext cx="144" cy="144"/>
            </a:xfrm>
            <a:prstGeom prst="rtTriangle">
              <a:avLst/>
            </a:prstGeom>
            <a:solidFill>
              <a:schemeClr val="tx2"/>
            </a:solidFill>
            <a:ln w="9525">
              <a:solidFill>
                <a:schemeClr val="bg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spcBef>
                  <a:spcPct val="0"/>
                </a:spcBef>
              </a:pPr>
              <a:endParaRPr lang="en-GB" b="0" i="0">
                <a:solidFill>
                  <a:schemeClr val="tx1"/>
                </a:solidFill>
                <a:effectLst/>
                <a:latin typeface="Times New Roman" pitchFamily="18" charset="0"/>
              </a:endParaRPr>
            </a:p>
          </p:txBody>
        </p:sp>
        <p:sp>
          <p:nvSpPr>
            <p:cNvPr id="8346" name="AutoShape 154"/>
            <p:cNvSpPr>
              <a:spLocks noChangeArrowheads="1"/>
            </p:cNvSpPr>
            <p:nvPr/>
          </p:nvSpPr>
          <p:spPr bwMode="auto">
            <a:xfrm flipH="1">
              <a:off x="3720" y="1097"/>
              <a:ext cx="144" cy="144"/>
            </a:xfrm>
            <a:prstGeom prst="rtTriangle">
              <a:avLst/>
            </a:prstGeom>
            <a:solidFill>
              <a:schemeClr val="tx2"/>
            </a:solidFill>
            <a:ln w="9525">
              <a:solidFill>
                <a:schemeClr val="bg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spcBef>
                  <a:spcPct val="0"/>
                </a:spcBef>
              </a:pPr>
              <a:endParaRPr lang="en-GB" b="0" i="0">
                <a:solidFill>
                  <a:schemeClr val="tx1"/>
                </a:solidFill>
                <a:effectLst/>
                <a:latin typeface="Times New Roman" pitchFamily="18" charset="0"/>
              </a:endParaRPr>
            </a:p>
          </p:txBody>
        </p:sp>
      </p:grpSp>
      <p:grpSp>
        <p:nvGrpSpPr>
          <p:cNvPr id="8366" name="Group 174"/>
          <p:cNvGrpSpPr>
            <a:grpSpLocks/>
          </p:cNvGrpSpPr>
          <p:nvPr/>
        </p:nvGrpSpPr>
        <p:grpSpPr bwMode="auto">
          <a:xfrm>
            <a:off x="4222750" y="992188"/>
            <a:ext cx="1922463" cy="719137"/>
            <a:chOff x="2660" y="625"/>
            <a:chExt cx="1211" cy="453"/>
          </a:xfrm>
        </p:grpSpPr>
        <p:sp>
          <p:nvSpPr>
            <p:cNvPr id="8318" name="Freeform 126"/>
            <p:cNvSpPr>
              <a:spLocks/>
            </p:cNvSpPr>
            <p:nvPr/>
          </p:nvSpPr>
          <p:spPr bwMode="auto">
            <a:xfrm>
              <a:off x="2660" y="717"/>
              <a:ext cx="1" cy="361"/>
            </a:xfrm>
            <a:custGeom>
              <a:avLst/>
              <a:gdLst>
                <a:gd name="T0" fmla="*/ 0 w 1"/>
                <a:gd name="T1" fmla="*/ 2003 h 2003"/>
                <a:gd name="T2" fmla="*/ 0 w 1"/>
                <a:gd name="T3" fmla="*/ 0 h 2003"/>
                <a:gd name="T4" fmla="*/ 1 w 1"/>
                <a:gd name="T5" fmla="*/ 0 h 2003"/>
              </a:gdLst>
              <a:ahLst/>
              <a:cxnLst>
                <a:cxn ang="0">
                  <a:pos x="T0" y="T1"/>
                </a:cxn>
                <a:cxn ang="0">
                  <a:pos x="T2" y="T3"/>
                </a:cxn>
                <a:cxn ang="0">
                  <a:pos x="T4" y="T5"/>
                </a:cxn>
              </a:cxnLst>
              <a:rect l="0" t="0" r="r" b="b"/>
              <a:pathLst>
                <a:path w="1" h="2003">
                  <a:moveTo>
                    <a:pt x="0" y="20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19" name="Freeform 127"/>
            <p:cNvSpPr>
              <a:spLocks/>
            </p:cNvSpPr>
            <p:nvPr/>
          </p:nvSpPr>
          <p:spPr bwMode="auto">
            <a:xfrm>
              <a:off x="3870" y="717"/>
              <a:ext cx="1" cy="361"/>
            </a:xfrm>
            <a:custGeom>
              <a:avLst/>
              <a:gdLst>
                <a:gd name="T0" fmla="*/ 0 w 1"/>
                <a:gd name="T1" fmla="*/ 2003 h 2003"/>
                <a:gd name="T2" fmla="*/ 0 w 1"/>
                <a:gd name="T3" fmla="*/ 0 h 2003"/>
                <a:gd name="T4" fmla="*/ 1 w 1"/>
                <a:gd name="T5" fmla="*/ 0 h 2003"/>
              </a:gdLst>
              <a:ahLst/>
              <a:cxnLst>
                <a:cxn ang="0">
                  <a:pos x="T0" y="T1"/>
                </a:cxn>
                <a:cxn ang="0">
                  <a:pos x="T2" y="T3"/>
                </a:cxn>
                <a:cxn ang="0">
                  <a:pos x="T4" y="T5"/>
                </a:cxn>
              </a:cxnLst>
              <a:rect l="0" t="0" r="r" b="b"/>
              <a:pathLst>
                <a:path w="1" h="2003">
                  <a:moveTo>
                    <a:pt x="0" y="20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20" name="Freeform 128"/>
            <p:cNvSpPr>
              <a:spLocks/>
            </p:cNvSpPr>
            <p:nvPr/>
          </p:nvSpPr>
          <p:spPr bwMode="auto">
            <a:xfrm>
              <a:off x="2660" y="897"/>
              <a:ext cx="1210" cy="2"/>
            </a:xfrm>
            <a:custGeom>
              <a:avLst/>
              <a:gdLst>
                <a:gd name="T0" fmla="*/ 0 w 6707"/>
                <a:gd name="T1" fmla="*/ 6706 w 6707"/>
                <a:gd name="T2" fmla="*/ 6707 w 6707"/>
              </a:gdLst>
              <a:ahLst/>
              <a:cxnLst>
                <a:cxn ang="0">
                  <a:pos x="T0" y="0"/>
                </a:cxn>
                <a:cxn ang="0">
                  <a:pos x="T1" y="0"/>
                </a:cxn>
                <a:cxn ang="0">
                  <a:pos x="T2" y="0"/>
                </a:cxn>
              </a:cxnLst>
              <a:rect l="0" t="0" r="r" b="b"/>
              <a:pathLst>
                <a:path w="6707">
                  <a:moveTo>
                    <a:pt x="0" y="0"/>
                  </a:moveTo>
                  <a:lnTo>
                    <a:pt x="6706" y="0"/>
                  </a:lnTo>
                  <a:lnTo>
                    <a:pt x="6707"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47" name="Text Box 155"/>
            <p:cNvSpPr txBox="1">
              <a:spLocks noChangeArrowheads="1"/>
            </p:cNvSpPr>
            <p:nvPr/>
          </p:nvSpPr>
          <p:spPr bwMode="auto">
            <a:xfrm>
              <a:off x="3155" y="625"/>
              <a:ext cx="25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P</a:t>
              </a:r>
              <a:endParaRPr lang="en-GB" sz="2800" i="0">
                <a:solidFill>
                  <a:schemeClr val="bg1"/>
                </a:solidFill>
                <a:effectLst>
                  <a:outerShdw blurRad="38100" dist="38100" dir="2700000" algn="tl">
                    <a:srgbClr val="808080"/>
                  </a:outerShdw>
                </a:effectLst>
                <a:latin typeface="Times New Roman" pitchFamily="18" charset="0"/>
              </a:endParaRPr>
            </a:p>
          </p:txBody>
        </p:sp>
      </p:grpSp>
      <p:grpSp>
        <p:nvGrpSpPr>
          <p:cNvPr id="8362" name="Group 170"/>
          <p:cNvGrpSpPr>
            <a:grpSpLocks/>
          </p:cNvGrpSpPr>
          <p:nvPr/>
        </p:nvGrpSpPr>
        <p:grpSpPr bwMode="auto">
          <a:xfrm>
            <a:off x="6143625" y="2022475"/>
            <a:ext cx="811213" cy="519113"/>
            <a:chOff x="3870" y="1274"/>
            <a:chExt cx="511" cy="327"/>
          </a:xfrm>
        </p:grpSpPr>
        <p:sp>
          <p:nvSpPr>
            <p:cNvPr id="8321" name="Freeform 129"/>
            <p:cNvSpPr>
              <a:spLocks/>
            </p:cNvSpPr>
            <p:nvPr/>
          </p:nvSpPr>
          <p:spPr bwMode="auto">
            <a:xfrm>
              <a:off x="3870" y="1440"/>
              <a:ext cx="309" cy="2"/>
            </a:xfrm>
            <a:custGeom>
              <a:avLst/>
              <a:gdLst>
                <a:gd name="T0" fmla="*/ 0 w 1717"/>
                <a:gd name="T1" fmla="*/ 1716 w 1717"/>
                <a:gd name="T2" fmla="*/ 1717 w 1717"/>
              </a:gdLst>
              <a:ahLst/>
              <a:cxnLst>
                <a:cxn ang="0">
                  <a:pos x="T0" y="0"/>
                </a:cxn>
                <a:cxn ang="0">
                  <a:pos x="T1" y="0"/>
                </a:cxn>
                <a:cxn ang="0">
                  <a:pos x="T2" y="0"/>
                </a:cxn>
              </a:cxnLst>
              <a:rect l="0" t="0" r="r" b="b"/>
              <a:pathLst>
                <a:path w="1717">
                  <a:moveTo>
                    <a:pt x="0" y="0"/>
                  </a:moveTo>
                  <a:lnTo>
                    <a:pt x="1716" y="0"/>
                  </a:lnTo>
                  <a:lnTo>
                    <a:pt x="17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48" name="Text Box 156"/>
            <p:cNvSpPr txBox="1">
              <a:spLocks noChangeArrowheads="1"/>
            </p:cNvSpPr>
            <p:nvPr/>
          </p:nvSpPr>
          <p:spPr bwMode="auto">
            <a:xfrm>
              <a:off x="4128" y="1274"/>
              <a:ext cx="25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F</a:t>
              </a:r>
              <a:endParaRPr lang="en-GB" sz="2800" i="0">
                <a:solidFill>
                  <a:schemeClr val="bg1"/>
                </a:solidFill>
                <a:effectLst>
                  <a:outerShdw blurRad="38100" dist="38100" dir="2700000" algn="tl">
                    <a:srgbClr val="808080"/>
                  </a:outerShdw>
                </a:effectLst>
                <a:latin typeface="Times New Roman" pitchFamily="18" charset="0"/>
              </a:endParaRPr>
            </a:p>
          </p:txBody>
        </p:sp>
      </p:grpSp>
      <p:grpSp>
        <p:nvGrpSpPr>
          <p:cNvPr id="8365" name="Group 173"/>
          <p:cNvGrpSpPr>
            <a:grpSpLocks/>
          </p:cNvGrpSpPr>
          <p:nvPr/>
        </p:nvGrpSpPr>
        <p:grpSpPr bwMode="auto">
          <a:xfrm>
            <a:off x="7073900" y="800100"/>
            <a:ext cx="592138" cy="3659188"/>
            <a:chOff x="4456" y="504"/>
            <a:chExt cx="373" cy="2305"/>
          </a:xfrm>
        </p:grpSpPr>
        <p:sp>
          <p:nvSpPr>
            <p:cNvPr id="8334" name="Freeform 142"/>
            <p:cNvSpPr>
              <a:spLocks/>
            </p:cNvSpPr>
            <p:nvPr/>
          </p:nvSpPr>
          <p:spPr bwMode="auto">
            <a:xfrm>
              <a:off x="4775" y="1078"/>
              <a:ext cx="1" cy="180"/>
            </a:xfrm>
            <a:custGeom>
              <a:avLst/>
              <a:gdLst>
                <a:gd name="T0" fmla="*/ 0 w 1"/>
                <a:gd name="T1" fmla="*/ 1000 h 1000"/>
                <a:gd name="T2" fmla="*/ 0 w 1"/>
                <a:gd name="T3" fmla="*/ 0 h 1000"/>
                <a:gd name="T4" fmla="*/ 1 w 1"/>
                <a:gd name="T5" fmla="*/ 0 h 1000"/>
              </a:gdLst>
              <a:ahLst/>
              <a:cxnLst>
                <a:cxn ang="0">
                  <a:pos x="T0" y="T1"/>
                </a:cxn>
                <a:cxn ang="0">
                  <a:pos x="T2" y="T3"/>
                </a:cxn>
                <a:cxn ang="0">
                  <a:pos x="T4" y="T5"/>
                </a:cxn>
              </a:cxnLst>
              <a:rect l="0" t="0" r="r" b="b"/>
              <a:pathLst>
                <a:path w="1" h="1000">
                  <a:moveTo>
                    <a:pt x="0" y="100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35" name="Freeform 143"/>
            <p:cNvSpPr>
              <a:spLocks/>
            </p:cNvSpPr>
            <p:nvPr/>
          </p:nvSpPr>
          <p:spPr bwMode="auto">
            <a:xfrm>
              <a:off x="4775" y="510"/>
              <a:ext cx="1" cy="568"/>
            </a:xfrm>
            <a:custGeom>
              <a:avLst/>
              <a:gdLst>
                <a:gd name="T0" fmla="*/ 0 w 1"/>
                <a:gd name="T1" fmla="*/ 3144 h 3144"/>
                <a:gd name="T2" fmla="*/ 0 w 1"/>
                <a:gd name="T3" fmla="*/ 0 h 3144"/>
                <a:gd name="T4" fmla="*/ 1 w 1"/>
                <a:gd name="T5" fmla="*/ 0 h 3144"/>
              </a:gdLst>
              <a:ahLst/>
              <a:cxnLst>
                <a:cxn ang="0">
                  <a:pos x="T0" y="T1"/>
                </a:cxn>
                <a:cxn ang="0">
                  <a:pos x="T2" y="T3"/>
                </a:cxn>
                <a:cxn ang="0">
                  <a:pos x="T4" y="T5"/>
                </a:cxn>
              </a:cxnLst>
              <a:rect l="0" t="0" r="r" b="b"/>
              <a:pathLst>
                <a:path w="1" h="3144">
                  <a:moveTo>
                    <a:pt x="0" y="3144"/>
                  </a:moveTo>
                  <a:lnTo>
                    <a:pt x="0" y="0"/>
                  </a:lnTo>
                  <a:lnTo>
                    <a:pt x="1" y="0"/>
                  </a:lnTo>
                </a:path>
              </a:pathLst>
            </a:custGeom>
            <a:noFill/>
            <a:ln w="0">
              <a:solidFill>
                <a:srgbClr val="FFFFFF"/>
              </a:solidFill>
              <a:prstDash val="solid"/>
              <a:round/>
              <a:headEnd type="stealth" w="sm" len="lg"/>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36" name="Freeform 144"/>
            <p:cNvSpPr>
              <a:spLocks/>
            </p:cNvSpPr>
            <p:nvPr/>
          </p:nvSpPr>
          <p:spPr bwMode="auto">
            <a:xfrm>
              <a:off x="4775" y="2123"/>
              <a:ext cx="1" cy="166"/>
            </a:xfrm>
            <a:custGeom>
              <a:avLst/>
              <a:gdLst>
                <a:gd name="T0" fmla="*/ 0 w 1"/>
                <a:gd name="T1" fmla="*/ 0 h 920"/>
                <a:gd name="T2" fmla="*/ 0 w 1"/>
                <a:gd name="T3" fmla="*/ 920 h 920"/>
                <a:gd name="T4" fmla="*/ 1 w 1"/>
                <a:gd name="T5" fmla="*/ 920 h 920"/>
              </a:gdLst>
              <a:ahLst/>
              <a:cxnLst>
                <a:cxn ang="0">
                  <a:pos x="T0" y="T1"/>
                </a:cxn>
                <a:cxn ang="0">
                  <a:pos x="T2" y="T3"/>
                </a:cxn>
                <a:cxn ang="0">
                  <a:pos x="T4" y="T5"/>
                </a:cxn>
              </a:cxnLst>
              <a:rect l="0" t="0" r="r" b="b"/>
              <a:pathLst>
                <a:path w="1" h="920">
                  <a:moveTo>
                    <a:pt x="0" y="0"/>
                  </a:moveTo>
                  <a:lnTo>
                    <a:pt x="0" y="920"/>
                  </a:lnTo>
                  <a:lnTo>
                    <a:pt x="1" y="92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37" name="Freeform 145"/>
            <p:cNvSpPr>
              <a:spLocks/>
            </p:cNvSpPr>
            <p:nvPr/>
          </p:nvSpPr>
          <p:spPr bwMode="auto">
            <a:xfrm>
              <a:off x="4775" y="2289"/>
              <a:ext cx="1" cy="439"/>
            </a:xfrm>
            <a:custGeom>
              <a:avLst/>
              <a:gdLst>
                <a:gd name="T0" fmla="*/ 0 w 1"/>
                <a:gd name="T1" fmla="*/ 0 h 2430"/>
                <a:gd name="T2" fmla="*/ 0 w 1"/>
                <a:gd name="T3" fmla="*/ 2430 h 2430"/>
                <a:gd name="T4" fmla="*/ 1 w 1"/>
                <a:gd name="T5" fmla="*/ 2430 h 2430"/>
              </a:gdLst>
              <a:ahLst/>
              <a:cxnLst>
                <a:cxn ang="0">
                  <a:pos x="T0" y="T1"/>
                </a:cxn>
                <a:cxn ang="0">
                  <a:pos x="T2" y="T3"/>
                </a:cxn>
                <a:cxn ang="0">
                  <a:pos x="T4" y="T5"/>
                </a:cxn>
              </a:cxnLst>
              <a:rect l="0" t="0" r="r" b="b"/>
              <a:pathLst>
                <a:path w="1" h="2430">
                  <a:moveTo>
                    <a:pt x="0" y="0"/>
                  </a:moveTo>
                  <a:lnTo>
                    <a:pt x="0" y="2430"/>
                  </a:lnTo>
                  <a:lnTo>
                    <a:pt x="1" y="2430"/>
                  </a:lnTo>
                </a:path>
              </a:pathLst>
            </a:custGeom>
            <a:noFill/>
            <a:ln w="0">
              <a:solidFill>
                <a:srgbClr val="FFFFFF"/>
              </a:solidFill>
              <a:prstDash val="solid"/>
              <a:round/>
              <a:headEnd type="stealth" w="sm" len="lg"/>
              <a:tailEnd type="none"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49" name="Text Box 157"/>
            <p:cNvSpPr txBox="1">
              <a:spLocks noChangeArrowheads="1"/>
            </p:cNvSpPr>
            <p:nvPr/>
          </p:nvSpPr>
          <p:spPr bwMode="auto">
            <a:xfrm rot="-5400000">
              <a:off x="4410" y="550"/>
              <a:ext cx="457"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d/8</a:t>
              </a:r>
              <a:endParaRPr lang="en-GB" sz="3200" i="0">
                <a:solidFill>
                  <a:schemeClr val="bg1"/>
                </a:solidFill>
                <a:effectLst>
                  <a:outerShdw blurRad="38100" dist="38100" dir="2700000" algn="tl">
                    <a:srgbClr val="808080"/>
                  </a:outerShdw>
                </a:effectLst>
                <a:latin typeface="Times New Roman" pitchFamily="18" charset="0"/>
              </a:endParaRPr>
            </a:p>
          </p:txBody>
        </p:sp>
        <p:sp>
          <p:nvSpPr>
            <p:cNvPr id="8350" name="Text Box 158"/>
            <p:cNvSpPr txBox="1">
              <a:spLocks noChangeArrowheads="1"/>
            </p:cNvSpPr>
            <p:nvPr/>
          </p:nvSpPr>
          <p:spPr bwMode="auto">
            <a:xfrm rot="-5400000">
              <a:off x="4418" y="2398"/>
              <a:ext cx="457"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d/8</a:t>
              </a:r>
              <a:endParaRPr lang="en-GB" sz="3200" i="0">
                <a:solidFill>
                  <a:schemeClr val="bg1"/>
                </a:solidFill>
                <a:effectLst>
                  <a:outerShdw blurRad="38100" dist="38100" dir="2700000" algn="tl">
                    <a:srgbClr val="808080"/>
                  </a:outerShdw>
                </a:effectLst>
                <a:latin typeface="Times New Roman" pitchFamily="18" charset="0"/>
              </a:endParaRPr>
            </a:p>
          </p:txBody>
        </p:sp>
      </p:grpSp>
      <p:sp>
        <p:nvSpPr>
          <p:cNvPr id="8352" name="Text Box 160"/>
          <p:cNvSpPr txBox="1">
            <a:spLocks noChangeArrowheads="1"/>
          </p:cNvSpPr>
          <p:nvPr/>
        </p:nvSpPr>
        <p:spPr bwMode="auto">
          <a:xfrm>
            <a:off x="1600200" y="5576888"/>
            <a:ext cx="1039813"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 = P</a:t>
            </a:r>
            <a:endParaRPr lang="en-GB" sz="2800" i="0">
              <a:solidFill>
                <a:schemeClr val="bg1"/>
              </a:solidFill>
              <a:effectLst>
                <a:outerShdw blurRad="38100" dist="38100" dir="2700000" algn="tl">
                  <a:srgbClr val="808080"/>
                </a:outerShdw>
              </a:effectLst>
              <a:latin typeface="Times New Roman" pitchFamily="18" charset="0"/>
            </a:endParaRPr>
          </a:p>
        </p:txBody>
      </p:sp>
      <p:sp>
        <p:nvSpPr>
          <p:cNvPr id="8353" name="Text Box 161"/>
          <p:cNvSpPr txBox="1">
            <a:spLocks noChangeArrowheads="1"/>
          </p:cNvSpPr>
          <p:nvPr/>
        </p:nvSpPr>
        <p:spPr bwMode="auto">
          <a:xfrm>
            <a:off x="3760788" y="5576888"/>
            <a:ext cx="1603375"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 = 0.75P</a:t>
            </a:r>
            <a:endParaRPr lang="en-GB" sz="2800" i="0">
              <a:solidFill>
                <a:schemeClr val="bg1"/>
              </a:solidFill>
              <a:effectLst>
                <a:outerShdw blurRad="38100" dist="38100" dir="2700000" algn="tl">
                  <a:srgbClr val="808080"/>
                </a:outerShdw>
              </a:effectLst>
              <a:latin typeface="Times New Roman" pitchFamily="18" charset="0"/>
            </a:endParaRPr>
          </a:p>
        </p:txBody>
      </p:sp>
      <p:grpSp>
        <p:nvGrpSpPr>
          <p:cNvPr id="8361" name="Group 169"/>
          <p:cNvGrpSpPr>
            <a:grpSpLocks/>
          </p:cNvGrpSpPr>
          <p:nvPr/>
        </p:nvGrpSpPr>
        <p:grpSpPr bwMode="auto">
          <a:xfrm>
            <a:off x="2286000" y="2452688"/>
            <a:ext cx="762000" cy="504825"/>
            <a:chOff x="1440" y="1545"/>
            <a:chExt cx="480" cy="318"/>
          </a:xfrm>
        </p:grpSpPr>
        <p:grpSp>
          <p:nvGrpSpPr>
            <p:cNvPr id="8357" name="Group 165"/>
            <p:cNvGrpSpPr>
              <a:grpSpLocks/>
            </p:cNvGrpSpPr>
            <p:nvPr/>
          </p:nvGrpSpPr>
          <p:grpSpPr bwMode="auto">
            <a:xfrm>
              <a:off x="1440" y="1793"/>
              <a:ext cx="480" cy="70"/>
              <a:chOff x="1440" y="746"/>
              <a:chExt cx="1273" cy="162"/>
            </a:xfrm>
          </p:grpSpPr>
          <p:sp>
            <p:nvSpPr>
              <p:cNvPr id="8354" name="Freeform 162"/>
              <p:cNvSpPr>
                <a:spLocks/>
              </p:cNvSpPr>
              <p:nvPr/>
            </p:nvSpPr>
            <p:spPr bwMode="auto">
              <a:xfrm>
                <a:off x="2104" y="747"/>
                <a:ext cx="609" cy="161"/>
              </a:xfrm>
              <a:custGeom>
                <a:avLst/>
                <a:gdLst>
                  <a:gd name="T0" fmla="*/ 3715 w 3715"/>
                  <a:gd name="T1" fmla="*/ 977 h 977"/>
                  <a:gd name="T2" fmla="*/ 2529 w 3715"/>
                  <a:gd name="T3" fmla="*/ 471 h 977"/>
                  <a:gd name="T4" fmla="*/ 1282 w 3715"/>
                  <a:gd name="T5" fmla="*/ 143 h 977"/>
                  <a:gd name="T6" fmla="*/ 0 w 3715"/>
                  <a:gd name="T7" fmla="*/ 0 h 977"/>
                  <a:gd name="T8" fmla="*/ 2 w 3715"/>
                  <a:gd name="T9" fmla="*/ 0 h 977"/>
                </a:gdLst>
                <a:ahLst/>
                <a:cxnLst>
                  <a:cxn ang="0">
                    <a:pos x="T0" y="T1"/>
                  </a:cxn>
                  <a:cxn ang="0">
                    <a:pos x="T2" y="T3"/>
                  </a:cxn>
                  <a:cxn ang="0">
                    <a:pos x="T4" y="T5"/>
                  </a:cxn>
                  <a:cxn ang="0">
                    <a:pos x="T6" y="T7"/>
                  </a:cxn>
                  <a:cxn ang="0">
                    <a:pos x="T8" y="T9"/>
                  </a:cxn>
                </a:cxnLst>
                <a:rect l="0" t="0" r="r" b="b"/>
                <a:pathLst>
                  <a:path w="3715" h="977">
                    <a:moveTo>
                      <a:pt x="3715" y="977"/>
                    </a:moveTo>
                    <a:lnTo>
                      <a:pt x="2529" y="471"/>
                    </a:lnTo>
                    <a:lnTo>
                      <a:pt x="1282" y="143"/>
                    </a:lnTo>
                    <a:lnTo>
                      <a:pt x="0" y="0"/>
                    </a:lnTo>
                    <a:lnTo>
                      <a:pt x="2" y="0"/>
                    </a:lnTo>
                  </a:path>
                </a:pathLst>
              </a:custGeom>
              <a:noFill/>
              <a:ln w="0">
                <a:solidFill>
                  <a:schemeClr val="bg1"/>
                </a:solidFill>
                <a:prstDash val="solid"/>
                <a:round/>
                <a:headEnd type="stealth" w="sm" len="lg"/>
                <a:tailEnd type="none"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8355" name="Freeform 163"/>
              <p:cNvSpPr>
                <a:spLocks/>
              </p:cNvSpPr>
              <p:nvPr/>
            </p:nvSpPr>
            <p:spPr bwMode="auto">
              <a:xfrm>
                <a:off x="1440" y="746"/>
                <a:ext cx="615" cy="134"/>
              </a:xfrm>
              <a:custGeom>
                <a:avLst/>
                <a:gdLst>
                  <a:gd name="T0" fmla="*/ 3752 w 3752"/>
                  <a:gd name="T1" fmla="*/ 0 h 821"/>
                  <a:gd name="T2" fmla="*/ 2465 w 3752"/>
                  <a:gd name="T3" fmla="*/ 89 h 821"/>
                  <a:gd name="T4" fmla="*/ 1206 w 3752"/>
                  <a:gd name="T5" fmla="*/ 364 h 821"/>
                  <a:gd name="T6" fmla="*/ 0 w 3752"/>
                  <a:gd name="T7" fmla="*/ 821 h 821"/>
                  <a:gd name="T8" fmla="*/ 1 w 3752"/>
                  <a:gd name="T9" fmla="*/ 821 h 821"/>
                </a:gdLst>
                <a:ahLst/>
                <a:cxnLst>
                  <a:cxn ang="0">
                    <a:pos x="T0" y="T1"/>
                  </a:cxn>
                  <a:cxn ang="0">
                    <a:pos x="T2" y="T3"/>
                  </a:cxn>
                  <a:cxn ang="0">
                    <a:pos x="T4" y="T5"/>
                  </a:cxn>
                  <a:cxn ang="0">
                    <a:pos x="T6" y="T7"/>
                  </a:cxn>
                  <a:cxn ang="0">
                    <a:pos x="T8" y="T9"/>
                  </a:cxn>
                </a:cxnLst>
                <a:rect l="0" t="0" r="r" b="b"/>
                <a:pathLst>
                  <a:path w="3752" h="821">
                    <a:moveTo>
                      <a:pt x="3752" y="0"/>
                    </a:moveTo>
                    <a:lnTo>
                      <a:pt x="2465" y="89"/>
                    </a:lnTo>
                    <a:lnTo>
                      <a:pt x="1206" y="364"/>
                    </a:lnTo>
                    <a:lnTo>
                      <a:pt x="0" y="821"/>
                    </a:lnTo>
                    <a:lnTo>
                      <a:pt x="1" y="821"/>
                    </a:lnTo>
                  </a:path>
                </a:pathLst>
              </a:custGeom>
              <a:noFill/>
              <a:ln w="0">
                <a:solidFill>
                  <a:schemeClr val="bg1"/>
                </a:solidFill>
                <a:prstDash val="solid"/>
                <a:round/>
                <a:headEnd type="none"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8356" name="Text Box 164"/>
            <p:cNvSpPr txBox="1">
              <a:spLocks noChangeArrowheads="1"/>
            </p:cNvSpPr>
            <p:nvPr/>
          </p:nvSpPr>
          <p:spPr bwMode="auto">
            <a:xfrm>
              <a:off x="1488" y="1545"/>
              <a:ext cx="43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bg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r>
                <a:rPr lang="en-US" b="0" i="0">
                  <a:solidFill>
                    <a:schemeClr val="bg1"/>
                  </a:solidFill>
                  <a:effectLst/>
                  <a:latin typeface="Times New Roman" pitchFamily="18" charset="0"/>
                </a:rPr>
                <a:t>45</a:t>
              </a:r>
              <a:r>
                <a:rPr lang="en-US" b="0" i="0">
                  <a:solidFill>
                    <a:schemeClr val="bg1"/>
                  </a:solidFill>
                  <a:effectLst/>
                  <a:latin typeface="Times New Roman" pitchFamily="18" charset="0"/>
                  <a:cs typeface="Times New Roman" pitchFamily="18" charset="0"/>
                </a:rPr>
                <a:t>°</a:t>
              </a:r>
              <a:endParaRPr lang="en-US" b="0" i="0">
                <a:solidFill>
                  <a:schemeClr val="bg1"/>
                </a:solidFill>
                <a:effectLst/>
                <a:latin typeface="Times New Roman" pitchFamily="18" charset="0"/>
              </a:endParaRPr>
            </a:p>
          </p:txBody>
        </p:sp>
      </p:grpSp>
      <p:sp>
        <p:nvSpPr>
          <p:cNvPr id="8359" name="Rectangle 167"/>
          <p:cNvSpPr>
            <a:spLocks noChangeArrowheads="1"/>
          </p:cNvSpPr>
          <p:nvPr/>
        </p:nvSpPr>
        <p:spPr bwMode="auto">
          <a:xfrm>
            <a:off x="1676400" y="0"/>
            <a:ext cx="4953000" cy="895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p>
            <a:pPr>
              <a:spcBef>
                <a:spcPct val="0"/>
              </a:spcBef>
            </a:pPr>
            <a:r>
              <a:rPr lang="en-US" sz="3600" i="0">
                <a:solidFill>
                  <a:srgbClr val="FF0000"/>
                </a:solidFill>
                <a:effectLst>
                  <a:outerShdw blurRad="38100" dist="38100" dir="2700000" algn="tl">
                    <a:srgbClr val="FFFFFF"/>
                  </a:outerShdw>
                </a:effectLst>
                <a:latin typeface="Times New Roman" pitchFamily="18" charset="0"/>
              </a:rPr>
              <a:t>TYPES OF THREADS</a:t>
            </a:r>
            <a:endParaRPr lang="en-GB" sz="3600" i="0">
              <a:solidFill>
                <a:srgbClr val="FF0000"/>
              </a:solidFill>
              <a:effectLst>
                <a:outerShdw blurRad="38100" dist="38100" dir="2700000" algn="tl">
                  <a:srgbClr val="FFFFFF"/>
                </a:outerShdw>
              </a:effectLst>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359"/>
                                        </p:tgtEl>
                                        <p:attrNameLst>
                                          <p:attrName>style.visibility</p:attrName>
                                        </p:attrNameLst>
                                      </p:cBhvr>
                                      <p:to>
                                        <p:strVal val="visible"/>
                                      </p:to>
                                    </p:set>
                                    <p:animEffect transition="in" filter="dissolve">
                                      <p:cBhvr>
                                        <p:cTn id="7" dur="500"/>
                                        <p:tgtEl>
                                          <p:spTgt spid="835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340"/>
                                        </p:tgtEl>
                                        <p:attrNameLst>
                                          <p:attrName>style.visibility</p:attrName>
                                        </p:attrNameLst>
                                      </p:cBhvr>
                                      <p:to>
                                        <p:strVal val="visible"/>
                                      </p:to>
                                    </p:set>
                                    <p:animEffect transition="in" filter="dissolve">
                                      <p:cBhvr>
                                        <p:cTn id="12" dur="500"/>
                                        <p:tgtEl>
                                          <p:spTgt spid="834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8360"/>
                                        </p:tgtEl>
                                        <p:attrNameLst>
                                          <p:attrName>style.visibility</p:attrName>
                                        </p:attrNameLst>
                                      </p:cBhvr>
                                      <p:to>
                                        <p:strVal val="visible"/>
                                      </p:to>
                                    </p:set>
                                    <p:animEffect transition="in" filter="dissolve">
                                      <p:cBhvr>
                                        <p:cTn id="17" dur="500"/>
                                        <p:tgtEl>
                                          <p:spTgt spid="836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8361"/>
                                        </p:tgtEl>
                                        <p:attrNameLst>
                                          <p:attrName>style.visibility</p:attrName>
                                        </p:attrNameLst>
                                      </p:cBhvr>
                                      <p:to>
                                        <p:strVal val="visible"/>
                                      </p:to>
                                    </p:set>
                                    <p:animEffect transition="in" filter="dissolve">
                                      <p:cBhvr>
                                        <p:cTn id="22" dur="500"/>
                                        <p:tgtEl>
                                          <p:spTgt spid="836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8362"/>
                                        </p:tgtEl>
                                        <p:attrNameLst>
                                          <p:attrName>style.visibility</p:attrName>
                                        </p:attrNameLst>
                                      </p:cBhvr>
                                      <p:to>
                                        <p:strVal val="visible"/>
                                      </p:to>
                                    </p:set>
                                    <p:animEffect transition="in" filter="dissolve">
                                      <p:cBhvr>
                                        <p:cTn id="27" dur="500"/>
                                        <p:tgtEl>
                                          <p:spTgt spid="836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8363"/>
                                        </p:tgtEl>
                                        <p:attrNameLst>
                                          <p:attrName>style.visibility</p:attrName>
                                        </p:attrNameLst>
                                      </p:cBhvr>
                                      <p:to>
                                        <p:strVal val="visible"/>
                                      </p:to>
                                    </p:set>
                                    <p:animEffect transition="in" filter="dissolve">
                                      <p:cBhvr>
                                        <p:cTn id="32" dur="500"/>
                                        <p:tgtEl>
                                          <p:spTgt spid="836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8364"/>
                                        </p:tgtEl>
                                        <p:attrNameLst>
                                          <p:attrName>style.visibility</p:attrName>
                                        </p:attrNameLst>
                                      </p:cBhvr>
                                      <p:to>
                                        <p:strVal val="visible"/>
                                      </p:to>
                                    </p:set>
                                    <p:animEffect transition="in" filter="dissolve">
                                      <p:cBhvr>
                                        <p:cTn id="37" dur="500"/>
                                        <p:tgtEl>
                                          <p:spTgt spid="836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8365"/>
                                        </p:tgtEl>
                                        <p:attrNameLst>
                                          <p:attrName>style.visibility</p:attrName>
                                        </p:attrNameLst>
                                      </p:cBhvr>
                                      <p:to>
                                        <p:strVal val="visible"/>
                                      </p:to>
                                    </p:set>
                                    <p:animEffect transition="in" filter="dissolve">
                                      <p:cBhvr>
                                        <p:cTn id="42" dur="500"/>
                                        <p:tgtEl>
                                          <p:spTgt spid="836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8366"/>
                                        </p:tgtEl>
                                        <p:attrNameLst>
                                          <p:attrName>style.visibility</p:attrName>
                                        </p:attrNameLst>
                                      </p:cBhvr>
                                      <p:to>
                                        <p:strVal val="visible"/>
                                      </p:to>
                                    </p:set>
                                    <p:animEffect transition="in" filter="dissolve">
                                      <p:cBhvr>
                                        <p:cTn id="47" dur="500"/>
                                        <p:tgtEl>
                                          <p:spTgt spid="836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8352"/>
                                        </p:tgtEl>
                                        <p:attrNameLst>
                                          <p:attrName>style.visibility</p:attrName>
                                        </p:attrNameLst>
                                      </p:cBhvr>
                                      <p:to>
                                        <p:strVal val="visible"/>
                                      </p:to>
                                    </p:set>
                                    <p:animEffect transition="in" filter="dissolve">
                                      <p:cBhvr>
                                        <p:cTn id="52" dur="500"/>
                                        <p:tgtEl>
                                          <p:spTgt spid="8352"/>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8353"/>
                                        </p:tgtEl>
                                        <p:attrNameLst>
                                          <p:attrName>style.visibility</p:attrName>
                                        </p:attrNameLst>
                                      </p:cBhvr>
                                      <p:to>
                                        <p:strVal val="visible"/>
                                      </p:to>
                                    </p:set>
                                    <p:animEffect transition="in" filter="dissolve">
                                      <p:cBhvr>
                                        <p:cTn id="57" dur="500"/>
                                        <p:tgtEl>
                                          <p:spTgt spid="83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40" grpId="0" autoUpdateAnimBg="0"/>
      <p:bldP spid="8352" grpId="0" autoUpdateAnimBg="0"/>
      <p:bldP spid="8353" grpId="0" autoUpdateAnimBg="0"/>
      <p:bldP spid="8359"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44" name="Group 504"/>
          <p:cNvGrpSpPr>
            <a:grpSpLocks/>
          </p:cNvGrpSpPr>
          <p:nvPr/>
        </p:nvGrpSpPr>
        <p:grpSpPr bwMode="auto">
          <a:xfrm>
            <a:off x="1295400" y="2063750"/>
            <a:ext cx="6478588" cy="3041650"/>
            <a:chOff x="816" y="1300"/>
            <a:chExt cx="4081" cy="1916"/>
          </a:xfrm>
        </p:grpSpPr>
        <p:sp>
          <p:nvSpPr>
            <p:cNvPr id="10244" name="Freeform 4"/>
            <p:cNvSpPr>
              <a:spLocks/>
            </p:cNvSpPr>
            <p:nvPr/>
          </p:nvSpPr>
          <p:spPr bwMode="auto">
            <a:xfrm>
              <a:off x="935" y="1300"/>
              <a:ext cx="319" cy="310"/>
            </a:xfrm>
            <a:custGeom>
              <a:avLst/>
              <a:gdLst>
                <a:gd name="T0" fmla="*/ 1663 w 1663"/>
                <a:gd name="T1" fmla="*/ 1614 h 1614"/>
                <a:gd name="T2" fmla="*/ 1581 w 1663"/>
                <a:gd name="T3" fmla="*/ 1105 h 1614"/>
                <a:gd name="T4" fmla="*/ 1343 w 1663"/>
                <a:gd name="T5" fmla="*/ 649 h 1614"/>
                <a:gd name="T6" fmla="*/ 973 w 1663"/>
                <a:gd name="T7" fmla="*/ 290 h 1614"/>
                <a:gd name="T8" fmla="*/ 511 w 1663"/>
                <a:gd name="T9" fmla="*/ 67 h 1614"/>
                <a:gd name="T10" fmla="*/ 0 w 1663"/>
                <a:gd name="T11" fmla="*/ 0 h 1614"/>
                <a:gd name="T12" fmla="*/ 1 w 1663"/>
                <a:gd name="T13" fmla="*/ 0 h 1614"/>
              </a:gdLst>
              <a:ahLst/>
              <a:cxnLst>
                <a:cxn ang="0">
                  <a:pos x="T0" y="T1"/>
                </a:cxn>
                <a:cxn ang="0">
                  <a:pos x="T2" y="T3"/>
                </a:cxn>
                <a:cxn ang="0">
                  <a:pos x="T4" y="T5"/>
                </a:cxn>
                <a:cxn ang="0">
                  <a:pos x="T6" y="T7"/>
                </a:cxn>
                <a:cxn ang="0">
                  <a:pos x="T8" y="T9"/>
                </a:cxn>
                <a:cxn ang="0">
                  <a:pos x="T10" y="T11"/>
                </a:cxn>
                <a:cxn ang="0">
                  <a:pos x="T12" y="T13"/>
                </a:cxn>
              </a:cxnLst>
              <a:rect l="0" t="0" r="r" b="b"/>
              <a:pathLst>
                <a:path w="1663" h="1614">
                  <a:moveTo>
                    <a:pt x="1663" y="1614"/>
                  </a:moveTo>
                  <a:lnTo>
                    <a:pt x="1581" y="1105"/>
                  </a:lnTo>
                  <a:lnTo>
                    <a:pt x="1343" y="649"/>
                  </a:lnTo>
                  <a:lnTo>
                    <a:pt x="973" y="290"/>
                  </a:lnTo>
                  <a:lnTo>
                    <a:pt x="511" y="67"/>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45" name="Freeform 5"/>
            <p:cNvSpPr>
              <a:spLocks/>
            </p:cNvSpPr>
            <p:nvPr/>
          </p:nvSpPr>
          <p:spPr bwMode="auto">
            <a:xfrm>
              <a:off x="1254" y="1610"/>
              <a:ext cx="622" cy="312"/>
            </a:xfrm>
            <a:custGeom>
              <a:avLst/>
              <a:gdLst>
                <a:gd name="T0" fmla="*/ 0 w 3225"/>
                <a:gd name="T1" fmla="*/ 0 h 1613"/>
                <a:gd name="T2" fmla="*/ 78 w 3225"/>
                <a:gd name="T3" fmla="*/ 498 h 1613"/>
                <a:gd name="T4" fmla="*/ 308 w 3225"/>
                <a:gd name="T5" fmla="*/ 948 h 1613"/>
                <a:gd name="T6" fmla="*/ 664 w 3225"/>
                <a:gd name="T7" fmla="*/ 1305 h 1613"/>
                <a:gd name="T8" fmla="*/ 1114 w 3225"/>
                <a:gd name="T9" fmla="*/ 1534 h 1613"/>
                <a:gd name="T10" fmla="*/ 1612 w 3225"/>
                <a:gd name="T11" fmla="*/ 1613 h 1613"/>
                <a:gd name="T12" fmla="*/ 2110 w 3225"/>
                <a:gd name="T13" fmla="*/ 1534 h 1613"/>
                <a:gd name="T14" fmla="*/ 2559 w 3225"/>
                <a:gd name="T15" fmla="*/ 1305 h 1613"/>
                <a:gd name="T16" fmla="*/ 2916 w 3225"/>
                <a:gd name="T17" fmla="*/ 948 h 1613"/>
                <a:gd name="T18" fmla="*/ 3145 w 3225"/>
                <a:gd name="T19" fmla="*/ 498 h 1613"/>
                <a:gd name="T20" fmla="*/ 3224 w 3225"/>
                <a:gd name="T21" fmla="*/ 0 h 1613"/>
                <a:gd name="T22" fmla="*/ 3225 w 3225"/>
                <a:gd name="T23" fmla="*/ 0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25" h="1613">
                  <a:moveTo>
                    <a:pt x="0" y="0"/>
                  </a:moveTo>
                  <a:lnTo>
                    <a:pt x="78" y="498"/>
                  </a:lnTo>
                  <a:lnTo>
                    <a:pt x="308" y="948"/>
                  </a:lnTo>
                  <a:lnTo>
                    <a:pt x="664" y="1305"/>
                  </a:lnTo>
                  <a:lnTo>
                    <a:pt x="1114" y="1534"/>
                  </a:lnTo>
                  <a:lnTo>
                    <a:pt x="1612" y="1613"/>
                  </a:lnTo>
                  <a:lnTo>
                    <a:pt x="2110" y="1534"/>
                  </a:lnTo>
                  <a:lnTo>
                    <a:pt x="2559" y="1305"/>
                  </a:lnTo>
                  <a:lnTo>
                    <a:pt x="2916" y="948"/>
                  </a:lnTo>
                  <a:lnTo>
                    <a:pt x="3145" y="498"/>
                  </a:lnTo>
                  <a:lnTo>
                    <a:pt x="3224" y="0"/>
                  </a:lnTo>
                  <a:lnTo>
                    <a:pt x="32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46" name="Freeform 6"/>
            <p:cNvSpPr>
              <a:spLocks/>
            </p:cNvSpPr>
            <p:nvPr/>
          </p:nvSpPr>
          <p:spPr bwMode="auto">
            <a:xfrm>
              <a:off x="1876" y="1300"/>
              <a:ext cx="622" cy="310"/>
            </a:xfrm>
            <a:custGeom>
              <a:avLst/>
              <a:gdLst>
                <a:gd name="T0" fmla="*/ 3223 w 3223"/>
                <a:gd name="T1" fmla="*/ 1614 h 1614"/>
                <a:gd name="T2" fmla="*/ 3145 w 3223"/>
                <a:gd name="T3" fmla="*/ 1115 h 1614"/>
                <a:gd name="T4" fmla="*/ 2916 w 3223"/>
                <a:gd name="T5" fmla="*/ 666 h 1614"/>
                <a:gd name="T6" fmla="*/ 2559 w 3223"/>
                <a:gd name="T7" fmla="*/ 308 h 1614"/>
                <a:gd name="T8" fmla="*/ 2109 w 3223"/>
                <a:gd name="T9" fmla="*/ 79 h 1614"/>
                <a:gd name="T10" fmla="*/ 1612 w 3223"/>
                <a:gd name="T11" fmla="*/ 0 h 1614"/>
                <a:gd name="T12" fmla="*/ 1113 w 3223"/>
                <a:gd name="T13" fmla="*/ 79 h 1614"/>
                <a:gd name="T14" fmla="*/ 664 w 3223"/>
                <a:gd name="T15" fmla="*/ 308 h 1614"/>
                <a:gd name="T16" fmla="*/ 307 w 3223"/>
                <a:gd name="T17" fmla="*/ 666 h 1614"/>
                <a:gd name="T18" fmla="*/ 78 w 3223"/>
                <a:gd name="T19" fmla="*/ 1115 h 1614"/>
                <a:gd name="T20" fmla="*/ 0 w 3223"/>
                <a:gd name="T21" fmla="*/ 1614 h 1614"/>
                <a:gd name="T22" fmla="*/ 1 w 3223"/>
                <a:gd name="T23" fmla="*/ 1614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23" h="1614">
                  <a:moveTo>
                    <a:pt x="3223" y="1614"/>
                  </a:moveTo>
                  <a:lnTo>
                    <a:pt x="3145" y="1115"/>
                  </a:lnTo>
                  <a:lnTo>
                    <a:pt x="2916" y="666"/>
                  </a:lnTo>
                  <a:lnTo>
                    <a:pt x="2559" y="308"/>
                  </a:lnTo>
                  <a:lnTo>
                    <a:pt x="2109" y="79"/>
                  </a:lnTo>
                  <a:lnTo>
                    <a:pt x="1612" y="0"/>
                  </a:lnTo>
                  <a:lnTo>
                    <a:pt x="1113" y="79"/>
                  </a:lnTo>
                  <a:lnTo>
                    <a:pt x="664" y="308"/>
                  </a:lnTo>
                  <a:lnTo>
                    <a:pt x="307" y="666"/>
                  </a:lnTo>
                  <a:lnTo>
                    <a:pt x="78" y="1115"/>
                  </a:lnTo>
                  <a:lnTo>
                    <a:pt x="0" y="1614"/>
                  </a:lnTo>
                  <a:lnTo>
                    <a:pt x="1" y="161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47" name="Freeform 7"/>
            <p:cNvSpPr>
              <a:spLocks/>
            </p:cNvSpPr>
            <p:nvPr/>
          </p:nvSpPr>
          <p:spPr bwMode="auto">
            <a:xfrm>
              <a:off x="2498" y="1610"/>
              <a:ext cx="622" cy="312"/>
            </a:xfrm>
            <a:custGeom>
              <a:avLst/>
              <a:gdLst>
                <a:gd name="T0" fmla="*/ 0 w 3225"/>
                <a:gd name="T1" fmla="*/ 0 h 1613"/>
                <a:gd name="T2" fmla="*/ 79 w 3225"/>
                <a:gd name="T3" fmla="*/ 498 h 1613"/>
                <a:gd name="T4" fmla="*/ 308 w 3225"/>
                <a:gd name="T5" fmla="*/ 948 h 1613"/>
                <a:gd name="T6" fmla="*/ 665 w 3225"/>
                <a:gd name="T7" fmla="*/ 1305 h 1613"/>
                <a:gd name="T8" fmla="*/ 1114 w 3225"/>
                <a:gd name="T9" fmla="*/ 1534 h 1613"/>
                <a:gd name="T10" fmla="*/ 1613 w 3225"/>
                <a:gd name="T11" fmla="*/ 1613 h 1613"/>
                <a:gd name="T12" fmla="*/ 2110 w 3225"/>
                <a:gd name="T13" fmla="*/ 1534 h 1613"/>
                <a:gd name="T14" fmla="*/ 2559 w 3225"/>
                <a:gd name="T15" fmla="*/ 1305 h 1613"/>
                <a:gd name="T16" fmla="*/ 2916 w 3225"/>
                <a:gd name="T17" fmla="*/ 948 h 1613"/>
                <a:gd name="T18" fmla="*/ 3145 w 3225"/>
                <a:gd name="T19" fmla="*/ 498 h 1613"/>
                <a:gd name="T20" fmla="*/ 3224 w 3225"/>
                <a:gd name="T21" fmla="*/ 0 h 1613"/>
                <a:gd name="T22" fmla="*/ 3225 w 3225"/>
                <a:gd name="T23" fmla="*/ 0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25" h="1613">
                  <a:moveTo>
                    <a:pt x="0" y="0"/>
                  </a:moveTo>
                  <a:lnTo>
                    <a:pt x="79" y="498"/>
                  </a:lnTo>
                  <a:lnTo>
                    <a:pt x="308" y="948"/>
                  </a:lnTo>
                  <a:lnTo>
                    <a:pt x="665" y="1305"/>
                  </a:lnTo>
                  <a:lnTo>
                    <a:pt x="1114" y="1534"/>
                  </a:lnTo>
                  <a:lnTo>
                    <a:pt x="1613" y="1613"/>
                  </a:lnTo>
                  <a:lnTo>
                    <a:pt x="2110" y="1534"/>
                  </a:lnTo>
                  <a:lnTo>
                    <a:pt x="2559" y="1305"/>
                  </a:lnTo>
                  <a:lnTo>
                    <a:pt x="2916" y="948"/>
                  </a:lnTo>
                  <a:lnTo>
                    <a:pt x="3145" y="498"/>
                  </a:lnTo>
                  <a:lnTo>
                    <a:pt x="3224" y="0"/>
                  </a:lnTo>
                  <a:lnTo>
                    <a:pt x="32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48" name="Freeform 8"/>
            <p:cNvSpPr>
              <a:spLocks/>
            </p:cNvSpPr>
            <p:nvPr/>
          </p:nvSpPr>
          <p:spPr bwMode="auto">
            <a:xfrm>
              <a:off x="4363" y="1300"/>
              <a:ext cx="312" cy="310"/>
            </a:xfrm>
            <a:custGeom>
              <a:avLst/>
              <a:gdLst>
                <a:gd name="T0" fmla="*/ 1612 w 1612"/>
                <a:gd name="T1" fmla="*/ 0 h 1614"/>
                <a:gd name="T2" fmla="*/ 1114 w 1612"/>
                <a:gd name="T3" fmla="*/ 79 h 1614"/>
                <a:gd name="T4" fmla="*/ 664 w 1612"/>
                <a:gd name="T5" fmla="*/ 308 h 1614"/>
                <a:gd name="T6" fmla="*/ 308 w 1612"/>
                <a:gd name="T7" fmla="*/ 666 h 1614"/>
                <a:gd name="T8" fmla="*/ 79 w 1612"/>
                <a:gd name="T9" fmla="*/ 1115 h 1614"/>
                <a:gd name="T10" fmla="*/ 0 w 1612"/>
                <a:gd name="T11" fmla="*/ 1614 h 1614"/>
                <a:gd name="T12" fmla="*/ 1 w 1612"/>
                <a:gd name="T13" fmla="*/ 1614 h 1614"/>
              </a:gdLst>
              <a:ahLst/>
              <a:cxnLst>
                <a:cxn ang="0">
                  <a:pos x="T0" y="T1"/>
                </a:cxn>
                <a:cxn ang="0">
                  <a:pos x="T2" y="T3"/>
                </a:cxn>
                <a:cxn ang="0">
                  <a:pos x="T4" y="T5"/>
                </a:cxn>
                <a:cxn ang="0">
                  <a:pos x="T6" y="T7"/>
                </a:cxn>
                <a:cxn ang="0">
                  <a:pos x="T8" y="T9"/>
                </a:cxn>
                <a:cxn ang="0">
                  <a:pos x="T10" y="T11"/>
                </a:cxn>
                <a:cxn ang="0">
                  <a:pos x="T12" y="T13"/>
                </a:cxn>
              </a:cxnLst>
              <a:rect l="0" t="0" r="r" b="b"/>
              <a:pathLst>
                <a:path w="1612" h="1614">
                  <a:moveTo>
                    <a:pt x="1612" y="0"/>
                  </a:moveTo>
                  <a:lnTo>
                    <a:pt x="1114" y="79"/>
                  </a:lnTo>
                  <a:lnTo>
                    <a:pt x="664" y="308"/>
                  </a:lnTo>
                  <a:lnTo>
                    <a:pt x="308" y="666"/>
                  </a:lnTo>
                  <a:lnTo>
                    <a:pt x="79" y="1115"/>
                  </a:lnTo>
                  <a:lnTo>
                    <a:pt x="0" y="1614"/>
                  </a:lnTo>
                  <a:lnTo>
                    <a:pt x="1" y="161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49" name="Freeform 9"/>
            <p:cNvSpPr>
              <a:spLocks/>
            </p:cNvSpPr>
            <p:nvPr/>
          </p:nvSpPr>
          <p:spPr bwMode="auto">
            <a:xfrm>
              <a:off x="3741" y="1610"/>
              <a:ext cx="622" cy="312"/>
            </a:xfrm>
            <a:custGeom>
              <a:avLst/>
              <a:gdLst>
                <a:gd name="T0" fmla="*/ 0 w 3225"/>
                <a:gd name="T1" fmla="*/ 0 h 1613"/>
                <a:gd name="T2" fmla="*/ 79 w 3225"/>
                <a:gd name="T3" fmla="*/ 498 h 1613"/>
                <a:gd name="T4" fmla="*/ 308 w 3225"/>
                <a:gd name="T5" fmla="*/ 948 h 1613"/>
                <a:gd name="T6" fmla="*/ 665 w 3225"/>
                <a:gd name="T7" fmla="*/ 1305 h 1613"/>
                <a:gd name="T8" fmla="*/ 1114 w 3225"/>
                <a:gd name="T9" fmla="*/ 1534 h 1613"/>
                <a:gd name="T10" fmla="*/ 1613 w 3225"/>
                <a:gd name="T11" fmla="*/ 1613 h 1613"/>
                <a:gd name="T12" fmla="*/ 2110 w 3225"/>
                <a:gd name="T13" fmla="*/ 1534 h 1613"/>
                <a:gd name="T14" fmla="*/ 2560 w 3225"/>
                <a:gd name="T15" fmla="*/ 1305 h 1613"/>
                <a:gd name="T16" fmla="*/ 2916 w 3225"/>
                <a:gd name="T17" fmla="*/ 948 h 1613"/>
                <a:gd name="T18" fmla="*/ 3146 w 3225"/>
                <a:gd name="T19" fmla="*/ 498 h 1613"/>
                <a:gd name="T20" fmla="*/ 3224 w 3225"/>
                <a:gd name="T21" fmla="*/ 0 h 1613"/>
                <a:gd name="T22" fmla="*/ 3225 w 3225"/>
                <a:gd name="T23" fmla="*/ 0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25" h="1613">
                  <a:moveTo>
                    <a:pt x="0" y="0"/>
                  </a:moveTo>
                  <a:lnTo>
                    <a:pt x="79" y="498"/>
                  </a:lnTo>
                  <a:lnTo>
                    <a:pt x="308" y="948"/>
                  </a:lnTo>
                  <a:lnTo>
                    <a:pt x="665" y="1305"/>
                  </a:lnTo>
                  <a:lnTo>
                    <a:pt x="1114" y="1534"/>
                  </a:lnTo>
                  <a:lnTo>
                    <a:pt x="1613" y="1613"/>
                  </a:lnTo>
                  <a:lnTo>
                    <a:pt x="2110" y="1534"/>
                  </a:lnTo>
                  <a:lnTo>
                    <a:pt x="2560" y="1305"/>
                  </a:lnTo>
                  <a:lnTo>
                    <a:pt x="2916" y="948"/>
                  </a:lnTo>
                  <a:lnTo>
                    <a:pt x="3146" y="498"/>
                  </a:lnTo>
                  <a:lnTo>
                    <a:pt x="3224" y="0"/>
                  </a:lnTo>
                  <a:lnTo>
                    <a:pt x="32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50" name="Freeform 10"/>
            <p:cNvSpPr>
              <a:spLocks/>
            </p:cNvSpPr>
            <p:nvPr/>
          </p:nvSpPr>
          <p:spPr bwMode="auto">
            <a:xfrm>
              <a:off x="3120" y="1300"/>
              <a:ext cx="621" cy="310"/>
            </a:xfrm>
            <a:custGeom>
              <a:avLst/>
              <a:gdLst>
                <a:gd name="T0" fmla="*/ 3223 w 3223"/>
                <a:gd name="T1" fmla="*/ 1614 h 1614"/>
                <a:gd name="T2" fmla="*/ 3145 w 3223"/>
                <a:gd name="T3" fmla="*/ 1115 h 1614"/>
                <a:gd name="T4" fmla="*/ 2916 w 3223"/>
                <a:gd name="T5" fmla="*/ 666 h 1614"/>
                <a:gd name="T6" fmla="*/ 2559 w 3223"/>
                <a:gd name="T7" fmla="*/ 308 h 1614"/>
                <a:gd name="T8" fmla="*/ 2110 w 3223"/>
                <a:gd name="T9" fmla="*/ 79 h 1614"/>
                <a:gd name="T10" fmla="*/ 1612 w 3223"/>
                <a:gd name="T11" fmla="*/ 0 h 1614"/>
                <a:gd name="T12" fmla="*/ 1114 w 3223"/>
                <a:gd name="T13" fmla="*/ 79 h 1614"/>
                <a:gd name="T14" fmla="*/ 664 w 3223"/>
                <a:gd name="T15" fmla="*/ 308 h 1614"/>
                <a:gd name="T16" fmla="*/ 307 w 3223"/>
                <a:gd name="T17" fmla="*/ 666 h 1614"/>
                <a:gd name="T18" fmla="*/ 78 w 3223"/>
                <a:gd name="T19" fmla="*/ 1115 h 1614"/>
                <a:gd name="T20" fmla="*/ 0 w 3223"/>
                <a:gd name="T21" fmla="*/ 1614 h 1614"/>
                <a:gd name="T22" fmla="*/ 1 w 3223"/>
                <a:gd name="T23" fmla="*/ 1614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23" h="1614">
                  <a:moveTo>
                    <a:pt x="3223" y="1614"/>
                  </a:moveTo>
                  <a:lnTo>
                    <a:pt x="3145" y="1115"/>
                  </a:lnTo>
                  <a:lnTo>
                    <a:pt x="2916" y="666"/>
                  </a:lnTo>
                  <a:lnTo>
                    <a:pt x="2559" y="308"/>
                  </a:lnTo>
                  <a:lnTo>
                    <a:pt x="2110" y="79"/>
                  </a:lnTo>
                  <a:lnTo>
                    <a:pt x="1612" y="0"/>
                  </a:lnTo>
                  <a:lnTo>
                    <a:pt x="1114" y="79"/>
                  </a:lnTo>
                  <a:lnTo>
                    <a:pt x="664" y="308"/>
                  </a:lnTo>
                  <a:lnTo>
                    <a:pt x="307" y="666"/>
                  </a:lnTo>
                  <a:lnTo>
                    <a:pt x="78" y="1115"/>
                  </a:lnTo>
                  <a:lnTo>
                    <a:pt x="0" y="1614"/>
                  </a:lnTo>
                  <a:lnTo>
                    <a:pt x="1" y="161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51" name="Freeform 11"/>
            <p:cNvSpPr>
              <a:spLocks/>
            </p:cNvSpPr>
            <p:nvPr/>
          </p:nvSpPr>
          <p:spPr bwMode="auto">
            <a:xfrm>
              <a:off x="816" y="1300"/>
              <a:ext cx="4081" cy="1916"/>
            </a:xfrm>
            <a:custGeom>
              <a:avLst/>
              <a:gdLst>
                <a:gd name="T0" fmla="*/ 406 w 21161"/>
                <a:gd name="T1" fmla="*/ 320 h 9939"/>
                <a:gd name="T2" fmla="*/ 262 w 21161"/>
                <a:gd name="T3" fmla="*/ 784 h 9939"/>
                <a:gd name="T4" fmla="*/ 506 w 21161"/>
                <a:gd name="T5" fmla="*/ 1214 h 9939"/>
                <a:gd name="T6" fmla="*/ 842 w 21161"/>
                <a:gd name="T7" fmla="*/ 1612 h 9939"/>
                <a:gd name="T8" fmla="*/ 830 w 21161"/>
                <a:gd name="T9" fmla="*/ 1868 h 9939"/>
                <a:gd name="T10" fmla="*/ 458 w 21161"/>
                <a:gd name="T11" fmla="*/ 2250 h 9939"/>
                <a:gd name="T12" fmla="*/ 200 w 21161"/>
                <a:gd name="T13" fmla="*/ 2644 h 9939"/>
                <a:gd name="T14" fmla="*/ 397 w 21161"/>
                <a:gd name="T15" fmla="*/ 3067 h 9939"/>
                <a:gd name="T16" fmla="*/ 785 w 21161"/>
                <a:gd name="T17" fmla="*/ 3672 h 9939"/>
                <a:gd name="T18" fmla="*/ 776 w 21161"/>
                <a:gd name="T19" fmla="*/ 3992 h 9939"/>
                <a:gd name="T20" fmla="*/ 357 w 21161"/>
                <a:gd name="T21" fmla="*/ 4960 h 9939"/>
                <a:gd name="T22" fmla="*/ 377 w 21161"/>
                <a:gd name="T23" fmla="*/ 5265 h 9939"/>
                <a:gd name="T24" fmla="*/ 791 w 21161"/>
                <a:gd name="T25" fmla="*/ 5962 h 9939"/>
                <a:gd name="T26" fmla="*/ 541 w 21161"/>
                <a:gd name="T27" fmla="*/ 6361 h 9939"/>
                <a:gd name="T28" fmla="*/ 42 w 21161"/>
                <a:gd name="T29" fmla="*/ 6891 h 9939"/>
                <a:gd name="T30" fmla="*/ 19 w 21161"/>
                <a:gd name="T31" fmla="*/ 7160 h 9939"/>
                <a:gd name="T32" fmla="*/ 431 w 21161"/>
                <a:gd name="T33" fmla="*/ 7716 h 9939"/>
                <a:gd name="T34" fmla="*/ 697 w 21161"/>
                <a:gd name="T35" fmla="*/ 8166 h 9939"/>
                <a:gd name="T36" fmla="*/ 582 w 21161"/>
                <a:gd name="T37" fmla="*/ 8650 h 9939"/>
                <a:gd name="T38" fmla="*/ 294 w 21161"/>
                <a:gd name="T39" fmla="*/ 9246 h 9939"/>
                <a:gd name="T40" fmla="*/ 380 w 21161"/>
                <a:gd name="T41" fmla="*/ 9470 h 9939"/>
                <a:gd name="T42" fmla="*/ 1015 w 21161"/>
                <a:gd name="T43" fmla="*/ 9718 h 9939"/>
                <a:gd name="T44" fmla="*/ 1848 w 21161"/>
                <a:gd name="T45" fmla="*/ 9667 h 9939"/>
                <a:gd name="T46" fmla="*/ 2480 w 21161"/>
                <a:gd name="T47" fmla="*/ 9358 h 9939"/>
                <a:gd name="T48" fmla="*/ 3044 w 21161"/>
                <a:gd name="T49" fmla="*/ 9229 h 9939"/>
                <a:gd name="T50" fmla="*/ 4011 w 21161"/>
                <a:gd name="T51" fmla="*/ 9553 h 9939"/>
                <a:gd name="T52" fmla="*/ 4671 w 21161"/>
                <a:gd name="T53" fmla="*/ 9639 h 9939"/>
                <a:gd name="T54" fmla="*/ 5306 w 21161"/>
                <a:gd name="T55" fmla="*/ 9443 h 9939"/>
                <a:gd name="T56" fmla="*/ 6240 w 21161"/>
                <a:gd name="T57" fmla="*/ 9140 h 9939"/>
                <a:gd name="T58" fmla="*/ 7190 w 21161"/>
                <a:gd name="T59" fmla="*/ 9316 h 9939"/>
                <a:gd name="T60" fmla="*/ 8479 w 21161"/>
                <a:gd name="T61" fmla="*/ 9747 h 9939"/>
                <a:gd name="T62" fmla="*/ 9129 w 21161"/>
                <a:gd name="T63" fmla="*/ 9754 h 9939"/>
                <a:gd name="T64" fmla="*/ 10755 w 21161"/>
                <a:gd name="T65" fmla="*/ 9400 h 9939"/>
                <a:gd name="T66" fmla="*/ 11731 w 21161"/>
                <a:gd name="T67" fmla="*/ 9538 h 9939"/>
                <a:gd name="T68" fmla="*/ 12695 w 21161"/>
                <a:gd name="T69" fmla="*/ 9778 h 9939"/>
                <a:gd name="T70" fmla="*/ 14265 w 21161"/>
                <a:gd name="T71" fmla="*/ 9303 h 9939"/>
                <a:gd name="T72" fmla="*/ 14890 w 21161"/>
                <a:gd name="T73" fmla="*/ 9325 h 9939"/>
                <a:gd name="T74" fmla="*/ 16160 w 21161"/>
                <a:gd name="T75" fmla="*/ 9801 h 9939"/>
                <a:gd name="T76" fmla="*/ 16809 w 21161"/>
                <a:gd name="T77" fmla="*/ 9831 h 9939"/>
                <a:gd name="T78" fmla="*/ 17779 w 21161"/>
                <a:gd name="T79" fmla="*/ 9515 h 9939"/>
                <a:gd name="T80" fmla="*/ 18383 w 21161"/>
                <a:gd name="T81" fmla="*/ 9458 h 9939"/>
                <a:gd name="T82" fmla="*/ 19291 w 21161"/>
                <a:gd name="T83" fmla="*/ 9794 h 9939"/>
                <a:gd name="T84" fmla="*/ 20050 w 21161"/>
                <a:gd name="T85" fmla="*/ 9939 h 9939"/>
                <a:gd name="T86" fmla="*/ 20805 w 21161"/>
                <a:gd name="T87" fmla="*/ 9830 h 9939"/>
                <a:gd name="T88" fmla="*/ 21131 w 21161"/>
                <a:gd name="T89" fmla="*/ 9568 h 9939"/>
                <a:gd name="T90" fmla="*/ 21110 w 21161"/>
                <a:gd name="T91" fmla="*/ 9155 h 9939"/>
                <a:gd name="T92" fmla="*/ 20878 w 21161"/>
                <a:gd name="T93" fmla="*/ 8475 h 9939"/>
                <a:gd name="T94" fmla="*/ 21067 w 21161"/>
                <a:gd name="T95" fmla="*/ 7489 h 9939"/>
                <a:gd name="T96" fmla="*/ 21121 w 21161"/>
                <a:gd name="T97" fmla="*/ 6875 h 9939"/>
                <a:gd name="T98" fmla="*/ 20861 w 21161"/>
                <a:gd name="T99" fmla="*/ 6264 h 9939"/>
                <a:gd name="T100" fmla="*/ 20595 w 21161"/>
                <a:gd name="T101" fmla="*/ 5634 h 9939"/>
                <a:gd name="T102" fmla="*/ 20615 w 21161"/>
                <a:gd name="T103" fmla="*/ 4969 h 9939"/>
                <a:gd name="T104" fmla="*/ 20783 w 21161"/>
                <a:gd name="T105" fmla="*/ 3980 h 9939"/>
                <a:gd name="T106" fmla="*/ 20310 w 21161"/>
                <a:gd name="T107" fmla="*/ 3114 h 9939"/>
                <a:gd name="T108" fmla="*/ 20302 w 21161"/>
                <a:gd name="T109" fmla="*/ 2502 h 9939"/>
                <a:gd name="T110" fmla="*/ 20551 w 21161"/>
                <a:gd name="T111" fmla="*/ 1544 h 9939"/>
                <a:gd name="T112" fmla="*/ 20220 w 21161"/>
                <a:gd name="T113" fmla="*/ 964 h 9939"/>
                <a:gd name="T114" fmla="*/ 20007 w 21161"/>
                <a:gd name="T115" fmla="*/ 0 h 9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61" h="9939">
                  <a:moveTo>
                    <a:pt x="614" y="0"/>
                  </a:moveTo>
                  <a:lnTo>
                    <a:pt x="406" y="320"/>
                  </a:lnTo>
                  <a:lnTo>
                    <a:pt x="275" y="633"/>
                  </a:lnTo>
                  <a:lnTo>
                    <a:pt x="262" y="784"/>
                  </a:lnTo>
                  <a:lnTo>
                    <a:pt x="299" y="933"/>
                  </a:lnTo>
                  <a:lnTo>
                    <a:pt x="506" y="1214"/>
                  </a:lnTo>
                  <a:lnTo>
                    <a:pt x="756" y="1483"/>
                  </a:lnTo>
                  <a:lnTo>
                    <a:pt x="842" y="1612"/>
                  </a:lnTo>
                  <a:lnTo>
                    <a:pt x="872" y="1741"/>
                  </a:lnTo>
                  <a:lnTo>
                    <a:pt x="830" y="1868"/>
                  </a:lnTo>
                  <a:lnTo>
                    <a:pt x="732" y="1994"/>
                  </a:lnTo>
                  <a:lnTo>
                    <a:pt x="458" y="2250"/>
                  </a:lnTo>
                  <a:lnTo>
                    <a:pt x="235" y="2510"/>
                  </a:lnTo>
                  <a:lnTo>
                    <a:pt x="200" y="2644"/>
                  </a:lnTo>
                  <a:lnTo>
                    <a:pt x="225" y="2782"/>
                  </a:lnTo>
                  <a:lnTo>
                    <a:pt x="397" y="3067"/>
                  </a:lnTo>
                  <a:lnTo>
                    <a:pt x="626" y="3363"/>
                  </a:lnTo>
                  <a:lnTo>
                    <a:pt x="785" y="3672"/>
                  </a:lnTo>
                  <a:lnTo>
                    <a:pt x="801" y="3831"/>
                  </a:lnTo>
                  <a:lnTo>
                    <a:pt x="776" y="3992"/>
                  </a:lnTo>
                  <a:lnTo>
                    <a:pt x="476" y="4642"/>
                  </a:lnTo>
                  <a:lnTo>
                    <a:pt x="357" y="4960"/>
                  </a:lnTo>
                  <a:lnTo>
                    <a:pt x="344" y="5114"/>
                  </a:lnTo>
                  <a:lnTo>
                    <a:pt x="377" y="5265"/>
                  </a:lnTo>
                  <a:lnTo>
                    <a:pt x="761" y="5827"/>
                  </a:lnTo>
                  <a:lnTo>
                    <a:pt x="791" y="5962"/>
                  </a:lnTo>
                  <a:lnTo>
                    <a:pt x="754" y="6095"/>
                  </a:lnTo>
                  <a:lnTo>
                    <a:pt x="541" y="6361"/>
                  </a:lnTo>
                  <a:lnTo>
                    <a:pt x="259" y="6626"/>
                  </a:lnTo>
                  <a:lnTo>
                    <a:pt x="42" y="6891"/>
                  </a:lnTo>
                  <a:lnTo>
                    <a:pt x="0" y="7024"/>
                  </a:lnTo>
                  <a:lnTo>
                    <a:pt x="19" y="7160"/>
                  </a:lnTo>
                  <a:lnTo>
                    <a:pt x="186" y="7432"/>
                  </a:lnTo>
                  <a:lnTo>
                    <a:pt x="431" y="7716"/>
                  </a:lnTo>
                  <a:lnTo>
                    <a:pt x="642" y="8012"/>
                  </a:lnTo>
                  <a:lnTo>
                    <a:pt x="697" y="8166"/>
                  </a:lnTo>
                  <a:lnTo>
                    <a:pt x="702" y="8325"/>
                  </a:lnTo>
                  <a:lnTo>
                    <a:pt x="582" y="8650"/>
                  </a:lnTo>
                  <a:lnTo>
                    <a:pt x="399" y="8964"/>
                  </a:lnTo>
                  <a:lnTo>
                    <a:pt x="294" y="9246"/>
                  </a:lnTo>
                  <a:lnTo>
                    <a:pt x="311" y="9366"/>
                  </a:lnTo>
                  <a:lnTo>
                    <a:pt x="380" y="9470"/>
                  </a:lnTo>
                  <a:lnTo>
                    <a:pt x="641" y="9630"/>
                  </a:lnTo>
                  <a:lnTo>
                    <a:pt x="1015" y="9718"/>
                  </a:lnTo>
                  <a:lnTo>
                    <a:pt x="1438" y="9732"/>
                  </a:lnTo>
                  <a:lnTo>
                    <a:pt x="1848" y="9667"/>
                  </a:lnTo>
                  <a:lnTo>
                    <a:pt x="2191" y="9524"/>
                  </a:lnTo>
                  <a:lnTo>
                    <a:pt x="2480" y="9358"/>
                  </a:lnTo>
                  <a:lnTo>
                    <a:pt x="2753" y="9240"/>
                  </a:lnTo>
                  <a:lnTo>
                    <a:pt x="3044" y="9229"/>
                  </a:lnTo>
                  <a:lnTo>
                    <a:pt x="3355" y="9307"/>
                  </a:lnTo>
                  <a:lnTo>
                    <a:pt x="4011" y="9553"/>
                  </a:lnTo>
                  <a:lnTo>
                    <a:pt x="4344" y="9636"/>
                  </a:lnTo>
                  <a:lnTo>
                    <a:pt x="4671" y="9639"/>
                  </a:lnTo>
                  <a:lnTo>
                    <a:pt x="4991" y="9564"/>
                  </a:lnTo>
                  <a:lnTo>
                    <a:pt x="5306" y="9443"/>
                  </a:lnTo>
                  <a:lnTo>
                    <a:pt x="5928" y="9198"/>
                  </a:lnTo>
                  <a:lnTo>
                    <a:pt x="6240" y="9140"/>
                  </a:lnTo>
                  <a:lnTo>
                    <a:pt x="6555" y="9151"/>
                  </a:lnTo>
                  <a:lnTo>
                    <a:pt x="7190" y="9316"/>
                  </a:lnTo>
                  <a:lnTo>
                    <a:pt x="7833" y="9561"/>
                  </a:lnTo>
                  <a:lnTo>
                    <a:pt x="8479" y="9747"/>
                  </a:lnTo>
                  <a:lnTo>
                    <a:pt x="8804" y="9777"/>
                  </a:lnTo>
                  <a:lnTo>
                    <a:pt x="9129" y="9754"/>
                  </a:lnTo>
                  <a:lnTo>
                    <a:pt x="10430" y="9450"/>
                  </a:lnTo>
                  <a:lnTo>
                    <a:pt x="10755" y="9400"/>
                  </a:lnTo>
                  <a:lnTo>
                    <a:pt x="11082" y="9396"/>
                  </a:lnTo>
                  <a:lnTo>
                    <a:pt x="11731" y="9538"/>
                  </a:lnTo>
                  <a:lnTo>
                    <a:pt x="12375" y="9730"/>
                  </a:lnTo>
                  <a:lnTo>
                    <a:pt x="12695" y="9778"/>
                  </a:lnTo>
                  <a:lnTo>
                    <a:pt x="13013" y="9758"/>
                  </a:lnTo>
                  <a:lnTo>
                    <a:pt x="14265" y="9303"/>
                  </a:lnTo>
                  <a:lnTo>
                    <a:pt x="14577" y="9275"/>
                  </a:lnTo>
                  <a:lnTo>
                    <a:pt x="14890" y="9325"/>
                  </a:lnTo>
                  <a:lnTo>
                    <a:pt x="15521" y="9562"/>
                  </a:lnTo>
                  <a:lnTo>
                    <a:pt x="16160" y="9801"/>
                  </a:lnTo>
                  <a:lnTo>
                    <a:pt x="16483" y="9854"/>
                  </a:lnTo>
                  <a:lnTo>
                    <a:pt x="16809" y="9831"/>
                  </a:lnTo>
                  <a:lnTo>
                    <a:pt x="17460" y="9625"/>
                  </a:lnTo>
                  <a:lnTo>
                    <a:pt x="17779" y="9515"/>
                  </a:lnTo>
                  <a:lnTo>
                    <a:pt x="18087" y="9448"/>
                  </a:lnTo>
                  <a:lnTo>
                    <a:pt x="18383" y="9458"/>
                  </a:lnTo>
                  <a:lnTo>
                    <a:pt x="18672" y="9542"/>
                  </a:lnTo>
                  <a:lnTo>
                    <a:pt x="19291" y="9794"/>
                  </a:lnTo>
                  <a:lnTo>
                    <a:pt x="19650" y="9896"/>
                  </a:lnTo>
                  <a:lnTo>
                    <a:pt x="20050" y="9939"/>
                  </a:lnTo>
                  <a:lnTo>
                    <a:pt x="20453" y="9919"/>
                  </a:lnTo>
                  <a:lnTo>
                    <a:pt x="20805" y="9830"/>
                  </a:lnTo>
                  <a:lnTo>
                    <a:pt x="21058" y="9673"/>
                  </a:lnTo>
                  <a:lnTo>
                    <a:pt x="21131" y="9568"/>
                  </a:lnTo>
                  <a:lnTo>
                    <a:pt x="21161" y="9446"/>
                  </a:lnTo>
                  <a:lnTo>
                    <a:pt x="21110" y="9155"/>
                  </a:lnTo>
                  <a:lnTo>
                    <a:pt x="20987" y="8823"/>
                  </a:lnTo>
                  <a:lnTo>
                    <a:pt x="20878" y="8475"/>
                  </a:lnTo>
                  <a:lnTo>
                    <a:pt x="20866" y="8133"/>
                  </a:lnTo>
                  <a:lnTo>
                    <a:pt x="21067" y="7489"/>
                  </a:lnTo>
                  <a:lnTo>
                    <a:pt x="21143" y="7180"/>
                  </a:lnTo>
                  <a:lnTo>
                    <a:pt x="21121" y="6875"/>
                  </a:lnTo>
                  <a:lnTo>
                    <a:pt x="21012" y="6571"/>
                  </a:lnTo>
                  <a:lnTo>
                    <a:pt x="20861" y="6264"/>
                  </a:lnTo>
                  <a:lnTo>
                    <a:pt x="20708" y="5953"/>
                  </a:lnTo>
                  <a:lnTo>
                    <a:pt x="20595" y="5634"/>
                  </a:lnTo>
                  <a:lnTo>
                    <a:pt x="20565" y="5305"/>
                  </a:lnTo>
                  <a:lnTo>
                    <a:pt x="20615" y="4969"/>
                  </a:lnTo>
                  <a:lnTo>
                    <a:pt x="20771" y="4299"/>
                  </a:lnTo>
                  <a:lnTo>
                    <a:pt x="20783" y="3980"/>
                  </a:lnTo>
                  <a:lnTo>
                    <a:pt x="20689" y="3679"/>
                  </a:lnTo>
                  <a:lnTo>
                    <a:pt x="20310" y="3114"/>
                  </a:lnTo>
                  <a:lnTo>
                    <a:pt x="20231" y="2818"/>
                  </a:lnTo>
                  <a:lnTo>
                    <a:pt x="20302" y="2502"/>
                  </a:lnTo>
                  <a:lnTo>
                    <a:pt x="20554" y="1850"/>
                  </a:lnTo>
                  <a:lnTo>
                    <a:pt x="20551" y="1544"/>
                  </a:lnTo>
                  <a:lnTo>
                    <a:pt x="20406" y="1254"/>
                  </a:lnTo>
                  <a:lnTo>
                    <a:pt x="20220" y="964"/>
                  </a:lnTo>
                  <a:lnTo>
                    <a:pt x="20095" y="657"/>
                  </a:lnTo>
                  <a:lnTo>
                    <a:pt x="20007" y="0"/>
                  </a:lnTo>
                  <a:lnTo>
                    <a:pt x="200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52" name="Freeform 12"/>
            <p:cNvSpPr>
              <a:spLocks/>
            </p:cNvSpPr>
            <p:nvPr/>
          </p:nvSpPr>
          <p:spPr bwMode="auto">
            <a:xfrm>
              <a:off x="1876" y="1610"/>
              <a:ext cx="622" cy="2"/>
            </a:xfrm>
            <a:custGeom>
              <a:avLst/>
              <a:gdLst>
                <a:gd name="T0" fmla="*/ 0 w 3224"/>
                <a:gd name="T1" fmla="*/ 3223 w 3224"/>
                <a:gd name="T2" fmla="*/ 3224 w 3224"/>
              </a:gdLst>
              <a:ahLst/>
              <a:cxnLst>
                <a:cxn ang="0">
                  <a:pos x="T0" y="0"/>
                </a:cxn>
                <a:cxn ang="0">
                  <a:pos x="T1" y="0"/>
                </a:cxn>
                <a:cxn ang="0">
                  <a:pos x="T2" y="0"/>
                </a:cxn>
              </a:cxnLst>
              <a:rect l="0" t="0" r="r" b="b"/>
              <a:pathLst>
                <a:path w="3224">
                  <a:moveTo>
                    <a:pt x="0" y="0"/>
                  </a:moveTo>
                  <a:lnTo>
                    <a:pt x="3223" y="0"/>
                  </a:lnTo>
                  <a:lnTo>
                    <a:pt x="32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54" name="Freeform 14"/>
            <p:cNvSpPr>
              <a:spLocks/>
            </p:cNvSpPr>
            <p:nvPr/>
          </p:nvSpPr>
          <p:spPr bwMode="auto">
            <a:xfrm>
              <a:off x="3120" y="1610"/>
              <a:ext cx="621" cy="2"/>
            </a:xfrm>
            <a:custGeom>
              <a:avLst/>
              <a:gdLst>
                <a:gd name="T0" fmla="*/ 0 w 3225"/>
                <a:gd name="T1" fmla="*/ 3223 w 3225"/>
                <a:gd name="T2" fmla="*/ 3225 w 3225"/>
              </a:gdLst>
              <a:ahLst/>
              <a:cxnLst>
                <a:cxn ang="0">
                  <a:pos x="T0" y="0"/>
                </a:cxn>
                <a:cxn ang="0">
                  <a:pos x="T1" y="0"/>
                </a:cxn>
                <a:cxn ang="0">
                  <a:pos x="T2" y="0"/>
                </a:cxn>
              </a:cxnLst>
              <a:rect l="0" t="0" r="r" b="b"/>
              <a:pathLst>
                <a:path w="3225">
                  <a:moveTo>
                    <a:pt x="0" y="0"/>
                  </a:moveTo>
                  <a:lnTo>
                    <a:pt x="3223" y="0"/>
                  </a:lnTo>
                  <a:lnTo>
                    <a:pt x="32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59" name="Freeform 19"/>
            <p:cNvSpPr>
              <a:spLocks/>
            </p:cNvSpPr>
            <p:nvPr/>
          </p:nvSpPr>
          <p:spPr bwMode="auto">
            <a:xfrm>
              <a:off x="893" y="1300"/>
              <a:ext cx="63" cy="63"/>
            </a:xfrm>
            <a:custGeom>
              <a:avLst/>
              <a:gdLst>
                <a:gd name="T0" fmla="*/ 0 w 328"/>
                <a:gd name="T1" fmla="*/ 329 h 329"/>
                <a:gd name="T2" fmla="*/ 327 w 328"/>
                <a:gd name="T3" fmla="*/ 0 h 329"/>
                <a:gd name="T4" fmla="*/ 328 w 328"/>
                <a:gd name="T5" fmla="*/ 0 h 329"/>
              </a:gdLst>
              <a:ahLst/>
              <a:cxnLst>
                <a:cxn ang="0">
                  <a:pos x="T0" y="T1"/>
                </a:cxn>
                <a:cxn ang="0">
                  <a:pos x="T2" y="T3"/>
                </a:cxn>
                <a:cxn ang="0">
                  <a:pos x="T4" y="T5"/>
                </a:cxn>
              </a:cxnLst>
              <a:rect l="0" t="0" r="r" b="b"/>
              <a:pathLst>
                <a:path w="328" h="329">
                  <a:moveTo>
                    <a:pt x="0" y="329"/>
                  </a:moveTo>
                  <a:lnTo>
                    <a:pt x="327" y="0"/>
                  </a:lnTo>
                  <a:lnTo>
                    <a:pt x="3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0" name="Freeform 20"/>
            <p:cNvSpPr>
              <a:spLocks/>
            </p:cNvSpPr>
            <p:nvPr/>
          </p:nvSpPr>
          <p:spPr bwMode="auto">
            <a:xfrm>
              <a:off x="868" y="1303"/>
              <a:ext cx="121" cy="120"/>
            </a:xfrm>
            <a:custGeom>
              <a:avLst/>
              <a:gdLst>
                <a:gd name="T0" fmla="*/ 0 w 626"/>
                <a:gd name="T1" fmla="*/ 627 h 627"/>
                <a:gd name="T2" fmla="*/ 625 w 626"/>
                <a:gd name="T3" fmla="*/ 0 h 627"/>
                <a:gd name="T4" fmla="*/ 626 w 626"/>
                <a:gd name="T5" fmla="*/ 0 h 627"/>
              </a:gdLst>
              <a:ahLst/>
              <a:cxnLst>
                <a:cxn ang="0">
                  <a:pos x="T0" y="T1"/>
                </a:cxn>
                <a:cxn ang="0">
                  <a:pos x="T2" y="T3"/>
                </a:cxn>
                <a:cxn ang="0">
                  <a:pos x="T4" y="T5"/>
                </a:cxn>
              </a:cxnLst>
              <a:rect l="0" t="0" r="r" b="b"/>
              <a:pathLst>
                <a:path w="626" h="627">
                  <a:moveTo>
                    <a:pt x="0" y="627"/>
                  </a:moveTo>
                  <a:lnTo>
                    <a:pt x="625" y="0"/>
                  </a:lnTo>
                  <a:lnTo>
                    <a:pt x="6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1" name="Freeform 21"/>
            <p:cNvSpPr>
              <a:spLocks/>
            </p:cNvSpPr>
            <p:nvPr/>
          </p:nvSpPr>
          <p:spPr bwMode="auto">
            <a:xfrm>
              <a:off x="867" y="1309"/>
              <a:ext cx="153" cy="151"/>
            </a:xfrm>
            <a:custGeom>
              <a:avLst/>
              <a:gdLst>
                <a:gd name="T0" fmla="*/ 0 w 785"/>
                <a:gd name="T1" fmla="*/ 785 h 785"/>
                <a:gd name="T2" fmla="*/ 784 w 785"/>
                <a:gd name="T3" fmla="*/ 0 h 785"/>
                <a:gd name="T4" fmla="*/ 785 w 785"/>
                <a:gd name="T5" fmla="*/ 0 h 785"/>
              </a:gdLst>
              <a:ahLst/>
              <a:cxnLst>
                <a:cxn ang="0">
                  <a:pos x="T0" y="T1"/>
                </a:cxn>
                <a:cxn ang="0">
                  <a:pos x="T2" y="T3"/>
                </a:cxn>
                <a:cxn ang="0">
                  <a:pos x="T4" y="T5"/>
                </a:cxn>
              </a:cxnLst>
              <a:rect l="0" t="0" r="r" b="b"/>
              <a:pathLst>
                <a:path w="785" h="785">
                  <a:moveTo>
                    <a:pt x="0" y="785"/>
                  </a:moveTo>
                  <a:lnTo>
                    <a:pt x="784" y="0"/>
                  </a:lnTo>
                  <a:lnTo>
                    <a:pt x="7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2" name="Freeform 22"/>
            <p:cNvSpPr>
              <a:spLocks/>
            </p:cNvSpPr>
            <p:nvPr/>
          </p:nvSpPr>
          <p:spPr bwMode="auto">
            <a:xfrm>
              <a:off x="876" y="1317"/>
              <a:ext cx="170" cy="170"/>
            </a:xfrm>
            <a:custGeom>
              <a:avLst/>
              <a:gdLst>
                <a:gd name="T0" fmla="*/ 0 w 880"/>
                <a:gd name="T1" fmla="*/ 880 h 880"/>
                <a:gd name="T2" fmla="*/ 879 w 880"/>
                <a:gd name="T3" fmla="*/ 0 h 880"/>
                <a:gd name="T4" fmla="*/ 880 w 880"/>
                <a:gd name="T5" fmla="*/ 0 h 880"/>
              </a:gdLst>
              <a:ahLst/>
              <a:cxnLst>
                <a:cxn ang="0">
                  <a:pos x="T0" y="T1"/>
                </a:cxn>
                <a:cxn ang="0">
                  <a:pos x="T2" y="T3"/>
                </a:cxn>
                <a:cxn ang="0">
                  <a:pos x="T4" y="T5"/>
                </a:cxn>
              </a:cxnLst>
              <a:rect l="0" t="0" r="r" b="b"/>
              <a:pathLst>
                <a:path w="880" h="880">
                  <a:moveTo>
                    <a:pt x="0" y="880"/>
                  </a:moveTo>
                  <a:lnTo>
                    <a:pt x="879" y="0"/>
                  </a:lnTo>
                  <a:lnTo>
                    <a:pt x="8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3" name="Freeform 23"/>
            <p:cNvSpPr>
              <a:spLocks/>
            </p:cNvSpPr>
            <p:nvPr/>
          </p:nvSpPr>
          <p:spPr bwMode="auto">
            <a:xfrm>
              <a:off x="892" y="1328"/>
              <a:ext cx="180" cy="180"/>
            </a:xfrm>
            <a:custGeom>
              <a:avLst/>
              <a:gdLst>
                <a:gd name="T0" fmla="*/ 0 w 938"/>
                <a:gd name="T1" fmla="*/ 938 h 938"/>
                <a:gd name="T2" fmla="*/ 937 w 938"/>
                <a:gd name="T3" fmla="*/ 0 h 938"/>
                <a:gd name="T4" fmla="*/ 938 w 938"/>
                <a:gd name="T5" fmla="*/ 0 h 938"/>
              </a:gdLst>
              <a:ahLst/>
              <a:cxnLst>
                <a:cxn ang="0">
                  <a:pos x="T0" y="T1"/>
                </a:cxn>
                <a:cxn ang="0">
                  <a:pos x="T2" y="T3"/>
                </a:cxn>
                <a:cxn ang="0">
                  <a:pos x="T4" y="T5"/>
                </a:cxn>
              </a:cxnLst>
              <a:rect l="0" t="0" r="r" b="b"/>
              <a:pathLst>
                <a:path w="938" h="938">
                  <a:moveTo>
                    <a:pt x="0" y="938"/>
                  </a:moveTo>
                  <a:lnTo>
                    <a:pt x="937" y="0"/>
                  </a:lnTo>
                  <a:lnTo>
                    <a:pt x="9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4" name="Freeform 24"/>
            <p:cNvSpPr>
              <a:spLocks/>
            </p:cNvSpPr>
            <p:nvPr/>
          </p:nvSpPr>
          <p:spPr bwMode="auto">
            <a:xfrm>
              <a:off x="907" y="1339"/>
              <a:ext cx="188" cy="188"/>
            </a:xfrm>
            <a:custGeom>
              <a:avLst/>
              <a:gdLst>
                <a:gd name="T0" fmla="*/ 0 w 976"/>
                <a:gd name="T1" fmla="*/ 977 h 977"/>
                <a:gd name="T2" fmla="*/ 975 w 976"/>
                <a:gd name="T3" fmla="*/ 0 h 977"/>
                <a:gd name="T4" fmla="*/ 976 w 976"/>
                <a:gd name="T5" fmla="*/ 0 h 977"/>
              </a:gdLst>
              <a:ahLst/>
              <a:cxnLst>
                <a:cxn ang="0">
                  <a:pos x="T0" y="T1"/>
                </a:cxn>
                <a:cxn ang="0">
                  <a:pos x="T2" y="T3"/>
                </a:cxn>
                <a:cxn ang="0">
                  <a:pos x="T4" y="T5"/>
                </a:cxn>
              </a:cxnLst>
              <a:rect l="0" t="0" r="r" b="b"/>
              <a:pathLst>
                <a:path w="976" h="977">
                  <a:moveTo>
                    <a:pt x="0" y="977"/>
                  </a:moveTo>
                  <a:lnTo>
                    <a:pt x="975" y="0"/>
                  </a:lnTo>
                  <a:lnTo>
                    <a:pt x="9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5" name="Freeform 25"/>
            <p:cNvSpPr>
              <a:spLocks/>
            </p:cNvSpPr>
            <p:nvPr/>
          </p:nvSpPr>
          <p:spPr bwMode="auto">
            <a:xfrm>
              <a:off x="926" y="1352"/>
              <a:ext cx="192" cy="193"/>
            </a:xfrm>
            <a:custGeom>
              <a:avLst/>
              <a:gdLst>
                <a:gd name="T0" fmla="*/ 0 w 1002"/>
                <a:gd name="T1" fmla="*/ 1000 h 1000"/>
                <a:gd name="T2" fmla="*/ 1001 w 1002"/>
                <a:gd name="T3" fmla="*/ 0 h 1000"/>
                <a:gd name="T4" fmla="*/ 1002 w 1002"/>
                <a:gd name="T5" fmla="*/ 0 h 1000"/>
              </a:gdLst>
              <a:ahLst/>
              <a:cxnLst>
                <a:cxn ang="0">
                  <a:pos x="T0" y="T1"/>
                </a:cxn>
                <a:cxn ang="0">
                  <a:pos x="T2" y="T3"/>
                </a:cxn>
                <a:cxn ang="0">
                  <a:pos x="T4" y="T5"/>
                </a:cxn>
              </a:cxnLst>
              <a:rect l="0" t="0" r="r" b="b"/>
              <a:pathLst>
                <a:path w="1002" h="1000">
                  <a:moveTo>
                    <a:pt x="0" y="1000"/>
                  </a:moveTo>
                  <a:lnTo>
                    <a:pt x="1001" y="0"/>
                  </a:lnTo>
                  <a:lnTo>
                    <a:pt x="10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6" name="Freeform 26"/>
            <p:cNvSpPr>
              <a:spLocks/>
            </p:cNvSpPr>
            <p:nvPr/>
          </p:nvSpPr>
          <p:spPr bwMode="auto">
            <a:xfrm>
              <a:off x="943" y="1368"/>
              <a:ext cx="195" cy="196"/>
            </a:xfrm>
            <a:custGeom>
              <a:avLst/>
              <a:gdLst>
                <a:gd name="T0" fmla="*/ 0 w 1017"/>
                <a:gd name="T1" fmla="*/ 1016 h 1016"/>
                <a:gd name="T2" fmla="*/ 1016 w 1017"/>
                <a:gd name="T3" fmla="*/ 0 h 1016"/>
                <a:gd name="T4" fmla="*/ 1017 w 1017"/>
                <a:gd name="T5" fmla="*/ 0 h 1016"/>
              </a:gdLst>
              <a:ahLst/>
              <a:cxnLst>
                <a:cxn ang="0">
                  <a:pos x="T0" y="T1"/>
                </a:cxn>
                <a:cxn ang="0">
                  <a:pos x="T2" y="T3"/>
                </a:cxn>
                <a:cxn ang="0">
                  <a:pos x="T4" y="T5"/>
                </a:cxn>
              </a:cxnLst>
              <a:rect l="0" t="0" r="r" b="b"/>
              <a:pathLst>
                <a:path w="1017" h="1016">
                  <a:moveTo>
                    <a:pt x="0" y="1016"/>
                  </a:moveTo>
                  <a:lnTo>
                    <a:pt x="1016" y="0"/>
                  </a:lnTo>
                  <a:lnTo>
                    <a:pt x="10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7" name="Freeform 27"/>
            <p:cNvSpPr>
              <a:spLocks/>
            </p:cNvSpPr>
            <p:nvPr/>
          </p:nvSpPr>
          <p:spPr bwMode="auto">
            <a:xfrm>
              <a:off x="959" y="1385"/>
              <a:ext cx="198" cy="197"/>
            </a:xfrm>
            <a:custGeom>
              <a:avLst/>
              <a:gdLst>
                <a:gd name="T0" fmla="*/ 0 w 1028"/>
                <a:gd name="T1" fmla="*/ 1027 h 1027"/>
                <a:gd name="T2" fmla="*/ 1027 w 1028"/>
                <a:gd name="T3" fmla="*/ 0 h 1027"/>
                <a:gd name="T4" fmla="*/ 1028 w 1028"/>
                <a:gd name="T5" fmla="*/ 0 h 1027"/>
              </a:gdLst>
              <a:ahLst/>
              <a:cxnLst>
                <a:cxn ang="0">
                  <a:pos x="T0" y="T1"/>
                </a:cxn>
                <a:cxn ang="0">
                  <a:pos x="T2" y="T3"/>
                </a:cxn>
                <a:cxn ang="0">
                  <a:pos x="T4" y="T5"/>
                </a:cxn>
              </a:cxnLst>
              <a:rect l="0" t="0" r="r" b="b"/>
              <a:pathLst>
                <a:path w="1028" h="1027">
                  <a:moveTo>
                    <a:pt x="0" y="1027"/>
                  </a:moveTo>
                  <a:lnTo>
                    <a:pt x="1027" y="0"/>
                  </a:lnTo>
                  <a:lnTo>
                    <a:pt x="10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8" name="Freeform 28"/>
            <p:cNvSpPr>
              <a:spLocks/>
            </p:cNvSpPr>
            <p:nvPr/>
          </p:nvSpPr>
          <p:spPr bwMode="auto">
            <a:xfrm>
              <a:off x="975" y="1402"/>
              <a:ext cx="200" cy="202"/>
            </a:xfrm>
            <a:custGeom>
              <a:avLst/>
              <a:gdLst>
                <a:gd name="T0" fmla="*/ 0 w 1042"/>
                <a:gd name="T1" fmla="*/ 1041 h 1041"/>
                <a:gd name="T2" fmla="*/ 1040 w 1042"/>
                <a:gd name="T3" fmla="*/ 0 h 1041"/>
                <a:gd name="T4" fmla="*/ 1042 w 1042"/>
                <a:gd name="T5" fmla="*/ 0 h 1041"/>
              </a:gdLst>
              <a:ahLst/>
              <a:cxnLst>
                <a:cxn ang="0">
                  <a:pos x="T0" y="T1"/>
                </a:cxn>
                <a:cxn ang="0">
                  <a:pos x="T2" y="T3"/>
                </a:cxn>
                <a:cxn ang="0">
                  <a:pos x="T4" y="T5"/>
                </a:cxn>
              </a:cxnLst>
              <a:rect l="0" t="0" r="r" b="b"/>
              <a:pathLst>
                <a:path w="1042" h="1041">
                  <a:moveTo>
                    <a:pt x="0" y="1041"/>
                  </a:moveTo>
                  <a:lnTo>
                    <a:pt x="1040" y="0"/>
                  </a:lnTo>
                  <a:lnTo>
                    <a:pt x="10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69" name="Freeform 29"/>
            <p:cNvSpPr>
              <a:spLocks/>
            </p:cNvSpPr>
            <p:nvPr/>
          </p:nvSpPr>
          <p:spPr bwMode="auto">
            <a:xfrm>
              <a:off x="984" y="1422"/>
              <a:ext cx="207" cy="208"/>
            </a:xfrm>
            <a:custGeom>
              <a:avLst/>
              <a:gdLst>
                <a:gd name="T0" fmla="*/ 0 w 1077"/>
                <a:gd name="T1" fmla="*/ 1077 h 1077"/>
                <a:gd name="T2" fmla="*/ 1075 w 1077"/>
                <a:gd name="T3" fmla="*/ 0 h 1077"/>
                <a:gd name="T4" fmla="*/ 1077 w 1077"/>
                <a:gd name="T5" fmla="*/ 0 h 1077"/>
              </a:gdLst>
              <a:ahLst/>
              <a:cxnLst>
                <a:cxn ang="0">
                  <a:pos x="T0" y="T1"/>
                </a:cxn>
                <a:cxn ang="0">
                  <a:pos x="T2" y="T3"/>
                </a:cxn>
                <a:cxn ang="0">
                  <a:pos x="T4" y="T5"/>
                </a:cxn>
              </a:cxnLst>
              <a:rect l="0" t="0" r="r" b="b"/>
              <a:pathLst>
                <a:path w="1077" h="1077">
                  <a:moveTo>
                    <a:pt x="0" y="1077"/>
                  </a:moveTo>
                  <a:lnTo>
                    <a:pt x="1075" y="0"/>
                  </a:lnTo>
                  <a:lnTo>
                    <a:pt x="10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0" name="Freeform 30"/>
            <p:cNvSpPr>
              <a:spLocks/>
            </p:cNvSpPr>
            <p:nvPr/>
          </p:nvSpPr>
          <p:spPr bwMode="auto">
            <a:xfrm>
              <a:off x="858" y="1443"/>
              <a:ext cx="348" cy="349"/>
            </a:xfrm>
            <a:custGeom>
              <a:avLst/>
              <a:gdLst>
                <a:gd name="T0" fmla="*/ 0 w 1810"/>
                <a:gd name="T1" fmla="*/ 1811 h 1811"/>
                <a:gd name="T2" fmla="*/ 1809 w 1810"/>
                <a:gd name="T3" fmla="*/ 0 h 1811"/>
                <a:gd name="T4" fmla="*/ 1810 w 1810"/>
                <a:gd name="T5" fmla="*/ 0 h 1811"/>
              </a:gdLst>
              <a:ahLst/>
              <a:cxnLst>
                <a:cxn ang="0">
                  <a:pos x="T0" y="T1"/>
                </a:cxn>
                <a:cxn ang="0">
                  <a:pos x="T2" y="T3"/>
                </a:cxn>
                <a:cxn ang="0">
                  <a:pos x="T4" y="T5"/>
                </a:cxn>
              </a:cxnLst>
              <a:rect l="0" t="0" r="r" b="b"/>
              <a:pathLst>
                <a:path w="1810" h="1811">
                  <a:moveTo>
                    <a:pt x="0" y="1811"/>
                  </a:moveTo>
                  <a:lnTo>
                    <a:pt x="1809" y="0"/>
                  </a:lnTo>
                  <a:lnTo>
                    <a:pt x="18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1" name="Freeform 31"/>
            <p:cNvSpPr>
              <a:spLocks/>
            </p:cNvSpPr>
            <p:nvPr/>
          </p:nvSpPr>
          <p:spPr bwMode="auto">
            <a:xfrm>
              <a:off x="856" y="1467"/>
              <a:ext cx="363" cy="362"/>
            </a:xfrm>
            <a:custGeom>
              <a:avLst/>
              <a:gdLst>
                <a:gd name="T0" fmla="*/ 0 w 1880"/>
                <a:gd name="T1" fmla="*/ 1881 h 1881"/>
                <a:gd name="T2" fmla="*/ 1878 w 1880"/>
                <a:gd name="T3" fmla="*/ 0 h 1881"/>
                <a:gd name="T4" fmla="*/ 1880 w 1880"/>
                <a:gd name="T5" fmla="*/ 0 h 1881"/>
              </a:gdLst>
              <a:ahLst/>
              <a:cxnLst>
                <a:cxn ang="0">
                  <a:pos x="T0" y="T1"/>
                </a:cxn>
                <a:cxn ang="0">
                  <a:pos x="T2" y="T3"/>
                </a:cxn>
                <a:cxn ang="0">
                  <a:pos x="T4" y="T5"/>
                </a:cxn>
              </a:cxnLst>
              <a:rect l="0" t="0" r="r" b="b"/>
              <a:pathLst>
                <a:path w="1880" h="1881">
                  <a:moveTo>
                    <a:pt x="0" y="1881"/>
                  </a:moveTo>
                  <a:lnTo>
                    <a:pt x="1878" y="0"/>
                  </a:lnTo>
                  <a:lnTo>
                    <a:pt x="18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2" name="Freeform 32"/>
            <p:cNvSpPr>
              <a:spLocks/>
            </p:cNvSpPr>
            <p:nvPr/>
          </p:nvSpPr>
          <p:spPr bwMode="auto">
            <a:xfrm>
              <a:off x="867" y="1490"/>
              <a:ext cx="364" cy="364"/>
            </a:xfrm>
            <a:custGeom>
              <a:avLst/>
              <a:gdLst>
                <a:gd name="T0" fmla="*/ 0 w 1886"/>
                <a:gd name="T1" fmla="*/ 1887 h 1887"/>
                <a:gd name="T2" fmla="*/ 1884 w 1886"/>
                <a:gd name="T3" fmla="*/ 0 h 1887"/>
                <a:gd name="T4" fmla="*/ 1886 w 1886"/>
                <a:gd name="T5" fmla="*/ 0 h 1887"/>
              </a:gdLst>
              <a:ahLst/>
              <a:cxnLst>
                <a:cxn ang="0">
                  <a:pos x="T0" y="T1"/>
                </a:cxn>
                <a:cxn ang="0">
                  <a:pos x="T2" y="T3"/>
                </a:cxn>
                <a:cxn ang="0">
                  <a:pos x="T4" y="T5"/>
                </a:cxn>
              </a:cxnLst>
              <a:rect l="0" t="0" r="r" b="b"/>
              <a:pathLst>
                <a:path w="1886" h="1887">
                  <a:moveTo>
                    <a:pt x="0" y="1887"/>
                  </a:moveTo>
                  <a:lnTo>
                    <a:pt x="1884" y="0"/>
                  </a:lnTo>
                  <a:lnTo>
                    <a:pt x="18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3" name="Freeform 33"/>
            <p:cNvSpPr>
              <a:spLocks/>
            </p:cNvSpPr>
            <p:nvPr/>
          </p:nvSpPr>
          <p:spPr bwMode="auto">
            <a:xfrm>
              <a:off x="881" y="1516"/>
              <a:ext cx="359" cy="359"/>
            </a:xfrm>
            <a:custGeom>
              <a:avLst/>
              <a:gdLst>
                <a:gd name="T0" fmla="*/ 0 w 1864"/>
                <a:gd name="T1" fmla="*/ 1863 h 1863"/>
                <a:gd name="T2" fmla="*/ 1863 w 1864"/>
                <a:gd name="T3" fmla="*/ 0 h 1863"/>
                <a:gd name="T4" fmla="*/ 1864 w 1864"/>
                <a:gd name="T5" fmla="*/ 0 h 1863"/>
              </a:gdLst>
              <a:ahLst/>
              <a:cxnLst>
                <a:cxn ang="0">
                  <a:pos x="T0" y="T1"/>
                </a:cxn>
                <a:cxn ang="0">
                  <a:pos x="T2" y="T3"/>
                </a:cxn>
                <a:cxn ang="0">
                  <a:pos x="T4" y="T5"/>
                </a:cxn>
              </a:cxnLst>
              <a:rect l="0" t="0" r="r" b="b"/>
              <a:pathLst>
                <a:path w="1864" h="1863">
                  <a:moveTo>
                    <a:pt x="0" y="1863"/>
                  </a:moveTo>
                  <a:lnTo>
                    <a:pt x="1863" y="0"/>
                  </a:lnTo>
                  <a:lnTo>
                    <a:pt x="18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4" name="Freeform 34"/>
            <p:cNvSpPr>
              <a:spLocks/>
            </p:cNvSpPr>
            <p:nvPr/>
          </p:nvSpPr>
          <p:spPr bwMode="auto">
            <a:xfrm>
              <a:off x="896" y="1545"/>
              <a:ext cx="352" cy="350"/>
            </a:xfrm>
            <a:custGeom>
              <a:avLst/>
              <a:gdLst>
                <a:gd name="T0" fmla="*/ 0 w 1822"/>
                <a:gd name="T1" fmla="*/ 1823 h 1823"/>
                <a:gd name="T2" fmla="*/ 1821 w 1822"/>
                <a:gd name="T3" fmla="*/ 0 h 1823"/>
                <a:gd name="T4" fmla="*/ 1822 w 1822"/>
                <a:gd name="T5" fmla="*/ 0 h 1823"/>
              </a:gdLst>
              <a:ahLst/>
              <a:cxnLst>
                <a:cxn ang="0">
                  <a:pos x="T0" y="T1"/>
                </a:cxn>
                <a:cxn ang="0">
                  <a:pos x="T2" y="T3"/>
                </a:cxn>
                <a:cxn ang="0">
                  <a:pos x="T4" y="T5"/>
                </a:cxn>
              </a:cxnLst>
              <a:rect l="0" t="0" r="r" b="b"/>
              <a:pathLst>
                <a:path w="1822" h="1823">
                  <a:moveTo>
                    <a:pt x="0" y="1823"/>
                  </a:moveTo>
                  <a:lnTo>
                    <a:pt x="1821" y="0"/>
                  </a:lnTo>
                  <a:lnTo>
                    <a:pt x="18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5" name="Freeform 35"/>
            <p:cNvSpPr>
              <a:spLocks/>
            </p:cNvSpPr>
            <p:nvPr/>
          </p:nvSpPr>
          <p:spPr bwMode="auto">
            <a:xfrm>
              <a:off x="912" y="1575"/>
              <a:ext cx="341" cy="341"/>
            </a:xfrm>
            <a:custGeom>
              <a:avLst/>
              <a:gdLst>
                <a:gd name="T0" fmla="*/ 0 w 1766"/>
                <a:gd name="T1" fmla="*/ 1768 h 1768"/>
                <a:gd name="T2" fmla="*/ 1765 w 1766"/>
                <a:gd name="T3" fmla="*/ 0 h 1768"/>
                <a:gd name="T4" fmla="*/ 1766 w 1766"/>
                <a:gd name="T5" fmla="*/ 0 h 1768"/>
              </a:gdLst>
              <a:ahLst/>
              <a:cxnLst>
                <a:cxn ang="0">
                  <a:pos x="T0" y="T1"/>
                </a:cxn>
                <a:cxn ang="0">
                  <a:pos x="T2" y="T3"/>
                </a:cxn>
                <a:cxn ang="0">
                  <a:pos x="T4" y="T5"/>
                </a:cxn>
              </a:cxnLst>
              <a:rect l="0" t="0" r="r" b="b"/>
              <a:pathLst>
                <a:path w="1766" h="1768">
                  <a:moveTo>
                    <a:pt x="0" y="1768"/>
                  </a:moveTo>
                  <a:lnTo>
                    <a:pt x="1765" y="0"/>
                  </a:lnTo>
                  <a:lnTo>
                    <a:pt x="17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6" name="Freeform 36"/>
            <p:cNvSpPr>
              <a:spLocks/>
            </p:cNvSpPr>
            <p:nvPr/>
          </p:nvSpPr>
          <p:spPr bwMode="auto">
            <a:xfrm>
              <a:off x="927" y="1609"/>
              <a:ext cx="329" cy="327"/>
            </a:xfrm>
            <a:custGeom>
              <a:avLst/>
              <a:gdLst>
                <a:gd name="T0" fmla="*/ 0 w 1696"/>
                <a:gd name="T1" fmla="*/ 1697 h 1697"/>
                <a:gd name="T2" fmla="*/ 1695 w 1696"/>
                <a:gd name="T3" fmla="*/ 0 h 1697"/>
                <a:gd name="T4" fmla="*/ 1696 w 1696"/>
                <a:gd name="T5" fmla="*/ 0 h 1697"/>
              </a:gdLst>
              <a:ahLst/>
              <a:cxnLst>
                <a:cxn ang="0">
                  <a:pos x="T0" y="T1"/>
                </a:cxn>
                <a:cxn ang="0">
                  <a:pos x="T2" y="T3"/>
                </a:cxn>
                <a:cxn ang="0">
                  <a:pos x="T4" y="T5"/>
                </a:cxn>
              </a:cxnLst>
              <a:rect l="0" t="0" r="r" b="b"/>
              <a:pathLst>
                <a:path w="1696" h="1697">
                  <a:moveTo>
                    <a:pt x="0" y="1697"/>
                  </a:moveTo>
                  <a:lnTo>
                    <a:pt x="1695" y="0"/>
                  </a:lnTo>
                  <a:lnTo>
                    <a:pt x="16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7" name="Freeform 37"/>
            <p:cNvSpPr>
              <a:spLocks/>
            </p:cNvSpPr>
            <p:nvPr/>
          </p:nvSpPr>
          <p:spPr bwMode="auto">
            <a:xfrm>
              <a:off x="943" y="1642"/>
              <a:ext cx="314" cy="315"/>
            </a:xfrm>
            <a:custGeom>
              <a:avLst/>
              <a:gdLst>
                <a:gd name="T0" fmla="*/ 0 w 1628"/>
                <a:gd name="T1" fmla="*/ 1628 h 1628"/>
                <a:gd name="T2" fmla="*/ 1627 w 1628"/>
                <a:gd name="T3" fmla="*/ 0 h 1628"/>
                <a:gd name="T4" fmla="*/ 1628 w 1628"/>
                <a:gd name="T5" fmla="*/ 0 h 1628"/>
              </a:gdLst>
              <a:ahLst/>
              <a:cxnLst>
                <a:cxn ang="0">
                  <a:pos x="T0" y="T1"/>
                </a:cxn>
                <a:cxn ang="0">
                  <a:pos x="T2" y="T3"/>
                </a:cxn>
                <a:cxn ang="0">
                  <a:pos x="T4" y="T5"/>
                </a:cxn>
              </a:cxnLst>
              <a:rect l="0" t="0" r="r" b="b"/>
              <a:pathLst>
                <a:path w="1628" h="1628">
                  <a:moveTo>
                    <a:pt x="0" y="1628"/>
                  </a:moveTo>
                  <a:lnTo>
                    <a:pt x="1627" y="0"/>
                  </a:lnTo>
                  <a:lnTo>
                    <a:pt x="16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8" name="Freeform 38"/>
            <p:cNvSpPr>
              <a:spLocks/>
            </p:cNvSpPr>
            <p:nvPr/>
          </p:nvSpPr>
          <p:spPr bwMode="auto">
            <a:xfrm>
              <a:off x="956" y="1675"/>
              <a:ext cx="306" cy="305"/>
            </a:xfrm>
            <a:custGeom>
              <a:avLst/>
              <a:gdLst>
                <a:gd name="T0" fmla="*/ 0 w 1584"/>
                <a:gd name="T1" fmla="*/ 1584 h 1584"/>
                <a:gd name="T2" fmla="*/ 1583 w 1584"/>
                <a:gd name="T3" fmla="*/ 0 h 1584"/>
                <a:gd name="T4" fmla="*/ 1584 w 1584"/>
                <a:gd name="T5" fmla="*/ 0 h 1584"/>
              </a:gdLst>
              <a:ahLst/>
              <a:cxnLst>
                <a:cxn ang="0">
                  <a:pos x="T0" y="T1"/>
                </a:cxn>
                <a:cxn ang="0">
                  <a:pos x="T2" y="T3"/>
                </a:cxn>
                <a:cxn ang="0">
                  <a:pos x="T4" y="T5"/>
                </a:cxn>
              </a:cxnLst>
              <a:rect l="0" t="0" r="r" b="b"/>
              <a:pathLst>
                <a:path w="1584" h="1584">
                  <a:moveTo>
                    <a:pt x="0" y="1584"/>
                  </a:moveTo>
                  <a:lnTo>
                    <a:pt x="1583" y="0"/>
                  </a:lnTo>
                  <a:lnTo>
                    <a:pt x="15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79" name="Freeform 39"/>
            <p:cNvSpPr>
              <a:spLocks/>
            </p:cNvSpPr>
            <p:nvPr/>
          </p:nvSpPr>
          <p:spPr bwMode="auto">
            <a:xfrm>
              <a:off x="966" y="1703"/>
              <a:ext cx="304" cy="302"/>
            </a:xfrm>
            <a:custGeom>
              <a:avLst/>
              <a:gdLst>
                <a:gd name="T0" fmla="*/ 0 w 1569"/>
                <a:gd name="T1" fmla="*/ 1569 h 1569"/>
                <a:gd name="T2" fmla="*/ 1568 w 1569"/>
                <a:gd name="T3" fmla="*/ 0 h 1569"/>
                <a:gd name="T4" fmla="*/ 1569 w 1569"/>
                <a:gd name="T5" fmla="*/ 0 h 1569"/>
              </a:gdLst>
              <a:ahLst/>
              <a:cxnLst>
                <a:cxn ang="0">
                  <a:pos x="T0" y="T1"/>
                </a:cxn>
                <a:cxn ang="0">
                  <a:pos x="T2" y="T3"/>
                </a:cxn>
                <a:cxn ang="0">
                  <a:pos x="T4" y="T5"/>
                </a:cxn>
              </a:cxnLst>
              <a:rect l="0" t="0" r="r" b="b"/>
              <a:pathLst>
                <a:path w="1569" h="1569">
                  <a:moveTo>
                    <a:pt x="0" y="1569"/>
                  </a:moveTo>
                  <a:lnTo>
                    <a:pt x="1568" y="0"/>
                  </a:lnTo>
                  <a:lnTo>
                    <a:pt x="1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0" name="Freeform 40"/>
            <p:cNvSpPr>
              <a:spLocks/>
            </p:cNvSpPr>
            <p:nvPr/>
          </p:nvSpPr>
          <p:spPr bwMode="auto">
            <a:xfrm>
              <a:off x="970" y="1729"/>
              <a:ext cx="309" cy="308"/>
            </a:xfrm>
            <a:custGeom>
              <a:avLst/>
              <a:gdLst>
                <a:gd name="T0" fmla="*/ 0 w 1598"/>
                <a:gd name="T1" fmla="*/ 1598 h 1598"/>
                <a:gd name="T2" fmla="*/ 1597 w 1598"/>
                <a:gd name="T3" fmla="*/ 0 h 1598"/>
                <a:gd name="T4" fmla="*/ 1598 w 1598"/>
                <a:gd name="T5" fmla="*/ 0 h 1598"/>
              </a:gdLst>
              <a:ahLst/>
              <a:cxnLst>
                <a:cxn ang="0">
                  <a:pos x="T0" y="T1"/>
                </a:cxn>
                <a:cxn ang="0">
                  <a:pos x="T2" y="T3"/>
                </a:cxn>
                <a:cxn ang="0">
                  <a:pos x="T4" y="T5"/>
                </a:cxn>
              </a:cxnLst>
              <a:rect l="0" t="0" r="r" b="b"/>
              <a:pathLst>
                <a:path w="1598" h="1598">
                  <a:moveTo>
                    <a:pt x="0" y="1598"/>
                  </a:moveTo>
                  <a:lnTo>
                    <a:pt x="1597" y="0"/>
                  </a:lnTo>
                  <a:lnTo>
                    <a:pt x="15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1" name="Freeform 41"/>
            <p:cNvSpPr>
              <a:spLocks/>
            </p:cNvSpPr>
            <p:nvPr/>
          </p:nvSpPr>
          <p:spPr bwMode="auto">
            <a:xfrm>
              <a:off x="961" y="1754"/>
              <a:ext cx="329" cy="328"/>
            </a:xfrm>
            <a:custGeom>
              <a:avLst/>
              <a:gdLst>
                <a:gd name="T0" fmla="*/ 0 w 1701"/>
                <a:gd name="T1" fmla="*/ 1702 h 1702"/>
                <a:gd name="T2" fmla="*/ 1700 w 1701"/>
                <a:gd name="T3" fmla="*/ 0 h 1702"/>
                <a:gd name="T4" fmla="*/ 1701 w 1701"/>
                <a:gd name="T5" fmla="*/ 0 h 1702"/>
              </a:gdLst>
              <a:ahLst/>
              <a:cxnLst>
                <a:cxn ang="0">
                  <a:pos x="T0" y="T1"/>
                </a:cxn>
                <a:cxn ang="0">
                  <a:pos x="T2" y="T3"/>
                </a:cxn>
                <a:cxn ang="0">
                  <a:pos x="T4" y="T5"/>
                </a:cxn>
              </a:cxnLst>
              <a:rect l="0" t="0" r="r" b="b"/>
              <a:pathLst>
                <a:path w="1701" h="1702">
                  <a:moveTo>
                    <a:pt x="0" y="1702"/>
                  </a:moveTo>
                  <a:lnTo>
                    <a:pt x="1700" y="0"/>
                  </a:lnTo>
                  <a:lnTo>
                    <a:pt x="17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2" name="Freeform 42"/>
            <p:cNvSpPr>
              <a:spLocks/>
            </p:cNvSpPr>
            <p:nvPr/>
          </p:nvSpPr>
          <p:spPr bwMode="auto">
            <a:xfrm>
              <a:off x="932" y="1777"/>
              <a:ext cx="370" cy="370"/>
            </a:xfrm>
            <a:custGeom>
              <a:avLst/>
              <a:gdLst>
                <a:gd name="T0" fmla="*/ 0 w 1920"/>
                <a:gd name="T1" fmla="*/ 1920 h 1920"/>
                <a:gd name="T2" fmla="*/ 1918 w 1920"/>
                <a:gd name="T3" fmla="*/ 0 h 1920"/>
                <a:gd name="T4" fmla="*/ 1920 w 1920"/>
                <a:gd name="T5" fmla="*/ 0 h 1920"/>
              </a:gdLst>
              <a:ahLst/>
              <a:cxnLst>
                <a:cxn ang="0">
                  <a:pos x="T0" y="T1"/>
                </a:cxn>
                <a:cxn ang="0">
                  <a:pos x="T2" y="T3"/>
                </a:cxn>
                <a:cxn ang="0">
                  <a:pos x="T4" y="T5"/>
                </a:cxn>
              </a:cxnLst>
              <a:rect l="0" t="0" r="r" b="b"/>
              <a:pathLst>
                <a:path w="1920" h="1920">
                  <a:moveTo>
                    <a:pt x="0" y="1920"/>
                  </a:moveTo>
                  <a:lnTo>
                    <a:pt x="1918" y="0"/>
                  </a:lnTo>
                  <a:lnTo>
                    <a:pt x="19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3" name="Freeform 43"/>
            <p:cNvSpPr>
              <a:spLocks/>
            </p:cNvSpPr>
            <p:nvPr/>
          </p:nvSpPr>
          <p:spPr bwMode="auto">
            <a:xfrm>
              <a:off x="896" y="1797"/>
              <a:ext cx="421" cy="421"/>
            </a:xfrm>
            <a:custGeom>
              <a:avLst/>
              <a:gdLst>
                <a:gd name="T0" fmla="*/ 0 w 2180"/>
                <a:gd name="T1" fmla="*/ 2182 h 2182"/>
                <a:gd name="T2" fmla="*/ 2179 w 2180"/>
                <a:gd name="T3" fmla="*/ 0 h 2182"/>
                <a:gd name="T4" fmla="*/ 2180 w 2180"/>
                <a:gd name="T5" fmla="*/ 0 h 2182"/>
              </a:gdLst>
              <a:ahLst/>
              <a:cxnLst>
                <a:cxn ang="0">
                  <a:pos x="T0" y="T1"/>
                </a:cxn>
                <a:cxn ang="0">
                  <a:pos x="T2" y="T3"/>
                </a:cxn>
                <a:cxn ang="0">
                  <a:pos x="T4" y="T5"/>
                </a:cxn>
              </a:cxnLst>
              <a:rect l="0" t="0" r="r" b="b"/>
              <a:pathLst>
                <a:path w="2180" h="2182">
                  <a:moveTo>
                    <a:pt x="0" y="2182"/>
                  </a:moveTo>
                  <a:lnTo>
                    <a:pt x="2179" y="0"/>
                  </a:lnTo>
                  <a:lnTo>
                    <a:pt x="21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4" name="Freeform 44"/>
            <p:cNvSpPr>
              <a:spLocks/>
            </p:cNvSpPr>
            <p:nvPr/>
          </p:nvSpPr>
          <p:spPr bwMode="auto">
            <a:xfrm>
              <a:off x="882" y="1817"/>
              <a:ext cx="451" cy="450"/>
            </a:xfrm>
            <a:custGeom>
              <a:avLst/>
              <a:gdLst>
                <a:gd name="T0" fmla="*/ 0 w 2337"/>
                <a:gd name="T1" fmla="*/ 2338 h 2338"/>
                <a:gd name="T2" fmla="*/ 2336 w 2337"/>
                <a:gd name="T3" fmla="*/ 0 h 2338"/>
                <a:gd name="T4" fmla="*/ 2337 w 2337"/>
                <a:gd name="T5" fmla="*/ 0 h 2338"/>
              </a:gdLst>
              <a:ahLst/>
              <a:cxnLst>
                <a:cxn ang="0">
                  <a:pos x="T0" y="T1"/>
                </a:cxn>
                <a:cxn ang="0">
                  <a:pos x="T2" y="T3"/>
                </a:cxn>
                <a:cxn ang="0">
                  <a:pos x="T4" y="T5"/>
                </a:cxn>
              </a:cxnLst>
              <a:rect l="0" t="0" r="r" b="b"/>
              <a:pathLst>
                <a:path w="2337" h="2338">
                  <a:moveTo>
                    <a:pt x="0" y="2338"/>
                  </a:moveTo>
                  <a:lnTo>
                    <a:pt x="2336" y="0"/>
                  </a:lnTo>
                  <a:lnTo>
                    <a:pt x="23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5" name="Freeform 45"/>
            <p:cNvSpPr>
              <a:spLocks/>
            </p:cNvSpPr>
            <p:nvPr/>
          </p:nvSpPr>
          <p:spPr bwMode="auto">
            <a:xfrm>
              <a:off x="884" y="1835"/>
              <a:ext cx="467" cy="466"/>
            </a:xfrm>
            <a:custGeom>
              <a:avLst/>
              <a:gdLst>
                <a:gd name="T0" fmla="*/ 0 w 2418"/>
                <a:gd name="T1" fmla="*/ 2419 h 2419"/>
                <a:gd name="T2" fmla="*/ 2417 w 2418"/>
                <a:gd name="T3" fmla="*/ 0 h 2419"/>
                <a:gd name="T4" fmla="*/ 2418 w 2418"/>
                <a:gd name="T5" fmla="*/ 0 h 2419"/>
              </a:gdLst>
              <a:ahLst/>
              <a:cxnLst>
                <a:cxn ang="0">
                  <a:pos x="T0" y="T1"/>
                </a:cxn>
                <a:cxn ang="0">
                  <a:pos x="T2" y="T3"/>
                </a:cxn>
                <a:cxn ang="0">
                  <a:pos x="T4" y="T5"/>
                </a:cxn>
              </a:cxnLst>
              <a:rect l="0" t="0" r="r" b="b"/>
              <a:pathLst>
                <a:path w="2418" h="2419">
                  <a:moveTo>
                    <a:pt x="0" y="2419"/>
                  </a:moveTo>
                  <a:lnTo>
                    <a:pt x="2417" y="0"/>
                  </a:lnTo>
                  <a:lnTo>
                    <a:pt x="2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6" name="Freeform 46"/>
            <p:cNvSpPr>
              <a:spLocks/>
            </p:cNvSpPr>
            <p:nvPr/>
          </p:nvSpPr>
          <p:spPr bwMode="auto">
            <a:xfrm>
              <a:off x="895" y="1852"/>
              <a:ext cx="475" cy="475"/>
            </a:xfrm>
            <a:custGeom>
              <a:avLst/>
              <a:gdLst>
                <a:gd name="T0" fmla="*/ 0 w 2465"/>
                <a:gd name="T1" fmla="*/ 2465 h 2465"/>
                <a:gd name="T2" fmla="*/ 2463 w 2465"/>
                <a:gd name="T3" fmla="*/ 0 h 2465"/>
                <a:gd name="T4" fmla="*/ 2465 w 2465"/>
                <a:gd name="T5" fmla="*/ 0 h 2465"/>
              </a:gdLst>
              <a:ahLst/>
              <a:cxnLst>
                <a:cxn ang="0">
                  <a:pos x="T0" y="T1"/>
                </a:cxn>
                <a:cxn ang="0">
                  <a:pos x="T2" y="T3"/>
                </a:cxn>
                <a:cxn ang="0">
                  <a:pos x="T4" y="T5"/>
                </a:cxn>
              </a:cxnLst>
              <a:rect l="0" t="0" r="r" b="b"/>
              <a:pathLst>
                <a:path w="2465" h="2465">
                  <a:moveTo>
                    <a:pt x="0" y="2465"/>
                  </a:moveTo>
                  <a:lnTo>
                    <a:pt x="2463" y="0"/>
                  </a:lnTo>
                  <a:lnTo>
                    <a:pt x="24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7" name="Freeform 47"/>
            <p:cNvSpPr>
              <a:spLocks/>
            </p:cNvSpPr>
            <p:nvPr/>
          </p:nvSpPr>
          <p:spPr bwMode="auto">
            <a:xfrm>
              <a:off x="909" y="1868"/>
              <a:ext cx="481" cy="481"/>
            </a:xfrm>
            <a:custGeom>
              <a:avLst/>
              <a:gdLst>
                <a:gd name="T0" fmla="*/ 0 w 2498"/>
                <a:gd name="T1" fmla="*/ 2500 h 2500"/>
                <a:gd name="T2" fmla="*/ 2497 w 2498"/>
                <a:gd name="T3" fmla="*/ 0 h 2500"/>
                <a:gd name="T4" fmla="*/ 2498 w 2498"/>
                <a:gd name="T5" fmla="*/ 0 h 2500"/>
              </a:gdLst>
              <a:ahLst/>
              <a:cxnLst>
                <a:cxn ang="0">
                  <a:pos x="T0" y="T1"/>
                </a:cxn>
                <a:cxn ang="0">
                  <a:pos x="T2" y="T3"/>
                </a:cxn>
                <a:cxn ang="0">
                  <a:pos x="T4" y="T5"/>
                </a:cxn>
              </a:cxnLst>
              <a:rect l="0" t="0" r="r" b="b"/>
              <a:pathLst>
                <a:path w="2498" h="2500">
                  <a:moveTo>
                    <a:pt x="0" y="2500"/>
                  </a:moveTo>
                  <a:lnTo>
                    <a:pt x="2497" y="0"/>
                  </a:lnTo>
                  <a:lnTo>
                    <a:pt x="24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8" name="Freeform 48"/>
            <p:cNvSpPr>
              <a:spLocks/>
            </p:cNvSpPr>
            <p:nvPr/>
          </p:nvSpPr>
          <p:spPr bwMode="auto">
            <a:xfrm>
              <a:off x="924" y="1882"/>
              <a:ext cx="488" cy="487"/>
            </a:xfrm>
            <a:custGeom>
              <a:avLst/>
              <a:gdLst>
                <a:gd name="T0" fmla="*/ 0 w 2530"/>
                <a:gd name="T1" fmla="*/ 2531 h 2531"/>
                <a:gd name="T2" fmla="*/ 2529 w 2530"/>
                <a:gd name="T3" fmla="*/ 0 h 2531"/>
                <a:gd name="T4" fmla="*/ 2530 w 2530"/>
                <a:gd name="T5" fmla="*/ 0 h 2531"/>
              </a:gdLst>
              <a:ahLst/>
              <a:cxnLst>
                <a:cxn ang="0">
                  <a:pos x="T0" y="T1"/>
                </a:cxn>
                <a:cxn ang="0">
                  <a:pos x="T2" y="T3"/>
                </a:cxn>
                <a:cxn ang="0">
                  <a:pos x="T4" y="T5"/>
                </a:cxn>
              </a:cxnLst>
              <a:rect l="0" t="0" r="r" b="b"/>
              <a:pathLst>
                <a:path w="2530" h="2531">
                  <a:moveTo>
                    <a:pt x="0" y="2531"/>
                  </a:moveTo>
                  <a:lnTo>
                    <a:pt x="2529" y="0"/>
                  </a:lnTo>
                  <a:lnTo>
                    <a:pt x="25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89" name="Freeform 49"/>
            <p:cNvSpPr>
              <a:spLocks/>
            </p:cNvSpPr>
            <p:nvPr/>
          </p:nvSpPr>
          <p:spPr bwMode="auto">
            <a:xfrm>
              <a:off x="941" y="1892"/>
              <a:ext cx="495" cy="497"/>
            </a:xfrm>
            <a:custGeom>
              <a:avLst/>
              <a:gdLst>
                <a:gd name="T0" fmla="*/ 0 w 2569"/>
                <a:gd name="T1" fmla="*/ 2571 h 2571"/>
                <a:gd name="T2" fmla="*/ 2568 w 2569"/>
                <a:gd name="T3" fmla="*/ 0 h 2571"/>
                <a:gd name="T4" fmla="*/ 2569 w 2569"/>
                <a:gd name="T5" fmla="*/ 0 h 2571"/>
              </a:gdLst>
              <a:ahLst/>
              <a:cxnLst>
                <a:cxn ang="0">
                  <a:pos x="T0" y="T1"/>
                </a:cxn>
                <a:cxn ang="0">
                  <a:pos x="T2" y="T3"/>
                </a:cxn>
                <a:cxn ang="0">
                  <a:pos x="T4" y="T5"/>
                </a:cxn>
              </a:cxnLst>
              <a:rect l="0" t="0" r="r" b="b"/>
              <a:pathLst>
                <a:path w="2569" h="2571">
                  <a:moveTo>
                    <a:pt x="0" y="2571"/>
                  </a:moveTo>
                  <a:lnTo>
                    <a:pt x="2568" y="0"/>
                  </a:lnTo>
                  <a:lnTo>
                    <a:pt x="2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0" name="Freeform 50"/>
            <p:cNvSpPr>
              <a:spLocks/>
            </p:cNvSpPr>
            <p:nvPr/>
          </p:nvSpPr>
          <p:spPr bwMode="auto">
            <a:xfrm>
              <a:off x="955" y="1903"/>
              <a:ext cx="506" cy="506"/>
            </a:xfrm>
            <a:custGeom>
              <a:avLst/>
              <a:gdLst>
                <a:gd name="T0" fmla="*/ 0 w 2624"/>
                <a:gd name="T1" fmla="*/ 2625 h 2625"/>
                <a:gd name="T2" fmla="*/ 2623 w 2624"/>
                <a:gd name="T3" fmla="*/ 0 h 2625"/>
                <a:gd name="T4" fmla="*/ 2624 w 2624"/>
                <a:gd name="T5" fmla="*/ 0 h 2625"/>
              </a:gdLst>
              <a:ahLst/>
              <a:cxnLst>
                <a:cxn ang="0">
                  <a:pos x="T0" y="T1"/>
                </a:cxn>
                <a:cxn ang="0">
                  <a:pos x="T2" y="T3"/>
                </a:cxn>
                <a:cxn ang="0">
                  <a:pos x="T4" y="T5"/>
                </a:cxn>
              </a:cxnLst>
              <a:rect l="0" t="0" r="r" b="b"/>
              <a:pathLst>
                <a:path w="2624" h="2625">
                  <a:moveTo>
                    <a:pt x="0" y="2625"/>
                  </a:moveTo>
                  <a:lnTo>
                    <a:pt x="2623" y="0"/>
                  </a:lnTo>
                  <a:lnTo>
                    <a:pt x="26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1" name="Freeform 51"/>
            <p:cNvSpPr>
              <a:spLocks/>
            </p:cNvSpPr>
            <p:nvPr/>
          </p:nvSpPr>
          <p:spPr bwMode="auto">
            <a:xfrm>
              <a:off x="1935" y="1357"/>
              <a:ext cx="72" cy="73"/>
            </a:xfrm>
            <a:custGeom>
              <a:avLst/>
              <a:gdLst>
                <a:gd name="T0" fmla="*/ 0 w 374"/>
                <a:gd name="T1" fmla="*/ 373 h 373"/>
                <a:gd name="T2" fmla="*/ 373 w 374"/>
                <a:gd name="T3" fmla="*/ 0 h 373"/>
                <a:gd name="T4" fmla="*/ 374 w 374"/>
                <a:gd name="T5" fmla="*/ 0 h 373"/>
              </a:gdLst>
              <a:ahLst/>
              <a:cxnLst>
                <a:cxn ang="0">
                  <a:pos x="T0" y="T1"/>
                </a:cxn>
                <a:cxn ang="0">
                  <a:pos x="T2" y="T3"/>
                </a:cxn>
                <a:cxn ang="0">
                  <a:pos x="T4" y="T5"/>
                </a:cxn>
              </a:cxnLst>
              <a:rect l="0" t="0" r="r" b="b"/>
              <a:pathLst>
                <a:path w="374" h="373">
                  <a:moveTo>
                    <a:pt x="0" y="373"/>
                  </a:moveTo>
                  <a:lnTo>
                    <a:pt x="373" y="0"/>
                  </a:lnTo>
                  <a:lnTo>
                    <a:pt x="3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2" name="Freeform 52"/>
            <p:cNvSpPr>
              <a:spLocks/>
            </p:cNvSpPr>
            <p:nvPr/>
          </p:nvSpPr>
          <p:spPr bwMode="auto">
            <a:xfrm>
              <a:off x="967" y="1912"/>
              <a:ext cx="522" cy="522"/>
            </a:xfrm>
            <a:custGeom>
              <a:avLst/>
              <a:gdLst>
                <a:gd name="T0" fmla="*/ 0 w 2707"/>
                <a:gd name="T1" fmla="*/ 2709 h 2709"/>
                <a:gd name="T2" fmla="*/ 2706 w 2707"/>
                <a:gd name="T3" fmla="*/ 0 h 2709"/>
                <a:gd name="T4" fmla="*/ 2707 w 2707"/>
                <a:gd name="T5" fmla="*/ 0 h 2709"/>
              </a:gdLst>
              <a:ahLst/>
              <a:cxnLst>
                <a:cxn ang="0">
                  <a:pos x="T0" y="T1"/>
                </a:cxn>
                <a:cxn ang="0">
                  <a:pos x="T2" y="T3"/>
                </a:cxn>
                <a:cxn ang="0">
                  <a:pos x="T4" y="T5"/>
                </a:cxn>
              </a:cxnLst>
              <a:rect l="0" t="0" r="r" b="b"/>
              <a:pathLst>
                <a:path w="2707" h="2709">
                  <a:moveTo>
                    <a:pt x="0" y="2709"/>
                  </a:moveTo>
                  <a:lnTo>
                    <a:pt x="2706" y="0"/>
                  </a:lnTo>
                  <a:lnTo>
                    <a:pt x="27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3" name="Freeform 53"/>
            <p:cNvSpPr>
              <a:spLocks/>
            </p:cNvSpPr>
            <p:nvPr/>
          </p:nvSpPr>
          <p:spPr bwMode="auto">
            <a:xfrm>
              <a:off x="1894" y="1319"/>
              <a:ext cx="189" cy="186"/>
            </a:xfrm>
            <a:custGeom>
              <a:avLst/>
              <a:gdLst>
                <a:gd name="T0" fmla="*/ 0 w 969"/>
                <a:gd name="T1" fmla="*/ 970 h 970"/>
                <a:gd name="T2" fmla="*/ 968 w 969"/>
                <a:gd name="T3" fmla="*/ 0 h 970"/>
                <a:gd name="T4" fmla="*/ 969 w 969"/>
                <a:gd name="T5" fmla="*/ 0 h 970"/>
              </a:gdLst>
              <a:ahLst/>
              <a:cxnLst>
                <a:cxn ang="0">
                  <a:pos x="T0" y="T1"/>
                </a:cxn>
                <a:cxn ang="0">
                  <a:pos x="T2" y="T3"/>
                </a:cxn>
                <a:cxn ang="0">
                  <a:pos x="T4" y="T5"/>
                </a:cxn>
              </a:cxnLst>
              <a:rect l="0" t="0" r="r" b="b"/>
              <a:pathLst>
                <a:path w="969" h="970">
                  <a:moveTo>
                    <a:pt x="0" y="970"/>
                  </a:moveTo>
                  <a:lnTo>
                    <a:pt x="968" y="0"/>
                  </a:lnTo>
                  <a:lnTo>
                    <a:pt x="9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4" name="Freeform 54"/>
            <p:cNvSpPr>
              <a:spLocks/>
            </p:cNvSpPr>
            <p:nvPr/>
          </p:nvSpPr>
          <p:spPr bwMode="auto">
            <a:xfrm>
              <a:off x="959" y="1919"/>
              <a:ext cx="559" cy="557"/>
            </a:xfrm>
            <a:custGeom>
              <a:avLst/>
              <a:gdLst>
                <a:gd name="T0" fmla="*/ 0 w 2893"/>
                <a:gd name="T1" fmla="*/ 2895 h 2895"/>
                <a:gd name="T2" fmla="*/ 2892 w 2893"/>
                <a:gd name="T3" fmla="*/ 0 h 2895"/>
                <a:gd name="T4" fmla="*/ 2893 w 2893"/>
                <a:gd name="T5" fmla="*/ 0 h 2895"/>
              </a:gdLst>
              <a:ahLst/>
              <a:cxnLst>
                <a:cxn ang="0">
                  <a:pos x="T0" y="T1"/>
                </a:cxn>
                <a:cxn ang="0">
                  <a:pos x="T2" y="T3"/>
                </a:cxn>
                <a:cxn ang="0">
                  <a:pos x="T4" y="T5"/>
                </a:cxn>
              </a:cxnLst>
              <a:rect l="0" t="0" r="r" b="b"/>
              <a:pathLst>
                <a:path w="2893" h="2895">
                  <a:moveTo>
                    <a:pt x="0" y="2895"/>
                  </a:moveTo>
                  <a:lnTo>
                    <a:pt x="2892" y="0"/>
                  </a:lnTo>
                  <a:lnTo>
                    <a:pt x="28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5" name="Freeform 55"/>
            <p:cNvSpPr>
              <a:spLocks/>
            </p:cNvSpPr>
            <p:nvPr/>
          </p:nvSpPr>
          <p:spPr bwMode="auto">
            <a:xfrm>
              <a:off x="1882" y="1305"/>
              <a:ext cx="249" cy="250"/>
            </a:xfrm>
            <a:custGeom>
              <a:avLst/>
              <a:gdLst>
                <a:gd name="T0" fmla="*/ 0 w 1293"/>
                <a:gd name="T1" fmla="*/ 1294 h 1294"/>
                <a:gd name="T2" fmla="*/ 1291 w 1293"/>
                <a:gd name="T3" fmla="*/ 0 h 1294"/>
                <a:gd name="T4" fmla="*/ 1293 w 1293"/>
                <a:gd name="T5" fmla="*/ 0 h 1294"/>
              </a:gdLst>
              <a:ahLst/>
              <a:cxnLst>
                <a:cxn ang="0">
                  <a:pos x="T0" y="T1"/>
                </a:cxn>
                <a:cxn ang="0">
                  <a:pos x="T2" y="T3"/>
                </a:cxn>
                <a:cxn ang="0">
                  <a:pos x="T4" y="T5"/>
                </a:cxn>
              </a:cxnLst>
              <a:rect l="0" t="0" r="r" b="b"/>
              <a:pathLst>
                <a:path w="1293" h="1294">
                  <a:moveTo>
                    <a:pt x="0" y="1294"/>
                  </a:moveTo>
                  <a:lnTo>
                    <a:pt x="1291" y="0"/>
                  </a:lnTo>
                  <a:lnTo>
                    <a:pt x="1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6" name="Freeform 56"/>
            <p:cNvSpPr>
              <a:spLocks/>
            </p:cNvSpPr>
            <p:nvPr/>
          </p:nvSpPr>
          <p:spPr bwMode="auto">
            <a:xfrm>
              <a:off x="816" y="1922"/>
              <a:ext cx="734" cy="736"/>
            </a:xfrm>
            <a:custGeom>
              <a:avLst/>
              <a:gdLst>
                <a:gd name="T0" fmla="*/ 0 w 3812"/>
                <a:gd name="T1" fmla="*/ 3815 h 3815"/>
                <a:gd name="T2" fmla="*/ 3811 w 3812"/>
                <a:gd name="T3" fmla="*/ 0 h 3815"/>
                <a:gd name="T4" fmla="*/ 3812 w 3812"/>
                <a:gd name="T5" fmla="*/ 0 h 3815"/>
              </a:gdLst>
              <a:ahLst/>
              <a:cxnLst>
                <a:cxn ang="0">
                  <a:pos x="T0" y="T1"/>
                </a:cxn>
                <a:cxn ang="0">
                  <a:pos x="T2" y="T3"/>
                </a:cxn>
                <a:cxn ang="0">
                  <a:pos x="T4" y="T5"/>
                </a:cxn>
              </a:cxnLst>
              <a:rect l="0" t="0" r="r" b="b"/>
              <a:pathLst>
                <a:path w="3812" h="3815">
                  <a:moveTo>
                    <a:pt x="0" y="3815"/>
                  </a:moveTo>
                  <a:lnTo>
                    <a:pt x="3811" y="0"/>
                  </a:lnTo>
                  <a:lnTo>
                    <a:pt x="38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7" name="Freeform 57"/>
            <p:cNvSpPr>
              <a:spLocks/>
            </p:cNvSpPr>
            <p:nvPr/>
          </p:nvSpPr>
          <p:spPr bwMode="auto">
            <a:xfrm>
              <a:off x="1878" y="1300"/>
              <a:ext cx="294" cy="295"/>
            </a:xfrm>
            <a:custGeom>
              <a:avLst/>
              <a:gdLst>
                <a:gd name="T0" fmla="*/ 0 w 1527"/>
                <a:gd name="T1" fmla="*/ 1529 h 1529"/>
                <a:gd name="T2" fmla="*/ 1526 w 1527"/>
                <a:gd name="T3" fmla="*/ 0 h 1529"/>
                <a:gd name="T4" fmla="*/ 1527 w 1527"/>
                <a:gd name="T5" fmla="*/ 0 h 1529"/>
              </a:gdLst>
              <a:ahLst/>
              <a:cxnLst>
                <a:cxn ang="0">
                  <a:pos x="T0" y="T1"/>
                </a:cxn>
                <a:cxn ang="0">
                  <a:pos x="T2" y="T3"/>
                </a:cxn>
                <a:cxn ang="0">
                  <a:pos x="T4" y="T5"/>
                </a:cxn>
              </a:cxnLst>
              <a:rect l="0" t="0" r="r" b="b"/>
              <a:pathLst>
                <a:path w="1527" h="1529">
                  <a:moveTo>
                    <a:pt x="0" y="1529"/>
                  </a:moveTo>
                  <a:lnTo>
                    <a:pt x="1526" y="0"/>
                  </a:lnTo>
                  <a:lnTo>
                    <a:pt x="15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8" name="Freeform 58"/>
            <p:cNvSpPr>
              <a:spLocks/>
            </p:cNvSpPr>
            <p:nvPr/>
          </p:nvSpPr>
          <p:spPr bwMode="auto">
            <a:xfrm>
              <a:off x="822" y="1922"/>
              <a:ext cx="765" cy="765"/>
            </a:xfrm>
            <a:custGeom>
              <a:avLst/>
              <a:gdLst>
                <a:gd name="T0" fmla="*/ 0 w 3966"/>
                <a:gd name="T1" fmla="*/ 3970 h 3970"/>
                <a:gd name="T2" fmla="*/ 3965 w 3966"/>
                <a:gd name="T3" fmla="*/ 0 h 3970"/>
                <a:gd name="T4" fmla="*/ 3966 w 3966"/>
                <a:gd name="T5" fmla="*/ 0 h 3970"/>
              </a:gdLst>
              <a:ahLst/>
              <a:cxnLst>
                <a:cxn ang="0">
                  <a:pos x="T0" y="T1"/>
                </a:cxn>
                <a:cxn ang="0">
                  <a:pos x="T2" y="T3"/>
                </a:cxn>
                <a:cxn ang="0">
                  <a:pos x="T4" y="T5"/>
                </a:cxn>
              </a:cxnLst>
              <a:rect l="0" t="0" r="r" b="b"/>
              <a:pathLst>
                <a:path w="3966" h="3970">
                  <a:moveTo>
                    <a:pt x="0" y="3970"/>
                  </a:moveTo>
                  <a:lnTo>
                    <a:pt x="3965" y="0"/>
                  </a:lnTo>
                  <a:lnTo>
                    <a:pt x="39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99" name="Freeform 59"/>
            <p:cNvSpPr>
              <a:spLocks/>
            </p:cNvSpPr>
            <p:nvPr/>
          </p:nvSpPr>
          <p:spPr bwMode="auto">
            <a:xfrm>
              <a:off x="2188" y="1300"/>
              <a:ext cx="20" cy="20"/>
            </a:xfrm>
            <a:custGeom>
              <a:avLst/>
              <a:gdLst>
                <a:gd name="T0" fmla="*/ 0 w 101"/>
                <a:gd name="T1" fmla="*/ 102 h 102"/>
                <a:gd name="T2" fmla="*/ 100 w 101"/>
                <a:gd name="T3" fmla="*/ 0 h 102"/>
                <a:gd name="T4" fmla="*/ 101 w 101"/>
                <a:gd name="T5" fmla="*/ 0 h 102"/>
              </a:gdLst>
              <a:ahLst/>
              <a:cxnLst>
                <a:cxn ang="0">
                  <a:pos x="T0" y="T1"/>
                </a:cxn>
                <a:cxn ang="0">
                  <a:pos x="T2" y="T3"/>
                </a:cxn>
                <a:cxn ang="0">
                  <a:pos x="T4" y="T5"/>
                </a:cxn>
              </a:cxnLst>
              <a:rect l="0" t="0" r="r" b="b"/>
              <a:pathLst>
                <a:path w="101" h="102">
                  <a:moveTo>
                    <a:pt x="0" y="102"/>
                  </a:moveTo>
                  <a:lnTo>
                    <a:pt x="100" y="0"/>
                  </a:lnTo>
                  <a:lnTo>
                    <a:pt x="1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0" name="Freeform 60"/>
            <p:cNvSpPr>
              <a:spLocks/>
            </p:cNvSpPr>
            <p:nvPr/>
          </p:nvSpPr>
          <p:spPr bwMode="auto">
            <a:xfrm>
              <a:off x="1876" y="1320"/>
              <a:ext cx="312" cy="312"/>
            </a:xfrm>
            <a:custGeom>
              <a:avLst/>
              <a:gdLst>
                <a:gd name="T0" fmla="*/ 0 w 1617"/>
                <a:gd name="T1" fmla="*/ 1617 h 1617"/>
                <a:gd name="T2" fmla="*/ 108 w 1617"/>
                <a:gd name="T3" fmla="*/ 1509 h 1617"/>
                <a:gd name="T4" fmla="*/ 1616 w 1617"/>
                <a:gd name="T5" fmla="*/ 0 h 1617"/>
                <a:gd name="T6" fmla="*/ 1617 w 1617"/>
                <a:gd name="T7" fmla="*/ 0 h 1617"/>
              </a:gdLst>
              <a:ahLst/>
              <a:cxnLst>
                <a:cxn ang="0">
                  <a:pos x="T0" y="T1"/>
                </a:cxn>
                <a:cxn ang="0">
                  <a:pos x="T2" y="T3"/>
                </a:cxn>
                <a:cxn ang="0">
                  <a:pos x="T4" y="T5"/>
                </a:cxn>
                <a:cxn ang="0">
                  <a:pos x="T6" y="T7"/>
                </a:cxn>
              </a:cxnLst>
              <a:rect l="0" t="0" r="r" b="b"/>
              <a:pathLst>
                <a:path w="1617" h="1617">
                  <a:moveTo>
                    <a:pt x="0" y="1617"/>
                  </a:moveTo>
                  <a:lnTo>
                    <a:pt x="108" y="1509"/>
                  </a:lnTo>
                  <a:lnTo>
                    <a:pt x="1616" y="0"/>
                  </a:lnTo>
                  <a:lnTo>
                    <a:pt x="16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1" name="Freeform 61"/>
            <p:cNvSpPr>
              <a:spLocks/>
            </p:cNvSpPr>
            <p:nvPr/>
          </p:nvSpPr>
          <p:spPr bwMode="auto">
            <a:xfrm>
              <a:off x="835" y="1916"/>
              <a:ext cx="793" cy="794"/>
            </a:xfrm>
            <a:custGeom>
              <a:avLst/>
              <a:gdLst>
                <a:gd name="T0" fmla="*/ 0 w 4115"/>
                <a:gd name="T1" fmla="*/ 4120 h 4120"/>
                <a:gd name="T2" fmla="*/ 4114 w 4115"/>
                <a:gd name="T3" fmla="*/ 0 h 4120"/>
                <a:gd name="T4" fmla="*/ 4115 w 4115"/>
                <a:gd name="T5" fmla="*/ 0 h 4120"/>
              </a:gdLst>
              <a:ahLst/>
              <a:cxnLst>
                <a:cxn ang="0">
                  <a:pos x="T0" y="T1"/>
                </a:cxn>
                <a:cxn ang="0">
                  <a:pos x="T2" y="T3"/>
                </a:cxn>
                <a:cxn ang="0">
                  <a:pos x="T4" y="T5"/>
                </a:cxn>
              </a:cxnLst>
              <a:rect l="0" t="0" r="r" b="b"/>
              <a:pathLst>
                <a:path w="4115" h="4120">
                  <a:moveTo>
                    <a:pt x="0" y="4120"/>
                  </a:moveTo>
                  <a:lnTo>
                    <a:pt x="4114" y="0"/>
                  </a:lnTo>
                  <a:lnTo>
                    <a:pt x="41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2" name="Freeform 62"/>
            <p:cNvSpPr>
              <a:spLocks/>
            </p:cNvSpPr>
            <p:nvPr/>
          </p:nvSpPr>
          <p:spPr bwMode="auto">
            <a:xfrm>
              <a:off x="2188" y="1303"/>
              <a:ext cx="51" cy="53"/>
            </a:xfrm>
            <a:custGeom>
              <a:avLst/>
              <a:gdLst>
                <a:gd name="T0" fmla="*/ 0 w 268"/>
                <a:gd name="T1" fmla="*/ 268 h 268"/>
                <a:gd name="T2" fmla="*/ 267 w 268"/>
                <a:gd name="T3" fmla="*/ 0 h 268"/>
                <a:gd name="T4" fmla="*/ 268 w 268"/>
                <a:gd name="T5" fmla="*/ 0 h 268"/>
              </a:gdLst>
              <a:ahLst/>
              <a:cxnLst>
                <a:cxn ang="0">
                  <a:pos x="T0" y="T1"/>
                </a:cxn>
                <a:cxn ang="0">
                  <a:pos x="T2" y="T3"/>
                </a:cxn>
                <a:cxn ang="0">
                  <a:pos x="T4" y="T5"/>
                </a:cxn>
              </a:cxnLst>
              <a:rect l="0" t="0" r="r" b="b"/>
              <a:pathLst>
                <a:path w="268" h="268">
                  <a:moveTo>
                    <a:pt x="0" y="268"/>
                  </a:moveTo>
                  <a:lnTo>
                    <a:pt x="267" y="0"/>
                  </a:lnTo>
                  <a:lnTo>
                    <a:pt x="2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3" name="Freeform 63"/>
            <p:cNvSpPr>
              <a:spLocks/>
            </p:cNvSpPr>
            <p:nvPr/>
          </p:nvSpPr>
          <p:spPr bwMode="auto">
            <a:xfrm>
              <a:off x="1870" y="1356"/>
              <a:ext cx="318" cy="317"/>
            </a:xfrm>
            <a:custGeom>
              <a:avLst/>
              <a:gdLst>
                <a:gd name="T0" fmla="*/ 0 w 1646"/>
                <a:gd name="T1" fmla="*/ 1646 h 1646"/>
                <a:gd name="T2" fmla="*/ 323 w 1646"/>
                <a:gd name="T3" fmla="*/ 1324 h 1646"/>
                <a:gd name="T4" fmla="*/ 1645 w 1646"/>
                <a:gd name="T5" fmla="*/ 0 h 1646"/>
                <a:gd name="T6" fmla="*/ 1646 w 1646"/>
                <a:gd name="T7" fmla="*/ 0 h 1646"/>
              </a:gdLst>
              <a:ahLst/>
              <a:cxnLst>
                <a:cxn ang="0">
                  <a:pos x="T0" y="T1"/>
                </a:cxn>
                <a:cxn ang="0">
                  <a:pos x="T2" y="T3"/>
                </a:cxn>
                <a:cxn ang="0">
                  <a:pos x="T4" y="T5"/>
                </a:cxn>
                <a:cxn ang="0">
                  <a:pos x="T6" y="T7"/>
                </a:cxn>
              </a:cxnLst>
              <a:rect l="0" t="0" r="r" b="b"/>
              <a:pathLst>
                <a:path w="1646" h="1646">
                  <a:moveTo>
                    <a:pt x="0" y="1646"/>
                  </a:moveTo>
                  <a:lnTo>
                    <a:pt x="323" y="1324"/>
                  </a:lnTo>
                  <a:lnTo>
                    <a:pt x="1645" y="0"/>
                  </a:lnTo>
                  <a:lnTo>
                    <a:pt x="16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4" name="Freeform 64"/>
            <p:cNvSpPr>
              <a:spLocks/>
            </p:cNvSpPr>
            <p:nvPr/>
          </p:nvSpPr>
          <p:spPr bwMode="auto">
            <a:xfrm>
              <a:off x="850" y="1900"/>
              <a:ext cx="828" cy="830"/>
            </a:xfrm>
            <a:custGeom>
              <a:avLst/>
              <a:gdLst>
                <a:gd name="T0" fmla="*/ 0 w 4299"/>
                <a:gd name="T1" fmla="*/ 4303 h 4303"/>
                <a:gd name="T2" fmla="*/ 4298 w 4299"/>
                <a:gd name="T3" fmla="*/ 0 h 4303"/>
                <a:gd name="T4" fmla="*/ 4299 w 4299"/>
                <a:gd name="T5" fmla="*/ 0 h 4303"/>
              </a:gdLst>
              <a:ahLst/>
              <a:cxnLst>
                <a:cxn ang="0">
                  <a:pos x="T0" y="T1"/>
                </a:cxn>
                <a:cxn ang="0">
                  <a:pos x="T2" y="T3"/>
                </a:cxn>
                <a:cxn ang="0">
                  <a:pos x="T4" y="T5"/>
                </a:cxn>
              </a:cxnLst>
              <a:rect l="0" t="0" r="r" b="b"/>
              <a:pathLst>
                <a:path w="4299" h="4303">
                  <a:moveTo>
                    <a:pt x="0" y="4303"/>
                  </a:moveTo>
                  <a:lnTo>
                    <a:pt x="4298" y="0"/>
                  </a:lnTo>
                  <a:lnTo>
                    <a:pt x="4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5" name="Freeform 65"/>
            <p:cNvSpPr>
              <a:spLocks/>
            </p:cNvSpPr>
            <p:nvPr/>
          </p:nvSpPr>
          <p:spPr bwMode="auto">
            <a:xfrm>
              <a:off x="2188" y="1311"/>
              <a:ext cx="80" cy="80"/>
            </a:xfrm>
            <a:custGeom>
              <a:avLst/>
              <a:gdLst>
                <a:gd name="T0" fmla="*/ 0 w 420"/>
                <a:gd name="T1" fmla="*/ 420 h 420"/>
                <a:gd name="T2" fmla="*/ 419 w 420"/>
                <a:gd name="T3" fmla="*/ 0 h 420"/>
                <a:gd name="T4" fmla="*/ 420 w 420"/>
                <a:gd name="T5" fmla="*/ 0 h 420"/>
              </a:gdLst>
              <a:ahLst/>
              <a:cxnLst>
                <a:cxn ang="0">
                  <a:pos x="T0" y="T1"/>
                </a:cxn>
                <a:cxn ang="0">
                  <a:pos x="T2" y="T3"/>
                </a:cxn>
                <a:cxn ang="0">
                  <a:pos x="T4" y="T5"/>
                </a:cxn>
              </a:cxnLst>
              <a:rect l="0" t="0" r="r" b="b"/>
              <a:pathLst>
                <a:path w="420" h="420">
                  <a:moveTo>
                    <a:pt x="0" y="420"/>
                  </a:moveTo>
                  <a:lnTo>
                    <a:pt x="419" y="0"/>
                  </a:lnTo>
                  <a:lnTo>
                    <a:pt x="4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6" name="Freeform 66"/>
            <p:cNvSpPr>
              <a:spLocks/>
            </p:cNvSpPr>
            <p:nvPr/>
          </p:nvSpPr>
          <p:spPr bwMode="auto">
            <a:xfrm>
              <a:off x="1856" y="1391"/>
              <a:ext cx="332" cy="333"/>
            </a:xfrm>
            <a:custGeom>
              <a:avLst/>
              <a:gdLst>
                <a:gd name="T0" fmla="*/ 0 w 1724"/>
                <a:gd name="T1" fmla="*/ 1723 h 1723"/>
                <a:gd name="T2" fmla="*/ 586 w 1724"/>
                <a:gd name="T3" fmla="*/ 1138 h 1723"/>
                <a:gd name="T4" fmla="*/ 1723 w 1724"/>
                <a:gd name="T5" fmla="*/ 0 h 1723"/>
                <a:gd name="T6" fmla="*/ 1724 w 1724"/>
                <a:gd name="T7" fmla="*/ 0 h 1723"/>
              </a:gdLst>
              <a:ahLst/>
              <a:cxnLst>
                <a:cxn ang="0">
                  <a:pos x="T0" y="T1"/>
                </a:cxn>
                <a:cxn ang="0">
                  <a:pos x="T2" y="T3"/>
                </a:cxn>
                <a:cxn ang="0">
                  <a:pos x="T4" y="T5"/>
                </a:cxn>
                <a:cxn ang="0">
                  <a:pos x="T6" y="T7"/>
                </a:cxn>
              </a:cxnLst>
              <a:rect l="0" t="0" r="r" b="b"/>
              <a:pathLst>
                <a:path w="1724" h="1723">
                  <a:moveTo>
                    <a:pt x="0" y="1723"/>
                  </a:moveTo>
                  <a:lnTo>
                    <a:pt x="586" y="1138"/>
                  </a:lnTo>
                  <a:lnTo>
                    <a:pt x="1723" y="0"/>
                  </a:lnTo>
                  <a:lnTo>
                    <a:pt x="17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7" name="Freeform 67"/>
            <p:cNvSpPr>
              <a:spLocks/>
            </p:cNvSpPr>
            <p:nvPr/>
          </p:nvSpPr>
          <p:spPr bwMode="auto">
            <a:xfrm>
              <a:off x="865" y="1848"/>
              <a:ext cx="903" cy="902"/>
            </a:xfrm>
            <a:custGeom>
              <a:avLst/>
              <a:gdLst>
                <a:gd name="T0" fmla="*/ 0 w 4674"/>
                <a:gd name="T1" fmla="*/ 4679 h 4679"/>
                <a:gd name="T2" fmla="*/ 4673 w 4674"/>
                <a:gd name="T3" fmla="*/ 0 h 4679"/>
                <a:gd name="T4" fmla="*/ 4674 w 4674"/>
                <a:gd name="T5" fmla="*/ 0 h 4679"/>
              </a:gdLst>
              <a:ahLst/>
              <a:cxnLst>
                <a:cxn ang="0">
                  <a:pos x="T0" y="T1"/>
                </a:cxn>
                <a:cxn ang="0">
                  <a:pos x="T2" y="T3"/>
                </a:cxn>
                <a:cxn ang="0">
                  <a:pos x="T4" y="T5"/>
                </a:cxn>
              </a:cxnLst>
              <a:rect l="0" t="0" r="r" b="b"/>
              <a:pathLst>
                <a:path w="4674" h="4679">
                  <a:moveTo>
                    <a:pt x="0" y="4679"/>
                  </a:moveTo>
                  <a:lnTo>
                    <a:pt x="4673" y="0"/>
                  </a:lnTo>
                  <a:lnTo>
                    <a:pt x="46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8" name="Freeform 68"/>
            <p:cNvSpPr>
              <a:spLocks/>
            </p:cNvSpPr>
            <p:nvPr/>
          </p:nvSpPr>
          <p:spPr bwMode="auto">
            <a:xfrm>
              <a:off x="2188" y="1319"/>
              <a:ext cx="108" cy="107"/>
            </a:xfrm>
            <a:custGeom>
              <a:avLst/>
              <a:gdLst>
                <a:gd name="T0" fmla="*/ 0 w 561"/>
                <a:gd name="T1" fmla="*/ 561 h 561"/>
                <a:gd name="T2" fmla="*/ 560 w 561"/>
                <a:gd name="T3" fmla="*/ 0 h 561"/>
                <a:gd name="T4" fmla="*/ 561 w 561"/>
                <a:gd name="T5" fmla="*/ 0 h 561"/>
              </a:gdLst>
              <a:ahLst/>
              <a:cxnLst>
                <a:cxn ang="0">
                  <a:pos x="T0" y="T1"/>
                </a:cxn>
                <a:cxn ang="0">
                  <a:pos x="T2" y="T3"/>
                </a:cxn>
                <a:cxn ang="0">
                  <a:pos x="T4" y="T5"/>
                </a:cxn>
              </a:cxnLst>
              <a:rect l="0" t="0" r="r" b="b"/>
              <a:pathLst>
                <a:path w="561" h="561">
                  <a:moveTo>
                    <a:pt x="0" y="561"/>
                  </a:moveTo>
                  <a:lnTo>
                    <a:pt x="560" y="0"/>
                  </a:lnTo>
                  <a:lnTo>
                    <a:pt x="5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09" name="Freeform 69"/>
            <p:cNvSpPr>
              <a:spLocks/>
            </p:cNvSpPr>
            <p:nvPr/>
          </p:nvSpPr>
          <p:spPr bwMode="auto">
            <a:xfrm>
              <a:off x="1802" y="1426"/>
              <a:ext cx="386" cy="386"/>
            </a:xfrm>
            <a:custGeom>
              <a:avLst/>
              <a:gdLst>
                <a:gd name="T0" fmla="*/ 0 w 1999"/>
                <a:gd name="T1" fmla="*/ 2000 h 2000"/>
                <a:gd name="T2" fmla="*/ 1046 w 1999"/>
                <a:gd name="T3" fmla="*/ 953 h 2000"/>
                <a:gd name="T4" fmla="*/ 1998 w 1999"/>
                <a:gd name="T5" fmla="*/ 0 h 2000"/>
                <a:gd name="T6" fmla="*/ 1999 w 1999"/>
                <a:gd name="T7" fmla="*/ 0 h 2000"/>
              </a:gdLst>
              <a:ahLst/>
              <a:cxnLst>
                <a:cxn ang="0">
                  <a:pos x="T0" y="T1"/>
                </a:cxn>
                <a:cxn ang="0">
                  <a:pos x="T2" y="T3"/>
                </a:cxn>
                <a:cxn ang="0">
                  <a:pos x="T4" y="T5"/>
                </a:cxn>
                <a:cxn ang="0">
                  <a:pos x="T6" y="T7"/>
                </a:cxn>
              </a:cxnLst>
              <a:rect l="0" t="0" r="r" b="b"/>
              <a:pathLst>
                <a:path w="1999" h="2000">
                  <a:moveTo>
                    <a:pt x="0" y="2000"/>
                  </a:moveTo>
                  <a:lnTo>
                    <a:pt x="1046" y="953"/>
                  </a:lnTo>
                  <a:lnTo>
                    <a:pt x="1998" y="0"/>
                  </a:lnTo>
                  <a:lnTo>
                    <a:pt x="19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0" name="Freeform 70"/>
            <p:cNvSpPr>
              <a:spLocks/>
            </p:cNvSpPr>
            <p:nvPr/>
          </p:nvSpPr>
          <p:spPr bwMode="auto">
            <a:xfrm>
              <a:off x="882" y="1610"/>
              <a:ext cx="1158" cy="1159"/>
            </a:xfrm>
            <a:custGeom>
              <a:avLst/>
              <a:gdLst>
                <a:gd name="T0" fmla="*/ 0 w 6000"/>
                <a:gd name="T1" fmla="*/ 6005 h 6005"/>
                <a:gd name="T2" fmla="*/ 5999 w 6000"/>
                <a:gd name="T3" fmla="*/ 0 h 6005"/>
                <a:gd name="T4" fmla="*/ 6000 w 6000"/>
                <a:gd name="T5" fmla="*/ 0 h 6005"/>
              </a:gdLst>
              <a:ahLst/>
              <a:cxnLst>
                <a:cxn ang="0">
                  <a:pos x="T0" y="T1"/>
                </a:cxn>
                <a:cxn ang="0">
                  <a:pos x="T2" y="T3"/>
                </a:cxn>
                <a:cxn ang="0">
                  <a:pos x="T4" y="T5"/>
                </a:cxn>
              </a:cxnLst>
              <a:rect l="0" t="0" r="r" b="b"/>
              <a:pathLst>
                <a:path w="6000" h="6005">
                  <a:moveTo>
                    <a:pt x="0" y="6005"/>
                  </a:moveTo>
                  <a:lnTo>
                    <a:pt x="5999" y="0"/>
                  </a:lnTo>
                  <a:lnTo>
                    <a:pt x="60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1" name="Freeform 71"/>
            <p:cNvSpPr>
              <a:spLocks/>
            </p:cNvSpPr>
            <p:nvPr/>
          </p:nvSpPr>
          <p:spPr bwMode="auto">
            <a:xfrm>
              <a:off x="2188" y="1329"/>
              <a:ext cx="132" cy="133"/>
            </a:xfrm>
            <a:custGeom>
              <a:avLst/>
              <a:gdLst>
                <a:gd name="T0" fmla="*/ 0 w 690"/>
                <a:gd name="T1" fmla="*/ 692 h 692"/>
                <a:gd name="T2" fmla="*/ 689 w 690"/>
                <a:gd name="T3" fmla="*/ 0 h 692"/>
                <a:gd name="T4" fmla="*/ 690 w 690"/>
                <a:gd name="T5" fmla="*/ 0 h 692"/>
              </a:gdLst>
              <a:ahLst/>
              <a:cxnLst>
                <a:cxn ang="0">
                  <a:pos x="T0" y="T1"/>
                </a:cxn>
                <a:cxn ang="0">
                  <a:pos x="T2" y="T3"/>
                </a:cxn>
                <a:cxn ang="0">
                  <a:pos x="T4" y="T5"/>
                </a:cxn>
              </a:cxnLst>
              <a:rect l="0" t="0" r="r" b="b"/>
              <a:pathLst>
                <a:path w="690" h="692">
                  <a:moveTo>
                    <a:pt x="0" y="692"/>
                  </a:moveTo>
                  <a:lnTo>
                    <a:pt x="689" y="0"/>
                  </a:lnTo>
                  <a:lnTo>
                    <a:pt x="6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2" name="Freeform 72"/>
            <p:cNvSpPr>
              <a:spLocks/>
            </p:cNvSpPr>
            <p:nvPr/>
          </p:nvSpPr>
          <p:spPr bwMode="auto">
            <a:xfrm>
              <a:off x="2040" y="1462"/>
              <a:ext cx="148" cy="148"/>
            </a:xfrm>
            <a:custGeom>
              <a:avLst/>
              <a:gdLst>
                <a:gd name="T0" fmla="*/ 0 w 768"/>
                <a:gd name="T1" fmla="*/ 767 h 767"/>
                <a:gd name="T2" fmla="*/ 767 w 768"/>
                <a:gd name="T3" fmla="*/ 0 h 767"/>
                <a:gd name="T4" fmla="*/ 768 w 768"/>
                <a:gd name="T5" fmla="*/ 0 h 767"/>
              </a:gdLst>
              <a:ahLst/>
              <a:cxnLst>
                <a:cxn ang="0">
                  <a:pos x="T0" y="T1"/>
                </a:cxn>
                <a:cxn ang="0">
                  <a:pos x="T2" y="T3"/>
                </a:cxn>
                <a:cxn ang="0">
                  <a:pos x="T4" y="T5"/>
                </a:cxn>
              </a:cxnLst>
              <a:rect l="0" t="0" r="r" b="b"/>
              <a:pathLst>
                <a:path w="768" h="767">
                  <a:moveTo>
                    <a:pt x="0" y="767"/>
                  </a:moveTo>
                  <a:lnTo>
                    <a:pt x="767" y="0"/>
                  </a:lnTo>
                  <a:lnTo>
                    <a:pt x="7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3" name="Freeform 73"/>
            <p:cNvSpPr>
              <a:spLocks/>
            </p:cNvSpPr>
            <p:nvPr/>
          </p:nvSpPr>
          <p:spPr bwMode="auto">
            <a:xfrm>
              <a:off x="899" y="1610"/>
              <a:ext cx="1176" cy="1177"/>
            </a:xfrm>
            <a:custGeom>
              <a:avLst/>
              <a:gdLst>
                <a:gd name="T0" fmla="*/ 0 w 6099"/>
                <a:gd name="T1" fmla="*/ 6104 h 6104"/>
                <a:gd name="T2" fmla="*/ 6097 w 6099"/>
                <a:gd name="T3" fmla="*/ 0 h 6104"/>
                <a:gd name="T4" fmla="*/ 6099 w 6099"/>
                <a:gd name="T5" fmla="*/ 0 h 6104"/>
              </a:gdLst>
              <a:ahLst/>
              <a:cxnLst>
                <a:cxn ang="0">
                  <a:pos x="T0" y="T1"/>
                </a:cxn>
                <a:cxn ang="0">
                  <a:pos x="T2" y="T3"/>
                </a:cxn>
                <a:cxn ang="0">
                  <a:pos x="T4" y="T5"/>
                </a:cxn>
              </a:cxnLst>
              <a:rect l="0" t="0" r="r" b="b"/>
              <a:pathLst>
                <a:path w="6099" h="6104">
                  <a:moveTo>
                    <a:pt x="0" y="6104"/>
                  </a:moveTo>
                  <a:lnTo>
                    <a:pt x="6097" y="0"/>
                  </a:lnTo>
                  <a:lnTo>
                    <a:pt x="60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4" name="Freeform 74"/>
            <p:cNvSpPr>
              <a:spLocks/>
            </p:cNvSpPr>
            <p:nvPr/>
          </p:nvSpPr>
          <p:spPr bwMode="auto">
            <a:xfrm>
              <a:off x="2188" y="1342"/>
              <a:ext cx="155" cy="157"/>
            </a:xfrm>
            <a:custGeom>
              <a:avLst/>
              <a:gdLst>
                <a:gd name="T0" fmla="*/ 0 w 813"/>
                <a:gd name="T1" fmla="*/ 813 h 813"/>
                <a:gd name="T2" fmla="*/ 812 w 813"/>
                <a:gd name="T3" fmla="*/ 0 h 813"/>
                <a:gd name="T4" fmla="*/ 813 w 813"/>
                <a:gd name="T5" fmla="*/ 0 h 813"/>
              </a:gdLst>
              <a:ahLst/>
              <a:cxnLst>
                <a:cxn ang="0">
                  <a:pos x="T0" y="T1"/>
                </a:cxn>
                <a:cxn ang="0">
                  <a:pos x="T2" y="T3"/>
                </a:cxn>
                <a:cxn ang="0">
                  <a:pos x="T4" y="T5"/>
                </a:cxn>
              </a:cxnLst>
              <a:rect l="0" t="0" r="r" b="b"/>
              <a:pathLst>
                <a:path w="813" h="813">
                  <a:moveTo>
                    <a:pt x="0" y="813"/>
                  </a:moveTo>
                  <a:lnTo>
                    <a:pt x="812" y="0"/>
                  </a:lnTo>
                  <a:lnTo>
                    <a:pt x="8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5" name="Freeform 75"/>
            <p:cNvSpPr>
              <a:spLocks/>
            </p:cNvSpPr>
            <p:nvPr/>
          </p:nvSpPr>
          <p:spPr bwMode="auto">
            <a:xfrm>
              <a:off x="2075" y="1499"/>
              <a:ext cx="113" cy="111"/>
            </a:xfrm>
            <a:custGeom>
              <a:avLst/>
              <a:gdLst>
                <a:gd name="T0" fmla="*/ 0 w 583"/>
                <a:gd name="T1" fmla="*/ 582 h 582"/>
                <a:gd name="T2" fmla="*/ 582 w 583"/>
                <a:gd name="T3" fmla="*/ 0 h 582"/>
                <a:gd name="T4" fmla="*/ 583 w 583"/>
                <a:gd name="T5" fmla="*/ 0 h 582"/>
              </a:gdLst>
              <a:ahLst/>
              <a:cxnLst>
                <a:cxn ang="0">
                  <a:pos x="T0" y="T1"/>
                </a:cxn>
                <a:cxn ang="0">
                  <a:pos x="T2" y="T3"/>
                </a:cxn>
                <a:cxn ang="0">
                  <a:pos x="T4" y="T5"/>
                </a:cxn>
              </a:cxnLst>
              <a:rect l="0" t="0" r="r" b="b"/>
              <a:pathLst>
                <a:path w="583" h="582">
                  <a:moveTo>
                    <a:pt x="0" y="582"/>
                  </a:moveTo>
                  <a:lnTo>
                    <a:pt x="582" y="0"/>
                  </a:lnTo>
                  <a:lnTo>
                    <a:pt x="5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6" name="Freeform 76"/>
            <p:cNvSpPr>
              <a:spLocks/>
            </p:cNvSpPr>
            <p:nvPr/>
          </p:nvSpPr>
          <p:spPr bwMode="auto">
            <a:xfrm>
              <a:off x="915" y="1610"/>
              <a:ext cx="1197" cy="1197"/>
            </a:xfrm>
            <a:custGeom>
              <a:avLst/>
              <a:gdLst>
                <a:gd name="T0" fmla="*/ 0 w 6201"/>
                <a:gd name="T1" fmla="*/ 6207 h 6207"/>
                <a:gd name="T2" fmla="*/ 6200 w 6201"/>
                <a:gd name="T3" fmla="*/ 0 h 6207"/>
                <a:gd name="T4" fmla="*/ 6201 w 6201"/>
                <a:gd name="T5" fmla="*/ 0 h 6207"/>
              </a:gdLst>
              <a:ahLst/>
              <a:cxnLst>
                <a:cxn ang="0">
                  <a:pos x="T0" y="T1"/>
                </a:cxn>
                <a:cxn ang="0">
                  <a:pos x="T2" y="T3"/>
                </a:cxn>
                <a:cxn ang="0">
                  <a:pos x="T4" y="T5"/>
                </a:cxn>
              </a:cxnLst>
              <a:rect l="0" t="0" r="r" b="b"/>
              <a:pathLst>
                <a:path w="6201" h="6207">
                  <a:moveTo>
                    <a:pt x="0" y="6207"/>
                  </a:moveTo>
                  <a:lnTo>
                    <a:pt x="6200" y="0"/>
                  </a:lnTo>
                  <a:lnTo>
                    <a:pt x="62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7" name="Freeform 77"/>
            <p:cNvSpPr>
              <a:spLocks/>
            </p:cNvSpPr>
            <p:nvPr/>
          </p:nvSpPr>
          <p:spPr bwMode="auto">
            <a:xfrm>
              <a:off x="2188" y="1356"/>
              <a:ext cx="179" cy="178"/>
            </a:xfrm>
            <a:custGeom>
              <a:avLst/>
              <a:gdLst>
                <a:gd name="T0" fmla="*/ 0 w 925"/>
                <a:gd name="T1" fmla="*/ 927 h 927"/>
                <a:gd name="T2" fmla="*/ 924 w 925"/>
                <a:gd name="T3" fmla="*/ 0 h 927"/>
                <a:gd name="T4" fmla="*/ 925 w 925"/>
                <a:gd name="T5" fmla="*/ 0 h 927"/>
              </a:gdLst>
              <a:ahLst/>
              <a:cxnLst>
                <a:cxn ang="0">
                  <a:pos x="T0" y="T1"/>
                </a:cxn>
                <a:cxn ang="0">
                  <a:pos x="T2" y="T3"/>
                </a:cxn>
                <a:cxn ang="0">
                  <a:pos x="T4" y="T5"/>
                </a:cxn>
              </a:cxnLst>
              <a:rect l="0" t="0" r="r" b="b"/>
              <a:pathLst>
                <a:path w="925" h="927">
                  <a:moveTo>
                    <a:pt x="0" y="927"/>
                  </a:moveTo>
                  <a:lnTo>
                    <a:pt x="924" y="0"/>
                  </a:lnTo>
                  <a:lnTo>
                    <a:pt x="9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8" name="Freeform 78"/>
            <p:cNvSpPr>
              <a:spLocks/>
            </p:cNvSpPr>
            <p:nvPr/>
          </p:nvSpPr>
          <p:spPr bwMode="auto">
            <a:xfrm>
              <a:off x="2111" y="1534"/>
              <a:ext cx="77" cy="76"/>
            </a:xfrm>
            <a:custGeom>
              <a:avLst/>
              <a:gdLst>
                <a:gd name="T0" fmla="*/ 0 w 397"/>
                <a:gd name="T1" fmla="*/ 396 h 396"/>
                <a:gd name="T2" fmla="*/ 396 w 397"/>
                <a:gd name="T3" fmla="*/ 0 h 396"/>
                <a:gd name="T4" fmla="*/ 397 w 397"/>
                <a:gd name="T5" fmla="*/ 0 h 396"/>
              </a:gdLst>
              <a:ahLst/>
              <a:cxnLst>
                <a:cxn ang="0">
                  <a:pos x="T0" y="T1"/>
                </a:cxn>
                <a:cxn ang="0">
                  <a:pos x="T2" y="T3"/>
                </a:cxn>
                <a:cxn ang="0">
                  <a:pos x="T4" y="T5"/>
                </a:cxn>
              </a:cxnLst>
              <a:rect l="0" t="0" r="r" b="b"/>
              <a:pathLst>
                <a:path w="397" h="396">
                  <a:moveTo>
                    <a:pt x="0" y="396"/>
                  </a:moveTo>
                  <a:lnTo>
                    <a:pt x="396" y="0"/>
                  </a:lnTo>
                  <a:lnTo>
                    <a:pt x="3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19" name="Freeform 79"/>
            <p:cNvSpPr>
              <a:spLocks/>
            </p:cNvSpPr>
            <p:nvPr/>
          </p:nvSpPr>
          <p:spPr bwMode="auto">
            <a:xfrm>
              <a:off x="930" y="1610"/>
              <a:ext cx="1218" cy="1219"/>
            </a:xfrm>
            <a:custGeom>
              <a:avLst/>
              <a:gdLst>
                <a:gd name="T0" fmla="*/ 0 w 6309"/>
                <a:gd name="T1" fmla="*/ 6315 h 6315"/>
                <a:gd name="T2" fmla="*/ 6308 w 6309"/>
                <a:gd name="T3" fmla="*/ 0 h 6315"/>
                <a:gd name="T4" fmla="*/ 6309 w 6309"/>
                <a:gd name="T5" fmla="*/ 0 h 6315"/>
              </a:gdLst>
              <a:ahLst/>
              <a:cxnLst>
                <a:cxn ang="0">
                  <a:pos x="T0" y="T1"/>
                </a:cxn>
                <a:cxn ang="0">
                  <a:pos x="T2" y="T3"/>
                </a:cxn>
                <a:cxn ang="0">
                  <a:pos x="T4" y="T5"/>
                </a:cxn>
              </a:cxnLst>
              <a:rect l="0" t="0" r="r" b="b"/>
              <a:pathLst>
                <a:path w="6309" h="6315">
                  <a:moveTo>
                    <a:pt x="0" y="6315"/>
                  </a:moveTo>
                  <a:lnTo>
                    <a:pt x="6308" y="0"/>
                  </a:lnTo>
                  <a:lnTo>
                    <a:pt x="63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0" name="Freeform 80"/>
            <p:cNvSpPr>
              <a:spLocks/>
            </p:cNvSpPr>
            <p:nvPr/>
          </p:nvSpPr>
          <p:spPr bwMode="auto">
            <a:xfrm>
              <a:off x="2188" y="1371"/>
              <a:ext cx="199" cy="199"/>
            </a:xfrm>
            <a:custGeom>
              <a:avLst/>
              <a:gdLst>
                <a:gd name="T0" fmla="*/ 0 w 1031"/>
                <a:gd name="T1" fmla="*/ 1031 h 1031"/>
                <a:gd name="T2" fmla="*/ 1030 w 1031"/>
                <a:gd name="T3" fmla="*/ 0 h 1031"/>
                <a:gd name="T4" fmla="*/ 1031 w 1031"/>
                <a:gd name="T5" fmla="*/ 0 h 1031"/>
              </a:gdLst>
              <a:ahLst/>
              <a:cxnLst>
                <a:cxn ang="0">
                  <a:pos x="T0" y="T1"/>
                </a:cxn>
                <a:cxn ang="0">
                  <a:pos x="T2" y="T3"/>
                </a:cxn>
                <a:cxn ang="0">
                  <a:pos x="T4" y="T5"/>
                </a:cxn>
              </a:cxnLst>
              <a:rect l="0" t="0" r="r" b="b"/>
              <a:pathLst>
                <a:path w="1031" h="1031">
                  <a:moveTo>
                    <a:pt x="0" y="1031"/>
                  </a:moveTo>
                  <a:lnTo>
                    <a:pt x="1030" y="0"/>
                  </a:lnTo>
                  <a:lnTo>
                    <a:pt x="10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1" name="Freeform 81"/>
            <p:cNvSpPr>
              <a:spLocks/>
            </p:cNvSpPr>
            <p:nvPr/>
          </p:nvSpPr>
          <p:spPr bwMode="auto">
            <a:xfrm>
              <a:off x="2148" y="1570"/>
              <a:ext cx="40" cy="40"/>
            </a:xfrm>
            <a:custGeom>
              <a:avLst/>
              <a:gdLst>
                <a:gd name="T0" fmla="*/ 0 w 212"/>
                <a:gd name="T1" fmla="*/ 211 h 211"/>
                <a:gd name="T2" fmla="*/ 211 w 212"/>
                <a:gd name="T3" fmla="*/ 0 h 211"/>
                <a:gd name="T4" fmla="*/ 212 w 212"/>
                <a:gd name="T5" fmla="*/ 0 h 211"/>
              </a:gdLst>
              <a:ahLst/>
              <a:cxnLst>
                <a:cxn ang="0">
                  <a:pos x="T0" y="T1"/>
                </a:cxn>
                <a:cxn ang="0">
                  <a:pos x="T2" y="T3"/>
                </a:cxn>
                <a:cxn ang="0">
                  <a:pos x="T4" y="T5"/>
                </a:cxn>
              </a:cxnLst>
              <a:rect l="0" t="0" r="r" b="b"/>
              <a:pathLst>
                <a:path w="212" h="211">
                  <a:moveTo>
                    <a:pt x="0" y="211"/>
                  </a:moveTo>
                  <a:lnTo>
                    <a:pt x="211" y="0"/>
                  </a:lnTo>
                  <a:lnTo>
                    <a:pt x="2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2" name="Freeform 82"/>
            <p:cNvSpPr>
              <a:spLocks/>
            </p:cNvSpPr>
            <p:nvPr/>
          </p:nvSpPr>
          <p:spPr bwMode="auto">
            <a:xfrm>
              <a:off x="943" y="1610"/>
              <a:ext cx="1240" cy="1242"/>
            </a:xfrm>
            <a:custGeom>
              <a:avLst/>
              <a:gdLst>
                <a:gd name="T0" fmla="*/ 0 w 6430"/>
                <a:gd name="T1" fmla="*/ 6436 h 6436"/>
                <a:gd name="T2" fmla="*/ 6429 w 6430"/>
                <a:gd name="T3" fmla="*/ 0 h 6436"/>
                <a:gd name="T4" fmla="*/ 6430 w 6430"/>
                <a:gd name="T5" fmla="*/ 0 h 6436"/>
              </a:gdLst>
              <a:ahLst/>
              <a:cxnLst>
                <a:cxn ang="0">
                  <a:pos x="T0" y="T1"/>
                </a:cxn>
                <a:cxn ang="0">
                  <a:pos x="T2" y="T3"/>
                </a:cxn>
                <a:cxn ang="0">
                  <a:pos x="T4" y="T5"/>
                </a:cxn>
              </a:cxnLst>
              <a:rect l="0" t="0" r="r" b="b"/>
              <a:pathLst>
                <a:path w="6430" h="6436">
                  <a:moveTo>
                    <a:pt x="0" y="6436"/>
                  </a:moveTo>
                  <a:lnTo>
                    <a:pt x="6429" y="0"/>
                  </a:lnTo>
                  <a:lnTo>
                    <a:pt x="64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3" name="Freeform 83"/>
            <p:cNvSpPr>
              <a:spLocks/>
            </p:cNvSpPr>
            <p:nvPr/>
          </p:nvSpPr>
          <p:spPr bwMode="auto">
            <a:xfrm>
              <a:off x="2188" y="1388"/>
              <a:ext cx="217" cy="217"/>
            </a:xfrm>
            <a:custGeom>
              <a:avLst/>
              <a:gdLst>
                <a:gd name="T0" fmla="*/ 0 w 1128"/>
                <a:gd name="T1" fmla="*/ 1128 h 1128"/>
                <a:gd name="T2" fmla="*/ 1127 w 1128"/>
                <a:gd name="T3" fmla="*/ 0 h 1128"/>
                <a:gd name="T4" fmla="*/ 1128 w 1128"/>
                <a:gd name="T5" fmla="*/ 0 h 1128"/>
              </a:gdLst>
              <a:ahLst/>
              <a:cxnLst>
                <a:cxn ang="0">
                  <a:pos x="T0" y="T1"/>
                </a:cxn>
                <a:cxn ang="0">
                  <a:pos x="T2" y="T3"/>
                </a:cxn>
                <a:cxn ang="0">
                  <a:pos x="T4" y="T5"/>
                </a:cxn>
              </a:cxnLst>
              <a:rect l="0" t="0" r="r" b="b"/>
              <a:pathLst>
                <a:path w="1128" h="1128">
                  <a:moveTo>
                    <a:pt x="0" y="1128"/>
                  </a:moveTo>
                  <a:lnTo>
                    <a:pt x="1127" y="0"/>
                  </a:lnTo>
                  <a:lnTo>
                    <a:pt x="11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4" name="Freeform 84"/>
            <p:cNvSpPr>
              <a:spLocks/>
            </p:cNvSpPr>
            <p:nvPr/>
          </p:nvSpPr>
          <p:spPr bwMode="auto">
            <a:xfrm>
              <a:off x="2183" y="1605"/>
              <a:ext cx="5" cy="5"/>
            </a:xfrm>
            <a:custGeom>
              <a:avLst/>
              <a:gdLst>
                <a:gd name="T0" fmla="*/ 0 w 26"/>
                <a:gd name="T1" fmla="*/ 26 h 26"/>
                <a:gd name="T2" fmla="*/ 25 w 26"/>
                <a:gd name="T3" fmla="*/ 0 h 26"/>
                <a:gd name="T4" fmla="*/ 26 w 26"/>
                <a:gd name="T5" fmla="*/ 0 h 26"/>
              </a:gdLst>
              <a:ahLst/>
              <a:cxnLst>
                <a:cxn ang="0">
                  <a:pos x="T0" y="T1"/>
                </a:cxn>
                <a:cxn ang="0">
                  <a:pos x="T2" y="T3"/>
                </a:cxn>
                <a:cxn ang="0">
                  <a:pos x="T4" y="T5"/>
                </a:cxn>
              </a:cxnLst>
              <a:rect l="0" t="0" r="r" b="b"/>
              <a:pathLst>
                <a:path w="26" h="26">
                  <a:moveTo>
                    <a:pt x="0" y="26"/>
                  </a:moveTo>
                  <a:lnTo>
                    <a:pt x="25" y="0"/>
                  </a:lnTo>
                  <a:lnTo>
                    <a:pt x="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5" name="Freeform 85"/>
            <p:cNvSpPr>
              <a:spLocks/>
            </p:cNvSpPr>
            <p:nvPr/>
          </p:nvSpPr>
          <p:spPr bwMode="auto">
            <a:xfrm>
              <a:off x="950" y="1406"/>
              <a:ext cx="1472" cy="1474"/>
            </a:xfrm>
            <a:custGeom>
              <a:avLst/>
              <a:gdLst>
                <a:gd name="T0" fmla="*/ 0 w 7628"/>
                <a:gd name="T1" fmla="*/ 7638 h 7638"/>
                <a:gd name="T2" fmla="*/ 6571 w 7628"/>
                <a:gd name="T3" fmla="*/ 1059 h 7638"/>
                <a:gd name="T4" fmla="*/ 7627 w 7628"/>
                <a:gd name="T5" fmla="*/ 0 h 7638"/>
                <a:gd name="T6" fmla="*/ 7628 w 7628"/>
                <a:gd name="T7" fmla="*/ 0 h 7638"/>
              </a:gdLst>
              <a:ahLst/>
              <a:cxnLst>
                <a:cxn ang="0">
                  <a:pos x="T0" y="T1"/>
                </a:cxn>
                <a:cxn ang="0">
                  <a:pos x="T2" y="T3"/>
                </a:cxn>
                <a:cxn ang="0">
                  <a:pos x="T4" y="T5"/>
                </a:cxn>
                <a:cxn ang="0">
                  <a:pos x="T6" y="T7"/>
                </a:cxn>
              </a:cxnLst>
              <a:rect l="0" t="0" r="r" b="b"/>
              <a:pathLst>
                <a:path w="7628" h="7638">
                  <a:moveTo>
                    <a:pt x="0" y="7638"/>
                  </a:moveTo>
                  <a:lnTo>
                    <a:pt x="6571" y="1059"/>
                  </a:lnTo>
                  <a:lnTo>
                    <a:pt x="7627" y="0"/>
                  </a:lnTo>
                  <a:lnTo>
                    <a:pt x="76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6" name="Freeform 86"/>
            <p:cNvSpPr>
              <a:spLocks/>
            </p:cNvSpPr>
            <p:nvPr/>
          </p:nvSpPr>
          <p:spPr bwMode="auto">
            <a:xfrm>
              <a:off x="949" y="1426"/>
              <a:ext cx="1489" cy="1492"/>
            </a:xfrm>
            <a:custGeom>
              <a:avLst/>
              <a:gdLst>
                <a:gd name="T0" fmla="*/ 0 w 7724"/>
                <a:gd name="T1" fmla="*/ 7732 h 7732"/>
                <a:gd name="T2" fmla="*/ 6770 w 7724"/>
                <a:gd name="T3" fmla="*/ 955 h 7732"/>
                <a:gd name="T4" fmla="*/ 7723 w 7724"/>
                <a:gd name="T5" fmla="*/ 0 h 7732"/>
                <a:gd name="T6" fmla="*/ 7724 w 7724"/>
                <a:gd name="T7" fmla="*/ 0 h 7732"/>
              </a:gdLst>
              <a:ahLst/>
              <a:cxnLst>
                <a:cxn ang="0">
                  <a:pos x="T0" y="T1"/>
                </a:cxn>
                <a:cxn ang="0">
                  <a:pos x="T2" y="T3"/>
                </a:cxn>
                <a:cxn ang="0">
                  <a:pos x="T4" y="T5"/>
                </a:cxn>
                <a:cxn ang="0">
                  <a:pos x="T6" y="T7"/>
                </a:cxn>
              </a:cxnLst>
              <a:rect l="0" t="0" r="r" b="b"/>
              <a:pathLst>
                <a:path w="7724" h="7732">
                  <a:moveTo>
                    <a:pt x="0" y="7732"/>
                  </a:moveTo>
                  <a:lnTo>
                    <a:pt x="6770" y="955"/>
                  </a:lnTo>
                  <a:lnTo>
                    <a:pt x="7723" y="0"/>
                  </a:lnTo>
                  <a:lnTo>
                    <a:pt x="77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7" name="Freeform 87"/>
            <p:cNvSpPr>
              <a:spLocks/>
            </p:cNvSpPr>
            <p:nvPr/>
          </p:nvSpPr>
          <p:spPr bwMode="auto">
            <a:xfrm>
              <a:off x="919" y="1448"/>
              <a:ext cx="1534" cy="1535"/>
            </a:xfrm>
            <a:custGeom>
              <a:avLst/>
              <a:gdLst>
                <a:gd name="T0" fmla="*/ 0 w 7950"/>
                <a:gd name="T1" fmla="*/ 7958 h 7958"/>
                <a:gd name="T2" fmla="*/ 7107 w 7950"/>
                <a:gd name="T3" fmla="*/ 844 h 7958"/>
                <a:gd name="T4" fmla="*/ 7949 w 7950"/>
                <a:gd name="T5" fmla="*/ 0 h 7958"/>
                <a:gd name="T6" fmla="*/ 7950 w 7950"/>
                <a:gd name="T7" fmla="*/ 0 h 7958"/>
              </a:gdLst>
              <a:ahLst/>
              <a:cxnLst>
                <a:cxn ang="0">
                  <a:pos x="T0" y="T1"/>
                </a:cxn>
                <a:cxn ang="0">
                  <a:pos x="T2" y="T3"/>
                </a:cxn>
                <a:cxn ang="0">
                  <a:pos x="T4" y="T5"/>
                </a:cxn>
                <a:cxn ang="0">
                  <a:pos x="T6" y="T7"/>
                </a:cxn>
              </a:cxnLst>
              <a:rect l="0" t="0" r="r" b="b"/>
              <a:pathLst>
                <a:path w="7950" h="7958">
                  <a:moveTo>
                    <a:pt x="0" y="7958"/>
                  </a:moveTo>
                  <a:lnTo>
                    <a:pt x="7107" y="844"/>
                  </a:lnTo>
                  <a:lnTo>
                    <a:pt x="7949" y="0"/>
                  </a:lnTo>
                  <a:lnTo>
                    <a:pt x="79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8" name="Freeform 88"/>
            <p:cNvSpPr>
              <a:spLocks/>
            </p:cNvSpPr>
            <p:nvPr/>
          </p:nvSpPr>
          <p:spPr bwMode="auto">
            <a:xfrm>
              <a:off x="878" y="1471"/>
              <a:ext cx="1587" cy="1589"/>
            </a:xfrm>
            <a:custGeom>
              <a:avLst/>
              <a:gdLst>
                <a:gd name="T0" fmla="*/ 0 w 8233"/>
                <a:gd name="T1" fmla="*/ 8242 h 8242"/>
                <a:gd name="T2" fmla="*/ 7509 w 8233"/>
                <a:gd name="T3" fmla="*/ 725 h 8242"/>
                <a:gd name="T4" fmla="*/ 8232 w 8233"/>
                <a:gd name="T5" fmla="*/ 0 h 8242"/>
                <a:gd name="T6" fmla="*/ 8233 w 8233"/>
                <a:gd name="T7" fmla="*/ 0 h 8242"/>
              </a:gdLst>
              <a:ahLst/>
              <a:cxnLst>
                <a:cxn ang="0">
                  <a:pos x="T0" y="T1"/>
                </a:cxn>
                <a:cxn ang="0">
                  <a:pos x="T2" y="T3"/>
                </a:cxn>
                <a:cxn ang="0">
                  <a:pos x="T4" y="T5"/>
                </a:cxn>
                <a:cxn ang="0">
                  <a:pos x="T6" y="T7"/>
                </a:cxn>
              </a:cxnLst>
              <a:rect l="0" t="0" r="r" b="b"/>
              <a:pathLst>
                <a:path w="8233" h="8242">
                  <a:moveTo>
                    <a:pt x="0" y="8242"/>
                  </a:moveTo>
                  <a:lnTo>
                    <a:pt x="7509" y="725"/>
                  </a:lnTo>
                  <a:lnTo>
                    <a:pt x="8232" y="0"/>
                  </a:lnTo>
                  <a:lnTo>
                    <a:pt x="82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29" name="Freeform 89"/>
            <p:cNvSpPr>
              <a:spLocks/>
            </p:cNvSpPr>
            <p:nvPr/>
          </p:nvSpPr>
          <p:spPr bwMode="auto">
            <a:xfrm>
              <a:off x="873" y="1496"/>
              <a:ext cx="1603" cy="1604"/>
            </a:xfrm>
            <a:custGeom>
              <a:avLst/>
              <a:gdLst>
                <a:gd name="T0" fmla="*/ 0 w 8311"/>
                <a:gd name="T1" fmla="*/ 8319 h 8319"/>
                <a:gd name="T2" fmla="*/ 7714 w 8311"/>
                <a:gd name="T3" fmla="*/ 597 h 8319"/>
                <a:gd name="T4" fmla="*/ 8310 w 8311"/>
                <a:gd name="T5" fmla="*/ 0 h 8319"/>
                <a:gd name="T6" fmla="*/ 8311 w 8311"/>
                <a:gd name="T7" fmla="*/ 0 h 8319"/>
              </a:gdLst>
              <a:ahLst/>
              <a:cxnLst>
                <a:cxn ang="0">
                  <a:pos x="T0" y="T1"/>
                </a:cxn>
                <a:cxn ang="0">
                  <a:pos x="T2" y="T3"/>
                </a:cxn>
                <a:cxn ang="0">
                  <a:pos x="T4" y="T5"/>
                </a:cxn>
                <a:cxn ang="0">
                  <a:pos x="T6" y="T7"/>
                </a:cxn>
              </a:cxnLst>
              <a:rect l="0" t="0" r="r" b="b"/>
              <a:pathLst>
                <a:path w="8311" h="8319">
                  <a:moveTo>
                    <a:pt x="0" y="8319"/>
                  </a:moveTo>
                  <a:lnTo>
                    <a:pt x="7714" y="597"/>
                  </a:lnTo>
                  <a:lnTo>
                    <a:pt x="8310" y="0"/>
                  </a:lnTo>
                  <a:lnTo>
                    <a:pt x="83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0" name="Freeform 90"/>
            <p:cNvSpPr>
              <a:spLocks/>
            </p:cNvSpPr>
            <p:nvPr/>
          </p:nvSpPr>
          <p:spPr bwMode="auto">
            <a:xfrm>
              <a:off x="887" y="1522"/>
              <a:ext cx="1598" cy="1601"/>
            </a:xfrm>
            <a:custGeom>
              <a:avLst/>
              <a:gdLst>
                <a:gd name="T0" fmla="*/ 0 w 8292"/>
                <a:gd name="T1" fmla="*/ 8301 h 8301"/>
                <a:gd name="T2" fmla="*/ 7832 w 8292"/>
                <a:gd name="T3" fmla="*/ 459 h 8301"/>
                <a:gd name="T4" fmla="*/ 8291 w 8292"/>
                <a:gd name="T5" fmla="*/ 0 h 8301"/>
                <a:gd name="T6" fmla="*/ 8292 w 8292"/>
                <a:gd name="T7" fmla="*/ 0 h 8301"/>
              </a:gdLst>
              <a:ahLst/>
              <a:cxnLst>
                <a:cxn ang="0">
                  <a:pos x="T0" y="T1"/>
                </a:cxn>
                <a:cxn ang="0">
                  <a:pos x="T2" y="T3"/>
                </a:cxn>
                <a:cxn ang="0">
                  <a:pos x="T4" y="T5"/>
                </a:cxn>
                <a:cxn ang="0">
                  <a:pos x="T6" y="T7"/>
                </a:cxn>
              </a:cxnLst>
              <a:rect l="0" t="0" r="r" b="b"/>
              <a:pathLst>
                <a:path w="8292" h="8301">
                  <a:moveTo>
                    <a:pt x="0" y="8301"/>
                  </a:moveTo>
                  <a:lnTo>
                    <a:pt x="7832" y="459"/>
                  </a:lnTo>
                  <a:lnTo>
                    <a:pt x="8291" y="0"/>
                  </a:lnTo>
                  <a:lnTo>
                    <a:pt x="82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1" name="Freeform 91"/>
            <p:cNvSpPr>
              <a:spLocks/>
            </p:cNvSpPr>
            <p:nvPr/>
          </p:nvSpPr>
          <p:spPr bwMode="auto">
            <a:xfrm>
              <a:off x="905" y="1551"/>
              <a:ext cx="1588" cy="1588"/>
            </a:xfrm>
            <a:custGeom>
              <a:avLst/>
              <a:gdLst>
                <a:gd name="T0" fmla="*/ 0 w 8230"/>
                <a:gd name="T1" fmla="*/ 8237 h 8237"/>
                <a:gd name="T2" fmla="*/ 7919 w 8230"/>
                <a:gd name="T3" fmla="*/ 310 h 8237"/>
                <a:gd name="T4" fmla="*/ 8229 w 8230"/>
                <a:gd name="T5" fmla="*/ 0 h 8237"/>
                <a:gd name="T6" fmla="*/ 8230 w 8230"/>
                <a:gd name="T7" fmla="*/ 0 h 8237"/>
              </a:gdLst>
              <a:ahLst/>
              <a:cxnLst>
                <a:cxn ang="0">
                  <a:pos x="T0" y="T1"/>
                </a:cxn>
                <a:cxn ang="0">
                  <a:pos x="T2" y="T3"/>
                </a:cxn>
                <a:cxn ang="0">
                  <a:pos x="T4" y="T5"/>
                </a:cxn>
                <a:cxn ang="0">
                  <a:pos x="T6" y="T7"/>
                </a:cxn>
              </a:cxnLst>
              <a:rect l="0" t="0" r="r" b="b"/>
              <a:pathLst>
                <a:path w="8230" h="8237">
                  <a:moveTo>
                    <a:pt x="0" y="8237"/>
                  </a:moveTo>
                  <a:lnTo>
                    <a:pt x="7919" y="310"/>
                  </a:lnTo>
                  <a:lnTo>
                    <a:pt x="8229" y="0"/>
                  </a:lnTo>
                  <a:lnTo>
                    <a:pt x="82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2" name="Freeform 92"/>
            <p:cNvSpPr>
              <a:spLocks/>
            </p:cNvSpPr>
            <p:nvPr/>
          </p:nvSpPr>
          <p:spPr bwMode="auto">
            <a:xfrm>
              <a:off x="929" y="1582"/>
              <a:ext cx="1569" cy="1569"/>
            </a:xfrm>
            <a:custGeom>
              <a:avLst/>
              <a:gdLst>
                <a:gd name="T0" fmla="*/ 0 w 8132"/>
                <a:gd name="T1" fmla="*/ 8141 h 8141"/>
                <a:gd name="T2" fmla="*/ 7983 w 8132"/>
                <a:gd name="T3" fmla="*/ 148 h 8141"/>
                <a:gd name="T4" fmla="*/ 8131 w 8132"/>
                <a:gd name="T5" fmla="*/ 0 h 8141"/>
                <a:gd name="T6" fmla="*/ 8132 w 8132"/>
                <a:gd name="T7" fmla="*/ 0 h 8141"/>
              </a:gdLst>
              <a:ahLst/>
              <a:cxnLst>
                <a:cxn ang="0">
                  <a:pos x="T0" y="T1"/>
                </a:cxn>
                <a:cxn ang="0">
                  <a:pos x="T2" y="T3"/>
                </a:cxn>
                <a:cxn ang="0">
                  <a:pos x="T4" y="T5"/>
                </a:cxn>
                <a:cxn ang="0">
                  <a:pos x="T6" y="T7"/>
                </a:cxn>
              </a:cxnLst>
              <a:rect l="0" t="0" r="r" b="b"/>
              <a:pathLst>
                <a:path w="8132" h="8141">
                  <a:moveTo>
                    <a:pt x="0" y="8141"/>
                  </a:moveTo>
                  <a:lnTo>
                    <a:pt x="7983" y="148"/>
                  </a:lnTo>
                  <a:lnTo>
                    <a:pt x="8131" y="0"/>
                  </a:lnTo>
                  <a:lnTo>
                    <a:pt x="81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3" name="Freeform 93"/>
            <p:cNvSpPr>
              <a:spLocks/>
            </p:cNvSpPr>
            <p:nvPr/>
          </p:nvSpPr>
          <p:spPr bwMode="auto">
            <a:xfrm>
              <a:off x="955" y="1616"/>
              <a:ext cx="1543" cy="1546"/>
            </a:xfrm>
            <a:custGeom>
              <a:avLst/>
              <a:gdLst>
                <a:gd name="T0" fmla="*/ 0 w 8003"/>
                <a:gd name="T1" fmla="*/ 8012 h 8012"/>
                <a:gd name="T2" fmla="*/ 8002 w 8003"/>
                <a:gd name="T3" fmla="*/ 0 h 8012"/>
                <a:gd name="T4" fmla="*/ 8003 w 8003"/>
                <a:gd name="T5" fmla="*/ 0 h 8012"/>
              </a:gdLst>
              <a:ahLst/>
              <a:cxnLst>
                <a:cxn ang="0">
                  <a:pos x="T0" y="T1"/>
                </a:cxn>
                <a:cxn ang="0">
                  <a:pos x="T2" y="T3"/>
                </a:cxn>
                <a:cxn ang="0">
                  <a:pos x="T4" y="T5"/>
                </a:cxn>
              </a:cxnLst>
              <a:rect l="0" t="0" r="r" b="b"/>
              <a:pathLst>
                <a:path w="8003" h="8012">
                  <a:moveTo>
                    <a:pt x="0" y="8012"/>
                  </a:moveTo>
                  <a:lnTo>
                    <a:pt x="8002" y="0"/>
                  </a:lnTo>
                  <a:lnTo>
                    <a:pt x="80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4" name="Freeform 94"/>
            <p:cNvSpPr>
              <a:spLocks/>
            </p:cNvSpPr>
            <p:nvPr/>
          </p:nvSpPr>
          <p:spPr bwMode="auto">
            <a:xfrm>
              <a:off x="983" y="1650"/>
              <a:ext cx="1518" cy="1518"/>
            </a:xfrm>
            <a:custGeom>
              <a:avLst/>
              <a:gdLst>
                <a:gd name="T0" fmla="*/ 0 w 7868"/>
                <a:gd name="T1" fmla="*/ 7876 h 7876"/>
                <a:gd name="T2" fmla="*/ 7867 w 7868"/>
                <a:gd name="T3" fmla="*/ 0 h 7876"/>
                <a:gd name="T4" fmla="*/ 7868 w 7868"/>
                <a:gd name="T5" fmla="*/ 0 h 7876"/>
              </a:gdLst>
              <a:ahLst/>
              <a:cxnLst>
                <a:cxn ang="0">
                  <a:pos x="T0" y="T1"/>
                </a:cxn>
                <a:cxn ang="0">
                  <a:pos x="T2" y="T3"/>
                </a:cxn>
                <a:cxn ang="0">
                  <a:pos x="T4" y="T5"/>
                </a:cxn>
              </a:cxnLst>
              <a:rect l="0" t="0" r="r" b="b"/>
              <a:pathLst>
                <a:path w="7868" h="7876">
                  <a:moveTo>
                    <a:pt x="0" y="7876"/>
                  </a:moveTo>
                  <a:lnTo>
                    <a:pt x="7867" y="0"/>
                  </a:lnTo>
                  <a:lnTo>
                    <a:pt x="78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5" name="Freeform 95"/>
            <p:cNvSpPr>
              <a:spLocks/>
            </p:cNvSpPr>
            <p:nvPr/>
          </p:nvSpPr>
          <p:spPr bwMode="auto">
            <a:xfrm>
              <a:off x="1015" y="1681"/>
              <a:ext cx="1492" cy="1493"/>
            </a:xfrm>
            <a:custGeom>
              <a:avLst/>
              <a:gdLst>
                <a:gd name="T0" fmla="*/ 0 w 7737"/>
                <a:gd name="T1" fmla="*/ 7744 h 7744"/>
                <a:gd name="T2" fmla="*/ 7736 w 7737"/>
                <a:gd name="T3" fmla="*/ 0 h 7744"/>
                <a:gd name="T4" fmla="*/ 7737 w 7737"/>
                <a:gd name="T5" fmla="*/ 0 h 7744"/>
              </a:gdLst>
              <a:ahLst/>
              <a:cxnLst>
                <a:cxn ang="0">
                  <a:pos x="T0" y="T1"/>
                </a:cxn>
                <a:cxn ang="0">
                  <a:pos x="T2" y="T3"/>
                </a:cxn>
                <a:cxn ang="0">
                  <a:pos x="T4" y="T5"/>
                </a:cxn>
              </a:cxnLst>
              <a:rect l="0" t="0" r="r" b="b"/>
              <a:pathLst>
                <a:path w="7737" h="7744">
                  <a:moveTo>
                    <a:pt x="0" y="7744"/>
                  </a:moveTo>
                  <a:lnTo>
                    <a:pt x="7736" y="0"/>
                  </a:lnTo>
                  <a:lnTo>
                    <a:pt x="77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6" name="Freeform 96"/>
            <p:cNvSpPr>
              <a:spLocks/>
            </p:cNvSpPr>
            <p:nvPr/>
          </p:nvSpPr>
          <p:spPr bwMode="auto">
            <a:xfrm>
              <a:off x="1047" y="1709"/>
              <a:ext cx="1468" cy="1467"/>
            </a:xfrm>
            <a:custGeom>
              <a:avLst/>
              <a:gdLst>
                <a:gd name="T0" fmla="*/ 0 w 7606"/>
                <a:gd name="T1" fmla="*/ 7613 h 7613"/>
                <a:gd name="T2" fmla="*/ 7605 w 7606"/>
                <a:gd name="T3" fmla="*/ 0 h 7613"/>
                <a:gd name="T4" fmla="*/ 7606 w 7606"/>
                <a:gd name="T5" fmla="*/ 0 h 7613"/>
              </a:gdLst>
              <a:ahLst/>
              <a:cxnLst>
                <a:cxn ang="0">
                  <a:pos x="T0" y="T1"/>
                </a:cxn>
                <a:cxn ang="0">
                  <a:pos x="T2" y="T3"/>
                </a:cxn>
                <a:cxn ang="0">
                  <a:pos x="T4" y="T5"/>
                </a:cxn>
              </a:cxnLst>
              <a:rect l="0" t="0" r="r" b="b"/>
              <a:pathLst>
                <a:path w="7606" h="7613">
                  <a:moveTo>
                    <a:pt x="0" y="7613"/>
                  </a:moveTo>
                  <a:lnTo>
                    <a:pt x="7605" y="0"/>
                  </a:lnTo>
                  <a:lnTo>
                    <a:pt x="7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7" name="Freeform 97"/>
            <p:cNvSpPr>
              <a:spLocks/>
            </p:cNvSpPr>
            <p:nvPr/>
          </p:nvSpPr>
          <p:spPr bwMode="auto">
            <a:xfrm>
              <a:off x="1083" y="1735"/>
              <a:ext cx="1441" cy="1441"/>
            </a:xfrm>
            <a:custGeom>
              <a:avLst/>
              <a:gdLst>
                <a:gd name="T0" fmla="*/ 0 w 7472"/>
                <a:gd name="T1" fmla="*/ 7479 h 7479"/>
                <a:gd name="T2" fmla="*/ 7471 w 7472"/>
                <a:gd name="T3" fmla="*/ 0 h 7479"/>
                <a:gd name="T4" fmla="*/ 7472 w 7472"/>
                <a:gd name="T5" fmla="*/ 0 h 7479"/>
              </a:gdLst>
              <a:ahLst/>
              <a:cxnLst>
                <a:cxn ang="0">
                  <a:pos x="T0" y="T1"/>
                </a:cxn>
                <a:cxn ang="0">
                  <a:pos x="T2" y="T3"/>
                </a:cxn>
                <a:cxn ang="0">
                  <a:pos x="T4" y="T5"/>
                </a:cxn>
              </a:cxnLst>
              <a:rect l="0" t="0" r="r" b="b"/>
              <a:pathLst>
                <a:path w="7472" h="7479">
                  <a:moveTo>
                    <a:pt x="0" y="7479"/>
                  </a:moveTo>
                  <a:lnTo>
                    <a:pt x="7471" y="0"/>
                  </a:lnTo>
                  <a:lnTo>
                    <a:pt x="74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8" name="Freeform 98"/>
            <p:cNvSpPr>
              <a:spLocks/>
            </p:cNvSpPr>
            <p:nvPr/>
          </p:nvSpPr>
          <p:spPr bwMode="auto">
            <a:xfrm>
              <a:off x="1121" y="1758"/>
              <a:ext cx="1415" cy="1416"/>
            </a:xfrm>
            <a:custGeom>
              <a:avLst/>
              <a:gdLst>
                <a:gd name="T0" fmla="*/ 0 w 7331"/>
                <a:gd name="T1" fmla="*/ 7340 h 7340"/>
                <a:gd name="T2" fmla="*/ 7330 w 7331"/>
                <a:gd name="T3" fmla="*/ 0 h 7340"/>
                <a:gd name="T4" fmla="*/ 7331 w 7331"/>
                <a:gd name="T5" fmla="*/ 0 h 7340"/>
              </a:gdLst>
              <a:ahLst/>
              <a:cxnLst>
                <a:cxn ang="0">
                  <a:pos x="T0" y="T1"/>
                </a:cxn>
                <a:cxn ang="0">
                  <a:pos x="T2" y="T3"/>
                </a:cxn>
                <a:cxn ang="0">
                  <a:pos x="T4" y="T5"/>
                </a:cxn>
              </a:cxnLst>
              <a:rect l="0" t="0" r="r" b="b"/>
              <a:pathLst>
                <a:path w="7331" h="7340">
                  <a:moveTo>
                    <a:pt x="0" y="7340"/>
                  </a:moveTo>
                  <a:lnTo>
                    <a:pt x="7330" y="0"/>
                  </a:lnTo>
                  <a:lnTo>
                    <a:pt x="73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39" name="Freeform 99"/>
            <p:cNvSpPr>
              <a:spLocks/>
            </p:cNvSpPr>
            <p:nvPr/>
          </p:nvSpPr>
          <p:spPr bwMode="auto">
            <a:xfrm>
              <a:off x="1166" y="1781"/>
              <a:ext cx="1383" cy="1384"/>
            </a:xfrm>
            <a:custGeom>
              <a:avLst/>
              <a:gdLst>
                <a:gd name="T0" fmla="*/ 0 w 7173"/>
                <a:gd name="T1" fmla="*/ 7179 h 7179"/>
                <a:gd name="T2" fmla="*/ 7172 w 7173"/>
                <a:gd name="T3" fmla="*/ 0 h 7179"/>
                <a:gd name="T4" fmla="*/ 7173 w 7173"/>
                <a:gd name="T5" fmla="*/ 0 h 7179"/>
              </a:gdLst>
              <a:ahLst/>
              <a:cxnLst>
                <a:cxn ang="0">
                  <a:pos x="T0" y="T1"/>
                </a:cxn>
                <a:cxn ang="0">
                  <a:pos x="T2" y="T3"/>
                </a:cxn>
                <a:cxn ang="0">
                  <a:pos x="T4" y="T5"/>
                </a:cxn>
              </a:cxnLst>
              <a:rect l="0" t="0" r="r" b="b"/>
              <a:pathLst>
                <a:path w="7173" h="7179">
                  <a:moveTo>
                    <a:pt x="0" y="7179"/>
                  </a:moveTo>
                  <a:lnTo>
                    <a:pt x="7172" y="0"/>
                  </a:lnTo>
                  <a:lnTo>
                    <a:pt x="71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0" name="Freeform 100"/>
            <p:cNvSpPr>
              <a:spLocks/>
            </p:cNvSpPr>
            <p:nvPr/>
          </p:nvSpPr>
          <p:spPr bwMode="auto">
            <a:xfrm>
              <a:off x="1223" y="1801"/>
              <a:ext cx="1341" cy="1342"/>
            </a:xfrm>
            <a:custGeom>
              <a:avLst/>
              <a:gdLst>
                <a:gd name="T0" fmla="*/ 0 w 6954"/>
                <a:gd name="T1" fmla="*/ 6961 h 6961"/>
                <a:gd name="T2" fmla="*/ 6952 w 6954"/>
                <a:gd name="T3" fmla="*/ 0 h 6961"/>
                <a:gd name="T4" fmla="*/ 6954 w 6954"/>
                <a:gd name="T5" fmla="*/ 0 h 6961"/>
              </a:gdLst>
              <a:ahLst/>
              <a:cxnLst>
                <a:cxn ang="0">
                  <a:pos x="T0" y="T1"/>
                </a:cxn>
                <a:cxn ang="0">
                  <a:pos x="T2" y="T3"/>
                </a:cxn>
                <a:cxn ang="0">
                  <a:pos x="T4" y="T5"/>
                </a:cxn>
              </a:cxnLst>
              <a:rect l="0" t="0" r="r" b="b"/>
              <a:pathLst>
                <a:path w="6954" h="6961">
                  <a:moveTo>
                    <a:pt x="0" y="6961"/>
                  </a:moveTo>
                  <a:lnTo>
                    <a:pt x="6952" y="0"/>
                  </a:lnTo>
                  <a:lnTo>
                    <a:pt x="69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1" name="Freeform 101"/>
            <p:cNvSpPr>
              <a:spLocks/>
            </p:cNvSpPr>
            <p:nvPr/>
          </p:nvSpPr>
          <p:spPr bwMode="auto">
            <a:xfrm>
              <a:off x="1304" y="1821"/>
              <a:ext cx="1276" cy="1278"/>
            </a:xfrm>
            <a:custGeom>
              <a:avLst/>
              <a:gdLst>
                <a:gd name="T0" fmla="*/ 0 w 6618"/>
                <a:gd name="T1" fmla="*/ 6626 h 6626"/>
                <a:gd name="T2" fmla="*/ 6617 w 6618"/>
                <a:gd name="T3" fmla="*/ 0 h 6626"/>
                <a:gd name="T4" fmla="*/ 6618 w 6618"/>
                <a:gd name="T5" fmla="*/ 0 h 6626"/>
              </a:gdLst>
              <a:ahLst/>
              <a:cxnLst>
                <a:cxn ang="0">
                  <a:pos x="T0" y="T1"/>
                </a:cxn>
                <a:cxn ang="0">
                  <a:pos x="T2" y="T3"/>
                </a:cxn>
                <a:cxn ang="0">
                  <a:pos x="T4" y="T5"/>
                </a:cxn>
              </a:cxnLst>
              <a:rect l="0" t="0" r="r" b="b"/>
              <a:pathLst>
                <a:path w="6618" h="6626">
                  <a:moveTo>
                    <a:pt x="0" y="6626"/>
                  </a:moveTo>
                  <a:lnTo>
                    <a:pt x="6617" y="0"/>
                  </a:lnTo>
                  <a:lnTo>
                    <a:pt x="66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2" name="Freeform 102"/>
            <p:cNvSpPr>
              <a:spLocks/>
            </p:cNvSpPr>
            <p:nvPr/>
          </p:nvSpPr>
          <p:spPr bwMode="auto">
            <a:xfrm>
              <a:off x="1359" y="1838"/>
              <a:ext cx="1239" cy="1241"/>
            </a:xfrm>
            <a:custGeom>
              <a:avLst/>
              <a:gdLst>
                <a:gd name="T0" fmla="*/ 0 w 6423"/>
                <a:gd name="T1" fmla="*/ 6429 h 6429"/>
                <a:gd name="T2" fmla="*/ 6422 w 6423"/>
                <a:gd name="T3" fmla="*/ 0 h 6429"/>
                <a:gd name="T4" fmla="*/ 6423 w 6423"/>
                <a:gd name="T5" fmla="*/ 0 h 6429"/>
              </a:gdLst>
              <a:ahLst/>
              <a:cxnLst>
                <a:cxn ang="0">
                  <a:pos x="T0" y="T1"/>
                </a:cxn>
                <a:cxn ang="0">
                  <a:pos x="T2" y="T3"/>
                </a:cxn>
                <a:cxn ang="0">
                  <a:pos x="T4" y="T5"/>
                </a:cxn>
              </a:cxnLst>
              <a:rect l="0" t="0" r="r" b="b"/>
              <a:pathLst>
                <a:path w="6423" h="6429">
                  <a:moveTo>
                    <a:pt x="0" y="6429"/>
                  </a:moveTo>
                  <a:lnTo>
                    <a:pt x="6422" y="0"/>
                  </a:lnTo>
                  <a:lnTo>
                    <a:pt x="64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3" name="Freeform 103"/>
            <p:cNvSpPr>
              <a:spLocks/>
            </p:cNvSpPr>
            <p:nvPr/>
          </p:nvSpPr>
          <p:spPr bwMode="auto">
            <a:xfrm>
              <a:off x="1396" y="1855"/>
              <a:ext cx="1222" cy="1224"/>
            </a:xfrm>
            <a:custGeom>
              <a:avLst/>
              <a:gdLst>
                <a:gd name="T0" fmla="*/ 0 w 6336"/>
                <a:gd name="T1" fmla="*/ 6342 h 6342"/>
                <a:gd name="T2" fmla="*/ 6335 w 6336"/>
                <a:gd name="T3" fmla="*/ 0 h 6342"/>
                <a:gd name="T4" fmla="*/ 6336 w 6336"/>
                <a:gd name="T5" fmla="*/ 0 h 6342"/>
              </a:gdLst>
              <a:ahLst/>
              <a:cxnLst>
                <a:cxn ang="0">
                  <a:pos x="T0" y="T1"/>
                </a:cxn>
                <a:cxn ang="0">
                  <a:pos x="T2" y="T3"/>
                </a:cxn>
                <a:cxn ang="0">
                  <a:pos x="T4" y="T5"/>
                </a:cxn>
              </a:cxnLst>
              <a:rect l="0" t="0" r="r" b="b"/>
              <a:pathLst>
                <a:path w="6336" h="6342">
                  <a:moveTo>
                    <a:pt x="0" y="6342"/>
                  </a:moveTo>
                  <a:lnTo>
                    <a:pt x="6335" y="0"/>
                  </a:lnTo>
                  <a:lnTo>
                    <a:pt x="63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4" name="Freeform 104"/>
            <p:cNvSpPr>
              <a:spLocks/>
            </p:cNvSpPr>
            <p:nvPr/>
          </p:nvSpPr>
          <p:spPr bwMode="auto">
            <a:xfrm>
              <a:off x="1427" y="1871"/>
              <a:ext cx="1211" cy="1212"/>
            </a:xfrm>
            <a:custGeom>
              <a:avLst/>
              <a:gdLst>
                <a:gd name="T0" fmla="*/ 0 w 6284"/>
                <a:gd name="T1" fmla="*/ 6291 h 6291"/>
                <a:gd name="T2" fmla="*/ 6283 w 6284"/>
                <a:gd name="T3" fmla="*/ 0 h 6291"/>
                <a:gd name="T4" fmla="*/ 6284 w 6284"/>
                <a:gd name="T5" fmla="*/ 0 h 6291"/>
              </a:gdLst>
              <a:ahLst/>
              <a:cxnLst>
                <a:cxn ang="0">
                  <a:pos x="T0" y="T1"/>
                </a:cxn>
                <a:cxn ang="0">
                  <a:pos x="T2" y="T3"/>
                </a:cxn>
                <a:cxn ang="0">
                  <a:pos x="T4" y="T5"/>
                </a:cxn>
              </a:cxnLst>
              <a:rect l="0" t="0" r="r" b="b"/>
              <a:pathLst>
                <a:path w="6284" h="6291">
                  <a:moveTo>
                    <a:pt x="0" y="6291"/>
                  </a:moveTo>
                  <a:lnTo>
                    <a:pt x="6283" y="0"/>
                  </a:lnTo>
                  <a:lnTo>
                    <a:pt x="62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5" name="Freeform 105"/>
            <p:cNvSpPr>
              <a:spLocks/>
            </p:cNvSpPr>
            <p:nvPr/>
          </p:nvSpPr>
          <p:spPr bwMode="auto">
            <a:xfrm>
              <a:off x="1455" y="1883"/>
              <a:ext cx="1206" cy="1208"/>
            </a:xfrm>
            <a:custGeom>
              <a:avLst/>
              <a:gdLst>
                <a:gd name="T0" fmla="*/ 0 w 6255"/>
                <a:gd name="T1" fmla="*/ 6261 h 6261"/>
                <a:gd name="T2" fmla="*/ 6254 w 6255"/>
                <a:gd name="T3" fmla="*/ 0 h 6261"/>
                <a:gd name="T4" fmla="*/ 6255 w 6255"/>
                <a:gd name="T5" fmla="*/ 0 h 6261"/>
              </a:gdLst>
              <a:ahLst/>
              <a:cxnLst>
                <a:cxn ang="0">
                  <a:pos x="T0" y="T1"/>
                </a:cxn>
                <a:cxn ang="0">
                  <a:pos x="T2" y="T3"/>
                </a:cxn>
                <a:cxn ang="0">
                  <a:pos x="T4" y="T5"/>
                </a:cxn>
              </a:cxnLst>
              <a:rect l="0" t="0" r="r" b="b"/>
              <a:pathLst>
                <a:path w="6255" h="6261">
                  <a:moveTo>
                    <a:pt x="0" y="6261"/>
                  </a:moveTo>
                  <a:lnTo>
                    <a:pt x="6254" y="0"/>
                  </a:lnTo>
                  <a:lnTo>
                    <a:pt x="62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6" name="Freeform 106"/>
            <p:cNvSpPr>
              <a:spLocks/>
            </p:cNvSpPr>
            <p:nvPr/>
          </p:nvSpPr>
          <p:spPr bwMode="auto">
            <a:xfrm>
              <a:off x="1481" y="1895"/>
              <a:ext cx="1203" cy="1205"/>
            </a:xfrm>
            <a:custGeom>
              <a:avLst/>
              <a:gdLst>
                <a:gd name="T0" fmla="*/ 0 w 6242"/>
                <a:gd name="T1" fmla="*/ 6247 h 6247"/>
                <a:gd name="T2" fmla="*/ 6241 w 6242"/>
                <a:gd name="T3" fmla="*/ 0 h 6247"/>
                <a:gd name="T4" fmla="*/ 6242 w 6242"/>
                <a:gd name="T5" fmla="*/ 0 h 6247"/>
              </a:gdLst>
              <a:ahLst/>
              <a:cxnLst>
                <a:cxn ang="0">
                  <a:pos x="T0" y="T1"/>
                </a:cxn>
                <a:cxn ang="0">
                  <a:pos x="T2" y="T3"/>
                </a:cxn>
                <a:cxn ang="0">
                  <a:pos x="T4" y="T5"/>
                </a:cxn>
              </a:cxnLst>
              <a:rect l="0" t="0" r="r" b="b"/>
              <a:pathLst>
                <a:path w="6242" h="6247">
                  <a:moveTo>
                    <a:pt x="0" y="6247"/>
                  </a:moveTo>
                  <a:lnTo>
                    <a:pt x="6241" y="0"/>
                  </a:lnTo>
                  <a:lnTo>
                    <a:pt x="62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7" name="Freeform 107"/>
            <p:cNvSpPr>
              <a:spLocks/>
            </p:cNvSpPr>
            <p:nvPr/>
          </p:nvSpPr>
          <p:spPr bwMode="auto">
            <a:xfrm>
              <a:off x="1507" y="1906"/>
              <a:ext cx="1204" cy="1204"/>
            </a:xfrm>
            <a:custGeom>
              <a:avLst/>
              <a:gdLst>
                <a:gd name="T0" fmla="*/ 0 w 6241"/>
                <a:gd name="T1" fmla="*/ 6248 h 6248"/>
                <a:gd name="T2" fmla="*/ 6240 w 6241"/>
                <a:gd name="T3" fmla="*/ 0 h 6248"/>
                <a:gd name="T4" fmla="*/ 6241 w 6241"/>
                <a:gd name="T5" fmla="*/ 0 h 6248"/>
              </a:gdLst>
              <a:ahLst/>
              <a:cxnLst>
                <a:cxn ang="0">
                  <a:pos x="T0" y="T1"/>
                </a:cxn>
                <a:cxn ang="0">
                  <a:pos x="T2" y="T3"/>
                </a:cxn>
                <a:cxn ang="0">
                  <a:pos x="T4" y="T5"/>
                </a:cxn>
              </a:cxnLst>
              <a:rect l="0" t="0" r="r" b="b"/>
              <a:pathLst>
                <a:path w="6241" h="6248">
                  <a:moveTo>
                    <a:pt x="0" y="6248"/>
                  </a:moveTo>
                  <a:lnTo>
                    <a:pt x="6240" y="0"/>
                  </a:lnTo>
                  <a:lnTo>
                    <a:pt x="62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8" name="Freeform 108"/>
            <p:cNvSpPr>
              <a:spLocks/>
            </p:cNvSpPr>
            <p:nvPr/>
          </p:nvSpPr>
          <p:spPr bwMode="auto">
            <a:xfrm>
              <a:off x="3163" y="1343"/>
              <a:ext cx="109" cy="108"/>
            </a:xfrm>
            <a:custGeom>
              <a:avLst/>
              <a:gdLst>
                <a:gd name="T0" fmla="*/ 0 w 564"/>
                <a:gd name="T1" fmla="*/ 564 h 564"/>
                <a:gd name="T2" fmla="*/ 563 w 564"/>
                <a:gd name="T3" fmla="*/ 0 h 564"/>
                <a:gd name="T4" fmla="*/ 564 w 564"/>
                <a:gd name="T5" fmla="*/ 0 h 564"/>
              </a:gdLst>
              <a:ahLst/>
              <a:cxnLst>
                <a:cxn ang="0">
                  <a:pos x="T0" y="T1"/>
                </a:cxn>
                <a:cxn ang="0">
                  <a:pos x="T2" y="T3"/>
                </a:cxn>
                <a:cxn ang="0">
                  <a:pos x="T4" y="T5"/>
                </a:cxn>
              </a:cxnLst>
              <a:rect l="0" t="0" r="r" b="b"/>
              <a:pathLst>
                <a:path w="564" h="564">
                  <a:moveTo>
                    <a:pt x="0" y="564"/>
                  </a:moveTo>
                  <a:lnTo>
                    <a:pt x="563" y="0"/>
                  </a:lnTo>
                  <a:lnTo>
                    <a:pt x="5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49" name="Freeform 109"/>
            <p:cNvSpPr>
              <a:spLocks/>
            </p:cNvSpPr>
            <p:nvPr/>
          </p:nvSpPr>
          <p:spPr bwMode="auto">
            <a:xfrm>
              <a:off x="1532" y="1914"/>
              <a:ext cx="1206" cy="1206"/>
            </a:xfrm>
            <a:custGeom>
              <a:avLst/>
              <a:gdLst>
                <a:gd name="T0" fmla="*/ 0 w 6252"/>
                <a:gd name="T1" fmla="*/ 6259 h 6259"/>
                <a:gd name="T2" fmla="*/ 6251 w 6252"/>
                <a:gd name="T3" fmla="*/ 0 h 6259"/>
                <a:gd name="T4" fmla="*/ 6252 w 6252"/>
                <a:gd name="T5" fmla="*/ 0 h 6259"/>
              </a:gdLst>
              <a:ahLst/>
              <a:cxnLst>
                <a:cxn ang="0">
                  <a:pos x="T0" y="T1"/>
                </a:cxn>
                <a:cxn ang="0">
                  <a:pos x="T2" y="T3"/>
                </a:cxn>
                <a:cxn ang="0">
                  <a:pos x="T4" y="T5"/>
                </a:cxn>
              </a:cxnLst>
              <a:rect l="0" t="0" r="r" b="b"/>
              <a:pathLst>
                <a:path w="6252" h="6259">
                  <a:moveTo>
                    <a:pt x="0" y="6259"/>
                  </a:moveTo>
                  <a:lnTo>
                    <a:pt x="6251" y="0"/>
                  </a:lnTo>
                  <a:lnTo>
                    <a:pt x="62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0" name="Freeform 110"/>
            <p:cNvSpPr>
              <a:spLocks/>
            </p:cNvSpPr>
            <p:nvPr/>
          </p:nvSpPr>
          <p:spPr bwMode="auto">
            <a:xfrm>
              <a:off x="3135" y="1314"/>
              <a:ext cx="202" cy="202"/>
            </a:xfrm>
            <a:custGeom>
              <a:avLst/>
              <a:gdLst>
                <a:gd name="T0" fmla="*/ 0 w 1051"/>
                <a:gd name="T1" fmla="*/ 1051 h 1051"/>
                <a:gd name="T2" fmla="*/ 1050 w 1051"/>
                <a:gd name="T3" fmla="*/ 0 h 1051"/>
                <a:gd name="T4" fmla="*/ 1051 w 1051"/>
                <a:gd name="T5" fmla="*/ 0 h 1051"/>
              </a:gdLst>
              <a:ahLst/>
              <a:cxnLst>
                <a:cxn ang="0">
                  <a:pos x="T0" y="T1"/>
                </a:cxn>
                <a:cxn ang="0">
                  <a:pos x="T2" y="T3"/>
                </a:cxn>
                <a:cxn ang="0">
                  <a:pos x="T4" y="T5"/>
                </a:cxn>
              </a:cxnLst>
              <a:rect l="0" t="0" r="r" b="b"/>
              <a:pathLst>
                <a:path w="1051" h="1051">
                  <a:moveTo>
                    <a:pt x="0" y="1051"/>
                  </a:moveTo>
                  <a:lnTo>
                    <a:pt x="1050" y="0"/>
                  </a:lnTo>
                  <a:lnTo>
                    <a:pt x="10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1" name="Freeform 111"/>
            <p:cNvSpPr>
              <a:spLocks/>
            </p:cNvSpPr>
            <p:nvPr/>
          </p:nvSpPr>
          <p:spPr bwMode="auto">
            <a:xfrm>
              <a:off x="1558" y="1919"/>
              <a:ext cx="1210" cy="1211"/>
            </a:xfrm>
            <a:custGeom>
              <a:avLst/>
              <a:gdLst>
                <a:gd name="T0" fmla="*/ 0 w 6275"/>
                <a:gd name="T1" fmla="*/ 6281 h 6281"/>
                <a:gd name="T2" fmla="*/ 6274 w 6275"/>
                <a:gd name="T3" fmla="*/ 0 h 6281"/>
                <a:gd name="T4" fmla="*/ 6275 w 6275"/>
                <a:gd name="T5" fmla="*/ 0 h 6281"/>
              </a:gdLst>
              <a:ahLst/>
              <a:cxnLst>
                <a:cxn ang="0">
                  <a:pos x="T0" y="T1"/>
                </a:cxn>
                <a:cxn ang="0">
                  <a:pos x="T2" y="T3"/>
                </a:cxn>
                <a:cxn ang="0">
                  <a:pos x="T4" y="T5"/>
                </a:cxn>
              </a:cxnLst>
              <a:rect l="0" t="0" r="r" b="b"/>
              <a:pathLst>
                <a:path w="6275" h="6281">
                  <a:moveTo>
                    <a:pt x="0" y="6281"/>
                  </a:moveTo>
                  <a:lnTo>
                    <a:pt x="6274" y="0"/>
                  </a:lnTo>
                  <a:lnTo>
                    <a:pt x="62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2" name="Freeform 112"/>
            <p:cNvSpPr>
              <a:spLocks/>
            </p:cNvSpPr>
            <p:nvPr/>
          </p:nvSpPr>
          <p:spPr bwMode="auto">
            <a:xfrm>
              <a:off x="3124" y="1303"/>
              <a:ext cx="259" cy="261"/>
            </a:xfrm>
            <a:custGeom>
              <a:avLst/>
              <a:gdLst>
                <a:gd name="T0" fmla="*/ 0 w 1350"/>
                <a:gd name="T1" fmla="*/ 1349 h 1349"/>
                <a:gd name="T2" fmla="*/ 1349 w 1350"/>
                <a:gd name="T3" fmla="*/ 0 h 1349"/>
                <a:gd name="T4" fmla="*/ 1350 w 1350"/>
                <a:gd name="T5" fmla="*/ 0 h 1349"/>
              </a:gdLst>
              <a:ahLst/>
              <a:cxnLst>
                <a:cxn ang="0">
                  <a:pos x="T0" y="T1"/>
                </a:cxn>
                <a:cxn ang="0">
                  <a:pos x="T2" y="T3"/>
                </a:cxn>
                <a:cxn ang="0">
                  <a:pos x="T4" y="T5"/>
                </a:cxn>
              </a:cxnLst>
              <a:rect l="0" t="0" r="r" b="b"/>
              <a:pathLst>
                <a:path w="1350" h="1349">
                  <a:moveTo>
                    <a:pt x="0" y="1349"/>
                  </a:moveTo>
                  <a:lnTo>
                    <a:pt x="1349" y="0"/>
                  </a:lnTo>
                  <a:lnTo>
                    <a:pt x="13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3" name="Freeform 113"/>
            <p:cNvSpPr>
              <a:spLocks/>
            </p:cNvSpPr>
            <p:nvPr/>
          </p:nvSpPr>
          <p:spPr bwMode="auto">
            <a:xfrm>
              <a:off x="1584" y="1922"/>
              <a:ext cx="1218" cy="1218"/>
            </a:xfrm>
            <a:custGeom>
              <a:avLst/>
              <a:gdLst>
                <a:gd name="T0" fmla="*/ 0 w 6312"/>
                <a:gd name="T1" fmla="*/ 6317 h 6317"/>
                <a:gd name="T2" fmla="*/ 6311 w 6312"/>
                <a:gd name="T3" fmla="*/ 0 h 6317"/>
                <a:gd name="T4" fmla="*/ 6312 w 6312"/>
                <a:gd name="T5" fmla="*/ 0 h 6317"/>
              </a:gdLst>
              <a:ahLst/>
              <a:cxnLst>
                <a:cxn ang="0">
                  <a:pos x="T0" y="T1"/>
                </a:cxn>
                <a:cxn ang="0">
                  <a:pos x="T2" y="T3"/>
                </a:cxn>
                <a:cxn ang="0">
                  <a:pos x="T4" y="T5"/>
                </a:cxn>
              </a:cxnLst>
              <a:rect l="0" t="0" r="r" b="b"/>
              <a:pathLst>
                <a:path w="6312" h="6317">
                  <a:moveTo>
                    <a:pt x="0" y="6317"/>
                  </a:moveTo>
                  <a:lnTo>
                    <a:pt x="6311" y="0"/>
                  </a:lnTo>
                  <a:lnTo>
                    <a:pt x="63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4" name="Freeform 114"/>
            <p:cNvSpPr>
              <a:spLocks/>
            </p:cNvSpPr>
            <p:nvPr/>
          </p:nvSpPr>
          <p:spPr bwMode="auto">
            <a:xfrm>
              <a:off x="3120" y="1300"/>
              <a:ext cx="304" cy="302"/>
            </a:xfrm>
            <a:custGeom>
              <a:avLst/>
              <a:gdLst>
                <a:gd name="T0" fmla="*/ 0 w 1571"/>
                <a:gd name="T1" fmla="*/ 1572 h 1572"/>
                <a:gd name="T2" fmla="*/ 1570 w 1571"/>
                <a:gd name="T3" fmla="*/ 0 h 1572"/>
                <a:gd name="T4" fmla="*/ 1571 w 1571"/>
                <a:gd name="T5" fmla="*/ 0 h 1572"/>
              </a:gdLst>
              <a:ahLst/>
              <a:cxnLst>
                <a:cxn ang="0">
                  <a:pos x="T0" y="T1"/>
                </a:cxn>
                <a:cxn ang="0">
                  <a:pos x="T2" y="T3"/>
                </a:cxn>
                <a:cxn ang="0">
                  <a:pos x="T4" y="T5"/>
                </a:cxn>
              </a:cxnLst>
              <a:rect l="0" t="0" r="r" b="b"/>
              <a:pathLst>
                <a:path w="1571" h="1572">
                  <a:moveTo>
                    <a:pt x="0" y="1572"/>
                  </a:moveTo>
                  <a:lnTo>
                    <a:pt x="1570" y="0"/>
                  </a:lnTo>
                  <a:lnTo>
                    <a:pt x="1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5" name="Freeform 115"/>
            <p:cNvSpPr>
              <a:spLocks/>
            </p:cNvSpPr>
            <p:nvPr/>
          </p:nvSpPr>
          <p:spPr bwMode="auto">
            <a:xfrm>
              <a:off x="1612" y="1920"/>
              <a:ext cx="1227" cy="1228"/>
            </a:xfrm>
            <a:custGeom>
              <a:avLst/>
              <a:gdLst>
                <a:gd name="T0" fmla="*/ 0 w 6362"/>
                <a:gd name="T1" fmla="*/ 6368 h 6368"/>
                <a:gd name="T2" fmla="*/ 6361 w 6362"/>
                <a:gd name="T3" fmla="*/ 0 h 6368"/>
                <a:gd name="T4" fmla="*/ 6362 w 6362"/>
                <a:gd name="T5" fmla="*/ 0 h 6368"/>
              </a:gdLst>
              <a:ahLst/>
              <a:cxnLst>
                <a:cxn ang="0">
                  <a:pos x="T0" y="T1"/>
                </a:cxn>
                <a:cxn ang="0">
                  <a:pos x="T2" y="T3"/>
                </a:cxn>
                <a:cxn ang="0">
                  <a:pos x="T4" y="T5"/>
                </a:cxn>
              </a:cxnLst>
              <a:rect l="0" t="0" r="r" b="b"/>
              <a:pathLst>
                <a:path w="6362" h="6368">
                  <a:moveTo>
                    <a:pt x="0" y="6368"/>
                  </a:moveTo>
                  <a:lnTo>
                    <a:pt x="6361" y="0"/>
                  </a:lnTo>
                  <a:lnTo>
                    <a:pt x="63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6" name="Freeform 116"/>
            <p:cNvSpPr>
              <a:spLocks/>
            </p:cNvSpPr>
            <p:nvPr/>
          </p:nvSpPr>
          <p:spPr bwMode="auto">
            <a:xfrm>
              <a:off x="3431" y="1300"/>
              <a:ext cx="26" cy="28"/>
            </a:xfrm>
            <a:custGeom>
              <a:avLst/>
              <a:gdLst>
                <a:gd name="T0" fmla="*/ 0 w 140"/>
                <a:gd name="T1" fmla="*/ 138 h 138"/>
                <a:gd name="T2" fmla="*/ 139 w 140"/>
                <a:gd name="T3" fmla="*/ 0 h 138"/>
                <a:gd name="T4" fmla="*/ 140 w 140"/>
                <a:gd name="T5" fmla="*/ 0 h 138"/>
              </a:gdLst>
              <a:ahLst/>
              <a:cxnLst>
                <a:cxn ang="0">
                  <a:pos x="T0" y="T1"/>
                </a:cxn>
                <a:cxn ang="0">
                  <a:pos x="T2" y="T3"/>
                </a:cxn>
                <a:cxn ang="0">
                  <a:pos x="T4" y="T5"/>
                </a:cxn>
              </a:cxnLst>
              <a:rect l="0" t="0" r="r" b="b"/>
              <a:pathLst>
                <a:path w="140" h="138">
                  <a:moveTo>
                    <a:pt x="0" y="138"/>
                  </a:moveTo>
                  <a:lnTo>
                    <a:pt x="139" y="0"/>
                  </a:lnTo>
                  <a:lnTo>
                    <a:pt x="1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7" name="Freeform 117"/>
            <p:cNvSpPr>
              <a:spLocks/>
            </p:cNvSpPr>
            <p:nvPr/>
          </p:nvSpPr>
          <p:spPr bwMode="auto">
            <a:xfrm>
              <a:off x="3118" y="1328"/>
              <a:ext cx="313" cy="311"/>
            </a:xfrm>
            <a:custGeom>
              <a:avLst/>
              <a:gdLst>
                <a:gd name="T0" fmla="*/ 0 w 1620"/>
                <a:gd name="T1" fmla="*/ 1621 h 1621"/>
                <a:gd name="T2" fmla="*/ 151 w 1620"/>
                <a:gd name="T3" fmla="*/ 1470 h 1621"/>
                <a:gd name="T4" fmla="*/ 1619 w 1620"/>
                <a:gd name="T5" fmla="*/ 0 h 1621"/>
                <a:gd name="T6" fmla="*/ 1620 w 1620"/>
                <a:gd name="T7" fmla="*/ 0 h 1621"/>
              </a:gdLst>
              <a:ahLst/>
              <a:cxnLst>
                <a:cxn ang="0">
                  <a:pos x="T0" y="T1"/>
                </a:cxn>
                <a:cxn ang="0">
                  <a:pos x="T2" y="T3"/>
                </a:cxn>
                <a:cxn ang="0">
                  <a:pos x="T4" y="T5"/>
                </a:cxn>
                <a:cxn ang="0">
                  <a:pos x="T6" y="T7"/>
                </a:cxn>
              </a:cxnLst>
              <a:rect l="0" t="0" r="r" b="b"/>
              <a:pathLst>
                <a:path w="1620" h="1621">
                  <a:moveTo>
                    <a:pt x="0" y="1621"/>
                  </a:moveTo>
                  <a:lnTo>
                    <a:pt x="151" y="1470"/>
                  </a:lnTo>
                  <a:lnTo>
                    <a:pt x="1619" y="0"/>
                  </a:lnTo>
                  <a:lnTo>
                    <a:pt x="16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8" name="Freeform 118"/>
            <p:cNvSpPr>
              <a:spLocks/>
            </p:cNvSpPr>
            <p:nvPr/>
          </p:nvSpPr>
          <p:spPr bwMode="auto">
            <a:xfrm>
              <a:off x="1640" y="1914"/>
              <a:ext cx="1242" cy="1242"/>
            </a:xfrm>
            <a:custGeom>
              <a:avLst/>
              <a:gdLst>
                <a:gd name="T0" fmla="*/ 0 w 6436"/>
                <a:gd name="T1" fmla="*/ 6441 h 6441"/>
                <a:gd name="T2" fmla="*/ 6435 w 6436"/>
                <a:gd name="T3" fmla="*/ 0 h 6441"/>
                <a:gd name="T4" fmla="*/ 6436 w 6436"/>
                <a:gd name="T5" fmla="*/ 0 h 6441"/>
              </a:gdLst>
              <a:ahLst/>
              <a:cxnLst>
                <a:cxn ang="0">
                  <a:pos x="T0" y="T1"/>
                </a:cxn>
                <a:cxn ang="0">
                  <a:pos x="T2" y="T3"/>
                </a:cxn>
                <a:cxn ang="0">
                  <a:pos x="T4" y="T5"/>
                </a:cxn>
              </a:cxnLst>
              <a:rect l="0" t="0" r="r" b="b"/>
              <a:pathLst>
                <a:path w="6436" h="6441">
                  <a:moveTo>
                    <a:pt x="0" y="6441"/>
                  </a:moveTo>
                  <a:lnTo>
                    <a:pt x="6435" y="0"/>
                  </a:lnTo>
                  <a:lnTo>
                    <a:pt x="64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59" name="Freeform 119"/>
            <p:cNvSpPr>
              <a:spLocks/>
            </p:cNvSpPr>
            <p:nvPr/>
          </p:nvSpPr>
          <p:spPr bwMode="auto">
            <a:xfrm>
              <a:off x="3431" y="1305"/>
              <a:ext cx="59" cy="58"/>
            </a:xfrm>
            <a:custGeom>
              <a:avLst/>
              <a:gdLst>
                <a:gd name="T0" fmla="*/ 0 w 302"/>
                <a:gd name="T1" fmla="*/ 302 h 302"/>
                <a:gd name="T2" fmla="*/ 301 w 302"/>
                <a:gd name="T3" fmla="*/ 0 h 302"/>
                <a:gd name="T4" fmla="*/ 302 w 302"/>
                <a:gd name="T5" fmla="*/ 0 h 302"/>
              </a:gdLst>
              <a:ahLst/>
              <a:cxnLst>
                <a:cxn ang="0">
                  <a:pos x="T0" y="T1"/>
                </a:cxn>
                <a:cxn ang="0">
                  <a:pos x="T2" y="T3"/>
                </a:cxn>
                <a:cxn ang="0">
                  <a:pos x="T4" y="T5"/>
                </a:cxn>
              </a:cxnLst>
              <a:rect l="0" t="0" r="r" b="b"/>
              <a:pathLst>
                <a:path w="302" h="302">
                  <a:moveTo>
                    <a:pt x="0" y="302"/>
                  </a:moveTo>
                  <a:lnTo>
                    <a:pt x="301" y="0"/>
                  </a:lnTo>
                  <a:lnTo>
                    <a:pt x="3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0" name="Freeform 120"/>
            <p:cNvSpPr>
              <a:spLocks/>
            </p:cNvSpPr>
            <p:nvPr/>
          </p:nvSpPr>
          <p:spPr bwMode="auto">
            <a:xfrm>
              <a:off x="3112" y="1363"/>
              <a:ext cx="319" cy="320"/>
            </a:xfrm>
            <a:custGeom>
              <a:avLst/>
              <a:gdLst>
                <a:gd name="T0" fmla="*/ 0 w 1657"/>
                <a:gd name="T1" fmla="*/ 1658 h 1658"/>
                <a:gd name="T2" fmla="*/ 373 w 1657"/>
                <a:gd name="T3" fmla="*/ 1284 h 1658"/>
                <a:gd name="T4" fmla="*/ 1656 w 1657"/>
                <a:gd name="T5" fmla="*/ 0 h 1658"/>
                <a:gd name="T6" fmla="*/ 1657 w 1657"/>
                <a:gd name="T7" fmla="*/ 0 h 1658"/>
              </a:gdLst>
              <a:ahLst/>
              <a:cxnLst>
                <a:cxn ang="0">
                  <a:pos x="T0" y="T1"/>
                </a:cxn>
                <a:cxn ang="0">
                  <a:pos x="T2" y="T3"/>
                </a:cxn>
                <a:cxn ang="0">
                  <a:pos x="T4" y="T5"/>
                </a:cxn>
                <a:cxn ang="0">
                  <a:pos x="T6" y="T7"/>
                </a:cxn>
              </a:cxnLst>
              <a:rect l="0" t="0" r="r" b="b"/>
              <a:pathLst>
                <a:path w="1657" h="1658">
                  <a:moveTo>
                    <a:pt x="0" y="1658"/>
                  </a:moveTo>
                  <a:lnTo>
                    <a:pt x="373" y="1284"/>
                  </a:lnTo>
                  <a:lnTo>
                    <a:pt x="1656" y="0"/>
                  </a:lnTo>
                  <a:lnTo>
                    <a:pt x="16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1" name="Freeform 121"/>
            <p:cNvSpPr>
              <a:spLocks/>
            </p:cNvSpPr>
            <p:nvPr/>
          </p:nvSpPr>
          <p:spPr bwMode="auto">
            <a:xfrm>
              <a:off x="1672" y="1895"/>
              <a:ext cx="1264" cy="1265"/>
            </a:xfrm>
            <a:custGeom>
              <a:avLst/>
              <a:gdLst>
                <a:gd name="T0" fmla="*/ 0 w 6552"/>
                <a:gd name="T1" fmla="*/ 6559 h 6559"/>
                <a:gd name="T2" fmla="*/ 6551 w 6552"/>
                <a:gd name="T3" fmla="*/ 0 h 6559"/>
                <a:gd name="T4" fmla="*/ 6552 w 6552"/>
                <a:gd name="T5" fmla="*/ 0 h 6559"/>
              </a:gdLst>
              <a:ahLst/>
              <a:cxnLst>
                <a:cxn ang="0">
                  <a:pos x="T0" y="T1"/>
                </a:cxn>
                <a:cxn ang="0">
                  <a:pos x="T2" y="T3"/>
                </a:cxn>
                <a:cxn ang="0">
                  <a:pos x="T4" y="T5"/>
                </a:cxn>
              </a:cxnLst>
              <a:rect l="0" t="0" r="r" b="b"/>
              <a:pathLst>
                <a:path w="6552" h="6559">
                  <a:moveTo>
                    <a:pt x="0" y="6559"/>
                  </a:moveTo>
                  <a:lnTo>
                    <a:pt x="6551" y="0"/>
                  </a:lnTo>
                  <a:lnTo>
                    <a:pt x="65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2" name="Freeform 122"/>
            <p:cNvSpPr>
              <a:spLocks/>
            </p:cNvSpPr>
            <p:nvPr/>
          </p:nvSpPr>
          <p:spPr bwMode="auto">
            <a:xfrm>
              <a:off x="3431" y="1312"/>
              <a:ext cx="87" cy="87"/>
            </a:xfrm>
            <a:custGeom>
              <a:avLst/>
              <a:gdLst>
                <a:gd name="T0" fmla="*/ 0 w 452"/>
                <a:gd name="T1" fmla="*/ 451 h 451"/>
                <a:gd name="T2" fmla="*/ 451 w 452"/>
                <a:gd name="T3" fmla="*/ 0 h 451"/>
                <a:gd name="T4" fmla="*/ 452 w 452"/>
                <a:gd name="T5" fmla="*/ 0 h 451"/>
              </a:gdLst>
              <a:ahLst/>
              <a:cxnLst>
                <a:cxn ang="0">
                  <a:pos x="T0" y="T1"/>
                </a:cxn>
                <a:cxn ang="0">
                  <a:pos x="T2" y="T3"/>
                </a:cxn>
                <a:cxn ang="0">
                  <a:pos x="T4" y="T5"/>
                </a:cxn>
              </a:cxnLst>
              <a:rect l="0" t="0" r="r" b="b"/>
              <a:pathLst>
                <a:path w="452" h="451">
                  <a:moveTo>
                    <a:pt x="0" y="451"/>
                  </a:moveTo>
                  <a:lnTo>
                    <a:pt x="451" y="0"/>
                  </a:lnTo>
                  <a:lnTo>
                    <a:pt x="4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3" name="Freeform 123"/>
            <p:cNvSpPr>
              <a:spLocks/>
            </p:cNvSpPr>
            <p:nvPr/>
          </p:nvSpPr>
          <p:spPr bwMode="auto">
            <a:xfrm>
              <a:off x="3093" y="1399"/>
              <a:ext cx="338" cy="338"/>
            </a:xfrm>
            <a:custGeom>
              <a:avLst/>
              <a:gdLst>
                <a:gd name="T0" fmla="*/ 0 w 1752"/>
                <a:gd name="T1" fmla="*/ 1753 h 1753"/>
                <a:gd name="T2" fmla="*/ 654 w 1752"/>
                <a:gd name="T3" fmla="*/ 1099 h 1753"/>
                <a:gd name="T4" fmla="*/ 1751 w 1752"/>
                <a:gd name="T5" fmla="*/ 0 h 1753"/>
                <a:gd name="T6" fmla="*/ 1752 w 1752"/>
                <a:gd name="T7" fmla="*/ 0 h 1753"/>
              </a:gdLst>
              <a:ahLst/>
              <a:cxnLst>
                <a:cxn ang="0">
                  <a:pos x="T0" y="T1"/>
                </a:cxn>
                <a:cxn ang="0">
                  <a:pos x="T2" y="T3"/>
                </a:cxn>
                <a:cxn ang="0">
                  <a:pos x="T4" y="T5"/>
                </a:cxn>
                <a:cxn ang="0">
                  <a:pos x="T6" y="T7"/>
                </a:cxn>
              </a:cxnLst>
              <a:rect l="0" t="0" r="r" b="b"/>
              <a:pathLst>
                <a:path w="1752" h="1753">
                  <a:moveTo>
                    <a:pt x="0" y="1753"/>
                  </a:moveTo>
                  <a:lnTo>
                    <a:pt x="654" y="1099"/>
                  </a:lnTo>
                  <a:lnTo>
                    <a:pt x="1751" y="0"/>
                  </a:lnTo>
                  <a:lnTo>
                    <a:pt x="17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4" name="Freeform 124"/>
            <p:cNvSpPr>
              <a:spLocks/>
            </p:cNvSpPr>
            <p:nvPr/>
          </p:nvSpPr>
          <p:spPr bwMode="auto">
            <a:xfrm>
              <a:off x="1708" y="1610"/>
              <a:ext cx="1547" cy="1549"/>
            </a:xfrm>
            <a:custGeom>
              <a:avLst/>
              <a:gdLst>
                <a:gd name="T0" fmla="*/ 0 w 8022"/>
                <a:gd name="T1" fmla="*/ 8031 h 8031"/>
                <a:gd name="T2" fmla="*/ 8021 w 8022"/>
                <a:gd name="T3" fmla="*/ 0 h 8031"/>
                <a:gd name="T4" fmla="*/ 8022 w 8022"/>
                <a:gd name="T5" fmla="*/ 0 h 8031"/>
              </a:gdLst>
              <a:ahLst/>
              <a:cxnLst>
                <a:cxn ang="0">
                  <a:pos x="T0" y="T1"/>
                </a:cxn>
                <a:cxn ang="0">
                  <a:pos x="T2" y="T3"/>
                </a:cxn>
                <a:cxn ang="0">
                  <a:pos x="T4" y="T5"/>
                </a:cxn>
              </a:cxnLst>
              <a:rect l="0" t="0" r="r" b="b"/>
              <a:pathLst>
                <a:path w="8022" h="8031">
                  <a:moveTo>
                    <a:pt x="0" y="8031"/>
                  </a:moveTo>
                  <a:lnTo>
                    <a:pt x="8021" y="0"/>
                  </a:lnTo>
                  <a:lnTo>
                    <a:pt x="80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5" name="Freeform 125"/>
            <p:cNvSpPr>
              <a:spLocks/>
            </p:cNvSpPr>
            <p:nvPr/>
          </p:nvSpPr>
          <p:spPr bwMode="auto">
            <a:xfrm>
              <a:off x="3431" y="1322"/>
              <a:ext cx="114" cy="112"/>
            </a:xfrm>
            <a:custGeom>
              <a:avLst/>
              <a:gdLst>
                <a:gd name="T0" fmla="*/ 0 w 590"/>
                <a:gd name="T1" fmla="*/ 591 h 591"/>
                <a:gd name="T2" fmla="*/ 589 w 590"/>
                <a:gd name="T3" fmla="*/ 0 h 591"/>
                <a:gd name="T4" fmla="*/ 590 w 590"/>
                <a:gd name="T5" fmla="*/ 0 h 591"/>
              </a:gdLst>
              <a:ahLst/>
              <a:cxnLst>
                <a:cxn ang="0">
                  <a:pos x="T0" y="T1"/>
                </a:cxn>
                <a:cxn ang="0">
                  <a:pos x="T2" y="T3"/>
                </a:cxn>
                <a:cxn ang="0">
                  <a:pos x="T4" y="T5"/>
                </a:cxn>
              </a:cxnLst>
              <a:rect l="0" t="0" r="r" b="b"/>
              <a:pathLst>
                <a:path w="590" h="591">
                  <a:moveTo>
                    <a:pt x="0" y="591"/>
                  </a:moveTo>
                  <a:lnTo>
                    <a:pt x="589" y="0"/>
                  </a:lnTo>
                  <a:lnTo>
                    <a:pt x="5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6" name="Freeform 126"/>
            <p:cNvSpPr>
              <a:spLocks/>
            </p:cNvSpPr>
            <p:nvPr/>
          </p:nvSpPr>
          <p:spPr bwMode="auto">
            <a:xfrm>
              <a:off x="3255" y="1434"/>
              <a:ext cx="176" cy="176"/>
            </a:xfrm>
            <a:custGeom>
              <a:avLst/>
              <a:gdLst>
                <a:gd name="T0" fmla="*/ 0 w 913"/>
                <a:gd name="T1" fmla="*/ 912 h 912"/>
                <a:gd name="T2" fmla="*/ 912 w 913"/>
                <a:gd name="T3" fmla="*/ 0 h 912"/>
                <a:gd name="T4" fmla="*/ 913 w 913"/>
                <a:gd name="T5" fmla="*/ 0 h 912"/>
              </a:gdLst>
              <a:ahLst/>
              <a:cxnLst>
                <a:cxn ang="0">
                  <a:pos x="T0" y="T1"/>
                </a:cxn>
                <a:cxn ang="0">
                  <a:pos x="T2" y="T3"/>
                </a:cxn>
                <a:cxn ang="0">
                  <a:pos x="T4" y="T5"/>
                </a:cxn>
              </a:cxnLst>
              <a:rect l="0" t="0" r="r" b="b"/>
              <a:pathLst>
                <a:path w="913" h="912">
                  <a:moveTo>
                    <a:pt x="0" y="912"/>
                  </a:moveTo>
                  <a:lnTo>
                    <a:pt x="912" y="0"/>
                  </a:lnTo>
                  <a:lnTo>
                    <a:pt x="9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7" name="Freeform 127"/>
            <p:cNvSpPr>
              <a:spLocks/>
            </p:cNvSpPr>
            <p:nvPr/>
          </p:nvSpPr>
          <p:spPr bwMode="auto">
            <a:xfrm>
              <a:off x="1751" y="1610"/>
              <a:ext cx="1540" cy="1541"/>
            </a:xfrm>
            <a:custGeom>
              <a:avLst/>
              <a:gdLst>
                <a:gd name="T0" fmla="*/ 0 w 7984"/>
                <a:gd name="T1" fmla="*/ 7990 h 7990"/>
                <a:gd name="T2" fmla="*/ 7983 w 7984"/>
                <a:gd name="T3" fmla="*/ 0 h 7990"/>
                <a:gd name="T4" fmla="*/ 7984 w 7984"/>
                <a:gd name="T5" fmla="*/ 0 h 7990"/>
              </a:gdLst>
              <a:ahLst/>
              <a:cxnLst>
                <a:cxn ang="0">
                  <a:pos x="T0" y="T1"/>
                </a:cxn>
                <a:cxn ang="0">
                  <a:pos x="T2" y="T3"/>
                </a:cxn>
                <a:cxn ang="0">
                  <a:pos x="T4" y="T5"/>
                </a:cxn>
              </a:cxnLst>
              <a:rect l="0" t="0" r="r" b="b"/>
              <a:pathLst>
                <a:path w="7984" h="7990">
                  <a:moveTo>
                    <a:pt x="0" y="7990"/>
                  </a:moveTo>
                  <a:lnTo>
                    <a:pt x="7983" y="0"/>
                  </a:lnTo>
                  <a:lnTo>
                    <a:pt x="79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8" name="Freeform 128"/>
            <p:cNvSpPr>
              <a:spLocks/>
            </p:cNvSpPr>
            <p:nvPr/>
          </p:nvSpPr>
          <p:spPr bwMode="auto">
            <a:xfrm>
              <a:off x="3431" y="1332"/>
              <a:ext cx="139" cy="139"/>
            </a:xfrm>
            <a:custGeom>
              <a:avLst/>
              <a:gdLst>
                <a:gd name="T0" fmla="*/ 0 w 718"/>
                <a:gd name="T1" fmla="*/ 719 h 719"/>
                <a:gd name="T2" fmla="*/ 717 w 718"/>
                <a:gd name="T3" fmla="*/ 0 h 719"/>
                <a:gd name="T4" fmla="*/ 718 w 718"/>
                <a:gd name="T5" fmla="*/ 0 h 719"/>
              </a:gdLst>
              <a:ahLst/>
              <a:cxnLst>
                <a:cxn ang="0">
                  <a:pos x="T0" y="T1"/>
                </a:cxn>
                <a:cxn ang="0">
                  <a:pos x="T2" y="T3"/>
                </a:cxn>
                <a:cxn ang="0">
                  <a:pos x="T4" y="T5"/>
                </a:cxn>
              </a:cxnLst>
              <a:rect l="0" t="0" r="r" b="b"/>
              <a:pathLst>
                <a:path w="718" h="719">
                  <a:moveTo>
                    <a:pt x="0" y="719"/>
                  </a:moveTo>
                  <a:lnTo>
                    <a:pt x="717" y="0"/>
                  </a:lnTo>
                  <a:lnTo>
                    <a:pt x="7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69" name="Freeform 129"/>
            <p:cNvSpPr>
              <a:spLocks/>
            </p:cNvSpPr>
            <p:nvPr/>
          </p:nvSpPr>
          <p:spPr bwMode="auto">
            <a:xfrm>
              <a:off x="3291" y="1471"/>
              <a:ext cx="140" cy="139"/>
            </a:xfrm>
            <a:custGeom>
              <a:avLst/>
              <a:gdLst>
                <a:gd name="T0" fmla="*/ 0 w 727"/>
                <a:gd name="T1" fmla="*/ 727 h 727"/>
                <a:gd name="T2" fmla="*/ 726 w 727"/>
                <a:gd name="T3" fmla="*/ 0 h 727"/>
                <a:gd name="T4" fmla="*/ 727 w 727"/>
                <a:gd name="T5" fmla="*/ 0 h 727"/>
              </a:gdLst>
              <a:ahLst/>
              <a:cxnLst>
                <a:cxn ang="0">
                  <a:pos x="T0" y="T1"/>
                </a:cxn>
                <a:cxn ang="0">
                  <a:pos x="T2" y="T3"/>
                </a:cxn>
                <a:cxn ang="0">
                  <a:pos x="T4" y="T5"/>
                </a:cxn>
              </a:cxnLst>
              <a:rect l="0" t="0" r="r" b="b"/>
              <a:pathLst>
                <a:path w="727" h="727">
                  <a:moveTo>
                    <a:pt x="0" y="727"/>
                  </a:moveTo>
                  <a:lnTo>
                    <a:pt x="726" y="0"/>
                  </a:lnTo>
                  <a:lnTo>
                    <a:pt x="7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0" name="Freeform 130"/>
            <p:cNvSpPr>
              <a:spLocks/>
            </p:cNvSpPr>
            <p:nvPr/>
          </p:nvSpPr>
          <p:spPr bwMode="auto">
            <a:xfrm>
              <a:off x="1803" y="1610"/>
              <a:ext cx="1523" cy="1524"/>
            </a:xfrm>
            <a:custGeom>
              <a:avLst/>
              <a:gdLst>
                <a:gd name="T0" fmla="*/ 0 w 7895"/>
                <a:gd name="T1" fmla="*/ 7902 h 7902"/>
                <a:gd name="T2" fmla="*/ 7894 w 7895"/>
                <a:gd name="T3" fmla="*/ 0 h 7902"/>
                <a:gd name="T4" fmla="*/ 7895 w 7895"/>
                <a:gd name="T5" fmla="*/ 0 h 7902"/>
              </a:gdLst>
              <a:ahLst/>
              <a:cxnLst>
                <a:cxn ang="0">
                  <a:pos x="T0" y="T1"/>
                </a:cxn>
                <a:cxn ang="0">
                  <a:pos x="T2" y="T3"/>
                </a:cxn>
                <a:cxn ang="0">
                  <a:pos x="T4" y="T5"/>
                </a:cxn>
              </a:cxnLst>
              <a:rect l="0" t="0" r="r" b="b"/>
              <a:pathLst>
                <a:path w="7895" h="7902">
                  <a:moveTo>
                    <a:pt x="0" y="7902"/>
                  </a:moveTo>
                  <a:lnTo>
                    <a:pt x="7894" y="0"/>
                  </a:lnTo>
                  <a:lnTo>
                    <a:pt x="78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1" name="Freeform 131"/>
            <p:cNvSpPr>
              <a:spLocks/>
            </p:cNvSpPr>
            <p:nvPr/>
          </p:nvSpPr>
          <p:spPr bwMode="auto">
            <a:xfrm>
              <a:off x="3431" y="1345"/>
              <a:ext cx="162" cy="162"/>
            </a:xfrm>
            <a:custGeom>
              <a:avLst/>
              <a:gdLst>
                <a:gd name="T0" fmla="*/ 0 w 838"/>
                <a:gd name="T1" fmla="*/ 837 h 837"/>
                <a:gd name="T2" fmla="*/ 837 w 838"/>
                <a:gd name="T3" fmla="*/ 0 h 837"/>
                <a:gd name="T4" fmla="*/ 838 w 838"/>
                <a:gd name="T5" fmla="*/ 0 h 837"/>
              </a:gdLst>
              <a:ahLst/>
              <a:cxnLst>
                <a:cxn ang="0">
                  <a:pos x="T0" y="T1"/>
                </a:cxn>
                <a:cxn ang="0">
                  <a:pos x="T2" y="T3"/>
                </a:cxn>
                <a:cxn ang="0">
                  <a:pos x="T4" y="T5"/>
                </a:cxn>
              </a:cxnLst>
              <a:rect l="0" t="0" r="r" b="b"/>
              <a:pathLst>
                <a:path w="838" h="837">
                  <a:moveTo>
                    <a:pt x="0" y="837"/>
                  </a:moveTo>
                  <a:lnTo>
                    <a:pt x="837" y="0"/>
                  </a:lnTo>
                  <a:lnTo>
                    <a:pt x="8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2" name="Freeform 132"/>
            <p:cNvSpPr>
              <a:spLocks/>
            </p:cNvSpPr>
            <p:nvPr/>
          </p:nvSpPr>
          <p:spPr bwMode="auto">
            <a:xfrm>
              <a:off x="3326" y="1507"/>
              <a:ext cx="105" cy="103"/>
            </a:xfrm>
            <a:custGeom>
              <a:avLst/>
              <a:gdLst>
                <a:gd name="T0" fmla="*/ 0 w 542"/>
                <a:gd name="T1" fmla="*/ 542 h 542"/>
                <a:gd name="T2" fmla="*/ 541 w 542"/>
                <a:gd name="T3" fmla="*/ 0 h 542"/>
                <a:gd name="T4" fmla="*/ 542 w 542"/>
                <a:gd name="T5" fmla="*/ 0 h 542"/>
              </a:gdLst>
              <a:ahLst/>
              <a:cxnLst>
                <a:cxn ang="0">
                  <a:pos x="T0" y="T1"/>
                </a:cxn>
                <a:cxn ang="0">
                  <a:pos x="T2" y="T3"/>
                </a:cxn>
                <a:cxn ang="0">
                  <a:pos x="T4" y="T5"/>
                </a:cxn>
              </a:cxnLst>
              <a:rect l="0" t="0" r="r" b="b"/>
              <a:pathLst>
                <a:path w="542" h="542">
                  <a:moveTo>
                    <a:pt x="0" y="542"/>
                  </a:moveTo>
                  <a:lnTo>
                    <a:pt x="541" y="0"/>
                  </a:lnTo>
                  <a:lnTo>
                    <a:pt x="5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3" name="Freeform 133"/>
            <p:cNvSpPr>
              <a:spLocks/>
            </p:cNvSpPr>
            <p:nvPr/>
          </p:nvSpPr>
          <p:spPr bwMode="auto">
            <a:xfrm>
              <a:off x="1865" y="1610"/>
              <a:ext cx="1497" cy="1500"/>
            </a:xfrm>
            <a:custGeom>
              <a:avLst/>
              <a:gdLst>
                <a:gd name="T0" fmla="*/ 0 w 7762"/>
                <a:gd name="T1" fmla="*/ 7769 h 7769"/>
                <a:gd name="T2" fmla="*/ 7761 w 7762"/>
                <a:gd name="T3" fmla="*/ 0 h 7769"/>
                <a:gd name="T4" fmla="*/ 7762 w 7762"/>
                <a:gd name="T5" fmla="*/ 0 h 7769"/>
              </a:gdLst>
              <a:ahLst/>
              <a:cxnLst>
                <a:cxn ang="0">
                  <a:pos x="T0" y="T1"/>
                </a:cxn>
                <a:cxn ang="0">
                  <a:pos x="T2" y="T3"/>
                </a:cxn>
                <a:cxn ang="0">
                  <a:pos x="T4" y="T5"/>
                </a:cxn>
              </a:cxnLst>
              <a:rect l="0" t="0" r="r" b="b"/>
              <a:pathLst>
                <a:path w="7762" h="7769">
                  <a:moveTo>
                    <a:pt x="0" y="7769"/>
                  </a:moveTo>
                  <a:lnTo>
                    <a:pt x="7761" y="0"/>
                  </a:lnTo>
                  <a:lnTo>
                    <a:pt x="77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4" name="Freeform 134"/>
            <p:cNvSpPr>
              <a:spLocks/>
            </p:cNvSpPr>
            <p:nvPr/>
          </p:nvSpPr>
          <p:spPr bwMode="auto">
            <a:xfrm>
              <a:off x="3431" y="1359"/>
              <a:ext cx="182" cy="183"/>
            </a:xfrm>
            <a:custGeom>
              <a:avLst/>
              <a:gdLst>
                <a:gd name="T0" fmla="*/ 0 w 949"/>
                <a:gd name="T1" fmla="*/ 949 h 949"/>
                <a:gd name="T2" fmla="*/ 948 w 949"/>
                <a:gd name="T3" fmla="*/ 0 h 949"/>
                <a:gd name="T4" fmla="*/ 949 w 949"/>
                <a:gd name="T5" fmla="*/ 0 h 949"/>
              </a:gdLst>
              <a:ahLst/>
              <a:cxnLst>
                <a:cxn ang="0">
                  <a:pos x="T0" y="T1"/>
                </a:cxn>
                <a:cxn ang="0">
                  <a:pos x="T2" y="T3"/>
                </a:cxn>
                <a:cxn ang="0">
                  <a:pos x="T4" y="T5"/>
                </a:cxn>
              </a:cxnLst>
              <a:rect l="0" t="0" r="r" b="b"/>
              <a:pathLst>
                <a:path w="949" h="949">
                  <a:moveTo>
                    <a:pt x="0" y="949"/>
                  </a:moveTo>
                  <a:lnTo>
                    <a:pt x="948" y="0"/>
                  </a:lnTo>
                  <a:lnTo>
                    <a:pt x="9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5" name="Freeform 135"/>
            <p:cNvSpPr>
              <a:spLocks/>
            </p:cNvSpPr>
            <p:nvPr/>
          </p:nvSpPr>
          <p:spPr bwMode="auto">
            <a:xfrm>
              <a:off x="3362" y="1542"/>
              <a:ext cx="69" cy="68"/>
            </a:xfrm>
            <a:custGeom>
              <a:avLst/>
              <a:gdLst>
                <a:gd name="T0" fmla="*/ 0 w 356"/>
                <a:gd name="T1" fmla="*/ 356 h 356"/>
                <a:gd name="T2" fmla="*/ 355 w 356"/>
                <a:gd name="T3" fmla="*/ 0 h 356"/>
                <a:gd name="T4" fmla="*/ 356 w 356"/>
                <a:gd name="T5" fmla="*/ 0 h 356"/>
              </a:gdLst>
              <a:ahLst/>
              <a:cxnLst>
                <a:cxn ang="0">
                  <a:pos x="T0" y="T1"/>
                </a:cxn>
                <a:cxn ang="0">
                  <a:pos x="T2" y="T3"/>
                </a:cxn>
                <a:cxn ang="0">
                  <a:pos x="T4" y="T5"/>
                </a:cxn>
              </a:cxnLst>
              <a:rect l="0" t="0" r="r" b="b"/>
              <a:pathLst>
                <a:path w="356" h="356">
                  <a:moveTo>
                    <a:pt x="0" y="356"/>
                  </a:moveTo>
                  <a:lnTo>
                    <a:pt x="355" y="0"/>
                  </a:lnTo>
                  <a:lnTo>
                    <a:pt x="3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6" name="Freeform 136"/>
            <p:cNvSpPr>
              <a:spLocks/>
            </p:cNvSpPr>
            <p:nvPr/>
          </p:nvSpPr>
          <p:spPr bwMode="auto">
            <a:xfrm>
              <a:off x="1927" y="1610"/>
              <a:ext cx="1472" cy="1473"/>
            </a:xfrm>
            <a:custGeom>
              <a:avLst/>
              <a:gdLst>
                <a:gd name="T0" fmla="*/ 0 w 7632"/>
                <a:gd name="T1" fmla="*/ 7639 h 7639"/>
                <a:gd name="T2" fmla="*/ 7631 w 7632"/>
                <a:gd name="T3" fmla="*/ 0 h 7639"/>
                <a:gd name="T4" fmla="*/ 7632 w 7632"/>
                <a:gd name="T5" fmla="*/ 0 h 7639"/>
              </a:gdLst>
              <a:ahLst/>
              <a:cxnLst>
                <a:cxn ang="0">
                  <a:pos x="T0" y="T1"/>
                </a:cxn>
                <a:cxn ang="0">
                  <a:pos x="T2" y="T3"/>
                </a:cxn>
                <a:cxn ang="0">
                  <a:pos x="T4" y="T5"/>
                </a:cxn>
              </a:cxnLst>
              <a:rect l="0" t="0" r="r" b="b"/>
              <a:pathLst>
                <a:path w="7632" h="7639">
                  <a:moveTo>
                    <a:pt x="0" y="7639"/>
                  </a:moveTo>
                  <a:lnTo>
                    <a:pt x="7631" y="0"/>
                  </a:lnTo>
                  <a:lnTo>
                    <a:pt x="76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7" name="Freeform 137"/>
            <p:cNvSpPr>
              <a:spLocks/>
            </p:cNvSpPr>
            <p:nvPr/>
          </p:nvSpPr>
          <p:spPr bwMode="auto">
            <a:xfrm>
              <a:off x="3431" y="1374"/>
              <a:ext cx="202" cy="204"/>
            </a:xfrm>
            <a:custGeom>
              <a:avLst/>
              <a:gdLst>
                <a:gd name="T0" fmla="*/ 0 w 1053"/>
                <a:gd name="T1" fmla="*/ 1052 h 1052"/>
                <a:gd name="T2" fmla="*/ 1052 w 1053"/>
                <a:gd name="T3" fmla="*/ 0 h 1052"/>
                <a:gd name="T4" fmla="*/ 1053 w 1053"/>
                <a:gd name="T5" fmla="*/ 0 h 1052"/>
              </a:gdLst>
              <a:ahLst/>
              <a:cxnLst>
                <a:cxn ang="0">
                  <a:pos x="T0" y="T1"/>
                </a:cxn>
                <a:cxn ang="0">
                  <a:pos x="T2" y="T3"/>
                </a:cxn>
                <a:cxn ang="0">
                  <a:pos x="T4" y="T5"/>
                </a:cxn>
              </a:cxnLst>
              <a:rect l="0" t="0" r="r" b="b"/>
              <a:pathLst>
                <a:path w="1053" h="1052">
                  <a:moveTo>
                    <a:pt x="0" y="1052"/>
                  </a:moveTo>
                  <a:lnTo>
                    <a:pt x="1052" y="0"/>
                  </a:lnTo>
                  <a:lnTo>
                    <a:pt x="10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8" name="Freeform 138"/>
            <p:cNvSpPr>
              <a:spLocks/>
            </p:cNvSpPr>
            <p:nvPr/>
          </p:nvSpPr>
          <p:spPr bwMode="auto">
            <a:xfrm>
              <a:off x="3399" y="1578"/>
              <a:ext cx="32" cy="32"/>
            </a:xfrm>
            <a:custGeom>
              <a:avLst/>
              <a:gdLst>
                <a:gd name="T0" fmla="*/ 0 w 171"/>
                <a:gd name="T1" fmla="*/ 171 h 171"/>
                <a:gd name="T2" fmla="*/ 170 w 171"/>
                <a:gd name="T3" fmla="*/ 0 h 171"/>
                <a:gd name="T4" fmla="*/ 171 w 171"/>
                <a:gd name="T5" fmla="*/ 0 h 171"/>
              </a:gdLst>
              <a:ahLst/>
              <a:cxnLst>
                <a:cxn ang="0">
                  <a:pos x="T0" y="T1"/>
                </a:cxn>
                <a:cxn ang="0">
                  <a:pos x="T2" y="T3"/>
                </a:cxn>
                <a:cxn ang="0">
                  <a:pos x="T4" y="T5"/>
                </a:cxn>
              </a:cxnLst>
              <a:rect l="0" t="0" r="r" b="b"/>
              <a:pathLst>
                <a:path w="171" h="171">
                  <a:moveTo>
                    <a:pt x="0" y="171"/>
                  </a:moveTo>
                  <a:lnTo>
                    <a:pt x="170" y="0"/>
                  </a:lnTo>
                  <a:lnTo>
                    <a:pt x="1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79" name="Freeform 139"/>
            <p:cNvSpPr>
              <a:spLocks/>
            </p:cNvSpPr>
            <p:nvPr/>
          </p:nvSpPr>
          <p:spPr bwMode="auto">
            <a:xfrm>
              <a:off x="1978" y="1393"/>
              <a:ext cx="1674" cy="1675"/>
            </a:xfrm>
            <a:custGeom>
              <a:avLst/>
              <a:gdLst>
                <a:gd name="T0" fmla="*/ 0 w 8683"/>
                <a:gd name="T1" fmla="*/ 8691 h 8691"/>
                <a:gd name="T2" fmla="*/ 7550 w 8683"/>
                <a:gd name="T3" fmla="*/ 1134 h 8691"/>
                <a:gd name="T4" fmla="*/ 8682 w 8683"/>
                <a:gd name="T5" fmla="*/ 0 h 8691"/>
                <a:gd name="T6" fmla="*/ 8683 w 8683"/>
                <a:gd name="T7" fmla="*/ 0 h 8691"/>
              </a:gdLst>
              <a:ahLst/>
              <a:cxnLst>
                <a:cxn ang="0">
                  <a:pos x="T0" y="T1"/>
                </a:cxn>
                <a:cxn ang="0">
                  <a:pos x="T2" y="T3"/>
                </a:cxn>
                <a:cxn ang="0">
                  <a:pos x="T4" y="T5"/>
                </a:cxn>
                <a:cxn ang="0">
                  <a:pos x="T6" y="T7"/>
                </a:cxn>
              </a:cxnLst>
              <a:rect l="0" t="0" r="r" b="b"/>
              <a:pathLst>
                <a:path w="8683" h="8691">
                  <a:moveTo>
                    <a:pt x="0" y="8691"/>
                  </a:moveTo>
                  <a:lnTo>
                    <a:pt x="7550" y="1134"/>
                  </a:lnTo>
                  <a:lnTo>
                    <a:pt x="8682" y="0"/>
                  </a:lnTo>
                  <a:lnTo>
                    <a:pt x="86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0" name="Freeform 140"/>
            <p:cNvSpPr>
              <a:spLocks/>
            </p:cNvSpPr>
            <p:nvPr/>
          </p:nvSpPr>
          <p:spPr bwMode="auto">
            <a:xfrm>
              <a:off x="2019" y="1411"/>
              <a:ext cx="1650" cy="1651"/>
            </a:xfrm>
            <a:custGeom>
              <a:avLst/>
              <a:gdLst>
                <a:gd name="T0" fmla="*/ 0 w 8553"/>
                <a:gd name="T1" fmla="*/ 8563 h 8563"/>
                <a:gd name="T2" fmla="*/ 7518 w 8553"/>
                <a:gd name="T3" fmla="*/ 1037 h 8563"/>
                <a:gd name="T4" fmla="*/ 8552 w 8553"/>
                <a:gd name="T5" fmla="*/ 0 h 8563"/>
                <a:gd name="T6" fmla="*/ 8553 w 8553"/>
                <a:gd name="T7" fmla="*/ 0 h 8563"/>
              </a:gdLst>
              <a:ahLst/>
              <a:cxnLst>
                <a:cxn ang="0">
                  <a:pos x="T0" y="T1"/>
                </a:cxn>
                <a:cxn ang="0">
                  <a:pos x="T2" y="T3"/>
                </a:cxn>
                <a:cxn ang="0">
                  <a:pos x="T4" y="T5"/>
                </a:cxn>
                <a:cxn ang="0">
                  <a:pos x="T6" y="T7"/>
                </a:cxn>
              </a:cxnLst>
              <a:rect l="0" t="0" r="r" b="b"/>
              <a:pathLst>
                <a:path w="8553" h="8563">
                  <a:moveTo>
                    <a:pt x="0" y="8563"/>
                  </a:moveTo>
                  <a:lnTo>
                    <a:pt x="7518" y="1037"/>
                  </a:lnTo>
                  <a:lnTo>
                    <a:pt x="8552" y="0"/>
                  </a:lnTo>
                  <a:lnTo>
                    <a:pt x="85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1" name="Freeform 141"/>
            <p:cNvSpPr>
              <a:spLocks/>
            </p:cNvSpPr>
            <p:nvPr/>
          </p:nvSpPr>
          <p:spPr bwMode="auto">
            <a:xfrm>
              <a:off x="2055" y="1431"/>
              <a:ext cx="1629" cy="1631"/>
            </a:xfrm>
            <a:custGeom>
              <a:avLst/>
              <a:gdLst>
                <a:gd name="T0" fmla="*/ 0 w 8448"/>
                <a:gd name="T1" fmla="*/ 8457 h 8457"/>
                <a:gd name="T2" fmla="*/ 7517 w 8448"/>
                <a:gd name="T3" fmla="*/ 932 h 8457"/>
                <a:gd name="T4" fmla="*/ 8447 w 8448"/>
                <a:gd name="T5" fmla="*/ 0 h 8457"/>
                <a:gd name="T6" fmla="*/ 8448 w 8448"/>
                <a:gd name="T7" fmla="*/ 0 h 8457"/>
              </a:gdLst>
              <a:ahLst/>
              <a:cxnLst>
                <a:cxn ang="0">
                  <a:pos x="T0" y="T1"/>
                </a:cxn>
                <a:cxn ang="0">
                  <a:pos x="T2" y="T3"/>
                </a:cxn>
                <a:cxn ang="0">
                  <a:pos x="T4" y="T5"/>
                </a:cxn>
                <a:cxn ang="0">
                  <a:pos x="T6" y="T7"/>
                </a:cxn>
              </a:cxnLst>
              <a:rect l="0" t="0" r="r" b="b"/>
              <a:pathLst>
                <a:path w="8448" h="8457">
                  <a:moveTo>
                    <a:pt x="0" y="8457"/>
                  </a:moveTo>
                  <a:lnTo>
                    <a:pt x="7517" y="932"/>
                  </a:lnTo>
                  <a:lnTo>
                    <a:pt x="8447" y="0"/>
                  </a:lnTo>
                  <a:lnTo>
                    <a:pt x="84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2" name="Freeform 142"/>
            <p:cNvSpPr>
              <a:spLocks/>
            </p:cNvSpPr>
            <p:nvPr/>
          </p:nvSpPr>
          <p:spPr bwMode="auto">
            <a:xfrm>
              <a:off x="2087" y="1453"/>
              <a:ext cx="1613" cy="1612"/>
            </a:xfrm>
            <a:custGeom>
              <a:avLst/>
              <a:gdLst>
                <a:gd name="T0" fmla="*/ 0 w 8353"/>
                <a:gd name="T1" fmla="*/ 8362 h 8362"/>
                <a:gd name="T2" fmla="*/ 7534 w 8353"/>
                <a:gd name="T3" fmla="*/ 819 h 8362"/>
                <a:gd name="T4" fmla="*/ 8352 w 8353"/>
                <a:gd name="T5" fmla="*/ 0 h 8362"/>
                <a:gd name="T6" fmla="*/ 8353 w 8353"/>
                <a:gd name="T7" fmla="*/ 0 h 8362"/>
              </a:gdLst>
              <a:ahLst/>
              <a:cxnLst>
                <a:cxn ang="0">
                  <a:pos x="T0" y="T1"/>
                </a:cxn>
                <a:cxn ang="0">
                  <a:pos x="T2" y="T3"/>
                </a:cxn>
                <a:cxn ang="0">
                  <a:pos x="T4" y="T5"/>
                </a:cxn>
                <a:cxn ang="0">
                  <a:pos x="T6" y="T7"/>
                </a:cxn>
              </a:cxnLst>
              <a:rect l="0" t="0" r="r" b="b"/>
              <a:pathLst>
                <a:path w="8353" h="8362">
                  <a:moveTo>
                    <a:pt x="0" y="8362"/>
                  </a:moveTo>
                  <a:lnTo>
                    <a:pt x="7534" y="819"/>
                  </a:lnTo>
                  <a:lnTo>
                    <a:pt x="8352" y="0"/>
                  </a:lnTo>
                  <a:lnTo>
                    <a:pt x="83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3" name="Freeform 143"/>
            <p:cNvSpPr>
              <a:spLocks/>
            </p:cNvSpPr>
            <p:nvPr/>
          </p:nvSpPr>
          <p:spPr bwMode="auto">
            <a:xfrm>
              <a:off x="2118" y="1476"/>
              <a:ext cx="1594" cy="1595"/>
            </a:xfrm>
            <a:custGeom>
              <a:avLst/>
              <a:gdLst>
                <a:gd name="T0" fmla="*/ 0 w 8261"/>
                <a:gd name="T1" fmla="*/ 8270 h 8270"/>
                <a:gd name="T2" fmla="*/ 7563 w 8261"/>
                <a:gd name="T3" fmla="*/ 698 h 8270"/>
                <a:gd name="T4" fmla="*/ 8260 w 8261"/>
                <a:gd name="T5" fmla="*/ 0 h 8270"/>
                <a:gd name="T6" fmla="*/ 8261 w 8261"/>
                <a:gd name="T7" fmla="*/ 0 h 8270"/>
              </a:gdLst>
              <a:ahLst/>
              <a:cxnLst>
                <a:cxn ang="0">
                  <a:pos x="T0" y="T1"/>
                </a:cxn>
                <a:cxn ang="0">
                  <a:pos x="T2" y="T3"/>
                </a:cxn>
                <a:cxn ang="0">
                  <a:pos x="T4" y="T5"/>
                </a:cxn>
                <a:cxn ang="0">
                  <a:pos x="T6" y="T7"/>
                </a:cxn>
              </a:cxnLst>
              <a:rect l="0" t="0" r="r" b="b"/>
              <a:pathLst>
                <a:path w="8261" h="8270">
                  <a:moveTo>
                    <a:pt x="0" y="8270"/>
                  </a:moveTo>
                  <a:lnTo>
                    <a:pt x="7563" y="698"/>
                  </a:lnTo>
                  <a:lnTo>
                    <a:pt x="8260" y="0"/>
                  </a:lnTo>
                  <a:lnTo>
                    <a:pt x="82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4" name="Freeform 144"/>
            <p:cNvSpPr>
              <a:spLocks/>
            </p:cNvSpPr>
            <p:nvPr/>
          </p:nvSpPr>
          <p:spPr bwMode="auto">
            <a:xfrm>
              <a:off x="2146" y="1501"/>
              <a:ext cx="1577" cy="1578"/>
            </a:xfrm>
            <a:custGeom>
              <a:avLst/>
              <a:gdLst>
                <a:gd name="T0" fmla="*/ 0 w 8169"/>
                <a:gd name="T1" fmla="*/ 8178 h 8178"/>
                <a:gd name="T2" fmla="*/ 7601 w 8169"/>
                <a:gd name="T3" fmla="*/ 568 h 8178"/>
                <a:gd name="T4" fmla="*/ 8168 w 8169"/>
                <a:gd name="T5" fmla="*/ 0 h 8178"/>
                <a:gd name="T6" fmla="*/ 8169 w 8169"/>
                <a:gd name="T7" fmla="*/ 0 h 8178"/>
              </a:gdLst>
              <a:ahLst/>
              <a:cxnLst>
                <a:cxn ang="0">
                  <a:pos x="T0" y="T1"/>
                </a:cxn>
                <a:cxn ang="0">
                  <a:pos x="T2" y="T3"/>
                </a:cxn>
                <a:cxn ang="0">
                  <a:pos x="T4" y="T5"/>
                </a:cxn>
                <a:cxn ang="0">
                  <a:pos x="T6" y="T7"/>
                </a:cxn>
              </a:cxnLst>
              <a:rect l="0" t="0" r="r" b="b"/>
              <a:pathLst>
                <a:path w="8169" h="8178">
                  <a:moveTo>
                    <a:pt x="0" y="8178"/>
                  </a:moveTo>
                  <a:lnTo>
                    <a:pt x="7601" y="568"/>
                  </a:lnTo>
                  <a:lnTo>
                    <a:pt x="8168" y="0"/>
                  </a:lnTo>
                  <a:lnTo>
                    <a:pt x="81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5" name="Freeform 145"/>
            <p:cNvSpPr>
              <a:spLocks/>
            </p:cNvSpPr>
            <p:nvPr/>
          </p:nvSpPr>
          <p:spPr bwMode="auto">
            <a:xfrm>
              <a:off x="2174" y="1528"/>
              <a:ext cx="1557" cy="1558"/>
            </a:xfrm>
            <a:custGeom>
              <a:avLst/>
              <a:gdLst>
                <a:gd name="T0" fmla="*/ 0 w 8072"/>
                <a:gd name="T1" fmla="*/ 8080 h 8080"/>
                <a:gd name="T2" fmla="*/ 7644 w 8072"/>
                <a:gd name="T3" fmla="*/ 428 h 8080"/>
                <a:gd name="T4" fmla="*/ 8071 w 8072"/>
                <a:gd name="T5" fmla="*/ 0 h 8080"/>
                <a:gd name="T6" fmla="*/ 8072 w 8072"/>
                <a:gd name="T7" fmla="*/ 0 h 8080"/>
              </a:gdLst>
              <a:ahLst/>
              <a:cxnLst>
                <a:cxn ang="0">
                  <a:pos x="T0" y="T1"/>
                </a:cxn>
                <a:cxn ang="0">
                  <a:pos x="T2" y="T3"/>
                </a:cxn>
                <a:cxn ang="0">
                  <a:pos x="T4" y="T5"/>
                </a:cxn>
                <a:cxn ang="0">
                  <a:pos x="T6" y="T7"/>
                </a:cxn>
              </a:cxnLst>
              <a:rect l="0" t="0" r="r" b="b"/>
              <a:pathLst>
                <a:path w="8072" h="8080">
                  <a:moveTo>
                    <a:pt x="0" y="8080"/>
                  </a:moveTo>
                  <a:lnTo>
                    <a:pt x="7644" y="428"/>
                  </a:lnTo>
                  <a:lnTo>
                    <a:pt x="8071" y="0"/>
                  </a:lnTo>
                  <a:lnTo>
                    <a:pt x="80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6" name="Freeform 146"/>
            <p:cNvSpPr>
              <a:spLocks/>
            </p:cNvSpPr>
            <p:nvPr/>
          </p:nvSpPr>
          <p:spPr bwMode="auto">
            <a:xfrm>
              <a:off x="2200" y="1558"/>
              <a:ext cx="1537" cy="1538"/>
            </a:xfrm>
            <a:custGeom>
              <a:avLst/>
              <a:gdLst>
                <a:gd name="T0" fmla="*/ 0 w 7967"/>
                <a:gd name="T1" fmla="*/ 7975 h 7975"/>
                <a:gd name="T2" fmla="*/ 7691 w 7967"/>
                <a:gd name="T3" fmla="*/ 276 h 7975"/>
                <a:gd name="T4" fmla="*/ 7965 w 7967"/>
                <a:gd name="T5" fmla="*/ 0 h 7975"/>
                <a:gd name="T6" fmla="*/ 7967 w 7967"/>
                <a:gd name="T7" fmla="*/ 0 h 7975"/>
              </a:gdLst>
              <a:ahLst/>
              <a:cxnLst>
                <a:cxn ang="0">
                  <a:pos x="T0" y="T1"/>
                </a:cxn>
                <a:cxn ang="0">
                  <a:pos x="T2" y="T3"/>
                </a:cxn>
                <a:cxn ang="0">
                  <a:pos x="T4" y="T5"/>
                </a:cxn>
                <a:cxn ang="0">
                  <a:pos x="T6" y="T7"/>
                </a:cxn>
              </a:cxnLst>
              <a:rect l="0" t="0" r="r" b="b"/>
              <a:pathLst>
                <a:path w="7967" h="7975">
                  <a:moveTo>
                    <a:pt x="0" y="7975"/>
                  </a:moveTo>
                  <a:lnTo>
                    <a:pt x="7691" y="276"/>
                  </a:lnTo>
                  <a:lnTo>
                    <a:pt x="7965" y="0"/>
                  </a:lnTo>
                  <a:lnTo>
                    <a:pt x="79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7" name="Freeform 147"/>
            <p:cNvSpPr>
              <a:spLocks/>
            </p:cNvSpPr>
            <p:nvPr/>
          </p:nvSpPr>
          <p:spPr bwMode="auto">
            <a:xfrm>
              <a:off x="2226" y="1590"/>
              <a:ext cx="1515" cy="1515"/>
            </a:xfrm>
            <a:custGeom>
              <a:avLst/>
              <a:gdLst>
                <a:gd name="T0" fmla="*/ 0 w 7852"/>
                <a:gd name="T1" fmla="*/ 7860 h 7860"/>
                <a:gd name="T2" fmla="*/ 7741 w 7852"/>
                <a:gd name="T3" fmla="*/ 111 h 7860"/>
                <a:gd name="T4" fmla="*/ 7851 w 7852"/>
                <a:gd name="T5" fmla="*/ 0 h 7860"/>
                <a:gd name="T6" fmla="*/ 7852 w 7852"/>
                <a:gd name="T7" fmla="*/ 0 h 7860"/>
              </a:gdLst>
              <a:ahLst/>
              <a:cxnLst>
                <a:cxn ang="0">
                  <a:pos x="T0" y="T1"/>
                </a:cxn>
                <a:cxn ang="0">
                  <a:pos x="T2" y="T3"/>
                </a:cxn>
                <a:cxn ang="0">
                  <a:pos x="T4" y="T5"/>
                </a:cxn>
                <a:cxn ang="0">
                  <a:pos x="T6" y="T7"/>
                </a:cxn>
              </a:cxnLst>
              <a:rect l="0" t="0" r="r" b="b"/>
              <a:pathLst>
                <a:path w="7852" h="7860">
                  <a:moveTo>
                    <a:pt x="0" y="7860"/>
                  </a:moveTo>
                  <a:lnTo>
                    <a:pt x="7741" y="111"/>
                  </a:lnTo>
                  <a:lnTo>
                    <a:pt x="7851" y="0"/>
                  </a:lnTo>
                  <a:lnTo>
                    <a:pt x="78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8" name="Freeform 148"/>
            <p:cNvSpPr>
              <a:spLocks/>
            </p:cNvSpPr>
            <p:nvPr/>
          </p:nvSpPr>
          <p:spPr bwMode="auto">
            <a:xfrm>
              <a:off x="2252" y="1624"/>
              <a:ext cx="1491" cy="1490"/>
            </a:xfrm>
            <a:custGeom>
              <a:avLst/>
              <a:gdLst>
                <a:gd name="T0" fmla="*/ 0 w 7724"/>
                <a:gd name="T1" fmla="*/ 7732 h 7732"/>
                <a:gd name="T2" fmla="*/ 7723 w 7724"/>
                <a:gd name="T3" fmla="*/ 0 h 7732"/>
                <a:gd name="T4" fmla="*/ 7724 w 7724"/>
                <a:gd name="T5" fmla="*/ 0 h 7732"/>
              </a:gdLst>
              <a:ahLst/>
              <a:cxnLst>
                <a:cxn ang="0">
                  <a:pos x="T0" y="T1"/>
                </a:cxn>
                <a:cxn ang="0">
                  <a:pos x="T2" y="T3"/>
                </a:cxn>
                <a:cxn ang="0">
                  <a:pos x="T4" y="T5"/>
                </a:cxn>
              </a:cxnLst>
              <a:rect l="0" t="0" r="r" b="b"/>
              <a:pathLst>
                <a:path w="7724" h="7732">
                  <a:moveTo>
                    <a:pt x="0" y="7732"/>
                  </a:moveTo>
                  <a:lnTo>
                    <a:pt x="7723" y="0"/>
                  </a:lnTo>
                  <a:lnTo>
                    <a:pt x="77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89" name="Freeform 149"/>
            <p:cNvSpPr>
              <a:spLocks/>
            </p:cNvSpPr>
            <p:nvPr/>
          </p:nvSpPr>
          <p:spPr bwMode="auto">
            <a:xfrm>
              <a:off x="2279" y="1656"/>
              <a:ext cx="1467" cy="1469"/>
            </a:xfrm>
            <a:custGeom>
              <a:avLst/>
              <a:gdLst>
                <a:gd name="T0" fmla="*/ 0 w 7605"/>
                <a:gd name="T1" fmla="*/ 7612 h 7612"/>
                <a:gd name="T2" fmla="*/ 7604 w 7605"/>
                <a:gd name="T3" fmla="*/ 0 h 7612"/>
                <a:gd name="T4" fmla="*/ 7605 w 7605"/>
                <a:gd name="T5" fmla="*/ 0 h 7612"/>
              </a:gdLst>
              <a:ahLst/>
              <a:cxnLst>
                <a:cxn ang="0">
                  <a:pos x="T0" y="T1"/>
                </a:cxn>
                <a:cxn ang="0">
                  <a:pos x="T2" y="T3"/>
                </a:cxn>
                <a:cxn ang="0">
                  <a:pos x="T4" y="T5"/>
                </a:cxn>
              </a:cxnLst>
              <a:rect l="0" t="0" r="r" b="b"/>
              <a:pathLst>
                <a:path w="7605" h="7612">
                  <a:moveTo>
                    <a:pt x="0" y="7612"/>
                  </a:moveTo>
                  <a:lnTo>
                    <a:pt x="7604" y="0"/>
                  </a:lnTo>
                  <a:lnTo>
                    <a:pt x="7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0" name="Freeform 150"/>
            <p:cNvSpPr>
              <a:spLocks/>
            </p:cNvSpPr>
            <p:nvPr/>
          </p:nvSpPr>
          <p:spPr bwMode="auto">
            <a:xfrm>
              <a:off x="2305" y="1687"/>
              <a:ext cx="1446" cy="1447"/>
            </a:xfrm>
            <a:custGeom>
              <a:avLst/>
              <a:gdLst>
                <a:gd name="T0" fmla="*/ 0 w 7504"/>
                <a:gd name="T1" fmla="*/ 7511 h 7511"/>
                <a:gd name="T2" fmla="*/ 7503 w 7504"/>
                <a:gd name="T3" fmla="*/ 0 h 7511"/>
                <a:gd name="T4" fmla="*/ 7504 w 7504"/>
                <a:gd name="T5" fmla="*/ 0 h 7511"/>
              </a:gdLst>
              <a:ahLst/>
              <a:cxnLst>
                <a:cxn ang="0">
                  <a:pos x="T0" y="T1"/>
                </a:cxn>
                <a:cxn ang="0">
                  <a:pos x="T2" y="T3"/>
                </a:cxn>
                <a:cxn ang="0">
                  <a:pos x="T4" y="T5"/>
                </a:cxn>
              </a:cxnLst>
              <a:rect l="0" t="0" r="r" b="b"/>
              <a:pathLst>
                <a:path w="7504" h="7511">
                  <a:moveTo>
                    <a:pt x="0" y="7511"/>
                  </a:moveTo>
                  <a:lnTo>
                    <a:pt x="7503" y="0"/>
                  </a:lnTo>
                  <a:lnTo>
                    <a:pt x="75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1" name="Freeform 151"/>
            <p:cNvSpPr>
              <a:spLocks/>
            </p:cNvSpPr>
            <p:nvPr/>
          </p:nvSpPr>
          <p:spPr bwMode="auto">
            <a:xfrm>
              <a:off x="2330" y="1713"/>
              <a:ext cx="1430" cy="1432"/>
            </a:xfrm>
            <a:custGeom>
              <a:avLst/>
              <a:gdLst>
                <a:gd name="T0" fmla="*/ 0 w 7410"/>
                <a:gd name="T1" fmla="*/ 7418 h 7418"/>
                <a:gd name="T2" fmla="*/ 7409 w 7410"/>
                <a:gd name="T3" fmla="*/ 0 h 7418"/>
                <a:gd name="T4" fmla="*/ 7410 w 7410"/>
                <a:gd name="T5" fmla="*/ 0 h 7418"/>
              </a:gdLst>
              <a:ahLst/>
              <a:cxnLst>
                <a:cxn ang="0">
                  <a:pos x="T0" y="T1"/>
                </a:cxn>
                <a:cxn ang="0">
                  <a:pos x="T2" y="T3"/>
                </a:cxn>
                <a:cxn ang="0">
                  <a:pos x="T4" y="T5"/>
                </a:cxn>
              </a:cxnLst>
              <a:rect l="0" t="0" r="r" b="b"/>
              <a:pathLst>
                <a:path w="7410" h="7418">
                  <a:moveTo>
                    <a:pt x="0" y="7418"/>
                  </a:moveTo>
                  <a:lnTo>
                    <a:pt x="7409" y="0"/>
                  </a:lnTo>
                  <a:lnTo>
                    <a:pt x="74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2" name="Freeform 152"/>
            <p:cNvSpPr>
              <a:spLocks/>
            </p:cNvSpPr>
            <p:nvPr/>
          </p:nvSpPr>
          <p:spPr bwMode="auto">
            <a:xfrm>
              <a:off x="2357" y="1740"/>
              <a:ext cx="1412" cy="1414"/>
            </a:xfrm>
            <a:custGeom>
              <a:avLst/>
              <a:gdLst>
                <a:gd name="T0" fmla="*/ 0 w 7327"/>
                <a:gd name="T1" fmla="*/ 7334 h 7334"/>
                <a:gd name="T2" fmla="*/ 7326 w 7327"/>
                <a:gd name="T3" fmla="*/ 0 h 7334"/>
                <a:gd name="T4" fmla="*/ 7327 w 7327"/>
                <a:gd name="T5" fmla="*/ 0 h 7334"/>
              </a:gdLst>
              <a:ahLst/>
              <a:cxnLst>
                <a:cxn ang="0">
                  <a:pos x="T0" y="T1"/>
                </a:cxn>
                <a:cxn ang="0">
                  <a:pos x="T2" y="T3"/>
                </a:cxn>
                <a:cxn ang="0">
                  <a:pos x="T4" y="T5"/>
                </a:cxn>
              </a:cxnLst>
              <a:rect l="0" t="0" r="r" b="b"/>
              <a:pathLst>
                <a:path w="7327" h="7334">
                  <a:moveTo>
                    <a:pt x="0" y="7334"/>
                  </a:moveTo>
                  <a:lnTo>
                    <a:pt x="7326" y="0"/>
                  </a:lnTo>
                  <a:lnTo>
                    <a:pt x="73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3" name="Freeform 153"/>
            <p:cNvSpPr>
              <a:spLocks/>
            </p:cNvSpPr>
            <p:nvPr/>
          </p:nvSpPr>
          <p:spPr bwMode="auto">
            <a:xfrm>
              <a:off x="2384" y="1763"/>
              <a:ext cx="1397" cy="1399"/>
            </a:xfrm>
            <a:custGeom>
              <a:avLst/>
              <a:gdLst>
                <a:gd name="T0" fmla="*/ 0 w 7249"/>
                <a:gd name="T1" fmla="*/ 7256 h 7256"/>
                <a:gd name="T2" fmla="*/ 7248 w 7249"/>
                <a:gd name="T3" fmla="*/ 0 h 7256"/>
                <a:gd name="T4" fmla="*/ 7249 w 7249"/>
                <a:gd name="T5" fmla="*/ 0 h 7256"/>
              </a:gdLst>
              <a:ahLst/>
              <a:cxnLst>
                <a:cxn ang="0">
                  <a:pos x="T0" y="T1"/>
                </a:cxn>
                <a:cxn ang="0">
                  <a:pos x="T2" y="T3"/>
                </a:cxn>
                <a:cxn ang="0">
                  <a:pos x="T4" y="T5"/>
                </a:cxn>
              </a:cxnLst>
              <a:rect l="0" t="0" r="r" b="b"/>
              <a:pathLst>
                <a:path w="7249" h="7256">
                  <a:moveTo>
                    <a:pt x="0" y="7256"/>
                  </a:moveTo>
                  <a:lnTo>
                    <a:pt x="7248" y="0"/>
                  </a:lnTo>
                  <a:lnTo>
                    <a:pt x="72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4" name="Freeform 154"/>
            <p:cNvSpPr>
              <a:spLocks/>
            </p:cNvSpPr>
            <p:nvPr/>
          </p:nvSpPr>
          <p:spPr bwMode="auto">
            <a:xfrm>
              <a:off x="2411" y="1786"/>
              <a:ext cx="1384" cy="1384"/>
            </a:xfrm>
            <a:custGeom>
              <a:avLst/>
              <a:gdLst>
                <a:gd name="T0" fmla="*/ 0 w 7175"/>
                <a:gd name="T1" fmla="*/ 7183 h 7183"/>
                <a:gd name="T2" fmla="*/ 7174 w 7175"/>
                <a:gd name="T3" fmla="*/ 0 h 7183"/>
                <a:gd name="T4" fmla="*/ 7175 w 7175"/>
                <a:gd name="T5" fmla="*/ 0 h 7183"/>
              </a:gdLst>
              <a:ahLst/>
              <a:cxnLst>
                <a:cxn ang="0">
                  <a:pos x="T0" y="T1"/>
                </a:cxn>
                <a:cxn ang="0">
                  <a:pos x="T2" y="T3"/>
                </a:cxn>
                <a:cxn ang="0">
                  <a:pos x="T4" y="T5"/>
                </a:cxn>
              </a:cxnLst>
              <a:rect l="0" t="0" r="r" b="b"/>
              <a:pathLst>
                <a:path w="7175" h="7183">
                  <a:moveTo>
                    <a:pt x="0" y="7183"/>
                  </a:moveTo>
                  <a:lnTo>
                    <a:pt x="7174" y="0"/>
                  </a:lnTo>
                  <a:lnTo>
                    <a:pt x="7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5" name="Freeform 155"/>
            <p:cNvSpPr>
              <a:spLocks/>
            </p:cNvSpPr>
            <p:nvPr/>
          </p:nvSpPr>
          <p:spPr bwMode="auto">
            <a:xfrm>
              <a:off x="2441" y="1806"/>
              <a:ext cx="1370" cy="1371"/>
            </a:xfrm>
            <a:custGeom>
              <a:avLst/>
              <a:gdLst>
                <a:gd name="T0" fmla="*/ 0 w 7104"/>
                <a:gd name="T1" fmla="*/ 7111 h 7111"/>
                <a:gd name="T2" fmla="*/ 7103 w 7104"/>
                <a:gd name="T3" fmla="*/ 0 h 7111"/>
                <a:gd name="T4" fmla="*/ 7104 w 7104"/>
                <a:gd name="T5" fmla="*/ 0 h 7111"/>
              </a:gdLst>
              <a:ahLst/>
              <a:cxnLst>
                <a:cxn ang="0">
                  <a:pos x="T0" y="T1"/>
                </a:cxn>
                <a:cxn ang="0">
                  <a:pos x="T2" y="T3"/>
                </a:cxn>
                <a:cxn ang="0">
                  <a:pos x="T4" y="T5"/>
                </a:cxn>
              </a:cxnLst>
              <a:rect l="0" t="0" r="r" b="b"/>
              <a:pathLst>
                <a:path w="7104" h="7111">
                  <a:moveTo>
                    <a:pt x="0" y="7111"/>
                  </a:moveTo>
                  <a:lnTo>
                    <a:pt x="7103" y="0"/>
                  </a:lnTo>
                  <a:lnTo>
                    <a:pt x="71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6" name="Freeform 156"/>
            <p:cNvSpPr>
              <a:spLocks/>
            </p:cNvSpPr>
            <p:nvPr/>
          </p:nvSpPr>
          <p:spPr bwMode="auto">
            <a:xfrm>
              <a:off x="2472" y="1825"/>
              <a:ext cx="1356" cy="1357"/>
            </a:xfrm>
            <a:custGeom>
              <a:avLst/>
              <a:gdLst>
                <a:gd name="T0" fmla="*/ 0 w 7031"/>
                <a:gd name="T1" fmla="*/ 7038 h 7038"/>
                <a:gd name="T2" fmla="*/ 7029 w 7031"/>
                <a:gd name="T3" fmla="*/ 0 h 7038"/>
                <a:gd name="T4" fmla="*/ 7031 w 7031"/>
                <a:gd name="T5" fmla="*/ 0 h 7038"/>
              </a:gdLst>
              <a:ahLst/>
              <a:cxnLst>
                <a:cxn ang="0">
                  <a:pos x="T0" y="T1"/>
                </a:cxn>
                <a:cxn ang="0">
                  <a:pos x="T2" y="T3"/>
                </a:cxn>
                <a:cxn ang="0">
                  <a:pos x="T4" y="T5"/>
                </a:cxn>
              </a:cxnLst>
              <a:rect l="0" t="0" r="r" b="b"/>
              <a:pathLst>
                <a:path w="7031" h="7038">
                  <a:moveTo>
                    <a:pt x="0" y="7038"/>
                  </a:moveTo>
                  <a:lnTo>
                    <a:pt x="7029" y="0"/>
                  </a:lnTo>
                  <a:lnTo>
                    <a:pt x="70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7" name="Freeform 157"/>
            <p:cNvSpPr>
              <a:spLocks/>
            </p:cNvSpPr>
            <p:nvPr/>
          </p:nvSpPr>
          <p:spPr bwMode="auto">
            <a:xfrm>
              <a:off x="2505" y="1843"/>
              <a:ext cx="1341" cy="1342"/>
            </a:xfrm>
            <a:custGeom>
              <a:avLst/>
              <a:gdLst>
                <a:gd name="T0" fmla="*/ 0 w 6952"/>
                <a:gd name="T1" fmla="*/ 6959 h 6959"/>
                <a:gd name="T2" fmla="*/ 6951 w 6952"/>
                <a:gd name="T3" fmla="*/ 0 h 6959"/>
                <a:gd name="T4" fmla="*/ 6952 w 6952"/>
                <a:gd name="T5" fmla="*/ 0 h 6959"/>
              </a:gdLst>
              <a:ahLst/>
              <a:cxnLst>
                <a:cxn ang="0">
                  <a:pos x="T0" y="T1"/>
                </a:cxn>
                <a:cxn ang="0">
                  <a:pos x="T2" y="T3"/>
                </a:cxn>
                <a:cxn ang="0">
                  <a:pos x="T4" y="T5"/>
                </a:cxn>
              </a:cxnLst>
              <a:rect l="0" t="0" r="r" b="b"/>
              <a:pathLst>
                <a:path w="6952" h="6959">
                  <a:moveTo>
                    <a:pt x="0" y="6959"/>
                  </a:moveTo>
                  <a:lnTo>
                    <a:pt x="6951" y="0"/>
                  </a:lnTo>
                  <a:lnTo>
                    <a:pt x="69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8" name="Freeform 158"/>
            <p:cNvSpPr>
              <a:spLocks/>
            </p:cNvSpPr>
            <p:nvPr/>
          </p:nvSpPr>
          <p:spPr bwMode="auto">
            <a:xfrm>
              <a:off x="2541" y="1858"/>
              <a:ext cx="1324" cy="1326"/>
            </a:xfrm>
            <a:custGeom>
              <a:avLst/>
              <a:gdLst>
                <a:gd name="T0" fmla="*/ 0 w 6864"/>
                <a:gd name="T1" fmla="*/ 6871 h 6871"/>
                <a:gd name="T2" fmla="*/ 6863 w 6864"/>
                <a:gd name="T3" fmla="*/ 0 h 6871"/>
                <a:gd name="T4" fmla="*/ 6864 w 6864"/>
                <a:gd name="T5" fmla="*/ 0 h 6871"/>
              </a:gdLst>
              <a:ahLst/>
              <a:cxnLst>
                <a:cxn ang="0">
                  <a:pos x="T0" y="T1"/>
                </a:cxn>
                <a:cxn ang="0">
                  <a:pos x="T2" y="T3"/>
                </a:cxn>
                <a:cxn ang="0">
                  <a:pos x="T4" y="T5"/>
                </a:cxn>
              </a:cxnLst>
              <a:rect l="0" t="0" r="r" b="b"/>
              <a:pathLst>
                <a:path w="6864" h="6871">
                  <a:moveTo>
                    <a:pt x="0" y="6871"/>
                  </a:moveTo>
                  <a:lnTo>
                    <a:pt x="6863" y="0"/>
                  </a:lnTo>
                  <a:lnTo>
                    <a:pt x="68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399" name="Freeform 159"/>
            <p:cNvSpPr>
              <a:spLocks/>
            </p:cNvSpPr>
            <p:nvPr/>
          </p:nvSpPr>
          <p:spPr bwMode="auto">
            <a:xfrm>
              <a:off x="2581" y="1874"/>
              <a:ext cx="1305" cy="1305"/>
            </a:xfrm>
            <a:custGeom>
              <a:avLst/>
              <a:gdLst>
                <a:gd name="T0" fmla="*/ 0 w 6767"/>
                <a:gd name="T1" fmla="*/ 6775 h 6775"/>
                <a:gd name="T2" fmla="*/ 6766 w 6767"/>
                <a:gd name="T3" fmla="*/ 0 h 6775"/>
                <a:gd name="T4" fmla="*/ 6767 w 6767"/>
                <a:gd name="T5" fmla="*/ 0 h 6775"/>
              </a:gdLst>
              <a:ahLst/>
              <a:cxnLst>
                <a:cxn ang="0">
                  <a:pos x="T0" y="T1"/>
                </a:cxn>
                <a:cxn ang="0">
                  <a:pos x="T2" y="T3"/>
                </a:cxn>
                <a:cxn ang="0">
                  <a:pos x="T4" y="T5"/>
                </a:cxn>
              </a:cxnLst>
              <a:rect l="0" t="0" r="r" b="b"/>
              <a:pathLst>
                <a:path w="6767" h="6775">
                  <a:moveTo>
                    <a:pt x="0" y="6775"/>
                  </a:moveTo>
                  <a:lnTo>
                    <a:pt x="6766" y="0"/>
                  </a:lnTo>
                  <a:lnTo>
                    <a:pt x="67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0" name="Freeform 160"/>
            <p:cNvSpPr>
              <a:spLocks/>
            </p:cNvSpPr>
            <p:nvPr/>
          </p:nvSpPr>
          <p:spPr bwMode="auto">
            <a:xfrm>
              <a:off x="2624" y="1886"/>
              <a:ext cx="1286" cy="1285"/>
            </a:xfrm>
            <a:custGeom>
              <a:avLst/>
              <a:gdLst>
                <a:gd name="T0" fmla="*/ 0 w 6659"/>
                <a:gd name="T1" fmla="*/ 6664 h 6664"/>
                <a:gd name="T2" fmla="*/ 6658 w 6659"/>
                <a:gd name="T3" fmla="*/ 0 h 6664"/>
                <a:gd name="T4" fmla="*/ 6659 w 6659"/>
                <a:gd name="T5" fmla="*/ 0 h 6664"/>
              </a:gdLst>
              <a:ahLst/>
              <a:cxnLst>
                <a:cxn ang="0">
                  <a:pos x="T0" y="T1"/>
                </a:cxn>
                <a:cxn ang="0">
                  <a:pos x="T2" y="T3"/>
                </a:cxn>
                <a:cxn ang="0">
                  <a:pos x="T4" y="T5"/>
                </a:cxn>
              </a:cxnLst>
              <a:rect l="0" t="0" r="r" b="b"/>
              <a:pathLst>
                <a:path w="6659" h="6664">
                  <a:moveTo>
                    <a:pt x="0" y="6664"/>
                  </a:moveTo>
                  <a:lnTo>
                    <a:pt x="6658" y="0"/>
                  </a:lnTo>
                  <a:lnTo>
                    <a:pt x="66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1" name="Freeform 161"/>
            <p:cNvSpPr>
              <a:spLocks/>
            </p:cNvSpPr>
            <p:nvPr/>
          </p:nvSpPr>
          <p:spPr bwMode="auto">
            <a:xfrm>
              <a:off x="2672" y="1899"/>
              <a:ext cx="1261" cy="1261"/>
            </a:xfrm>
            <a:custGeom>
              <a:avLst/>
              <a:gdLst>
                <a:gd name="T0" fmla="*/ 0 w 6542"/>
                <a:gd name="T1" fmla="*/ 6548 h 6548"/>
                <a:gd name="T2" fmla="*/ 6541 w 6542"/>
                <a:gd name="T3" fmla="*/ 0 h 6548"/>
                <a:gd name="T4" fmla="*/ 6542 w 6542"/>
                <a:gd name="T5" fmla="*/ 0 h 6548"/>
              </a:gdLst>
              <a:ahLst/>
              <a:cxnLst>
                <a:cxn ang="0">
                  <a:pos x="T0" y="T1"/>
                </a:cxn>
                <a:cxn ang="0">
                  <a:pos x="T2" y="T3"/>
                </a:cxn>
                <a:cxn ang="0">
                  <a:pos x="T4" y="T5"/>
                </a:cxn>
              </a:cxnLst>
              <a:rect l="0" t="0" r="r" b="b"/>
              <a:pathLst>
                <a:path w="6542" h="6548">
                  <a:moveTo>
                    <a:pt x="0" y="6548"/>
                  </a:moveTo>
                  <a:lnTo>
                    <a:pt x="6541" y="0"/>
                  </a:lnTo>
                  <a:lnTo>
                    <a:pt x="65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2" name="Freeform 162"/>
            <p:cNvSpPr>
              <a:spLocks/>
            </p:cNvSpPr>
            <p:nvPr/>
          </p:nvSpPr>
          <p:spPr bwMode="auto">
            <a:xfrm>
              <a:off x="2720" y="1908"/>
              <a:ext cx="1239" cy="1240"/>
            </a:xfrm>
            <a:custGeom>
              <a:avLst/>
              <a:gdLst>
                <a:gd name="T0" fmla="*/ 0 w 6427"/>
                <a:gd name="T1" fmla="*/ 6433 h 6433"/>
                <a:gd name="T2" fmla="*/ 6426 w 6427"/>
                <a:gd name="T3" fmla="*/ 0 h 6433"/>
                <a:gd name="T4" fmla="*/ 6427 w 6427"/>
                <a:gd name="T5" fmla="*/ 0 h 6433"/>
              </a:gdLst>
              <a:ahLst/>
              <a:cxnLst>
                <a:cxn ang="0">
                  <a:pos x="T0" y="T1"/>
                </a:cxn>
                <a:cxn ang="0">
                  <a:pos x="T2" y="T3"/>
                </a:cxn>
                <a:cxn ang="0">
                  <a:pos x="T4" y="T5"/>
                </a:cxn>
              </a:cxnLst>
              <a:rect l="0" t="0" r="r" b="b"/>
              <a:pathLst>
                <a:path w="6427" h="6433">
                  <a:moveTo>
                    <a:pt x="0" y="6433"/>
                  </a:moveTo>
                  <a:lnTo>
                    <a:pt x="6426" y="0"/>
                  </a:lnTo>
                  <a:lnTo>
                    <a:pt x="64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3" name="Freeform 163"/>
            <p:cNvSpPr>
              <a:spLocks/>
            </p:cNvSpPr>
            <p:nvPr/>
          </p:nvSpPr>
          <p:spPr bwMode="auto">
            <a:xfrm>
              <a:off x="4397" y="1334"/>
              <a:ext cx="136" cy="136"/>
            </a:xfrm>
            <a:custGeom>
              <a:avLst/>
              <a:gdLst>
                <a:gd name="T0" fmla="*/ 0 w 702"/>
                <a:gd name="T1" fmla="*/ 702 h 702"/>
                <a:gd name="T2" fmla="*/ 701 w 702"/>
                <a:gd name="T3" fmla="*/ 0 h 702"/>
                <a:gd name="T4" fmla="*/ 702 w 702"/>
                <a:gd name="T5" fmla="*/ 0 h 702"/>
              </a:gdLst>
              <a:ahLst/>
              <a:cxnLst>
                <a:cxn ang="0">
                  <a:pos x="T0" y="T1"/>
                </a:cxn>
                <a:cxn ang="0">
                  <a:pos x="T2" y="T3"/>
                </a:cxn>
                <a:cxn ang="0">
                  <a:pos x="T4" y="T5"/>
                </a:cxn>
              </a:cxnLst>
              <a:rect l="0" t="0" r="r" b="b"/>
              <a:pathLst>
                <a:path w="702" h="702">
                  <a:moveTo>
                    <a:pt x="0" y="702"/>
                  </a:moveTo>
                  <a:lnTo>
                    <a:pt x="701" y="0"/>
                  </a:lnTo>
                  <a:lnTo>
                    <a:pt x="7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4" name="Freeform 164"/>
            <p:cNvSpPr>
              <a:spLocks/>
            </p:cNvSpPr>
            <p:nvPr/>
          </p:nvSpPr>
          <p:spPr bwMode="auto">
            <a:xfrm>
              <a:off x="2769" y="1916"/>
              <a:ext cx="1219" cy="1220"/>
            </a:xfrm>
            <a:custGeom>
              <a:avLst/>
              <a:gdLst>
                <a:gd name="T0" fmla="*/ 0 w 6321"/>
                <a:gd name="T1" fmla="*/ 6327 h 6327"/>
                <a:gd name="T2" fmla="*/ 6320 w 6321"/>
                <a:gd name="T3" fmla="*/ 0 h 6327"/>
                <a:gd name="T4" fmla="*/ 6321 w 6321"/>
                <a:gd name="T5" fmla="*/ 0 h 6327"/>
              </a:gdLst>
              <a:ahLst/>
              <a:cxnLst>
                <a:cxn ang="0">
                  <a:pos x="T0" y="T1"/>
                </a:cxn>
                <a:cxn ang="0">
                  <a:pos x="T2" y="T3"/>
                </a:cxn>
                <a:cxn ang="0">
                  <a:pos x="T4" y="T5"/>
                </a:cxn>
              </a:cxnLst>
              <a:rect l="0" t="0" r="r" b="b"/>
              <a:pathLst>
                <a:path w="6321" h="6327">
                  <a:moveTo>
                    <a:pt x="0" y="6327"/>
                  </a:moveTo>
                  <a:lnTo>
                    <a:pt x="6320" y="0"/>
                  </a:lnTo>
                  <a:lnTo>
                    <a:pt x="63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5" name="Freeform 165"/>
            <p:cNvSpPr>
              <a:spLocks/>
            </p:cNvSpPr>
            <p:nvPr/>
          </p:nvSpPr>
          <p:spPr bwMode="auto">
            <a:xfrm>
              <a:off x="4375" y="1311"/>
              <a:ext cx="217" cy="216"/>
            </a:xfrm>
            <a:custGeom>
              <a:avLst/>
              <a:gdLst>
                <a:gd name="T0" fmla="*/ 0 w 1124"/>
                <a:gd name="T1" fmla="*/ 1125 h 1125"/>
                <a:gd name="T2" fmla="*/ 1123 w 1124"/>
                <a:gd name="T3" fmla="*/ 0 h 1125"/>
                <a:gd name="T4" fmla="*/ 1124 w 1124"/>
                <a:gd name="T5" fmla="*/ 0 h 1125"/>
              </a:gdLst>
              <a:ahLst/>
              <a:cxnLst>
                <a:cxn ang="0">
                  <a:pos x="T0" y="T1"/>
                </a:cxn>
                <a:cxn ang="0">
                  <a:pos x="T2" y="T3"/>
                </a:cxn>
                <a:cxn ang="0">
                  <a:pos x="T4" y="T5"/>
                </a:cxn>
              </a:cxnLst>
              <a:rect l="0" t="0" r="r" b="b"/>
              <a:pathLst>
                <a:path w="1124" h="1125">
                  <a:moveTo>
                    <a:pt x="0" y="1125"/>
                  </a:moveTo>
                  <a:lnTo>
                    <a:pt x="1123" y="0"/>
                  </a:lnTo>
                  <a:lnTo>
                    <a:pt x="11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6" name="Freeform 166"/>
            <p:cNvSpPr>
              <a:spLocks/>
            </p:cNvSpPr>
            <p:nvPr/>
          </p:nvSpPr>
          <p:spPr bwMode="auto">
            <a:xfrm>
              <a:off x="2816" y="1920"/>
              <a:ext cx="1203" cy="1203"/>
            </a:xfrm>
            <a:custGeom>
              <a:avLst/>
              <a:gdLst>
                <a:gd name="T0" fmla="*/ 0 w 6239"/>
                <a:gd name="T1" fmla="*/ 6245 h 6245"/>
                <a:gd name="T2" fmla="*/ 6238 w 6239"/>
                <a:gd name="T3" fmla="*/ 0 h 6245"/>
                <a:gd name="T4" fmla="*/ 6239 w 6239"/>
                <a:gd name="T5" fmla="*/ 0 h 6245"/>
              </a:gdLst>
              <a:ahLst/>
              <a:cxnLst>
                <a:cxn ang="0">
                  <a:pos x="T0" y="T1"/>
                </a:cxn>
                <a:cxn ang="0">
                  <a:pos x="T2" y="T3"/>
                </a:cxn>
                <a:cxn ang="0">
                  <a:pos x="T4" y="T5"/>
                </a:cxn>
              </a:cxnLst>
              <a:rect l="0" t="0" r="r" b="b"/>
              <a:pathLst>
                <a:path w="6239" h="6245">
                  <a:moveTo>
                    <a:pt x="0" y="6245"/>
                  </a:moveTo>
                  <a:lnTo>
                    <a:pt x="6238" y="0"/>
                  </a:lnTo>
                  <a:lnTo>
                    <a:pt x="62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7" name="Freeform 167"/>
            <p:cNvSpPr>
              <a:spLocks/>
            </p:cNvSpPr>
            <p:nvPr/>
          </p:nvSpPr>
          <p:spPr bwMode="auto">
            <a:xfrm>
              <a:off x="4366" y="1302"/>
              <a:ext cx="270" cy="271"/>
            </a:xfrm>
            <a:custGeom>
              <a:avLst/>
              <a:gdLst>
                <a:gd name="T0" fmla="*/ 0 w 1403"/>
                <a:gd name="T1" fmla="*/ 1403 h 1403"/>
                <a:gd name="T2" fmla="*/ 1402 w 1403"/>
                <a:gd name="T3" fmla="*/ 0 h 1403"/>
                <a:gd name="T4" fmla="*/ 1403 w 1403"/>
                <a:gd name="T5" fmla="*/ 0 h 1403"/>
              </a:gdLst>
              <a:ahLst/>
              <a:cxnLst>
                <a:cxn ang="0">
                  <a:pos x="T0" y="T1"/>
                </a:cxn>
                <a:cxn ang="0">
                  <a:pos x="T2" y="T3"/>
                </a:cxn>
                <a:cxn ang="0">
                  <a:pos x="T4" y="T5"/>
                </a:cxn>
              </a:cxnLst>
              <a:rect l="0" t="0" r="r" b="b"/>
              <a:pathLst>
                <a:path w="1403" h="1403">
                  <a:moveTo>
                    <a:pt x="0" y="1403"/>
                  </a:moveTo>
                  <a:lnTo>
                    <a:pt x="1402" y="0"/>
                  </a:lnTo>
                  <a:lnTo>
                    <a:pt x="14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8" name="Freeform 168"/>
            <p:cNvSpPr>
              <a:spLocks/>
            </p:cNvSpPr>
            <p:nvPr/>
          </p:nvSpPr>
          <p:spPr bwMode="auto">
            <a:xfrm>
              <a:off x="2859" y="1922"/>
              <a:ext cx="1194" cy="1194"/>
            </a:xfrm>
            <a:custGeom>
              <a:avLst/>
              <a:gdLst>
                <a:gd name="T0" fmla="*/ 0 w 6188"/>
                <a:gd name="T1" fmla="*/ 6193 h 6193"/>
                <a:gd name="T2" fmla="*/ 6187 w 6188"/>
                <a:gd name="T3" fmla="*/ 0 h 6193"/>
                <a:gd name="T4" fmla="*/ 6188 w 6188"/>
                <a:gd name="T5" fmla="*/ 0 h 6193"/>
              </a:gdLst>
              <a:ahLst/>
              <a:cxnLst>
                <a:cxn ang="0">
                  <a:pos x="T0" y="T1"/>
                </a:cxn>
                <a:cxn ang="0">
                  <a:pos x="T2" y="T3"/>
                </a:cxn>
                <a:cxn ang="0">
                  <a:pos x="T4" y="T5"/>
                </a:cxn>
              </a:cxnLst>
              <a:rect l="0" t="0" r="r" b="b"/>
              <a:pathLst>
                <a:path w="6188" h="6193">
                  <a:moveTo>
                    <a:pt x="0" y="6193"/>
                  </a:moveTo>
                  <a:lnTo>
                    <a:pt x="6187" y="0"/>
                  </a:lnTo>
                  <a:lnTo>
                    <a:pt x="61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09" name="Freeform 169"/>
            <p:cNvSpPr>
              <a:spLocks/>
            </p:cNvSpPr>
            <p:nvPr/>
          </p:nvSpPr>
          <p:spPr bwMode="auto">
            <a:xfrm>
              <a:off x="4363" y="1300"/>
              <a:ext cx="312" cy="310"/>
            </a:xfrm>
            <a:custGeom>
              <a:avLst/>
              <a:gdLst>
                <a:gd name="T0" fmla="*/ 0 w 1612"/>
                <a:gd name="T1" fmla="*/ 1612 h 1612"/>
                <a:gd name="T2" fmla="*/ 1611 w 1612"/>
                <a:gd name="T3" fmla="*/ 0 h 1612"/>
                <a:gd name="T4" fmla="*/ 1612 w 1612"/>
                <a:gd name="T5" fmla="*/ 0 h 1612"/>
              </a:gdLst>
              <a:ahLst/>
              <a:cxnLst>
                <a:cxn ang="0">
                  <a:pos x="T0" y="T1"/>
                </a:cxn>
                <a:cxn ang="0">
                  <a:pos x="T2" y="T3"/>
                </a:cxn>
                <a:cxn ang="0">
                  <a:pos x="T4" y="T5"/>
                </a:cxn>
              </a:cxnLst>
              <a:rect l="0" t="0" r="r" b="b"/>
              <a:pathLst>
                <a:path w="1612" h="1612">
                  <a:moveTo>
                    <a:pt x="0" y="1612"/>
                  </a:moveTo>
                  <a:lnTo>
                    <a:pt x="1611" y="0"/>
                  </a:lnTo>
                  <a:lnTo>
                    <a:pt x="16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0" name="Freeform 170"/>
            <p:cNvSpPr>
              <a:spLocks/>
            </p:cNvSpPr>
            <p:nvPr/>
          </p:nvSpPr>
          <p:spPr bwMode="auto">
            <a:xfrm>
              <a:off x="2899" y="1922"/>
              <a:ext cx="1190" cy="1189"/>
            </a:xfrm>
            <a:custGeom>
              <a:avLst/>
              <a:gdLst>
                <a:gd name="T0" fmla="*/ 0 w 6163"/>
                <a:gd name="T1" fmla="*/ 6170 h 6170"/>
                <a:gd name="T2" fmla="*/ 6162 w 6163"/>
                <a:gd name="T3" fmla="*/ 0 h 6170"/>
                <a:gd name="T4" fmla="*/ 6163 w 6163"/>
                <a:gd name="T5" fmla="*/ 0 h 6170"/>
              </a:gdLst>
              <a:ahLst/>
              <a:cxnLst>
                <a:cxn ang="0">
                  <a:pos x="T0" y="T1"/>
                </a:cxn>
                <a:cxn ang="0">
                  <a:pos x="T2" y="T3"/>
                </a:cxn>
                <a:cxn ang="0">
                  <a:pos x="T4" y="T5"/>
                </a:cxn>
              </a:cxnLst>
              <a:rect l="0" t="0" r="r" b="b"/>
              <a:pathLst>
                <a:path w="6163" h="6170">
                  <a:moveTo>
                    <a:pt x="0" y="6170"/>
                  </a:moveTo>
                  <a:lnTo>
                    <a:pt x="6162" y="0"/>
                  </a:lnTo>
                  <a:lnTo>
                    <a:pt x="61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1" name="Freeform 171"/>
            <p:cNvSpPr>
              <a:spLocks/>
            </p:cNvSpPr>
            <p:nvPr/>
          </p:nvSpPr>
          <p:spPr bwMode="auto">
            <a:xfrm>
              <a:off x="4362" y="1332"/>
              <a:ext cx="314" cy="317"/>
            </a:xfrm>
            <a:custGeom>
              <a:avLst/>
              <a:gdLst>
                <a:gd name="T0" fmla="*/ 0 w 1638"/>
                <a:gd name="T1" fmla="*/ 1638 h 1638"/>
                <a:gd name="T2" fmla="*/ 1636 w 1638"/>
                <a:gd name="T3" fmla="*/ 0 h 1638"/>
                <a:gd name="T4" fmla="*/ 1638 w 1638"/>
                <a:gd name="T5" fmla="*/ 0 h 1638"/>
              </a:gdLst>
              <a:ahLst/>
              <a:cxnLst>
                <a:cxn ang="0">
                  <a:pos x="T0" y="T1"/>
                </a:cxn>
                <a:cxn ang="0">
                  <a:pos x="T2" y="T3"/>
                </a:cxn>
                <a:cxn ang="0">
                  <a:pos x="T4" y="T5"/>
                </a:cxn>
              </a:cxnLst>
              <a:rect l="0" t="0" r="r" b="b"/>
              <a:pathLst>
                <a:path w="1638" h="1638">
                  <a:moveTo>
                    <a:pt x="0" y="1638"/>
                  </a:moveTo>
                  <a:lnTo>
                    <a:pt x="1636" y="0"/>
                  </a:lnTo>
                  <a:lnTo>
                    <a:pt x="16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2" name="Freeform 172"/>
            <p:cNvSpPr>
              <a:spLocks/>
            </p:cNvSpPr>
            <p:nvPr/>
          </p:nvSpPr>
          <p:spPr bwMode="auto">
            <a:xfrm>
              <a:off x="4089" y="1920"/>
              <a:ext cx="1" cy="2"/>
            </a:xfrm>
            <a:custGeom>
              <a:avLst/>
              <a:gdLst>
                <a:gd name="T0" fmla="*/ 0 w 13"/>
                <a:gd name="T1" fmla="*/ 12 h 12"/>
                <a:gd name="T2" fmla="*/ 12 w 13"/>
                <a:gd name="T3" fmla="*/ 0 h 12"/>
                <a:gd name="T4" fmla="*/ 13 w 13"/>
                <a:gd name="T5" fmla="*/ 0 h 12"/>
              </a:gdLst>
              <a:ahLst/>
              <a:cxnLst>
                <a:cxn ang="0">
                  <a:pos x="T0" y="T1"/>
                </a:cxn>
                <a:cxn ang="0">
                  <a:pos x="T2" y="T3"/>
                </a:cxn>
                <a:cxn ang="0">
                  <a:pos x="T4" y="T5"/>
                </a:cxn>
              </a:cxnLst>
              <a:rect l="0" t="0" r="r" b="b"/>
              <a:pathLst>
                <a:path w="13" h="12">
                  <a:moveTo>
                    <a:pt x="0" y="12"/>
                  </a:moveTo>
                  <a:lnTo>
                    <a:pt x="12" y="0"/>
                  </a:lnTo>
                  <a:lnTo>
                    <a:pt x="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3" name="Freeform 173"/>
            <p:cNvSpPr>
              <a:spLocks/>
            </p:cNvSpPr>
            <p:nvPr/>
          </p:nvSpPr>
          <p:spPr bwMode="auto">
            <a:xfrm>
              <a:off x="2936" y="1922"/>
              <a:ext cx="1188" cy="1189"/>
            </a:xfrm>
            <a:custGeom>
              <a:avLst/>
              <a:gdLst>
                <a:gd name="T0" fmla="*/ 0 w 6160"/>
                <a:gd name="T1" fmla="*/ 6166 h 6166"/>
                <a:gd name="T2" fmla="*/ 6159 w 6160"/>
                <a:gd name="T3" fmla="*/ 0 h 6166"/>
                <a:gd name="T4" fmla="*/ 6160 w 6160"/>
                <a:gd name="T5" fmla="*/ 0 h 6166"/>
              </a:gdLst>
              <a:ahLst/>
              <a:cxnLst>
                <a:cxn ang="0">
                  <a:pos x="T0" y="T1"/>
                </a:cxn>
                <a:cxn ang="0">
                  <a:pos x="T2" y="T3"/>
                </a:cxn>
                <a:cxn ang="0">
                  <a:pos x="T4" y="T5"/>
                </a:cxn>
              </a:cxnLst>
              <a:rect l="0" t="0" r="r" b="b"/>
              <a:pathLst>
                <a:path w="6160" h="6166">
                  <a:moveTo>
                    <a:pt x="0" y="6166"/>
                  </a:moveTo>
                  <a:lnTo>
                    <a:pt x="6159" y="0"/>
                  </a:lnTo>
                  <a:lnTo>
                    <a:pt x="61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4" name="Freeform 174"/>
            <p:cNvSpPr>
              <a:spLocks/>
            </p:cNvSpPr>
            <p:nvPr/>
          </p:nvSpPr>
          <p:spPr bwMode="auto">
            <a:xfrm>
              <a:off x="4352" y="1365"/>
              <a:ext cx="327" cy="328"/>
            </a:xfrm>
            <a:custGeom>
              <a:avLst/>
              <a:gdLst>
                <a:gd name="T0" fmla="*/ 0 w 1700"/>
                <a:gd name="T1" fmla="*/ 1699 h 1699"/>
                <a:gd name="T2" fmla="*/ 1699 w 1700"/>
                <a:gd name="T3" fmla="*/ 0 h 1699"/>
                <a:gd name="T4" fmla="*/ 1700 w 1700"/>
                <a:gd name="T5" fmla="*/ 0 h 1699"/>
              </a:gdLst>
              <a:ahLst/>
              <a:cxnLst>
                <a:cxn ang="0">
                  <a:pos x="T0" y="T1"/>
                </a:cxn>
                <a:cxn ang="0">
                  <a:pos x="T2" y="T3"/>
                </a:cxn>
                <a:cxn ang="0">
                  <a:pos x="T4" y="T5"/>
                </a:cxn>
              </a:cxnLst>
              <a:rect l="0" t="0" r="r" b="b"/>
              <a:pathLst>
                <a:path w="1700" h="1699">
                  <a:moveTo>
                    <a:pt x="0" y="1699"/>
                  </a:moveTo>
                  <a:lnTo>
                    <a:pt x="1699" y="0"/>
                  </a:lnTo>
                  <a:lnTo>
                    <a:pt x="17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5" name="Freeform 175"/>
            <p:cNvSpPr>
              <a:spLocks/>
            </p:cNvSpPr>
            <p:nvPr/>
          </p:nvSpPr>
          <p:spPr bwMode="auto">
            <a:xfrm>
              <a:off x="4124" y="1911"/>
              <a:ext cx="11" cy="11"/>
            </a:xfrm>
            <a:custGeom>
              <a:avLst/>
              <a:gdLst>
                <a:gd name="T0" fmla="*/ 0 w 57"/>
                <a:gd name="T1" fmla="*/ 58 h 58"/>
                <a:gd name="T2" fmla="*/ 56 w 57"/>
                <a:gd name="T3" fmla="*/ 0 h 58"/>
                <a:gd name="T4" fmla="*/ 57 w 57"/>
                <a:gd name="T5" fmla="*/ 0 h 58"/>
              </a:gdLst>
              <a:ahLst/>
              <a:cxnLst>
                <a:cxn ang="0">
                  <a:pos x="T0" y="T1"/>
                </a:cxn>
                <a:cxn ang="0">
                  <a:pos x="T2" y="T3"/>
                </a:cxn>
                <a:cxn ang="0">
                  <a:pos x="T4" y="T5"/>
                </a:cxn>
              </a:cxnLst>
              <a:rect l="0" t="0" r="r" b="b"/>
              <a:pathLst>
                <a:path w="57" h="58">
                  <a:moveTo>
                    <a:pt x="0" y="58"/>
                  </a:moveTo>
                  <a:lnTo>
                    <a:pt x="56" y="0"/>
                  </a:lnTo>
                  <a:lnTo>
                    <a:pt x="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6" name="Freeform 176"/>
            <p:cNvSpPr>
              <a:spLocks/>
            </p:cNvSpPr>
            <p:nvPr/>
          </p:nvSpPr>
          <p:spPr bwMode="auto">
            <a:xfrm>
              <a:off x="2970" y="1922"/>
              <a:ext cx="1189" cy="1191"/>
            </a:xfrm>
            <a:custGeom>
              <a:avLst/>
              <a:gdLst>
                <a:gd name="T0" fmla="*/ 0 w 6170"/>
                <a:gd name="T1" fmla="*/ 6178 h 6178"/>
                <a:gd name="T2" fmla="*/ 6169 w 6170"/>
                <a:gd name="T3" fmla="*/ 0 h 6178"/>
                <a:gd name="T4" fmla="*/ 6170 w 6170"/>
                <a:gd name="T5" fmla="*/ 0 h 6178"/>
              </a:gdLst>
              <a:ahLst/>
              <a:cxnLst>
                <a:cxn ang="0">
                  <a:pos x="T0" y="T1"/>
                </a:cxn>
                <a:cxn ang="0">
                  <a:pos x="T2" y="T3"/>
                </a:cxn>
                <a:cxn ang="0">
                  <a:pos x="T4" y="T5"/>
                </a:cxn>
              </a:cxnLst>
              <a:rect l="0" t="0" r="r" b="b"/>
              <a:pathLst>
                <a:path w="6170" h="6178">
                  <a:moveTo>
                    <a:pt x="0" y="6178"/>
                  </a:moveTo>
                  <a:lnTo>
                    <a:pt x="6169" y="0"/>
                  </a:lnTo>
                  <a:lnTo>
                    <a:pt x="61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7" name="Freeform 177"/>
            <p:cNvSpPr>
              <a:spLocks/>
            </p:cNvSpPr>
            <p:nvPr/>
          </p:nvSpPr>
          <p:spPr bwMode="auto">
            <a:xfrm>
              <a:off x="4329" y="1397"/>
              <a:ext cx="355" cy="355"/>
            </a:xfrm>
            <a:custGeom>
              <a:avLst/>
              <a:gdLst>
                <a:gd name="T0" fmla="*/ 0 w 1840"/>
                <a:gd name="T1" fmla="*/ 1841 h 1841"/>
                <a:gd name="T2" fmla="*/ 1839 w 1840"/>
                <a:gd name="T3" fmla="*/ 0 h 1841"/>
                <a:gd name="T4" fmla="*/ 1840 w 1840"/>
                <a:gd name="T5" fmla="*/ 0 h 1841"/>
              </a:gdLst>
              <a:ahLst/>
              <a:cxnLst>
                <a:cxn ang="0">
                  <a:pos x="T0" y="T1"/>
                </a:cxn>
                <a:cxn ang="0">
                  <a:pos x="T2" y="T3"/>
                </a:cxn>
                <a:cxn ang="0">
                  <a:pos x="T4" y="T5"/>
                </a:cxn>
              </a:cxnLst>
              <a:rect l="0" t="0" r="r" b="b"/>
              <a:pathLst>
                <a:path w="1840" h="1841">
                  <a:moveTo>
                    <a:pt x="0" y="1841"/>
                  </a:moveTo>
                  <a:lnTo>
                    <a:pt x="1839" y="0"/>
                  </a:lnTo>
                  <a:lnTo>
                    <a:pt x="18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8" name="Freeform 178"/>
            <p:cNvSpPr>
              <a:spLocks/>
            </p:cNvSpPr>
            <p:nvPr/>
          </p:nvSpPr>
          <p:spPr bwMode="auto">
            <a:xfrm>
              <a:off x="4159" y="1888"/>
              <a:ext cx="34" cy="34"/>
            </a:xfrm>
            <a:custGeom>
              <a:avLst/>
              <a:gdLst>
                <a:gd name="T0" fmla="*/ 0 w 177"/>
                <a:gd name="T1" fmla="*/ 175 h 175"/>
                <a:gd name="T2" fmla="*/ 176 w 177"/>
                <a:gd name="T3" fmla="*/ 0 h 175"/>
                <a:gd name="T4" fmla="*/ 177 w 177"/>
                <a:gd name="T5" fmla="*/ 0 h 175"/>
              </a:gdLst>
              <a:ahLst/>
              <a:cxnLst>
                <a:cxn ang="0">
                  <a:pos x="T0" y="T1"/>
                </a:cxn>
                <a:cxn ang="0">
                  <a:pos x="T2" y="T3"/>
                </a:cxn>
                <a:cxn ang="0">
                  <a:pos x="T4" y="T5"/>
                </a:cxn>
              </a:cxnLst>
              <a:rect l="0" t="0" r="r" b="b"/>
              <a:pathLst>
                <a:path w="177" h="175">
                  <a:moveTo>
                    <a:pt x="0" y="175"/>
                  </a:moveTo>
                  <a:lnTo>
                    <a:pt x="176" y="0"/>
                  </a:lnTo>
                  <a:lnTo>
                    <a:pt x="1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19" name="Freeform 179"/>
            <p:cNvSpPr>
              <a:spLocks/>
            </p:cNvSpPr>
            <p:nvPr/>
          </p:nvSpPr>
          <p:spPr bwMode="auto">
            <a:xfrm>
              <a:off x="3001" y="1425"/>
              <a:ext cx="1691" cy="1692"/>
            </a:xfrm>
            <a:custGeom>
              <a:avLst/>
              <a:gdLst>
                <a:gd name="T0" fmla="*/ 0 w 8767"/>
                <a:gd name="T1" fmla="*/ 8776 h 8776"/>
                <a:gd name="T2" fmla="*/ 6195 w 8767"/>
                <a:gd name="T3" fmla="*/ 2573 h 8776"/>
                <a:gd name="T4" fmla="*/ 8766 w 8767"/>
                <a:gd name="T5" fmla="*/ 0 h 8776"/>
                <a:gd name="T6" fmla="*/ 8767 w 8767"/>
                <a:gd name="T7" fmla="*/ 0 h 8776"/>
              </a:gdLst>
              <a:ahLst/>
              <a:cxnLst>
                <a:cxn ang="0">
                  <a:pos x="T0" y="T1"/>
                </a:cxn>
                <a:cxn ang="0">
                  <a:pos x="T2" y="T3"/>
                </a:cxn>
                <a:cxn ang="0">
                  <a:pos x="T4" y="T5"/>
                </a:cxn>
                <a:cxn ang="0">
                  <a:pos x="T6" y="T7"/>
                </a:cxn>
              </a:cxnLst>
              <a:rect l="0" t="0" r="r" b="b"/>
              <a:pathLst>
                <a:path w="8767" h="8776">
                  <a:moveTo>
                    <a:pt x="0" y="8776"/>
                  </a:moveTo>
                  <a:lnTo>
                    <a:pt x="6195" y="2573"/>
                  </a:lnTo>
                  <a:lnTo>
                    <a:pt x="8766" y="0"/>
                  </a:lnTo>
                  <a:lnTo>
                    <a:pt x="87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0" name="Freeform 180"/>
            <p:cNvSpPr>
              <a:spLocks/>
            </p:cNvSpPr>
            <p:nvPr/>
          </p:nvSpPr>
          <p:spPr bwMode="auto">
            <a:xfrm>
              <a:off x="3030" y="1453"/>
              <a:ext cx="1670" cy="1672"/>
            </a:xfrm>
            <a:custGeom>
              <a:avLst/>
              <a:gdLst>
                <a:gd name="T0" fmla="*/ 0 w 8662"/>
                <a:gd name="T1" fmla="*/ 8671 h 8671"/>
                <a:gd name="T2" fmla="*/ 6230 w 8662"/>
                <a:gd name="T3" fmla="*/ 2433 h 8671"/>
                <a:gd name="T4" fmla="*/ 8660 w 8662"/>
                <a:gd name="T5" fmla="*/ 0 h 8671"/>
                <a:gd name="T6" fmla="*/ 8662 w 8662"/>
                <a:gd name="T7" fmla="*/ 0 h 8671"/>
              </a:gdLst>
              <a:ahLst/>
              <a:cxnLst>
                <a:cxn ang="0">
                  <a:pos x="T0" y="T1"/>
                </a:cxn>
                <a:cxn ang="0">
                  <a:pos x="T2" y="T3"/>
                </a:cxn>
                <a:cxn ang="0">
                  <a:pos x="T4" y="T5"/>
                </a:cxn>
                <a:cxn ang="0">
                  <a:pos x="T6" y="T7"/>
                </a:cxn>
              </a:cxnLst>
              <a:rect l="0" t="0" r="r" b="b"/>
              <a:pathLst>
                <a:path w="8662" h="8671">
                  <a:moveTo>
                    <a:pt x="0" y="8671"/>
                  </a:moveTo>
                  <a:lnTo>
                    <a:pt x="6230" y="2433"/>
                  </a:lnTo>
                  <a:lnTo>
                    <a:pt x="8660" y="0"/>
                  </a:lnTo>
                  <a:lnTo>
                    <a:pt x="86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1" name="Freeform 181"/>
            <p:cNvSpPr>
              <a:spLocks/>
            </p:cNvSpPr>
            <p:nvPr/>
          </p:nvSpPr>
          <p:spPr bwMode="auto">
            <a:xfrm>
              <a:off x="3058" y="1477"/>
              <a:ext cx="1654" cy="1656"/>
            </a:xfrm>
            <a:custGeom>
              <a:avLst/>
              <a:gdLst>
                <a:gd name="T0" fmla="*/ 0 w 8574"/>
                <a:gd name="T1" fmla="*/ 8583 h 8583"/>
                <a:gd name="T2" fmla="*/ 6270 w 8574"/>
                <a:gd name="T3" fmla="*/ 2305 h 8583"/>
                <a:gd name="T4" fmla="*/ 8573 w 8574"/>
                <a:gd name="T5" fmla="*/ 0 h 8583"/>
                <a:gd name="T6" fmla="*/ 8574 w 8574"/>
                <a:gd name="T7" fmla="*/ 0 h 8583"/>
              </a:gdLst>
              <a:ahLst/>
              <a:cxnLst>
                <a:cxn ang="0">
                  <a:pos x="T0" y="T1"/>
                </a:cxn>
                <a:cxn ang="0">
                  <a:pos x="T2" y="T3"/>
                </a:cxn>
                <a:cxn ang="0">
                  <a:pos x="T4" y="T5"/>
                </a:cxn>
                <a:cxn ang="0">
                  <a:pos x="T6" y="T7"/>
                </a:cxn>
              </a:cxnLst>
              <a:rect l="0" t="0" r="r" b="b"/>
              <a:pathLst>
                <a:path w="8574" h="8583">
                  <a:moveTo>
                    <a:pt x="0" y="8583"/>
                  </a:moveTo>
                  <a:lnTo>
                    <a:pt x="6270" y="2305"/>
                  </a:lnTo>
                  <a:lnTo>
                    <a:pt x="8573" y="0"/>
                  </a:lnTo>
                  <a:lnTo>
                    <a:pt x="85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2" name="Freeform 182"/>
            <p:cNvSpPr>
              <a:spLocks/>
            </p:cNvSpPr>
            <p:nvPr/>
          </p:nvSpPr>
          <p:spPr bwMode="auto">
            <a:xfrm>
              <a:off x="3084" y="1501"/>
              <a:ext cx="1640" cy="1639"/>
            </a:xfrm>
            <a:custGeom>
              <a:avLst/>
              <a:gdLst>
                <a:gd name="T0" fmla="*/ 0 w 8500"/>
                <a:gd name="T1" fmla="*/ 8509 h 8509"/>
                <a:gd name="T2" fmla="*/ 6314 w 8500"/>
                <a:gd name="T3" fmla="*/ 2187 h 8509"/>
                <a:gd name="T4" fmla="*/ 8499 w 8500"/>
                <a:gd name="T5" fmla="*/ 0 h 8509"/>
                <a:gd name="T6" fmla="*/ 8500 w 8500"/>
                <a:gd name="T7" fmla="*/ 0 h 8509"/>
              </a:gdLst>
              <a:ahLst/>
              <a:cxnLst>
                <a:cxn ang="0">
                  <a:pos x="T0" y="T1"/>
                </a:cxn>
                <a:cxn ang="0">
                  <a:pos x="T2" y="T3"/>
                </a:cxn>
                <a:cxn ang="0">
                  <a:pos x="T4" y="T5"/>
                </a:cxn>
                <a:cxn ang="0">
                  <a:pos x="T6" y="T7"/>
                </a:cxn>
              </a:cxnLst>
              <a:rect l="0" t="0" r="r" b="b"/>
              <a:pathLst>
                <a:path w="8500" h="8509">
                  <a:moveTo>
                    <a:pt x="0" y="8509"/>
                  </a:moveTo>
                  <a:lnTo>
                    <a:pt x="6314" y="2187"/>
                  </a:lnTo>
                  <a:lnTo>
                    <a:pt x="8499" y="0"/>
                  </a:lnTo>
                  <a:lnTo>
                    <a:pt x="85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3" name="Freeform 183"/>
            <p:cNvSpPr>
              <a:spLocks/>
            </p:cNvSpPr>
            <p:nvPr/>
          </p:nvSpPr>
          <p:spPr bwMode="auto">
            <a:xfrm>
              <a:off x="3112" y="1522"/>
              <a:ext cx="1626" cy="1628"/>
            </a:xfrm>
            <a:custGeom>
              <a:avLst/>
              <a:gdLst>
                <a:gd name="T0" fmla="*/ 0 w 8433"/>
                <a:gd name="T1" fmla="*/ 8442 h 8442"/>
                <a:gd name="T2" fmla="*/ 6359 w 8433"/>
                <a:gd name="T3" fmla="*/ 2075 h 8442"/>
                <a:gd name="T4" fmla="*/ 8432 w 8433"/>
                <a:gd name="T5" fmla="*/ 0 h 8442"/>
                <a:gd name="T6" fmla="*/ 8433 w 8433"/>
                <a:gd name="T7" fmla="*/ 0 h 8442"/>
              </a:gdLst>
              <a:ahLst/>
              <a:cxnLst>
                <a:cxn ang="0">
                  <a:pos x="T0" y="T1"/>
                </a:cxn>
                <a:cxn ang="0">
                  <a:pos x="T2" y="T3"/>
                </a:cxn>
                <a:cxn ang="0">
                  <a:pos x="T4" y="T5"/>
                </a:cxn>
                <a:cxn ang="0">
                  <a:pos x="T6" y="T7"/>
                </a:cxn>
              </a:cxnLst>
              <a:rect l="0" t="0" r="r" b="b"/>
              <a:pathLst>
                <a:path w="8433" h="8442">
                  <a:moveTo>
                    <a:pt x="0" y="8442"/>
                  </a:moveTo>
                  <a:lnTo>
                    <a:pt x="6359" y="2075"/>
                  </a:lnTo>
                  <a:lnTo>
                    <a:pt x="8432" y="0"/>
                  </a:lnTo>
                  <a:lnTo>
                    <a:pt x="84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4" name="Freeform 184"/>
            <p:cNvSpPr>
              <a:spLocks/>
            </p:cNvSpPr>
            <p:nvPr/>
          </p:nvSpPr>
          <p:spPr bwMode="auto">
            <a:xfrm>
              <a:off x="3140" y="1544"/>
              <a:ext cx="1612" cy="1613"/>
            </a:xfrm>
            <a:custGeom>
              <a:avLst/>
              <a:gdLst>
                <a:gd name="T0" fmla="*/ 0 w 8367"/>
                <a:gd name="T1" fmla="*/ 8375 h 8375"/>
                <a:gd name="T2" fmla="*/ 6405 w 8367"/>
                <a:gd name="T3" fmla="*/ 1964 h 8375"/>
                <a:gd name="T4" fmla="*/ 8366 w 8367"/>
                <a:gd name="T5" fmla="*/ 0 h 8375"/>
                <a:gd name="T6" fmla="*/ 8367 w 8367"/>
                <a:gd name="T7" fmla="*/ 0 h 8375"/>
              </a:gdLst>
              <a:ahLst/>
              <a:cxnLst>
                <a:cxn ang="0">
                  <a:pos x="T0" y="T1"/>
                </a:cxn>
                <a:cxn ang="0">
                  <a:pos x="T2" y="T3"/>
                </a:cxn>
                <a:cxn ang="0">
                  <a:pos x="T4" y="T5"/>
                </a:cxn>
                <a:cxn ang="0">
                  <a:pos x="T6" y="T7"/>
                </a:cxn>
              </a:cxnLst>
              <a:rect l="0" t="0" r="r" b="b"/>
              <a:pathLst>
                <a:path w="8367" h="8375">
                  <a:moveTo>
                    <a:pt x="0" y="8375"/>
                  </a:moveTo>
                  <a:lnTo>
                    <a:pt x="6405" y="1964"/>
                  </a:lnTo>
                  <a:lnTo>
                    <a:pt x="8366" y="0"/>
                  </a:lnTo>
                  <a:lnTo>
                    <a:pt x="83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5" name="Freeform 185"/>
            <p:cNvSpPr>
              <a:spLocks/>
            </p:cNvSpPr>
            <p:nvPr/>
          </p:nvSpPr>
          <p:spPr bwMode="auto">
            <a:xfrm>
              <a:off x="3166" y="1565"/>
              <a:ext cx="1600" cy="1602"/>
            </a:xfrm>
            <a:custGeom>
              <a:avLst/>
              <a:gdLst>
                <a:gd name="T0" fmla="*/ 0 w 8293"/>
                <a:gd name="T1" fmla="*/ 8302 h 8302"/>
                <a:gd name="T2" fmla="*/ 6447 w 8293"/>
                <a:gd name="T3" fmla="*/ 1847 h 8302"/>
                <a:gd name="T4" fmla="*/ 8292 w 8293"/>
                <a:gd name="T5" fmla="*/ 0 h 8302"/>
                <a:gd name="T6" fmla="*/ 8293 w 8293"/>
                <a:gd name="T7" fmla="*/ 0 h 8302"/>
              </a:gdLst>
              <a:ahLst/>
              <a:cxnLst>
                <a:cxn ang="0">
                  <a:pos x="T0" y="T1"/>
                </a:cxn>
                <a:cxn ang="0">
                  <a:pos x="T2" y="T3"/>
                </a:cxn>
                <a:cxn ang="0">
                  <a:pos x="T4" y="T5"/>
                </a:cxn>
                <a:cxn ang="0">
                  <a:pos x="T6" y="T7"/>
                </a:cxn>
              </a:cxnLst>
              <a:rect l="0" t="0" r="r" b="b"/>
              <a:pathLst>
                <a:path w="8293" h="8302">
                  <a:moveTo>
                    <a:pt x="0" y="8302"/>
                  </a:moveTo>
                  <a:lnTo>
                    <a:pt x="6447" y="1847"/>
                  </a:lnTo>
                  <a:lnTo>
                    <a:pt x="8292" y="0"/>
                  </a:lnTo>
                  <a:lnTo>
                    <a:pt x="8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6" name="Freeform 186"/>
            <p:cNvSpPr>
              <a:spLocks/>
            </p:cNvSpPr>
            <p:nvPr/>
          </p:nvSpPr>
          <p:spPr bwMode="auto">
            <a:xfrm>
              <a:off x="3195" y="1590"/>
              <a:ext cx="1582" cy="1584"/>
            </a:xfrm>
            <a:custGeom>
              <a:avLst/>
              <a:gdLst>
                <a:gd name="T0" fmla="*/ 0 w 8206"/>
                <a:gd name="T1" fmla="*/ 8213 h 8213"/>
                <a:gd name="T2" fmla="*/ 6487 w 8206"/>
                <a:gd name="T3" fmla="*/ 1719 h 8213"/>
                <a:gd name="T4" fmla="*/ 8205 w 8206"/>
                <a:gd name="T5" fmla="*/ 0 h 8213"/>
                <a:gd name="T6" fmla="*/ 8206 w 8206"/>
                <a:gd name="T7" fmla="*/ 0 h 8213"/>
              </a:gdLst>
              <a:ahLst/>
              <a:cxnLst>
                <a:cxn ang="0">
                  <a:pos x="T0" y="T1"/>
                </a:cxn>
                <a:cxn ang="0">
                  <a:pos x="T2" y="T3"/>
                </a:cxn>
                <a:cxn ang="0">
                  <a:pos x="T4" y="T5"/>
                </a:cxn>
                <a:cxn ang="0">
                  <a:pos x="T6" y="T7"/>
                </a:cxn>
              </a:cxnLst>
              <a:rect l="0" t="0" r="r" b="b"/>
              <a:pathLst>
                <a:path w="8206" h="8213">
                  <a:moveTo>
                    <a:pt x="0" y="8213"/>
                  </a:moveTo>
                  <a:lnTo>
                    <a:pt x="6487" y="1719"/>
                  </a:lnTo>
                  <a:lnTo>
                    <a:pt x="8205" y="0"/>
                  </a:lnTo>
                  <a:lnTo>
                    <a:pt x="82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7" name="Freeform 187"/>
            <p:cNvSpPr>
              <a:spLocks/>
            </p:cNvSpPr>
            <p:nvPr/>
          </p:nvSpPr>
          <p:spPr bwMode="auto">
            <a:xfrm>
              <a:off x="3224" y="1619"/>
              <a:ext cx="1559" cy="1562"/>
            </a:xfrm>
            <a:custGeom>
              <a:avLst/>
              <a:gdLst>
                <a:gd name="T0" fmla="*/ 0 w 8085"/>
                <a:gd name="T1" fmla="*/ 8093 h 8093"/>
                <a:gd name="T2" fmla="*/ 6519 w 8085"/>
                <a:gd name="T3" fmla="*/ 1567 h 8093"/>
                <a:gd name="T4" fmla="*/ 8083 w 8085"/>
                <a:gd name="T5" fmla="*/ 0 h 8093"/>
                <a:gd name="T6" fmla="*/ 8085 w 8085"/>
                <a:gd name="T7" fmla="*/ 0 h 8093"/>
              </a:gdLst>
              <a:ahLst/>
              <a:cxnLst>
                <a:cxn ang="0">
                  <a:pos x="T0" y="T1"/>
                </a:cxn>
                <a:cxn ang="0">
                  <a:pos x="T2" y="T3"/>
                </a:cxn>
                <a:cxn ang="0">
                  <a:pos x="T4" y="T5"/>
                </a:cxn>
                <a:cxn ang="0">
                  <a:pos x="T6" y="T7"/>
                </a:cxn>
              </a:cxnLst>
              <a:rect l="0" t="0" r="r" b="b"/>
              <a:pathLst>
                <a:path w="8085" h="8093">
                  <a:moveTo>
                    <a:pt x="0" y="8093"/>
                  </a:moveTo>
                  <a:lnTo>
                    <a:pt x="6519" y="1567"/>
                  </a:lnTo>
                  <a:lnTo>
                    <a:pt x="8083" y="0"/>
                  </a:lnTo>
                  <a:lnTo>
                    <a:pt x="80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8" name="Freeform 188"/>
            <p:cNvSpPr>
              <a:spLocks/>
            </p:cNvSpPr>
            <p:nvPr/>
          </p:nvSpPr>
          <p:spPr bwMode="auto">
            <a:xfrm>
              <a:off x="3255" y="1659"/>
              <a:ext cx="1525" cy="1525"/>
            </a:xfrm>
            <a:custGeom>
              <a:avLst/>
              <a:gdLst>
                <a:gd name="T0" fmla="*/ 0 w 7901"/>
                <a:gd name="T1" fmla="*/ 7907 h 7907"/>
                <a:gd name="T2" fmla="*/ 6542 w 7901"/>
                <a:gd name="T3" fmla="*/ 1359 h 7907"/>
                <a:gd name="T4" fmla="*/ 7900 w 7901"/>
                <a:gd name="T5" fmla="*/ 0 h 7907"/>
                <a:gd name="T6" fmla="*/ 7901 w 7901"/>
                <a:gd name="T7" fmla="*/ 0 h 7907"/>
              </a:gdLst>
              <a:ahLst/>
              <a:cxnLst>
                <a:cxn ang="0">
                  <a:pos x="T0" y="T1"/>
                </a:cxn>
                <a:cxn ang="0">
                  <a:pos x="T2" y="T3"/>
                </a:cxn>
                <a:cxn ang="0">
                  <a:pos x="T4" y="T5"/>
                </a:cxn>
                <a:cxn ang="0">
                  <a:pos x="T6" y="T7"/>
                </a:cxn>
              </a:cxnLst>
              <a:rect l="0" t="0" r="r" b="b"/>
              <a:pathLst>
                <a:path w="7901" h="7907">
                  <a:moveTo>
                    <a:pt x="0" y="7907"/>
                  </a:moveTo>
                  <a:lnTo>
                    <a:pt x="6542" y="1359"/>
                  </a:lnTo>
                  <a:lnTo>
                    <a:pt x="7900" y="0"/>
                  </a:lnTo>
                  <a:lnTo>
                    <a:pt x="79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29" name="Freeform 189"/>
            <p:cNvSpPr>
              <a:spLocks/>
            </p:cNvSpPr>
            <p:nvPr/>
          </p:nvSpPr>
          <p:spPr bwMode="auto">
            <a:xfrm>
              <a:off x="3291" y="1715"/>
              <a:ext cx="1469" cy="1470"/>
            </a:xfrm>
            <a:custGeom>
              <a:avLst/>
              <a:gdLst>
                <a:gd name="T0" fmla="*/ 0 w 7616"/>
                <a:gd name="T1" fmla="*/ 7624 h 7624"/>
                <a:gd name="T2" fmla="*/ 6543 w 7616"/>
                <a:gd name="T3" fmla="*/ 1072 h 7624"/>
                <a:gd name="T4" fmla="*/ 7615 w 7616"/>
                <a:gd name="T5" fmla="*/ 0 h 7624"/>
                <a:gd name="T6" fmla="*/ 7616 w 7616"/>
                <a:gd name="T7" fmla="*/ 0 h 7624"/>
              </a:gdLst>
              <a:ahLst/>
              <a:cxnLst>
                <a:cxn ang="0">
                  <a:pos x="T0" y="T1"/>
                </a:cxn>
                <a:cxn ang="0">
                  <a:pos x="T2" y="T3"/>
                </a:cxn>
                <a:cxn ang="0">
                  <a:pos x="T4" y="T5"/>
                </a:cxn>
                <a:cxn ang="0">
                  <a:pos x="T6" y="T7"/>
                </a:cxn>
              </a:cxnLst>
              <a:rect l="0" t="0" r="r" b="b"/>
              <a:pathLst>
                <a:path w="7616" h="7624">
                  <a:moveTo>
                    <a:pt x="0" y="7624"/>
                  </a:moveTo>
                  <a:lnTo>
                    <a:pt x="6543" y="1072"/>
                  </a:lnTo>
                  <a:lnTo>
                    <a:pt x="7615" y="0"/>
                  </a:lnTo>
                  <a:lnTo>
                    <a:pt x="761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0" name="Freeform 190"/>
            <p:cNvSpPr>
              <a:spLocks/>
            </p:cNvSpPr>
            <p:nvPr/>
          </p:nvSpPr>
          <p:spPr bwMode="auto">
            <a:xfrm>
              <a:off x="3332" y="1777"/>
              <a:ext cx="1401" cy="1402"/>
            </a:xfrm>
            <a:custGeom>
              <a:avLst/>
              <a:gdLst>
                <a:gd name="T0" fmla="*/ 0 w 7266"/>
                <a:gd name="T1" fmla="*/ 7272 h 7272"/>
                <a:gd name="T2" fmla="*/ 6516 w 7266"/>
                <a:gd name="T3" fmla="*/ 748 h 7272"/>
                <a:gd name="T4" fmla="*/ 7265 w 7266"/>
                <a:gd name="T5" fmla="*/ 0 h 7272"/>
                <a:gd name="T6" fmla="*/ 7266 w 7266"/>
                <a:gd name="T7" fmla="*/ 0 h 7272"/>
              </a:gdLst>
              <a:ahLst/>
              <a:cxnLst>
                <a:cxn ang="0">
                  <a:pos x="T0" y="T1"/>
                </a:cxn>
                <a:cxn ang="0">
                  <a:pos x="T2" y="T3"/>
                </a:cxn>
                <a:cxn ang="0">
                  <a:pos x="T4" y="T5"/>
                </a:cxn>
                <a:cxn ang="0">
                  <a:pos x="T6" y="T7"/>
                </a:cxn>
              </a:cxnLst>
              <a:rect l="0" t="0" r="r" b="b"/>
              <a:pathLst>
                <a:path w="7266" h="7272">
                  <a:moveTo>
                    <a:pt x="0" y="7272"/>
                  </a:moveTo>
                  <a:lnTo>
                    <a:pt x="6516" y="748"/>
                  </a:lnTo>
                  <a:lnTo>
                    <a:pt x="7265" y="0"/>
                  </a:lnTo>
                  <a:lnTo>
                    <a:pt x="72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1" name="Freeform 191"/>
            <p:cNvSpPr>
              <a:spLocks/>
            </p:cNvSpPr>
            <p:nvPr/>
          </p:nvSpPr>
          <p:spPr bwMode="auto">
            <a:xfrm>
              <a:off x="3383" y="1828"/>
              <a:ext cx="1337" cy="1337"/>
            </a:xfrm>
            <a:custGeom>
              <a:avLst/>
              <a:gdLst>
                <a:gd name="T0" fmla="*/ 0 w 6929"/>
                <a:gd name="T1" fmla="*/ 6936 h 6936"/>
                <a:gd name="T2" fmla="*/ 6437 w 6929"/>
                <a:gd name="T3" fmla="*/ 491 h 6936"/>
                <a:gd name="T4" fmla="*/ 6928 w 6929"/>
                <a:gd name="T5" fmla="*/ 0 h 6936"/>
                <a:gd name="T6" fmla="*/ 6929 w 6929"/>
                <a:gd name="T7" fmla="*/ 0 h 6936"/>
              </a:gdLst>
              <a:ahLst/>
              <a:cxnLst>
                <a:cxn ang="0">
                  <a:pos x="T0" y="T1"/>
                </a:cxn>
                <a:cxn ang="0">
                  <a:pos x="T2" y="T3"/>
                </a:cxn>
                <a:cxn ang="0">
                  <a:pos x="T4" y="T5"/>
                </a:cxn>
                <a:cxn ang="0">
                  <a:pos x="T6" y="T7"/>
                </a:cxn>
              </a:cxnLst>
              <a:rect l="0" t="0" r="r" b="b"/>
              <a:pathLst>
                <a:path w="6929" h="6936">
                  <a:moveTo>
                    <a:pt x="0" y="6936"/>
                  </a:moveTo>
                  <a:lnTo>
                    <a:pt x="6437" y="491"/>
                  </a:lnTo>
                  <a:lnTo>
                    <a:pt x="6928" y="0"/>
                  </a:lnTo>
                  <a:lnTo>
                    <a:pt x="69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2" name="Freeform 192"/>
            <p:cNvSpPr>
              <a:spLocks/>
            </p:cNvSpPr>
            <p:nvPr/>
          </p:nvSpPr>
          <p:spPr bwMode="auto">
            <a:xfrm>
              <a:off x="3444" y="1863"/>
              <a:ext cx="1276" cy="1276"/>
            </a:xfrm>
            <a:custGeom>
              <a:avLst/>
              <a:gdLst>
                <a:gd name="T0" fmla="*/ 0 w 6613"/>
                <a:gd name="T1" fmla="*/ 6621 h 6621"/>
                <a:gd name="T2" fmla="*/ 6305 w 6613"/>
                <a:gd name="T3" fmla="*/ 307 h 6621"/>
                <a:gd name="T4" fmla="*/ 6612 w 6613"/>
                <a:gd name="T5" fmla="*/ 0 h 6621"/>
                <a:gd name="T6" fmla="*/ 6613 w 6613"/>
                <a:gd name="T7" fmla="*/ 0 h 6621"/>
              </a:gdLst>
              <a:ahLst/>
              <a:cxnLst>
                <a:cxn ang="0">
                  <a:pos x="T0" y="T1"/>
                </a:cxn>
                <a:cxn ang="0">
                  <a:pos x="T2" y="T3"/>
                </a:cxn>
                <a:cxn ang="0">
                  <a:pos x="T4" y="T5"/>
                </a:cxn>
                <a:cxn ang="0">
                  <a:pos x="T6" y="T7"/>
                </a:cxn>
              </a:cxnLst>
              <a:rect l="0" t="0" r="r" b="b"/>
              <a:pathLst>
                <a:path w="6613" h="6621">
                  <a:moveTo>
                    <a:pt x="0" y="6621"/>
                  </a:moveTo>
                  <a:lnTo>
                    <a:pt x="6305" y="307"/>
                  </a:lnTo>
                  <a:lnTo>
                    <a:pt x="6612" y="0"/>
                  </a:lnTo>
                  <a:lnTo>
                    <a:pt x="66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3" name="Freeform 193"/>
            <p:cNvSpPr>
              <a:spLocks/>
            </p:cNvSpPr>
            <p:nvPr/>
          </p:nvSpPr>
          <p:spPr bwMode="auto">
            <a:xfrm>
              <a:off x="3507" y="1889"/>
              <a:ext cx="1220" cy="1224"/>
            </a:xfrm>
            <a:custGeom>
              <a:avLst/>
              <a:gdLst>
                <a:gd name="T0" fmla="*/ 0 w 6335"/>
                <a:gd name="T1" fmla="*/ 6342 h 6342"/>
                <a:gd name="T2" fmla="*/ 6168 w 6335"/>
                <a:gd name="T3" fmla="*/ 166 h 6342"/>
                <a:gd name="T4" fmla="*/ 6334 w 6335"/>
                <a:gd name="T5" fmla="*/ 0 h 6342"/>
                <a:gd name="T6" fmla="*/ 6335 w 6335"/>
                <a:gd name="T7" fmla="*/ 0 h 6342"/>
              </a:gdLst>
              <a:ahLst/>
              <a:cxnLst>
                <a:cxn ang="0">
                  <a:pos x="T0" y="T1"/>
                </a:cxn>
                <a:cxn ang="0">
                  <a:pos x="T2" y="T3"/>
                </a:cxn>
                <a:cxn ang="0">
                  <a:pos x="T4" y="T5"/>
                </a:cxn>
                <a:cxn ang="0">
                  <a:pos x="T6" y="T7"/>
                </a:cxn>
              </a:cxnLst>
              <a:rect l="0" t="0" r="r" b="b"/>
              <a:pathLst>
                <a:path w="6335" h="6342">
                  <a:moveTo>
                    <a:pt x="0" y="6342"/>
                  </a:moveTo>
                  <a:lnTo>
                    <a:pt x="6168" y="166"/>
                  </a:lnTo>
                  <a:lnTo>
                    <a:pt x="6334" y="0"/>
                  </a:lnTo>
                  <a:lnTo>
                    <a:pt x="63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4" name="Freeform 194"/>
            <p:cNvSpPr>
              <a:spLocks/>
            </p:cNvSpPr>
            <p:nvPr/>
          </p:nvSpPr>
          <p:spPr bwMode="auto">
            <a:xfrm>
              <a:off x="3559" y="1912"/>
              <a:ext cx="1182" cy="1184"/>
            </a:xfrm>
            <a:custGeom>
              <a:avLst/>
              <a:gdLst>
                <a:gd name="T0" fmla="*/ 0 w 6124"/>
                <a:gd name="T1" fmla="*/ 6130 h 6130"/>
                <a:gd name="T2" fmla="*/ 6078 w 6124"/>
                <a:gd name="T3" fmla="*/ 45 h 6130"/>
                <a:gd name="T4" fmla="*/ 6123 w 6124"/>
                <a:gd name="T5" fmla="*/ 0 h 6130"/>
                <a:gd name="T6" fmla="*/ 6124 w 6124"/>
                <a:gd name="T7" fmla="*/ 0 h 6130"/>
              </a:gdLst>
              <a:ahLst/>
              <a:cxnLst>
                <a:cxn ang="0">
                  <a:pos x="T0" y="T1"/>
                </a:cxn>
                <a:cxn ang="0">
                  <a:pos x="T2" y="T3"/>
                </a:cxn>
                <a:cxn ang="0">
                  <a:pos x="T4" y="T5"/>
                </a:cxn>
                <a:cxn ang="0">
                  <a:pos x="T6" y="T7"/>
                </a:cxn>
              </a:cxnLst>
              <a:rect l="0" t="0" r="r" b="b"/>
              <a:pathLst>
                <a:path w="6124" h="6130">
                  <a:moveTo>
                    <a:pt x="0" y="6130"/>
                  </a:moveTo>
                  <a:lnTo>
                    <a:pt x="6078" y="45"/>
                  </a:lnTo>
                  <a:lnTo>
                    <a:pt x="6123" y="0"/>
                  </a:lnTo>
                  <a:lnTo>
                    <a:pt x="61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5" name="Freeform 195"/>
            <p:cNvSpPr>
              <a:spLocks/>
            </p:cNvSpPr>
            <p:nvPr/>
          </p:nvSpPr>
          <p:spPr bwMode="auto">
            <a:xfrm>
              <a:off x="3602" y="1934"/>
              <a:ext cx="1153" cy="1154"/>
            </a:xfrm>
            <a:custGeom>
              <a:avLst/>
              <a:gdLst>
                <a:gd name="T0" fmla="*/ 0 w 5977"/>
                <a:gd name="T1" fmla="*/ 5982 h 5982"/>
                <a:gd name="T2" fmla="*/ 5976 w 5977"/>
                <a:gd name="T3" fmla="*/ 0 h 5982"/>
                <a:gd name="T4" fmla="*/ 5977 w 5977"/>
                <a:gd name="T5" fmla="*/ 0 h 5982"/>
              </a:gdLst>
              <a:ahLst/>
              <a:cxnLst>
                <a:cxn ang="0">
                  <a:pos x="T0" y="T1"/>
                </a:cxn>
                <a:cxn ang="0">
                  <a:pos x="T2" y="T3"/>
                </a:cxn>
                <a:cxn ang="0">
                  <a:pos x="T4" y="T5"/>
                </a:cxn>
              </a:cxnLst>
              <a:rect l="0" t="0" r="r" b="b"/>
              <a:pathLst>
                <a:path w="5977" h="5982">
                  <a:moveTo>
                    <a:pt x="0" y="5982"/>
                  </a:moveTo>
                  <a:lnTo>
                    <a:pt x="5976" y="0"/>
                  </a:lnTo>
                  <a:lnTo>
                    <a:pt x="59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6" name="Freeform 196"/>
            <p:cNvSpPr>
              <a:spLocks/>
            </p:cNvSpPr>
            <p:nvPr/>
          </p:nvSpPr>
          <p:spPr bwMode="auto">
            <a:xfrm>
              <a:off x="3638" y="1956"/>
              <a:ext cx="1132" cy="1132"/>
            </a:xfrm>
            <a:custGeom>
              <a:avLst/>
              <a:gdLst>
                <a:gd name="T0" fmla="*/ 0 w 5873"/>
                <a:gd name="T1" fmla="*/ 5878 h 5878"/>
                <a:gd name="T2" fmla="*/ 5872 w 5873"/>
                <a:gd name="T3" fmla="*/ 0 h 5878"/>
                <a:gd name="T4" fmla="*/ 5873 w 5873"/>
                <a:gd name="T5" fmla="*/ 0 h 5878"/>
              </a:gdLst>
              <a:ahLst/>
              <a:cxnLst>
                <a:cxn ang="0">
                  <a:pos x="T0" y="T1"/>
                </a:cxn>
                <a:cxn ang="0">
                  <a:pos x="T2" y="T3"/>
                </a:cxn>
                <a:cxn ang="0">
                  <a:pos x="T4" y="T5"/>
                </a:cxn>
              </a:cxnLst>
              <a:rect l="0" t="0" r="r" b="b"/>
              <a:pathLst>
                <a:path w="5873" h="5878">
                  <a:moveTo>
                    <a:pt x="0" y="5878"/>
                  </a:moveTo>
                  <a:lnTo>
                    <a:pt x="5872" y="0"/>
                  </a:lnTo>
                  <a:lnTo>
                    <a:pt x="58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7" name="Freeform 197"/>
            <p:cNvSpPr>
              <a:spLocks/>
            </p:cNvSpPr>
            <p:nvPr/>
          </p:nvSpPr>
          <p:spPr bwMode="auto">
            <a:xfrm>
              <a:off x="3669" y="1976"/>
              <a:ext cx="1115" cy="1117"/>
            </a:xfrm>
            <a:custGeom>
              <a:avLst/>
              <a:gdLst>
                <a:gd name="T0" fmla="*/ 0 w 5789"/>
                <a:gd name="T1" fmla="*/ 5795 h 5795"/>
                <a:gd name="T2" fmla="*/ 5788 w 5789"/>
                <a:gd name="T3" fmla="*/ 0 h 5795"/>
                <a:gd name="T4" fmla="*/ 5789 w 5789"/>
                <a:gd name="T5" fmla="*/ 0 h 5795"/>
              </a:gdLst>
              <a:ahLst/>
              <a:cxnLst>
                <a:cxn ang="0">
                  <a:pos x="T0" y="T1"/>
                </a:cxn>
                <a:cxn ang="0">
                  <a:pos x="T2" y="T3"/>
                </a:cxn>
                <a:cxn ang="0">
                  <a:pos x="T4" y="T5"/>
                </a:cxn>
              </a:cxnLst>
              <a:rect l="0" t="0" r="r" b="b"/>
              <a:pathLst>
                <a:path w="5789" h="5795">
                  <a:moveTo>
                    <a:pt x="0" y="5795"/>
                  </a:moveTo>
                  <a:lnTo>
                    <a:pt x="5788" y="0"/>
                  </a:lnTo>
                  <a:lnTo>
                    <a:pt x="57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8" name="Freeform 198"/>
            <p:cNvSpPr>
              <a:spLocks/>
            </p:cNvSpPr>
            <p:nvPr/>
          </p:nvSpPr>
          <p:spPr bwMode="auto">
            <a:xfrm>
              <a:off x="3697" y="1997"/>
              <a:ext cx="1103" cy="1103"/>
            </a:xfrm>
            <a:custGeom>
              <a:avLst/>
              <a:gdLst>
                <a:gd name="T0" fmla="*/ 0 w 5715"/>
                <a:gd name="T1" fmla="*/ 5720 h 5720"/>
                <a:gd name="T2" fmla="*/ 5714 w 5715"/>
                <a:gd name="T3" fmla="*/ 0 h 5720"/>
                <a:gd name="T4" fmla="*/ 5715 w 5715"/>
                <a:gd name="T5" fmla="*/ 0 h 5720"/>
              </a:gdLst>
              <a:ahLst/>
              <a:cxnLst>
                <a:cxn ang="0">
                  <a:pos x="T0" y="T1"/>
                </a:cxn>
                <a:cxn ang="0">
                  <a:pos x="T2" y="T3"/>
                </a:cxn>
                <a:cxn ang="0">
                  <a:pos x="T4" y="T5"/>
                </a:cxn>
              </a:cxnLst>
              <a:rect l="0" t="0" r="r" b="b"/>
              <a:pathLst>
                <a:path w="5715" h="5720">
                  <a:moveTo>
                    <a:pt x="0" y="5720"/>
                  </a:moveTo>
                  <a:lnTo>
                    <a:pt x="5714" y="0"/>
                  </a:lnTo>
                  <a:lnTo>
                    <a:pt x="57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39" name="Freeform 199"/>
            <p:cNvSpPr>
              <a:spLocks/>
            </p:cNvSpPr>
            <p:nvPr/>
          </p:nvSpPr>
          <p:spPr bwMode="auto">
            <a:xfrm>
              <a:off x="3724" y="2020"/>
              <a:ext cx="1088" cy="1090"/>
            </a:xfrm>
            <a:custGeom>
              <a:avLst/>
              <a:gdLst>
                <a:gd name="T0" fmla="*/ 0 w 5639"/>
                <a:gd name="T1" fmla="*/ 5644 h 5644"/>
                <a:gd name="T2" fmla="*/ 5638 w 5639"/>
                <a:gd name="T3" fmla="*/ 0 h 5644"/>
                <a:gd name="T4" fmla="*/ 5639 w 5639"/>
                <a:gd name="T5" fmla="*/ 0 h 5644"/>
              </a:gdLst>
              <a:ahLst/>
              <a:cxnLst>
                <a:cxn ang="0">
                  <a:pos x="T0" y="T1"/>
                </a:cxn>
                <a:cxn ang="0">
                  <a:pos x="T2" y="T3"/>
                </a:cxn>
                <a:cxn ang="0">
                  <a:pos x="T4" y="T5"/>
                </a:cxn>
              </a:cxnLst>
              <a:rect l="0" t="0" r="r" b="b"/>
              <a:pathLst>
                <a:path w="5639" h="5644">
                  <a:moveTo>
                    <a:pt x="0" y="5644"/>
                  </a:moveTo>
                  <a:lnTo>
                    <a:pt x="5638" y="0"/>
                  </a:lnTo>
                  <a:lnTo>
                    <a:pt x="56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40" name="Freeform 200"/>
            <p:cNvSpPr>
              <a:spLocks/>
            </p:cNvSpPr>
            <p:nvPr/>
          </p:nvSpPr>
          <p:spPr bwMode="auto">
            <a:xfrm>
              <a:off x="3751" y="2047"/>
              <a:ext cx="1070" cy="1072"/>
            </a:xfrm>
            <a:custGeom>
              <a:avLst/>
              <a:gdLst>
                <a:gd name="T0" fmla="*/ 0 w 5552"/>
                <a:gd name="T1" fmla="*/ 5556 h 5556"/>
                <a:gd name="T2" fmla="*/ 5551 w 5552"/>
                <a:gd name="T3" fmla="*/ 0 h 5556"/>
                <a:gd name="T4" fmla="*/ 5552 w 5552"/>
                <a:gd name="T5" fmla="*/ 0 h 5556"/>
              </a:gdLst>
              <a:ahLst/>
              <a:cxnLst>
                <a:cxn ang="0">
                  <a:pos x="T0" y="T1"/>
                </a:cxn>
                <a:cxn ang="0">
                  <a:pos x="T2" y="T3"/>
                </a:cxn>
                <a:cxn ang="0">
                  <a:pos x="T4" y="T5"/>
                </a:cxn>
              </a:cxnLst>
              <a:rect l="0" t="0" r="r" b="b"/>
              <a:pathLst>
                <a:path w="5552" h="5556">
                  <a:moveTo>
                    <a:pt x="0" y="5556"/>
                  </a:moveTo>
                  <a:lnTo>
                    <a:pt x="5551" y="0"/>
                  </a:lnTo>
                  <a:lnTo>
                    <a:pt x="55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41" name="Freeform 201"/>
            <p:cNvSpPr>
              <a:spLocks/>
            </p:cNvSpPr>
            <p:nvPr/>
          </p:nvSpPr>
          <p:spPr bwMode="auto">
            <a:xfrm>
              <a:off x="3775" y="2079"/>
              <a:ext cx="1049" cy="1051"/>
            </a:xfrm>
            <a:custGeom>
              <a:avLst/>
              <a:gdLst>
                <a:gd name="T0" fmla="*/ 0 w 5442"/>
                <a:gd name="T1" fmla="*/ 5447 h 5447"/>
                <a:gd name="T2" fmla="*/ 5441 w 5442"/>
                <a:gd name="T3" fmla="*/ 0 h 5447"/>
                <a:gd name="T4" fmla="*/ 5442 w 5442"/>
                <a:gd name="T5" fmla="*/ 0 h 5447"/>
              </a:gdLst>
              <a:ahLst/>
              <a:cxnLst>
                <a:cxn ang="0">
                  <a:pos x="T0" y="T1"/>
                </a:cxn>
                <a:cxn ang="0">
                  <a:pos x="T2" y="T3"/>
                </a:cxn>
                <a:cxn ang="0">
                  <a:pos x="T4" y="T5"/>
                </a:cxn>
              </a:cxnLst>
              <a:rect l="0" t="0" r="r" b="b"/>
              <a:pathLst>
                <a:path w="5442" h="5447">
                  <a:moveTo>
                    <a:pt x="0" y="5447"/>
                  </a:moveTo>
                  <a:lnTo>
                    <a:pt x="5441" y="0"/>
                  </a:lnTo>
                  <a:lnTo>
                    <a:pt x="54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42" name="Freeform 202"/>
            <p:cNvSpPr>
              <a:spLocks/>
            </p:cNvSpPr>
            <p:nvPr/>
          </p:nvSpPr>
          <p:spPr bwMode="auto">
            <a:xfrm>
              <a:off x="3802" y="2116"/>
              <a:ext cx="1021" cy="1024"/>
            </a:xfrm>
            <a:custGeom>
              <a:avLst/>
              <a:gdLst>
                <a:gd name="T0" fmla="*/ 0 w 5303"/>
                <a:gd name="T1" fmla="*/ 5308 h 5308"/>
                <a:gd name="T2" fmla="*/ 5302 w 5303"/>
                <a:gd name="T3" fmla="*/ 0 h 5308"/>
                <a:gd name="T4" fmla="*/ 5303 w 5303"/>
                <a:gd name="T5" fmla="*/ 0 h 5308"/>
              </a:gdLst>
              <a:ahLst/>
              <a:cxnLst>
                <a:cxn ang="0">
                  <a:pos x="T0" y="T1"/>
                </a:cxn>
                <a:cxn ang="0">
                  <a:pos x="T2" y="T3"/>
                </a:cxn>
                <a:cxn ang="0">
                  <a:pos x="T4" y="T5"/>
                </a:cxn>
              </a:cxnLst>
              <a:rect l="0" t="0" r="r" b="b"/>
              <a:pathLst>
                <a:path w="5303" h="5308">
                  <a:moveTo>
                    <a:pt x="0" y="5308"/>
                  </a:moveTo>
                  <a:lnTo>
                    <a:pt x="5302" y="0"/>
                  </a:lnTo>
                  <a:lnTo>
                    <a:pt x="53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10644" name="Group 404"/>
            <p:cNvGrpSpPr>
              <a:grpSpLocks/>
            </p:cNvGrpSpPr>
            <p:nvPr/>
          </p:nvGrpSpPr>
          <p:grpSpPr bwMode="auto">
            <a:xfrm>
              <a:off x="816" y="1300"/>
              <a:ext cx="4081" cy="1916"/>
              <a:chOff x="1835" y="1202"/>
              <a:chExt cx="2645" cy="1242"/>
            </a:xfrm>
          </p:grpSpPr>
          <p:sp>
            <p:nvSpPr>
              <p:cNvPr id="10444" name="Freeform 204"/>
              <p:cNvSpPr>
                <a:spLocks/>
              </p:cNvSpPr>
              <p:nvPr/>
            </p:nvSpPr>
            <p:spPr bwMode="auto">
              <a:xfrm>
                <a:off x="3786" y="1759"/>
                <a:ext cx="642" cy="643"/>
              </a:xfrm>
              <a:custGeom>
                <a:avLst/>
                <a:gdLst>
                  <a:gd name="T0" fmla="*/ 0 w 5135"/>
                  <a:gd name="T1" fmla="*/ 5139 h 5139"/>
                  <a:gd name="T2" fmla="*/ 5134 w 5135"/>
                  <a:gd name="T3" fmla="*/ 0 h 5139"/>
                  <a:gd name="T4" fmla="*/ 5135 w 5135"/>
                  <a:gd name="T5" fmla="*/ 0 h 5139"/>
                </a:gdLst>
                <a:ahLst/>
                <a:cxnLst>
                  <a:cxn ang="0">
                    <a:pos x="T0" y="T1"/>
                  </a:cxn>
                  <a:cxn ang="0">
                    <a:pos x="T2" y="T3"/>
                  </a:cxn>
                  <a:cxn ang="0">
                    <a:pos x="T4" y="T5"/>
                  </a:cxn>
                </a:cxnLst>
                <a:rect l="0" t="0" r="r" b="b"/>
                <a:pathLst>
                  <a:path w="5135" h="5139">
                    <a:moveTo>
                      <a:pt x="0" y="5139"/>
                    </a:moveTo>
                    <a:lnTo>
                      <a:pt x="5134" y="0"/>
                    </a:lnTo>
                    <a:lnTo>
                      <a:pt x="51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45" name="Freeform 205"/>
              <p:cNvSpPr>
                <a:spLocks/>
              </p:cNvSpPr>
              <p:nvPr/>
            </p:nvSpPr>
            <p:spPr bwMode="auto">
              <a:xfrm>
                <a:off x="3802" y="1790"/>
                <a:ext cx="618" cy="618"/>
              </a:xfrm>
              <a:custGeom>
                <a:avLst/>
                <a:gdLst>
                  <a:gd name="T0" fmla="*/ 0 w 4944"/>
                  <a:gd name="T1" fmla="*/ 4949 h 4949"/>
                  <a:gd name="T2" fmla="*/ 4943 w 4944"/>
                  <a:gd name="T3" fmla="*/ 0 h 4949"/>
                  <a:gd name="T4" fmla="*/ 4944 w 4944"/>
                  <a:gd name="T5" fmla="*/ 0 h 4949"/>
                </a:gdLst>
                <a:ahLst/>
                <a:cxnLst>
                  <a:cxn ang="0">
                    <a:pos x="T0" y="T1"/>
                  </a:cxn>
                  <a:cxn ang="0">
                    <a:pos x="T2" y="T3"/>
                  </a:cxn>
                  <a:cxn ang="0">
                    <a:pos x="T4" y="T5"/>
                  </a:cxn>
                </a:cxnLst>
                <a:rect l="0" t="0" r="r" b="b"/>
                <a:pathLst>
                  <a:path w="4944" h="4949">
                    <a:moveTo>
                      <a:pt x="0" y="4949"/>
                    </a:moveTo>
                    <a:lnTo>
                      <a:pt x="4943" y="0"/>
                    </a:lnTo>
                    <a:lnTo>
                      <a:pt x="49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46" name="Freeform 206"/>
              <p:cNvSpPr>
                <a:spLocks/>
              </p:cNvSpPr>
              <p:nvPr/>
            </p:nvSpPr>
            <p:spPr bwMode="auto">
              <a:xfrm>
                <a:off x="3819" y="1821"/>
                <a:ext cx="593" cy="594"/>
              </a:xfrm>
              <a:custGeom>
                <a:avLst/>
                <a:gdLst>
                  <a:gd name="T0" fmla="*/ 0 w 4748"/>
                  <a:gd name="T1" fmla="*/ 4753 h 4753"/>
                  <a:gd name="T2" fmla="*/ 4747 w 4748"/>
                  <a:gd name="T3" fmla="*/ 0 h 4753"/>
                  <a:gd name="T4" fmla="*/ 4748 w 4748"/>
                  <a:gd name="T5" fmla="*/ 0 h 4753"/>
                </a:gdLst>
                <a:ahLst/>
                <a:cxnLst>
                  <a:cxn ang="0">
                    <a:pos x="T0" y="T1"/>
                  </a:cxn>
                  <a:cxn ang="0">
                    <a:pos x="T2" y="T3"/>
                  </a:cxn>
                  <a:cxn ang="0">
                    <a:pos x="T4" y="T5"/>
                  </a:cxn>
                </a:cxnLst>
                <a:rect l="0" t="0" r="r" b="b"/>
                <a:pathLst>
                  <a:path w="4748" h="4753">
                    <a:moveTo>
                      <a:pt x="0" y="4753"/>
                    </a:moveTo>
                    <a:lnTo>
                      <a:pt x="4747" y="0"/>
                    </a:lnTo>
                    <a:lnTo>
                      <a:pt x="47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47" name="Freeform 207"/>
              <p:cNvSpPr>
                <a:spLocks/>
              </p:cNvSpPr>
              <p:nvPr/>
            </p:nvSpPr>
            <p:spPr bwMode="auto">
              <a:xfrm>
                <a:off x="3836" y="1849"/>
                <a:ext cx="571" cy="572"/>
              </a:xfrm>
              <a:custGeom>
                <a:avLst/>
                <a:gdLst>
                  <a:gd name="T0" fmla="*/ 0 w 4571"/>
                  <a:gd name="T1" fmla="*/ 4575 h 4575"/>
                  <a:gd name="T2" fmla="*/ 4570 w 4571"/>
                  <a:gd name="T3" fmla="*/ 0 h 4575"/>
                  <a:gd name="T4" fmla="*/ 4571 w 4571"/>
                  <a:gd name="T5" fmla="*/ 0 h 4575"/>
                </a:gdLst>
                <a:ahLst/>
                <a:cxnLst>
                  <a:cxn ang="0">
                    <a:pos x="T0" y="T1"/>
                  </a:cxn>
                  <a:cxn ang="0">
                    <a:pos x="T2" y="T3"/>
                  </a:cxn>
                  <a:cxn ang="0">
                    <a:pos x="T4" y="T5"/>
                  </a:cxn>
                </a:cxnLst>
                <a:rect l="0" t="0" r="r" b="b"/>
                <a:pathLst>
                  <a:path w="4571" h="4575">
                    <a:moveTo>
                      <a:pt x="0" y="4575"/>
                    </a:moveTo>
                    <a:lnTo>
                      <a:pt x="4570" y="0"/>
                    </a:lnTo>
                    <a:lnTo>
                      <a:pt x="4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48" name="Freeform 208"/>
              <p:cNvSpPr>
                <a:spLocks/>
              </p:cNvSpPr>
              <p:nvPr/>
            </p:nvSpPr>
            <p:spPr bwMode="auto">
              <a:xfrm>
                <a:off x="3854" y="1874"/>
                <a:ext cx="551" cy="552"/>
              </a:xfrm>
              <a:custGeom>
                <a:avLst/>
                <a:gdLst>
                  <a:gd name="T0" fmla="*/ 0 w 4415"/>
                  <a:gd name="T1" fmla="*/ 4420 h 4420"/>
                  <a:gd name="T2" fmla="*/ 4414 w 4415"/>
                  <a:gd name="T3" fmla="*/ 0 h 4420"/>
                  <a:gd name="T4" fmla="*/ 4415 w 4415"/>
                  <a:gd name="T5" fmla="*/ 0 h 4420"/>
                </a:gdLst>
                <a:ahLst/>
                <a:cxnLst>
                  <a:cxn ang="0">
                    <a:pos x="T0" y="T1"/>
                  </a:cxn>
                  <a:cxn ang="0">
                    <a:pos x="T2" y="T3"/>
                  </a:cxn>
                  <a:cxn ang="0">
                    <a:pos x="T4" y="T5"/>
                  </a:cxn>
                </a:cxnLst>
                <a:rect l="0" t="0" r="r" b="b"/>
                <a:pathLst>
                  <a:path w="4415" h="4420">
                    <a:moveTo>
                      <a:pt x="0" y="4420"/>
                    </a:moveTo>
                    <a:lnTo>
                      <a:pt x="4414" y="0"/>
                    </a:lnTo>
                    <a:lnTo>
                      <a:pt x="44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49" name="Freeform 209"/>
              <p:cNvSpPr>
                <a:spLocks/>
              </p:cNvSpPr>
              <p:nvPr/>
            </p:nvSpPr>
            <p:spPr bwMode="auto">
              <a:xfrm>
                <a:off x="3872" y="1895"/>
                <a:ext cx="535" cy="536"/>
              </a:xfrm>
              <a:custGeom>
                <a:avLst/>
                <a:gdLst>
                  <a:gd name="T0" fmla="*/ 0 w 4277"/>
                  <a:gd name="T1" fmla="*/ 4281 h 4281"/>
                  <a:gd name="T2" fmla="*/ 4276 w 4277"/>
                  <a:gd name="T3" fmla="*/ 0 h 4281"/>
                  <a:gd name="T4" fmla="*/ 4277 w 4277"/>
                  <a:gd name="T5" fmla="*/ 0 h 4281"/>
                </a:gdLst>
                <a:ahLst/>
                <a:cxnLst>
                  <a:cxn ang="0">
                    <a:pos x="T0" y="T1"/>
                  </a:cxn>
                  <a:cxn ang="0">
                    <a:pos x="T2" y="T3"/>
                  </a:cxn>
                  <a:cxn ang="0">
                    <a:pos x="T4" y="T5"/>
                  </a:cxn>
                </a:cxnLst>
                <a:rect l="0" t="0" r="r" b="b"/>
                <a:pathLst>
                  <a:path w="4277" h="4281">
                    <a:moveTo>
                      <a:pt x="0" y="4281"/>
                    </a:moveTo>
                    <a:lnTo>
                      <a:pt x="4276" y="0"/>
                    </a:lnTo>
                    <a:lnTo>
                      <a:pt x="42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0" name="Freeform 210"/>
              <p:cNvSpPr>
                <a:spLocks/>
              </p:cNvSpPr>
              <p:nvPr/>
            </p:nvSpPr>
            <p:spPr bwMode="auto">
              <a:xfrm>
                <a:off x="3893" y="1914"/>
                <a:ext cx="519" cy="519"/>
              </a:xfrm>
              <a:custGeom>
                <a:avLst/>
                <a:gdLst>
                  <a:gd name="T0" fmla="*/ 0 w 4148"/>
                  <a:gd name="T1" fmla="*/ 4152 h 4152"/>
                  <a:gd name="T2" fmla="*/ 4147 w 4148"/>
                  <a:gd name="T3" fmla="*/ 0 h 4152"/>
                  <a:gd name="T4" fmla="*/ 4148 w 4148"/>
                  <a:gd name="T5" fmla="*/ 0 h 4152"/>
                </a:gdLst>
                <a:ahLst/>
                <a:cxnLst>
                  <a:cxn ang="0">
                    <a:pos x="T0" y="T1"/>
                  </a:cxn>
                  <a:cxn ang="0">
                    <a:pos x="T2" y="T3"/>
                  </a:cxn>
                  <a:cxn ang="0">
                    <a:pos x="T4" y="T5"/>
                  </a:cxn>
                </a:cxnLst>
                <a:rect l="0" t="0" r="r" b="b"/>
                <a:pathLst>
                  <a:path w="4148" h="4152">
                    <a:moveTo>
                      <a:pt x="0" y="4152"/>
                    </a:moveTo>
                    <a:lnTo>
                      <a:pt x="4147" y="0"/>
                    </a:lnTo>
                    <a:lnTo>
                      <a:pt x="41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1" name="Freeform 211"/>
              <p:cNvSpPr>
                <a:spLocks/>
              </p:cNvSpPr>
              <p:nvPr/>
            </p:nvSpPr>
            <p:spPr bwMode="auto">
              <a:xfrm>
                <a:off x="3916" y="1932"/>
                <a:ext cx="501" cy="501"/>
              </a:xfrm>
              <a:custGeom>
                <a:avLst/>
                <a:gdLst>
                  <a:gd name="T0" fmla="*/ 0 w 4009"/>
                  <a:gd name="T1" fmla="*/ 4012 h 4012"/>
                  <a:gd name="T2" fmla="*/ 4008 w 4009"/>
                  <a:gd name="T3" fmla="*/ 0 h 4012"/>
                  <a:gd name="T4" fmla="*/ 4009 w 4009"/>
                  <a:gd name="T5" fmla="*/ 0 h 4012"/>
                </a:gdLst>
                <a:ahLst/>
                <a:cxnLst>
                  <a:cxn ang="0">
                    <a:pos x="T0" y="T1"/>
                  </a:cxn>
                  <a:cxn ang="0">
                    <a:pos x="T2" y="T3"/>
                  </a:cxn>
                  <a:cxn ang="0">
                    <a:pos x="T4" y="T5"/>
                  </a:cxn>
                </a:cxnLst>
                <a:rect l="0" t="0" r="r" b="b"/>
                <a:pathLst>
                  <a:path w="4009" h="4012">
                    <a:moveTo>
                      <a:pt x="0" y="4012"/>
                    </a:moveTo>
                    <a:lnTo>
                      <a:pt x="4008" y="0"/>
                    </a:lnTo>
                    <a:lnTo>
                      <a:pt x="40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2" name="Freeform 212"/>
              <p:cNvSpPr>
                <a:spLocks/>
              </p:cNvSpPr>
              <p:nvPr/>
            </p:nvSpPr>
            <p:spPr bwMode="auto">
              <a:xfrm>
                <a:off x="3944" y="1948"/>
                <a:ext cx="480" cy="481"/>
              </a:xfrm>
              <a:custGeom>
                <a:avLst/>
                <a:gdLst>
                  <a:gd name="T0" fmla="*/ 0 w 3845"/>
                  <a:gd name="T1" fmla="*/ 3847 h 3847"/>
                  <a:gd name="T2" fmla="*/ 3843 w 3845"/>
                  <a:gd name="T3" fmla="*/ 0 h 3847"/>
                  <a:gd name="T4" fmla="*/ 3845 w 3845"/>
                  <a:gd name="T5" fmla="*/ 0 h 3847"/>
                </a:gdLst>
                <a:ahLst/>
                <a:cxnLst>
                  <a:cxn ang="0">
                    <a:pos x="T0" y="T1"/>
                  </a:cxn>
                  <a:cxn ang="0">
                    <a:pos x="T2" y="T3"/>
                  </a:cxn>
                  <a:cxn ang="0">
                    <a:pos x="T4" y="T5"/>
                  </a:cxn>
                </a:cxnLst>
                <a:rect l="0" t="0" r="r" b="b"/>
                <a:pathLst>
                  <a:path w="3845" h="3847">
                    <a:moveTo>
                      <a:pt x="0" y="3847"/>
                    </a:moveTo>
                    <a:lnTo>
                      <a:pt x="3843" y="0"/>
                    </a:lnTo>
                    <a:lnTo>
                      <a:pt x="38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3" name="Freeform 213"/>
              <p:cNvSpPr>
                <a:spLocks/>
              </p:cNvSpPr>
              <p:nvPr/>
            </p:nvSpPr>
            <p:spPr bwMode="auto">
              <a:xfrm>
                <a:off x="3976" y="1964"/>
                <a:ext cx="456" cy="456"/>
              </a:xfrm>
              <a:custGeom>
                <a:avLst/>
                <a:gdLst>
                  <a:gd name="T0" fmla="*/ 0 w 3646"/>
                  <a:gd name="T1" fmla="*/ 3649 h 3649"/>
                  <a:gd name="T2" fmla="*/ 3644 w 3646"/>
                  <a:gd name="T3" fmla="*/ 0 h 3649"/>
                  <a:gd name="T4" fmla="*/ 3646 w 3646"/>
                  <a:gd name="T5" fmla="*/ 0 h 3649"/>
                </a:gdLst>
                <a:ahLst/>
                <a:cxnLst>
                  <a:cxn ang="0">
                    <a:pos x="T0" y="T1"/>
                  </a:cxn>
                  <a:cxn ang="0">
                    <a:pos x="T2" y="T3"/>
                  </a:cxn>
                  <a:cxn ang="0">
                    <a:pos x="T4" y="T5"/>
                  </a:cxn>
                </a:cxnLst>
                <a:rect l="0" t="0" r="r" b="b"/>
                <a:pathLst>
                  <a:path w="3646" h="3649">
                    <a:moveTo>
                      <a:pt x="0" y="3649"/>
                    </a:moveTo>
                    <a:lnTo>
                      <a:pt x="3644" y="0"/>
                    </a:lnTo>
                    <a:lnTo>
                      <a:pt x="36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4" name="Freeform 214"/>
              <p:cNvSpPr>
                <a:spLocks/>
              </p:cNvSpPr>
              <p:nvPr/>
            </p:nvSpPr>
            <p:spPr bwMode="auto">
              <a:xfrm>
                <a:off x="4012" y="1979"/>
                <a:ext cx="428" cy="428"/>
              </a:xfrm>
              <a:custGeom>
                <a:avLst/>
                <a:gdLst>
                  <a:gd name="T0" fmla="*/ 0 w 3419"/>
                  <a:gd name="T1" fmla="*/ 3423 h 3423"/>
                  <a:gd name="T2" fmla="*/ 3418 w 3419"/>
                  <a:gd name="T3" fmla="*/ 0 h 3423"/>
                  <a:gd name="T4" fmla="*/ 3419 w 3419"/>
                  <a:gd name="T5" fmla="*/ 0 h 3423"/>
                </a:gdLst>
                <a:ahLst/>
                <a:cxnLst>
                  <a:cxn ang="0">
                    <a:pos x="T0" y="T1"/>
                  </a:cxn>
                  <a:cxn ang="0">
                    <a:pos x="T2" y="T3"/>
                  </a:cxn>
                  <a:cxn ang="0">
                    <a:pos x="T4" y="T5"/>
                  </a:cxn>
                </a:cxnLst>
                <a:rect l="0" t="0" r="r" b="b"/>
                <a:pathLst>
                  <a:path w="3419" h="3423">
                    <a:moveTo>
                      <a:pt x="0" y="3423"/>
                    </a:moveTo>
                    <a:lnTo>
                      <a:pt x="3418" y="0"/>
                    </a:lnTo>
                    <a:lnTo>
                      <a:pt x="34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5" name="Freeform 215"/>
              <p:cNvSpPr>
                <a:spLocks/>
              </p:cNvSpPr>
              <p:nvPr/>
            </p:nvSpPr>
            <p:spPr bwMode="auto">
              <a:xfrm>
                <a:off x="4048" y="1994"/>
                <a:ext cx="400" cy="400"/>
              </a:xfrm>
              <a:custGeom>
                <a:avLst/>
                <a:gdLst>
                  <a:gd name="T0" fmla="*/ 0 w 3194"/>
                  <a:gd name="T1" fmla="*/ 3196 h 3196"/>
                  <a:gd name="T2" fmla="*/ 3193 w 3194"/>
                  <a:gd name="T3" fmla="*/ 0 h 3196"/>
                  <a:gd name="T4" fmla="*/ 3194 w 3194"/>
                  <a:gd name="T5" fmla="*/ 0 h 3196"/>
                </a:gdLst>
                <a:ahLst/>
                <a:cxnLst>
                  <a:cxn ang="0">
                    <a:pos x="T0" y="T1"/>
                  </a:cxn>
                  <a:cxn ang="0">
                    <a:pos x="T2" y="T3"/>
                  </a:cxn>
                  <a:cxn ang="0">
                    <a:pos x="T4" y="T5"/>
                  </a:cxn>
                </a:cxnLst>
                <a:rect l="0" t="0" r="r" b="b"/>
                <a:pathLst>
                  <a:path w="3194" h="3196">
                    <a:moveTo>
                      <a:pt x="0" y="3196"/>
                    </a:moveTo>
                    <a:lnTo>
                      <a:pt x="3193" y="0"/>
                    </a:lnTo>
                    <a:lnTo>
                      <a:pt x="3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6" name="Freeform 216"/>
              <p:cNvSpPr>
                <a:spLocks/>
              </p:cNvSpPr>
              <p:nvPr/>
            </p:nvSpPr>
            <p:spPr bwMode="auto">
              <a:xfrm>
                <a:off x="4080" y="2010"/>
                <a:ext cx="375" cy="375"/>
              </a:xfrm>
              <a:custGeom>
                <a:avLst/>
                <a:gdLst>
                  <a:gd name="T0" fmla="*/ 0 w 3001"/>
                  <a:gd name="T1" fmla="*/ 3003 h 3003"/>
                  <a:gd name="T2" fmla="*/ 3000 w 3001"/>
                  <a:gd name="T3" fmla="*/ 0 h 3003"/>
                  <a:gd name="T4" fmla="*/ 3001 w 3001"/>
                  <a:gd name="T5" fmla="*/ 0 h 3003"/>
                </a:gdLst>
                <a:ahLst/>
                <a:cxnLst>
                  <a:cxn ang="0">
                    <a:pos x="T0" y="T1"/>
                  </a:cxn>
                  <a:cxn ang="0">
                    <a:pos x="T2" y="T3"/>
                  </a:cxn>
                  <a:cxn ang="0">
                    <a:pos x="T4" y="T5"/>
                  </a:cxn>
                </a:cxnLst>
                <a:rect l="0" t="0" r="r" b="b"/>
                <a:pathLst>
                  <a:path w="3001" h="3003">
                    <a:moveTo>
                      <a:pt x="0" y="3003"/>
                    </a:moveTo>
                    <a:lnTo>
                      <a:pt x="3000" y="0"/>
                    </a:lnTo>
                    <a:lnTo>
                      <a:pt x="30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7" name="Freeform 217"/>
              <p:cNvSpPr>
                <a:spLocks/>
              </p:cNvSpPr>
              <p:nvPr/>
            </p:nvSpPr>
            <p:spPr bwMode="auto">
              <a:xfrm>
                <a:off x="4106" y="2026"/>
                <a:ext cx="357" cy="356"/>
              </a:xfrm>
              <a:custGeom>
                <a:avLst/>
                <a:gdLst>
                  <a:gd name="T0" fmla="*/ 0 w 2849"/>
                  <a:gd name="T1" fmla="*/ 2851 h 2851"/>
                  <a:gd name="T2" fmla="*/ 2848 w 2849"/>
                  <a:gd name="T3" fmla="*/ 0 h 2851"/>
                  <a:gd name="T4" fmla="*/ 2849 w 2849"/>
                  <a:gd name="T5" fmla="*/ 0 h 2851"/>
                </a:gdLst>
                <a:ahLst/>
                <a:cxnLst>
                  <a:cxn ang="0">
                    <a:pos x="T0" y="T1"/>
                  </a:cxn>
                  <a:cxn ang="0">
                    <a:pos x="T2" y="T3"/>
                  </a:cxn>
                  <a:cxn ang="0">
                    <a:pos x="T4" y="T5"/>
                  </a:cxn>
                </a:cxnLst>
                <a:rect l="0" t="0" r="r" b="b"/>
                <a:pathLst>
                  <a:path w="2849" h="2851">
                    <a:moveTo>
                      <a:pt x="0" y="2851"/>
                    </a:moveTo>
                    <a:lnTo>
                      <a:pt x="2848" y="0"/>
                    </a:lnTo>
                    <a:lnTo>
                      <a:pt x="28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8" name="Freeform 218"/>
              <p:cNvSpPr>
                <a:spLocks/>
              </p:cNvSpPr>
              <p:nvPr/>
            </p:nvSpPr>
            <p:spPr bwMode="auto">
              <a:xfrm>
                <a:off x="4128" y="2042"/>
                <a:ext cx="341" cy="341"/>
              </a:xfrm>
              <a:custGeom>
                <a:avLst/>
                <a:gdLst>
                  <a:gd name="T0" fmla="*/ 0 w 2729"/>
                  <a:gd name="T1" fmla="*/ 2730 h 2730"/>
                  <a:gd name="T2" fmla="*/ 2727 w 2729"/>
                  <a:gd name="T3" fmla="*/ 0 h 2730"/>
                  <a:gd name="T4" fmla="*/ 2729 w 2729"/>
                  <a:gd name="T5" fmla="*/ 0 h 2730"/>
                </a:gdLst>
                <a:ahLst/>
                <a:cxnLst>
                  <a:cxn ang="0">
                    <a:pos x="T0" y="T1"/>
                  </a:cxn>
                  <a:cxn ang="0">
                    <a:pos x="T2" y="T3"/>
                  </a:cxn>
                  <a:cxn ang="0">
                    <a:pos x="T4" y="T5"/>
                  </a:cxn>
                </a:cxnLst>
                <a:rect l="0" t="0" r="r" b="b"/>
                <a:pathLst>
                  <a:path w="2729" h="2730">
                    <a:moveTo>
                      <a:pt x="0" y="2730"/>
                    </a:moveTo>
                    <a:lnTo>
                      <a:pt x="2727" y="0"/>
                    </a:lnTo>
                    <a:lnTo>
                      <a:pt x="2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59" name="Freeform 219"/>
              <p:cNvSpPr>
                <a:spLocks/>
              </p:cNvSpPr>
              <p:nvPr/>
            </p:nvSpPr>
            <p:spPr bwMode="auto">
              <a:xfrm>
                <a:off x="4147" y="2060"/>
                <a:ext cx="328" cy="327"/>
              </a:xfrm>
              <a:custGeom>
                <a:avLst/>
                <a:gdLst>
                  <a:gd name="T0" fmla="*/ 0 w 2619"/>
                  <a:gd name="T1" fmla="*/ 2621 h 2621"/>
                  <a:gd name="T2" fmla="*/ 2618 w 2619"/>
                  <a:gd name="T3" fmla="*/ 0 h 2621"/>
                  <a:gd name="T4" fmla="*/ 2619 w 2619"/>
                  <a:gd name="T5" fmla="*/ 0 h 2621"/>
                </a:gdLst>
                <a:ahLst/>
                <a:cxnLst>
                  <a:cxn ang="0">
                    <a:pos x="T0" y="T1"/>
                  </a:cxn>
                  <a:cxn ang="0">
                    <a:pos x="T2" y="T3"/>
                  </a:cxn>
                  <a:cxn ang="0">
                    <a:pos x="T4" y="T5"/>
                  </a:cxn>
                </a:cxnLst>
                <a:rect l="0" t="0" r="r" b="b"/>
                <a:pathLst>
                  <a:path w="2619" h="2621">
                    <a:moveTo>
                      <a:pt x="0" y="2621"/>
                    </a:moveTo>
                    <a:lnTo>
                      <a:pt x="2618" y="0"/>
                    </a:lnTo>
                    <a:lnTo>
                      <a:pt x="26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0" name="Freeform 220"/>
              <p:cNvSpPr>
                <a:spLocks/>
              </p:cNvSpPr>
              <p:nvPr/>
            </p:nvSpPr>
            <p:spPr bwMode="auto">
              <a:xfrm>
                <a:off x="4165" y="2080"/>
                <a:ext cx="313" cy="313"/>
              </a:xfrm>
              <a:custGeom>
                <a:avLst/>
                <a:gdLst>
                  <a:gd name="T0" fmla="*/ 0 w 2504"/>
                  <a:gd name="T1" fmla="*/ 2506 h 2506"/>
                  <a:gd name="T2" fmla="*/ 2503 w 2504"/>
                  <a:gd name="T3" fmla="*/ 0 h 2506"/>
                  <a:gd name="T4" fmla="*/ 2504 w 2504"/>
                  <a:gd name="T5" fmla="*/ 0 h 2506"/>
                </a:gdLst>
                <a:ahLst/>
                <a:cxnLst>
                  <a:cxn ang="0">
                    <a:pos x="T0" y="T1"/>
                  </a:cxn>
                  <a:cxn ang="0">
                    <a:pos x="T2" y="T3"/>
                  </a:cxn>
                  <a:cxn ang="0">
                    <a:pos x="T4" y="T5"/>
                  </a:cxn>
                </a:cxnLst>
                <a:rect l="0" t="0" r="r" b="b"/>
                <a:pathLst>
                  <a:path w="2504" h="2506">
                    <a:moveTo>
                      <a:pt x="0" y="2506"/>
                    </a:moveTo>
                    <a:lnTo>
                      <a:pt x="2503" y="0"/>
                    </a:lnTo>
                    <a:lnTo>
                      <a:pt x="25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1" name="Freeform 221"/>
              <p:cNvSpPr>
                <a:spLocks/>
              </p:cNvSpPr>
              <p:nvPr/>
            </p:nvSpPr>
            <p:spPr bwMode="auto">
              <a:xfrm>
                <a:off x="4182" y="2104"/>
                <a:ext cx="295" cy="295"/>
              </a:xfrm>
              <a:custGeom>
                <a:avLst/>
                <a:gdLst>
                  <a:gd name="T0" fmla="*/ 0 w 2364"/>
                  <a:gd name="T1" fmla="*/ 2367 h 2367"/>
                  <a:gd name="T2" fmla="*/ 2363 w 2364"/>
                  <a:gd name="T3" fmla="*/ 0 h 2367"/>
                  <a:gd name="T4" fmla="*/ 2364 w 2364"/>
                  <a:gd name="T5" fmla="*/ 0 h 2367"/>
                </a:gdLst>
                <a:ahLst/>
                <a:cxnLst>
                  <a:cxn ang="0">
                    <a:pos x="T0" y="T1"/>
                  </a:cxn>
                  <a:cxn ang="0">
                    <a:pos x="T2" y="T3"/>
                  </a:cxn>
                  <a:cxn ang="0">
                    <a:pos x="T4" y="T5"/>
                  </a:cxn>
                </a:cxnLst>
                <a:rect l="0" t="0" r="r" b="b"/>
                <a:pathLst>
                  <a:path w="2364" h="2367">
                    <a:moveTo>
                      <a:pt x="0" y="2367"/>
                    </a:moveTo>
                    <a:lnTo>
                      <a:pt x="2363" y="0"/>
                    </a:lnTo>
                    <a:lnTo>
                      <a:pt x="23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2" name="Freeform 222"/>
              <p:cNvSpPr>
                <a:spLocks/>
              </p:cNvSpPr>
              <p:nvPr/>
            </p:nvSpPr>
            <p:spPr bwMode="auto">
              <a:xfrm>
                <a:off x="4198" y="2135"/>
                <a:ext cx="271" cy="271"/>
              </a:xfrm>
              <a:custGeom>
                <a:avLst/>
                <a:gdLst>
                  <a:gd name="T0" fmla="*/ 0 w 2169"/>
                  <a:gd name="T1" fmla="*/ 2171 h 2171"/>
                  <a:gd name="T2" fmla="*/ 2168 w 2169"/>
                  <a:gd name="T3" fmla="*/ 0 h 2171"/>
                  <a:gd name="T4" fmla="*/ 2169 w 2169"/>
                  <a:gd name="T5" fmla="*/ 0 h 2171"/>
                </a:gdLst>
                <a:ahLst/>
                <a:cxnLst>
                  <a:cxn ang="0">
                    <a:pos x="T0" y="T1"/>
                  </a:cxn>
                  <a:cxn ang="0">
                    <a:pos x="T2" y="T3"/>
                  </a:cxn>
                  <a:cxn ang="0">
                    <a:pos x="T4" y="T5"/>
                  </a:cxn>
                </a:cxnLst>
                <a:rect l="0" t="0" r="r" b="b"/>
                <a:pathLst>
                  <a:path w="2169" h="2171">
                    <a:moveTo>
                      <a:pt x="0" y="2171"/>
                    </a:moveTo>
                    <a:lnTo>
                      <a:pt x="2168" y="0"/>
                    </a:lnTo>
                    <a:lnTo>
                      <a:pt x="21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3" name="Freeform 223"/>
              <p:cNvSpPr>
                <a:spLocks/>
              </p:cNvSpPr>
              <p:nvPr/>
            </p:nvSpPr>
            <p:spPr bwMode="auto">
              <a:xfrm>
                <a:off x="4214" y="2171"/>
                <a:ext cx="242" cy="242"/>
              </a:xfrm>
              <a:custGeom>
                <a:avLst/>
                <a:gdLst>
                  <a:gd name="T0" fmla="*/ 0 w 1935"/>
                  <a:gd name="T1" fmla="*/ 1934 h 1934"/>
                  <a:gd name="T2" fmla="*/ 1934 w 1935"/>
                  <a:gd name="T3" fmla="*/ 0 h 1934"/>
                  <a:gd name="T4" fmla="*/ 1935 w 1935"/>
                  <a:gd name="T5" fmla="*/ 0 h 1934"/>
                </a:gdLst>
                <a:ahLst/>
                <a:cxnLst>
                  <a:cxn ang="0">
                    <a:pos x="T0" y="T1"/>
                  </a:cxn>
                  <a:cxn ang="0">
                    <a:pos x="T2" y="T3"/>
                  </a:cxn>
                  <a:cxn ang="0">
                    <a:pos x="T4" y="T5"/>
                  </a:cxn>
                </a:cxnLst>
                <a:rect l="0" t="0" r="r" b="b"/>
                <a:pathLst>
                  <a:path w="1935" h="1934">
                    <a:moveTo>
                      <a:pt x="0" y="1934"/>
                    </a:moveTo>
                    <a:lnTo>
                      <a:pt x="1934" y="0"/>
                    </a:lnTo>
                    <a:lnTo>
                      <a:pt x="19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4" name="Freeform 224"/>
              <p:cNvSpPr>
                <a:spLocks/>
              </p:cNvSpPr>
              <p:nvPr/>
            </p:nvSpPr>
            <p:spPr bwMode="auto">
              <a:xfrm>
                <a:off x="4231" y="2205"/>
                <a:ext cx="215" cy="215"/>
              </a:xfrm>
              <a:custGeom>
                <a:avLst/>
                <a:gdLst>
                  <a:gd name="T0" fmla="*/ 0 w 1721"/>
                  <a:gd name="T1" fmla="*/ 1721 h 1721"/>
                  <a:gd name="T2" fmla="*/ 1720 w 1721"/>
                  <a:gd name="T3" fmla="*/ 0 h 1721"/>
                  <a:gd name="T4" fmla="*/ 1721 w 1721"/>
                  <a:gd name="T5" fmla="*/ 0 h 1721"/>
                </a:gdLst>
                <a:ahLst/>
                <a:cxnLst>
                  <a:cxn ang="0">
                    <a:pos x="T0" y="T1"/>
                  </a:cxn>
                  <a:cxn ang="0">
                    <a:pos x="T2" y="T3"/>
                  </a:cxn>
                  <a:cxn ang="0">
                    <a:pos x="T4" y="T5"/>
                  </a:cxn>
                </a:cxnLst>
                <a:rect l="0" t="0" r="r" b="b"/>
                <a:pathLst>
                  <a:path w="1721" h="1721">
                    <a:moveTo>
                      <a:pt x="0" y="1721"/>
                    </a:moveTo>
                    <a:lnTo>
                      <a:pt x="1720" y="0"/>
                    </a:lnTo>
                    <a:lnTo>
                      <a:pt x="17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5" name="Freeform 225"/>
              <p:cNvSpPr>
                <a:spLocks/>
              </p:cNvSpPr>
              <p:nvPr/>
            </p:nvSpPr>
            <p:spPr bwMode="auto">
              <a:xfrm>
                <a:off x="4247" y="2232"/>
                <a:ext cx="195" cy="194"/>
              </a:xfrm>
              <a:custGeom>
                <a:avLst/>
                <a:gdLst>
                  <a:gd name="T0" fmla="*/ 0 w 1555"/>
                  <a:gd name="T1" fmla="*/ 1558 h 1558"/>
                  <a:gd name="T2" fmla="*/ 1554 w 1555"/>
                  <a:gd name="T3" fmla="*/ 0 h 1558"/>
                  <a:gd name="T4" fmla="*/ 1555 w 1555"/>
                  <a:gd name="T5" fmla="*/ 0 h 1558"/>
                </a:gdLst>
                <a:ahLst/>
                <a:cxnLst>
                  <a:cxn ang="0">
                    <a:pos x="T0" y="T1"/>
                  </a:cxn>
                  <a:cxn ang="0">
                    <a:pos x="T2" y="T3"/>
                  </a:cxn>
                  <a:cxn ang="0">
                    <a:pos x="T4" y="T5"/>
                  </a:cxn>
                </a:cxnLst>
                <a:rect l="0" t="0" r="r" b="b"/>
                <a:pathLst>
                  <a:path w="1555" h="1558">
                    <a:moveTo>
                      <a:pt x="0" y="1558"/>
                    </a:moveTo>
                    <a:lnTo>
                      <a:pt x="1554" y="0"/>
                    </a:lnTo>
                    <a:lnTo>
                      <a:pt x="15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6" name="Freeform 226"/>
              <p:cNvSpPr>
                <a:spLocks/>
              </p:cNvSpPr>
              <p:nvPr/>
            </p:nvSpPr>
            <p:spPr bwMode="auto">
              <a:xfrm>
                <a:off x="4265" y="2254"/>
                <a:ext cx="178" cy="178"/>
              </a:xfrm>
              <a:custGeom>
                <a:avLst/>
                <a:gdLst>
                  <a:gd name="T0" fmla="*/ 0 w 1427"/>
                  <a:gd name="T1" fmla="*/ 1428 h 1428"/>
                  <a:gd name="T2" fmla="*/ 1426 w 1427"/>
                  <a:gd name="T3" fmla="*/ 0 h 1428"/>
                  <a:gd name="T4" fmla="*/ 1427 w 1427"/>
                  <a:gd name="T5" fmla="*/ 0 h 1428"/>
                </a:gdLst>
                <a:ahLst/>
                <a:cxnLst>
                  <a:cxn ang="0">
                    <a:pos x="T0" y="T1"/>
                  </a:cxn>
                  <a:cxn ang="0">
                    <a:pos x="T2" y="T3"/>
                  </a:cxn>
                  <a:cxn ang="0">
                    <a:pos x="T4" y="T5"/>
                  </a:cxn>
                </a:cxnLst>
                <a:rect l="0" t="0" r="r" b="b"/>
                <a:pathLst>
                  <a:path w="1427" h="1428">
                    <a:moveTo>
                      <a:pt x="0" y="1428"/>
                    </a:moveTo>
                    <a:lnTo>
                      <a:pt x="1426" y="0"/>
                    </a:lnTo>
                    <a:lnTo>
                      <a:pt x="14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7" name="Freeform 227"/>
              <p:cNvSpPr>
                <a:spLocks/>
              </p:cNvSpPr>
              <p:nvPr/>
            </p:nvSpPr>
            <p:spPr bwMode="auto">
              <a:xfrm>
                <a:off x="4283" y="2273"/>
                <a:ext cx="165" cy="164"/>
              </a:xfrm>
              <a:custGeom>
                <a:avLst/>
                <a:gdLst>
                  <a:gd name="T0" fmla="*/ 0 w 1315"/>
                  <a:gd name="T1" fmla="*/ 1315 h 1315"/>
                  <a:gd name="T2" fmla="*/ 1314 w 1315"/>
                  <a:gd name="T3" fmla="*/ 0 h 1315"/>
                  <a:gd name="T4" fmla="*/ 1315 w 1315"/>
                  <a:gd name="T5" fmla="*/ 0 h 1315"/>
                </a:gdLst>
                <a:ahLst/>
                <a:cxnLst>
                  <a:cxn ang="0">
                    <a:pos x="T0" y="T1"/>
                  </a:cxn>
                  <a:cxn ang="0">
                    <a:pos x="T2" y="T3"/>
                  </a:cxn>
                  <a:cxn ang="0">
                    <a:pos x="T4" y="T5"/>
                  </a:cxn>
                </a:cxnLst>
                <a:rect l="0" t="0" r="r" b="b"/>
                <a:pathLst>
                  <a:path w="1315" h="1315">
                    <a:moveTo>
                      <a:pt x="0" y="1315"/>
                    </a:moveTo>
                    <a:lnTo>
                      <a:pt x="1314" y="0"/>
                    </a:lnTo>
                    <a:lnTo>
                      <a:pt x="1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8" name="Freeform 228"/>
              <p:cNvSpPr>
                <a:spLocks/>
              </p:cNvSpPr>
              <p:nvPr/>
            </p:nvSpPr>
            <p:spPr bwMode="auto">
              <a:xfrm>
                <a:off x="4303" y="2290"/>
                <a:ext cx="150" cy="151"/>
              </a:xfrm>
              <a:custGeom>
                <a:avLst/>
                <a:gdLst>
                  <a:gd name="T0" fmla="*/ 0 w 1204"/>
                  <a:gd name="T1" fmla="*/ 1203 h 1203"/>
                  <a:gd name="T2" fmla="*/ 1203 w 1204"/>
                  <a:gd name="T3" fmla="*/ 0 h 1203"/>
                  <a:gd name="T4" fmla="*/ 1204 w 1204"/>
                  <a:gd name="T5" fmla="*/ 0 h 1203"/>
                </a:gdLst>
                <a:ahLst/>
                <a:cxnLst>
                  <a:cxn ang="0">
                    <a:pos x="T0" y="T1"/>
                  </a:cxn>
                  <a:cxn ang="0">
                    <a:pos x="T2" y="T3"/>
                  </a:cxn>
                  <a:cxn ang="0">
                    <a:pos x="T4" y="T5"/>
                  </a:cxn>
                </a:cxnLst>
                <a:rect l="0" t="0" r="r" b="b"/>
                <a:pathLst>
                  <a:path w="1204" h="1203">
                    <a:moveTo>
                      <a:pt x="0" y="1203"/>
                    </a:moveTo>
                    <a:lnTo>
                      <a:pt x="1203" y="0"/>
                    </a:lnTo>
                    <a:lnTo>
                      <a:pt x="12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69" name="Freeform 229"/>
              <p:cNvSpPr>
                <a:spLocks/>
              </p:cNvSpPr>
              <p:nvPr/>
            </p:nvSpPr>
            <p:spPr bwMode="auto">
              <a:xfrm>
                <a:off x="4323" y="2307"/>
                <a:ext cx="136" cy="136"/>
              </a:xfrm>
              <a:custGeom>
                <a:avLst/>
                <a:gdLst>
                  <a:gd name="T0" fmla="*/ 0 w 1087"/>
                  <a:gd name="T1" fmla="*/ 1087 h 1087"/>
                  <a:gd name="T2" fmla="*/ 1086 w 1087"/>
                  <a:gd name="T3" fmla="*/ 0 h 1087"/>
                  <a:gd name="T4" fmla="*/ 1087 w 1087"/>
                  <a:gd name="T5" fmla="*/ 0 h 1087"/>
                </a:gdLst>
                <a:ahLst/>
                <a:cxnLst>
                  <a:cxn ang="0">
                    <a:pos x="T0" y="T1"/>
                  </a:cxn>
                  <a:cxn ang="0">
                    <a:pos x="T2" y="T3"/>
                  </a:cxn>
                  <a:cxn ang="0">
                    <a:pos x="T4" y="T5"/>
                  </a:cxn>
                </a:cxnLst>
                <a:rect l="0" t="0" r="r" b="b"/>
                <a:pathLst>
                  <a:path w="1087" h="1087">
                    <a:moveTo>
                      <a:pt x="0" y="1087"/>
                    </a:moveTo>
                    <a:lnTo>
                      <a:pt x="1086" y="0"/>
                    </a:lnTo>
                    <a:lnTo>
                      <a:pt x="10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0" name="Freeform 230"/>
              <p:cNvSpPr>
                <a:spLocks/>
              </p:cNvSpPr>
              <p:nvPr/>
            </p:nvSpPr>
            <p:spPr bwMode="auto">
              <a:xfrm>
                <a:off x="4346" y="2324"/>
                <a:ext cx="120" cy="120"/>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1" name="Freeform 231"/>
              <p:cNvSpPr>
                <a:spLocks/>
              </p:cNvSpPr>
              <p:nvPr/>
            </p:nvSpPr>
            <p:spPr bwMode="auto">
              <a:xfrm>
                <a:off x="4369" y="2341"/>
                <a:ext cx="103" cy="103"/>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2" name="Freeform 232"/>
              <p:cNvSpPr>
                <a:spLocks/>
              </p:cNvSpPr>
              <p:nvPr/>
            </p:nvSpPr>
            <p:spPr bwMode="auto">
              <a:xfrm>
                <a:off x="4395" y="2359"/>
                <a:ext cx="82" cy="82"/>
              </a:xfrm>
              <a:custGeom>
                <a:avLst/>
                <a:gdLst>
                  <a:gd name="T0" fmla="*/ 0 w 656"/>
                  <a:gd name="T1" fmla="*/ 655 h 655"/>
                  <a:gd name="T2" fmla="*/ 655 w 656"/>
                  <a:gd name="T3" fmla="*/ 0 h 655"/>
                  <a:gd name="T4" fmla="*/ 656 w 656"/>
                  <a:gd name="T5" fmla="*/ 0 h 655"/>
                </a:gdLst>
                <a:ahLst/>
                <a:cxnLst>
                  <a:cxn ang="0">
                    <a:pos x="T0" y="T1"/>
                  </a:cxn>
                  <a:cxn ang="0">
                    <a:pos x="T2" y="T3"/>
                  </a:cxn>
                  <a:cxn ang="0">
                    <a:pos x="T4" y="T5"/>
                  </a:cxn>
                </a:cxnLst>
                <a:rect l="0" t="0" r="r" b="b"/>
                <a:pathLst>
                  <a:path w="656" h="655">
                    <a:moveTo>
                      <a:pt x="0" y="655"/>
                    </a:moveTo>
                    <a:lnTo>
                      <a:pt x="655" y="0"/>
                    </a:lnTo>
                    <a:lnTo>
                      <a:pt x="6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3" name="Freeform 233"/>
              <p:cNvSpPr>
                <a:spLocks/>
              </p:cNvSpPr>
              <p:nvPr/>
            </p:nvSpPr>
            <p:spPr bwMode="auto">
              <a:xfrm>
                <a:off x="4425" y="2379"/>
                <a:ext cx="55" cy="55"/>
              </a:xfrm>
              <a:custGeom>
                <a:avLst/>
                <a:gdLst>
                  <a:gd name="T0" fmla="*/ 0 w 438"/>
                  <a:gd name="T1" fmla="*/ 438 h 438"/>
                  <a:gd name="T2" fmla="*/ 437 w 438"/>
                  <a:gd name="T3" fmla="*/ 0 h 438"/>
                  <a:gd name="T4" fmla="*/ 438 w 438"/>
                  <a:gd name="T5" fmla="*/ 0 h 438"/>
                </a:gdLst>
                <a:ahLst/>
                <a:cxnLst>
                  <a:cxn ang="0">
                    <a:pos x="T0" y="T1"/>
                  </a:cxn>
                  <a:cxn ang="0">
                    <a:pos x="T2" y="T3"/>
                  </a:cxn>
                  <a:cxn ang="0">
                    <a:pos x="T4" y="T5"/>
                  </a:cxn>
                </a:cxnLst>
                <a:rect l="0" t="0" r="r" b="b"/>
                <a:pathLst>
                  <a:path w="438" h="438">
                    <a:moveTo>
                      <a:pt x="0" y="438"/>
                    </a:moveTo>
                    <a:lnTo>
                      <a:pt x="437" y="0"/>
                    </a:lnTo>
                    <a:lnTo>
                      <a:pt x="4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4" name="Freeform 234"/>
              <p:cNvSpPr>
                <a:spLocks/>
              </p:cNvSpPr>
              <p:nvPr/>
            </p:nvSpPr>
            <p:spPr bwMode="auto">
              <a:xfrm>
                <a:off x="1885" y="1202"/>
                <a:ext cx="41" cy="41"/>
              </a:xfrm>
              <a:custGeom>
                <a:avLst/>
                <a:gdLst>
                  <a:gd name="T0" fmla="*/ 0 w 328"/>
                  <a:gd name="T1" fmla="*/ 329 h 329"/>
                  <a:gd name="T2" fmla="*/ 327 w 328"/>
                  <a:gd name="T3" fmla="*/ 0 h 329"/>
                  <a:gd name="T4" fmla="*/ 328 w 328"/>
                  <a:gd name="T5" fmla="*/ 0 h 329"/>
                </a:gdLst>
                <a:ahLst/>
                <a:cxnLst>
                  <a:cxn ang="0">
                    <a:pos x="T0" y="T1"/>
                  </a:cxn>
                  <a:cxn ang="0">
                    <a:pos x="T2" y="T3"/>
                  </a:cxn>
                  <a:cxn ang="0">
                    <a:pos x="T4" y="T5"/>
                  </a:cxn>
                </a:cxnLst>
                <a:rect l="0" t="0" r="r" b="b"/>
                <a:pathLst>
                  <a:path w="328" h="329">
                    <a:moveTo>
                      <a:pt x="0" y="329"/>
                    </a:moveTo>
                    <a:lnTo>
                      <a:pt x="327" y="0"/>
                    </a:lnTo>
                    <a:lnTo>
                      <a:pt x="3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5" name="Freeform 235"/>
              <p:cNvSpPr>
                <a:spLocks/>
              </p:cNvSpPr>
              <p:nvPr/>
            </p:nvSpPr>
            <p:spPr bwMode="auto">
              <a:xfrm>
                <a:off x="1869" y="1204"/>
                <a:ext cx="78" cy="78"/>
              </a:xfrm>
              <a:custGeom>
                <a:avLst/>
                <a:gdLst>
                  <a:gd name="T0" fmla="*/ 0 w 626"/>
                  <a:gd name="T1" fmla="*/ 627 h 627"/>
                  <a:gd name="T2" fmla="*/ 625 w 626"/>
                  <a:gd name="T3" fmla="*/ 0 h 627"/>
                  <a:gd name="T4" fmla="*/ 626 w 626"/>
                  <a:gd name="T5" fmla="*/ 0 h 627"/>
                </a:gdLst>
                <a:ahLst/>
                <a:cxnLst>
                  <a:cxn ang="0">
                    <a:pos x="T0" y="T1"/>
                  </a:cxn>
                  <a:cxn ang="0">
                    <a:pos x="T2" y="T3"/>
                  </a:cxn>
                  <a:cxn ang="0">
                    <a:pos x="T4" y="T5"/>
                  </a:cxn>
                </a:cxnLst>
                <a:rect l="0" t="0" r="r" b="b"/>
                <a:pathLst>
                  <a:path w="626" h="627">
                    <a:moveTo>
                      <a:pt x="0" y="627"/>
                    </a:moveTo>
                    <a:lnTo>
                      <a:pt x="625" y="0"/>
                    </a:lnTo>
                    <a:lnTo>
                      <a:pt x="6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6" name="Freeform 236"/>
              <p:cNvSpPr>
                <a:spLocks/>
              </p:cNvSpPr>
              <p:nvPr/>
            </p:nvSpPr>
            <p:spPr bwMode="auto">
              <a:xfrm>
                <a:off x="1868" y="1208"/>
                <a:ext cx="99" cy="98"/>
              </a:xfrm>
              <a:custGeom>
                <a:avLst/>
                <a:gdLst>
                  <a:gd name="T0" fmla="*/ 0 w 785"/>
                  <a:gd name="T1" fmla="*/ 785 h 785"/>
                  <a:gd name="T2" fmla="*/ 784 w 785"/>
                  <a:gd name="T3" fmla="*/ 0 h 785"/>
                  <a:gd name="T4" fmla="*/ 785 w 785"/>
                  <a:gd name="T5" fmla="*/ 0 h 785"/>
                </a:gdLst>
                <a:ahLst/>
                <a:cxnLst>
                  <a:cxn ang="0">
                    <a:pos x="T0" y="T1"/>
                  </a:cxn>
                  <a:cxn ang="0">
                    <a:pos x="T2" y="T3"/>
                  </a:cxn>
                  <a:cxn ang="0">
                    <a:pos x="T4" y="T5"/>
                  </a:cxn>
                </a:cxnLst>
                <a:rect l="0" t="0" r="r" b="b"/>
                <a:pathLst>
                  <a:path w="785" h="785">
                    <a:moveTo>
                      <a:pt x="0" y="785"/>
                    </a:moveTo>
                    <a:lnTo>
                      <a:pt x="784" y="0"/>
                    </a:lnTo>
                    <a:lnTo>
                      <a:pt x="78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7" name="Freeform 237"/>
              <p:cNvSpPr>
                <a:spLocks/>
              </p:cNvSpPr>
              <p:nvPr/>
            </p:nvSpPr>
            <p:spPr bwMode="auto">
              <a:xfrm>
                <a:off x="1874" y="1213"/>
                <a:ext cx="110" cy="110"/>
              </a:xfrm>
              <a:custGeom>
                <a:avLst/>
                <a:gdLst>
                  <a:gd name="T0" fmla="*/ 0 w 880"/>
                  <a:gd name="T1" fmla="*/ 880 h 880"/>
                  <a:gd name="T2" fmla="*/ 879 w 880"/>
                  <a:gd name="T3" fmla="*/ 0 h 880"/>
                  <a:gd name="T4" fmla="*/ 880 w 880"/>
                  <a:gd name="T5" fmla="*/ 0 h 880"/>
                </a:gdLst>
                <a:ahLst/>
                <a:cxnLst>
                  <a:cxn ang="0">
                    <a:pos x="T0" y="T1"/>
                  </a:cxn>
                  <a:cxn ang="0">
                    <a:pos x="T2" y="T3"/>
                  </a:cxn>
                  <a:cxn ang="0">
                    <a:pos x="T4" y="T5"/>
                  </a:cxn>
                </a:cxnLst>
                <a:rect l="0" t="0" r="r" b="b"/>
                <a:pathLst>
                  <a:path w="880" h="880">
                    <a:moveTo>
                      <a:pt x="0" y="880"/>
                    </a:moveTo>
                    <a:lnTo>
                      <a:pt x="879" y="0"/>
                    </a:lnTo>
                    <a:lnTo>
                      <a:pt x="8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8" name="Freeform 238"/>
              <p:cNvSpPr>
                <a:spLocks/>
              </p:cNvSpPr>
              <p:nvPr/>
            </p:nvSpPr>
            <p:spPr bwMode="auto">
              <a:xfrm>
                <a:off x="1884" y="1220"/>
                <a:ext cx="117" cy="117"/>
              </a:xfrm>
              <a:custGeom>
                <a:avLst/>
                <a:gdLst>
                  <a:gd name="T0" fmla="*/ 0 w 938"/>
                  <a:gd name="T1" fmla="*/ 938 h 938"/>
                  <a:gd name="T2" fmla="*/ 937 w 938"/>
                  <a:gd name="T3" fmla="*/ 0 h 938"/>
                  <a:gd name="T4" fmla="*/ 938 w 938"/>
                  <a:gd name="T5" fmla="*/ 0 h 938"/>
                </a:gdLst>
                <a:ahLst/>
                <a:cxnLst>
                  <a:cxn ang="0">
                    <a:pos x="T0" y="T1"/>
                  </a:cxn>
                  <a:cxn ang="0">
                    <a:pos x="T2" y="T3"/>
                  </a:cxn>
                  <a:cxn ang="0">
                    <a:pos x="T4" y="T5"/>
                  </a:cxn>
                </a:cxnLst>
                <a:rect l="0" t="0" r="r" b="b"/>
                <a:pathLst>
                  <a:path w="938" h="938">
                    <a:moveTo>
                      <a:pt x="0" y="938"/>
                    </a:moveTo>
                    <a:lnTo>
                      <a:pt x="937" y="0"/>
                    </a:lnTo>
                    <a:lnTo>
                      <a:pt x="9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79" name="Freeform 239"/>
              <p:cNvSpPr>
                <a:spLocks/>
              </p:cNvSpPr>
              <p:nvPr/>
            </p:nvSpPr>
            <p:spPr bwMode="auto">
              <a:xfrm>
                <a:off x="1894" y="1227"/>
                <a:ext cx="122" cy="122"/>
              </a:xfrm>
              <a:custGeom>
                <a:avLst/>
                <a:gdLst>
                  <a:gd name="T0" fmla="*/ 0 w 976"/>
                  <a:gd name="T1" fmla="*/ 977 h 977"/>
                  <a:gd name="T2" fmla="*/ 975 w 976"/>
                  <a:gd name="T3" fmla="*/ 0 h 977"/>
                  <a:gd name="T4" fmla="*/ 976 w 976"/>
                  <a:gd name="T5" fmla="*/ 0 h 977"/>
                </a:gdLst>
                <a:ahLst/>
                <a:cxnLst>
                  <a:cxn ang="0">
                    <a:pos x="T0" y="T1"/>
                  </a:cxn>
                  <a:cxn ang="0">
                    <a:pos x="T2" y="T3"/>
                  </a:cxn>
                  <a:cxn ang="0">
                    <a:pos x="T4" y="T5"/>
                  </a:cxn>
                </a:cxnLst>
                <a:rect l="0" t="0" r="r" b="b"/>
                <a:pathLst>
                  <a:path w="976" h="977">
                    <a:moveTo>
                      <a:pt x="0" y="977"/>
                    </a:moveTo>
                    <a:lnTo>
                      <a:pt x="975" y="0"/>
                    </a:lnTo>
                    <a:lnTo>
                      <a:pt x="9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0" name="Freeform 240"/>
              <p:cNvSpPr>
                <a:spLocks/>
              </p:cNvSpPr>
              <p:nvPr/>
            </p:nvSpPr>
            <p:spPr bwMode="auto">
              <a:xfrm>
                <a:off x="1906" y="1236"/>
                <a:ext cx="125" cy="125"/>
              </a:xfrm>
              <a:custGeom>
                <a:avLst/>
                <a:gdLst>
                  <a:gd name="T0" fmla="*/ 0 w 1002"/>
                  <a:gd name="T1" fmla="*/ 1000 h 1000"/>
                  <a:gd name="T2" fmla="*/ 1001 w 1002"/>
                  <a:gd name="T3" fmla="*/ 0 h 1000"/>
                  <a:gd name="T4" fmla="*/ 1002 w 1002"/>
                  <a:gd name="T5" fmla="*/ 0 h 1000"/>
                </a:gdLst>
                <a:ahLst/>
                <a:cxnLst>
                  <a:cxn ang="0">
                    <a:pos x="T0" y="T1"/>
                  </a:cxn>
                  <a:cxn ang="0">
                    <a:pos x="T2" y="T3"/>
                  </a:cxn>
                  <a:cxn ang="0">
                    <a:pos x="T4" y="T5"/>
                  </a:cxn>
                </a:cxnLst>
                <a:rect l="0" t="0" r="r" b="b"/>
                <a:pathLst>
                  <a:path w="1002" h="1000">
                    <a:moveTo>
                      <a:pt x="0" y="1000"/>
                    </a:moveTo>
                    <a:lnTo>
                      <a:pt x="1001" y="0"/>
                    </a:lnTo>
                    <a:lnTo>
                      <a:pt x="10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1" name="Freeform 241"/>
              <p:cNvSpPr>
                <a:spLocks/>
              </p:cNvSpPr>
              <p:nvPr/>
            </p:nvSpPr>
            <p:spPr bwMode="auto">
              <a:xfrm>
                <a:off x="1917" y="1246"/>
                <a:ext cx="127" cy="127"/>
              </a:xfrm>
              <a:custGeom>
                <a:avLst/>
                <a:gdLst>
                  <a:gd name="T0" fmla="*/ 0 w 1017"/>
                  <a:gd name="T1" fmla="*/ 1016 h 1016"/>
                  <a:gd name="T2" fmla="*/ 1016 w 1017"/>
                  <a:gd name="T3" fmla="*/ 0 h 1016"/>
                  <a:gd name="T4" fmla="*/ 1017 w 1017"/>
                  <a:gd name="T5" fmla="*/ 0 h 1016"/>
                </a:gdLst>
                <a:ahLst/>
                <a:cxnLst>
                  <a:cxn ang="0">
                    <a:pos x="T0" y="T1"/>
                  </a:cxn>
                  <a:cxn ang="0">
                    <a:pos x="T2" y="T3"/>
                  </a:cxn>
                  <a:cxn ang="0">
                    <a:pos x="T4" y="T5"/>
                  </a:cxn>
                </a:cxnLst>
                <a:rect l="0" t="0" r="r" b="b"/>
                <a:pathLst>
                  <a:path w="1017" h="1016">
                    <a:moveTo>
                      <a:pt x="0" y="1016"/>
                    </a:moveTo>
                    <a:lnTo>
                      <a:pt x="1016" y="0"/>
                    </a:lnTo>
                    <a:lnTo>
                      <a:pt x="10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2" name="Freeform 242"/>
              <p:cNvSpPr>
                <a:spLocks/>
              </p:cNvSpPr>
              <p:nvPr/>
            </p:nvSpPr>
            <p:spPr bwMode="auto">
              <a:xfrm>
                <a:off x="1928" y="1257"/>
                <a:ext cx="128" cy="128"/>
              </a:xfrm>
              <a:custGeom>
                <a:avLst/>
                <a:gdLst>
                  <a:gd name="T0" fmla="*/ 0 w 1028"/>
                  <a:gd name="T1" fmla="*/ 1027 h 1027"/>
                  <a:gd name="T2" fmla="*/ 1027 w 1028"/>
                  <a:gd name="T3" fmla="*/ 0 h 1027"/>
                  <a:gd name="T4" fmla="*/ 1028 w 1028"/>
                  <a:gd name="T5" fmla="*/ 0 h 1027"/>
                </a:gdLst>
                <a:ahLst/>
                <a:cxnLst>
                  <a:cxn ang="0">
                    <a:pos x="T0" y="T1"/>
                  </a:cxn>
                  <a:cxn ang="0">
                    <a:pos x="T2" y="T3"/>
                  </a:cxn>
                  <a:cxn ang="0">
                    <a:pos x="T4" y="T5"/>
                  </a:cxn>
                </a:cxnLst>
                <a:rect l="0" t="0" r="r" b="b"/>
                <a:pathLst>
                  <a:path w="1028" h="1027">
                    <a:moveTo>
                      <a:pt x="0" y="1027"/>
                    </a:moveTo>
                    <a:lnTo>
                      <a:pt x="1027" y="0"/>
                    </a:lnTo>
                    <a:lnTo>
                      <a:pt x="10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3" name="Freeform 243"/>
              <p:cNvSpPr>
                <a:spLocks/>
              </p:cNvSpPr>
              <p:nvPr/>
            </p:nvSpPr>
            <p:spPr bwMode="auto">
              <a:xfrm>
                <a:off x="1938" y="1268"/>
                <a:ext cx="130" cy="131"/>
              </a:xfrm>
              <a:custGeom>
                <a:avLst/>
                <a:gdLst>
                  <a:gd name="T0" fmla="*/ 0 w 1042"/>
                  <a:gd name="T1" fmla="*/ 1041 h 1041"/>
                  <a:gd name="T2" fmla="*/ 1040 w 1042"/>
                  <a:gd name="T3" fmla="*/ 0 h 1041"/>
                  <a:gd name="T4" fmla="*/ 1042 w 1042"/>
                  <a:gd name="T5" fmla="*/ 0 h 1041"/>
                </a:gdLst>
                <a:ahLst/>
                <a:cxnLst>
                  <a:cxn ang="0">
                    <a:pos x="T0" y="T1"/>
                  </a:cxn>
                  <a:cxn ang="0">
                    <a:pos x="T2" y="T3"/>
                  </a:cxn>
                  <a:cxn ang="0">
                    <a:pos x="T4" y="T5"/>
                  </a:cxn>
                </a:cxnLst>
                <a:rect l="0" t="0" r="r" b="b"/>
                <a:pathLst>
                  <a:path w="1042" h="1041">
                    <a:moveTo>
                      <a:pt x="0" y="1041"/>
                    </a:moveTo>
                    <a:lnTo>
                      <a:pt x="1040" y="0"/>
                    </a:lnTo>
                    <a:lnTo>
                      <a:pt x="10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4" name="Freeform 244"/>
              <p:cNvSpPr>
                <a:spLocks/>
              </p:cNvSpPr>
              <p:nvPr/>
            </p:nvSpPr>
            <p:spPr bwMode="auto">
              <a:xfrm>
                <a:off x="1944" y="1281"/>
                <a:ext cx="134" cy="135"/>
              </a:xfrm>
              <a:custGeom>
                <a:avLst/>
                <a:gdLst>
                  <a:gd name="T0" fmla="*/ 0 w 1077"/>
                  <a:gd name="T1" fmla="*/ 1077 h 1077"/>
                  <a:gd name="T2" fmla="*/ 1075 w 1077"/>
                  <a:gd name="T3" fmla="*/ 0 h 1077"/>
                  <a:gd name="T4" fmla="*/ 1077 w 1077"/>
                  <a:gd name="T5" fmla="*/ 0 h 1077"/>
                </a:gdLst>
                <a:ahLst/>
                <a:cxnLst>
                  <a:cxn ang="0">
                    <a:pos x="T0" y="T1"/>
                  </a:cxn>
                  <a:cxn ang="0">
                    <a:pos x="T2" y="T3"/>
                  </a:cxn>
                  <a:cxn ang="0">
                    <a:pos x="T4" y="T5"/>
                  </a:cxn>
                </a:cxnLst>
                <a:rect l="0" t="0" r="r" b="b"/>
                <a:pathLst>
                  <a:path w="1077" h="1077">
                    <a:moveTo>
                      <a:pt x="0" y="1077"/>
                    </a:moveTo>
                    <a:lnTo>
                      <a:pt x="1075" y="0"/>
                    </a:lnTo>
                    <a:lnTo>
                      <a:pt x="10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5" name="Freeform 245"/>
              <p:cNvSpPr>
                <a:spLocks/>
              </p:cNvSpPr>
              <p:nvPr/>
            </p:nvSpPr>
            <p:spPr bwMode="auto">
              <a:xfrm>
                <a:off x="1862" y="1295"/>
                <a:ext cx="226" cy="226"/>
              </a:xfrm>
              <a:custGeom>
                <a:avLst/>
                <a:gdLst>
                  <a:gd name="T0" fmla="*/ 0 w 1810"/>
                  <a:gd name="T1" fmla="*/ 1811 h 1811"/>
                  <a:gd name="T2" fmla="*/ 1809 w 1810"/>
                  <a:gd name="T3" fmla="*/ 0 h 1811"/>
                  <a:gd name="T4" fmla="*/ 1810 w 1810"/>
                  <a:gd name="T5" fmla="*/ 0 h 1811"/>
                </a:gdLst>
                <a:ahLst/>
                <a:cxnLst>
                  <a:cxn ang="0">
                    <a:pos x="T0" y="T1"/>
                  </a:cxn>
                  <a:cxn ang="0">
                    <a:pos x="T2" y="T3"/>
                  </a:cxn>
                  <a:cxn ang="0">
                    <a:pos x="T4" y="T5"/>
                  </a:cxn>
                </a:cxnLst>
                <a:rect l="0" t="0" r="r" b="b"/>
                <a:pathLst>
                  <a:path w="1810" h="1811">
                    <a:moveTo>
                      <a:pt x="0" y="1811"/>
                    </a:moveTo>
                    <a:lnTo>
                      <a:pt x="1809" y="0"/>
                    </a:lnTo>
                    <a:lnTo>
                      <a:pt x="18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6" name="Freeform 246"/>
              <p:cNvSpPr>
                <a:spLocks/>
              </p:cNvSpPr>
              <p:nvPr/>
            </p:nvSpPr>
            <p:spPr bwMode="auto">
              <a:xfrm>
                <a:off x="1861" y="1310"/>
                <a:ext cx="235" cy="235"/>
              </a:xfrm>
              <a:custGeom>
                <a:avLst/>
                <a:gdLst>
                  <a:gd name="T0" fmla="*/ 0 w 1880"/>
                  <a:gd name="T1" fmla="*/ 1881 h 1881"/>
                  <a:gd name="T2" fmla="*/ 1878 w 1880"/>
                  <a:gd name="T3" fmla="*/ 0 h 1881"/>
                  <a:gd name="T4" fmla="*/ 1880 w 1880"/>
                  <a:gd name="T5" fmla="*/ 0 h 1881"/>
                </a:gdLst>
                <a:ahLst/>
                <a:cxnLst>
                  <a:cxn ang="0">
                    <a:pos x="T0" y="T1"/>
                  </a:cxn>
                  <a:cxn ang="0">
                    <a:pos x="T2" y="T3"/>
                  </a:cxn>
                  <a:cxn ang="0">
                    <a:pos x="T4" y="T5"/>
                  </a:cxn>
                </a:cxnLst>
                <a:rect l="0" t="0" r="r" b="b"/>
                <a:pathLst>
                  <a:path w="1880" h="1881">
                    <a:moveTo>
                      <a:pt x="0" y="1881"/>
                    </a:moveTo>
                    <a:lnTo>
                      <a:pt x="1878" y="0"/>
                    </a:lnTo>
                    <a:lnTo>
                      <a:pt x="18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7" name="Freeform 247"/>
              <p:cNvSpPr>
                <a:spLocks/>
              </p:cNvSpPr>
              <p:nvPr/>
            </p:nvSpPr>
            <p:spPr bwMode="auto">
              <a:xfrm>
                <a:off x="1868" y="1325"/>
                <a:ext cx="236" cy="236"/>
              </a:xfrm>
              <a:custGeom>
                <a:avLst/>
                <a:gdLst>
                  <a:gd name="T0" fmla="*/ 0 w 1886"/>
                  <a:gd name="T1" fmla="*/ 1887 h 1887"/>
                  <a:gd name="T2" fmla="*/ 1884 w 1886"/>
                  <a:gd name="T3" fmla="*/ 0 h 1887"/>
                  <a:gd name="T4" fmla="*/ 1886 w 1886"/>
                  <a:gd name="T5" fmla="*/ 0 h 1887"/>
                </a:gdLst>
                <a:ahLst/>
                <a:cxnLst>
                  <a:cxn ang="0">
                    <a:pos x="T0" y="T1"/>
                  </a:cxn>
                  <a:cxn ang="0">
                    <a:pos x="T2" y="T3"/>
                  </a:cxn>
                  <a:cxn ang="0">
                    <a:pos x="T4" y="T5"/>
                  </a:cxn>
                </a:cxnLst>
                <a:rect l="0" t="0" r="r" b="b"/>
                <a:pathLst>
                  <a:path w="1886" h="1887">
                    <a:moveTo>
                      <a:pt x="0" y="1887"/>
                    </a:moveTo>
                    <a:lnTo>
                      <a:pt x="1884" y="0"/>
                    </a:lnTo>
                    <a:lnTo>
                      <a:pt x="18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8" name="Freeform 248"/>
              <p:cNvSpPr>
                <a:spLocks/>
              </p:cNvSpPr>
              <p:nvPr/>
            </p:nvSpPr>
            <p:spPr bwMode="auto">
              <a:xfrm>
                <a:off x="1877" y="1342"/>
                <a:ext cx="233" cy="233"/>
              </a:xfrm>
              <a:custGeom>
                <a:avLst/>
                <a:gdLst>
                  <a:gd name="T0" fmla="*/ 0 w 1864"/>
                  <a:gd name="T1" fmla="*/ 1863 h 1863"/>
                  <a:gd name="T2" fmla="*/ 1863 w 1864"/>
                  <a:gd name="T3" fmla="*/ 0 h 1863"/>
                  <a:gd name="T4" fmla="*/ 1864 w 1864"/>
                  <a:gd name="T5" fmla="*/ 0 h 1863"/>
                </a:gdLst>
                <a:ahLst/>
                <a:cxnLst>
                  <a:cxn ang="0">
                    <a:pos x="T0" y="T1"/>
                  </a:cxn>
                  <a:cxn ang="0">
                    <a:pos x="T2" y="T3"/>
                  </a:cxn>
                  <a:cxn ang="0">
                    <a:pos x="T4" y="T5"/>
                  </a:cxn>
                </a:cxnLst>
                <a:rect l="0" t="0" r="r" b="b"/>
                <a:pathLst>
                  <a:path w="1864" h="1863">
                    <a:moveTo>
                      <a:pt x="0" y="1863"/>
                    </a:moveTo>
                    <a:lnTo>
                      <a:pt x="1863" y="0"/>
                    </a:lnTo>
                    <a:lnTo>
                      <a:pt x="18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89" name="Freeform 249"/>
              <p:cNvSpPr>
                <a:spLocks/>
              </p:cNvSpPr>
              <p:nvPr/>
            </p:nvSpPr>
            <p:spPr bwMode="auto">
              <a:xfrm>
                <a:off x="1887" y="1361"/>
                <a:ext cx="228" cy="227"/>
              </a:xfrm>
              <a:custGeom>
                <a:avLst/>
                <a:gdLst>
                  <a:gd name="T0" fmla="*/ 0 w 1822"/>
                  <a:gd name="T1" fmla="*/ 1823 h 1823"/>
                  <a:gd name="T2" fmla="*/ 1821 w 1822"/>
                  <a:gd name="T3" fmla="*/ 0 h 1823"/>
                  <a:gd name="T4" fmla="*/ 1822 w 1822"/>
                  <a:gd name="T5" fmla="*/ 0 h 1823"/>
                </a:gdLst>
                <a:ahLst/>
                <a:cxnLst>
                  <a:cxn ang="0">
                    <a:pos x="T0" y="T1"/>
                  </a:cxn>
                  <a:cxn ang="0">
                    <a:pos x="T2" y="T3"/>
                  </a:cxn>
                  <a:cxn ang="0">
                    <a:pos x="T4" y="T5"/>
                  </a:cxn>
                </a:cxnLst>
                <a:rect l="0" t="0" r="r" b="b"/>
                <a:pathLst>
                  <a:path w="1822" h="1823">
                    <a:moveTo>
                      <a:pt x="0" y="1823"/>
                    </a:moveTo>
                    <a:lnTo>
                      <a:pt x="1821" y="0"/>
                    </a:lnTo>
                    <a:lnTo>
                      <a:pt x="18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0" name="Freeform 250"/>
              <p:cNvSpPr>
                <a:spLocks/>
              </p:cNvSpPr>
              <p:nvPr/>
            </p:nvSpPr>
            <p:spPr bwMode="auto">
              <a:xfrm>
                <a:off x="1897" y="1380"/>
                <a:ext cx="221" cy="221"/>
              </a:xfrm>
              <a:custGeom>
                <a:avLst/>
                <a:gdLst>
                  <a:gd name="T0" fmla="*/ 0 w 1766"/>
                  <a:gd name="T1" fmla="*/ 1768 h 1768"/>
                  <a:gd name="T2" fmla="*/ 1765 w 1766"/>
                  <a:gd name="T3" fmla="*/ 0 h 1768"/>
                  <a:gd name="T4" fmla="*/ 1766 w 1766"/>
                  <a:gd name="T5" fmla="*/ 0 h 1768"/>
                </a:gdLst>
                <a:ahLst/>
                <a:cxnLst>
                  <a:cxn ang="0">
                    <a:pos x="T0" y="T1"/>
                  </a:cxn>
                  <a:cxn ang="0">
                    <a:pos x="T2" y="T3"/>
                  </a:cxn>
                  <a:cxn ang="0">
                    <a:pos x="T4" y="T5"/>
                  </a:cxn>
                </a:cxnLst>
                <a:rect l="0" t="0" r="r" b="b"/>
                <a:pathLst>
                  <a:path w="1766" h="1768">
                    <a:moveTo>
                      <a:pt x="0" y="1768"/>
                    </a:moveTo>
                    <a:lnTo>
                      <a:pt x="1765" y="0"/>
                    </a:lnTo>
                    <a:lnTo>
                      <a:pt x="17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1" name="Freeform 251"/>
              <p:cNvSpPr>
                <a:spLocks/>
              </p:cNvSpPr>
              <p:nvPr/>
            </p:nvSpPr>
            <p:spPr bwMode="auto">
              <a:xfrm>
                <a:off x="1907" y="1402"/>
                <a:ext cx="213" cy="212"/>
              </a:xfrm>
              <a:custGeom>
                <a:avLst/>
                <a:gdLst>
                  <a:gd name="T0" fmla="*/ 0 w 1696"/>
                  <a:gd name="T1" fmla="*/ 1697 h 1697"/>
                  <a:gd name="T2" fmla="*/ 1695 w 1696"/>
                  <a:gd name="T3" fmla="*/ 0 h 1697"/>
                  <a:gd name="T4" fmla="*/ 1696 w 1696"/>
                  <a:gd name="T5" fmla="*/ 0 h 1697"/>
                </a:gdLst>
                <a:ahLst/>
                <a:cxnLst>
                  <a:cxn ang="0">
                    <a:pos x="T0" y="T1"/>
                  </a:cxn>
                  <a:cxn ang="0">
                    <a:pos x="T2" y="T3"/>
                  </a:cxn>
                  <a:cxn ang="0">
                    <a:pos x="T4" y="T5"/>
                  </a:cxn>
                </a:cxnLst>
                <a:rect l="0" t="0" r="r" b="b"/>
                <a:pathLst>
                  <a:path w="1696" h="1697">
                    <a:moveTo>
                      <a:pt x="0" y="1697"/>
                    </a:moveTo>
                    <a:lnTo>
                      <a:pt x="1695" y="0"/>
                    </a:lnTo>
                    <a:lnTo>
                      <a:pt x="169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2" name="Freeform 252"/>
              <p:cNvSpPr>
                <a:spLocks/>
              </p:cNvSpPr>
              <p:nvPr/>
            </p:nvSpPr>
            <p:spPr bwMode="auto">
              <a:xfrm>
                <a:off x="1917" y="1424"/>
                <a:ext cx="204" cy="204"/>
              </a:xfrm>
              <a:custGeom>
                <a:avLst/>
                <a:gdLst>
                  <a:gd name="T0" fmla="*/ 0 w 1628"/>
                  <a:gd name="T1" fmla="*/ 1628 h 1628"/>
                  <a:gd name="T2" fmla="*/ 1627 w 1628"/>
                  <a:gd name="T3" fmla="*/ 0 h 1628"/>
                  <a:gd name="T4" fmla="*/ 1628 w 1628"/>
                  <a:gd name="T5" fmla="*/ 0 h 1628"/>
                </a:gdLst>
                <a:ahLst/>
                <a:cxnLst>
                  <a:cxn ang="0">
                    <a:pos x="T0" y="T1"/>
                  </a:cxn>
                  <a:cxn ang="0">
                    <a:pos x="T2" y="T3"/>
                  </a:cxn>
                  <a:cxn ang="0">
                    <a:pos x="T4" y="T5"/>
                  </a:cxn>
                </a:cxnLst>
                <a:rect l="0" t="0" r="r" b="b"/>
                <a:pathLst>
                  <a:path w="1628" h="1628">
                    <a:moveTo>
                      <a:pt x="0" y="1628"/>
                    </a:moveTo>
                    <a:lnTo>
                      <a:pt x="1627" y="0"/>
                    </a:lnTo>
                    <a:lnTo>
                      <a:pt x="16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3" name="Freeform 253"/>
              <p:cNvSpPr>
                <a:spLocks/>
              </p:cNvSpPr>
              <p:nvPr/>
            </p:nvSpPr>
            <p:spPr bwMode="auto">
              <a:xfrm>
                <a:off x="1926" y="1445"/>
                <a:ext cx="198" cy="198"/>
              </a:xfrm>
              <a:custGeom>
                <a:avLst/>
                <a:gdLst>
                  <a:gd name="T0" fmla="*/ 0 w 1584"/>
                  <a:gd name="T1" fmla="*/ 1584 h 1584"/>
                  <a:gd name="T2" fmla="*/ 1583 w 1584"/>
                  <a:gd name="T3" fmla="*/ 0 h 1584"/>
                  <a:gd name="T4" fmla="*/ 1584 w 1584"/>
                  <a:gd name="T5" fmla="*/ 0 h 1584"/>
                </a:gdLst>
                <a:ahLst/>
                <a:cxnLst>
                  <a:cxn ang="0">
                    <a:pos x="T0" y="T1"/>
                  </a:cxn>
                  <a:cxn ang="0">
                    <a:pos x="T2" y="T3"/>
                  </a:cxn>
                  <a:cxn ang="0">
                    <a:pos x="T4" y="T5"/>
                  </a:cxn>
                </a:cxnLst>
                <a:rect l="0" t="0" r="r" b="b"/>
                <a:pathLst>
                  <a:path w="1584" h="1584">
                    <a:moveTo>
                      <a:pt x="0" y="1584"/>
                    </a:moveTo>
                    <a:lnTo>
                      <a:pt x="1583" y="0"/>
                    </a:lnTo>
                    <a:lnTo>
                      <a:pt x="15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4" name="Freeform 254"/>
              <p:cNvSpPr>
                <a:spLocks/>
              </p:cNvSpPr>
              <p:nvPr/>
            </p:nvSpPr>
            <p:spPr bwMode="auto">
              <a:xfrm>
                <a:off x="1932" y="1463"/>
                <a:ext cx="197" cy="196"/>
              </a:xfrm>
              <a:custGeom>
                <a:avLst/>
                <a:gdLst>
                  <a:gd name="T0" fmla="*/ 0 w 1569"/>
                  <a:gd name="T1" fmla="*/ 1569 h 1569"/>
                  <a:gd name="T2" fmla="*/ 1568 w 1569"/>
                  <a:gd name="T3" fmla="*/ 0 h 1569"/>
                  <a:gd name="T4" fmla="*/ 1569 w 1569"/>
                  <a:gd name="T5" fmla="*/ 0 h 1569"/>
                </a:gdLst>
                <a:ahLst/>
                <a:cxnLst>
                  <a:cxn ang="0">
                    <a:pos x="T0" y="T1"/>
                  </a:cxn>
                  <a:cxn ang="0">
                    <a:pos x="T2" y="T3"/>
                  </a:cxn>
                  <a:cxn ang="0">
                    <a:pos x="T4" y="T5"/>
                  </a:cxn>
                </a:cxnLst>
                <a:rect l="0" t="0" r="r" b="b"/>
                <a:pathLst>
                  <a:path w="1569" h="1569">
                    <a:moveTo>
                      <a:pt x="0" y="1569"/>
                    </a:moveTo>
                    <a:lnTo>
                      <a:pt x="1568" y="0"/>
                    </a:lnTo>
                    <a:lnTo>
                      <a:pt x="1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5" name="Freeform 255"/>
              <p:cNvSpPr>
                <a:spLocks/>
              </p:cNvSpPr>
              <p:nvPr/>
            </p:nvSpPr>
            <p:spPr bwMode="auto">
              <a:xfrm>
                <a:off x="1935" y="1480"/>
                <a:ext cx="200" cy="200"/>
              </a:xfrm>
              <a:custGeom>
                <a:avLst/>
                <a:gdLst>
                  <a:gd name="T0" fmla="*/ 0 w 1598"/>
                  <a:gd name="T1" fmla="*/ 1598 h 1598"/>
                  <a:gd name="T2" fmla="*/ 1597 w 1598"/>
                  <a:gd name="T3" fmla="*/ 0 h 1598"/>
                  <a:gd name="T4" fmla="*/ 1598 w 1598"/>
                  <a:gd name="T5" fmla="*/ 0 h 1598"/>
                </a:gdLst>
                <a:ahLst/>
                <a:cxnLst>
                  <a:cxn ang="0">
                    <a:pos x="T0" y="T1"/>
                  </a:cxn>
                  <a:cxn ang="0">
                    <a:pos x="T2" y="T3"/>
                  </a:cxn>
                  <a:cxn ang="0">
                    <a:pos x="T4" y="T5"/>
                  </a:cxn>
                </a:cxnLst>
                <a:rect l="0" t="0" r="r" b="b"/>
                <a:pathLst>
                  <a:path w="1598" h="1598">
                    <a:moveTo>
                      <a:pt x="0" y="1598"/>
                    </a:moveTo>
                    <a:lnTo>
                      <a:pt x="1597" y="0"/>
                    </a:lnTo>
                    <a:lnTo>
                      <a:pt x="15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6" name="Freeform 256"/>
              <p:cNvSpPr>
                <a:spLocks/>
              </p:cNvSpPr>
              <p:nvPr/>
            </p:nvSpPr>
            <p:spPr bwMode="auto">
              <a:xfrm>
                <a:off x="1929" y="1496"/>
                <a:ext cx="213" cy="213"/>
              </a:xfrm>
              <a:custGeom>
                <a:avLst/>
                <a:gdLst>
                  <a:gd name="T0" fmla="*/ 0 w 1701"/>
                  <a:gd name="T1" fmla="*/ 1702 h 1702"/>
                  <a:gd name="T2" fmla="*/ 1700 w 1701"/>
                  <a:gd name="T3" fmla="*/ 0 h 1702"/>
                  <a:gd name="T4" fmla="*/ 1701 w 1701"/>
                  <a:gd name="T5" fmla="*/ 0 h 1702"/>
                </a:gdLst>
                <a:ahLst/>
                <a:cxnLst>
                  <a:cxn ang="0">
                    <a:pos x="T0" y="T1"/>
                  </a:cxn>
                  <a:cxn ang="0">
                    <a:pos x="T2" y="T3"/>
                  </a:cxn>
                  <a:cxn ang="0">
                    <a:pos x="T4" y="T5"/>
                  </a:cxn>
                </a:cxnLst>
                <a:rect l="0" t="0" r="r" b="b"/>
                <a:pathLst>
                  <a:path w="1701" h="1702">
                    <a:moveTo>
                      <a:pt x="0" y="1702"/>
                    </a:moveTo>
                    <a:lnTo>
                      <a:pt x="1700" y="0"/>
                    </a:lnTo>
                    <a:lnTo>
                      <a:pt x="17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7" name="Freeform 257"/>
              <p:cNvSpPr>
                <a:spLocks/>
              </p:cNvSpPr>
              <p:nvPr/>
            </p:nvSpPr>
            <p:spPr bwMode="auto">
              <a:xfrm>
                <a:off x="1910" y="1511"/>
                <a:ext cx="240" cy="240"/>
              </a:xfrm>
              <a:custGeom>
                <a:avLst/>
                <a:gdLst>
                  <a:gd name="T0" fmla="*/ 0 w 1920"/>
                  <a:gd name="T1" fmla="*/ 1920 h 1920"/>
                  <a:gd name="T2" fmla="*/ 1918 w 1920"/>
                  <a:gd name="T3" fmla="*/ 0 h 1920"/>
                  <a:gd name="T4" fmla="*/ 1920 w 1920"/>
                  <a:gd name="T5" fmla="*/ 0 h 1920"/>
                </a:gdLst>
                <a:ahLst/>
                <a:cxnLst>
                  <a:cxn ang="0">
                    <a:pos x="T0" y="T1"/>
                  </a:cxn>
                  <a:cxn ang="0">
                    <a:pos x="T2" y="T3"/>
                  </a:cxn>
                  <a:cxn ang="0">
                    <a:pos x="T4" y="T5"/>
                  </a:cxn>
                </a:cxnLst>
                <a:rect l="0" t="0" r="r" b="b"/>
                <a:pathLst>
                  <a:path w="1920" h="1920">
                    <a:moveTo>
                      <a:pt x="0" y="1920"/>
                    </a:moveTo>
                    <a:lnTo>
                      <a:pt x="1918" y="0"/>
                    </a:lnTo>
                    <a:lnTo>
                      <a:pt x="19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8" name="Freeform 258"/>
              <p:cNvSpPr>
                <a:spLocks/>
              </p:cNvSpPr>
              <p:nvPr/>
            </p:nvSpPr>
            <p:spPr bwMode="auto">
              <a:xfrm>
                <a:off x="1887" y="1524"/>
                <a:ext cx="273" cy="273"/>
              </a:xfrm>
              <a:custGeom>
                <a:avLst/>
                <a:gdLst>
                  <a:gd name="T0" fmla="*/ 0 w 2180"/>
                  <a:gd name="T1" fmla="*/ 2182 h 2182"/>
                  <a:gd name="T2" fmla="*/ 2179 w 2180"/>
                  <a:gd name="T3" fmla="*/ 0 h 2182"/>
                  <a:gd name="T4" fmla="*/ 2180 w 2180"/>
                  <a:gd name="T5" fmla="*/ 0 h 2182"/>
                </a:gdLst>
                <a:ahLst/>
                <a:cxnLst>
                  <a:cxn ang="0">
                    <a:pos x="T0" y="T1"/>
                  </a:cxn>
                  <a:cxn ang="0">
                    <a:pos x="T2" y="T3"/>
                  </a:cxn>
                  <a:cxn ang="0">
                    <a:pos x="T4" y="T5"/>
                  </a:cxn>
                </a:cxnLst>
                <a:rect l="0" t="0" r="r" b="b"/>
                <a:pathLst>
                  <a:path w="2180" h="2182">
                    <a:moveTo>
                      <a:pt x="0" y="2182"/>
                    </a:moveTo>
                    <a:lnTo>
                      <a:pt x="2179" y="0"/>
                    </a:lnTo>
                    <a:lnTo>
                      <a:pt x="218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499" name="Freeform 259"/>
              <p:cNvSpPr>
                <a:spLocks/>
              </p:cNvSpPr>
              <p:nvPr/>
            </p:nvSpPr>
            <p:spPr bwMode="auto">
              <a:xfrm>
                <a:off x="1878" y="1537"/>
                <a:ext cx="292" cy="292"/>
              </a:xfrm>
              <a:custGeom>
                <a:avLst/>
                <a:gdLst>
                  <a:gd name="T0" fmla="*/ 0 w 2337"/>
                  <a:gd name="T1" fmla="*/ 2338 h 2338"/>
                  <a:gd name="T2" fmla="*/ 2336 w 2337"/>
                  <a:gd name="T3" fmla="*/ 0 h 2338"/>
                  <a:gd name="T4" fmla="*/ 2337 w 2337"/>
                  <a:gd name="T5" fmla="*/ 0 h 2338"/>
                </a:gdLst>
                <a:ahLst/>
                <a:cxnLst>
                  <a:cxn ang="0">
                    <a:pos x="T0" y="T1"/>
                  </a:cxn>
                  <a:cxn ang="0">
                    <a:pos x="T2" y="T3"/>
                  </a:cxn>
                  <a:cxn ang="0">
                    <a:pos x="T4" y="T5"/>
                  </a:cxn>
                </a:cxnLst>
                <a:rect l="0" t="0" r="r" b="b"/>
                <a:pathLst>
                  <a:path w="2337" h="2338">
                    <a:moveTo>
                      <a:pt x="0" y="2338"/>
                    </a:moveTo>
                    <a:lnTo>
                      <a:pt x="2336" y="0"/>
                    </a:lnTo>
                    <a:lnTo>
                      <a:pt x="23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0" name="Freeform 260"/>
              <p:cNvSpPr>
                <a:spLocks/>
              </p:cNvSpPr>
              <p:nvPr/>
            </p:nvSpPr>
            <p:spPr bwMode="auto">
              <a:xfrm>
                <a:off x="1879" y="1549"/>
                <a:ext cx="303" cy="302"/>
              </a:xfrm>
              <a:custGeom>
                <a:avLst/>
                <a:gdLst>
                  <a:gd name="T0" fmla="*/ 0 w 2418"/>
                  <a:gd name="T1" fmla="*/ 2419 h 2419"/>
                  <a:gd name="T2" fmla="*/ 2417 w 2418"/>
                  <a:gd name="T3" fmla="*/ 0 h 2419"/>
                  <a:gd name="T4" fmla="*/ 2418 w 2418"/>
                  <a:gd name="T5" fmla="*/ 0 h 2419"/>
                </a:gdLst>
                <a:ahLst/>
                <a:cxnLst>
                  <a:cxn ang="0">
                    <a:pos x="T0" y="T1"/>
                  </a:cxn>
                  <a:cxn ang="0">
                    <a:pos x="T2" y="T3"/>
                  </a:cxn>
                  <a:cxn ang="0">
                    <a:pos x="T4" y="T5"/>
                  </a:cxn>
                </a:cxnLst>
                <a:rect l="0" t="0" r="r" b="b"/>
                <a:pathLst>
                  <a:path w="2418" h="2419">
                    <a:moveTo>
                      <a:pt x="0" y="2419"/>
                    </a:moveTo>
                    <a:lnTo>
                      <a:pt x="2417" y="0"/>
                    </a:lnTo>
                    <a:lnTo>
                      <a:pt x="24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1" name="Freeform 261"/>
              <p:cNvSpPr>
                <a:spLocks/>
              </p:cNvSpPr>
              <p:nvPr/>
            </p:nvSpPr>
            <p:spPr bwMode="auto">
              <a:xfrm>
                <a:off x="1886" y="1560"/>
                <a:ext cx="308" cy="308"/>
              </a:xfrm>
              <a:custGeom>
                <a:avLst/>
                <a:gdLst>
                  <a:gd name="T0" fmla="*/ 0 w 2465"/>
                  <a:gd name="T1" fmla="*/ 2465 h 2465"/>
                  <a:gd name="T2" fmla="*/ 2463 w 2465"/>
                  <a:gd name="T3" fmla="*/ 0 h 2465"/>
                  <a:gd name="T4" fmla="*/ 2465 w 2465"/>
                  <a:gd name="T5" fmla="*/ 0 h 2465"/>
                </a:gdLst>
                <a:ahLst/>
                <a:cxnLst>
                  <a:cxn ang="0">
                    <a:pos x="T0" y="T1"/>
                  </a:cxn>
                  <a:cxn ang="0">
                    <a:pos x="T2" y="T3"/>
                  </a:cxn>
                  <a:cxn ang="0">
                    <a:pos x="T4" y="T5"/>
                  </a:cxn>
                </a:cxnLst>
                <a:rect l="0" t="0" r="r" b="b"/>
                <a:pathLst>
                  <a:path w="2465" h="2465">
                    <a:moveTo>
                      <a:pt x="0" y="2465"/>
                    </a:moveTo>
                    <a:lnTo>
                      <a:pt x="2463" y="0"/>
                    </a:lnTo>
                    <a:lnTo>
                      <a:pt x="246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2" name="Freeform 262"/>
              <p:cNvSpPr>
                <a:spLocks/>
              </p:cNvSpPr>
              <p:nvPr/>
            </p:nvSpPr>
            <p:spPr bwMode="auto">
              <a:xfrm>
                <a:off x="1895" y="1570"/>
                <a:ext cx="312" cy="312"/>
              </a:xfrm>
              <a:custGeom>
                <a:avLst/>
                <a:gdLst>
                  <a:gd name="T0" fmla="*/ 0 w 2498"/>
                  <a:gd name="T1" fmla="*/ 2500 h 2500"/>
                  <a:gd name="T2" fmla="*/ 2497 w 2498"/>
                  <a:gd name="T3" fmla="*/ 0 h 2500"/>
                  <a:gd name="T4" fmla="*/ 2498 w 2498"/>
                  <a:gd name="T5" fmla="*/ 0 h 2500"/>
                </a:gdLst>
                <a:ahLst/>
                <a:cxnLst>
                  <a:cxn ang="0">
                    <a:pos x="T0" y="T1"/>
                  </a:cxn>
                  <a:cxn ang="0">
                    <a:pos x="T2" y="T3"/>
                  </a:cxn>
                  <a:cxn ang="0">
                    <a:pos x="T4" y="T5"/>
                  </a:cxn>
                </a:cxnLst>
                <a:rect l="0" t="0" r="r" b="b"/>
                <a:pathLst>
                  <a:path w="2498" h="2500">
                    <a:moveTo>
                      <a:pt x="0" y="2500"/>
                    </a:moveTo>
                    <a:lnTo>
                      <a:pt x="2497" y="0"/>
                    </a:lnTo>
                    <a:lnTo>
                      <a:pt x="24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3" name="Freeform 263"/>
              <p:cNvSpPr>
                <a:spLocks/>
              </p:cNvSpPr>
              <p:nvPr/>
            </p:nvSpPr>
            <p:spPr bwMode="auto">
              <a:xfrm>
                <a:off x="1905" y="1579"/>
                <a:ext cx="316" cy="316"/>
              </a:xfrm>
              <a:custGeom>
                <a:avLst/>
                <a:gdLst>
                  <a:gd name="T0" fmla="*/ 0 w 2530"/>
                  <a:gd name="T1" fmla="*/ 2531 h 2531"/>
                  <a:gd name="T2" fmla="*/ 2529 w 2530"/>
                  <a:gd name="T3" fmla="*/ 0 h 2531"/>
                  <a:gd name="T4" fmla="*/ 2530 w 2530"/>
                  <a:gd name="T5" fmla="*/ 0 h 2531"/>
                </a:gdLst>
                <a:ahLst/>
                <a:cxnLst>
                  <a:cxn ang="0">
                    <a:pos x="T0" y="T1"/>
                  </a:cxn>
                  <a:cxn ang="0">
                    <a:pos x="T2" y="T3"/>
                  </a:cxn>
                  <a:cxn ang="0">
                    <a:pos x="T4" y="T5"/>
                  </a:cxn>
                </a:cxnLst>
                <a:rect l="0" t="0" r="r" b="b"/>
                <a:pathLst>
                  <a:path w="2530" h="2531">
                    <a:moveTo>
                      <a:pt x="0" y="2531"/>
                    </a:moveTo>
                    <a:lnTo>
                      <a:pt x="2529" y="0"/>
                    </a:lnTo>
                    <a:lnTo>
                      <a:pt x="25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4" name="Freeform 264"/>
              <p:cNvSpPr>
                <a:spLocks/>
              </p:cNvSpPr>
              <p:nvPr/>
            </p:nvSpPr>
            <p:spPr bwMode="auto">
              <a:xfrm>
                <a:off x="1916" y="1586"/>
                <a:ext cx="321" cy="322"/>
              </a:xfrm>
              <a:custGeom>
                <a:avLst/>
                <a:gdLst>
                  <a:gd name="T0" fmla="*/ 0 w 2569"/>
                  <a:gd name="T1" fmla="*/ 2571 h 2571"/>
                  <a:gd name="T2" fmla="*/ 2568 w 2569"/>
                  <a:gd name="T3" fmla="*/ 0 h 2571"/>
                  <a:gd name="T4" fmla="*/ 2569 w 2569"/>
                  <a:gd name="T5" fmla="*/ 0 h 2571"/>
                </a:gdLst>
                <a:ahLst/>
                <a:cxnLst>
                  <a:cxn ang="0">
                    <a:pos x="T0" y="T1"/>
                  </a:cxn>
                  <a:cxn ang="0">
                    <a:pos x="T2" y="T3"/>
                  </a:cxn>
                  <a:cxn ang="0">
                    <a:pos x="T4" y="T5"/>
                  </a:cxn>
                </a:cxnLst>
                <a:rect l="0" t="0" r="r" b="b"/>
                <a:pathLst>
                  <a:path w="2569" h="2571">
                    <a:moveTo>
                      <a:pt x="0" y="2571"/>
                    </a:moveTo>
                    <a:lnTo>
                      <a:pt x="2568" y="0"/>
                    </a:lnTo>
                    <a:lnTo>
                      <a:pt x="25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5" name="Freeform 265"/>
              <p:cNvSpPr>
                <a:spLocks/>
              </p:cNvSpPr>
              <p:nvPr/>
            </p:nvSpPr>
            <p:spPr bwMode="auto">
              <a:xfrm>
                <a:off x="1925" y="1593"/>
                <a:ext cx="328" cy="328"/>
              </a:xfrm>
              <a:custGeom>
                <a:avLst/>
                <a:gdLst>
                  <a:gd name="T0" fmla="*/ 0 w 2624"/>
                  <a:gd name="T1" fmla="*/ 2625 h 2625"/>
                  <a:gd name="T2" fmla="*/ 2623 w 2624"/>
                  <a:gd name="T3" fmla="*/ 0 h 2625"/>
                  <a:gd name="T4" fmla="*/ 2624 w 2624"/>
                  <a:gd name="T5" fmla="*/ 0 h 2625"/>
                </a:gdLst>
                <a:ahLst/>
                <a:cxnLst>
                  <a:cxn ang="0">
                    <a:pos x="T0" y="T1"/>
                  </a:cxn>
                  <a:cxn ang="0">
                    <a:pos x="T2" y="T3"/>
                  </a:cxn>
                  <a:cxn ang="0">
                    <a:pos x="T4" y="T5"/>
                  </a:cxn>
                </a:cxnLst>
                <a:rect l="0" t="0" r="r" b="b"/>
                <a:pathLst>
                  <a:path w="2624" h="2625">
                    <a:moveTo>
                      <a:pt x="0" y="2625"/>
                    </a:moveTo>
                    <a:lnTo>
                      <a:pt x="2623" y="0"/>
                    </a:lnTo>
                    <a:lnTo>
                      <a:pt x="26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6" name="Freeform 266"/>
              <p:cNvSpPr>
                <a:spLocks/>
              </p:cNvSpPr>
              <p:nvPr/>
            </p:nvSpPr>
            <p:spPr bwMode="auto">
              <a:xfrm>
                <a:off x="2560" y="1239"/>
                <a:ext cx="47" cy="47"/>
              </a:xfrm>
              <a:custGeom>
                <a:avLst/>
                <a:gdLst>
                  <a:gd name="T0" fmla="*/ 0 w 374"/>
                  <a:gd name="T1" fmla="*/ 373 h 373"/>
                  <a:gd name="T2" fmla="*/ 373 w 374"/>
                  <a:gd name="T3" fmla="*/ 0 h 373"/>
                  <a:gd name="T4" fmla="*/ 374 w 374"/>
                  <a:gd name="T5" fmla="*/ 0 h 373"/>
                </a:gdLst>
                <a:ahLst/>
                <a:cxnLst>
                  <a:cxn ang="0">
                    <a:pos x="T0" y="T1"/>
                  </a:cxn>
                  <a:cxn ang="0">
                    <a:pos x="T2" y="T3"/>
                  </a:cxn>
                  <a:cxn ang="0">
                    <a:pos x="T4" y="T5"/>
                  </a:cxn>
                </a:cxnLst>
                <a:rect l="0" t="0" r="r" b="b"/>
                <a:pathLst>
                  <a:path w="374" h="373">
                    <a:moveTo>
                      <a:pt x="0" y="373"/>
                    </a:moveTo>
                    <a:lnTo>
                      <a:pt x="373" y="0"/>
                    </a:lnTo>
                    <a:lnTo>
                      <a:pt x="3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7" name="Freeform 267"/>
              <p:cNvSpPr>
                <a:spLocks/>
              </p:cNvSpPr>
              <p:nvPr/>
            </p:nvSpPr>
            <p:spPr bwMode="auto">
              <a:xfrm>
                <a:off x="1933" y="1599"/>
                <a:ext cx="338" cy="338"/>
              </a:xfrm>
              <a:custGeom>
                <a:avLst/>
                <a:gdLst>
                  <a:gd name="T0" fmla="*/ 0 w 2707"/>
                  <a:gd name="T1" fmla="*/ 2709 h 2709"/>
                  <a:gd name="T2" fmla="*/ 2706 w 2707"/>
                  <a:gd name="T3" fmla="*/ 0 h 2709"/>
                  <a:gd name="T4" fmla="*/ 2707 w 2707"/>
                  <a:gd name="T5" fmla="*/ 0 h 2709"/>
                </a:gdLst>
                <a:ahLst/>
                <a:cxnLst>
                  <a:cxn ang="0">
                    <a:pos x="T0" y="T1"/>
                  </a:cxn>
                  <a:cxn ang="0">
                    <a:pos x="T2" y="T3"/>
                  </a:cxn>
                  <a:cxn ang="0">
                    <a:pos x="T4" y="T5"/>
                  </a:cxn>
                </a:cxnLst>
                <a:rect l="0" t="0" r="r" b="b"/>
                <a:pathLst>
                  <a:path w="2707" h="2709">
                    <a:moveTo>
                      <a:pt x="0" y="2709"/>
                    </a:moveTo>
                    <a:lnTo>
                      <a:pt x="2706" y="0"/>
                    </a:lnTo>
                    <a:lnTo>
                      <a:pt x="270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8" name="Freeform 268"/>
              <p:cNvSpPr>
                <a:spLocks/>
              </p:cNvSpPr>
              <p:nvPr/>
            </p:nvSpPr>
            <p:spPr bwMode="auto">
              <a:xfrm>
                <a:off x="2534" y="1214"/>
                <a:ext cx="122" cy="121"/>
              </a:xfrm>
              <a:custGeom>
                <a:avLst/>
                <a:gdLst>
                  <a:gd name="T0" fmla="*/ 0 w 969"/>
                  <a:gd name="T1" fmla="*/ 970 h 970"/>
                  <a:gd name="T2" fmla="*/ 968 w 969"/>
                  <a:gd name="T3" fmla="*/ 0 h 970"/>
                  <a:gd name="T4" fmla="*/ 969 w 969"/>
                  <a:gd name="T5" fmla="*/ 0 h 970"/>
                </a:gdLst>
                <a:ahLst/>
                <a:cxnLst>
                  <a:cxn ang="0">
                    <a:pos x="T0" y="T1"/>
                  </a:cxn>
                  <a:cxn ang="0">
                    <a:pos x="T2" y="T3"/>
                  </a:cxn>
                  <a:cxn ang="0">
                    <a:pos x="T4" y="T5"/>
                  </a:cxn>
                </a:cxnLst>
                <a:rect l="0" t="0" r="r" b="b"/>
                <a:pathLst>
                  <a:path w="969" h="970">
                    <a:moveTo>
                      <a:pt x="0" y="970"/>
                    </a:moveTo>
                    <a:lnTo>
                      <a:pt x="968" y="0"/>
                    </a:lnTo>
                    <a:lnTo>
                      <a:pt x="9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09" name="Freeform 269"/>
              <p:cNvSpPr>
                <a:spLocks/>
              </p:cNvSpPr>
              <p:nvPr/>
            </p:nvSpPr>
            <p:spPr bwMode="auto">
              <a:xfrm>
                <a:off x="1928" y="1603"/>
                <a:ext cx="362" cy="361"/>
              </a:xfrm>
              <a:custGeom>
                <a:avLst/>
                <a:gdLst>
                  <a:gd name="T0" fmla="*/ 0 w 2893"/>
                  <a:gd name="T1" fmla="*/ 2895 h 2895"/>
                  <a:gd name="T2" fmla="*/ 2892 w 2893"/>
                  <a:gd name="T3" fmla="*/ 0 h 2895"/>
                  <a:gd name="T4" fmla="*/ 2893 w 2893"/>
                  <a:gd name="T5" fmla="*/ 0 h 2895"/>
                </a:gdLst>
                <a:ahLst/>
                <a:cxnLst>
                  <a:cxn ang="0">
                    <a:pos x="T0" y="T1"/>
                  </a:cxn>
                  <a:cxn ang="0">
                    <a:pos x="T2" y="T3"/>
                  </a:cxn>
                  <a:cxn ang="0">
                    <a:pos x="T4" y="T5"/>
                  </a:cxn>
                </a:cxnLst>
                <a:rect l="0" t="0" r="r" b="b"/>
                <a:pathLst>
                  <a:path w="2893" h="2895">
                    <a:moveTo>
                      <a:pt x="0" y="2895"/>
                    </a:moveTo>
                    <a:lnTo>
                      <a:pt x="2892" y="0"/>
                    </a:lnTo>
                    <a:lnTo>
                      <a:pt x="28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0" name="Freeform 270"/>
              <p:cNvSpPr>
                <a:spLocks/>
              </p:cNvSpPr>
              <p:nvPr/>
            </p:nvSpPr>
            <p:spPr bwMode="auto">
              <a:xfrm>
                <a:off x="2526" y="1205"/>
                <a:ext cx="161" cy="162"/>
              </a:xfrm>
              <a:custGeom>
                <a:avLst/>
                <a:gdLst>
                  <a:gd name="T0" fmla="*/ 0 w 1293"/>
                  <a:gd name="T1" fmla="*/ 1294 h 1294"/>
                  <a:gd name="T2" fmla="*/ 1291 w 1293"/>
                  <a:gd name="T3" fmla="*/ 0 h 1294"/>
                  <a:gd name="T4" fmla="*/ 1293 w 1293"/>
                  <a:gd name="T5" fmla="*/ 0 h 1294"/>
                </a:gdLst>
                <a:ahLst/>
                <a:cxnLst>
                  <a:cxn ang="0">
                    <a:pos x="T0" y="T1"/>
                  </a:cxn>
                  <a:cxn ang="0">
                    <a:pos x="T2" y="T3"/>
                  </a:cxn>
                  <a:cxn ang="0">
                    <a:pos x="T4" y="T5"/>
                  </a:cxn>
                </a:cxnLst>
                <a:rect l="0" t="0" r="r" b="b"/>
                <a:pathLst>
                  <a:path w="1293" h="1294">
                    <a:moveTo>
                      <a:pt x="0" y="1294"/>
                    </a:moveTo>
                    <a:lnTo>
                      <a:pt x="1291" y="0"/>
                    </a:lnTo>
                    <a:lnTo>
                      <a:pt x="129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1" name="Freeform 271"/>
              <p:cNvSpPr>
                <a:spLocks/>
              </p:cNvSpPr>
              <p:nvPr/>
            </p:nvSpPr>
            <p:spPr bwMode="auto">
              <a:xfrm>
                <a:off x="1835" y="1605"/>
                <a:ext cx="476" cy="477"/>
              </a:xfrm>
              <a:custGeom>
                <a:avLst/>
                <a:gdLst>
                  <a:gd name="T0" fmla="*/ 0 w 3812"/>
                  <a:gd name="T1" fmla="*/ 3815 h 3815"/>
                  <a:gd name="T2" fmla="*/ 3811 w 3812"/>
                  <a:gd name="T3" fmla="*/ 0 h 3815"/>
                  <a:gd name="T4" fmla="*/ 3812 w 3812"/>
                  <a:gd name="T5" fmla="*/ 0 h 3815"/>
                </a:gdLst>
                <a:ahLst/>
                <a:cxnLst>
                  <a:cxn ang="0">
                    <a:pos x="T0" y="T1"/>
                  </a:cxn>
                  <a:cxn ang="0">
                    <a:pos x="T2" y="T3"/>
                  </a:cxn>
                  <a:cxn ang="0">
                    <a:pos x="T4" y="T5"/>
                  </a:cxn>
                </a:cxnLst>
                <a:rect l="0" t="0" r="r" b="b"/>
                <a:pathLst>
                  <a:path w="3812" h="3815">
                    <a:moveTo>
                      <a:pt x="0" y="3815"/>
                    </a:moveTo>
                    <a:lnTo>
                      <a:pt x="3811" y="0"/>
                    </a:lnTo>
                    <a:lnTo>
                      <a:pt x="38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2" name="Freeform 272"/>
              <p:cNvSpPr>
                <a:spLocks/>
              </p:cNvSpPr>
              <p:nvPr/>
            </p:nvSpPr>
            <p:spPr bwMode="auto">
              <a:xfrm>
                <a:off x="2523" y="1202"/>
                <a:ext cx="191" cy="191"/>
              </a:xfrm>
              <a:custGeom>
                <a:avLst/>
                <a:gdLst>
                  <a:gd name="T0" fmla="*/ 0 w 1527"/>
                  <a:gd name="T1" fmla="*/ 1529 h 1529"/>
                  <a:gd name="T2" fmla="*/ 1526 w 1527"/>
                  <a:gd name="T3" fmla="*/ 0 h 1529"/>
                  <a:gd name="T4" fmla="*/ 1527 w 1527"/>
                  <a:gd name="T5" fmla="*/ 0 h 1529"/>
                </a:gdLst>
                <a:ahLst/>
                <a:cxnLst>
                  <a:cxn ang="0">
                    <a:pos x="T0" y="T1"/>
                  </a:cxn>
                  <a:cxn ang="0">
                    <a:pos x="T2" y="T3"/>
                  </a:cxn>
                  <a:cxn ang="0">
                    <a:pos x="T4" y="T5"/>
                  </a:cxn>
                </a:cxnLst>
                <a:rect l="0" t="0" r="r" b="b"/>
                <a:pathLst>
                  <a:path w="1527" h="1529">
                    <a:moveTo>
                      <a:pt x="0" y="1529"/>
                    </a:moveTo>
                    <a:lnTo>
                      <a:pt x="1526" y="0"/>
                    </a:lnTo>
                    <a:lnTo>
                      <a:pt x="15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3" name="Freeform 273"/>
              <p:cNvSpPr>
                <a:spLocks/>
              </p:cNvSpPr>
              <p:nvPr/>
            </p:nvSpPr>
            <p:spPr bwMode="auto">
              <a:xfrm>
                <a:off x="1839" y="1605"/>
                <a:ext cx="496" cy="496"/>
              </a:xfrm>
              <a:custGeom>
                <a:avLst/>
                <a:gdLst>
                  <a:gd name="T0" fmla="*/ 0 w 3966"/>
                  <a:gd name="T1" fmla="*/ 3970 h 3970"/>
                  <a:gd name="T2" fmla="*/ 3965 w 3966"/>
                  <a:gd name="T3" fmla="*/ 0 h 3970"/>
                  <a:gd name="T4" fmla="*/ 3966 w 3966"/>
                  <a:gd name="T5" fmla="*/ 0 h 3970"/>
                </a:gdLst>
                <a:ahLst/>
                <a:cxnLst>
                  <a:cxn ang="0">
                    <a:pos x="T0" y="T1"/>
                  </a:cxn>
                  <a:cxn ang="0">
                    <a:pos x="T2" y="T3"/>
                  </a:cxn>
                  <a:cxn ang="0">
                    <a:pos x="T4" y="T5"/>
                  </a:cxn>
                </a:cxnLst>
                <a:rect l="0" t="0" r="r" b="b"/>
                <a:pathLst>
                  <a:path w="3966" h="3970">
                    <a:moveTo>
                      <a:pt x="0" y="3970"/>
                    </a:moveTo>
                    <a:lnTo>
                      <a:pt x="3965" y="0"/>
                    </a:lnTo>
                    <a:lnTo>
                      <a:pt x="39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4" name="Freeform 274"/>
              <p:cNvSpPr>
                <a:spLocks/>
              </p:cNvSpPr>
              <p:nvPr/>
            </p:nvSpPr>
            <p:spPr bwMode="auto">
              <a:xfrm>
                <a:off x="2724" y="1202"/>
                <a:ext cx="13" cy="13"/>
              </a:xfrm>
              <a:custGeom>
                <a:avLst/>
                <a:gdLst>
                  <a:gd name="T0" fmla="*/ 0 w 101"/>
                  <a:gd name="T1" fmla="*/ 102 h 102"/>
                  <a:gd name="T2" fmla="*/ 100 w 101"/>
                  <a:gd name="T3" fmla="*/ 0 h 102"/>
                  <a:gd name="T4" fmla="*/ 101 w 101"/>
                  <a:gd name="T5" fmla="*/ 0 h 102"/>
                </a:gdLst>
                <a:ahLst/>
                <a:cxnLst>
                  <a:cxn ang="0">
                    <a:pos x="T0" y="T1"/>
                  </a:cxn>
                  <a:cxn ang="0">
                    <a:pos x="T2" y="T3"/>
                  </a:cxn>
                  <a:cxn ang="0">
                    <a:pos x="T4" y="T5"/>
                  </a:cxn>
                </a:cxnLst>
                <a:rect l="0" t="0" r="r" b="b"/>
                <a:pathLst>
                  <a:path w="101" h="102">
                    <a:moveTo>
                      <a:pt x="0" y="102"/>
                    </a:moveTo>
                    <a:lnTo>
                      <a:pt x="100" y="0"/>
                    </a:lnTo>
                    <a:lnTo>
                      <a:pt x="1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5" name="Freeform 275"/>
              <p:cNvSpPr>
                <a:spLocks/>
              </p:cNvSpPr>
              <p:nvPr/>
            </p:nvSpPr>
            <p:spPr bwMode="auto">
              <a:xfrm>
                <a:off x="2522" y="1403"/>
                <a:ext cx="14" cy="14"/>
              </a:xfrm>
              <a:custGeom>
                <a:avLst/>
                <a:gdLst>
                  <a:gd name="T0" fmla="*/ 0 w 109"/>
                  <a:gd name="T1" fmla="*/ 108 h 108"/>
                  <a:gd name="T2" fmla="*/ 108 w 109"/>
                  <a:gd name="T3" fmla="*/ 0 h 108"/>
                  <a:gd name="T4" fmla="*/ 109 w 109"/>
                  <a:gd name="T5" fmla="*/ 0 h 108"/>
                </a:gdLst>
                <a:ahLst/>
                <a:cxnLst>
                  <a:cxn ang="0">
                    <a:pos x="T0" y="T1"/>
                  </a:cxn>
                  <a:cxn ang="0">
                    <a:pos x="T2" y="T3"/>
                  </a:cxn>
                  <a:cxn ang="0">
                    <a:pos x="T4" y="T5"/>
                  </a:cxn>
                </a:cxnLst>
                <a:rect l="0" t="0" r="r" b="b"/>
                <a:pathLst>
                  <a:path w="109" h="108">
                    <a:moveTo>
                      <a:pt x="0" y="108"/>
                    </a:moveTo>
                    <a:lnTo>
                      <a:pt x="108" y="0"/>
                    </a:lnTo>
                    <a:lnTo>
                      <a:pt x="1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6" name="Freeform 276"/>
              <p:cNvSpPr>
                <a:spLocks/>
              </p:cNvSpPr>
              <p:nvPr/>
            </p:nvSpPr>
            <p:spPr bwMode="auto">
              <a:xfrm>
                <a:off x="2535" y="1215"/>
                <a:ext cx="189" cy="188"/>
              </a:xfrm>
              <a:custGeom>
                <a:avLst/>
                <a:gdLst>
                  <a:gd name="T0" fmla="*/ 0 w 1509"/>
                  <a:gd name="T1" fmla="*/ 1509 h 1509"/>
                  <a:gd name="T2" fmla="*/ 1508 w 1509"/>
                  <a:gd name="T3" fmla="*/ 0 h 1509"/>
                  <a:gd name="T4" fmla="*/ 1509 w 1509"/>
                  <a:gd name="T5" fmla="*/ 0 h 1509"/>
                </a:gdLst>
                <a:ahLst/>
                <a:cxnLst>
                  <a:cxn ang="0">
                    <a:pos x="T0" y="T1"/>
                  </a:cxn>
                  <a:cxn ang="0">
                    <a:pos x="T2" y="T3"/>
                  </a:cxn>
                  <a:cxn ang="0">
                    <a:pos x="T4" y="T5"/>
                  </a:cxn>
                </a:cxnLst>
                <a:rect l="0" t="0" r="r" b="b"/>
                <a:pathLst>
                  <a:path w="1509" h="1509">
                    <a:moveTo>
                      <a:pt x="0" y="1509"/>
                    </a:moveTo>
                    <a:lnTo>
                      <a:pt x="1508" y="0"/>
                    </a:lnTo>
                    <a:lnTo>
                      <a:pt x="15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7" name="Freeform 277"/>
              <p:cNvSpPr>
                <a:spLocks/>
              </p:cNvSpPr>
              <p:nvPr/>
            </p:nvSpPr>
            <p:spPr bwMode="auto">
              <a:xfrm>
                <a:off x="1847" y="1601"/>
                <a:ext cx="514" cy="515"/>
              </a:xfrm>
              <a:custGeom>
                <a:avLst/>
                <a:gdLst>
                  <a:gd name="T0" fmla="*/ 0 w 4115"/>
                  <a:gd name="T1" fmla="*/ 4120 h 4120"/>
                  <a:gd name="T2" fmla="*/ 4114 w 4115"/>
                  <a:gd name="T3" fmla="*/ 0 h 4120"/>
                  <a:gd name="T4" fmla="*/ 4115 w 4115"/>
                  <a:gd name="T5" fmla="*/ 0 h 4120"/>
                </a:gdLst>
                <a:ahLst/>
                <a:cxnLst>
                  <a:cxn ang="0">
                    <a:pos x="T0" y="T1"/>
                  </a:cxn>
                  <a:cxn ang="0">
                    <a:pos x="T2" y="T3"/>
                  </a:cxn>
                  <a:cxn ang="0">
                    <a:pos x="T4" y="T5"/>
                  </a:cxn>
                </a:cxnLst>
                <a:rect l="0" t="0" r="r" b="b"/>
                <a:pathLst>
                  <a:path w="4115" h="4120">
                    <a:moveTo>
                      <a:pt x="0" y="4120"/>
                    </a:moveTo>
                    <a:lnTo>
                      <a:pt x="4114" y="0"/>
                    </a:lnTo>
                    <a:lnTo>
                      <a:pt x="41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8" name="Freeform 278"/>
              <p:cNvSpPr>
                <a:spLocks/>
              </p:cNvSpPr>
              <p:nvPr/>
            </p:nvSpPr>
            <p:spPr bwMode="auto">
              <a:xfrm>
                <a:off x="2724" y="1204"/>
                <a:ext cx="33" cy="34"/>
              </a:xfrm>
              <a:custGeom>
                <a:avLst/>
                <a:gdLst>
                  <a:gd name="T0" fmla="*/ 0 w 268"/>
                  <a:gd name="T1" fmla="*/ 268 h 268"/>
                  <a:gd name="T2" fmla="*/ 267 w 268"/>
                  <a:gd name="T3" fmla="*/ 0 h 268"/>
                  <a:gd name="T4" fmla="*/ 268 w 268"/>
                  <a:gd name="T5" fmla="*/ 0 h 268"/>
                </a:gdLst>
                <a:ahLst/>
                <a:cxnLst>
                  <a:cxn ang="0">
                    <a:pos x="T0" y="T1"/>
                  </a:cxn>
                  <a:cxn ang="0">
                    <a:pos x="T2" y="T3"/>
                  </a:cxn>
                  <a:cxn ang="0">
                    <a:pos x="T4" y="T5"/>
                  </a:cxn>
                </a:cxnLst>
                <a:rect l="0" t="0" r="r" b="b"/>
                <a:pathLst>
                  <a:path w="268" h="268">
                    <a:moveTo>
                      <a:pt x="0" y="268"/>
                    </a:moveTo>
                    <a:lnTo>
                      <a:pt x="267" y="0"/>
                    </a:lnTo>
                    <a:lnTo>
                      <a:pt x="2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19" name="Freeform 279"/>
              <p:cNvSpPr>
                <a:spLocks/>
              </p:cNvSpPr>
              <p:nvPr/>
            </p:nvSpPr>
            <p:spPr bwMode="auto">
              <a:xfrm>
                <a:off x="2518" y="1403"/>
                <a:ext cx="41" cy="41"/>
              </a:xfrm>
              <a:custGeom>
                <a:avLst/>
                <a:gdLst>
                  <a:gd name="T0" fmla="*/ 0 w 324"/>
                  <a:gd name="T1" fmla="*/ 322 h 322"/>
                  <a:gd name="T2" fmla="*/ 323 w 324"/>
                  <a:gd name="T3" fmla="*/ 0 h 322"/>
                  <a:gd name="T4" fmla="*/ 324 w 324"/>
                  <a:gd name="T5" fmla="*/ 0 h 322"/>
                </a:gdLst>
                <a:ahLst/>
                <a:cxnLst>
                  <a:cxn ang="0">
                    <a:pos x="T0" y="T1"/>
                  </a:cxn>
                  <a:cxn ang="0">
                    <a:pos x="T2" y="T3"/>
                  </a:cxn>
                  <a:cxn ang="0">
                    <a:pos x="T4" y="T5"/>
                  </a:cxn>
                </a:cxnLst>
                <a:rect l="0" t="0" r="r" b="b"/>
                <a:pathLst>
                  <a:path w="324" h="322">
                    <a:moveTo>
                      <a:pt x="0" y="322"/>
                    </a:moveTo>
                    <a:lnTo>
                      <a:pt x="323" y="0"/>
                    </a:lnTo>
                    <a:lnTo>
                      <a:pt x="3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0" name="Freeform 280"/>
              <p:cNvSpPr>
                <a:spLocks/>
              </p:cNvSpPr>
              <p:nvPr/>
            </p:nvSpPr>
            <p:spPr bwMode="auto">
              <a:xfrm>
                <a:off x="2559" y="1238"/>
                <a:ext cx="165" cy="165"/>
              </a:xfrm>
              <a:custGeom>
                <a:avLst/>
                <a:gdLst>
                  <a:gd name="T0" fmla="*/ 0 w 1323"/>
                  <a:gd name="T1" fmla="*/ 1324 h 1324"/>
                  <a:gd name="T2" fmla="*/ 1322 w 1323"/>
                  <a:gd name="T3" fmla="*/ 0 h 1324"/>
                  <a:gd name="T4" fmla="*/ 1323 w 1323"/>
                  <a:gd name="T5" fmla="*/ 0 h 1324"/>
                </a:gdLst>
                <a:ahLst/>
                <a:cxnLst>
                  <a:cxn ang="0">
                    <a:pos x="T0" y="T1"/>
                  </a:cxn>
                  <a:cxn ang="0">
                    <a:pos x="T2" y="T3"/>
                  </a:cxn>
                  <a:cxn ang="0">
                    <a:pos x="T4" y="T5"/>
                  </a:cxn>
                </a:cxnLst>
                <a:rect l="0" t="0" r="r" b="b"/>
                <a:pathLst>
                  <a:path w="1323" h="1324">
                    <a:moveTo>
                      <a:pt x="0" y="1324"/>
                    </a:moveTo>
                    <a:lnTo>
                      <a:pt x="1322" y="0"/>
                    </a:lnTo>
                    <a:lnTo>
                      <a:pt x="13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1" name="Freeform 281"/>
              <p:cNvSpPr>
                <a:spLocks/>
              </p:cNvSpPr>
              <p:nvPr/>
            </p:nvSpPr>
            <p:spPr bwMode="auto">
              <a:xfrm>
                <a:off x="1857" y="1591"/>
                <a:ext cx="537" cy="538"/>
              </a:xfrm>
              <a:custGeom>
                <a:avLst/>
                <a:gdLst>
                  <a:gd name="T0" fmla="*/ 0 w 4299"/>
                  <a:gd name="T1" fmla="*/ 4303 h 4303"/>
                  <a:gd name="T2" fmla="*/ 4298 w 4299"/>
                  <a:gd name="T3" fmla="*/ 0 h 4303"/>
                  <a:gd name="T4" fmla="*/ 4299 w 4299"/>
                  <a:gd name="T5" fmla="*/ 0 h 4303"/>
                </a:gdLst>
                <a:ahLst/>
                <a:cxnLst>
                  <a:cxn ang="0">
                    <a:pos x="T0" y="T1"/>
                  </a:cxn>
                  <a:cxn ang="0">
                    <a:pos x="T2" y="T3"/>
                  </a:cxn>
                  <a:cxn ang="0">
                    <a:pos x="T4" y="T5"/>
                  </a:cxn>
                </a:cxnLst>
                <a:rect l="0" t="0" r="r" b="b"/>
                <a:pathLst>
                  <a:path w="4299" h="4303">
                    <a:moveTo>
                      <a:pt x="0" y="4303"/>
                    </a:moveTo>
                    <a:lnTo>
                      <a:pt x="4298" y="0"/>
                    </a:lnTo>
                    <a:lnTo>
                      <a:pt x="42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2" name="Freeform 282"/>
              <p:cNvSpPr>
                <a:spLocks/>
              </p:cNvSpPr>
              <p:nvPr/>
            </p:nvSpPr>
            <p:spPr bwMode="auto">
              <a:xfrm>
                <a:off x="2724" y="1209"/>
                <a:ext cx="52" cy="52"/>
              </a:xfrm>
              <a:custGeom>
                <a:avLst/>
                <a:gdLst>
                  <a:gd name="T0" fmla="*/ 0 w 420"/>
                  <a:gd name="T1" fmla="*/ 420 h 420"/>
                  <a:gd name="T2" fmla="*/ 419 w 420"/>
                  <a:gd name="T3" fmla="*/ 0 h 420"/>
                  <a:gd name="T4" fmla="*/ 420 w 420"/>
                  <a:gd name="T5" fmla="*/ 0 h 420"/>
                </a:gdLst>
                <a:ahLst/>
                <a:cxnLst>
                  <a:cxn ang="0">
                    <a:pos x="T0" y="T1"/>
                  </a:cxn>
                  <a:cxn ang="0">
                    <a:pos x="T2" y="T3"/>
                  </a:cxn>
                  <a:cxn ang="0">
                    <a:pos x="T4" y="T5"/>
                  </a:cxn>
                </a:cxnLst>
                <a:rect l="0" t="0" r="r" b="b"/>
                <a:pathLst>
                  <a:path w="420" h="420">
                    <a:moveTo>
                      <a:pt x="0" y="420"/>
                    </a:moveTo>
                    <a:lnTo>
                      <a:pt x="419" y="0"/>
                    </a:lnTo>
                    <a:lnTo>
                      <a:pt x="4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3" name="Freeform 283"/>
              <p:cNvSpPr>
                <a:spLocks/>
              </p:cNvSpPr>
              <p:nvPr/>
            </p:nvSpPr>
            <p:spPr bwMode="auto">
              <a:xfrm>
                <a:off x="2509" y="1403"/>
                <a:ext cx="73" cy="74"/>
              </a:xfrm>
              <a:custGeom>
                <a:avLst/>
                <a:gdLst>
                  <a:gd name="T0" fmla="*/ 0 w 587"/>
                  <a:gd name="T1" fmla="*/ 585 h 585"/>
                  <a:gd name="T2" fmla="*/ 586 w 587"/>
                  <a:gd name="T3" fmla="*/ 0 h 585"/>
                  <a:gd name="T4" fmla="*/ 587 w 587"/>
                  <a:gd name="T5" fmla="*/ 0 h 585"/>
                </a:gdLst>
                <a:ahLst/>
                <a:cxnLst>
                  <a:cxn ang="0">
                    <a:pos x="T0" y="T1"/>
                  </a:cxn>
                  <a:cxn ang="0">
                    <a:pos x="T2" y="T3"/>
                  </a:cxn>
                  <a:cxn ang="0">
                    <a:pos x="T4" y="T5"/>
                  </a:cxn>
                </a:cxnLst>
                <a:rect l="0" t="0" r="r" b="b"/>
                <a:pathLst>
                  <a:path w="587" h="585">
                    <a:moveTo>
                      <a:pt x="0" y="585"/>
                    </a:moveTo>
                    <a:lnTo>
                      <a:pt x="586" y="0"/>
                    </a:lnTo>
                    <a:lnTo>
                      <a:pt x="5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4" name="Freeform 284"/>
              <p:cNvSpPr>
                <a:spLocks/>
              </p:cNvSpPr>
              <p:nvPr/>
            </p:nvSpPr>
            <p:spPr bwMode="auto">
              <a:xfrm>
                <a:off x="2582" y="1261"/>
                <a:ext cx="142" cy="142"/>
              </a:xfrm>
              <a:custGeom>
                <a:avLst/>
                <a:gdLst>
                  <a:gd name="T0" fmla="*/ 0 w 1138"/>
                  <a:gd name="T1" fmla="*/ 1138 h 1138"/>
                  <a:gd name="T2" fmla="*/ 1137 w 1138"/>
                  <a:gd name="T3" fmla="*/ 0 h 1138"/>
                  <a:gd name="T4" fmla="*/ 1138 w 1138"/>
                  <a:gd name="T5" fmla="*/ 0 h 1138"/>
                </a:gdLst>
                <a:ahLst/>
                <a:cxnLst>
                  <a:cxn ang="0">
                    <a:pos x="T0" y="T1"/>
                  </a:cxn>
                  <a:cxn ang="0">
                    <a:pos x="T2" y="T3"/>
                  </a:cxn>
                  <a:cxn ang="0">
                    <a:pos x="T4" y="T5"/>
                  </a:cxn>
                </a:cxnLst>
                <a:rect l="0" t="0" r="r" b="b"/>
                <a:pathLst>
                  <a:path w="1138" h="1138">
                    <a:moveTo>
                      <a:pt x="0" y="1138"/>
                    </a:moveTo>
                    <a:lnTo>
                      <a:pt x="1137" y="0"/>
                    </a:lnTo>
                    <a:lnTo>
                      <a:pt x="11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5" name="Freeform 285"/>
              <p:cNvSpPr>
                <a:spLocks/>
              </p:cNvSpPr>
              <p:nvPr/>
            </p:nvSpPr>
            <p:spPr bwMode="auto">
              <a:xfrm>
                <a:off x="1867" y="1557"/>
                <a:ext cx="585" cy="585"/>
              </a:xfrm>
              <a:custGeom>
                <a:avLst/>
                <a:gdLst>
                  <a:gd name="T0" fmla="*/ 0 w 4674"/>
                  <a:gd name="T1" fmla="*/ 4679 h 4679"/>
                  <a:gd name="T2" fmla="*/ 4673 w 4674"/>
                  <a:gd name="T3" fmla="*/ 0 h 4679"/>
                  <a:gd name="T4" fmla="*/ 4674 w 4674"/>
                  <a:gd name="T5" fmla="*/ 0 h 4679"/>
                </a:gdLst>
                <a:ahLst/>
                <a:cxnLst>
                  <a:cxn ang="0">
                    <a:pos x="T0" y="T1"/>
                  </a:cxn>
                  <a:cxn ang="0">
                    <a:pos x="T2" y="T3"/>
                  </a:cxn>
                  <a:cxn ang="0">
                    <a:pos x="T4" y="T5"/>
                  </a:cxn>
                </a:cxnLst>
                <a:rect l="0" t="0" r="r" b="b"/>
                <a:pathLst>
                  <a:path w="4674" h="4679">
                    <a:moveTo>
                      <a:pt x="0" y="4679"/>
                    </a:moveTo>
                    <a:lnTo>
                      <a:pt x="4673" y="0"/>
                    </a:lnTo>
                    <a:lnTo>
                      <a:pt x="46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6" name="Freeform 286"/>
              <p:cNvSpPr>
                <a:spLocks/>
              </p:cNvSpPr>
              <p:nvPr/>
            </p:nvSpPr>
            <p:spPr bwMode="auto">
              <a:xfrm>
                <a:off x="2724" y="1214"/>
                <a:ext cx="70" cy="70"/>
              </a:xfrm>
              <a:custGeom>
                <a:avLst/>
                <a:gdLst>
                  <a:gd name="T0" fmla="*/ 0 w 561"/>
                  <a:gd name="T1" fmla="*/ 561 h 561"/>
                  <a:gd name="T2" fmla="*/ 560 w 561"/>
                  <a:gd name="T3" fmla="*/ 0 h 561"/>
                  <a:gd name="T4" fmla="*/ 561 w 561"/>
                  <a:gd name="T5" fmla="*/ 0 h 561"/>
                </a:gdLst>
                <a:ahLst/>
                <a:cxnLst>
                  <a:cxn ang="0">
                    <a:pos x="T0" y="T1"/>
                  </a:cxn>
                  <a:cxn ang="0">
                    <a:pos x="T2" y="T3"/>
                  </a:cxn>
                  <a:cxn ang="0">
                    <a:pos x="T4" y="T5"/>
                  </a:cxn>
                </a:cxnLst>
                <a:rect l="0" t="0" r="r" b="b"/>
                <a:pathLst>
                  <a:path w="561" h="561">
                    <a:moveTo>
                      <a:pt x="0" y="561"/>
                    </a:moveTo>
                    <a:lnTo>
                      <a:pt x="560" y="0"/>
                    </a:lnTo>
                    <a:lnTo>
                      <a:pt x="56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7" name="Freeform 287"/>
              <p:cNvSpPr>
                <a:spLocks/>
              </p:cNvSpPr>
              <p:nvPr/>
            </p:nvSpPr>
            <p:spPr bwMode="auto">
              <a:xfrm>
                <a:off x="2474" y="1403"/>
                <a:ext cx="131" cy="131"/>
              </a:xfrm>
              <a:custGeom>
                <a:avLst/>
                <a:gdLst>
                  <a:gd name="T0" fmla="*/ 0 w 1047"/>
                  <a:gd name="T1" fmla="*/ 1047 h 1047"/>
                  <a:gd name="T2" fmla="*/ 1046 w 1047"/>
                  <a:gd name="T3" fmla="*/ 0 h 1047"/>
                  <a:gd name="T4" fmla="*/ 1047 w 1047"/>
                  <a:gd name="T5" fmla="*/ 0 h 1047"/>
                </a:gdLst>
                <a:ahLst/>
                <a:cxnLst>
                  <a:cxn ang="0">
                    <a:pos x="T0" y="T1"/>
                  </a:cxn>
                  <a:cxn ang="0">
                    <a:pos x="T2" y="T3"/>
                  </a:cxn>
                  <a:cxn ang="0">
                    <a:pos x="T4" y="T5"/>
                  </a:cxn>
                </a:cxnLst>
                <a:rect l="0" t="0" r="r" b="b"/>
                <a:pathLst>
                  <a:path w="1047" h="1047">
                    <a:moveTo>
                      <a:pt x="0" y="1047"/>
                    </a:moveTo>
                    <a:lnTo>
                      <a:pt x="1046" y="0"/>
                    </a:lnTo>
                    <a:lnTo>
                      <a:pt x="104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8" name="Freeform 288"/>
              <p:cNvSpPr>
                <a:spLocks/>
              </p:cNvSpPr>
              <p:nvPr/>
            </p:nvSpPr>
            <p:spPr bwMode="auto">
              <a:xfrm>
                <a:off x="2605" y="1284"/>
                <a:ext cx="119" cy="119"/>
              </a:xfrm>
              <a:custGeom>
                <a:avLst/>
                <a:gdLst>
                  <a:gd name="T0" fmla="*/ 0 w 953"/>
                  <a:gd name="T1" fmla="*/ 953 h 953"/>
                  <a:gd name="T2" fmla="*/ 952 w 953"/>
                  <a:gd name="T3" fmla="*/ 0 h 953"/>
                  <a:gd name="T4" fmla="*/ 953 w 953"/>
                  <a:gd name="T5" fmla="*/ 0 h 953"/>
                </a:gdLst>
                <a:ahLst/>
                <a:cxnLst>
                  <a:cxn ang="0">
                    <a:pos x="T0" y="T1"/>
                  </a:cxn>
                  <a:cxn ang="0">
                    <a:pos x="T2" y="T3"/>
                  </a:cxn>
                  <a:cxn ang="0">
                    <a:pos x="T4" y="T5"/>
                  </a:cxn>
                </a:cxnLst>
                <a:rect l="0" t="0" r="r" b="b"/>
                <a:pathLst>
                  <a:path w="953" h="953">
                    <a:moveTo>
                      <a:pt x="0" y="953"/>
                    </a:moveTo>
                    <a:lnTo>
                      <a:pt x="952" y="0"/>
                    </a:lnTo>
                    <a:lnTo>
                      <a:pt x="9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29" name="Freeform 289"/>
              <p:cNvSpPr>
                <a:spLocks/>
              </p:cNvSpPr>
              <p:nvPr/>
            </p:nvSpPr>
            <p:spPr bwMode="auto">
              <a:xfrm>
                <a:off x="1878" y="1403"/>
                <a:ext cx="750" cy="751"/>
              </a:xfrm>
              <a:custGeom>
                <a:avLst/>
                <a:gdLst>
                  <a:gd name="T0" fmla="*/ 0 w 6000"/>
                  <a:gd name="T1" fmla="*/ 6005 h 6005"/>
                  <a:gd name="T2" fmla="*/ 5999 w 6000"/>
                  <a:gd name="T3" fmla="*/ 0 h 6005"/>
                  <a:gd name="T4" fmla="*/ 6000 w 6000"/>
                  <a:gd name="T5" fmla="*/ 0 h 6005"/>
                </a:gdLst>
                <a:ahLst/>
                <a:cxnLst>
                  <a:cxn ang="0">
                    <a:pos x="T0" y="T1"/>
                  </a:cxn>
                  <a:cxn ang="0">
                    <a:pos x="T2" y="T3"/>
                  </a:cxn>
                  <a:cxn ang="0">
                    <a:pos x="T4" y="T5"/>
                  </a:cxn>
                </a:cxnLst>
                <a:rect l="0" t="0" r="r" b="b"/>
                <a:pathLst>
                  <a:path w="6000" h="6005">
                    <a:moveTo>
                      <a:pt x="0" y="6005"/>
                    </a:moveTo>
                    <a:lnTo>
                      <a:pt x="5999" y="0"/>
                    </a:lnTo>
                    <a:lnTo>
                      <a:pt x="60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0" name="Freeform 290"/>
              <p:cNvSpPr>
                <a:spLocks/>
              </p:cNvSpPr>
              <p:nvPr/>
            </p:nvSpPr>
            <p:spPr bwMode="auto">
              <a:xfrm>
                <a:off x="2724" y="1221"/>
                <a:ext cx="86" cy="86"/>
              </a:xfrm>
              <a:custGeom>
                <a:avLst/>
                <a:gdLst>
                  <a:gd name="T0" fmla="*/ 0 w 690"/>
                  <a:gd name="T1" fmla="*/ 692 h 692"/>
                  <a:gd name="T2" fmla="*/ 689 w 690"/>
                  <a:gd name="T3" fmla="*/ 0 h 692"/>
                  <a:gd name="T4" fmla="*/ 690 w 690"/>
                  <a:gd name="T5" fmla="*/ 0 h 692"/>
                </a:gdLst>
                <a:ahLst/>
                <a:cxnLst>
                  <a:cxn ang="0">
                    <a:pos x="T0" y="T1"/>
                  </a:cxn>
                  <a:cxn ang="0">
                    <a:pos x="T2" y="T3"/>
                  </a:cxn>
                  <a:cxn ang="0">
                    <a:pos x="T4" y="T5"/>
                  </a:cxn>
                </a:cxnLst>
                <a:rect l="0" t="0" r="r" b="b"/>
                <a:pathLst>
                  <a:path w="690" h="692">
                    <a:moveTo>
                      <a:pt x="0" y="692"/>
                    </a:moveTo>
                    <a:lnTo>
                      <a:pt x="689" y="0"/>
                    </a:lnTo>
                    <a:lnTo>
                      <a:pt x="6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1" name="Freeform 291"/>
              <p:cNvSpPr>
                <a:spLocks/>
              </p:cNvSpPr>
              <p:nvPr/>
            </p:nvSpPr>
            <p:spPr bwMode="auto">
              <a:xfrm>
                <a:off x="2628" y="1307"/>
                <a:ext cx="96" cy="96"/>
              </a:xfrm>
              <a:custGeom>
                <a:avLst/>
                <a:gdLst>
                  <a:gd name="T0" fmla="*/ 0 w 768"/>
                  <a:gd name="T1" fmla="*/ 767 h 767"/>
                  <a:gd name="T2" fmla="*/ 767 w 768"/>
                  <a:gd name="T3" fmla="*/ 0 h 767"/>
                  <a:gd name="T4" fmla="*/ 768 w 768"/>
                  <a:gd name="T5" fmla="*/ 0 h 767"/>
                </a:gdLst>
                <a:ahLst/>
                <a:cxnLst>
                  <a:cxn ang="0">
                    <a:pos x="T0" y="T1"/>
                  </a:cxn>
                  <a:cxn ang="0">
                    <a:pos x="T2" y="T3"/>
                  </a:cxn>
                  <a:cxn ang="0">
                    <a:pos x="T4" y="T5"/>
                  </a:cxn>
                </a:cxnLst>
                <a:rect l="0" t="0" r="r" b="b"/>
                <a:pathLst>
                  <a:path w="768" h="767">
                    <a:moveTo>
                      <a:pt x="0" y="767"/>
                    </a:moveTo>
                    <a:lnTo>
                      <a:pt x="767" y="0"/>
                    </a:lnTo>
                    <a:lnTo>
                      <a:pt x="7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2" name="Freeform 292"/>
              <p:cNvSpPr>
                <a:spLocks/>
              </p:cNvSpPr>
              <p:nvPr/>
            </p:nvSpPr>
            <p:spPr bwMode="auto">
              <a:xfrm>
                <a:off x="1889" y="1403"/>
                <a:ext cx="762" cy="763"/>
              </a:xfrm>
              <a:custGeom>
                <a:avLst/>
                <a:gdLst>
                  <a:gd name="T0" fmla="*/ 0 w 6099"/>
                  <a:gd name="T1" fmla="*/ 6104 h 6104"/>
                  <a:gd name="T2" fmla="*/ 6097 w 6099"/>
                  <a:gd name="T3" fmla="*/ 0 h 6104"/>
                  <a:gd name="T4" fmla="*/ 6099 w 6099"/>
                  <a:gd name="T5" fmla="*/ 0 h 6104"/>
                </a:gdLst>
                <a:ahLst/>
                <a:cxnLst>
                  <a:cxn ang="0">
                    <a:pos x="T0" y="T1"/>
                  </a:cxn>
                  <a:cxn ang="0">
                    <a:pos x="T2" y="T3"/>
                  </a:cxn>
                  <a:cxn ang="0">
                    <a:pos x="T4" y="T5"/>
                  </a:cxn>
                </a:cxnLst>
                <a:rect l="0" t="0" r="r" b="b"/>
                <a:pathLst>
                  <a:path w="6099" h="6104">
                    <a:moveTo>
                      <a:pt x="0" y="6104"/>
                    </a:moveTo>
                    <a:lnTo>
                      <a:pt x="6097" y="0"/>
                    </a:lnTo>
                    <a:lnTo>
                      <a:pt x="609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3" name="Freeform 293"/>
              <p:cNvSpPr>
                <a:spLocks/>
              </p:cNvSpPr>
              <p:nvPr/>
            </p:nvSpPr>
            <p:spPr bwMode="auto">
              <a:xfrm>
                <a:off x="2724" y="1229"/>
                <a:ext cx="101" cy="102"/>
              </a:xfrm>
              <a:custGeom>
                <a:avLst/>
                <a:gdLst>
                  <a:gd name="T0" fmla="*/ 0 w 813"/>
                  <a:gd name="T1" fmla="*/ 813 h 813"/>
                  <a:gd name="T2" fmla="*/ 812 w 813"/>
                  <a:gd name="T3" fmla="*/ 0 h 813"/>
                  <a:gd name="T4" fmla="*/ 813 w 813"/>
                  <a:gd name="T5" fmla="*/ 0 h 813"/>
                </a:gdLst>
                <a:ahLst/>
                <a:cxnLst>
                  <a:cxn ang="0">
                    <a:pos x="T0" y="T1"/>
                  </a:cxn>
                  <a:cxn ang="0">
                    <a:pos x="T2" y="T3"/>
                  </a:cxn>
                  <a:cxn ang="0">
                    <a:pos x="T4" y="T5"/>
                  </a:cxn>
                </a:cxnLst>
                <a:rect l="0" t="0" r="r" b="b"/>
                <a:pathLst>
                  <a:path w="813" h="813">
                    <a:moveTo>
                      <a:pt x="0" y="813"/>
                    </a:moveTo>
                    <a:lnTo>
                      <a:pt x="812" y="0"/>
                    </a:lnTo>
                    <a:lnTo>
                      <a:pt x="8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4" name="Freeform 294"/>
              <p:cNvSpPr>
                <a:spLocks/>
              </p:cNvSpPr>
              <p:nvPr/>
            </p:nvSpPr>
            <p:spPr bwMode="auto">
              <a:xfrm>
                <a:off x="2651" y="1331"/>
                <a:ext cx="73" cy="72"/>
              </a:xfrm>
              <a:custGeom>
                <a:avLst/>
                <a:gdLst>
                  <a:gd name="T0" fmla="*/ 0 w 583"/>
                  <a:gd name="T1" fmla="*/ 582 h 582"/>
                  <a:gd name="T2" fmla="*/ 582 w 583"/>
                  <a:gd name="T3" fmla="*/ 0 h 582"/>
                  <a:gd name="T4" fmla="*/ 583 w 583"/>
                  <a:gd name="T5" fmla="*/ 0 h 582"/>
                </a:gdLst>
                <a:ahLst/>
                <a:cxnLst>
                  <a:cxn ang="0">
                    <a:pos x="T0" y="T1"/>
                  </a:cxn>
                  <a:cxn ang="0">
                    <a:pos x="T2" y="T3"/>
                  </a:cxn>
                  <a:cxn ang="0">
                    <a:pos x="T4" y="T5"/>
                  </a:cxn>
                </a:cxnLst>
                <a:rect l="0" t="0" r="r" b="b"/>
                <a:pathLst>
                  <a:path w="583" h="582">
                    <a:moveTo>
                      <a:pt x="0" y="582"/>
                    </a:moveTo>
                    <a:lnTo>
                      <a:pt x="582" y="0"/>
                    </a:lnTo>
                    <a:lnTo>
                      <a:pt x="58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5" name="Freeform 295"/>
              <p:cNvSpPr>
                <a:spLocks/>
              </p:cNvSpPr>
              <p:nvPr/>
            </p:nvSpPr>
            <p:spPr bwMode="auto">
              <a:xfrm>
                <a:off x="1899" y="1403"/>
                <a:ext cx="776" cy="776"/>
              </a:xfrm>
              <a:custGeom>
                <a:avLst/>
                <a:gdLst>
                  <a:gd name="T0" fmla="*/ 0 w 6201"/>
                  <a:gd name="T1" fmla="*/ 6207 h 6207"/>
                  <a:gd name="T2" fmla="*/ 6200 w 6201"/>
                  <a:gd name="T3" fmla="*/ 0 h 6207"/>
                  <a:gd name="T4" fmla="*/ 6201 w 6201"/>
                  <a:gd name="T5" fmla="*/ 0 h 6207"/>
                </a:gdLst>
                <a:ahLst/>
                <a:cxnLst>
                  <a:cxn ang="0">
                    <a:pos x="T0" y="T1"/>
                  </a:cxn>
                  <a:cxn ang="0">
                    <a:pos x="T2" y="T3"/>
                  </a:cxn>
                  <a:cxn ang="0">
                    <a:pos x="T4" y="T5"/>
                  </a:cxn>
                </a:cxnLst>
                <a:rect l="0" t="0" r="r" b="b"/>
                <a:pathLst>
                  <a:path w="6201" h="6207">
                    <a:moveTo>
                      <a:pt x="0" y="6207"/>
                    </a:moveTo>
                    <a:lnTo>
                      <a:pt x="6200" y="0"/>
                    </a:lnTo>
                    <a:lnTo>
                      <a:pt x="62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6" name="Freeform 296"/>
              <p:cNvSpPr>
                <a:spLocks/>
              </p:cNvSpPr>
              <p:nvPr/>
            </p:nvSpPr>
            <p:spPr bwMode="auto">
              <a:xfrm>
                <a:off x="2724" y="1238"/>
                <a:ext cx="116" cy="116"/>
              </a:xfrm>
              <a:custGeom>
                <a:avLst/>
                <a:gdLst>
                  <a:gd name="T0" fmla="*/ 0 w 925"/>
                  <a:gd name="T1" fmla="*/ 927 h 927"/>
                  <a:gd name="T2" fmla="*/ 924 w 925"/>
                  <a:gd name="T3" fmla="*/ 0 h 927"/>
                  <a:gd name="T4" fmla="*/ 925 w 925"/>
                  <a:gd name="T5" fmla="*/ 0 h 927"/>
                </a:gdLst>
                <a:ahLst/>
                <a:cxnLst>
                  <a:cxn ang="0">
                    <a:pos x="T0" y="T1"/>
                  </a:cxn>
                  <a:cxn ang="0">
                    <a:pos x="T2" y="T3"/>
                  </a:cxn>
                  <a:cxn ang="0">
                    <a:pos x="T4" y="T5"/>
                  </a:cxn>
                </a:cxnLst>
                <a:rect l="0" t="0" r="r" b="b"/>
                <a:pathLst>
                  <a:path w="925" h="927">
                    <a:moveTo>
                      <a:pt x="0" y="927"/>
                    </a:moveTo>
                    <a:lnTo>
                      <a:pt x="924" y="0"/>
                    </a:lnTo>
                    <a:lnTo>
                      <a:pt x="92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7" name="Freeform 297"/>
              <p:cNvSpPr>
                <a:spLocks/>
              </p:cNvSpPr>
              <p:nvPr/>
            </p:nvSpPr>
            <p:spPr bwMode="auto">
              <a:xfrm>
                <a:off x="2674" y="1354"/>
                <a:ext cx="50" cy="49"/>
              </a:xfrm>
              <a:custGeom>
                <a:avLst/>
                <a:gdLst>
                  <a:gd name="T0" fmla="*/ 0 w 397"/>
                  <a:gd name="T1" fmla="*/ 396 h 396"/>
                  <a:gd name="T2" fmla="*/ 396 w 397"/>
                  <a:gd name="T3" fmla="*/ 0 h 396"/>
                  <a:gd name="T4" fmla="*/ 397 w 397"/>
                  <a:gd name="T5" fmla="*/ 0 h 396"/>
                </a:gdLst>
                <a:ahLst/>
                <a:cxnLst>
                  <a:cxn ang="0">
                    <a:pos x="T0" y="T1"/>
                  </a:cxn>
                  <a:cxn ang="0">
                    <a:pos x="T2" y="T3"/>
                  </a:cxn>
                  <a:cxn ang="0">
                    <a:pos x="T4" y="T5"/>
                  </a:cxn>
                </a:cxnLst>
                <a:rect l="0" t="0" r="r" b="b"/>
                <a:pathLst>
                  <a:path w="397" h="396">
                    <a:moveTo>
                      <a:pt x="0" y="396"/>
                    </a:moveTo>
                    <a:lnTo>
                      <a:pt x="396" y="0"/>
                    </a:lnTo>
                    <a:lnTo>
                      <a:pt x="3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8" name="Freeform 298"/>
              <p:cNvSpPr>
                <a:spLocks/>
              </p:cNvSpPr>
              <p:nvPr/>
            </p:nvSpPr>
            <p:spPr bwMode="auto">
              <a:xfrm>
                <a:off x="1909" y="1403"/>
                <a:ext cx="789" cy="790"/>
              </a:xfrm>
              <a:custGeom>
                <a:avLst/>
                <a:gdLst>
                  <a:gd name="T0" fmla="*/ 0 w 6309"/>
                  <a:gd name="T1" fmla="*/ 6315 h 6315"/>
                  <a:gd name="T2" fmla="*/ 6308 w 6309"/>
                  <a:gd name="T3" fmla="*/ 0 h 6315"/>
                  <a:gd name="T4" fmla="*/ 6309 w 6309"/>
                  <a:gd name="T5" fmla="*/ 0 h 6315"/>
                </a:gdLst>
                <a:ahLst/>
                <a:cxnLst>
                  <a:cxn ang="0">
                    <a:pos x="T0" y="T1"/>
                  </a:cxn>
                  <a:cxn ang="0">
                    <a:pos x="T2" y="T3"/>
                  </a:cxn>
                  <a:cxn ang="0">
                    <a:pos x="T4" y="T5"/>
                  </a:cxn>
                </a:cxnLst>
                <a:rect l="0" t="0" r="r" b="b"/>
                <a:pathLst>
                  <a:path w="6309" h="6315">
                    <a:moveTo>
                      <a:pt x="0" y="6315"/>
                    </a:moveTo>
                    <a:lnTo>
                      <a:pt x="6308" y="0"/>
                    </a:lnTo>
                    <a:lnTo>
                      <a:pt x="63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39" name="Freeform 299"/>
              <p:cNvSpPr>
                <a:spLocks/>
              </p:cNvSpPr>
              <p:nvPr/>
            </p:nvSpPr>
            <p:spPr bwMode="auto">
              <a:xfrm>
                <a:off x="2724" y="1248"/>
                <a:ext cx="129" cy="129"/>
              </a:xfrm>
              <a:custGeom>
                <a:avLst/>
                <a:gdLst>
                  <a:gd name="T0" fmla="*/ 0 w 1031"/>
                  <a:gd name="T1" fmla="*/ 1031 h 1031"/>
                  <a:gd name="T2" fmla="*/ 1030 w 1031"/>
                  <a:gd name="T3" fmla="*/ 0 h 1031"/>
                  <a:gd name="T4" fmla="*/ 1031 w 1031"/>
                  <a:gd name="T5" fmla="*/ 0 h 1031"/>
                </a:gdLst>
                <a:ahLst/>
                <a:cxnLst>
                  <a:cxn ang="0">
                    <a:pos x="T0" y="T1"/>
                  </a:cxn>
                  <a:cxn ang="0">
                    <a:pos x="T2" y="T3"/>
                  </a:cxn>
                  <a:cxn ang="0">
                    <a:pos x="T4" y="T5"/>
                  </a:cxn>
                </a:cxnLst>
                <a:rect l="0" t="0" r="r" b="b"/>
                <a:pathLst>
                  <a:path w="1031" h="1031">
                    <a:moveTo>
                      <a:pt x="0" y="1031"/>
                    </a:moveTo>
                    <a:lnTo>
                      <a:pt x="1030" y="0"/>
                    </a:lnTo>
                    <a:lnTo>
                      <a:pt x="10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0" name="Freeform 300"/>
              <p:cNvSpPr>
                <a:spLocks/>
              </p:cNvSpPr>
              <p:nvPr/>
            </p:nvSpPr>
            <p:spPr bwMode="auto">
              <a:xfrm>
                <a:off x="2698" y="1377"/>
                <a:ext cx="26" cy="26"/>
              </a:xfrm>
              <a:custGeom>
                <a:avLst/>
                <a:gdLst>
                  <a:gd name="T0" fmla="*/ 0 w 212"/>
                  <a:gd name="T1" fmla="*/ 211 h 211"/>
                  <a:gd name="T2" fmla="*/ 211 w 212"/>
                  <a:gd name="T3" fmla="*/ 0 h 211"/>
                  <a:gd name="T4" fmla="*/ 212 w 212"/>
                  <a:gd name="T5" fmla="*/ 0 h 211"/>
                </a:gdLst>
                <a:ahLst/>
                <a:cxnLst>
                  <a:cxn ang="0">
                    <a:pos x="T0" y="T1"/>
                  </a:cxn>
                  <a:cxn ang="0">
                    <a:pos x="T2" y="T3"/>
                  </a:cxn>
                  <a:cxn ang="0">
                    <a:pos x="T4" y="T5"/>
                  </a:cxn>
                </a:cxnLst>
                <a:rect l="0" t="0" r="r" b="b"/>
                <a:pathLst>
                  <a:path w="212" h="211">
                    <a:moveTo>
                      <a:pt x="0" y="211"/>
                    </a:moveTo>
                    <a:lnTo>
                      <a:pt x="211" y="0"/>
                    </a:lnTo>
                    <a:lnTo>
                      <a:pt x="2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1" name="Freeform 301"/>
              <p:cNvSpPr>
                <a:spLocks/>
              </p:cNvSpPr>
              <p:nvPr/>
            </p:nvSpPr>
            <p:spPr bwMode="auto">
              <a:xfrm>
                <a:off x="1917" y="1403"/>
                <a:ext cx="804" cy="805"/>
              </a:xfrm>
              <a:custGeom>
                <a:avLst/>
                <a:gdLst>
                  <a:gd name="T0" fmla="*/ 0 w 6430"/>
                  <a:gd name="T1" fmla="*/ 6436 h 6436"/>
                  <a:gd name="T2" fmla="*/ 6429 w 6430"/>
                  <a:gd name="T3" fmla="*/ 0 h 6436"/>
                  <a:gd name="T4" fmla="*/ 6430 w 6430"/>
                  <a:gd name="T5" fmla="*/ 0 h 6436"/>
                </a:gdLst>
                <a:ahLst/>
                <a:cxnLst>
                  <a:cxn ang="0">
                    <a:pos x="T0" y="T1"/>
                  </a:cxn>
                  <a:cxn ang="0">
                    <a:pos x="T2" y="T3"/>
                  </a:cxn>
                  <a:cxn ang="0">
                    <a:pos x="T4" y="T5"/>
                  </a:cxn>
                </a:cxnLst>
                <a:rect l="0" t="0" r="r" b="b"/>
                <a:pathLst>
                  <a:path w="6430" h="6436">
                    <a:moveTo>
                      <a:pt x="0" y="6436"/>
                    </a:moveTo>
                    <a:lnTo>
                      <a:pt x="6429" y="0"/>
                    </a:lnTo>
                    <a:lnTo>
                      <a:pt x="643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2" name="Freeform 302"/>
              <p:cNvSpPr>
                <a:spLocks/>
              </p:cNvSpPr>
              <p:nvPr/>
            </p:nvSpPr>
            <p:spPr bwMode="auto">
              <a:xfrm>
                <a:off x="2724" y="1259"/>
                <a:ext cx="141" cy="141"/>
              </a:xfrm>
              <a:custGeom>
                <a:avLst/>
                <a:gdLst>
                  <a:gd name="T0" fmla="*/ 0 w 1128"/>
                  <a:gd name="T1" fmla="*/ 1128 h 1128"/>
                  <a:gd name="T2" fmla="*/ 1127 w 1128"/>
                  <a:gd name="T3" fmla="*/ 0 h 1128"/>
                  <a:gd name="T4" fmla="*/ 1128 w 1128"/>
                  <a:gd name="T5" fmla="*/ 0 h 1128"/>
                </a:gdLst>
                <a:ahLst/>
                <a:cxnLst>
                  <a:cxn ang="0">
                    <a:pos x="T0" y="T1"/>
                  </a:cxn>
                  <a:cxn ang="0">
                    <a:pos x="T2" y="T3"/>
                  </a:cxn>
                  <a:cxn ang="0">
                    <a:pos x="T4" y="T5"/>
                  </a:cxn>
                </a:cxnLst>
                <a:rect l="0" t="0" r="r" b="b"/>
                <a:pathLst>
                  <a:path w="1128" h="1128">
                    <a:moveTo>
                      <a:pt x="0" y="1128"/>
                    </a:moveTo>
                    <a:lnTo>
                      <a:pt x="1127" y="0"/>
                    </a:lnTo>
                    <a:lnTo>
                      <a:pt x="11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3" name="Freeform 303"/>
              <p:cNvSpPr>
                <a:spLocks/>
              </p:cNvSpPr>
              <p:nvPr/>
            </p:nvSpPr>
            <p:spPr bwMode="auto">
              <a:xfrm>
                <a:off x="2721" y="1400"/>
                <a:ext cx="3" cy="3"/>
              </a:xfrm>
              <a:custGeom>
                <a:avLst/>
                <a:gdLst>
                  <a:gd name="T0" fmla="*/ 0 w 26"/>
                  <a:gd name="T1" fmla="*/ 26 h 26"/>
                  <a:gd name="T2" fmla="*/ 25 w 26"/>
                  <a:gd name="T3" fmla="*/ 0 h 26"/>
                  <a:gd name="T4" fmla="*/ 26 w 26"/>
                  <a:gd name="T5" fmla="*/ 0 h 26"/>
                </a:gdLst>
                <a:ahLst/>
                <a:cxnLst>
                  <a:cxn ang="0">
                    <a:pos x="T0" y="T1"/>
                  </a:cxn>
                  <a:cxn ang="0">
                    <a:pos x="T2" y="T3"/>
                  </a:cxn>
                  <a:cxn ang="0">
                    <a:pos x="T4" y="T5"/>
                  </a:cxn>
                </a:cxnLst>
                <a:rect l="0" t="0" r="r" b="b"/>
                <a:pathLst>
                  <a:path w="26" h="26">
                    <a:moveTo>
                      <a:pt x="0" y="26"/>
                    </a:moveTo>
                    <a:lnTo>
                      <a:pt x="25" y="0"/>
                    </a:lnTo>
                    <a:lnTo>
                      <a:pt x="2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4" name="Freeform 304"/>
              <p:cNvSpPr>
                <a:spLocks/>
              </p:cNvSpPr>
              <p:nvPr/>
            </p:nvSpPr>
            <p:spPr bwMode="auto">
              <a:xfrm>
                <a:off x="1922" y="1403"/>
                <a:ext cx="822" cy="823"/>
              </a:xfrm>
              <a:custGeom>
                <a:avLst/>
                <a:gdLst>
                  <a:gd name="T0" fmla="*/ 0 w 6572"/>
                  <a:gd name="T1" fmla="*/ 6579 h 6579"/>
                  <a:gd name="T2" fmla="*/ 6571 w 6572"/>
                  <a:gd name="T3" fmla="*/ 0 h 6579"/>
                  <a:gd name="T4" fmla="*/ 6572 w 6572"/>
                  <a:gd name="T5" fmla="*/ 0 h 6579"/>
                </a:gdLst>
                <a:ahLst/>
                <a:cxnLst>
                  <a:cxn ang="0">
                    <a:pos x="T0" y="T1"/>
                  </a:cxn>
                  <a:cxn ang="0">
                    <a:pos x="T2" y="T3"/>
                  </a:cxn>
                  <a:cxn ang="0">
                    <a:pos x="T4" y="T5"/>
                  </a:cxn>
                </a:cxnLst>
                <a:rect l="0" t="0" r="r" b="b"/>
                <a:pathLst>
                  <a:path w="6572" h="6579">
                    <a:moveTo>
                      <a:pt x="0" y="6579"/>
                    </a:moveTo>
                    <a:lnTo>
                      <a:pt x="6571" y="0"/>
                    </a:lnTo>
                    <a:lnTo>
                      <a:pt x="65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5" name="Freeform 305"/>
              <p:cNvSpPr>
                <a:spLocks/>
              </p:cNvSpPr>
              <p:nvPr/>
            </p:nvSpPr>
            <p:spPr bwMode="auto">
              <a:xfrm>
                <a:off x="2744" y="1271"/>
                <a:ext cx="132" cy="132"/>
              </a:xfrm>
              <a:custGeom>
                <a:avLst/>
                <a:gdLst>
                  <a:gd name="T0" fmla="*/ 0 w 1057"/>
                  <a:gd name="T1" fmla="*/ 1059 h 1059"/>
                  <a:gd name="T2" fmla="*/ 1056 w 1057"/>
                  <a:gd name="T3" fmla="*/ 0 h 1059"/>
                  <a:gd name="T4" fmla="*/ 1057 w 1057"/>
                  <a:gd name="T5" fmla="*/ 0 h 1059"/>
                </a:gdLst>
                <a:ahLst/>
                <a:cxnLst>
                  <a:cxn ang="0">
                    <a:pos x="T0" y="T1"/>
                  </a:cxn>
                  <a:cxn ang="0">
                    <a:pos x="T2" y="T3"/>
                  </a:cxn>
                  <a:cxn ang="0">
                    <a:pos x="T4" y="T5"/>
                  </a:cxn>
                </a:cxnLst>
                <a:rect l="0" t="0" r="r" b="b"/>
                <a:pathLst>
                  <a:path w="1057" h="1059">
                    <a:moveTo>
                      <a:pt x="0" y="1059"/>
                    </a:moveTo>
                    <a:lnTo>
                      <a:pt x="1056" y="0"/>
                    </a:lnTo>
                    <a:lnTo>
                      <a:pt x="10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6" name="Freeform 306"/>
              <p:cNvSpPr>
                <a:spLocks/>
              </p:cNvSpPr>
              <p:nvPr/>
            </p:nvSpPr>
            <p:spPr bwMode="auto">
              <a:xfrm>
                <a:off x="1921" y="1403"/>
                <a:ext cx="846" cy="848"/>
              </a:xfrm>
              <a:custGeom>
                <a:avLst/>
                <a:gdLst>
                  <a:gd name="T0" fmla="*/ 0 w 6771"/>
                  <a:gd name="T1" fmla="*/ 6777 h 6777"/>
                  <a:gd name="T2" fmla="*/ 6770 w 6771"/>
                  <a:gd name="T3" fmla="*/ 0 h 6777"/>
                  <a:gd name="T4" fmla="*/ 6771 w 6771"/>
                  <a:gd name="T5" fmla="*/ 0 h 6777"/>
                </a:gdLst>
                <a:ahLst/>
                <a:cxnLst>
                  <a:cxn ang="0">
                    <a:pos x="T0" y="T1"/>
                  </a:cxn>
                  <a:cxn ang="0">
                    <a:pos x="T2" y="T3"/>
                  </a:cxn>
                  <a:cxn ang="0">
                    <a:pos x="T4" y="T5"/>
                  </a:cxn>
                </a:cxnLst>
                <a:rect l="0" t="0" r="r" b="b"/>
                <a:pathLst>
                  <a:path w="6771" h="6777">
                    <a:moveTo>
                      <a:pt x="0" y="6777"/>
                    </a:moveTo>
                    <a:lnTo>
                      <a:pt x="6770" y="0"/>
                    </a:lnTo>
                    <a:lnTo>
                      <a:pt x="67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7" name="Freeform 307"/>
              <p:cNvSpPr>
                <a:spLocks/>
              </p:cNvSpPr>
              <p:nvPr/>
            </p:nvSpPr>
            <p:spPr bwMode="auto">
              <a:xfrm>
                <a:off x="2767" y="1284"/>
                <a:ext cx="119" cy="119"/>
              </a:xfrm>
              <a:custGeom>
                <a:avLst/>
                <a:gdLst>
                  <a:gd name="T0" fmla="*/ 0 w 954"/>
                  <a:gd name="T1" fmla="*/ 955 h 955"/>
                  <a:gd name="T2" fmla="*/ 953 w 954"/>
                  <a:gd name="T3" fmla="*/ 0 h 955"/>
                  <a:gd name="T4" fmla="*/ 954 w 954"/>
                  <a:gd name="T5" fmla="*/ 0 h 955"/>
                </a:gdLst>
                <a:ahLst/>
                <a:cxnLst>
                  <a:cxn ang="0">
                    <a:pos x="T0" y="T1"/>
                  </a:cxn>
                  <a:cxn ang="0">
                    <a:pos x="T2" y="T3"/>
                  </a:cxn>
                  <a:cxn ang="0">
                    <a:pos x="T4" y="T5"/>
                  </a:cxn>
                </a:cxnLst>
                <a:rect l="0" t="0" r="r" b="b"/>
                <a:pathLst>
                  <a:path w="954" h="955">
                    <a:moveTo>
                      <a:pt x="0" y="955"/>
                    </a:moveTo>
                    <a:lnTo>
                      <a:pt x="953" y="0"/>
                    </a:lnTo>
                    <a:lnTo>
                      <a:pt x="9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8" name="Freeform 308"/>
              <p:cNvSpPr>
                <a:spLocks/>
              </p:cNvSpPr>
              <p:nvPr/>
            </p:nvSpPr>
            <p:spPr bwMode="auto">
              <a:xfrm>
                <a:off x="1902" y="1403"/>
                <a:ext cx="888" cy="890"/>
              </a:xfrm>
              <a:custGeom>
                <a:avLst/>
                <a:gdLst>
                  <a:gd name="T0" fmla="*/ 0 w 7108"/>
                  <a:gd name="T1" fmla="*/ 7114 h 7114"/>
                  <a:gd name="T2" fmla="*/ 7107 w 7108"/>
                  <a:gd name="T3" fmla="*/ 0 h 7114"/>
                  <a:gd name="T4" fmla="*/ 7108 w 7108"/>
                  <a:gd name="T5" fmla="*/ 0 h 7114"/>
                </a:gdLst>
                <a:ahLst/>
                <a:cxnLst>
                  <a:cxn ang="0">
                    <a:pos x="T0" y="T1"/>
                  </a:cxn>
                  <a:cxn ang="0">
                    <a:pos x="T2" y="T3"/>
                  </a:cxn>
                  <a:cxn ang="0">
                    <a:pos x="T4" y="T5"/>
                  </a:cxn>
                </a:cxnLst>
                <a:rect l="0" t="0" r="r" b="b"/>
                <a:pathLst>
                  <a:path w="7108" h="7114">
                    <a:moveTo>
                      <a:pt x="0" y="7114"/>
                    </a:moveTo>
                    <a:lnTo>
                      <a:pt x="7107" y="0"/>
                    </a:lnTo>
                    <a:lnTo>
                      <a:pt x="71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49" name="Freeform 309"/>
              <p:cNvSpPr>
                <a:spLocks/>
              </p:cNvSpPr>
              <p:nvPr/>
            </p:nvSpPr>
            <p:spPr bwMode="auto">
              <a:xfrm>
                <a:off x="2790" y="1298"/>
                <a:ext cx="106" cy="105"/>
              </a:xfrm>
              <a:custGeom>
                <a:avLst/>
                <a:gdLst>
                  <a:gd name="T0" fmla="*/ 0 w 843"/>
                  <a:gd name="T1" fmla="*/ 844 h 844"/>
                  <a:gd name="T2" fmla="*/ 842 w 843"/>
                  <a:gd name="T3" fmla="*/ 0 h 844"/>
                  <a:gd name="T4" fmla="*/ 843 w 843"/>
                  <a:gd name="T5" fmla="*/ 0 h 844"/>
                </a:gdLst>
                <a:ahLst/>
                <a:cxnLst>
                  <a:cxn ang="0">
                    <a:pos x="T0" y="T1"/>
                  </a:cxn>
                  <a:cxn ang="0">
                    <a:pos x="T2" y="T3"/>
                  </a:cxn>
                  <a:cxn ang="0">
                    <a:pos x="T4" y="T5"/>
                  </a:cxn>
                </a:cxnLst>
                <a:rect l="0" t="0" r="r" b="b"/>
                <a:pathLst>
                  <a:path w="843" h="844">
                    <a:moveTo>
                      <a:pt x="0" y="844"/>
                    </a:moveTo>
                    <a:lnTo>
                      <a:pt x="842" y="0"/>
                    </a:lnTo>
                    <a:lnTo>
                      <a:pt x="8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0" name="Freeform 310"/>
              <p:cNvSpPr>
                <a:spLocks/>
              </p:cNvSpPr>
              <p:nvPr/>
            </p:nvSpPr>
            <p:spPr bwMode="auto">
              <a:xfrm>
                <a:off x="1875" y="1403"/>
                <a:ext cx="939" cy="940"/>
              </a:xfrm>
              <a:custGeom>
                <a:avLst/>
                <a:gdLst>
                  <a:gd name="T0" fmla="*/ 0 w 7510"/>
                  <a:gd name="T1" fmla="*/ 7517 h 7517"/>
                  <a:gd name="T2" fmla="*/ 7509 w 7510"/>
                  <a:gd name="T3" fmla="*/ 0 h 7517"/>
                  <a:gd name="T4" fmla="*/ 7510 w 7510"/>
                  <a:gd name="T5" fmla="*/ 0 h 7517"/>
                </a:gdLst>
                <a:ahLst/>
                <a:cxnLst>
                  <a:cxn ang="0">
                    <a:pos x="T0" y="T1"/>
                  </a:cxn>
                  <a:cxn ang="0">
                    <a:pos x="T2" y="T3"/>
                  </a:cxn>
                  <a:cxn ang="0">
                    <a:pos x="T4" y="T5"/>
                  </a:cxn>
                </a:cxnLst>
                <a:rect l="0" t="0" r="r" b="b"/>
                <a:pathLst>
                  <a:path w="7510" h="7517">
                    <a:moveTo>
                      <a:pt x="0" y="7517"/>
                    </a:moveTo>
                    <a:lnTo>
                      <a:pt x="7509" y="0"/>
                    </a:lnTo>
                    <a:lnTo>
                      <a:pt x="75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1" name="Freeform 311"/>
              <p:cNvSpPr>
                <a:spLocks/>
              </p:cNvSpPr>
              <p:nvPr/>
            </p:nvSpPr>
            <p:spPr bwMode="auto">
              <a:xfrm>
                <a:off x="2813" y="1313"/>
                <a:ext cx="91" cy="90"/>
              </a:xfrm>
              <a:custGeom>
                <a:avLst/>
                <a:gdLst>
                  <a:gd name="T0" fmla="*/ 0 w 724"/>
                  <a:gd name="T1" fmla="*/ 725 h 725"/>
                  <a:gd name="T2" fmla="*/ 723 w 724"/>
                  <a:gd name="T3" fmla="*/ 0 h 725"/>
                  <a:gd name="T4" fmla="*/ 724 w 724"/>
                  <a:gd name="T5" fmla="*/ 0 h 725"/>
                </a:gdLst>
                <a:ahLst/>
                <a:cxnLst>
                  <a:cxn ang="0">
                    <a:pos x="T0" y="T1"/>
                  </a:cxn>
                  <a:cxn ang="0">
                    <a:pos x="T2" y="T3"/>
                  </a:cxn>
                  <a:cxn ang="0">
                    <a:pos x="T4" y="T5"/>
                  </a:cxn>
                </a:cxnLst>
                <a:rect l="0" t="0" r="r" b="b"/>
                <a:pathLst>
                  <a:path w="724" h="725">
                    <a:moveTo>
                      <a:pt x="0" y="725"/>
                    </a:moveTo>
                    <a:lnTo>
                      <a:pt x="723" y="0"/>
                    </a:lnTo>
                    <a:lnTo>
                      <a:pt x="7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2" name="Freeform 312"/>
              <p:cNvSpPr>
                <a:spLocks/>
              </p:cNvSpPr>
              <p:nvPr/>
            </p:nvSpPr>
            <p:spPr bwMode="auto">
              <a:xfrm>
                <a:off x="1872" y="1403"/>
                <a:ext cx="965" cy="966"/>
              </a:xfrm>
              <a:custGeom>
                <a:avLst/>
                <a:gdLst>
                  <a:gd name="T0" fmla="*/ 0 w 7715"/>
                  <a:gd name="T1" fmla="*/ 7722 h 7722"/>
                  <a:gd name="T2" fmla="*/ 7714 w 7715"/>
                  <a:gd name="T3" fmla="*/ 0 h 7722"/>
                  <a:gd name="T4" fmla="*/ 7715 w 7715"/>
                  <a:gd name="T5" fmla="*/ 0 h 7722"/>
                </a:gdLst>
                <a:ahLst/>
                <a:cxnLst>
                  <a:cxn ang="0">
                    <a:pos x="T0" y="T1"/>
                  </a:cxn>
                  <a:cxn ang="0">
                    <a:pos x="T2" y="T3"/>
                  </a:cxn>
                  <a:cxn ang="0">
                    <a:pos x="T4" y="T5"/>
                  </a:cxn>
                </a:cxnLst>
                <a:rect l="0" t="0" r="r" b="b"/>
                <a:pathLst>
                  <a:path w="7715" h="7722">
                    <a:moveTo>
                      <a:pt x="0" y="7722"/>
                    </a:moveTo>
                    <a:lnTo>
                      <a:pt x="7714" y="0"/>
                    </a:lnTo>
                    <a:lnTo>
                      <a:pt x="77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3" name="Freeform 313"/>
              <p:cNvSpPr>
                <a:spLocks/>
              </p:cNvSpPr>
              <p:nvPr/>
            </p:nvSpPr>
            <p:spPr bwMode="auto">
              <a:xfrm>
                <a:off x="2837" y="1329"/>
                <a:ext cx="74" cy="74"/>
              </a:xfrm>
              <a:custGeom>
                <a:avLst/>
                <a:gdLst>
                  <a:gd name="T0" fmla="*/ 0 w 597"/>
                  <a:gd name="T1" fmla="*/ 597 h 597"/>
                  <a:gd name="T2" fmla="*/ 596 w 597"/>
                  <a:gd name="T3" fmla="*/ 0 h 597"/>
                  <a:gd name="T4" fmla="*/ 597 w 597"/>
                  <a:gd name="T5" fmla="*/ 0 h 597"/>
                </a:gdLst>
                <a:ahLst/>
                <a:cxnLst>
                  <a:cxn ang="0">
                    <a:pos x="T0" y="T1"/>
                  </a:cxn>
                  <a:cxn ang="0">
                    <a:pos x="T2" y="T3"/>
                  </a:cxn>
                  <a:cxn ang="0">
                    <a:pos x="T4" y="T5"/>
                  </a:cxn>
                </a:cxnLst>
                <a:rect l="0" t="0" r="r" b="b"/>
                <a:pathLst>
                  <a:path w="597" h="597">
                    <a:moveTo>
                      <a:pt x="0" y="597"/>
                    </a:moveTo>
                    <a:lnTo>
                      <a:pt x="596" y="0"/>
                    </a:lnTo>
                    <a:lnTo>
                      <a:pt x="5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4" name="Freeform 314"/>
              <p:cNvSpPr>
                <a:spLocks/>
              </p:cNvSpPr>
              <p:nvPr/>
            </p:nvSpPr>
            <p:spPr bwMode="auto">
              <a:xfrm>
                <a:off x="1881" y="1403"/>
                <a:ext cx="979" cy="981"/>
              </a:xfrm>
              <a:custGeom>
                <a:avLst/>
                <a:gdLst>
                  <a:gd name="T0" fmla="*/ 0 w 7834"/>
                  <a:gd name="T1" fmla="*/ 7842 h 7842"/>
                  <a:gd name="T2" fmla="*/ 7832 w 7834"/>
                  <a:gd name="T3" fmla="*/ 0 h 7842"/>
                  <a:gd name="T4" fmla="*/ 7834 w 7834"/>
                  <a:gd name="T5" fmla="*/ 0 h 7842"/>
                </a:gdLst>
                <a:ahLst/>
                <a:cxnLst>
                  <a:cxn ang="0">
                    <a:pos x="T0" y="T1"/>
                  </a:cxn>
                  <a:cxn ang="0">
                    <a:pos x="T2" y="T3"/>
                  </a:cxn>
                  <a:cxn ang="0">
                    <a:pos x="T4" y="T5"/>
                  </a:cxn>
                </a:cxnLst>
                <a:rect l="0" t="0" r="r" b="b"/>
                <a:pathLst>
                  <a:path w="7834" h="7842">
                    <a:moveTo>
                      <a:pt x="0" y="7842"/>
                    </a:moveTo>
                    <a:lnTo>
                      <a:pt x="7832" y="0"/>
                    </a:lnTo>
                    <a:lnTo>
                      <a:pt x="783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5" name="Freeform 315"/>
              <p:cNvSpPr>
                <a:spLocks/>
              </p:cNvSpPr>
              <p:nvPr/>
            </p:nvSpPr>
            <p:spPr bwMode="auto">
              <a:xfrm>
                <a:off x="2860" y="1346"/>
                <a:ext cx="57" cy="57"/>
              </a:xfrm>
              <a:custGeom>
                <a:avLst/>
                <a:gdLst>
                  <a:gd name="T0" fmla="*/ 0 w 460"/>
                  <a:gd name="T1" fmla="*/ 459 h 459"/>
                  <a:gd name="T2" fmla="*/ 459 w 460"/>
                  <a:gd name="T3" fmla="*/ 0 h 459"/>
                  <a:gd name="T4" fmla="*/ 460 w 460"/>
                  <a:gd name="T5" fmla="*/ 0 h 459"/>
                </a:gdLst>
                <a:ahLst/>
                <a:cxnLst>
                  <a:cxn ang="0">
                    <a:pos x="T0" y="T1"/>
                  </a:cxn>
                  <a:cxn ang="0">
                    <a:pos x="T2" y="T3"/>
                  </a:cxn>
                  <a:cxn ang="0">
                    <a:pos x="T4" y="T5"/>
                  </a:cxn>
                </a:cxnLst>
                <a:rect l="0" t="0" r="r" b="b"/>
                <a:pathLst>
                  <a:path w="460" h="459">
                    <a:moveTo>
                      <a:pt x="0" y="459"/>
                    </a:moveTo>
                    <a:lnTo>
                      <a:pt x="459" y="0"/>
                    </a:lnTo>
                    <a:lnTo>
                      <a:pt x="4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6" name="Freeform 316"/>
              <p:cNvSpPr>
                <a:spLocks/>
              </p:cNvSpPr>
              <p:nvPr/>
            </p:nvSpPr>
            <p:spPr bwMode="auto">
              <a:xfrm>
                <a:off x="1893" y="1403"/>
                <a:ext cx="990" cy="991"/>
              </a:xfrm>
              <a:custGeom>
                <a:avLst/>
                <a:gdLst>
                  <a:gd name="T0" fmla="*/ 0 w 7920"/>
                  <a:gd name="T1" fmla="*/ 7927 h 7927"/>
                  <a:gd name="T2" fmla="*/ 7919 w 7920"/>
                  <a:gd name="T3" fmla="*/ 0 h 7927"/>
                  <a:gd name="T4" fmla="*/ 7920 w 7920"/>
                  <a:gd name="T5" fmla="*/ 0 h 7927"/>
                </a:gdLst>
                <a:ahLst/>
                <a:cxnLst>
                  <a:cxn ang="0">
                    <a:pos x="T0" y="T1"/>
                  </a:cxn>
                  <a:cxn ang="0">
                    <a:pos x="T2" y="T3"/>
                  </a:cxn>
                  <a:cxn ang="0">
                    <a:pos x="T4" y="T5"/>
                  </a:cxn>
                </a:cxnLst>
                <a:rect l="0" t="0" r="r" b="b"/>
                <a:pathLst>
                  <a:path w="7920" h="7927">
                    <a:moveTo>
                      <a:pt x="0" y="7927"/>
                    </a:moveTo>
                    <a:lnTo>
                      <a:pt x="7919" y="0"/>
                    </a:lnTo>
                    <a:lnTo>
                      <a:pt x="79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7" name="Freeform 317"/>
              <p:cNvSpPr>
                <a:spLocks/>
              </p:cNvSpPr>
              <p:nvPr/>
            </p:nvSpPr>
            <p:spPr bwMode="auto">
              <a:xfrm>
                <a:off x="2883" y="1365"/>
                <a:ext cx="39" cy="38"/>
              </a:xfrm>
              <a:custGeom>
                <a:avLst/>
                <a:gdLst>
                  <a:gd name="T0" fmla="*/ 0 w 311"/>
                  <a:gd name="T1" fmla="*/ 310 h 310"/>
                  <a:gd name="T2" fmla="*/ 310 w 311"/>
                  <a:gd name="T3" fmla="*/ 0 h 310"/>
                  <a:gd name="T4" fmla="*/ 311 w 311"/>
                  <a:gd name="T5" fmla="*/ 0 h 310"/>
                </a:gdLst>
                <a:ahLst/>
                <a:cxnLst>
                  <a:cxn ang="0">
                    <a:pos x="T0" y="T1"/>
                  </a:cxn>
                  <a:cxn ang="0">
                    <a:pos x="T2" y="T3"/>
                  </a:cxn>
                  <a:cxn ang="0">
                    <a:pos x="T4" y="T5"/>
                  </a:cxn>
                </a:cxnLst>
                <a:rect l="0" t="0" r="r" b="b"/>
                <a:pathLst>
                  <a:path w="311" h="310">
                    <a:moveTo>
                      <a:pt x="0" y="310"/>
                    </a:moveTo>
                    <a:lnTo>
                      <a:pt x="310" y="0"/>
                    </a:lnTo>
                    <a:lnTo>
                      <a:pt x="3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8" name="Freeform 318"/>
              <p:cNvSpPr>
                <a:spLocks/>
              </p:cNvSpPr>
              <p:nvPr/>
            </p:nvSpPr>
            <p:spPr bwMode="auto">
              <a:xfrm>
                <a:off x="1908" y="1403"/>
                <a:ext cx="998" cy="999"/>
              </a:xfrm>
              <a:custGeom>
                <a:avLst/>
                <a:gdLst>
                  <a:gd name="T0" fmla="*/ 0 w 7984"/>
                  <a:gd name="T1" fmla="*/ 7993 h 7993"/>
                  <a:gd name="T2" fmla="*/ 7983 w 7984"/>
                  <a:gd name="T3" fmla="*/ 0 h 7993"/>
                  <a:gd name="T4" fmla="*/ 7984 w 7984"/>
                  <a:gd name="T5" fmla="*/ 0 h 7993"/>
                </a:gdLst>
                <a:ahLst/>
                <a:cxnLst>
                  <a:cxn ang="0">
                    <a:pos x="T0" y="T1"/>
                  </a:cxn>
                  <a:cxn ang="0">
                    <a:pos x="T2" y="T3"/>
                  </a:cxn>
                  <a:cxn ang="0">
                    <a:pos x="T4" y="T5"/>
                  </a:cxn>
                </a:cxnLst>
                <a:rect l="0" t="0" r="r" b="b"/>
                <a:pathLst>
                  <a:path w="7984" h="7993">
                    <a:moveTo>
                      <a:pt x="0" y="7993"/>
                    </a:moveTo>
                    <a:lnTo>
                      <a:pt x="7983" y="0"/>
                    </a:lnTo>
                    <a:lnTo>
                      <a:pt x="79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59" name="Freeform 319"/>
              <p:cNvSpPr>
                <a:spLocks/>
              </p:cNvSpPr>
              <p:nvPr/>
            </p:nvSpPr>
            <p:spPr bwMode="auto">
              <a:xfrm>
                <a:off x="2906" y="1385"/>
                <a:ext cx="19" cy="18"/>
              </a:xfrm>
              <a:custGeom>
                <a:avLst/>
                <a:gdLst>
                  <a:gd name="T0" fmla="*/ 0 w 149"/>
                  <a:gd name="T1" fmla="*/ 148 h 148"/>
                  <a:gd name="T2" fmla="*/ 148 w 149"/>
                  <a:gd name="T3" fmla="*/ 0 h 148"/>
                  <a:gd name="T4" fmla="*/ 149 w 149"/>
                  <a:gd name="T5" fmla="*/ 0 h 148"/>
                </a:gdLst>
                <a:ahLst/>
                <a:cxnLst>
                  <a:cxn ang="0">
                    <a:pos x="T0" y="T1"/>
                  </a:cxn>
                  <a:cxn ang="0">
                    <a:pos x="T2" y="T3"/>
                  </a:cxn>
                  <a:cxn ang="0">
                    <a:pos x="T4" y="T5"/>
                  </a:cxn>
                </a:cxnLst>
                <a:rect l="0" t="0" r="r" b="b"/>
                <a:pathLst>
                  <a:path w="149" h="148">
                    <a:moveTo>
                      <a:pt x="0" y="148"/>
                    </a:moveTo>
                    <a:lnTo>
                      <a:pt x="148" y="0"/>
                    </a:lnTo>
                    <a:lnTo>
                      <a:pt x="1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0" name="Freeform 320"/>
              <p:cNvSpPr>
                <a:spLocks/>
              </p:cNvSpPr>
              <p:nvPr/>
            </p:nvSpPr>
            <p:spPr bwMode="auto">
              <a:xfrm>
                <a:off x="1925" y="1407"/>
                <a:ext cx="1000" cy="1002"/>
              </a:xfrm>
              <a:custGeom>
                <a:avLst/>
                <a:gdLst>
                  <a:gd name="T0" fmla="*/ 0 w 8003"/>
                  <a:gd name="T1" fmla="*/ 8012 h 8012"/>
                  <a:gd name="T2" fmla="*/ 8002 w 8003"/>
                  <a:gd name="T3" fmla="*/ 0 h 8012"/>
                  <a:gd name="T4" fmla="*/ 8003 w 8003"/>
                  <a:gd name="T5" fmla="*/ 0 h 8012"/>
                </a:gdLst>
                <a:ahLst/>
                <a:cxnLst>
                  <a:cxn ang="0">
                    <a:pos x="T0" y="T1"/>
                  </a:cxn>
                  <a:cxn ang="0">
                    <a:pos x="T2" y="T3"/>
                  </a:cxn>
                  <a:cxn ang="0">
                    <a:pos x="T4" y="T5"/>
                  </a:cxn>
                </a:cxnLst>
                <a:rect l="0" t="0" r="r" b="b"/>
                <a:pathLst>
                  <a:path w="8003" h="8012">
                    <a:moveTo>
                      <a:pt x="0" y="8012"/>
                    </a:moveTo>
                    <a:lnTo>
                      <a:pt x="8002" y="0"/>
                    </a:lnTo>
                    <a:lnTo>
                      <a:pt x="80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1" name="Freeform 321"/>
              <p:cNvSpPr>
                <a:spLocks/>
              </p:cNvSpPr>
              <p:nvPr/>
            </p:nvSpPr>
            <p:spPr bwMode="auto">
              <a:xfrm>
                <a:off x="1943" y="1429"/>
                <a:ext cx="984" cy="984"/>
              </a:xfrm>
              <a:custGeom>
                <a:avLst/>
                <a:gdLst>
                  <a:gd name="T0" fmla="*/ 0 w 7868"/>
                  <a:gd name="T1" fmla="*/ 7876 h 7876"/>
                  <a:gd name="T2" fmla="*/ 7867 w 7868"/>
                  <a:gd name="T3" fmla="*/ 0 h 7876"/>
                  <a:gd name="T4" fmla="*/ 7868 w 7868"/>
                  <a:gd name="T5" fmla="*/ 0 h 7876"/>
                </a:gdLst>
                <a:ahLst/>
                <a:cxnLst>
                  <a:cxn ang="0">
                    <a:pos x="T0" y="T1"/>
                  </a:cxn>
                  <a:cxn ang="0">
                    <a:pos x="T2" y="T3"/>
                  </a:cxn>
                  <a:cxn ang="0">
                    <a:pos x="T4" y="T5"/>
                  </a:cxn>
                </a:cxnLst>
                <a:rect l="0" t="0" r="r" b="b"/>
                <a:pathLst>
                  <a:path w="7868" h="7876">
                    <a:moveTo>
                      <a:pt x="0" y="7876"/>
                    </a:moveTo>
                    <a:lnTo>
                      <a:pt x="7867" y="0"/>
                    </a:lnTo>
                    <a:lnTo>
                      <a:pt x="78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2" name="Freeform 322"/>
              <p:cNvSpPr>
                <a:spLocks/>
              </p:cNvSpPr>
              <p:nvPr/>
            </p:nvSpPr>
            <p:spPr bwMode="auto">
              <a:xfrm>
                <a:off x="1964" y="1449"/>
                <a:ext cx="967" cy="968"/>
              </a:xfrm>
              <a:custGeom>
                <a:avLst/>
                <a:gdLst>
                  <a:gd name="T0" fmla="*/ 0 w 7737"/>
                  <a:gd name="T1" fmla="*/ 7744 h 7744"/>
                  <a:gd name="T2" fmla="*/ 7736 w 7737"/>
                  <a:gd name="T3" fmla="*/ 0 h 7744"/>
                  <a:gd name="T4" fmla="*/ 7737 w 7737"/>
                  <a:gd name="T5" fmla="*/ 0 h 7744"/>
                </a:gdLst>
                <a:ahLst/>
                <a:cxnLst>
                  <a:cxn ang="0">
                    <a:pos x="T0" y="T1"/>
                  </a:cxn>
                  <a:cxn ang="0">
                    <a:pos x="T2" y="T3"/>
                  </a:cxn>
                  <a:cxn ang="0">
                    <a:pos x="T4" y="T5"/>
                  </a:cxn>
                </a:cxnLst>
                <a:rect l="0" t="0" r="r" b="b"/>
                <a:pathLst>
                  <a:path w="7737" h="7744">
                    <a:moveTo>
                      <a:pt x="0" y="7744"/>
                    </a:moveTo>
                    <a:lnTo>
                      <a:pt x="7736" y="0"/>
                    </a:lnTo>
                    <a:lnTo>
                      <a:pt x="773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3" name="Freeform 323"/>
              <p:cNvSpPr>
                <a:spLocks/>
              </p:cNvSpPr>
              <p:nvPr/>
            </p:nvSpPr>
            <p:spPr bwMode="auto">
              <a:xfrm>
                <a:off x="1985" y="1467"/>
                <a:ext cx="951" cy="951"/>
              </a:xfrm>
              <a:custGeom>
                <a:avLst/>
                <a:gdLst>
                  <a:gd name="T0" fmla="*/ 0 w 7606"/>
                  <a:gd name="T1" fmla="*/ 7613 h 7613"/>
                  <a:gd name="T2" fmla="*/ 7605 w 7606"/>
                  <a:gd name="T3" fmla="*/ 0 h 7613"/>
                  <a:gd name="T4" fmla="*/ 7606 w 7606"/>
                  <a:gd name="T5" fmla="*/ 0 h 7613"/>
                </a:gdLst>
                <a:ahLst/>
                <a:cxnLst>
                  <a:cxn ang="0">
                    <a:pos x="T0" y="T1"/>
                  </a:cxn>
                  <a:cxn ang="0">
                    <a:pos x="T2" y="T3"/>
                  </a:cxn>
                  <a:cxn ang="0">
                    <a:pos x="T4" y="T5"/>
                  </a:cxn>
                </a:cxnLst>
                <a:rect l="0" t="0" r="r" b="b"/>
                <a:pathLst>
                  <a:path w="7606" h="7613">
                    <a:moveTo>
                      <a:pt x="0" y="7613"/>
                    </a:moveTo>
                    <a:lnTo>
                      <a:pt x="7605" y="0"/>
                    </a:lnTo>
                    <a:lnTo>
                      <a:pt x="76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4" name="Freeform 324"/>
              <p:cNvSpPr>
                <a:spLocks/>
              </p:cNvSpPr>
              <p:nvPr/>
            </p:nvSpPr>
            <p:spPr bwMode="auto">
              <a:xfrm>
                <a:off x="2008" y="1484"/>
                <a:ext cx="934" cy="934"/>
              </a:xfrm>
              <a:custGeom>
                <a:avLst/>
                <a:gdLst>
                  <a:gd name="T0" fmla="*/ 0 w 7472"/>
                  <a:gd name="T1" fmla="*/ 7479 h 7479"/>
                  <a:gd name="T2" fmla="*/ 7471 w 7472"/>
                  <a:gd name="T3" fmla="*/ 0 h 7479"/>
                  <a:gd name="T4" fmla="*/ 7472 w 7472"/>
                  <a:gd name="T5" fmla="*/ 0 h 7479"/>
                </a:gdLst>
                <a:ahLst/>
                <a:cxnLst>
                  <a:cxn ang="0">
                    <a:pos x="T0" y="T1"/>
                  </a:cxn>
                  <a:cxn ang="0">
                    <a:pos x="T2" y="T3"/>
                  </a:cxn>
                  <a:cxn ang="0">
                    <a:pos x="T4" y="T5"/>
                  </a:cxn>
                </a:cxnLst>
                <a:rect l="0" t="0" r="r" b="b"/>
                <a:pathLst>
                  <a:path w="7472" h="7479">
                    <a:moveTo>
                      <a:pt x="0" y="7479"/>
                    </a:moveTo>
                    <a:lnTo>
                      <a:pt x="7471" y="0"/>
                    </a:lnTo>
                    <a:lnTo>
                      <a:pt x="74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5" name="Freeform 325"/>
              <p:cNvSpPr>
                <a:spLocks/>
              </p:cNvSpPr>
              <p:nvPr/>
            </p:nvSpPr>
            <p:spPr bwMode="auto">
              <a:xfrm>
                <a:off x="2033" y="1499"/>
                <a:ext cx="917" cy="918"/>
              </a:xfrm>
              <a:custGeom>
                <a:avLst/>
                <a:gdLst>
                  <a:gd name="T0" fmla="*/ 0 w 7331"/>
                  <a:gd name="T1" fmla="*/ 7340 h 7340"/>
                  <a:gd name="T2" fmla="*/ 7330 w 7331"/>
                  <a:gd name="T3" fmla="*/ 0 h 7340"/>
                  <a:gd name="T4" fmla="*/ 7331 w 7331"/>
                  <a:gd name="T5" fmla="*/ 0 h 7340"/>
                </a:gdLst>
                <a:ahLst/>
                <a:cxnLst>
                  <a:cxn ang="0">
                    <a:pos x="T0" y="T1"/>
                  </a:cxn>
                  <a:cxn ang="0">
                    <a:pos x="T2" y="T3"/>
                  </a:cxn>
                  <a:cxn ang="0">
                    <a:pos x="T4" y="T5"/>
                  </a:cxn>
                </a:cxnLst>
                <a:rect l="0" t="0" r="r" b="b"/>
                <a:pathLst>
                  <a:path w="7331" h="7340">
                    <a:moveTo>
                      <a:pt x="0" y="7340"/>
                    </a:moveTo>
                    <a:lnTo>
                      <a:pt x="7330" y="0"/>
                    </a:lnTo>
                    <a:lnTo>
                      <a:pt x="73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6" name="Freeform 326"/>
              <p:cNvSpPr>
                <a:spLocks/>
              </p:cNvSpPr>
              <p:nvPr/>
            </p:nvSpPr>
            <p:spPr bwMode="auto">
              <a:xfrm>
                <a:off x="2062" y="1514"/>
                <a:ext cx="896" cy="897"/>
              </a:xfrm>
              <a:custGeom>
                <a:avLst/>
                <a:gdLst>
                  <a:gd name="T0" fmla="*/ 0 w 7173"/>
                  <a:gd name="T1" fmla="*/ 7179 h 7179"/>
                  <a:gd name="T2" fmla="*/ 7172 w 7173"/>
                  <a:gd name="T3" fmla="*/ 0 h 7179"/>
                  <a:gd name="T4" fmla="*/ 7173 w 7173"/>
                  <a:gd name="T5" fmla="*/ 0 h 7179"/>
                </a:gdLst>
                <a:ahLst/>
                <a:cxnLst>
                  <a:cxn ang="0">
                    <a:pos x="T0" y="T1"/>
                  </a:cxn>
                  <a:cxn ang="0">
                    <a:pos x="T2" y="T3"/>
                  </a:cxn>
                  <a:cxn ang="0">
                    <a:pos x="T4" y="T5"/>
                  </a:cxn>
                </a:cxnLst>
                <a:rect l="0" t="0" r="r" b="b"/>
                <a:pathLst>
                  <a:path w="7173" h="7179">
                    <a:moveTo>
                      <a:pt x="0" y="7179"/>
                    </a:moveTo>
                    <a:lnTo>
                      <a:pt x="7172" y="0"/>
                    </a:lnTo>
                    <a:lnTo>
                      <a:pt x="71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7" name="Freeform 327"/>
              <p:cNvSpPr>
                <a:spLocks/>
              </p:cNvSpPr>
              <p:nvPr/>
            </p:nvSpPr>
            <p:spPr bwMode="auto">
              <a:xfrm>
                <a:off x="2099" y="1527"/>
                <a:ext cx="869" cy="870"/>
              </a:xfrm>
              <a:custGeom>
                <a:avLst/>
                <a:gdLst>
                  <a:gd name="T0" fmla="*/ 0 w 6954"/>
                  <a:gd name="T1" fmla="*/ 6961 h 6961"/>
                  <a:gd name="T2" fmla="*/ 6952 w 6954"/>
                  <a:gd name="T3" fmla="*/ 0 h 6961"/>
                  <a:gd name="T4" fmla="*/ 6954 w 6954"/>
                  <a:gd name="T5" fmla="*/ 0 h 6961"/>
                </a:gdLst>
                <a:ahLst/>
                <a:cxnLst>
                  <a:cxn ang="0">
                    <a:pos x="T0" y="T1"/>
                  </a:cxn>
                  <a:cxn ang="0">
                    <a:pos x="T2" y="T3"/>
                  </a:cxn>
                  <a:cxn ang="0">
                    <a:pos x="T4" y="T5"/>
                  </a:cxn>
                </a:cxnLst>
                <a:rect l="0" t="0" r="r" b="b"/>
                <a:pathLst>
                  <a:path w="6954" h="6961">
                    <a:moveTo>
                      <a:pt x="0" y="6961"/>
                    </a:moveTo>
                    <a:lnTo>
                      <a:pt x="6952" y="0"/>
                    </a:lnTo>
                    <a:lnTo>
                      <a:pt x="695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8" name="Freeform 328"/>
              <p:cNvSpPr>
                <a:spLocks/>
              </p:cNvSpPr>
              <p:nvPr/>
            </p:nvSpPr>
            <p:spPr bwMode="auto">
              <a:xfrm>
                <a:off x="2151" y="1540"/>
                <a:ext cx="827" cy="828"/>
              </a:xfrm>
              <a:custGeom>
                <a:avLst/>
                <a:gdLst>
                  <a:gd name="T0" fmla="*/ 0 w 6618"/>
                  <a:gd name="T1" fmla="*/ 6626 h 6626"/>
                  <a:gd name="T2" fmla="*/ 6617 w 6618"/>
                  <a:gd name="T3" fmla="*/ 0 h 6626"/>
                  <a:gd name="T4" fmla="*/ 6618 w 6618"/>
                  <a:gd name="T5" fmla="*/ 0 h 6626"/>
                </a:gdLst>
                <a:ahLst/>
                <a:cxnLst>
                  <a:cxn ang="0">
                    <a:pos x="T0" y="T1"/>
                  </a:cxn>
                  <a:cxn ang="0">
                    <a:pos x="T2" y="T3"/>
                  </a:cxn>
                  <a:cxn ang="0">
                    <a:pos x="T4" y="T5"/>
                  </a:cxn>
                </a:cxnLst>
                <a:rect l="0" t="0" r="r" b="b"/>
                <a:pathLst>
                  <a:path w="6618" h="6626">
                    <a:moveTo>
                      <a:pt x="0" y="6626"/>
                    </a:moveTo>
                    <a:lnTo>
                      <a:pt x="6617" y="0"/>
                    </a:lnTo>
                    <a:lnTo>
                      <a:pt x="66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69" name="Freeform 329"/>
              <p:cNvSpPr>
                <a:spLocks/>
              </p:cNvSpPr>
              <p:nvPr/>
            </p:nvSpPr>
            <p:spPr bwMode="auto">
              <a:xfrm>
                <a:off x="2187" y="1551"/>
                <a:ext cx="803" cy="804"/>
              </a:xfrm>
              <a:custGeom>
                <a:avLst/>
                <a:gdLst>
                  <a:gd name="T0" fmla="*/ 0 w 6423"/>
                  <a:gd name="T1" fmla="*/ 6429 h 6429"/>
                  <a:gd name="T2" fmla="*/ 6422 w 6423"/>
                  <a:gd name="T3" fmla="*/ 0 h 6429"/>
                  <a:gd name="T4" fmla="*/ 6423 w 6423"/>
                  <a:gd name="T5" fmla="*/ 0 h 6429"/>
                </a:gdLst>
                <a:ahLst/>
                <a:cxnLst>
                  <a:cxn ang="0">
                    <a:pos x="T0" y="T1"/>
                  </a:cxn>
                  <a:cxn ang="0">
                    <a:pos x="T2" y="T3"/>
                  </a:cxn>
                  <a:cxn ang="0">
                    <a:pos x="T4" y="T5"/>
                  </a:cxn>
                </a:cxnLst>
                <a:rect l="0" t="0" r="r" b="b"/>
                <a:pathLst>
                  <a:path w="6423" h="6429">
                    <a:moveTo>
                      <a:pt x="0" y="6429"/>
                    </a:moveTo>
                    <a:lnTo>
                      <a:pt x="6422" y="0"/>
                    </a:lnTo>
                    <a:lnTo>
                      <a:pt x="642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0" name="Freeform 330"/>
              <p:cNvSpPr>
                <a:spLocks/>
              </p:cNvSpPr>
              <p:nvPr/>
            </p:nvSpPr>
            <p:spPr bwMode="auto">
              <a:xfrm>
                <a:off x="2211" y="1562"/>
                <a:ext cx="792" cy="793"/>
              </a:xfrm>
              <a:custGeom>
                <a:avLst/>
                <a:gdLst>
                  <a:gd name="T0" fmla="*/ 0 w 6336"/>
                  <a:gd name="T1" fmla="*/ 6342 h 6342"/>
                  <a:gd name="T2" fmla="*/ 6335 w 6336"/>
                  <a:gd name="T3" fmla="*/ 0 h 6342"/>
                  <a:gd name="T4" fmla="*/ 6336 w 6336"/>
                  <a:gd name="T5" fmla="*/ 0 h 6342"/>
                </a:gdLst>
                <a:ahLst/>
                <a:cxnLst>
                  <a:cxn ang="0">
                    <a:pos x="T0" y="T1"/>
                  </a:cxn>
                  <a:cxn ang="0">
                    <a:pos x="T2" y="T3"/>
                  </a:cxn>
                  <a:cxn ang="0">
                    <a:pos x="T4" y="T5"/>
                  </a:cxn>
                </a:cxnLst>
                <a:rect l="0" t="0" r="r" b="b"/>
                <a:pathLst>
                  <a:path w="6336" h="6342">
                    <a:moveTo>
                      <a:pt x="0" y="6342"/>
                    </a:moveTo>
                    <a:lnTo>
                      <a:pt x="6335" y="0"/>
                    </a:lnTo>
                    <a:lnTo>
                      <a:pt x="63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1" name="Freeform 331"/>
              <p:cNvSpPr>
                <a:spLocks/>
              </p:cNvSpPr>
              <p:nvPr/>
            </p:nvSpPr>
            <p:spPr bwMode="auto">
              <a:xfrm>
                <a:off x="2231" y="1572"/>
                <a:ext cx="785" cy="786"/>
              </a:xfrm>
              <a:custGeom>
                <a:avLst/>
                <a:gdLst>
                  <a:gd name="T0" fmla="*/ 0 w 6284"/>
                  <a:gd name="T1" fmla="*/ 6291 h 6291"/>
                  <a:gd name="T2" fmla="*/ 6283 w 6284"/>
                  <a:gd name="T3" fmla="*/ 0 h 6291"/>
                  <a:gd name="T4" fmla="*/ 6284 w 6284"/>
                  <a:gd name="T5" fmla="*/ 0 h 6291"/>
                </a:gdLst>
                <a:ahLst/>
                <a:cxnLst>
                  <a:cxn ang="0">
                    <a:pos x="T0" y="T1"/>
                  </a:cxn>
                  <a:cxn ang="0">
                    <a:pos x="T2" y="T3"/>
                  </a:cxn>
                  <a:cxn ang="0">
                    <a:pos x="T4" y="T5"/>
                  </a:cxn>
                </a:cxnLst>
                <a:rect l="0" t="0" r="r" b="b"/>
                <a:pathLst>
                  <a:path w="6284" h="6291">
                    <a:moveTo>
                      <a:pt x="0" y="6291"/>
                    </a:moveTo>
                    <a:lnTo>
                      <a:pt x="6283" y="0"/>
                    </a:lnTo>
                    <a:lnTo>
                      <a:pt x="62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2" name="Freeform 332"/>
              <p:cNvSpPr>
                <a:spLocks/>
              </p:cNvSpPr>
              <p:nvPr/>
            </p:nvSpPr>
            <p:spPr bwMode="auto">
              <a:xfrm>
                <a:off x="2249" y="1580"/>
                <a:ext cx="782" cy="783"/>
              </a:xfrm>
              <a:custGeom>
                <a:avLst/>
                <a:gdLst>
                  <a:gd name="T0" fmla="*/ 0 w 6255"/>
                  <a:gd name="T1" fmla="*/ 6261 h 6261"/>
                  <a:gd name="T2" fmla="*/ 6254 w 6255"/>
                  <a:gd name="T3" fmla="*/ 0 h 6261"/>
                  <a:gd name="T4" fmla="*/ 6255 w 6255"/>
                  <a:gd name="T5" fmla="*/ 0 h 6261"/>
                </a:gdLst>
                <a:ahLst/>
                <a:cxnLst>
                  <a:cxn ang="0">
                    <a:pos x="T0" y="T1"/>
                  </a:cxn>
                  <a:cxn ang="0">
                    <a:pos x="T2" y="T3"/>
                  </a:cxn>
                  <a:cxn ang="0">
                    <a:pos x="T4" y="T5"/>
                  </a:cxn>
                </a:cxnLst>
                <a:rect l="0" t="0" r="r" b="b"/>
                <a:pathLst>
                  <a:path w="6255" h="6261">
                    <a:moveTo>
                      <a:pt x="0" y="6261"/>
                    </a:moveTo>
                    <a:lnTo>
                      <a:pt x="6254" y="0"/>
                    </a:lnTo>
                    <a:lnTo>
                      <a:pt x="62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3" name="Freeform 333"/>
              <p:cNvSpPr>
                <a:spLocks/>
              </p:cNvSpPr>
              <p:nvPr/>
            </p:nvSpPr>
            <p:spPr bwMode="auto">
              <a:xfrm>
                <a:off x="2266" y="1588"/>
                <a:ext cx="780" cy="781"/>
              </a:xfrm>
              <a:custGeom>
                <a:avLst/>
                <a:gdLst>
                  <a:gd name="T0" fmla="*/ 0 w 6242"/>
                  <a:gd name="T1" fmla="*/ 6247 h 6247"/>
                  <a:gd name="T2" fmla="*/ 6241 w 6242"/>
                  <a:gd name="T3" fmla="*/ 0 h 6247"/>
                  <a:gd name="T4" fmla="*/ 6242 w 6242"/>
                  <a:gd name="T5" fmla="*/ 0 h 6247"/>
                </a:gdLst>
                <a:ahLst/>
                <a:cxnLst>
                  <a:cxn ang="0">
                    <a:pos x="T0" y="T1"/>
                  </a:cxn>
                  <a:cxn ang="0">
                    <a:pos x="T2" y="T3"/>
                  </a:cxn>
                  <a:cxn ang="0">
                    <a:pos x="T4" y="T5"/>
                  </a:cxn>
                </a:cxnLst>
                <a:rect l="0" t="0" r="r" b="b"/>
                <a:pathLst>
                  <a:path w="6242" h="6247">
                    <a:moveTo>
                      <a:pt x="0" y="6247"/>
                    </a:moveTo>
                    <a:lnTo>
                      <a:pt x="6241" y="0"/>
                    </a:lnTo>
                    <a:lnTo>
                      <a:pt x="62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4" name="Freeform 334"/>
              <p:cNvSpPr>
                <a:spLocks/>
              </p:cNvSpPr>
              <p:nvPr/>
            </p:nvSpPr>
            <p:spPr bwMode="auto">
              <a:xfrm>
                <a:off x="2283" y="1595"/>
                <a:ext cx="780" cy="780"/>
              </a:xfrm>
              <a:custGeom>
                <a:avLst/>
                <a:gdLst>
                  <a:gd name="T0" fmla="*/ 0 w 6241"/>
                  <a:gd name="T1" fmla="*/ 6248 h 6248"/>
                  <a:gd name="T2" fmla="*/ 6240 w 6241"/>
                  <a:gd name="T3" fmla="*/ 0 h 6248"/>
                  <a:gd name="T4" fmla="*/ 6241 w 6241"/>
                  <a:gd name="T5" fmla="*/ 0 h 6248"/>
                </a:gdLst>
                <a:ahLst/>
                <a:cxnLst>
                  <a:cxn ang="0">
                    <a:pos x="T0" y="T1"/>
                  </a:cxn>
                  <a:cxn ang="0">
                    <a:pos x="T2" y="T3"/>
                  </a:cxn>
                  <a:cxn ang="0">
                    <a:pos x="T4" y="T5"/>
                  </a:cxn>
                </a:cxnLst>
                <a:rect l="0" t="0" r="r" b="b"/>
                <a:pathLst>
                  <a:path w="6241" h="6248">
                    <a:moveTo>
                      <a:pt x="0" y="6248"/>
                    </a:moveTo>
                    <a:lnTo>
                      <a:pt x="6240" y="0"/>
                    </a:lnTo>
                    <a:lnTo>
                      <a:pt x="624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5" name="Freeform 335"/>
              <p:cNvSpPr>
                <a:spLocks/>
              </p:cNvSpPr>
              <p:nvPr/>
            </p:nvSpPr>
            <p:spPr bwMode="auto">
              <a:xfrm>
                <a:off x="3356" y="1230"/>
                <a:ext cx="71" cy="70"/>
              </a:xfrm>
              <a:custGeom>
                <a:avLst/>
                <a:gdLst>
                  <a:gd name="T0" fmla="*/ 0 w 564"/>
                  <a:gd name="T1" fmla="*/ 564 h 564"/>
                  <a:gd name="T2" fmla="*/ 563 w 564"/>
                  <a:gd name="T3" fmla="*/ 0 h 564"/>
                  <a:gd name="T4" fmla="*/ 564 w 564"/>
                  <a:gd name="T5" fmla="*/ 0 h 564"/>
                </a:gdLst>
                <a:ahLst/>
                <a:cxnLst>
                  <a:cxn ang="0">
                    <a:pos x="T0" y="T1"/>
                  </a:cxn>
                  <a:cxn ang="0">
                    <a:pos x="T2" y="T3"/>
                  </a:cxn>
                  <a:cxn ang="0">
                    <a:pos x="T4" y="T5"/>
                  </a:cxn>
                </a:cxnLst>
                <a:rect l="0" t="0" r="r" b="b"/>
                <a:pathLst>
                  <a:path w="564" h="564">
                    <a:moveTo>
                      <a:pt x="0" y="564"/>
                    </a:moveTo>
                    <a:lnTo>
                      <a:pt x="563" y="0"/>
                    </a:lnTo>
                    <a:lnTo>
                      <a:pt x="5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6" name="Freeform 336"/>
              <p:cNvSpPr>
                <a:spLocks/>
              </p:cNvSpPr>
              <p:nvPr/>
            </p:nvSpPr>
            <p:spPr bwMode="auto">
              <a:xfrm>
                <a:off x="2299" y="1600"/>
                <a:ext cx="782" cy="782"/>
              </a:xfrm>
              <a:custGeom>
                <a:avLst/>
                <a:gdLst>
                  <a:gd name="T0" fmla="*/ 0 w 6252"/>
                  <a:gd name="T1" fmla="*/ 6259 h 6259"/>
                  <a:gd name="T2" fmla="*/ 6251 w 6252"/>
                  <a:gd name="T3" fmla="*/ 0 h 6259"/>
                  <a:gd name="T4" fmla="*/ 6252 w 6252"/>
                  <a:gd name="T5" fmla="*/ 0 h 6259"/>
                </a:gdLst>
                <a:ahLst/>
                <a:cxnLst>
                  <a:cxn ang="0">
                    <a:pos x="T0" y="T1"/>
                  </a:cxn>
                  <a:cxn ang="0">
                    <a:pos x="T2" y="T3"/>
                  </a:cxn>
                  <a:cxn ang="0">
                    <a:pos x="T4" y="T5"/>
                  </a:cxn>
                </a:cxnLst>
                <a:rect l="0" t="0" r="r" b="b"/>
                <a:pathLst>
                  <a:path w="6252" h="6259">
                    <a:moveTo>
                      <a:pt x="0" y="6259"/>
                    </a:moveTo>
                    <a:lnTo>
                      <a:pt x="6251" y="0"/>
                    </a:lnTo>
                    <a:lnTo>
                      <a:pt x="62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7" name="Freeform 337"/>
              <p:cNvSpPr>
                <a:spLocks/>
              </p:cNvSpPr>
              <p:nvPr/>
            </p:nvSpPr>
            <p:spPr bwMode="auto">
              <a:xfrm>
                <a:off x="3338" y="1211"/>
                <a:ext cx="131" cy="131"/>
              </a:xfrm>
              <a:custGeom>
                <a:avLst/>
                <a:gdLst>
                  <a:gd name="T0" fmla="*/ 0 w 1051"/>
                  <a:gd name="T1" fmla="*/ 1051 h 1051"/>
                  <a:gd name="T2" fmla="*/ 1050 w 1051"/>
                  <a:gd name="T3" fmla="*/ 0 h 1051"/>
                  <a:gd name="T4" fmla="*/ 1051 w 1051"/>
                  <a:gd name="T5" fmla="*/ 0 h 1051"/>
                </a:gdLst>
                <a:ahLst/>
                <a:cxnLst>
                  <a:cxn ang="0">
                    <a:pos x="T0" y="T1"/>
                  </a:cxn>
                  <a:cxn ang="0">
                    <a:pos x="T2" y="T3"/>
                  </a:cxn>
                  <a:cxn ang="0">
                    <a:pos x="T4" y="T5"/>
                  </a:cxn>
                </a:cxnLst>
                <a:rect l="0" t="0" r="r" b="b"/>
                <a:pathLst>
                  <a:path w="1051" h="1051">
                    <a:moveTo>
                      <a:pt x="0" y="1051"/>
                    </a:moveTo>
                    <a:lnTo>
                      <a:pt x="1050" y="0"/>
                    </a:lnTo>
                    <a:lnTo>
                      <a:pt x="105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8" name="Freeform 338"/>
              <p:cNvSpPr>
                <a:spLocks/>
              </p:cNvSpPr>
              <p:nvPr/>
            </p:nvSpPr>
            <p:spPr bwMode="auto">
              <a:xfrm>
                <a:off x="2316" y="1603"/>
                <a:ext cx="784" cy="785"/>
              </a:xfrm>
              <a:custGeom>
                <a:avLst/>
                <a:gdLst>
                  <a:gd name="T0" fmla="*/ 0 w 6275"/>
                  <a:gd name="T1" fmla="*/ 6281 h 6281"/>
                  <a:gd name="T2" fmla="*/ 6274 w 6275"/>
                  <a:gd name="T3" fmla="*/ 0 h 6281"/>
                  <a:gd name="T4" fmla="*/ 6275 w 6275"/>
                  <a:gd name="T5" fmla="*/ 0 h 6281"/>
                </a:gdLst>
                <a:ahLst/>
                <a:cxnLst>
                  <a:cxn ang="0">
                    <a:pos x="T0" y="T1"/>
                  </a:cxn>
                  <a:cxn ang="0">
                    <a:pos x="T2" y="T3"/>
                  </a:cxn>
                  <a:cxn ang="0">
                    <a:pos x="T4" y="T5"/>
                  </a:cxn>
                </a:cxnLst>
                <a:rect l="0" t="0" r="r" b="b"/>
                <a:pathLst>
                  <a:path w="6275" h="6281">
                    <a:moveTo>
                      <a:pt x="0" y="6281"/>
                    </a:moveTo>
                    <a:lnTo>
                      <a:pt x="6274" y="0"/>
                    </a:lnTo>
                    <a:lnTo>
                      <a:pt x="62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79" name="Freeform 339"/>
              <p:cNvSpPr>
                <a:spLocks/>
              </p:cNvSpPr>
              <p:nvPr/>
            </p:nvSpPr>
            <p:spPr bwMode="auto">
              <a:xfrm>
                <a:off x="3331" y="1204"/>
                <a:ext cx="168" cy="169"/>
              </a:xfrm>
              <a:custGeom>
                <a:avLst/>
                <a:gdLst>
                  <a:gd name="T0" fmla="*/ 0 w 1350"/>
                  <a:gd name="T1" fmla="*/ 1349 h 1349"/>
                  <a:gd name="T2" fmla="*/ 1349 w 1350"/>
                  <a:gd name="T3" fmla="*/ 0 h 1349"/>
                  <a:gd name="T4" fmla="*/ 1350 w 1350"/>
                  <a:gd name="T5" fmla="*/ 0 h 1349"/>
                </a:gdLst>
                <a:ahLst/>
                <a:cxnLst>
                  <a:cxn ang="0">
                    <a:pos x="T0" y="T1"/>
                  </a:cxn>
                  <a:cxn ang="0">
                    <a:pos x="T2" y="T3"/>
                  </a:cxn>
                  <a:cxn ang="0">
                    <a:pos x="T4" y="T5"/>
                  </a:cxn>
                </a:cxnLst>
                <a:rect l="0" t="0" r="r" b="b"/>
                <a:pathLst>
                  <a:path w="1350" h="1349">
                    <a:moveTo>
                      <a:pt x="0" y="1349"/>
                    </a:moveTo>
                    <a:lnTo>
                      <a:pt x="1349" y="0"/>
                    </a:lnTo>
                    <a:lnTo>
                      <a:pt x="13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0" name="Freeform 340"/>
              <p:cNvSpPr>
                <a:spLocks/>
              </p:cNvSpPr>
              <p:nvPr/>
            </p:nvSpPr>
            <p:spPr bwMode="auto">
              <a:xfrm>
                <a:off x="2333" y="1605"/>
                <a:ext cx="789" cy="790"/>
              </a:xfrm>
              <a:custGeom>
                <a:avLst/>
                <a:gdLst>
                  <a:gd name="T0" fmla="*/ 0 w 6312"/>
                  <a:gd name="T1" fmla="*/ 6317 h 6317"/>
                  <a:gd name="T2" fmla="*/ 6311 w 6312"/>
                  <a:gd name="T3" fmla="*/ 0 h 6317"/>
                  <a:gd name="T4" fmla="*/ 6312 w 6312"/>
                  <a:gd name="T5" fmla="*/ 0 h 6317"/>
                </a:gdLst>
                <a:ahLst/>
                <a:cxnLst>
                  <a:cxn ang="0">
                    <a:pos x="T0" y="T1"/>
                  </a:cxn>
                  <a:cxn ang="0">
                    <a:pos x="T2" y="T3"/>
                  </a:cxn>
                  <a:cxn ang="0">
                    <a:pos x="T4" y="T5"/>
                  </a:cxn>
                </a:cxnLst>
                <a:rect l="0" t="0" r="r" b="b"/>
                <a:pathLst>
                  <a:path w="6312" h="6317">
                    <a:moveTo>
                      <a:pt x="0" y="6317"/>
                    </a:moveTo>
                    <a:lnTo>
                      <a:pt x="6311" y="0"/>
                    </a:lnTo>
                    <a:lnTo>
                      <a:pt x="63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1" name="Freeform 341"/>
              <p:cNvSpPr>
                <a:spLocks/>
              </p:cNvSpPr>
              <p:nvPr/>
            </p:nvSpPr>
            <p:spPr bwMode="auto">
              <a:xfrm>
                <a:off x="3328" y="1202"/>
                <a:ext cx="197" cy="196"/>
              </a:xfrm>
              <a:custGeom>
                <a:avLst/>
                <a:gdLst>
                  <a:gd name="T0" fmla="*/ 0 w 1571"/>
                  <a:gd name="T1" fmla="*/ 1572 h 1572"/>
                  <a:gd name="T2" fmla="*/ 1570 w 1571"/>
                  <a:gd name="T3" fmla="*/ 0 h 1572"/>
                  <a:gd name="T4" fmla="*/ 1571 w 1571"/>
                  <a:gd name="T5" fmla="*/ 0 h 1572"/>
                </a:gdLst>
                <a:ahLst/>
                <a:cxnLst>
                  <a:cxn ang="0">
                    <a:pos x="T0" y="T1"/>
                  </a:cxn>
                  <a:cxn ang="0">
                    <a:pos x="T2" y="T3"/>
                  </a:cxn>
                  <a:cxn ang="0">
                    <a:pos x="T4" y="T5"/>
                  </a:cxn>
                </a:cxnLst>
                <a:rect l="0" t="0" r="r" b="b"/>
                <a:pathLst>
                  <a:path w="1571" h="1572">
                    <a:moveTo>
                      <a:pt x="0" y="1572"/>
                    </a:moveTo>
                    <a:lnTo>
                      <a:pt x="1570" y="0"/>
                    </a:lnTo>
                    <a:lnTo>
                      <a:pt x="1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2" name="Freeform 342"/>
              <p:cNvSpPr>
                <a:spLocks/>
              </p:cNvSpPr>
              <p:nvPr/>
            </p:nvSpPr>
            <p:spPr bwMode="auto">
              <a:xfrm>
                <a:off x="2351" y="1604"/>
                <a:ext cx="795" cy="796"/>
              </a:xfrm>
              <a:custGeom>
                <a:avLst/>
                <a:gdLst>
                  <a:gd name="T0" fmla="*/ 0 w 6362"/>
                  <a:gd name="T1" fmla="*/ 6368 h 6368"/>
                  <a:gd name="T2" fmla="*/ 6361 w 6362"/>
                  <a:gd name="T3" fmla="*/ 0 h 6368"/>
                  <a:gd name="T4" fmla="*/ 6362 w 6362"/>
                  <a:gd name="T5" fmla="*/ 0 h 6368"/>
                </a:gdLst>
                <a:ahLst/>
                <a:cxnLst>
                  <a:cxn ang="0">
                    <a:pos x="T0" y="T1"/>
                  </a:cxn>
                  <a:cxn ang="0">
                    <a:pos x="T2" y="T3"/>
                  </a:cxn>
                  <a:cxn ang="0">
                    <a:pos x="T4" y="T5"/>
                  </a:cxn>
                </a:cxnLst>
                <a:rect l="0" t="0" r="r" b="b"/>
                <a:pathLst>
                  <a:path w="6362" h="6368">
                    <a:moveTo>
                      <a:pt x="0" y="6368"/>
                    </a:moveTo>
                    <a:lnTo>
                      <a:pt x="6361" y="0"/>
                    </a:lnTo>
                    <a:lnTo>
                      <a:pt x="63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3" name="Freeform 343"/>
              <p:cNvSpPr>
                <a:spLocks/>
              </p:cNvSpPr>
              <p:nvPr/>
            </p:nvSpPr>
            <p:spPr bwMode="auto">
              <a:xfrm>
                <a:off x="3530" y="1202"/>
                <a:ext cx="17" cy="18"/>
              </a:xfrm>
              <a:custGeom>
                <a:avLst/>
                <a:gdLst>
                  <a:gd name="T0" fmla="*/ 0 w 140"/>
                  <a:gd name="T1" fmla="*/ 138 h 138"/>
                  <a:gd name="T2" fmla="*/ 139 w 140"/>
                  <a:gd name="T3" fmla="*/ 0 h 138"/>
                  <a:gd name="T4" fmla="*/ 140 w 140"/>
                  <a:gd name="T5" fmla="*/ 0 h 138"/>
                </a:gdLst>
                <a:ahLst/>
                <a:cxnLst>
                  <a:cxn ang="0">
                    <a:pos x="T0" y="T1"/>
                  </a:cxn>
                  <a:cxn ang="0">
                    <a:pos x="T2" y="T3"/>
                  </a:cxn>
                  <a:cxn ang="0">
                    <a:pos x="T4" y="T5"/>
                  </a:cxn>
                </a:cxnLst>
                <a:rect l="0" t="0" r="r" b="b"/>
                <a:pathLst>
                  <a:path w="140" h="138">
                    <a:moveTo>
                      <a:pt x="0" y="138"/>
                    </a:moveTo>
                    <a:lnTo>
                      <a:pt x="139" y="0"/>
                    </a:lnTo>
                    <a:lnTo>
                      <a:pt x="1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4" name="Freeform 344"/>
              <p:cNvSpPr>
                <a:spLocks/>
              </p:cNvSpPr>
              <p:nvPr/>
            </p:nvSpPr>
            <p:spPr bwMode="auto">
              <a:xfrm>
                <a:off x="3327" y="1403"/>
                <a:ext cx="19" cy="19"/>
              </a:xfrm>
              <a:custGeom>
                <a:avLst/>
                <a:gdLst>
                  <a:gd name="T0" fmla="*/ 0 w 152"/>
                  <a:gd name="T1" fmla="*/ 151 h 151"/>
                  <a:gd name="T2" fmla="*/ 151 w 152"/>
                  <a:gd name="T3" fmla="*/ 0 h 151"/>
                  <a:gd name="T4" fmla="*/ 152 w 152"/>
                  <a:gd name="T5" fmla="*/ 0 h 151"/>
                </a:gdLst>
                <a:ahLst/>
                <a:cxnLst>
                  <a:cxn ang="0">
                    <a:pos x="T0" y="T1"/>
                  </a:cxn>
                  <a:cxn ang="0">
                    <a:pos x="T2" y="T3"/>
                  </a:cxn>
                  <a:cxn ang="0">
                    <a:pos x="T4" y="T5"/>
                  </a:cxn>
                </a:cxnLst>
                <a:rect l="0" t="0" r="r" b="b"/>
                <a:pathLst>
                  <a:path w="152" h="151">
                    <a:moveTo>
                      <a:pt x="0" y="151"/>
                    </a:moveTo>
                    <a:lnTo>
                      <a:pt x="151" y="0"/>
                    </a:lnTo>
                    <a:lnTo>
                      <a:pt x="1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5" name="Freeform 345"/>
              <p:cNvSpPr>
                <a:spLocks/>
              </p:cNvSpPr>
              <p:nvPr/>
            </p:nvSpPr>
            <p:spPr bwMode="auto">
              <a:xfrm>
                <a:off x="3346" y="1220"/>
                <a:ext cx="184" cy="183"/>
              </a:xfrm>
              <a:custGeom>
                <a:avLst/>
                <a:gdLst>
                  <a:gd name="T0" fmla="*/ 0 w 1469"/>
                  <a:gd name="T1" fmla="*/ 1470 h 1470"/>
                  <a:gd name="T2" fmla="*/ 1468 w 1469"/>
                  <a:gd name="T3" fmla="*/ 0 h 1470"/>
                  <a:gd name="T4" fmla="*/ 1469 w 1469"/>
                  <a:gd name="T5" fmla="*/ 0 h 1470"/>
                </a:gdLst>
                <a:ahLst/>
                <a:cxnLst>
                  <a:cxn ang="0">
                    <a:pos x="T0" y="T1"/>
                  </a:cxn>
                  <a:cxn ang="0">
                    <a:pos x="T2" y="T3"/>
                  </a:cxn>
                  <a:cxn ang="0">
                    <a:pos x="T4" y="T5"/>
                  </a:cxn>
                </a:cxnLst>
                <a:rect l="0" t="0" r="r" b="b"/>
                <a:pathLst>
                  <a:path w="1469" h="1470">
                    <a:moveTo>
                      <a:pt x="0" y="1470"/>
                    </a:moveTo>
                    <a:lnTo>
                      <a:pt x="1468" y="0"/>
                    </a:lnTo>
                    <a:lnTo>
                      <a:pt x="14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6" name="Freeform 346"/>
              <p:cNvSpPr>
                <a:spLocks/>
              </p:cNvSpPr>
              <p:nvPr/>
            </p:nvSpPr>
            <p:spPr bwMode="auto">
              <a:xfrm>
                <a:off x="2369" y="1600"/>
                <a:ext cx="805" cy="805"/>
              </a:xfrm>
              <a:custGeom>
                <a:avLst/>
                <a:gdLst>
                  <a:gd name="T0" fmla="*/ 0 w 6436"/>
                  <a:gd name="T1" fmla="*/ 6441 h 6441"/>
                  <a:gd name="T2" fmla="*/ 6435 w 6436"/>
                  <a:gd name="T3" fmla="*/ 0 h 6441"/>
                  <a:gd name="T4" fmla="*/ 6436 w 6436"/>
                  <a:gd name="T5" fmla="*/ 0 h 6441"/>
                </a:gdLst>
                <a:ahLst/>
                <a:cxnLst>
                  <a:cxn ang="0">
                    <a:pos x="T0" y="T1"/>
                  </a:cxn>
                  <a:cxn ang="0">
                    <a:pos x="T2" y="T3"/>
                  </a:cxn>
                  <a:cxn ang="0">
                    <a:pos x="T4" y="T5"/>
                  </a:cxn>
                </a:cxnLst>
                <a:rect l="0" t="0" r="r" b="b"/>
                <a:pathLst>
                  <a:path w="6436" h="6441">
                    <a:moveTo>
                      <a:pt x="0" y="6441"/>
                    </a:moveTo>
                    <a:lnTo>
                      <a:pt x="6435" y="0"/>
                    </a:lnTo>
                    <a:lnTo>
                      <a:pt x="643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7" name="Freeform 347"/>
              <p:cNvSpPr>
                <a:spLocks/>
              </p:cNvSpPr>
              <p:nvPr/>
            </p:nvSpPr>
            <p:spPr bwMode="auto">
              <a:xfrm>
                <a:off x="3530" y="1205"/>
                <a:ext cx="38" cy="38"/>
              </a:xfrm>
              <a:custGeom>
                <a:avLst/>
                <a:gdLst>
                  <a:gd name="T0" fmla="*/ 0 w 302"/>
                  <a:gd name="T1" fmla="*/ 302 h 302"/>
                  <a:gd name="T2" fmla="*/ 301 w 302"/>
                  <a:gd name="T3" fmla="*/ 0 h 302"/>
                  <a:gd name="T4" fmla="*/ 302 w 302"/>
                  <a:gd name="T5" fmla="*/ 0 h 302"/>
                </a:gdLst>
                <a:ahLst/>
                <a:cxnLst>
                  <a:cxn ang="0">
                    <a:pos x="T0" y="T1"/>
                  </a:cxn>
                  <a:cxn ang="0">
                    <a:pos x="T2" y="T3"/>
                  </a:cxn>
                  <a:cxn ang="0">
                    <a:pos x="T4" y="T5"/>
                  </a:cxn>
                </a:cxnLst>
                <a:rect l="0" t="0" r="r" b="b"/>
                <a:pathLst>
                  <a:path w="302" h="302">
                    <a:moveTo>
                      <a:pt x="0" y="302"/>
                    </a:moveTo>
                    <a:lnTo>
                      <a:pt x="301" y="0"/>
                    </a:lnTo>
                    <a:lnTo>
                      <a:pt x="3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8" name="Freeform 348"/>
              <p:cNvSpPr>
                <a:spLocks/>
              </p:cNvSpPr>
              <p:nvPr/>
            </p:nvSpPr>
            <p:spPr bwMode="auto">
              <a:xfrm>
                <a:off x="3323" y="1403"/>
                <a:ext cx="47" cy="47"/>
              </a:xfrm>
              <a:custGeom>
                <a:avLst/>
                <a:gdLst>
                  <a:gd name="T0" fmla="*/ 0 w 374"/>
                  <a:gd name="T1" fmla="*/ 374 h 374"/>
                  <a:gd name="T2" fmla="*/ 373 w 374"/>
                  <a:gd name="T3" fmla="*/ 0 h 374"/>
                  <a:gd name="T4" fmla="*/ 374 w 374"/>
                  <a:gd name="T5" fmla="*/ 0 h 374"/>
                </a:gdLst>
                <a:ahLst/>
                <a:cxnLst>
                  <a:cxn ang="0">
                    <a:pos x="T0" y="T1"/>
                  </a:cxn>
                  <a:cxn ang="0">
                    <a:pos x="T2" y="T3"/>
                  </a:cxn>
                  <a:cxn ang="0">
                    <a:pos x="T4" y="T5"/>
                  </a:cxn>
                </a:cxnLst>
                <a:rect l="0" t="0" r="r" b="b"/>
                <a:pathLst>
                  <a:path w="374" h="374">
                    <a:moveTo>
                      <a:pt x="0" y="374"/>
                    </a:moveTo>
                    <a:lnTo>
                      <a:pt x="373" y="0"/>
                    </a:lnTo>
                    <a:lnTo>
                      <a:pt x="3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89" name="Freeform 349"/>
              <p:cNvSpPr>
                <a:spLocks/>
              </p:cNvSpPr>
              <p:nvPr/>
            </p:nvSpPr>
            <p:spPr bwMode="auto">
              <a:xfrm>
                <a:off x="3369" y="1243"/>
                <a:ext cx="161" cy="160"/>
              </a:xfrm>
              <a:custGeom>
                <a:avLst/>
                <a:gdLst>
                  <a:gd name="T0" fmla="*/ 0 w 1284"/>
                  <a:gd name="T1" fmla="*/ 1284 h 1284"/>
                  <a:gd name="T2" fmla="*/ 1283 w 1284"/>
                  <a:gd name="T3" fmla="*/ 0 h 1284"/>
                  <a:gd name="T4" fmla="*/ 1284 w 1284"/>
                  <a:gd name="T5" fmla="*/ 0 h 1284"/>
                </a:gdLst>
                <a:ahLst/>
                <a:cxnLst>
                  <a:cxn ang="0">
                    <a:pos x="T0" y="T1"/>
                  </a:cxn>
                  <a:cxn ang="0">
                    <a:pos x="T2" y="T3"/>
                  </a:cxn>
                  <a:cxn ang="0">
                    <a:pos x="T4" y="T5"/>
                  </a:cxn>
                </a:cxnLst>
                <a:rect l="0" t="0" r="r" b="b"/>
                <a:pathLst>
                  <a:path w="1284" h="1284">
                    <a:moveTo>
                      <a:pt x="0" y="1284"/>
                    </a:moveTo>
                    <a:lnTo>
                      <a:pt x="1283" y="0"/>
                    </a:lnTo>
                    <a:lnTo>
                      <a:pt x="12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0" name="Freeform 350"/>
              <p:cNvSpPr>
                <a:spLocks/>
              </p:cNvSpPr>
              <p:nvPr/>
            </p:nvSpPr>
            <p:spPr bwMode="auto">
              <a:xfrm>
                <a:off x="2390" y="1588"/>
                <a:ext cx="819" cy="820"/>
              </a:xfrm>
              <a:custGeom>
                <a:avLst/>
                <a:gdLst>
                  <a:gd name="T0" fmla="*/ 0 w 6552"/>
                  <a:gd name="T1" fmla="*/ 6559 h 6559"/>
                  <a:gd name="T2" fmla="*/ 6551 w 6552"/>
                  <a:gd name="T3" fmla="*/ 0 h 6559"/>
                  <a:gd name="T4" fmla="*/ 6552 w 6552"/>
                  <a:gd name="T5" fmla="*/ 0 h 6559"/>
                </a:gdLst>
                <a:ahLst/>
                <a:cxnLst>
                  <a:cxn ang="0">
                    <a:pos x="T0" y="T1"/>
                  </a:cxn>
                  <a:cxn ang="0">
                    <a:pos x="T2" y="T3"/>
                  </a:cxn>
                  <a:cxn ang="0">
                    <a:pos x="T4" y="T5"/>
                  </a:cxn>
                </a:cxnLst>
                <a:rect l="0" t="0" r="r" b="b"/>
                <a:pathLst>
                  <a:path w="6552" h="6559">
                    <a:moveTo>
                      <a:pt x="0" y="6559"/>
                    </a:moveTo>
                    <a:lnTo>
                      <a:pt x="6551" y="0"/>
                    </a:lnTo>
                    <a:lnTo>
                      <a:pt x="65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1" name="Freeform 351"/>
              <p:cNvSpPr>
                <a:spLocks/>
              </p:cNvSpPr>
              <p:nvPr/>
            </p:nvSpPr>
            <p:spPr bwMode="auto">
              <a:xfrm>
                <a:off x="3530" y="1210"/>
                <a:ext cx="56" cy="56"/>
              </a:xfrm>
              <a:custGeom>
                <a:avLst/>
                <a:gdLst>
                  <a:gd name="T0" fmla="*/ 0 w 452"/>
                  <a:gd name="T1" fmla="*/ 451 h 451"/>
                  <a:gd name="T2" fmla="*/ 451 w 452"/>
                  <a:gd name="T3" fmla="*/ 0 h 451"/>
                  <a:gd name="T4" fmla="*/ 452 w 452"/>
                  <a:gd name="T5" fmla="*/ 0 h 451"/>
                </a:gdLst>
                <a:ahLst/>
                <a:cxnLst>
                  <a:cxn ang="0">
                    <a:pos x="T0" y="T1"/>
                  </a:cxn>
                  <a:cxn ang="0">
                    <a:pos x="T2" y="T3"/>
                  </a:cxn>
                  <a:cxn ang="0">
                    <a:pos x="T4" y="T5"/>
                  </a:cxn>
                </a:cxnLst>
                <a:rect l="0" t="0" r="r" b="b"/>
                <a:pathLst>
                  <a:path w="452" h="451">
                    <a:moveTo>
                      <a:pt x="0" y="451"/>
                    </a:moveTo>
                    <a:lnTo>
                      <a:pt x="451" y="0"/>
                    </a:lnTo>
                    <a:lnTo>
                      <a:pt x="4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2" name="Freeform 352"/>
              <p:cNvSpPr>
                <a:spLocks/>
              </p:cNvSpPr>
              <p:nvPr/>
            </p:nvSpPr>
            <p:spPr bwMode="auto">
              <a:xfrm>
                <a:off x="3311" y="1403"/>
                <a:ext cx="82" cy="82"/>
              </a:xfrm>
              <a:custGeom>
                <a:avLst/>
                <a:gdLst>
                  <a:gd name="T0" fmla="*/ 0 w 655"/>
                  <a:gd name="T1" fmla="*/ 654 h 654"/>
                  <a:gd name="T2" fmla="*/ 654 w 655"/>
                  <a:gd name="T3" fmla="*/ 0 h 654"/>
                  <a:gd name="T4" fmla="*/ 655 w 655"/>
                  <a:gd name="T5" fmla="*/ 0 h 654"/>
                </a:gdLst>
                <a:ahLst/>
                <a:cxnLst>
                  <a:cxn ang="0">
                    <a:pos x="T0" y="T1"/>
                  </a:cxn>
                  <a:cxn ang="0">
                    <a:pos x="T2" y="T3"/>
                  </a:cxn>
                  <a:cxn ang="0">
                    <a:pos x="T4" y="T5"/>
                  </a:cxn>
                </a:cxnLst>
                <a:rect l="0" t="0" r="r" b="b"/>
                <a:pathLst>
                  <a:path w="655" h="654">
                    <a:moveTo>
                      <a:pt x="0" y="654"/>
                    </a:moveTo>
                    <a:lnTo>
                      <a:pt x="654" y="0"/>
                    </a:lnTo>
                    <a:lnTo>
                      <a:pt x="6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3" name="Freeform 353"/>
              <p:cNvSpPr>
                <a:spLocks/>
              </p:cNvSpPr>
              <p:nvPr/>
            </p:nvSpPr>
            <p:spPr bwMode="auto">
              <a:xfrm>
                <a:off x="3393" y="1266"/>
                <a:ext cx="137" cy="137"/>
              </a:xfrm>
              <a:custGeom>
                <a:avLst/>
                <a:gdLst>
                  <a:gd name="T0" fmla="*/ 0 w 1098"/>
                  <a:gd name="T1" fmla="*/ 1099 h 1099"/>
                  <a:gd name="T2" fmla="*/ 1097 w 1098"/>
                  <a:gd name="T3" fmla="*/ 0 h 1099"/>
                  <a:gd name="T4" fmla="*/ 1098 w 1098"/>
                  <a:gd name="T5" fmla="*/ 0 h 1099"/>
                </a:gdLst>
                <a:ahLst/>
                <a:cxnLst>
                  <a:cxn ang="0">
                    <a:pos x="T0" y="T1"/>
                  </a:cxn>
                  <a:cxn ang="0">
                    <a:pos x="T2" y="T3"/>
                  </a:cxn>
                  <a:cxn ang="0">
                    <a:pos x="T4" y="T5"/>
                  </a:cxn>
                </a:cxnLst>
                <a:rect l="0" t="0" r="r" b="b"/>
                <a:pathLst>
                  <a:path w="1098" h="1099">
                    <a:moveTo>
                      <a:pt x="0" y="1099"/>
                    </a:moveTo>
                    <a:lnTo>
                      <a:pt x="1097" y="0"/>
                    </a:lnTo>
                    <a:lnTo>
                      <a:pt x="10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4" name="Freeform 354"/>
              <p:cNvSpPr>
                <a:spLocks/>
              </p:cNvSpPr>
              <p:nvPr/>
            </p:nvSpPr>
            <p:spPr bwMode="auto">
              <a:xfrm>
                <a:off x="2413" y="1403"/>
                <a:ext cx="1003" cy="1004"/>
              </a:xfrm>
              <a:custGeom>
                <a:avLst/>
                <a:gdLst>
                  <a:gd name="T0" fmla="*/ 0 w 8022"/>
                  <a:gd name="T1" fmla="*/ 8031 h 8031"/>
                  <a:gd name="T2" fmla="*/ 8021 w 8022"/>
                  <a:gd name="T3" fmla="*/ 0 h 8031"/>
                  <a:gd name="T4" fmla="*/ 8022 w 8022"/>
                  <a:gd name="T5" fmla="*/ 0 h 8031"/>
                </a:gdLst>
                <a:ahLst/>
                <a:cxnLst>
                  <a:cxn ang="0">
                    <a:pos x="T0" y="T1"/>
                  </a:cxn>
                  <a:cxn ang="0">
                    <a:pos x="T2" y="T3"/>
                  </a:cxn>
                  <a:cxn ang="0">
                    <a:pos x="T4" y="T5"/>
                  </a:cxn>
                </a:cxnLst>
                <a:rect l="0" t="0" r="r" b="b"/>
                <a:pathLst>
                  <a:path w="8022" h="8031">
                    <a:moveTo>
                      <a:pt x="0" y="8031"/>
                    </a:moveTo>
                    <a:lnTo>
                      <a:pt x="8021" y="0"/>
                    </a:lnTo>
                    <a:lnTo>
                      <a:pt x="802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5" name="Freeform 355"/>
              <p:cNvSpPr>
                <a:spLocks/>
              </p:cNvSpPr>
              <p:nvPr/>
            </p:nvSpPr>
            <p:spPr bwMode="auto">
              <a:xfrm>
                <a:off x="3530" y="1216"/>
                <a:ext cx="74" cy="73"/>
              </a:xfrm>
              <a:custGeom>
                <a:avLst/>
                <a:gdLst>
                  <a:gd name="T0" fmla="*/ 0 w 590"/>
                  <a:gd name="T1" fmla="*/ 591 h 591"/>
                  <a:gd name="T2" fmla="*/ 589 w 590"/>
                  <a:gd name="T3" fmla="*/ 0 h 591"/>
                  <a:gd name="T4" fmla="*/ 590 w 590"/>
                  <a:gd name="T5" fmla="*/ 0 h 591"/>
                </a:gdLst>
                <a:ahLst/>
                <a:cxnLst>
                  <a:cxn ang="0">
                    <a:pos x="T0" y="T1"/>
                  </a:cxn>
                  <a:cxn ang="0">
                    <a:pos x="T2" y="T3"/>
                  </a:cxn>
                  <a:cxn ang="0">
                    <a:pos x="T4" y="T5"/>
                  </a:cxn>
                </a:cxnLst>
                <a:rect l="0" t="0" r="r" b="b"/>
                <a:pathLst>
                  <a:path w="590" h="591">
                    <a:moveTo>
                      <a:pt x="0" y="591"/>
                    </a:moveTo>
                    <a:lnTo>
                      <a:pt x="589" y="0"/>
                    </a:lnTo>
                    <a:lnTo>
                      <a:pt x="59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6" name="Freeform 356"/>
              <p:cNvSpPr>
                <a:spLocks/>
              </p:cNvSpPr>
              <p:nvPr/>
            </p:nvSpPr>
            <p:spPr bwMode="auto">
              <a:xfrm>
                <a:off x="3416" y="1289"/>
                <a:ext cx="114" cy="114"/>
              </a:xfrm>
              <a:custGeom>
                <a:avLst/>
                <a:gdLst>
                  <a:gd name="T0" fmla="*/ 0 w 913"/>
                  <a:gd name="T1" fmla="*/ 912 h 912"/>
                  <a:gd name="T2" fmla="*/ 912 w 913"/>
                  <a:gd name="T3" fmla="*/ 0 h 912"/>
                  <a:gd name="T4" fmla="*/ 913 w 913"/>
                  <a:gd name="T5" fmla="*/ 0 h 912"/>
                </a:gdLst>
                <a:ahLst/>
                <a:cxnLst>
                  <a:cxn ang="0">
                    <a:pos x="T0" y="T1"/>
                  </a:cxn>
                  <a:cxn ang="0">
                    <a:pos x="T2" y="T3"/>
                  </a:cxn>
                  <a:cxn ang="0">
                    <a:pos x="T4" y="T5"/>
                  </a:cxn>
                </a:cxnLst>
                <a:rect l="0" t="0" r="r" b="b"/>
                <a:pathLst>
                  <a:path w="913" h="912">
                    <a:moveTo>
                      <a:pt x="0" y="912"/>
                    </a:moveTo>
                    <a:lnTo>
                      <a:pt x="912" y="0"/>
                    </a:lnTo>
                    <a:lnTo>
                      <a:pt x="9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7" name="Freeform 357"/>
              <p:cNvSpPr>
                <a:spLocks/>
              </p:cNvSpPr>
              <p:nvPr/>
            </p:nvSpPr>
            <p:spPr bwMode="auto">
              <a:xfrm>
                <a:off x="2441" y="1403"/>
                <a:ext cx="998" cy="999"/>
              </a:xfrm>
              <a:custGeom>
                <a:avLst/>
                <a:gdLst>
                  <a:gd name="T0" fmla="*/ 0 w 7984"/>
                  <a:gd name="T1" fmla="*/ 7990 h 7990"/>
                  <a:gd name="T2" fmla="*/ 7983 w 7984"/>
                  <a:gd name="T3" fmla="*/ 0 h 7990"/>
                  <a:gd name="T4" fmla="*/ 7984 w 7984"/>
                  <a:gd name="T5" fmla="*/ 0 h 7990"/>
                </a:gdLst>
                <a:ahLst/>
                <a:cxnLst>
                  <a:cxn ang="0">
                    <a:pos x="T0" y="T1"/>
                  </a:cxn>
                  <a:cxn ang="0">
                    <a:pos x="T2" y="T3"/>
                  </a:cxn>
                  <a:cxn ang="0">
                    <a:pos x="T4" y="T5"/>
                  </a:cxn>
                </a:cxnLst>
                <a:rect l="0" t="0" r="r" b="b"/>
                <a:pathLst>
                  <a:path w="7984" h="7990">
                    <a:moveTo>
                      <a:pt x="0" y="7990"/>
                    </a:moveTo>
                    <a:lnTo>
                      <a:pt x="7983" y="0"/>
                    </a:lnTo>
                    <a:lnTo>
                      <a:pt x="798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8" name="Freeform 358"/>
              <p:cNvSpPr>
                <a:spLocks/>
              </p:cNvSpPr>
              <p:nvPr/>
            </p:nvSpPr>
            <p:spPr bwMode="auto">
              <a:xfrm>
                <a:off x="3530" y="1223"/>
                <a:ext cx="90" cy="90"/>
              </a:xfrm>
              <a:custGeom>
                <a:avLst/>
                <a:gdLst>
                  <a:gd name="T0" fmla="*/ 0 w 718"/>
                  <a:gd name="T1" fmla="*/ 719 h 719"/>
                  <a:gd name="T2" fmla="*/ 717 w 718"/>
                  <a:gd name="T3" fmla="*/ 0 h 719"/>
                  <a:gd name="T4" fmla="*/ 718 w 718"/>
                  <a:gd name="T5" fmla="*/ 0 h 719"/>
                </a:gdLst>
                <a:ahLst/>
                <a:cxnLst>
                  <a:cxn ang="0">
                    <a:pos x="T0" y="T1"/>
                  </a:cxn>
                  <a:cxn ang="0">
                    <a:pos x="T2" y="T3"/>
                  </a:cxn>
                  <a:cxn ang="0">
                    <a:pos x="T4" y="T5"/>
                  </a:cxn>
                </a:cxnLst>
                <a:rect l="0" t="0" r="r" b="b"/>
                <a:pathLst>
                  <a:path w="718" h="719">
                    <a:moveTo>
                      <a:pt x="0" y="719"/>
                    </a:moveTo>
                    <a:lnTo>
                      <a:pt x="717" y="0"/>
                    </a:lnTo>
                    <a:lnTo>
                      <a:pt x="7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599" name="Freeform 359"/>
              <p:cNvSpPr>
                <a:spLocks/>
              </p:cNvSpPr>
              <p:nvPr/>
            </p:nvSpPr>
            <p:spPr bwMode="auto">
              <a:xfrm>
                <a:off x="3439" y="1313"/>
                <a:ext cx="91" cy="90"/>
              </a:xfrm>
              <a:custGeom>
                <a:avLst/>
                <a:gdLst>
                  <a:gd name="T0" fmla="*/ 0 w 727"/>
                  <a:gd name="T1" fmla="*/ 727 h 727"/>
                  <a:gd name="T2" fmla="*/ 726 w 727"/>
                  <a:gd name="T3" fmla="*/ 0 h 727"/>
                  <a:gd name="T4" fmla="*/ 727 w 727"/>
                  <a:gd name="T5" fmla="*/ 0 h 727"/>
                </a:gdLst>
                <a:ahLst/>
                <a:cxnLst>
                  <a:cxn ang="0">
                    <a:pos x="T0" y="T1"/>
                  </a:cxn>
                  <a:cxn ang="0">
                    <a:pos x="T2" y="T3"/>
                  </a:cxn>
                  <a:cxn ang="0">
                    <a:pos x="T4" y="T5"/>
                  </a:cxn>
                </a:cxnLst>
                <a:rect l="0" t="0" r="r" b="b"/>
                <a:pathLst>
                  <a:path w="727" h="727">
                    <a:moveTo>
                      <a:pt x="0" y="727"/>
                    </a:moveTo>
                    <a:lnTo>
                      <a:pt x="726" y="0"/>
                    </a:lnTo>
                    <a:lnTo>
                      <a:pt x="7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0" name="Freeform 360"/>
              <p:cNvSpPr>
                <a:spLocks/>
              </p:cNvSpPr>
              <p:nvPr/>
            </p:nvSpPr>
            <p:spPr bwMode="auto">
              <a:xfrm>
                <a:off x="2475" y="1403"/>
                <a:ext cx="987" cy="988"/>
              </a:xfrm>
              <a:custGeom>
                <a:avLst/>
                <a:gdLst>
                  <a:gd name="T0" fmla="*/ 0 w 7895"/>
                  <a:gd name="T1" fmla="*/ 7902 h 7902"/>
                  <a:gd name="T2" fmla="*/ 7894 w 7895"/>
                  <a:gd name="T3" fmla="*/ 0 h 7902"/>
                  <a:gd name="T4" fmla="*/ 7895 w 7895"/>
                  <a:gd name="T5" fmla="*/ 0 h 7902"/>
                </a:gdLst>
                <a:ahLst/>
                <a:cxnLst>
                  <a:cxn ang="0">
                    <a:pos x="T0" y="T1"/>
                  </a:cxn>
                  <a:cxn ang="0">
                    <a:pos x="T2" y="T3"/>
                  </a:cxn>
                  <a:cxn ang="0">
                    <a:pos x="T4" y="T5"/>
                  </a:cxn>
                </a:cxnLst>
                <a:rect l="0" t="0" r="r" b="b"/>
                <a:pathLst>
                  <a:path w="7895" h="7902">
                    <a:moveTo>
                      <a:pt x="0" y="7902"/>
                    </a:moveTo>
                    <a:lnTo>
                      <a:pt x="7894" y="0"/>
                    </a:lnTo>
                    <a:lnTo>
                      <a:pt x="789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1" name="Freeform 361"/>
              <p:cNvSpPr>
                <a:spLocks/>
              </p:cNvSpPr>
              <p:nvPr/>
            </p:nvSpPr>
            <p:spPr bwMode="auto">
              <a:xfrm>
                <a:off x="3530" y="1231"/>
                <a:ext cx="105" cy="105"/>
              </a:xfrm>
              <a:custGeom>
                <a:avLst/>
                <a:gdLst>
                  <a:gd name="T0" fmla="*/ 0 w 838"/>
                  <a:gd name="T1" fmla="*/ 837 h 837"/>
                  <a:gd name="T2" fmla="*/ 837 w 838"/>
                  <a:gd name="T3" fmla="*/ 0 h 837"/>
                  <a:gd name="T4" fmla="*/ 838 w 838"/>
                  <a:gd name="T5" fmla="*/ 0 h 837"/>
                </a:gdLst>
                <a:ahLst/>
                <a:cxnLst>
                  <a:cxn ang="0">
                    <a:pos x="T0" y="T1"/>
                  </a:cxn>
                  <a:cxn ang="0">
                    <a:pos x="T2" y="T3"/>
                  </a:cxn>
                  <a:cxn ang="0">
                    <a:pos x="T4" y="T5"/>
                  </a:cxn>
                </a:cxnLst>
                <a:rect l="0" t="0" r="r" b="b"/>
                <a:pathLst>
                  <a:path w="838" h="837">
                    <a:moveTo>
                      <a:pt x="0" y="837"/>
                    </a:moveTo>
                    <a:lnTo>
                      <a:pt x="837" y="0"/>
                    </a:lnTo>
                    <a:lnTo>
                      <a:pt x="8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2" name="Freeform 362"/>
              <p:cNvSpPr>
                <a:spLocks/>
              </p:cNvSpPr>
              <p:nvPr/>
            </p:nvSpPr>
            <p:spPr bwMode="auto">
              <a:xfrm>
                <a:off x="3462" y="1336"/>
                <a:ext cx="68" cy="67"/>
              </a:xfrm>
              <a:custGeom>
                <a:avLst/>
                <a:gdLst>
                  <a:gd name="T0" fmla="*/ 0 w 542"/>
                  <a:gd name="T1" fmla="*/ 542 h 542"/>
                  <a:gd name="T2" fmla="*/ 541 w 542"/>
                  <a:gd name="T3" fmla="*/ 0 h 542"/>
                  <a:gd name="T4" fmla="*/ 542 w 542"/>
                  <a:gd name="T5" fmla="*/ 0 h 542"/>
                </a:gdLst>
                <a:ahLst/>
                <a:cxnLst>
                  <a:cxn ang="0">
                    <a:pos x="T0" y="T1"/>
                  </a:cxn>
                  <a:cxn ang="0">
                    <a:pos x="T2" y="T3"/>
                  </a:cxn>
                  <a:cxn ang="0">
                    <a:pos x="T4" y="T5"/>
                  </a:cxn>
                </a:cxnLst>
                <a:rect l="0" t="0" r="r" b="b"/>
                <a:pathLst>
                  <a:path w="542" h="542">
                    <a:moveTo>
                      <a:pt x="0" y="542"/>
                    </a:moveTo>
                    <a:lnTo>
                      <a:pt x="541" y="0"/>
                    </a:lnTo>
                    <a:lnTo>
                      <a:pt x="5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3" name="Freeform 363"/>
              <p:cNvSpPr>
                <a:spLocks/>
              </p:cNvSpPr>
              <p:nvPr/>
            </p:nvSpPr>
            <p:spPr bwMode="auto">
              <a:xfrm>
                <a:off x="2515" y="1403"/>
                <a:ext cx="970" cy="972"/>
              </a:xfrm>
              <a:custGeom>
                <a:avLst/>
                <a:gdLst>
                  <a:gd name="T0" fmla="*/ 0 w 7762"/>
                  <a:gd name="T1" fmla="*/ 7769 h 7769"/>
                  <a:gd name="T2" fmla="*/ 7761 w 7762"/>
                  <a:gd name="T3" fmla="*/ 0 h 7769"/>
                  <a:gd name="T4" fmla="*/ 7762 w 7762"/>
                  <a:gd name="T5" fmla="*/ 0 h 7769"/>
                </a:gdLst>
                <a:ahLst/>
                <a:cxnLst>
                  <a:cxn ang="0">
                    <a:pos x="T0" y="T1"/>
                  </a:cxn>
                  <a:cxn ang="0">
                    <a:pos x="T2" y="T3"/>
                  </a:cxn>
                  <a:cxn ang="0">
                    <a:pos x="T4" y="T5"/>
                  </a:cxn>
                </a:cxnLst>
                <a:rect l="0" t="0" r="r" b="b"/>
                <a:pathLst>
                  <a:path w="7762" h="7769">
                    <a:moveTo>
                      <a:pt x="0" y="7769"/>
                    </a:moveTo>
                    <a:lnTo>
                      <a:pt x="7761" y="0"/>
                    </a:lnTo>
                    <a:lnTo>
                      <a:pt x="77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4" name="Freeform 364"/>
              <p:cNvSpPr>
                <a:spLocks/>
              </p:cNvSpPr>
              <p:nvPr/>
            </p:nvSpPr>
            <p:spPr bwMode="auto">
              <a:xfrm>
                <a:off x="3530" y="1240"/>
                <a:ext cx="118" cy="119"/>
              </a:xfrm>
              <a:custGeom>
                <a:avLst/>
                <a:gdLst>
                  <a:gd name="T0" fmla="*/ 0 w 949"/>
                  <a:gd name="T1" fmla="*/ 949 h 949"/>
                  <a:gd name="T2" fmla="*/ 948 w 949"/>
                  <a:gd name="T3" fmla="*/ 0 h 949"/>
                  <a:gd name="T4" fmla="*/ 949 w 949"/>
                  <a:gd name="T5" fmla="*/ 0 h 949"/>
                </a:gdLst>
                <a:ahLst/>
                <a:cxnLst>
                  <a:cxn ang="0">
                    <a:pos x="T0" y="T1"/>
                  </a:cxn>
                  <a:cxn ang="0">
                    <a:pos x="T2" y="T3"/>
                  </a:cxn>
                  <a:cxn ang="0">
                    <a:pos x="T4" y="T5"/>
                  </a:cxn>
                </a:cxnLst>
                <a:rect l="0" t="0" r="r" b="b"/>
                <a:pathLst>
                  <a:path w="949" h="949">
                    <a:moveTo>
                      <a:pt x="0" y="949"/>
                    </a:moveTo>
                    <a:lnTo>
                      <a:pt x="948" y="0"/>
                    </a:lnTo>
                    <a:lnTo>
                      <a:pt x="9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5" name="Freeform 365"/>
              <p:cNvSpPr>
                <a:spLocks/>
              </p:cNvSpPr>
              <p:nvPr/>
            </p:nvSpPr>
            <p:spPr bwMode="auto">
              <a:xfrm>
                <a:off x="3485" y="1359"/>
                <a:ext cx="45" cy="44"/>
              </a:xfrm>
              <a:custGeom>
                <a:avLst/>
                <a:gdLst>
                  <a:gd name="T0" fmla="*/ 0 w 356"/>
                  <a:gd name="T1" fmla="*/ 356 h 356"/>
                  <a:gd name="T2" fmla="*/ 355 w 356"/>
                  <a:gd name="T3" fmla="*/ 0 h 356"/>
                  <a:gd name="T4" fmla="*/ 356 w 356"/>
                  <a:gd name="T5" fmla="*/ 0 h 356"/>
                </a:gdLst>
                <a:ahLst/>
                <a:cxnLst>
                  <a:cxn ang="0">
                    <a:pos x="T0" y="T1"/>
                  </a:cxn>
                  <a:cxn ang="0">
                    <a:pos x="T2" y="T3"/>
                  </a:cxn>
                  <a:cxn ang="0">
                    <a:pos x="T4" y="T5"/>
                  </a:cxn>
                </a:cxnLst>
                <a:rect l="0" t="0" r="r" b="b"/>
                <a:pathLst>
                  <a:path w="356" h="356">
                    <a:moveTo>
                      <a:pt x="0" y="356"/>
                    </a:moveTo>
                    <a:lnTo>
                      <a:pt x="355" y="0"/>
                    </a:lnTo>
                    <a:lnTo>
                      <a:pt x="3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6" name="Freeform 366"/>
              <p:cNvSpPr>
                <a:spLocks/>
              </p:cNvSpPr>
              <p:nvPr/>
            </p:nvSpPr>
            <p:spPr bwMode="auto">
              <a:xfrm>
                <a:off x="2555" y="1403"/>
                <a:ext cx="954" cy="955"/>
              </a:xfrm>
              <a:custGeom>
                <a:avLst/>
                <a:gdLst>
                  <a:gd name="T0" fmla="*/ 0 w 7632"/>
                  <a:gd name="T1" fmla="*/ 7639 h 7639"/>
                  <a:gd name="T2" fmla="*/ 7631 w 7632"/>
                  <a:gd name="T3" fmla="*/ 0 h 7639"/>
                  <a:gd name="T4" fmla="*/ 7632 w 7632"/>
                  <a:gd name="T5" fmla="*/ 0 h 7639"/>
                </a:gdLst>
                <a:ahLst/>
                <a:cxnLst>
                  <a:cxn ang="0">
                    <a:pos x="T0" y="T1"/>
                  </a:cxn>
                  <a:cxn ang="0">
                    <a:pos x="T2" y="T3"/>
                  </a:cxn>
                  <a:cxn ang="0">
                    <a:pos x="T4" y="T5"/>
                  </a:cxn>
                </a:cxnLst>
                <a:rect l="0" t="0" r="r" b="b"/>
                <a:pathLst>
                  <a:path w="7632" h="7639">
                    <a:moveTo>
                      <a:pt x="0" y="7639"/>
                    </a:moveTo>
                    <a:lnTo>
                      <a:pt x="7631" y="0"/>
                    </a:lnTo>
                    <a:lnTo>
                      <a:pt x="76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7" name="Freeform 367"/>
              <p:cNvSpPr>
                <a:spLocks/>
              </p:cNvSpPr>
              <p:nvPr/>
            </p:nvSpPr>
            <p:spPr bwMode="auto">
              <a:xfrm>
                <a:off x="3530" y="1250"/>
                <a:ext cx="131" cy="132"/>
              </a:xfrm>
              <a:custGeom>
                <a:avLst/>
                <a:gdLst>
                  <a:gd name="T0" fmla="*/ 0 w 1053"/>
                  <a:gd name="T1" fmla="*/ 1052 h 1052"/>
                  <a:gd name="T2" fmla="*/ 1052 w 1053"/>
                  <a:gd name="T3" fmla="*/ 0 h 1052"/>
                  <a:gd name="T4" fmla="*/ 1053 w 1053"/>
                  <a:gd name="T5" fmla="*/ 0 h 1052"/>
                </a:gdLst>
                <a:ahLst/>
                <a:cxnLst>
                  <a:cxn ang="0">
                    <a:pos x="T0" y="T1"/>
                  </a:cxn>
                  <a:cxn ang="0">
                    <a:pos x="T2" y="T3"/>
                  </a:cxn>
                  <a:cxn ang="0">
                    <a:pos x="T4" y="T5"/>
                  </a:cxn>
                </a:cxnLst>
                <a:rect l="0" t="0" r="r" b="b"/>
                <a:pathLst>
                  <a:path w="1053" h="1052">
                    <a:moveTo>
                      <a:pt x="0" y="1052"/>
                    </a:moveTo>
                    <a:lnTo>
                      <a:pt x="1052" y="0"/>
                    </a:lnTo>
                    <a:lnTo>
                      <a:pt x="105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8" name="Freeform 368"/>
              <p:cNvSpPr>
                <a:spLocks/>
              </p:cNvSpPr>
              <p:nvPr/>
            </p:nvSpPr>
            <p:spPr bwMode="auto">
              <a:xfrm>
                <a:off x="3509" y="1382"/>
                <a:ext cx="21" cy="21"/>
              </a:xfrm>
              <a:custGeom>
                <a:avLst/>
                <a:gdLst>
                  <a:gd name="T0" fmla="*/ 0 w 171"/>
                  <a:gd name="T1" fmla="*/ 171 h 171"/>
                  <a:gd name="T2" fmla="*/ 170 w 171"/>
                  <a:gd name="T3" fmla="*/ 0 h 171"/>
                  <a:gd name="T4" fmla="*/ 171 w 171"/>
                  <a:gd name="T5" fmla="*/ 0 h 171"/>
                </a:gdLst>
                <a:ahLst/>
                <a:cxnLst>
                  <a:cxn ang="0">
                    <a:pos x="T0" y="T1"/>
                  </a:cxn>
                  <a:cxn ang="0">
                    <a:pos x="T2" y="T3"/>
                  </a:cxn>
                  <a:cxn ang="0">
                    <a:pos x="T4" y="T5"/>
                  </a:cxn>
                </a:cxnLst>
                <a:rect l="0" t="0" r="r" b="b"/>
                <a:pathLst>
                  <a:path w="171" h="171">
                    <a:moveTo>
                      <a:pt x="0" y="171"/>
                    </a:moveTo>
                    <a:lnTo>
                      <a:pt x="170" y="0"/>
                    </a:lnTo>
                    <a:lnTo>
                      <a:pt x="1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09" name="Freeform 369"/>
              <p:cNvSpPr>
                <a:spLocks/>
              </p:cNvSpPr>
              <p:nvPr/>
            </p:nvSpPr>
            <p:spPr bwMode="auto">
              <a:xfrm>
                <a:off x="2588" y="1403"/>
                <a:ext cx="944" cy="945"/>
              </a:xfrm>
              <a:custGeom>
                <a:avLst/>
                <a:gdLst>
                  <a:gd name="T0" fmla="*/ 0 w 7552"/>
                  <a:gd name="T1" fmla="*/ 7557 h 7557"/>
                  <a:gd name="T2" fmla="*/ 7550 w 7552"/>
                  <a:gd name="T3" fmla="*/ 0 h 7557"/>
                  <a:gd name="T4" fmla="*/ 7552 w 7552"/>
                  <a:gd name="T5" fmla="*/ 0 h 7557"/>
                </a:gdLst>
                <a:ahLst/>
                <a:cxnLst>
                  <a:cxn ang="0">
                    <a:pos x="T0" y="T1"/>
                  </a:cxn>
                  <a:cxn ang="0">
                    <a:pos x="T2" y="T3"/>
                  </a:cxn>
                  <a:cxn ang="0">
                    <a:pos x="T4" y="T5"/>
                  </a:cxn>
                </a:cxnLst>
                <a:rect l="0" t="0" r="r" b="b"/>
                <a:pathLst>
                  <a:path w="7552" h="7557">
                    <a:moveTo>
                      <a:pt x="0" y="7557"/>
                    </a:moveTo>
                    <a:lnTo>
                      <a:pt x="7550" y="0"/>
                    </a:lnTo>
                    <a:lnTo>
                      <a:pt x="75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0" name="Freeform 370"/>
              <p:cNvSpPr>
                <a:spLocks/>
              </p:cNvSpPr>
              <p:nvPr/>
            </p:nvSpPr>
            <p:spPr bwMode="auto">
              <a:xfrm>
                <a:off x="3532" y="1262"/>
                <a:ext cx="141" cy="141"/>
              </a:xfrm>
              <a:custGeom>
                <a:avLst/>
                <a:gdLst>
                  <a:gd name="T0" fmla="*/ 0 w 1133"/>
                  <a:gd name="T1" fmla="*/ 1134 h 1134"/>
                  <a:gd name="T2" fmla="*/ 1132 w 1133"/>
                  <a:gd name="T3" fmla="*/ 0 h 1134"/>
                  <a:gd name="T4" fmla="*/ 1133 w 1133"/>
                  <a:gd name="T5" fmla="*/ 0 h 1134"/>
                </a:gdLst>
                <a:ahLst/>
                <a:cxnLst>
                  <a:cxn ang="0">
                    <a:pos x="T0" y="T1"/>
                  </a:cxn>
                  <a:cxn ang="0">
                    <a:pos x="T2" y="T3"/>
                  </a:cxn>
                  <a:cxn ang="0">
                    <a:pos x="T4" y="T5"/>
                  </a:cxn>
                </a:cxnLst>
                <a:rect l="0" t="0" r="r" b="b"/>
                <a:pathLst>
                  <a:path w="1133" h="1134">
                    <a:moveTo>
                      <a:pt x="0" y="1134"/>
                    </a:moveTo>
                    <a:lnTo>
                      <a:pt x="1132" y="0"/>
                    </a:lnTo>
                    <a:lnTo>
                      <a:pt x="113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1" name="Freeform 371"/>
              <p:cNvSpPr>
                <a:spLocks/>
              </p:cNvSpPr>
              <p:nvPr/>
            </p:nvSpPr>
            <p:spPr bwMode="auto">
              <a:xfrm>
                <a:off x="2615" y="1403"/>
                <a:ext cx="940" cy="941"/>
              </a:xfrm>
              <a:custGeom>
                <a:avLst/>
                <a:gdLst>
                  <a:gd name="T0" fmla="*/ 0 w 7519"/>
                  <a:gd name="T1" fmla="*/ 7526 h 7526"/>
                  <a:gd name="T2" fmla="*/ 7518 w 7519"/>
                  <a:gd name="T3" fmla="*/ 0 h 7526"/>
                  <a:gd name="T4" fmla="*/ 7519 w 7519"/>
                  <a:gd name="T5" fmla="*/ 0 h 7526"/>
                </a:gdLst>
                <a:ahLst/>
                <a:cxnLst>
                  <a:cxn ang="0">
                    <a:pos x="T0" y="T1"/>
                  </a:cxn>
                  <a:cxn ang="0">
                    <a:pos x="T2" y="T3"/>
                  </a:cxn>
                  <a:cxn ang="0">
                    <a:pos x="T4" y="T5"/>
                  </a:cxn>
                </a:cxnLst>
                <a:rect l="0" t="0" r="r" b="b"/>
                <a:pathLst>
                  <a:path w="7519" h="7526">
                    <a:moveTo>
                      <a:pt x="0" y="7526"/>
                    </a:moveTo>
                    <a:lnTo>
                      <a:pt x="7518" y="0"/>
                    </a:lnTo>
                    <a:lnTo>
                      <a:pt x="75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2" name="Freeform 372"/>
              <p:cNvSpPr>
                <a:spLocks/>
              </p:cNvSpPr>
              <p:nvPr/>
            </p:nvSpPr>
            <p:spPr bwMode="auto">
              <a:xfrm>
                <a:off x="3555" y="1274"/>
                <a:ext cx="129" cy="129"/>
              </a:xfrm>
              <a:custGeom>
                <a:avLst/>
                <a:gdLst>
                  <a:gd name="T0" fmla="*/ 0 w 1035"/>
                  <a:gd name="T1" fmla="*/ 1037 h 1037"/>
                  <a:gd name="T2" fmla="*/ 1034 w 1035"/>
                  <a:gd name="T3" fmla="*/ 0 h 1037"/>
                  <a:gd name="T4" fmla="*/ 1035 w 1035"/>
                  <a:gd name="T5" fmla="*/ 0 h 1037"/>
                </a:gdLst>
                <a:ahLst/>
                <a:cxnLst>
                  <a:cxn ang="0">
                    <a:pos x="T0" y="T1"/>
                  </a:cxn>
                  <a:cxn ang="0">
                    <a:pos x="T2" y="T3"/>
                  </a:cxn>
                  <a:cxn ang="0">
                    <a:pos x="T4" y="T5"/>
                  </a:cxn>
                </a:cxnLst>
                <a:rect l="0" t="0" r="r" b="b"/>
                <a:pathLst>
                  <a:path w="1035" h="1037">
                    <a:moveTo>
                      <a:pt x="0" y="1037"/>
                    </a:moveTo>
                    <a:lnTo>
                      <a:pt x="1034" y="0"/>
                    </a:lnTo>
                    <a:lnTo>
                      <a:pt x="10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3" name="Freeform 373"/>
              <p:cNvSpPr>
                <a:spLocks/>
              </p:cNvSpPr>
              <p:nvPr/>
            </p:nvSpPr>
            <p:spPr bwMode="auto">
              <a:xfrm>
                <a:off x="2638" y="1403"/>
                <a:ext cx="940" cy="941"/>
              </a:xfrm>
              <a:custGeom>
                <a:avLst/>
                <a:gdLst>
                  <a:gd name="T0" fmla="*/ 0 w 7518"/>
                  <a:gd name="T1" fmla="*/ 7525 h 7525"/>
                  <a:gd name="T2" fmla="*/ 7517 w 7518"/>
                  <a:gd name="T3" fmla="*/ 0 h 7525"/>
                  <a:gd name="T4" fmla="*/ 7518 w 7518"/>
                  <a:gd name="T5" fmla="*/ 0 h 7525"/>
                </a:gdLst>
                <a:ahLst/>
                <a:cxnLst>
                  <a:cxn ang="0">
                    <a:pos x="T0" y="T1"/>
                  </a:cxn>
                  <a:cxn ang="0">
                    <a:pos x="T2" y="T3"/>
                  </a:cxn>
                  <a:cxn ang="0">
                    <a:pos x="T4" y="T5"/>
                  </a:cxn>
                </a:cxnLst>
                <a:rect l="0" t="0" r="r" b="b"/>
                <a:pathLst>
                  <a:path w="7518" h="7525">
                    <a:moveTo>
                      <a:pt x="0" y="7525"/>
                    </a:moveTo>
                    <a:lnTo>
                      <a:pt x="7517" y="0"/>
                    </a:lnTo>
                    <a:lnTo>
                      <a:pt x="751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4" name="Freeform 374"/>
              <p:cNvSpPr>
                <a:spLocks/>
              </p:cNvSpPr>
              <p:nvPr/>
            </p:nvSpPr>
            <p:spPr bwMode="auto">
              <a:xfrm>
                <a:off x="3578" y="1287"/>
                <a:ext cx="116" cy="116"/>
              </a:xfrm>
              <a:custGeom>
                <a:avLst/>
                <a:gdLst>
                  <a:gd name="T0" fmla="*/ 0 w 931"/>
                  <a:gd name="T1" fmla="*/ 932 h 932"/>
                  <a:gd name="T2" fmla="*/ 930 w 931"/>
                  <a:gd name="T3" fmla="*/ 0 h 932"/>
                  <a:gd name="T4" fmla="*/ 931 w 931"/>
                  <a:gd name="T5" fmla="*/ 0 h 932"/>
                </a:gdLst>
                <a:ahLst/>
                <a:cxnLst>
                  <a:cxn ang="0">
                    <a:pos x="T0" y="T1"/>
                  </a:cxn>
                  <a:cxn ang="0">
                    <a:pos x="T2" y="T3"/>
                  </a:cxn>
                  <a:cxn ang="0">
                    <a:pos x="T4" y="T5"/>
                  </a:cxn>
                </a:cxnLst>
                <a:rect l="0" t="0" r="r" b="b"/>
                <a:pathLst>
                  <a:path w="931" h="932">
                    <a:moveTo>
                      <a:pt x="0" y="932"/>
                    </a:moveTo>
                    <a:lnTo>
                      <a:pt x="930" y="0"/>
                    </a:lnTo>
                    <a:lnTo>
                      <a:pt x="9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5" name="Freeform 375"/>
              <p:cNvSpPr>
                <a:spLocks/>
              </p:cNvSpPr>
              <p:nvPr/>
            </p:nvSpPr>
            <p:spPr bwMode="auto">
              <a:xfrm>
                <a:off x="2659" y="1403"/>
                <a:ext cx="942" cy="943"/>
              </a:xfrm>
              <a:custGeom>
                <a:avLst/>
                <a:gdLst>
                  <a:gd name="T0" fmla="*/ 0 w 7535"/>
                  <a:gd name="T1" fmla="*/ 7543 h 7543"/>
                  <a:gd name="T2" fmla="*/ 7534 w 7535"/>
                  <a:gd name="T3" fmla="*/ 0 h 7543"/>
                  <a:gd name="T4" fmla="*/ 7535 w 7535"/>
                  <a:gd name="T5" fmla="*/ 0 h 7543"/>
                </a:gdLst>
                <a:ahLst/>
                <a:cxnLst>
                  <a:cxn ang="0">
                    <a:pos x="T0" y="T1"/>
                  </a:cxn>
                  <a:cxn ang="0">
                    <a:pos x="T2" y="T3"/>
                  </a:cxn>
                  <a:cxn ang="0">
                    <a:pos x="T4" y="T5"/>
                  </a:cxn>
                </a:cxnLst>
                <a:rect l="0" t="0" r="r" b="b"/>
                <a:pathLst>
                  <a:path w="7535" h="7543">
                    <a:moveTo>
                      <a:pt x="0" y="7543"/>
                    </a:moveTo>
                    <a:lnTo>
                      <a:pt x="7534" y="0"/>
                    </a:lnTo>
                    <a:lnTo>
                      <a:pt x="75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6" name="Freeform 376"/>
              <p:cNvSpPr>
                <a:spLocks/>
              </p:cNvSpPr>
              <p:nvPr/>
            </p:nvSpPr>
            <p:spPr bwMode="auto">
              <a:xfrm>
                <a:off x="3601" y="1301"/>
                <a:ext cx="103" cy="102"/>
              </a:xfrm>
              <a:custGeom>
                <a:avLst/>
                <a:gdLst>
                  <a:gd name="T0" fmla="*/ 0 w 819"/>
                  <a:gd name="T1" fmla="*/ 819 h 819"/>
                  <a:gd name="T2" fmla="*/ 818 w 819"/>
                  <a:gd name="T3" fmla="*/ 0 h 819"/>
                  <a:gd name="T4" fmla="*/ 819 w 819"/>
                  <a:gd name="T5" fmla="*/ 0 h 819"/>
                </a:gdLst>
                <a:ahLst/>
                <a:cxnLst>
                  <a:cxn ang="0">
                    <a:pos x="T0" y="T1"/>
                  </a:cxn>
                  <a:cxn ang="0">
                    <a:pos x="T2" y="T3"/>
                  </a:cxn>
                  <a:cxn ang="0">
                    <a:pos x="T4" y="T5"/>
                  </a:cxn>
                </a:cxnLst>
                <a:rect l="0" t="0" r="r" b="b"/>
                <a:pathLst>
                  <a:path w="819" h="819">
                    <a:moveTo>
                      <a:pt x="0" y="819"/>
                    </a:moveTo>
                    <a:lnTo>
                      <a:pt x="818" y="0"/>
                    </a:lnTo>
                    <a:lnTo>
                      <a:pt x="8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7" name="Freeform 377"/>
              <p:cNvSpPr>
                <a:spLocks/>
              </p:cNvSpPr>
              <p:nvPr/>
            </p:nvSpPr>
            <p:spPr bwMode="auto">
              <a:xfrm>
                <a:off x="2679" y="1403"/>
                <a:ext cx="945" cy="947"/>
              </a:xfrm>
              <a:custGeom>
                <a:avLst/>
                <a:gdLst>
                  <a:gd name="T0" fmla="*/ 0 w 7564"/>
                  <a:gd name="T1" fmla="*/ 7572 h 7572"/>
                  <a:gd name="T2" fmla="*/ 7563 w 7564"/>
                  <a:gd name="T3" fmla="*/ 0 h 7572"/>
                  <a:gd name="T4" fmla="*/ 7564 w 7564"/>
                  <a:gd name="T5" fmla="*/ 0 h 7572"/>
                </a:gdLst>
                <a:ahLst/>
                <a:cxnLst>
                  <a:cxn ang="0">
                    <a:pos x="T0" y="T1"/>
                  </a:cxn>
                  <a:cxn ang="0">
                    <a:pos x="T2" y="T3"/>
                  </a:cxn>
                  <a:cxn ang="0">
                    <a:pos x="T4" y="T5"/>
                  </a:cxn>
                </a:cxnLst>
                <a:rect l="0" t="0" r="r" b="b"/>
                <a:pathLst>
                  <a:path w="7564" h="7572">
                    <a:moveTo>
                      <a:pt x="0" y="7572"/>
                    </a:moveTo>
                    <a:lnTo>
                      <a:pt x="7563" y="0"/>
                    </a:lnTo>
                    <a:lnTo>
                      <a:pt x="75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8" name="Freeform 378"/>
              <p:cNvSpPr>
                <a:spLocks/>
              </p:cNvSpPr>
              <p:nvPr/>
            </p:nvSpPr>
            <p:spPr bwMode="auto">
              <a:xfrm>
                <a:off x="3624" y="1316"/>
                <a:ext cx="88" cy="87"/>
              </a:xfrm>
              <a:custGeom>
                <a:avLst/>
                <a:gdLst>
                  <a:gd name="T0" fmla="*/ 0 w 698"/>
                  <a:gd name="T1" fmla="*/ 698 h 698"/>
                  <a:gd name="T2" fmla="*/ 697 w 698"/>
                  <a:gd name="T3" fmla="*/ 0 h 698"/>
                  <a:gd name="T4" fmla="*/ 698 w 698"/>
                  <a:gd name="T5" fmla="*/ 0 h 698"/>
                </a:gdLst>
                <a:ahLst/>
                <a:cxnLst>
                  <a:cxn ang="0">
                    <a:pos x="T0" y="T1"/>
                  </a:cxn>
                  <a:cxn ang="0">
                    <a:pos x="T2" y="T3"/>
                  </a:cxn>
                  <a:cxn ang="0">
                    <a:pos x="T4" y="T5"/>
                  </a:cxn>
                </a:cxnLst>
                <a:rect l="0" t="0" r="r" b="b"/>
                <a:pathLst>
                  <a:path w="698" h="698">
                    <a:moveTo>
                      <a:pt x="0" y="698"/>
                    </a:moveTo>
                    <a:lnTo>
                      <a:pt x="697" y="0"/>
                    </a:lnTo>
                    <a:lnTo>
                      <a:pt x="69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19" name="Freeform 379"/>
              <p:cNvSpPr>
                <a:spLocks/>
              </p:cNvSpPr>
              <p:nvPr/>
            </p:nvSpPr>
            <p:spPr bwMode="auto">
              <a:xfrm>
                <a:off x="2697" y="1403"/>
                <a:ext cx="951" cy="952"/>
              </a:xfrm>
              <a:custGeom>
                <a:avLst/>
                <a:gdLst>
                  <a:gd name="T0" fmla="*/ 0 w 7602"/>
                  <a:gd name="T1" fmla="*/ 7610 h 7610"/>
                  <a:gd name="T2" fmla="*/ 7601 w 7602"/>
                  <a:gd name="T3" fmla="*/ 0 h 7610"/>
                  <a:gd name="T4" fmla="*/ 7602 w 7602"/>
                  <a:gd name="T5" fmla="*/ 0 h 7610"/>
                </a:gdLst>
                <a:ahLst/>
                <a:cxnLst>
                  <a:cxn ang="0">
                    <a:pos x="T0" y="T1"/>
                  </a:cxn>
                  <a:cxn ang="0">
                    <a:pos x="T2" y="T3"/>
                  </a:cxn>
                  <a:cxn ang="0">
                    <a:pos x="T4" y="T5"/>
                  </a:cxn>
                </a:cxnLst>
                <a:rect l="0" t="0" r="r" b="b"/>
                <a:pathLst>
                  <a:path w="7602" h="7610">
                    <a:moveTo>
                      <a:pt x="0" y="7610"/>
                    </a:moveTo>
                    <a:lnTo>
                      <a:pt x="7601" y="0"/>
                    </a:lnTo>
                    <a:lnTo>
                      <a:pt x="76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0" name="Freeform 380"/>
              <p:cNvSpPr>
                <a:spLocks/>
              </p:cNvSpPr>
              <p:nvPr/>
            </p:nvSpPr>
            <p:spPr bwMode="auto">
              <a:xfrm>
                <a:off x="3647" y="1332"/>
                <a:ext cx="72" cy="71"/>
              </a:xfrm>
              <a:custGeom>
                <a:avLst/>
                <a:gdLst>
                  <a:gd name="T0" fmla="*/ 0 w 568"/>
                  <a:gd name="T1" fmla="*/ 568 h 568"/>
                  <a:gd name="T2" fmla="*/ 567 w 568"/>
                  <a:gd name="T3" fmla="*/ 0 h 568"/>
                  <a:gd name="T4" fmla="*/ 568 w 568"/>
                  <a:gd name="T5" fmla="*/ 0 h 568"/>
                </a:gdLst>
                <a:ahLst/>
                <a:cxnLst>
                  <a:cxn ang="0">
                    <a:pos x="T0" y="T1"/>
                  </a:cxn>
                  <a:cxn ang="0">
                    <a:pos x="T2" y="T3"/>
                  </a:cxn>
                  <a:cxn ang="0">
                    <a:pos x="T4" y="T5"/>
                  </a:cxn>
                </a:cxnLst>
                <a:rect l="0" t="0" r="r" b="b"/>
                <a:pathLst>
                  <a:path w="568" h="568">
                    <a:moveTo>
                      <a:pt x="0" y="568"/>
                    </a:moveTo>
                    <a:lnTo>
                      <a:pt x="567" y="0"/>
                    </a:lnTo>
                    <a:lnTo>
                      <a:pt x="56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1" name="Freeform 381"/>
              <p:cNvSpPr>
                <a:spLocks/>
              </p:cNvSpPr>
              <p:nvPr/>
            </p:nvSpPr>
            <p:spPr bwMode="auto">
              <a:xfrm>
                <a:off x="2715" y="1403"/>
                <a:ext cx="956" cy="957"/>
              </a:xfrm>
              <a:custGeom>
                <a:avLst/>
                <a:gdLst>
                  <a:gd name="T0" fmla="*/ 0 w 7645"/>
                  <a:gd name="T1" fmla="*/ 7652 h 7652"/>
                  <a:gd name="T2" fmla="*/ 7644 w 7645"/>
                  <a:gd name="T3" fmla="*/ 0 h 7652"/>
                  <a:gd name="T4" fmla="*/ 7645 w 7645"/>
                  <a:gd name="T5" fmla="*/ 0 h 7652"/>
                </a:gdLst>
                <a:ahLst/>
                <a:cxnLst>
                  <a:cxn ang="0">
                    <a:pos x="T0" y="T1"/>
                  </a:cxn>
                  <a:cxn ang="0">
                    <a:pos x="T2" y="T3"/>
                  </a:cxn>
                  <a:cxn ang="0">
                    <a:pos x="T4" y="T5"/>
                  </a:cxn>
                </a:cxnLst>
                <a:rect l="0" t="0" r="r" b="b"/>
                <a:pathLst>
                  <a:path w="7645" h="7652">
                    <a:moveTo>
                      <a:pt x="0" y="7652"/>
                    </a:moveTo>
                    <a:lnTo>
                      <a:pt x="7644" y="0"/>
                    </a:lnTo>
                    <a:lnTo>
                      <a:pt x="76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2" name="Freeform 382"/>
              <p:cNvSpPr>
                <a:spLocks/>
              </p:cNvSpPr>
              <p:nvPr/>
            </p:nvSpPr>
            <p:spPr bwMode="auto">
              <a:xfrm>
                <a:off x="3671" y="1350"/>
                <a:ext cx="53" cy="53"/>
              </a:xfrm>
              <a:custGeom>
                <a:avLst/>
                <a:gdLst>
                  <a:gd name="T0" fmla="*/ 0 w 428"/>
                  <a:gd name="T1" fmla="*/ 428 h 428"/>
                  <a:gd name="T2" fmla="*/ 427 w 428"/>
                  <a:gd name="T3" fmla="*/ 0 h 428"/>
                  <a:gd name="T4" fmla="*/ 428 w 428"/>
                  <a:gd name="T5" fmla="*/ 0 h 428"/>
                </a:gdLst>
                <a:ahLst/>
                <a:cxnLst>
                  <a:cxn ang="0">
                    <a:pos x="T0" y="T1"/>
                  </a:cxn>
                  <a:cxn ang="0">
                    <a:pos x="T2" y="T3"/>
                  </a:cxn>
                  <a:cxn ang="0">
                    <a:pos x="T4" y="T5"/>
                  </a:cxn>
                </a:cxnLst>
                <a:rect l="0" t="0" r="r" b="b"/>
                <a:pathLst>
                  <a:path w="428" h="428">
                    <a:moveTo>
                      <a:pt x="0" y="428"/>
                    </a:moveTo>
                    <a:lnTo>
                      <a:pt x="427" y="0"/>
                    </a:lnTo>
                    <a:lnTo>
                      <a:pt x="42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3" name="Freeform 383"/>
              <p:cNvSpPr>
                <a:spLocks/>
              </p:cNvSpPr>
              <p:nvPr/>
            </p:nvSpPr>
            <p:spPr bwMode="auto">
              <a:xfrm>
                <a:off x="2732" y="1403"/>
                <a:ext cx="962" cy="963"/>
              </a:xfrm>
              <a:custGeom>
                <a:avLst/>
                <a:gdLst>
                  <a:gd name="T0" fmla="*/ 0 w 7692"/>
                  <a:gd name="T1" fmla="*/ 7699 h 7699"/>
                  <a:gd name="T2" fmla="*/ 7691 w 7692"/>
                  <a:gd name="T3" fmla="*/ 0 h 7699"/>
                  <a:gd name="T4" fmla="*/ 7692 w 7692"/>
                  <a:gd name="T5" fmla="*/ 0 h 7699"/>
                </a:gdLst>
                <a:ahLst/>
                <a:cxnLst>
                  <a:cxn ang="0">
                    <a:pos x="T0" y="T1"/>
                  </a:cxn>
                  <a:cxn ang="0">
                    <a:pos x="T2" y="T3"/>
                  </a:cxn>
                  <a:cxn ang="0">
                    <a:pos x="T4" y="T5"/>
                  </a:cxn>
                </a:cxnLst>
                <a:rect l="0" t="0" r="r" b="b"/>
                <a:pathLst>
                  <a:path w="7692" h="7699">
                    <a:moveTo>
                      <a:pt x="0" y="7699"/>
                    </a:moveTo>
                    <a:lnTo>
                      <a:pt x="7691" y="0"/>
                    </a:lnTo>
                    <a:lnTo>
                      <a:pt x="76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4" name="Freeform 384"/>
              <p:cNvSpPr>
                <a:spLocks/>
              </p:cNvSpPr>
              <p:nvPr/>
            </p:nvSpPr>
            <p:spPr bwMode="auto">
              <a:xfrm>
                <a:off x="3694" y="1369"/>
                <a:ext cx="34" cy="34"/>
              </a:xfrm>
              <a:custGeom>
                <a:avLst/>
                <a:gdLst>
                  <a:gd name="T0" fmla="*/ 0 w 276"/>
                  <a:gd name="T1" fmla="*/ 276 h 276"/>
                  <a:gd name="T2" fmla="*/ 274 w 276"/>
                  <a:gd name="T3" fmla="*/ 0 h 276"/>
                  <a:gd name="T4" fmla="*/ 276 w 276"/>
                  <a:gd name="T5" fmla="*/ 0 h 276"/>
                </a:gdLst>
                <a:ahLst/>
                <a:cxnLst>
                  <a:cxn ang="0">
                    <a:pos x="T0" y="T1"/>
                  </a:cxn>
                  <a:cxn ang="0">
                    <a:pos x="T2" y="T3"/>
                  </a:cxn>
                  <a:cxn ang="0">
                    <a:pos x="T4" y="T5"/>
                  </a:cxn>
                </a:cxnLst>
                <a:rect l="0" t="0" r="r" b="b"/>
                <a:pathLst>
                  <a:path w="276" h="276">
                    <a:moveTo>
                      <a:pt x="0" y="276"/>
                    </a:moveTo>
                    <a:lnTo>
                      <a:pt x="274" y="0"/>
                    </a:lnTo>
                    <a:lnTo>
                      <a:pt x="27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5" name="Freeform 385"/>
              <p:cNvSpPr>
                <a:spLocks/>
              </p:cNvSpPr>
              <p:nvPr/>
            </p:nvSpPr>
            <p:spPr bwMode="auto">
              <a:xfrm>
                <a:off x="2749" y="1403"/>
                <a:ext cx="968" cy="969"/>
              </a:xfrm>
              <a:custGeom>
                <a:avLst/>
                <a:gdLst>
                  <a:gd name="T0" fmla="*/ 0 w 7742"/>
                  <a:gd name="T1" fmla="*/ 7749 h 7749"/>
                  <a:gd name="T2" fmla="*/ 7741 w 7742"/>
                  <a:gd name="T3" fmla="*/ 0 h 7749"/>
                  <a:gd name="T4" fmla="*/ 7742 w 7742"/>
                  <a:gd name="T5" fmla="*/ 0 h 7749"/>
                </a:gdLst>
                <a:ahLst/>
                <a:cxnLst>
                  <a:cxn ang="0">
                    <a:pos x="T0" y="T1"/>
                  </a:cxn>
                  <a:cxn ang="0">
                    <a:pos x="T2" y="T3"/>
                  </a:cxn>
                  <a:cxn ang="0">
                    <a:pos x="T4" y="T5"/>
                  </a:cxn>
                </a:cxnLst>
                <a:rect l="0" t="0" r="r" b="b"/>
                <a:pathLst>
                  <a:path w="7742" h="7749">
                    <a:moveTo>
                      <a:pt x="0" y="7749"/>
                    </a:moveTo>
                    <a:lnTo>
                      <a:pt x="7741" y="0"/>
                    </a:lnTo>
                    <a:lnTo>
                      <a:pt x="77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6" name="Freeform 386"/>
              <p:cNvSpPr>
                <a:spLocks/>
              </p:cNvSpPr>
              <p:nvPr/>
            </p:nvSpPr>
            <p:spPr bwMode="auto">
              <a:xfrm>
                <a:off x="3717" y="1390"/>
                <a:ext cx="14" cy="13"/>
              </a:xfrm>
              <a:custGeom>
                <a:avLst/>
                <a:gdLst>
                  <a:gd name="T0" fmla="*/ 0 w 111"/>
                  <a:gd name="T1" fmla="*/ 111 h 111"/>
                  <a:gd name="T2" fmla="*/ 110 w 111"/>
                  <a:gd name="T3" fmla="*/ 0 h 111"/>
                  <a:gd name="T4" fmla="*/ 111 w 111"/>
                  <a:gd name="T5" fmla="*/ 0 h 111"/>
                </a:gdLst>
                <a:ahLst/>
                <a:cxnLst>
                  <a:cxn ang="0">
                    <a:pos x="T0" y="T1"/>
                  </a:cxn>
                  <a:cxn ang="0">
                    <a:pos x="T2" y="T3"/>
                  </a:cxn>
                  <a:cxn ang="0">
                    <a:pos x="T4" y="T5"/>
                  </a:cxn>
                </a:cxnLst>
                <a:rect l="0" t="0" r="r" b="b"/>
                <a:pathLst>
                  <a:path w="111" h="111">
                    <a:moveTo>
                      <a:pt x="0" y="111"/>
                    </a:moveTo>
                    <a:lnTo>
                      <a:pt x="110" y="0"/>
                    </a:lnTo>
                    <a:lnTo>
                      <a:pt x="11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7" name="Freeform 387"/>
              <p:cNvSpPr>
                <a:spLocks/>
              </p:cNvSpPr>
              <p:nvPr/>
            </p:nvSpPr>
            <p:spPr bwMode="auto">
              <a:xfrm>
                <a:off x="2766" y="1412"/>
                <a:ext cx="966" cy="966"/>
              </a:xfrm>
              <a:custGeom>
                <a:avLst/>
                <a:gdLst>
                  <a:gd name="T0" fmla="*/ 0 w 7724"/>
                  <a:gd name="T1" fmla="*/ 7732 h 7732"/>
                  <a:gd name="T2" fmla="*/ 7723 w 7724"/>
                  <a:gd name="T3" fmla="*/ 0 h 7732"/>
                  <a:gd name="T4" fmla="*/ 7724 w 7724"/>
                  <a:gd name="T5" fmla="*/ 0 h 7732"/>
                </a:gdLst>
                <a:ahLst/>
                <a:cxnLst>
                  <a:cxn ang="0">
                    <a:pos x="T0" y="T1"/>
                  </a:cxn>
                  <a:cxn ang="0">
                    <a:pos x="T2" y="T3"/>
                  </a:cxn>
                  <a:cxn ang="0">
                    <a:pos x="T4" y="T5"/>
                  </a:cxn>
                </a:cxnLst>
                <a:rect l="0" t="0" r="r" b="b"/>
                <a:pathLst>
                  <a:path w="7724" h="7732">
                    <a:moveTo>
                      <a:pt x="0" y="7732"/>
                    </a:moveTo>
                    <a:lnTo>
                      <a:pt x="7723" y="0"/>
                    </a:lnTo>
                    <a:lnTo>
                      <a:pt x="77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8" name="Freeform 388"/>
              <p:cNvSpPr>
                <a:spLocks/>
              </p:cNvSpPr>
              <p:nvPr/>
            </p:nvSpPr>
            <p:spPr bwMode="auto">
              <a:xfrm>
                <a:off x="2783" y="1433"/>
                <a:ext cx="951" cy="952"/>
              </a:xfrm>
              <a:custGeom>
                <a:avLst/>
                <a:gdLst>
                  <a:gd name="T0" fmla="*/ 0 w 7605"/>
                  <a:gd name="T1" fmla="*/ 7612 h 7612"/>
                  <a:gd name="T2" fmla="*/ 7604 w 7605"/>
                  <a:gd name="T3" fmla="*/ 0 h 7612"/>
                  <a:gd name="T4" fmla="*/ 7605 w 7605"/>
                  <a:gd name="T5" fmla="*/ 0 h 7612"/>
                </a:gdLst>
                <a:ahLst/>
                <a:cxnLst>
                  <a:cxn ang="0">
                    <a:pos x="T0" y="T1"/>
                  </a:cxn>
                  <a:cxn ang="0">
                    <a:pos x="T2" y="T3"/>
                  </a:cxn>
                  <a:cxn ang="0">
                    <a:pos x="T4" y="T5"/>
                  </a:cxn>
                </a:cxnLst>
                <a:rect l="0" t="0" r="r" b="b"/>
                <a:pathLst>
                  <a:path w="7605" h="7612">
                    <a:moveTo>
                      <a:pt x="0" y="7612"/>
                    </a:moveTo>
                    <a:lnTo>
                      <a:pt x="7604" y="0"/>
                    </a:lnTo>
                    <a:lnTo>
                      <a:pt x="760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29" name="Freeform 389"/>
              <p:cNvSpPr>
                <a:spLocks/>
              </p:cNvSpPr>
              <p:nvPr/>
            </p:nvSpPr>
            <p:spPr bwMode="auto">
              <a:xfrm>
                <a:off x="2800" y="1453"/>
                <a:ext cx="937" cy="938"/>
              </a:xfrm>
              <a:custGeom>
                <a:avLst/>
                <a:gdLst>
                  <a:gd name="T0" fmla="*/ 0 w 7504"/>
                  <a:gd name="T1" fmla="*/ 7511 h 7511"/>
                  <a:gd name="T2" fmla="*/ 7503 w 7504"/>
                  <a:gd name="T3" fmla="*/ 0 h 7511"/>
                  <a:gd name="T4" fmla="*/ 7504 w 7504"/>
                  <a:gd name="T5" fmla="*/ 0 h 7511"/>
                </a:gdLst>
                <a:ahLst/>
                <a:cxnLst>
                  <a:cxn ang="0">
                    <a:pos x="T0" y="T1"/>
                  </a:cxn>
                  <a:cxn ang="0">
                    <a:pos x="T2" y="T3"/>
                  </a:cxn>
                  <a:cxn ang="0">
                    <a:pos x="T4" y="T5"/>
                  </a:cxn>
                </a:cxnLst>
                <a:rect l="0" t="0" r="r" b="b"/>
                <a:pathLst>
                  <a:path w="7504" h="7511">
                    <a:moveTo>
                      <a:pt x="0" y="7511"/>
                    </a:moveTo>
                    <a:lnTo>
                      <a:pt x="7503" y="0"/>
                    </a:lnTo>
                    <a:lnTo>
                      <a:pt x="75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0" name="Freeform 390"/>
              <p:cNvSpPr>
                <a:spLocks/>
              </p:cNvSpPr>
              <p:nvPr/>
            </p:nvSpPr>
            <p:spPr bwMode="auto">
              <a:xfrm>
                <a:off x="2816" y="1470"/>
                <a:ext cx="927" cy="928"/>
              </a:xfrm>
              <a:custGeom>
                <a:avLst/>
                <a:gdLst>
                  <a:gd name="T0" fmla="*/ 0 w 7410"/>
                  <a:gd name="T1" fmla="*/ 7418 h 7418"/>
                  <a:gd name="T2" fmla="*/ 7409 w 7410"/>
                  <a:gd name="T3" fmla="*/ 0 h 7418"/>
                  <a:gd name="T4" fmla="*/ 7410 w 7410"/>
                  <a:gd name="T5" fmla="*/ 0 h 7418"/>
                </a:gdLst>
                <a:ahLst/>
                <a:cxnLst>
                  <a:cxn ang="0">
                    <a:pos x="T0" y="T1"/>
                  </a:cxn>
                  <a:cxn ang="0">
                    <a:pos x="T2" y="T3"/>
                  </a:cxn>
                  <a:cxn ang="0">
                    <a:pos x="T4" y="T5"/>
                  </a:cxn>
                </a:cxnLst>
                <a:rect l="0" t="0" r="r" b="b"/>
                <a:pathLst>
                  <a:path w="7410" h="7418">
                    <a:moveTo>
                      <a:pt x="0" y="7418"/>
                    </a:moveTo>
                    <a:lnTo>
                      <a:pt x="7409" y="0"/>
                    </a:lnTo>
                    <a:lnTo>
                      <a:pt x="741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1" name="Freeform 391"/>
              <p:cNvSpPr>
                <a:spLocks/>
              </p:cNvSpPr>
              <p:nvPr/>
            </p:nvSpPr>
            <p:spPr bwMode="auto">
              <a:xfrm>
                <a:off x="2834" y="1487"/>
                <a:ext cx="915" cy="917"/>
              </a:xfrm>
              <a:custGeom>
                <a:avLst/>
                <a:gdLst>
                  <a:gd name="T0" fmla="*/ 0 w 7327"/>
                  <a:gd name="T1" fmla="*/ 7334 h 7334"/>
                  <a:gd name="T2" fmla="*/ 7326 w 7327"/>
                  <a:gd name="T3" fmla="*/ 0 h 7334"/>
                  <a:gd name="T4" fmla="*/ 7327 w 7327"/>
                  <a:gd name="T5" fmla="*/ 0 h 7334"/>
                </a:gdLst>
                <a:ahLst/>
                <a:cxnLst>
                  <a:cxn ang="0">
                    <a:pos x="T0" y="T1"/>
                  </a:cxn>
                  <a:cxn ang="0">
                    <a:pos x="T2" y="T3"/>
                  </a:cxn>
                  <a:cxn ang="0">
                    <a:pos x="T4" y="T5"/>
                  </a:cxn>
                </a:cxnLst>
                <a:rect l="0" t="0" r="r" b="b"/>
                <a:pathLst>
                  <a:path w="7327" h="7334">
                    <a:moveTo>
                      <a:pt x="0" y="7334"/>
                    </a:moveTo>
                    <a:lnTo>
                      <a:pt x="7326" y="0"/>
                    </a:lnTo>
                    <a:lnTo>
                      <a:pt x="73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2" name="Freeform 392"/>
              <p:cNvSpPr>
                <a:spLocks/>
              </p:cNvSpPr>
              <p:nvPr/>
            </p:nvSpPr>
            <p:spPr bwMode="auto">
              <a:xfrm>
                <a:off x="2851" y="1502"/>
                <a:ext cx="906" cy="907"/>
              </a:xfrm>
              <a:custGeom>
                <a:avLst/>
                <a:gdLst>
                  <a:gd name="T0" fmla="*/ 0 w 7249"/>
                  <a:gd name="T1" fmla="*/ 7256 h 7256"/>
                  <a:gd name="T2" fmla="*/ 7248 w 7249"/>
                  <a:gd name="T3" fmla="*/ 0 h 7256"/>
                  <a:gd name="T4" fmla="*/ 7249 w 7249"/>
                  <a:gd name="T5" fmla="*/ 0 h 7256"/>
                </a:gdLst>
                <a:ahLst/>
                <a:cxnLst>
                  <a:cxn ang="0">
                    <a:pos x="T0" y="T1"/>
                  </a:cxn>
                  <a:cxn ang="0">
                    <a:pos x="T2" y="T3"/>
                  </a:cxn>
                  <a:cxn ang="0">
                    <a:pos x="T4" y="T5"/>
                  </a:cxn>
                </a:cxnLst>
                <a:rect l="0" t="0" r="r" b="b"/>
                <a:pathLst>
                  <a:path w="7249" h="7256">
                    <a:moveTo>
                      <a:pt x="0" y="7256"/>
                    </a:moveTo>
                    <a:lnTo>
                      <a:pt x="7248" y="0"/>
                    </a:lnTo>
                    <a:lnTo>
                      <a:pt x="72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3" name="Freeform 393"/>
              <p:cNvSpPr>
                <a:spLocks/>
              </p:cNvSpPr>
              <p:nvPr/>
            </p:nvSpPr>
            <p:spPr bwMode="auto">
              <a:xfrm>
                <a:off x="2869" y="1517"/>
                <a:ext cx="897" cy="897"/>
              </a:xfrm>
              <a:custGeom>
                <a:avLst/>
                <a:gdLst>
                  <a:gd name="T0" fmla="*/ 0 w 7175"/>
                  <a:gd name="T1" fmla="*/ 7183 h 7183"/>
                  <a:gd name="T2" fmla="*/ 7174 w 7175"/>
                  <a:gd name="T3" fmla="*/ 0 h 7183"/>
                  <a:gd name="T4" fmla="*/ 7175 w 7175"/>
                  <a:gd name="T5" fmla="*/ 0 h 7183"/>
                </a:gdLst>
                <a:ahLst/>
                <a:cxnLst>
                  <a:cxn ang="0">
                    <a:pos x="T0" y="T1"/>
                  </a:cxn>
                  <a:cxn ang="0">
                    <a:pos x="T2" y="T3"/>
                  </a:cxn>
                  <a:cxn ang="0">
                    <a:pos x="T4" y="T5"/>
                  </a:cxn>
                </a:cxnLst>
                <a:rect l="0" t="0" r="r" b="b"/>
                <a:pathLst>
                  <a:path w="7175" h="7183">
                    <a:moveTo>
                      <a:pt x="0" y="7183"/>
                    </a:moveTo>
                    <a:lnTo>
                      <a:pt x="7174" y="0"/>
                    </a:lnTo>
                    <a:lnTo>
                      <a:pt x="717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4" name="Freeform 394"/>
              <p:cNvSpPr>
                <a:spLocks/>
              </p:cNvSpPr>
              <p:nvPr/>
            </p:nvSpPr>
            <p:spPr bwMode="auto">
              <a:xfrm>
                <a:off x="2888" y="1530"/>
                <a:ext cx="888" cy="889"/>
              </a:xfrm>
              <a:custGeom>
                <a:avLst/>
                <a:gdLst>
                  <a:gd name="T0" fmla="*/ 0 w 7104"/>
                  <a:gd name="T1" fmla="*/ 7111 h 7111"/>
                  <a:gd name="T2" fmla="*/ 7103 w 7104"/>
                  <a:gd name="T3" fmla="*/ 0 h 7111"/>
                  <a:gd name="T4" fmla="*/ 7104 w 7104"/>
                  <a:gd name="T5" fmla="*/ 0 h 7111"/>
                </a:gdLst>
                <a:ahLst/>
                <a:cxnLst>
                  <a:cxn ang="0">
                    <a:pos x="T0" y="T1"/>
                  </a:cxn>
                  <a:cxn ang="0">
                    <a:pos x="T2" y="T3"/>
                  </a:cxn>
                  <a:cxn ang="0">
                    <a:pos x="T4" y="T5"/>
                  </a:cxn>
                </a:cxnLst>
                <a:rect l="0" t="0" r="r" b="b"/>
                <a:pathLst>
                  <a:path w="7104" h="7111">
                    <a:moveTo>
                      <a:pt x="0" y="7111"/>
                    </a:moveTo>
                    <a:lnTo>
                      <a:pt x="7103" y="0"/>
                    </a:lnTo>
                    <a:lnTo>
                      <a:pt x="71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5" name="Freeform 395"/>
              <p:cNvSpPr>
                <a:spLocks/>
              </p:cNvSpPr>
              <p:nvPr/>
            </p:nvSpPr>
            <p:spPr bwMode="auto">
              <a:xfrm>
                <a:off x="2908" y="1542"/>
                <a:ext cx="879" cy="880"/>
              </a:xfrm>
              <a:custGeom>
                <a:avLst/>
                <a:gdLst>
                  <a:gd name="T0" fmla="*/ 0 w 7031"/>
                  <a:gd name="T1" fmla="*/ 7038 h 7038"/>
                  <a:gd name="T2" fmla="*/ 7029 w 7031"/>
                  <a:gd name="T3" fmla="*/ 0 h 7038"/>
                  <a:gd name="T4" fmla="*/ 7031 w 7031"/>
                  <a:gd name="T5" fmla="*/ 0 h 7038"/>
                </a:gdLst>
                <a:ahLst/>
                <a:cxnLst>
                  <a:cxn ang="0">
                    <a:pos x="T0" y="T1"/>
                  </a:cxn>
                  <a:cxn ang="0">
                    <a:pos x="T2" y="T3"/>
                  </a:cxn>
                  <a:cxn ang="0">
                    <a:pos x="T4" y="T5"/>
                  </a:cxn>
                </a:cxnLst>
                <a:rect l="0" t="0" r="r" b="b"/>
                <a:pathLst>
                  <a:path w="7031" h="7038">
                    <a:moveTo>
                      <a:pt x="0" y="7038"/>
                    </a:moveTo>
                    <a:lnTo>
                      <a:pt x="7029" y="0"/>
                    </a:lnTo>
                    <a:lnTo>
                      <a:pt x="70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6" name="Freeform 396"/>
              <p:cNvSpPr>
                <a:spLocks/>
              </p:cNvSpPr>
              <p:nvPr/>
            </p:nvSpPr>
            <p:spPr bwMode="auto">
              <a:xfrm>
                <a:off x="2930" y="1554"/>
                <a:ext cx="869" cy="870"/>
              </a:xfrm>
              <a:custGeom>
                <a:avLst/>
                <a:gdLst>
                  <a:gd name="T0" fmla="*/ 0 w 6952"/>
                  <a:gd name="T1" fmla="*/ 6959 h 6959"/>
                  <a:gd name="T2" fmla="*/ 6951 w 6952"/>
                  <a:gd name="T3" fmla="*/ 0 h 6959"/>
                  <a:gd name="T4" fmla="*/ 6952 w 6952"/>
                  <a:gd name="T5" fmla="*/ 0 h 6959"/>
                </a:gdLst>
                <a:ahLst/>
                <a:cxnLst>
                  <a:cxn ang="0">
                    <a:pos x="T0" y="T1"/>
                  </a:cxn>
                  <a:cxn ang="0">
                    <a:pos x="T2" y="T3"/>
                  </a:cxn>
                  <a:cxn ang="0">
                    <a:pos x="T4" y="T5"/>
                  </a:cxn>
                </a:cxnLst>
                <a:rect l="0" t="0" r="r" b="b"/>
                <a:pathLst>
                  <a:path w="6952" h="6959">
                    <a:moveTo>
                      <a:pt x="0" y="6959"/>
                    </a:moveTo>
                    <a:lnTo>
                      <a:pt x="6951" y="0"/>
                    </a:lnTo>
                    <a:lnTo>
                      <a:pt x="69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7" name="Freeform 397"/>
              <p:cNvSpPr>
                <a:spLocks/>
              </p:cNvSpPr>
              <p:nvPr/>
            </p:nvSpPr>
            <p:spPr bwMode="auto">
              <a:xfrm>
                <a:off x="2953" y="1564"/>
                <a:ext cx="858" cy="859"/>
              </a:xfrm>
              <a:custGeom>
                <a:avLst/>
                <a:gdLst>
                  <a:gd name="T0" fmla="*/ 0 w 6864"/>
                  <a:gd name="T1" fmla="*/ 6871 h 6871"/>
                  <a:gd name="T2" fmla="*/ 6863 w 6864"/>
                  <a:gd name="T3" fmla="*/ 0 h 6871"/>
                  <a:gd name="T4" fmla="*/ 6864 w 6864"/>
                  <a:gd name="T5" fmla="*/ 0 h 6871"/>
                </a:gdLst>
                <a:ahLst/>
                <a:cxnLst>
                  <a:cxn ang="0">
                    <a:pos x="T0" y="T1"/>
                  </a:cxn>
                  <a:cxn ang="0">
                    <a:pos x="T2" y="T3"/>
                  </a:cxn>
                  <a:cxn ang="0">
                    <a:pos x="T4" y="T5"/>
                  </a:cxn>
                </a:cxnLst>
                <a:rect l="0" t="0" r="r" b="b"/>
                <a:pathLst>
                  <a:path w="6864" h="6871">
                    <a:moveTo>
                      <a:pt x="0" y="6871"/>
                    </a:moveTo>
                    <a:lnTo>
                      <a:pt x="6863" y="0"/>
                    </a:lnTo>
                    <a:lnTo>
                      <a:pt x="68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8" name="Freeform 398"/>
              <p:cNvSpPr>
                <a:spLocks/>
              </p:cNvSpPr>
              <p:nvPr/>
            </p:nvSpPr>
            <p:spPr bwMode="auto">
              <a:xfrm>
                <a:off x="2979" y="1574"/>
                <a:ext cx="846" cy="846"/>
              </a:xfrm>
              <a:custGeom>
                <a:avLst/>
                <a:gdLst>
                  <a:gd name="T0" fmla="*/ 0 w 6767"/>
                  <a:gd name="T1" fmla="*/ 6775 h 6775"/>
                  <a:gd name="T2" fmla="*/ 6766 w 6767"/>
                  <a:gd name="T3" fmla="*/ 0 h 6775"/>
                  <a:gd name="T4" fmla="*/ 6767 w 6767"/>
                  <a:gd name="T5" fmla="*/ 0 h 6775"/>
                </a:gdLst>
                <a:ahLst/>
                <a:cxnLst>
                  <a:cxn ang="0">
                    <a:pos x="T0" y="T1"/>
                  </a:cxn>
                  <a:cxn ang="0">
                    <a:pos x="T2" y="T3"/>
                  </a:cxn>
                  <a:cxn ang="0">
                    <a:pos x="T4" y="T5"/>
                  </a:cxn>
                </a:cxnLst>
                <a:rect l="0" t="0" r="r" b="b"/>
                <a:pathLst>
                  <a:path w="6767" h="6775">
                    <a:moveTo>
                      <a:pt x="0" y="6775"/>
                    </a:moveTo>
                    <a:lnTo>
                      <a:pt x="6766" y="0"/>
                    </a:lnTo>
                    <a:lnTo>
                      <a:pt x="67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39" name="Freeform 399"/>
              <p:cNvSpPr>
                <a:spLocks/>
              </p:cNvSpPr>
              <p:nvPr/>
            </p:nvSpPr>
            <p:spPr bwMode="auto">
              <a:xfrm>
                <a:off x="3007" y="1582"/>
                <a:ext cx="833" cy="833"/>
              </a:xfrm>
              <a:custGeom>
                <a:avLst/>
                <a:gdLst>
                  <a:gd name="T0" fmla="*/ 0 w 6659"/>
                  <a:gd name="T1" fmla="*/ 6664 h 6664"/>
                  <a:gd name="T2" fmla="*/ 6658 w 6659"/>
                  <a:gd name="T3" fmla="*/ 0 h 6664"/>
                  <a:gd name="T4" fmla="*/ 6659 w 6659"/>
                  <a:gd name="T5" fmla="*/ 0 h 6664"/>
                </a:gdLst>
                <a:ahLst/>
                <a:cxnLst>
                  <a:cxn ang="0">
                    <a:pos x="T0" y="T1"/>
                  </a:cxn>
                  <a:cxn ang="0">
                    <a:pos x="T2" y="T3"/>
                  </a:cxn>
                  <a:cxn ang="0">
                    <a:pos x="T4" y="T5"/>
                  </a:cxn>
                </a:cxnLst>
                <a:rect l="0" t="0" r="r" b="b"/>
                <a:pathLst>
                  <a:path w="6659" h="6664">
                    <a:moveTo>
                      <a:pt x="0" y="6664"/>
                    </a:moveTo>
                    <a:lnTo>
                      <a:pt x="6658" y="0"/>
                    </a:lnTo>
                    <a:lnTo>
                      <a:pt x="66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40" name="Freeform 400"/>
              <p:cNvSpPr>
                <a:spLocks/>
              </p:cNvSpPr>
              <p:nvPr/>
            </p:nvSpPr>
            <p:spPr bwMode="auto">
              <a:xfrm>
                <a:off x="3038" y="1590"/>
                <a:ext cx="817" cy="818"/>
              </a:xfrm>
              <a:custGeom>
                <a:avLst/>
                <a:gdLst>
                  <a:gd name="T0" fmla="*/ 0 w 6542"/>
                  <a:gd name="T1" fmla="*/ 6548 h 6548"/>
                  <a:gd name="T2" fmla="*/ 6541 w 6542"/>
                  <a:gd name="T3" fmla="*/ 0 h 6548"/>
                  <a:gd name="T4" fmla="*/ 6542 w 6542"/>
                  <a:gd name="T5" fmla="*/ 0 h 6548"/>
                </a:gdLst>
                <a:ahLst/>
                <a:cxnLst>
                  <a:cxn ang="0">
                    <a:pos x="T0" y="T1"/>
                  </a:cxn>
                  <a:cxn ang="0">
                    <a:pos x="T2" y="T3"/>
                  </a:cxn>
                  <a:cxn ang="0">
                    <a:pos x="T4" y="T5"/>
                  </a:cxn>
                </a:cxnLst>
                <a:rect l="0" t="0" r="r" b="b"/>
                <a:pathLst>
                  <a:path w="6542" h="6548">
                    <a:moveTo>
                      <a:pt x="0" y="6548"/>
                    </a:moveTo>
                    <a:lnTo>
                      <a:pt x="6541" y="0"/>
                    </a:lnTo>
                    <a:lnTo>
                      <a:pt x="65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41" name="Freeform 401"/>
              <p:cNvSpPr>
                <a:spLocks/>
              </p:cNvSpPr>
              <p:nvPr/>
            </p:nvSpPr>
            <p:spPr bwMode="auto">
              <a:xfrm>
                <a:off x="3069" y="1596"/>
                <a:ext cx="803" cy="804"/>
              </a:xfrm>
              <a:custGeom>
                <a:avLst/>
                <a:gdLst>
                  <a:gd name="T0" fmla="*/ 0 w 6427"/>
                  <a:gd name="T1" fmla="*/ 6433 h 6433"/>
                  <a:gd name="T2" fmla="*/ 6426 w 6427"/>
                  <a:gd name="T3" fmla="*/ 0 h 6433"/>
                  <a:gd name="T4" fmla="*/ 6427 w 6427"/>
                  <a:gd name="T5" fmla="*/ 0 h 6433"/>
                </a:gdLst>
                <a:ahLst/>
                <a:cxnLst>
                  <a:cxn ang="0">
                    <a:pos x="T0" y="T1"/>
                  </a:cxn>
                  <a:cxn ang="0">
                    <a:pos x="T2" y="T3"/>
                  </a:cxn>
                  <a:cxn ang="0">
                    <a:pos x="T4" y="T5"/>
                  </a:cxn>
                </a:cxnLst>
                <a:rect l="0" t="0" r="r" b="b"/>
                <a:pathLst>
                  <a:path w="6427" h="6433">
                    <a:moveTo>
                      <a:pt x="0" y="6433"/>
                    </a:moveTo>
                    <a:lnTo>
                      <a:pt x="6426" y="0"/>
                    </a:lnTo>
                    <a:lnTo>
                      <a:pt x="64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42" name="Freeform 402"/>
              <p:cNvSpPr>
                <a:spLocks/>
              </p:cNvSpPr>
              <p:nvPr/>
            </p:nvSpPr>
            <p:spPr bwMode="auto">
              <a:xfrm>
                <a:off x="4156" y="1224"/>
                <a:ext cx="88" cy="88"/>
              </a:xfrm>
              <a:custGeom>
                <a:avLst/>
                <a:gdLst>
                  <a:gd name="T0" fmla="*/ 0 w 702"/>
                  <a:gd name="T1" fmla="*/ 702 h 702"/>
                  <a:gd name="T2" fmla="*/ 701 w 702"/>
                  <a:gd name="T3" fmla="*/ 0 h 702"/>
                  <a:gd name="T4" fmla="*/ 702 w 702"/>
                  <a:gd name="T5" fmla="*/ 0 h 702"/>
                </a:gdLst>
                <a:ahLst/>
                <a:cxnLst>
                  <a:cxn ang="0">
                    <a:pos x="T0" y="T1"/>
                  </a:cxn>
                  <a:cxn ang="0">
                    <a:pos x="T2" y="T3"/>
                  </a:cxn>
                  <a:cxn ang="0">
                    <a:pos x="T4" y="T5"/>
                  </a:cxn>
                </a:cxnLst>
                <a:rect l="0" t="0" r="r" b="b"/>
                <a:pathLst>
                  <a:path w="702" h="702">
                    <a:moveTo>
                      <a:pt x="0" y="702"/>
                    </a:moveTo>
                    <a:lnTo>
                      <a:pt x="701" y="0"/>
                    </a:lnTo>
                    <a:lnTo>
                      <a:pt x="7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43" name="Freeform 403"/>
              <p:cNvSpPr>
                <a:spLocks/>
              </p:cNvSpPr>
              <p:nvPr/>
            </p:nvSpPr>
            <p:spPr bwMode="auto">
              <a:xfrm>
                <a:off x="3101" y="1601"/>
                <a:ext cx="790" cy="791"/>
              </a:xfrm>
              <a:custGeom>
                <a:avLst/>
                <a:gdLst>
                  <a:gd name="T0" fmla="*/ 0 w 6321"/>
                  <a:gd name="T1" fmla="*/ 6327 h 6327"/>
                  <a:gd name="T2" fmla="*/ 6320 w 6321"/>
                  <a:gd name="T3" fmla="*/ 0 h 6327"/>
                  <a:gd name="T4" fmla="*/ 6321 w 6321"/>
                  <a:gd name="T5" fmla="*/ 0 h 6327"/>
                </a:gdLst>
                <a:ahLst/>
                <a:cxnLst>
                  <a:cxn ang="0">
                    <a:pos x="T0" y="T1"/>
                  </a:cxn>
                  <a:cxn ang="0">
                    <a:pos x="T2" y="T3"/>
                  </a:cxn>
                  <a:cxn ang="0">
                    <a:pos x="T4" y="T5"/>
                  </a:cxn>
                </a:cxnLst>
                <a:rect l="0" t="0" r="r" b="b"/>
                <a:pathLst>
                  <a:path w="6321" h="6327">
                    <a:moveTo>
                      <a:pt x="0" y="6327"/>
                    </a:moveTo>
                    <a:lnTo>
                      <a:pt x="6320" y="0"/>
                    </a:lnTo>
                    <a:lnTo>
                      <a:pt x="63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0645" name="Freeform 405"/>
            <p:cNvSpPr>
              <a:spLocks/>
            </p:cNvSpPr>
            <p:nvPr/>
          </p:nvSpPr>
          <p:spPr bwMode="auto">
            <a:xfrm>
              <a:off x="4375" y="1311"/>
              <a:ext cx="217" cy="216"/>
            </a:xfrm>
            <a:custGeom>
              <a:avLst/>
              <a:gdLst>
                <a:gd name="T0" fmla="*/ 0 w 1124"/>
                <a:gd name="T1" fmla="*/ 1125 h 1125"/>
                <a:gd name="T2" fmla="*/ 1123 w 1124"/>
                <a:gd name="T3" fmla="*/ 0 h 1125"/>
                <a:gd name="T4" fmla="*/ 1124 w 1124"/>
                <a:gd name="T5" fmla="*/ 0 h 1125"/>
              </a:gdLst>
              <a:ahLst/>
              <a:cxnLst>
                <a:cxn ang="0">
                  <a:pos x="T0" y="T1"/>
                </a:cxn>
                <a:cxn ang="0">
                  <a:pos x="T2" y="T3"/>
                </a:cxn>
                <a:cxn ang="0">
                  <a:pos x="T4" y="T5"/>
                </a:cxn>
              </a:cxnLst>
              <a:rect l="0" t="0" r="r" b="b"/>
              <a:pathLst>
                <a:path w="1124" h="1125">
                  <a:moveTo>
                    <a:pt x="0" y="1125"/>
                  </a:moveTo>
                  <a:lnTo>
                    <a:pt x="1123" y="0"/>
                  </a:lnTo>
                  <a:lnTo>
                    <a:pt x="112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46" name="Freeform 406"/>
            <p:cNvSpPr>
              <a:spLocks/>
            </p:cNvSpPr>
            <p:nvPr/>
          </p:nvSpPr>
          <p:spPr bwMode="auto">
            <a:xfrm>
              <a:off x="2816" y="1920"/>
              <a:ext cx="1203" cy="1203"/>
            </a:xfrm>
            <a:custGeom>
              <a:avLst/>
              <a:gdLst>
                <a:gd name="T0" fmla="*/ 0 w 6239"/>
                <a:gd name="T1" fmla="*/ 6245 h 6245"/>
                <a:gd name="T2" fmla="*/ 6238 w 6239"/>
                <a:gd name="T3" fmla="*/ 0 h 6245"/>
                <a:gd name="T4" fmla="*/ 6239 w 6239"/>
                <a:gd name="T5" fmla="*/ 0 h 6245"/>
              </a:gdLst>
              <a:ahLst/>
              <a:cxnLst>
                <a:cxn ang="0">
                  <a:pos x="T0" y="T1"/>
                </a:cxn>
                <a:cxn ang="0">
                  <a:pos x="T2" y="T3"/>
                </a:cxn>
                <a:cxn ang="0">
                  <a:pos x="T4" y="T5"/>
                </a:cxn>
              </a:cxnLst>
              <a:rect l="0" t="0" r="r" b="b"/>
              <a:pathLst>
                <a:path w="6239" h="6245">
                  <a:moveTo>
                    <a:pt x="0" y="6245"/>
                  </a:moveTo>
                  <a:lnTo>
                    <a:pt x="6238" y="0"/>
                  </a:lnTo>
                  <a:lnTo>
                    <a:pt x="62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47" name="Freeform 407"/>
            <p:cNvSpPr>
              <a:spLocks/>
            </p:cNvSpPr>
            <p:nvPr/>
          </p:nvSpPr>
          <p:spPr bwMode="auto">
            <a:xfrm>
              <a:off x="4366" y="1302"/>
              <a:ext cx="270" cy="271"/>
            </a:xfrm>
            <a:custGeom>
              <a:avLst/>
              <a:gdLst>
                <a:gd name="T0" fmla="*/ 0 w 1403"/>
                <a:gd name="T1" fmla="*/ 1403 h 1403"/>
                <a:gd name="T2" fmla="*/ 1402 w 1403"/>
                <a:gd name="T3" fmla="*/ 0 h 1403"/>
                <a:gd name="T4" fmla="*/ 1403 w 1403"/>
                <a:gd name="T5" fmla="*/ 0 h 1403"/>
              </a:gdLst>
              <a:ahLst/>
              <a:cxnLst>
                <a:cxn ang="0">
                  <a:pos x="T0" y="T1"/>
                </a:cxn>
                <a:cxn ang="0">
                  <a:pos x="T2" y="T3"/>
                </a:cxn>
                <a:cxn ang="0">
                  <a:pos x="T4" y="T5"/>
                </a:cxn>
              </a:cxnLst>
              <a:rect l="0" t="0" r="r" b="b"/>
              <a:pathLst>
                <a:path w="1403" h="1403">
                  <a:moveTo>
                    <a:pt x="0" y="1403"/>
                  </a:moveTo>
                  <a:lnTo>
                    <a:pt x="1402" y="0"/>
                  </a:lnTo>
                  <a:lnTo>
                    <a:pt x="14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48" name="Freeform 408"/>
            <p:cNvSpPr>
              <a:spLocks/>
            </p:cNvSpPr>
            <p:nvPr/>
          </p:nvSpPr>
          <p:spPr bwMode="auto">
            <a:xfrm>
              <a:off x="2859" y="1922"/>
              <a:ext cx="1194" cy="1194"/>
            </a:xfrm>
            <a:custGeom>
              <a:avLst/>
              <a:gdLst>
                <a:gd name="T0" fmla="*/ 0 w 6188"/>
                <a:gd name="T1" fmla="*/ 6193 h 6193"/>
                <a:gd name="T2" fmla="*/ 6187 w 6188"/>
                <a:gd name="T3" fmla="*/ 0 h 6193"/>
                <a:gd name="T4" fmla="*/ 6188 w 6188"/>
                <a:gd name="T5" fmla="*/ 0 h 6193"/>
              </a:gdLst>
              <a:ahLst/>
              <a:cxnLst>
                <a:cxn ang="0">
                  <a:pos x="T0" y="T1"/>
                </a:cxn>
                <a:cxn ang="0">
                  <a:pos x="T2" y="T3"/>
                </a:cxn>
                <a:cxn ang="0">
                  <a:pos x="T4" y="T5"/>
                </a:cxn>
              </a:cxnLst>
              <a:rect l="0" t="0" r="r" b="b"/>
              <a:pathLst>
                <a:path w="6188" h="6193">
                  <a:moveTo>
                    <a:pt x="0" y="6193"/>
                  </a:moveTo>
                  <a:lnTo>
                    <a:pt x="6187" y="0"/>
                  </a:lnTo>
                  <a:lnTo>
                    <a:pt x="61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49" name="Freeform 409"/>
            <p:cNvSpPr>
              <a:spLocks/>
            </p:cNvSpPr>
            <p:nvPr/>
          </p:nvSpPr>
          <p:spPr bwMode="auto">
            <a:xfrm>
              <a:off x="4363" y="1300"/>
              <a:ext cx="312" cy="310"/>
            </a:xfrm>
            <a:custGeom>
              <a:avLst/>
              <a:gdLst>
                <a:gd name="T0" fmla="*/ 0 w 1612"/>
                <a:gd name="T1" fmla="*/ 1612 h 1612"/>
                <a:gd name="T2" fmla="*/ 1611 w 1612"/>
                <a:gd name="T3" fmla="*/ 0 h 1612"/>
                <a:gd name="T4" fmla="*/ 1612 w 1612"/>
                <a:gd name="T5" fmla="*/ 0 h 1612"/>
              </a:gdLst>
              <a:ahLst/>
              <a:cxnLst>
                <a:cxn ang="0">
                  <a:pos x="T0" y="T1"/>
                </a:cxn>
                <a:cxn ang="0">
                  <a:pos x="T2" y="T3"/>
                </a:cxn>
                <a:cxn ang="0">
                  <a:pos x="T4" y="T5"/>
                </a:cxn>
              </a:cxnLst>
              <a:rect l="0" t="0" r="r" b="b"/>
              <a:pathLst>
                <a:path w="1612" h="1612">
                  <a:moveTo>
                    <a:pt x="0" y="1612"/>
                  </a:moveTo>
                  <a:lnTo>
                    <a:pt x="1611" y="0"/>
                  </a:lnTo>
                  <a:lnTo>
                    <a:pt x="161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0" name="Freeform 410"/>
            <p:cNvSpPr>
              <a:spLocks/>
            </p:cNvSpPr>
            <p:nvPr/>
          </p:nvSpPr>
          <p:spPr bwMode="auto">
            <a:xfrm>
              <a:off x="2899" y="1922"/>
              <a:ext cx="1190" cy="1189"/>
            </a:xfrm>
            <a:custGeom>
              <a:avLst/>
              <a:gdLst>
                <a:gd name="T0" fmla="*/ 0 w 6163"/>
                <a:gd name="T1" fmla="*/ 6170 h 6170"/>
                <a:gd name="T2" fmla="*/ 6162 w 6163"/>
                <a:gd name="T3" fmla="*/ 0 h 6170"/>
                <a:gd name="T4" fmla="*/ 6163 w 6163"/>
                <a:gd name="T5" fmla="*/ 0 h 6170"/>
              </a:gdLst>
              <a:ahLst/>
              <a:cxnLst>
                <a:cxn ang="0">
                  <a:pos x="T0" y="T1"/>
                </a:cxn>
                <a:cxn ang="0">
                  <a:pos x="T2" y="T3"/>
                </a:cxn>
                <a:cxn ang="0">
                  <a:pos x="T4" y="T5"/>
                </a:cxn>
              </a:cxnLst>
              <a:rect l="0" t="0" r="r" b="b"/>
              <a:pathLst>
                <a:path w="6163" h="6170">
                  <a:moveTo>
                    <a:pt x="0" y="6170"/>
                  </a:moveTo>
                  <a:lnTo>
                    <a:pt x="6162" y="0"/>
                  </a:lnTo>
                  <a:lnTo>
                    <a:pt x="616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1" name="Freeform 411"/>
            <p:cNvSpPr>
              <a:spLocks/>
            </p:cNvSpPr>
            <p:nvPr/>
          </p:nvSpPr>
          <p:spPr bwMode="auto">
            <a:xfrm>
              <a:off x="4362" y="1332"/>
              <a:ext cx="314" cy="317"/>
            </a:xfrm>
            <a:custGeom>
              <a:avLst/>
              <a:gdLst>
                <a:gd name="T0" fmla="*/ 0 w 1638"/>
                <a:gd name="T1" fmla="*/ 1638 h 1638"/>
                <a:gd name="T2" fmla="*/ 1636 w 1638"/>
                <a:gd name="T3" fmla="*/ 0 h 1638"/>
                <a:gd name="T4" fmla="*/ 1638 w 1638"/>
                <a:gd name="T5" fmla="*/ 0 h 1638"/>
              </a:gdLst>
              <a:ahLst/>
              <a:cxnLst>
                <a:cxn ang="0">
                  <a:pos x="T0" y="T1"/>
                </a:cxn>
                <a:cxn ang="0">
                  <a:pos x="T2" y="T3"/>
                </a:cxn>
                <a:cxn ang="0">
                  <a:pos x="T4" y="T5"/>
                </a:cxn>
              </a:cxnLst>
              <a:rect l="0" t="0" r="r" b="b"/>
              <a:pathLst>
                <a:path w="1638" h="1638">
                  <a:moveTo>
                    <a:pt x="0" y="1638"/>
                  </a:moveTo>
                  <a:lnTo>
                    <a:pt x="1636" y="0"/>
                  </a:lnTo>
                  <a:lnTo>
                    <a:pt x="16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2" name="Freeform 412"/>
            <p:cNvSpPr>
              <a:spLocks/>
            </p:cNvSpPr>
            <p:nvPr/>
          </p:nvSpPr>
          <p:spPr bwMode="auto">
            <a:xfrm>
              <a:off x="4089" y="1920"/>
              <a:ext cx="1" cy="2"/>
            </a:xfrm>
            <a:custGeom>
              <a:avLst/>
              <a:gdLst>
                <a:gd name="T0" fmla="*/ 0 w 13"/>
                <a:gd name="T1" fmla="*/ 12 h 12"/>
                <a:gd name="T2" fmla="*/ 12 w 13"/>
                <a:gd name="T3" fmla="*/ 0 h 12"/>
                <a:gd name="T4" fmla="*/ 13 w 13"/>
                <a:gd name="T5" fmla="*/ 0 h 12"/>
              </a:gdLst>
              <a:ahLst/>
              <a:cxnLst>
                <a:cxn ang="0">
                  <a:pos x="T0" y="T1"/>
                </a:cxn>
                <a:cxn ang="0">
                  <a:pos x="T2" y="T3"/>
                </a:cxn>
                <a:cxn ang="0">
                  <a:pos x="T4" y="T5"/>
                </a:cxn>
              </a:cxnLst>
              <a:rect l="0" t="0" r="r" b="b"/>
              <a:pathLst>
                <a:path w="13" h="12">
                  <a:moveTo>
                    <a:pt x="0" y="12"/>
                  </a:moveTo>
                  <a:lnTo>
                    <a:pt x="12" y="0"/>
                  </a:lnTo>
                  <a:lnTo>
                    <a:pt x="1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3" name="Freeform 413"/>
            <p:cNvSpPr>
              <a:spLocks/>
            </p:cNvSpPr>
            <p:nvPr/>
          </p:nvSpPr>
          <p:spPr bwMode="auto">
            <a:xfrm>
              <a:off x="2936" y="1922"/>
              <a:ext cx="1188" cy="1189"/>
            </a:xfrm>
            <a:custGeom>
              <a:avLst/>
              <a:gdLst>
                <a:gd name="T0" fmla="*/ 0 w 6160"/>
                <a:gd name="T1" fmla="*/ 6166 h 6166"/>
                <a:gd name="T2" fmla="*/ 6159 w 6160"/>
                <a:gd name="T3" fmla="*/ 0 h 6166"/>
                <a:gd name="T4" fmla="*/ 6160 w 6160"/>
                <a:gd name="T5" fmla="*/ 0 h 6166"/>
              </a:gdLst>
              <a:ahLst/>
              <a:cxnLst>
                <a:cxn ang="0">
                  <a:pos x="T0" y="T1"/>
                </a:cxn>
                <a:cxn ang="0">
                  <a:pos x="T2" y="T3"/>
                </a:cxn>
                <a:cxn ang="0">
                  <a:pos x="T4" y="T5"/>
                </a:cxn>
              </a:cxnLst>
              <a:rect l="0" t="0" r="r" b="b"/>
              <a:pathLst>
                <a:path w="6160" h="6166">
                  <a:moveTo>
                    <a:pt x="0" y="6166"/>
                  </a:moveTo>
                  <a:lnTo>
                    <a:pt x="6159" y="0"/>
                  </a:lnTo>
                  <a:lnTo>
                    <a:pt x="61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4" name="Freeform 414"/>
            <p:cNvSpPr>
              <a:spLocks/>
            </p:cNvSpPr>
            <p:nvPr/>
          </p:nvSpPr>
          <p:spPr bwMode="auto">
            <a:xfrm>
              <a:off x="4352" y="1365"/>
              <a:ext cx="327" cy="328"/>
            </a:xfrm>
            <a:custGeom>
              <a:avLst/>
              <a:gdLst>
                <a:gd name="T0" fmla="*/ 0 w 1700"/>
                <a:gd name="T1" fmla="*/ 1699 h 1699"/>
                <a:gd name="T2" fmla="*/ 1699 w 1700"/>
                <a:gd name="T3" fmla="*/ 0 h 1699"/>
                <a:gd name="T4" fmla="*/ 1700 w 1700"/>
                <a:gd name="T5" fmla="*/ 0 h 1699"/>
              </a:gdLst>
              <a:ahLst/>
              <a:cxnLst>
                <a:cxn ang="0">
                  <a:pos x="T0" y="T1"/>
                </a:cxn>
                <a:cxn ang="0">
                  <a:pos x="T2" y="T3"/>
                </a:cxn>
                <a:cxn ang="0">
                  <a:pos x="T4" y="T5"/>
                </a:cxn>
              </a:cxnLst>
              <a:rect l="0" t="0" r="r" b="b"/>
              <a:pathLst>
                <a:path w="1700" h="1699">
                  <a:moveTo>
                    <a:pt x="0" y="1699"/>
                  </a:moveTo>
                  <a:lnTo>
                    <a:pt x="1699" y="0"/>
                  </a:lnTo>
                  <a:lnTo>
                    <a:pt x="170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5" name="Freeform 415"/>
            <p:cNvSpPr>
              <a:spLocks/>
            </p:cNvSpPr>
            <p:nvPr/>
          </p:nvSpPr>
          <p:spPr bwMode="auto">
            <a:xfrm>
              <a:off x="4124" y="1911"/>
              <a:ext cx="11" cy="11"/>
            </a:xfrm>
            <a:custGeom>
              <a:avLst/>
              <a:gdLst>
                <a:gd name="T0" fmla="*/ 0 w 57"/>
                <a:gd name="T1" fmla="*/ 58 h 58"/>
                <a:gd name="T2" fmla="*/ 56 w 57"/>
                <a:gd name="T3" fmla="*/ 0 h 58"/>
                <a:gd name="T4" fmla="*/ 57 w 57"/>
                <a:gd name="T5" fmla="*/ 0 h 58"/>
              </a:gdLst>
              <a:ahLst/>
              <a:cxnLst>
                <a:cxn ang="0">
                  <a:pos x="T0" y="T1"/>
                </a:cxn>
                <a:cxn ang="0">
                  <a:pos x="T2" y="T3"/>
                </a:cxn>
                <a:cxn ang="0">
                  <a:pos x="T4" y="T5"/>
                </a:cxn>
              </a:cxnLst>
              <a:rect l="0" t="0" r="r" b="b"/>
              <a:pathLst>
                <a:path w="57" h="58">
                  <a:moveTo>
                    <a:pt x="0" y="58"/>
                  </a:moveTo>
                  <a:lnTo>
                    <a:pt x="56" y="0"/>
                  </a:lnTo>
                  <a:lnTo>
                    <a:pt x="5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6" name="Freeform 416"/>
            <p:cNvSpPr>
              <a:spLocks/>
            </p:cNvSpPr>
            <p:nvPr/>
          </p:nvSpPr>
          <p:spPr bwMode="auto">
            <a:xfrm>
              <a:off x="2970" y="1922"/>
              <a:ext cx="1189" cy="1191"/>
            </a:xfrm>
            <a:custGeom>
              <a:avLst/>
              <a:gdLst>
                <a:gd name="T0" fmla="*/ 0 w 6170"/>
                <a:gd name="T1" fmla="*/ 6178 h 6178"/>
                <a:gd name="T2" fmla="*/ 6169 w 6170"/>
                <a:gd name="T3" fmla="*/ 0 h 6178"/>
                <a:gd name="T4" fmla="*/ 6170 w 6170"/>
                <a:gd name="T5" fmla="*/ 0 h 6178"/>
              </a:gdLst>
              <a:ahLst/>
              <a:cxnLst>
                <a:cxn ang="0">
                  <a:pos x="T0" y="T1"/>
                </a:cxn>
                <a:cxn ang="0">
                  <a:pos x="T2" y="T3"/>
                </a:cxn>
                <a:cxn ang="0">
                  <a:pos x="T4" y="T5"/>
                </a:cxn>
              </a:cxnLst>
              <a:rect l="0" t="0" r="r" b="b"/>
              <a:pathLst>
                <a:path w="6170" h="6178">
                  <a:moveTo>
                    <a:pt x="0" y="6178"/>
                  </a:moveTo>
                  <a:lnTo>
                    <a:pt x="6169" y="0"/>
                  </a:lnTo>
                  <a:lnTo>
                    <a:pt x="617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7" name="Freeform 417"/>
            <p:cNvSpPr>
              <a:spLocks/>
            </p:cNvSpPr>
            <p:nvPr/>
          </p:nvSpPr>
          <p:spPr bwMode="auto">
            <a:xfrm>
              <a:off x="4329" y="1397"/>
              <a:ext cx="355" cy="355"/>
            </a:xfrm>
            <a:custGeom>
              <a:avLst/>
              <a:gdLst>
                <a:gd name="T0" fmla="*/ 0 w 1840"/>
                <a:gd name="T1" fmla="*/ 1841 h 1841"/>
                <a:gd name="T2" fmla="*/ 1839 w 1840"/>
                <a:gd name="T3" fmla="*/ 0 h 1841"/>
                <a:gd name="T4" fmla="*/ 1840 w 1840"/>
                <a:gd name="T5" fmla="*/ 0 h 1841"/>
              </a:gdLst>
              <a:ahLst/>
              <a:cxnLst>
                <a:cxn ang="0">
                  <a:pos x="T0" y="T1"/>
                </a:cxn>
                <a:cxn ang="0">
                  <a:pos x="T2" y="T3"/>
                </a:cxn>
                <a:cxn ang="0">
                  <a:pos x="T4" y="T5"/>
                </a:cxn>
              </a:cxnLst>
              <a:rect l="0" t="0" r="r" b="b"/>
              <a:pathLst>
                <a:path w="1840" h="1841">
                  <a:moveTo>
                    <a:pt x="0" y="1841"/>
                  </a:moveTo>
                  <a:lnTo>
                    <a:pt x="1839" y="0"/>
                  </a:lnTo>
                  <a:lnTo>
                    <a:pt x="184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8" name="Freeform 418"/>
            <p:cNvSpPr>
              <a:spLocks/>
            </p:cNvSpPr>
            <p:nvPr/>
          </p:nvSpPr>
          <p:spPr bwMode="auto">
            <a:xfrm>
              <a:off x="4159" y="1888"/>
              <a:ext cx="34" cy="34"/>
            </a:xfrm>
            <a:custGeom>
              <a:avLst/>
              <a:gdLst>
                <a:gd name="T0" fmla="*/ 0 w 177"/>
                <a:gd name="T1" fmla="*/ 175 h 175"/>
                <a:gd name="T2" fmla="*/ 176 w 177"/>
                <a:gd name="T3" fmla="*/ 0 h 175"/>
                <a:gd name="T4" fmla="*/ 177 w 177"/>
                <a:gd name="T5" fmla="*/ 0 h 175"/>
              </a:gdLst>
              <a:ahLst/>
              <a:cxnLst>
                <a:cxn ang="0">
                  <a:pos x="T0" y="T1"/>
                </a:cxn>
                <a:cxn ang="0">
                  <a:pos x="T2" y="T3"/>
                </a:cxn>
                <a:cxn ang="0">
                  <a:pos x="T4" y="T5"/>
                </a:cxn>
              </a:cxnLst>
              <a:rect l="0" t="0" r="r" b="b"/>
              <a:pathLst>
                <a:path w="177" h="175">
                  <a:moveTo>
                    <a:pt x="0" y="175"/>
                  </a:moveTo>
                  <a:lnTo>
                    <a:pt x="176" y="0"/>
                  </a:lnTo>
                  <a:lnTo>
                    <a:pt x="1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59" name="Freeform 419"/>
            <p:cNvSpPr>
              <a:spLocks/>
            </p:cNvSpPr>
            <p:nvPr/>
          </p:nvSpPr>
          <p:spPr bwMode="auto">
            <a:xfrm>
              <a:off x="3001" y="1922"/>
              <a:ext cx="1194" cy="1195"/>
            </a:xfrm>
            <a:custGeom>
              <a:avLst/>
              <a:gdLst>
                <a:gd name="T0" fmla="*/ 0 w 6197"/>
                <a:gd name="T1" fmla="*/ 6203 h 6203"/>
                <a:gd name="T2" fmla="*/ 6195 w 6197"/>
                <a:gd name="T3" fmla="*/ 0 h 6203"/>
                <a:gd name="T4" fmla="*/ 6197 w 6197"/>
                <a:gd name="T5" fmla="*/ 0 h 6203"/>
              </a:gdLst>
              <a:ahLst/>
              <a:cxnLst>
                <a:cxn ang="0">
                  <a:pos x="T0" y="T1"/>
                </a:cxn>
                <a:cxn ang="0">
                  <a:pos x="T2" y="T3"/>
                </a:cxn>
                <a:cxn ang="0">
                  <a:pos x="T4" y="T5"/>
                </a:cxn>
              </a:cxnLst>
              <a:rect l="0" t="0" r="r" b="b"/>
              <a:pathLst>
                <a:path w="6197" h="6203">
                  <a:moveTo>
                    <a:pt x="0" y="6203"/>
                  </a:moveTo>
                  <a:lnTo>
                    <a:pt x="6195" y="0"/>
                  </a:lnTo>
                  <a:lnTo>
                    <a:pt x="619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0" name="Freeform 420"/>
            <p:cNvSpPr>
              <a:spLocks/>
            </p:cNvSpPr>
            <p:nvPr/>
          </p:nvSpPr>
          <p:spPr bwMode="auto">
            <a:xfrm>
              <a:off x="4195" y="1425"/>
              <a:ext cx="497" cy="497"/>
            </a:xfrm>
            <a:custGeom>
              <a:avLst/>
              <a:gdLst>
                <a:gd name="T0" fmla="*/ 0 w 2572"/>
                <a:gd name="T1" fmla="*/ 2573 h 2573"/>
                <a:gd name="T2" fmla="*/ 2571 w 2572"/>
                <a:gd name="T3" fmla="*/ 0 h 2573"/>
                <a:gd name="T4" fmla="*/ 2572 w 2572"/>
                <a:gd name="T5" fmla="*/ 0 h 2573"/>
              </a:gdLst>
              <a:ahLst/>
              <a:cxnLst>
                <a:cxn ang="0">
                  <a:pos x="T0" y="T1"/>
                </a:cxn>
                <a:cxn ang="0">
                  <a:pos x="T2" y="T3"/>
                </a:cxn>
                <a:cxn ang="0">
                  <a:pos x="T4" y="T5"/>
                </a:cxn>
              </a:cxnLst>
              <a:rect l="0" t="0" r="r" b="b"/>
              <a:pathLst>
                <a:path w="2572" h="2573">
                  <a:moveTo>
                    <a:pt x="0" y="2573"/>
                  </a:moveTo>
                  <a:lnTo>
                    <a:pt x="2571" y="0"/>
                  </a:lnTo>
                  <a:lnTo>
                    <a:pt x="257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1" name="Freeform 421"/>
            <p:cNvSpPr>
              <a:spLocks/>
            </p:cNvSpPr>
            <p:nvPr/>
          </p:nvSpPr>
          <p:spPr bwMode="auto">
            <a:xfrm>
              <a:off x="3030" y="1922"/>
              <a:ext cx="1202" cy="1203"/>
            </a:xfrm>
            <a:custGeom>
              <a:avLst/>
              <a:gdLst>
                <a:gd name="T0" fmla="*/ 0 w 6231"/>
                <a:gd name="T1" fmla="*/ 6238 h 6238"/>
                <a:gd name="T2" fmla="*/ 6230 w 6231"/>
                <a:gd name="T3" fmla="*/ 0 h 6238"/>
                <a:gd name="T4" fmla="*/ 6231 w 6231"/>
                <a:gd name="T5" fmla="*/ 0 h 6238"/>
              </a:gdLst>
              <a:ahLst/>
              <a:cxnLst>
                <a:cxn ang="0">
                  <a:pos x="T0" y="T1"/>
                </a:cxn>
                <a:cxn ang="0">
                  <a:pos x="T2" y="T3"/>
                </a:cxn>
                <a:cxn ang="0">
                  <a:pos x="T4" y="T5"/>
                </a:cxn>
              </a:cxnLst>
              <a:rect l="0" t="0" r="r" b="b"/>
              <a:pathLst>
                <a:path w="6231" h="6238">
                  <a:moveTo>
                    <a:pt x="0" y="6238"/>
                  </a:moveTo>
                  <a:lnTo>
                    <a:pt x="6230" y="0"/>
                  </a:lnTo>
                  <a:lnTo>
                    <a:pt x="623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2" name="Freeform 422"/>
            <p:cNvSpPr>
              <a:spLocks/>
            </p:cNvSpPr>
            <p:nvPr/>
          </p:nvSpPr>
          <p:spPr bwMode="auto">
            <a:xfrm>
              <a:off x="4230" y="1453"/>
              <a:ext cx="470" cy="469"/>
            </a:xfrm>
            <a:custGeom>
              <a:avLst/>
              <a:gdLst>
                <a:gd name="T0" fmla="*/ 0 w 2432"/>
                <a:gd name="T1" fmla="*/ 2433 h 2433"/>
                <a:gd name="T2" fmla="*/ 2430 w 2432"/>
                <a:gd name="T3" fmla="*/ 0 h 2433"/>
                <a:gd name="T4" fmla="*/ 2432 w 2432"/>
                <a:gd name="T5" fmla="*/ 0 h 2433"/>
              </a:gdLst>
              <a:ahLst/>
              <a:cxnLst>
                <a:cxn ang="0">
                  <a:pos x="T0" y="T1"/>
                </a:cxn>
                <a:cxn ang="0">
                  <a:pos x="T2" y="T3"/>
                </a:cxn>
                <a:cxn ang="0">
                  <a:pos x="T4" y="T5"/>
                </a:cxn>
              </a:cxnLst>
              <a:rect l="0" t="0" r="r" b="b"/>
              <a:pathLst>
                <a:path w="2432" h="2433">
                  <a:moveTo>
                    <a:pt x="0" y="2433"/>
                  </a:moveTo>
                  <a:lnTo>
                    <a:pt x="2430" y="0"/>
                  </a:lnTo>
                  <a:lnTo>
                    <a:pt x="243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3" name="Freeform 423"/>
            <p:cNvSpPr>
              <a:spLocks/>
            </p:cNvSpPr>
            <p:nvPr/>
          </p:nvSpPr>
          <p:spPr bwMode="auto">
            <a:xfrm>
              <a:off x="3058" y="1922"/>
              <a:ext cx="1209" cy="1211"/>
            </a:xfrm>
            <a:custGeom>
              <a:avLst/>
              <a:gdLst>
                <a:gd name="T0" fmla="*/ 0 w 6271"/>
                <a:gd name="T1" fmla="*/ 6278 h 6278"/>
                <a:gd name="T2" fmla="*/ 6270 w 6271"/>
                <a:gd name="T3" fmla="*/ 0 h 6278"/>
                <a:gd name="T4" fmla="*/ 6271 w 6271"/>
                <a:gd name="T5" fmla="*/ 0 h 6278"/>
              </a:gdLst>
              <a:ahLst/>
              <a:cxnLst>
                <a:cxn ang="0">
                  <a:pos x="T0" y="T1"/>
                </a:cxn>
                <a:cxn ang="0">
                  <a:pos x="T2" y="T3"/>
                </a:cxn>
                <a:cxn ang="0">
                  <a:pos x="T4" y="T5"/>
                </a:cxn>
              </a:cxnLst>
              <a:rect l="0" t="0" r="r" b="b"/>
              <a:pathLst>
                <a:path w="6271" h="6278">
                  <a:moveTo>
                    <a:pt x="0" y="6278"/>
                  </a:moveTo>
                  <a:lnTo>
                    <a:pt x="6270" y="0"/>
                  </a:lnTo>
                  <a:lnTo>
                    <a:pt x="62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4" name="Freeform 424"/>
            <p:cNvSpPr>
              <a:spLocks/>
            </p:cNvSpPr>
            <p:nvPr/>
          </p:nvSpPr>
          <p:spPr bwMode="auto">
            <a:xfrm>
              <a:off x="4267" y="1477"/>
              <a:ext cx="445" cy="445"/>
            </a:xfrm>
            <a:custGeom>
              <a:avLst/>
              <a:gdLst>
                <a:gd name="T0" fmla="*/ 0 w 2304"/>
                <a:gd name="T1" fmla="*/ 2305 h 2305"/>
                <a:gd name="T2" fmla="*/ 2303 w 2304"/>
                <a:gd name="T3" fmla="*/ 0 h 2305"/>
                <a:gd name="T4" fmla="*/ 2304 w 2304"/>
                <a:gd name="T5" fmla="*/ 0 h 2305"/>
              </a:gdLst>
              <a:ahLst/>
              <a:cxnLst>
                <a:cxn ang="0">
                  <a:pos x="T0" y="T1"/>
                </a:cxn>
                <a:cxn ang="0">
                  <a:pos x="T2" y="T3"/>
                </a:cxn>
                <a:cxn ang="0">
                  <a:pos x="T4" y="T5"/>
                </a:cxn>
              </a:cxnLst>
              <a:rect l="0" t="0" r="r" b="b"/>
              <a:pathLst>
                <a:path w="2304" h="2305">
                  <a:moveTo>
                    <a:pt x="0" y="2305"/>
                  </a:moveTo>
                  <a:lnTo>
                    <a:pt x="2303" y="0"/>
                  </a:lnTo>
                  <a:lnTo>
                    <a:pt x="23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5" name="Freeform 425"/>
            <p:cNvSpPr>
              <a:spLocks/>
            </p:cNvSpPr>
            <p:nvPr/>
          </p:nvSpPr>
          <p:spPr bwMode="auto">
            <a:xfrm>
              <a:off x="3084" y="1922"/>
              <a:ext cx="1219" cy="1218"/>
            </a:xfrm>
            <a:custGeom>
              <a:avLst/>
              <a:gdLst>
                <a:gd name="T0" fmla="*/ 0 w 6315"/>
                <a:gd name="T1" fmla="*/ 6322 h 6322"/>
                <a:gd name="T2" fmla="*/ 6314 w 6315"/>
                <a:gd name="T3" fmla="*/ 0 h 6322"/>
                <a:gd name="T4" fmla="*/ 6315 w 6315"/>
                <a:gd name="T5" fmla="*/ 0 h 6322"/>
              </a:gdLst>
              <a:ahLst/>
              <a:cxnLst>
                <a:cxn ang="0">
                  <a:pos x="T0" y="T1"/>
                </a:cxn>
                <a:cxn ang="0">
                  <a:pos x="T2" y="T3"/>
                </a:cxn>
                <a:cxn ang="0">
                  <a:pos x="T4" y="T5"/>
                </a:cxn>
              </a:cxnLst>
              <a:rect l="0" t="0" r="r" b="b"/>
              <a:pathLst>
                <a:path w="6315" h="6322">
                  <a:moveTo>
                    <a:pt x="0" y="6322"/>
                  </a:moveTo>
                  <a:lnTo>
                    <a:pt x="6314" y="0"/>
                  </a:lnTo>
                  <a:lnTo>
                    <a:pt x="6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6" name="Freeform 426"/>
            <p:cNvSpPr>
              <a:spLocks/>
            </p:cNvSpPr>
            <p:nvPr/>
          </p:nvSpPr>
          <p:spPr bwMode="auto">
            <a:xfrm>
              <a:off x="4303" y="1501"/>
              <a:ext cx="421" cy="421"/>
            </a:xfrm>
            <a:custGeom>
              <a:avLst/>
              <a:gdLst>
                <a:gd name="T0" fmla="*/ 0 w 2186"/>
                <a:gd name="T1" fmla="*/ 2187 h 2187"/>
                <a:gd name="T2" fmla="*/ 2185 w 2186"/>
                <a:gd name="T3" fmla="*/ 0 h 2187"/>
                <a:gd name="T4" fmla="*/ 2186 w 2186"/>
                <a:gd name="T5" fmla="*/ 0 h 2187"/>
              </a:gdLst>
              <a:ahLst/>
              <a:cxnLst>
                <a:cxn ang="0">
                  <a:pos x="T0" y="T1"/>
                </a:cxn>
                <a:cxn ang="0">
                  <a:pos x="T2" y="T3"/>
                </a:cxn>
                <a:cxn ang="0">
                  <a:pos x="T4" y="T5"/>
                </a:cxn>
              </a:cxnLst>
              <a:rect l="0" t="0" r="r" b="b"/>
              <a:pathLst>
                <a:path w="2186" h="2187">
                  <a:moveTo>
                    <a:pt x="0" y="2187"/>
                  </a:moveTo>
                  <a:lnTo>
                    <a:pt x="2185" y="0"/>
                  </a:lnTo>
                  <a:lnTo>
                    <a:pt x="218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7" name="Freeform 427"/>
            <p:cNvSpPr>
              <a:spLocks/>
            </p:cNvSpPr>
            <p:nvPr/>
          </p:nvSpPr>
          <p:spPr bwMode="auto">
            <a:xfrm>
              <a:off x="3112" y="1922"/>
              <a:ext cx="1226" cy="1228"/>
            </a:xfrm>
            <a:custGeom>
              <a:avLst/>
              <a:gdLst>
                <a:gd name="T0" fmla="*/ 0 w 6360"/>
                <a:gd name="T1" fmla="*/ 6367 h 6367"/>
                <a:gd name="T2" fmla="*/ 6359 w 6360"/>
                <a:gd name="T3" fmla="*/ 0 h 6367"/>
                <a:gd name="T4" fmla="*/ 6360 w 6360"/>
                <a:gd name="T5" fmla="*/ 0 h 6367"/>
              </a:gdLst>
              <a:ahLst/>
              <a:cxnLst>
                <a:cxn ang="0">
                  <a:pos x="T0" y="T1"/>
                </a:cxn>
                <a:cxn ang="0">
                  <a:pos x="T2" y="T3"/>
                </a:cxn>
                <a:cxn ang="0">
                  <a:pos x="T4" y="T5"/>
                </a:cxn>
              </a:cxnLst>
              <a:rect l="0" t="0" r="r" b="b"/>
              <a:pathLst>
                <a:path w="6360" h="6367">
                  <a:moveTo>
                    <a:pt x="0" y="6367"/>
                  </a:moveTo>
                  <a:lnTo>
                    <a:pt x="6359" y="0"/>
                  </a:lnTo>
                  <a:lnTo>
                    <a:pt x="636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8" name="Freeform 428"/>
            <p:cNvSpPr>
              <a:spLocks/>
            </p:cNvSpPr>
            <p:nvPr/>
          </p:nvSpPr>
          <p:spPr bwMode="auto">
            <a:xfrm>
              <a:off x="4338" y="1522"/>
              <a:ext cx="400" cy="400"/>
            </a:xfrm>
            <a:custGeom>
              <a:avLst/>
              <a:gdLst>
                <a:gd name="T0" fmla="*/ 0 w 2074"/>
                <a:gd name="T1" fmla="*/ 2075 h 2075"/>
                <a:gd name="T2" fmla="*/ 2073 w 2074"/>
                <a:gd name="T3" fmla="*/ 0 h 2075"/>
                <a:gd name="T4" fmla="*/ 2074 w 2074"/>
                <a:gd name="T5" fmla="*/ 0 h 2075"/>
              </a:gdLst>
              <a:ahLst/>
              <a:cxnLst>
                <a:cxn ang="0">
                  <a:pos x="T0" y="T1"/>
                </a:cxn>
                <a:cxn ang="0">
                  <a:pos x="T2" y="T3"/>
                </a:cxn>
                <a:cxn ang="0">
                  <a:pos x="T4" y="T5"/>
                </a:cxn>
              </a:cxnLst>
              <a:rect l="0" t="0" r="r" b="b"/>
              <a:pathLst>
                <a:path w="2074" h="2075">
                  <a:moveTo>
                    <a:pt x="0" y="2075"/>
                  </a:moveTo>
                  <a:lnTo>
                    <a:pt x="2073" y="0"/>
                  </a:lnTo>
                  <a:lnTo>
                    <a:pt x="20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69" name="Freeform 429"/>
            <p:cNvSpPr>
              <a:spLocks/>
            </p:cNvSpPr>
            <p:nvPr/>
          </p:nvSpPr>
          <p:spPr bwMode="auto">
            <a:xfrm>
              <a:off x="3140" y="1922"/>
              <a:ext cx="1234" cy="1235"/>
            </a:xfrm>
            <a:custGeom>
              <a:avLst/>
              <a:gdLst>
                <a:gd name="T0" fmla="*/ 0 w 6406"/>
                <a:gd name="T1" fmla="*/ 6411 h 6411"/>
                <a:gd name="T2" fmla="*/ 6405 w 6406"/>
                <a:gd name="T3" fmla="*/ 0 h 6411"/>
                <a:gd name="T4" fmla="*/ 6406 w 6406"/>
                <a:gd name="T5" fmla="*/ 0 h 6411"/>
              </a:gdLst>
              <a:ahLst/>
              <a:cxnLst>
                <a:cxn ang="0">
                  <a:pos x="T0" y="T1"/>
                </a:cxn>
                <a:cxn ang="0">
                  <a:pos x="T2" y="T3"/>
                </a:cxn>
                <a:cxn ang="0">
                  <a:pos x="T4" y="T5"/>
                </a:cxn>
              </a:cxnLst>
              <a:rect l="0" t="0" r="r" b="b"/>
              <a:pathLst>
                <a:path w="6406" h="6411">
                  <a:moveTo>
                    <a:pt x="0" y="6411"/>
                  </a:moveTo>
                  <a:lnTo>
                    <a:pt x="6405" y="0"/>
                  </a:lnTo>
                  <a:lnTo>
                    <a:pt x="64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0" name="Freeform 430"/>
            <p:cNvSpPr>
              <a:spLocks/>
            </p:cNvSpPr>
            <p:nvPr/>
          </p:nvSpPr>
          <p:spPr bwMode="auto">
            <a:xfrm>
              <a:off x="4374" y="1544"/>
              <a:ext cx="378" cy="378"/>
            </a:xfrm>
            <a:custGeom>
              <a:avLst/>
              <a:gdLst>
                <a:gd name="T0" fmla="*/ 0 w 1962"/>
                <a:gd name="T1" fmla="*/ 1964 h 1964"/>
                <a:gd name="T2" fmla="*/ 1961 w 1962"/>
                <a:gd name="T3" fmla="*/ 0 h 1964"/>
                <a:gd name="T4" fmla="*/ 1962 w 1962"/>
                <a:gd name="T5" fmla="*/ 0 h 1964"/>
              </a:gdLst>
              <a:ahLst/>
              <a:cxnLst>
                <a:cxn ang="0">
                  <a:pos x="T0" y="T1"/>
                </a:cxn>
                <a:cxn ang="0">
                  <a:pos x="T2" y="T3"/>
                </a:cxn>
                <a:cxn ang="0">
                  <a:pos x="T4" y="T5"/>
                </a:cxn>
              </a:cxnLst>
              <a:rect l="0" t="0" r="r" b="b"/>
              <a:pathLst>
                <a:path w="1962" h="1964">
                  <a:moveTo>
                    <a:pt x="0" y="1964"/>
                  </a:moveTo>
                  <a:lnTo>
                    <a:pt x="1961" y="0"/>
                  </a:lnTo>
                  <a:lnTo>
                    <a:pt x="19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1" name="Freeform 431"/>
            <p:cNvSpPr>
              <a:spLocks/>
            </p:cNvSpPr>
            <p:nvPr/>
          </p:nvSpPr>
          <p:spPr bwMode="auto">
            <a:xfrm>
              <a:off x="3166" y="1922"/>
              <a:ext cx="1243" cy="1245"/>
            </a:xfrm>
            <a:custGeom>
              <a:avLst/>
              <a:gdLst>
                <a:gd name="T0" fmla="*/ 0 w 6448"/>
                <a:gd name="T1" fmla="*/ 6455 h 6455"/>
                <a:gd name="T2" fmla="*/ 6447 w 6448"/>
                <a:gd name="T3" fmla="*/ 0 h 6455"/>
                <a:gd name="T4" fmla="*/ 6448 w 6448"/>
                <a:gd name="T5" fmla="*/ 0 h 6455"/>
              </a:gdLst>
              <a:ahLst/>
              <a:cxnLst>
                <a:cxn ang="0">
                  <a:pos x="T0" y="T1"/>
                </a:cxn>
                <a:cxn ang="0">
                  <a:pos x="T2" y="T3"/>
                </a:cxn>
                <a:cxn ang="0">
                  <a:pos x="T4" y="T5"/>
                </a:cxn>
              </a:cxnLst>
              <a:rect l="0" t="0" r="r" b="b"/>
              <a:pathLst>
                <a:path w="6448" h="6455">
                  <a:moveTo>
                    <a:pt x="0" y="6455"/>
                  </a:moveTo>
                  <a:lnTo>
                    <a:pt x="6447" y="0"/>
                  </a:lnTo>
                  <a:lnTo>
                    <a:pt x="64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2" name="Freeform 432"/>
            <p:cNvSpPr>
              <a:spLocks/>
            </p:cNvSpPr>
            <p:nvPr/>
          </p:nvSpPr>
          <p:spPr bwMode="auto">
            <a:xfrm>
              <a:off x="4409" y="1565"/>
              <a:ext cx="357" cy="357"/>
            </a:xfrm>
            <a:custGeom>
              <a:avLst/>
              <a:gdLst>
                <a:gd name="T0" fmla="*/ 0 w 1846"/>
                <a:gd name="T1" fmla="*/ 1847 h 1847"/>
                <a:gd name="T2" fmla="*/ 1845 w 1846"/>
                <a:gd name="T3" fmla="*/ 0 h 1847"/>
                <a:gd name="T4" fmla="*/ 1846 w 1846"/>
                <a:gd name="T5" fmla="*/ 0 h 1847"/>
              </a:gdLst>
              <a:ahLst/>
              <a:cxnLst>
                <a:cxn ang="0">
                  <a:pos x="T0" y="T1"/>
                </a:cxn>
                <a:cxn ang="0">
                  <a:pos x="T2" y="T3"/>
                </a:cxn>
                <a:cxn ang="0">
                  <a:pos x="T4" y="T5"/>
                </a:cxn>
              </a:cxnLst>
              <a:rect l="0" t="0" r="r" b="b"/>
              <a:pathLst>
                <a:path w="1846" h="1847">
                  <a:moveTo>
                    <a:pt x="0" y="1847"/>
                  </a:moveTo>
                  <a:lnTo>
                    <a:pt x="1845" y="0"/>
                  </a:lnTo>
                  <a:lnTo>
                    <a:pt x="18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3" name="Freeform 433"/>
            <p:cNvSpPr>
              <a:spLocks/>
            </p:cNvSpPr>
            <p:nvPr/>
          </p:nvSpPr>
          <p:spPr bwMode="auto">
            <a:xfrm>
              <a:off x="3195" y="1922"/>
              <a:ext cx="1251" cy="1252"/>
            </a:xfrm>
            <a:custGeom>
              <a:avLst/>
              <a:gdLst>
                <a:gd name="T0" fmla="*/ 0 w 6488"/>
                <a:gd name="T1" fmla="*/ 6494 h 6494"/>
                <a:gd name="T2" fmla="*/ 6487 w 6488"/>
                <a:gd name="T3" fmla="*/ 0 h 6494"/>
                <a:gd name="T4" fmla="*/ 6488 w 6488"/>
                <a:gd name="T5" fmla="*/ 0 h 6494"/>
              </a:gdLst>
              <a:ahLst/>
              <a:cxnLst>
                <a:cxn ang="0">
                  <a:pos x="T0" y="T1"/>
                </a:cxn>
                <a:cxn ang="0">
                  <a:pos x="T2" y="T3"/>
                </a:cxn>
                <a:cxn ang="0">
                  <a:pos x="T4" y="T5"/>
                </a:cxn>
              </a:cxnLst>
              <a:rect l="0" t="0" r="r" b="b"/>
              <a:pathLst>
                <a:path w="6488" h="6494">
                  <a:moveTo>
                    <a:pt x="0" y="6494"/>
                  </a:moveTo>
                  <a:lnTo>
                    <a:pt x="6487" y="0"/>
                  </a:lnTo>
                  <a:lnTo>
                    <a:pt x="648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4" name="Freeform 434"/>
            <p:cNvSpPr>
              <a:spLocks/>
            </p:cNvSpPr>
            <p:nvPr/>
          </p:nvSpPr>
          <p:spPr bwMode="auto">
            <a:xfrm>
              <a:off x="4445" y="1590"/>
              <a:ext cx="332" cy="332"/>
            </a:xfrm>
            <a:custGeom>
              <a:avLst/>
              <a:gdLst>
                <a:gd name="T0" fmla="*/ 0 w 1719"/>
                <a:gd name="T1" fmla="*/ 1719 h 1719"/>
                <a:gd name="T2" fmla="*/ 1718 w 1719"/>
                <a:gd name="T3" fmla="*/ 0 h 1719"/>
                <a:gd name="T4" fmla="*/ 1719 w 1719"/>
                <a:gd name="T5" fmla="*/ 0 h 1719"/>
              </a:gdLst>
              <a:ahLst/>
              <a:cxnLst>
                <a:cxn ang="0">
                  <a:pos x="T0" y="T1"/>
                </a:cxn>
                <a:cxn ang="0">
                  <a:pos x="T2" y="T3"/>
                </a:cxn>
                <a:cxn ang="0">
                  <a:pos x="T4" y="T5"/>
                </a:cxn>
              </a:cxnLst>
              <a:rect l="0" t="0" r="r" b="b"/>
              <a:pathLst>
                <a:path w="1719" h="1719">
                  <a:moveTo>
                    <a:pt x="0" y="1719"/>
                  </a:moveTo>
                  <a:lnTo>
                    <a:pt x="1718" y="0"/>
                  </a:lnTo>
                  <a:lnTo>
                    <a:pt x="17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5" name="Freeform 435"/>
            <p:cNvSpPr>
              <a:spLocks/>
            </p:cNvSpPr>
            <p:nvPr/>
          </p:nvSpPr>
          <p:spPr bwMode="auto">
            <a:xfrm>
              <a:off x="3224" y="1922"/>
              <a:ext cx="1258" cy="1259"/>
            </a:xfrm>
            <a:custGeom>
              <a:avLst/>
              <a:gdLst>
                <a:gd name="T0" fmla="*/ 0 w 6520"/>
                <a:gd name="T1" fmla="*/ 6526 h 6526"/>
                <a:gd name="T2" fmla="*/ 6519 w 6520"/>
                <a:gd name="T3" fmla="*/ 0 h 6526"/>
                <a:gd name="T4" fmla="*/ 6520 w 6520"/>
                <a:gd name="T5" fmla="*/ 0 h 6526"/>
              </a:gdLst>
              <a:ahLst/>
              <a:cxnLst>
                <a:cxn ang="0">
                  <a:pos x="T0" y="T1"/>
                </a:cxn>
                <a:cxn ang="0">
                  <a:pos x="T2" y="T3"/>
                </a:cxn>
                <a:cxn ang="0">
                  <a:pos x="T4" y="T5"/>
                </a:cxn>
              </a:cxnLst>
              <a:rect l="0" t="0" r="r" b="b"/>
              <a:pathLst>
                <a:path w="6520" h="6526">
                  <a:moveTo>
                    <a:pt x="0" y="6526"/>
                  </a:moveTo>
                  <a:lnTo>
                    <a:pt x="6519" y="0"/>
                  </a:lnTo>
                  <a:lnTo>
                    <a:pt x="652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6" name="Freeform 436"/>
            <p:cNvSpPr>
              <a:spLocks/>
            </p:cNvSpPr>
            <p:nvPr/>
          </p:nvSpPr>
          <p:spPr bwMode="auto">
            <a:xfrm>
              <a:off x="4482" y="1619"/>
              <a:ext cx="301" cy="303"/>
            </a:xfrm>
            <a:custGeom>
              <a:avLst/>
              <a:gdLst>
                <a:gd name="T0" fmla="*/ 0 w 1566"/>
                <a:gd name="T1" fmla="*/ 1567 h 1567"/>
                <a:gd name="T2" fmla="*/ 1564 w 1566"/>
                <a:gd name="T3" fmla="*/ 0 h 1567"/>
                <a:gd name="T4" fmla="*/ 1566 w 1566"/>
                <a:gd name="T5" fmla="*/ 0 h 1567"/>
              </a:gdLst>
              <a:ahLst/>
              <a:cxnLst>
                <a:cxn ang="0">
                  <a:pos x="T0" y="T1"/>
                </a:cxn>
                <a:cxn ang="0">
                  <a:pos x="T2" y="T3"/>
                </a:cxn>
                <a:cxn ang="0">
                  <a:pos x="T4" y="T5"/>
                </a:cxn>
              </a:cxnLst>
              <a:rect l="0" t="0" r="r" b="b"/>
              <a:pathLst>
                <a:path w="1566" h="1567">
                  <a:moveTo>
                    <a:pt x="0" y="1567"/>
                  </a:moveTo>
                  <a:lnTo>
                    <a:pt x="1564" y="0"/>
                  </a:lnTo>
                  <a:lnTo>
                    <a:pt x="156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7" name="Freeform 437"/>
            <p:cNvSpPr>
              <a:spLocks/>
            </p:cNvSpPr>
            <p:nvPr/>
          </p:nvSpPr>
          <p:spPr bwMode="auto">
            <a:xfrm>
              <a:off x="3255" y="1922"/>
              <a:ext cx="1262" cy="1262"/>
            </a:xfrm>
            <a:custGeom>
              <a:avLst/>
              <a:gdLst>
                <a:gd name="T0" fmla="*/ 0 w 6543"/>
                <a:gd name="T1" fmla="*/ 6548 h 6548"/>
                <a:gd name="T2" fmla="*/ 6542 w 6543"/>
                <a:gd name="T3" fmla="*/ 0 h 6548"/>
                <a:gd name="T4" fmla="*/ 6543 w 6543"/>
                <a:gd name="T5" fmla="*/ 0 h 6548"/>
              </a:gdLst>
              <a:ahLst/>
              <a:cxnLst>
                <a:cxn ang="0">
                  <a:pos x="T0" y="T1"/>
                </a:cxn>
                <a:cxn ang="0">
                  <a:pos x="T2" y="T3"/>
                </a:cxn>
                <a:cxn ang="0">
                  <a:pos x="T4" y="T5"/>
                </a:cxn>
              </a:cxnLst>
              <a:rect l="0" t="0" r="r" b="b"/>
              <a:pathLst>
                <a:path w="6543" h="6548">
                  <a:moveTo>
                    <a:pt x="0" y="6548"/>
                  </a:moveTo>
                  <a:lnTo>
                    <a:pt x="6542" y="0"/>
                  </a:lnTo>
                  <a:lnTo>
                    <a:pt x="654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8" name="Freeform 438"/>
            <p:cNvSpPr>
              <a:spLocks/>
            </p:cNvSpPr>
            <p:nvPr/>
          </p:nvSpPr>
          <p:spPr bwMode="auto">
            <a:xfrm>
              <a:off x="4517" y="1659"/>
              <a:ext cx="263" cy="263"/>
            </a:xfrm>
            <a:custGeom>
              <a:avLst/>
              <a:gdLst>
                <a:gd name="T0" fmla="*/ 0 w 1359"/>
                <a:gd name="T1" fmla="*/ 1359 h 1359"/>
                <a:gd name="T2" fmla="*/ 1358 w 1359"/>
                <a:gd name="T3" fmla="*/ 0 h 1359"/>
                <a:gd name="T4" fmla="*/ 1359 w 1359"/>
                <a:gd name="T5" fmla="*/ 0 h 1359"/>
              </a:gdLst>
              <a:ahLst/>
              <a:cxnLst>
                <a:cxn ang="0">
                  <a:pos x="T0" y="T1"/>
                </a:cxn>
                <a:cxn ang="0">
                  <a:pos x="T2" y="T3"/>
                </a:cxn>
                <a:cxn ang="0">
                  <a:pos x="T4" y="T5"/>
                </a:cxn>
              </a:cxnLst>
              <a:rect l="0" t="0" r="r" b="b"/>
              <a:pathLst>
                <a:path w="1359" h="1359">
                  <a:moveTo>
                    <a:pt x="0" y="1359"/>
                  </a:moveTo>
                  <a:lnTo>
                    <a:pt x="1358" y="0"/>
                  </a:lnTo>
                  <a:lnTo>
                    <a:pt x="135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79" name="Freeform 439"/>
            <p:cNvSpPr>
              <a:spLocks/>
            </p:cNvSpPr>
            <p:nvPr/>
          </p:nvSpPr>
          <p:spPr bwMode="auto">
            <a:xfrm>
              <a:off x="3291" y="1922"/>
              <a:ext cx="1262" cy="1263"/>
            </a:xfrm>
            <a:custGeom>
              <a:avLst/>
              <a:gdLst>
                <a:gd name="T0" fmla="*/ 0 w 6544"/>
                <a:gd name="T1" fmla="*/ 6552 h 6552"/>
                <a:gd name="T2" fmla="*/ 6543 w 6544"/>
                <a:gd name="T3" fmla="*/ 0 h 6552"/>
                <a:gd name="T4" fmla="*/ 6544 w 6544"/>
                <a:gd name="T5" fmla="*/ 0 h 6552"/>
              </a:gdLst>
              <a:ahLst/>
              <a:cxnLst>
                <a:cxn ang="0">
                  <a:pos x="T0" y="T1"/>
                </a:cxn>
                <a:cxn ang="0">
                  <a:pos x="T2" y="T3"/>
                </a:cxn>
                <a:cxn ang="0">
                  <a:pos x="T4" y="T5"/>
                </a:cxn>
              </a:cxnLst>
              <a:rect l="0" t="0" r="r" b="b"/>
              <a:pathLst>
                <a:path w="6544" h="6552">
                  <a:moveTo>
                    <a:pt x="0" y="6552"/>
                  </a:moveTo>
                  <a:lnTo>
                    <a:pt x="6543" y="0"/>
                  </a:lnTo>
                  <a:lnTo>
                    <a:pt x="65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0" name="Freeform 440"/>
            <p:cNvSpPr>
              <a:spLocks/>
            </p:cNvSpPr>
            <p:nvPr/>
          </p:nvSpPr>
          <p:spPr bwMode="auto">
            <a:xfrm>
              <a:off x="4553" y="1715"/>
              <a:ext cx="207" cy="207"/>
            </a:xfrm>
            <a:custGeom>
              <a:avLst/>
              <a:gdLst>
                <a:gd name="T0" fmla="*/ 0 w 1073"/>
                <a:gd name="T1" fmla="*/ 1072 h 1072"/>
                <a:gd name="T2" fmla="*/ 1072 w 1073"/>
                <a:gd name="T3" fmla="*/ 0 h 1072"/>
                <a:gd name="T4" fmla="*/ 1073 w 1073"/>
                <a:gd name="T5" fmla="*/ 0 h 1072"/>
              </a:gdLst>
              <a:ahLst/>
              <a:cxnLst>
                <a:cxn ang="0">
                  <a:pos x="T0" y="T1"/>
                </a:cxn>
                <a:cxn ang="0">
                  <a:pos x="T2" y="T3"/>
                </a:cxn>
                <a:cxn ang="0">
                  <a:pos x="T4" y="T5"/>
                </a:cxn>
              </a:cxnLst>
              <a:rect l="0" t="0" r="r" b="b"/>
              <a:pathLst>
                <a:path w="1073" h="1072">
                  <a:moveTo>
                    <a:pt x="0" y="1072"/>
                  </a:moveTo>
                  <a:lnTo>
                    <a:pt x="1072" y="0"/>
                  </a:lnTo>
                  <a:lnTo>
                    <a:pt x="10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1" name="Freeform 441"/>
            <p:cNvSpPr>
              <a:spLocks/>
            </p:cNvSpPr>
            <p:nvPr/>
          </p:nvSpPr>
          <p:spPr bwMode="auto">
            <a:xfrm>
              <a:off x="3332" y="1922"/>
              <a:ext cx="1256" cy="1257"/>
            </a:xfrm>
            <a:custGeom>
              <a:avLst/>
              <a:gdLst>
                <a:gd name="T0" fmla="*/ 0 w 6517"/>
                <a:gd name="T1" fmla="*/ 6524 h 6524"/>
                <a:gd name="T2" fmla="*/ 6516 w 6517"/>
                <a:gd name="T3" fmla="*/ 0 h 6524"/>
                <a:gd name="T4" fmla="*/ 6517 w 6517"/>
                <a:gd name="T5" fmla="*/ 0 h 6524"/>
              </a:gdLst>
              <a:ahLst/>
              <a:cxnLst>
                <a:cxn ang="0">
                  <a:pos x="T0" y="T1"/>
                </a:cxn>
                <a:cxn ang="0">
                  <a:pos x="T2" y="T3"/>
                </a:cxn>
                <a:cxn ang="0">
                  <a:pos x="T4" y="T5"/>
                </a:cxn>
              </a:cxnLst>
              <a:rect l="0" t="0" r="r" b="b"/>
              <a:pathLst>
                <a:path w="6517" h="6524">
                  <a:moveTo>
                    <a:pt x="0" y="6524"/>
                  </a:moveTo>
                  <a:lnTo>
                    <a:pt x="6516" y="0"/>
                  </a:lnTo>
                  <a:lnTo>
                    <a:pt x="651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2" name="Freeform 442"/>
            <p:cNvSpPr>
              <a:spLocks/>
            </p:cNvSpPr>
            <p:nvPr/>
          </p:nvSpPr>
          <p:spPr bwMode="auto">
            <a:xfrm>
              <a:off x="4588" y="1777"/>
              <a:ext cx="145" cy="145"/>
            </a:xfrm>
            <a:custGeom>
              <a:avLst/>
              <a:gdLst>
                <a:gd name="T0" fmla="*/ 0 w 750"/>
                <a:gd name="T1" fmla="*/ 748 h 748"/>
                <a:gd name="T2" fmla="*/ 749 w 750"/>
                <a:gd name="T3" fmla="*/ 0 h 748"/>
                <a:gd name="T4" fmla="*/ 750 w 750"/>
                <a:gd name="T5" fmla="*/ 0 h 748"/>
              </a:gdLst>
              <a:ahLst/>
              <a:cxnLst>
                <a:cxn ang="0">
                  <a:pos x="T0" y="T1"/>
                </a:cxn>
                <a:cxn ang="0">
                  <a:pos x="T2" y="T3"/>
                </a:cxn>
                <a:cxn ang="0">
                  <a:pos x="T4" y="T5"/>
                </a:cxn>
              </a:cxnLst>
              <a:rect l="0" t="0" r="r" b="b"/>
              <a:pathLst>
                <a:path w="750" h="748">
                  <a:moveTo>
                    <a:pt x="0" y="748"/>
                  </a:moveTo>
                  <a:lnTo>
                    <a:pt x="749" y="0"/>
                  </a:lnTo>
                  <a:lnTo>
                    <a:pt x="750"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3" name="Freeform 443"/>
            <p:cNvSpPr>
              <a:spLocks/>
            </p:cNvSpPr>
            <p:nvPr/>
          </p:nvSpPr>
          <p:spPr bwMode="auto">
            <a:xfrm>
              <a:off x="3383" y="1922"/>
              <a:ext cx="1241" cy="1243"/>
            </a:xfrm>
            <a:custGeom>
              <a:avLst/>
              <a:gdLst>
                <a:gd name="T0" fmla="*/ 0 w 6438"/>
                <a:gd name="T1" fmla="*/ 6445 h 6445"/>
                <a:gd name="T2" fmla="*/ 6437 w 6438"/>
                <a:gd name="T3" fmla="*/ 0 h 6445"/>
                <a:gd name="T4" fmla="*/ 6438 w 6438"/>
                <a:gd name="T5" fmla="*/ 0 h 6445"/>
              </a:gdLst>
              <a:ahLst/>
              <a:cxnLst>
                <a:cxn ang="0">
                  <a:pos x="T0" y="T1"/>
                </a:cxn>
                <a:cxn ang="0">
                  <a:pos x="T2" y="T3"/>
                </a:cxn>
                <a:cxn ang="0">
                  <a:pos x="T4" y="T5"/>
                </a:cxn>
              </a:cxnLst>
              <a:rect l="0" t="0" r="r" b="b"/>
              <a:pathLst>
                <a:path w="6438" h="6445">
                  <a:moveTo>
                    <a:pt x="0" y="6445"/>
                  </a:moveTo>
                  <a:lnTo>
                    <a:pt x="6437" y="0"/>
                  </a:lnTo>
                  <a:lnTo>
                    <a:pt x="64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4" name="Freeform 444"/>
            <p:cNvSpPr>
              <a:spLocks/>
            </p:cNvSpPr>
            <p:nvPr/>
          </p:nvSpPr>
          <p:spPr bwMode="auto">
            <a:xfrm>
              <a:off x="4624" y="1828"/>
              <a:ext cx="96" cy="94"/>
            </a:xfrm>
            <a:custGeom>
              <a:avLst/>
              <a:gdLst>
                <a:gd name="T0" fmla="*/ 0 w 492"/>
                <a:gd name="T1" fmla="*/ 491 h 491"/>
                <a:gd name="T2" fmla="*/ 491 w 492"/>
                <a:gd name="T3" fmla="*/ 0 h 491"/>
                <a:gd name="T4" fmla="*/ 492 w 492"/>
                <a:gd name="T5" fmla="*/ 0 h 491"/>
              </a:gdLst>
              <a:ahLst/>
              <a:cxnLst>
                <a:cxn ang="0">
                  <a:pos x="T0" y="T1"/>
                </a:cxn>
                <a:cxn ang="0">
                  <a:pos x="T2" y="T3"/>
                </a:cxn>
                <a:cxn ang="0">
                  <a:pos x="T4" y="T5"/>
                </a:cxn>
              </a:cxnLst>
              <a:rect l="0" t="0" r="r" b="b"/>
              <a:pathLst>
                <a:path w="492" h="491">
                  <a:moveTo>
                    <a:pt x="0" y="491"/>
                  </a:moveTo>
                  <a:lnTo>
                    <a:pt x="491" y="0"/>
                  </a:lnTo>
                  <a:lnTo>
                    <a:pt x="49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5" name="Freeform 445"/>
            <p:cNvSpPr>
              <a:spLocks/>
            </p:cNvSpPr>
            <p:nvPr/>
          </p:nvSpPr>
          <p:spPr bwMode="auto">
            <a:xfrm>
              <a:off x="3444" y="1922"/>
              <a:ext cx="1217" cy="1217"/>
            </a:xfrm>
            <a:custGeom>
              <a:avLst/>
              <a:gdLst>
                <a:gd name="T0" fmla="*/ 0 w 6306"/>
                <a:gd name="T1" fmla="*/ 6314 h 6314"/>
                <a:gd name="T2" fmla="*/ 6305 w 6306"/>
                <a:gd name="T3" fmla="*/ 0 h 6314"/>
                <a:gd name="T4" fmla="*/ 6306 w 6306"/>
                <a:gd name="T5" fmla="*/ 0 h 6314"/>
              </a:gdLst>
              <a:ahLst/>
              <a:cxnLst>
                <a:cxn ang="0">
                  <a:pos x="T0" y="T1"/>
                </a:cxn>
                <a:cxn ang="0">
                  <a:pos x="T2" y="T3"/>
                </a:cxn>
                <a:cxn ang="0">
                  <a:pos x="T4" y="T5"/>
                </a:cxn>
              </a:cxnLst>
              <a:rect l="0" t="0" r="r" b="b"/>
              <a:pathLst>
                <a:path w="6306" h="6314">
                  <a:moveTo>
                    <a:pt x="0" y="6314"/>
                  </a:moveTo>
                  <a:lnTo>
                    <a:pt x="6305" y="0"/>
                  </a:lnTo>
                  <a:lnTo>
                    <a:pt x="630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6" name="Freeform 446"/>
            <p:cNvSpPr>
              <a:spLocks/>
            </p:cNvSpPr>
            <p:nvPr/>
          </p:nvSpPr>
          <p:spPr bwMode="auto">
            <a:xfrm>
              <a:off x="4659" y="1863"/>
              <a:ext cx="61" cy="59"/>
            </a:xfrm>
            <a:custGeom>
              <a:avLst/>
              <a:gdLst>
                <a:gd name="T0" fmla="*/ 0 w 308"/>
                <a:gd name="T1" fmla="*/ 307 h 307"/>
                <a:gd name="T2" fmla="*/ 307 w 308"/>
                <a:gd name="T3" fmla="*/ 0 h 307"/>
                <a:gd name="T4" fmla="*/ 308 w 308"/>
                <a:gd name="T5" fmla="*/ 0 h 307"/>
              </a:gdLst>
              <a:ahLst/>
              <a:cxnLst>
                <a:cxn ang="0">
                  <a:pos x="T0" y="T1"/>
                </a:cxn>
                <a:cxn ang="0">
                  <a:pos x="T2" y="T3"/>
                </a:cxn>
                <a:cxn ang="0">
                  <a:pos x="T4" y="T5"/>
                </a:cxn>
              </a:cxnLst>
              <a:rect l="0" t="0" r="r" b="b"/>
              <a:pathLst>
                <a:path w="308" h="307">
                  <a:moveTo>
                    <a:pt x="0" y="307"/>
                  </a:moveTo>
                  <a:lnTo>
                    <a:pt x="307" y="0"/>
                  </a:lnTo>
                  <a:lnTo>
                    <a:pt x="30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7" name="Freeform 447"/>
            <p:cNvSpPr>
              <a:spLocks/>
            </p:cNvSpPr>
            <p:nvPr/>
          </p:nvSpPr>
          <p:spPr bwMode="auto">
            <a:xfrm>
              <a:off x="3507" y="1922"/>
              <a:ext cx="1189" cy="1191"/>
            </a:xfrm>
            <a:custGeom>
              <a:avLst/>
              <a:gdLst>
                <a:gd name="T0" fmla="*/ 0 w 6169"/>
                <a:gd name="T1" fmla="*/ 6176 h 6176"/>
                <a:gd name="T2" fmla="*/ 6168 w 6169"/>
                <a:gd name="T3" fmla="*/ 0 h 6176"/>
                <a:gd name="T4" fmla="*/ 6169 w 6169"/>
                <a:gd name="T5" fmla="*/ 0 h 6176"/>
              </a:gdLst>
              <a:ahLst/>
              <a:cxnLst>
                <a:cxn ang="0">
                  <a:pos x="T0" y="T1"/>
                </a:cxn>
                <a:cxn ang="0">
                  <a:pos x="T2" y="T3"/>
                </a:cxn>
                <a:cxn ang="0">
                  <a:pos x="T4" y="T5"/>
                </a:cxn>
              </a:cxnLst>
              <a:rect l="0" t="0" r="r" b="b"/>
              <a:pathLst>
                <a:path w="6169" h="6176">
                  <a:moveTo>
                    <a:pt x="0" y="6176"/>
                  </a:moveTo>
                  <a:lnTo>
                    <a:pt x="6168" y="0"/>
                  </a:lnTo>
                  <a:lnTo>
                    <a:pt x="61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8" name="Freeform 448"/>
            <p:cNvSpPr>
              <a:spLocks/>
            </p:cNvSpPr>
            <p:nvPr/>
          </p:nvSpPr>
          <p:spPr bwMode="auto">
            <a:xfrm>
              <a:off x="4696" y="1889"/>
              <a:ext cx="31" cy="33"/>
            </a:xfrm>
            <a:custGeom>
              <a:avLst/>
              <a:gdLst>
                <a:gd name="T0" fmla="*/ 0 w 167"/>
                <a:gd name="T1" fmla="*/ 166 h 166"/>
                <a:gd name="T2" fmla="*/ 166 w 167"/>
                <a:gd name="T3" fmla="*/ 0 h 166"/>
                <a:gd name="T4" fmla="*/ 167 w 167"/>
                <a:gd name="T5" fmla="*/ 0 h 166"/>
              </a:gdLst>
              <a:ahLst/>
              <a:cxnLst>
                <a:cxn ang="0">
                  <a:pos x="T0" y="T1"/>
                </a:cxn>
                <a:cxn ang="0">
                  <a:pos x="T2" y="T3"/>
                </a:cxn>
                <a:cxn ang="0">
                  <a:pos x="T4" y="T5"/>
                </a:cxn>
              </a:cxnLst>
              <a:rect l="0" t="0" r="r" b="b"/>
              <a:pathLst>
                <a:path w="167" h="166">
                  <a:moveTo>
                    <a:pt x="0" y="166"/>
                  </a:moveTo>
                  <a:lnTo>
                    <a:pt x="166" y="0"/>
                  </a:lnTo>
                  <a:lnTo>
                    <a:pt x="16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89" name="Freeform 449"/>
            <p:cNvSpPr>
              <a:spLocks/>
            </p:cNvSpPr>
            <p:nvPr/>
          </p:nvSpPr>
          <p:spPr bwMode="auto">
            <a:xfrm>
              <a:off x="3559" y="1922"/>
              <a:ext cx="1173" cy="1174"/>
            </a:xfrm>
            <a:custGeom>
              <a:avLst/>
              <a:gdLst>
                <a:gd name="T0" fmla="*/ 0 w 6079"/>
                <a:gd name="T1" fmla="*/ 6085 h 6085"/>
                <a:gd name="T2" fmla="*/ 6078 w 6079"/>
                <a:gd name="T3" fmla="*/ 0 h 6085"/>
                <a:gd name="T4" fmla="*/ 6079 w 6079"/>
                <a:gd name="T5" fmla="*/ 0 h 6085"/>
              </a:gdLst>
              <a:ahLst/>
              <a:cxnLst>
                <a:cxn ang="0">
                  <a:pos x="T0" y="T1"/>
                </a:cxn>
                <a:cxn ang="0">
                  <a:pos x="T2" y="T3"/>
                </a:cxn>
                <a:cxn ang="0">
                  <a:pos x="T4" y="T5"/>
                </a:cxn>
              </a:cxnLst>
              <a:rect l="0" t="0" r="r" b="b"/>
              <a:pathLst>
                <a:path w="6079" h="6085">
                  <a:moveTo>
                    <a:pt x="0" y="6085"/>
                  </a:moveTo>
                  <a:lnTo>
                    <a:pt x="6078" y="0"/>
                  </a:lnTo>
                  <a:lnTo>
                    <a:pt x="60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0" name="Freeform 450"/>
            <p:cNvSpPr>
              <a:spLocks/>
            </p:cNvSpPr>
            <p:nvPr/>
          </p:nvSpPr>
          <p:spPr bwMode="auto">
            <a:xfrm>
              <a:off x="4732" y="1912"/>
              <a:ext cx="9" cy="10"/>
            </a:xfrm>
            <a:custGeom>
              <a:avLst/>
              <a:gdLst>
                <a:gd name="T0" fmla="*/ 0 w 46"/>
                <a:gd name="T1" fmla="*/ 45 h 45"/>
                <a:gd name="T2" fmla="*/ 45 w 46"/>
                <a:gd name="T3" fmla="*/ 0 h 45"/>
                <a:gd name="T4" fmla="*/ 46 w 46"/>
                <a:gd name="T5" fmla="*/ 0 h 45"/>
              </a:gdLst>
              <a:ahLst/>
              <a:cxnLst>
                <a:cxn ang="0">
                  <a:pos x="T0" y="T1"/>
                </a:cxn>
                <a:cxn ang="0">
                  <a:pos x="T2" y="T3"/>
                </a:cxn>
                <a:cxn ang="0">
                  <a:pos x="T4" y="T5"/>
                </a:cxn>
              </a:cxnLst>
              <a:rect l="0" t="0" r="r" b="b"/>
              <a:pathLst>
                <a:path w="46" h="45">
                  <a:moveTo>
                    <a:pt x="0" y="45"/>
                  </a:moveTo>
                  <a:lnTo>
                    <a:pt x="45" y="0"/>
                  </a:lnTo>
                  <a:lnTo>
                    <a:pt x="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1" name="Freeform 451"/>
            <p:cNvSpPr>
              <a:spLocks/>
            </p:cNvSpPr>
            <p:nvPr/>
          </p:nvSpPr>
          <p:spPr bwMode="auto">
            <a:xfrm>
              <a:off x="3602" y="1934"/>
              <a:ext cx="1153" cy="1154"/>
            </a:xfrm>
            <a:custGeom>
              <a:avLst/>
              <a:gdLst>
                <a:gd name="T0" fmla="*/ 0 w 5977"/>
                <a:gd name="T1" fmla="*/ 5982 h 5982"/>
                <a:gd name="T2" fmla="*/ 5976 w 5977"/>
                <a:gd name="T3" fmla="*/ 0 h 5982"/>
                <a:gd name="T4" fmla="*/ 5977 w 5977"/>
                <a:gd name="T5" fmla="*/ 0 h 5982"/>
              </a:gdLst>
              <a:ahLst/>
              <a:cxnLst>
                <a:cxn ang="0">
                  <a:pos x="T0" y="T1"/>
                </a:cxn>
                <a:cxn ang="0">
                  <a:pos x="T2" y="T3"/>
                </a:cxn>
                <a:cxn ang="0">
                  <a:pos x="T4" y="T5"/>
                </a:cxn>
              </a:cxnLst>
              <a:rect l="0" t="0" r="r" b="b"/>
              <a:pathLst>
                <a:path w="5977" h="5982">
                  <a:moveTo>
                    <a:pt x="0" y="5982"/>
                  </a:moveTo>
                  <a:lnTo>
                    <a:pt x="5976" y="0"/>
                  </a:lnTo>
                  <a:lnTo>
                    <a:pt x="59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2" name="Freeform 452"/>
            <p:cNvSpPr>
              <a:spLocks/>
            </p:cNvSpPr>
            <p:nvPr/>
          </p:nvSpPr>
          <p:spPr bwMode="auto">
            <a:xfrm>
              <a:off x="3638" y="1956"/>
              <a:ext cx="1132" cy="1132"/>
            </a:xfrm>
            <a:custGeom>
              <a:avLst/>
              <a:gdLst>
                <a:gd name="T0" fmla="*/ 0 w 5873"/>
                <a:gd name="T1" fmla="*/ 5878 h 5878"/>
                <a:gd name="T2" fmla="*/ 5872 w 5873"/>
                <a:gd name="T3" fmla="*/ 0 h 5878"/>
                <a:gd name="T4" fmla="*/ 5873 w 5873"/>
                <a:gd name="T5" fmla="*/ 0 h 5878"/>
              </a:gdLst>
              <a:ahLst/>
              <a:cxnLst>
                <a:cxn ang="0">
                  <a:pos x="T0" y="T1"/>
                </a:cxn>
                <a:cxn ang="0">
                  <a:pos x="T2" y="T3"/>
                </a:cxn>
                <a:cxn ang="0">
                  <a:pos x="T4" y="T5"/>
                </a:cxn>
              </a:cxnLst>
              <a:rect l="0" t="0" r="r" b="b"/>
              <a:pathLst>
                <a:path w="5873" h="5878">
                  <a:moveTo>
                    <a:pt x="0" y="5878"/>
                  </a:moveTo>
                  <a:lnTo>
                    <a:pt x="5872" y="0"/>
                  </a:lnTo>
                  <a:lnTo>
                    <a:pt x="587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3" name="Freeform 453"/>
            <p:cNvSpPr>
              <a:spLocks/>
            </p:cNvSpPr>
            <p:nvPr/>
          </p:nvSpPr>
          <p:spPr bwMode="auto">
            <a:xfrm>
              <a:off x="3669" y="1976"/>
              <a:ext cx="1115" cy="1117"/>
            </a:xfrm>
            <a:custGeom>
              <a:avLst/>
              <a:gdLst>
                <a:gd name="T0" fmla="*/ 0 w 5789"/>
                <a:gd name="T1" fmla="*/ 5795 h 5795"/>
                <a:gd name="T2" fmla="*/ 5788 w 5789"/>
                <a:gd name="T3" fmla="*/ 0 h 5795"/>
                <a:gd name="T4" fmla="*/ 5789 w 5789"/>
                <a:gd name="T5" fmla="*/ 0 h 5795"/>
              </a:gdLst>
              <a:ahLst/>
              <a:cxnLst>
                <a:cxn ang="0">
                  <a:pos x="T0" y="T1"/>
                </a:cxn>
                <a:cxn ang="0">
                  <a:pos x="T2" y="T3"/>
                </a:cxn>
                <a:cxn ang="0">
                  <a:pos x="T4" y="T5"/>
                </a:cxn>
              </a:cxnLst>
              <a:rect l="0" t="0" r="r" b="b"/>
              <a:pathLst>
                <a:path w="5789" h="5795">
                  <a:moveTo>
                    <a:pt x="0" y="5795"/>
                  </a:moveTo>
                  <a:lnTo>
                    <a:pt x="5788" y="0"/>
                  </a:lnTo>
                  <a:lnTo>
                    <a:pt x="578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4" name="Freeform 454"/>
            <p:cNvSpPr>
              <a:spLocks/>
            </p:cNvSpPr>
            <p:nvPr/>
          </p:nvSpPr>
          <p:spPr bwMode="auto">
            <a:xfrm>
              <a:off x="3697" y="1997"/>
              <a:ext cx="1103" cy="1103"/>
            </a:xfrm>
            <a:custGeom>
              <a:avLst/>
              <a:gdLst>
                <a:gd name="T0" fmla="*/ 0 w 5715"/>
                <a:gd name="T1" fmla="*/ 5720 h 5720"/>
                <a:gd name="T2" fmla="*/ 5714 w 5715"/>
                <a:gd name="T3" fmla="*/ 0 h 5720"/>
                <a:gd name="T4" fmla="*/ 5715 w 5715"/>
                <a:gd name="T5" fmla="*/ 0 h 5720"/>
              </a:gdLst>
              <a:ahLst/>
              <a:cxnLst>
                <a:cxn ang="0">
                  <a:pos x="T0" y="T1"/>
                </a:cxn>
                <a:cxn ang="0">
                  <a:pos x="T2" y="T3"/>
                </a:cxn>
                <a:cxn ang="0">
                  <a:pos x="T4" y="T5"/>
                </a:cxn>
              </a:cxnLst>
              <a:rect l="0" t="0" r="r" b="b"/>
              <a:pathLst>
                <a:path w="5715" h="5720">
                  <a:moveTo>
                    <a:pt x="0" y="5720"/>
                  </a:moveTo>
                  <a:lnTo>
                    <a:pt x="5714" y="0"/>
                  </a:lnTo>
                  <a:lnTo>
                    <a:pt x="57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5" name="Freeform 455"/>
            <p:cNvSpPr>
              <a:spLocks/>
            </p:cNvSpPr>
            <p:nvPr/>
          </p:nvSpPr>
          <p:spPr bwMode="auto">
            <a:xfrm>
              <a:off x="3724" y="2020"/>
              <a:ext cx="1088" cy="1090"/>
            </a:xfrm>
            <a:custGeom>
              <a:avLst/>
              <a:gdLst>
                <a:gd name="T0" fmla="*/ 0 w 5639"/>
                <a:gd name="T1" fmla="*/ 5644 h 5644"/>
                <a:gd name="T2" fmla="*/ 5638 w 5639"/>
                <a:gd name="T3" fmla="*/ 0 h 5644"/>
                <a:gd name="T4" fmla="*/ 5639 w 5639"/>
                <a:gd name="T5" fmla="*/ 0 h 5644"/>
              </a:gdLst>
              <a:ahLst/>
              <a:cxnLst>
                <a:cxn ang="0">
                  <a:pos x="T0" y="T1"/>
                </a:cxn>
                <a:cxn ang="0">
                  <a:pos x="T2" y="T3"/>
                </a:cxn>
                <a:cxn ang="0">
                  <a:pos x="T4" y="T5"/>
                </a:cxn>
              </a:cxnLst>
              <a:rect l="0" t="0" r="r" b="b"/>
              <a:pathLst>
                <a:path w="5639" h="5644">
                  <a:moveTo>
                    <a:pt x="0" y="5644"/>
                  </a:moveTo>
                  <a:lnTo>
                    <a:pt x="5638" y="0"/>
                  </a:lnTo>
                  <a:lnTo>
                    <a:pt x="563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6" name="Freeform 456"/>
            <p:cNvSpPr>
              <a:spLocks/>
            </p:cNvSpPr>
            <p:nvPr/>
          </p:nvSpPr>
          <p:spPr bwMode="auto">
            <a:xfrm>
              <a:off x="3751" y="2047"/>
              <a:ext cx="1070" cy="1072"/>
            </a:xfrm>
            <a:custGeom>
              <a:avLst/>
              <a:gdLst>
                <a:gd name="T0" fmla="*/ 0 w 5552"/>
                <a:gd name="T1" fmla="*/ 5556 h 5556"/>
                <a:gd name="T2" fmla="*/ 5551 w 5552"/>
                <a:gd name="T3" fmla="*/ 0 h 5556"/>
                <a:gd name="T4" fmla="*/ 5552 w 5552"/>
                <a:gd name="T5" fmla="*/ 0 h 5556"/>
              </a:gdLst>
              <a:ahLst/>
              <a:cxnLst>
                <a:cxn ang="0">
                  <a:pos x="T0" y="T1"/>
                </a:cxn>
                <a:cxn ang="0">
                  <a:pos x="T2" y="T3"/>
                </a:cxn>
                <a:cxn ang="0">
                  <a:pos x="T4" y="T5"/>
                </a:cxn>
              </a:cxnLst>
              <a:rect l="0" t="0" r="r" b="b"/>
              <a:pathLst>
                <a:path w="5552" h="5556">
                  <a:moveTo>
                    <a:pt x="0" y="5556"/>
                  </a:moveTo>
                  <a:lnTo>
                    <a:pt x="5551" y="0"/>
                  </a:lnTo>
                  <a:lnTo>
                    <a:pt x="555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7" name="Freeform 457"/>
            <p:cNvSpPr>
              <a:spLocks/>
            </p:cNvSpPr>
            <p:nvPr/>
          </p:nvSpPr>
          <p:spPr bwMode="auto">
            <a:xfrm>
              <a:off x="3775" y="2079"/>
              <a:ext cx="1049" cy="1051"/>
            </a:xfrm>
            <a:custGeom>
              <a:avLst/>
              <a:gdLst>
                <a:gd name="T0" fmla="*/ 0 w 5442"/>
                <a:gd name="T1" fmla="*/ 5447 h 5447"/>
                <a:gd name="T2" fmla="*/ 5441 w 5442"/>
                <a:gd name="T3" fmla="*/ 0 h 5447"/>
                <a:gd name="T4" fmla="*/ 5442 w 5442"/>
                <a:gd name="T5" fmla="*/ 0 h 5447"/>
              </a:gdLst>
              <a:ahLst/>
              <a:cxnLst>
                <a:cxn ang="0">
                  <a:pos x="T0" y="T1"/>
                </a:cxn>
                <a:cxn ang="0">
                  <a:pos x="T2" y="T3"/>
                </a:cxn>
                <a:cxn ang="0">
                  <a:pos x="T4" y="T5"/>
                </a:cxn>
              </a:cxnLst>
              <a:rect l="0" t="0" r="r" b="b"/>
              <a:pathLst>
                <a:path w="5442" h="5447">
                  <a:moveTo>
                    <a:pt x="0" y="5447"/>
                  </a:moveTo>
                  <a:lnTo>
                    <a:pt x="5441" y="0"/>
                  </a:lnTo>
                  <a:lnTo>
                    <a:pt x="544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8" name="Freeform 458"/>
            <p:cNvSpPr>
              <a:spLocks/>
            </p:cNvSpPr>
            <p:nvPr/>
          </p:nvSpPr>
          <p:spPr bwMode="auto">
            <a:xfrm>
              <a:off x="3802" y="2116"/>
              <a:ext cx="1021" cy="1024"/>
            </a:xfrm>
            <a:custGeom>
              <a:avLst/>
              <a:gdLst>
                <a:gd name="T0" fmla="*/ 0 w 5303"/>
                <a:gd name="T1" fmla="*/ 5308 h 5308"/>
                <a:gd name="T2" fmla="*/ 5302 w 5303"/>
                <a:gd name="T3" fmla="*/ 0 h 5308"/>
                <a:gd name="T4" fmla="*/ 5303 w 5303"/>
                <a:gd name="T5" fmla="*/ 0 h 5308"/>
              </a:gdLst>
              <a:ahLst/>
              <a:cxnLst>
                <a:cxn ang="0">
                  <a:pos x="T0" y="T1"/>
                </a:cxn>
                <a:cxn ang="0">
                  <a:pos x="T2" y="T3"/>
                </a:cxn>
                <a:cxn ang="0">
                  <a:pos x="T4" y="T5"/>
                </a:cxn>
              </a:cxnLst>
              <a:rect l="0" t="0" r="r" b="b"/>
              <a:pathLst>
                <a:path w="5303" h="5308">
                  <a:moveTo>
                    <a:pt x="0" y="5308"/>
                  </a:moveTo>
                  <a:lnTo>
                    <a:pt x="5302" y="0"/>
                  </a:lnTo>
                  <a:lnTo>
                    <a:pt x="5303"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699" name="Freeform 459"/>
            <p:cNvSpPr>
              <a:spLocks/>
            </p:cNvSpPr>
            <p:nvPr/>
          </p:nvSpPr>
          <p:spPr bwMode="auto">
            <a:xfrm>
              <a:off x="3826" y="2159"/>
              <a:ext cx="991" cy="992"/>
            </a:xfrm>
            <a:custGeom>
              <a:avLst/>
              <a:gdLst>
                <a:gd name="T0" fmla="*/ 0 w 5135"/>
                <a:gd name="T1" fmla="*/ 5139 h 5139"/>
                <a:gd name="T2" fmla="*/ 5134 w 5135"/>
                <a:gd name="T3" fmla="*/ 0 h 5139"/>
                <a:gd name="T4" fmla="*/ 5135 w 5135"/>
                <a:gd name="T5" fmla="*/ 0 h 5139"/>
              </a:gdLst>
              <a:ahLst/>
              <a:cxnLst>
                <a:cxn ang="0">
                  <a:pos x="T0" y="T1"/>
                </a:cxn>
                <a:cxn ang="0">
                  <a:pos x="T2" y="T3"/>
                </a:cxn>
                <a:cxn ang="0">
                  <a:pos x="T4" y="T5"/>
                </a:cxn>
              </a:cxnLst>
              <a:rect l="0" t="0" r="r" b="b"/>
              <a:pathLst>
                <a:path w="5135" h="5139">
                  <a:moveTo>
                    <a:pt x="0" y="5139"/>
                  </a:moveTo>
                  <a:lnTo>
                    <a:pt x="5134" y="0"/>
                  </a:lnTo>
                  <a:lnTo>
                    <a:pt x="51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0" name="Freeform 460"/>
            <p:cNvSpPr>
              <a:spLocks/>
            </p:cNvSpPr>
            <p:nvPr/>
          </p:nvSpPr>
          <p:spPr bwMode="auto">
            <a:xfrm>
              <a:off x="3851" y="2207"/>
              <a:ext cx="953" cy="953"/>
            </a:xfrm>
            <a:custGeom>
              <a:avLst/>
              <a:gdLst>
                <a:gd name="T0" fmla="*/ 0 w 4944"/>
                <a:gd name="T1" fmla="*/ 4949 h 4949"/>
                <a:gd name="T2" fmla="*/ 4943 w 4944"/>
                <a:gd name="T3" fmla="*/ 0 h 4949"/>
                <a:gd name="T4" fmla="*/ 4944 w 4944"/>
                <a:gd name="T5" fmla="*/ 0 h 4949"/>
              </a:gdLst>
              <a:ahLst/>
              <a:cxnLst>
                <a:cxn ang="0">
                  <a:pos x="T0" y="T1"/>
                </a:cxn>
                <a:cxn ang="0">
                  <a:pos x="T2" y="T3"/>
                </a:cxn>
                <a:cxn ang="0">
                  <a:pos x="T4" y="T5"/>
                </a:cxn>
              </a:cxnLst>
              <a:rect l="0" t="0" r="r" b="b"/>
              <a:pathLst>
                <a:path w="4944" h="4949">
                  <a:moveTo>
                    <a:pt x="0" y="4949"/>
                  </a:moveTo>
                  <a:lnTo>
                    <a:pt x="4943" y="0"/>
                  </a:lnTo>
                  <a:lnTo>
                    <a:pt x="494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1" name="Freeform 461"/>
            <p:cNvSpPr>
              <a:spLocks/>
            </p:cNvSpPr>
            <p:nvPr/>
          </p:nvSpPr>
          <p:spPr bwMode="auto">
            <a:xfrm>
              <a:off x="3877" y="2255"/>
              <a:ext cx="915" cy="916"/>
            </a:xfrm>
            <a:custGeom>
              <a:avLst/>
              <a:gdLst>
                <a:gd name="T0" fmla="*/ 0 w 4748"/>
                <a:gd name="T1" fmla="*/ 4753 h 4753"/>
                <a:gd name="T2" fmla="*/ 4747 w 4748"/>
                <a:gd name="T3" fmla="*/ 0 h 4753"/>
                <a:gd name="T4" fmla="*/ 4748 w 4748"/>
                <a:gd name="T5" fmla="*/ 0 h 4753"/>
              </a:gdLst>
              <a:ahLst/>
              <a:cxnLst>
                <a:cxn ang="0">
                  <a:pos x="T0" y="T1"/>
                </a:cxn>
                <a:cxn ang="0">
                  <a:pos x="T2" y="T3"/>
                </a:cxn>
                <a:cxn ang="0">
                  <a:pos x="T4" y="T5"/>
                </a:cxn>
              </a:cxnLst>
              <a:rect l="0" t="0" r="r" b="b"/>
              <a:pathLst>
                <a:path w="4748" h="4753">
                  <a:moveTo>
                    <a:pt x="0" y="4753"/>
                  </a:moveTo>
                  <a:lnTo>
                    <a:pt x="4747" y="0"/>
                  </a:lnTo>
                  <a:lnTo>
                    <a:pt x="47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2" name="Freeform 462"/>
            <p:cNvSpPr>
              <a:spLocks/>
            </p:cNvSpPr>
            <p:nvPr/>
          </p:nvSpPr>
          <p:spPr bwMode="auto">
            <a:xfrm>
              <a:off x="3903" y="2298"/>
              <a:ext cx="881" cy="883"/>
            </a:xfrm>
            <a:custGeom>
              <a:avLst/>
              <a:gdLst>
                <a:gd name="T0" fmla="*/ 0 w 4571"/>
                <a:gd name="T1" fmla="*/ 4575 h 4575"/>
                <a:gd name="T2" fmla="*/ 4570 w 4571"/>
                <a:gd name="T3" fmla="*/ 0 h 4575"/>
                <a:gd name="T4" fmla="*/ 4571 w 4571"/>
                <a:gd name="T5" fmla="*/ 0 h 4575"/>
              </a:gdLst>
              <a:ahLst/>
              <a:cxnLst>
                <a:cxn ang="0">
                  <a:pos x="T0" y="T1"/>
                </a:cxn>
                <a:cxn ang="0">
                  <a:pos x="T2" y="T3"/>
                </a:cxn>
                <a:cxn ang="0">
                  <a:pos x="T4" y="T5"/>
                </a:cxn>
              </a:cxnLst>
              <a:rect l="0" t="0" r="r" b="b"/>
              <a:pathLst>
                <a:path w="4571" h="4575">
                  <a:moveTo>
                    <a:pt x="0" y="4575"/>
                  </a:moveTo>
                  <a:lnTo>
                    <a:pt x="4570" y="0"/>
                  </a:lnTo>
                  <a:lnTo>
                    <a:pt x="457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3" name="Freeform 463"/>
            <p:cNvSpPr>
              <a:spLocks/>
            </p:cNvSpPr>
            <p:nvPr/>
          </p:nvSpPr>
          <p:spPr bwMode="auto">
            <a:xfrm>
              <a:off x="3931" y="2337"/>
              <a:ext cx="850" cy="851"/>
            </a:xfrm>
            <a:custGeom>
              <a:avLst/>
              <a:gdLst>
                <a:gd name="T0" fmla="*/ 0 w 4415"/>
                <a:gd name="T1" fmla="*/ 4420 h 4420"/>
                <a:gd name="T2" fmla="*/ 4414 w 4415"/>
                <a:gd name="T3" fmla="*/ 0 h 4420"/>
                <a:gd name="T4" fmla="*/ 4415 w 4415"/>
                <a:gd name="T5" fmla="*/ 0 h 4420"/>
              </a:gdLst>
              <a:ahLst/>
              <a:cxnLst>
                <a:cxn ang="0">
                  <a:pos x="T0" y="T1"/>
                </a:cxn>
                <a:cxn ang="0">
                  <a:pos x="T2" y="T3"/>
                </a:cxn>
                <a:cxn ang="0">
                  <a:pos x="T4" y="T5"/>
                </a:cxn>
              </a:cxnLst>
              <a:rect l="0" t="0" r="r" b="b"/>
              <a:pathLst>
                <a:path w="4415" h="4420">
                  <a:moveTo>
                    <a:pt x="0" y="4420"/>
                  </a:moveTo>
                  <a:lnTo>
                    <a:pt x="4414" y="0"/>
                  </a:lnTo>
                  <a:lnTo>
                    <a:pt x="44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4" name="Freeform 464"/>
            <p:cNvSpPr>
              <a:spLocks/>
            </p:cNvSpPr>
            <p:nvPr/>
          </p:nvSpPr>
          <p:spPr bwMode="auto">
            <a:xfrm>
              <a:off x="3959" y="2369"/>
              <a:ext cx="825" cy="827"/>
            </a:xfrm>
            <a:custGeom>
              <a:avLst/>
              <a:gdLst>
                <a:gd name="T0" fmla="*/ 0 w 4277"/>
                <a:gd name="T1" fmla="*/ 4281 h 4281"/>
                <a:gd name="T2" fmla="*/ 4276 w 4277"/>
                <a:gd name="T3" fmla="*/ 0 h 4281"/>
                <a:gd name="T4" fmla="*/ 4277 w 4277"/>
                <a:gd name="T5" fmla="*/ 0 h 4281"/>
              </a:gdLst>
              <a:ahLst/>
              <a:cxnLst>
                <a:cxn ang="0">
                  <a:pos x="T0" y="T1"/>
                </a:cxn>
                <a:cxn ang="0">
                  <a:pos x="T2" y="T3"/>
                </a:cxn>
                <a:cxn ang="0">
                  <a:pos x="T4" y="T5"/>
                </a:cxn>
              </a:cxnLst>
              <a:rect l="0" t="0" r="r" b="b"/>
              <a:pathLst>
                <a:path w="4277" h="4281">
                  <a:moveTo>
                    <a:pt x="0" y="4281"/>
                  </a:moveTo>
                  <a:lnTo>
                    <a:pt x="4276" y="0"/>
                  </a:lnTo>
                  <a:lnTo>
                    <a:pt x="427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5" name="Freeform 465"/>
            <p:cNvSpPr>
              <a:spLocks/>
            </p:cNvSpPr>
            <p:nvPr/>
          </p:nvSpPr>
          <p:spPr bwMode="auto">
            <a:xfrm>
              <a:off x="3991" y="2398"/>
              <a:ext cx="801" cy="801"/>
            </a:xfrm>
            <a:custGeom>
              <a:avLst/>
              <a:gdLst>
                <a:gd name="T0" fmla="*/ 0 w 4148"/>
                <a:gd name="T1" fmla="*/ 4152 h 4152"/>
                <a:gd name="T2" fmla="*/ 4147 w 4148"/>
                <a:gd name="T3" fmla="*/ 0 h 4152"/>
                <a:gd name="T4" fmla="*/ 4148 w 4148"/>
                <a:gd name="T5" fmla="*/ 0 h 4152"/>
              </a:gdLst>
              <a:ahLst/>
              <a:cxnLst>
                <a:cxn ang="0">
                  <a:pos x="T0" y="T1"/>
                </a:cxn>
                <a:cxn ang="0">
                  <a:pos x="T2" y="T3"/>
                </a:cxn>
                <a:cxn ang="0">
                  <a:pos x="T4" y="T5"/>
                </a:cxn>
              </a:cxnLst>
              <a:rect l="0" t="0" r="r" b="b"/>
              <a:pathLst>
                <a:path w="4148" h="4152">
                  <a:moveTo>
                    <a:pt x="0" y="4152"/>
                  </a:moveTo>
                  <a:lnTo>
                    <a:pt x="4147" y="0"/>
                  </a:lnTo>
                  <a:lnTo>
                    <a:pt x="414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6" name="Freeform 466"/>
            <p:cNvSpPr>
              <a:spLocks/>
            </p:cNvSpPr>
            <p:nvPr/>
          </p:nvSpPr>
          <p:spPr bwMode="auto">
            <a:xfrm>
              <a:off x="4027" y="2426"/>
              <a:ext cx="773" cy="773"/>
            </a:xfrm>
            <a:custGeom>
              <a:avLst/>
              <a:gdLst>
                <a:gd name="T0" fmla="*/ 0 w 4009"/>
                <a:gd name="T1" fmla="*/ 4012 h 4012"/>
                <a:gd name="T2" fmla="*/ 4008 w 4009"/>
                <a:gd name="T3" fmla="*/ 0 h 4012"/>
                <a:gd name="T4" fmla="*/ 4009 w 4009"/>
                <a:gd name="T5" fmla="*/ 0 h 4012"/>
              </a:gdLst>
              <a:ahLst/>
              <a:cxnLst>
                <a:cxn ang="0">
                  <a:pos x="T0" y="T1"/>
                </a:cxn>
                <a:cxn ang="0">
                  <a:pos x="T2" y="T3"/>
                </a:cxn>
                <a:cxn ang="0">
                  <a:pos x="T4" y="T5"/>
                </a:cxn>
              </a:cxnLst>
              <a:rect l="0" t="0" r="r" b="b"/>
              <a:pathLst>
                <a:path w="4009" h="4012">
                  <a:moveTo>
                    <a:pt x="0" y="4012"/>
                  </a:moveTo>
                  <a:lnTo>
                    <a:pt x="4008" y="0"/>
                  </a:lnTo>
                  <a:lnTo>
                    <a:pt x="400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7" name="Freeform 467"/>
            <p:cNvSpPr>
              <a:spLocks/>
            </p:cNvSpPr>
            <p:nvPr/>
          </p:nvSpPr>
          <p:spPr bwMode="auto">
            <a:xfrm>
              <a:off x="4070" y="2451"/>
              <a:ext cx="741" cy="742"/>
            </a:xfrm>
            <a:custGeom>
              <a:avLst/>
              <a:gdLst>
                <a:gd name="T0" fmla="*/ 0 w 3845"/>
                <a:gd name="T1" fmla="*/ 3847 h 3847"/>
                <a:gd name="T2" fmla="*/ 3843 w 3845"/>
                <a:gd name="T3" fmla="*/ 0 h 3847"/>
                <a:gd name="T4" fmla="*/ 3845 w 3845"/>
                <a:gd name="T5" fmla="*/ 0 h 3847"/>
              </a:gdLst>
              <a:ahLst/>
              <a:cxnLst>
                <a:cxn ang="0">
                  <a:pos x="T0" y="T1"/>
                </a:cxn>
                <a:cxn ang="0">
                  <a:pos x="T2" y="T3"/>
                </a:cxn>
                <a:cxn ang="0">
                  <a:pos x="T4" y="T5"/>
                </a:cxn>
              </a:cxnLst>
              <a:rect l="0" t="0" r="r" b="b"/>
              <a:pathLst>
                <a:path w="3845" h="3847">
                  <a:moveTo>
                    <a:pt x="0" y="3847"/>
                  </a:moveTo>
                  <a:lnTo>
                    <a:pt x="3843" y="0"/>
                  </a:lnTo>
                  <a:lnTo>
                    <a:pt x="384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8" name="Freeform 468"/>
            <p:cNvSpPr>
              <a:spLocks/>
            </p:cNvSpPr>
            <p:nvPr/>
          </p:nvSpPr>
          <p:spPr bwMode="auto">
            <a:xfrm>
              <a:off x="4119" y="2476"/>
              <a:ext cx="704" cy="703"/>
            </a:xfrm>
            <a:custGeom>
              <a:avLst/>
              <a:gdLst>
                <a:gd name="T0" fmla="*/ 0 w 3646"/>
                <a:gd name="T1" fmla="*/ 3649 h 3649"/>
                <a:gd name="T2" fmla="*/ 3644 w 3646"/>
                <a:gd name="T3" fmla="*/ 0 h 3649"/>
                <a:gd name="T4" fmla="*/ 3646 w 3646"/>
                <a:gd name="T5" fmla="*/ 0 h 3649"/>
              </a:gdLst>
              <a:ahLst/>
              <a:cxnLst>
                <a:cxn ang="0">
                  <a:pos x="T0" y="T1"/>
                </a:cxn>
                <a:cxn ang="0">
                  <a:pos x="T2" y="T3"/>
                </a:cxn>
                <a:cxn ang="0">
                  <a:pos x="T4" y="T5"/>
                </a:cxn>
              </a:cxnLst>
              <a:rect l="0" t="0" r="r" b="b"/>
              <a:pathLst>
                <a:path w="3646" h="3649">
                  <a:moveTo>
                    <a:pt x="0" y="3649"/>
                  </a:moveTo>
                  <a:lnTo>
                    <a:pt x="3644" y="0"/>
                  </a:lnTo>
                  <a:lnTo>
                    <a:pt x="364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09" name="Freeform 469"/>
            <p:cNvSpPr>
              <a:spLocks/>
            </p:cNvSpPr>
            <p:nvPr/>
          </p:nvSpPr>
          <p:spPr bwMode="auto">
            <a:xfrm>
              <a:off x="4175" y="2499"/>
              <a:ext cx="660" cy="660"/>
            </a:xfrm>
            <a:custGeom>
              <a:avLst/>
              <a:gdLst>
                <a:gd name="T0" fmla="*/ 0 w 3419"/>
                <a:gd name="T1" fmla="*/ 3423 h 3423"/>
                <a:gd name="T2" fmla="*/ 3418 w 3419"/>
                <a:gd name="T3" fmla="*/ 0 h 3423"/>
                <a:gd name="T4" fmla="*/ 3419 w 3419"/>
                <a:gd name="T5" fmla="*/ 0 h 3423"/>
              </a:gdLst>
              <a:ahLst/>
              <a:cxnLst>
                <a:cxn ang="0">
                  <a:pos x="T0" y="T1"/>
                </a:cxn>
                <a:cxn ang="0">
                  <a:pos x="T2" y="T3"/>
                </a:cxn>
                <a:cxn ang="0">
                  <a:pos x="T4" y="T5"/>
                </a:cxn>
              </a:cxnLst>
              <a:rect l="0" t="0" r="r" b="b"/>
              <a:pathLst>
                <a:path w="3419" h="3423">
                  <a:moveTo>
                    <a:pt x="0" y="3423"/>
                  </a:moveTo>
                  <a:lnTo>
                    <a:pt x="3418" y="0"/>
                  </a:lnTo>
                  <a:lnTo>
                    <a:pt x="34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0" name="Freeform 470"/>
            <p:cNvSpPr>
              <a:spLocks/>
            </p:cNvSpPr>
            <p:nvPr/>
          </p:nvSpPr>
          <p:spPr bwMode="auto">
            <a:xfrm>
              <a:off x="4230" y="2522"/>
              <a:ext cx="618" cy="617"/>
            </a:xfrm>
            <a:custGeom>
              <a:avLst/>
              <a:gdLst>
                <a:gd name="T0" fmla="*/ 0 w 3194"/>
                <a:gd name="T1" fmla="*/ 3196 h 3196"/>
                <a:gd name="T2" fmla="*/ 3193 w 3194"/>
                <a:gd name="T3" fmla="*/ 0 h 3196"/>
                <a:gd name="T4" fmla="*/ 3194 w 3194"/>
                <a:gd name="T5" fmla="*/ 0 h 3196"/>
              </a:gdLst>
              <a:ahLst/>
              <a:cxnLst>
                <a:cxn ang="0">
                  <a:pos x="T0" y="T1"/>
                </a:cxn>
                <a:cxn ang="0">
                  <a:pos x="T2" y="T3"/>
                </a:cxn>
                <a:cxn ang="0">
                  <a:pos x="T4" y="T5"/>
                </a:cxn>
              </a:cxnLst>
              <a:rect l="0" t="0" r="r" b="b"/>
              <a:pathLst>
                <a:path w="3194" h="3196">
                  <a:moveTo>
                    <a:pt x="0" y="3196"/>
                  </a:moveTo>
                  <a:lnTo>
                    <a:pt x="3193" y="0"/>
                  </a:lnTo>
                  <a:lnTo>
                    <a:pt x="319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1" name="Freeform 471"/>
            <p:cNvSpPr>
              <a:spLocks/>
            </p:cNvSpPr>
            <p:nvPr/>
          </p:nvSpPr>
          <p:spPr bwMode="auto">
            <a:xfrm>
              <a:off x="4280" y="2546"/>
              <a:ext cx="578" cy="579"/>
            </a:xfrm>
            <a:custGeom>
              <a:avLst/>
              <a:gdLst>
                <a:gd name="T0" fmla="*/ 0 w 3001"/>
                <a:gd name="T1" fmla="*/ 3003 h 3003"/>
                <a:gd name="T2" fmla="*/ 3000 w 3001"/>
                <a:gd name="T3" fmla="*/ 0 h 3003"/>
                <a:gd name="T4" fmla="*/ 3001 w 3001"/>
                <a:gd name="T5" fmla="*/ 0 h 3003"/>
              </a:gdLst>
              <a:ahLst/>
              <a:cxnLst>
                <a:cxn ang="0">
                  <a:pos x="T0" y="T1"/>
                </a:cxn>
                <a:cxn ang="0">
                  <a:pos x="T2" y="T3"/>
                </a:cxn>
                <a:cxn ang="0">
                  <a:pos x="T4" y="T5"/>
                </a:cxn>
              </a:cxnLst>
              <a:rect l="0" t="0" r="r" b="b"/>
              <a:pathLst>
                <a:path w="3001" h="3003">
                  <a:moveTo>
                    <a:pt x="0" y="3003"/>
                  </a:moveTo>
                  <a:lnTo>
                    <a:pt x="3000" y="0"/>
                  </a:lnTo>
                  <a:lnTo>
                    <a:pt x="300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2" name="Freeform 472"/>
            <p:cNvSpPr>
              <a:spLocks/>
            </p:cNvSpPr>
            <p:nvPr/>
          </p:nvSpPr>
          <p:spPr bwMode="auto">
            <a:xfrm>
              <a:off x="4320" y="2571"/>
              <a:ext cx="551" cy="549"/>
            </a:xfrm>
            <a:custGeom>
              <a:avLst/>
              <a:gdLst>
                <a:gd name="T0" fmla="*/ 0 w 2849"/>
                <a:gd name="T1" fmla="*/ 2851 h 2851"/>
                <a:gd name="T2" fmla="*/ 2848 w 2849"/>
                <a:gd name="T3" fmla="*/ 0 h 2851"/>
                <a:gd name="T4" fmla="*/ 2849 w 2849"/>
                <a:gd name="T5" fmla="*/ 0 h 2851"/>
              </a:gdLst>
              <a:ahLst/>
              <a:cxnLst>
                <a:cxn ang="0">
                  <a:pos x="T0" y="T1"/>
                </a:cxn>
                <a:cxn ang="0">
                  <a:pos x="T2" y="T3"/>
                </a:cxn>
                <a:cxn ang="0">
                  <a:pos x="T4" y="T5"/>
                </a:cxn>
              </a:cxnLst>
              <a:rect l="0" t="0" r="r" b="b"/>
              <a:pathLst>
                <a:path w="2849" h="2851">
                  <a:moveTo>
                    <a:pt x="0" y="2851"/>
                  </a:moveTo>
                  <a:lnTo>
                    <a:pt x="2848" y="0"/>
                  </a:lnTo>
                  <a:lnTo>
                    <a:pt x="284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3" name="Freeform 473"/>
            <p:cNvSpPr>
              <a:spLocks/>
            </p:cNvSpPr>
            <p:nvPr/>
          </p:nvSpPr>
          <p:spPr bwMode="auto">
            <a:xfrm>
              <a:off x="4354" y="2596"/>
              <a:ext cx="526" cy="526"/>
            </a:xfrm>
            <a:custGeom>
              <a:avLst/>
              <a:gdLst>
                <a:gd name="T0" fmla="*/ 0 w 2729"/>
                <a:gd name="T1" fmla="*/ 2730 h 2730"/>
                <a:gd name="T2" fmla="*/ 2727 w 2729"/>
                <a:gd name="T3" fmla="*/ 0 h 2730"/>
                <a:gd name="T4" fmla="*/ 2729 w 2729"/>
                <a:gd name="T5" fmla="*/ 0 h 2730"/>
              </a:gdLst>
              <a:ahLst/>
              <a:cxnLst>
                <a:cxn ang="0">
                  <a:pos x="T0" y="T1"/>
                </a:cxn>
                <a:cxn ang="0">
                  <a:pos x="T2" y="T3"/>
                </a:cxn>
                <a:cxn ang="0">
                  <a:pos x="T4" y="T5"/>
                </a:cxn>
              </a:cxnLst>
              <a:rect l="0" t="0" r="r" b="b"/>
              <a:pathLst>
                <a:path w="2729" h="2730">
                  <a:moveTo>
                    <a:pt x="0" y="2730"/>
                  </a:moveTo>
                  <a:lnTo>
                    <a:pt x="2727" y="0"/>
                  </a:lnTo>
                  <a:lnTo>
                    <a:pt x="272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4" name="Freeform 474"/>
            <p:cNvSpPr>
              <a:spLocks/>
            </p:cNvSpPr>
            <p:nvPr/>
          </p:nvSpPr>
          <p:spPr bwMode="auto">
            <a:xfrm>
              <a:off x="4383" y="2624"/>
              <a:ext cx="506" cy="504"/>
            </a:xfrm>
            <a:custGeom>
              <a:avLst/>
              <a:gdLst>
                <a:gd name="T0" fmla="*/ 0 w 2619"/>
                <a:gd name="T1" fmla="*/ 2621 h 2621"/>
                <a:gd name="T2" fmla="*/ 2618 w 2619"/>
                <a:gd name="T3" fmla="*/ 0 h 2621"/>
                <a:gd name="T4" fmla="*/ 2619 w 2619"/>
                <a:gd name="T5" fmla="*/ 0 h 2621"/>
              </a:gdLst>
              <a:ahLst/>
              <a:cxnLst>
                <a:cxn ang="0">
                  <a:pos x="T0" y="T1"/>
                </a:cxn>
                <a:cxn ang="0">
                  <a:pos x="T2" y="T3"/>
                </a:cxn>
                <a:cxn ang="0">
                  <a:pos x="T4" y="T5"/>
                </a:cxn>
              </a:cxnLst>
              <a:rect l="0" t="0" r="r" b="b"/>
              <a:pathLst>
                <a:path w="2619" h="2621">
                  <a:moveTo>
                    <a:pt x="0" y="2621"/>
                  </a:moveTo>
                  <a:lnTo>
                    <a:pt x="2618" y="0"/>
                  </a:lnTo>
                  <a:lnTo>
                    <a:pt x="261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5" name="Freeform 475"/>
            <p:cNvSpPr>
              <a:spLocks/>
            </p:cNvSpPr>
            <p:nvPr/>
          </p:nvSpPr>
          <p:spPr bwMode="auto">
            <a:xfrm>
              <a:off x="4411" y="2654"/>
              <a:ext cx="483" cy="483"/>
            </a:xfrm>
            <a:custGeom>
              <a:avLst/>
              <a:gdLst>
                <a:gd name="T0" fmla="*/ 0 w 2504"/>
                <a:gd name="T1" fmla="*/ 2506 h 2506"/>
                <a:gd name="T2" fmla="*/ 2503 w 2504"/>
                <a:gd name="T3" fmla="*/ 0 h 2506"/>
                <a:gd name="T4" fmla="*/ 2504 w 2504"/>
                <a:gd name="T5" fmla="*/ 0 h 2506"/>
              </a:gdLst>
              <a:ahLst/>
              <a:cxnLst>
                <a:cxn ang="0">
                  <a:pos x="T0" y="T1"/>
                </a:cxn>
                <a:cxn ang="0">
                  <a:pos x="T2" y="T3"/>
                </a:cxn>
                <a:cxn ang="0">
                  <a:pos x="T4" y="T5"/>
                </a:cxn>
              </a:cxnLst>
              <a:rect l="0" t="0" r="r" b="b"/>
              <a:pathLst>
                <a:path w="2504" h="2506">
                  <a:moveTo>
                    <a:pt x="0" y="2506"/>
                  </a:moveTo>
                  <a:lnTo>
                    <a:pt x="2503" y="0"/>
                  </a:lnTo>
                  <a:lnTo>
                    <a:pt x="25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6" name="Freeform 476"/>
            <p:cNvSpPr>
              <a:spLocks/>
            </p:cNvSpPr>
            <p:nvPr/>
          </p:nvSpPr>
          <p:spPr bwMode="auto">
            <a:xfrm>
              <a:off x="4437" y="2691"/>
              <a:ext cx="455" cy="456"/>
            </a:xfrm>
            <a:custGeom>
              <a:avLst/>
              <a:gdLst>
                <a:gd name="T0" fmla="*/ 0 w 2364"/>
                <a:gd name="T1" fmla="*/ 2367 h 2367"/>
                <a:gd name="T2" fmla="*/ 2363 w 2364"/>
                <a:gd name="T3" fmla="*/ 0 h 2367"/>
                <a:gd name="T4" fmla="*/ 2364 w 2364"/>
                <a:gd name="T5" fmla="*/ 0 h 2367"/>
              </a:gdLst>
              <a:ahLst/>
              <a:cxnLst>
                <a:cxn ang="0">
                  <a:pos x="T0" y="T1"/>
                </a:cxn>
                <a:cxn ang="0">
                  <a:pos x="T2" y="T3"/>
                </a:cxn>
                <a:cxn ang="0">
                  <a:pos x="T4" y="T5"/>
                </a:cxn>
              </a:cxnLst>
              <a:rect l="0" t="0" r="r" b="b"/>
              <a:pathLst>
                <a:path w="2364" h="2367">
                  <a:moveTo>
                    <a:pt x="0" y="2367"/>
                  </a:moveTo>
                  <a:lnTo>
                    <a:pt x="2363" y="0"/>
                  </a:lnTo>
                  <a:lnTo>
                    <a:pt x="236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7" name="Freeform 477"/>
            <p:cNvSpPr>
              <a:spLocks/>
            </p:cNvSpPr>
            <p:nvPr/>
          </p:nvSpPr>
          <p:spPr bwMode="auto">
            <a:xfrm>
              <a:off x="4462" y="2739"/>
              <a:ext cx="418" cy="418"/>
            </a:xfrm>
            <a:custGeom>
              <a:avLst/>
              <a:gdLst>
                <a:gd name="T0" fmla="*/ 0 w 2169"/>
                <a:gd name="T1" fmla="*/ 2171 h 2171"/>
                <a:gd name="T2" fmla="*/ 2168 w 2169"/>
                <a:gd name="T3" fmla="*/ 0 h 2171"/>
                <a:gd name="T4" fmla="*/ 2169 w 2169"/>
                <a:gd name="T5" fmla="*/ 0 h 2171"/>
              </a:gdLst>
              <a:ahLst/>
              <a:cxnLst>
                <a:cxn ang="0">
                  <a:pos x="T0" y="T1"/>
                </a:cxn>
                <a:cxn ang="0">
                  <a:pos x="T2" y="T3"/>
                </a:cxn>
                <a:cxn ang="0">
                  <a:pos x="T4" y="T5"/>
                </a:cxn>
              </a:cxnLst>
              <a:rect l="0" t="0" r="r" b="b"/>
              <a:pathLst>
                <a:path w="2169" h="2171">
                  <a:moveTo>
                    <a:pt x="0" y="2171"/>
                  </a:moveTo>
                  <a:lnTo>
                    <a:pt x="2168" y="0"/>
                  </a:lnTo>
                  <a:lnTo>
                    <a:pt x="216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8" name="Freeform 478"/>
            <p:cNvSpPr>
              <a:spLocks/>
            </p:cNvSpPr>
            <p:nvPr/>
          </p:nvSpPr>
          <p:spPr bwMode="auto">
            <a:xfrm>
              <a:off x="4487" y="2795"/>
              <a:ext cx="373" cy="373"/>
            </a:xfrm>
            <a:custGeom>
              <a:avLst/>
              <a:gdLst>
                <a:gd name="T0" fmla="*/ 0 w 1935"/>
                <a:gd name="T1" fmla="*/ 1934 h 1934"/>
                <a:gd name="T2" fmla="*/ 1934 w 1935"/>
                <a:gd name="T3" fmla="*/ 0 h 1934"/>
                <a:gd name="T4" fmla="*/ 1935 w 1935"/>
                <a:gd name="T5" fmla="*/ 0 h 1934"/>
              </a:gdLst>
              <a:ahLst/>
              <a:cxnLst>
                <a:cxn ang="0">
                  <a:pos x="T0" y="T1"/>
                </a:cxn>
                <a:cxn ang="0">
                  <a:pos x="T2" y="T3"/>
                </a:cxn>
                <a:cxn ang="0">
                  <a:pos x="T4" y="T5"/>
                </a:cxn>
              </a:cxnLst>
              <a:rect l="0" t="0" r="r" b="b"/>
              <a:pathLst>
                <a:path w="1935" h="1934">
                  <a:moveTo>
                    <a:pt x="0" y="1934"/>
                  </a:moveTo>
                  <a:lnTo>
                    <a:pt x="1934" y="0"/>
                  </a:lnTo>
                  <a:lnTo>
                    <a:pt x="193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19" name="Freeform 479"/>
            <p:cNvSpPr>
              <a:spLocks/>
            </p:cNvSpPr>
            <p:nvPr/>
          </p:nvSpPr>
          <p:spPr bwMode="auto">
            <a:xfrm>
              <a:off x="4513" y="2847"/>
              <a:ext cx="332" cy="332"/>
            </a:xfrm>
            <a:custGeom>
              <a:avLst/>
              <a:gdLst>
                <a:gd name="T0" fmla="*/ 0 w 1721"/>
                <a:gd name="T1" fmla="*/ 1721 h 1721"/>
                <a:gd name="T2" fmla="*/ 1720 w 1721"/>
                <a:gd name="T3" fmla="*/ 0 h 1721"/>
                <a:gd name="T4" fmla="*/ 1721 w 1721"/>
                <a:gd name="T5" fmla="*/ 0 h 1721"/>
              </a:gdLst>
              <a:ahLst/>
              <a:cxnLst>
                <a:cxn ang="0">
                  <a:pos x="T0" y="T1"/>
                </a:cxn>
                <a:cxn ang="0">
                  <a:pos x="T2" y="T3"/>
                </a:cxn>
                <a:cxn ang="0">
                  <a:pos x="T4" y="T5"/>
                </a:cxn>
              </a:cxnLst>
              <a:rect l="0" t="0" r="r" b="b"/>
              <a:pathLst>
                <a:path w="1721" h="1721">
                  <a:moveTo>
                    <a:pt x="0" y="1721"/>
                  </a:moveTo>
                  <a:lnTo>
                    <a:pt x="1720" y="0"/>
                  </a:lnTo>
                  <a:lnTo>
                    <a:pt x="17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20" name="Freeform 480"/>
            <p:cNvSpPr>
              <a:spLocks/>
            </p:cNvSpPr>
            <p:nvPr/>
          </p:nvSpPr>
          <p:spPr bwMode="auto">
            <a:xfrm>
              <a:off x="4538" y="2889"/>
              <a:ext cx="300" cy="299"/>
            </a:xfrm>
            <a:custGeom>
              <a:avLst/>
              <a:gdLst>
                <a:gd name="T0" fmla="*/ 0 w 1555"/>
                <a:gd name="T1" fmla="*/ 1558 h 1558"/>
                <a:gd name="T2" fmla="*/ 1554 w 1555"/>
                <a:gd name="T3" fmla="*/ 0 h 1558"/>
                <a:gd name="T4" fmla="*/ 1555 w 1555"/>
                <a:gd name="T5" fmla="*/ 0 h 1558"/>
              </a:gdLst>
              <a:ahLst/>
              <a:cxnLst>
                <a:cxn ang="0">
                  <a:pos x="T0" y="T1"/>
                </a:cxn>
                <a:cxn ang="0">
                  <a:pos x="T2" y="T3"/>
                </a:cxn>
                <a:cxn ang="0">
                  <a:pos x="T4" y="T5"/>
                </a:cxn>
              </a:cxnLst>
              <a:rect l="0" t="0" r="r" b="b"/>
              <a:pathLst>
                <a:path w="1555" h="1558">
                  <a:moveTo>
                    <a:pt x="0" y="1558"/>
                  </a:moveTo>
                  <a:lnTo>
                    <a:pt x="1554" y="0"/>
                  </a:lnTo>
                  <a:lnTo>
                    <a:pt x="155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21" name="Freeform 481"/>
            <p:cNvSpPr>
              <a:spLocks/>
            </p:cNvSpPr>
            <p:nvPr/>
          </p:nvSpPr>
          <p:spPr bwMode="auto">
            <a:xfrm>
              <a:off x="4565" y="2923"/>
              <a:ext cx="275" cy="274"/>
            </a:xfrm>
            <a:custGeom>
              <a:avLst/>
              <a:gdLst>
                <a:gd name="T0" fmla="*/ 0 w 1427"/>
                <a:gd name="T1" fmla="*/ 1428 h 1428"/>
                <a:gd name="T2" fmla="*/ 1426 w 1427"/>
                <a:gd name="T3" fmla="*/ 0 h 1428"/>
                <a:gd name="T4" fmla="*/ 1427 w 1427"/>
                <a:gd name="T5" fmla="*/ 0 h 1428"/>
              </a:gdLst>
              <a:ahLst/>
              <a:cxnLst>
                <a:cxn ang="0">
                  <a:pos x="T0" y="T1"/>
                </a:cxn>
                <a:cxn ang="0">
                  <a:pos x="T2" y="T3"/>
                </a:cxn>
                <a:cxn ang="0">
                  <a:pos x="T4" y="T5"/>
                </a:cxn>
              </a:cxnLst>
              <a:rect l="0" t="0" r="r" b="b"/>
              <a:pathLst>
                <a:path w="1427" h="1428">
                  <a:moveTo>
                    <a:pt x="0" y="1428"/>
                  </a:moveTo>
                  <a:lnTo>
                    <a:pt x="1426" y="0"/>
                  </a:lnTo>
                  <a:lnTo>
                    <a:pt x="142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22" name="Freeform 482"/>
            <p:cNvSpPr>
              <a:spLocks/>
            </p:cNvSpPr>
            <p:nvPr/>
          </p:nvSpPr>
          <p:spPr bwMode="auto">
            <a:xfrm>
              <a:off x="4593" y="2952"/>
              <a:ext cx="255" cy="253"/>
            </a:xfrm>
            <a:custGeom>
              <a:avLst/>
              <a:gdLst>
                <a:gd name="T0" fmla="*/ 0 w 1315"/>
                <a:gd name="T1" fmla="*/ 1315 h 1315"/>
                <a:gd name="T2" fmla="*/ 1314 w 1315"/>
                <a:gd name="T3" fmla="*/ 0 h 1315"/>
                <a:gd name="T4" fmla="*/ 1315 w 1315"/>
                <a:gd name="T5" fmla="*/ 0 h 1315"/>
              </a:gdLst>
              <a:ahLst/>
              <a:cxnLst>
                <a:cxn ang="0">
                  <a:pos x="T0" y="T1"/>
                </a:cxn>
                <a:cxn ang="0">
                  <a:pos x="T2" y="T3"/>
                </a:cxn>
                <a:cxn ang="0">
                  <a:pos x="T4" y="T5"/>
                </a:cxn>
              </a:cxnLst>
              <a:rect l="0" t="0" r="r" b="b"/>
              <a:pathLst>
                <a:path w="1315" h="1315">
                  <a:moveTo>
                    <a:pt x="0" y="1315"/>
                  </a:moveTo>
                  <a:lnTo>
                    <a:pt x="1314" y="0"/>
                  </a:lnTo>
                  <a:lnTo>
                    <a:pt x="1315"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23" name="Freeform 483"/>
            <p:cNvSpPr>
              <a:spLocks/>
            </p:cNvSpPr>
            <p:nvPr/>
          </p:nvSpPr>
          <p:spPr bwMode="auto">
            <a:xfrm>
              <a:off x="4624" y="2978"/>
              <a:ext cx="231" cy="233"/>
            </a:xfrm>
            <a:custGeom>
              <a:avLst/>
              <a:gdLst>
                <a:gd name="T0" fmla="*/ 0 w 1204"/>
                <a:gd name="T1" fmla="*/ 1203 h 1203"/>
                <a:gd name="T2" fmla="*/ 1203 w 1204"/>
                <a:gd name="T3" fmla="*/ 0 h 1203"/>
                <a:gd name="T4" fmla="*/ 1204 w 1204"/>
                <a:gd name="T5" fmla="*/ 0 h 1203"/>
              </a:gdLst>
              <a:ahLst/>
              <a:cxnLst>
                <a:cxn ang="0">
                  <a:pos x="T0" y="T1"/>
                </a:cxn>
                <a:cxn ang="0">
                  <a:pos x="T2" y="T3"/>
                </a:cxn>
                <a:cxn ang="0">
                  <a:pos x="T4" y="T5"/>
                </a:cxn>
              </a:cxnLst>
              <a:rect l="0" t="0" r="r" b="b"/>
              <a:pathLst>
                <a:path w="1204" h="1203">
                  <a:moveTo>
                    <a:pt x="0" y="1203"/>
                  </a:moveTo>
                  <a:lnTo>
                    <a:pt x="1203" y="0"/>
                  </a:lnTo>
                  <a:lnTo>
                    <a:pt x="120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24" name="Freeform 484"/>
            <p:cNvSpPr>
              <a:spLocks/>
            </p:cNvSpPr>
            <p:nvPr/>
          </p:nvSpPr>
          <p:spPr bwMode="auto">
            <a:xfrm>
              <a:off x="4655" y="3005"/>
              <a:ext cx="210" cy="209"/>
            </a:xfrm>
            <a:custGeom>
              <a:avLst/>
              <a:gdLst>
                <a:gd name="T0" fmla="*/ 0 w 1087"/>
                <a:gd name="T1" fmla="*/ 1087 h 1087"/>
                <a:gd name="T2" fmla="*/ 1086 w 1087"/>
                <a:gd name="T3" fmla="*/ 0 h 1087"/>
                <a:gd name="T4" fmla="*/ 1087 w 1087"/>
                <a:gd name="T5" fmla="*/ 0 h 1087"/>
              </a:gdLst>
              <a:ahLst/>
              <a:cxnLst>
                <a:cxn ang="0">
                  <a:pos x="T0" y="T1"/>
                </a:cxn>
                <a:cxn ang="0">
                  <a:pos x="T2" y="T3"/>
                </a:cxn>
                <a:cxn ang="0">
                  <a:pos x="T4" y="T5"/>
                </a:cxn>
              </a:cxnLst>
              <a:rect l="0" t="0" r="r" b="b"/>
              <a:pathLst>
                <a:path w="1087" h="1087">
                  <a:moveTo>
                    <a:pt x="0" y="1087"/>
                  </a:moveTo>
                  <a:lnTo>
                    <a:pt x="1086" y="0"/>
                  </a:lnTo>
                  <a:lnTo>
                    <a:pt x="1087"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25" name="Freeform 485"/>
            <p:cNvSpPr>
              <a:spLocks/>
            </p:cNvSpPr>
            <p:nvPr/>
          </p:nvSpPr>
          <p:spPr bwMode="auto">
            <a:xfrm>
              <a:off x="4690" y="3031"/>
              <a:ext cx="185" cy="185"/>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26" name="Freeform 486"/>
            <p:cNvSpPr>
              <a:spLocks/>
            </p:cNvSpPr>
            <p:nvPr/>
          </p:nvSpPr>
          <p:spPr bwMode="auto">
            <a:xfrm>
              <a:off x="4726" y="3057"/>
              <a:ext cx="159" cy="159"/>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27" name="Freeform 487"/>
            <p:cNvSpPr>
              <a:spLocks/>
            </p:cNvSpPr>
            <p:nvPr/>
          </p:nvSpPr>
          <p:spPr bwMode="auto">
            <a:xfrm>
              <a:off x="4766" y="3085"/>
              <a:ext cx="126" cy="126"/>
            </a:xfrm>
            <a:custGeom>
              <a:avLst/>
              <a:gdLst>
                <a:gd name="T0" fmla="*/ 0 w 656"/>
                <a:gd name="T1" fmla="*/ 655 h 655"/>
                <a:gd name="T2" fmla="*/ 655 w 656"/>
                <a:gd name="T3" fmla="*/ 0 h 655"/>
                <a:gd name="T4" fmla="*/ 656 w 656"/>
                <a:gd name="T5" fmla="*/ 0 h 655"/>
              </a:gdLst>
              <a:ahLst/>
              <a:cxnLst>
                <a:cxn ang="0">
                  <a:pos x="T0" y="T1"/>
                </a:cxn>
                <a:cxn ang="0">
                  <a:pos x="T2" y="T3"/>
                </a:cxn>
                <a:cxn ang="0">
                  <a:pos x="T4" y="T5"/>
                </a:cxn>
              </a:cxnLst>
              <a:rect l="0" t="0" r="r" b="b"/>
              <a:pathLst>
                <a:path w="656" h="655">
                  <a:moveTo>
                    <a:pt x="0" y="655"/>
                  </a:moveTo>
                  <a:lnTo>
                    <a:pt x="655" y="0"/>
                  </a:lnTo>
                  <a:lnTo>
                    <a:pt x="656"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28" name="Freeform 488"/>
            <p:cNvSpPr>
              <a:spLocks/>
            </p:cNvSpPr>
            <p:nvPr/>
          </p:nvSpPr>
          <p:spPr bwMode="auto">
            <a:xfrm>
              <a:off x="4812" y="3116"/>
              <a:ext cx="85" cy="85"/>
            </a:xfrm>
            <a:custGeom>
              <a:avLst/>
              <a:gdLst>
                <a:gd name="T0" fmla="*/ 0 w 438"/>
                <a:gd name="T1" fmla="*/ 438 h 438"/>
                <a:gd name="T2" fmla="*/ 437 w 438"/>
                <a:gd name="T3" fmla="*/ 0 h 438"/>
                <a:gd name="T4" fmla="*/ 438 w 438"/>
                <a:gd name="T5" fmla="*/ 0 h 438"/>
              </a:gdLst>
              <a:ahLst/>
              <a:cxnLst>
                <a:cxn ang="0">
                  <a:pos x="T0" y="T1"/>
                </a:cxn>
                <a:cxn ang="0">
                  <a:pos x="T2" y="T3"/>
                </a:cxn>
                <a:cxn ang="0">
                  <a:pos x="T4" y="T5"/>
                </a:cxn>
              </a:cxnLst>
              <a:rect l="0" t="0" r="r" b="b"/>
              <a:pathLst>
                <a:path w="438" h="438">
                  <a:moveTo>
                    <a:pt x="0" y="438"/>
                  </a:moveTo>
                  <a:lnTo>
                    <a:pt x="437" y="0"/>
                  </a:lnTo>
                  <a:lnTo>
                    <a:pt x="438"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33" name="Line 493"/>
            <p:cNvSpPr>
              <a:spLocks noChangeShapeType="1"/>
            </p:cNvSpPr>
            <p:nvPr/>
          </p:nvSpPr>
          <p:spPr bwMode="auto">
            <a:xfrm flipV="1">
              <a:off x="3408" y="1376"/>
              <a:ext cx="240" cy="240"/>
            </a:xfrm>
            <a:prstGeom prst="line">
              <a:avLst/>
            </a:prstGeom>
            <a:noFill/>
            <a:ln w="38100">
              <a:solidFill>
                <a:srgbClr val="FF0000"/>
              </a:solidFill>
              <a:round/>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grpSp>
      <p:grpSp>
        <p:nvGrpSpPr>
          <p:cNvPr id="10747" name="Group 507"/>
          <p:cNvGrpSpPr>
            <a:grpSpLocks/>
          </p:cNvGrpSpPr>
          <p:nvPr/>
        </p:nvGrpSpPr>
        <p:grpSpPr bwMode="auto">
          <a:xfrm>
            <a:off x="6434138" y="2063750"/>
            <a:ext cx="1928812" cy="989013"/>
            <a:chOff x="4053" y="1300"/>
            <a:chExt cx="1215" cy="623"/>
          </a:xfrm>
        </p:grpSpPr>
        <p:sp>
          <p:nvSpPr>
            <p:cNvPr id="10256" name="Freeform 16"/>
            <p:cNvSpPr>
              <a:spLocks/>
            </p:cNvSpPr>
            <p:nvPr/>
          </p:nvSpPr>
          <p:spPr bwMode="auto">
            <a:xfrm>
              <a:off x="4053" y="1922"/>
              <a:ext cx="1177" cy="1"/>
            </a:xfrm>
            <a:custGeom>
              <a:avLst/>
              <a:gdLst>
                <a:gd name="T0" fmla="*/ 0 w 6102"/>
                <a:gd name="T1" fmla="*/ 6101 w 6102"/>
                <a:gd name="T2" fmla="*/ 6102 w 6102"/>
              </a:gdLst>
              <a:ahLst/>
              <a:cxnLst>
                <a:cxn ang="0">
                  <a:pos x="T0" y="0"/>
                </a:cxn>
                <a:cxn ang="0">
                  <a:pos x="T1" y="0"/>
                </a:cxn>
                <a:cxn ang="0">
                  <a:pos x="T2" y="0"/>
                </a:cxn>
              </a:cxnLst>
              <a:rect l="0" t="0" r="r" b="b"/>
              <a:pathLst>
                <a:path w="6102">
                  <a:moveTo>
                    <a:pt x="0" y="0"/>
                  </a:moveTo>
                  <a:lnTo>
                    <a:pt x="6101" y="0"/>
                  </a:lnTo>
                  <a:lnTo>
                    <a:pt x="6102"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57" name="Freeform 17"/>
            <p:cNvSpPr>
              <a:spLocks/>
            </p:cNvSpPr>
            <p:nvPr/>
          </p:nvSpPr>
          <p:spPr bwMode="auto">
            <a:xfrm>
              <a:off x="5228" y="1300"/>
              <a:ext cx="2" cy="622"/>
            </a:xfrm>
            <a:custGeom>
              <a:avLst/>
              <a:gdLst>
                <a:gd name="T0" fmla="*/ 0 w 1"/>
                <a:gd name="T1" fmla="*/ 3227 h 3227"/>
                <a:gd name="T2" fmla="*/ 0 w 1"/>
                <a:gd name="T3" fmla="*/ 0 h 3227"/>
                <a:gd name="T4" fmla="*/ 1 w 1"/>
                <a:gd name="T5" fmla="*/ 0 h 3227"/>
              </a:gdLst>
              <a:ahLst/>
              <a:cxnLst>
                <a:cxn ang="0">
                  <a:pos x="T0" y="T1"/>
                </a:cxn>
                <a:cxn ang="0">
                  <a:pos x="T2" y="T3"/>
                </a:cxn>
                <a:cxn ang="0">
                  <a:pos x="T4" y="T5"/>
                </a:cxn>
              </a:cxnLst>
              <a:rect l="0" t="0" r="r" b="b"/>
              <a:pathLst>
                <a:path w="1" h="3227">
                  <a:moveTo>
                    <a:pt x="0" y="3227"/>
                  </a:moveTo>
                  <a:lnTo>
                    <a:pt x="0" y="0"/>
                  </a:lnTo>
                  <a:lnTo>
                    <a:pt x="1" y="0"/>
                  </a:lnTo>
                </a:path>
              </a:pathLst>
            </a:custGeom>
            <a:noFill/>
            <a:ln w="0">
              <a:solidFill>
                <a:schemeClr val="bg1"/>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58" name="Freeform 18"/>
            <p:cNvSpPr>
              <a:spLocks/>
            </p:cNvSpPr>
            <p:nvPr/>
          </p:nvSpPr>
          <p:spPr bwMode="auto">
            <a:xfrm>
              <a:off x="4675" y="1300"/>
              <a:ext cx="555" cy="2"/>
            </a:xfrm>
            <a:custGeom>
              <a:avLst/>
              <a:gdLst>
                <a:gd name="T0" fmla="*/ 0 w 2879"/>
                <a:gd name="T1" fmla="*/ 2878 w 2879"/>
                <a:gd name="T2" fmla="*/ 2879 w 2879"/>
              </a:gdLst>
              <a:ahLst/>
              <a:cxnLst>
                <a:cxn ang="0">
                  <a:pos x="T0" y="0"/>
                </a:cxn>
                <a:cxn ang="0">
                  <a:pos x="T1" y="0"/>
                </a:cxn>
                <a:cxn ang="0">
                  <a:pos x="T2" y="0"/>
                </a:cxn>
              </a:cxnLst>
              <a:rect l="0" t="0" r="r" b="b"/>
              <a:pathLst>
                <a:path w="2879">
                  <a:moveTo>
                    <a:pt x="0" y="0"/>
                  </a:moveTo>
                  <a:lnTo>
                    <a:pt x="2878" y="0"/>
                  </a:lnTo>
                  <a:lnTo>
                    <a:pt x="2879"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36" name="Text Box 496"/>
            <p:cNvSpPr txBox="1">
              <a:spLocks noChangeArrowheads="1"/>
            </p:cNvSpPr>
            <p:nvPr/>
          </p:nvSpPr>
          <p:spPr bwMode="auto">
            <a:xfrm rot="-5400000">
              <a:off x="4935" y="1413"/>
              <a:ext cx="301"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D</a:t>
              </a:r>
              <a:endParaRPr lang="en-GB" sz="3200" i="0">
                <a:solidFill>
                  <a:schemeClr val="bg1"/>
                </a:solidFill>
                <a:effectLst>
                  <a:outerShdw blurRad="38100" dist="38100" dir="2700000" algn="tl">
                    <a:srgbClr val="808080"/>
                  </a:outerShdw>
                </a:effectLst>
                <a:latin typeface="Times New Roman" pitchFamily="18" charset="0"/>
              </a:endParaRPr>
            </a:p>
          </p:txBody>
        </p:sp>
      </p:grpSp>
      <p:grpSp>
        <p:nvGrpSpPr>
          <p:cNvPr id="10745" name="Group 505"/>
          <p:cNvGrpSpPr>
            <a:grpSpLocks/>
          </p:cNvGrpSpPr>
          <p:nvPr/>
        </p:nvGrpSpPr>
        <p:grpSpPr bwMode="auto">
          <a:xfrm>
            <a:off x="3429000" y="1158875"/>
            <a:ext cx="2057400" cy="1397000"/>
            <a:chOff x="2160" y="730"/>
            <a:chExt cx="1296" cy="880"/>
          </a:xfrm>
        </p:grpSpPr>
        <p:sp>
          <p:nvSpPr>
            <p:cNvPr id="10253" name="Freeform 13"/>
            <p:cNvSpPr>
              <a:spLocks/>
            </p:cNvSpPr>
            <p:nvPr/>
          </p:nvSpPr>
          <p:spPr bwMode="auto">
            <a:xfrm>
              <a:off x="2208" y="769"/>
              <a:ext cx="48" cy="841"/>
            </a:xfrm>
            <a:custGeom>
              <a:avLst/>
              <a:gdLst>
                <a:gd name="T0" fmla="*/ 0 w 1"/>
                <a:gd name="T1" fmla="*/ 5454 h 5454"/>
                <a:gd name="T2" fmla="*/ 0 w 1"/>
                <a:gd name="T3" fmla="*/ 0 h 5454"/>
                <a:gd name="T4" fmla="*/ 1 w 1"/>
                <a:gd name="T5" fmla="*/ 0 h 5454"/>
              </a:gdLst>
              <a:ahLst/>
              <a:cxnLst>
                <a:cxn ang="0">
                  <a:pos x="T0" y="T1"/>
                </a:cxn>
                <a:cxn ang="0">
                  <a:pos x="T2" y="T3"/>
                </a:cxn>
                <a:cxn ang="0">
                  <a:pos x="T4" y="T5"/>
                </a:cxn>
              </a:cxnLst>
              <a:rect l="0" t="0" r="r" b="b"/>
              <a:pathLst>
                <a:path w="1" h="5454">
                  <a:moveTo>
                    <a:pt x="0" y="54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255" name="Freeform 15"/>
            <p:cNvSpPr>
              <a:spLocks/>
            </p:cNvSpPr>
            <p:nvPr/>
          </p:nvSpPr>
          <p:spPr bwMode="auto">
            <a:xfrm flipH="1">
              <a:off x="3360" y="769"/>
              <a:ext cx="71" cy="841"/>
            </a:xfrm>
            <a:custGeom>
              <a:avLst/>
              <a:gdLst>
                <a:gd name="T0" fmla="*/ 0 w 1"/>
                <a:gd name="T1" fmla="*/ 5454 h 5454"/>
                <a:gd name="T2" fmla="*/ 0 w 1"/>
                <a:gd name="T3" fmla="*/ 0 h 5454"/>
                <a:gd name="T4" fmla="*/ 1 w 1"/>
                <a:gd name="T5" fmla="*/ 0 h 5454"/>
              </a:gdLst>
              <a:ahLst/>
              <a:cxnLst>
                <a:cxn ang="0">
                  <a:pos x="T0" y="T1"/>
                </a:cxn>
                <a:cxn ang="0">
                  <a:pos x="T2" y="T3"/>
                </a:cxn>
                <a:cxn ang="0">
                  <a:pos x="T4" y="T5"/>
                </a:cxn>
              </a:cxnLst>
              <a:rect l="0" t="0" r="r" b="b"/>
              <a:pathLst>
                <a:path w="1" h="5454">
                  <a:moveTo>
                    <a:pt x="0" y="5454"/>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0732" name="Line 492"/>
            <p:cNvSpPr>
              <a:spLocks noChangeShapeType="1"/>
            </p:cNvSpPr>
            <p:nvPr/>
          </p:nvSpPr>
          <p:spPr bwMode="auto">
            <a:xfrm>
              <a:off x="2160" y="1057"/>
              <a:ext cx="1296"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0737" name="Text Box 497"/>
            <p:cNvSpPr txBox="1">
              <a:spLocks noChangeArrowheads="1"/>
            </p:cNvSpPr>
            <p:nvPr/>
          </p:nvSpPr>
          <p:spPr bwMode="auto">
            <a:xfrm>
              <a:off x="2724" y="730"/>
              <a:ext cx="253"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P</a:t>
              </a:r>
              <a:endParaRPr lang="en-GB" sz="2800" i="0">
                <a:solidFill>
                  <a:schemeClr val="bg1"/>
                </a:solidFill>
                <a:effectLst>
                  <a:outerShdw blurRad="38100" dist="38100" dir="2700000" algn="tl">
                    <a:srgbClr val="808080"/>
                  </a:outerShdw>
                </a:effectLst>
                <a:latin typeface="Times New Roman" pitchFamily="18" charset="0"/>
              </a:endParaRPr>
            </a:p>
          </p:txBody>
        </p:sp>
      </p:grpSp>
      <p:grpSp>
        <p:nvGrpSpPr>
          <p:cNvPr id="10746" name="Group 506"/>
          <p:cNvGrpSpPr>
            <a:grpSpLocks/>
          </p:cNvGrpSpPr>
          <p:nvPr/>
        </p:nvGrpSpPr>
        <p:grpSpPr bwMode="auto">
          <a:xfrm>
            <a:off x="5791200" y="1231900"/>
            <a:ext cx="879475" cy="952500"/>
            <a:chOff x="3648" y="776"/>
            <a:chExt cx="554" cy="600"/>
          </a:xfrm>
        </p:grpSpPr>
        <p:sp>
          <p:nvSpPr>
            <p:cNvPr id="10734" name="Line 494"/>
            <p:cNvSpPr>
              <a:spLocks noChangeShapeType="1"/>
            </p:cNvSpPr>
            <p:nvPr/>
          </p:nvSpPr>
          <p:spPr bwMode="auto">
            <a:xfrm flipV="1">
              <a:off x="3648" y="1088"/>
              <a:ext cx="288" cy="288"/>
            </a:xfrm>
            <a:prstGeom prst="line">
              <a:avLst/>
            </a:prstGeom>
            <a:noFill/>
            <a:ln w="381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0735" name="Line 495"/>
            <p:cNvSpPr>
              <a:spLocks noChangeShapeType="1"/>
            </p:cNvSpPr>
            <p:nvPr/>
          </p:nvSpPr>
          <p:spPr bwMode="auto">
            <a:xfrm>
              <a:off x="3936" y="1088"/>
              <a:ext cx="240" cy="0"/>
            </a:xfrm>
            <a:prstGeom prst="line">
              <a:avLst/>
            </a:prstGeom>
            <a:noFill/>
            <a:ln w="381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0738" name="Text Box 498"/>
            <p:cNvSpPr txBox="1">
              <a:spLocks noChangeArrowheads="1"/>
            </p:cNvSpPr>
            <p:nvPr/>
          </p:nvSpPr>
          <p:spPr bwMode="auto">
            <a:xfrm>
              <a:off x="3924" y="776"/>
              <a:ext cx="278"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R</a:t>
              </a:r>
              <a:endParaRPr lang="en-GB" sz="2800" i="0">
                <a:solidFill>
                  <a:schemeClr val="bg1"/>
                </a:solidFill>
                <a:effectLst>
                  <a:outerShdw blurRad="38100" dist="38100" dir="2700000" algn="tl">
                    <a:srgbClr val="808080"/>
                  </a:outerShdw>
                </a:effectLst>
                <a:latin typeface="Times New Roman" pitchFamily="18" charset="0"/>
              </a:endParaRPr>
            </a:p>
          </p:txBody>
        </p:sp>
      </p:grpSp>
      <p:sp>
        <p:nvSpPr>
          <p:cNvPr id="10739" name="Text Box 499"/>
          <p:cNvSpPr txBox="1">
            <a:spLocks noChangeArrowheads="1"/>
          </p:cNvSpPr>
          <p:nvPr/>
        </p:nvSpPr>
        <p:spPr bwMode="auto">
          <a:xfrm>
            <a:off x="2590800" y="5424488"/>
            <a:ext cx="1484313"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R=0.25P</a:t>
            </a:r>
            <a:endParaRPr lang="en-GB" sz="2800" i="0">
              <a:solidFill>
                <a:schemeClr val="bg1"/>
              </a:solidFill>
              <a:effectLst>
                <a:outerShdw blurRad="38100" dist="38100" dir="2700000" algn="tl">
                  <a:srgbClr val="808080"/>
                </a:outerShdw>
              </a:effectLst>
              <a:latin typeface="Times New Roman" pitchFamily="18" charset="0"/>
            </a:endParaRPr>
          </a:p>
        </p:txBody>
      </p:sp>
      <p:sp>
        <p:nvSpPr>
          <p:cNvPr id="10740" name="Text Box 500"/>
          <p:cNvSpPr txBox="1">
            <a:spLocks noChangeArrowheads="1"/>
          </p:cNvSpPr>
          <p:nvPr/>
        </p:nvSpPr>
        <p:spPr bwMode="auto">
          <a:xfrm>
            <a:off x="4840288" y="5424488"/>
            <a:ext cx="1306512"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D=0.5P</a:t>
            </a:r>
            <a:endParaRPr lang="en-GB" sz="2800" i="0">
              <a:solidFill>
                <a:schemeClr val="bg1"/>
              </a:solidFill>
              <a:effectLst>
                <a:outerShdw blurRad="38100" dist="38100" dir="2700000" algn="tl">
                  <a:srgbClr val="808080"/>
                </a:outerShdw>
              </a:effectLst>
              <a:latin typeface="Times New Roman" pitchFamily="18" charset="0"/>
            </a:endParaRPr>
          </a:p>
        </p:txBody>
      </p:sp>
      <p:sp>
        <p:nvSpPr>
          <p:cNvPr id="10741" name="Text Box 501"/>
          <p:cNvSpPr txBox="1">
            <a:spLocks noChangeArrowheads="1"/>
          </p:cNvSpPr>
          <p:nvPr/>
        </p:nvSpPr>
        <p:spPr bwMode="auto">
          <a:xfrm>
            <a:off x="2532063" y="6202363"/>
            <a:ext cx="4081462"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rgbClr val="FF0000"/>
                </a:solidFill>
                <a:effectLst>
                  <a:outerShdw blurRad="38100" dist="38100" dir="2700000" algn="tl">
                    <a:srgbClr val="FFFFFF"/>
                  </a:outerShdw>
                </a:effectLst>
                <a:latin typeface="Times New Roman" pitchFamily="18" charset="0"/>
              </a:rPr>
              <a:t>KNUCKLE THREAD</a:t>
            </a:r>
            <a:endParaRPr lang="en-GB" sz="3200" i="0">
              <a:solidFill>
                <a:srgbClr val="FF0000"/>
              </a:solidFill>
              <a:effectLst>
                <a:outerShdw blurRad="38100" dist="38100" dir="2700000" algn="tl">
                  <a:srgbClr val="FFFFFF"/>
                </a:outerShdw>
              </a:effectLst>
              <a:latin typeface="Times New Roman" pitchFamily="18" charset="0"/>
            </a:endParaRPr>
          </a:p>
        </p:txBody>
      </p:sp>
      <p:sp>
        <p:nvSpPr>
          <p:cNvPr id="10742" name="Rectangle 502"/>
          <p:cNvSpPr>
            <a:spLocks noChangeArrowheads="1"/>
          </p:cNvSpPr>
          <p:nvPr/>
        </p:nvSpPr>
        <p:spPr bwMode="auto">
          <a:xfrm>
            <a:off x="1676400" y="0"/>
            <a:ext cx="4953000" cy="895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nchor="ctr"/>
          <a:lstStyle/>
          <a:p>
            <a:pPr>
              <a:spcBef>
                <a:spcPct val="0"/>
              </a:spcBef>
            </a:pPr>
            <a:r>
              <a:rPr lang="en-US" sz="3600" i="0">
                <a:solidFill>
                  <a:srgbClr val="FF0000"/>
                </a:solidFill>
                <a:effectLst>
                  <a:outerShdw blurRad="38100" dist="38100" dir="2700000" algn="tl">
                    <a:srgbClr val="FFFFFF"/>
                  </a:outerShdw>
                </a:effectLst>
                <a:latin typeface="Times New Roman" pitchFamily="18" charset="0"/>
              </a:rPr>
              <a:t>TYPES OF THREADS</a:t>
            </a:r>
            <a:endParaRPr lang="en-GB" sz="3600" i="0">
              <a:solidFill>
                <a:srgbClr val="FF0000"/>
              </a:solidFill>
              <a:effectLst>
                <a:outerShdw blurRad="38100" dist="38100" dir="2700000" algn="tl">
                  <a:srgbClr val="FFFFFF"/>
                </a:outerShdw>
              </a:effectLst>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742"/>
                                        </p:tgtEl>
                                        <p:attrNameLst>
                                          <p:attrName>style.visibility</p:attrName>
                                        </p:attrNameLst>
                                      </p:cBhvr>
                                      <p:to>
                                        <p:strVal val="visible"/>
                                      </p:to>
                                    </p:set>
                                    <p:animEffect transition="in" filter="dissolve">
                                      <p:cBhvr>
                                        <p:cTn id="7" dur="500"/>
                                        <p:tgtEl>
                                          <p:spTgt spid="107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741"/>
                                        </p:tgtEl>
                                        <p:attrNameLst>
                                          <p:attrName>style.visibility</p:attrName>
                                        </p:attrNameLst>
                                      </p:cBhvr>
                                      <p:to>
                                        <p:strVal val="visible"/>
                                      </p:to>
                                    </p:set>
                                    <p:animEffect transition="in" filter="dissolve">
                                      <p:cBhvr>
                                        <p:cTn id="12" dur="500"/>
                                        <p:tgtEl>
                                          <p:spTgt spid="1074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0744"/>
                                        </p:tgtEl>
                                        <p:attrNameLst>
                                          <p:attrName>style.visibility</p:attrName>
                                        </p:attrNameLst>
                                      </p:cBhvr>
                                      <p:to>
                                        <p:strVal val="visible"/>
                                      </p:to>
                                    </p:set>
                                    <p:animEffect transition="in" filter="dissolve">
                                      <p:cBhvr>
                                        <p:cTn id="17" dur="500"/>
                                        <p:tgtEl>
                                          <p:spTgt spid="1074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0745"/>
                                        </p:tgtEl>
                                        <p:attrNameLst>
                                          <p:attrName>style.visibility</p:attrName>
                                        </p:attrNameLst>
                                      </p:cBhvr>
                                      <p:to>
                                        <p:strVal val="visible"/>
                                      </p:to>
                                    </p:set>
                                    <p:animEffect transition="in" filter="dissolve">
                                      <p:cBhvr>
                                        <p:cTn id="22" dur="500"/>
                                        <p:tgtEl>
                                          <p:spTgt spid="107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0746"/>
                                        </p:tgtEl>
                                        <p:attrNameLst>
                                          <p:attrName>style.visibility</p:attrName>
                                        </p:attrNameLst>
                                      </p:cBhvr>
                                      <p:to>
                                        <p:strVal val="visible"/>
                                      </p:to>
                                    </p:set>
                                    <p:animEffect transition="in" filter="dissolve">
                                      <p:cBhvr>
                                        <p:cTn id="27" dur="500"/>
                                        <p:tgtEl>
                                          <p:spTgt spid="1074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10747"/>
                                        </p:tgtEl>
                                        <p:attrNameLst>
                                          <p:attrName>style.visibility</p:attrName>
                                        </p:attrNameLst>
                                      </p:cBhvr>
                                      <p:to>
                                        <p:strVal val="visible"/>
                                      </p:to>
                                    </p:set>
                                    <p:animEffect transition="in" filter="dissolve">
                                      <p:cBhvr>
                                        <p:cTn id="32" dur="500"/>
                                        <p:tgtEl>
                                          <p:spTgt spid="1074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739"/>
                                        </p:tgtEl>
                                        <p:attrNameLst>
                                          <p:attrName>style.visibility</p:attrName>
                                        </p:attrNameLst>
                                      </p:cBhvr>
                                      <p:to>
                                        <p:strVal val="visible"/>
                                      </p:to>
                                    </p:set>
                                    <p:animEffect transition="in" filter="dissolve">
                                      <p:cBhvr>
                                        <p:cTn id="37" dur="500"/>
                                        <p:tgtEl>
                                          <p:spTgt spid="1073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0740"/>
                                        </p:tgtEl>
                                        <p:attrNameLst>
                                          <p:attrName>style.visibility</p:attrName>
                                        </p:attrNameLst>
                                      </p:cBhvr>
                                      <p:to>
                                        <p:strVal val="visible"/>
                                      </p:to>
                                    </p:set>
                                    <p:animEffect transition="in" filter="dissolve">
                                      <p:cBhvr>
                                        <p:cTn id="42" dur="500"/>
                                        <p:tgtEl>
                                          <p:spTgt spid="107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39" grpId="0" autoUpdateAnimBg="0"/>
      <p:bldP spid="10740" grpId="0" autoUpdateAnimBg="0"/>
      <p:bldP spid="10741" grpId="0" autoUpdateAnimBg="0"/>
      <p:bldP spid="10742" grpId="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0" name="Group 96"/>
          <p:cNvGrpSpPr>
            <a:grpSpLocks/>
          </p:cNvGrpSpPr>
          <p:nvPr/>
        </p:nvGrpSpPr>
        <p:grpSpPr bwMode="auto">
          <a:xfrm>
            <a:off x="1435100" y="1443038"/>
            <a:ext cx="4516438" cy="1282700"/>
            <a:chOff x="904" y="909"/>
            <a:chExt cx="2845" cy="808"/>
          </a:xfrm>
        </p:grpSpPr>
        <p:grpSp>
          <p:nvGrpSpPr>
            <p:cNvPr id="11359" name="Group 95"/>
            <p:cNvGrpSpPr>
              <a:grpSpLocks/>
            </p:cNvGrpSpPr>
            <p:nvPr/>
          </p:nvGrpSpPr>
          <p:grpSpPr bwMode="auto">
            <a:xfrm>
              <a:off x="904" y="909"/>
              <a:ext cx="2845" cy="808"/>
              <a:chOff x="904" y="909"/>
              <a:chExt cx="2845" cy="808"/>
            </a:xfrm>
          </p:grpSpPr>
          <p:sp>
            <p:nvSpPr>
              <p:cNvPr id="11296" name="Freeform 32"/>
              <p:cNvSpPr>
                <a:spLocks/>
              </p:cNvSpPr>
              <p:nvPr/>
            </p:nvSpPr>
            <p:spPr bwMode="auto">
              <a:xfrm>
                <a:off x="983" y="1111"/>
                <a:ext cx="500" cy="2"/>
              </a:xfrm>
              <a:custGeom>
                <a:avLst/>
                <a:gdLst>
                  <a:gd name="T0" fmla="*/ 0 w 2675"/>
                  <a:gd name="T1" fmla="*/ 2674 w 2675"/>
                  <a:gd name="T2" fmla="*/ 2675 w 2675"/>
                </a:gdLst>
                <a:ahLst/>
                <a:cxnLst>
                  <a:cxn ang="0">
                    <a:pos x="T0" y="0"/>
                  </a:cxn>
                  <a:cxn ang="0">
                    <a:pos x="T1" y="0"/>
                  </a:cxn>
                  <a:cxn ang="0">
                    <a:pos x="T2" y="0"/>
                  </a:cxn>
                </a:cxnLst>
                <a:rect l="0" t="0" r="r" b="b"/>
                <a:pathLst>
                  <a:path w="2675">
                    <a:moveTo>
                      <a:pt x="0" y="0"/>
                    </a:moveTo>
                    <a:lnTo>
                      <a:pt x="2674" y="0"/>
                    </a:lnTo>
                    <a:lnTo>
                      <a:pt x="2675"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11358" name="Group 94"/>
              <p:cNvGrpSpPr>
                <a:grpSpLocks/>
              </p:cNvGrpSpPr>
              <p:nvPr/>
            </p:nvGrpSpPr>
            <p:grpSpPr bwMode="auto">
              <a:xfrm>
                <a:off x="904" y="909"/>
                <a:ext cx="2845" cy="808"/>
                <a:chOff x="904" y="909"/>
                <a:chExt cx="2845" cy="808"/>
              </a:xfrm>
            </p:grpSpPr>
            <p:sp>
              <p:nvSpPr>
                <p:cNvPr id="11300" name="Freeform 36"/>
                <p:cNvSpPr>
                  <a:spLocks/>
                </p:cNvSpPr>
                <p:nvPr/>
              </p:nvSpPr>
              <p:spPr bwMode="auto">
                <a:xfrm>
                  <a:off x="1488" y="1110"/>
                  <a:ext cx="2016" cy="48"/>
                </a:xfrm>
                <a:custGeom>
                  <a:avLst/>
                  <a:gdLst>
                    <a:gd name="T0" fmla="*/ 0 w 7253"/>
                    <a:gd name="T1" fmla="*/ 7252 w 7253"/>
                    <a:gd name="T2" fmla="*/ 7253 w 7253"/>
                  </a:gdLst>
                  <a:ahLst/>
                  <a:cxnLst>
                    <a:cxn ang="0">
                      <a:pos x="T0" y="0"/>
                    </a:cxn>
                    <a:cxn ang="0">
                      <a:pos x="T1" y="0"/>
                    </a:cxn>
                    <a:cxn ang="0">
                      <a:pos x="T2" y="0"/>
                    </a:cxn>
                  </a:cxnLst>
                  <a:rect l="0" t="0" r="r" b="b"/>
                  <a:pathLst>
                    <a:path w="7253">
                      <a:moveTo>
                        <a:pt x="0" y="0"/>
                      </a:moveTo>
                      <a:lnTo>
                        <a:pt x="7252" y="0"/>
                      </a:lnTo>
                      <a:lnTo>
                        <a:pt x="7253"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99" name="Freeform 35"/>
                <p:cNvSpPr>
                  <a:spLocks/>
                </p:cNvSpPr>
                <p:nvPr/>
              </p:nvSpPr>
              <p:spPr bwMode="auto">
                <a:xfrm>
                  <a:off x="1483" y="1512"/>
                  <a:ext cx="2021" cy="73"/>
                </a:xfrm>
                <a:custGeom>
                  <a:avLst/>
                  <a:gdLst>
                    <a:gd name="T0" fmla="*/ 0 w 7253"/>
                    <a:gd name="T1" fmla="*/ 7252 w 7253"/>
                    <a:gd name="T2" fmla="*/ 7253 w 7253"/>
                  </a:gdLst>
                  <a:ahLst/>
                  <a:cxnLst>
                    <a:cxn ang="0">
                      <a:pos x="T0" y="0"/>
                    </a:cxn>
                    <a:cxn ang="0">
                      <a:pos x="T1" y="0"/>
                    </a:cxn>
                    <a:cxn ang="0">
                      <a:pos x="T2" y="0"/>
                    </a:cxn>
                  </a:cxnLst>
                  <a:rect l="0" t="0" r="r" b="b"/>
                  <a:pathLst>
                    <a:path w="7253">
                      <a:moveTo>
                        <a:pt x="0" y="0"/>
                      </a:moveTo>
                      <a:lnTo>
                        <a:pt x="7252" y="0"/>
                      </a:lnTo>
                      <a:lnTo>
                        <a:pt x="7253"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08" name="Freeform 44"/>
                <p:cNvSpPr>
                  <a:spLocks/>
                </p:cNvSpPr>
                <p:nvPr/>
              </p:nvSpPr>
              <p:spPr bwMode="auto">
                <a:xfrm flipV="1">
                  <a:off x="2638" y="1103"/>
                  <a:ext cx="866" cy="47"/>
                </a:xfrm>
                <a:custGeom>
                  <a:avLst/>
                  <a:gdLst>
                    <a:gd name="T0" fmla="*/ 0 w 1065"/>
                    <a:gd name="T1" fmla="*/ 1064 w 1065"/>
                    <a:gd name="T2" fmla="*/ 1065 w 1065"/>
                  </a:gdLst>
                  <a:ahLst/>
                  <a:cxnLst>
                    <a:cxn ang="0">
                      <a:pos x="T0" y="0"/>
                    </a:cxn>
                    <a:cxn ang="0">
                      <a:pos x="T1" y="0"/>
                    </a:cxn>
                    <a:cxn ang="0">
                      <a:pos x="T2" y="0"/>
                    </a:cxn>
                  </a:cxnLst>
                  <a:rect l="0" t="0" r="r" b="b"/>
                  <a:pathLst>
                    <a:path w="1065">
                      <a:moveTo>
                        <a:pt x="0" y="0"/>
                      </a:moveTo>
                      <a:lnTo>
                        <a:pt x="1064" y="0"/>
                      </a:lnTo>
                      <a:lnTo>
                        <a:pt x="1065" y="0"/>
                      </a:lnTo>
                    </a:path>
                  </a:pathLst>
                </a:custGeom>
                <a:noFill/>
                <a:ln w="19050"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90" name="Freeform 26"/>
                <p:cNvSpPr>
                  <a:spLocks/>
                </p:cNvSpPr>
                <p:nvPr/>
              </p:nvSpPr>
              <p:spPr bwMode="auto">
                <a:xfrm>
                  <a:off x="904" y="1011"/>
                  <a:ext cx="1" cy="604"/>
                </a:xfrm>
                <a:custGeom>
                  <a:avLst/>
                  <a:gdLst>
                    <a:gd name="T0" fmla="*/ 0 w 1"/>
                    <a:gd name="T1" fmla="*/ 3234 h 3234"/>
                    <a:gd name="T2" fmla="*/ 0 w 1"/>
                    <a:gd name="T3" fmla="*/ 0 h 3234"/>
                    <a:gd name="T4" fmla="*/ 1 w 1"/>
                    <a:gd name="T5" fmla="*/ 0 h 3234"/>
                  </a:gdLst>
                  <a:ahLst/>
                  <a:cxnLst>
                    <a:cxn ang="0">
                      <a:pos x="T0" y="T1"/>
                    </a:cxn>
                    <a:cxn ang="0">
                      <a:pos x="T2" y="T3"/>
                    </a:cxn>
                    <a:cxn ang="0">
                      <a:pos x="T4" y="T5"/>
                    </a:cxn>
                  </a:cxnLst>
                  <a:rect l="0" t="0" r="r" b="b"/>
                  <a:pathLst>
                    <a:path w="1" h="3234">
                      <a:moveTo>
                        <a:pt x="0" y="3234"/>
                      </a:moveTo>
                      <a:lnTo>
                        <a:pt x="0" y="0"/>
                      </a:lnTo>
                      <a:lnTo>
                        <a:pt x="1"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91" name="Freeform 27"/>
                <p:cNvSpPr>
                  <a:spLocks/>
                </p:cNvSpPr>
                <p:nvPr/>
              </p:nvSpPr>
              <p:spPr bwMode="auto">
                <a:xfrm>
                  <a:off x="907" y="1111"/>
                  <a:ext cx="76" cy="404"/>
                </a:xfrm>
                <a:custGeom>
                  <a:avLst/>
                  <a:gdLst>
                    <a:gd name="T0" fmla="*/ 412 w 413"/>
                    <a:gd name="T1" fmla="*/ 0 h 2156"/>
                    <a:gd name="T2" fmla="*/ 142 w 413"/>
                    <a:gd name="T3" fmla="*/ 389 h 2156"/>
                    <a:gd name="T4" fmla="*/ 0 w 413"/>
                    <a:gd name="T5" fmla="*/ 842 h 2156"/>
                    <a:gd name="T6" fmla="*/ 0 w 413"/>
                    <a:gd name="T7" fmla="*/ 1315 h 2156"/>
                    <a:gd name="T8" fmla="*/ 142 w 413"/>
                    <a:gd name="T9" fmla="*/ 1768 h 2156"/>
                    <a:gd name="T10" fmla="*/ 412 w 413"/>
                    <a:gd name="T11" fmla="*/ 2156 h 2156"/>
                    <a:gd name="T12" fmla="*/ 413 w 413"/>
                    <a:gd name="T13" fmla="*/ 2156 h 2156"/>
                  </a:gdLst>
                  <a:ahLst/>
                  <a:cxnLst>
                    <a:cxn ang="0">
                      <a:pos x="T0" y="T1"/>
                    </a:cxn>
                    <a:cxn ang="0">
                      <a:pos x="T2" y="T3"/>
                    </a:cxn>
                    <a:cxn ang="0">
                      <a:pos x="T4" y="T5"/>
                    </a:cxn>
                    <a:cxn ang="0">
                      <a:pos x="T6" y="T7"/>
                    </a:cxn>
                    <a:cxn ang="0">
                      <a:pos x="T8" y="T9"/>
                    </a:cxn>
                    <a:cxn ang="0">
                      <a:pos x="T10" y="T11"/>
                    </a:cxn>
                    <a:cxn ang="0">
                      <a:pos x="T12" y="T13"/>
                    </a:cxn>
                  </a:cxnLst>
                  <a:rect l="0" t="0" r="r" b="b"/>
                  <a:pathLst>
                    <a:path w="413" h="2156">
                      <a:moveTo>
                        <a:pt x="412" y="0"/>
                      </a:moveTo>
                      <a:lnTo>
                        <a:pt x="142" y="389"/>
                      </a:lnTo>
                      <a:lnTo>
                        <a:pt x="0" y="842"/>
                      </a:lnTo>
                      <a:lnTo>
                        <a:pt x="0" y="1315"/>
                      </a:lnTo>
                      <a:lnTo>
                        <a:pt x="142" y="1768"/>
                      </a:lnTo>
                      <a:lnTo>
                        <a:pt x="412" y="2156"/>
                      </a:lnTo>
                      <a:lnTo>
                        <a:pt x="413" y="2156"/>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92" name="Freeform 28"/>
                <p:cNvSpPr>
                  <a:spLocks/>
                </p:cNvSpPr>
                <p:nvPr/>
              </p:nvSpPr>
              <p:spPr bwMode="auto">
                <a:xfrm>
                  <a:off x="983" y="1715"/>
                  <a:ext cx="500" cy="2"/>
                </a:xfrm>
                <a:custGeom>
                  <a:avLst/>
                  <a:gdLst>
                    <a:gd name="T0" fmla="*/ 0 w 2675"/>
                    <a:gd name="T1" fmla="*/ 2674 w 2675"/>
                    <a:gd name="T2" fmla="*/ 2675 w 2675"/>
                  </a:gdLst>
                  <a:ahLst/>
                  <a:cxnLst>
                    <a:cxn ang="0">
                      <a:pos x="T0" y="0"/>
                    </a:cxn>
                    <a:cxn ang="0">
                      <a:pos x="T1" y="0"/>
                    </a:cxn>
                    <a:cxn ang="0">
                      <a:pos x="T2" y="0"/>
                    </a:cxn>
                  </a:cxnLst>
                  <a:rect l="0" t="0" r="r" b="b"/>
                  <a:pathLst>
                    <a:path w="2675">
                      <a:moveTo>
                        <a:pt x="0" y="0"/>
                      </a:moveTo>
                      <a:lnTo>
                        <a:pt x="2674" y="0"/>
                      </a:lnTo>
                      <a:lnTo>
                        <a:pt x="2675"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93" name="Freeform 29"/>
                <p:cNvSpPr>
                  <a:spLocks/>
                </p:cNvSpPr>
                <p:nvPr/>
              </p:nvSpPr>
              <p:spPr bwMode="auto">
                <a:xfrm>
                  <a:off x="983" y="1515"/>
                  <a:ext cx="500" cy="1"/>
                </a:xfrm>
                <a:custGeom>
                  <a:avLst/>
                  <a:gdLst>
                    <a:gd name="T0" fmla="*/ 0 w 2675"/>
                    <a:gd name="T1" fmla="*/ 2674 w 2675"/>
                    <a:gd name="T2" fmla="*/ 2675 w 2675"/>
                  </a:gdLst>
                  <a:ahLst/>
                  <a:cxnLst>
                    <a:cxn ang="0">
                      <a:pos x="T0" y="0"/>
                    </a:cxn>
                    <a:cxn ang="0">
                      <a:pos x="T1" y="0"/>
                    </a:cxn>
                    <a:cxn ang="0">
                      <a:pos x="T2" y="0"/>
                    </a:cxn>
                  </a:cxnLst>
                  <a:rect l="0" t="0" r="r" b="b"/>
                  <a:pathLst>
                    <a:path w="2675">
                      <a:moveTo>
                        <a:pt x="0" y="0"/>
                      </a:moveTo>
                      <a:lnTo>
                        <a:pt x="2674" y="0"/>
                      </a:lnTo>
                      <a:lnTo>
                        <a:pt x="2675"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94" name="Freeform 30"/>
                <p:cNvSpPr>
                  <a:spLocks/>
                </p:cNvSpPr>
                <p:nvPr/>
              </p:nvSpPr>
              <p:spPr bwMode="auto">
                <a:xfrm>
                  <a:off x="907" y="1515"/>
                  <a:ext cx="76" cy="200"/>
                </a:xfrm>
                <a:custGeom>
                  <a:avLst/>
                  <a:gdLst>
                    <a:gd name="T0" fmla="*/ 410 w 411"/>
                    <a:gd name="T1" fmla="*/ 0 h 1078"/>
                    <a:gd name="T2" fmla="*/ 152 w 411"/>
                    <a:gd name="T3" fmla="*/ 140 h 1078"/>
                    <a:gd name="T4" fmla="*/ 0 w 411"/>
                    <a:gd name="T5" fmla="*/ 392 h 1078"/>
                    <a:gd name="T6" fmla="*/ 0 w 411"/>
                    <a:gd name="T7" fmla="*/ 687 h 1078"/>
                    <a:gd name="T8" fmla="*/ 152 w 411"/>
                    <a:gd name="T9" fmla="*/ 940 h 1078"/>
                    <a:gd name="T10" fmla="*/ 410 w 411"/>
                    <a:gd name="T11" fmla="*/ 1078 h 1078"/>
                    <a:gd name="T12" fmla="*/ 411 w 411"/>
                    <a:gd name="T13" fmla="*/ 1078 h 1078"/>
                  </a:gdLst>
                  <a:ahLst/>
                  <a:cxnLst>
                    <a:cxn ang="0">
                      <a:pos x="T0" y="T1"/>
                    </a:cxn>
                    <a:cxn ang="0">
                      <a:pos x="T2" y="T3"/>
                    </a:cxn>
                    <a:cxn ang="0">
                      <a:pos x="T4" y="T5"/>
                    </a:cxn>
                    <a:cxn ang="0">
                      <a:pos x="T6" y="T7"/>
                    </a:cxn>
                    <a:cxn ang="0">
                      <a:pos x="T8" y="T9"/>
                    </a:cxn>
                    <a:cxn ang="0">
                      <a:pos x="T10" y="T11"/>
                    </a:cxn>
                    <a:cxn ang="0">
                      <a:pos x="T12" y="T13"/>
                    </a:cxn>
                  </a:cxnLst>
                  <a:rect l="0" t="0" r="r" b="b"/>
                  <a:pathLst>
                    <a:path w="411" h="1078">
                      <a:moveTo>
                        <a:pt x="410" y="0"/>
                      </a:moveTo>
                      <a:lnTo>
                        <a:pt x="152" y="140"/>
                      </a:lnTo>
                      <a:lnTo>
                        <a:pt x="0" y="392"/>
                      </a:lnTo>
                      <a:lnTo>
                        <a:pt x="0" y="687"/>
                      </a:lnTo>
                      <a:lnTo>
                        <a:pt x="152" y="940"/>
                      </a:lnTo>
                      <a:lnTo>
                        <a:pt x="410" y="1078"/>
                      </a:lnTo>
                      <a:lnTo>
                        <a:pt x="411" y="1078"/>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95" name="Freeform 31"/>
                <p:cNvSpPr>
                  <a:spLocks/>
                </p:cNvSpPr>
                <p:nvPr/>
              </p:nvSpPr>
              <p:spPr bwMode="auto">
                <a:xfrm>
                  <a:off x="983" y="909"/>
                  <a:ext cx="500" cy="2"/>
                </a:xfrm>
                <a:custGeom>
                  <a:avLst/>
                  <a:gdLst>
                    <a:gd name="T0" fmla="*/ 0 w 2675"/>
                    <a:gd name="T1" fmla="*/ 2674 w 2675"/>
                    <a:gd name="T2" fmla="*/ 2675 w 2675"/>
                  </a:gdLst>
                  <a:ahLst/>
                  <a:cxnLst>
                    <a:cxn ang="0">
                      <a:pos x="T0" y="0"/>
                    </a:cxn>
                    <a:cxn ang="0">
                      <a:pos x="T1" y="0"/>
                    </a:cxn>
                    <a:cxn ang="0">
                      <a:pos x="T2" y="0"/>
                    </a:cxn>
                  </a:cxnLst>
                  <a:rect l="0" t="0" r="r" b="b"/>
                  <a:pathLst>
                    <a:path w="2675">
                      <a:moveTo>
                        <a:pt x="0" y="0"/>
                      </a:moveTo>
                      <a:lnTo>
                        <a:pt x="2674" y="0"/>
                      </a:lnTo>
                      <a:lnTo>
                        <a:pt x="2675"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97" name="Freeform 33"/>
                <p:cNvSpPr>
                  <a:spLocks/>
                </p:cNvSpPr>
                <p:nvPr/>
              </p:nvSpPr>
              <p:spPr bwMode="auto">
                <a:xfrm>
                  <a:off x="907" y="909"/>
                  <a:ext cx="76" cy="202"/>
                </a:xfrm>
                <a:custGeom>
                  <a:avLst/>
                  <a:gdLst>
                    <a:gd name="T0" fmla="*/ 410 w 411"/>
                    <a:gd name="T1" fmla="*/ 0 h 1078"/>
                    <a:gd name="T2" fmla="*/ 152 w 411"/>
                    <a:gd name="T3" fmla="*/ 140 h 1078"/>
                    <a:gd name="T4" fmla="*/ 0 w 411"/>
                    <a:gd name="T5" fmla="*/ 392 h 1078"/>
                    <a:gd name="T6" fmla="*/ 0 w 411"/>
                    <a:gd name="T7" fmla="*/ 686 h 1078"/>
                    <a:gd name="T8" fmla="*/ 152 w 411"/>
                    <a:gd name="T9" fmla="*/ 939 h 1078"/>
                    <a:gd name="T10" fmla="*/ 410 w 411"/>
                    <a:gd name="T11" fmla="*/ 1078 h 1078"/>
                    <a:gd name="T12" fmla="*/ 411 w 411"/>
                    <a:gd name="T13" fmla="*/ 1078 h 1078"/>
                  </a:gdLst>
                  <a:ahLst/>
                  <a:cxnLst>
                    <a:cxn ang="0">
                      <a:pos x="T0" y="T1"/>
                    </a:cxn>
                    <a:cxn ang="0">
                      <a:pos x="T2" y="T3"/>
                    </a:cxn>
                    <a:cxn ang="0">
                      <a:pos x="T4" y="T5"/>
                    </a:cxn>
                    <a:cxn ang="0">
                      <a:pos x="T6" y="T7"/>
                    </a:cxn>
                    <a:cxn ang="0">
                      <a:pos x="T8" y="T9"/>
                    </a:cxn>
                    <a:cxn ang="0">
                      <a:pos x="T10" y="T11"/>
                    </a:cxn>
                    <a:cxn ang="0">
                      <a:pos x="T12" y="T13"/>
                    </a:cxn>
                  </a:cxnLst>
                  <a:rect l="0" t="0" r="r" b="b"/>
                  <a:pathLst>
                    <a:path w="411" h="1078">
                      <a:moveTo>
                        <a:pt x="410" y="0"/>
                      </a:moveTo>
                      <a:lnTo>
                        <a:pt x="152" y="140"/>
                      </a:lnTo>
                      <a:lnTo>
                        <a:pt x="0" y="392"/>
                      </a:lnTo>
                      <a:lnTo>
                        <a:pt x="0" y="686"/>
                      </a:lnTo>
                      <a:lnTo>
                        <a:pt x="152" y="939"/>
                      </a:lnTo>
                      <a:lnTo>
                        <a:pt x="410" y="1078"/>
                      </a:lnTo>
                      <a:lnTo>
                        <a:pt x="411" y="1078"/>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98" name="Freeform 34"/>
                <p:cNvSpPr>
                  <a:spLocks/>
                </p:cNvSpPr>
                <p:nvPr/>
              </p:nvSpPr>
              <p:spPr bwMode="auto">
                <a:xfrm>
                  <a:off x="1483" y="909"/>
                  <a:ext cx="2" cy="806"/>
                </a:xfrm>
                <a:custGeom>
                  <a:avLst/>
                  <a:gdLst>
                    <a:gd name="T0" fmla="*/ 0 w 1"/>
                    <a:gd name="T1" fmla="*/ 4312 h 4312"/>
                    <a:gd name="T2" fmla="*/ 0 w 1"/>
                    <a:gd name="T3" fmla="*/ 0 h 4312"/>
                    <a:gd name="T4" fmla="*/ 1 w 1"/>
                    <a:gd name="T5" fmla="*/ 0 h 4312"/>
                  </a:gdLst>
                  <a:ahLst/>
                  <a:cxnLst>
                    <a:cxn ang="0">
                      <a:pos x="T0" y="T1"/>
                    </a:cxn>
                    <a:cxn ang="0">
                      <a:pos x="T2" y="T3"/>
                    </a:cxn>
                    <a:cxn ang="0">
                      <a:pos x="T4" y="T5"/>
                    </a:cxn>
                  </a:cxnLst>
                  <a:rect l="0" t="0" r="r" b="b"/>
                  <a:pathLst>
                    <a:path w="1" h="4312">
                      <a:moveTo>
                        <a:pt x="0" y="4312"/>
                      </a:moveTo>
                      <a:lnTo>
                        <a:pt x="0" y="0"/>
                      </a:lnTo>
                      <a:lnTo>
                        <a:pt x="1"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01" name="Freeform 37"/>
                <p:cNvSpPr>
                  <a:spLocks/>
                </p:cNvSpPr>
                <p:nvPr/>
              </p:nvSpPr>
              <p:spPr bwMode="auto">
                <a:xfrm>
                  <a:off x="3467" y="1111"/>
                  <a:ext cx="199" cy="2"/>
                </a:xfrm>
                <a:custGeom>
                  <a:avLst/>
                  <a:gdLst>
                    <a:gd name="T0" fmla="*/ 0 w 1066"/>
                    <a:gd name="T1" fmla="*/ 1065 w 1066"/>
                    <a:gd name="T2" fmla="*/ 1066 w 1066"/>
                  </a:gdLst>
                  <a:ahLst/>
                  <a:cxnLst>
                    <a:cxn ang="0">
                      <a:pos x="T0" y="0"/>
                    </a:cxn>
                    <a:cxn ang="0">
                      <a:pos x="T1" y="0"/>
                    </a:cxn>
                    <a:cxn ang="0">
                      <a:pos x="T2" y="0"/>
                    </a:cxn>
                  </a:cxnLst>
                  <a:rect l="0" t="0" r="r" b="b"/>
                  <a:pathLst>
                    <a:path w="1066">
                      <a:moveTo>
                        <a:pt x="0" y="0"/>
                      </a:moveTo>
                      <a:lnTo>
                        <a:pt x="1065" y="0"/>
                      </a:lnTo>
                      <a:lnTo>
                        <a:pt x="1066"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02" name="Freeform 38"/>
                <p:cNvSpPr>
                  <a:spLocks/>
                </p:cNvSpPr>
                <p:nvPr/>
              </p:nvSpPr>
              <p:spPr bwMode="auto">
                <a:xfrm>
                  <a:off x="3467" y="1515"/>
                  <a:ext cx="199" cy="1"/>
                </a:xfrm>
                <a:custGeom>
                  <a:avLst/>
                  <a:gdLst>
                    <a:gd name="T0" fmla="*/ 0 w 1066"/>
                    <a:gd name="T1" fmla="*/ 1065 w 1066"/>
                    <a:gd name="T2" fmla="*/ 1066 w 1066"/>
                  </a:gdLst>
                  <a:ahLst/>
                  <a:cxnLst>
                    <a:cxn ang="0">
                      <a:pos x="T0" y="0"/>
                    </a:cxn>
                    <a:cxn ang="0">
                      <a:pos x="T1" y="0"/>
                    </a:cxn>
                    <a:cxn ang="0">
                      <a:pos x="T2" y="0"/>
                    </a:cxn>
                  </a:cxnLst>
                  <a:rect l="0" t="0" r="r" b="b"/>
                  <a:pathLst>
                    <a:path w="1066">
                      <a:moveTo>
                        <a:pt x="0" y="0"/>
                      </a:moveTo>
                      <a:lnTo>
                        <a:pt x="1065" y="0"/>
                      </a:lnTo>
                      <a:lnTo>
                        <a:pt x="1066"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03" name="Freeform 39"/>
                <p:cNvSpPr>
                  <a:spLocks/>
                </p:cNvSpPr>
                <p:nvPr/>
              </p:nvSpPr>
              <p:spPr bwMode="auto">
                <a:xfrm>
                  <a:off x="3467" y="1152"/>
                  <a:ext cx="199" cy="1"/>
                </a:xfrm>
                <a:custGeom>
                  <a:avLst/>
                  <a:gdLst>
                    <a:gd name="T0" fmla="*/ 0 w 1066"/>
                    <a:gd name="T1" fmla="*/ 1065 w 1066"/>
                    <a:gd name="T2" fmla="*/ 1066 w 1066"/>
                  </a:gdLst>
                  <a:ahLst/>
                  <a:cxnLst>
                    <a:cxn ang="0">
                      <a:pos x="T0" y="0"/>
                    </a:cxn>
                    <a:cxn ang="0">
                      <a:pos x="T1" y="0"/>
                    </a:cxn>
                    <a:cxn ang="0">
                      <a:pos x="T2" y="0"/>
                    </a:cxn>
                  </a:cxnLst>
                  <a:rect l="0" t="0" r="r" b="b"/>
                  <a:pathLst>
                    <a:path w="1066">
                      <a:moveTo>
                        <a:pt x="0" y="0"/>
                      </a:moveTo>
                      <a:lnTo>
                        <a:pt x="1065" y="0"/>
                      </a:lnTo>
                      <a:lnTo>
                        <a:pt x="1066"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04" name="Freeform 40"/>
                <p:cNvSpPr>
                  <a:spLocks/>
                </p:cNvSpPr>
                <p:nvPr/>
              </p:nvSpPr>
              <p:spPr bwMode="auto">
                <a:xfrm>
                  <a:off x="3467" y="1474"/>
                  <a:ext cx="199" cy="2"/>
                </a:xfrm>
                <a:custGeom>
                  <a:avLst/>
                  <a:gdLst>
                    <a:gd name="T0" fmla="*/ 0 w 1066"/>
                    <a:gd name="T1" fmla="*/ 1065 w 1066"/>
                    <a:gd name="T2" fmla="*/ 1066 w 1066"/>
                  </a:gdLst>
                  <a:ahLst/>
                  <a:cxnLst>
                    <a:cxn ang="0">
                      <a:pos x="T0" y="0"/>
                    </a:cxn>
                    <a:cxn ang="0">
                      <a:pos x="T1" y="0"/>
                    </a:cxn>
                    <a:cxn ang="0">
                      <a:pos x="T2" y="0"/>
                    </a:cxn>
                  </a:cxnLst>
                  <a:rect l="0" t="0" r="r" b="b"/>
                  <a:pathLst>
                    <a:path w="1066">
                      <a:moveTo>
                        <a:pt x="0" y="0"/>
                      </a:moveTo>
                      <a:lnTo>
                        <a:pt x="1065" y="0"/>
                      </a:lnTo>
                      <a:lnTo>
                        <a:pt x="1066"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05" name="Freeform 41"/>
                <p:cNvSpPr>
                  <a:spLocks/>
                </p:cNvSpPr>
                <p:nvPr/>
              </p:nvSpPr>
              <p:spPr bwMode="auto">
                <a:xfrm>
                  <a:off x="3666" y="1111"/>
                  <a:ext cx="1" cy="404"/>
                </a:xfrm>
                <a:custGeom>
                  <a:avLst/>
                  <a:gdLst>
                    <a:gd name="T0" fmla="*/ 0 w 1"/>
                    <a:gd name="T1" fmla="*/ 2156 h 2156"/>
                    <a:gd name="T2" fmla="*/ 0 w 1"/>
                    <a:gd name="T3" fmla="*/ 0 h 2156"/>
                    <a:gd name="T4" fmla="*/ 1 w 1"/>
                    <a:gd name="T5" fmla="*/ 0 h 2156"/>
                  </a:gdLst>
                  <a:ahLst/>
                  <a:cxnLst>
                    <a:cxn ang="0">
                      <a:pos x="T0" y="T1"/>
                    </a:cxn>
                    <a:cxn ang="0">
                      <a:pos x="T2" y="T3"/>
                    </a:cxn>
                    <a:cxn ang="0">
                      <a:pos x="T4" y="T5"/>
                    </a:cxn>
                  </a:cxnLst>
                  <a:rect l="0" t="0" r="r" b="b"/>
                  <a:pathLst>
                    <a:path w="1" h="2156">
                      <a:moveTo>
                        <a:pt x="0" y="2156"/>
                      </a:moveTo>
                      <a:lnTo>
                        <a:pt x="0" y="0"/>
                      </a:lnTo>
                      <a:lnTo>
                        <a:pt x="1"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06" name="Freeform 42"/>
                <p:cNvSpPr>
                  <a:spLocks/>
                </p:cNvSpPr>
                <p:nvPr/>
              </p:nvSpPr>
              <p:spPr bwMode="auto">
                <a:xfrm>
                  <a:off x="3666" y="1111"/>
                  <a:ext cx="83" cy="404"/>
                </a:xfrm>
                <a:custGeom>
                  <a:avLst/>
                  <a:gdLst>
                    <a:gd name="T0" fmla="*/ 0 w 441"/>
                    <a:gd name="T1" fmla="*/ 2156 h 2156"/>
                    <a:gd name="T2" fmla="*/ 289 w 441"/>
                    <a:gd name="T3" fmla="*/ 1774 h 2156"/>
                    <a:gd name="T4" fmla="*/ 441 w 441"/>
                    <a:gd name="T5" fmla="*/ 1319 h 2156"/>
                    <a:gd name="T6" fmla="*/ 441 w 441"/>
                    <a:gd name="T7" fmla="*/ 839 h 2156"/>
                    <a:gd name="T8" fmla="*/ 289 w 441"/>
                    <a:gd name="T9" fmla="*/ 383 h 2156"/>
                    <a:gd name="T10" fmla="*/ 0 w 441"/>
                    <a:gd name="T11" fmla="*/ 0 h 2156"/>
                    <a:gd name="T12" fmla="*/ 1 w 441"/>
                    <a:gd name="T13" fmla="*/ 0 h 2156"/>
                  </a:gdLst>
                  <a:ahLst/>
                  <a:cxnLst>
                    <a:cxn ang="0">
                      <a:pos x="T0" y="T1"/>
                    </a:cxn>
                    <a:cxn ang="0">
                      <a:pos x="T2" y="T3"/>
                    </a:cxn>
                    <a:cxn ang="0">
                      <a:pos x="T4" y="T5"/>
                    </a:cxn>
                    <a:cxn ang="0">
                      <a:pos x="T6" y="T7"/>
                    </a:cxn>
                    <a:cxn ang="0">
                      <a:pos x="T8" y="T9"/>
                    </a:cxn>
                    <a:cxn ang="0">
                      <a:pos x="T10" y="T11"/>
                    </a:cxn>
                    <a:cxn ang="0">
                      <a:pos x="T12" y="T13"/>
                    </a:cxn>
                  </a:cxnLst>
                  <a:rect l="0" t="0" r="r" b="b"/>
                  <a:pathLst>
                    <a:path w="441" h="2156">
                      <a:moveTo>
                        <a:pt x="0" y="2156"/>
                      </a:moveTo>
                      <a:lnTo>
                        <a:pt x="289" y="1774"/>
                      </a:lnTo>
                      <a:lnTo>
                        <a:pt x="441" y="1319"/>
                      </a:lnTo>
                      <a:lnTo>
                        <a:pt x="441" y="839"/>
                      </a:lnTo>
                      <a:lnTo>
                        <a:pt x="289" y="383"/>
                      </a:lnTo>
                      <a:lnTo>
                        <a:pt x="0" y="0"/>
                      </a:lnTo>
                      <a:lnTo>
                        <a:pt x="1" y="0"/>
                      </a:lnTo>
                    </a:path>
                  </a:pathLst>
                </a:custGeom>
                <a:noFill/>
                <a:ln w="28575"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07" name="Freeform 43"/>
                <p:cNvSpPr>
                  <a:spLocks/>
                </p:cNvSpPr>
                <p:nvPr/>
              </p:nvSpPr>
              <p:spPr bwMode="auto">
                <a:xfrm>
                  <a:off x="2638" y="1474"/>
                  <a:ext cx="866" cy="47"/>
                </a:xfrm>
                <a:custGeom>
                  <a:avLst/>
                  <a:gdLst>
                    <a:gd name="T0" fmla="*/ 0 w 1065"/>
                    <a:gd name="T1" fmla="*/ 1064 w 1065"/>
                    <a:gd name="T2" fmla="*/ 1065 w 1065"/>
                  </a:gdLst>
                  <a:ahLst/>
                  <a:cxnLst>
                    <a:cxn ang="0">
                      <a:pos x="T0" y="0"/>
                    </a:cxn>
                    <a:cxn ang="0">
                      <a:pos x="T1" y="0"/>
                    </a:cxn>
                    <a:cxn ang="0">
                      <a:pos x="T2" y="0"/>
                    </a:cxn>
                  </a:cxnLst>
                  <a:rect l="0" t="0" r="r" b="b"/>
                  <a:pathLst>
                    <a:path w="1065">
                      <a:moveTo>
                        <a:pt x="0" y="0"/>
                      </a:moveTo>
                      <a:lnTo>
                        <a:pt x="1064" y="0"/>
                      </a:lnTo>
                      <a:lnTo>
                        <a:pt x="1065" y="0"/>
                      </a:lnTo>
                    </a:path>
                  </a:pathLst>
                </a:custGeom>
                <a:noFill/>
                <a:ln w="19050"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grpSp>
        <p:sp>
          <p:nvSpPr>
            <p:cNvPr id="11309" name="Freeform 45"/>
            <p:cNvSpPr>
              <a:spLocks/>
            </p:cNvSpPr>
            <p:nvPr/>
          </p:nvSpPr>
          <p:spPr bwMode="auto">
            <a:xfrm>
              <a:off x="2562" y="1471"/>
              <a:ext cx="76" cy="44"/>
            </a:xfrm>
            <a:custGeom>
              <a:avLst/>
              <a:gdLst>
                <a:gd name="T0" fmla="*/ 407 w 407"/>
                <a:gd name="T1" fmla="*/ 0 h 225"/>
                <a:gd name="T2" fmla="*/ 0 w 407"/>
                <a:gd name="T3" fmla="*/ 225 h 225"/>
                <a:gd name="T4" fmla="*/ 1 w 407"/>
                <a:gd name="T5" fmla="*/ 225 h 225"/>
              </a:gdLst>
              <a:ahLst/>
              <a:cxnLst>
                <a:cxn ang="0">
                  <a:pos x="T0" y="T1"/>
                </a:cxn>
                <a:cxn ang="0">
                  <a:pos x="T2" y="T3"/>
                </a:cxn>
                <a:cxn ang="0">
                  <a:pos x="T4" y="T5"/>
                </a:cxn>
              </a:cxnLst>
              <a:rect l="0" t="0" r="r" b="b"/>
              <a:pathLst>
                <a:path w="407" h="225">
                  <a:moveTo>
                    <a:pt x="407" y="0"/>
                  </a:moveTo>
                  <a:lnTo>
                    <a:pt x="0" y="225"/>
                  </a:lnTo>
                  <a:lnTo>
                    <a:pt x="1" y="225"/>
                  </a:lnTo>
                </a:path>
              </a:pathLst>
            </a:custGeom>
            <a:noFill/>
            <a:ln w="19050"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10" name="Freeform 46"/>
            <p:cNvSpPr>
              <a:spLocks/>
            </p:cNvSpPr>
            <p:nvPr/>
          </p:nvSpPr>
          <p:spPr bwMode="auto">
            <a:xfrm>
              <a:off x="2562" y="1111"/>
              <a:ext cx="76" cy="42"/>
            </a:xfrm>
            <a:custGeom>
              <a:avLst/>
              <a:gdLst>
                <a:gd name="T0" fmla="*/ 407 w 407"/>
                <a:gd name="T1" fmla="*/ 227 h 227"/>
                <a:gd name="T2" fmla="*/ 0 w 407"/>
                <a:gd name="T3" fmla="*/ 0 h 227"/>
                <a:gd name="T4" fmla="*/ 1 w 407"/>
                <a:gd name="T5" fmla="*/ 0 h 227"/>
              </a:gdLst>
              <a:ahLst/>
              <a:cxnLst>
                <a:cxn ang="0">
                  <a:pos x="T0" y="T1"/>
                </a:cxn>
                <a:cxn ang="0">
                  <a:pos x="T2" y="T3"/>
                </a:cxn>
                <a:cxn ang="0">
                  <a:pos x="T4" y="T5"/>
                </a:cxn>
              </a:cxnLst>
              <a:rect l="0" t="0" r="r" b="b"/>
              <a:pathLst>
                <a:path w="407" h="227">
                  <a:moveTo>
                    <a:pt x="407" y="227"/>
                  </a:moveTo>
                  <a:lnTo>
                    <a:pt x="0" y="0"/>
                  </a:lnTo>
                  <a:lnTo>
                    <a:pt x="1" y="0"/>
                  </a:lnTo>
                </a:path>
              </a:pathLst>
            </a:custGeom>
            <a:noFill/>
            <a:ln w="19050" cmpd="sng">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1272" name="Freeform 8"/>
          <p:cNvSpPr>
            <a:spLocks/>
          </p:cNvSpPr>
          <p:nvPr/>
        </p:nvSpPr>
        <p:spPr bwMode="auto">
          <a:xfrm>
            <a:off x="-168275" y="2084388"/>
            <a:ext cx="9312275" cy="1587"/>
          </a:xfrm>
          <a:custGeom>
            <a:avLst/>
            <a:gdLst>
              <a:gd name="T0" fmla="*/ 0 w 31418"/>
              <a:gd name="T1" fmla="*/ 31417 w 31418"/>
              <a:gd name="T2" fmla="*/ 31418 w 31418"/>
            </a:gdLst>
            <a:ahLst/>
            <a:cxnLst>
              <a:cxn ang="0">
                <a:pos x="T0" y="0"/>
              </a:cxn>
              <a:cxn ang="0">
                <a:pos x="T1" y="0"/>
              </a:cxn>
              <a:cxn ang="0">
                <a:pos x="T2" y="0"/>
              </a:cxn>
            </a:cxnLst>
            <a:rect l="0" t="0" r="r" b="b"/>
            <a:pathLst>
              <a:path w="31418">
                <a:moveTo>
                  <a:pt x="0" y="0"/>
                </a:moveTo>
                <a:lnTo>
                  <a:pt x="31417" y="0"/>
                </a:lnTo>
                <a:lnTo>
                  <a:pt x="31418" y="0"/>
                </a:lnTo>
              </a:path>
            </a:pathLst>
          </a:custGeom>
          <a:noFill/>
          <a:ln w="0" cap="flat">
            <a:solidFill>
              <a:srgbClr val="FFFFFF"/>
            </a:solidFill>
            <a:prstDash val="dashDot"/>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11348" name="Group 84"/>
          <p:cNvGrpSpPr>
            <a:grpSpLocks/>
          </p:cNvGrpSpPr>
          <p:nvPr/>
        </p:nvGrpSpPr>
        <p:grpSpPr bwMode="auto">
          <a:xfrm>
            <a:off x="4583113" y="1443038"/>
            <a:ext cx="923925" cy="1282700"/>
            <a:chOff x="2887" y="909"/>
            <a:chExt cx="582" cy="808"/>
          </a:xfrm>
        </p:grpSpPr>
        <p:sp>
          <p:nvSpPr>
            <p:cNvPr id="11275" name="Freeform 11"/>
            <p:cNvSpPr>
              <a:spLocks/>
            </p:cNvSpPr>
            <p:nvPr/>
          </p:nvSpPr>
          <p:spPr bwMode="auto">
            <a:xfrm>
              <a:off x="2887" y="1515"/>
              <a:ext cx="499" cy="1"/>
            </a:xfrm>
            <a:custGeom>
              <a:avLst/>
              <a:gdLst>
                <a:gd name="T0" fmla="*/ 2674 w 2674"/>
                <a:gd name="T1" fmla="*/ 0 w 2674"/>
                <a:gd name="T2" fmla="*/ 1 w 2674"/>
              </a:gdLst>
              <a:ahLst/>
              <a:cxnLst>
                <a:cxn ang="0">
                  <a:pos x="T0" y="0"/>
                </a:cxn>
                <a:cxn ang="0">
                  <a:pos x="T1" y="0"/>
                </a:cxn>
                <a:cxn ang="0">
                  <a:pos x="T2" y="0"/>
                </a:cxn>
              </a:cxnLst>
              <a:rect l="0" t="0" r="r" b="b"/>
              <a:pathLst>
                <a:path w="2674">
                  <a:moveTo>
                    <a:pt x="2674" y="0"/>
                  </a:moveTo>
                  <a:lnTo>
                    <a:pt x="0" y="0"/>
                  </a:lnTo>
                  <a:lnTo>
                    <a:pt x="1" y="0"/>
                  </a:lnTo>
                </a:path>
              </a:pathLst>
            </a:custGeom>
            <a:noFill/>
            <a:ln w="28575" cmpd="sng">
              <a:solidFill>
                <a:srgbClr val="00BA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76" name="Freeform 12"/>
            <p:cNvSpPr>
              <a:spLocks/>
            </p:cNvSpPr>
            <p:nvPr/>
          </p:nvSpPr>
          <p:spPr bwMode="auto">
            <a:xfrm>
              <a:off x="2887" y="1111"/>
              <a:ext cx="499" cy="2"/>
            </a:xfrm>
            <a:custGeom>
              <a:avLst/>
              <a:gdLst>
                <a:gd name="T0" fmla="*/ 2674 w 2674"/>
                <a:gd name="T1" fmla="*/ 0 w 2674"/>
                <a:gd name="T2" fmla="*/ 1 w 2674"/>
              </a:gdLst>
              <a:ahLst/>
              <a:cxnLst>
                <a:cxn ang="0">
                  <a:pos x="T0" y="0"/>
                </a:cxn>
                <a:cxn ang="0">
                  <a:pos x="T1" y="0"/>
                </a:cxn>
                <a:cxn ang="0">
                  <a:pos x="T2" y="0"/>
                </a:cxn>
              </a:cxnLst>
              <a:rect l="0" t="0" r="r" b="b"/>
              <a:pathLst>
                <a:path w="2674">
                  <a:moveTo>
                    <a:pt x="2674" y="0"/>
                  </a:moveTo>
                  <a:lnTo>
                    <a:pt x="0" y="0"/>
                  </a:lnTo>
                  <a:lnTo>
                    <a:pt x="1" y="0"/>
                  </a:lnTo>
                </a:path>
              </a:pathLst>
            </a:custGeom>
            <a:noFill/>
            <a:ln w="28575" cmpd="sng">
              <a:solidFill>
                <a:srgbClr val="00BA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77" name="Freeform 13"/>
            <p:cNvSpPr>
              <a:spLocks/>
            </p:cNvSpPr>
            <p:nvPr/>
          </p:nvSpPr>
          <p:spPr bwMode="auto">
            <a:xfrm>
              <a:off x="3467" y="1011"/>
              <a:ext cx="2" cy="604"/>
            </a:xfrm>
            <a:custGeom>
              <a:avLst/>
              <a:gdLst>
                <a:gd name="T0" fmla="*/ 0 w 1"/>
                <a:gd name="T1" fmla="*/ 3234 h 3234"/>
                <a:gd name="T2" fmla="*/ 0 w 1"/>
                <a:gd name="T3" fmla="*/ 0 h 3234"/>
                <a:gd name="T4" fmla="*/ 1 w 1"/>
                <a:gd name="T5" fmla="*/ 0 h 3234"/>
              </a:gdLst>
              <a:ahLst/>
              <a:cxnLst>
                <a:cxn ang="0">
                  <a:pos x="T0" y="T1"/>
                </a:cxn>
                <a:cxn ang="0">
                  <a:pos x="T2" y="T3"/>
                </a:cxn>
                <a:cxn ang="0">
                  <a:pos x="T4" y="T5"/>
                </a:cxn>
              </a:cxnLst>
              <a:rect l="0" t="0" r="r" b="b"/>
              <a:pathLst>
                <a:path w="1" h="3234">
                  <a:moveTo>
                    <a:pt x="0" y="3234"/>
                  </a:moveTo>
                  <a:lnTo>
                    <a:pt x="0" y="0"/>
                  </a:lnTo>
                  <a:lnTo>
                    <a:pt x="1" y="0"/>
                  </a:lnTo>
                </a:path>
              </a:pathLst>
            </a:custGeom>
            <a:noFill/>
            <a:ln w="28575" cmpd="sng">
              <a:solidFill>
                <a:srgbClr val="00BA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81" name="Freeform 17"/>
            <p:cNvSpPr>
              <a:spLocks/>
            </p:cNvSpPr>
            <p:nvPr/>
          </p:nvSpPr>
          <p:spPr bwMode="auto">
            <a:xfrm>
              <a:off x="3386" y="909"/>
              <a:ext cx="78" cy="202"/>
            </a:xfrm>
            <a:custGeom>
              <a:avLst/>
              <a:gdLst>
                <a:gd name="T0" fmla="*/ 0 w 410"/>
                <a:gd name="T1" fmla="*/ 1078 h 1078"/>
                <a:gd name="T2" fmla="*/ 260 w 410"/>
                <a:gd name="T3" fmla="*/ 939 h 1078"/>
                <a:gd name="T4" fmla="*/ 410 w 410"/>
                <a:gd name="T5" fmla="*/ 686 h 1078"/>
                <a:gd name="T6" fmla="*/ 410 w 410"/>
                <a:gd name="T7" fmla="*/ 392 h 1078"/>
                <a:gd name="T8" fmla="*/ 260 w 410"/>
                <a:gd name="T9" fmla="*/ 140 h 1078"/>
                <a:gd name="T10" fmla="*/ 0 w 410"/>
                <a:gd name="T11" fmla="*/ 0 h 1078"/>
                <a:gd name="T12" fmla="*/ 1 w 410"/>
                <a:gd name="T13" fmla="*/ 0 h 1078"/>
              </a:gdLst>
              <a:ahLst/>
              <a:cxnLst>
                <a:cxn ang="0">
                  <a:pos x="T0" y="T1"/>
                </a:cxn>
                <a:cxn ang="0">
                  <a:pos x="T2" y="T3"/>
                </a:cxn>
                <a:cxn ang="0">
                  <a:pos x="T4" y="T5"/>
                </a:cxn>
                <a:cxn ang="0">
                  <a:pos x="T6" y="T7"/>
                </a:cxn>
                <a:cxn ang="0">
                  <a:pos x="T8" y="T9"/>
                </a:cxn>
                <a:cxn ang="0">
                  <a:pos x="T10" y="T11"/>
                </a:cxn>
                <a:cxn ang="0">
                  <a:pos x="T12" y="T13"/>
                </a:cxn>
              </a:cxnLst>
              <a:rect l="0" t="0" r="r" b="b"/>
              <a:pathLst>
                <a:path w="410" h="1078">
                  <a:moveTo>
                    <a:pt x="0" y="1078"/>
                  </a:moveTo>
                  <a:lnTo>
                    <a:pt x="260" y="939"/>
                  </a:lnTo>
                  <a:lnTo>
                    <a:pt x="410" y="686"/>
                  </a:lnTo>
                  <a:lnTo>
                    <a:pt x="410" y="392"/>
                  </a:lnTo>
                  <a:lnTo>
                    <a:pt x="260" y="140"/>
                  </a:lnTo>
                  <a:lnTo>
                    <a:pt x="0" y="0"/>
                  </a:lnTo>
                  <a:lnTo>
                    <a:pt x="1" y="0"/>
                  </a:lnTo>
                </a:path>
              </a:pathLst>
            </a:custGeom>
            <a:noFill/>
            <a:ln w="28575" cmpd="sng">
              <a:solidFill>
                <a:srgbClr val="00BA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82" name="Freeform 18"/>
            <p:cNvSpPr>
              <a:spLocks/>
            </p:cNvSpPr>
            <p:nvPr/>
          </p:nvSpPr>
          <p:spPr bwMode="auto">
            <a:xfrm>
              <a:off x="3386" y="1111"/>
              <a:ext cx="78" cy="404"/>
            </a:xfrm>
            <a:custGeom>
              <a:avLst/>
              <a:gdLst>
                <a:gd name="T0" fmla="*/ 0 w 412"/>
                <a:gd name="T1" fmla="*/ 2156 h 2156"/>
                <a:gd name="T2" fmla="*/ 270 w 412"/>
                <a:gd name="T3" fmla="*/ 1768 h 2156"/>
                <a:gd name="T4" fmla="*/ 412 w 412"/>
                <a:gd name="T5" fmla="*/ 1315 h 2156"/>
                <a:gd name="T6" fmla="*/ 412 w 412"/>
                <a:gd name="T7" fmla="*/ 842 h 2156"/>
                <a:gd name="T8" fmla="*/ 270 w 412"/>
                <a:gd name="T9" fmla="*/ 389 h 2156"/>
                <a:gd name="T10" fmla="*/ 0 w 412"/>
                <a:gd name="T11" fmla="*/ 0 h 2156"/>
                <a:gd name="T12" fmla="*/ 1 w 412"/>
                <a:gd name="T13" fmla="*/ 0 h 2156"/>
              </a:gdLst>
              <a:ahLst/>
              <a:cxnLst>
                <a:cxn ang="0">
                  <a:pos x="T0" y="T1"/>
                </a:cxn>
                <a:cxn ang="0">
                  <a:pos x="T2" y="T3"/>
                </a:cxn>
                <a:cxn ang="0">
                  <a:pos x="T4" y="T5"/>
                </a:cxn>
                <a:cxn ang="0">
                  <a:pos x="T6" y="T7"/>
                </a:cxn>
                <a:cxn ang="0">
                  <a:pos x="T8" y="T9"/>
                </a:cxn>
                <a:cxn ang="0">
                  <a:pos x="T10" y="T11"/>
                </a:cxn>
                <a:cxn ang="0">
                  <a:pos x="T12" y="T13"/>
                </a:cxn>
              </a:cxnLst>
              <a:rect l="0" t="0" r="r" b="b"/>
              <a:pathLst>
                <a:path w="412" h="2156">
                  <a:moveTo>
                    <a:pt x="0" y="2156"/>
                  </a:moveTo>
                  <a:lnTo>
                    <a:pt x="270" y="1768"/>
                  </a:lnTo>
                  <a:lnTo>
                    <a:pt x="412" y="1315"/>
                  </a:lnTo>
                  <a:lnTo>
                    <a:pt x="412" y="842"/>
                  </a:lnTo>
                  <a:lnTo>
                    <a:pt x="270" y="389"/>
                  </a:lnTo>
                  <a:lnTo>
                    <a:pt x="0" y="0"/>
                  </a:lnTo>
                  <a:lnTo>
                    <a:pt x="1" y="0"/>
                  </a:lnTo>
                </a:path>
              </a:pathLst>
            </a:custGeom>
            <a:noFill/>
            <a:ln w="28575" cmpd="sng">
              <a:solidFill>
                <a:srgbClr val="00BA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83" name="Freeform 19"/>
            <p:cNvSpPr>
              <a:spLocks/>
            </p:cNvSpPr>
            <p:nvPr/>
          </p:nvSpPr>
          <p:spPr bwMode="auto">
            <a:xfrm>
              <a:off x="3386" y="1515"/>
              <a:ext cx="78" cy="200"/>
            </a:xfrm>
            <a:custGeom>
              <a:avLst/>
              <a:gdLst>
                <a:gd name="T0" fmla="*/ 0 w 410"/>
                <a:gd name="T1" fmla="*/ 1078 h 1078"/>
                <a:gd name="T2" fmla="*/ 260 w 410"/>
                <a:gd name="T3" fmla="*/ 940 h 1078"/>
                <a:gd name="T4" fmla="*/ 410 w 410"/>
                <a:gd name="T5" fmla="*/ 687 h 1078"/>
                <a:gd name="T6" fmla="*/ 410 w 410"/>
                <a:gd name="T7" fmla="*/ 392 h 1078"/>
                <a:gd name="T8" fmla="*/ 260 w 410"/>
                <a:gd name="T9" fmla="*/ 140 h 1078"/>
                <a:gd name="T10" fmla="*/ 0 w 410"/>
                <a:gd name="T11" fmla="*/ 0 h 1078"/>
                <a:gd name="T12" fmla="*/ 1 w 410"/>
                <a:gd name="T13" fmla="*/ 0 h 1078"/>
              </a:gdLst>
              <a:ahLst/>
              <a:cxnLst>
                <a:cxn ang="0">
                  <a:pos x="T0" y="T1"/>
                </a:cxn>
                <a:cxn ang="0">
                  <a:pos x="T2" y="T3"/>
                </a:cxn>
                <a:cxn ang="0">
                  <a:pos x="T4" y="T5"/>
                </a:cxn>
                <a:cxn ang="0">
                  <a:pos x="T6" y="T7"/>
                </a:cxn>
                <a:cxn ang="0">
                  <a:pos x="T8" y="T9"/>
                </a:cxn>
                <a:cxn ang="0">
                  <a:pos x="T10" y="T11"/>
                </a:cxn>
                <a:cxn ang="0">
                  <a:pos x="T12" y="T13"/>
                </a:cxn>
              </a:cxnLst>
              <a:rect l="0" t="0" r="r" b="b"/>
              <a:pathLst>
                <a:path w="410" h="1078">
                  <a:moveTo>
                    <a:pt x="0" y="1078"/>
                  </a:moveTo>
                  <a:lnTo>
                    <a:pt x="260" y="940"/>
                  </a:lnTo>
                  <a:lnTo>
                    <a:pt x="410" y="687"/>
                  </a:lnTo>
                  <a:lnTo>
                    <a:pt x="410" y="392"/>
                  </a:lnTo>
                  <a:lnTo>
                    <a:pt x="260" y="140"/>
                  </a:lnTo>
                  <a:lnTo>
                    <a:pt x="0" y="0"/>
                  </a:lnTo>
                  <a:lnTo>
                    <a:pt x="1" y="0"/>
                  </a:lnTo>
                </a:path>
              </a:pathLst>
            </a:custGeom>
            <a:noFill/>
            <a:ln w="28575" cmpd="sng">
              <a:solidFill>
                <a:srgbClr val="00BA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88" name="Freeform 24"/>
            <p:cNvSpPr>
              <a:spLocks/>
            </p:cNvSpPr>
            <p:nvPr/>
          </p:nvSpPr>
          <p:spPr bwMode="auto">
            <a:xfrm>
              <a:off x="2887" y="1715"/>
              <a:ext cx="499" cy="2"/>
            </a:xfrm>
            <a:custGeom>
              <a:avLst/>
              <a:gdLst>
                <a:gd name="T0" fmla="*/ 2674 w 2674"/>
                <a:gd name="T1" fmla="*/ 0 w 2674"/>
                <a:gd name="T2" fmla="*/ 1 w 2674"/>
              </a:gdLst>
              <a:ahLst/>
              <a:cxnLst>
                <a:cxn ang="0">
                  <a:pos x="T0" y="0"/>
                </a:cxn>
                <a:cxn ang="0">
                  <a:pos x="T1" y="0"/>
                </a:cxn>
                <a:cxn ang="0">
                  <a:pos x="T2" y="0"/>
                </a:cxn>
              </a:cxnLst>
              <a:rect l="0" t="0" r="r" b="b"/>
              <a:pathLst>
                <a:path w="2674">
                  <a:moveTo>
                    <a:pt x="2674" y="0"/>
                  </a:moveTo>
                  <a:lnTo>
                    <a:pt x="0" y="0"/>
                  </a:lnTo>
                  <a:lnTo>
                    <a:pt x="1" y="0"/>
                  </a:lnTo>
                </a:path>
              </a:pathLst>
            </a:custGeom>
            <a:noFill/>
            <a:ln w="28575" cmpd="sng">
              <a:solidFill>
                <a:srgbClr val="00BA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89" name="Freeform 25"/>
            <p:cNvSpPr>
              <a:spLocks/>
            </p:cNvSpPr>
            <p:nvPr/>
          </p:nvSpPr>
          <p:spPr bwMode="auto">
            <a:xfrm>
              <a:off x="2887" y="909"/>
              <a:ext cx="499" cy="2"/>
            </a:xfrm>
            <a:custGeom>
              <a:avLst/>
              <a:gdLst>
                <a:gd name="T0" fmla="*/ 2674 w 2674"/>
                <a:gd name="T1" fmla="*/ 0 w 2674"/>
                <a:gd name="T2" fmla="*/ 1 w 2674"/>
              </a:gdLst>
              <a:ahLst/>
              <a:cxnLst>
                <a:cxn ang="0">
                  <a:pos x="T0" y="0"/>
                </a:cxn>
                <a:cxn ang="0">
                  <a:pos x="T1" y="0"/>
                </a:cxn>
                <a:cxn ang="0">
                  <a:pos x="T2" y="0"/>
                </a:cxn>
              </a:cxnLst>
              <a:rect l="0" t="0" r="r" b="b"/>
              <a:pathLst>
                <a:path w="2674">
                  <a:moveTo>
                    <a:pt x="2674" y="0"/>
                  </a:moveTo>
                  <a:lnTo>
                    <a:pt x="0" y="0"/>
                  </a:lnTo>
                  <a:lnTo>
                    <a:pt x="1" y="0"/>
                  </a:lnTo>
                </a:path>
              </a:pathLst>
            </a:custGeom>
            <a:noFill/>
            <a:ln w="28575" cmpd="sng">
              <a:solidFill>
                <a:srgbClr val="00BA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grpSp>
        <p:nvGrpSpPr>
          <p:cNvPr id="11355" name="Group 91"/>
          <p:cNvGrpSpPr>
            <a:grpSpLocks/>
          </p:cNvGrpSpPr>
          <p:nvPr/>
        </p:nvGrpSpPr>
        <p:grpSpPr bwMode="auto">
          <a:xfrm>
            <a:off x="2876550" y="1763713"/>
            <a:ext cx="579438" cy="641350"/>
            <a:chOff x="1812" y="1111"/>
            <a:chExt cx="365" cy="404"/>
          </a:xfrm>
        </p:grpSpPr>
        <p:sp>
          <p:nvSpPr>
            <p:cNvPr id="11339" name="Text Box 75"/>
            <p:cNvSpPr txBox="1">
              <a:spLocks noChangeArrowheads="1"/>
            </p:cNvSpPr>
            <p:nvPr/>
          </p:nvSpPr>
          <p:spPr bwMode="auto">
            <a:xfrm rot="-5400000">
              <a:off x="1809" y="1130"/>
              <a:ext cx="372"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24</a:t>
              </a:r>
              <a:endParaRPr lang="en-GB" sz="3200" i="0">
                <a:solidFill>
                  <a:schemeClr val="bg1"/>
                </a:solidFill>
                <a:effectLst>
                  <a:outerShdw blurRad="38100" dist="38100" dir="2700000" algn="tl">
                    <a:srgbClr val="808080"/>
                  </a:outerShdw>
                </a:effectLst>
                <a:latin typeface="Times New Roman" pitchFamily="18" charset="0"/>
              </a:endParaRPr>
            </a:p>
          </p:txBody>
        </p:sp>
        <p:sp>
          <p:nvSpPr>
            <p:cNvPr id="11317" name="Freeform 53"/>
            <p:cNvSpPr>
              <a:spLocks/>
            </p:cNvSpPr>
            <p:nvPr/>
          </p:nvSpPr>
          <p:spPr bwMode="auto">
            <a:xfrm>
              <a:off x="2160" y="1111"/>
              <a:ext cx="2" cy="404"/>
            </a:xfrm>
            <a:custGeom>
              <a:avLst/>
              <a:gdLst>
                <a:gd name="T0" fmla="*/ 0 w 1"/>
                <a:gd name="T1" fmla="*/ 2156 h 2156"/>
                <a:gd name="T2" fmla="*/ 0 w 1"/>
                <a:gd name="T3" fmla="*/ 0 h 2156"/>
                <a:gd name="T4" fmla="*/ 1 w 1"/>
                <a:gd name="T5" fmla="*/ 0 h 2156"/>
              </a:gdLst>
              <a:ahLst/>
              <a:cxnLst>
                <a:cxn ang="0">
                  <a:pos x="T0" y="T1"/>
                </a:cxn>
                <a:cxn ang="0">
                  <a:pos x="T2" y="T3"/>
                </a:cxn>
                <a:cxn ang="0">
                  <a:pos x="T4" y="T5"/>
                </a:cxn>
              </a:cxnLst>
              <a:rect l="0" t="0" r="r" b="b"/>
              <a:pathLst>
                <a:path w="1" h="2156">
                  <a:moveTo>
                    <a:pt x="0" y="2156"/>
                  </a:moveTo>
                  <a:lnTo>
                    <a:pt x="0" y="0"/>
                  </a:lnTo>
                  <a:lnTo>
                    <a:pt x="1"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grpSp>
      <p:sp>
        <p:nvSpPr>
          <p:cNvPr id="11324" name="Freeform 60"/>
          <p:cNvSpPr>
            <a:spLocks/>
          </p:cNvSpPr>
          <p:nvPr/>
        </p:nvSpPr>
        <p:spPr bwMode="auto">
          <a:xfrm>
            <a:off x="4503738" y="3087688"/>
            <a:ext cx="79375" cy="3175"/>
          </a:xfrm>
          <a:custGeom>
            <a:avLst/>
            <a:gdLst>
              <a:gd name="T0" fmla="*/ 0 w 274"/>
              <a:gd name="T1" fmla="*/ 273 w 274"/>
              <a:gd name="T2" fmla="*/ 274 w 274"/>
            </a:gdLst>
            <a:ahLst/>
            <a:cxnLst>
              <a:cxn ang="0">
                <a:pos x="T0" y="0"/>
              </a:cxn>
              <a:cxn ang="0">
                <a:pos x="T1" y="0"/>
              </a:cxn>
              <a:cxn ang="0">
                <a:pos x="T2" y="0"/>
              </a:cxn>
            </a:cxnLst>
            <a:rect l="0" t="0" r="r" b="b"/>
            <a:pathLst>
              <a:path w="274">
                <a:moveTo>
                  <a:pt x="0" y="0"/>
                </a:moveTo>
                <a:lnTo>
                  <a:pt x="273" y="0"/>
                </a:lnTo>
                <a:lnTo>
                  <a:pt x="274"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36" name="Text Box 72"/>
          <p:cNvSpPr txBox="1">
            <a:spLocks noChangeArrowheads="1"/>
          </p:cNvSpPr>
          <p:nvPr/>
        </p:nvSpPr>
        <p:spPr bwMode="auto">
          <a:xfrm>
            <a:off x="971550" y="4960938"/>
            <a:ext cx="7543800" cy="15541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algn="ctr">
              <a:spcBef>
                <a:spcPct val="0"/>
              </a:spcBef>
            </a:pPr>
            <a:r>
              <a:rPr lang="en-US" sz="3200" i="0">
                <a:solidFill>
                  <a:srgbClr val="FF0000"/>
                </a:solidFill>
                <a:effectLst>
                  <a:outerShdw blurRad="38100" dist="38100" dir="2700000" algn="tl">
                    <a:srgbClr val="FFFFFF"/>
                  </a:outerShdw>
                </a:effectLst>
                <a:latin typeface="Times New Roman" pitchFamily="18" charset="0"/>
              </a:rPr>
              <a:t>HEXAGONAL HEADED BOLT</a:t>
            </a:r>
          </a:p>
          <a:p>
            <a:pPr algn="ctr">
              <a:spcBef>
                <a:spcPct val="0"/>
              </a:spcBef>
            </a:pPr>
            <a:r>
              <a:rPr lang="en-US" sz="3200" i="0">
                <a:solidFill>
                  <a:srgbClr val="FF0000"/>
                </a:solidFill>
                <a:effectLst>
                  <a:outerShdw blurRad="38100" dist="38100" dir="2700000" algn="tl">
                    <a:srgbClr val="FFFFFF"/>
                  </a:outerShdw>
                </a:effectLst>
                <a:latin typeface="Times New Roman" pitchFamily="18" charset="0"/>
              </a:rPr>
              <a:t> WITH  </a:t>
            </a:r>
          </a:p>
          <a:p>
            <a:pPr algn="ctr">
              <a:spcBef>
                <a:spcPct val="0"/>
              </a:spcBef>
            </a:pPr>
            <a:r>
              <a:rPr lang="en-US" sz="3200" i="0">
                <a:solidFill>
                  <a:srgbClr val="FF0000"/>
                </a:solidFill>
                <a:effectLst>
                  <a:outerShdw blurRad="38100" dist="38100" dir="2700000" algn="tl">
                    <a:srgbClr val="FFFFFF"/>
                  </a:outerShdw>
                </a:effectLst>
                <a:latin typeface="Times New Roman" pitchFamily="18" charset="0"/>
              </a:rPr>
              <a:t>HEXAGONAL NUT AND WASHER</a:t>
            </a:r>
            <a:endParaRPr lang="en-GB" sz="3200" i="0">
              <a:solidFill>
                <a:srgbClr val="FF0000"/>
              </a:solidFill>
              <a:effectLst>
                <a:outerShdw blurRad="38100" dist="38100" dir="2700000" algn="tl">
                  <a:srgbClr val="FFFFFF"/>
                </a:outerShdw>
              </a:effectLst>
              <a:latin typeface="Times New Roman" pitchFamily="18" charset="0"/>
            </a:endParaRPr>
          </a:p>
        </p:txBody>
      </p:sp>
      <p:grpSp>
        <p:nvGrpSpPr>
          <p:cNvPr id="11357" name="Group 93"/>
          <p:cNvGrpSpPr>
            <a:grpSpLocks/>
          </p:cNvGrpSpPr>
          <p:nvPr/>
        </p:nvGrpSpPr>
        <p:grpSpPr bwMode="auto">
          <a:xfrm>
            <a:off x="3352800" y="1265238"/>
            <a:ext cx="1150938" cy="1639887"/>
            <a:chOff x="2112" y="797"/>
            <a:chExt cx="725" cy="1033"/>
          </a:xfrm>
        </p:grpSpPr>
        <p:sp>
          <p:nvSpPr>
            <p:cNvPr id="11328" name="Freeform 64"/>
            <p:cNvSpPr>
              <a:spLocks/>
            </p:cNvSpPr>
            <p:nvPr/>
          </p:nvSpPr>
          <p:spPr bwMode="auto">
            <a:xfrm>
              <a:off x="2399" y="1829"/>
              <a:ext cx="438" cy="1"/>
            </a:xfrm>
            <a:custGeom>
              <a:avLst/>
              <a:gdLst>
                <a:gd name="T0" fmla="*/ 2342 w 2342"/>
                <a:gd name="T1" fmla="*/ 0 w 2342"/>
                <a:gd name="T2" fmla="*/ 1 w 2342"/>
              </a:gdLst>
              <a:ahLst/>
              <a:cxnLst>
                <a:cxn ang="0">
                  <a:pos x="T0" y="0"/>
                </a:cxn>
                <a:cxn ang="0">
                  <a:pos x="T1" y="0"/>
                </a:cxn>
                <a:cxn ang="0">
                  <a:pos x="T2" y="0"/>
                </a:cxn>
              </a:cxnLst>
              <a:rect l="0" t="0" r="r" b="b"/>
              <a:pathLst>
                <a:path w="2342">
                  <a:moveTo>
                    <a:pt x="2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nvGrpSpPr>
            <p:cNvPr id="11354" name="Group 90"/>
            <p:cNvGrpSpPr>
              <a:grpSpLocks/>
            </p:cNvGrpSpPr>
            <p:nvPr/>
          </p:nvGrpSpPr>
          <p:grpSpPr bwMode="auto">
            <a:xfrm>
              <a:off x="2112" y="797"/>
              <a:ext cx="725" cy="1032"/>
              <a:chOff x="2112" y="797"/>
              <a:chExt cx="725" cy="1032"/>
            </a:xfrm>
          </p:grpSpPr>
          <p:sp>
            <p:nvSpPr>
              <p:cNvPr id="11329" name="Freeform 65"/>
              <p:cNvSpPr>
                <a:spLocks/>
              </p:cNvSpPr>
              <p:nvPr/>
            </p:nvSpPr>
            <p:spPr bwMode="auto">
              <a:xfrm>
                <a:off x="2399" y="797"/>
                <a:ext cx="438" cy="2"/>
              </a:xfrm>
              <a:custGeom>
                <a:avLst/>
                <a:gdLst>
                  <a:gd name="T0" fmla="*/ 2342 w 2342"/>
                  <a:gd name="T1" fmla="*/ 0 w 2342"/>
                  <a:gd name="T2" fmla="*/ 1 w 2342"/>
                </a:gdLst>
                <a:ahLst/>
                <a:cxnLst>
                  <a:cxn ang="0">
                    <a:pos x="T0" y="0"/>
                  </a:cxn>
                  <a:cxn ang="0">
                    <a:pos x="T1" y="0"/>
                  </a:cxn>
                  <a:cxn ang="0">
                    <a:pos x="T2" y="0"/>
                  </a:cxn>
                </a:cxnLst>
                <a:rect l="0" t="0" r="r" b="b"/>
                <a:pathLst>
                  <a:path w="2342">
                    <a:moveTo>
                      <a:pt x="2342"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30" name="Freeform 66"/>
              <p:cNvSpPr>
                <a:spLocks/>
              </p:cNvSpPr>
              <p:nvPr/>
            </p:nvSpPr>
            <p:spPr bwMode="auto">
              <a:xfrm>
                <a:off x="2399" y="797"/>
                <a:ext cx="2" cy="1032"/>
              </a:xfrm>
              <a:custGeom>
                <a:avLst/>
                <a:gdLst>
                  <a:gd name="T0" fmla="*/ 0 w 1"/>
                  <a:gd name="T1" fmla="*/ 5520 h 5520"/>
                  <a:gd name="T2" fmla="*/ 0 w 1"/>
                  <a:gd name="T3" fmla="*/ 0 h 5520"/>
                  <a:gd name="T4" fmla="*/ 1 w 1"/>
                  <a:gd name="T5" fmla="*/ 0 h 5520"/>
                </a:gdLst>
                <a:ahLst/>
                <a:cxnLst>
                  <a:cxn ang="0">
                    <a:pos x="T0" y="T1"/>
                  </a:cxn>
                  <a:cxn ang="0">
                    <a:pos x="T2" y="T3"/>
                  </a:cxn>
                  <a:cxn ang="0">
                    <a:pos x="T4" y="T5"/>
                  </a:cxn>
                </a:cxnLst>
                <a:rect l="0" t="0" r="r" b="b"/>
                <a:pathLst>
                  <a:path w="1" h="5520">
                    <a:moveTo>
                      <a:pt x="0" y="5520"/>
                    </a:moveTo>
                    <a:lnTo>
                      <a:pt x="0" y="0"/>
                    </a:lnTo>
                    <a:lnTo>
                      <a:pt x="1"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37" name="Text Box 73"/>
              <p:cNvSpPr txBox="1">
                <a:spLocks noChangeArrowheads="1"/>
              </p:cNvSpPr>
              <p:nvPr/>
            </p:nvSpPr>
            <p:spPr bwMode="auto">
              <a:xfrm rot="-5400000">
                <a:off x="2109" y="1131"/>
                <a:ext cx="372"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3200" i="0">
                    <a:solidFill>
                      <a:schemeClr val="bg1"/>
                    </a:solidFill>
                    <a:effectLst>
                      <a:outerShdw blurRad="38100" dist="38100" dir="2700000" algn="tl">
                        <a:srgbClr val="808080"/>
                      </a:outerShdw>
                    </a:effectLst>
                    <a:latin typeface="Times New Roman" pitchFamily="18" charset="0"/>
                  </a:rPr>
                  <a:t>52</a:t>
                </a:r>
                <a:endParaRPr lang="en-GB" sz="3200" i="0">
                  <a:solidFill>
                    <a:schemeClr val="bg1"/>
                  </a:solidFill>
                  <a:effectLst>
                    <a:outerShdw blurRad="38100" dist="38100" dir="2700000" algn="tl">
                      <a:srgbClr val="808080"/>
                    </a:outerShdw>
                  </a:effectLst>
                  <a:latin typeface="Times New Roman" pitchFamily="18" charset="0"/>
                </a:endParaRPr>
              </a:p>
            </p:txBody>
          </p:sp>
        </p:grpSp>
      </p:grpSp>
      <p:grpSp>
        <p:nvGrpSpPr>
          <p:cNvPr id="11356" name="Group 92"/>
          <p:cNvGrpSpPr>
            <a:grpSpLocks/>
          </p:cNvGrpSpPr>
          <p:nvPr/>
        </p:nvGrpSpPr>
        <p:grpSpPr bwMode="auto">
          <a:xfrm>
            <a:off x="4187825" y="425450"/>
            <a:ext cx="1633538" cy="1909763"/>
            <a:chOff x="2638" y="268"/>
            <a:chExt cx="1029" cy="1203"/>
          </a:xfrm>
        </p:grpSpPr>
        <p:sp>
          <p:nvSpPr>
            <p:cNvPr id="11311" name="Freeform 47"/>
            <p:cNvSpPr>
              <a:spLocks/>
            </p:cNvSpPr>
            <p:nvPr/>
          </p:nvSpPr>
          <p:spPr bwMode="auto">
            <a:xfrm>
              <a:off x="2638" y="576"/>
              <a:ext cx="2" cy="895"/>
            </a:xfrm>
            <a:custGeom>
              <a:avLst/>
              <a:gdLst>
                <a:gd name="T0" fmla="*/ 0 w 1"/>
                <a:gd name="T1" fmla="*/ 4797 h 4797"/>
                <a:gd name="T2" fmla="*/ 0 w 1"/>
                <a:gd name="T3" fmla="*/ 0 h 4797"/>
                <a:gd name="T4" fmla="*/ 1 w 1"/>
                <a:gd name="T5" fmla="*/ 0 h 4797"/>
              </a:gdLst>
              <a:ahLst/>
              <a:cxnLst>
                <a:cxn ang="0">
                  <a:pos x="T0" y="T1"/>
                </a:cxn>
                <a:cxn ang="0">
                  <a:pos x="T2" y="T3"/>
                </a:cxn>
                <a:cxn ang="0">
                  <a:pos x="T4" y="T5"/>
                </a:cxn>
              </a:cxnLst>
              <a:rect l="0" t="0" r="r" b="b"/>
              <a:pathLst>
                <a:path w="1" h="4797">
                  <a:moveTo>
                    <a:pt x="0" y="479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12" name="Freeform 48"/>
            <p:cNvSpPr>
              <a:spLocks/>
            </p:cNvSpPr>
            <p:nvPr/>
          </p:nvSpPr>
          <p:spPr bwMode="auto">
            <a:xfrm>
              <a:off x="3666" y="576"/>
              <a:ext cx="1" cy="535"/>
            </a:xfrm>
            <a:custGeom>
              <a:avLst/>
              <a:gdLst>
                <a:gd name="T0" fmla="*/ 0 w 1"/>
                <a:gd name="T1" fmla="*/ 2866 h 2866"/>
                <a:gd name="T2" fmla="*/ 0 w 1"/>
                <a:gd name="T3" fmla="*/ 0 h 2866"/>
                <a:gd name="T4" fmla="*/ 1 w 1"/>
                <a:gd name="T5" fmla="*/ 0 h 2866"/>
              </a:gdLst>
              <a:ahLst/>
              <a:cxnLst>
                <a:cxn ang="0">
                  <a:pos x="T0" y="T1"/>
                </a:cxn>
                <a:cxn ang="0">
                  <a:pos x="T2" y="T3"/>
                </a:cxn>
                <a:cxn ang="0">
                  <a:pos x="T4" y="T5"/>
                </a:cxn>
              </a:cxnLst>
              <a:rect l="0" t="0" r="r" b="b"/>
              <a:pathLst>
                <a:path w="1" h="2866">
                  <a:moveTo>
                    <a:pt x="0" y="286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13" name="Freeform 49"/>
            <p:cNvSpPr>
              <a:spLocks/>
            </p:cNvSpPr>
            <p:nvPr/>
          </p:nvSpPr>
          <p:spPr bwMode="auto">
            <a:xfrm>
              <a:off x="2638" y="576"/>
              <a:ext cx="1028" cy="1"/>
            </a:xfrm>
            <a:custGeom>
              <a:avLst/>
              <a:gdLst>
                <a:gd name="T0" fmla="*/ 0 w 5508"/>
                <a:gd name="T1" fmla="*/ 5507 w 5508"/>
                <a:gd name="T2" fmla="*/ 5508 w 5508"/>
              </a:gdLst>
              <a:ahLst/>
              <a:cxnLst>
                <a:cxn ang="0">
                  <a:pos x="T0" y="0"/>
                </a:cxn>
                <a:cxn ang="0">
                  <a:pos x="T1" y="0"/>
                </a:cxn>
                <a:cxn ang="0">
                  <a:pos x="T2" y="0"/>
                </a:cxn>
              </a:cxnLst>
              <a:rect l="0" t="0" r="r" b="b"/>
              <a:pathLst>
                <a:path w="5508">
                  <a:moveTo>
                    <a:pt x="0" y="0"/>
                  </a:moveTo>
                  <a:lnTo>
                    <a:pt x="5507" y="0"/>
                  </a:lnTo>
                  <a:lnTo>
                    <a:pt x="5508"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38" name="Text Box 74"/>
            <p:cNvSpPr txBox="1">
              <a:spLocks noChangeArrowheads="1"/>
            </p:cNvSpPr>
            <p:nvPr/>
          </p:nvSpPr>
          <p:spPr bwMode="auto">
            <a:xfrm>
              <a:off x="2916" y="268"/>
              <a:ext cx="340"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40</a:t>
              </a:r>
              <a:endParaRPr lang="en-GB" sz="2800" i="0">
                <a:solidFill>
                  <a:schemeClr val="bg1"/>
                </a:solidFill>
                <a:effectLst>
                  <a:outerShdw blurRad="38100" dist="38100" dir="2700000" algn="tl">
                    <a:srgbClr val="808080"/>
                  </a:outerShdw>
                </a:effectLst>
                <a:latin typeface="Times New Roman" pitchFamily="18" charset="0"/>
              </a:endParaRPr>
            </a:p>
          </p:txBody>
        </p:sp>
      </p:grpSp>
      <p:grpSp>
        <p:nvGrpSpPr>
          <p:cNvPr id="11350" name="Group 86"/>
          <p:cNvGrpSpPr>
            <a:grpSpLocks/>
          </p:cNvGrpSpPr>
          <p:nvPr/>
        </p:nvGrpSpPr>
        <p:grpSpPr bwMode="auto">
          <a:xfrm>
            <a:off x="1435100" y="2563813"/>
            <a:ext cx="922338" cy="904875"/>
            <a:chOff x="904" y="1615"/>
            <a:chExt cx="581" cy="570"/>
          </a:xfrm>
        </p:grpSpPr>
        <p:sp>
          <p:nvSpPr>
            <p:cNvPr id="11318" name="Freeform 54"/>
            <p:cNvSpPr>
              <a:spLocks/>
            </p:cNvSpPr>
            <p:nvPr/>
          </p:nvSpPr>
          <p:spPr bwMode="auto">
            <a:xfrm>
              <a:off x="904" y="1615"/>
              <a:ext cx="1" cy="372"/>
            </a:xfrm>
            <a:custGeom>
              <a:avLst/>
              <a:gdLst>
                <a:gd name="T0" fmla="*/ 0 w 1"/>
                <a:gd name="T1" fmla="*/ 0 h 1989"/>
                <a:gd name="T2" fmla="*/ 0 w 1"/>
                <a:gd name="T3" fmla="*/ 1989 h 1989"/>
                <a:gd name="T4" fmla="*/ 1 w 1"/>
                <a:gd name="T5" fmla="*/ 1989 h 1989"/>
              </a:gdLst>
              <a:ahLst/>
              <a:cxnLst>
                <a:cxn ang="0">
                  <a:pos x="T0" y="T1"/>
                </a:cxn>
                <a:cxn ang="0">
                  <a:pos x="T2" y="T3"/>
                </a:cxn>
                <a:cxn ang="0">
                  <a:pos x="T4" y="T5"/>
                </a:cxn>
              </a:cxnLst>
              <a:rect l="0" t="0" r="r" b="b"/>
              <a:pathLst>
                <a:path w="1" h="1989">
                  <a:moveTo>
                    <a:pt x="0" y="0"/>
                  </a:moveTo>
                  <a:lnTo>
                    <a:pt x="0" y="1989"/>
                  </a:lnTo>
                  <a:lnTo>
                    <a:pt x="1" y="198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19" name="Freeform 55"/>
            <p:cNvSpPr>
              <a:spLocks/>
            </p:cNvSpPr>
            <p:nvPr/>
          </p:nvSpPr>
          <p:spPr bwMode="auto">
            <a:xfrm>
              <a:off x="1483" y="1715"/>
              <a:ext cx="2" cy="470"/>
            </a:xfrm>
            <a:custGeom>
              <a:avLst/>
              <a:gdLst>
                <a:gd name="T0" fmla="*/ 0 w 1"/>
                <a:gd name="T1" fmla="*/ 0 h 2510"/>
                <a:gd name="T2" fmla="*/ 0 w 1"/>
                <a:gd name="T3" fmla="*/ 2510 h 2510"/>
                <a:gd name="T4" fmla="*/ 1 w 1"/>
                <a:gd name="T5" fmla="*/ 2510 h 2510"/>
              </a:gdLst>
              <a:ahLst/>
              <a:cxnLst>
                <a:cxn ang="0">
                  <a:pos x="T0" y="T1"/>
                </a:cxn>
                <a:cxn ang="0">
                  <a:pos x="T2" y="T3"/>
                </a:cxn>
                <a:cxn ang="0">
                  <a:pos x="T4" y="T5"/>
                </a:cxn>
              </a:cxnLst>
              <a:rect l="0" t="0" r="r" b="b"/>
              <a:pathLst>
                <a:path w="1" h="2510">
                  <a:moveTo>
                    <a:pt x="0" y="0"/>
                  </a:moveTo>
                  <a:lnTo>
                    <a:pt x="0" y="2510"/>
                  </a:lnTo>
                  <a:lnTo>
                    <a:pt x="1" y="251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20" name="Freeform 56"/>
            <p:cNvSpPr>
              <a:spLocks/>
            </p:cNvSpPr>
            <p:nvPr/>
          </p:nvSpPr>
          <p:spPr bwMode="auto">
            <a:xfrm>
              <a:off x="904" y="1990"/>
              <a:ext cx="579" cy="2"/>
            </a:xfrm>
            <a:custGeom>
              <a:avLst/>
              <a:gdLst>
                <a:gd name="T0" fmla="*/ 0 w 3105"/>
                <a:gd name="T1" fmla="*/ 3104 w 3105"/>
                <a:gd name="T2" fmla="*/ 3105 w 3105"/>
              </a:gdLst>
              <a:ahLst/>
              <a:cxnLst>
                <a:cxn ang="0">
                  <a:pos x="T0" y="0"/>
                </a:cxn>
                <a:cxn ang="0">
                  <a:pos x="T1" y="0"/>
                </a:cxn>
                <a:cxn ang="0">
                  <a:pos x="T2" y="0"/>
                </a:cxn>
              </a:cxnLst>
              <a:rect l="0" t="0" r="r" b="b"/>
              <a:pathLst>
                <a:path w="3105">
                  <a:moveTo>
                    <a:pt x="0" y="0"/>
                  </a:moveTo>
                  <a:lnTo>
                    <a:pt x="3104" y="0"/>
                  </a:lnTo>
                  <a:lnTo>
                    <a:pt x="3105"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40" name="Text Box 76"/>
            <p:cNvSpPr txBox="1">
              <a:spLocks noChangeArrowheads="1"/>
            </p:cNvSpPr>
            <p:nvPr/>
          </p:nvSpPr>
          <p:spPr bwMode="auto">
            <a:xfrm>
              <a:off x="1008" y="1692"/>
              <a:ext cx="340"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20</a:t>
              </a:r>
              <a:endParaRPr lang="en-GB" sz="2800" i="0">
                <a:solidFill>
                  <a:schemeClr val="bg1"/>
                </a:solidFill>
                <a:effectLst>
                  <a:outerShdw blurRad="38100" dist="38100" dir="2700000" algn="tl">
                    <a:srgbClr val="808080"/>
                  </a:outerShdw>
                </a:effectLst>
                <a:latin typeface="Times New Roman" pitchFamily="18" charset="0"/>
              </a:endParaRPr>
            </a:p>
          </p:txBody>
        </p:sp>
      </p:grpSp>
      <p:grpSp>
        <p:nvGrpSpPr>
          <p:cNvPr id="11351" name="Group 87"/>
          <p:cNvGrpSpPr>
            <a:grpSpLocks/>
          </p:cNvGrpSpPr>
          <p:nvPr/>
        </p:nvGrpSpPr>
        <p:grpSpPr bwMode="auto">
          <a:xfrm>
            <a:off x="2354263" y="2563813"/>
            <a:ext cx="3152775" cy="1017587"/>
            <a:chOff x="1483" y="1615"/>
            <a:chExt cx="1986" cy="641"/>
          </a:xfrm>
        </p:grpSpPr>
        <p:sp>
          <p:nvSpPr>
            <p:cNvPr id="11323" name="Freeform 59"/>
            <p:cNvSpPr>
              <a:spLocks/>
            </p:cNvSpPr>
            <p:nvPr/>
          </p:nvSpPr>
          <p:spPr bwMode="auto">
            <a:xfrm>
              <a:off x="3467" y="1615"/>
              <a:ext cx="2" cy="570"/>
            </a:xfrm>
            <a:custGeom>
              <a:avLst/>
              <a:gdLst>
                <a:gd name="T0" fmla="*/ 0 w 1"/>
                <a:gd name="T1" fmla="*/ 0 h 3049"/>
                <a:gd name="T2" fmla="*/ 0 w 1"/>
                <a:gd name="T3" fmla="*/ 3049 h 3049"/>
                <a:gd name="T4" fmla="*/ 1 w 1"/>
                <a:gd name="T5" fmla="*/ 3049 h 3049"/>
              </a:gdLst>
              <a:ahLst/>
              <a:cxnLst>
                <a:cxn ang="0">
                  <a:pos x="T0" y="T1"/>
                </a:cxn>
                <a:cxn ang="0">
                  <a:pos x="T2" y="T3"/>
                </a:cxn>
                <a:cxn ang="0">
                  <a:pos x="T4" y="T5"/>
                </a:cxn>
              </a:cxnLst>
              <a:rect l="0" t="0" r="r" b="b"/>
              <a:pathLst>
                <a:path w="1" h="3049">
                  <a:moveTo>
                    <a:pt x="0" y="0"/>
                  </a:moveTo>
                  <a:lnTo>
                    <a:pt x="0" y="3049"/>
                  </a:lnTo>
                  <a:lnTo>
                    <a:pt x="1" y="304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27" name="Freeform 63"/>
            <p:cNvSpPr>
              <a:spLocks/>
            </p:cNvSpPr>
            <p:nvPr/>
          </p:nvSpPr>
          <p:spPr bwMode="auto">
            <a:xfrm>
              <a:off x="1483" y="2185"/>
              <a:ext cx="1984" cy="1"/>
            </a:xfrm>
            <a:custGeom>
              <a:avLst/>
              <a:gdLst>
                <a:gd name="T0" fmla="*/ 0 w 10631"/>
                <a:gd name="T1" fmla="*/ 10630 w 10631"/>
                <a:gd name="T2" fmla="*/ 10631 w 10631"/>
              </a:gdLst>
              <a:ahLst/>
              <a:cxnLst>
                <a:cxn ang="0">
                  <a:pos x="T0" y="0"/>
                </a:cxn>
                <a:cxn ang="0">
                  <a:pos x="T1" y="0"/>
                </a:cxn>
                <a:cxn ang="0">
                  <a:pos x="T2" y="0"/>
                </a:cxn>
              </a:cxnLst>
              <a:rect l="0" t="0" r="r" b="b"/>
              <a:pathLst>
                <a:path w="10631">
                  <a:moveTo>
                    <a:pt x="0" y="0"/>
                  </a:moveTo>
                  <a:lnTo>
                    <a:pt x="10630" y="0"/>
                  </a:lnTo>
                  <a:lnTo>
                    <a:pt x="10631"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41" name="Text Box 77"/>
            <p:cNvSpPr txBox="1">
              <a:spLocks noChangeArrowheads="1"/>
            </p:cNvSpPr>
            <p:nvPr/>
          </p:nvSpPr>
          <p:spPr bwMode="auto">
            <a:xfrm>
              <a:off x="2168" y="1929"/>
              <a:ext cx="452"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sz="2800" i="0">
                  <a:solidFill>
                    <a:schemeClr val="bg1"/>
                  </a:solidFill>
                  <a:effectLst>
                    <a:outerShdw blurRad="38100" dist="38100" dir="2700000" algn="tl">
                      <a:srgbClr val="808080"/>
                    </a:outerShdw>
                  </a:effectLst>
                  <a:latin typeface="Times New Roman" pitchFamily="18" charset="0"/>
                </a:rPr>
                <a:t>100</a:t>
              </a:r>
              <a:endParaRPr lang="en-GB" sz="2800" i="0">
                <a:solidFill>
                  <a:schemeClr val="bg1"/>
                </a:solidFill>
                <a:effectLst>
                  <a:outerShdw blurRad="38100" dist="38100" dir="2700000" algn="tl">
                    <a:srgbClr val="808080"/>
                  </a:outerShdw>
                </a:effectLst>
                <a:latin typeface="Times New Roman" pitchFamily="18" charset="0"/>
              </a:endParaRPr>
            </a:p>
          </p:txBody>
        </p:sp>
      </p:grpSp>
      <p:grpSp>
        <p:nvGrpSpPr>
          <p:cNvPr id="11352" name="Group 88"/>
          <p:cNvGrpSpPr>
            <a:grpSpLocks/>
          </p:cNvGrpSpPr>
          <p:nvPr/>
        </p:nvGrpSpPr>
        <p:grpSpPr bwMode="auto">
          <a:xfrm>
            <a:off x="4583113" y="2703513"/>
            <a:ext cx="920750" cy="569912"/>
            <a:chOff x="2887" y="1703"/>
            <a:chExt cx="580" cy="359"/>
          </a:xfrm>
        </p:grpSpPr>
        <p:sp>
          <p:nvSpPr>
            <p:cNvPr id="11322" name="Freeform 58"/>
            <p:cNvSpPr>
              <a:spLocks/>
            </p:cNvSpPr>
            <p:nvPr/>
          </p:nvSpPr>
          <p:spPr bwMode="auto">
            <a:xfrm>
              <a:off x="2887" y="1829"/>
              <a:ext cx="2" cy="233"/>
            </a:xfrm>
            <a:custGeom>
              <a:avLst/>
              <a:gdLst>
                <a:gd name="T0" fmla="*/ 0 w 1"/>
                <a:gd name="T1" fmla="*/ 0 h 1247"/>
                <a:gd name="T2" fmla="*/ 0 w 1"/>
                <a:gd name="T3" fmla="*/ 1247 h 1247"/>
                <a:gd name="T4" fmla="*/ 1 w 1"/>
                <a:gd name="T5" fmla="*/ 1247 h 1247"/>
              </a:gdLst>
              <a:ahLst/>
              <a:cxnLst>
                <a:cxn ang="0">
                  <a:pos x="T0" y="T1"/>
                </a:cxn>
                <a:cxn ang="0">
                  <a:pos x="T2" y="T3"/>
                </a:cxn>
                <a:cxn ang="0">
                  <a:pos x="T4" y="T5"/>
                </a:cxn>
              </a:cxnLst>
              <a:rect l="0" t="0" r="r" b="b"/>
              <a:pathLst>
                <a:path w="1" h="1247">
                  <a:moveTo>
                    <a:pt x="0" y="0"/>
                  </a:moveTo>
                  <a:lnTo>
                    <a:pt x="0" y="1247"/>
                  </a:lnTo>
                  <a:lnTo>
                    <a:pt x="1" y="124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25" name="Freeform 61"/>
            <p:cNvSpPr>
              <a:spLocks/>
            </p:cNvSpPr>
            <p:nvPr/>
          </p:nvSpPr>
          <p:spPr bwMode="auto">
            <a:xfrm>
              <a:off x="2887" y="1945"/>
              <a:ext cx="580" cy="2"/>
            </a:xfrm>
            <a:custGeom>
              <a:avLst/>
              <a:gdLst>
                <a:gd name="T0" fmla="*/ 0 w 3106"/>
                <a:gd name="T1" fmla="*/ 3105 w 3106"/>
                <a:gd name="T2" fmla="*/ 3106 w 3106"/>
              </a:gdLst>
              <a:ahLst/>
              <a:cxnLst>
                <a:cxn ang="0">
                  <a:pos x="T0" y="0"/>
                </a:cxn>
                <a:cxn ang="0">
                  <a:pos x="T1" y="0"/>
                </a:cxn>
                <a:cxn ang="0">
                  <a:pos x="T2" y="0"/>
                </a:cxn>
              </a:cxnLst>
              <a:rect l="0" t="0" r="r" b="b"/>
              <a:pathLst>
                <a:path w="3106">
                  <a:moveTo>
                    <a:pt x="0" y="0"/>
                  </a:moveTo>
                  <a:lnTo>
                    <a:pt x="3105" y="0"/>
                  </a:lnTo>
                  <a:lnTo>
                    <a:pt x="3106"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42" name="Text Box 78"/>
            <p:cNvSpPr txBox="1">
              <a:spLocks noChangeArrowheads="1"/>
            </p:cNvSpPr>
            <p:nvPr/>
          </p:nvSpPr>
          <p:spPr bwMode="auto">
            <a:xfrm>
              <a:off x="3008" y="1703"/>
              <a:ext cx="308"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i="0">
                  <a:solidFill>
                    <a:schemeClr val="bg1"/>
                  </a:solidFill>
                  <a:effectLst>
                    <a:outerShdw blurRad="38100" dist="38100" dir="2700000" algn="tl">
                      <a:srgbClr val="808080"/>
                    </a:outerShdw>
                  </a:effectLst>
                  <a:latin typeface="Times New Roman" pitchFamily="18" charset="0"/>
                </a:rPr>
                <a:t>24</a:t>
              </a:r>
            </a:p>
          </p:txBody>
        </p:sp>
      </p:grpSp>
      <p:grpSp>
        <p:nvGrpSpPr>
          <p:cNvPr id="11353" name="Group 89"/>
          <p:cNvGrpSpPr>
            <a:grpSpLocks/>
          </p:cNvGrpSpPr>
          <p:nvPr/>
        </p:nvGrpSpPr>
        <p:grpSpPr bwMode="auto">
          <a:xfrm>
            <a:off x="3911600" y="2794000"/>
            <a:ext cx="593725" cy="479425"/>
            <a:chOff x="2464" y="1760"/>
            <a:chExt cx="374" cy="302"/>
          </a:xfrm>
        </p:grpSpPr>
        <p:sp>
          <p:nvSpPr>
            <p:cNvPr id="11321" name="Freeform 57"/>
            <p:cNvSpPr>
              <a:spLocks/>
            </p:cNvSpPr>
            <p:nvPr/>
          </p:nvSpPr>
          <p:spPr bwMode="auto">
            <a:xfrm>
              <a:off x="2837" y="1829"/>
              <a:ext cx="1" cy="233"/>
            </a:xfrm>
            <a:custGeom>
              <a:avLst/>
              <a:gdLst>
                <a:gd name="T0" fmla="*/ 0 w 1"/>
                <a:gd name="T1" fmla="*/ 0 h 1247"/>
                <a:gd name="T2" fmla="*/ 0 w 1"/>
                <a:gd name="T3" fmla="*/ 1247 h 1247"/>
                <a:gd name="T4" fmla="*/ 1 w 1"/>
                <a:gd name="T5" fmla="*/ 1247 h 1247"/>
              </a:gdLst>
              <a:ahLst/>
              <a:cxnLst>
                <a:cxn ang="0">
                  <a:pos x="T0" y="T1"/>
                </a:cxn>
                <a:cxn ang="0">
                  <a:pos x="T2" y="T3"/>
                </a:cxn>
                <a:cxn ang="0">
                  <a:pos x="T4" y="T5"/>
                </a:cxn>
              </a:cxnLst>
              <a:rect l="0" t="0" r="r" b="b"/>
              <a:pathLst>
                <a:path w="1" h="1247">
                  <a:moveTo>
                    <a:pt x="0" y="0"/>
                  </a:moveTo>
                  <a:lnTo>
                    <a:pt x="0" y="1247"/>
                  </a:lnTo>
                  <a:lnTo>
                    <a:pt x="1" y="124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26" name="Freeform 62"/>
            <p:cNvSpPr>
              <a:spLocks/>
            </p:cNvSpPr>
            <p:nvPr/>
          </p:nvSpPr>
          <p:spPr bwMode="auto">
            <a:xfrm>
              <a:off x="2598" y="1945"/>
              <a:ext cx="239" cy="2"/>
            </a:xfrm>
            <a:custGeom>
              <a:avLst/>
              <a:gdLst>
                <a:gd name="T0" fmla="*/ 1284 w 1284"/>
                <a:gd name="T1" fmla="*/ 0 w 1284"/>
                <a:gd name="T2" fmla="*/ 1 w 1284"/>
              </a:gdLst>
              <a:ahLst/>
              <a:cxnLst>
                <a:cxn ang="0">
                  <a:pos x="T0" y="0"/>
                </a:cxn>
                <a:cxn ang="0">
                  <a:pos x="T1" y="0"/>
                </a:cxn>
                <a:cxn ang="0">
                  <a:pos x="T2" y="0"/>
                </a:cxn>
              </a:cxnLst>
              <a:rect l="0" t="0" r="r" b="b"/>
              <a:pathLst>
                <a:path w="1284">
                  <a:moveTo>
                    <a:pt x="1284" y="0"/>
                  </a:moveTo>
                  <a:lnTo>
                    <a:pt x="0" y="0"/>
                  </a:lnTo>
                  <a:lnTo>
                    <a:pt x="1" y="0"/>
                  </a:lnTo>
                </a:path>
              </a:pathLst>
            </a:custGeom>
            <a:noFill/>
            <a:ln w="0">
              <a:solidFill>
                <a:srgbClr val="FFFFFF"/>
              </a:solidFill>
              <a:prstDash val="solid"/>
              <a:round/>
              <a:headEnd type="stealth" w="sm" len="lg"/>
              <a:tailEnd type="none"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43" name="Text Box 79"/>
            <p:cNvSpPr txBox="1">
              <a:spLocks noChangeArrowheads="1"/>
            </p:cNvSpPr>
            <p:nvPr/>
          </p:nvSpPr>
          <p:spPr bwMode="auto">
            <a:xfrm>
              <a:off x="2464" y="1760"/>
              <a:ext cx="21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US" i="0">
                  <a:solidFill>
                    <a:schemeClr val="bg1"/>
                  </a:solidFill>
                  <a:effectLst>
                    <a:outerShdw blurRad="38100" dist="38100" dir="2700000" algn="tl">
                      <a:srgbClr val="808080"/>
                    </a:outerShdw>
                  </a:effectLst>
                  <a:latin typeface="Times New Roman" pitchFamily="18" charset="0"/>
                </a:rPr>
                <a:t>3</a:t>
              </a:r>
            </a:p>
          </p:txBody>
        </p:sp>
      </p:grpSp>
      <p:grpSp>
        <p:nvGrpSpPr>
          <p:cNvPr id="11349" name="Group 85"/>
          <p:cNvGrpSpPr>
            <a:grpSpLocks/>
          </p:cNvGrpSpPr>
          <p:nvPr/>
        </p:nvGrpSpPr>
        <p:grpSpPr bwMode="auto">
          <a:xfrm>
            <a:off x="520700" y="1443038"/>
            <a:ext cx="1039813" cy="1282700"/>
            <a:chOff x="328" y="909"/>
            <a:chExt cx="655" cy="808"/>
          </a:xfrm>
        </p:grpSpPr>
        <p:sp>
          <p:nvSpPr>
            <p:cNvPr id="11314" name="Freeform 50"/>
            <p:cNvSpPr>
              <a:spLocks/>
            </p:cNvSpPr>
            <p:nvPr/>
          </p:nvSpPr>
          <p:spPr bwMode="auto">
            <a:xfrm>
              <a:off x="653" y="1715"/>
              <a:ext cx="330" cy="2"/>
            </a:xfrm>
            <a:custGeom>
              <a:avLst/>
              <a:gdLst>
                <a:gd name="T0" fmla="*/ 1770 w 1770"/>
                <a:gd name="T1" fmla="*/ 0 w 1770"/>
                <a:gd name="T2" fmla="*/ 1 w 1770"/>
              </a:gdLst>
              <a:ahLst/>
              <a:cxnLst>
                <a:cxn ang="0">
                  <a:pos x="T0" y="0"/>
                </a:cxn>
                <a:cxn ang="0">
                  <a:pos x="T1" y="0"/>
                </a:cxn>
                <a:cxn ang="0">
                  <a:pos x="T2" y="0"/>
                </a:cxn>
              </a:cxnLst>
              <a:rect l="0" t="0" r="r" b="b"/>
              <a:pathLst>
                <a:path w="1770">
                  <a:moveTo>
                    <a:pt x="177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15" name="Freeform 51"/>
            <p:cNvSpPr>
              <a:spLocks/>
            </p:cNvSpPr>
            <p:nvPr/>
          </p:nvSpPr>
          <p:spPr bwMode="auto">
            <a:xfrm>
              <a:off x="653" y="909"/>
              <a:ext cx="330" cy="2"/>
            </a:xfrm>
            <a:custGeom>
              <a:avLst/>
              <a:gdLst>
                <a:gd name="T0" fmla="*/ 1770 w 1770"/>
                <a:gd name="T1" fmla="*/ 0 w 1770"/>
                <a:gd name="T2" fmla="*/ 1 w 1770"/>
              </a:gdLst>
              <a:ahLst/>
              <a:cxnLst>
                <a:cxn ang="0">
                  <a:pos x="T0" y="0"/>
                </a:cxn>
                <a:cxn ang="0">
                  <a:pos x="T1" y="0"/>
                </a:cxn>
                <a:cxn ang="0">
                  <a:pos x="T2" y="0"/>
                </a:cxn>
              </a:cxnLst>
              <a:rect l="0" t="0" r="r" b="b"/>
              <a:pathLst>
                <a:path w="1770">
                  <a:moveTo>
                    <a:pt x="1770"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16" name="Freeform 52"/>
            <p:cNvSpPr>
              <a:spLocks/>
            </p:cNvSpPr>
            <p:nvPr/>
          </p:nvSpPr>
          <p:spPr bwMode="auto">
            <a:xfrm>
              <a:off x="653" y="909"/>
              <a:ext cx="1" cy="806"/>
            </a:xfrm>
            <a:custGeom>
              <a:avLst/>
              <a:gdLst>
                <a:gd name="T0" fmla="*/ 0 w 1"/>
                <a:gd name="T1" fmla="*/ 4312 h 4312"/>
                <a:gd name="T2" fmla="*/ 0 w 1"/>
                <a:gd name="T3" fmla="*/ 0 h 4312"/>
                <a:gd name="T4" fmla="*/ 1 w 1"/>
                <a:gd name="T5" fmla="*/ 0 h 4312"/>
              </a:gdLst>
              <a:ahLst/>
              <a:cxnLst>
                <a:cxn ang="0">
                  <a:pos x="T0" y="T1"/>
                </a:cxn>
                <a:cxn ang="0">
                  <a:pos x="T2" y="T3"/>
                </a:cxn>
                <a:cxn ang="0">
                  <a:pos x="T4" y="T5"/>
                </a:cxn>
              </a:cxnLst>
              <a:rect l="0" t="0" r="r" b="b"/>
              <a:pathLst>
                <a:path w="1" h="4312">
                  <a:moveTo>
                    <a:pt x="0" y="4312"/>
                  </a:moveTo>
                  <a:lnTo>
                    <a:pt x="0" y="0"/>
                  </a:lnTo>
                  <a:lnTo>
                    <a:pt x="1" y="0"/>
                  </a:lnTo>
                </a:path>
              </a:pathLst>
            </a:custGeom>
            <a:noFill/>
            <a:ln w="0">
              <a:solidFill>
                <a:srgbClr val="FFFFFF"/>
              </a:solidFill>
              <a:prstDash val="solid"/>
              <a:round/>
              <a:headEnd type="stealth" w="sm" len="lg"/>
              <a:tailEnd type="stealth" w="sm" len="lg"/>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44" name="Text Box 80"/>
            <p:cNvSpPr txBox="1">
              <a:spLocks noChangeArrowheads="1"/>
            </p:cNvSpPr>
            <p:nvPr/>
          </p:nvSpPr>
          <p:spPr bwMode="auto">
            <a:xfrm rot="-5400000">
              <a:off x="325" y="1131"/>
              <a:ext cx="372"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GB" sz="3200" i="0">
                  <a:solidFill>
                    <a:schemeClr val="bg1"/>
                  </a:solidFill>
                  <a:effectLst>
                    <a:outerShdw blurRad="38100" dist="38100" dir="2700000" algn="tl">
                      <a:srgbClr val="808080"/>
                    </a:outerShdw>
                  </a:effectLst>
                  <a:latin typeface="Times New Roman" pitchFamily="18" charset="0"/>
                </a:rPr>
                <a:t>48</a:t>
              </a:r>
            </a:p>
          </p:txBody>
        </p:sp>
      </p:grpSp>
      <p:grpSp>
        <p:nvGrpSpPr>
          <p:cNvPr id="11361" name="Group 97"/>
          <p:cNvGrpSpPr>
            <a:grpSpLocks/>
          </p:cNvGrpSpPr>
          <p:nvPr/>
        </p:nvGrpSpPr>
        <p:grpSpPr bwMode="auto">
          <a:xfrm>
            <a:off x="7038975" y="914400"/>
            <a:ext cx="1635125" cy="2551113"/>
            <a:chOff x="4434" y="576"/>
            <a:chExt cx="1030" cy="1607"/>
          </a:xfrm>
        </p:grpSpPr>
        <p:sp>
          <p:nvSpPr>
            <p:cNvPr id="11268" name="Freeform 4"/>
            <p:cNvSpPr>
              <a:spLocks/>
            </p:cNvSpPr>
            <p:nvPr/>
          </p:nvSpPr>
          <p:spPr bwMode="auto">
            <a:xfrm>
              <a:off x="4601" y="909"/>
              <a:ext cx="696" cy="806"/>
            </a:xfrm>
            <a:custGeom>
              <a:avLst/>
              <a:gdLst>
                <a:gd name="T0" fmla="*/ 3730 w 3732"/>
                <a:gd name="T1" fmla="*/ 3234 h 4312"/>
                <a:gd name="T2" fmla="*/ 3730 w 3732"/>
                <a:gd name="T3" fmla="*/ 1078 h 4312"/>
                <a:gd name="T4" fmla="*/ 1865 w 3732"/>
                <a:gd name="T5" fmla="*/ 0 h 4312"/>
                <a:gd name="T6" fmla="*/ 0 w 3732"/>
                <a:gd name="T7" fmla="*/ 1078 h 4312"/>
                <a:gd name="T8" fmla="*/ 0 w 3732"/>
                <a:gd name="T9" fmla="*/ 3234 h 4312"/>
                <a:gd name="T10" fmla="*/ 1865 w 3732"/>
                <a:gd name="T11" fmla="*/ 4312 h 4312"/>
                <a:gd name="T12" fmla="*/ 3730 w 3732"/>
                <a:gd name="T13" fmla="*/ 3234 h 4312"/>
                <a:gd name="T14" fmla="*/ 3732 w 3732"/>
                <a:gd name="T15" fmla="*/ 3234 h 43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2" h="4312">
                  <a:moveTo>
                    <a:pt x="3730" y="3234"/>
                  </a:moveTo>
                  <a:lnTo>
                    <a:pt x="3730" y="1078"/>
                  </a:lnTo>
                  <a:lnTo>
                    <a:pt x="1865" y="0"/>
                  </a:lnTo>
                  <a:lnTo>
                    <a:pt x="0" y="1078"/>
                  </a:lnTo>
                  <a:lnTo>
                    <a:pt x="0" y="3234"/>
                  </a:lnTo>
                  <a:lnTo>
                    <a:pt x="1865" y="4312"/>
                  </a:lnTo>
                  <a:lnTo>
                    <a:pt x="3730" y="3234"/>
                  </a:lnTo>
                  <a:lnTo>
                    <a:pt x="3732" y="3234"/>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69" name="Freeform 5"/>
            <p:cNvSpPr>
              <a:spLocks/>
            </p:cNvSpPr>
            <p:nvPr/>
          </p:nvSpPr>
          <p:spPr bwMode="auto">
            <a:xfrm>
              <a:off x="4547" y="909"/>
              <a:ext cx="804" cy="806"/>
            </a:xfrm>
            <a:custGeom>
              <a:avLst/>
              <a:gdLst>
                <a:gd name="T0" fmla="*/ 4308 w 4310"/>
                <a:gd name="T1" fmla="*/ 2157 h 4312"/>
                <a:gd name="T2" fmla="*/ 4235 w 4310"/>
                <a:gd name="T3" fmla="*/ 1598 h 4312"/>
                <a:gd name="T4" fmla="*/ 4020 w 4310"/>
                <a:gd name="T5" fmla="*/ 1078 h 4312"/>
                <a:gd name="T6" fmla="*/ 3678 w 4310"/>
                <a:gd name="T7" fmla="*/ 632 h 4312"/>
                <a:gd name="T8" fmla="*/ 3232 w 4310"/>
                <a:gd name="T9" fmla="*/ 289 h 4312"/>
                <a:gd name="T10" fmla="*/ 2712 w 4310"/>
                <a:gd name="T11" fmla="*/ 73 h 4312"/>
                <a:gd name="T12" fmla="*/ 2155 w 4310"/>
                <a:gd name="T13" fmla="*/ 0 h 4312"/>
                <a:gd name="T14" fmla="*/ 1598 w 4310"/>
                <a:gd name="T15" fmla="*/ 73 h 4312"/>
                <a:gd name="T16" fmla="*/ 1078 w 4310"/>
                <a:gd name="T17" fmla="*/ 289 h 4312"/>
                <a:gd name="T18" fmla="*/ 632 w 4310"/>
                <a:gd name="T19" fmla="*/ 632 h 4312"/>
                <a:gd name="T20" fmla="*/ 290 w 4310"/>
                <a:gd name="T21" fmla="*/ 1078 h 4312"/>
                <a:gd name="T22" fmla="*/ 75 w 4310"/>
                <a:gd name="T23" fmla="*/ 1598 h 4312"/>
                <a:gd name="T24" fmla="*/ 0 w 4310"/>
                <a:gd name="T25" fmla="*/ 2157 h 4312"/>
                <a:gd name="T26" fmla="*/ 75 w 4310"/>
                <a:gd name="T27" fmla="*/ 2714 h 4312"/>
                <a:gd name="T28" fmla="*/ 290 w 4310"/>
                <a:gd name="T29" fmla="*/ 3234 h 4312"/>
                <a:gd name="T30" fmla="*/ 632 w 4310"/>
                <a:gd name="T31" fmla="*/ 3681 h 4312"/>
                <a:gd name="T32" fmla="*/ 1078 w 4310"/>
                <a:gd name="T33" fmla="*/ 4024 h 4312"/>
                <a:gd name="T34" fmla="*/ 1598 w 4310"/>
                <a:gd name="T35" fmla="*/ 4239 h 4312"/>
                <a:gd name="T36" fmla="*/ 2155 w 4310"/>
                <a:gd name="T37" fmla="*/ 4312 h 4312"/>
                <a:gd name="T38" fmla="*/ 2712 w 4310"/>
                <a:gd name="T39" fmla="*/ 4239 h 4312"/>
                <a:gd name="T40" fmla="*/ 3232 w 4310"/>
                <a:gd name="T41" fmla="*/ 4024 h 4312"/>
                <a:gd name="T42" fmla="*/ 3678 w 4310"/>
                <a:gd name="T43" fmla="*/ 3681 h 4312"/>
                <a:gd name="T44" fmla="*/ 4020 w 4310"/>
                <a:gd name="T45" fmla="*/ 3234 h 4312"/>
                <a:gd name="T46" fmla="*/ 4235 w 4310"/>
                <a:gd name="T47" fmla="*/ 2714 h 4312"/>
                <a:gd name="T48" fmla="*/ 4308 w 4310"/>
                <a:gd name="T49" fmla="*/ 2157 h 4312"/>
                <a:gd name="T50" fmla="*/ 4310 w 4310"/>
                <a:gd name="T51" fmla="*/ 2157 h 4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10" h="4312">
                  <a:moveTo>
                    <a:pt x="4308" y="2157"/>
                  </a:moveTo>
                  <a:lnTo>
                    <a:pt x="4235" y="1598"/>
                  </a:lnTo>
                  <a:lnTo>
                    <a:pt x="4020" y="1078"/>
                  </a:lnTo>
                  <a:lnTo>
                    <a:pt x="3678" y="632"/>
                  </a:lnTo>
                  <a:lnTo>
                    <a:pt x="3232" y="289"/>
                  </a:lnTo>
                  <a:lnTo>
                    <a:pt x="2712" y="73"/>
                  </a:lnTo>
                  <a:lnTo>
                    <a:pt x="2155" y="0"/>
                  </a:lnTo>
                  <a:lnTo>
                    <a:pt x="1598" y="73"/>
                  </a:lnTo>
                  <a:lnTo>
                    <a:pt x="1078" y="289"/>
                  </a:lnTo>
                  <a:lnTo>
                    <a:pt x="632" y="632"/>
                  </a:lnTo>
                  <a:lnTo>
                    <a:pt x="290" y="1078"/>
                  </a:lnTo>
                  <a:lnTo>
                    <a:pt x="75" y="1598"/>
                  </a:lnTo>
                  <a:lnTo>
                    <a:pt x="0" y="2157"/>
                  </a:lnTo>
                  <a:lnTo>
                    <a:pt x="75" y="2714"/>
                  </a:lnTo>
                  <a:lnTo>
                    <a:pt x="290" y="3234"/>
                  </a:lnTo>
                  <a:lnTo>
                    <a:pt x="632" y="3681"/>
                  </a:lnTo>
                  <a:lnTo>
                    <a:pt x="1078" y="4024"/>
                  </a:lnTo>
                  <a:lnTo>
                    <a:pt x="1598" y="4239"/>
                  </a:lnTo>
                  <a:lnTo>
                    <a:pt x="2155" y="4312"/>
                  </a:lnTo>
                  <a:lnTo>
                    <a:pt x="2712" y="4239"/>
                  </a:lnTo>
                  <a:lnTo>
                    <a:pt x="3232" y="4024"/>
                  </a:lnTo>
                  <a:lnTo>
                    <a:pt x="3678" y="3681"/>
                  </a:lnTo>
                  <a:lnTo>
                    <a:pt x="4020" y="3234"/>
                  </a:lnTo>
                  <a:lnTo>
                    <a:pt x="4235" y="2714"/>
                  </a:lnTo>
                  <a:lnTo>
                    <a:pt x="4308" y="2157"/>
                  </a:lnTo>
                  <a:lnTo>
                    <a:pt x="4310" y="2157"/>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70" name="Freeform 6"/>
            <p:cNvSpPr>
              <a:spLocks/>
            </p:cNvSpPr>
            <p:nvPr/>
          </p:nvSpPr>
          <p:spPr bwMode="auto">
            <a:xfrm>
              <a:off x="4717" y="1081"/>
              <a:ext cx="463" cy="464"/>
            </a:xfrm>
            <a:custGeom>
              <a:avLst/>
              <a:gdLst>
                <a:gd name="T0" fmla="*/ 2479 w 2480"/>
                <a:gd name="T1" fmla="*/ 1242 h 2483"/>
                <a:gd name="T2" fmla="*/ 2385 w 2480"/>
                <a:gd name="T3" fmla="*/ 766 h 2483"/>
                <a:gd name="T4" fmla="*/ 2117 w 2480"/>
                <a:gd name="T5" fmla="*/ 363 h 2483"/>
                <a:gd name="T6" fmla="*/ 1715 w 2480"/>
                <a:gd name="T7" fmla="*/ 94 h 2483"/>
                <a:gd name="T8" fmla="*/ 1240 w 2480"/>
                <a:gd name="T9" fmla="*/ 0 h 2483"/>
                <a:gd name="T10" fmla="*/ 765 w 2480"/>
                <a:gd name="T11" fmla="*/ 94 h 2483"/>
                <a:gd name="T12" fmla="*/ 363 w 2480"/>
                <a:gd name="T13" fmla="*/ 363 h 2483"/>
                <a:gd name="T14" fmla="*/ 95 w 2480"/>
                <a:gd name="T15" fmla="*/ 766 h 2483"/>
                <a:gd name="T16" fmla="*/ 0 w 2480"/>
                <a:gd name="T17" fmla="*/ 1242 h 2483"/>
                <a:gd name="T18" fmla="*/ 95 w 2480"/>
                <a:gd name="T19" fmla="*/ 1716 h 2483"/>
                <a:gd name="T20" fmla="*/ 363 w 2480"/>
                <a:gd name="T21" fmla="*/ 2119 h 2483"/>
                <a:gd name="T22" fmla="*/ 765 w 2480"/>
                <a:gd name="T23" fmla="*/ 2388 h 2483"/>
                <a:gd name="T24" fmla="*/ 1240 w 2480"/>
                <a:gd name="T25" fmla="*/ 2483 h 2483"/>
                <a:gd name="T26" fmla="*/ 1715 w 2480"/>
                <a:gd name="T27" fmla="*/ 2388 h 2483"/>
                <a:gd name="T28" fmla="*/ 2117 w 2480"/>
                <a:gd name="T29" fmla="*/ 2119 h 2483"/>
                <a:gd name="T30" fmla="*/ 2385 w 2480"/>
                <a:gd name="T31" fmla="*/ 1716 h 2483"/>
                <a:gd name="T32" fmla="*/ 2479 w 2480"/>
                <a:gd name="T33" fmla="*/ 1242 h 2483"/>
                <a:gd name="T34" fmla="*/ 2480 w 2480"/>
                <a:gd name="T35" fmla="*/ 1242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80" h="2483">
                  <a:moveTo>
                    <a:pt x="2479" y="1242"/>
                  </a:moveTo>
                  <a:lnTo>
                    <a:pt x="2385" y="766"/>
                  </a:lnTo>
                  <a:lnTo>
                    <a:pt x="2117" y="363"/>
                  </a:lnTo>
                  <a:lnTo>
                    <a:pt x="1715" y="94"/>
                  </a:lnTo>
                  <a:lnTo>
                    <a:pt x="1240" y="0"/>
                  </a:lnTo>
                  <a:lnTo>
                    <a:pt x="765" y="94"/>
                  </a:lnTo>
                  <a:lnTo>
                    <a:pt x="363" y="363"/>
                  </a:lnTo>
                  <a:lnTo>
                    <a:pt x="95" y="766"/>
                  </a:lnTo>
                  <a:lnTo>
                    <a:pt x="0" y="1242"/>
                  </a:lnTo>
                  <a:lnTo>
                    <a:pt x="95" y="1716"/>
                  </a:lnTo>
                  <a:lnTo>
                    <a:pt x="363" y="2119"/>
                  </a:lnTo>
                  <a:lnTo>
                    <a:pt x="765" y="2388"/>
                  </a:lnTo>
                  <a:lnTo>
                    <a:pt x="1240" y="2483"/>
                  </a:lnTo>
                  <a:lnTo>
                    <a:pt x="1715" y="2388"/>
                  </a:lnTo>
                  <a:lnTo>
                    <a:pt x="2117" y="2119"/>
                  </a:lnTo>
                  <a:lnTo>
                    <a:pt x="2385" y="1716"/>
                  </a:lnTo>
                  <a:lnTo>
                    <a:pt x="2479" y="1242"/>
                  </a:lnTo>
                  <a:lnTo>
                    <a:pt x="2480" y="124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71" name="Freeform 7"/>
            <p:cNvSpPr>
              <a:spLocks/>
            </p:cNvSpPr>
            <p:nvPr/>
          </p:nvSpPr>
          <p:spPr bwMode="auto">
            <a:xfrm>
              <a:off x="4765" y="1129"/>
              <a:ext cx="368" cy="368"/>
            </a:xfrm>
            <a:custGeom>
              <a:avLst/>
              <a:gdLst>
                <a:gd name="T0" fmla="*/ 982 w 1964"/>
                <a:gd name="T1" fmla="*/ 0 h 1964"/>
                <a:gd name="T2" fmla="*/ 607 w 1964"/>
                <a:gd name="T3" fmla="*/ 75 h 1964"/>
                <a:gd name="T4" fmla="*/ 288 w 1964"/>
                <a:gd name="T5" fmla="*/ 288 h 1964"/>
                <a:gd name="T6" fmla="*/ 75 w 1964"/>
                <a:gd name="T7" fmla="*/ 606 h 1964"/>
                <a:gd name="T8" fmla="*/ 0 w 1964"/>
                <a:gd name="T9" fmla="*/ 983 h 1964"/>
                <a:gd name="T10" fmla="*/ 75 w 1964"/>
                <a:gd name="T11" fmla="*/ 1358 h 1964"/>
                <a:gd name="T12" fmla="*/ 288 w 1964"/>
                <a:gd name="T13" fmla="*/ 1676 h 1964"/>
                <a:gd name="T14" fmla="*/ 607 w 1964"/>
                <a:gd name="T15" fmla="*/ 1890 h 1964"/>
                <a:gd name="T16" fmla="*/ 982 w 1964"/>
                <a:gd name="T17" fmla="*/ 1964 h 1964"/>
                <a:gd name="T18" fmla="*/ 1357 w 1964"/>
                <a:gd name="T19" fmla="*/ 1890 h 1964"/>
                <a:gd name="T20" fmla="*/ 1676 w 1964"/>
                <a:gd name="T21" fmla="*/ 1676 h 1964"/>
                <a:gd name="T22" fmla="*/ 1889 w 1964"/>
                <a:gd name="T23" fmla="*/ 1358 h 1964"/>
                <a:gd name="T24" fmla="*/ 1963 w 1964"/>
                <a:gd name="T25" fmla="*/ 983 h 1964"/>
                <a:gd name="T26" fmla="*/ 1964 w 1964"/>
                <a:gd name="T27" fmla="*/ 983 h 1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4" h="1964">
                  <a:moveTo>
                    <a:pt x="982" y="0"/>
                  </a:moveTo>
                  <a:lnTo>
                    <a:pt x="607" y="75"/>
                  </a:lnTo>
                  <a:lnTo>
                    <a:pt x="288" y="288"/>
                  </a:lnTo>
                  <a:lnTo>
                    <a:pt x="75" y="606"/>
                  </a:lnTo>
                  <a:lnTo>
                    <a:pt x="0" y="983"/>
                  </a:lnTo>
                  <a:lnTo>
                    <a:pt x="75" y="1358"/>
                  </a:lnTo>
                  <a:lnTo>
                    <a:pt x="288" y="1676"/>
                  </a:lnTo>
                  <a:lnTo>
                    <a:pt x="607" y="1890"/>
                  </a:lnTo>
                  <a:lnTo>
                    <a:pt x="982" y="1964"/>
                  </a:lnTo>
                  <a:lnTo>
                    <a:pt x="1357" y="1890"/>
                  </a:lnTo>
                  <a:lnTo>
                    <a:pt x="1676" y="1676"/>
                  </a:lnTo>
                  <a:lnTo>
                    <a:pt x="1889" y="1358"/>
                  </a:lnTo>
                  <a:lnTo>
                    <a:pt x="1963" y="983"/>
                  </a:lnTo>
                  <a:lnTo>
                    <a:pt x="1964" y="983"/>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73" name="Freeform 9"/>
            <p:cNvSpPr>
              <a:spLocks/>
            </p:cNvSpPr>
            <p:nvPr/>
          </p:nvSpPr>
          <p:spPr bwMode="auto">
            <a:xfrm>
              <a:off x="4949" y="576"/>
              <a:ext cx="1" cy="1474"/>
            </a:xfrm>
            <a:custGeom>
              <a:avLst/>
              <a:gdLst>
                <a:gd name="T0" fmla="*/ 0 w 1"/>
                <a:gd name="T1" fmla="*/ 0 h 7892"/>
                <a:gd name="T2" fmla="*/ 0 w 1"/>
                <a:gd name="T3" fmla="*/ 7892 h 7892"/>
                <a:gd name="T4" fmla="*/ 1 w 1"/>
                <a:gd name="T5" fmla="*/ 7892 h 7892"/>
              </a:gdLst>
              <a:ahLst/>
              <a:cxnLst>
                <a:cxn ang="0">
                  <a:pos x="T0" y="T1"/>
                </a:cxn>
                <a:cxn ang="0">
                  <a:pos x="T2" y="T3"/>
                </a:cxn>
                <a:cxn ang="0">
                  <a:pos x="T4" y="T5"/>
                </a:cxn>
              </a:cxnLst>
              <a:rect l="0" t="0" r="r" b="b"/>
              <a:pathLst>
                <a:path w="1" h="7892">
                  <a:moveTo>
                    <a:pt x="0" y="0"/>
                  </a:moveTo>
                  <a:lnTo>
                    <a:pt x="0" y="7892"/>
                  </a:lnTo>
                  <a:lnTo>
                    <a:pt x="1" y="7892"/>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74" name="Freeform 10"/>
            <p:cNvSpPr>
              <a:spLocks/>
            </p:cNvSpPr>
            <p:nvPr/>
          </p:nvSpPr>
          <p:spPr bwMode="auto">
            <a:xfrm>
              <a:off x="4434" y="797"/>
              <a:ext cx="1030" cy="1032"/>
            </a:xfrm>
            <a:custGeom>
              <a:avLst/>
              <a:gdLst>
                <a:gd name="T0" fmla="*/ 5514 w 5515"/>
                <a:gd name="T1" fmla="*/ 2760 h 5520"/>
                <a:gd name="T2" fmla="*/ 5445 w 5515"/>
                <a:gd name="T3" fmla="*/ 2145 h 5520"/>
                <a:gd name="T4" fmla="*/ 5241 w 5515"/>
                <a:gd name="T5" fmla="*/ 1562 h 5520"/>
                <a:gd name="T6" fmla="*/ 4913 w 5515"/>
                <a:gd name="T7" fmla="*/ 1038 h 5520"/>
                <a:gd name="T8" fmla="*/ 4476 w 5515"/>
                <a:gd name="T9" fmla="*/ 602 h 5520"/>
                <a:gd name="T10" fmla="*/ 3953 w 5515"/>
                <a:gd name="T11" fmla="*/ 272 h 5520"/>
                <a:gd name="T12" fmla="*/ 3370 w 5515"/>
                <a:gd name="T13" fmla="*/ 68 h 5520"/>
                <a:gd name="T14" fmla="*/ 2757 w 5515"/>
                <a:gd name="T15" fmla="*/ 0 h 5520"/>
                <a:gd name="T16" fmla="*/ 2143 w 5515"/>
                <a:gd name="T17" fmla="*/ 68 h 5520"/>
                <a:gd name="T18" fmla="*/ 1560 w 5515"/>
                <a:gd name="T19" fmla="*/ 272 h 5520"/>
                <a:gd name="T20" fmla="*/ 1038 w 5515"/>
                <a:gd name="T21" fmla="*/ 602 h 5520"/>
                <a:gd name="T22" fmla="*/ 601 w 5515"/>
                <a:gd name="T23" fmla="*/ 1038 h 5520"/>
                <a:gd name="T24" fmla="*/ 273 w 5515"/>
                <a:gd name="T25" fmla="*/ 1562 h 5520"/>
                <a:gd name="T26" fmla="*/ 69 w 5515"/>
                <a:gd name="T27" fmla="*/ 2145 h 5520"/>
                <a:gd name="T28" fmla="*/ 0 w 5515"/>
                <a:gd name="T29" fmla="*/ 2760 h 5520"/>
                <a:gd name="T30" fmla="*/ 69 w 5515"/>
                <a:gd name="T31" fmla="*/ 3374 h 5520"/>
                <a:gd name="T32" fmla="*/ 273 w 5515"/>
                <a:gd name="T33" fmla="*/ 3957 h 5520"/>
                <a:gd name="T34" fmla="*/ 601 w 5515"/>
                <a:gd name="T35" fmla="*/ 4480 h 5520"/>
                <a:gd name="T36" fmla="*/ 1038 w 5515"/>
                <a:gd name="T37" fmla="*/ 4917 h 5520"/>
                <a:gd name="T38" fmla="*/ 1560 w 5515"/>
                <a:gd name="T39" fmla="*/ 5246 h 5520"/>
                <a:gd name="T40" fmla="*/ 2143 w 5515"/>
                <a:gd name="T41" fmla="*/ 5450 h 5520"/>
                <a:gd name="T42" fmla="*/ 2757 w 5515"/>
                <a:gd name="T43" fmla="*/ 5520 h 5520"/>
                <a:gd name="T44" fmla="*/ 3370 w 5515"/>
                <a:gd name="T45" fmla="*/ 5450 h 5520"/>
                <a:gd name="T46" fmla="*/ 3953 w 5515"/>
                <a:gd name="T47" fmla="*/ 5246 h 5520"/>
                <a:gd name="T48" fmla="*/ 4476 w 5515"/>
                <a:gd name="T49" fmla="*/ 4917 h 5520"/>
                <a:gd name="T50" fmla="*/ 4913 w 5515"/>
                <a:gd name="T51" fmla="*/ 4480 h 5520"/>
                <a:gd name="T52" fmla="*/ 5241 w 5515"/>
                <a:gd name="T53" fmla="*/ 3957 h 5520"/>
                <a:gd name="T54" fmla="*/ 5445 w 5515"/>
                <a:gd name="T55" fmla="*/ 3374 h 5520"/>
                <a:gd name="T56" fmla="*/ 5514 w 5515"/>
                <a:gd name="T57" fmla="*/ 2760 h 5520"/>
                <a:gd name="T58" fmla="*/ 5515 w 5515"/>
                <a:gd name="T59" fmla="*/ 2760 h 5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15" h="5520">
                  <a:moveTo>
                    <a:pt x="5514" y="2760"/>
                  </a:moveTo>
                  <a:lnTo>
                    <a:pt x="5445" y="2145"/>
                  </a:lnTo>
                  <a:lnTo>
                    <a:pt x="5241" y="1562"/>
                  </a:lnTo>
                  <a:lnTo>
                    <a:pt x="4913" y="1038"/>
                  </a:lnTo>
                  <a:lnTo>
                    <a:pt x="4476" y="602"/>
                  </a:lnTo>
                  <a:lnTo>
                    <a:pt x="3953" y="272"/>
                  </a:lnTo>
                  <a:lnTo>
                    <a:pt x="3370" y="68"/>
                  </a:lnTo>
                  <a:lnTo>
                    <a:pt x="2757" y="0"/>
                  </a:lnTo>
                  <a:lnTo>
                    <a:pt x="2143" y="68"/>
                  </a:lnTo>
                  <a:lnTo>
                    <a:pt x="1560" y="272"/>
                  </a:lnTo>
                  <a:lnTo>
                    <a:pt x="1038" y="602"/>
                  </a:lnTo>
                  <a:lnTo>
                    <a:pt x="601" y="1038"/>
                  </a:lnTo>
                  <a:lnTo>
                    <a:pt x="273" y="1562"/>
                  </a:lnTo>
                  <a:lnTo>
                    <a:pt x="69" y="2145"/>
                  </a:lnTo>
                  <a:lnTo>
                    <a:pt x="0" y="2760"/>
                  </a:lnTo>
                  <a:lnTo>
                    <a:pt x="69" y="3374"/>
                  </a:lnTo>
                  <a:lnTo>
                    <a:pt x="273" y="3957"/>
                  </a:lnTo>
                  <a:lnTo>
                    <a:pt x="601" y="4480"/>
                  </a:lnTo>
                  <a:lnTo>
                    <a:pt x="1038" y="4917"/>
                  </a:lnTo>
                  <a:lnTo>
                    <a:pt x="1560" y="5246"/>
                  </a:lnTo>
                  <a:lnTo>
                    <a:pt x="2143" y="5450"/>
                  </a:lnTo>
                  <a:lnTo>
                    <a:pt x="2757" y="5520"/>
                  </a:lnTo>
                  <a:lnTo>
                    <a:pt x="3370" y="5450"/>
                  </a:lnTo>
                  <a:lnTo>
                    <a:pt x="3953" y="5246"/>
                  </a:lnTo>
                  <a:lnTo>
                    <a:pt x="4476" y="4917"/>
                  </a:lnTo>
                  <a:lnTo>
                    <a:pt x="4913" y="4480"/>
                  </a:lnTo>
                  <a:lnTo>
                    <a:pt x="5241" y="3957"/>
                  </a:lnTo>
                  <a:lnTo>
                    <a:pt x="5445" y="3374"/>
                  </a:lnTo>
                  <a:lnTo>
                    <a:pt x="5514" y="2760"/>
                  </a:lnTo>
                  <a:lnTo>
                    <a:pt x="5515" y="2760"/>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33" name="Freeform 69"/>
            <p:cNvSpPr>
              <a:spLocks/>
            </p:cNvSpPr>
            <p:nvPr/>
          </p:nvSpPr>
          <p:spPr bwMode="auto">
            <a:xfrm>
              <a:off x="4594" y="1548"/>
              <a:ext cx="2" cy="570"/>
            </a:xfrm>
            <a:custGeom>
              <a:avLst/>
              <a:gdLst>
                <a:gd name="T0" fmla="*/ 0 w 1"/>
                <a:gd name="T1" fmla="*/ 0 h 3049"/>
                <a:gd name="T2" fmla="*/ 0 w 1"/>
                <a:gd name="T3" fmla="*/ 3049 h 3049"/>
                <a:gd name="T4" fmla="*/ 1 w 1"/>
                <a:gd name="T5" fmla="*/ 3049 h 3049"/>
              </a:gdLst>
              <a:ahLst/>
              <a:cxnLst>
                <a:cxn ang="0">
                  <a:pos x="T0" y="T1"/>
                </a:cxn>
                <a:cxn ang="0">
                  <a:pos x="T2" y="T3"/>
                </a:cxn>
                <a:cxn ang="0">
                  <a:pos x="T4" y="T5"/>
                </a:cxn>
              </a:cxnLst>
              <a:rect l="0" t="0" r="r" b="b"/>
              <a:pathLst>
                <a:path w="1" h="3049">
                  <a:moveTo>
                    <a:pt x="0" y="0"/>
                  </a:moveTo>
                  <a:lnTo>
                    <a:pt x="0" y="3049"/>
                  </a:lnTo>
                  <a:lnTo>
                    <a:pt x="1" y="304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34" name="Freeform 70"/>
            <p:cNvSpPr>
              <a:spLocks/>
            </p:cNvSpPr>
            <p:nvPr/>
          </p:nvSpPr>
          <p:spPr bwMode="auto">
            <a:xfrm>
              <a:off x="5290" y="1548"/>
              <a:ext cx="2" cy="570"/>
            </a:xfrm>
            <a:custGeom>
              <a:avLst/>
              <a:gdLst>
                <a:gd name="T0" fmla="*/ 0 w 1"/>
                <a:gd name="T1" fmla="*/ 0 h 3049"/>
                <a:gd name="T2" fmla="*/ 0 w 1"/>
                <a:gd name="T3" fmla="*/ 3049 h 3049"/>
                <a:gd name="T4" fmla="*/ 1 w 1"/>
                <a:gd name="T5" fmla="*/ 3049 h 3049"/>
              </a:gdLst>
              <a:ahLst/>
              <a:cxnLst>
                <a:cxn ang="0">
                  <a:pos x="T0" y="T1"/>
                </a:cxn>
                <a:cxn ang="0">
                  <a:pos x="T2" y="T3"/>
                </a:cxn>
                <a:cxn ang="0">
                  <a:pos x="T4" y="T5"/>
                </a:cxn>
              </a:cxnLst>
              <a:rect l="0" t="0" r="r" b="b"/>
              <a:pathLst>
                <a:path w="1" h="3049">
                  <a:moveTo>
                    <a:pt x="0" y="0"/>
                  </a:moveTo>
                  <a:lnTo>
                    <a:pt x="0" y="3049"/>
                  </a:lnTo>
                  <a:lnTo>
                    <a:pt x="1" y="3049"/>
                  </a:lnTo>
                </a:path>
              </a:pathLst>
            </a:custGeom>
            <a:noFill/>
            <a:ln w="0">
              <a:solidFill>
                <a:srgbClr val="FFFFFF"/>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335" name="Line 71"/>
            <p:cNvSpPr>
              <a:spLocks noChangeShapeType="1"/>
            </p:cNvSpPr>
            <p:nvPr/>
          </p:nvSpPr>
          <p:spPr bwMode="auto">
            <a:xfrm>
              <a:off x="4608" y="2112"/>
              <a:ext cx="672" cy="0"/>
            </a:xfrm>
            <a:prstGeom prst="line">
              <a:avLst/>
            </a:prstGeom>
            <a:noFill/>
            <a:ln w="9525">
              <a:solidFill>
                <a:schemeClr val="bg1"/>
              </a:solidFill>
              <a:round/>
              <a:headEnd type="stealth" w="sm" len="lg"/>
              <a:tailEnd type="stealth" w="sm"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IN"/>
            </a:p>
          </p:txBody>
        </p:sp>
        <p:sp>
          <p:nvSpPr>
            <p:cNvPr id="11345" name="Text Box 81"/>
            <p:cNvSpPr txBox="1">
              <a:spLocks noChangeArrowheads="1"/>
            </p:cNvSpPr>
            <p:nvPr/>
          </p:nvSpPr>
          <p:spPr bwMode="auto">
            <a:xfrm>
              <a:off x="4818" y="1856"/>
              <a:ext cx="278"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0"/>
                </a:spcBef>
              </a:pPr>
              <a:r>
                <a:rPr lang="en-GB" sz="2800" i="0">
                  <a:solidFill>
                    <a:schemeClr val="bg1"/>
                  </a:solidFill>
                  <a:effectLst>
                    <a:outerShdw blurRad="38100" dist="38100" dir="2700000" algn="tl">
                      <a:srgbClr val="808080"/>
                    </a:outerShdw>
                  </a:effectLst>
                  <a:latin typeface="Times New Roman" pitchFamily="18" charset="0"/>
                </a:rPr>
                <a:t>w</a:t>
              </a:r>
            </a:p>
          </p:txBody>
        </p:sp>
      </p:grpSp>
      <p:grpSp>
        <p:nvGrpSpPr>
          <p:cNvPr id="11347" name="Group 83"/>
          <p:cNvGrpSpPr>
            <a:grpSpLocks/>
          </p:cNvGrpSpPr>
          <p:nvPr/>
        </p:nvGrpSpPr>
        <p:grpSpPr bwMode="auto">
          <a:xfrm>
            <a:off x="4503738" y="1265238"/>
            <a:ext cx="82550" cy="1639887"/>
            <a:chOff x="2837" y="797"/>
            <a:chExt cx="52" cy="1033"/>
          </a:xfrm>
        </p:grpSpPr>
        <p:sp>
          <p:nvSpPr>
            <p:cNvPr id="11284" name="Freeform 20"/>
            <p:cNvSpPr>
              <a:spLocks/>
            </p:cNvSpPr>
            <p:nvPr/>
          </p:nvSpPr>
          <p:spPr bwMode="auto">
            <a:xfrm>
              <a:off x="2837" y="797"/>
              <a:ext cx="50" cy="2"/>
            </a:xfrm>
            <a:custGeom>
              <a:avLst/>
              <a:gdLst>
                <a:gd name="T0" fmla="*/ 273 w 273"/>
                <a:gd name="T1" fmla="*/ 0 w 273"/>
                <a:gd name="T2" fmla="*/ 1 w 273"/>
              </a:gdLst>
              <a:ahLst/>
              <a:cxnLst>
                <a:cxn ang="0">
                  <a:pos x="T0" y="0"/>
                </a:cxn>
                <a:cxn ang="0">
                  <a:pos x="T1" y="0"/>
                </a:cxn>
                <a:cxn ang="0">
                  <a:pos x="T2" y="0"/>
                </a:cxn>
              </a:cxnLst>
              <a:rect l="0" t="0" r="r" b="b"/>
              <a:pathLst>
                <a:path w="273">
                  <a:moveTo>
                    <a:pt x="273" y="0"/>
                  </a:moveTo>
                  <a:lnTo>
                    <a:pt x="0" y="0"/>
                  </a:lnTo>
                  <a:lnTo>
                    <a:pt x="1" y="0"/>
                  </a:lnTo>
                </a:path>
              </a:pathLst>
            </a:custGeom>
            <a:noFill/>
            <a:ln w="28575" cmpd="sng">
              <a:solidFill>
                <a:srgbClr val="FFFF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85" name="Freeform 21"/>
            <p:cNvSpPr>
              <a:spLocks/>
            </p:cNvSpPr>
            <p:nvPr/>
          </p:nvSpPr>
          <p:spPr bwMode="auto">
            <a:xfrm>
              <a:off x="2837" y="1829"/>
              <a:ext cx="50" cy="1"/>
            </a:xfrm>
            <a:custGeom>
              <a:avLst/>
              <a:gdLst>
                <a:gd name="T0" fmla="*/ 273 w 273"/>
                <a:gd name="T1" fmla="*/ 0 w 273"/>
                <a:gd name="T2" fmla="*/ 1 w 273"/>
              </a:gdLst>
              <a:ahLst/>
              <a:cxnLst>
                <a:cxn ang="0">
                  <a:pos x="T0" y="0"/>
                </a:cxn>
                <a:cxn ang="0">
                  <a:pos x="T1" y="0"/>
                </a:cxn>
                <a:cxn ang="0">
                  <a:pos x="T2" y="0"/>
                </a:cxn>
              </a:cxnLst>
              <a:rect l="0" t="0" r="r" b="b"/>
              <a:pathLst>
                <a:path w="273">
                  <a:moveTo>
                    <a:pt x="273" y="0"/>
                  </a:moveTo>
                  <a:lnTo>
                    <a:pt x="0" y="0"/>
                  </a:lnTo>
                  <a:lnTo>
                    <a:pt x="1" y="0"/>
                  </a:lnTo>
                </a:path>
              </a:pathLst>
            </a:custGeom>
            <a:noFill/>
            <a:ln w="28575" cmpd="sng">
              <a:solidFill>
                <a:srgbClr val="FFFF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86" name="Freeform 22"/>
            <p:cNvSpPr>
              <a:spLocks/>
            </p:cNvSpPr>
            <p:nvPr/>
          </p:nvSpPr>
          <p:spPr bwMode="auto">
            <a:xfrm>
              <a:off x="2887" y="797"/>
              <a:ext cx="2" cy="1032"/>
            </a:xfrm>
            <a:custGeom>
              <a:avLst/>
              <a:gdLst>
                <a:gd name="T0" fmla="*/ 0 w 1"/>
                <a:gd name="T1" fmla="*/ 5520 h 5520"/>
                <a:gd name="T2" fmla="*/ 0 w 1"/>
                <a:gd name="T3" fmla="*/ 0 h 5520"/>
                <a:gd name="T4" fmla="*/ 1 w 1"/>
                <a:gd name="T5" fmla="*/ 0 h 5520"/>
              </a:gdLst>
              <a:ahLst/>
              <a:cxnLst>
                <a:cxn ang="0">
                  <a:pos x="T0" y="T1"/>
                </a:cxn>
                <a:cxn ang="0">
                  <a:pos x="T2" y="T3"/>
                </a:cxn>
                <a:cxn ang="0">
                  <a:pos x="T4" y="T5"/>
                </a:cxn>
              </a:cxnLst>
              <a:rect l="0" t="0" r="r" b="b"/>
              <a:pathLst>
                <a:path w="1" h="5520">
                  <a:moveTo>
                    <a:pt x="0" y="5520"/>
                  </a:moveTo>
                  <a:lnTo>
                    <a:pt x="0" y="0"/>
                  </a:lnTo>
                  <a:lnTo>
                    <a:pt x="1" y="0"/>
                  </a:lnTo>
                </a:path>
              </a:pathLst>
            </a:custGeom>
            <a:noFill/>
            <a:ln w="28575" cmpd="sng">
              <a:solidFill>
                <a:srgbClr val="FFFF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sp>
          <p:nvSpPr>
            <p:cNvPr id="11287" name="Freeform 23"/>
            <p:cNvSpPr>
              <a:spLocks/>
            </p:cNvSpPr>
            <p:nvPr/>
          </p:nvSpPr>
          <p:spPr bwMode="auto">
            <a:xfrm>
              <a:off x="2837" y="797"/>
              <a:ext cx="1" cy="1032"/>
            </a:xfrm>
            <a:custGeom>
              <a:avLst/>
              <a:gdLst>
                <a:gd name="T0" fmla="*/ 0 w 1"/>
                <a:gd name="T1" fmla="*/ 5520 h 5520"/>
                <a:gd name="T2" fmla="*/ 0 w 1"/>
                <a:gd name="T3" fmla="*/ 0 h 5520"/>
                <a:gd name="T4" fmla="*/ 1 w 1"/>
                <a:gd name="T5" fmla="*/ 0 h 5520"/>
              </a:gdLst>
              <a:ahLst/>
              <a:cxnLst>
                <a:cxn ang="0">
                  <a:pos x="T0" y="T1"/>
                </a:cxn>
                <a:cxn ang="0">
                  <a:pos x="T2" y="T3"/>
                </a:cxn>
                <a:cxn ang="0">
                  <a:pos x="T4" y="T5"/>
                </a:cxn>
              </a:cxnLst>
              <a:rect l="0" t="0" r="r" b="b"/>
              <a:pathLst>
                <a:path w="1" h="5520">
                  <a:moveTo>
                    <a:pt x="0" y="5520"/>
                  </a:moveTo>
                  <a:lnTo>
                    <a:pt x="0" y="0"/>
                  </a:lnTo>
                  <a:lnTo>
                    <a:pt x="1" y="0"/>
                  </a:lnTo>
                </a:path>
              </a:pathLst>
            </a:custGeom>
            <a:noFill/>
            <a:ln w="28575" cmpd="sng">
              <a:solidFill>
                <a:srgbClr val="FFFF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336"/>
                                        </p:tgtEl>
                                        <p:attrNameLst>
                                          <p:attrName>style.visibility</p:attrName>
                                        </p:attrNameLst>
                                      </p:cBhvr>
                                      <p:to>
                                        <p:strVal val="visible"/>
                                      </p:to>
                                    </p:set>
                                    <p:animEffect transition="in" filter="dissolve">
                                      <p:cBhvr>
                                        <p:cTn id="7" dur="500"/>
                                        <p:tgtEl>
                                          <p:spTgt spid="113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1360"/>
                                        </p:tgtEl>
                                        <p:attrNameLst>
                                          <p:attrName>style.visibility</p:attrName>
                                        </p:attrNameLst>
                                      </p:cBhvr>
                                      <p:to>
                                        <p:strVal val="visible"/>
                                      </p:to>
                                    </p:set>
                                    <p:animEffect transition="in" filter="dissolve">
                                      <p:cBhvr>
                                        <p:cTn id="12" dur="500"/>
                                        <p:tgtEl>
                                          <p:spTgt spid="1136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1347"/>
                                        </p:tgtEl>
                                        <p:attrNameLst>
                                          <p:attrName>style.visibility</p:attrName>
                                        </p:attrNameLst>
                                      </p:cBhvr>
                                      <p:to>
                                        <p:strVal val="visible"/>
                                      </p:to>
                                    </p:set>
                                    <p:animEffect transition="in" filter="dissolve">
                                      <p:cBhvr>
                                        <p:cTn id="17" dur="500"/>
                                        <p:tgtEl>
                                          <p:spTgt spid="1134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1348"/>
                                        </p:tgtEl>
                                        <p:attrNameLst>
                                          <p:attrName>style.visibility</p:attrName>
                                        </p:attrNameLst>
                                      </p:cBhvr>
                                      <p:to>
                                        <p:strVal val="visible"/>
                                      </p:to>
                                    </p:set>
                                    <p:animEffect transition="in" filter="dissolve">
                                      <p:cBhvr>
                                        <p:cTn id="22" dur="500"/>
                                        <p:tgtEl>
                                          <p:spTgt spid="1134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1349"/>
                                        </p:tgtEl>
                                        <p:attrNameLst>
                                          <p:attrName>style.visibility</p:attrName>
                                        </p:attrNameLst>
                                      </p:cBhvr>
                                      <p:to>
                                        <p:strVal val="visible"/>
                                      </p:to>
                                    </p:set>
                                    <p:animEffect transition="in" filter="dissolve">
                                      <p:cBhvr>
                                        <p:cTn id="27" dur="500"/>
                                        <p:tgtEl>
                                          <p:spTgt spid="113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11350"/>
                                        </p:tgtEl>
                                        <p:attrNameLst>
                                          <p:attrName>style.visibility</p:attrName>
                                        </p:attrNameLst>
                                      </p:cBhvr>
                                      <p:to>
                                        <p:strVal val="visible"/>
                                      </p:to>
                                    </p:set>
                                    <p:animEffect transition="in" filter="dissolve">
                                      <p:cBhvr>
                                        <p:cTn id="32" dur="500"/>
                                        <p:tgtEl>
                                          <p:spTgt spid="1135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1351"/>
                                        </p:tgtEl>
                                        <p:attrNameLst>
                                          <p:attrName>style.visibility</p:attrName>
                                        </p:attrNameLst>
                                      </p:cBhvr>
                                      <p:to>
                                        <p:strVal val="visible"/>
                                      </p:to>
                                    </p:set>
                                    <p:animEffect transition="in" filter="dissolve">
                                      <p:cBhvr>
                                        <p:cTn id="37" dur="500"/>
                                        <p:tgtEl>
                                          <p:spTgt spid="1135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1352"/>
                                        </p:tgtEl>
                                        <p:attrNameLst>
                                          <p:attrName>style.visibility</p:attrName>
                                        </p:attrNameLst>
                                      </p:cBhvr>
                                      <p:to>
                                        <p:strVal val="visible"/>
                                      </p:to>
                                    </p:set>
                                    <p:animEffect transition="in" filter="dissolve">
                                      <p:cBhvr>
                                        <p:cTn id="42" dur="500"/>
                                        <p:tgtEl>
                                          <p:spTgt spid="1135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11353"/>
                                        </p:tgtEl>
                                        <p:attrNameLst>
                                          <p:attrName>style.visibility</p:attrName>
                                        </p:attrNameLst>
                                      </p:cBhvr>
                                      <p:to>
                                        <p:strVal val="visible"/>
                                      </p:to>
                                    </p:set>
                                    <p:animEffect transition="in" filter="dissolve">
                                      <p:cBhvr>
                                        <p:cTn id="47" dur="500"/>
                                        <p:tgtEl>
                                          <p:spTgt spid="1135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11357"/>
                                        </p:tgtEl>
                                        <p:attrNameLst>
                                          <p:attrName>style.visibility</p:attrName>
                                        </p:attrNameLst>
                                      </p:cBhvr>
                                      <p:to>
                                        <p:strVal val="visible"/>
                                      </p:to>
                                    </p:set>
                                    <p:animEffect transition="in" filter="dissolve">
                                      <p:cBhvr>
                                        <p:cTn id="52" dur="500"/>
                                        <p:tgtEl>
                                          <p:spTgt spid="1135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11355"/>
                                        </p:tgtEl>
                                        <p:attrNameLst>
                                          <p:attrName>style.visibility</p:attrName>
                                        </p:attrNameLst>
                                      </p:cBhvr>
                                      <p:to>
                                        <p:strVal val="visible"/>
                                      </p:to>
                                    </p:set>
                                    <p:animEffect transition="in" filter="dissolve">
                                      <p:cBhvr>
                                        <p:cTn id="57" dur="500"/>
                                        <p:tgtEl>
                                          <p:spTgt spid="11355"/>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nodeType="clickEffect">
                                  <p:stCondLst>
                                    <p:cond delay="0"/>
                                  </p:stCondLst>
                                  <p:childTnLst>
                                    <p:set>
                                      <p:cBhvr>
                                        <p:cTn id="61" dur="1" fill="hold">
                                          <p:stCondLst>
                                            <p:cond delay="0"/>
                                          </p:stCondLst>
                                        </p:cTn>
                                        <p:tgtEl>
                                          <p:spTgt spid="11356"/>
                                        </p:tgtEl>
                                        <p:attrNameLst>
                                          <p:attrName>style.visibility</p:attrName>
                                        </p:attrNameLst>
                                      </p:cBhvr>
                                      <p:to>
                                        <p:strVal val="visible"/>
                                      </p:to>
                                    </p:set>
                                    <p:animEffect transition="in" filter="dissolve">
                                      <p:cBhvr>
                                        <p:cTn id="62" dur="500"/>
                                        <p:tgtEl>
                                          <p:spTgt spid="11356"/>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nodeType="clickEffect">
                                  <p:stCondLst>
                                    <p:cond delay="0"/>
                                  </p:stCondLst>
                                  <p:childTnLst>
                                    <p:set>
                                      <p:cBhvr>
                                        <p:cTn id="66" dur="1" fill="hold">
                                          <p:stCondLst>
                                            <p:cond delay="0"/>
                                          </p:stCondLst>
                                        </p:cTn>
                                        <p:tgtEl>
                                          <p:spTgt spid="11361"/>
                                        </p:tgtEl>
                                        <p:attrNameLst>
                                          <p:attrName>style.visibility</p:attrName>
                                        </p:attrNameLst>
                                      </p:cBhvr>
                                      <p:to>
                                        <p:strVal val="visible"/>
                                      </p:to>
                                    </p:set>
                                    <p:animEffect transition="in" filter="dissolve">
                                      <p:cBhvr>
                                        <p:cTn id="67" dur="500"/>
                                        <p:tgtEl>
                                          <p:spTgt spid="113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36" grpId="0" autoUpdateAnimBg="0"/>
    </p:bldLst>
  </p:timing>
</p:sld>
</file>

<file path=ppt/theme/theme1.xml><?xml version="1.0" encoding="utf-8"?>
<a:theme xmlns:a="http://schemas.openxmlformats.org/drawingml/2006/main" name="Machine-Parts-engineering108.com">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400" b="1" i="1" u="none" strike="noStrike" cap="none" normalizeH="0" baseline="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400" b="1" i="1" u="none" strike="noStrike" cap="none" normalizeH="0" baseline="0" smtClean="0">
            <a:ln>
              <a:noFill/>
            </a:ln>
            <a:solidFill>
              <a:srgbClr val="FFFF00"/>
            </a:solidFill>
            <a:effectLst>
              <a:outerShdw blurRad="38100" dist="38100" dir="2700000" algn="tl">
                <a:srgbClr val="000000">
                  <a:alpha val="43137"/>
                </a:srgbClr>
              </a:outerShdw>
            </a:effectLst>
            <a:latin typeface="Arial" pitchFamily="34" charset="0"/>
            <a:cs typeface="Arial" pitchFamily="34"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Machine-Parts-engineering108.com</Template>
  <TotalTime>5</TotalTime>
  <Words>566</Words>
  <Application>Microsoft Office PowerPoint</Application>
  <PresentationFormat>On-screen Show (4:3)</PresentationFormat>
  <Paragraphs>210</Paragraphs>
  <Slides>40</Slides>
  <Notes>0</Notes>
  <HiddenSlides>0</HiddenSlides>
  <MMClips>0</MMClips>
  <ScaleCrop>false</ScaleCrop>
  <HeadingPairs>
    <vt:vector size="4" baseType="variant">
      <vt:variant>
        <vt:lpstr>Theme</vt:lpstr>
      </vt:variant>
      <vt:variant>
        <vt:i4>1</vt:i4>
      </vt:variant>
      <vt:variant>
        <vt:lpstr>Slide Titles</vt:lpstr>
      </vt:variant>
      <vt:variant>
        <vt:i4>40</vt:i4>
      </vt:variant>
    </vt:vector>
  </HeadingPairs>
  <TitlesOfParts>
    <vt:vector size="41" baseType="lpstr">
      <vt:lpstr>Machine-Parts-engineering108.com</vt:lpstr>
      <vt:lpstr>MACHINE DRAWING</vt:lpstr>
      <vt:lpstr>Slide 2</vt:lpstr>
      <vt:lpstr>Slide 3</vt:lpstr>
      <vt:lpstr>Slide 4</vt:lpstr>
      <vt:lpstr>TYPES OF THREADS</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MACHINE DRAWING</dc:title>
  <dc:creator>cad/cam lab</dc:creator>
  <cp:lastModifiedBy>cad/cam lab</cp:lastModifiedBy>
  <cp:revision>1</cp:revision>
  <dcterms:created xsi:type="dcterms:W3CDTF">2019-01-03T10:23:00Z</dcterms:created>
  <dcterms:modified xsi:type="dcterms:W3CDTF">2019-01-03T10:28:40Z</dcterms:modified>
</cp:coreProperties>
</file>